
<file path=[Content_Types].xml><?xml version="1.0" encoding="utf-8"?>
<Types xmlns="http://schemas.openxmlformats.org/package/2006/content-types">
  <Default Extension="fntdata" ContentType="application/x-fontdata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705" r:id="rId1"/>
  </p:sldMasterIdLst>
  <p:notesMasterIdLst>
    <p:notesMasterId r:id="rId29"/>
  </p:notesMasterIdLst>
  <p:sldIdLst>
    <p:sldId id="262" r:id="rId2"/>
    <p:sldId id="256" r:id="rId3"/>
    <p:sldId id="325" r:id="rId4"/>
    <p:sldId id="257" r:id="rId5"/>
    <p:sldId id="258" r:id="rId6"/>
    <p:sldId id="322" r:id="rId7"/>
    <p:sldId id="261" r:id="rId8"/>
    <p:sldId id="260" r:id="rId9"/>
    <p:sldId id="321" r:id="rId10"/>
    <p:sldId id="259" r:id="rId11"/>
    <p:sldId id="263" r:id="rId12"/>
    <p:sldId id="324" r:id="rId13"/>
    <p:sldId id="323" r:id="rId14"/>
    <p:sldId id="264" r:id="rId15"/>
    <p:sldId id="276" r:id="rId16"/>
    <p:sldId id="326" r:id="rId17"/>
    <p:sldId id="275" r:id="rId18"/>
    <p:sldId id="287" r:id="rId19"/>
    <p:sldId id="266" r:id="rId20"/>
    <p:sldId id="284" r:id="rId21"/>
    <p:sldId id="283" r:id="rId22"/>
    <p:sldId id="292" r:id="rId23"/>
    <p:sldId id="265" r:id="rId24"/>
    <p:sldId id="327" r:id="rId25"/>
    <p:sldId id="267" r:id="rId26"/>
    <p:sldId id="328" r:id="rId27"/>
    <p:sldId id="329" r:id="rId28"/>
  </p:sldIdLst>
  <p:sldSz cx="9144000" cy="5143500" type="screen16x9"/>
  <p:notesSz cx="6858000" cy="9144000"/>
  <p:embeddedFontLst>
    <p:embeddedFont>
      <p:font typeface="#9Slide03 SFU Toledo Bold" panose="00000700000000000000" pitchFamily="2" charset="0"/>
      <p:bold r:id="rId30"/>
    </p:embeddedFont>
    <p:embeddedFont>
      <p:font typeface="#9Slide05 SVNSnell Roundhand Sc" panose="020B0500000000000000" pitchFamily="34" charset="0"/>
      <p:regular r:id="rId31"/>
      <p:bold r:id="rId32"/>
    </p:embeddedFont>
    <p:embeddedFont>
      <p:font typeface="#9Slide05 SVNStoryteller Script" panose="00000500000000000000" pitchFamily="2" charset="0"/>
      <p:regular r:id="rId33"/>
    </p:embeddedFont>
    <p:embeddedFont>
      <p:font typeface="#9Slide07 Altus" pitchFamily="2" charset="0"/>
      <p:regular r:id="rId34"/>
    </p:embeddedFont>
    <p:embeddedFont>
      <p:font typeface="#9Slide07 HoneyCream" pitchFamily="2" charset="0"/>
      <p:regular r:id="rId35"/>
    </p:embeddedFont>
    <p:embeddedFont>
      <p:font typeface="Cambria" panose="02040503050406030204" pitchFamily="18" charset="0"/>
      <p:regular r:id="rId36"/>
      <p:bold r:id="rId37"/>
      <p:italic r:id="rId38"/>
      <p:boldItalic r:id="rId39"/>
    </p:embeddedFont>
    <p:embeddedFont>
      <p:font typeface="Lato" panose="020F0502020204030203" pitchFamily="34" charset="0"/>
      <p:regular r:id="rId40"/>
      <p:bold r:id="rId41"/>
      <p:italic r:id="rId42"/>
      <p:boldItalic r:id="rId43"/>
    </p:embeddedFont>
    <p:embeddedFont>
      <p:font typeface="Lato Black" panose="020F0A02020204030203" pitchFamily="34" charset="0"/>
      <p:bold r:id="rId44"/>
      <p:boldItalic r:id="rId45"/>
    </p:embeddedFont>
    <p:embeddedFont>
      <p:font typeface="Pacifico" panose="00000500000000000000" pitchFamily="2" charset="0"/>
      <p:regular r:id="rId46"/>
    </p:embeddedFont>
    <p:embeddedFont>
      <p:font typeface="Rubik" panose="020B0604020202020204" charset="0"/>
      <p:regular r:id="rId47"/>
      <p:bold r:id="rId48"/>
      <p:italic r:id="rId49"/>
      <p:boldItalic r:id="rId50"/>
    </p:embeddedFont>
    <p:embeddedFont>
      <p:font typeface="SVN-Newton" panose="02040603050506020204" pitchFamily="18" charset="0"/>
      <p:regular r:id="rId51"/>
    </p:embeddedFont>
    <p:embeddedFont>
      <p:font typeface="UTM Americana" panose="02040603050506020204" pitchFamily="18" charset="0"/>
      <p:regular r:id="rId52"/>
      <p:bold r:id="rId53"/>
      <p:italic r:id="rId54"/>
    </p:embeddedFont>
    <p:embeddedFont>
      <p:font typeface="UTM Gradoo" panose="02040603050506020204" pitchFamily="18" charset="0"/>
      <p:regular r:id="rId55"/>
    </p:embeddedFont>
    <p:embeddedFont>
      <p:font typeface="UTM Guanine" panose="02040603050506020204" pitchFamily="18" charset="0"/>
      <p:regular r:id="rId56"/>
    </p:embeddedFont>
    <p:embeddedFont>
      <p:font typeface="UTM Loko" panose="02040603050506020204" pitchFamily="18" charset="0"/>
      <p:regular r:id="rId57"/>
    </p:embeddedFont>
    <p:embeddedFont>
      <p:font typeface="UTM Silk Script" panose="02040603050506020204" pitchFamily="18" charset="0"/>
      <p:regular r:id="rId58"/>
    </p:embeddedFont>
    <p:embeddedFont>
      <p:font typeface="UVN Nguyen Du" panose="04030805020802020802" pitchFamily="82" charset="0"/>
      <p:regular r:id="rId59"/>
    </p:embeddedFont>
    <p:embeddedFont>
      <p:font typeface="Wingdings 3" panose="05040102010807070707" pitchFamily="18" charset="2"/>
      <p:regular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4A52"/>
    <a:srgbClr val="43742A"/>
    <a:srgbClr val="C3789E"/>
    <a:srgbClr val="3F5E95"/>
    <a:srgbClr val="E9717C"/>
    <a:srgbClr val="FAFEFD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3C5B7E-BFC4-45E2-A180-2FB834CBDC7C}">
  <a:tblStyle styleId="{A23C5B7E-BFC4-45E2-A180-2FB834CBDC7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3642" autoAdjust="0"/>
  </p:normalViewPr>
  <p:slideViewPr>
    <p:cSldViewPr snapToGrid="0">
      <p:cViewPr varScale="1">
        <p:scale>
          <a:sx n="81" d="100"/>
          <a:sy n="81" d="100"/>
        </p:scale>
        <p:origin x="8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55" Type="http://schemas.openxmlformats.org/officeDocument/2006/relationships/font" Target="fonts/font26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font" Target="fonts/font24.fntdata"/><Relationship Id="rId58" Type="http://schemas.openxmlformats.org/officeDocument/2006/relationships/font" Target="fonts/font29.fntdata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56" Type="http://schemas.openxmlformats.org/officeDocument/2006/relationships/font" Target="fonts/font27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22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59" Type="http://schemas.openxmlformats.org/officeDocument/2006/relationships/font" Target="fonts/font30.fntdata"/><Relationship Id="rId20" Type="http://schemas.openxmlformats.org/officeDocument/2006/relationships/slide" Target="slides/slide19.xml"/><Relationship Id="rId41" Type="http://schemas.openxmlformats.org/officeDocument/2006/relationships/font" Target="fonts/font12.fntdata"/><Relationship Id="rId54" Type="http://schemas.openxmlformats.org/officeDocument/2006/relationships/font" Target="fonts/font25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57" Type="http://schemas.openxmlformats.org/officeDocument/2006/relationships/font" Target="fonts/font28.fntdata"/><Relationship Id="rId10" Type="http://schemas.openxmlformats.org/officeDocument/2006/relationships/slide" Target="slides/slide9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font" Target="fonts/font23.fntdata"/><Relationship Id="rId60" Type="http://schemas.openxmlformats.org/officeDocument/2006/relationships/font" Target="fonts/font31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3" name="Google Shape;7043;g72927c975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4" name="Google Shape;7044;g72927c975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gbd90b5082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1" name="Google Shape;7051;gbd90b5082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8" name="Google Shape;7088;g7736e98c0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89" name="Google Shape;7089;g7736e98c0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Google Shape;8113;g7746b18ed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14" name="Google Shape;8114;g7746b18ed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gbd90b5082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1" name="Google Shape;7051;gbd90b5082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50411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" name="Google Shape;8099;gbdaf923a05_0_17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00" name="Google Shape;8100;gbdaf923a05_0_17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5" name="Google Shape;8875;g778ecdc739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76" name="Google Shape;8876;g778ecdc739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Nhấn vào hình cái bánh để quay lại màn hình trò chơi cùng làm bánh.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7" name="Google Shape;7687;g84f4f779ea_0_3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8" name="Google Shape;7688;g84f4f779ea_0_3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7746b18ed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7746b18ed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6" name="Google Shape;8516;g775b8fe8e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17" name="Google Shape;8517;g775b8fe8e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5" name="Google Shape;8945;g7746b18ed8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46" name="Google Shape;8946;g7746b18ed8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5" name="Google Shape;6105;g72927c9756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6" name="Google Shape;6106;g72927c9756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1" name="Google Shape;7641;g729188c7f4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2" name="Google Shape;7642;g729188c7f4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1" name="Google Shape;7641;g729188c7f4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2" name="Google Shape;7642;g729188c7f4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94956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g7746b18ed8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54" name="Google Shape;7854;g7746b18ed8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3" name="Google Shape;7043;g72927c975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4" name="Google Shape;7044;g72927c975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6919204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2" name="Google Shape;7002;g729188c7f4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3" name="Google Shape;7003;g729188c7f4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27542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1" name="Google Shape;6111;g84be4fa56c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12" name="Google Shape;6112;g84be4fa56c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7" name="Google Shape;6117;g776b57243a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18" name="Google Shape;6118;g776b57243a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1" name="Google Shape;6111;g84be4fa56c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12" name="Google Shape;6112;g84be4fa56c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13546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8" name="Google Shape;7008;g72927c9756_0_8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9" name="Google Shape;7009;g72927c9756_0_8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2" name="Google Shape;7002;g729188c7f4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3" name="Google Shape;7003;g729188c7f4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3" name="Google Shape;7043;g72927c975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4" name="Google Shape;7044;g72927c975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9099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2" name="Google Shape;6252;g7736e98c03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53" name="Google Shape;6253;g7736e98c03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05367" y="-183374"/>
            <a:ext cx="9835632" cy="5510248"/>
            <a:chOff x="238675" y="845000"/>
            <a:chExt cx="7164650" cy="4013875"/>
          </a:xfrm>
        </p:grpSpPr>
        <p:sp>
          <p:nvSpPr>
            <p:cNvPr id="10" name="Google Shape;10;p2"/>
            <p:cNvSpPr/>
            <p:nvPr/>
          </p:nvSpPr>
          <p:spPr>
            <a:xfrm>
              <a:off x="6928800" y="3262700"/>
              <a:ext cx="453650" cy="418850"/>
            </a:xfrm>
            <a:custGeom>
              <a:avLst/>
              <a:gdLst/>
              <a:ahLst/>
              <a:cxnLst/>
              <a:rect l="l" t="t" r="r" b="b"/>
              <a:pathLst>
                <a:path w="18146" h="16754" extrusionOk="0">
                  <a:moveTo>
                    <a:pt x="6590" y="0"/>
                  </a:moveTo>
                  <a:cubicBezTo>
                    <a:pt x="4985" y="0"/>
                    <a:pt x="3711" y="470"/>
                    <a:pt x="2167" y="1209"/>
                  </a:cubicBezTo>
                  <a:cubicBezTo>
                    <a:pt x="2020" y="1276"/>
                    <a:pt x="1885" y="1367"/>
                    <a:pt x="1750" y="1457"/>
                  </a:cubicBezTo>
                  <a:cubicBezTo>
                    <a:pt x="892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61" y="10653"/>
                  </a:cubicBezTo>
                  <a:cubicBezTo>
                    <a:pt x="4898" y="13903"/>
                    <a:pt x="8125" y="15934"/>
                    <a:pt x="12142" y="16623"/>
                  </a:cubicBezTo>
                  <a:cubicBezTo>
                    <a:pt x="12657" y="16710"/>
                    <a:pt x="13130" y="16753"/>
                    <a:pt x="13566" y="16753"/>
                  </a:cubicBezTo>
                  <a:cubicBezTo>
                    <a:pt x="15265" y="16753"/>
                    <a:pt x="16403" y="16104"/>
                    <a:pt x="17220" y="14919"/>
                  </a:cubicBezTo>
                  <a:cubicBezTo>
                    <a:pt x="17548" y="14174"/>
                    <a:pt x="17751" y="13373"/>
                    <a:pt x="17818" y="12560"/>
                  </a:cubicBezTo>
                  <a:cubicBezTo>
                    <a:pt x="18146" y="9390"/>
                    <a:pt x="16825" y="6286"/>
                    <a:pt x="14726" y="3917"/>
                  </a:cubicBezTo>
                  <a:cubicBezTo>
                    <a:pt x="14253" y="3375"/>
                    <a:pt x="13745" y="2879"/>
                    <a:pt x="13192" y="2427"/>
                  </a:cubicBezTo>
                  <a:cubicBezTo>
                    <a:pt x="11386" y="881"/>
                    <a:pt x="9084" y="24"/>
                    <a:pt x="6703" y="1"/>
                  </a:cubicBezTo>
                  <a:cubicBezTo>
                    <a:pt x="6666" y="1"/>
                    <a:pt x="6628" y="0"/>
                    <a:pt x="6590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946575" y="3272025"/>
              <a:ext cx="423175" cy="400250"/>
            </a:xfrm>
            <a:custGeom>
              <a:avLst/>
              <a:gdLst/>
              <a:ahLst/>
              <a:cxnLst/>
              <a:rect l="l" t="t" r="r" b="b"/>
              <a:pathLst>
                <a:path w="16927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42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0" y="5067"/>
                    <a:pt x="305" y="6884"/>
                    <a:pt x="1027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6" y="13259"/>
                    <a:pt x="7617" y="15212"/>
                    <a:pt x="11499" y="15877"/>
                  </a:cubicBezTo>
                  <a:cubicBezTo>
                    <a:pt x="11948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27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82" y="3262"/>
                    <a:pt x="12785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871525" y="3299400"/>
              <a:ext cx="488075" cy="441450"/>
            </a:xfrm>
            <a:custGeom>
              <a:avLst/>
              <a:gdLst/>
              <a:ahLst/>
              <a:cxnLst/>
              <a:rect l="l" t="t" r="r" b="b"/>
              <a:pathLst>
                <a:path w="19523" h="17658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2720" y="925"/>
                    <a:pt x="1626" y="3013"/>
                    <a:pt x="1084" y="4570"/>
                  </a:cubicBezTo>
                  <a:cubicBezTo>
                    <a:pt x="1" y="7662"/>
                    <a:pt x="1547" y="12119"/>
                    <a:pt x="3138" y="13835"/>
                  </a:cubicBezTo>
                  <a:cubicBezTo>
                    <a:pt x="4018" y="14782"/>
                    <a:pt x="5011" y="15617"/>
                    <a:pt x="6106" y="16306"/>
                  </a:cubicBezTo>
                  <a:cubicBezTo>
                    <a:pt x="7580" y="17222"/>
                    <a:pt x="9314" y="17657"/>
                    <a:pt x="11091" y="17657"/>
                  </a:cubicBezTo>
                  <a:cubicBezTo>
                    <a:pt x="13339" y="17657"/>
                    <a:pt x="15657" y="16961"/>
                    <a:pt x="17604" y="15663"/>
                  </a:cubicBezTo>
                  <a:cubicBezTo>
                    <a:pt x="18428" y="15121"/>
                    <a:pt x="19094" y="14354"/>
                    <a:pt x="19523" y="13462"/>
                  </a:cubicBezTo>
                  <a:lnTo>
                    <a:pt x="19523" y="13462"/>
                  </a:lnTo>
                  <a:cubicBezTo>
                    <a:pt x="18695" y="14640"/>
                    <a:pt x="17552" y="15295"/>
                    <a:pt x="15853" y="15295"/>
                  </a:cubicBezTo>
                  <a:cubicBezTo>
                    <a:pt x="15421" y="15295"/>
                    <a:pt x="14953" y="15253"/>
                    <a:pt x="14445" y="15166"/>
                  </a:cubicBezTo>
                  <a:cubicBezTo>
                    <a:pt x="10427" y="14466"/>
                    <a:pt x="7200" y="12447"/>
                    <a:pt x="4763" y="9197"/>
                  </a:cubicBezTo>
                  <a:cubicBezTo>
                    <a:pt x="3296" y="7222"/>
                    <a:pt x="2292" y="4706"/>
                    <a:pt x="2777" y="2257"/>
                  </a:cubicBezTo>
                  <a:cubicBezTo>
                    <a:pt x="2946" y="1377"/>
                    <a:pt x="3194" y="779"/>
                    <a:pt x="4041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224725" y="3702125"/>
              <a:ext cx="20050" cy="11575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3" y="1"/>
                  </a:moveTo>
                  <a:cubicBezTo>
                    <a:pt x="464" y="1"/>
                    <a:pt x="382" y="13"/>
                    <a:pt x="305" y="39"/>
                  </a:cubicBezTo>
                  <a:cubicBezTo>
                    <a:pt x="215" y="84"/>
                    <a:pt x="125" y="152"/>
                    <a:pt x="68" y="242"/>
                  </a:cubicBezTo>
                  <a:cubicBezTo>
                    <a:pt x="35" y="287"/>
                    <a:pt x="12" y="343"/>
                    <a:pt x="1" y="400"/>
                  </a:cubicBezTo>
                  <a:cubicBezTo>
                    <a:pt x="80" y="443"/>
                    <a:pt x="170" y="462"/>
                    <a:pt x="260" y="462"/>
                  </a:cubicBezTo>
                  <a:cubicBezTo>
                    <a:pt x="336" y="462"/>
                    <a:pt x="414" y="448"/>
                    <a:pt x="486" y="422"/>
                  </a:cubicBezTo>
                  <a:cubicBezTo>
                    <a:pt x="587" y="377"/>
                    <a:pt x="666" y="310"/>
                    <a:pt x="723" y="219"/>
                  </a:cubicBezTo>
                  <a:cubicBezTo>
                    <a:pt x="757" y="174"/>
                    <a:pt x="779" y="118"/>
                    <a:pt x="802" y="61"/>
                  </a:cubicBezTo>
                  <a:cubicBezTo>
                    <a:pt x="745" y="27"/>
                    <a:pt x="689" y="16"/>
                    <a:pt x="621" y="5"/>
                  </a:cubicBezTo>
                  <a:cubicBezTo>
                    <a:pt x="596" y="2"/>
                    <a:pt x="570" y="1"/>
                    <a:pt x="543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256600" y="3695175"/>
              <a:ext cx="14425" cy="11325"/>
            </a:xfrm>
            <a:custGeom>
              <a:avLst/>
              <a:gdLst/>
              <a:ahLst/>
              <a:cxnLst/>
              <a:rect l="l" t="t" r="r" b="b"/>
              <a:pathLst>
                <a:path w="577" h="453" extrusionOk="0">
                  <a:moveTo>
                    <a:pt x="407" y="1"/>
                  </a:moveTo>
                  <a:cubicBezTo>
                    <a:pt x="362" y="1"/>
                    <a:pt x="317" y="12"/>
                    <a:pt x="283" y="12"/>
                  </a:cubicBezTo>
                  <a:cubicBezTo>
                    <a:pt x="249" y="23"/>
                    <a:pt x="215" y="35"/>
                    <a:pt x="193" y="46"/>
                  </a:cubicBezTo>
                  <a:cubicBezTo>
                    <a:pt x="125" y="91"/>
                    <a:pt x="69" y="159"/>
                    <a:pt x="46" y="226"/>
                  </a:cubicBezTo>
                  <a:cubicBezTo>
                    <a:pt x="23" y="283"/>
                    <a:pt x="12" y="328"/>
                    <a:pt x="1" y="384"/>
                  </a:cubicBezTo>
                  <a:cubicBezTo>
                    <a:pt x="46" y="407"/>
                    <a:pt x="102" y="430"/>
                    <a:pt x="148" y="441"/>
                  </a:cubicBezTo>
                  <a:cubicBezTo>
                    <a:pt x="178" y="448"/>
                    <a:pt x="208" y="452"/>
                    <a:pt x="237" y="452"/>
                  </a:cubicBezTo>
                  <a:cubicBezTo>
                    <a:pt x="297" y="452"/>
                    <a:pt x="354" y="437"/>
                    <a:pt x="407" y="407"/>
                  </a:cubicBezTo>
                  <a:cubicBezTo>
                    <a:pt x="486" y="351"/>
                    <a:pt x="554" y="272"/>
                    <a:pt x="565" y="181"/>
                  </a:cubicBezTo>
                  <a:cubicBezTo>
                    <a:pt x="576" y="125"/>
                    <a:pt x="576" y="69"/>
                    <a:pt x="565" y="23"/>
                  </a:cubicBezTo>
                  <a:cubicBezTo>
                    <a:pt x="509" y="1"/>
                    <a:pt x="463" y="1"/>
                    <a:pt x="407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079575" y="3573200"/>
              <a:ext cx="21125" cy="13175"/>
            </a:xfrm>
            <a:custGeom>
              <a:avLst/>
              <a:gdLst/>
              <a:ahLst/>
              <a:cxnLst/>
              <a:rect l="l" t="t" r="r" b="b"/>
              <a:pathLst>
                <a:path w="845" h="527" extrusionOk="0">
                  <a:moveTo>
                    <a:pt x="342" y="0"/>
                  </a:moveTo>
                  <a:cubicBezTo>
                    <a:pt x="164" y="0"/>
                    <a:pt x="1" y="93"/>
                    <a:pt x="40" y="298"/>
                  </a:cubicBezTo>
                  <a:cubicBezTo>
                    <a:pt x="76" y="460"/>
                    <a:pt x="227" y="527"/>
                    <a:pt x="379" y="527"/>
                  </a:cubicBezTo>
                  <a:cubicBezTo>
                    <a:pt x="609" y="527"/>
                    <a:pt x="844" y="374"/>
                    <a:pt x="695" y="163"/>
                  </a:cubicBezTo>
                  <a:cubicBezTo>
                    <a:pt x="695" y="152"/>
                    <a:pt x="684" y="140"/>
                    <a:pt x="672" y="129"/>
                  </a:cubicBezTo>
                  <a:cubicBezTo>
                    <a:pt x="598" y="46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062300" y="3530000"/>
              <a:ext cx="24350" cy="13700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88" y="1"/>
                  </a:moveTo>
                  <a:cubicBezTo>
                    <a:pt x="317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2" y="533"/>
                    <a:pt x="405" y="547"/>
                    <a:pt x="472" y="547"/>
                  </a:cubicBezTo>
                  <a:cubicBezTo>
                    <a:pt x="704" y="547"/>
                    <a:pt x="973" y="376"/>
                    <a:pt x="833" y="131"/>
                  </a:cubicBezTo>
                  <a:cubicBezTo>
                    <a:pt x="776" y="38"/>
                    <a:pt x="685" y="1"/>
                    <a:pt x="5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069850" y="3282325"/>
              <a:ext cx="19000" cy="13850"/>
            </a:xfrm>
            <a:custGeom>
              <a:avLst/>
              <a:gdLst/>
              <a:ahLst/>
              <a:cxnLst/>
              <a:rect l="l" t="t" r="r" b="b"/>
              <a:pathLst>
                <a:path w="760" h="554" extrusionOk="0">
                  <a:moveTo>
                    <a:pt x="265" y="0"/>
                  </a:moveTo>
                  <a:cubicBezTo>
                    <a:pt x="135" y="0"/>
                    <a:pt x="22" y="66"/>
                    <a:pt x="12" y="232"/>
                  </a:cubicBezTo>
                  <a:cubicBezTo>
                    <a:pt x="0" y="443"/>
                    <a:pt x="224" y="554"/>
                    <a:pt x="421" y="554"/>
                  </a:cubicBezTo>
                  <a:cubicBezTo>
                    <a:pt x="602" y="554"/>
                    <a:pt x="759" y="460"/>
                    <a:pt x="689" y="266"/>
                  </a:cubicBezTo>
                  <a:cubicBezTo>
                    <a:pt x="678" y="243"/>
                    <a:pt x="678" y="232"/>
                    <a:pt x="666" y="220"/>
                  </a:cubicBezTo>
                  <a:cubicBezTo>
                    <a:pt x="599" y="92"/>
                    <a:pt x="420" y="0"/>
                    <a:pt x="26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09800" y="3625125"/>
              <a:ext cx="24975" cy="13950"/>
            </a:xfrm>
            <a:custGeom>
              <a:avLst/>
              <a:gdLst/>
              <a:ahLst/>
              <a:cxnLst/>
              <a:rect l="l" t="t" r="r" b="b"/>
              <a:pathLst>
                <a:path w="999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112600" y="3278225"/>
              <a:ext cx="18550" cy="16475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6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50125" y="3631575"/>
              <a:ext cx="19275" cy="17575"/>
            </a:xfrm>
            <a:custGeom>
              <a:avLst/>
              <a:gdLst/>
              <a:ahLst/>
              <a:cxnLst/>
              <a:rect l="l" t="t" r="r" b="b"/>
              <a:pathLst>
                <a:path w="771" h="703" extrusionOk="0">
                  <a:moveTo>
                    <a:pt x="409" y="1"/>
                  </a:moveTo>
                  <a:cubicBezTo>
                    <a:pt x="362" y="1"/>
                    <a:pt x="312" y="16"/>
                    <a:pt x="260" y="51"/>
                  </a:cubicBezTo>
                  <a:cubicBezTo>
                    <a:pt x="1" y="239"/>
                    <a:pt x="258" y="702"/>
                    <a:pt x="488" y="702"/>
                  </a:cubicBezTo>
                  <a:cubicBezTo>
                    <a:pt x="549" y="702"/>
                    <a:pt x="608" y="670"/>
                    <a:pt x="655" y="593"/>
                  </a:cubicBezTo>
                  <a:cubicBezTo>
                    <a:pt x="655" y="581"/>
                    <a:pt x="666" y="570"/>
                    <a:pt x="677" y="559"/>
                  </a:cubicBezTo>
                  <a:cubicBezTo>
                    <a:pt x="771" y="353"/>
                    <a:pt x="632" y="1"/>
                    <a:pt x="40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287000" y="3643350"/>
              <a:ext cx="18100" cy="17775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3" y="1"/>
                  </a:moveTo>
                  <a:cubicBezTo>
                    <a:pt x="401" y="1"/>
                    <a:pt x="378" y="3"/>
                    <a:pt x="353" y="9"/>
                  </a:cubicBezTo>
                  <a:cubicBezTo>
                    <a:pt x="1" y="87"/>
                    <a:pt x="99" y="710"/>
                    <a:pt x="367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1" y="663"/>
                    <a:pt x="523" y="652"/>
                    <a:pt x="534" y="641"/>
                  </a:cubicBezTo>
                  <a:cubicBezTo>
                    <a:pt x="723" y="473"/>
                    <a:pt x="716" y="1"/>
                    <a:pt x="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15225" y="359325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3" y="0"/>
                    <a:pt x="188" y="28"/>
                    <a:pt x="138" y="94"/>
                  </a:cubicBezTo>
                  <a:cubicBezTo>
                    <a:pt x="127" y="106"/>
                    <a:pt x="127" y="117"/>
                    <a:pt x="116" y="128"/>
                  </a:cubicBezTo>
                  <a:cubicBezTo>
                    <a:pt x="1" y="329"/>
                    <a:pt x="114" y="709"/>
                    <a:pt x="343" y="709"/>
                  </a:cubicBezTo>
                  <a:cubicBezTo>
                    <a:pt x="384" y="709"/>
                    <a:pt x="429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09650" y="3611075"/>
              <a:ext cx="24125" cy="13725"/>
            </a:xfrm>
            <a:custGeom>
              <a:avLst/>
              <a:gdLst/>
              <a:ahLst/>
              <a:cxnLst/>
              <a:rect l="l" t="t" r="r" b="b"/>
              <a:pathLst>
                <a:path w="965" h="549" extrusionOk="0">
                  <a:moveTo>
                    <a:pt x="583" y="1"/>
                  </a:moveTo>
                  <a:cubicBezTo>
                    <a:pt x="313" y="1"/>
                    <a:pt x="1" y="287"/>
                    <a:pt x="248" y="476"/>
                  </a:cubicBezTo>
                  <a:cubicBezTo>
                    <a:pt x="259" y="487"/>
                    <a:pt x="271" y="487"/>
                    <a:pt x="293" y="499"/>
                  </a:cubicBezTo>
                  <a:cubicBezTo>
                    <a:pt x="346" y="533"/>
                    <a:pt x="413" y="549"/>
                    <a:pt x="483" y="549"/>
                  </a:cubicBezTo>
                  <a:cubicBezTo>
                    <a:pt x="710" y="549"/>
                    <a:pt x="964" y="380"/>
                    <a:pt x="835" y="138"/>
                  </a:cubicBezTo>
                  <a:cubicBezTo>
                    <a:pt x="777" y="40"/>
                    <a:pt x="683" y="1"/>
                    <a:pt x="58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104875" y="3557825"/>
              <a:ext cx="19250" cy="17775"/>
            </a:xfrm>
            <a:custGeom>
              <a:avLst/>
              <a:gdLst/>
              <a:ahLst/>
              <a:cxnLst/>
              <a:rect l="l" t="t" r="r" b="b"/>
              <a:pathLst>
                <a:path w="770" h="711" extrusionOk="0">
                  <a:moveTo>
                    <a:pt x="418" y="1"/>
                  </a:moveTo>
                  <a:cubicBezTo>
                    <a:pt x="375" y="1"/>
                    <a:pt x="329" y="14"/>
                    <a:pt x="281" y="45"/>
                  </a:cubicBezTo>
                  <a:cubicBezTo>
                    <a:pt x="1" y="225"/>
                    <a:pt x="242" y="710"/>
                    <a:pt x="477" y="710"/>
                  </a:cubicBezTo>
                  <a:cubicBezTo>
                    <a:pt x="535" y="710"/>
                    <a:pt x="593" y="681"/>
                    <a:pt x="642" y="609"/>
                  </a:cubicBezTo>
                  <a:cubicBezTo>
                    <a:pt x="653" y="597"/>
                    <a:pt x="665" y="586"/>
                    <a:pt x="665" y="575"/>
                  </a:cubicBezTo>
                  <a:cubicBezTo>
                    <a:pt x="769" y="376"/>
                    <a:pt x="642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38000" y="3568925"/>
              <a:ext cx="20875" cy="13425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9" y="1"/>
                  </a:moveTo>
                  <a:cubicBezTo>
                    <a:pt x="156" y="1"/>
                    <a:pt x="1" y="93"/>
                    <a:pt x="40" y="300"/>
                  </a:cubicBezTo>
                  <a:cubicBezTo>
                    <a:pt x="67" y="466"/>
                    <a:pt x="221" y="536"/>
                    <a:pt x="378" y="536"/>
                  </a:cubicBezTo>
                  <a:cubicBezTo>
                    <a:pt x="604" y="536"/>
                    <a:pt x="834" y="390"/>
                    <a:pt x="694" y="176"/>
                  </a:cubicBezTo>
                  <a:cubicBezTo>
                    <a:pt x="683" y="165"/>
                    <a:pt x="672" y="153"/>
                    <a:pt x="672" y="142"/>
                  </a:cubicBezTo>
                  <a:cubicBezTo>
                    <a:pt x="595" y="51"/>
                    <a:pt x="457" y="1"/>
                    <a:pt x="3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213700" y="3652200"/>
              <a:ext cx="21300" cy="13450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8" y="0"/>
                  </a:moveTo>
                  <a:cubicBezTo>
                    <a:pt x="167" y="0"/>
                    <a:pt x="0" y="96"/>
                    <a:pt x="47" y="309"/>
                  </a:cubicBezTo>
                  <a:cubicBezTo>
                    <a:pt x="82" y="470"/>
                    <a:pt x="231" y="537"/>
                    <a:pt x="383" y="537"/>
                  </a:cubicBezTo>
                  <a:cubicBezTo>
                    <a:pt x="614" y="537"/>
                    <a:pt x="851" y="381"/>
                    <a:pt x="701" y="163"/>
                  </a:cubicBezTo>
                  <a:lnTo>
                    <a:pt x="679" y="129"/>
                  </a:lnTo>
                  <a:cubicBezTo>
                    <a:pt x="605" y="46"/>
                    <a:pt x="473" y="0"/>
                    <a:pt x="34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38150" y="359970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3" y="0"/>
                  </a:moveTo>
                  <a:cubicBezTo>
                    <a:pt x="383" y="0"/>
                    <a:pt x="339" y="12"/>
                    <a:pt x="293" y="40"/>
                  </a:cubicBezTo>
                  <a:cubicBezTo>
                    <a:pt x="1" y="204"/>
                    <a:pt x="227" y="709"/>
                    <a:pt x="461" y="709"/>
                  </a:cubicBezTo>
                  <a:cubicBezTo>
                    <a:pt x="516" y="709"/>
                    <a:pt x="571" y="682"/>
                    <a:pt x="621" y="615"/>
                  </a:cubicBezTo>
                  <a:cubicBezTo>
                    <a:pt x="632" y="604"/>
                    <a:pt x="643" y="593"/>
                    <a:pt x="654" y="581"/>
                  </a:cubicBezTo>
                  <a:cubicBezTo>
                    <a:pt x="769" y="380"/>
                    <a:pt x="649" y="0"/>
                    <a:pt x="42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153700" y="3613500"/>
              <a:ext cx="18075" cy="17875"/>
            </a:xfrm>
            <a:custGeom>
              <a:avLst/>
              <a:gdLst/>
              <a:ahLst/>
              <a:cxnLst/>
              <a:rect l="l" t="t" r="r" b="b"/>
              <a:pathLst>
                <a:path w="723" h="715" extrusionOk="0">
                  <a:moveTo>
                    <a:pt x="354" y="1"/>
                  </a:moveTo>
                  <a:cubicBezTo>
                    <a:pt x="314" y="1"/>
                    <a:pt x="270" y="16"/>
                    <a:pt x="224" y="52"/>
                  </a:cubicBezTo>
                  <a:cubicBezTo>
                    <a:pt x="212" y="63"/>
                    <a:pt x="201" y="74"/>
                    <a:pt x="190" y="86"/>
                  </a:cubicBezTo>
                  <a:cubicBezTo>
                    <a:pt x="1" y="254"/>
                    <a:pt x="17" y="714"/>
                    <a:pt x="311" y="714"/>
                  </a:cubicBezTo>
                  <a:cubicBezTo>
                    <a:pt x="333" y="714"/>
                    <a:pt x="357" y="712"/>
                    <a:pt x="382" y="706"/>
                  </a:cubicBezTo>
                  <a:cubicBezTo>
                    <a:pt x="723" y="619"/>
                    <a:pt x="609" y="1"/>
                    <a:pt x="35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191775" y="3313875"/>
              <a:ext cx="211550" cy="144650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0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201875" y="3309450"/>
              <a:ext cx="156875" cy="152750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6" y="0"/>
                  </a:moveTo>
                  <a:cubicBezTo>
                    <a:pt x="2190" y="0"/>
                    <a:pt x="1954" y="40"/>
                    <a:pt x="1738" y="117"/>
                  </a:cubicBezTo>
                  <a:cubicBezTo>
                    <a:pt x="1411" y="230"/>
                    <a:pt x="1129" y="433"/>
                    <a:pt x="903" y="693"/>
                  </a:cubicBezTo>
                  <a:cubicBezTo>
                    <a:pt x="689" y="952"/>
                    <a:pt x="520" y="1234"/>
                    <a:pt x="384" y="1539"/>
                  </a:cubicBezTo>
                  <a:cubicBezTo>
                    <a:pt x="136" y="2126"/>
                    <a:pt x="1" y="2769"/>
                    <a:pt x="1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36" y="3717"/>
                    <a:pt x="170" y="3412"/>
                  </a:cubicBezTo>
                  <a:cubicBezTo>
                    <a:pt x="215" y="2792"/>
                    <a:pt x="373" y="2205"/>
                    <a:pt x="633" y="1641"/>
                  </a:cubicBezTo>
                  <a:cubicBezTo>
                    <a:pt x="903" y="1110"/>
                    <a:pt x="1310" y="625"/>
                    <a:pt x="1851" y="444"/>
                  </a:cubicBezTo>
                  <a:cubicBezTo>
                    <a:pt x="2021" y="388"/>
                    <a:pt x="2200" y="362"/>
                    <a:pt x="2377" y="362"/>
                  </a:cubicBezTo>
                  <a:cubicBezTo>
                    <a:pt x="2482" y="362"/>
                    <a:pt x="2586" y="371"/>
                    <a:pt x="2686" y="388"/>
                  </a:cubicBezTo>
                  <a:cubicBezTo>
                    <a:pt x="2765" y="399"/>
                    <a:pt x="2833" y="422"/>
                    <a:pt x="2901" y="444"/>
                  </a:cubicBezTo>
                  <a:cubicBezTo>
                    <a:pt x="2980" y="456"/>
                    <a:pt x="3047" y="478"/>
                    <a:pt x="3115" y="512"/>
                  </a:cubicBezTo>
                  <a:cubicBezTo>
                    <a:pt x="3251" y="557"/>
                    <a:pt x="3386" y="625"/>
                    <a:pt x="3510" y="693"/>
                  </a:cubicBezTo>
                  <a:cubicBezTo>
                    <a:pt x="4029" y="1009"/>
                    <a:pt x="4481" y="1415"/>
                    <a:pt x="4853" y="1889"/>
                  </a:cubicBezTo>
                  <a:cubicBezTo>
                    <a:pt x="5237" y="2351"/>
                    <a:pt x="5541" y="2882"/>
                    <a:pt x="5744" y="3446"/>
                  </a:cubicBezTo>
                  <a:cubicBezTo>
                    <a:pt x="5936" y="4010"/>
                    <a:pt x="5993" y="4642"/>
                    <a:pt x="5688" y="5105"/>
                  </a:cubicBezTo>
                  <a:cubicBezTo>
                    <a:pt x="5519" y="5330"/>
                    <a:pt x="5293" y="5511"/>
                    <a:pt x="5033" y="5624"/>
                  </a:cubicBezTo>
                  <a:cubicBezTo>
                    <a:pt x="4760" y="5722"/>
                    <a:pt x="4476" y="5789"/>
                    <a:pt x="4192" y="5824"/>
                  </a:cubicBezTo>
                  <a:lnTo>
                    <a:pt x="4192" y="5824"/>
                  </a:lnTo>
                  <a:cubicBezTo>
                    <a:pt x="3577" y="5712"/>
                    <a:pt x="2974" y="5600"/>
                    <a:pt x="2359" y="5500"/>
                  </a:cubicBezTo>
                  <a:cubicBezTo>
                    <a:pt x="1738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23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67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69" y="1629"/>
                  </a:cubicBezTo>
                  <a:cubicBezTo>
                    <a:pt x="4763" y="1121"/>
                    <a:pt x="4266" y="693"/>
                    <a:pt x="3691" y="365"/>
                  </a:cubicBezTo>
                  <a:cubicBezTo>
                    <a:pt x="3544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12" y="61"/>
                    <a:pt x="2833" y="38"/>
                    <a:pt x="2754" y="27"/>
                  </a:cubicBezTo>
                  <a:cubicBezTo>
                    <a:pt x="2646" y="9"/>
                    <a:pt x="2536" y="0"/>
                    <a:pt x="2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092975" y="3274200"/>
              <a:ext cx="185100" cy="160775"/>
            </a:xfrm>
            <a:custGeom>
              <a:avLst/>
              <a:gdLst/>
              <a:ahLst/>
              <a:cxnLst/>
              <a:rect l="l" t="t" r="r" b="b"/>
              <a:pathLst>
                <a:path w="7404" h="6431" extrusionOk="0">
                  <a:moveTo>
                    <a:pt x="2597" y="1"/>
                  </a:moveTo>
                  <a:cubicBezTo>
                    <a:pt x="1949" y="1"/>
                    <a:pt x="1330" y="216"/>
                    <a:pt x="904" y="771"/>
                  </a:cubicBezTo>
                  <a:cubicBezTo>
                    <a:pt x="1" y="1979"/>
                    <a:pt x="768" y="3694"/>
                    <a:pt x="1569" y="4675"/>
                  </a:cubicBezTo>
                  <a:cubicBezTo>
                    <a:pt x="2271" y="5585"/>
                    <a:pt x="3403" y="6431"/>
                    <a:pt x="4536" y="6431"/>
                  </a:cubicBezTo>
                  <a:cubicBezTo>
                    <a:pt x="5062" y="6431"/>
                    <a:pt x="5589" y="6248"/>
                    <a:pt x="6072" y="5804"/>
                  </a:cubicBezTo>
                  <a:lnTo>
                    <a:pt x="6794" y="5116"/>
                  </a:lnTo>
                  <a:cubicBezTo>
                    <a:pt x="6794" y="5116"/>
                    <a:pt x="7403" y="4066"/>
                    <a:pt x="6884" y="3051"/>
                  </a:cubicBezTo>
                  <a:cubicBezTo>
                    <a:pt x="6410" y="2114"/>
                    <a:pt x="5609" y="1313"/>
                    <a:pt x="4774" y="715"/>
                  </a:cubicBezTo>
                  <a:cubicBezTo>
                    <a:pt x="4190" y="309"/>
                    <a:pt x="3372" y="1"/>
                    <a:pt x="259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98075" y="3269525"/>
              <a:ext cx="174075" cy="168150"/>
            </a:xfrm>
            <a:custGeom>
              <a:avLst/>
              <a:gdLst/>
              <a:ahLst/>
              <a:cxnLst/>
              <a:rect l="l" t="t" r="r" b="b"/>
              <a:pathLst>
                <a:path w="6963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53" y="642"/>
                    <a:pt x="271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63" y="3847"/>
                    <a:pt x="767" y="4411"/>
                    <a:pt x="1162" y="4896"/>
                  </a:cubicBezTo>
                  <a:cubicBezTo>
                    <a:pt x="1264" y="5020"/>
                    <a:pt x="1343" y="5133"/>
                    <a:pt x="1444" y="5235"/>
                  </a:cubicBezTo>
                  <a:cubicBezTo>
                    <a:pt x="1546" y="5348"/>
                    <a:pt x="1648" y="5461"/>
                    <a:pt x="1760" y="5562"/>
                  </a:cubicBezTo>
                  <a:cubicBezTo>
                    <a:pt x="1964" y="5754"/>
                    <a:pt x="2189" y="5934"/>
                    <a:pt x="2426" y="6092"/>
                  </a:cubicBezTo>
                  <a:cubicBezTo>
                    <a:pt x="2866" y="6386"/>
                    <a:pt x="3352" y="6589"/>
                    <a:pt x="3871" y="6691"/>
                  </a:cubicBezTo>
                  <a:cubicBezTo>
                    <a:pt x="4002" y="6714"/>
                    <a:pt x="4134" y="6725"/>
                    <a:pt x="4264" y="6725"/>
                  </a:cubicBezTo>
                  <a:cubicBezTo>
                    <a:pt x="4581" y="6725"/>
                    <a:pt x="4892" y="6657"/>
                    <a:pt x="5180" y="6521"/>
                  </a:cubicBezTo>
                  <a:cubicBezTo>
                    <a:pt x="5496" y="6375"/>
                    <a:pt x="5766" y="6171"/>
                    <a:pt x="5992" y="5923"/>
                  </a:cubicBezTo>
                  <a:lnTo>
                    <a:pt x="6590" y="5303"/>
                  </a:lnTo>
                  <a:lnTo>
                    <a:pt x="6590" y="5303"/>
                  </a:lnTo>
                  <a:lnTo>
                    <a:pt x="5936" y="5878"/>
                  </a:lnTo>
                  <a:cubicBezTo>
                    <a:pt x="5710" y="6092"/>
                    <a:pt x="5428" y="6262"/>
                    <a:pt x="5123" y="6386"/>
                  </a:cubicBezTo>
                  <a:cubicBezTo>
                    <a:pt x="4886" y="6470"/>
                    <a:pt x="4635" y="6510"/>
                    <a:pt x="4382" y="6510"/>
                  </a:cubicBezTo>
                  <a:cubicBezTo>
                    <a:pt x="4227" y="6510"/>
                    <a:pt x="4070" y="6495"/>
                    <a:pt x="3916" y="6465"/>
                  </a:cubicBezTo>
                  <a:cubicBezTo>
                    <a:pt x="3442" y="6352"/>
                    <a:pt x="2990" y="6138"/>
                    <a:pt x="2607" y="5844"/>
                  </a:cubicBezTo>
                  <a:cubicBezTo>
                    <a:pt x="2392" y="5686"/>
                    <a:pt x="2189" y="5506"/>
                    <a:pt x="1997" y="5314"/>
                  </a:cubicBezTo>
                  <a:cubicBezTo>
                    <a:pt x="1896" y="5224"/>
                    <a:pt x="1806" y="5122"/>
                    <a:pt x="1715" y="5020"/>
                  </a:cubicBezTo>
                  <a:cubicBezTo>
                    <a:pt x="1625" y="4908"/>
                    <a:pt x="1523" y="4795"/>
                    <a:pt x="1444" y="4682"/>
                  </a:cubicBezTo>
                  <a:cubicBezTo>
                    <a:pt x="1083" y="4219"/>
                    <a:pt x="813" y="3700"/>
                    <a:pt x="632" y="3147"/>
                  </a:cubicBezTo>
                  <a:cubicBezTo>
                    <a:pt x="451" y="2583"/>
                    <a:pt x="429" y="1962"/>
                    <a:pt x="655" y="1455"/>
                  </a:cubicBezTo>
                  <a:cubicBezTo>
                    <a:pt x="869" y="924"/>
                    <a:pt x="1343" y="541"/>
                    <a:pt x="1907" y="428"/>
                  </a:cubicBezTo>
                  <a:cubicBezTo>
                    <a:pt x="2069" y="392"/>
                    <a:pt x="2234" y="375"/>
                    <a:pt x="2401" y="375"/>
                  </a:cubicBezTo>
                  <a:cubicBezTo>
                    <a:pt x="2804" y="375"/>
                    <a:pt x="3213" y="469"/>
                    <a:pt x="3588" y="597"/>
                  </a:cubicBezTo>
                  <a:cubicBezTo>
                    <a:pt x="3848" y="699"/>
                    <a:pt x="4096" y="811"/>
                    <a:pt x="4333" y="958"/>
                  </a:cubicBezTo>
                  <a:cubicBezTo>
                    <a:pt x="4559" y="1094"/>
                    <a:pt x="4773" y="1274"/>
                    <a:pt x="4988" y="1432"/>
                  </a:cubicBezTo>
                  <a:cubicBezTo>
                    <a:pt x="5202" y="1590"/>
                    <a:pt x="5371" y="1771"/>
                    <a:pt x="5563" y="1940"/>
                  </a:cubicBezTo>
                  <a:cubicBezTo>
                    <a:pt x="5732" y="2109"/>
                    <a:pt x="5890" y="2278"/>
                    <a:pt x="6037" y="2470"/>
                  </a:cubicBezTo>
                  <a:cubicBezTo>
                    <a:pt x="6184" y="2640"/>
                    <a:pt x="6319" y="2820"/>
                    <a:pt x="6432" y="3012"/>
                  </a:cubicBezTo>
                  <a:cubicBezTo>
                    <a:pt x="6489" y="3102"/>
                    <a:pt x="6545" y="3192"/>
                    <a:pt x="6601" y="3271"/>
                  </a:cubicBezTo>
                  <a:lnTo>
                    <a:pt x="6714" y="3531"/>
                  </a:ln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69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58" y="5167"/>
                    <a:pt x="6692" y="5099"/>
                  </a:cubicBezTo>
                  <a:cubicBezTo>
                    <a:pt x="6782" y="4908"/>
                    <a:pt x="6850" y="4705"/>
                    <a:pt x="6895" y="4490"/>
                  </a:cubicBezTo>
                  <a:cubicBezTo>
                    <a:pt x="6962" y="4163"/>
                    <a:pt x="6951" y="3813"/>
                    <a:pt x="6861" y="3486"/>
                  </a:cubicBezTo>
                  <a:cubicBezTo>
                    <a:pt x="6827" y="3396"/>
                    <a:pt x="6804" y="3283"/>
                    <a:pt x="6748" y="3192"/>
                  </a:cubicBezTo>
                  <a:cubicBezTo>
                    <a:pt x="6703" y="3102"/>
                    <a:pt x="6647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36" y="1951"/>
                    <a:pt x="5755" y="1759"/>
                  </a:cubicBezTo>
                  <a:cubicBezTo>
                    <a:pt x="5575" y="1579"/>
                    <a:pt x="5405" y="1364"/>
                    <a:pt x="5180" y="1195"/>
                  </a:cubicBezTo>
                  <a:cubicBezTo>
                    <a:pt x="4965" y="1026"/>
                    <a:pt x="4762" y="834"/>
                    <a:pt x="4514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214575" y="3400200"/>
              <a:ext cx="161100" cy="194475"/>
            </a:xfrm>
            <a:custGeom>
              <a:avLst/>
              <a:gdLst/>
              <a:ahLst/>
              <a:cxnLst/>
              <a:rect l="l" t="t" r="r" b="b"/>
              <a:pathLst>
                <a:path w="6444" h="7779" extrusionOk="0">
                  <a:moveTo>
                    <a:pt x="2705" y="0"/>
                  </a:moveTo>
                  <a:cubicBezTo>
                    <a:pt x="2033" y="0"/>
                    <a:pt x="1399" y="292"/>
                    <a:pt x="948" y="1012"/>
                  </a:cubicBezTo>
                  <a:cubicBezTo>
                    <a:pt x="0" y="2524"/>
                    <a:pt x="836" y="5785"/>
                    <a:pt x="1964" y="6891"/>
                  </a:cubicBezTo>
                  <a:lnTo>
                    <a:pt x="2822" y="7523"/>
                  </a:lnTo>
                  <a:cubicBezTo>
                    <a:pt x="2909" y="7705"/>
                    <a:pt x="3086" y="7779"/>
                    <a:pt x="3311" y="7779"/>
                  </a:cubicBezTo>
                  <a:cubicBezTo>
                    <a:pt x="4077" y="7779"/>
                    <a:pt x="5404" y="6927"/>
                    <a:pt x="5665" y="6587"/>
                  </a:cubicBezTo>
                  <a:cubicBezTo>
                    <a:pt x="6387" y="5582"/>
                    <a:pt x="6444" y="3630"/>
                    <a:pt x="6083" y="2536"/>
                  </a:cubicBezTo>
                  <a:cubicBezTo>
                    <a:pt x="5635" y="1237"/>
                    <a:pt x="4088" y="0"/>
                    <a:pt x="270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223600" y="3395025"/>
              <a:ext cx="152650" cy="200125"/>
            </a:xfrm>
            <a:custGeom>
              <a:avLst/>
              <a:gdLst/>
              <a:ahLst/>
              <a:cxnLst/>
              <a:rect l="l" t="t" r="r" b="b"/>
              <a:pathLst>
                <a:path w="6106" h="8005" extrusionOk="0">
                  <a:moveTo>
                    <a:pt x="2372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38" y="1445"/>
                    <a:pt x="91" y="1874"/>
                    <a:pt x="46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52" y="5315"/>
                    <a:pt x="621" y="5710"/>
                    <a:pt x="824" y="6094"/>
                  </a:cubicBezTo>
                  <a:cubicBezTo>
                    <a:pt x="1016" y="6478"/>
                    <a:pt x="1264" y="6827"/>
                    <a:pt x="1580" y="7132"/>
                  </a:cubicBezTo>
                  <a:lnTo>
                    <a:pt x="2461" y="7730"/>
                  </a:lnTo>
                  <a:lnTo>
                    <a:pt x="1648" y="7064"/>
                  </a:lnTo>
                  <a:cubicBezTo>
                    <a:pt x="1366" y="6748"/>
                    <a:pt x="1140" y="6399"/>
                    <a:pt x="982" y="6004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62" y="4029"/>
                    <a:pt x="294" y="3194"/>
                    <a:pt x="396" y="2370"/>
                  </a:cubicBezTo>
                  <a:cubicBezTo>
                    <a:pt x="441" y="1986"/>
                    <a:pt x="576" y="1603"/>
                    <a:pt x="790" y="1264"/>
                  </a:cubicBezTo>
                  <a:cubicBezTo>
                    <a:pt x="1005" y="948"/>
                    <a:pt x="1310" y="689"/>
                    <a:pt x="1659" y="542"/>
                  </a:cubicBezTo>
                  <a:cubicBezTo>
                    <a:pt x="1879" y="453"/>
                    <a:pt x="2111" y="410"/>
                    <a:pt x="2343" y="410"/>
                  </a:cubicBezTo>
                  <a:cubicBezTo>
                    <a:pt x="2492" y="410"/>
                    <a:pt x="2642" y="428"/>
                    <a:pt x="2788" y="463"/>
                  </a:cubicBezTo>
                  <a:cubicBezTo>
                    <a:pt x="3183" y="542"/>
                    <a:pt x="3555" y="689"/>
                    <a:pt x="3894" y="903"/>
                  </a:cubicBezTo>
                  <a:cubicBezTo>
                    <a:pt x="4243" y="1106"/>
                    <a:pt x="4559" y="1366"/>
                    <a:pt x="4830" y="1671"/>
                  </a:cubicBezTo>
                  <a:cubicBezTo>
                    <a:pt x="4966" y="1817"/>
                    <a:pt x="5090" y="1975"/>
                    <a:pt x="5203" y="2144"/>
                  </a:cubicBezTo>
                  <a:cubicBezTo>
                    <a:pt x="5315" y="2302"/>
                    <a:pt x="5406" y="2483"/>
                    <a:pt x="5485" y="2675"/>
                  </a:cubicBezTo>
                  <a:lnTo>
                    <a:pt x="5552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33" y="3634"/>
                    <a:pt x="5744" y="3848"/>
                  </a:cubicBezTo>
                  <a:cubicBezTo>
                    <a:pt x="5767" y="4051"/>
                    <a:pt x="5767" y="4255"/>
                    <a:pt x="5767" y="4458"/>
                  </a:cubicBezTo>
                  <a:cubicBezTo>
                    <a:pt x="5767" y="4661"/>
                    <a:pt x="5756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06" y="6353"/>
                    <a:pt x="5361" y="6455"/>
                    <a:pt x="5315" y="6545"/>
                  </a:cubicBezTo>
                  <a:lnTo>
                    <a:pt x="5236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7" y="6794"/>
                  </a:lnTo>
                  <a:cubicBezTo>
                    <a:pt x="5011" y="6929"/>
                    <a:pt x="4853" y="7064"/>
                    <a:pt x="4684" y="7177"/>
                  </a:cubicBezTo>
                  <a:cubicBezTo>
                    <a:pt x="4345" y="7425"/>
                    <a:pt x="3984" y="7629"/>
                    <a:pt x="3600" y="7787"/>
                  </a:cubicBezTo>
                  <a:cubicBezTo>
                    <a:pt x="3408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42" y="7913"/>
                    <a:pt x="2742" y="8004"/>
                    <a:pt x="2937" y="8004"/>
                  </a:cubicBezTo>
                  <a:cubicBezTo>
                    <a:pt x="2959" y="8004"/>
                    <a:pt x="2981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24" y="7561"/>
                    <a:pt x="4796" y="7335"/>
                  </a:cubicBezTo>
                  <a:cubicBezTo>
                    <a:pt x="4977" y="7222"/>
                    <a:pt x="5157" y="7087"/>
                    <a:pt x="5315" y="6940"/>
                  </a:cubicBezTo>
                  <a:lnTo>
                    <a:pt x="5383" y="6873"/>
                  </a:lnTo>
                  <a:cubicBezTo>
                    <a:pt x="5406" y="6850"/>
                    <a:pt x="5417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70" y="5541"/>
                    <a:pt x="6038" y="5101"/>
                  </a:cubicBezTo>
                  <a:cubicBezTo>
                    <a:pt x="6071" y="4886"/>
                    <a:pt x="6094" y="4672"/>
                    <a:pt x="6094" y="4458"/>
                  </a:cubicBezTo>
                  <a:cubicBezTo>
                    <a:pt x="6105" y="4243"/>
                    <a:pt x="6105" y="4018"/>
                    <a:pt x="6094" y="3803"/>
                  </a:cubicBezTo>
                  <a:cubicBezTo>
                    <a:pt x="6094" y="3589"/>
                    <a:pt x="6038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3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07" y="136"/>
                    <a:pt x="2867" y="57"/>
                  </a:cubicBezTo>
                  <a:cubicBezTo>
                    <a:pt x="2702" y="19"/>
                    <a:pt x="2536" y="0"/>
                    <a:pt x="23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012975" y="3293150"/>
              <a:ext cx="261700" cy="205025"/>
            </a:xfrm>
            <a:custGeom>
              <a:avLst/>
              <a:gdLst/>
              <a:ahLst/>
              <a:cxnLst/>
              <a:rect l="l" t="t" r="r" b="b"/>
              <a:pathLst>
                <a:path w="10468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6" y="2067"/>
                  </a:cubicBezTo>
                  <a:cubicBezTo>
                    <a:pt x="0" y="3994"/>
                    <a:pt x="1346" y="8200"/>
                    <a:pt x="3761" y="8200"/>
                  </a:cubicBezTo>
                  <a:cubicBezTo>
                    <a:pt x="3990" y="8200"/>
                    <a:pt x="4229" y="8162"/>
                    <a:pt x="4476" y="8081"/>
                  </a:cubicBezTo>
                  <a:lnTo>
                    <a:pt x="4961" y="7517"/>
                  </a:lnTo>
                  <a:cubicBezTo>
                    <a:pt x="5853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023025" y="3288100"/>
              <a:ext cx="248275" cy="211000"/>
            </a:xfrm>
            <a:custGeom>
              <a:avLst/>
              <a:gdLst/>
              <a:ahLst/>
              <a:cxnLst/>
              <a:rect l="l" t="t" r="r" b="b"/>
              <a:pathLst>
                <a:path w="9931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5" y="46"/>
                  </a:cubicBezTo>
                  <a:cubicBezTo>
                    <a:pt x="2257" y="147"/>
                    <a:pt x="1716" y="418"/>
                    <a:pt x="1276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79" y="2799"/>
                    <a:pt x="1" y="3386"/>
                    <a:pt x="46" y="3962"/>
                  </a:cubicBezTo>
                  <a:cubicBezTo>
                    <a:pt x="113" y="5101"/>
                    <a:pt x="497" y="6196"/>
                    <a:pt x="1140" y="7144"/>
                  </a:cubicBezTo>
                  <a:cubicBezTo>
                    <a:pt x="1467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559" y="7719"/>
                  </a:lnTo>
                  <a:lnTo>
                    <a:pt x="4062" y="8250"/>
                  </a:lnTo>
                  <a:lnTo>
                    <a:pt x="4062" y="8250"/>
                  </a:lnTo>
                  <a:cubicBezTo>
                    <a:pt x="3857" y="8315"/>
                    <a:pt x="3648" y="8347"/>
                    <a:pt x="3440" y="8347"/>
                  </a:cubicBezTo>
                  <a:cubicBezTo>
                    <a:pt x="3108" y="8347"/>
                    <a:pt x="2781" y="8266"/>
                    <a:pt x="2483" y="8114"/>
                  </a:cubicBezTo>
                  <a:cubicBezTo>
                    <a:pt x="2009" y="7855"/>
                    <a:pt x="1614" y="7471"/>
                    <a:pt x="1321" y="7008"/>
                  </a:cubicBezTo>
                  <a:cubicBezTo>
                    <a:pt x="734" y="6094"/>
                    <a:pt x="407" y="5033"/>
                    <a:pt x="373" y="3950"/>
                  </a:cubicBezTo>
                  <a:cubicBezTo>
                    <a:pt x="373" y="3420"/>
                    <a:pt x="407" y="2878"/>
                    <a:pt x="610" y="2393"/>
                  </a:cubicBezTo>
                  <a:cubicBezTo>
                    <a:pt x="836" y="1919"/>
                    <a:pt x="1140" y="1479"/>
                    <a:pt x="1535" y="1129"/>
                  </a:cubicBezTo>
                  <a:cubicBezTo>
                    <a:pt x="1908" y="779"/>
                    <a:pt x="2381" y="542"/>
                    <a:pt x="2889" y="452"/>
                  </a:cubicBezTo>
                  <a:cubicBezTo>
                    <a:pt x="3025" y="441"/>
                    <a:pt x="3183" y="407"/>
                    <a:pt x="3284" y="407"/>
                  </a:cubicBezTo>
                  <a:lnTo>
                    <a:pt x="3690" y="430"/>
                  </a:lnTo>
                  <a:cubicBezTo>
                    <a:pt x="3961" y="430"/>
                    <a:pt x="4221" y="452"/>
                    <a:pt x="4492" y="497"/>
                  </a:cubicBezTo>
                  <a:cubicBezTo>
                    <a:pt x="4751" y="531"/>
                    <a:pt x="5022" y="588"/>
                    <a:pt x="5270" y="667"/>
                  </a:cubicBezTo>
                  <a:cubicBezTo>
                    <a:pt x="5530" y="746"/>
                    <a:pt x="5778" y="836"/>
                    <a:pt x="6026" y="949"/>
                  </a:cubicBezTo>
                  <a:cubicBezTo>
                    <a:pt x="6534" y="1152"/>
                    <a:pt x="7008" y="1411"/>
                    <a:pt x="7448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5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13" y="4153"/>
                  </a:lnTo>
                  <a:cubicBezTo>
                    <a:pt x="9570" y="4266"/>
                    <a:pt x="9603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18" y="5146"/>
                    <a:pt x="8904" y="5304"/>
                  </a:cubicBezTo>
                  <a:cubicBezTo>
                    <a:pt x="8464" y="5620"/>
                    <a:pt x="7990" y="5914"/>
                    <a:pt x="7516" y="6184"/>
                  </a:cubicBezTo>
                  <a:cubicBezTo>
                    <a:pt x="6557" y="6726"/>
                    <a:pt x="5552" y="7211"/>
                    <a:pt x="4559" y="7719"/>
                  </a:cubicBezTo>
                  <a:cubicBezTo>
                    <a:pt x="5586" y="7290"/>
                    <a:pt x="6613" y="6850"/>
                    <a:pt x="7606" y="6365"/>
                  </a:cubicBezTo>
                  <a:cubicBezTo>
                    <a:pt x="8114" y="6117"/>
                    <a:pt x="8588" y="5835"/>
                    <a:pt x="9062" y="5519"/>
                  </a:cubicBezTo>
                  <a:cubicBezTo>
                    <a:pt x="9299" y="5361"/>
                    <a:pt x="9524" y="5169"/>
                    <a:pt x="9716" y="4955"/>
                  </a:cubicBezTo>
                  <a:cubicBezTo>
                    <a:pt x="9829" y="4830"/>
                    <a:pt x="9908" y="4672"/>
                    <a:pt x="9931" y="4503"/>
                  </a:cubicBezTo>
                  <a:cubicBezTo>
                    <a:pt x="9931" y="4413"/>
                    <a:pt x="9919" y="4323"/>
                    <a:pt x="9885" y="4244"/>
                  </a:cubicBezTo>
                  <a:lnTo>
                    <a:pt x="9806" y="4040"/>
                  </a:lnTo>
                  <a:cubicBezTo>
                    <a:pt x="9761" y="3905"/>
                    <a:pt x="9705" y="3781"/>
                    <a:pt x="9637" y="3657"/>
                  </a:cubicBezTo>
                  <a:cubicBezTo>
                    <a:pt x="9570" y="3533"/>
                    <a:pt x="9502" y="3386"/>
                    <a:pt x="9423" y="3273"/>
                  </a:cubicBezTo>
                  <a:cubicBezTo>
                    <a:pt x="9276" y="3025"/>
                    <a:pt x="9107" y="2799"/>
                    <a:pt x="8926" y="2585"/>
                  </a:cubicBezTo>
                  <a:cubicBezTo>
                    <a:pt x="8554" y="2145"/>
                    <a:pt x="8136" y="1750"/>
                    <a:pt x="7674" y="1423"/>
                  </a:cubicBezTo>
                  <a:cubicBezTo>
                    <a:pt x="7211" y="1095"/>
                    <a:pt x="6715" y="813"/>
                    <a:pt x="6196" y="599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12" y="181"/>
                    <a:pt x="4841" y="125"/>
                    <a:pt x="4548" y="80"/>
                  </a:cubicBezTo>
                  <a:cubicBezTo>
                    <a:pt x="4322" y="33"/>
                    <a:pt x="4089" y="9"/>
                    <a:pt x="3847" y="9"/>
                  </a:cubicBezTo>
                  <a:cubicBezTo>
                    <a:pt x="3799" y="9"/>
                    <a:pt x="3751" y="10"/>
                    <a:pt x="3702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011450" y="3342000"/>
              <a:ext cx="261550" cy="202025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3" y="3735"/>
                  </a:cubicBezTo>
                  <a:cubicBezTo>
                    <a:pt x="1" y="4807"/>
                    <a:pt x="644" y="5992"/>
                    <a:pt x="1287" y="6804"/>
                  </a:cubicBezTo>
                  <a:cubicBezTo>
                    <a:pt x="1693" y="7290"/>
                    <a:pt x="2201" y="7741"/>
                    <a:pt x="2822" y="7955"/>
                  </a:cubicBezTo>
                  <a:cubicBezTo>
                    <a:pt x="3099" y="8039"/>
                    <a:pt x="3391" y="8081"/>
                    <a:pt x="3683" y="8081"/>
                  </a:cubicBezTo>
                  <a:cubicBezTo>
                    <a:pt x="3986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52" y="7165"/>
                  </a:cubicBezTo>
                  <a:cubicBezTo>
                    <a:pt x="7426" y="6364"/>
                    <a:pt x="8588" y="5405"/>
                    <a:pt x="9389" y="4220"/>
                  </a:cubicBezTo>
                  <a:cubicBezTo>
                    <a:pt x="10269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09475" y="3336850"/>
              <a:ext cx="257600" cy="207075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30" y="1"/>
                  </a:moveTo>
                  <a:cubicBezTo>
                    <a:pt x="3993" y="1"/>
                    <a:pt x="3168" y="138"/>
                    <a:pt x="2382" y="432"/>
                  </a:cubicBezTo>
                  <a:cubicBezTo>
                    <a:pt x="1953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396" y="2124"/>
                  </a:cubicBezTo>
                  <a:cubicBezTo>
                    <a:pt x="215" y="2497"/>
                    <a:pt x="102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" y="4122"/>
                    <a:pt x="23" y="4313"/>
                    <a:pt x="57" y="4505"/>
                  </a:cubicBezTo>
                  <a:cubicBezTo>
                    <a:pt x="215" y="5216"/>
                    <a:pt x="509" y="5882"/>
                    <a:pt x="937" y="6469"/>
                  </a:cubicBezTo>
                  <a:cubicBezTo>
                    <a:pt x="1276" y="6977"/>
                    <a:pt x="1693" y="7417"/>
                    <a:pt x="2167" y="7778"/>
                  </a:cubicBezTo>
                  <a:cubicBezTo>
                    <a:pt x="2551" y="8060"/>
                    <a:pt x="2991" y="8229"/>
                    <a:pt x="3454" y="8274"/>
                  </a:cubicBezTo>
                  <a:cubicBezTo>
                    <a:pt x="3538" y="8280"/>
                    <a:pt x="3626" y="8283"/>
                    <a:pt x="3713" y="8283"/>
                  </a:cubicBezTo>
                  <a:cubicBezTo>
                    <a:pt x="3801" y="8283"/>
                    <a:pt x="3888" y="8280"/>
                    <a:pt x="3973" y="8274"/>
                  </a:cubicBezTo>
                  <a:cubicBezTo>
                    <a:pt x="4097" y="8263"/>
                    <a:pt x="4221" y="8252"/>
                    <a:pt x="4345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2" y="8229"/>
                    <a:pt x="4108" y="8252"/>
                    <a:pt x="3973" y="8252"/>
                  </a:cubicBezTo>
                  <a:cubicBezTo>
                    <a:pt x="3894" y="8263"/>
                    <a:pt x="3809" y="8269"/>
                    <a:pt x="3723" y="8269"/>
                  </a:cubicBezTo>
                  <a:cubicBezTo>
                    <a:pt x="3637" y="8269"/>
                    <a:pt x="3550" y="8263"/>
                    <a:pt x="3465" y="8252"/>
                  </a:cubicBezTo>
                  <a:cubicBezTo>
                    <a:pt x="3002" y="8207"/>
                    <a:pt x="2562" y="8026"/>
                    <a:pt x="2201" y="7744"/>
                  </a:cubicBezTo>
                  <a:cubicBezTo>
                    <a:pt x="1727" y="7383"/>
                    <a:pt x="1321" y="6931"/>
                    <a:pt x="1016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15" y="4302"/>
                    <a:pt x="204" y="4110"/>
                    <a:pt x="215" y="3919"/>
                  </a:cubicBezTo>
                  <a:cubicBezTo>
                    <a:pt x="238" y="3738"/>
                    <a:pt x="238" y="3546"/>
                    <a:pt x="283" y="3354"/>
                  </a:cubicBezTo>
                  <a:cubicBezTo>
                    <a:pt x="351" y="2971"/>
                    <a:pt x="475" y="2598"/>
                    <a:pt x="655" y="2260"/>
                  </a:cubicBezTo>
                  <a:cubicBezTo>
                    <a:pt x="1084" y="1560"/>
                    <a:pt x="1739" y="1030"/>
                    <a:pt x="2506" y="782"/>
                  </a:cubicBezTo>
                  <a:cubicBezTo>
                    <a:pt x="3210" y="537"/>
                    <a:pt x="3939" y="411"/>
                    <a:pt x="4671" y="411"/>
                  </a:cubicBezTo>
                  <a:cubicBezTo>
                    <a:pt x="4784" y="411"/>
                    <a:pt x="4898" y="414"/>
                    <a:pt x="5011" y="420"/>
                  </a:cubicBezTo>
                  <a:cubicBezTo>
                    <a:pt x="5869" y="466"/>
                    <a:pt x="6738" y="578"/>
                    <a:pt x="7505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3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1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72" y="5747"/>
                  </a:cubicBezTo>
                  <a:cubicBezTo>
                    <a:pt x="8058" y="5972"/>
                    <a:pt x="7832" y="6187"/>
                    <a:pt x="7584" y="6378"/>
                  </a:cubicBezTo>
                  <a:cubicBezTo>
                    <a:pt x="7369" y="6570"/>
                    <a:pt x="7155" y="6751"/>
                    <a:pt x="6918" y="6920"/>
                  </a:cubicBezTo>
                  <a:cubicBezTo>
                    <a:pt x="6704" y="7078"/>
                    <a:pt x="6501" y="7213"/>
                    <a:pt x="6320" y="7360"/>
                  </a:cubicBezTo>
                  <a:cubicBezTo>
                    <a:pt x="6139" y="7473"/>
                    <a:pt x="5959" y="7586"/>
                    <a:pt x="5767" y="7687"/>
                  </a:cubicBezTo>
                  <a:cubicBezTo>
                    <a:pt x="5620" y="7778"/>
                    <a:pt x="5462" y="7845"/>
                    <a:pt x="5304" y="7913"/>
                  </a:cubicBezTo>
                  <a:cubicBezTo>
                    <a:pt x="5192" y="7970"/>
                    <a:pt x="5079" y="8015"/>
                    <a:pt x="4955" y="8049"/>
                  </a:cubicBezTo>
                  <a:lnTo>
                    <a:pt x="4661" y="8150"/>
                  </a:lnTo>
                  <a:lnTo>
                    <a:pt x="4966" y="8060"/>
                  </a:lnTo>
                  <a:cubicBezTo>
                    <a:pt x="5090" y="8015"/>
                    <a:pt x="5203" y="7981"/>
                    <a:pt x="5316" y="7924"/>
                  </a:cubicBezTo>
                  <a:cubicBezTo>
                    <a:pt x="5485" y="7857"/>
                    <a:pt x="5632" y="7789"/>
                    <a:pt x="5790" y="7710"/>
                  </a:cubicBezTo>
                  <a:cubicBezTo>
                    <a:pt x="5959" y="7631"/>
                    <a:pt x="6139" y="7507"/>
                    <a:pt x="6343" y="7383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14" y="6029"/>
                    <a:pt x="8340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76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70" y="1571"/>
                    <a:pt x="9220" y="1323"/>
                    <a:pt x="8825" y="1131"/>
                  </a:cubicBezTo>
                  <a:lnTo>
                    <a:pt x="8261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22" y="3"/>
                  </a:cubicBezTo>
                  <a:cubicBezTo>
                    <a:pt x="4958" y="1"/>
                    <a:pt x="4894" y="1"/>
                    <a:pt x="483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126550" y="3397575"/>
              <a:ext cx="201725" cy="241975"/>
            </a:xfrm>
            <a:custGeom>
              <a:avLst/>
              <a:gdLst/>
              <a:ahLst/>
              <a:cxnLst/>
              <a:rect l="l" t="t" r="r" b="b"/>
              <a:pathLst>
                <a:path w="8069" h="9679" extrusionOk="0">
                  <a:moveTo>
                    <a:pt x="5632" y="0"/>
                  </a:moveTo>
                  <a:cubicBezTo>
                    <a:pt x="4041" y="1038"/>
                    <a:pt x="2427" y="2268"/>
                    <a:pt x="1231" y="3667"/>
                  </a:cubicBezTo>
                  <a:cubicBezTo>
                    <a:pt x="599" y="4390"/>
                    <a:pt x="136" y="4965"/>
                    <a:pt x="35" y="5947"/>
                  </a:cubicBezTo>
                  <a:cubicBezTo>
                    <a:pt x="1" y="6195"/>
                    <a:pt x="272" y="6996"/>
                    <a:pt x="351" y="7256"/>
                  </a:cubicBezTo>
                  <a:cubicBezTo>
                    <a:pt x="621" y="8091"/>
                    <a:pt x="1377" y="8892"/>
                    <a:pt x="2066" y="9242"/>
                  </a:cubicBezTo>
                  <a:cubicBezTo>
                    <a:pt x="2669" y="9533"/>
                    <a:pt x="3356" y="9678"/>
                    <a:pt x="4041" y="9678"/>
                  </a:cubicBezTo>
                  <a:cubicBezTo>
                    <a:pt x="5881" y="9678"/>
                    <a:pt x="7714" y="8630"/>
                    <a:pt x="7911" y="6534"/>
                  </a:cubicBezTo>
                  <a:cubicBezTo>
                    <a:pt x="8069" y="4593"/>
                    <a:pt x="7742" y="2663"/>
                    <a:pt x="5632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127125" y="3391925"/>
              <a:ext cx="203125" cy="249500"/>
            </a:xfrm>
            <a:custGeom>
              <a:avLst/>
              <a:gdLst/>
              <a:ahLst/>
              <a:cxnLst/>
              <a:rect l="l" t="t" r="r" b="b"/>
              <a:pathLst>
                <a:path w="8125" h="9980" extrusionOk="0">
                  <a:moveTo>
                    <a:pt x="5642" y="0"/>
                  </a:moveTo>
                  <a:lnTo>
                    <a:pt x="5518" y="79"/>
                  </a:lnTo>
                  <a:cubicBezTo>
                    <a:pt x="4841" y="542"/>
                    <a:pt x="4187" y="1027"/>
                    <a:pt x="3555" y="1546"/>
                  </a:cubicBezTo>
                  <a:cubicBezTo>
                    <a:pt x="3239" y="1795"/>
                    <a:pt x="2923" y="2065"/>
                    <a:pt x="2630" y="2336"/>
                  </a:cubicBezTo>
                  <a:cubicBezTo>
                    <a:pt x="2336" y="2618"/>
                    <a:pt x="2043" y="2900"/>
                    <a:pt x="1761" y="3205"/>
                  </a:cubicBezTo>
                  <a:cubicBezTo>
                    <a:pt x="1614" y="3340"/>
                    <a:pt x="1490" y="3498"/>
                    <a:pt x="1354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3" y="5315"/>
                    <a:pt x="125" y="5507"/>
                    <a:pt x="79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79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18"/>
                    <a:pt x="23" y="6116"/>
                    <a:pt x="46" y="6015"/>
                  </a:cubicBezTo>
                  <a:cubicBezTo>
                    <a:pt x="57" y="5913"/>
                    <a:pt x="79" y="5812"/>
                    <a:pt x="113" y="5721"/>
                  </a:cubicBezTo>
                  <a:cubicBezTo>
                    <a:pt x="158" y="5518"/>
                    <a:pt x="226" y="5338"/>
                    <a:pt x="316" y="5157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17"/>
                    <a:pt x="1287" y="3871"/>
                    <a:pt x="1422" y="3724"/>
                  </a:cubicBezTo>
                  <a:cubicBezTo>
                    <a:pt x="1569" y="3577"/>
                    <a:pt x="1704" y="3419"/>
                    <a:pt x="1851" y="3284"/>
                  </a:cubicBezTo>
                  <a:cubicBezTo>
                    <a:pt x="2133" y="3002"/>
                    <a:pt x="2426" y="2731"/>
                    <a:pt x="2742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303" y="1273"/>
                    <a:pt x="4926" y="848"/>
                    <a:pt x="5558" y="444"/>
                  </a:cubicBezTo>
                  <a:lnTo>
                    <a:pt x="5558" y="444"/>
                  </a:lnTo>
                  <a:cubicBezTo>
                    <a:pt x="5742" y="696"/>
                    <a:pt x="5918" y="942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24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7" y="6850"/>
                    <a:pt x="7640" y="7188"/>
                  </a:cubicBezTo>
                  <a:cubicBezTo>
                    <a:pt x="7572" y="7527"/>
                    <a:pt x="7448" y="7854"/>
                    <a:pt x="7279" y="8147"/>
                  </a:cubicBezTo>
                  <a:cubicBezTo>
                    <a:pt x="6906" y="8746"/>
                    <a:pt x="6365" y="9219"/>
                    <a:pt x="5721" y="9479"/>
                  </a:cubicBezTo>
                  <a:cubicBezTo>
                    <a:pt x="5127" y="9731"/>
                    <a:pt x="4497" y="9857"/>
                    <a:pt x="3862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73" y="9829"/>
                    <a:pt x="2923" y="9761"/>
                    <a:pt x="2584" y="9660"/>
                  </a:cubicBezTo>
                  <a:cubicBezTo>
                    <a:pt x="2235" y="9558"/>
                    <a:pt x="1907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0" y="7832"/>
                    <a:pt x="610" y="8159"/>
                    <a:pt x="835" y="8441"/>
                  </a:cubicBezTo>
                  <a:cubicBezTo>
                    <a:pt x="1050" y="8734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23" y="9953"/>
                  </a:cubicBezTo>
                  <a:cubicBezTo>
                    <a:pt x="3785" y="9970"/>
                    <a:pt x="3949" y="9979"/>
                    <a:pt x="4112" y="9979"/>
                  </a:cubicBezTo>
                  <a:cubicBezTo>
                    <a:pt x="4684" y="9979"/>
                    <a:pt x="5254" y="9873"/>
                    <a:pt x="5789" y="9671"/>
                  </a:cubicBezTo>
                  <a:cubicBezTo>
                    <a:pt x="6500" y="9411"/>
                    <a:pt x="7109" y="8937"/>
                    <a:pt x="7527" y="8305"/>
                  </a:cubicBezTo>
                  <a:cubicBezTo>
                    <a:pt x="7741" y="7990"/>
                    <a:pt x="7888" y="7640"/>
                    <a:pt x="7978" y="7267"/>
                  </a:cubicBezTo>
                  <a:cubicBezTo>
                    <a:pt x="8057" y="6906"/>
                    <a:pt x="8091" y="6534"/>
                    <a:pt x="8102" y="6161"/>
                  </a:cubicBezTo>
                  <a:cubicBezTo>
                    <a:pt x="8125" y="5417"/>
                    <a:pt x="8046" y="4672"/>
                    <a:pt x="7865" y="3961"/>
                  </a:cubicBezTo>
                  <a:cubicBezTo>
                    <a:pt x="7764" y="3600"/>
                    <a:pt x="7640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33" y="124"/>
                  </a:cubicBezTo>
                  <a:lnTo>
                    <a:pt x="5642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271850" y="3346225"/>
              <a:ext cx="27100" cy="46575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3" y="0"/>
                  </a:moveTo>
                  <a:cubicBezTo>
                    <a:pt x="993" y="79"/>
                    <a:pt x="903" y="170"/>
                    <a:pt x="835" y="260"/>
                  </a:cubicBezTo>
                  <a:cubicBezTo>
                    <a:pt x="768" y="339"/>
                    <a:pt x="700" y="429"/>
                    <a:pt x="621" y="531"/>
                  </a:cubicBezTo>
                  <a:cubicBezTo>
                    <a:pt x="531" y="621"/>
                    <a:pt x="463" y="722"/>
                    <a:pt x="384" y="824"/>
                  </a:cubicBezTo>
                  <a:cubicBezTo>
                    <a:pt x="248" y="1038"/>
                    <a:pt x="136" y="1264"/>
                    <a:pt x="68" y="1512"/>
                  </a:cubicBezTo>
                  <a:cubicBezTo>
                    <a:pt x="23" y="1625"/>
                    <a:pt x="11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3" y="113"/>
                    <a:pt x="10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78900" y="3362875"/>
              <a:ext cx="30475" cy="27375"/>
            </a:xfrm>
            <a:custGeom>
              <a:avLst/>
              <a:gdLst/>
              <a:ahLst/>
              <a:cxnLst/>
              <a:rect l="l" t="t" r="r" b="b"/>
              <a:pathLst>
                <a:path w="1219" h="1095" extrusionOk="0">
                  <a:moveTo>
                    <a:pt x="1219" y="0"/>
                  </a:moveTo>
                  <a:lnTo>
                    <a:pt x="1219" y="0"/>
                  </a:lnTo>
                  <a:cubicBezTo>
                    <a:pt x="1129" y="23"/>
                    <a:pt x="1038" y="56"/>
                    <a:pt x="948" y="102"/>
                  </a:cubicBezTo>
                  <a:cubicBezTo>
                    <a:pt x="880" y="147"/>
                    <a:pt x="801" y="192"/>
                    <a:pt x="722" y="237"/>
                  </a:cubicBezTo>
                  <a:cubicBezTo>
                    <a:pt x="643" y="282"/>
                    <a:pt x="564" y="339"/>
                    <a:pt x="486" y="406"/>
                  </a:cubicBezTo>
                  <a:cubicBezTo>
                    <a:pt x="339" y="519"/>
                    <a:pt x="203" y="666"/>
                    <a:pt x="102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60" y="1016"/>
                  </a:cubicBezTo>
                  <a:cubicBezTo>
                    <a:pt x="440" y="937"/>
                    <a:pt x="598" y="835"/>
                    <a:pt x="745" y="722"/>
                  </a:cubicBezTo>
                  <a:cubicBezTo>
                    <a:pt x="903" y="598"/>
                    <a:pt x="1027" y="440"/>
                    <a:pt x="1129" y="271"/>
                  </a:cubicBezTo>
                  <a:cubicBezTo>
                    <a:pt x="1163" y="181"/>
                    <a:pt x="1196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79450" y="3379675"/>
              <a:ext cx="38125" cy="15725"/>
            </a:xfrm>
            <a:custGeom>
              <a:avLst/>
              <a:gdLst/>
              <a:ahLst/>
              <a:cxnLst/>
              <a:rect l="l" t="t" r="r" b="b"/>
              <a:pathLst>
                <a:path w="1525" h="629" extrusionOk="0">
                  <a:moveTo>
                    <a:pt x="1437" y="0"/>
                  </a:moveTo>
                  <a:cubicBezTo>
                    <a:pt x="1369" y="0"/>
                    <a:pt x="1303" y="8"/>
                    <a:pt x="1231" y="16"/>
                  </a:cubicBezTo>
                  <a:lnTo>
                    <a:pt x="971" y="62"/>
                  </a:lnTo>
                  <a:cubicBezTo>
                    <a:pt x="881" y="84"/>
                    <a:pt x="791" y="107"/>
                    <a:pt x="700" y="141"/>
                  </a:cubicBezTo>
                  <a:cubicBezTo>
                    <a:pt x="531" y="208"/>
                    <a:pt x="362" y="299"/>
                    <a:pt x="215" y="400"/>
                  </a:cubicBezTo>
                  <a:cubicBezTo>
                    <a:pt x="136" y="456"/>
                    <a:pt x="69" y="524"/>
                    <a:pt x="1" y="592"/>
                  </a:cubicBezTo>
                  <a:cubicBezTo>
                    <a:pt x="84" y="610"/>
                    <a:pt x="159" y="629"/>
                    <a:pt x="233" y="629"/>
                  </a:cubicBezTo>
                  <a:cubicBezTo>
                    <a:pt x="250" y="629"/>
                    <a:pt x="266" y="628"/>
                    <a:pt x="283" y="626"/>
                  </a:cubicBezTo>
                  <a:cubicBezTo>
                    <a:pt x="307" y="627"/>
                    <a:pt x="332" y="628"/>
                    <a:pt x="356" y="628"/>
                  </a:cubicBezTo>
                  <a:cubicBezTo>
                    <a:pt x="523" y="628"/>
                    <a:pt x="690" y="595"/>
                    <a:pt x="847" y="535"/>
                  </a:cubicBezTo>
                  <a:cubicBezTo>
                    <a:pt x="1039" y="468"/>
                    <a:pt x="1208" y="366"/>
                    <a:pt x="1344" y="220"/>
                  </a:cubicBezTo>
                  <a:cubicBezTo>
                    <a:pt x="1411" y="163"/>
                    <a:pt x="1468" y="84"/>
                    <a:pt x="1524" y="5"/>
                  </a:cubicBezTo>
                  <a:cubicBezTo>
                    <a:pt x="1494" y="2"/>
                    <a:pt x="1466" y="0"/>
                    <a:pt x="143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75800" y="3403200"/>
              <a:ext cx="62075" cy="4742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cubicBezTo>
                    <a:pt x="113" y="136"/>
                    <a:pt x="248" y="260"/>
                    <a:pt x="384" y="362"/>
                  </a:cubicBezTo>
                  <a:cubicBezTo>
                    <a:pt x="531" y="463"/>
                    <a:pt x="666" y="554"/>
                    <a:pt x="824" y="644"/>
                  </a:cubicBezTo>
                  <a:lnTo>
                    <a:pt x="1061" y="791"/>
                  </a:lnTo>
                  <a:cubicBezTo>
                    <a:pt x="1140" y="824"/>
                    <a:pt x="1230" y="870"/>
                    <a:pt x="1309" y="926"/>
                  </a:cubicBezTo>
                  <a:cubicBezTo>
                    <a:pt x="1467" y="1016"/>
                    <a:pt x="1614" y="1118"/>
                    <a:pt x="1760" y="1231"/>
                  </a:cubicBezTo>
                  <a:cubicBezTo>
                    <a:pt x="1828" y="1276"/>
                    <a:pt x="1896" y="1332"/>
                    <a:pt x="1952" y="1389"/>
                  </a:cubicBezTo>
                  <a:cubicBezTo>
                    <a:pt x="2020" y="1445"/>
                    <a:pt x="2076" y="1501"/>
                    <a:pt x="2133" y="1535"/>
                  </a:cubicBezTo>
                  <a:cubicBezTo>
                    <a:pt x="2178" y="1580"/>
                    <a:pt x="2223" y="1626"/>
                    <a:pt x="2268" y="1682"/>
                  </a:cubicBezTo>
                  <a:lnTo>
                    <a:pt x="2381" y="1795"/>
                  </a:lnTo>
                  <a:cubicBezTo>
                    <a:pt x="2438" y="1863"/>
                    <a:pt x="2483" y="1896"/>
                    <a:pt x="2483" y="1896"/>
                  </a:cubicBezTo>
                  <a:cubicBezTo>
                    <a:pt x="2483" y="1896"/>
                    <a:pt x="2471" y="1840"/>
                    <a:pt x="2449" y="1750"/>
                  </a:cubicBezTo>
                  <a:cubicBezTo>
                    <a:pt x="2438" y="1716"/>
                    <a:pt x="2426" y="1659"/>
                    <a:pt x="2404" y="1592"/>
                  </a:cubicBezTo>
                  <a:cubicBezTo>
                    <a:pt x="2392" y="1524"/>
                    <a:pt x="2359" y="1456"/>
                    <a:pt x="2325" y="1400"/>
                  </a:cubicBezTo>
                  <a:cubicBezTo>
                    <a:pt x="2280" y="1332"/>
                    <a:pt x="2234" y="1253"/>
                    <a:pt x="2189" y="1174"/>
                  </a:cubicBezTo>
                  <a:cubicBezTo>
                    <a:pt x="2133" y="1095"/>
                    <a:pt x="2076" y="1016"/>
                    <a:pt x="1997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03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01475" y="3425500"/>
              <a:ext cx="22300" cy="40925"/>
            </a:xfrm>
            <a:custGeom>
              <a:avLst/>
              <a:gdLst/>
              <a:ahLst/>
              <a:cxnLst/>
              <a:rect l="l" t="t" r="r" b="b"/>
              <a:pathLst>
                <a:path w="892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68" y="305"/>
                  </a:cubicBezTo>
                  <a:cubicBezTo>
                    <a:pt x="102" y="395"/>
                    <a:pt x="135" y="485"/>
                    <a:pt x="169" y="587"/>
                  </a:cubicBezTo>
                  <a:cubicBezTo>
                    <a:pt x="203" y="688"/>
                    <a:pt x="260" y="779"/>
                    <a:pt x="305" y="880"/>
                  </a:cubicBezTo>
                  <a:cubicBezTo>
                    <a:pt x="395" y="1072"/>
                    <a:pt x="519" y="1253"/>
                    <a:pt x="655" y="1422"/>
                  </a:cubicBezTo>
                  <a:cubicBezTo>
                    <a:pt x="711" y="1501"/>
                    <a:pt x="790" y="1580"/>
                    <a:pt x="869" y="1636"/>
                  </a:cubicBezTo>
                  <a:cubicBezTo>
                    <a:pt x="891" y="1535"/>
                    <a:pt x="891" y="1433"/>
                    <a:pt x="869" y="1320"/>
                  </a:cubicBezTo>
                  <a:cubicBezTo>
                    <a:pt x="846" y="1106"/>
                    <a:pt x="779" y="892"/>
                    <a:pt x="677" y="700"/>
                  </a:cubicBezTo>
                  <a:cubicBezTo>
                    <a:pt x="621" y="587"/>
                    <a:pt x="553" y="485"/>
                    <a:pt x="474" y="384"/>
                  </a:cubicBezTo>
                  <a:cubicBezTo>
                    <a:pt x="418" y="305"/>
                    <a:pt x="350" y="226"/>
                    <a:pt x="260" y="158"/>
                  </a:cubicBezTo>
                  <a:cubicBezTo>
                    <a:pt x="181" y="90"/>
                    <a:pt x="90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7425" y="3402350"/>
              <a:ext cx="30500" cy="78175"/>
            </a:xfrm>
            <a:custGeom>
              <a:avLst/>
              <a:gdLst/>
              <a:ahLst/>
              <a:cxnLst/>
              <a:rect l="l" t="t" r="r" b="b"/>
              <a:pathLst>
                <a:path w="1220" h="3127" extrusionOk="0">
                  <a:moveTo>
                    <a:pt x="1151" y="1"/>
                  </a:moveTo>
                  <a:cubicBezTo>
                    <a:pt x="1151" y="1"/>
                    <a:pt x="1129" y="46"/>
                    <a:pt x="1106" y="148"/>
                  </a:cubicBezTo>
                  <a:cubicBezTo>
                    <a:pt x="1095" y="193"/>
                    <a:pt x="1095" y="260"/>
                    <a:pt x="1061" y="306"/>
                  </a:cubicBezTo>
                  <a:cubicBezTo>
                    <a:pt x="1039" y="362"/>
                    <a:pt x="1005" y="430"/>
                    <a:pt x="982" y="497"/>
                  </a:cubicBezTo>
                  <a:cubicBezTo>
                    <a:pt x="937" y="633"/>
                    <a:pt x="847" y="802"/>
                    <a:pt x="779" y="971"/>
                  </a:cubicBezTo>
                  <a:cubicBezTo>
                    <a:pt x="734" y="1062"/>
                    <a:pt x="689" y="1152"/>
                    <a:pt x="644" y="1242"/>
                  </a:cubicBezTo>
                  <a:cubicBezTo>
                    <a:pt x="610" y="1332"/>
                    <a:pt x="576" y="1434"/>
                    <a:pt x="520" y="1524"/>
                  </a:cubicBezTo>
                  <a:cubicBezTo>
                    <a:pt x="373" y="1874"/>
                    <a:pt x="237" y="2235"/>
                    <a:pt x="113" y="2607"/>
                  </a:cubicBezTo>
                  <a:cubicBezTo>
                    <a:pt x="68" y="2777"/>
                    <a:pt x="23" y="2957"/>
                    <a:pt x="1" y="3127"/>
                  </a:cubicBezTo>
                  <a:cubicBezTo>
                    <a:pt x="113" y="3002"/>
                    <a:pt x="226" y="2856"/>
                    <a:pt x="328" y="2709"/>
                  </a:cubicBezTo>
                  <a:cubicBezTo>
                    <a:pt x="441" y="2562"/>
                    <a:pt x="531" y="2404"/>
                    <a:pt x="621" y="2246"/>
                  </a:cubicBezTo>
                  <a:cubicBezTo>
                    <a:pt x="836" y="1885"/>
                    <a:pt x="1005" y="1502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08" y="249"/>
                    <a:pt x="1197" y="193"/>
                    <a:pt x="1185" y="136"/>
                  </a:cubicBezTo>
                  <a:cubicBezTo>
                    <a:pt x="1163" y="46"/>
                    <a:pt x="1151" y="1"/>
                    <a:pt x="11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62525" y="3418450"/>
              <a:ext cx="11875" cy="31050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17" y="0"/>
                  </a:moveTo>
                  <a:cubicBezTo>
                    <a:pt x="260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7" y="1117"/>
                    <a:pt x="181" y="1185"/>
                    <a:pt x="226" y="1241"/>
                  </a:cubicBezTo>
                  <a:cubicBezTo>
                    <a:pt x="283" y="1185"/>
                    <a:pt x="317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52" y="350"/>
                    <a:pt x="418" y="214"/>
                  </a:cubicBezTo>
                  <a:cubicBezTo>
                    <a:pt x="396" y="135"/>
                    <a:pt x="362" y="68"/>
                    <a:pt x="31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266200" y="3556950"/>
              <a:ext cx="32750" cy="60400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53" y="46"/>
                    <a:pt x="1208" y="113"/>
                  </a:cubicBezTo>
                  <a:cubicBezTo>
                    <a:pt x="1174" y="181"/>
                    <a:pt x="1129" y="283"/>
                    <a:pt x="1061" y="396"/>
                  </a:cubicBezTo>
                  <a:cubicBezTo>
                    <a:pt x="948" y="621"/>
                    <a:pt x="790" y="915"/>
                    <a:pt x="644" y="1208"/>
                  </a:cubicBezTo>
                  <a:cubicBezTo>
                    <a:pt x="565" y="1366"/>
                    <a:pt x="474" y="1501"/>
                    <a:pt x="418" y="1648"/>
                  </a:cubicBezTo>
                  <a:cubicBezTo>
                    <a:pt x="350" y="1783"/>
                    <a:pt x="260" y="1908"/>
                    <a:pt x="215" y="2020"/>
                  </a:cubicBezTo>
                  <a:cubicBezTo>
                    <a:pt x="158" y="2145"/>
                    <a:pt x="91" y="2224"/>
                    <a:pt x="57" y="2303"/>
                  </a:cubicBezTo>
                  <a:cubicBezTo>
                    <a:pt x="34" y="2336"/>
                    <a:pt x="12" y="2370"/>
                    <a:pt x="0" y="2415"/>
                  </a:cubicBezTo>
                  <a:cubicBezTo>
                    <a:pt x="0" y="2415"/>
                    <a:pt x="34" y="2393"/>
                    <a:pt x="113" y="2359"/>
                  </a:cubicBezTo>
                  <a:cubicBezTo>
                    <a:pt x="215" y="2314"/>
                    <a:pt x="305" y="2257"/>
                    <a:pt x="395" y="2178"/>
                  </a:cubicBezTo>
                  <a:cubicBezTo>
                    <a:pt x="520" y="2088"/>
                    <a:pt x="621" y="1975"/>
                    <a:pt x="723" y="1851"/>
                  </a:cubicBezTo>
                  <a:cubicBezTo>
                    <a:pt x="779" y="1783"/>
                    <a:pt x="824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53" y="768"/>
                    <a:pt x="1287" y="610"/>
                    <a:pt x="1298" y="452"/>
                  </a:cubicBezTo>
                  <a:cubicBezTo>
                    <a:pt x="1309" y="350"/>
                    <a:pt x="1309" y="238"/>
                    <a:pt x="1298" y="125"/>
                  </a:cubicBezTo>
                  <a:cubicBezTo>
                    <a:pt x="1287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86225" y="3571900"/>
              <a:ext cx="17800" cy="41500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193" y="791"/>
                  </a:cubicBezTo>
                  <a:cubicBezTo>
                    <a:pt x="114" y="971"/>
                    <a:pt x="46" y="1163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73" y="1298"/>
                    <a:pt x="497" y="1106"/>
                    <a:pt x="599" y="915"/>
                  </a:cubicBezTo>
                  <a:cubicBezTo>
                    <a:pt x="633" y="813"/>
                    <a:pt x="655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24725" y="3378100"/>
              <a:ext cx="50225" cy="46275"/>
            </a:xfrm>
            <a:custGeom>
              <a:avLst/>
              <a:gdLst/>
              <a:ahLst/>
              <a:cxnLst/>
              <a:rect l="l" t="t" r="r" b="b"/>
              <a:pathLst>
                <a:path w="2009" h="1851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73" y="34"/>
                    <a:pt x="1727" y="79"/>
                    <a:pt x="1591" y="136"/>
                  </a:cubicBezTo>
                  <a:cubicBezTo>
                    <a:pt x="1445" y="192"/>
                    <a:pt x="1309" y="260"/>
                    <a:pt x="1185" y="350"/>
                  </a:cubicBezTo>
                  <a:cubicBezTo>
                    <a:pt x="1050" y="440"/>
                    <a:pt x="903" y="542"/>
                    <a:pt x="768" y="655"/>
                  </a:cubicBezTo>
                  <a:cubicBezTo>
                    <a:pt x="632" y="779"/>
                    <a:pt x="508" y="914"/>
                    <a:pt x="406" y="1050"/>
                  </a:cubicBezTo>
                  <a:cubicBezTo>
                    <a:pt x="350" y="1106"/>
                    <a:pt x="305" y="1174"/>
                    <a:pt x="260" y="1242"/>
                  </a:cubicBezTo>
                  <a:cubicBezTo>
                    <a:pt x="226" y="1309"/>
                    <a:pt x="192" y="1377"/>
                    <a:pt x="169" y="1433"/>
                  </a:cubicBezTo>
                  <a:cubicBezTo>
                    <a:pt x="102" y="1569"/>
                    <a:pt x="45" y="1704"/>
                    <a:pt x="0" y="1851"/>
                  </a:cubicBezTo>
                  <a:cubicBezTo>
                    <a:pt x="124" y="1761"/>
                    <a:pt x="248" y="1670"/>
                    <a:pt x="350" y="1558"/>
                  </a:cubicBezTo>
                  <a:cubicBezTo>
                    <a:pt x="406" y="1512"/>
                    <a:pt x="463" y="1467"/>
                    <a:pt x="508" y="1422"/>
                  </a:cubicBezTo>
                  <a:cubicBezTo>
                    <a:pt x="564" y="1366"/>
                    <a:pt x="621" y="1321"/>
                    <a:pt x="677" y="1276"/>
                  </a:cubicBezTo>
                  <a:cubicBezTo>
                    <a:pt x="801" y="1174"/>
                    <a:pt x="903" y="1061"/>
                    <a:pt x="1038" y="960"/>
                  </a:cubicBezTo>
                  <a:cubicBezTo>
                    <a:pt x="1162" y="847"/>
                    <a:pt x="1287" y="745"/>
                    <a:pt x="1399" y="632"/>
                  </a:cubicBezTo>
                  <a:cubicBezTo>
                    <a:pt x="1467" y="587"/>
                    <a:pt x="1512" y="519"/>
                    <a:pt x="1569" y="474"/>
                  </a:cubicBezTo>
                  <a:cubicBezTo>
                    <a:pt x="1625" y="429"/>
                    <a:pt x="1670" y="384"/>
                    <a:pt x="1715" y="328"/>
                  </a:cubicBezTo>
                  <a:cubicBezTo>
                    <a:pt x="1828" y="226"/>
                    <a:pt x="1930" y="125"/>
                    <a:pt x="20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200175" y="3376675"/>
              <a:ext cx="51375" cy="16400"/>
            </a:xfrm>
            <a:custGeom>
              <a:avLst/>
              <a:gdLst/>
              <a:ahLst/>
              <a:cxnLst/>
              <a:rect l="l" t="t" r="r" b="b"/>
              <a:pathLst>
                <a:path w="2055" h="656" extrusionOk="0">
                  <a:moveTo>
                    <a:pt x="729" y="1"/>
                  </a:moveTo>
                  <a:cubicBezTo>
                    <a:pt x="602" y="1"/>
                    <a:pt x="475" y="12"/>
                    <a:pt x="351" y="35"/>
                  </a:cubicBezTo>
                  <a:cubicBezTo>
                    <a:pt x="227" y="57"/>
                    <a:pt x="114" y="91"/>
                    <a:pt x="1" y="136"/>
                  </a:cubicBezTo>
                  <a:cubicBezTo>
                    <a:pt x="103" y="193"/>
                    <a:pt x="215" y="238"/>
                    <a:pt x="328" y="272"/>
                  </a:cubicBezTo>
                  <a:cubicBezTo>
                    <a:pt x="430" y="306"/>
                    <a:pt x="531" y="328"/>
                    <a:pt x="655" y="362"/>
                  </a:cubicBezTo>
                  <a:cubicBezTo>
                    <a:pt x="780" y="396"/>
                    <a:pt x="904" y="419"/>
                    <a:pt x="1028" y="441"/>
                  </a:cubicBezTo>
                  <a:cubicBezTo>
                    <a:pt x="1152" y="464"/>
                    <a:pt x="1265" y="497"/>
                    <a:pt x="1389" y="520"/>
                  </a:cubicBezTo>
                  <a:cubicBezTo>
                    <a:pt x="1513" y="531"/>
                    <a:pt x="1615" y="565"/>
                    <a:pt x="1705" y="588"/>
                  </a:cubicBezTo>
                  <a:cubicBezTo>
                    <a:pt x="1806" y="599"/>
                    <a:pt x="1885" y="622"/>
                    <a:pt x="1953" y="644"/>
                  </a:cubicBezTo>
                  <a:cubicBezTo>
                    <a:pt x="2010" y="655"/>
                    <a:pt x="2055" y="655"/>
                    <a:pt x="2055" y="655"/>
                  </a:cubicBezTo>
                  <a:cubicBezTo>
                    <a:pt x="2032" y="633"/>
                    <a:pt x="2021" y="599"/>
                    <a:pt x="1998" y="576"/>
                  </a:cubicBezTo>
                  <a:cubicBezTo>
                    <a:pt x="1953" y="497"/>
                    <a:pt x="1885" y="430"/>
                    <a:pt x="1829" y="373"/>
                  </a:cubicBezTo>
                  <a:cubicBezTo>
                    <a:pt x="1727" y="294"/>
                    <a:pt x="1626" y="227"/>
                    <a:pt x="1513" y="170"/>
                  </a:cubicBezTo>
                  <a:cubicBezTo>
                    <a:pt x="1378" y="114"/>
                    <a:pt x="1242" y="69"/>
                    <a:pt x="1107" y="35"/>
                  </a:cubicBezTo>
                  <a:cubicBezTo>
                    <a:pt x="983" y="12"/>
                    <a:pt x="856" y="1"/>
                    <a:pt x="7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208925" y="3395800"/>
              <a:ext cx="43475" cy="15050"/>
            </a:xfrm>
            <a:custGeom>
              <a:avLst/>
              <a:gdLst/>
              <a:ahLst/>
              <a:cxnLst/>
              <a:rect l="l" t="t" r="r" b="b"/>
              <a:pathLst>
                <a:path w="1739" h="602" extrusionOk="0">
                  <a:moveTo>
                    <a:pt x="1339" y="1"/>
                  </a:moveTo>
                  <a:cubicBezTo>
                    <a:pt x="1152" y="1"/>
                    <a:pt x="973" y="27"/>
                    <a:pt x="802" y="94"/>
                  </a:cubicBezTo>
                  <a:cubicBezTo>
                    <a:pt x="599" y="161"/>
                    <a:pt x="407" y="252"/>
                    <a:pt x="238" y="376"/>
                  </a:cubicBezTo>
                  <a:cubicBezTo>
                    <a:pt x="147" y="432"/>
                    <a:pt x="69" y="500"/>
                    <a:pt x="1" y="579"/>
                  </a:cubicBezTo>
                  <a:cubicBezTo>
                    <a:pt x="102" y="601"/>
                    <a:pt x="204" y="601"/>
                    <a:pt x="305" y="601"/>
                  </a:cubicBezTo>
                  <a:cubicBezTo>
                    <a:pt x="520" y="590"/>
                    <a:pt x="723" y="556"/>
                    <a:pt x="926" y="477"/>
                  </a:cubicBezTo>
                  <a:cubicBezTo>
                    <a:pt x="1028" y="443"/>
                    <a:pt x="1118" y="410"/>
                    <a:pt x="1219" y="364"/>
                  </a:cubicBezTo>
                  <a:cubicBezTo>
                    <a:pt x="1310" y="319"/>
                    <a:pt x="1389" y="274"/>
                    <a:pt x="1479" y="229"/>
                  </a:cubicBezTo>
                  <a:cubicBezTo>
                    <a:pt x="1569" y="184"/>
                    <a:pt x="1660" y="127"/>
                    <a:pt x="1739" y="60"/>
                  </a:cubicBezTo>
                  <a:cubicBezTo>
                    <a:pt x="1637" y="26"/>
                    <a:pt x="1547" y="15"/>
                    <a:pt x="1445" y="3"/>
                  </a:cubicBezTo>
                  <a:cubicBezTo>
                    <a:pt x="1409" y="2"/>
                    <a:pt x="1374" y="1"/>
                    <a:pt x="133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94275" y="3334650"/>
              <a:ext cx="68000" cy="47975"/>
            </a:xfrm>
            <a:custGeom>
              <a:avLst/>
              <a:gdLst/>
              <a:ahLst/>
              <a:cxnLst/>
              <a:rect l="l" t="t" r="r" b="b"/>
              <a:pathLst>
                <a:path w="2720" h="1919" extrusionOk="0">
                  <a:moveTo>
                    <a:pt x="0" y="1"/>
                  </a:moveTo>
                  <a:cubicBezTo>
                    <a:pt x="0" y="1"/>
                    <a:pt x="56" y="23"/>
                    <a:pt x="135" y="80"/>
                  </a:cubicBezTo>
                  <a:lnTo>
                    <a:pt x="282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87" y="362"/>
                    <a:pt x="666" y="418"/>
                  </a:cubicBezTo>
                  <a:cubicBezTo>
                    <a:pt x="733" y="475"/>
                    <a:pt x="801" y="531"/>
                    <a:pt x="880" y="576"/>
                  </a:cubicBezTo>
                  <a:cubicBezTo>
                    <a:pt x="970" y="633"/>
                    <a:pt x="1038" y="700"/>
                    <a:pt x="1117" y="757"/>
                  </a:cubicBezTo>
                  <a:cubicBezTo>
                    <a:pt x="1196" y="824"/>
                    <a:pt x="1286" y="870"/>
                    <a:pt x="1365" y="937"/>
                  </a:cubicBezTo>
                  <a:cubicBezTo>
                    <a:pt x="1693" y="1197"/>
                    <a:pt x="2020" y="1434"/>
                    <a:pt x="2279" y="1614"/>
                  </a:cubicBezTo>
                  <a:lnTo>
                    <a:pt x="2595" y="1840"/>
                  </a:lnTo>
                  <a:cubicBezTo>
                    <a:pt x="2674" y="1885"/>
                    <a:pt x="2720" y="1919"/>
                    <a:pt x="2720" y="1919"/>
                  </a:cubicBezTo>
                  <a:cubicBezTo>
                    <a:pt x="2652" y="1750"/>
                    <a:pt x="2550" y="1592"/>
                    <a:pt x="2437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80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4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228675" y="3320275"/>
              <a:ext cx="36425" cy="69975"/>
            </a:xfrm>
            <a:custGeom>
              <a:avLst/>
              <a:gdLst/>
              <a:ahLst/>
              <a:cxnLst/>
              <a:rect l="l" t="t" r="r" b="b"/>
              <a:pathLst>
                <a:path w="1457" h="279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5" y="45"/>
                    <a:pt x="80" y="124"/>
                  </a:cubicBezTo>
                  <a:cubicBezTo>
                    <a:pt x="114" y="203"/>
                    <a:pt x="181" y="327"/>
                    <a:pt x="249" y="452"/>
                  </a:cubicBezTo>
                  <a:cubicBezTo>
                    <a:pt x="317" y="576"/>
                    <a:pt x="384" y="734"/>
                    <a:pt x="475" y="892"/>
                  </a:cubicBezTo>
                  <a:cubicBezTo>
                    <a:pt x="520" y="971"/>
                    <a:pt x="554" y="1061"/>
                    <a:pt x="599" y="1140"/>
                  </a:cubicBezTo>
                  <a:cubicBezTo>
                    <a:pt x="644" y="1230"/>
                    <a:pt x="689" y="1309"/>
                    <a:pt x="723" y="1399"/>
                  </a:cubicBezTo>
                  <a:lnTo>
                    <a:pt x="1208" y="2359"/>
                  </a:lnTo>
                  <a:lnTo>
                    <a:pt x="1377" y="2675"/>
                  </a:lnTo>
                  <a:cubicBezTo>
                    <a:pt x="1423" y="2753"/>
                    <a:pt x="1456" y="2799"/>
                    <a:pt x="1456" y="2799"/>
                  </a:cubicBezTo>
                  <a:lnTo>
                    <a:pt x="1456" y="2663"/>
                  </a:lnTo>
                  <a:cubicBezTo>
                    <a:pt x="1456" y="2539"/>
                    <a:pt x="1456" y="2404"/>
                    <a:pt x="1434" y="2280"/>
                  </a:cubicBezTo>
                  <a:cubicBezTo>
                    <a:pt x="1411" y="2110"/>
                    <a:pt x="1366" y="1941"/>
                    <a:pt x="1321" y="1772"/>
                  </a:cubicBezTo>
                  <a:cubicBezTo>
                    <a:pt x="1287" y="1681"/>
                    <a:pt x="1253" y="1580"/>
                    <a:pt x="1219" y="1490"/>
                  </a:cubicBezTo>
                  <a:cubicBezTo>
                    <a:pt x="1174" y="1399"/>
                    <a:pt x="1129" y="1298"/>
                    <a:pt x="1095" y="1208"/>
                  </a:cubicBezTo>
                  <a:cubicBezTo>
                    <a:pt x="994" y="1027"/>
                    <a:pt x="892" y="858"/>
                    <a:pt x="779" y="700"/>
                  </a:cubicBezTo>
                  <a:cubicBezTo>
                    <a:pt x="678" y="553"/>
                    <a:pt x="554" y="418"/>
                    <a:pt x="429" y="294"/>
                  </a:cubicBezTo>
                  <a:cubicBezTo>
                    <a:pt x="339" y="203"/>
                    <a:pt x="238" y="124"/>
                    <a:pt x="125" y="68"/>
                  </a:cubicBezTo>
                  <a:cubicBezTo>
                    <a:pt x="57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1150" y="3303825"/>
              <a:ext cx="33025" cy="10550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2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2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70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17" y="71"/>
                  </a:cubicBezTo>
                  <a:cubicBezTo>
                    <a:pt x="986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48275" y="3503625"/>
              <a:ext cx="17225" cy="42075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9" y="1"/>
                  </a:moveTo>
                  <a:lnTo>
                    <a:pt x="689" y="1"/>
                  </a:lnTo>
                  <a:cubicBezTo>
                    <a:pt x="599" y="57"/>
                    <a:pt x="520" y="114"/>
                    <a:pt x="441" y="181"/>
                  </a:cubicBezTo>
                  <a:cubicBezTo>
                    <a:pt x="373" y="249"/>
                    <a:pt x="305" y="328"/>
                    <a:pt x="260" y="418"/>
                  </a:cubicBezTo>
                  <a:cubicBezTo>
                    <a:pt x="204" y="531"/>
                    <a:pt x="147" y="633"/>
                    <a:pt x="102" y="746"/>
                  </a:cubicBezTo>
                  <a:cubicBezTo>
                    <a:pt x="35" y="949"/>
                    <a:pt x="1" y="1163"/>
                    <a:pt x="23" y="1378"/>
                  </a:cubicBezTo>
                  <a:cubicBezTo>
                    <a:pt x="23" y="1479"/>
                    <a:pt x="46" y="1581"/>
                    <a:pt x="68" y="1682"/>
                  </a:cubicBezTo>
                  <a:cubicBezTo>
                    <a:pt x="136" y="1603"/>
                    <a:pt x="204" y="1524"/>
                    <a:pt x="249" y="1434"/>
                  </a:cubicBezTo>
                  <a:cubicBezTo>
                    <a:pt x="351" y="1265"/>
                    <a:pt x="429" y="1073"/>
                    <a:pt x="497" y="881"/>
                  </a:cubicBezTo>
                  <a:cubicBezTo>
                    <a:pt x="531" y="779"/>
                    <a:pt x="565" y="689"/>
                    <a:pt x="587" y="588"/>
                  </a:cubicBezTo>
                  <a:cubicBezTo>
                    <a:pt x="610" y="486"/>
                    <a:pt x="621" y="396"/>
                    <a:pt x="644" y="306"/>
                  </a:cubicBezTo>
                  <a:cubicBezTo>
                    <a:pt x="678" y="204"/>
                    <a:pt x="689" y="102"/>
                    <a:pt x="68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67175" y="3491775"/>
              <a:ext cx="15825" cy="32475"/>
            </a:xfrm>
            <a:custGeom>
              <a:avLst/>
              <a:gdLst/>
              <a:ahLst/>
              <a:cxnLst/>
              <a:rect l="l" t="t" r="r" b="b"/>
              <a:pathLst>
                <a:path w="633" h="1299" extrusionOk="0">
                  <a:moveTo>
                    <a:pt x="621" y="1"/>
                  </a:moveTo>
                  <a:cubicBezTo>
                    <a:pt x="542" y="35"/>
                    <a:pt x="475" y="80"/>
                    <a:pt x="407" y="136"/>
                  </a:cubicBezTo>
                  <a:cubicBezTo>
                    <a:pt x="272" y="249"/>
                    <a:pt x="170" y="396"/>
                    <a:pt x="102" y="554"/>
                  </a:cubicBezTo>
                  <a:cubicBezTo>
                    <a:pt x="35" y="712"/>
                    <a:pt x="1" y="881"/>
                    <a:pt x="12" y="1050"/>
                  </a:cubicBezTo>
                  <a:cubicBezTo>
                    <a:pt x="12" y="1129"/>
                    <a:pt x="23" y="1220"/>
                    <a:pt x="57" y="1299"/>
                  </a:cubicBezTo>
                  <a:cubicBezTo>
                    <a:pt x="125" y="1253"/>
                    <a:pt x="181" y="1197"/>
                    <a:pt x="238" y="1129"/>
                  </a:cubicBezTo>
                  <a:cubicBezTo>
                    <a:pt x="339" y="1005"/>
                    <a:pt x="430" y="859"/>
                    <a:pt x="486" y="712"/>
                  </a:cubicBezTo>
                  <a:cubicBezTo>
                    <a:pt x="520" y="633"/>
                    <a:pt x="542" y="554"/>
                    <a:pt x="565" y="486"/>
                  </a:cubicBezTo>
                  <a:cubicBezTo>
                    <a:pt x="576" y="407"/>
                    <a:pt x="588" y="328"/>
                    <a:pt x="610" y="260"/>
                  </a:cubicBezTo>
                  <a:cubicBezTo>
                    <a:pt x="621" y="170"/>
                    <a:pt x="633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48300" y="3519725"/>
              <a:ext cx="12150" cy="35550"/>
            </a:xfrm>
            <a:custGeom>
              <a:avLst/>
              <a:gdLst/>
              <a:ahLst/>
              <a:cxnLst/>
              <a:rect l="l" t="t" r="r" b="b"/>
              <a:pathLst>
                <a:path w="486" h="1422" extrusionOk="0">
                  <a:moveTo>
                    <a:pt x="316" y="0"/>
                  </a:moveTo>
                  <a:cubicBezTo>
                    <a:pt x="260" y="68"/>
                    <a:pt x="226" y="147"/>
                    <a:pt x="192" y="226"/>
                  </a:cubicBezTo>
                  <a:cubicBezTo>
                    <a:pt x="169" y="293"/>
                    <a:pt x="136" y="372"/>
                    <a:pt x="102" y="451"/>
                  </a:cubicBezTo>
                  <a:cubicBezTo>
                    <a:pt x="79" y="530"/>
                    <a:pt x="57" y="609"/>
                    <a:pt x="45" y="688"/>
                  </a:cubicBezTo>
                  <a:cubicBezTo>
                    <a:pt x="11" y="846"/>
                    <a:pt x="0" y="1016"/>
                    <a:pt x="0" y="1174"/>
                  </a:cubicBezTo>
                  <a:cubicBezTo>
                    <a:pt x="0" y="1264"/>
                    <a:pt x="11" y="1343"/>
                    <a:pt x="34" y="1422"/>
                  </a:cubicBezTo>
                  <a:cubicBezTo>
                    <a:pt x="113" y="1377"/>
                    <a:pt x="169" y="1320"/>
                    <a:pt x="226" y="1253"/>
                  </a:cubicBezTo>
                  <a:cubicBezTo>
                    <a:pt x="282" y="1185"/>
                    <a:pt x="327" y="1117"/>
                    <a:pt x="361" y="1038"/>
                  </a:cubicBezTo>
                  <a:cubicBezTo>
                    <a:pt x="395" y="948"/>
                    <a:pt x="429" y="858"/>
                    <a:pt x="452" y="767"/>
                  </a:cubicBezTo>
                  <a:cubicBezTo>
                    <a:pt x="485" y="587"/>
                    <a:pt x="474" y="406"/>
                    <a:pt x="429" y="237"/>
                  </a:cubicBezTo>
                  <a:cubicBezTo>
                    <a:pt x="406" y="158"/>
                    <a:pt x="361" y="79"/>
                    <a:pt x="31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754325" y="1029000"/>
              <a:ext cx="548175" cy="460625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8" y="628"/>
                    <a:pt x="7178" y="1694"/>
                  </a:cubicBezTo>
                  <a:cubicBezTo>
                    <a:pt x="6444" y="2066"/>
                    <a:pt x="5733" y="2506"/>
                    <a:pt x="5068" y="2992"/>
                  </a:cubicBezTo>
                  <a:cubicBezTo>
                    <a:pt x="2777" y="4650"/>
                    <a:pt x="1231" y="6862"/>
                    <a:pt x="497" y="9593"/>
                  </a:cubicBezTo>
                  <a:cubicBezTo>
                    <a:pt x="1" y="11455"/>
                    <a:pt x="148" y="13057"/>
                    <a:pt x="554" y="15032"/>
                  </a:cubicBezTo>
                  <a:cubicBezTo>
                    <a:pt x="599" y="15224"/>
                    <a:pt x="644" y="15404"/>
                    <a:pt x="723" y="15585"/>
                  </a:cubicBezTo>
                  <a:cubicBezTo>
                    <a:pt x="1355" y="16770"/>
                    <a:pt x="1953" y="17221"/>
                    <a:pt x="2890" y="17661"/>
                  </a:cubicBezTo>
                  <a:cubicBezTo>
                    <a:pt x="4017" y="18196"/>
                    <a:pt x="5239" y="18425"/>
                    <a:pt x="6475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33" y="3623"/>
                    <a:pt x="20256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8150" y="1039700"/>
              <a:ext cx="520225" cy="436250"/>
            </a:xfrm>
            <a:custGeom>
              <a:avLst/>
              <a:gdLst/>
              <a:ahLst/>
              <a:cxnLst/>
              <a:rect l="l" t="t" r="r" b="b"/>
              <a:pathLst>
                <a:path w="20809" h="17450" extrusionOk="0">
                  <a:moveTo>
                    <a:pt x="13258" y="1"/>
                  </a:moveTo>
                  <a:cubicBezTo>
                    <a:pt x="12418" y="1"/>
                    <a:pt x="11561" y="87"/>
                    <a:pt x="10698" y="262"/>
                  </a:cubicBezTo>
                  <a:cubicBezTo>
                    <a:pt x="9344" y="544"/>
                    <a:pt x="8046" y="1006"/>
                    <a:pt x="6828" y="1638"/>
                  </a:cubicBezTo>
                  <a:cubicBezTo>
                    <a:pt x="6106" y="2011"/>
                    <a:pt x="5417" y="2439"/>
                    <a:pt x="4774" y="2913"/>
                  </a:cubicBezTo>
                  <a:cubicBezTo>
                    <a:pt x="2596" y="4448"/>
                    <a:pt x="1039" y="6705"/>
                    <a:pt x="362" y="9289"/>
                  </a:cubicBezTo>
                  <a:cubicBezTo>
                    <a:pt x="80" y="10361"/>
                    <a:pt x="1" y="11489"/>
                    <a:pt x="114" y="12595"/>
                  </a:cubicBezTo>
                  <a:cubicBezTo>
                    <a:pt x="204" y="13498"/>
                    <a:pt x="294" y="14344"/>
                    <a:pt x="847" y="15089"/>
                  </a:cubicBezTo>
                  <a:cubicBezTo>
                    <a:pt x="1411" y="15834"/>
                    <a:pt x="1806" y="16274"/>
                    <a:pt x="2641" y="16669"/>
                  </a:cubicBezTo>
                  <a:cubicBezTo>
                    <a:pt x="3766" y="17194"/>
                    <a:pt x="5085" y="17449"/>
                    <a:pt x="6403" y="17449"/>
                  </a:cubicBezTo>
                  <a:cubicBezTo>
                    <a:pt x="7069" y="17449"/>
                    <a:pt x="7734" y="17384"/>
                    <a:pt x="8374" y="17256"/>
                  </a:cubicBezTo>
                  <a:cubicBezTo>
                    <a:pt x="9118" y="17098"/>
                    <a:pt x="9841" y="16872"/>
                    <a:pt x="10540" y="16567"/>
                  </a:cubicBezTo>
                  <a:cubicBezTo>
                    <a:pt x="14817" y="14796"/>
                    <a:pt x="17920" y="11783"/>
                    <a:pt x="19771" y="7619"/>
                  </a:cubicBezTo>
                  <a:cubicBezTo>
                    <a:pt x="20403" y="6208"/>
                    <a:pt x="20809" y="4583"/>
                    <a:pt x="20166" y="3105"/>
                  </a:cubicBezTo>
                  <a:cubicBezTo>
                    <a:pt x="19556" y="1683"/>
                    <a:pt x="18473" y="1176"/>
                    <a:pt x="17074" y="657"/>
                  </a:cubicBezTo>
                  <a:cubicBezTo>
                    <a:pt x="15882" y="220"/>
                    <a:pt x="14593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72400" y="1079800"/>
              <a:ext cx="577475" cy="490725"/>
            </a:xfrm>
            <a:custGeom>
              <a:avLst/>
              <a:gdLst/>
              <a:ahLst/>
              <a:cxnLst/>
              <a:rect l="l" t="t" r="r" b="b"/>
              <a:pathLst>
                <a:path w="23099" h="19629" extrusionOk="0">
                  <a:moveTo>
                    <a:pt x="19533" y="0"/>
                  </a:moveTo>
                  <a:lnTo>
                    <a:pt x="19533" y="0"/>
                  </a:lnTo>
                  <a:cubicBezTo>
                    <a:pt x="20910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2" y="16393"/>
                  </a:cubicBezTo>
                  <a:cubicBezTo>
                    <a:pt x="4516" y="16393"/>
                    <a:pt x="3294" y="16164"/>
                    <a:pt x="2167" y="15629"/>
                  </a:cubicBezTo>
                  <a:cubicBezTo>
                    <a:pt x="1230" y="15189"/>
                    <a:pt x="632" y="14738"/>
                    <a:pt x="0" y="13553"/>
                  </a:cubicBezTo>
                  <a:lnTo>
                    <a:pt x="0" y="13553"/>
                  </a:lnTo>
                  <a:cubicBezTo>
                    <a:pt x="655" y="15313"/>
                    <a:pt x="2697" y="17141"/>
                    <a:pt x="4288" y="18190"/>
                  </a:cubicBezTo>
                  <a:cubicBezTo>
                    <a:pt x="5839" y="19217"/>
                    <a:pt x="7936" y="19628"/>
                    <a:pt x="9953" y="19628"/>
                  </a:cubicBezTo>
                  <a:cubicBezTo>
                    <a:pt x="12057" y="19628"/>
                    <a:pt x="14074" y="19180"/>
                    <a:pt x="15290" y="18518"/>
                  </a:cubicBezTo>
                  <a:cubicBezTo>
                    <a:pt x="16610" y="17807"/>
                    <a:pt x="17829" y="16915"/>
                    <a:pt x="18924" y="15889"/>
                  </a:cubicBezTo>
                  <a:cubicBezTo>
                    <a:pt x="22207" y="12718"/>
                    <a:pt x="23099" y="7358"/>
                    <a:pt x="21463" y="2776"/>
                  </a:cubicBezTo>
                  <a:cubicBezTo>
                    <a:pt x="21090" y="1693"/>
                    <a:pt x="20425" y="723"/>
                    <a:pt x="19533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300200" y="1228175"/>
              <a:ext cx="12725" cy="24850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57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80" y="768"/>
                    <a:pt x="170" y="870"/>
                  </a:cubicBezTo>
                  <a:cubicBezTo>
                    <a:pt x="215" y="915"/>
                    <a:pt x="260" y="960"/>
                    <a:pt x="328" y="994"/>
                  </a:cubicBezTo>
                  <a:cubicBezTo>
                    <a:pt x="452" y="836"/>
                    <a:pt x="509" y="644"/>
                    <a:pt x="486" y="452"/>
                  </a:cubicBezTo>
                  <a:cubicBezTo>
                    <a:pt x="463" y="328"/>
                    <a:pt x="407" y="215"/>
                    <a:pt x="328" y="125"/>
                  </a:cubicBezTo>
                  <a:cubicBezTo>
                    <a:pt x="283" y="69"/>
                    <a:pt x="227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00775" y="1196600"/>
              <a:ext cx="12425" cy="18075"/>
            </a:xfrm>
            <a:custGeom>
              <a:avLst/>
              <a:gdLst/>
              <a:ahLst/>
              <a:cxnLst/>
              <a:rect l="l" t="t" r="r" b="b"/>
              <a:pathLst>
                <a:path w="497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0" y="203"/>
                    <a:pt x="12" y="260"/>
                    <a:pt x="0" y="305"/>
                  </a:cubicBezTo>
                  <a:cubicBezTo>
                    <a:pt x="0" y="339"/>
                    <a:pt x="0" y="372"/>
                    <a:pt x="12" y="418"/>
                  </a:cubicBezTo>
                  <a:cubicBezTo>
                    <a:pt x="46" y="497"/>
                    <a:pt x="102" y="576"/>
                    <a:pt x="170" y="632"/>
                  </a:cubicBezTo>
                  <a:cubicBezTo>
                    <a:pt x="226" y="666"/>
                    <a:pt x="271" y="700"/>
                    <a:pt x="339" y="722"/>
                  </a:cubicBezTo>
                  <a:cubicBezTo>
                    <a:pt x="373" y="677"/>
                    <a:pt x="418" y="632"/>
                    <a:pt x="440" y="576"/>
                  </a:cubicBezTo>
                  <a:cubicBezTo>
                    <a:pt x="486" y="485"/>
                    <a:pt x="497" y="384"/>
                    <a:pt x="474" y="282"/>
                  </a:cubicBezTo>
                  <a:cubicBezTo>
                    <a:pt x="440" y="169"/>
                    <a:pt x="361" y="79"/>
                    <a:pt x="260" y="34"/>
                  </a:cubicBezTo>
                  <a:cubicBezTo>
                    <a:pt x="204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02575" y="1544975"/>
              <a:ext cx="48550" cy="12450"/>
            </a:xfrm>
            <a:custGeom>
              <a:avLst/>
              <a:gdLst/>
              <a:ahLst/>
              <a:cxnLst/>
              <a:rect l="l" t="t" r="r" b="b"/>
              <a:pathLst>
                <a:path w="1942" h="498" extrusionOk="0">
                  <a:moveTo>
                    <a:pt x="340" y="1"/>
                  </a:moveTo>
                  <a:cubicBezTo>
                    <a:pt x="227" y="1"/>
                    <a:pt x="114" y="12"/>
                    <a:pt x="1" y="35"/>
                  </a:cubicBezTo>
                  <a:cubicBezTo>
                    <a:pt x="80" y="125"/>
                    <a:pt x="159" y="204"/>
                    <a:pt x="249" y="272"/>
                  </a:cubicBezTo>
                  <a:cubicBezTo>
                    <a:pt x="340" y="340"/>
                    <a:pt x="441" y="396"/>
                    <a:pt x="543" y="418"/>
                  </a:cubicBezTo>
                  <a:cubicBezTo>
                    <a:pt x="678" y="452"/>
                    <a:pt x="813" y="475"/>
                    <a:pt x="960" y="497"/>
                  </a:cubicBezTo>
                  <a:cubicBezTo>
                    <a:pt x="1197" y="486"/>
                    <a:pt x="1434" y="430"/>
                    <a:pt x="1660" y="328"/>
                  </a:cubicBezTo>
                  <a:cubicBezTo>
                    <a:pt x="1761" y="272"/>
                    <a:pt x="1852" y="215"/>
                    <a:pt x="1942" y="136"/>
                  </a:cubicBezTo>
                  <a:cubicBezTo>
                    <a:pt x="1829" y="91"/>
                    <a:pt x="1727" y="69"/>
                    <a:pt x="1615" y="57"/>
                  </a:cubicBezTo>
                  <a:cubicBezTo>
                    <a:pt x="1513" y="35"/>
                    <a:pt x="1412" y="35"/>
                    <a:pt x="1299" y="24"/>
                  </a:cubicBezTo>
                  <a:cubicBezTo>
                    <a:pt x="1186" y="12"/>
                    <a:pt x="1073" y="12"/>
                    <a:pt x="960" y="12"/>
                  </a:cubicBezTo>
                  <a:cubicBezTo>
                    <a:pt x="909" y="7"/>
                    <a:pt x="859" y="4"/>
                    <a:pt x="808" y="4"/>
                  </a:cubicBezTo>
                  <a:cubicBezTo>
                    <a:pt x="757" y="4"/>
                    <a:pt x="706" y="7"/>
                    <a:pt x="655" y="12"/>
                  </a:cubicBezTo>
                  <a:cubicBezTo>
                    <a:pt x="627" y="18"/>
                    <a:pt x="599" y="21"/>
                    <a:pt x="572" y="21"/>
                  </a:cubicBezTo>
                  <a:cubicBezTo>
                    <a:pt x="545" y="21"/>
                    <a:pt x="520" y="18"/>
                    <a:pt x="498" y="12"/>
                  </a:cubicBezTo>
                  <a:cubicBezTo>
                    <a:pt x="441" y="1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45175" y="1531450"/>
              <a:ext cx="26825" cy="1215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3" y="0"/>
                  </a:moveTo>
                  <a:cubicBezTo>
                    <a:pt x="475" y="0"/>
                    <a:pt x="407" y="12"/>
                    <a:pt x="339" y="34"/>
                  </a:cubicBezTo>
                  <a:cubicBezTo>
                    <a:pt x="283" y="45"/>
                    <a:pt x="227" y="68"/>
                    <a:pt x="170" y="102"/>
                  </a:cubicBezTo>
                  <a:cubicBezTo>
                    <a:pt x="102" y="136"/>
                    <a:pt x="46" y="181"/>
                    <a:pt x="1" y="237"/>
                  </a:cubicBezTo>
                  <a:cubicBezTo>
                    <a:pt x="46" y="282"/>
                    <a:pt x="91" y="339"/>
                    <a:pt x="159" y="373"/>
                  </a:cubicBezTo>
                  <a:cubicBezTo>
                    <a:pt x="272" y="440"/>
                    <a:pt x="396" y="486"/>
                    <a:pt x="520" y="486"/>
                  </a:cubicBezTo>
                  <a:cubicBezTo>
                    <a:pt x="655" y="474"/>
                    <a:pt x="791" y="429"/>
                    <a:pt x="904" y="361"/>
                  </a:cubicBezTo>
                  <a:cubicBezTo>
                    <a:pt x="971" y="316"/>
                    <a:pt x="1028" y="271"/>
                    <a:pt x="1073" y="203"/>
                  </a:cubicBezTo>
                  <a:cubicBezTo>
                    <a:pt x="1016" y="158"/>
                    <a:pt x="960" y="113"/>
                    <a:pt x="892" y="79"/>
                  </a:cubicBezTo>
                  <a:cubicBezTo>
                    <a:pt x="791" y="23"/>
                    <a:pt x="667" y="0"/>
                    <a:pt x="543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30500" y="1410700"/>
              <a:ext cx="35375" cy="13050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29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87350" y="1402025"/>
              <a:ext cx="23075" cy="19725"/>
            </a:xfrm>
            <a:custGeom>
              <a:avLst/>
              <a:gdLst/>
              <a:ahLst/>
              <a:cxnLst/>
              <a:rect l="l" t="t" r="r" b="b"/>
              <a:pathLst>
                <a:path w="923" h="789" extrusionOk="0">
                  <a:moveTo>
                    <a:pt x="568" y="1"/>
                  </a:moveTo>
                  <a:cubicBezTo>
                    <a:pt x="536" y="1"/>
                    <a:pt x="501" y="7"/>
                    <a:pt x="463" y="20"/>
                  </a:cubicBezTo>
                  <a:cubicBezTo>
                    <a:pt x="452" y="20"/>
                    <a:pt x="429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6" y="788"/>
                    <a:pt x="435" y="789"/>
                    <a:pt x="443" y="789"/>
                  </a:cubicBezTo>
                  <a:cubicBezTo>
                    <a:pt x="867" y="789"/>
                    <a:pt x="922" y="1"/>
                    <a:pt x="5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09225" y="1357400"/>
              <a:ext cx="22575" cy="20050"/>
            </a:xfrm>
            <a:custGeom>
              <a:avLst/>
              <a:gdLst/>
              <a:ahLst/>
              <a:cxnLst/>
              <a:rect l="l" t="t" r="r" b="b"/>
              <a:pathLst>
                <a:path w="903" h="802" extrusionOk="0">
                  <a:moveTo>
                    <a:pt x="550" y="0"/>
                  </a:moveTo>
                  <a:cubicBezTo>
                    <a:pt x="517" y="0"/>
                    <a:pt x="480" y="7"/>
                    <a:pt x="441" y="23"/>
                  </a:cubicBezTo>
                  <a:cubicBezTo>
                    <a:pt x="429" y="34"/>
                    <a:pt x="407" y="34"/>
                    <a:pt x="395" y="45"/>
                  </a:cubicBezTo>
                  <a:cubicBezTo>
                    <a:pt x="113" y="192"/>
                    <a:pt x="0" y="779"/>
                    <a:pt x="418" y="801"/>
                  </a:cubicBezTo>
                  <a:cubicBezTo>
                    <a:pt x="423" y="801"/>
                    <a:pt x="429" y="802"/>
                    <a:pt x="434" y="802"/>
                  </a:cubicBezTo>
                  <a:cubicBezTo>
                    <a:pt x="853" y="802"/>
                    <a:pt x="903" y="0"/>
                    <a:pt x="55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952875" y="1438300"/>
              <a:ext cx="29575" cy="16475"/>
            </a:xfrm>
            <a:custGeom>
              <a:avLst/>
              <a:gdLst/>
              <a:ahLst/>
              <a:cxnLst/>
              <a:rect l="l" t="t" r="r" b="b"/>
              <a:pathLst>
                <a:path w="1183" h="659" extrusionOk="0">
                  <a:moveTo>
                    <a:pt x="705" y="1"/>
                  </a:moveTo>
                  <a:cubicBezTo>
                    <a:pt x="378" y="1"/>
                    <a:pt x="0" y="427"/>
                    <a:pt x="353" y="612"/>
                  </a:cubicBezTo>
                  <a:cubicBezTo>
                    <a:pt x="364" y="612"/>
                    <a:pt x="387" y="623"/>
                    <a:pt x="398" y="634"/>
                  </a:cubicBezTo>
                  <a:cubicBezTo>
                    <a:pt x="440" y="651"/>
                    <a:pt x="488" y="658"/>
                    <a:pt x="537" y="658"/>
                  </a:cubicBezTo>
                  <a:cubicBezTo>
                    <a:pt x="828" y="658"/>
                    <a:pt x="1182" y="395"/>
                    <a:pt x="951" y="115"/>
                  </a:cubicBezTo>
                  <a:cubicBezTo>
                    <a:pt x="884" y="34"/>
                    <a:pt x="797" y="1"/>
                    <a:pt x="70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057325" y="1360925"/>
              <a:ext cx="21225" cy="20500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48" y="819"/>
                    <a:pt x="444" y="819"/>
                  </a:cubicBezTo>
                  <a:cubicBezTo>
                    <a:pt x="496" y="819"/>
                    <a:pt x="551" y="799"/>
                    <a:pt x="609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8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24100" y="1374475"/>
              <a:ext cx="28575" cy="15925"/>
            </a:xfrm>
            <a:custGeom>
              <a:avLst/>
              <a:gdLst/>
              <a:ahLst/>
              <a:cxnLst/>
              <a:rect l="l" t="t" r="r" b="b"/>
              <a:pathLst>
                <a:path w="1143" h="637" extrusionOk="0">
                  <a:moveTo>
                    <a:pt x="581" y="1"/>
                  </a:moveTo>
                  <a:cubicBezTo>
                    <a:pt x="309" y="1"/>
                    <a:pt x="1" y="207"/>
                    <a:pt x="178" y="491"/>
                  </a:cubicBezTo>
                  <a:cubicBezTo>
                    <a:pt x="244" y="595"/>
                    <a:pt x="347" y="636"/>
                    <a:pt x="456" y="636"/>
                  </a:cubicBezTo>
                  <a:cubicBezTo>
                    <a:pt x="773" y="636"/>
                    <a:pt x="1143" y="283"/>
                    <a:pt x="832" y="73"/>
                  </a:cubicBezTo>
                  <a:lnTo>
                    <a:pt x="787" y="50"/>
                  </a:lnTo>
                  <a:cubicBezTo>
                    <a:pt x="728" y="16"/>
                    <a:pt x="656" y="1"/>
                    <a:pt x="58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777475" y="1287100"/>
              <a:ext cx="27125" cy="19025"/>
            </a:xfrm>
            <a:custGeom>
              <a:avLst/>
              <a:gdLst/>
              <a:ahLst/>
              <a:cxnLst/>
              <a:rect l="l" t="t" r="r" b="b"/>
              <a:pathLst>
                <a:path w="1085" h="761" extrusionOk="0">
                  <a:moveTo>
                    <a:pt x="666" y="1"/>
                  </a:moveTo>
                  <a:cubicBezTo>
                    <a:pt x="655" y="1"/>
                    <a:pt x="644" y="1"/>
                    <a:pt x="632" y="2"/>
                  </a:cubicBezTo>
                  <a:lnTo>
                    <a:pt x="587" y="14"/>
                  </a:lnTo>
                  <a:cubicBezTo>
                    <a:pt x="282" y="81"/>
                    <a:pt x="0" y="623"/>
                    <a:pt x="406" y="747"/>
                  </a:cubicBezTo>
                  <a:cubicBezTo>
                    <a:pt x="438" y="756"/>
                    <a:pt x="469" y="761"/>
                    <a:pt x="498" y="761"/>
                  </a:cubicBezTo>
                  <a:cubicBezTo>
                    <a:pt x="891" y="761"/>
                    <a:pt x="1085" y="1"/>
                    <a:pt x="66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234350" y="1109525"/>
              <a:ext cx="21850" cy="20700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5" y="0"/>
                  </a:moveTo>
                  <a:cubicBezTo>
                    <a:pt x="456" y="0"/>
                    <a:pt x="413" y="10"/>
                    <a:pt x="367" y="30"/>
                  </a:cubicBezTo>
                  <a:cubicBezTo>
                    <a:pt x="0" y="190"/>
                    <a:pt x="213" y="827"/>
                    <a:pt x="496" y="827"/>
                  </a:cubicBezTo>
                  <a:cubicBezTo>
                    <a:pt x="553" y="827"/>
                    <a:pt x="613" y="801"/>
                    <a:pt x="671" y="741"/>
                  </a:cubicBezTo>
                  <a:cubicBezTo>
                    <a:pt x="683" y="730"/>
                    <a:pt x="694" y="718"/>
                    <a:pt x="705" y="696"/>
                  </a:cubicBezTo>
                  <a:cubicBezTo>
                    <a:pt x="874" y="488"/>
                    <a:pt x="781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872900" y="1443375"/>
              <a:ext cx="21950" cy="19350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1" y="0"/>
                    <a:pt x="288" y="34"/>
                    <a:pt x="223" y="116"/>
                  </a:cubicBezTo>
                  <a:cubicBezTo>
                    <a:pt x="1" y="387"/>
                    <a:pt x="355" y="773"/>
                    <a:pt x="616" y="773"/>
                  </a:cubicBezTo>
                  <a:cubicBezTo>
                    <a:pt x="712" y="773"/>
                    <a:pt x="796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7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045850" y="1414925"/>
              <a:ext cx="29350" cy="16425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40" y="0"/>
                  </a:moveTo>
                  <a:cubicBezTo>
                    <a:pt x="351" y="0"/>
                    <a:pt x="1" y="271"/>
                    <a:pt x="233" y="543"/>
                  </a:cubicBezTo>
                  <a:cubicBezTo>
                    <a:pt x="299" y="623"/>
                    <a:pt x="385" y="656"/>
                    <a:pt x="475" y="656"/>
                  </a:cubicBezTo>
                  <a:cubicBezTo>
                    <a:pt x="800" y="656"/>
                    <a:pt x="1174" y="223"/>
                    <a:pt x="820" y="46"/>
                  </a:cubicBezTo>
                  <a:cubicBezTo>
                    <a:pt x="798" y="35"/>
                    <a:pt x="786" y="24"/>
                    <a:pt x="775" y="24"/>
                  </a:cubicBezTo>
                  <a:cubicBezTo>
                    <a:pt x="734" y="8"/>
                    <a:pt x="687" y="0"/>
                    <a:pt x="64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84575" y="1240375"/>
              <a:ext cx="29625" cy="16700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07" y="1"/>
                  </a:moveTo>
                  <a:cubicBezTo>
                    <a:pt x="375" y="1"/>
                    <a:pt x="0" y="467"/>
                    <a:pt x="371" y="630"/>
                  </a:cubicBezTo>
                  <a:cubicBezTo>
                    <a:pt x="382" y="641"/>
                    <a:pt x="393" y="641"/>
                    <a:pt x="416" y="653"/>
                  </a:cubicBezTo>
                  <a:cubicBezTo>
                    <a:pt x="450" y="663"/>
                    <a:pt x="486" y="668"/>
                    <a:pt x="524" y="668"/>
                  </a:cubicBezTo>
                  <a:cubicBezTo>
                    <a:pt x="815" y="668"/>
                    <a:pt x="1185" y="379"/>
                    <a:pt x="935" y="100"/>
                  </a:cubicBezTo>
                  <a:cubicBezTo>
                    <a:pt x="870" y="30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225850" y="1184200"/>
              <a:ext cx="26550" cy="15350"/>
            </a:xfrm>
            <a:custGeom>
              <a:avLst/>
              <a:gdLst/>
              <a:ahLst/>
              <a:cxnLst/>
              <a:rect l="l" t="t" r="r" b="b"/>
              <a:pathLst>
                <a:path w="1062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2" y="614"/>
                  </a:cubicBezTo>
                  <a:cubicBezTo>
                    <a:pt x="735" y="614"/>
                    <a:pt x="1062" y="366"/>
                    <a:pt x="820" y="124"/>
                  </a:cubicBezTo>
                  <a:cubicBezTo>
                    <a:pt x="808" y="112"/>
                    <a:pt x="797" y="101"/>
                    <a:pt x="786" y="90"/>
                  </a:cubicBezTo>
                  <a:cubicBezTo>
                    <a:pt x="712" y="30"/>
                    <a:pt x="602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251400" y="1146550"/>
              <a:ext cx="21975" cy="16275"/>
            </a:xfrm>
            <a:custGeom>
              <a:avLst/>
              <a:gdLst/>
              <a:ahLst/>
              <a:cxnLst/>
              <a:rect l="l" t="t" r="r" b="b"/>
              <a:pathLst>
                <a:path w="879" h="651" extrusionOk="0">
                  <a:moveTo>
                    <a:pt x="312" y="1"/>
                  </a:moveTo>
                  <a:cubicBezTo>
                    <a:pt x="157" y="1"/>
                    <a:pt x="23" y="80"/>
                    <a:pt x="12" y="276"/>
                  </a:cubicBezTo>
                  <a:cubicBezTo>
                    <a:pt x="0" y="524"/>
                    <a:pt x="252" y="651"/>
                    <a:pt x="476" y="651"/>
                  </a:cubicBezTo>
                  <a:cubicBezTo>
                    <a:pt x="690" y="651"/>
                    <a:pt x="879" y="535"/>
                    <a:pt x="791" y="298"/>
                  </a:cubicBezTo>
                  <a:cubicBezTo>
                    <a:pt x="791" y="287"/>
                    <a:pt x="768" y="276"/>
                    <a:pt x="768" y="253"/>
                  </a:cubicBezTo>
                  <a:cubicBezTo>
                    <a:pt x="690" y="103"/>
                    <a:pt x="488" y="1"/>
                    <a:pt x="3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87350" y="1406375"/>
              <a:ext cx="20850" cy="20450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1" y="0"/>
                  </a:moveTo>
                  <a:cubicBezTo>
                    <a:pt x="353" y="0"/>
                    <a:pt x="299" y="19"/>
                    <a:pt x="243" y="61"/>
                  </a:cubicBezTo>
                  <a:cubicBezTo>
                    <a:pt x="232" y="61"/>
                    <a:pt x="220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4" y="0"/>
                    <a:pt x="4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199250" y="1102675"/>
              <a:ext cx="25475" cy="15400"/>
            </a:xfrm>
            <a:custGeom>
              <a:avLst/>
              <a:gdLst/>
              <a:ahLst/>
              <a:cxnLst/>
              <a:rect l="l" t="t" r="r" b="b"/>
              <a:pathLst>
                <a:path w="1019" h="616" extrusionOk="0">
                  <a:moveTo>
                    <a:pt x="584" y="0"/>
                  </a:moveTo>
                  <a:cubicBezTo>
                    <a:pt x="303" y="0"/>
                    <a:pt x="1" y="211"/>
                    <a:pt x="202" y="462"/>
                  </a:cubicBezTo>
                  <a:cubicBezTo>
                    <a:pt x="213" y="473"/>
                    <a:pt x="225" y="485"/>
                    <a:pt x="236" y="496"/>
                  </a:cubicBezTo>
                  <a:cubicBezTo>
                    <a:pt x="319" y="575"/>
                    <a:pt x="452" y="615"/>
                    <a:pt x="581" y="615"/>
                  </a:cubicBezTo>
                  <a:cubicBezTo>
                    <a:pt x="805" y="615"/>
                    <a:pt x="1018" y="494"/>
                    <a:pt x="947" y="236"/>
                  </a:cubicBezTo>
                  <a:cubicBezTo>
                    <a:pt x="898" y="68"/>
                    <a:pt x="745" y="0"/>
                    <a:pt x="5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161950" y="1331025"/>
              <a:ext cx="21000" cy="20400"/>
            </a:xfrm>
            <a:custGeom>
              <a:avLst/>
              <a:gdLst/>
              <a:ahLst/>
              <a:cxnLst/>
              <a:rect l="l" t="t" r="r" b="b"/>
              <a:pathLst>
                <a:path w="840" h="816" extrusionOk="0">
                  <a:moveTo>
                    <a:pt x="498" y="0"/>
                  </a:moveTo>
                  <a:cubicBezTo>
                    <a:pt x="467" y="0"/>
                    <a:pt x="433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3" y="728"/>
                    <a:pt x="645" y="716"/>
                  </a:cubicBezTo>
                  <a:cubicBezTo>
                    <a:pt x="839" y="512"/>
                    <a:pt x="802" y="0"/>
                    <a:pt x="4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101925" y="1326275"/>
              <a:ext cx="25900" cy="15375"/>
            </a:xfrm>
            <a:custGeom>
              <a:avLst/>
              <a:gdLst/>
              <a:ahLst/>
              <a:cxnLst/>
              <a:rect l="l" t="t" r="r" b="b"/>
              <a:pathLst>
                <a:path w="1036" h="615" extrusionOk="0">
                  <a:moveTo>
                    <a:pt x="461" y="0"/>
                  </a:moveTo>
                  <a:cubicBezTo>
                    <a:pt x="227" y="0"/>
                    <a:pt x="0" y="128"/>
                    <a:pt x="89" y="387"/>
                  </a:cubicBezTo>
                  <a:cubicBezTo>
                    <a:pt x="145" y="549"/>
                    <a:pt x="291" y="614"/>
                    <a:pt x="444" y="614"/>
                  </a:cubicBezTo>
                  <a:cubicBezTo>
                    <a:pt x="728" y="614"/>
                    <a:pt x="1036" y="389"/>
                    <a:pt x="823" y="139"/>
                  </a:cubicBezTo>
                  <a:cubicBezTo>
                    <a:pt x="812" y="128"/>
                    <a:pt x="800" y="117"/>
                    <a:pt x="789" y="105"/>
                  </a:cubicBezTo>
                  <a:cubicBezTo>
                    <a:pt x="707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177775" y="1066050"/>
              <a:ext cx="23300" cy="20000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6" y="0"/>
                    <a:pt x="512" y="7"/>
                    <a:pt x="474" y="20"/>
                  </a:cubicBezTo>
                  <a:lnTo>
                    <a:pt x="418" y="43"/>
                  </a:lnTo>
                  <a:cubicBezTo>
                    <a:pt x="136" y="178"/>
                    <a:pt x="0" y="765"/>
                    <a:pt x="418" y="799"/>
                  </a:cubicBezTo>
                  <a:cubicBezTo>
                    <a:pt x="426" y="799"/>
                    <a:pt x="434" y="800"/>
                    <a:pt x="442" y="800"/>
                  </a:cubicBezTo>
                  <a:cubicBezTo>
                    <a:pt x="867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236175" y="1229050"/>
              <a:ext cx="22625" cy="20050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6" y="0"/>
                    <a:pt x="491" y="7"/>
                    <a:pt x="452" y="22"/>
                  </a:cubicBezTo>
                  <a:lnTo>
                    <a:pt x="407" y="45"/>
                  </a:lnTo>
                  <a:cubicBezTo>
                    <a:pt x="124" y="192"/>
                    <a:pt x="0" y="778"/>
                    <a:pt x="418" y="801"/>
                  </a:cubicBezTo>
                  <a:cubicBezTo>
                    <a:pt x="423" y="801"/>
                    <a:pt x="429" y="801"/>
                    <a:pt x="434" y="801"/>
                  </a:cubicBezTo>
                  <a:cubicBezTo>
                    <a:pt x="863" y="801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786775" y="1358225"/>
              <a:ext cx="21750" cy="20125"/>
            </a:xfrm>
            <a:custGeom>
              <a:avLst/>
              <a:gdLst/>
              <a:ahLst/>
              <a:cxnLst/>
              <a:rect l="l" t="t" r="r" b="b"/>
              <a:pathLst>
                <a:path w="870" h="805" extrusionOk="0">
                  <a:moveTo>
                    <a:pt x="452" y="1"/>
                  </a:moveTo>
                  <a:cubicBezTo>
                    <a:pt x="21" y="1"/>
                    <a:pt x="1" y="805"/>
                    <a:pt x="349" y="805"/>
                  </a:cubicBezTo>
                  <a:cubicBezTo>
                    <a:pt x="384" y="805"/>
                    <a:pt x="422" y="797"/>
                    <a:pt x="463" y="779"/>
                  </a:cubicBezTo>
                  <a:cubicBezTo>
                    <a:pt x="475" y="768"/>
                    <a:pt x="497" y="757"/>
                    <a:pt x="508" y="757"/>
                  </a:cubicBezTo>
                  <a:cubicBezTo>
                    <a:pt x="779" y="599"/>
                    <a:pt x="869" y="1"/>
                    <a:pt x="4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215775" y="1076250"/>
              <a:ext cx="25450" cy="1542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5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21" y="548"/>
                    <a:pt x="275" y="616"/>
                    <a:pt x="436" y="616"/>
                  </a:cubicBezTo>
                  <a:cubicBezTo>
                    <a:pt x="717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71" y="120"/>
                  </a:cubicBezTo>
                  <a:cubicBezTo>
                    <a:pt x="693" y="41"/>
                    <a:pt x="562" y="1"/>
                    <a:pt x="43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177925" y="1290100"/>
              <a:ext cx="21875" cy="16050"/>
            </a:xfrm>
            <a:custGeom>
              <a:avLst/>
              <a:gdLst/>
              <a:ahLst/>
              <a:cxnLst/>
              <a:rect l="l" t="t" r="r" b="b"/>
              <a:pathLst>
                <a:path w="875" h="642" extrusionOk="0">
                  <a:moveTo>
                    <a:pt x="413" y="1"/>
                  </a:moveTo>
                  <a:cubicBezTo>
                    <a:pt x="195" y="1"/>
                    <a:pt x="0" y="119"/>
                    <a:pt x="96" y="356"/>
                  </a:cubicBezTo>
                  <a:cubicBezTo>
                    <a:pt x="107" y="367"/>
                    <a:pt x="107" y="390"/>
                    <a:pt x="119" y="401"/>
                  </a:cubicBezTo>
                  <a:cubicBezTo>
                    <a:pt x="195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75" y="119"/>
                    <a:pt x="632" y="1"/>
                    <a:pt x="41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845550" y="1021050"/>
              <a:ext cx="209675" cy="170100"/>
            </a:xfrm>
            <a:custGeom>
              <a:avLst/>
              <a:gdLst/>
              <a:ahLst/>
              <a:cxnLst/>
              <a:rect l="l" t="t" r="r" b="b"/>
              <a:pathLst>
                <a:path w="8387" h="6804" extrusionOk="0">
                  <a:moveTo>
                    <a:pt x="5932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03" y="6803"/>
                  </a:cubicBezTo>
                  <a:cubicBezTo>
                    <a:pt x="5632" y="6803"/>
                    <a:pt x="5920" y="6750"/>
                    <a:pt x="6135" y="6638"/>
                  </a:cubicBezTo>
                  <a:lnTo>
                    <a:pt x="8031" y="2723"/>
                  </a:lnTo>
                  <a:cubicBezTo>
                    <a:pt x="8387" y="749"/>
                    <a:pt x="7328" y="1"/>
                    <a:pt x="593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863800" y="1015600"/>
              <a:ext cx="189025" cy="176700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29" y="0"/>
                  </a:moveTo>
                  <a:cubicBezTo>
                    <a:pt x="5051" y="0"/>
                    <a:pt x="4974" y="2"/>
                    <a:pt x="4898" y="7"/>
                  </a:cubicBezTo>
                  <a:cubicBezTo>
                    <a:pt x="4141" y="63"/>
                    <a:pt x="3397" y="255"/>
                    <a:pt x="2720" y="582"/>
                  </a:cubicBezTo>
                  <a:cubicBezTo>
                    <a:pt x="2020" y="898"/>
                    <a:pt x="1388" y="1338"/>
                    <a:pt x="858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40" y="2410"/>
                    <a:pt x="395" y="2501"/>
                    <a:pt x="361" y="2580"/>
                  </a:cubicBezTo>
                  <a:cubicBezTo>
                    <a:pt x="305" y="2670"/>
                    <a:pt x="260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68" y="4408"/>
                    <a:pt x="215" y="4791"/>
                    <a:pt x="452" y="5107"/>
                  </a:cubicBezTo>
                  <a:cubicBezTo>
                    <a:pt x="677" y="5423"/>
                    <a:pt x="937" y="5694"/>
                    <a:pt x="1241" y="5931"/>
                  </a:cubicBezTo>
                  <a:cubicBezTo>
                    <a:pt x="1839" y="6382"/>
                    <a:pt x="2517" y="6710"/>
                    <a:pt x="3239" y="6902"/>
                  </a:cubicBezTo>
                  <a:cubicBezTo>
                    <a:pt x="3600" y="6992"/>
                    <a:pt x="3972" y="7048"/>
                    <a:pt x="4333" y="7060"/>
                  </a:cubicBezTo>
                  <a:cubicBezTo>
                    <a:pt x="4390" y="7065"/>
                    <a:pt x="4448" y="7067"/>
                    <a:pt x="4505" y="7067"/>
                  </a:cubicBezTo>
                  <a:cubicBezTo>
                    <a:pt x="4819" y="7067"/>
                    <a:pt x="5128" y="6990"/>
                    <a:pt x="5405" y="6856"/>
                  </a:cubicBezTo>
                  <a:lnTo>
                    <a:pt x="5405" y="6856"/>
                  </a:lnTo>
                  <a:cubicBezTo>
                    <a:pt x="5173" y="6942"/>
                    <a:pt x="4929" y="6984"/>
                    <a:pt x="4682" y="6984"/>
                  </a:cubicBezTo>
                  <a:cubicBezTo>
                    <a:pt x="4570" y="6984"/>
                    <a:pt x="4457" y="6976"/>
                    <a:pt x="4345" y="6958"/>
                  </a:cubicBezTo>
                  <a:cubicBezTo>
                    <a:pt x="3983" y="6913"/>
                    <a:pt x="3634" y="6834"/>
                    <a:pt x="3295" y="6710"/>
                  </a:cubicBezTo>
                  <a:cubicBezTo>
                    <a:pt x="2618" y="6484"/>
                    <a:pt x="1997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74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69" y="2580"/>
                  </a:cubicBezTo>
                  <a:cubicBezTo>
                    <a:pt x="971" y="2433"/>
                    <a:pt x="1083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39" y="445"/>
                    <a:pt x="5244" y="445"/>
                  </a:cubicBezTo>
                  <a:cubicBezTo>
                    <a:pt x="5825" y="445"/>
                    <a:pt x="6407" y="589"/>
                    <a:pt x="6771" y="1000"/>
                  </a:cubicBezTo>
                  <a:cubicBezTo>
                    <a:pt x="6985" y="1248"/>
                    <a:pt x="7121" y="1553"/>
                    <a:pt x="7166" y="1869"/>
                  </a:cubicBezTo>
                  <a:cubicBezTo>
                    <a:pt x="7210" y="2209"/>
                    <a:pt x="7200" y="2549"/>
                    <a:pt x="7158" y="2878"/>
                  </a:cubicBezTo>
                  <a:lnTo>
                    <a:pt x="7158" y="2878"/>
                  </a:lnTo>
                  <a:cubicBezTo>
                    <a:pt x="6856" y="3538"/>
                    <a:pt x="6554" y="4188"/>
                    <a:pt x="6274" y="4848"/>
                  </a:cubicBezTo>
                  <a:cubicBezTo>
                    <a:pt x="5981" y="5514"/>
                    <a:pt x="5687" y="6179"/>
                    <a:pt x="5405" y="6856"/>
                  </a:cubicBezTo>
                  <a:cubicBezTo>
                    <a:pt x="5766" y="6224"/>
                    <a:pt x="6094" y="5570"/>
                    <a:pt x="6443" y="4938"/>
                  </a:cubicBezTo>
                  <a:cubicBezTo>
                    <a:pt x="6793" y="4295"/>
                    <a:pt x="7109" y="3652"/>
                    <a:pt x="7448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27" y="1824"/>
                  </a:cubicBezTo>
                  <a:cubicBezTo>
                    <a:pt x="7493" y="1417"/>
                    <a:pt x="7335" y="1034"/>
                    <a:pt x="7075" y="718"/>
                  </a:cubicBezTo>
                  <a:cubicBezTo>
                    <a:pt x="6805" y="424"/>
                    <a:pt x="6443" y="210"/>
                    <a:pt x="6049" y="108"/>
                  </a:cubicBezTo>
                  <a:cubicBezTo>
                    <a:pt x="5751" y="36"/>
                    <a:pt x="5438" y="0"/>
                    <a:pt x="512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778875" y="1102975"/>
              <a:ext cx="234450" cy="176625"/>
            </a:xfrm>
            <a:custGeom>
              <a:avLst/>
              <a:gdLst/>
              <a:ahLst/>
              <a:cxnLst/>
              <a:rect l="l" t="t" r="r" b="b"/>
              <a:pathLst>
                <a:path w="9378" h="7065" extrusionOk="0">
                  <a:moveTo>
                    <a:pt x="5853" y="1"/>
                  </a:moveTo>
                  <a:cubicBezTo>
                    <a:pt x="5698" y="1"/>
                    <a:pt x="5537" y="17"/>
                    <a:pt x="5372" y="55"/>
                  </a:cubicBezTo>
                  <a:cubicBezTo>
                    <a:pt x="4187" y="326"/>
                    <a:pt x="3047" y="1003"/>
                    <a:pt x="2156" y="1770"/>
                  </a:cubicBezTo>
                  <a:cubicBezTo>
                    <a:pt x="1005" y="2763"/>
                    <a:pt x="1" y="4738"/>
                    <a:pt x="1106" y="6149"/>
                  </a:cubicBezTo>
                  <a:cubicBezTo>
                    <a:pt x="1655" y="6820"/>
                    <a:pt x="2458" y="7064"/>
                    <a:pt x="3292" y="7064"/>
                  </a:cubicBezTo>
                  <a:cubicBezTo>
                    <a:pt x="4141" y="7064"/>
                    <a:pt x="5022" y="6811"/>
                    <a:pt x="5699" y="6498"/>
                  </a:cubicBezTo>
                  <a:cubicBezTo>
                    <a:pt x="7471" y="5720"/>
                    <a:pt x="9378" y="3869"/>
                    <a:pt x="8238" y="1759"/>
                  </a:cubicBezTo>
                  <a:lnTo>
                    <a:pt x="7663" y="755"/>
                  </a:lnTo>
                  <a:cubicBezTo>
                    <a:pt x="7663" y="755"/>
                    <a:pt x="6900" y="1"/>
                    <a:pt x="5853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787900" y="1101200"/>
              <a:ext cx="209350" cy="184025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12" y="1"/>
                  </a:moveTo>
                  <a:cubicBezTo>
                    <a:pt x="5387" y="1"/>
                    <a:pt x="5363" y="1"/>
                    <a:pt x="5338" y="2"/>
                  </a:cubicBezTo>
                  <a:cubicBezTo>
                    <a:pt x="5225" y="13"/>
                    <a:pt x="5112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19" y="273"/>
                    <a:pt x="3871" y="374"/>
                  </a:cubicBezTo>
                  <a:cubicBezTo>
                    <a:pt x="3623" y="499"/>
                    <a:pt x="3341" y="589"/>
                    <a:pt x="3081" y="747"/>
                  </a:cubicBezTo>
                  <a:cubicBezTo>
                    <a:pt x="2833" y="905"/>
                    <a:pt x="2540" y="1040"/>
                    <a:pt x="2291" y="1232"/>
                  </a:cubicBezTo>
                  <a:cubicBezTo>
                    <a:pt x="2043" y="1435"/>
                    <a:pt x="1761" y="1604"/>
                    <a:pt x="1513" y="1830"/>
                  </a:cubicBezTo>
                  <a:cubicBezTo>
                    <a:pt x="1253" y="2078"/>
                    <a:pt x="1028" y="2338"/>
                    <a:pt x="824" y="2620"/>
                  </a:cubicBezTo>
                  <a:cubicBezTo>
                    <a:pt x="430" y="3207"/>
                    <a:pt x="91" y="3895"/>
                    <a:pt x="46" y="4685"/>
                  </a:cubicBezTo>
                  <a:cubicBezTo>
                    <a:pt x="1" y="5497"/>
                    <a:pt x="351" y="6276"/>
                    <a:pt x="982" y="6784"/>
                  </a:cubicBezTo>
                  <a:cubicBezTo>
                    <a:pt x="1542" y="7208"/>
                    <a:pt x="2225" y="7361"/>
                    <a:pt x="2877" y="7361"/>
                  </a:cubicBezTo>
                  <a:cubicBezTo>
                    <a:pt x="2988" y="7361"/>
                    <a:pt x="3097" y="7356"/>
                    <a:pt x="3205" y="7348"/>
                  </a:cubicBezTo>
                  <a:cubicBezTo>
                    <a:pt x="3928" y="7292"/>
                    <a:pt x="4639" y="7111"/>
                    <a:pt x="5304" y="6806"/>
                  </a:cubicBezTo>
                  <a:cubicBezTo>
                    <a:pt x="5474" y="6739"/>
                    <a:pt x="5609" y="6682"/>
                    <a:pt x="5767" y="6592"/>
                  </a:cubicBezTo>
                  <a:cubicBezTo>
                    <a:pt x="5925" y="6502"/>
                    <a:pt x="6072" y="6423"/>
                    <a:pt x="6218" y="6332"/>
                  </a:cubicBezTo>
                  <a:cubicBezTo>
                    <a:pt x="6500" y="6152"/>
                    <a:pt x="6760" y="5949"/>
                    <a:pt x="7008" y="5723"/>
                  </a:cubicBezTo>
                  <a:cubicBezTo>
                    <a:pt x="7471" y="5328"/>
                    <a:pt x="7832" y="4832"/>
                    <a:pt x="8091" y="4279"/>
                  </a:cubicBezTo>
                  <a:cubicBezTo>
                    <a:pt x="8306" y="3793"/>
                    <a:pt x="8374" y="3263"/>
                    <a:pt x="8272" y="2755"/>
                  </a:cubicBezTo>
                  <a:cubicBezTo>
                    <a:pt x="8204" y="2372"/>
                    <a:pt x="8058" y="1999"/>
                    <a:pt x="7843" y="1672"/>
                  </a:cubicBezTo>
                  <a:lnTo>
                    <a:pt x="7302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83" y="5464"/>
                  </a:cubicBezTo>
                  <a:cubicBezTo>
                    <a:pt x="6546" y="5655"/>
                    <a:pt x="6286" y="5836"/>
                    <a:pt x="6026" y="5994"/>
                  </a:cubicBezTo>
                  <a:cubicBezTo>
                    <a:pt x="5891" y="6073"/>
                    <a:pt x="5756" y="6152"/>
                    <a:pt x="5609" y="6220"/>
                  </a:cubicBezTo>
                  <a:cubicBezTo>
                    <a:pt x="5462" y="6287"/>
                    <a:pt x="5293" y="6366"/>
                    <a:pt x="5146" y="6423"/>
                  </a:cubicBezTo>
                  <a:cubicBezTo>
                    <a:pt x="4526" y="6694"/>
                    <a:pt x="3860" y="6863"/>
                    <a:pt x="3194" y="6897"/>
                  </a:cubicBezTo>
                  <a:cubicBezTo>
                    <a:pt x="3116" y="6902"/>
                    <a:pt x="3037" y="6905"/>
                    <a:pt x="2958" y="6905"/>
                  </a:cubicBezTo>
                  <a:cubicBezTo>
                    <a:pt x="2355" y="6905"/>
                    <a:pt x="1747" y="6749"/>
                    <a:pt x="1298" y="6400"/>
                  </a:cubicBezTo>
                  <a:cubicBezTo>
                    <a:pt x="768" y="6005"/>
                    <a:pt x="475" y="5362"/>
                    <a:pt x="509" y="4696"/>
                  </a:cubicBezTo>
                  <a:cubicBezTo>
                    <a:pt x="531" y="4042"/>
                    <a:pt x="824" y="3410"/>
                    <a:pt x="1174" y="2868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909"/>
                    <a:pt x="2269" y="1717"/>
                    <a:pt x="2506" y="1525"/>
                  </a:cubicBezTo>
                  <a:cubicBezTo>
                    <a:pt x="2743" y="1334"/>
                    <a:pt x="3002" y="1187"/>
                    <a:pt x="3251" y="1018"/>
                  </a:cubicBezTo>
                  <a:cubicBezTo>
                    <a:pt x="3488" y="882"/>
                    <a:pt x="3725" y="747"/>
                    <a:pt x="3973" y="634"/>
                  </a:cubicBezTo>
                  <a:cubicBezTo>
                    <a:pt x="4210" y="521"/>
                    <a:pt x="4458" y="431"/>
                    <a:pt x="4706" y="352"/>
                  </a:cubicBezTo>
                  <a:lnTo>
                    <a:pt x="5045" y="239"/>
                  </a:lnTo>
                  <a:lnTo>
                    <a:pt x="5361" y="183"/>
                  </a:lnTo>
                  <a:cubicBezTo>
                    <a:pt x="5445" y="172"/>
                    <a:pt x="5528" y="167"/>
                    <a:pt x="5612" y="167"/>
                  </a:cubicBezTo>
                  <a:cubicBezTo>
                    <a:pt x="5900" y="167"/>
                    <a:pt x="6184" y="227"/>
                    <a:pt x="6455" y="341"/>
                  </a:cubicBezTo>
                  <a:cubicBezTo>
                    <a:pt x="6681" y="420"/>
                    <a:pt x="6895" y="532"/>
                    <a:pt x="7098" y="668"/>
                  </a:cubicBezTo>
                  <a:cubicBezTo>
                    <a:pt x="7234" y="758"/>
                    <a:pt x="7302" y="826"/>
                    <a:pt x="7302" y="826"/>
                  </a:cubicBezTo>
                  <a:cubicBezTo>
                    <a:pt x="7245" y="758"/>
                    <a:pt x="7177" y="702"/>
                    <a:pt x="7110" y="645"/>
                  </a:cubicBezTo>
                  <a:cubicBezTo>
                    <a:pt x="6918" y="487"/>
                    <a:pt x="6704" y="352"/>
                    <a:pt x="6478" y="250"/>
                  </a:cubicBezTo>
                  <a:cubicBezTo>
                    <a:pt x="6150" y="81"/>
                    <a:pt x="5782" y="1"/>
                    <a:pt x="5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937975" y="1022550"/>
              <a:ext cx="273675" cy="163450"/>
            </a:xfrm>
            <a:custGeom>
              <a:avLst/>
              <a:gdLst/>
              <a:ahLst/>
              <a:cxnLst/>
              <a:rect l="l" t="t" r="r" b="b"/>
              <a:pathLst>
                <a:path w="10947" h="6538" extrusionOk="0">
                  <a:moveTo>
                    <a:pt x="5556" y="0"/>
                  </a:moveTo>
                  <a:cubicBezTo>
                    <a:pt x="5453" y="0"/>
                    <a:pt x="5354" y="4"/>
                    <a:pt x="5259" y="11"/>
                  </a:cubicBezTo>
                  <a:cubicBezTo>
                    <a:pt x="2901" y="203"/>
                    <a:pt x="1" y="3159"/>
                    <a:pt x="2088" y="5348"/>
                  </a:cubicBezTo>
                  <a:cubicBezTo>
                    <a:pt x="2877" y="6168"/>
                    <a:pt x="4430" y="6537"/>
                    <a:pt x="5922" y="6537"/>
                  </a:cubicBezTo>
                  <a:cubicBezTo>
                    <a:pt x="7120" y="6537"/>
                    <a:pt x="8278" y="6300"/>
                    <a:pt x="8972" y="5867"/>
                  </a:cubicBezTo>
                  <a:lnTo>
                    <a:pt x="9931" y="5089"/>
                  </a:lnTo>
                  <a:cubicBezTo>
                    <a:pt x="10947" y="4886"/>
                    <a:pt x="10089" y="2132"/>
                    <a:pt x="9694" y="1625"/>
                  </a:cubicBezTo>
                  <a:cubicBezTo>
                    <a:pt x="8835" y="608"/>
                    <a:pt x="6895" y="0"/>
                    <a:pt x="555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61400" y="1017450"/>
              <a:ext cx="238125" cy="172100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68"/>
                    <a:pt x="3600" y="125"/>
                    <a:pt x="3363" y="204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45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508" y="2652"/>
                  </a:cubicBezTo>
                  <a:cubicBezTo>
                    <a:pt x="1" y="3634"/>
                    <a:pt x="170" y="4830"/>
                    <a:pt x="937" y="5620"/>
                  </a:cubicBezTo>
                  <a:cubicBezTo>
                    <a:pt x="1309" y="5993"/>
                    <a:pt x="1750" y="6286"/>
                    <a:pt x="2246" y="6466"/>
                  </a:cubicBezTo>
                  <a:cubicBezTo>
                    <a:pt x="2720" y="6647"/>
                    <a:pt x="3205" y="6760"/>
                    <a:pt x="3713" y="6816"/>
                  </a:cubicBezTo>
                  <a:cubicBezTo>
                    <a:pt x="4059" y="6863"/>
                    <a:pt x="4405" y="6883"/>
                    <a:pt x="4755" y="6883"/>
                  </a:cubicBezTo>
                  <a:cubicBezTo>
                    <a:pt x="4907" y="6883"/>
                    <a:pt x="5060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69" y="6117"/>
                  </a:cubicBezTo>
                  <a:lnTo>
                    <a:pt x="8994" y="5293"/>
                  </a:lnTo>
                  <a:lnTo>
                    <a:pt x="7990" y="6026"/>
                  </a:lnTo>
                  <a:cubicBezTo>
                    <a:pt x="7550" y="6252"/>
                    <a:pt x="7087" y="6399"/>
                    <a:pt x="6613" y="6466"/>
                  </a:cubicBezTo>
                  <a:cubicBezTo>
                    <a:pt x="6139" y="6545"/>
                    <a:pt x="5654" y="6591"/>
                    <a:pt x="5169" y="6591"/>
                  </a:cubicBezTo>
                  <a:cubicBezTo>
                    <a:pt x="5139" y="6591"/>
                    <a:pt x="5109" y="6591"/>
                    <a:pt x="5079" y="6591"/>
                  </a:cubicBezTo>
                  <a:cubicBezTo>
                    <a:pt x="4150" y="6591"/>
                    <a:pt x="3233" y="6422"/>
                    <a:pt x="2359" y="6094"/>
                  </a:cubicBezTo>
                  <a:cubicBezTo>
                    <a:pt x="1930" y="5925"/>
                    <a:pt x="1546" y="5665"/>
                    <a:pt x="1230" y="5338"/>
                  </a:cubicBezTo>
                  <a:cubicBezTo>
                    <a:pt x="926" y="4999"/>
                    <a:pt x="734" y="4593"/>
                    <a:pt x="666" y="4142"/>
                  </a:cubicBezTo>
                  <a:cubicBezTo>
                    <a:pt x="610" y="3702"/>
                    <a:pt x="689" y="3250"/>
                    <a:pt x="903" y="2844"/>
                  </a:cubicBezTo>
                  <a:cubicBezTo>
                    <a:pt x="1106" y="2427"/>
                    <a:pt x="1377" y="2054"/>
                    <a:pt x="1716" y="1738"/>
                  </a:cubicBezTo>
                  <a:cubicBezTo>
                    <a:pt x="2043" y="1400"/>
                    <a:pt x="2427" y="1118"/>
                    <a:pt x="2844" y="903"/>
                  </a:cubicBezTo>
                  <a:cubicBezTo>
                    <a:pt x="3047" y="791"/>
                    <a:pt x="3262" y="700"/>
                    <a:pt x="3476" y="610"/>
                  </a:cubicBezTo>
                  <a:cubicBezTo>
                    <a:pt x="3702" y="542"/>
                    <a:pt x="3927" y="486"/>
                    <a:pt x="4153" y="452"/>
                  </a:cubicBezTo>
                  <a:lnTo>
                    <a:pt x="4334" y="418"/>
                  </a:lnTo>
                  <a:lnTo>
                    <a:pt x="4841" y="418"/>
                  </a:lnTo>
                  <a:cubicBezTo>
                    <a:pt x="5078" y="452"/>
                    <a:pt x="5315" y="452"/>
                    <a:pt x="5552" y="508"/>
                  </a:cubicBezTo>
                  <a:cubicBezTo>
                    <a:pt x="5789" y="542"/>
                    <a:pt x="6026" y="587"/>
                    <a:pt x="6252" y="655"/>
                  </a:cubicBezTo>
                  <a:cubicBezTo>
                    <a:pt x="6489" y="712"/>
                    <a:pt x="6715" y="779"/>
                    <a:pt x="6940" y="869"/>
                  </a:cubicBezTo>
                  <a:cubicBezTo>
                    <a:pt x="7380" y="1027"/>
                    <a:pt x="7798" y="1242"/>
                    <a:pt x="8193" y="1513"/>
                  </a:cubicBezTo>
                  <a:cubicBezTo>
                    <a:pt x="8283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22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86" y="3081"/>
                    <a:pt x="9321" y="3555"/>
                    <a:pt x="9389" y="4029"/>
                  </a:cubicBezTo>
                  <a:cubicBezTo>
                    <a:pt x="9423" y="4266"/>
                    <a:pt x="9434" y="4514"/>
                    <a:pt x="9400" y="4751"/>
                  </a:cubicBezTo>
                  <a:cubicBezTo>
                    <a:pt x="9366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26"/>
                    <a:pt x="9524" y="4266"/>
                    <a:pt x="9513" y="4018"/>
                  </a:cubicBezTo>
                  <a:cubicBezTo>
                    <a:pt x="9468" y="3521"/>
                    <a:pt x="9378" y="3036"/>
                    <a:pt x="9231" y="2562"/>
                  </a:cubicBezTo>
                  <a:cubicBezTo>
                    <a:pt x="9152" y="2314"/>
                    <a:pt x="9050" y="2077"/>
                    <a:pt x="8926" y="1851"/>
                  </a:cubicBezTo>
                  <a:lnTo>
                    <a:pt x="8881" y="1772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58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50"/>
                    <a:pt x="6376" y="283"/>
                  </a:cubicBezTo>
                  <a:cubicBezTo>
                    <a:pt x="6139" y="204"/>
                    <a:pt x="5891" y="147"/>
                    <a:pt x="5643" y="102"/>
                  </a:cubicBezTo>
                  <a:cubicBezTo>
                    <a:pt x="5394" y="46"/>
                    <a:pt x="5146" y="34"/>
                    <a:pt x="48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95800" y="1115325"/>
              <a:ext cx="244075" cy="269300"/>
            </a:xfrm>
            <a:custGeom>
              <a:avLst/>
              <a:gdLst/>
              <a:ahLst/>
              <a:cxnLst/>
              <a:rect l="l" t="t" r="r" b="b"/>
              <a:pathLst>
                <a:path w="9763" h="10772" extrusionOk="0">
                  <a:moveTo>
                    <a:pt x="6856" y="1"/>
                  </a:moveTo>
                  <a:cubicBezTo>
                    <a:pt x="6850" y="1"/>
                    <a:pt x="6844" y="1"/>
                    <a:pt x="6839" y="1"/>
                  </a:cubicBezTo>
                  <a:cubicBezTo>
                    <a:pt x="5282" y="80"/>
                    <a:pt x="3431" y="1130"/>
                    <a:pt x="2280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21" y="8871"/>
                    <a:pt x="1817" y="9852"/>
                  </a:cubicBezTo>
                  <a:cubicBezTo>
                    <a:pt x="2569" y="10454"/>
                    <a:pt x="3812" y="10771"/>
                    <a:pt x="5087" y="10771"/>
                  </a:cubicBezTo>
                  <a:cubicBezTo>
                    <a:pt x="7374" y="10771"/>
                    <a:pt x="9763" y="9752"/>
                    <a:pt x="9604" y="7528"/>
                  </a:cubicBezTo>
                  <a:lnTo>
                    <a:pt x="9107" y="6806"/>
                  </a:lnTo>
                  <a:cubicBezTo>
                    <a:pt x="8882" y="5683"/>
                    <a:pt x="7987" y="1"/>
                    <a:pt x="6856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94675" y="1111225"/>
              <a:ext cx="243775" cy="277900"/>
            </a:xfrm>
            <a:custGeom>
              <a:avLst/>
              <a:gdLst/>
              <a:ahLst/>
              <a:cxnLst/>
              <a:rect l="l" t="t" r="r" b="b"/>
              <a:pathLst>
                <a:path w="9751" h="11116" extrusionOk="0">
                  <a:moveTo>
                    <a:pt x="6871" y="0"/>
                  </a:moveTo>
                  <a:cubicBezTo>
                    <a:pt x="6834" y="0"/>
                    <a:pt x="6797" y="3"/>
                    <a:pt x="6760" y="7"/>
                  </a:cubicBezTo>
                  <a:lnTo>
                    <a:pt x="6512" y="41"/>
                  </a:lnTo>
                  <a:cubicBezTo>
                    <a:pt x="6354" y="52"/>
                    <a:pt x="6184" y="75"/>
                    <a:pt x="6026" y="120"/>
                  </a:cubicBezTo>
                  <a:cubicBezTo>
                    <a:pt x="5868" y="165"/>
                    <a:pt x="5688" y="188"/>
                    <a:pt x="5541" y="244"/>
                  </a:cubicBezTo>
                  <a:cubicBezTo>
                    <a:pt x="5225" y="346"/>
                    <a:pt x="4909" y="470"/>
                    <a:pt x="4616" y="617"/>
                  </a:cubicBezTo>
                  <a:cubicBezTo>
                    <a:pt x="4322" y="763"/>
                    <a:pt x="4029" y="921"/>
                    <a:pt x="3758" y="1102"/>
                  </a:cubicBezTo>
                  <a:cubicBezTo>
                    <a:pt x="3476" y="1282"/>
                    <a:pt x="3217" y="1474"/>
                    <a:pt x="2957" y="1689"/>
                  </a:cubicBezTo>
                  <a:cubicBezTo>
                    <a:pt x="2438" y="2095"/>
                    <a:pt x="2009" y="2625"/>
                    <a:pt x="1603" y="3110"/>
                  </a:cubicBezTo>
                  <a:cubicBezTo>
                    <a:pt x="1400" y="3370"/>
                    <a:pt x="1208" y="3641"/>
                    <a:pt x="1039" y="3923"/>
                  </a:cubicBezTo>
                  <a:cubicBezTo>
                    <a:pt x="858" y="4205"/>
                    <a:pt x="711" y="4498"/>
                    <a:pt x="587" y="4814"/>
                  </a:cubicBezTo>
                  <a:cubicBezTo>
                    <a:pt x="441" y="5108"/>
                    <a:pt x="339" y="5424"/>
                    <a:pt x="260" y="5751"/>
                  </a:cubicBezTo>
                  <a:lnTo>
                    <a:pt x="113" y="6225"/>
                  </a:lnTo>
                  <a:cubicBezTo>
                    <a:pt x="80" y="6428"/>
                    <a:pt x="68" y="6552"/>
                    <a:pt x="46" y="6721"/>
                  </a:cubicBezTo>
                  <a:cubicBezTo>
                    <a:pt x="1" y="7410"/>
                    <a:pt x="147" y="8109"/>
                    <a:pt x="486" y="8719"/>
                  </a:cubicBezTo>
                  <a:cubicBezTo>
                    <a:pt x="813" y="9305"/>
                    <a:pt x="1264" y="9824"/>
                    <a:pt x="1795" y="10242"/>
                  </a:cubicBezTo>
                  <a:cubicBezTo>
                    <a:pt x="2348" y="10626"/>
                    <a:pt x="2991" y="10885"/>
                    <a:pt x="3657" y="10987"/>
                  </a:cubicBezTo>
                  <a:cubicBezTo>
                    <a:pt x="4105" y="11073"/>
                    <a:pt x="4559" y="11115"/>
                    <a:pt x="5012" y="11115"/>
                  </a:cubicBezTo>
                  <a:cubicBezTo>
                    <a:pt x="5870" y="11115"/>
                    <a:pt x="6726" y="10962"/>
                    <a:pt x="7538" y="10659"/>
                  </a:cubicBezTo>
                  <a:cubicBezTo>
                    <a:pt x="8159" y="10434"/>
                    <a:pt x="8723" y="10050"/>
                    <a:pt x="9152" y="9542"/>
                  </a:cubicBezTo>
                  <a:cubicBezTo>
                    <a:pt x="9558" y="9023"/>
                    <a:pt x="9750" y="8358"/>
                    <a:pt x="9682" y="7692"/>
                  </a:cubicBezTo>
                  <a:lnTo>
                    <a:pt x="9682" y="7680"/>
                  </a:lnTo>
                  <a:lnTo>
                    <a:pt x="9152" y="6970"/>
                  </a:lnTo>
                  <a:lnTo>
                    <a:pt x="9626" y="7714"/>
                  </a:lnTo>
                  <a:lnTo>
                    <a:pt x="9626" y="7692"/>
                  </a:lnTo>
                  <a:lnTo>
                    <a:pt x="9626" y="7692"/>
                  </a:lnTo>
                  <a:cubicBezTo>
                    <a:pt x="9660" y="8324"/>
                    <a:pt x="9445" y="8956"/>
                    <a:pt x="9028" y="9430"/>
                  </a:cubicBezTo>
                  <a:cubicBezTo>
                    <a:pt x="8588" y="9881"/>
                    <a:pt x="8046" y="10219"/>
                    <a:pt x="7459" y="10411"/>
                  </a:cubicBezTo>
                  <a:cubicBezTo>
                    <a:pt x="6745" y="10645"/>
                    <a:pt x="6004" y="10764"/>
                    <a:pt x="5260" y="10764"/>
                  </a:cubicBezTo>
                  <a:cubicBezTo>
                    <a:pt x="4746" y="10764"/>
                    <a:pt x="4232" y="10707"/>
                    <a:pt x="3724" y="10592"/>
                  </a:cubicBezTo>
                  <a:cubicBezTo>
                    <a:pt x="3126" y="10456"/>
                    <a:pt x="2528" y="10265"/>
                    <a:pt x="2043" y="9892"/>
                  </a:cubicBezTo>
                  <a:cubicBezTo>
                    <a:pt x="1569" y="9508"/>
                    <a:pt x="1174" y="9035"/>
                    <a:pt x="881" y="8504"/>
                  </a:cubicBezTo>
                  <a:cubicBezTo>
                    <a:pt x="587" y="7974"/>
                    <a:pt x="463" y="7376"/>
                    <a:pt x="508" y="6778"/>
                  </a:cubicBezTo>
                  <a:cubicBezTo>
                    <a:pt x="531" y="6631"/>
                    <a:pt x="553" y="6428"/>
                    <a:pt x="576" y="6326"/>
                  </a:cubicBezTo>
                  <a:lnTo>
                    <a:pt x="711" y="5875"/>
                  </a:lnTo>
                  <a:cubicBezTo>
                    <a:pt x="790" y="5570"/>
                    <a:pt x="892" y="5277"/>
                    <a:pt x="1016" y="4995"/>
                  </a:cubicBezTo>
                  <a:cubicBezTo>
                    <a:pt x="1129" y="4701"/>
                    <a:pt x="1276" y="4419"/>
                    <a:pt x="1434" y="4160"/>
                  </a:cubicBezTo>
                  <a:cubicBezTo>
                    <a:pt x="1592" y="3889"/>
                    <a:pt x="1772" y="3641"/>
                    <a:pt x="1964" y="3392"/>
                  </a:cubicBezTo>
                  <a:cubicBezTo>
                    <a:pt x="2370" y="2885"/>
                    <a:pt x="2754" y="2411"/>
                    <a:pt x="3239" y="2016"/>
                  </a:cubicBezTo>
                  <a:cubicBezTo>
                    <a:pt x="3476" y="1813"/>
                    <a:pt x="3724" y="1621"/>
                    <a:pt x="3984" y="1452"/>
                  </a:cubicBezTo>
                  <a:cubicBezTo>
                    <a:pt x="4255" y="1282"/>
                    <a:pt x="4526" y="1124"/>
                    <a:pt x="4808" y="978"/>
                  </a:cubicBezTo>
                  <a:cubicBezTo>
                    <a:pt x="5078" y="842"/>
                    <a:pt x="5372" y="718"/>
                    <a:pt x="5665" y="617"/>
                  </a:cubicBezTo>
                  <a:cubicBezTo>
                    <a:pt x="5812" y="560"/>
                    <a:pt x="5959" y="526"/>
                    <a:pt x="6105" y="492"/>
                  </a:cubicBezTo>
                  <a:lnTo>
                    <a:pt x="6320" y="425"/>
                  </a:lnTo>
                  <a:lnTo>
                    <a:pt x="6557" y="391"/>
                  </a:lnTo>
                  <a:cubicBezTo>
                    <a:pt x="6679" y="382"/>
                    <a:pt x="6828" y="346"/>
                    <a:pt x="6911" y="346"/>
                  </a:cubicBezTo>
                  <a:cubicBezTo>
                    <a:pt x="6934" y="346"/>
                    <a:pt x="6953" y="349"/>
                    <a:pt x="6963" y="357"/>
                  </a:cubicBezTo>
                  <a:cubicBezTo>
                    <a:pt x="7076" y="402"/>
                    <a:pt x="7177" y="492"/>
                    <a:pt x="7245" y="594"/>
                  </a:cubicBezTo>
                  <a:cubicBezTo>
                    <a:pt x="7426" y="842"/>
                    <a:pt x="7572" y="1113"/>
                    <a:pt x="7685" y="1406"/>
                  </a:cubicBezTo>
                  <a:cubicBezTo>
                    <a:pt x="7911" y="1993"/>
                    <a:pt x="8114" y="2603"/>
                    <a:pt x="8272" y="3223"/>
                  </a:cubicBezTo>
                  <a:cubicBezTo>
                    <a:pt x="8622" y="4453"/>
                    <a:pt x="8870" y="5717"/>
                    <a:pt x="9152" y="6970"/>
                  </a:cubicBezTo>
                  <a:cubicBezTo>
                    <a:pt x="8971" y="5694"/>
                    <a:pt x="8768" y="4431"/>
                    <a:pt x="8486" y="3167"/>
                  </a:cubicBezTo>
                  <a:cubicBezTo>
                    <a:pt x="8351" y="2535"/>
                    <a:pt x="8170" y="1914"/>
                    <a:pt x="7956" y="1294"/>
                  </a:cubicBezTo>
                  <a:cubicBezTo>
                    <a:pt x="7843" y="978"/>
                    <a:pt x="7696" y="684"/>
                    <a:pt x="7505" y="402"/>
                  </a:cubicBezTo>
                  <a:cubicBezTo>
                    <a:pt x="7403" y="233"/>
                    <a:pt x="7245" y="98"/>
                    <a:pt x="7064" y="30"/>
                  </a:cubicBezTo>
                  <a:cubicBezTo>
                    <a:pt x="7000" y="8"/>
                    <a:pt x="6936" y="0"/>
                    <a:pt x="687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848550" y="1121625"/>
              <a:ext cx="239250" cy="294400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0" y="0"/>
                  </a:moveTo>
                  <a:cubicBezTo>
                    <a:pt x="4379" y="0"/>
                    <a:pt x="3905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1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51" y="9702"/>
                  </a:cubicBezTo>
                  <a:cubicBezTo>
                    <a:pt x="9434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43" y="2503"/>
                    <a:pt x="6749" y="1273"/>
                  </a:cubicBezTo>
                  <a:cubicBezTo>
                    <a:pt x="6067" y="485"/>
                    <a:pt x="5471" y="0"/>
                    <a:pt x="483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851650" y="1117850"/>
              <a:ext cx="235875" cy="300625"/>
            </a:xfrm>
            <a:custGeom>
              <a:avLst/>
              <a:gdLst/>
              <a:ahLst/>
              <a:cxnLst/>
              <a:rect l="l" t="t" r="r" b="b"/>
              <a:pathLst>
                <a:path w="9435" h="12025" extrusionOk="0">
                  <a:moveTo>
                    <a:pt x="9435" y="7889"/>
                  </a:moveTo>
                  <a:lnTo>
                    <a:pt x="9435" y="7889"/>
                  </a:lnTo>
                  <a:cubicBezTo>
                    <a:pt x="9435" y="7890"/>
                    <a:pt x="9424" y="8010"/>
                    <a:pt x="9423" y="8262"/>
                  </a:cubicBezTo>
                  <a:lnTo>
                    <a:pt x="9423" y="8262"/>
                  </a:lnTo>
                  <a:cubicBezTo>
                    <a:pt x="9435" y="8025"/>
                    <a:pt x="9435" y="7890"/>
                    <a:pt x="9435" y="7889"/>
                  </a:cubicBezTo>
                  <a:close/>
                  <a:moveTo>
                    <a:pt x="9423" y="8262"/>
                  </a:moveTo>
                  <a:cubicBezTo>
                    <a:pt x="9423" y="8262"/>
                    <a:pt x="9423" y="8262"/>
                    <a:pt x="9423" y="8262"/>
                  </a:cubicBezTo>
                  <a:cubicBezTo>
                    <a:pt x="9412" y="8408"/>
                    <a:pt x="9401" y="8555"/>
                    <a:pt x="9367" y="8702"/>
                  </a:cubicBezTo>
                  <a:cubicBezTo>
                    <a:pt x="9401" y="8566"/>
                    <a:pt x="9412" y="8420"/>
                    <a:pt x="9423" y="8273"/>
                  </a:cubicBezTo>
                  <a:cubicBezTo>
                    <a:pt x="9423" y="8269"/>
                    <a:pt x="9423" y="8265"/>
                    <a:pt x="9423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8" y="1"/>
                    <a:pt x="4616" y="2"/>
                  </a:cubicBezTo>
                  <a:cubicBezTo>
                    <a:pt x="4357" y="24"/>
                    <a:pt x="4108" y="103"/>
                    <a:pt x="3883" y="227"/>
                  </a:cubicBezTo>
                  <a:cubicBezTo>
                    <a:pt x="3431" y="476"/>
                    <a:pt x="3070" y="859"/>
                    <a:pt x="2732" y="1209"/>
                  </a:cubicBezTo>
                  <a:cubicBezTo>
                    <a:pt x="2562" y="1378"/>
                    <a:pt x="2382" y="1548"/>
                    <a:pt x="2224" y="1740"/>
                  </a:cubicBezTo>
                  <a:cubicBezTo>
                    <a:pt x="2066" y="1943"/>
                    <a:pt x="1919" y="2157"/>
                    <a:pt x="1761" y="2360"/>
                  </a:cubicBezTo>
                  <a:cubicBezTo>
                    <a:pt x="1129" y="3184"/>
                    <a:pt x="712" y="4166"/>
                    <a:pt x="396" y="5147"/>
                  </a:cubicBezTo>
                  <a:cubicBezTo>
                    <a:pt x="103" y="6152"/>
                    <a:pt x="1" y="7212"/>
                    <a:pt x="114" y="8250"/>
                  </a:cubicBezTo>
                  <a:cubicBezTo>
                    <a:pt x="170" y="8770"/>
                    <a:pt x="306" y="9277"/>
                    <a:pt x="520" y="9751"/>
                  </a:cubicBezTo>
                  <a:cubicBezTo>
                    <a:pt x="757" y="10203"/>
                    <a:pt x="1062" y="10620"/>
                    <a:pt x="1445" y="10959"/>
                  </a:cubicBezTo>
                  <a:cubicBezTo>
                    <a:pt x="1818" y="11275"/>
                    <a:pt x="2235" y="11523"/>
                    <a:pt x="2698" y="11703"/>
                  </a:cubicBezTo>
                  <a:cubicBezTo>
                    <a:pt x="2912" y="11794"/>
                    <a:pt x="3138" y="11850"/>
                    <a:pt x="3352" y="11918"/>
                  </a:cubicBezTo>
                  <a:cubicBezTo>
                    <a:pt x="3578" y="11974"/>
                    <a:pt x="3804" y="12008"/>
                    <a:pt x="4029" y="12019"/>
                  </a:cubicBezTo>
                  <a:cubicBezTo>
                    <a:pt x="4109" y="12023"/>
                    <a:pt x="4188" y="12024"/>
                    <a:pt x="4268" y="12024"/>
                  </a:cubicBezTo>
                  <a:cubicBezTo>
                    <a:pt x="5032" y="12024"/>
                    <a:pt x="5784" y="11877"/>
                    <a:pt x="6489" y="11591"/>
                  </a:cubicBezTo>
                  <a:cubicBezTo>
                    <a:pt x="7144" y="11365"/>
                    <a:pt x="7764" y="11015"/>
                    <a:pt x="8306" y="10575"/>
                  </a:cubicBezTo>
                  <a:cubicBezTo>
                    <a:pt x="8735" y="10237"/>
                    <a:pt x="9051" y="9785"/>
                    <a:pt x="9231" y="9277"/>
                  </a:cubicBezTo>
                  <a:cubicBezTo>
                    <a:pt x="9299" y="9086"/>
                    <a:pt x="9344" y="8894"/>
                    <a:pt x="9367" y="8702"/>
                  </a:cubicBezTo>
                  <a:lnTo>
                    <a:pt x="9367" y="8702"/>
                  </a:lnTo>
                  <a:cubicBezTo>
                    <a:pt x="9333" y="8894"/>
                    <a:pt x="9288" y="9086"/>
                    <a:pt x="9220" y="9266"/>
                  </a:cubicBezTo>
                  <a:cubicBezTo>
                    <a:pt x="9028" y="9774"/>
                    <a:pt x="8712" y="10214"/>
                    <a:pt x="8284" y="10541"/>
                  </a:cubicBezTo>
                  <a:cubicBezTo>
                    <a:pt x="7742" y="10970"/>
                    <a:pt x="7121" y="11286"/>
                    <a:pt x="6456" y="11489"/>
                  </a:cubicBezTo>
                  <a:cubicBezTo>
                    <a:pt x="5815" y="11712"/>
                    <a:pt x="5152" y="11820"/>
                    <a:pt x="4484" y="11820"/>
                  </a:cubicBezTo>
                  <a:cubicBezTo>
                    <a:pt x="4340" y="11820"/>
                    <a:pt x="4196" y="11815"/>
                    <a:pt x="4052" y="11805"/>
                  </a:cubicBezTo>
                  <a:cubicBezTo>
                    <a:pt x="3838" y="11782"/>
                    <a:pt x="3623" y="11737"/>
                    <a:pt x="3420" y="11681"/>
                  </a:cubicBezTo>
                  <a:cubicBezTo>
                    <a:pt x="3217" y="11602"/>
                    <a:pt x="3003" y="11545"/>
                    <a:pt x="2799" y="11444"/>
                  </a:cubicBezTo>
                  <a:cubicBezTo>
                    <a:pt x="2382" y="11263"/>
                    <a:pt x="1998" y="11015"/>
                    <a:pt x="1671" y="10710"/>
                  </a:cubicBezTo>
                  <a:cubicBezTo>
                    <a:pt x="1005" y="10067"/>
                    <a:pt x="622" y="9165"/>
                    <a:pt x="531" y="8205"/>
                  </a:cubicBezTo>
                  <a:cubicBezTo>
                    <a:pt x="452" y="7224"/>
                    <a:pt x="554" y="6231"/>
                    <a:pt x="847" y="5283"/>
                  </a:cubicBezTo>
                  <a:cubicBezTo>
                    <a:pt x="1129" y="4335"/>
                    <a:pt x="1513" y="3398"/>
                    <a:pt x="2089" y="2620"/>
                  </a:cubicBezTo>
                  <a:cubicBezTo>
                    <a:pt x="2235" y="2428"/>
                    <a:pt x="2348" y="2213"/>
                    <a:pt x="2517" y="2022"/>
                  </a:cubicBezTo>
                  <a:cubicBezTo>
                    <a:pt x="2687" y="1841"/>
                    <a:pt x="2856" y="1661"/>
                    <a:pt x="3014" y="1480"/>
                  </a:cubicBezTo>
                  <a:cubicBezTo>
                    <a:pt x="3341" y="1108"/>
                    <a:pt x="3646" y="758"/>
                    <a:pt x="4029" y="521"/>
                  </a:cubicBezTo>
                  <a:cubicBezTo>
                    <a:pt x="4241" y="382"/>
                    <a:pt x="4489" y="309"/>
                    <a:pt x="4736" y="309"/>
                  </a:cubicBezTo>
                  <a:cubicBezTo>
                    <a:pt x="4911" y="309"/>
                    <a:pt x="5085" y="345"/>
                    <a:pt x="5248" y="419"/>
                  </a:cubicBezTo>
                  <a:cubicBezTo>
                    <a:pt x="5632" y="589"/>
                    <a:pt x="5970" y="893"/>
                    <a:pt x="6275" y="1198"/>
                  </a:cubicBezTo>
                  <a:cubicBezTo>
                    <a:pt x="6828" y="1785"/>
                    <a:pt x="7336" y="2439"/>
                    <a:pt x="7753" y="3139"/>
                  </a:cubicBezTo>
                  <a:cubicBezTo>
                    <a:pt x="7956" y="3443"/>
                    <a:pt x="8126" y="3759"/>
                    <a:pt x="8284" y="4098"/>
                  </a:cubicBezTo>
                  <a:cubicBezTo>
                    <a:pt x="8430" y="4391"/>
                    <a:pt x="8566" y="4685"/>
                    <a:pt x="8690" y="5001"/>
                  </a:cubicBezTo>
                  <a:lnTo>
                    <a:pt x="9017" y="5802"/>
                  </a:lnTo>
                  <a:cubicBezTo>
                    <a:pt x="9096" y="6061"/>
                    <a:pt x="9186" y="6287"/>
                    <a:pt x="9231" y="6513"/>
                  </a:cubicBezTo>
                  <a:cubicBezTo>
                    <a:pt x="9277" y="6705"/>
                    <a:pt x="9322" y="6896"/>
                    <a:pt x="9344" y="7088"/>
                  </a:cubicBezTo>
                  <a:cubicBezTo>
                    <a:pt x="9378" y="7235"/>
                    <a:pt x="9401" y="7382"/>
                    <a:pt x="9401" y="7528"/>
                  </a:cubicBezTo>
                  <a:cubicBezTo>
                    <a:pt x="9423" y="7765"/>
                    <a:pt x="9435" y="7889"/>
                    <a:pt x="9435" y="7889"/>
                  </a:cubicBezTo>
                  <a:cubicBezTo>
                    <a:pt x="9435" y="7889"/>
                    <a:pt x="9423" y="7765"/>
                    <a:pt x="9412" y="7528"/>
                  </a:cubicBezTo>
                  <a:cubicBezTo>
                    <a:pt x="9412" y="7382"/>
                    <a:pt x="9401" y="7235"/>
                    <a:pt x="9367" y="7088"/>
                  </a:cubicBezTo>
                  <a:cubicBezTo>
                    <a:pt x="9344" y="6885"/>
                    <a:pt x="9310" y="6693"/>
                    <a:pt x="9254" y="6501"/>
                  </a:cubicBezTo>
                  <a:cubicBezTo>
                    <a:pt x="9220" y="6287"/>
                    <a:pt x="9130" y="6050"/>
                    <a:pt x="9062" y="5802"/>
                  </a:cubicBezTo>
                  <a:cubicBezTo>
                    <a:pt x="8961" y="5542"/>
                    <a:pt x="8859" y="5271"/>
                    <a:pt x="8746" y="4989"/>
                  </a:cubicBezTo>
                  <a:cubicBezTo>
                    <a:pt x="8633" y="4673"/>
                    <a:pt x="8498" y="4369"/>
                    <a:pt x="8351" y="4075"/>
                  </a:cubicBezTo>
                  <a:cubicBezTo>
                    <a:pt x="8205" y="3737"/>
                    <a:pt x="8035" y="3410"/>
                    <a:pt x="7855" y="3082"/>
                  </a:cubicBezTo>
                  <a:cubicBezTo>
                    <a:pt x="7460" y="2360"/>
                    <a:pt x="6986" y="1672"/>
                    <a:pt x="6433" y="1051"/>
                  </a:cubicBezTo>
                  <a:cubicBezTo>
                    <a:pt x="6140" y="735"/>
                    <a:pt x="5812" y="385"/>
                    <a:pt x="5361" y="171"/>
                  </a:cubicBezTo>
                  <a:cubicBezTo>
                    <a:pt x="5154" y="57"/>
                    <a:pt x="4919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966750" y="1084475"/>
              <a:ext cx="280725" cy="232000"/>
            </a:xfrm>
            <a:custGeom>
              <a:avLst/>
              <a:gdLst/>
              <a:ahLst/>
              <a:cxnLst/>
              <a:rect l="l" t="t" r="r" b="b"/>
              <a:pathLst>
                <a:path w="11229" h="9280" extrusionOk="0">
                  <a:moveTo>
                    <a:pt x="4965" y="1"/>
                  </a:moveTo>
                  <a:cubicBezTo>
                    <a:pt x="3583" y="1"/>
                    <a:pt x="1997" y="340"/>
                    <a:pt x="1" y="1235"/>
                  </a:cubicBezTo>
                  <a:cubicBezTo>
                    <a:pt x="723" y="3323"/>
                    <a:pt x="1637" y="5489"/>
                    <a:pt x="2867" y="7227"/>
                  </a:cubicBezTo>
                  <a:cubicBezTo>
                    <a:pt x="3522" y="8141"/>
                    <a:pt x="4029" y="8829"/>
                    <a:pt x="5090" y="9224"/>
                  </a:cubicBezTo>
                  <a:cubicBezTo>
                    <a:pt x="5207" y="9267"/>
                    <a:pt x="5442" y="9280"/>
                    <a:pt x="5700" y="9280"/>
                  </a:cubicBezTo>
                  <a:cubicBezTo>
                    <a:pt x="6064" y="9280"/>
                    <a:pt x="6474" y="9254"/>
                    <a:pt x="6659" y="9247"/>
                  </a:cubicBezTo>
                  <a:cubicBezTo>
                    <a:pt x="7674" y="9168"/>
                    <a:pt x="8791" y="8547"/>
                    <a:pt x="9389" y="7882"/>
                  </a:cubicBezTo>
                  <a:cubicBezTo>
                    <a:pt x="11229" y="5692"/>
                    <a:pt x="11161" y="1664"/>
                    <a:pt x="8001" y="547"/>
                  </a:cubicBezTo>
                  <a:cubicBezTo>
                    <a:pt x="7051" y="220"/>
                    <a:pt x="6074" y="1"/>
                    <a:pt x="4965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60550" y="1078675"/>
              <a:ext cx="275075" cy="237925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9" y="0"/>
                  </a:moveTo>
                  <a:cubicBezTo>
                    <a:pt x="4650" y="0"/>
                    <a:pt x="4221" y="45"/>
                    <a:pt x="3792" y="113"/>
                  </a:cubicBezTo>
                  <a:cubicBezTo>
                    <a:pt x="3375" y="181"/>
                    <a:pt x="2957" y="282"/>
                    <a:pt x="2540" y="395"/>
                  </a:cubicBezTo>
                  <a:cubicBezTo>
                    <a:pt x="1727" y="632"/>
                    <a:pt x="937" y="937"/>
                    <a:pt x="170" y="1298"/>
                  </a:cubicBezTo>
                  <a:lnTo>
                    <a:pt x="1" y="1377"/>
                  </a:lnTo>
                  <a:lnTo>
                    <a:pt x="68" y="1535"/>
                  </a:lnTo>
                  <a:cubicBezTo>
                    <a:pt x="396" y="2415"/>
                    <a:pt x="745" y="3295"/>
                    <a:pt x="1140" y="4153"/>
                  </a:cubicBezTo>
                  <a:cubicBezTo>
                    <a:pt x="1343" y="4582"/>
                    <a:pt x="1547" y="5010"/>
                    <a:pt x="1772" y="5417"/>
                  </a:cubicBezTo>
                  <a:cubicBezTo>
                    <a:pt x="1998" y="5834"/>
                    <a:pt x="2235" y="6240"/>
                    <a:pt x="2494" y="6647"/>
                  </a:cubicBezTo>
                  <a:cubicBezTo>
                    <a:pt x="2607" y="6850"/>
                    <a:pt x="2743" y="7030"/>
                    <a:pt x="2889" y="7222"/>
                  </a:cubicBezTo>
                  <a:cubicBezTo>
                    <a:pt x="3025" y="7414"/>
                    <a:pt x="3172" y="7606"/>
                    <a:pt x="3307" y="7798"/>
                  </a:cubicBezTo>
                  <a:cubicBezTo>
                    <a:pt x="3578" y="8181"/>
                    <a:pt x="3905" y="8531"/>
                    <a:pt x="4255" y="8847"/>
                  </a:cubicBezTo>
                  <a:cubicBezTo>
                    <a:pt x="4435" y="9005"/>
                    <a:pt x="4627" y="9129"/>
                    <a:pt x="4842" y="9242"/>
                  </a:cubicBezTo>
                  <a:cubicBezTo>
                    <a:pt x="4943" y="9298"/>
                    <a:pt x="5045" y="9355"/>
                    <a:pt x="5158" y="9400"/>
                  </a:cubicBezTo>
                  <a:cubicBezTo>
                    <a:pt x="5270" y="9445"/>
                    <a:pt x="5383" y="9479"/>
                    <a:pt x="5496" y="9502"/>
                  </a:cubicBezTo>
                  <a:cubicBezTo>
                    <a:pt x="5692" y="9511"/>
                    <a:pt x="5889" y="9516"/>
                    <a:pt x="6084" y="9516"/>
                  </a:cubicBezTo>
                  <a:cubicBezTo>
                    <a:pt x="6361" y="9516"/>
                    <a:pt x="6636" y="9505"/>
                    <a:pt x="6907" y="9479"/>
                  </a:cubicBezTo>
                  <a:lnTo>
                    <a:pt x="6907" y="9479"/>
                  </a:lnTo>
                  <a:cubicBezTo>
                    <a:pt x="6675" y="9496"/>
                    <a:pt x="6441" y="9504"/>
                    <a:pt x="6206" y="9504"/>
                  </a:cubicBezTo>
                  <a:cubicBezTo>
                    <a:pt x="5970" y="9504"/>
                    <a:pt x="5733" y="9496"/>
                    <a:pt x="5496" y="9479"/>
                  </a:cubicBezTo>
                  <a:cubicBezTo>
                    <a:pt x="5383" y="9456"/>
                    <a:pt x="5270" y="9423"/>
                    <a:pt x="5169" y="9366"/>
                  </a:cubicBezTo>
                  <a:cubicBezTo>
                    <a:pt x="5067" y="9321"/>
                    <a:pt x="4954" y="9276"/>
                    <a:pt x="4853" y="9208"/>
                  </a:cubicBezTo>
                  <a:cubicBezTo>
                    <a:pt x="4650" y="9095"/>
                    <a:pt x="4458" y="8960"/>
                    <a:pt x="4289" y="8813"/>
                  </a:cubicBezTo>
                  <a:cubicBezTo>
                    <a:pt x="3939" y="8497"/>
                    <a:pt x="3634" y="8136"/>
                    <a:pt x="3375" y="7752"/>
                  </a:cubicBezTo>
                  <a:cubicBezTo>
                    <a:pt x="3239" y="7549"/>
                    <a:pt x="3115" y="7358"/>
                    <a:pt x="2991" y="7166"/>
                  </a:cubicBezTo>
                  <a:cubicBezTo>
                    <a:pt x="2867" y="6963"/>
                    <a:pt x="2731" y="6771"/>
                    <a:pt x="2619" y="6568"/>
                  </a:cubicBezTo>
                  <a:cubicBezTo>
                    <a:pt x="2382" y="6161"/>
                    <a:pt x="2156" y="5744"/>
                    <a:pt x="1964" y="5326"/>
                  </a:cubicBezTo>
                  <a:cubicBezTo>
                    <a:pt x="1772" y="4898"/>
                    <a:pt x="1569" y="4480"/>
                    <a:pt x="1400" y="4040"/>
                  </a:cubicBezTo>
                  <a:cubicBezTo>
                    <a:pt x="1062" y="3237"/>
                    <a:pt x="763" y="2414"/>
                    <a:pt x="495" y="1581"/>
                  </a:cubicBezTo>
                  <a:lnTo>
                    <a:pt x="495" y="1581"/>
                  </a:lnTo>
                  <a:cubicBezTo>
                    <a:pt x="831" y="1446"/>
                    <a:pt x="1161" y="1313"/>
                    <a:pt x="1490" y="1196"/>
                  </a:cubicBezTo>
                  <a:cubicBezTo>
                    <a:pt x="1885" y="1050"/>
                    <a:pt x="2269" y="926"/>
                    <a:pt x="2675" y="824"/>
                  </a:cubicBezTo>
                  <a:cubicBezTo>
                    <a:pt x="3070" y="722"/>
                    <a:pt x="3476" y="632"/>
                    <a:pt x="3871" y="576"/>
                  </a:cubicBezTo>
                  <a:cubicBezTo>
                    <a:pt x="4277" y="519"/>
                    <a:pt x="4684" y="485"/>
                    <a:pt x="5090" y="474"/>
                  </a:cubicBezTo>
                  <a:cubicBezTo>
                    <a:pt x="5165" y="472"/>
                    <a:pt x="5240" y="471"/>
                    <a:pt x="5315" y="471"/>
                  </a:cubicBezTo>
                  <a:cubicBezTo>
                    <a:pt x="6062" y="471"/>
                    <a:pt x="6798" y="573"/>
                    <a:pt x="7516" y="768"/>
                  </a:cubicBezTo>
                  <a:cubicBezTo>
                    <a:pt x="7911" y="869"/>
                    <a:pt x="8295" y="1005"/>
                    <a:pt x="8667" y="1174"/>
                  </a:cubicBezTo>
                  <a:cubicBezTo>
                    <a:pt x="9028" y="1343"/>
                    <a:pt x="9355" y="1569"/>
                    <a:pt x="9637" y="1851"/>
                  </a:cubicBezTo>
                  <a:cubicBezTo>
                    <a:pt x="10202" y="2438"/>
                    <a:pt x="10574" y="3182"/>
                    <a:pt x="10698" y="3984"/>
                  </a:cubicBezTo>
                  <a:cubicBezTo>
                    <a:pt x="10822" y="4807"/>
                    <a:pt x="10755" y="5642"/>
                    <a:pt x="10506" y="6432"/>
                  </a:cubicBezTo>
                  <a:cubicBezTo>
                    <a:pt x="10382" y="6827"/>
                    <a:pt x="10213" y="7211"/>
                    <a:pt x="9987" y="7561"/>
                  </a:cubicBezTo>
                  <a:cubicBezTo>
                    <a:pt x="9784" y="7922"/>
                    <a:pt x="9502" y="8238"/>
                    <a:pt x="9186" y="8497"/>
                  </a:cubicBezTo>
                  <a:cubicBezTo>
                    <a:pt x="8859" y="8768"/>
                    <a:pt x="8498" y="8982"/>
                    <a:pt x="8114" y="9152"/>
                  </a:cubicBezTo>
                  <a:cubicBezTo>
                    <a:pt x="7730" y="9321"/>
                    <a:pt x="7324" y="9434"/>
                    <a:pt x="6907" y="9479"/>
                  </a:cubicBezTo>
                  <a:cubicBezTo>
                    <a:pt x="7324" y="9434"/>
                    <a:pt x="7730" y="9332"/>
                    <a:pt x="8114" y="9174"/>
                  </a:cubicBezTo>
                  <a:cubicBezTo>
                    <a:pt x="8498" y="9005"/>
                    <a:pt x="8870" y="8791"/>
                    <a:pt x="9197" y="8531"/>
                  </a:cubicBezTo>
                  <a:cubicBezTo>
                    <a:pt x="9536" y="8272"/>
                    <a:pt x="9818" y="7956"/>
                    <a:pt x="10032" y="7595"/>
                  </a:cubicBezTo>
                  <a:cubicBezTo>
                    <a:pt x="10269" y="7245"/>
                    <a:pt x="10450" y="6861"/>
                    <a:pt x="10597" y="6466"/>
                  </a:cubicBezTo>
                  <a:cubicBezTo>
                    <a:pt x="10901" y="5665"/>
                    <a:pt x="11003" y="4807"/>
                    <a:pt x="10912" y="3950"/>
                  </a:cubicBezTo>
                  <a:cubicBezTo>
                    <a:pt x="10822" y="3081"/>
                    <a:pt x="10461" y="2268"/>
                    <a:pt x="9874" y="1614"/>
                  </a:cubicBezTo>
                  <a:cubicBezTo>
                    <a:pt x="9570" y="1287"/>
                    <a:pt x="9220" y="1016"/>
                    <a:pt x="8825" y="813"/>
                  </a:cubicBezTo>
                  <a:cubicBezTo>
                    <a:pt x="8441" y="621"/>
                    <a:pt x="8035" y="474"/>
                    <a:pt x="7617" y="361"/>
                  </a:cubicBezTo>
                  <a:cubicBezTo>
                    <a:pt x="6794" y="113"/>
                    <a:pt x="5936" y="0"/>
                    <a:pt x="507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918250" y="1065400"/>
              <a:ext cx="44300" cy="43475"/>
            </a:xfrm>
            <a:custGeom>
              <a:avLst/>
              <a:gdLst/>
              <a:ahLst/>
              <a:cxnLst/>
              <a:rect l="l" t="t" r="r" b="b"/>
              <a:pathLst>
                <a:path w="1772" h="1739" extrusionOk="0">
                  <a:moveTo>
                    <a:pt x="0" y="1"/>
                  </a:moveTo>
                  <a:cubicBezTo>
                    <a:pt x="56" y="125"/>
                    <a:pt x="124" y="238"/>
                    <a:pt x="214" y="351"/>
                  </a:cubicBezTo>
                  <a:cubicBezTo>
                    <a:pt x="282" y="452"/>
                    <a:pt x="361" y="565"/>
                    <a:pt x="440" y="678"/>
                  </a:cubicBezTo>
                  <a:cubicBezTo>
                    <a:pt x="530" y="791"/>
                    <a:pt x="632" y="904"/>
                    <a:pt x="722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12" y="1648"/>
                    <a:pt x="1648" y="1705"/>
                    <a:pt x="1772" y="1739"/>
                  </a:cubicBezTo>
                  <a:cubicBezTo>
                    <a:pt x="1727" y="1615"/>
                    <a:pt x="1659" y="1490"/>
                    <a:pt x="1591" y="1378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46" y="464"/>
                    <a:pt x="598" y="227"/>
                    <a:pt x="384" y="136"/>
                  </a:cubicBezTo>
                  <a:cubicBezTo>
                    <a:pt x="260" y="80"/>
                    <a:pt x="124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939950" y="1058350"/>
              <a:ext cx="22325" cy="42075"/>
            </a:xfrm>
            <a:custGeom>
              <a:avLst/>
              <a:gdLst/>
              <a:ahLst/>
              <a:cxnLst/>
              <a:rect l="l" t="t" r="r" b="b"/>
              <a:pathLst>
                <a:path w="893" h="1683" extrusionOk="0">
                  <a:moveTo>
                    <a:pt x="1" y="1"/>
                  </a:moveTo>
                  <a:cubicBezTo>
                    <a:pt x="1" y="114"/>
                    <a:pt x="12" y="215"/>
                    <a:pt x="46" y="328"/>
                  </a:cubicBezTo>
                  <a:cubicBezTo>
                    <a:pt x="69" y="418"/>
                    <a:pt x="102" y="520"/>
                    <a:pt x="125" y="621"/>
                  </a:cubicBezTo>
                  <a:cubicBezTo>
                    <a:pt x="159" y="734"/>
                    <a:pt x="193" y="836"/>
                    <a:pt x="249" y="937"/>
                  </a:cubicBezTo>
                  <a:cubicBezTo>
                    <a:pt x="339" y="1141"/>
                    <a:pt x="464" y="1321"/>
                    <a:pt x="622" y="1490"/>
                  </a:cubicBezTo>
                  <a:cubicBezTo>
                    <a:pt x="701" y="1558"/>
                    <a:pt x="791" y="1626"/>
                    <a:pt x="881" y="1682"/>
                  </a:cubicBezTo>
                  <a:cubicBezTo>
                    <a:pt x="892" y="1569"/>
                    <a:pt x="892" y="1468"/>
                    <a:pt x="870" y="1355"/>
                  </a:cubicBezTo>
                  <a:cubicBezTo>
                    <a:pt x="836" y="1141"/>
                    <a:pt x="768" y="926"/>
                    <a:pt x="678" y="734"/>
                  </a:cubicBezTo>
                  <a:cubicBezTo>
                    <a:pt x="588" y="520"/>
                    <a:pt x="452" y="339"/>
                    <a:pt x="272" y="181"/>
                  </a:cubicBezTo>
                  <a:cubicBezTo>
                    <a:pt x="193" y="114"/>
                    <a:pt x="102" y="46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958850" y="1054125"/>
              <a:ext cx="13025" cy="46575"/>
            </a:xfrm>
            <a:custGeom>
              <a:avLst/>
              <a:gdLst/>
              <a:ahLst/>
              <a:cxnLst/>
              <a:rect l="l" t="t" r="r" b="b"/>
              <a:pathLst>
                <a:path w="521" h="1863" extrusionOk="0">
                  <a:moveTo>
                    <a:pt x="91" y="1"/>
                  </a:moveTo>
                  <a:cubicBezTo>
                    <a:pt x="57" y="102"/>
                    <a:pt x="35" y="215"/>
                    <a:pt x="24" y="317"/>
                  </a:cubicBezTo>
                  <a:cubicBezTo>
                    <a:pt x="24" y="418"/>
                    <a:pt x="12" y="520"/>
                    <a:pt x="12" y="621"/>
                  </a:cubicBezTo>
                  <a:cubicBezTo>
                    <a:pt x="1" y="734"/>
                    <a:pt x="12" y="847"/>
                    <a:pt x="24" y="948"/>
                  </a:cubicBezTo>
                  <a:cubicBezTo>
                    <a:pt x="46" y="1163"/>
                    <a:pt x="91" y="1377"/>
                    <a:pt x="170" y="1580"/>
                  </a:cubicBezTo>
                  <a:cubicBezTo>
                    <a:pt x="215" y="1682"/>
                    <a:pt x="260" y="1772"/>
                    <a:pt x="328" y="1862"/>
                  </a:cubicBezTo>
                  <a:cubicBezTo>
                    <a:pt x="385" y="1772"/>
                    <a:pt x="418" y="1671"/>
                    <a:pt x="452" y="1558"/>
                  </a:cubicBezTo>
                  <a:cubicBezTo>
                    <a:pt x="509" y="1343"/>
                    <a:pt x="520" y="1118"/>
                    <a:pt x="497" y="903"/>
                  </a:cubicBezTo>
                  <a:cubicBezTo>
                    <a:pt x="475" y="666"/>
                    <a:pt x="407" y="452"/>
                    <a:pt x="294" y="249"/>
                  </a:cubicBezTo>
                  <a:cubicBezTo>
                    <a:pt x="238" y="159"/>
                    <a:pt x="170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975775" y="1051600"/>
              <a:ext cx="70850" cy="55875"/>
            </a:xfrm>
            <a:custGeom>
              <a:avLst/>
              <a:gdLst/>
              <a:ahLst/>
              <a:cxnLst/>
              <a:rect l="l" t="t" r="r" b="b"/>
              <a:pathLst>
                <a:path w="2834" h="2235" extrusionOk="0">
                  <a:moveTo>
                    <a:pt x="2472" y="0"/>
                  </a:moveTo>
                  <a:cubicBezTo>
                    <a:pt x="2382" y="0"/>
                    <a:pt x="2303" y="11"/>
                    <a:pt x="2224" y="34"/>
                  </a:cubicBezTo>
                  <a:cubicBezTo>
                    <a:pt x="2134" y="56"/>
                    <a:pt x="2043" y="90"/>
                    <a:pt x="1942" y="124"/>
                  </a:cubicBezTo>
                  <a:cubicBezTo>
                    <a:pt x="1829" y="158"/>
                    <a:pt x="1727" y="203"/>
                    <a:pt x="1637" y="271"/>
                  </a:cubicBezTo>
                  <a:cubicBezTo>
                    <a:pt x="1536" y="327"/>
                    <a:pt x="1434" y="395"/>
                    <a:pt x="1344" y="463"/>
                  </a:cubicBezTo>
                  <a:lnTo>
                    <a:pt x="1073" y="700"/>
                  </a:lnTo>
                  <a:cubicBezTo>
                    <a:pt x="768" y="1004"/>
                    <a:pt x="509" y="1354"/>
                    <a:pt x="294" y="1726"/>
                  </a:cubicBezTo>
                  <a:lnTo>
                    <a:pt x="80" y="2099"/>
                  </a:lnTo>
                  <a:cubicBezTo>
                    <a:pt x="24" y="2178"/>
                    <a:pt x="1" y="2234"/>
                    <a:pt x="1" y="2234"/>
                  </a:cubicBezTo>
                  <a:cubicBezTo>
                    <a:pt x="182" y="2144"/>
                    <a:pt x="340" y="2042"/>
                    <a:pt x="498" y="1907"/>
                  </a:cubicBezTo>
                  <a:cubicBezTo>
                    <a:pt x="633" y="1794"/>
                    <a:pt x="780" y="1659"/>
                    <a:pt x="938" y="1512"/>
                  </a:cubicBezTo>
                  <a:lnTo>
                    <a:pt x="1163" y="1275"/>
                  </a:lnTo>
                  <a:cubicBezTo>
                    <a:pt x="1242" y="1196"/>
                    <a:pt x="1321" y="1117"/>
                    <a:pt x="1400" y="1049"/>
                  </a:cubicBezTo>
                  <a:cubicBezTo>
                    <a:pt x="1558" y="891"/>
                    <a:pt x="1716" y="756"/>
                    <a:pt x="1874" y="621"/>
                  </a:cubicBezTo>
                  <a:cubicBezTo>
                    <a:pt x="1953" y="553"/>
                    <a:pt x="2021" y="497"/>
                    <a:pt x="2111" y="440"/>
                  </a:cubicBezTo>
                  <a:cubicBezTo>
                    <a:pt x="2190" y="395"/>
                    <a:pt x="2258" y="339"/>
                    <a:pt x="2326" y="293"/>
                  </a:cubicBezTo>
                  <a:cubicBezTo>
                    <a:pt x="2393" y="248"/>
                    <a:pt x="2461" y="214"/>
                    <a:pt x="2529" y="181"/>
                  </a:cubicBezTo>
                  <a:lnTo>
                    <a:pt x="2687" y="90"/>
                  </a:lnTo>
                  <a:cubicBezTo>
                    <a:pt x="2777" y="34"/>
                    <a:pt x="2833" y="0"/>
                    <a:pt x="283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07950" y="1069100"/>
              <a:ext cx="52500" cy="15975"/>
            </a:xfrm>
            <a:custGeom>
              <a:avLst/>
              <a:gdLst/>
              <a:ahLst/>
              <a:cxnLst/>
              <a:rect l="l" t="t" r="r" b="b"/>
              <a:pathLst>
                <a:path w="2100" h="639" extrusionOk="0">
                  <a:moveTo>
                    <a:pt x="1503" y="0"/>
                  </a:moveTo>
                  <a:cubicBezTo>
                    <a:pt x="1327" y="0"/>
                    <a:pt x="1152" y="17"/>
                    <a:pt x="982" y="56"/>
                  </a:cubicBezTo>
                  <a:cubicBezTo>
                    <a:pt x="835" y="90"/>
                    <a:pt x="711" y="146"/>
                    <a:pt x="576" y="203"/>
                  </a:cubicBezTo>
                  <a:cubicBezTo>
                    <a:pt x="463" y="237"/>
                    <a:pt x="361" y="304"/>
                    <a:pt x="260" y="372"/>
                  </a:cubicBezTo>
                  <a:cubicBezTo>
                    <a:pt x="170" y="451"/>
                    <a:pt x="79" y="541"/>
                    <a:pt x="0" y="632"/>
                  </a:cubicBezTo>
                  <a:cubicBezTo>
                    <a:pt x="52" y="636"/>
                    <a:pt x="103" y="639"/>
                    <a:pt x="154" y="639"/>
                  </a:cubicBezTo>
                  <a:cubicBezTo>
                    <a:pt x="225" y="639"/>
                    <a:pt x="295" y="633"/>
                    <a:pt x="361" y="620"/>
                  </a:cubicBezTo>
                  <a:cubicBezTo>
                    <a:pt x="474" y="609"/>
                    <a:pt x="587" y="598"/>
                    <a:pt x="711" y="598"/>
                  </a:cubicBezTo>
                  <a:cubicBezTo>
                    <a:pt x="835" y="586"/>
                    <a:pt x="948" y="553"/>
                    <a:pt x="1084" y="530"/>
                  </a:cubicBezTo>
                  <a:cubicBezTo>
                    <a:pt x="1321" y="474"/>
                    <a:pt x="1558" y="395"/>
                    <a:pt x="1783" y="293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6" y="56"/>
                    <a:pt x="1862" y="22"/>
                    <a:pt x="1749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971850" y="1118175"/>
              <a:ext cx="79850" cy="55025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6" y="34"/>
                    <a:pt x="147" y="90"/>
                  </a:cubicBezTo>
                  <a:cubicBezTo>
                    <a:pt x="192" y="124"/>
                    <a:pt x="260" y="147"/>
                    <a:pt x="316" y="192"/>
                  </a:cubicBezTo>
                  <a:cubicBezTo>
                    <a:pt x="372" y="237"/>
                    <a:pt x="440" y="293"/>
                    <a:pt x="508" y="339"/>
                  </a:cubicBezTo>
                  <a:cubicBezTo>
                    <a:pt x="643" y="429"/>
                    <a:pt x="801" y="587"/>
                    <a:pt x="982" y="711"/>
                  </a:cubicBezTo>
                  <a:cubicBezTo>
                    <a:pt x="1072" y="779"/>
                    <a:pt x="1162" y="846"/>
                    <a:pt x="1253" y="925"/>
                  </a:cubicBezTo>
                  <a:cubicBezTo>
                    <a:pt x="1343" y="1004"/>
                    <a:pt x="1444" y="1072"/>
                    <a:pt x="1535" y="1151"/>
                  </a:cubicBezTo>
                  <a:cubicBezTo>
                    <a:pt x="1884" y="1422"/>
                    <a:pt x="2257" y="1681"/>
                    <a:pt x="2629" y="1918"/>
                  </a:cubicBezTo>
                  <a:cubicBezTo>
                    <a:pt x="2810" y="2020"/>
                    <a:pt x="2990" y="2110"/>
                    <a:pt x="3193" y="2200"/>
                  </a:cubicBezTo>
                  <a:cubicBezTo>
                    <a:pt x="3081" y="2020"/>
                    <a:pt x="2945" y="1851"/>
                    <a:pt x="2810" y="1693"/>
                  </a:cubicBezTo>
                  <a:cubicBezTo>
                    <a:pt x="2674" y="1535"/>
                    <a:pt x="2528" y="1377"/>
                    <a:pt x="2381" y="1241"/>
                  </a:cubicBezTo>
                  <a:cubicBezTo>
                    <a:pt x="2212" y="1072"/>
                    <a:pt x="2020" y="914"/>
                    <a:pt x="1828" y="756"/>
                  </a:cubicBezTo>
                  <a:cubicBezTo>
                    <a:pt x="1636" y="609"/>
                    <a:pt x="1433" y="474"/>
                    <a:pt x="1219" y="350"/>
                  </a:cubicBezTo>
                  <a:cubicBezTo>
                    <a:pt x="1038" y="248"/>
                    <a:pt x="835" y="147"/>
                    <a:pt x="621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6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991300" y="1116475"/>
              <a:ext cx="34175" cy="14675"/>
            </a:xfrm>
            <a:custGeom>
              <a:avLst/>
              <a:gdLst/>
              <a:ahLst/>
              <a:cxnLst/>
              <a:rect l="l" t="t" r="r" b="b"/>
              <a:pathLst>
                <a:path w="1367" h="587" extrusionOk="0">
                  <a:moveTo>
                    <a:pt x="260" y="0"/>
                  </a:moveTo>
                  <a:cubicBezTo>
                    <a:pt x="170" y="12"/>
                    <a:pt x="91" y="23"/>
                    <a:pt x="1" y="57"/>
                  </a:cubicBezTo>
                  <a:cubicBezTo>
                    <a:pt x="46" y="124"/>
                    <a:pt x="102" y="203"/>
                    <a:pt x="159" y="260"/>
                  </a:cubicBezTo>
                  <a:cubicBezTo>
                    <a:pt x="283" y="384"/>
                    <a:pt x="429" y="474"/>
                    <a:pt x="587" y="531"/>
                  </a:cubicBezTo>
                  <a:cubicBezTo>
                    <a:pt x="703" y="569"/>
                    <a:pt x="824" y="587"/>
                    <a:pt x="947" y="587"/>
                  </a:cubicBezTo>
                  <a:cubicBezTo>
                    <a:pt x="1003" y="587"/>
                    <a:pt x="1061" y="583"/>
                    <a:pt x="1118" y="576"/>
                  </a:cubicBezTo>
                  <a:cubicBezTo>
                    <a:pt x="1197" y="576"/>
                    <a:pt x="1287" y="542"/>
                    <a:pt x="1366" y="508"/>
                  </a:cubicBezTo>
                  <a:cubicBezTo>
                    <a:pt x="1310" y="440"/>
                    <a:pt x="1253" y="373"/>
                    <a:pt x="1185" y="316"/>
                  </a:cubicBezTo>
                  <a:cubicBezTo>
                    <a:pt x="1061" y="215"/>
                    <a:pt x="915" y="136"/>
                    <a:pt x="757" y="79"/>
                  </a:cubicBezTo>
                  <a:cubicBezTo>
                    <a:pt x="599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154925" y="1126075"/>
              <a:ext cx="58700" cy="53050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0" y="0"/>
                  </a:moveTo>
                  <a:cubicBezTo>
                    <a:pt x="34" y="34"/>
                    <a:pt x="68" y="68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7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88" y="1862"/>
                    <a:pt x="2167" y="1963"/>
                    <a:pt x="2235" y="2020"/>
                  </a:cubicBezTo>
                  <a:cubicBezTo>
                    <a:pt x="2302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14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16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5" y="68"/>
                    <a:pt x="271" y="34"/>
                    <a:pt x="147" y="23"/>
                  </a:cubicBezTo>
                  <a:cubicBezTo>
                    <a:pt x="57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172975" y="1124925"/>
              <a:ext cx="42050" cy="30775"/>
            </a:xfrm>
            <a:custGeom>
              <a:avLst/>
              <a:gdLst/>
              <a:ahLst/>
              <a:cxnLst/>
              <a:rect l="l" t="t" r="r" b="b"/>
              <a:pathLst>
                <a:path w="1682" h="1231" extrusionOk="0">
                  <a:moveTo>
                    <a:pt x="1" y="1"/>
                  </a:moveTo>
                  <a:cubicBezTo>
                    <a:pt x="57" y="102"/>
                    <a:pt x="136" y="204"/>
                    <a:pt x="215" y="294"/>
                  </a:cubicBezTo>
                  <a:cubicBezTo>
                    <a:pt x="294" y="373"/>
                    <a:pt x="373" y="464"/>
                    <a:pt x="463" y="531"/>
                  </a:cubicBezTo>
                  <a:cubicBezTo>
                    <a:pt x="497" y="565"/>
                    <a:pt x="542" y="610"/>
                    <a:pt x="599" y="644"/>
                  </a:cubicBezTo>
                  <a:cubicBezTo>
                    <a:pt x="655" y="678"/>
                    <a:pt x="712" y="723"/>
                    <a:pt x="757" y="768"/>
                  </a:cubicBezTo>
                  <a:cubicBezTo>
                    <a:pt x="926" y="915"/>
                    <a:pt x="1129" y="1039"/>
                    <a:pt x="1332" y="1129"/>
                  </a:cubicBezTo>
                  <a:cubicBezTo>
                    <a:pt x="1445" y="1174"/>
                    <a:pt x="1558" y="1208"/>
                    <a:pt x="1682" y="1231"/>
                  </a:cubicBezTo>
                  <a:cubicBezTo>
                    <a:pt x="1637" y="1118"/>
                    <a:pt x="1580" y="1016"/>
                    <a:pt x="1524" y="915"/>
                  </a:cubicBezTo>
                  <a:cubicBezTo>
                    <a:pt x="1377" y="700"/>
                    <a:pt x="1208" y="520"/>
                    <a:pt x="1005" y="351"/>
                  </a:cubicBezTo>
                  <a:cubicBezTo>
                    <a:pt x="903" y="272"/>
                    <a:pt x="791" y="215"/>
                    <a:pt x="666" y="170"/>
                  </a:cubicBezTo>
                  <a:cubicBezTo>
                    <a:pt x="565" y="114"/>
                    <a:pt x="463" y="80"/>
                    <a:pt x="350" y="57"/>
                  </a:cubicBezTo>
                  <a:cubicBezTo>
                    <a:pt x="238" y="23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890300" y="1325800"/>
              <a:ext cx="37550" cy="69700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46" y="700"/>
                    <a:pt x="91" y="869"/>
                    <a:pt x="148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892" y="2336"/>
                  </a:cubicBezTo>
                  <a:cubicBezTo>
                    <a:pt x="960" y="2392"/>
                    <a:pt x="1016" y="2449"/>
                    <a:pt x="1084" y="2494"/>
                  </a:cubicBezTo>
                  <a:cubicBezTo>
                    <a:pt x="1208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4" y="2099"/>
                  </a:cubicBezTo>
                  <a:cubicBezTo>
                    <a:pt x="1141" y="2020"/>
                    <a:pt x="1095" y="1941"/>
                    <a:pt x="1062" y="1862"/>
                  </a:cubicBezTo>
                  <a:cubicBezTo>
                    <a:pt x="994" y="1704"/>
                    <a:pt x="892" y="1546"/>
                    <a:pt x="813" y="1377"/>
                  </a:cubicBezTo>
                  <a:cubicBezTo>
                    <a:pt x="723" y="1196"/>
                    <a:pt x="644" y="1027"/>
                    <a:pt x="554" y="869"/>
                  </a:cubicBezTo>
                  <a:cubicBezTo>
                    <a:pt x="497" y="790"/>
                    <a:pt x="441" y="711"/>
                    <a:pt x="407" y="643"/>
                  </a:cubicBezTo>
                  <a:cubicBezTo>
                    <a:pt x="373" y="564"/>
                    <a:pt x="328" y="497"/>
                    <a:pt x="294" y="429"/>
                  </a:cubicBezTo>
                  <a:cubicBezTo>
                    <a:pt x="204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872825" y="1330600"/>
              <a:ext cx="19775" cy="40350"/>
            </a:xfrm>
            <a:custGeom>
              <a:avLst/>
              <a:gdLst/>
              <a:ahLst/>
              <a:cxnLst/>
              <a:rect l="l" t="t" r="r" b="b"/>
              <a:pathLst>
                <a:path w="791" h="1614" extrusionOk="0">
                  <a:moveTo>
                    <a:pt x="57" y="0"/>
                  </a:moveTo>
                  <a:cubicBezTo>
                    <a:pt x="23" y="90"/>
                    <a:pt x="12" y="203"/>
                    <a:pt x="0" y="305"/>
                  </a:cubicBezTo>
                  <a:cubicBezTo>
                    <a:pt x="12" y="519"/>
                    <a:pt x="57" y="733"/>
                    <a:pt x="158" y="925"/>
                  </a:cubicBezTo>
                  <a:cubicBezTo>
                    <a:pt x="249" y="1117"/>
                    <a:pt x="373" y="1286"/>
                    <a:pt x="531" y="1433"/>
                  </a:cubicBezTo>
                  <a:cubicBezTo>
                    <a:pt x="598" y="1501"/>
                    <a:pt x="689" y="1569"/>
                    <a:pt x="779" y="1614"/>
                  </a:cubicBezTo>
                  <a:cubicBezTo>
                    <a:pt x="790" y="1512"/>
                    <a:pt x="790" y="1411"/>
                    <a:pt x="779" y="1309"/>
                  </a:cubicBezTo>
                  <a:cubicBezTo>
                    <a:pt x="745" y="1106"/>
                    <a:pt x="689" y="903"/>
                    <a:pt x="587" y="722"/>
                  </a:cubicBezTo>
                  <a:cubicBezTo>
                    <a:pt x="542" y="621"/>
                    <a:pt x="497" y="542"/>
                    <a:pt x="440" y="451"/>
                  </a:cubicBezTo>
                  <a:cubicBezTo>
                    <a:pt x="384" y="372"/>
                    <a:pt x="316" y="293"/>
                    <a:pt x="271" y="226"/>
                  </a:cubicBezTo>
                  <a:cubicBezTo>
                    <a:pt x="203" y="135"/>
                    <a:pt x="136" y="68"/>
                    <a:pt x="5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927825" y="1131975"/>
              <a:ext cx="30225" cy="53925"/>
            </a:xfrm>
            <a:custGeom>
              <a:avLst/>
              <a:gdLst/>
              <a:ahLst/>
              <a:cxnLst/>
              <a:rect l="l" t="t" r="r" b="b"/>
              <a:pathLst>
                <a:path w="1209" h="2157" extrusionOk="0">
                  <a:moveTo>
                    <a:pt x="1208" y="1"/>
                  </a:moveTo>
                  <a:cubicBezTo>
                    <a:pt x="1163" y="12"/>
                    <a:pt x="1129" y="24"/>
                    <a:pt x="1095" y="35"/>
                  </a:cubicBezTo>
                  <a:cubicBezTo>
                    <a:pt x="994" y="69"/>
                    <a:pt x="903" y="114"/>
                    <a:pt x="813" y="182"/>
                  </a:cubicBezTo>
                  <a:cubicBezTo>
                    <a:pt x="689" y="261"/>
                    <a:pt x="587" y="351"/>
                    <a:pt x="497" y="475"/>
                  </a:cubicBezTo>
                  <a:cubicBezTo>
                    <a:pt x="396" y="599"/>
                    <a:pt x="305" y="734"/>
                    <a:pt x="238" y="881"/>
                  </a:cubicBezTo>
                  <a:cubicBezTo>
                    <a:pt x="102" y="1152"/>
                    <a:pt x="35" y="1445"/>
                    <a:pt x="12" y="1739"/>
                  </a:cubicBezTo>
                  <a:cubicBezTo>
                    <a:pt x="1" y="1874"/>
                    <a:pt x="1" y="2021"/>
                    <a:pt x="12" y="2156"/>
                  </a:cubicBezTo>
                  <a:cubicBezTo>
                    <a:pt x="114" y="2055"/>
                    <a:pt x="193" y="1942"/>
                    <a:pt x="272" y="1829"/>
                  </a:cubicBezTo>
                  <a:cubicBezTo>
                    <a:pt x="328" y="1727"/>
                    <a:pt x="396" y="1603"/>
                    <a:pt x="463" y="1479"/>
                  </a:cubicBezTo>
                  <a:cubicBezTo>
                    <a:pt x="531" y="1355"/>
                    <a:pt x="610" y="1220"/>
                    <a:pt x="666" y="1084"/>
                  </a:cubicBezTo>
                  <a:cubicBezTo>
                    <a:pt x="723" y="949"/>
                    <a:pt x="791" y="825"/>
                    <a:pt x="847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3" y="249"/>
                    <a:pt x="1129" y="170"/>
                    <a:pt x="1152" y="114"/>
                  </a:cubicBezTo>
                  <a:cubicBezTo>
                    <a:pt x="1186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955750" y="1132275"/>
              <a:ext cx="13300" cy="52200"/>
            </a:xfrm>
            <a:custGeom>
              <a:avLst/>
              <a:gdLst/>
              <a:ahLst/>
              <a:cxnLst/>
              <a:rect l="l" t="t" r="r" b="b"/>
              <a:pathLst>
                <a:path w="532" h="2088" extrusionOk="0">
                  <a:moveTo>
                    <a:pt x="272" y="0"/>
                  </a:moveTo>
                  <a:cubicBezTo>
                    <a:pt x="204" y="102"/>
                    <a:pt x="148" y="203"/>
                    <a:pt x="114" y="316"/>
                  </a:cubicBezTo>
                  <a:cubicBezTo>
                    <a:pt x="35" y="564"/>
                    <a:pt x="1" y="813"/>
                    <a:pt x="23" y="1072"/>
                  </a:cubicBezTo>
                  <a:cubicBezTo>
                    <a:pt x="46" y="1309"/>
                    <a:pt x="102" y="1546"/>
                    <a:pt x="193" y="1772"/>
                  </a:cubicBezTo>
                  <a:cubicBezTo>
                    <a:pt x="227" y="1885"/>
                    <a:pt x="283" y="1998"/>
                    <a:pt x="351" y="2088"/>
                  </a:cubicBezTo>
                  <a:cubicBezTo>
                    <a:pt x="407" y="1986"/>
                    <a:pt x="441" y="1873"/>
                    <a:pt x="463" y="1761"/>
                  </a:cubicBezTo>
                  <a:cubicBezTo>
                    <a:pt x="509" y="1512"/>
                    <a:pt x="531" y="1275"/>
                    <a:pt x="509" y="1027"/>
                  </a:cubicBezTo>
                  <a:cubicBezTo>
                    <a:pt x="497" y="903"/>
                    <a:pt x="486" y="790"/>
                    <a:pt x="463" y="666"/>
                  </a:cubicBezTo>
                  <a:cubicBezTo>
                    <a:pt x="430" y="553"/>
                    <a:pt x="407" y="440"/>
                    <a:pt x="384" y="339"/>
                  </a:cubicBezTo>
                  <a:cubicBezTo>
                    <a:pt x="362" y="226"/>
                    <a:pt x="317" y="113"/>
                    <a:pt x="2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875350" y="1116750"/>
              <a:ext cx="72825" cy="62650"/>
            </a:xfrm>
            <a:custGeom>
              <a:avLst/>
              <a:gdLst/>
              <a:ahLst/>
              <a:cxnLst/>
              <a:rect l="l" t="t" r="r" b="b"/>
              <a:pathLst>
                <a:path w="2913" h="250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34"/>
                    <a:pt x="2506" y="91"/>
                    <a:pt x="2314" y="181"/>
                  </a:cubicBezTo>
                  <a:cubicBezTo>
                    <a:pt x="2111" y="260"/>
                    <a:pt x="1919" y="350"/>
                    <a:pt x="1739" y="463"/>
                  </a:cubicBezTo>
                  <a:cubicBezTo>
                    <a:pt x="1637" y="520"/>
                    <a:pt x="1535" y="587"/>
                    <a:pt x="1434" y="655"/>
                  </a:cubicBezTo>
                  <a:cubicBezTo>
                    <a:pt x="1332" y="723"/>
                    <a:pt x="1231" y="802"/>
                    <a:pt x="1129" y="870"/>
                  </a:cubicBezTo>
                  <a:cubicBezTo>
                    <a:pt x="1039" y="949"/>
                    <a:pt x="949" y="1039"/>
                    <a:pt x="847" y="1118"/>
                  </a:cubicBezTo>
                  <a:cubicBezTo>
                    <a:pt x="757" y="1208"/>
                    <a:pt x="678" y="1287"/>
                    <a:pt x="599" y="1377"/>
                  </a:cubicBezTo>
                  <a:cubicBezTo>
                    <a:pt x="520" y="1468"/>
                    <a:pt x="452" y="1569"/>
                    <a:pt x="384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25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14" y="2382"/>
                  </a:cubicBezTo>
                  <a:cubicBezTo>
                    <a:pt x="148" y="2348"/>
                    <a:pt x="193" y="2291"/>
                    <a:pt x="249" y="2235"/>
                  </a:cubicBezTo>
                  <a:cubicBezTo>
                    <a:pt x="294" y="2190"/>
                    <a:pt x="362" y="2133"/>
                    <a:pt x="430" y="2077"/>
                  </a:cubicBezTo>
                  <a:cubicBezTo>
                    <a:pt x="497" y="2021"/>
                    <a:pt x="565" y="1953"/>
                    <a:pt x="644" y="1896"/>
                  </a:cubicBezTo>
                  <a:cubicBezTo>
                    <a:pt x="723" y="1829"/>
                    <a:pt x="813" y="1761"/>
                    <a:pt x="881" y="1682"/>
                  </a:cubicBezTo>
                  <a:cubicBezTo>
                    <a:pt x="960" y="1614"/>
                    <a:pt x="1050" y="1547"/>
                    <a:pt x="1152" y="1468"/>
                  </a:cubicBezTo>
                  <a:cubicBezTo>
                    <a:pt x="1253" y="1400"/>
                    <a:pt x="1332" y="1321"/>
                    <a:pt x="1434" y="1253"/>
                  </a:cubicBezTo>
                  <a:cubicBezTo>
                    <a:pt x="1806" y="949"/>
                    <a:pt x="2167" y="655"/>
                    <a:pt x="2449" y="418"/>
                  </a:cubicBezTo>
                  <a:cubicBezTo>
                    <a:pt x="2596" y="294"/>
                    <a:pt x="2709" y="192"/>
                    <a:pt x="2788" y="125"/>
                  </a:cubicBezTo>
                  <a:cubicBezTo>
                    <a:pt x="2878" y="46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868875" y="1112225"/>
              <a:ext cx="88875" cy="24575"/>
            </a:xfrm>
            <a:custGeom>
              <a:avLst/>
              <a:gdLst/>
              <a:ahLst/>
              <a:cxnLst/>
              <a:rect l="l" t="t" r="r" b="b"/>
              <a:pathLst>
                <a:path w="3555" h="983" extrusionOk="0">
                  <a:moveTo>
                    <a:pt x="2603" y="0"/>
                  </a:moveTo>
                  <a:cubicBezTo>
                    <a:pt x="2525" y="0"/>
                    <a:pt x="2448" y="4"/>
                    <a:pt x="2370" y="12"/>
                  </a:cubicBezTo>
                  <a:cubicBezTo>
                    <a:pt x="2246" y="12"/>
                    <a:pt x="2133" y="24"/>
                    <a:pt x="2020" y="46"/>
                  </a:cubicBezTo>
                  <a:lnTo>
                    <a:pt x="1670" y="103"/>
                  </a:lnTo>
                  <a:cubicBezTo>
                    <a:pt x="1445" y="159"/>
                    <a:pt x="1230" y="227"/>
                    <a:pt x="1005" y="306"/>
                  </a:cubicBezTo>
                  <a:cubicBezTo>
                    <a:pt x="813" y="385"/>
                    <a:pt x="632" y="475"/>
                    <a:pt x="463" y="588"/>
                  </a:cubicBezTo>
                  <a:cubicBezTo>
                    <a:pt x="339" y="667"/>
                    <a:pt x="215" y="757"/>
                    <a:pt x="124" y="859"/>
                  </a:cubicBezTo>
                  <a:cubicBezTo>
                    <a:pt x="45" y="938"/>
                    <a:pt x="0" y="983"/>
                    <a:pt x="0" y="983"/>
                  </a:cubicBezTo>
                  <a:cubicBezTo>
                    <a:pt x="0" y="983"/>
                    <a:pt x="57" y="972"/>
                    <a:pt x="158" y="938"/>
                  </a:cubicBezTo>
                  <a:cubicBezTo>
                    <a:pt x="260" y="915"/>
                    <a:pt x="407" y="881"/>
                    <a:pt x="564" y="836"/>
                  </a:cubicBezTo>
                  <a:cubicBezTo>
                    <a:pt x="734" y="802"/>
                    <a:pt x="926" y="757"/>
                    <a:pt x="1129" y="712"/>
                  </a:cubicBezTo>
                  <a:cubicBezTo>
                    <a:pt x="1230" y="678"/>
                    <a:pt x="1343" y="667"/>
                    <a:pt x="1456" y="644"/>
                  </a:cubicBezTo>
                  <a:cubicBezTo>
                    <a:pt x="1558" y="622"/>
                    <a:pt x="1670" y="588"/>
                    <a:pt x="1772" y="577"/>
                  </a:cubicBezTo>
                  <a:lnTo>
                    <a:pt x="2991" y="294"/>
                  </a:lnTo>
                  <a:lnTo>
                    <a:pt x="3397" y="204"/>
                  </a:lnTo>
                  <a:cubicBezTo>
                    <a:pt x="3498" y="170"/>
                    <a:pt x="3555" y="148"/>
                    <a:pt x="3555" y="148"/>
                  </a:cubicBezTo>
                  <a:cubicBezTo>
                    <a:pt x="3555" y="148"/>
                    <a:pt x="3498" y="137"/>
                    <a:pt x="3397" y="103"/>
                  </a:cubicBezTo>
                  <a:cubicBezTo>
                    <a:pt x="3261" y="58"/>
                    <a:pt x="3115" y="35"/>
                    <a:pt x="2979" y="24"/>
                  </a:cubicBezTo>
                  <a:cubicBezTo>
                    <a:pt x="2854" y="10"/>
                    <a:pt x="2728" y="0"/>
                    <a:pt x="26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812725" y="1262325"/>
              <a:ext cx="12725" cy="38100"/>
            </a:xfrm>
            <a:custGeom>
              <a:avLst/>
              <a:gdLst/>
              <a:ahLst/>
              <a:cxnLst/>
              <a:rect l="l" t="t" r="r" b="b"/>
              <a:pathLst>
                <a:path w="509" h="1524" extrusionOk="0">
                  <a:moveTo>
                    <a:pt x="418" y="0"/>
                  </a:moveTo>
                  <a:cubicBezTo>
                    <a:pt x="351" y="57"/>
                    <a:pt x="283" y="124"/>
                    <a:pt x="226" y="192"/>
                  </a:cubicBezTo>
                  <a:cubicBezTo>
                    <a:pt x="114" y="350"/>
                    <a:pt x="35" y="531"/>
                    <a:pt x="12" y="722"/>
                  </a:cubicBezTo>
                  <a:cubicBezTo>
                    <a:pt x="1" y="813"/>
                    <a:pt x="1" y="926"/>
                    <a:pt x="1" y="1027"/>
                  </a:cubicBezTo>
                  <a:cubicBezTo>
                    <a:pt x="12" y="1106"/>
                    <a:pt x="23" y="1196"/>
                    <a:pt x="57" y="1287"/>
                  </a:cubicBezTo>
                  <a:cubicBezTo>
                    <a:pt x="91" y="1366"/>
                    <a:pt x="136" y="1445"/>
                    <a:pt x="204" y="1524"/>
                  </a:cubicBezTo>
                  <a:cubicBezTo>
                    <a:pt x="260" y="1445"/>
                    <a:pt x="305" y="1366"/>
                    <a:pt x="339" y="1287"/>
                  </a:cubicBezTo>
                  <a:cubicBezTo>
                    <a:pt x="362" y="1208"/>
                    <a:pt x="407" y="1129"/>
                    <a:pt x="430" y="1050"/>
                  </a:cubicBezTo>
                  <a:cubicBezTo>
                    <a:pt x="452" y="959"/>
                    <a:pt x="475" y="880"/>
                    <a:pt x="486" y="790"/>
                  </a:cubicBezTo>
                  <a:cubicBezTo>
                    <a:pt x="509" y="621"/>
                    <a:pt x="509" y="440"/>
                    <a:pt x="486" y="271"/>
                  </a:cubicBezTo>
                  <a:cubicBezTo>
                    <a:pt x="475" y="181"/>
                    <a:pt x="452" y="91"/>
                    <a:pt x="41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057325" y="1260050"/>
              <a:ext cx="42625" cy="29475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39" y="610"/>
                  </a:cubicBezTo>
                  <a:cubicBezTo>
                    <a:pt x="440" y="701"/>
                    <a:pt x="542" y="791"/>
                    <a:pt x="655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19" y="1179"/>
                    <a:pt x="1606" y="1179"/>
                  </a:cubicBezTo>
                  <a:cubicBezTo>
                    <a:pt x="1638" y="1179"/>
                    <a:pt x="1671" y="1178"/>
                    <a:pt x="1704" y="1175"/>
                  </a:cubicBezTo>
                  <a:cubicBezTo>
                    <a:pt x="1636" y="1084"/>
                    <a:pt x="1557" y="994"/>
                    <a:pt x="1478" y="915"/>
                  </a:cubicBezTo>
                  <a:cubicBezTo>
                    <a:pt x="1309" y="746"/>
                    <a:pt x="1117" y="599"/>
                    <a:pt x="925" y="475"/>
                  </a:cubicBezTo>
                  <a:cubicBezTo>
                    <a:pt x="813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15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048850" y="1237200"/>
              <a:ext cx="32475" cy="25425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03"/>
                    <a:pt x="46" y="193"/>
                    <a:pt x="91" y="283"/>
                  </a:cubicBezTo>
                  <a:cubicBezTo>
                    <a:pt x="170" y="464"/>
                    <a:pt x="305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095" y="1017"/>
                    <a:pt x="1197" y="1017"/>
                    <a:pt x="1298" y="1017"/>
                  </a:cubicBezTo>
                  <a:cubicBezTo>
                    <a:pt x="1264" y="926"/>
                    <a:pt x="1208" y="836"/>
                    <a:pt x="1152" y="757"/>
                  </a:cubicBezTo>
                  <a:cubicBezTo>
                    <a:pt x="1039" y="599"/>
                    <a:pt x="915" y="464"/>
                    <a:pt x="757" y="362"/>
                  </a:cubicBezTo>
                  <a:cubicBezTo>
                    <a:pt x="678" y="306"/>
                    <a:pt x="599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2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129525" y="1048775"/>
              <a:ext cx="38400" cy="19600"/>
            </a:xfrm>
            <a:custGeom>
              <a:avLst/>
              <a:gdLst/>
              <a:ahLst/>
              <a:cxnLst/>
              <a:rect l="l" t="t" r="r" b="b"/>
              <a:pathLst>
                <a:path w="1536" h="784" extrusionOk="0">
                  <a:moveTo>
                    <a:pt x="294" y="0"/>
                  </a:moveTo>
                  <a:cubicBezTo>
                    <a:pt x="193" y="11"/>
                    <a:pt x="102" y="34"/>
                    <a:pt x="1" y="68"/>
                  </a:cubicBezTo>
                  <a:cubicBezTo>
                    <a:pt x="69" y="136"/>
                    <a:pt x="148" y="203"/>
                    <a:pt x="227" y="271"/>
                  </a:cubicBezTo>
                  <a:lnTo>
                    <a:pt x="452" y="429"/>
                  </a:lnTo>
                  <a:cubicBezTo>
                    <a:pt x="531" y="474"/>
                    <a:pt x="610" y="519"/>
                    <a:pt x="701" y="564"/>
                  </a:cubicBezTo>
                  <a:cubicBezTo>
                    <a:pt x="870" y="643"/>
                    <a:pt x="1050" y="711"/>
                    <a:pt x="1231" y="756"/>
                  </a:cubicBezTo>
                  <a:cubicBezTo>
                    <a:pt x="1305" y="773"/>
                    <a:pt x="1380" y="783"/>
                    <a:pt x="1454" y="783"/>
                  </a:cubicBezTo>
                  <a:cubicBezTo>
                    <a:pt x="1481" y="783"/>
                    <a:pt x="1508" y="782"/>
                    <a:pt x="1536" y="779"/>
                  </a:cubicBezTo>
                  <a:cubicBezTo>
                    <a:pt x="1502" y="688"/>
                    <a:pt x="1445" y="598"/>
                    <a:pt x="1389" y="519"/>
                  </a:cubicBezTo>
                  <a:cubicBezTo>
                    <a:pt x="1332" y="440"/>
                    <a:pt x="1265" y="373"/>
                    <a:pt x="1186" y="305"/>
                  </a:cubicBezTo>
                  <a:cubicBezTo>
                    <a:pt x="1095" y="248"/>
                    <a:pt x="1005" y="181"/>
                    <a:pt x="904" y="136"/>
                  </a:cubicBezTo>
                  <a:cubicBezTo>
                    <a:pt x="712" y="45"/>
                    <a:pt x="509" y="0"/>
                    <a:pt x="29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555225" y="1548650"/>
              <a:ext cx="14975" cy="46850"/>
            </a:xfrm>
            <a:custGeom>
              <a:avLst/>
              <a:gdLst/>
              <a:ahLst/>
              <a:cxnLst/>
              <a:rect l="l" t="t" r="r" b="b"/>
              <a:pathLst>
                <a:path w="599" h="1874" extrusionOk="0">
                  <a:moveTo>
                    <a:pt x="294" y="1"/>
                  </a:moveTo>
                  <a:cubicBezTo>
                    <a:pt x="136" y="1"/>
                    <a:pt x="1" y="418"/>
                    <a:pt x="1" y="937"/>
                  </a:cubicBezTo>
                  <a:cubicBezTo>
                    <a:pt x="1" y="1456"/>
                    <a:pt x="136" y="1874"/>
                    <a:pt x="294" y="1874"/>
                  </a:cubicBezTo>
                  <a:cubicBezTo>
                    <a:pt x="463" y="1874"/>
                    <a:pt x="599" y="1456"/>
                    <a:pt x="599" y="937"/>
                  </a:cubicBezTo>
                  <a:cubicBezTo>
                    <a:pt x="599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525600" y="14942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6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56"/>
                    <a:pt x="136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52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4050" y="1566425"/>
              <a:ext cx="14700" cy="47150"/>
            </a:xfrm>
            <a:custGeom>
              <a:avLst/>
              <a:gdLst/>
              <a:ahLst/>
              <a:cxnLst/>
              <a:rect l="l" t="t" r="r" b="b"/>
              <a:pathLst>
                <a:path w="588" h="1886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486950" y="1518475"/>
              <a:ext cx="15000" cy="47125"/>
            </a:xfrm>
            <a:custGeom>
              <a:avLst/>
              <a:gdLst/>
              <a:ahLst/>
              <a:cxnLst/>
              <a:rect l="l" t="t" r="r" b="b"/>
              <a:pathLst>
                <a:path w="600" h="1885" extrusionOk="0">
                  <a:moveTo>
                    <a:pt x="306" y="0"/>
                  </a:moveTo>
                  <a:cubicBezTo>
                    <a:pt x="148" y="0"/>
                    <a:pt x="1" y="418"/>
                    <a:pt x="1" y="937"/>
                  </a:cubicBezTo>
                  <a:cubicBezTo>
                    <a:pt x="1" y="1456"/>
                    <a:pt x="148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64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4739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494575" y="1453025"/>
              <a:ext cx="14700" cy="47125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63" y="1885"/>
                    <a:pt x="587" y="1456"/>
                    <a:pt x="587" y="937"/>
                  </a:cubicBezTo>
                  <a:cubicBezTo>
                    <a:pt x="587" y="418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618975" y="1566700"/>
              <a:ext cx="15000" cy="47150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589375" y="151227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36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58175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187025" y="1182175"/>
              <a:ext cx="372975" cy="258900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8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00000" y="1139325"/>
              <a:ext cx="433050" cy="297650"/>
            </a:xfrm>
            <a:custGeom>
              <a:avLst/>
              <a:gdLst/>
              <a:ahLst/>
              <a:cxnLst/>
              <a:rect l="l" t="t" r="r" b="b"/>
              <a:pathLst>
                <a:path w="17322" h="11906" extrusionOk="0">
                  <a:moveTo>
                    <a:pt x="17322" y="0"/>
                  </a:moveTo>
                  <a:lnTo>
                    <a:pt x="17322" y="0"/>
                  </a:lnTo>
                  <a:cubicBezTo>
                    <a:pt x="17321" y="1"/>
                    <a:pt x="16182" y="655"/>
                    <a:pt x="14501" y="1670"/>
                  </a:cubicBezTo>
                  <a:cubicBezTo>
                    <a:pt x="13722" y="2144"/>
                    <a:pt x="12831" y="2686"/>
                    <a:pt x="11883" y="3284"/>
                  </a:cubicBezTo>
                  <a:cubicBezTo>
                    <a:pt x="11465" y="3126"/>
                    <a:pt x="11048" y="2968"/>
                    <a:pt x="10630" y="2821"/>
                  </a:cubicBezTo>
                  <a:cubicBezTo>
                    <a:pt x="10393" y="2742"/>
                    <a:pt x="10145" y="2675"/>
                    <a:pt x="9908" y="2596"/>
                  </a:cubicBezTo>
                  <a:cubicBezTo>
                    <a:pt x="9660" y="2551"/>
                    <a:pt x="9411" y="2494"/>
                    <a:pt x="9163" y="2460"/>
                  </a:cubicBezTo>
                  <a:lnTo>
                    <a:pt x="9163" y="2460"/>
                  </a:lnTo>
                  <a:cubicBezTo>
                    <a:pt x="9400" y="2562"/>
                    <a:pt x="9626" y="2641"/>
                    <a:pt x="9863" y="2742"/>
                  </a:cubicBezTo>
                  <a:cubicBezTo>
                    <a:pt x="10100" y="2833"/>
                    <a:pt x="10325" y="2934"/>
                    <a:pt x="10551" y="3036"/>
                  </a:cubicBezTo>
                  <a:cubicBezTo>
                    <a:pt x="10901" y="3183"/>
                    <a:pt x="11251" y="3329"/>
                    <a:pt x="11601" y="3453"/>
                  </a:cubicBezTo>
                  <a:cubicBezTo>
                    <a:pt x="11003" y="3826"/>
                    <a:pt x="10382" y="4232"/>
                    <a:pt x="9761" y="4638"/>
                  </a:cubicBezTo>
                  <a:cubicBezTo>
                    <a:pt x="9739" y="4604"/>
                    <a:pt x="9716" y="4570"/>
                    <a:pt x="9682" y="4559"/>
                  </a:cubicBezTo>
                  <a:lnTo>
                    <a:pt x="8994" y="4356"/>
                  </a:lnTo>
                  <a:cubicBezTo>
                    <a:pt x="8757" y="4311"/>
                    <a:pt x="8520" y="4266"/>
                    <a:pt x="8294" y="4221"/>
                  </a:cubicBezTo>
                  <a:cubicBezTo>
                    <a:pt x="8057" y="4176"/>
                    <a:pt x="7832" y="4142"/>
                    <a:pt x="7595" y="4097"/>
                  </a:cubicBezTo>
                  <a:cubicBezTo>
                    <a:pt x="7369" y="4063"/>
                    <a:pt x="7143" y="4006"/>
                    <a:pt x="6906" y="3972"/>
                  </a:cubicBezTo>
                  <a:lnTo>
                    <a:pt x="6906" y="3972"/>
                  </a:lnTo>
                  <a:cubicBezTo>
                    <a:pt x="7121" y="4063"/>
                    <a:pt x="7335" y="4142"/>
                    <a:pt x="7561" y="4232"/>
                  </a:cubicBezTo>
                  <a:cubicBezTo>
                    <a:pt x="7787" y="4322"/>
                    <a:pt x="8012" y="4379"/>
                    <a:pt x="8249" y="4435"/>
                  </a:cubicBezTo>
                  <a:cubicBezTo>
                    <a:pt x="8475" y="4503"/>
                    <a:pt x="8701" y="4559"/>
                    <a:pt x="8926" y="4616"/>
                  </a:cubicBezTo>
                  <a:cubicBezTo>
                    <a:pt x="9107" y="4672"/>
                    <a:pt x="9299" y="4728"/>
                    <a:pt x="9479" y="4785"/>
                  </a:cubicBezTo>
                  <a:cubicBezTo>
                    <a:pt x="9479" y="4796"/>
                    <a:pt x="9479" y="4807"/>
                    <a:pt x="9479" y="4807"/>
                  </a:cubicBezTo>
                  <a:cubicBezTo>
                    <a:pt x="9118" y="5044"/>
                    <a:pt x="8746" y="5281"/>
                    <a:pt x="8385" y="5518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4" y="5620"/>
                    <a:pt x="6805" y="5563"/>
                    <a:pt x="6545" y="5518"/>
                  </a:cubicBezTo>
                  <a:cubicBezTo>
                    <a:pt x="6015" y="5439"/>
                    <a:pt x="5507" y="5349"/>
                    <a:pt x="4977" y="5281"/>
                  </a:cubicBezTo>
                  <a:lnTo>
                    <a:pt x="4977" y="5281"/>
                  </a:lnTo>
                  <a:cubicBezTo>
                    <a:pt x="5225" y="5372"/>
                    <a:pt x="5473" y="5451"/>
                    <a:pt x="5733" y="5530"/>
                  </a:cubicBezTo>
                  <a:lnTo>
                    <a:pt x="6489" y="5744"/>
                  </a:lnTo>
                  <a:cubicBezTo>
                    <a:pt x="6748" y="5812"/>
                    <a:pt x="6997" y="5879"/>
                    <a:pt x="7256" y="5947"/>
                  </a:cubicBezTo>
                  <a:lnTo>
                    <a:pt x="7606" y="6060"/>
                  </a:lnTo>
                  <a:cubicBezTo>
                    <a:pt x="7324" y="6241"/>
                    <a:pt x="7042" y="6432"/>
                    <a:pt x="6771" y="6624"/>
                  </a:cubicBezTo>
                  <a:cubicBezTo>
                    <a:pt x="6466" y="6827"/>
                    <a:pt x="6173" y="7030"/>
                    <a:pt x="5879" y="7234"/>
                  </a:cubicBezTo>
                  <a:cubicBezTo>
                    <a:pt x="5778" y="7188"/>
                    <a:pt x="5688" y="7143"/>
                    <a:pt x="5586" y="7109"/>
                  </a:cubicBezTo>
                  <a:cubicBezTo>
                    <a:pt x="5372" y="7030"/>
                    <a:pt x="5146" y="6963"/>
                    <a:pt x="4932" y="6895"/>
                  </a:cubicBezTo>
                  <a:cubicBezTo>
                    <a:pt x="4706" y="6827"/>
                    <a:pt x="4480" y="6805"/>
                    <a:pt x="4255" y="6760"/>
                  </a:cubicBezTo>
                  <a:cubicBezTo>
                    <a:pt x="4018" y="6748"/>
                    <a:pt x="3792" y="6737"/>
                    <a:pt x="3566" y="6737"/>
                  </a:cubicBezTo>
                  <a:cubicBezTo>
                    <a:pt x="3792" y="6805"/>
                    <a:pt x="4006" y="6850"/>
                    <a:pt x="4221" y="6906"/>
                  </a:cubicBezTo>
                  <a:cubicBezTo>
                    <a:pt x="4435" y="6963"/>
                    <a:pt x="4650" y="7042"/>
                    <a:pt x="4864" y="7109"/>
                  </a:cubicBezTo>
                  <a:cubicBezTo>
                    <a:pt x="5078" y="7177"/>
                    <a:pt x="5270" y="7279"/>
                    <a:pt x="5485" y="7358"/>
                  </a:cubicBezTo>
                  <a:lnTo>
                    <a:pt x="5620" y="7414"/>
                  </a:lnTo>
                  <a:cubicBezTo>
                    <a:pt x="5485" y="7516"/>
                    <a:pt x="5338" y="7617"/>
                    <a:pt x="5214" y="7719"/>
                  </a:cubicBezTo>
                  <a:cubicBezTo>
                    <a:pt x="4774" y="8035"/>
                    <a:pt x="4379" y="8328"/>
                    <a:pt x="3995" y="8599"/>
                  </a:cubicBezTo>
                  <a:cubicBezTo>
                    <a:pt x="3995" y="8599"/>
                    <a:pt x="4006" y="8588"/>
                    <a:pt x="4006" y="8576"/>
                  </a:cubicBezTo>
                  <a:lnTo>
                    <a:pt x="4006" y="8565"/>
                  </a:lnTo>
                  <a:cubicBezTo>
                    <a:pt x="4006" y="8486"/>
                    <a:pt x="3950" y="8418"/>
                    <a:pt x="3882" y="8418"/>
                  </a:cubicBezTo>
                  <a:lnTo>
                    <a:pt x="3860" y="8418"/>
                  </a:lnTo>
                  <a:cubicBezTo>
                    <a:pt x="3510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4" y="8452"/>
                    <a:pt x="2415" y="8542"/>
                    <a:pt x="2765" y="8610"/>
                  </a:cubicBezTo>
                  <a:cubicBezTo>
                    <a:pt x="3070" y="8655"/>
                    <a:pt x="3386" y="8667"/>
                    <a:pt x="3690" y="8689"/>
                  </a:cubicBezTo>
                  <a:cubicBezTo>
                    <a:pt x="3690" y="8746"/>
                    <a:pt x="3679" y="8791"/>
                    <a:pt x="3668" y="8847"/>
                  </a:cubicBezTo>
                  <a:cubicBezTo>
                    <a:pt x="3250" y="9174"/>
                    <a:pt x="2855" y="9479"/>
                    <a:pt x="2494" y="9761"/>
                  </a:cubicBezTo>
                  <a:cubicBezTo>
                    <a:pt x="2111" y="10077"/>
                    <a:pt x="1749" y="10348"/>
                    <a:pt x="1456" y="10607"/>
                  </a:cubicBezTo>
                  <a:cubicBezTo>
                    <a:pt x="1163" y="10878"/>
                    <a:pt x="892" y="11115"/>
                    <a:pt x="677" y="11307"/>
                  </a:cubicBezTo>
                  <a:lnTo>
                    <a:pt x="0" y="11905"/>
                  </a:lnTo>
                  <a:lnTo>
                    <a:pt x="711" y="11341"/>
                  </a:lnTo>
                  <a:lnTo>
                    <a:pt x="1524" y="10698"/>
                  </a:lnTo>
                  <a:cubicBezTo>
                    <a:pt x="1828" y="10438"/>
                    <a:pt x="2201" y="10179"/>
                    <a:pt x="2596" y="9885"/>
                  </a:cubicBezTo>
                  <a:lnTo>
                    <a:pt x="3611" y="9129"/>
                  </a:lnTo>
                  <a:lnTo>
                    <a:pt x="3611" y="9129"/>
                  </a:lnTo>
                  <a:cubicBezTo>
                    <a:pt x="3510" y="9648"/>
                    <a:pt x="3453" y="10179"/>
                    <a:pt x="3420" y="10709"/>
                  </a:cubicBezTo>
                  <a:cubicBezTo>
                    <a:pt x="3623" y="10111"/>
                    <a:pt x="3792" y="9513"/>
                    <a:pt x="3927" y="8904"/>
                  </a:cubicBezTo>
                  <a:cubicBezTo>
                    <a:pt x="4367" y="8588"/>
                    <a:pt x="4841" y="8260"/>
                    <a:pt x="5327" y="7922"/>
                  </a:cubicBezTo>
                  <a:cubicBezTo>
                    <a:pt x="5507" y="7798"/>
                    <a:pt x="5688" y="7674"/>
                    <a:pt x="5868" y="7549"/>
                  </a:cubicBezTo>
                  <a:lnTo>
                    <a:pt x="5970" y="7595"/>
                  </a:lnTo>
                  <a:cubicBezTo>
                    <a:pt x="5755" y="8272"/>
                    <a:pt x="5586" y="8971"/>
                    <a:pt x="5451" y="9671"/>
                  </a:cubicBezTo>
                  <a:cubicBezTo>
                    <a:pt x="5767" y="8983"/>
                    <a:pt x="6037" y="8272"/>
                    <a:pt x="6263" y="7561"/>
                  </a:cubicBezTo>
                  <a:cubicBezTo>
                    <a:pt x="6286" y="7493"/>
                    <a:pt x="6252" y="7414"/>
                    <a:pt x="6195" y="7391"/>
                  </a:cubicBezTo>
                  <a:lnTo>
                    <a:pt x="6128" y="7358"/>
                  </a:lnTo>
                  <a:cubicBezTo>
                    <a:pt x="6376" y="7188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798" y="6353"/>
                    <a:pt x="7764" y="6511"/>
                    <a:pt x="7730" y="6658"/>
                  </a:cubicBezTo>
                  <a:cubicBezTo>
                    <a:pt x="7674" y="6872"/>
                    <a:pt x="7617" y="7076"/>
                    <a:pt x="7572" y="7301"/>
                  </a:cubicBezTo>
                  <a:cubicBezTo>
                    <a:pt x="7527" y="7516"/>
                    <a:pt x="7482" y="7741"/>
                    <a:pt x="7459" y="7967"/>
                  </a:cubicBezTo>
                  <a:cubicBezTo>
                    <a:pt x="7459" y="8080"/>
                    <a:pt x="7459" y="8193"/>
                    <a:pt x="7448" y="8306"/>
                  </a:cubicBezTo>
                  <a:cubicBezTo>
                    <a:pt x="7437" y="8418"/>
                    <a:pt x="7471" y="8531"/>
                    <a:pt x="7482" y="8633"/>
                  </a:cubicBezTo>
                  <a:lnTo>
                    <a:pt x="7516" y="8306"/>
                  </a:lnTo>
                  <a:cubicBezTo>
                    <a:pt x="7538" y="8193"/>
                    <a:pt x="7561" y="8091"/>
                    <a:pt x="7583" y="7990"/>
                  </a:cubicBezTo>
                  <a:cubicBezTo>
                    <a:pt x="7606" y="7888"/>
                    <a:pt x="7640" y="7775"/>
                    <a:pt x="7662" y="7674"/>
                  </a:cubicBezTo>
                  <a:lnTo>
                    <a:pt x="7764" y="7358"/>
                  </a:lnTo>
                  <a:cubicBezTo>
                    <a:pt x="7832" y="7143"/>
                    <a:pt x="7899" y="6940"/>
                    <a:pt x="7978" y="6726"/>
                  </a:cubicBezTo>
                  <a:cubicBezTo>
                    <a:pt x="8046" y="6511"/>
                    <a:pt x="8102" y="6308"/>
                    <a:pt x="8148" y="6083"/>
                  </a:cubicBezTo>
                  <a:cubicBezTo>
                    <a:pt x="8159" y="6060"/>
                    <a:pt x="8148" y="6026"/>
                    <a:pt x="8136" y="6004"/>
                  </a:cubicBezTo>
                  <a:lnTo>
                    <a:pt x="8520" y="5755"/>
                  </a:lnTo>
                  <a:lnTo>
                    <a:pt x="9411" y="5169"/>
                  </a:lnTo>
                  <a:lnTo>
                    <a:pt x="9411" y="5169"/>
                  </a:lnTo>
                  <a:cubicBezTo>
                    <a:pt x="9321" y="5846"/>
                    <a:pt x="9253" y="6534"/>
                    <a:pt x="9231" y="7222"/>
                  </a:cubicBezTo>
                  <a:cubicBezTo>
                    <a:pt x="9434" y="6489"/>
                    <a:pt x="9592" y="5733"/>
                    <a:pt x="9716" y="4965"/>
                  </a:cubicBezTo>
                  <a:cubicBezTo>
                    <a:pt x="10404" y="4514"/>
                    <a:pt x="11082" y="4063"/>
                    <a:pt x="11747" y="3634"/>
                  </a:cubicBezTo>
                  <a:lnTo>
                    <a:pt x="11770" y="3623"/>
                  </a:lnTo>
                  <a:lnTo>
                    <a:pt x="11770" y="3623"/>
                  </a:lnTo>
                  <a:cubicBezTo>
                    <a:pt x="11634" y="3950"/>
                    <a:pt x="11510" y="4277"/>
                    <a:pt x="11386" y="4604"/>
                  </a:cubicBezTo>
                  <a:cubicBezTo>
                    <a:pt x="11273" y="5022"/>
                    <a:pt x="11161" y="5439"/>
                    <a:pt x="11070" y="5857"/>
                  </a:cubicBezTo>
                  <a:cubicBezTo>
                    <a:pt x="11251" y="5473"/>
                    <a:pt x="11420" y="5078"/>
                    <a:pt x="11589" y="4672"/>
                  </a:cubicBezTo>
                  <a:cubicBezTo>
                    <a:pt x="11770" y="4300"/>
                    <a:pt x="11939" y="3905"/>
                    <a:pt x="12108" y="3521"/>
                  </a:cubicBezTo>
                  <a:cubicBezTo>
                    <a:pt x="12120" y="3487"/>
                    <a:pt x="12120" y="3442"/>
                    <a:pt x="12108" y="3408"/>
                  </a:cubicBezTo>
                  <a:cubicBezTo>
                    <a:pt x="13000" y="2833"/>
                    <a:pt x="13846" y="2280"/>
                    <a:pt x="14580" y="1806"/>
                  </a:cubicBezTo>
                  <a:cubicBezTo>
                    <a:pt x="16227" y="734"/>
                    <a:pt x="17321" y="1"/>
                    <a:pt x="17322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961700" y="1029000"/>
              <a:ext cx="548175" cy="460625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9" y="628"/>
                    <a:pt x="7178" y="1694"/>
                  </a:cubicBezTo>
                  <a:cubicBezTo>
                    <a:pt x="6444" y="2066"/>
                    <a:pt x="5745" y="2506"/>
                    <a:pt x="5068" y="2992"/>
                  </a:cubicBezTo>
                  <a:cubicBezTo>
                    <a:pt x="2788" y="4650"/>
                    <a:pt x="1231" y="6862"/>
                    <a:pt x="498" y="9593"/>
                  </a:cubicBezTo>
                  <a:cubicBezTo>
                    <a:pt x="1" y="11455"/>
                    <a:pt x="159" y="13057"/>
                    <a:pt x="554" y="15032"/>
                  </a:cubicBezTo>
                  <a:cubicBezTo>
                    <a:pt x="599" y="15224"/>
                    <a:pt x="655" y="15404"/>
                    <a:pt x="723" y="15585"/>
                  </a:cubicBezTo>
                  <a:cubicBezTo>
                    <a:pt x="1355" y="16770"/>
                    <a:pt x="1964" y="17221"/>
                    <a:pt x="2901" y="17661"/>
                  </a:cubicBezTo>
                  <a:cubicBezTo>
                    <a:pt x="4024" y="18196"/>
                    <a:pt x="5243" y="18425"/>
                    <a:pt x="6477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44" y="3623"/>
                    <a:pt x="20267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975525" y="1039850"/>
              <a:ext cx="520525" cy="436100"/>
            </a:xfrm>
            <a:custGeom>
              <a:avLst/>
              <a:gdLst/>
              <a:ahLst/>
              <a:cxnLst/>
              <a:rect l="l" t="t" r="r" b="b"/>
              <a:pathLst>
                <a:path w="20821" h="17444" extrusionOk="0">
                  <a:moveTo>
                    <a:pt x="13258" y="1"/>
                  </a:moveTo>
                  <a:cubicBezTo>
                    <a:pt x="12420" y="1"/>
                    <a:pt x="11566" y="89"/>
                    <a:pt x="10710" y="267"/>
                  </a:cubicBezTo>
                  <a:cubicBezTo>
                    <a:pt x="9356" y="538"/>
                    <a:pt x="8047" y="1000"/>
                    <a:pt x="6828" y="1644"/>
                  </a:cubicBezTo>
                  <a:cubicBezTo>
                    <a:pt x="6117" y="2005"/>
                    <a:pt x="5429" y="2433"/>
                    <a:pt x="4785" y="2907"/>
                  </a:cubicBezTo>
                  <a:cubicBezTo>
                    <a:pt x="2608" y="4453"/>
                    <a:pt x="1039" y="6699"/>
                    <a:pt x="362" y="9283"/>
                  </a:cubicBezTo>
                  <a:cubicBezTo>
                    <a:pt x="80" y="10355"/>
                    <a:pt x="1" y="11483"/>
                    <a:pt x="125" y="12589"/>
                  </a:cubicBezTo>
                  <a:cubicBezTo>
                    <a:pt x="204" y="13492"/>
                    <a:pt x="306" y="14338"/>
                    <a:pt x="859" y="15083"/>
                  </a:cubicBezTo>
                  <a:cubicBezTo>
                    <a:pt x="1411" y="15828"/>
                    <a:pt x="1818" y="16268"/>
                    <a:pt x="2653" y="16663"/>
                  </a:cubicBezTo>
                  <a:cubicBezTo>
                    <a:pt x="3777" y="17188"/>
                    <a:pt x="5097" y="17443"/>
                    <a:pt x="6415" y="17443"/>
                  </a:cubicBezTo>
                  <a:cubicBezTo>
                    <a:pt x="7080" y="17443"/>
                    <a:pt x="7745" y="17378"/>
                    <a:pt x="8385" y="17250"/>
                  </a:cubicBezTo>
                  <a:cubicBezTo>
                    <a:pt x="9119" y="17092"/>
                    <a:pt x="9852" y="16866"/>
                    <a:pt x="10552" y="16572"/>
                  </a:cubicBezTo>
                  <a:cubicBezTo>
                    <a:pt x="14828" y="14801"/>
                    <a:pt x="17932" y="11788"/>
                    <a:pt x="19782" y="7624"/>
                  </a:cubicBezTo>
                  <a:cubicBezTo>
                    <a:pt x="20414" y="6214"/>
                    <a:pt x="20820" y="4589"/>
                    <a:pt x="20177" y="3110"/>
                  </a:cubicBezTo>
                  <a:cubicBezTo>
                    <a:pt x="19568" y="1689"/>
                    <a:pt x="18484" y="1170"/>
                    <a:pt x="17085" y="662"/>
                  </a:cubicBezTo>
                  <a:cubicBezTo>
                    <a:pt x="15892" y="225"/>
                    <a:pt x="14596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979775" y="1079800"/>
              <a:ext cx="558300" cy="490625"/>
            </a:xfrm>
            <a:custGeom>
              <a:avLst/>
              <a:gdLst/>
              <a:ahLst/>
              <a:cxnLst/>
              <a:rect l="l" t="t" r="r" b="b"/>
              <a:pathLst>
                <a:path w="22332" h="19625" extrusionOk="0">
                  <a:moveTo>
                    <a:pt x="0" y="13553"/>
                  </a:moveTo>
                  <a:cubicBezTo>
                    <a:pt x="14" y="13578"/>
                    <a:pt x="28" y="13604"/>
                    <a:pt x="41" y="13629"/>
                  </a:cubicBezTo>
                  <a:lnTo>
                    <a:pt x="41" y="13629"/>
                  </a:lnTo>
                  <a:cubicBezTo>
                    <a:pt x="28" y="13603"/>
                    <a:pt x="14" y="13578"/>
                    <a:pt x="0" y="13553"/>
                  </a:cubicBezTo>
                  <a:close/>
                  <a:moveTo>
                    <a:pt x="19544" y="0"/>
                  </a:moveTo>
                  <a:lnTo>
                    <a:pt x="19544" y="0"/>
                  </a:lnTo>
                  <a:cubicBezTo>
                    <a:pt x="20921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4" y="16393"/>
                  </a:cubicBezTo>
                  <a:cubicBezTo>
                    <a:pt x="4520" y="16393"/>
                    <a:pt x="3301" y="16164"/>
                    <a:pt x="2178" y="15629"/>
                  </a:cubicBezTo>
                  <a:cubicBezTo>
                    <a:pt x="1251" y="15198"/>
                    <a:pt x="658" y="14757"/>
                    <a:pt x="41" y="13629"/>
                  </a:cubicBezTo>
                  <a:lnTo>
                    <a:pt x="41" y="13629"/>
                  </a:lnTo>
                  <a:cubicBezTo>
                    <a:pt x="567" y="14600"/>
                    <a:pt x="1047" y="15436"/>
                    <a:pt x="1817" y="16261"/>
                  </a:cubicBezTo>
                  <a:cubicBezTo>
                    <a:pt x="3510" y="18100"/>
                    <a:pt x="5947" y="19150"/>
                    <a:pt x="8384" y="19499"/>
                  </a:cubicBezTo>
                  <a:cubicBezTo>
                    <a:pt x="8970" y="19583"/>
                    <a:pt x="9551" y="19624"/>
                    <a:pt x="10125" y="19624"/>
                  </a:cubicBezTo>
                  <a:cubicBezTo>
                    <a:pt x="16491" y="19624"/>
                    <a:pt x="21920" y="14610"/>
                    <a:pt x="22230" y="8057"/>
                  </a:cubicBezTo>
                  <a:cubicBezTo>
                    <a:pt x="22332" y="6263"/>
                    <a:pt x="22072" y="4469"/>
                    <a:pt x="21463" y="2776"/>
                  </a:cubicBezTo>
                  <a:cubicBezTo>
                    <a:pt x="21090" y="1693"/>
                    <a:pt x="20425" y="723"/>
                    <a:pt x="19544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07575" y="1228175"/>
              <a:ext cx="12725" cy="24850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69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91" y="768"/>
                    <a:pt x="170" y="870"/>
                  </a:cubicBezTo>
                  <a:cubicBezTo>
                    <a:pt x="215" y="915"/>
                    <a:pt x="272" y="960"/>
                    <a:pt x="328" y="994"/>
                  </a:cubicBezTo>
                  <a:cubicBezTo>
                    <a:pt x="373" y="937"/>
                    <a:pt x="407" y="881"/>
                    <a:pt x="441" y="813"/>
                  </a:cubicBezTo>
                  <a:cubicBezTo>
                    <a:pt x="486" y="700"/>
                    <a:pt x="509" y="565"/>
                    <a:pt x="486" y="452"/>
                  </a:cubicBezTo>
                  <a:cubicBezTo>
                    <a:pt x="464" y="328"/>
                    <a:pt x="418" y="215"/>
                    <a:pt x="328" y="125"/>
                  </a:cubicBezTo>
                  <a:cubicBezTo>
                    <a:pt x="283" y="69"/>
                    <a:pt x="238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08150" y="1196600"/>
              <a:ext cx="12725" cy="18075"/>
            </a:xfrm>
            <a:custGeom>
              <a:avLst/>
              <a:gdLst/>
              <a:ahLst/>
              <a:cxnLst/>
              <a:rect l="l" t="t" r="r" b="b"/>
              <a:pathLst>
                <a:path w="509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12" y="203"/>
                    <a:pt x="12" y="260"/>
                    <a:pt x="12" y="305"/>
                  </a:cubicBezTo>
                  <a:cubicBezTo>
                    <a:pt x="1" y="339"/>
                    <a:pt x="1" y="372"/>
                    <a:pt x="23" y="418"/>
                  </a:cubicBezTo>
                  <a:cubicBezTo>
                    <a:pt x="46" y="497"/>
                    <a:pt x="102" y="576"/>
                    <a:pt x="181" y="632"/>
                  </a:cubicBezTo>
                  <a:cubicBezTo>
                    <a:pt x="226" y="666"/>
                    <a:pt x="283" y="700"/>
                    <a:pt x="339" y="722"/>
                  </a:cubicBezTo>
                  <a:cubicBezTo>
                    <a:pt x="384" y="677"/>
                    <a:pt x="418" y="632"/>
                    <a:pt x="452" y="576"/>
                  </a:cubicBezTo>
                  <a:cubicBezTo>
                    <a:pt x="497" y="485"/>
                    <a:pt x="508" y="384"/>
                    <a:pt x="474" y="282"/>
                  </a:cubicBezTo>
                  <a:cubicBezTo>
                    <a:pt x="441" y="169"/>
                    <a:pt x="373" y="79"/>
                    <a:pt x="271" y="34"/>
                  </a:cubicBezTo>
                  <a:cubicBezTo>
                    <a:pt x="215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210250" y="1544975"/>
              <a:ext cx="48250" cy="12450"/>
            </a:xfrm>
            <a:custGeom>
              <a:avLst/>
              <a:gdLst/>
              <a:ahLst/>
              <a:cxnLst/>
              <a:rect l="l" t="t" r="r" b="b"/>
              <a:pathLst>
                <a:path w="1930" h="498" extrusionOk="0">
                  <a:moveTo>
                    <a:pt x="328" y="1"/>
                  </a:moveTo>
                  <a:cubicBezTo>
                    <a:pt x="215" y="1"/>
                    <a:pt x="102" y="12"/>
                    <a:pt x="0" y="35"/>
                  </a:cubicBezTo>
                  <a:cubicBezTo>
                    <a:pt x="68" y="125"/>
                    <a:pt x="147" y="204"/>
                    <a:pt x="237" y="272"/>
                  </a:cubicBezTo>
                  <a:cubicBezTo>
                    <a:pt x="328" y="340"/>
                    <a:pt x="429" y="396"/>
                    <a:pt x="542" y="418"/>
                  </a:cubicBezTo>
                  <a:cubicBezTo>
                    <a:pt x="677" y="452"/>
                    <a:pt x="813" y="475"/>
                    <a:pt x="948" y="497"/>
                  </a:cubicBezTo>
                  <a:cubicBezTo>
                    <a:pt x="1185" y="486"/>
                    <a:pt x="1433" y="430"/>
                    <a:pt x="1648" y="328"/>
                  </a:cubicBezTo>
                  <a:cubicBezTo>
                    <a:pt x="1749" y="272"/>
                    <a:pt x="1840" y="215"/>
                    <a:pt x="1930" y="136"/>
                  </a:cubicBezTo>
                  <a:cubicBezTo>
                    <a:pt x="1817" y="91"/>
                    <a:pt x="1716" y="69"/>
                    <a:pt x="1603" y="57"/>
                  </a:cubicBezTo>
                  <a:cubicBezTo>
                    <a:pt x="1512" y="35"/>
                    <a:pt x="1400" y="35"/>
                    <a:pt x="1287" y="24"/>
                  </a:cubicBezTo>
                  <a:cubicBezTo>
                    <a:pt x="1185" y="12"/>
                    <a:pt x="1072" y="12"/>
                    <a:pt x="948" y="12"/>
                  </a:cubicBezTo>
                  <a:cubicBezTo>
                    <a:pt x="897" y="7"/>
                    <a:pt x="847" y="4"/>
                    <a:pt x="796" y="4"/>
                  </a:cubicBezTo>
                  <a:cubicBezTo>
                    <a:pt x="745" y="4"/>
                    <a:pt x="694" y="7"/>
                    <a:pt x="644" y="12"/>
                  </a:cubicBezTo>
                  <a:cubicBezTo>
                    <a:pt x="615" y="18"/>
                    <a:pt x="590" y="21"/>
                    <a:pt x="565" y="21"/>
                  </a:cubicBezTo>
                  <a:cubicBezTo>
                    <a:pt x="539" y="21"/>
                    <a:pt x="514" y="18"/>
                    <a:pt x="486" y="12"/>
                  </a:cubicBezTo>
                  <a:cubicBezTo>
                    <a:pt x="429" y="1"/>
                    <a:pt x="384" y="1"/>
                    <a:pt x="328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252575" y="1531450"/>
              <a:ext cx="26825" cy="1215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2" y="0"/>
                  </a:moveTo>
                  <a:cubicBezTo>
                    <a:pt x="474" y="0"/>
                    <a:pt x="406" y="12"/>
                    <a:pt x="350" y="34"/>
                  </a:cubicBezTo>
                  <a:cubicBezTo>
                    <a:pt x="282" y="45"/>
                    <a:pt x="226" y="68"/>
                    <a:pt x="169" y="102"/>
                  </a:cubicBezTo>
                  <a:cubicBezTo>
                    <a:pt x="102" y="136"/>
                    <a:pt x="45" y="181"/>
                    <a:pt x="0" y="237"/>
                  </a:cubicBezTo>
                  <a:cubicBezTo>
                    <a:pt x="45" y="282"/>
                    <a:pt x="102" y="339"/>
                    <a:pt x="158" y="373"/>
                  </a:cubicBezTo>
                  <a:cubicBezTo>
                    <a:pt x="271" y="440"/>
                    <a:pt x="395" y="486"/>
                    <a:pt x="530" y="486"/>
                  </a:cubicBezTo>
                  <a:cubicBezTo>
                    <a:pt x="666" y="474"/>
                    <a:pt x="790" y="429"/>
                    <a:pt x="914" y="361"/>
                  </a:cubicBezTo>
                  <a:cubicBezTo>
                    <a:pt x="970" y="316"/>
                    <a:pt x="1027" y="271"/>
                    <a:pt x="1072" y="203"/>
                  </a:cubicBezTo>
                  <a:cubicBezTo>
                    <a:pt x="1016" y="158"/>
                    <a:pt x="959" y="113"/>
                    <a:pt x="903" y="79"/>
                  </a:cubicBezTo>
                  <a:cubicBezTo>
                    <a:pt x="790" y="23"/>
                    <a:pt x="666" y="0"/>
                    <a:pt x="54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37875" y="1410700"/>
              <a:ext cx="35375" cy="13050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30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94725" y="1402025"/>
              <a:ext cx="23300" cy="19725"/>
            </a:xfrm>
            <a:custGeom>
              <a:avLst/>
              <a:gdLst/>
              <a:ahLst/>
              <a:cxnLst/>
              <a:rect l="l" t="t" r="r" b="b"/>
              <a:pathLst>
                <a:path w="932" h="789" extrusionOk="0">
                  <a:moveTo>
                    <a:pt x="579" y="1"/>
                  </a:moveTo>
                  <a:cubicBezTo>
                    <a:pt x="547" y="1"/>
                    <a:pt x="513" y="7"/>
                    <a:pt x="475" y="20"/>
                  </a:cubicBezTo>
                  <a:cubicBezTo>
                    <a:pt x="452" y="20"/>
                    <a:pt x="441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7" y="788"/>
                    <a:pt x="435" y="789"/>
                    <a:pt x="443" y="789"/>
                  </a:cubicBezTo>
                  <a:cubicBezTo>
                    <a:pt x="867" y="789"/>
                    <a:pt x="932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316600" y="1357400"/>
              <a:ext cx="22625" cy="20050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7" y="0"/>
                    <a:pt x="491" y="7"/>
                    <a:pt x="452" y="23"/>
                  </a:cubicBezTo>
                  <a:cubicBezTo>
                    <a:pt x="429" y="34"/>
                    <a:pt x="418" y="34"/>
                    <a:pt x="395" y="45"/>
                  </a:cubicBezTo>
                  <a:cubicBezTo>
                    <a:pt x="113" y="192"/>
                    <a:pt x="1" y="779"/>
                    <a:pt x="418" y="801"/>
                  </a:cubicBezTo>
                  <a:cubicBezTo>
                    <a:pt x="424" y="801"/>
                    <a:pt x="429" y="802"/>
                    <a:pt x="434" y="802"/>
                  </a:cubicBezTo>
                  <a:cubicBezTo>
                    <a:pt x="863" y="802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60475" y="1438300"/>
              <a:ext cx="29350" cy="16475"/>
            </a:xfrm>
            <a:custGeom>
              <a:avLst/>
              <a:gdLst/>
              <a:ahLst/>
              <a:cxnLst/>
              <a:rect l="l" t="t" r="r" b="b"/>
              <a:pathLst>
                <a:path w="1174" h="659" extrusionOk="0">
                  <a:moveTo>
                    <a:pt x="702" y="1"/>
                  </a:moveTo>
                  <a:cubicBezTo>
                    <a:pt x="379" y="1"/>
                    <a:pt x="0" y="427"/>
                    <a:pt x="344" y="612"/>
                  </a:cubicBezTo>
                  <a:cubicBezTo>
                    <a:pt x="355" y="612"/>
                    <a:pt x="378" y="623"/>
                    <a:pt x="389" y="634"/>
                  </a:cubicBezTo>
                  <a:cubicBezTo>
                    <a:pt x="432" y="651"/>
                    <a:pt x="479" y="658"/>
                    <a:pt x="529" y="658"/>
                  </a:cubicBezTo>
                  <a:cubicBezTo>
                    <a:pt x="819" y="658"/>
                    <a:pt x="1173" y="395"/>
                    <a:pt x="942" y="115"/>
                  </a:cubicBezTo>
                  <a:cubicBezTo>
                    <a:pt x="878" y="34"/>
                    <a:pt x="792" y="1"/>
                    <a:pt x="70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64700" y="1360925"/>
              <a:ext cx="21225" cy="20500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56" y="819"/>
                    <a:pt x="448" y="819"/>
                  </a:cubicBezTo>
                  <a:cubicBezTo>
                    <a:pt x="499" y="819"/>
                    <a:pt x="553" y="799"/>
                    <a:pt x="610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9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31700" y="1374475"/>
              <a:ext cx="28425" cy="15925"/>
            </a:xfrm>
            <a:custGeom>
              <a:avLst/>
              <a:gdLst/>
              <a:ahLst/>
              <a:cxnLst/>
              <a:rect l="l" t="t" r="r" b="b"/>
              <a:pathLst>
                <a:path w="1137" h="637" extrusionOk="0">
                  <a:moveTo>
                    <a:pt x="579" y="1"/>
                  </a:moveTo>
                  <a:cubicBezTo>
                    <a:pt x="304" y="1"/>
                    <a:pt x="1" y="207"/>
                    <a:pt x="169" y="491"/>
                  </a:cubicBezTo>
                  <a:cubicBezTo>
                    <a:pt x="235" y="595"/>
                    <a:pt x="338" y="636"/>
                    <a:pt x="447" y="636"/>
                  </a:cubicBezTo>
                  <a:cubicBezTo>
                    <a:pt x="764" y="636"/>
                    <a:pt x="1137" y="283"/>
                    <a:pt x="835" y="73"/>
                  </a:cubicBezTo>
                  <a:lnTo>
                    <a:pt x="789" y="50"/>
                  </a:lnTo>
                  <a:cubicBezTo>
                    <a:pt x="728" y="16"/>
                    <a:pt x="655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985125" y="1287100"/>
              <a:ext cx="27100" cy="19025"/>
            </a:xfrm>
            <a:custGeom>
              <a:avLst/>
              <a:gdLst/>
              <a:ahLst/>
              <a:cxnLst/>
              <a:rect l="l" t="t" r="r" b="b"/>
              <a:pathLst>
                <a:path w="1084" h="761" extrusionOk="0">
                  <a:moveTo>
                    <a:pt x="656" y="1"/>
                  </a:moveTo>
                  <a:cubicBezTo>
                    <a:pt x="645" y="1"/>
                    <a:pt x="633" y="1"/>
                    <a:pt x="621" y="2"/>
                  </a:cubicBezTo>
                  <a:cubicBezTo>
                    <a:pt x="610" y="2"/>
                    <a:pt x="587" y="2"/>
                    <a:pt x="576" y="14"/>
                  </a:cubicBezTo>
                  <a:cubicBezTo>
                    <a:pt x="271" y="81"/>
                    <a:pt x="1" y="623"/>
                    <a:pt x="396" y="747"/>
                  </a:cubicBezTo>
                  <a:cubicBezTo>
                    <a:pt x="427" y="756"/>
                    <a:pt x="458" y="761"/>
                    <a:pt x="487" y="761"/>
                  </a:cubicBezTo>
                  <a:cubicBezTo>
                    <a:pt x="881" y="761"/>
                    <a:pt x="1084" y="1"/>
                    <a:pt x="65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1725" y="1109525"/>
              <a:ext cx="21850" cy="20700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9" y="0"/>
                  </a:moveTo>
                  <a:cubicBezTo>
                    <a:pt x="459" y="0"/>
                    <a:pt x="415" y="10"/>
                    <a:pt x="367" y="30"/>
                  </a:cubicBezTo>
                  <a:cubicBezTo>
                    <a:pt x="0" y="190"/>
                    <a:pt x="221" y="827"/>
                    <a:pt x="507" y="827"/>
                  </a:cubicBezTo>
                  <a:cubicBezTo>
                    <a:pt x="564" y="827"/>
                    <a:pt x="624" y="801"/>
                    <a:pt x="683" y="741"/>
                  </a:cubicBezTo>
                  <a:cubicBezTo>
                    <a:pt x="694" y="730"/>
                    <a:pt x="705" y="718"/>
                    <a:pt x="705" y="696"/>
                  </a:cubicBezTo>
                  <a:cubicBezTo>
                    <a:pt x="874" y="488"/>
                    <a:pt x="790" y="0"/>
                    <a:pt x="4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80275" y="1443375"/>
              <a:ext cx="21950" cy="19350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2" y="0"/>
                    <a:pt x="288" y="34"/>
                    <a:pt x="223" y="116"/>
                  </a:cubicBezTo>
                  <a:cubicBezTo>
                    <a:pt x="1" y="387"/>
                    <a:pt x="361" y="773"/>
                    <a:pt x="621" y="773"/>
                  </a:cubicBezTo>
                  <a:cubicBezTo>
                    <a:pt x="717" y="773"/>
                    <a:pt x="799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8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253250" y="1414925"/>
              <a:ext cx="29350" cy="16425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39" y="0"/>
                  </a:moveTo>
                  <a:cubicBezTo>
                    <a:pt x="350" y="0"/>
                    <a:pt x="0" y="271"/>
                    <a:pt x="233" y="543"/>
                  </a:cubicBezTo>
                  <a:cubicBezTo>
                    <a:pt x="298" y="623"/>
                    <a:pt x="384" y="656"/>
                    <a:pt x="474" y="656"/>
                  </a:cubicBezTo>
                  <a:cubicBezTo>
                    <a:pt x="799" y="656"/>
                    <a:pt x="1173" y="223"/>
                    <a:pt x="819" y="46"/>
                  </a:cubicBezTo>
                  <a:cubicBezTo>
                    <a:pt x="808" y="35"/>
                    <a:pt x="785" y="24"/>
                    <a:pt x="774" y="24"/>
                  </a:cubicBezTo>
                  <a:cubicBezTo>
                    <a:pt x="733" y="8"/>
                    <a:pt x="687" y="0"/>
                    <a:pt x="6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991950" y="1240375"/>
              <a:ext cx="29625" cy="16700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11" y="1"/>
                  </a:moveTo>
                  <a:cubicBezTo>
                    <a:pt x="382" y="1"/>
                    <a:pt x="0" y="467"/>
                    <a:pt x="371" y="630"/>
                  </a:cubicBezTo>
                  <a:cubicBezTo>
                    <a:pt x="382" y="641"/>
                    <a:pt x="405" y="641"/>
                    <a:pt x="416" y="653"/>
                  </a:cubicBezTo>
                  <a:cubicBezTo>
                    <a:pt x="451" y="663"/>
                    <a:pt x="488" y="668"/>
                    <a:pt x="527" y="668"/>
                  </a:cubicBezTo>
                  <a:cubicBezTo>
                    <a:pt x="824" y="668"/>
                    <a:pt x="1185" y="379"/>
                    <a:pt x="935" y="100"/>
                  </a:cubicBezTo>
                  <a:cubicBezTo>
                    <a:pt x="872" y="30"/>
                    <a:pt x="793" y="1"/>
                    <a:pt x="71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3225" y="1184200"/>
              <a:ext cx="26650" cy="15350"/>
            </a:xfrm>
            <a:custGeom>
              <a:avLst/>
              <a:gdLst/>
              <a:ahLst/>
              <a:cxnLst/>
              <a:rect l="l" t="t" r="r" b="b"/>
              <a:pathLst>
                <a:path w="1066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3" y="614"/>
                  </a:cubicBezTo>
                  <a:cubicBezTo>
                    <a:pt x="736" y="614"/>
                    <a:pt x="1066" y="366"/>
                    <a:pt x="831" y="124"/>
                  </a:cubicBezTo>
                  <a:lnTo>
                    <a:pt x="786" y="90"/>
                  </a:lnTo>
                  <a:cubicBezTo>
                    <a:pt x="712" y="30"/>
                    <a:pt x="603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8925" y="1146550"/>
              <a:ext cx="21825" cy="16275"/>
            </a:xfrm>
            <a:custGeom>
              <a:avLst/>
              <a:gdLst/>
              <a:ahLst/>
              <a:cxnLst/>
              <a:rect l="l" t="t" r="r" b="b"/>
              <a:pathLst>
                <a:path w="873" h="651" extrusionOk="0">
                  <a:moveTo>
                    <a:pt x="310" y="1"/>
                  </a:moveTo>
                  <a:cubicBezTo>
                    <a:pt x="153" y="1"/>
                    <a:pt x="17" y="80"/>
                    <a:pt x="6" y="276"/>
                  </a:cubicBezTo>
                  <a:cubicBezTo>
                    <a:pt x="0" y="524"/>
                    <a:pt x="251" y="651"/>
                    <a:pt x="474" y="651"/>
                  </a:cubicBezTo>
                  <a:cubicBezTo>
                    <a:pt x="686" y="651"/>
                    <a:pt x="873" y="535"/>
                    <a:pt x="785" y="298"/>
                  </a:cubicBezTo>
                  <a:cubicBezTo>
                    <a:pt x="785" y="287"/>
                    <a:pt x="773" y="276"/>
                    <a:pt x="762" y="253"/>
                  </a:cubicBezTo>
                  <a:cubicBezTo>
                    <a:pt x="690" y="103"/>
                    <a:pt x="487" y="1"/>
                    <a:pt x="31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094725" y="1406375"/>
              <a:ext cx="20850" cy="20450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9" y="0"/>
                  </a:moveTo>
                  <a:cubicBezTo>
                    <a:pt x="361" y="0"/>
                    <a:pt x="309" y="19"/>
                    <a:pt x="254" y="61"/>
                  </a:cubicBezTo>
                  <a:cubicBezTo>
                    <a:pt x="232" y="61"/>
                    <a:pt x="221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06650" y="1102675"/>
              <a:ext cx="25450" cy="15400"/>
            </a:xfrm>
            <a:custGeom>
              <a:avLst/>
              <a:gdLst/>
              <a:ahLst/>
              <a:cxnLst/>
              <a:rect l="l" t="t" r="r" b="b"/>
              <a:pathLst>
                <a:path w="1018" h="616" extrusionOk="0">
                  <a:moveTo>
                    <a:pt x="583" y="0"/>
                  </a:moveTo>
                  <a:cubicBezTo>
                    <a:pt x="302" y="0"/>
                    <a:pt x="0" y="211"/>
                    <a:pt x="201" y="462"/>
                  </a:cubicBezTo>
                  <a:cubicBezTo>
                    <a:pt x="213" y="473"/>
                    <a:pt x="224" y="485"/>
                    <a:pt x="235" y="496"/>
                  </a:cubicBezTo>
                  <a:cubicBezTo>
                    <a:pt x="318" y="575"/>
                    <a:pt x="451" y="615"/>
                    <a:pt x="580" y="615"/>
                  </a:cubicBezTo>
                  <a:cubicBezTo>
                    <a:pt x="804" y="615"/>
                    <a:pt x="1018" y="494"/>
                    <a:pt x="946" y="236"/>
                  </a:cubicBezTo>
                  <a:cubicBezTo>
                    <a:pt x="897" y="68"/>
                    <a:pt x="744" y="0"/>
                    <a:pt x="5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369325" y="1331025"/>
              <a:ext cx="21250" cy="20400"/>
            </a:xfrm>
            <a:custGeom>
              <a:avLst/>
              <a:gdLst/>
              <a:ahLst/>
              <a:cxnLst/>
              <a:rect l="l" t="t" r="r" b="b"/>
              <a:pathLst>
                <a:path w="850" h="816" extrusionOk="0">
                  <a:moveTo>
                    <a:pt x="501" y="0"/>
                  </a:moveTo>
                  <a:cubicBezTo>
                    <a:pt x="469" y="0"/>
                    <a:pt x="434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4" y="728"/>
                    <a:pt x="645" y="716"/>
                  </a:cubicBezTo>
                  <a:cubicBezTo>
                    <a:pt x="850" y="512"/>
                    <a:pt x="813" y="0"/>
                    <a:pt x="5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9300" y="1326275"/>
              <a:ext cx="26100" cy="15375"/>
            </a:xfrm>
            <a:custGeom>
              <a:avLst/>
              <a:gdLst/>
              <a:ahLst/>
              <a:cxnLst/>
              <a:rect l="l" t="t" r="r" b="b"/>
              <a:pathLst>
                <a:path w="1044" h="615" extrusionOk="0">
                  <a:moveTo>
                    <a:pt x="461" y="0"/>
                  </a:moveTo>
                  <a:cubicBezTo>
                    <a:pt x="227" y="0"/>
                    <a:pt x="1" y="128"/>
                    <a:pt x="89" y="387"/>
                  </a:cubicBezTo>
                  <a:cubicBezTo>
                    <a:pt x="141" y="549"/>
                    <a:pt x="287" y="614"/>
                    <a:pt x="441" y="614"/>
                  </a:cubicBezTo>
                  <a:cubicBezTo>
                    <a:pt x="729" y="614"/>
                    <a:pt x="1043" y="389"/>
                    <a:pt x="823" y="139"/>
                  </a:cubicBezTo>
                  <a:lnTo>
                    <a:pt x="789" y="105"/>
                  </a:lnTo>
                  <a:cubicBezTo>
                    <a:pt x="708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85150" y="1066050"/>
              <a:ext cx="23300" cy="20000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7" y="0"/>
                    <a:pt x="512" y="7"/>
                    <a:pt x="475" y="20"/>
                  </a:cubicBezTo>
                  <a:cubicBezTo>
                    <a:pt x="452" y="20"/>
                    <a:pt x="441" y="31"/>
                    <a:pt x="429" y="43"/>
                  </a:cubicBezTo>
                  <a:cubicBezTo>
                    <a:pt x="147" y="178"/>
                    <a:pt x="1" y="765"/>
                    <a:pt x="429" y="799"/>
                  </a:cubicBezTo>
                  <a:cubicBezTo>
                    <a:pt x="437" y="799"/>
                    <a:pt x="445" y="800"/>
                    <a:pt x="453" y="800"/>
                  </a:cubicBezTo>
                  <a:cubicBezTo>
                    <a:pt x="868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43550" y="1229050"/>
              <a:ext cx="22875" cy="20050"/>
            </a:xfrm>
            <a:custGeom>
              <a:avLst/>
              <a:gdLst/>
              <a:ahLst/>
              <a:cxnLst/>
              <a:rect l="l" t="t" r="r" b="b"/>
              <a:pathLst>
                <a:path w="915" h="802" extrusionOk="0">
                  <a:moveTo>
                    <a:pt x="561" y="0"/>
                  </a:moveTo>
                  <a:cubicBezTo>
                    <a:pt x="528" y="0"/>
                    <a:pt x="492" y="7"/>
                    <a:pt x="452" y="22"/>
                  </a:cubicBezTo>
                  <a:lnTo>
                    <a:pt x="407" y="45"/>
                  </a:lnTo>
                  <a:cubicBezTo>
                    <a:pt x="125" y="192"/>
                    <a:pt x="0" y="778"/>
                    <a:pt x="429" y="801"/>
                  </a:cubicBezTo>
                  <a:cubicBezTo>
                    <a:pt x="435" y="801"/>
                    <a:pt x="440" y="801"/>
                    <a:pt x="445" y="801"/>
                  </a:cubicBezTo>
                  <a:cubicBezTo>
                    <a:pt x="865" y="801"/>
                    <a:pt x="914" y="0"/>
                    <a:pt x="5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94375" y="1358225"/>
              <a:ext cx="21800" cy="20125"/>
            </a:xfrm>
            <a:custGeom>
              <a:avLst/>
              <a:gdLst/>
              <a:ahLst/>
              <a:cxnLst/>
              <a:rect l="l" t="t" r="r" b="b"/>
              <a:pathLst>
                <a:path w="872" h="805" extrusionOk="0">
                  <a:moveTo>
                    <a:pt x="443" y="1"/>
                  </a:moveTo>
                  <a:cubicBezTo>
                    <a:pt x="12" y="1"/>
                    <a:pt x="1" y="805"/>
                    <a:pt x="343" y="805"/>
                  </a:cubicBezTo>
                  <a:cubicBezTo>
                    <a:pt x="377" y="805"/>
                    <a:pt x="414" y="797"/>
                    <a:pt x="454" y="779"/>
                  </a:cubicBezTo>
                  <a:cubicBezTo>
                    <a:pt x="477" y="768"/>
                    <a:pt x="488" y="757"/>
                    <a:pt x="499" y="757"/>
                  </a:cubicBezTo>
                  <a:cubicBezTo>
                    <a:pt x="770" y="599"/>
                    <a:pt x="872" y="1"/>
                    <a:pt x="44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23150" y="1076250"/>
              <a:ext cx="25450" cy="1542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8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17" y="548"/>
                    <a:pt x="270" y="616"/>
                    <a:pt x="431" y="616"/>
                  </a:cubicBezTo>
                  <a:cubicBezTo>
                    <a:pt x="712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83" y="120"/>
                  </a:cubicBezTo>
                  <a:cubicBezTo>
                    <a:pt x="700" y="41"/>
                    <a:pt x="567" y="1"/>
                    <a:pt x="43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385300" y="1290100"/>
              <a:ext cx="22025" cy="16050"/>
            </a:xfrm>
            <a:custGeom>
              <a:avLst/>
              <a:gdLst/>
              <a:ahLst/>
              <a:cxnLst/>
              <a:rect l="l" t="t" r="r" b="b"/>
              <a:pathLst>
                <a:path w="881" h="642" extrusionOk="0">
                  <a:moveTo>
                    <a:pt x="418" y="1"/>
                  </a:moveTo>
                  <a:cubicBezTo>
                    <a:pt x="198" y="1"/>
                    <a:pt x="0" y="119"/>
                    <a:pt x="96" y="356"/>
                  </a:cubicBezTo>
                  <a:cubicBezTo>
                    <a:pt x="96" y="367"/>
                    <a:pt x="107" y="379"/>
                    <a:pt x="119" y="401"/>
                  </a:cubicBezTo>
                  <a:cubicBezTo>
                    <a:pt x="196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80" y="119"/>
                    <a:pt x="638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052925" y="1021050"/>
              <a:ext cx="209850" cy="170100"/>
            </a:xfrm>
            <a:custGeom>
              <a:avLst/>
              <a:gdLst/>
              <a:ahLst/>
              <a:cxnLst/>
              <a:rect l="l" t="t" r="r" b="b"/>
              <a:pathLst>
                <a:path w="8394" h="6804" extrusionOk="0">
                  <a:moveTo>
                    <a:pt x="5934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10" y="6803"/>
                  </a:cubicBezTo>
                  <a:cubicBezTo>
                    <a:pt x="5641" y="6803"/>
                    <a:pt x="5930" y="6750"/>
                    <a:pt x="6147" y="6638"/>
                  </a:cubicBezTo>
                  <a:lnTo>
                    <a:pt x="8042" y="2723"/>
                  </a:lnTo>
                  <a:cubicBezTo>
                    <a:pt x="8393" y="749"/>
                    <a:pt x="7332" y="1"/>
                    <a:pt x="5934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071175" y="1015600"/>
              <a:ext cx="189025" cy="176700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39" y="0"/>
                  </a:moveTo>
                  <a:cubicBezTo>
                    <a:pt x="5062" y="0"/>
                    <a:pt x="4986" y="2"/>
                    <a:pt x="4909" y="7"/>
                  </a:cubicBezTo>
                  <a:cubicBezTo>
                    <a:pt x="4142" y="63"/>
                    <a:pt x="3397" y="255"/>
                    <a:pt x="2708" y="582"/>
                  </a:cubicBezTo>
                  <a:cubicBezTo>
                    <a:pt x="2020" y="898"/>
                    <a:pt x="1388" y="1338"/>
                    <a:pt x="869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52" y="2410"/>
                    <a:pt x="395" y="2501"/>
                    <a:pt x="361" y="2580"/>
                  </a:cubicBezTo>
                  <a:cubicBezTo>
                    <a:pt x="305" y="2670"/>
                    <a:pt x="271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79" y="4408"/>
                    <a:pt x="226" y="4791"/>
                    <a:pt x="452" y="5107"/>
                  </a:cubicBezTo>
                  <a:cubicBezTo>
                    <a:pt x="677" y="5423"/>
                    <a:pt x="948" y="5694"/>
                    <a:pt x="1253" y="5931"/>
                  </a:cubicBezTo>
                  <a:cubicBezTo>
                    <a:pt x="1840" y="6382"/>
                    <a:pt x="2528" y="6710"/>
                    <a:pt x="3250" y="6902"/>
                  </a:cubicBezTo>
                  <a:cubicBezTo>
                    <a:pt x="3600" y="6992"/>
                    <a:pt x="3972" y="7048"/>
                    <a:pt x="4345" y="7060"/>
                  </a:cubicBezTo>
                  <a:cubicBezTo>
                    <a:pt x="4400" y="7065"/>
                    <a:pt x="4456" y="7067"/>
                    <a:pt x="4512" y="7067"/>
                  </a:cubicBezTo>
                  <a:cubicBezTo>
                    <a:pt x="4819" y="7067"/>
                    <a:pt x="5130" y="6990"/>
                    <a:pt x="5417" y="6856"/>
                  </a:cubicBezTo>
                  <a:lnTo>
                    <a:pt x="5417" y="6856"/>
                  </a:lnTo>
                  <a:cubicBezTo>
                    <a:pt x="5176" y="6942"/>
                    <a:pt x="4930" y="6984"/>
                    <a:pt x="4683" y="6984"/>
                  </a:cubicBezTo>
                  <a:cubicBezTo>
                    <a:pt x="4570" y="6984"/>
                    <a:pt x="4458" y="6976"/>
                    <a:pt x="4345" y="6958"/>
                  </a:cubicBezTo>
                  <a:cubicBezTo>
                    <a:pt x="3984" y="6913"/>
                    <a:pt x="3634" y="6834"/>
                    <a:pt x="3295" y="6710"/>
                  </a:cubicBezTo>
                  <a:cubicBezTo>
                    <a:pt x="2618" y="6484"/>
                    <a:pt x="1998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85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80" y="2580"/>
                  </a:cubicBezTo>
                  <a:cubicBezTo>
                    <a:pt x="971" y="2433"/>
                    <a:pt x="1084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40" y="445"/>
                    <a:pt x="5244" y="445"/>
                  </a:cubicBezTo>
                  <a:cubicBezTo>
                    <a:pt x="5826" y="445"/>
                    <a:pt x="6409" y="589"/>
                    <a:pt x="6782" y="1000"/>
                  </a:cubicBezTo>
                  <a:cubicBezTo>
                    <a:pt x="6996" y="1248"/>
                    <a:pt x="7132" y="1553"/>
                    <a:pt x="7177" y="1880"/>
                  </a:cubicBezTo>
                  <a:cubicBezTo>
                    <a:pt x="7222" y="2219"/>
                    <a:pt x="7211" y="2568"/>
                    <a:pt x="7166" y="2918"/>
                  </a:cubicBezTo>
                  <a:lnTo>
                    <a:pt x="7166" y="2862"/>
                  </a:lnTo>
                  <a:cubicBezTo>
                    <a:pt x="6872" y="3528"/>
                    <a:pt x="6568" y="4182"/>
                    <a:pt x="6274" y="4848"/>
                  </a:cubicBezTo>
                  <a:cubicBezTo>
                    <a:pt x="5981" y="5514"/>
                    <a:pt x="5699" y="6179"/>
                    <a:pt x="5417" y="6856"/>
                  </a:cubicBezTo>
                  <a:cubicBezTo>
                    <a:pt x="5766" y="6224"/>
                    <a:pt x="6105" y="5570"/>
                    <a:pt x="6455" y="4938"/>
                  </a:cubicBezTo>
                  <a:cubicBezTo>
                    <a:pt x="6793" y="4295"/>
                    <a:pt x="7121" y="3652"/>
                    <a:pt x="7459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38" y="1824"/>
                  </a:cubicBezTo>
                  <a:cubicBezTo>
                    <a:pt x="7504" y="1417"/>
                    <a:pt x="7346" y="1034"/>
                    <a:pt x="7087" y="718"/>
                  </a:cubicBezTo>
                  <a:cubicBezTo>
                    <a:pt x="6805" y="424"/>
                    <a:pt x="6455" y="210"/>
                    <a:pt x="6060" y="108"/>
                  </a:cubicBezTo>
                  <a:cubicBezTo>
                    <a:pt x="5753" y="36"/>
                    <a:pt x="5446" y="0"/>
                    <a:pt x="51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86550" y="1102975"/>
              <a:ext cx="234150" cy="176625"/>
            </a:xfrm>
            <a:custGeom>
              <a:avLst/>
              <a:gdLst/>
              <a:ahLst/>
              <a:cxnLst/>
              <a:rect l="l" t="t" r="r" b="b"/>
              <a:pathLst>
                <a:path w="9366" h="7065" extrusionOk="0">
                  <a:moveTo>
                    <a:pt x="5852" y="1"/>
                  </a:moveTo>
                  <a:cubicBezTo>
                    <a:pt x="5698" y="1"/>
                    <a:pt x="5537" y="17"/>
                    <a:pt x="5371" y="55"/>
                  </a:cubicBezTo>
                  <a:cubicBezTo>
                    <a:pt x="4186" y="326"/>
                    <a:pt x="3047" y="1003"/>
                    <a:pt x="2144" y="1770"/>
                  </a:cubicBezTo>
                  <a:cubicBezTo>
                    <a:pt x="1004" y="2763"/>
                    <a:pt x="0" y="4738"/>
                    <a:pt x="1106" y="6149"/>
                  </a:cubicBezTo>
                  <a:cubicBezTo>
                    <a:pt x="1648" y="6820"/>
                    <a:pt x="2449" y="7064"/>
                    <a:pt x="3282" y="7064"/>
                  </a:cubicBezTo>
                  <a:cubicBezTo>
                    <a:pt x="4129" y="7064"/>
                    <a:pt x="5010" y="6811"/>
                    <a:pt x="5687" y="6498"/>
                  </a:cubicBezTo>
                  <a:cubicBezTo>
                    <a:pt x="7459" y="5720"/>
                    <a:pt x="9366" y="3869"/>
                    <a:pt x="8237" y="1759"/>
                  </a:cubicBezTo>
                  <a:lnTo>
                    <a:pt x="7662" y="755"/>
                  </a:lnTo>
                  <a:cubicBezTo>
                    <a:pt x="7662" y="755"/>
                    <a:pt x="6900" y="1"/>
                    <a:pt x="585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95275" y="1101200"/>
              <a:ext cx="209350" cy="184025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23" y="1"/>
                  </a:moveTo>
                  <a:cubicBezTo>
                    <a:pt x="5399" y="1"/>
                    <a:pt x="5374" y="1"/>
                    <a:pt x="5350" y="2"/>
                  </a:cubicBezTo>
                  <a:cubicBezTo>
                    <a:pt x="5225" y="13"/>
                    <a:pt x="5124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20" y="273"/>
                    <a:pt x="3883" y="374"/>
                  </a:cubicBezTo>
                  <a:cubicBezTo>
                    <a:pt x="3634" y="499"/>
                    <a:pt x="3341" y="589"/>
                    <a:pt x="3093" y="747"/>
                  </a:cubicBezTo>
                  <a:cubicBezTo>
                    <a:pt x="2833" y="905"/>
                    <a:pt x="2551" y="1040"/>
                    <a:pt x="2303" y="1232"/>
                  </a:cubicBezTo>
                  <a:cubicBezTo>
                    <a:pt x="2043" y="1435"/>
                    <a:pt x="1772" y="1604"/>
                    <a:pt x="1513" y="1830"/>
                  </a:cubicBezTo>
                  <a:cubicBezTo>
                    <a:pt x="1265" y="2078"/>
                    <a:pt x="1028" y="2338"/>
                    <a:pt x="825" y="2620"/>
                  </a:cubicBezTo>
                  <a:cubicBezTo>
                    <a:pt x="430" y="3207"/>
                    <a:pt x="102" y="3895"/>
                    <a:pt x="57" y="4685"/>
                  </a:cubicBezTo>
                  <a:cubicBezTo>
                    <a:pt x="1" y="5497"/>
                    <a:pt x="351" y="6276"/>
                    <a:pt x="994" y="6784"/>
                  </a:cubicBezTo>
                  <a:cubicBezTo>
                    <a:pt x="1553" y="7208"/>
                    <a:pt x="2237" y="7361"/>
                    <a:pt x="2888" y="7361"/>
                  </a:cubicBezTo>
                  <a:cubicBezTo>
                    <a:pt x="2999" y="7361"/>
                    <a:pt x="3109" y="7356"/>
                    <a:pt x="3217" y="7348"/>
                  </a:cubicBezTo>
                  <a:cubicBezTo>
                    <a:pt x="3939" y="7292"/>
                    <a:pt x="4650" y="7111"/>
                    <a:pt x="5316" y="6806"/>
                  </a:cubicBezTo>
                  <a:cubicBezTo>
                    <a:pt x="5474" y="6739"/>
                    <a:pt x="5620" y="6682"/>
                    <a:pt x="5778" y="6592"/>
                  </a:cubicBezTo>
                  <a:cubicBezTo>
                    <a:pt x="5925" y="6502"/>
                    <a:pt x="6083" y="6423"/>
                    <a:pt x="6230" y="6332"/>
                  </a:cubicBezTo>
                  <a:cubicBezTo>
                    <a:pt x="6501" y="6152"/>
                    <a:pt x="6771" y="5949"/>
                    <a:pt x="7008" y="5723"/>
                  </a:cubicBezTo>
                  <a:cubicBezTo>
                    <a:pt x="7471" y="5328"/>
                    <a:pt x="7843" y="4832"/>
                    <a:pt x="8103" y="4279"/>
                  </a:cubicBezTo>
                  <a:cubicBezTo>
                    <a:pt x="8317" y="3793"/>
                    <a:pt x="8374" y="3263"/>
                    <a:pt x="8283" y="2755"/>
                  </a:cubicBezTo>
                  <a:cubicBezTo>
                    <a:pt x="8216" y="2372"/>
                    <a:pt x="8058" y="1999"/>
                    <a:pt x="7843" y="1672"/>
                  </a:cubicBezTo>
                  <a:lnTo>
                    <a:pt x="7313" y="826"/>
                  </a:lnTo>
                  <a:lnTo>
                    <a:pt x="7313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94" y="5464"/>
                  </a:cubicBezTo>
                  <a:cubicBezTo>
                    <a:pt x="6546" y="5655"/>
                    <a:pt x="6297" y="5836"/>
                    <a:pt x="6027" y="5994"/>
                  </a:cubicBezTo>
                  <a:cubicBezTo>
                    <a:pt x="5880" y="6073"/>
                    <a:pt x="5744" y="6152"/>
                    <a:pt x="5598" y="6220"/>
                  </a:cubicBezTo>
                  <a:cubicBezTo>
                    <a:pt x="5451" y="6287"/>
                    <a:pt x="5282" y="6366"/>
                    <a:pt x="5146" y="6423"/>
                  </a:cubicBezTo>
                  <a:cubicBezTo>
                    <a:pt x="4526" y="6694"/>
                    <a:pt x="3860" y="6863"/>
                    <a:pt x="3183" y="6897"/>
                  </a:cubicBezTo>
                  <a:cubicBezTo>
                    <a:pt x="3105" y="6902"/>
                    <a:pt x="3026" y="6905"/>
                    <a:pt x="2947" y="6905"/>
                  </a:cubicBezTo>
                  <a:cubicBezTo>
                    <a:pt x="2347" y="6905"/>
                    <a:pt x="1748" y="6749"/>
                    <a:pt x="1299" y="6400"/>
                  </a:cubicBezTo>
                  <a:cubicBezTo>
                    <a:pt x="757" y="6005"/>
                    <a:pt x="463" y="5362"/>
                    <a:pt x="497" y="4696"/>
                  </a:cubicBezTo>
                  <a:cubicBezTo>
                    <a:pt x="520" y="4042"/>
                    <a:pt x="813" y="3399"/>
                    <a:pt x="1174" y="2857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898"/>
                    <a:pt x="2269" y="1717"/>
                    <a:pt x="2506" y="1514"/>
                  </a:cubicBezTo>
                  <a:cubicBezTo>
                    <a:pt x="2743" y="1322"/>
                    <a:pt x="3002" y="1187"/>
                    <a:pt x="3239" y="1018"/>
                  </a:cubicBezTo>
                  <a:cubicBezTo>
                    <a:pt x="3476" y="882"/>
                    <a:pt x="3725" y="747"/>
                    <a:pt x="3973" y="634"/>
                  </a:cubicBezTo>
                  <a:cubicBezTo>
                    <a:pt x="4210" y="521"/>
                    <a:pt x="4447" y="420"/>
                    <a:pt x="4695" y="352"/>
                  </a:cubicBezTo>
                  <a:lnTo>
                    <a:pt x="5045" y="228"/>
                  </a:lnTo>
                  <a:lnTo>
                    <a:pt x="5361" y="183"/>
                  </a:lnTo>
                  <a:cubicBezTo>
                    <a:pt x="5446" y="172"/>
                    <a:pt x="5531" y="167"/>
                    <a:pt x="5615" y="167"/>
                  </a:cubicBezTo>
                  <a:cubicBezTo>
                    <a:pt x="5902" y="167"/>
                    <a:pt x="6185" y="225"/>
                    <a:pt x="6455" y="329"/>
                  </a:cubicBezTo>
                  <a:cubicBezTo>
                    <a:pt x="6681" y="420"/>
                    <a:pt x="6895" y="532"/>
                    <a:pt x="7099" y="668"/>
                  </a:cubicBezTo>
                  <a:cubicBezTo>
                    <a:pt x="7234" y="758"/>
                    <a:pt x="7313" y="826"/>
                    <a:pt x="7313" y="826"/>
                  </a:cubicBezTo>
                  <a:cubicBezTo>
                    <a:pt x="7245" y="758"/>
                    <a:pt x="7189" y="702"/>
                    <a:pt x="7121" y="645"/>
                  </a:cubicBezTo>
                  <a:cubicBezTo>
                    <a:pt x="6929" y="487"/>
                    <a:pt x="6715" y="352"/>
                    <a:pt x="6489" y="250"/>
                  </a:cubicBezTo>
                  <a:cubicBezTo>
                    <a:pt x="6151" y="81"/>
                    <a:pt x="5792" y="1"/>
                    <a:pt x="5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145375" y="1022550"/>
              <a:ext cx="273650" cy="163450"/>
            </a:xfrm>
            <a:custGeom>
              <a:avLst/>
              <a:gdLst/>
              <a:ahLst/>
              <a:cxnLst/>
              <a:rect l="l" t="t" r="r" b="b"/>
              <a:pathLst>
                <a:path w="10946" h="6538" extrusionOk="0">
                  <a:moveTo>
                    <a:pt x="5555" y="0"/>
                  </a:moveTo>
                  <a:cubicBezTo>
                    <a:pt x="5452" y="0"/>
                    <a:pt x="5353" y="4"/>
                    <a:pt x="5258" y="11"/>
                  </a:cubicBezTo>
                  <a:cubicBezTo>
                    <a:pt x="2900" y="203"/>
                    <a:pt x="0" y="3159"/>
                    <a:pt x="2088" y="5348"/>
                  </a:cubicBezTo>
                  <a:cubicBezTo>
                    <a:pt x="2876" y="6168"/>
                    <a:pt x="4429" y="6537"/>
                    <a:pt x="5923" y="6537"/>
                  </a:cubicBezTo>
                  <a:cubicBezTo>
                    <a:pt x="7122" y="6537"/>
                    <a:pt x="8284" y="6300"/>
                    <a:pt x="8982" y="5867"/>
                  </a:cubicBezTo>
                  <a:lnTo>
                    <a:pt x="9930" y="5089"/>
                  </a:lnTo>
                  <a:cubicBezTo>
                    <a:pt x="10946" y="4886"/>
                    <a:pt x="10088" y="2132"/>
                    <a:pt x="9693" y="1625"/>
                  </a:cubicBezTo>
                  <a:cubicBezTo>
                    <a:pt x="8834" y="608"/>
                    <a:pt x="6894" y="0"/>
                    <a:pt x="555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168775" y="1017450"/>
              <a:ext cx="238125" cy="172100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57"/>
                    <a:pt x="3600" y="113"/>
                    <a:pt x="3363" y="192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34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497" y="2652"/>
                  </a:cubicBezTo>
                  <a:cubicBezTo>
                    <a:pt x="1" y="3634"/>
                    <a:pt x="170" y="4830"/>
                    <a:pt x="948" y="5620"/>
                  </a:cubicBezTo>
                  <a:cubicBezTo>
                    <a:pt x="1310" y="5993"/>
                    <a:pt x="1750" y="6286"/>
                    <a:pt x="2246" y="6466"/>
                  </a:cubicBezTo>
                  <a:cubicBezTo>
                    <a:pt x="2720" y="6647"/>
                    <a:pt x="3217" y="6760"/>
                    <a:pt x="3713" y="6816"/>
                  </a:cubicBezTo>
                  <a:cubicBezTo>
                    <a:pt x="4059" y="6863"/>
                    <a:pt x="4411" y="6883"/>
                    <a:pt x="4760" y="6883"/>
                  </a:cubicBezTo>
                  <a:cubicBezTo>
                    <a:pt x="4912" y="6883"/>
                    <a:pt x="5064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80" y="6117"/>
                  </a:cubicBezTo>
                  <a:lnTo>
                    <a:pt x="8994" y="5293"/>
                  </a:lnTo>
                  <a:lnTo>
                    <a:pt x="8012" y="6026"/>
                  </a:lnTo>
                  <a:cubicBezTo>
                    <a:pt x="7584" y="6252"/>
                    <a:pt x="7121" y="6399"/>
                    <a:pt x="6647" y="6466"/>
                  </a:cubicBezTo>
                  <a:cubicBezTo>
                    <a:pt x="6162" y="6545"/>
                    <a:pt x="5677" y="6591"/>
                    <a:pt x="5191" y="6591"/>
                  </a:cubicBezTo>
                  <a:cubicBezTo>
                    <a:pt x="5161" y="6591"/>
                    <a:pt x="5131" y="6591"/>
                    <a:pt x="5101" y="6591"/>
                  </a:cubicBezTo>
                  <a:cubicBezTo>
                    <a:pt x="4173" y="6591"/>
                    <a:pt x="3256" y="6422"/>
                    <a:pt x="2382" y="6094"/>
                  </a:cubicBezTo>
                  <a:cubicBezTo>
                    <a:pt x="1953" y="5925"/>
                    <a:pt x="1569" y="5665"/>
                    <a:pt x="1253" y="5338"/>
                  </a:cubicBezTo>
                  <a:cubicBezTo>
                    <a:pt x="948" y="4999"/>
                    <a:pt x="745" y="4593"/>
                    <a:pt x="678" y="4142"/>
                  </a:cubicBezTo>
                  <a:cubicBezTo>
                    <a:pt x="621" y="3702"/>
                    <a:pt x="712" y="3250"/>
                    <a:pt x="915" y="2844"/>
                  </a:cubicBezTo>
                  <a:cubicBezTo>
                    <a:pt x="1118" y="2427"/>
                    <a:pt x="1389" y="2054"/>
                    <a:pt x="1727" y="1738"/>
                  </a:cubicBezTo>
                  <a:cubicBezTo>
                    <a:pt x="2054" y="1400"/>
                    <a:pt x="2438" y="1118"/>
                    <a:pt x="2856" y="903"/>
                  </a:cubicBezTo>
                  <a:cubicBezTo>
                    <a:pt x="3059" y="791"/>
                    <a:pt x="3273" y="700"/>
                    <a:pt x="3499" y="610"/>
                  </a:cubicBezTo>
                  <a:cubicBezTo>
                    <a:pt x="3713" y="542"/>
                    <a:pt x="3939" y="486"/>
                    <a:pt x="4164" y="452"/>
                  </a:cubicBezTo>
                  <a:lnTo>
                    <a:pt x="4356" y="418"/>
                  </a:lnTo>
                  <a:lnTo>
                    <a:pt x="4864" y="418"/>
                  </a:lnTo>
                  <a:cubicBezTo>
                    <a:pt x="5090" y="452"/>
                    <a:pt x="5338" y="452"/>
                    <a:pt x="5564" y="508"/>
                  </a:cubicBezTo>
                  <a:cubicBezTo>
                    <a:pt x="5801" y="542"/>
                    <a:pt x="6038" y="587"/>
                    <a:pt x="6275" y="655"/>
                  </a:cubicBezTo>
                  <a:cubicBezTo>
                    <a:pt x="6500" y="712"/>
                    <a:pt x="6726" y="779"/>
                    <a:pt x="6952" y="869"/>
                  </a:cubicBezTo>
                  <a:cubicBezTo>
                    <a:pt x="7392" y="1027"/>
                    <a:pt x="7809" y="1242"/>
                    <a:pt x="8204" y="1513"/>
                  </a:cubicBezTo>
                  <a:cubicBezTo>
                    <a:pt x="8294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33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97" y="3081"/>
                    <a:pt x="9321" y="3555"/>
                    <a:pt x="9389" y="4029"/>
                  </a:cubicBezTo>
                  <a:cubicBezTo>
                    <a:pt x="9434" y="4266"/>
                    <a:pt x="9434" y="4514"/>
                    <a:pt x="9400" y="4751"/>
                  </a:cubicBezTo>
                  <a:cubicBezTo>
                    <a:pt x="9378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14"/>
                    <a:pt x="9524" y="4266"/>
                    <a:pt x="9502" y="4018"/>
                  </a:cubicBezTo>
                  <a:cubicBezTo>
                    <a:pt x="9468" y="3521"/>
                    <a:pt x="9378" y="3036"/>
                    <a:pt x="9220" y="2562"/>
                  </a:cubicBezTo>
                  <a:cubicBezTo>
                    <a:pt x="9152" y="2314"/>
                    <a:pt x="9051" y="2077"/>
                    <a:pt x="8926" y="1851"/>
                  </a:cubicBezTo>
                  <a:lnTo>
                    <a:pt x="8870" y="1761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47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39"/>
                    <a:pt x="6376" y="271"/>
                  </a:cubicBezTo>
                  <a:cubicBezTo>
                    <a:pt x="6139" y="204"/>
                    <a:pt x="5891" y="136"/>
                    <a:pt x="5643" y="91"/>
                  </a:cubicBezTo>
                  <a:cubicBezTo>
                    <a:pt x="5406" y="46"/>
                    <a:pt x="5146" y="34"/>
                    <a:pt x="489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003175" y="1115325"/>
              <a:ext cx="244200" cy="269300"/>
            </a:xfrm>
            <a:custGeom>
              <a:avLst/>
              <a:gdLst/>
              <a:ahLst/>
              <a:cxnLst/>
              <a:rect l="l" t="t" r="r" b="b"/>
              <a:pathLst>
                <a:path w="9768" h="10772" extrusionOk="0">
                  <a:moveTo>
                    <a:pt x="6867" y="1"/>
                  </a:moveTo>
                  <a:cubicBezTo>
                    <a:pt x="6861" y="1"/>
                    <a:pt x="6856" y="1"/>
                    <a:pt x="6850" y="1"/>
                  </a:cubicBezTo>
                  <a:cubicBezTo>
                    <a:pt x="5282" y="80"/>
                    <a:pt x="3431" y="1130"/>
                    <a:pt x="2291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33" y="8871"/>
                    <a:pt x="1829" y="9852"/>
                  </a:cubicBezTo>
                  <a:cubicBezTo>
                    <a:pt x="2580" y="10454"/>
                    <a:pt x="3822" y="10771"/>
                    <a:pt x="5096" y="10771"/>
                  </a:cubicBezTo>
                  <a:cubicBezTo>
                    <a:pt x="7380" y="10771"/>
                    <a:pt x="9767" y="9752"/>
                    <a:pt x="9615" y="7528"/>
                  </a:cubicBezTo>
                  <a:lnTo>
                    <a:pt x="9118" y="6806"/>
                  </a:lnTo>
                  <a:cubicBezTo>
                    <a:pt x="8883" y="5683"/>
                    <a:pt x="7999" y="1"/>
                    <a:pt x="686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002050" y="1111100"/>
              <a:ext cx="244050" cy="278025"/>
            </a:xfrm>
            <a:custGeom>
              <a:avLst/>
              <a:gdLst/>
              <a:ahLst/>
              <a:cxnLst/>
              <a:rect l="l" t="t" r="r" b="b"/>
              <a:pathLst>
                <a:path w="9762" h="11121" extrusionOk="0">
                  <a:moveTo>
                    <a:pt x="6868" y="1"/>
                  </a:moveTo>
                  <a:cubicBezTo>
                    <a:pt x="6832" y="1"/>
                    <a:pt x="6796" y="4"/>
                    <a:pt x="6760" y="12"/>
                  </a:cubicBezTo>
                  <a:lnTo>
                    <a:pt x="6523" y="35"/>
                  </a:lnTo>
                  <a:cubicBezTo>
                    <a:pt x="6354" y="46"/>
                    <a:pt x="6196" y="80"/>
                    <a:pt x="6026" y="125"/>
                  </a:cubicBezTo>
                  <a:cubicBezTo>
                    <a:pt x="5868" y="159"/>
                    <a:pt x="5699" y="193"/>
                    <a:pt x="5541" y="249"/>
                  </a:cubicBezTo>
                  <a:cubicBezTo>
                    <a:pt x="5225" y="351"/>
                    <a:pt x="4921" y="475"/>
                    <a:pt x="4627" y="622"/>
                  </a:cubicBezTo>
                  <a:cubicBezTo>
                    <a:pt x="4322" y="768"/>
                    <a:pt x="4040" y="926"/>
                    <a:pt x="3758" y="1096"/>
                  </a:cubicBezTo>
                  <a:cubicBezTo>
                    <a:pt x="3476" y="1276"/>
                    <a:pt x="3217" y="1479"/>
                    <a:pt x="2968" y="1694"/>
                  </a:cubicBezTo>
                  <a:cubicBezTo>
                    <a:pt x="2449" y="2089"/>
                    <a:pt x="2009" y="2630"/>
                    <a:pt x="1614" y="3115"/>
                  </a:cubicBezTo>
                  <a:cubicBezTo>
                    <a:pt x="1400" y="3375"/>
                    <a:pt x="1208" y="3646"/>
                    <a:pt x="1050" y="3928"/>
                  </a:cubicBezTo>
                  <a:cubicBezTo>
                    <a:pt x="870" y="4210"/>
                    <a:pt x="712" y="4503"/>
                    <a:pt x="587" y="4819"/>
                  </a:cubicBezTo>
                  <a:cubicBezTo>
                    <a:pt x="452" y="5113"/>
                    <a:pt x="339" y="5429"/>
                    <a:pt x="260" y="5745"/>
                  </a:cubicBezTo>
                  <a:lnTo>
                    <a:pt x="125" y="6230"/>
                  </a:lnTo>
                  <a:cubicBezTo>
                    <a:pt x="80" y="6433"/>
                    <a:pt x="80" y="6557"/>
                    <a:pt x="57" y="6726"/>
                  </a:cubicBezTo>
                  <a:cubicBezTo>
                    <a:pt x="1" y="7415"/>
                    <a:pt x="159" y="8103"/>
                    <a:pt x="497" y="8712"/>
                  </a:cubicBezTo>
                  <a:cubicBezTo>
                    <a:pt x="824" y="9299"/>
                    <a:pt x="1276" y="9818"/>
                    <a:pt x="1806" y="10236"/>
                  </a:cubicBezTo>
                  <a:cubicBezTo>
                    <a:pt x="2359" y="10619"/>
                    <a:pt x="2991" y="10879"/>
                    <a:pt x="3657" y="10992"/>
                  </a:cubicBezTo>
                  <a:cubicBezTo>
                    <a:pt x="4105" y="11078"/>
                    <a:pt x="4559" y="11120"/>
                    <a:pt x="5012" y="11120"/>
                  </a:cubicBezTo>
                  <a:cubicBezTo>
                    <a:pt x="5870" y="11120"/>
                    <a:pt x="6726" y="10967"/>
                    <a:pt x="7538" y="10664"/>
                  </a:cubicBezTo>
                  <a:cubicBezTo>
                    <a:pt x="8170" y="10439"/>
                    <a:pt x="8723" y="10055"/>
                    <a:pt x="9152" y="9547"/>
                  </a:cubicBezTo>
                  <a:cubicBezTo>
                    <a:pt x="9570" y="9028"/>
                    <a:pt x="9761" y="8363"/>
                    <a:pt x="9682" y="7697"/>
                  </a:cubicBezTo>
                  <a:lnTo>
                    <a:pt x="9682" y="7685"/>
                  </a:lnTo>
                  <a:lnTo>
                    <a:pt x="9163" y="6975"/>
                  </a:lnTo>
                  <a:lnTo>
                    <a:pt x="9626" y="7708"/>
                  </a:lnTo>
                  <a:lnTo>
                    <a:pt x="9626" y="7697"/>
                  </a:lnTo>
                  <a:lnTo>
                    <a:pt x="9626" y="7697"/>
                  </a:lnTo>
                  <a:cubicBezTo>
                    <a:pt x="9649" y="8329"/>
                    <a:pt x="9434" y="8949"/>
                    <a:pt x="9017" y="9423"/>
                  </a:cubicBezTo>
                  <a:cubicBezTo>
                    <a:pt x="8577" y="9875"/>
                    <a:pt x="8046" y="10213"/>
                    <a:pt x="7448" y="10405"/>
                  </a:cubicBezTo>
                  <a:cubicBezTo>
                    <a:pt x="6727" y="10641"/>
                    <a:pt x="5978" y="10760"/>
                    <a:pt x="5229" y="10760"/>
                  </a:cubicBezTo>
                  <a:cubicBezTo>
                    <a:pt x="4724" y="10760"/>
                    <a:pt x="4220" y="10706"/>
                    <a:pt x="3724" y="10597"/>
                  </a:cubicBezTo>
                  <a:cubicBezTo>
                    <a:pt x="3126" y="10461"/>
                    <a:pt x="2528" y="10270"/>
                    <a:pt x="2043" y="9897"/>
                  </a:cubicBezTo>
                  <a:cubicBezTo>
                    <a:pt x="1569" y="9513"/>
                    <a:pt x="1174" y="9040"/>
                    <a:pt x="881" y="8509"/>
                  </a:cubicBezTo>
                  <a:cubicBezTo>
                    <a:pt x="587" y="7979"/>
                    <a:pt x="463" y="7381"/>
                    <a:pt x="508" y="6783"/>
                  </a:cubicBezTo>
                  <a:cubicBezTo>
                    <a:pt x="531" y="6636"/>
                    <a:pt x="554" y="6433"/>
                    <a:pt x="576" y="6331"/>
                  </a:cubicBezTo>
                  <a:lnTo>
                    <a:pt x="712" y="5880"/>
                  </a:lnTo>
                  <a:cubicBezTo>
                    <a:pt x="779" y="5575"/>
                    <a:pt x="881" y="5282"/>
                    <a:pt x="1016" y="5000"/>
                  </a:cubicBezTo>
                  <a:cubicBezTo>
                    <a:pt x="1129" y="4706"/>
                    <a:pt x="1264" y="4436"/>
                    <a:pt x="1434" y="4165"/>
                  </a:cubicBezTo>
                  <a:cubicBezTo>
                    <a:pt x="1592" y="3894"/>
                    <a:pt x="1772" y="3646"/>
                    <a:pt x="1964" y="3397"/>
                  </a:cubicBezTo>
                  <a:cubicBezTo>
                    <a:pt x="2370" y="2890"/>
                    <a:pt x="2743" y="2416"/>
                    <a:pt x="3239" y="2021"/>
                  </a:cubicBezTo>
                  <a:cubicBezTo>
                    <a:pt x="3476" y="1818"/>
                    <a:pt x="3724" y="1626"/>
                    <a:pt x="3984" y="1457"/>
                  </a:cubicBezTo>
                  <a:cubicBezTo>
                    <a:pt x="4255" y="1287"/>
                    <a:pt x="4526" y="1129"/>
                    <a:pt x="4796" y="983"/>
                  </a:cubicBezTo>
                  <a:cubicBezTo>
                    <a:pt x="5079" y="847"/>
                    <a:pt x="5372" y="723"/>
                    <a:pt x="5665" y="622"/>
                  </a:cubicBezTo>
                  <a:cubicBezTo>
                    <a:pt x="5812" y="565"/>
                    <a:pt x="5959" y="531"/>
                    <a:pt x="6105" y="497"/>
                  </a:cubicBezTo>
                  <a:lnTo>
                    <a:pt x="6320" y="430"/>
                  </a:lnTo>
                  <a:lnTo>
                    <a:pt x="6557" y="396"/>
                  </a:lnTo>
                  <a:cubicBezTo>
                    <a:pt x="6679" y="387"/>
                    <a:pt x="6828" y="351"/>
                    <a:pt x="6911" y="351"/>
                  </a:cubicBezTo>
                  <a:cubicBezTo>
                    <a:pt x="6935" y="351"/>
                    <a:pt x="6953" y="354"/>
                    <a:pt x="6963" y="362"/>
                  </a:cubicBezTo>
                  <a:cubicBezTo>
                    <a:pt x="7076" y="407"/>
                    <a:pt x="7177" y="497"/>
                    <a:pt x="7245" y="599"/>
                  </a:cubicBezTo>
                  <a:cubicBezTo>
                    <a:pt x="7426" y="847"/>
                    <a:pt x="7572" y="1118"/>
                    <a:pt x="7685" y="1411"/>
                  </a:cubicBezTo>
                  <a:cubicBezTo>
                    <a:pt x="7911" y="1998"/>
                    <a:pt x="8114" y="2608"/>
                    <a:pt x="8272" y="3228"/>
                  </a:cubicBezTo>
                  <a:cubicBezTo>
                    <a:pt x="8622" y="4458"/>
                    <a:pt x="8881" y="5722"/>
                    <a:pt x="9163" y="6975"/>
                  </a:cubicBezTo>
                  <a:cubicBezTo>
                    <a:pt x="8972" y="5699"/>
                    <a:pt x="8768" y="4436"/>
                    <a:pt x="8486" y="3172"/>
                  </a:cubicBezTo>
                  <a:cubicBezTo>
                    <a:pt x="8351" y="2540"/>
                    <a:pt x="8170" y="1908"/>
                    <a:pt x="7956" y="1299"/>
                  </a:cubicBezTo>
                  <a:cubicBezTo>
                    <a:pt x="7843" y="983"/>
                    <a:pt x="7696" y="678"/>
                    <a:pt x="7516" y="396"/>
                  </a:cubicBezTo>
                  <a:cubicBezTo>
                    <a:pt x="7403" y="238"/>
                    <a:pt x="7256" y="103"/>
                    <a:pt x="7065" y="35"/>
                  </a:cubicBezTo>
                  <a:cubicBezTo>
                    <a:pt x="6999" y="13"/>
                    <a:pt x="6933" y="1"/>
                    <a:pt x="68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055925" y="1121625"/>
              <a:ext cx="239250" cy="294400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9" y="0"/>
                  </a:moveTo>
                  <a:cubicBezTo>
                    <a:pt x="4386" y="0"/>
                    <a:pt x="3910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2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62" y="9702"/>
                  </a:cubicBezTo>
                  <a:cubicBezTo>
                    <a:pt x="9435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55" y="2503"/>
                    <a:pt x="6749" y="1273"/>
                  </a:cubicBezTo>
                  <a:cubicBezTo>
                    <a:pt x="6074" y="485"/>
                    <a:pt x="5480" y="0"/>
                    <a:pt x="483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059050" y="1117850"/>
              <a:ext cx="235850" cy="300625"/>
            </a:xfrm>
            <a:custGeom>
              <a:avLst/>
              <a:gdLst/>
              <a:ahLst/>
              <a:cxnLst/>
              <a:rect l="l" t="t" r="r" b="b"/>
              <a:pathLst>
                <a:path w="9434" h="12025" extrusionOk="0">
                  <a:moveTo>
                    <a:pt x="9434" y="7889"/>
                  </a:moveTo>
                  <a:cubicBezTo>
                    <a:pt x="9434" y="7889"/>
                    <a:pt x="9423" y="8010"/>
                    <a:pt x="9422" y="8262"/>
                  </a:cubicBezTo>
                  <a:lnTo>
                    <a:pt x="9422" y="8262"/>
                  </a:lnTo>
                  <a:cubicBezTo>
                    <a:pt x="9434" y="8025"/>
                    <a:pt x="9434" y="7890"/>
                    <a:pt x="9434" y="7889"/>
                  </a:cubicBezTo>
                  <a:close/>
                  <a:moveTo>
                    <a:pt x="9422" y="8262"/>
                  </a:moveTo>
                  <a:cubicBezTo>
                    <a:pt x="9422" y="8262"/>
                    <a:pt x="9422" y="8262"/>
                    <a:pt x="9422" y="8262"/>
                  </a:cubicBezTo>
                  <a:cubicBezTo>
                    <a:pt x="9422" y="8266"/>
                    <a:pt x="9422" y="8270"/>
                    <a:pt x="9422" y="8274"/>
                  </a:cubicBezTo>
                  <a:lnTo>
                    <a:pt x="9422" y="8274"/>
                  </a:lnTo>
                  <a:cubicBezTo>
                    <a:pt x="9422" y="8273"/>
                    <a:pt x="9422" y="8273"/>
                    <a:pt x="9422" y="8273"/>
                  </a:cubicBezTo>
                  <a:cubicBezTo>
                    <a:pt x="9422" y="8269"/>
                    <a:pt x="9422" y="8265"/>
                    <a:pt x="9422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7" y="1"/>
                    <a:pt x="4615" y="2"/>
                  </a:cubicBezTo>
                  <a:cubicBezTo>
                    <a:pt x="4356" y="24"/>
                    <a:pt x="4096" y="92"/>
                    <a:pt x="3871" y="227"/>
                  </a:cubicBezTo>
                  <a:cubicBezTo>
                    <a:pt x="3430" y="476"/>
                    <a:pt x="3058" y="848"/>
                    <a:pt x="2731" y="1198"/>
                  </a:cubicBezTo>
                  <a:cubicBezTo>
                    <a:pt x="2562" y="1378"/>
                    <a:pt x="2381" y="1536"/>
                    <a:pt x="2212" y="1740"/>
                  </a:cubicBezTo>
                  <a:cubicBezTo>
                    <a:pt x="2054" y="1931"/>
                    <a:pt x="1907" y="2146"/>
                    <a:pt x="1760" y="2360"/>
                  </a:cubicBezTo>
                  <a:cubicBezTo>
                    <a:pt x="1128" y="3184"/>
                    <a:pt x="711" y="4154"/>
                    <a:pt x="384" y="5147"/>
                  </a:cubicBezTo>
                  <a:cubicBezTo>
                    <a:pt x="90" y="6152"/>
                    <a:pt x="0" y="7201"/>
                    <a:pt x="102" y="8250"/>
                  </a:cubicBezTo>
                  <a:cubicBezTo>
                    <a:pt x="158" y="8770"/>
                    <a:pt x="305" y="9266"/>
                    <a:pt x="519" y="9740"/>
                  </a:cubicBezTo>
                  <a:cubicBezTo>
                    <a:pt x="745" y="10203"/>
                    <a:pt x="1061" y="10609"/>
                    <a:pt x="1444" y="10959"/>
                  </a:cubicBezTo>
                  <a:cubicBezTo>
                    <a:pt x="1817" y="11263"/>
                    <a:pt x="2234" y="11523"/>
                    <a:pt x="2697" y="11703"/>
                  </a:cubicBezTo>
                  <a:cubicBezTo>
                    <a:pt x="2911" y="11794"/>
                    <a:pt x="3137" y="11850"/>
                    <a:pt x="3363" y="11918"/>
                  </a:cubicBezTo>
                  <a:cubicBezTo>
                    <a:pt x="3577" y="11974"/>
                    <a:pt x="3803" y="12008"/>
                    <a:pt x="4040" y="12019"/>
                  </a:cubicBezTo>
                  <a:cubicBezTo>
                    <a:pt x="4118" y="12023"/>
                    <a:pt x="4197" y="12024"/>
                    <a:pt x="4275" y="12024"/>
                  </a:cubicBezTo>
                  <a:cubicBezTo>
                    <a:pt x="5031" y="12024"/>
                    <a:pt x="5783" y="11877"/>
                    <a:pt x="6488" y="11591"/>
                  </a:cubicBezTo>
                  <a:cubicBezTo>
                    <a:pt x="7154" y="11365"/>
                    <a:pt x="7764" y="11015"/>
                    <a:pt x="8317" y="10575"/>
                  </a:cubicBezTo>
                  <a:cubicBezTo>
                    <a:pt x="8734" y="10237"/>
                    <a:pt x="9050" y="9785"/>
                    <a:pt x="9231" y="9277"/>
                  </a:cubicBezTo>
                  <a:cubicBezTo>
                    <a:pt x="9298" y="9086"/>
                    <a:pt x="9343" y="8894"/>
                    <a:pt x="9377" y="8702"/>
                  </a:cubicBezTo>
                  <a:cubicBezTo>
                    <a:pt x="9399" y="8559"/>
                    <a:pt x="9421" y="8416"/>
                    <a:pt x="9422" y="8274"/>
                  </a:cubicBezTo>
                  <a:lnTo>
                    <a:pt x="9422" y="8274"/>
                  </a:lnTo>
                  <a:cubicBezTo>
                    <a:pt x="9411" y="8420"/>
                    <a:pt x="9400" y="8567"/>
                    <a:pt x="9366" y="8702"/>
                  </a:cubicBezTo>
                  <a:cubicBezTo>
                    <a:pt x="9332" y="8894"/>
                    <a:pt x="9287" y="9086"/>
                    <a:pt x="9208" y="9266"/>
                  </a:cubicBezTo>
                  <a:cubicBezTo>
                    <a:pt x="9027" y="9774"/>
                    <a:pt x="8700" y="10214"/>
                    <a:pt x="8283" y="10541"/>
                  </a:cubicBezTo>
                  <a:cubicBezTo>
                    <a:pt x="7730" y="10970"/>
                    <a:pt x="7109" y="11286"/>
                    <a:pt x="6443" y="11489"/>
                  </a:cubicBezTo>
                  <a:cubicBezTo>
                    <a:pt x="5812" y="11712"/>
                    <a:pt x="5150" y="11820"/>
                    <a:pt x="4490" y="11820"/>
                  </a:cubicBezTo>
                  <a:cubicBezTo>
                    <a:pt x="4347" y="11820"/>
                    <a:pt x="4205" y="11815"/>
                    <a:pt x="4062" y="11805"/>
                  </a:cubicBezTo>
                  <a:cubicBezTo>
                    <a:pt x="3837" y="11782"/>
                    <a:pt x="3622" y="11737"/>
                    <a:pt x="3419" y="11681"/>
                  </a:cubicBezTo>
                  <a:cubicBezTo>
                    <a:pt x="3216" y="11602"/>
                    <a:pt x="3002" y="11545"/>
                    <a:pt x="2799" y="11444"/>
                  </a:cubicBezTo>
                  <a:cubicBezTo>
                    <a:pt x="2381" y="11263"/>
                    <a:pt x="1997" y="11015"/>
                    <a:pt x="1670" y="10710"/>
                  </a:cubicBezTo>
                  <a:cubicBezTo>
                    <a:pt x="1004" y="10067"/>
                    <a:pt x="621" y="9165"/>
                    <a:pt x="530" y="8205"/>
                  </a:cubicBezTo>
                  <a:cubicBezTo>
                    <a:pt x="451" y="7224"/>
                    <a:pt x="553" y="6231"/>
                    <a:pt x="846" y="5283"/>
                  </a:cubicBezTo>
                  <a:cubicBezTo>
                    <a:pt x="1140" y="4335"/>
                    <a:pt x="1512" y="3398"/>
                    <a:pt x="2099" y="2620"/>
                  </a:cubicBezTo>
                  <a:cubicBezTo>
                    <a:pt x="2234" y="2428"/>
                    <a:pt x="2347" y="2213"/>
                    <a:pt x="2516" y="2022"/>
                  </a:cubicBezTo>
                  <a:cubicBezTo>
                    <a:pt x="2686" y="1841"/>
                    <a:pt x="2855" y="1661"/>
                    <a:pt x="3013" y="1480"/>
                  </a:cubicBezTo>
                  <a:cubicBezTo>
                    <a:pt x="3351" y="1108"/>
                    <a:pt x="3656" y="758"/>
                    <a:pt x="4040" y="521"/>
                  </a:cubicBezTo>
                  <a:cubicBezTo>
                    <a:pt x="4245" y="382"/>
                    <a:pt x="4490" y="309"/>
                    <a:pt x="4736" y="309"/>
                  </a:cubicBezTo>
                  <a:cubicBezTo>
                    <a:pt x="4910" y="309"/>
                    <a:pt x="5084" y="345"/>
                    <a:pt x="5247" y="419"/>
                  </a:cubicBezTo>
                  <a:cubicBezTo>
                    <a:pt x="5642" y="589"/>
                    <a:pt x="5969" y="893"/>
                    <a:pt x="6274" y="1198"/>
                  </a:cubicBezTo>
                  <a:cubicBezTo>
                    <a:pt x="6838" y="1785"/>
                    <a:pt x="7335" y="2439"/>
                    <a:pt x="7764" y="3139"/>
                  </a:cubicBezTo>
                  <a:cubicBezTo>
                    <a:pt x="7955" y="3443"/>
                    <a:pt x="8136" y="3759"/>
                    <a:pt x="8283" y="4098"/>
                  </a:cubicBezTo>
                  <a:cubicBezTo>
                    <a:pt x="8441" y="4391"/>
                    <a:pt x="8576" y="4685"/>
                    <a:pt x="8689" y="5001"/>
                  </a:cubicBezTo>
                  <a:lnTo>
                    <a:pt x="9016" y="5802"/>
                  </a:lnTo>
                  <a:cubicBezTo>
                    <a:pt x="9106" y="6061"/>
                    <a:pt x="9185" y="6287"/>
                    <a:pt x="9231" y="6513"/>
                  </a:cubicBezTo>
                  <a:cubicBezTo>
                    <a:pt x="9287" y="6705"/>
                    <a:pt x="9321" y="6896"/>
                    <a:pt x="9355" y="7088"/>
                  </a:cubicBezTo>
                  <a:cubicBezTo>
                    <a:pt x="9377" y="7235"/>
                    <a:pt x="9400" y="7382"/>
                    <a:pt x="9411" y="7528"/>
                  </a:cubicBezTo>
                  <a:cubicBezTo>
                    <a:pt x="9422" y="7765"/>
                    <a:pt x="9434" y="7889"/>
                    <a:pt x="9434" y="7889"/>
                  </a:cubicBezTo>
                  <a:cubicBezTo>
                    <a:pt x="9434" y="7889"/>
                    <a:pt x="9422" y="7765"/>
                    <a:pt x="9411" y="7517"/>
                  </a:cubicBezTo>
                  <a:cubicBezTo>
                    <a:pt x="9411" y="7370"/>
                    <a:pt x="9389" y="7224"/>
                    <a:pt x="9366" y="7077"/>
                  </a:cubicBezTo>
                  <a:cubicBezTo>
                    <a:pt x="9343" y="6885"/>
                    <a:pt x="9310" y="6682"/>
                    <a:pt x="9253" y="6490"/>
                  </a:cubicBezTo>
                  <a:cubicBezTo>
                    <a:pt x="9208" y="6276"/>
                    <a:pt x="9129" y="6050"/>
                    <a:pt x="9050" y="5791"/>
                  </a:cubicBezTo>
                  <a:lnTo>
                    <a:pt x="8745" y="4978"/>
                  </a:lnTo>
                  <a:cubicBezTo>
                    <a:pt x="8621" y="4662"/>
                    <a:pt x="8497" y="4357"/>
                    <a:pt x="8350" y="4064"/>
                  </a:cubicBezTo>
                  <a:cubicBezTo>
                    <a:pt x="8204" y="3726"/>
                    <a:pt x="8034" y="3398"/>
                    <a:pt x="7854" y="3082"/>
                  </a:cubicBezTo>
                  <a:cubicBezTo>
                    <a:pt x="7448" y="2349"/>
                    <a:pt x="6974" y="1672"/>
                    <a:pt x="6432" y="1051"/>
                  </a:cubicBezTo>
                  <a:cubicBezTo>
                    <a:pt x="6127" y="724"/>
                    <a:pt x="5800" y="374"/>
                    <a:pt x="5360" y="160"/>
                  </a:cubicBezTo>
                  <a:cubicBezTo>
                    <a:pt x="5153" y="56"/>
                    <a:pt x="4918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174425" y="1084475"/>
              <a:ext cx="280425" cy="232000"/>
            </a:xfrm>
            <a:custGeom>
              <a:avLst/>
              <a:gdLst/>
              <a:ahLst/>
              <a:cxnLst/>
              <a:rect l="l" t="t" r="r" b="b"/>
              <a:pathLst>
                <a:path w="11217" h="9280" extrusionOk="0">
                  <a:moveTo>
                    <a:pt x="4959" y="1"/>
                  </a:moveTo>
                  <a:cubicBezTo>
                    <a:pt x="3579" y="1"/>
                    <a:pt x="1996" y="340"/>
                    <a:pt x="0" y="1235"/>
                  </a:cubicBezTo>
                  <a:cubicBezTo>
                    <a:pt x="711" y="3323"/>
                    <a:pt x="1625" y="5489"/>
                    <a:pt x="2866" y="7227"/>
                  </a:cubicBezTo>
                  <a:cubicBezTo>
                    <a:pt x="3510" y="8141"/>
                    <a:pt x="4017" y="8829"/>
                    <a:pt x="5089" y="9224"/>
                  </a:cubicBezTo>
                  <a:cubicBezTo>
                    <a:pt x="5202" y="9267"/>
                    <a:pt x="5436" y="9280"/>
                    <a:pt x="5694" y="9280"/>
                  </a:cubicBezTo>
                  <a:cubicBezTo>
                    <a:pt x="6058" y="9280"/>
                    <a:pt x="6468" y="9254"/>
                    <a:pt x="6647" y="9247"/>
                  </a:cubicBezTo>
                  <a:cubicBezTo>
                    <a:pt x="7662" y="9168"/>
                    <a:pt x="8779" y="8547"/>
                    <a:pt x="9377" y="7882"/>
                  </a:cubicBezTo>
                  <a:cubicBezTo>
                    <a:pt x="11217" y="5692"/>
                    <a:pt x="11149" y="1664"/>
                    <a:pt x="8001" y="547"/>
                  </a:cubicBezTo>
                  <a:cubicBezTo>
                    <a:pt x="7046" y="220"/>
                    <a:pt x="6068" y="1"/>
                    <a:pt x="4959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168225" y="1078675"/>
              <a:ext cx="275075" cy="237925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8" y="0"/>
                  </a:moveTo>
                  <a:cubicBezTo>
                    <a:pt x="4649" y="12"/>
                    <a:pt x="4220" y="45"/>
                    <a:pt x="3792" y="124"/>
                  </a:cubicBezTo>
                  <a:cubicBezTo>
                    <a:pt x="3374" y="192"/>
                    <a:pt x="2956" y="282"/>
                    <a:pt x="2550" y="407"/>
                  </a:cubicBezTo>
                  <a:cubicBezTo>
                    <a:pt x="1727" y="632"/>
                    <a:pt x="937" y="937"/>
                    <a:pt x="169" y="1298"/>
                  </a:cubicBezTo>
                  <a:lnTo>
                    <a:pt x="0" y="1377"/>
                  </a:lnTo>
                  <a:lnTo>
                    <a:pt x="56" y="1535"/>
                  </a:lnTo>
                  <a:cubicBezTo>
                    <a:pt x="384" y="2415"/>
                    <a:pt x="745" y="3295"/>
                    <a:pt x="1140" y="4153"/>
                  </a:cubicBezTo>
                  <a:cubicBezTo>
                    <a:pt x="1332" y="4582"/>
                    <a:pt x="1546" y="5010"/>
                    <a:pt x="1772" y="5417"/>
                  </a:cubicBezTo>
                  <a:cubicBezTo>
                    <a:pt x="1997" y="5834"/>
                    <a:pt x="2234" y="6240"/>
                    <a:pt x="2494" y="6647"/>
                  </a:cubicBezTo>
                  <a:cubicBezTo>
                    <a:pt x="2607" y="6850"/>
                    <a:pt x="2753" y="7030"/>
                    <a:pt x="2889" y="7222"/>
                  </a:cubicBezTo>
                  <a:cubicBezTo>
                    <a:pt x="3024" y="7414"/>
                    <a:pt x="3160" y="7606"/>
                    <a:pt x="3306" y="7798"/>
                  </a:cubicBezTo>
                  <a:cubicBezTo>
                    <a:pt x="3577" y="8181"/>
                    <a:pt x="3893" y="8531"/>
                    <a:pt x="4243" y="8847"/>
                  </a:cubicBezTo>
                  <a:cubicBezTo>
                    <a:pt x="4423" y="9005"/>
                    <a:pt x="4627" y="9129"/>
                    <a:pt x="4830" y="9242"/>
                  </a:cubicBezTo>
                  <a:cubicBezTo>
                    <a:pt x="4931" y="9298"/>
                    <a:pt x="5044" y="9355"/>
                    <a:pt x="5146" y="9400"/>
                  </a:cubicBezTo>
                  <a:cubicBezTo>
                    <a:pt x="5258" y="9445"/>
                    <a:pt x="5371" y="9479"/>
                    <a:pt x="5484" y="9502"/>
                  </a:cubicBezTo>
                  <a:cubicBezTo>
                    <a:pt x="5680" y="9511"/>
                    <a:pt x="5877" y="9516"/>
                    <a:pt x="6072" y="9516"/>
                  </a:cubicBezTo>
                  <a:cubicBezTo>
                    <a:pt x="6349" y="9516"/>
                    <a:pt x="6624" y="9505"/>
                    <a:pt x="6895" y="9479"/>
                  </a:cubicBezTo>
                  <a:lnTo>
                    <a:pt x="6895" y="9479"/>
                  </a:lnTo>
                  <a:cubicBezTo>
                    <a:pt x="6663" y="9496"/>
                    <a:pt x="6429" y="9504"/>
                    <a:pt x="6194" y="9504"/>
                  </a:cubicBezTo>
                  <a:cubicBezTo>
                    <a:pt x="5958" y="9504"/>
                    <a:pt x="5721" y="9496"/>
                    <a:pt x="5484" y="9479"/>
                  </a:cubicBezTo>
                  <a:cubicBezTo>
                    <a:pt x="5371" y="9456"/>
                    <a:pt x="5258" y="9423"/>
                    <a:pt x="5157" y="9366"/>
                  </a:cubicBezTo>
                  <a:cubicBezTo>
                    <a:pt x="5044" y="9321"/>
                    <a:pt x="4943" y="9276"/>
                    <a:pt x="4841" y="9208"/>
                  </a:cubicBezTo>
                  <a:cubicBezTo>
                    <a:pt x="4638" y="9095"/>
                    <a:pt x="4446" y="8960"/>
                    <a:pt x="4277" y="8813"/>
                  </a:cubicBezTo>
                  <a:cubicBezTo>
                    <a:pt x="3927" y="8497"/>
                    <a:pt x="3622" y="8136"/>
                    <a:pt x="3363" y="7752"/>
                  </a:cubicBezTo>
                  <a:cubicBezTo>
                    <a:pt x="3227" y="7549"/>
                    <a:pt x="3103" y="7358"/>
                    <a:pt x="2979" y="7166"/>
                  </a:cubicBezTo>
                  <a:cubicBezTo>
                    <a:pt x="2855" y="6963"/>
                    <a:pt x="2720" y="6771"/>
                    <a:pt x="2607" y="6568"/>
                  </a:cubicBezTo>
                  <a:cubicBezTo>
                    <a:pt x="2370" y="6161"/>
                    <a:pt x="2144" y="5744"/>
                    <a:pt x="1952" y="5326"/>
                  </a:cubicBezTo>
                  <a:cubicBezTo>
                    <a:pt x="1760" y="4898"/>
                    <a:pt x="1557" y="4480"/>
                    <a:pt x="1388" y="4040"/>
                  </a:cubicBezTo>
                  <a:cubicBezTo>
                    <a:pt x="1050" y="3238"/>
                    <a:pt x="752" y="2416"/>
                    <a:pt x="484" y="1583"/>
                  </a:cubicBezTo>
                  <a:lnTo>
                    <a:pt x="484" y="1583"/>
                  </a:lnTo>
                  <a:cubicBezTo>
                    <a:pt x="815" y="1447"/>
                    <a:pt x="1147" y="1313"/>
                    <a:pt x="1478" y="1196"/>
                  </a:cubicBezTo>
                  <a:cubicBezTo>
                    <a:pt x="1873" y="1050"/>
                    <a:pt x="2268" y="926"/>
                    <a:pt x="2663" y="824"/>
                  </a:cubicBezTo>
                  <a:cubicBezTo>
                    <a:pt x="3058" y="722"/>
                    <a:pt x="3464" y="632"/>
                    <a:pt x="3871" y="576"/>
                  </a:cubicBezTo>
                  <a:cubicBezTo>
                    <a:pt x="4265" y="519"/>
                    <a:pt x="4672" y="485"/>
                    <a:pt x="5089" y="474"/>
                  </a:cubicBezTo>
                  <a:cubicBezTo>
                    <a:pt x="5163" y="472"/>
                    <a:pt x="5238" y="471"/>
                    <a:pt x="5312" y="471"/>
                  </a:cubicBezTo>
                  <a:cubicBezTo>
                    <a:pt x="6052" y="471"/>
                    <a:pt x="6798" y="573"/>
                    <a:pt x="7515" y="768"/>
                  </a:cubicBezTo>
                  <a:cubicBezTo>
                    <a:pt x="7899" y="869"/>
                    <a:pt x="8283" y="1005"/>
                    <a:pt x="8655" y="1174"/>
                  </a:cubicBezTo>
                  <a:cubicBezTo>
                    <a:pt x="9016" y="1343"/>
                    <a:pt x="9343" y="1569"/>
                    <a:pt x="9625" y="1851"/>
                  </a:cubicBezTo>
                  <a:cubicBezTo>
                    <a:pt x="10201" y="2438"/>
                    <a:pt x="10562" y="3182"/>
                    <a:pt x="10686" y="3995"/>
                  </a:cubicBezTo>
                  <a:cubicBezTo>
                    <a:pt x="10810" y="4807"/>
                    <a:pt x="10743" y="5642"/>
                    <a:pt x="10494" y="6432"/>
                  </a:cubicBezTo>
                  <a:cubicBezTo>
                    <a:pt x="10370" y="6827"/>
                    <a:pt x="10201" y="7211"/>
                    <a:pt x="9987" y="7561"/>
                  </a:cubicBezTo>
                  <a:cubicBezTo>
                    <a:pt x="9772" y="7922"/>
                    <a:pt x="9501" y="8238"/>
                    <a:pt x="9174" y="8497"/>
                  </a:cubicBezTo>
                  <a:cubicBezTo>
                    <a:pt x="8847" y="8768"/>
                    <a:pt x="8486" y="8982"/>
                    <a:pt x="8113" y="9152"/>
                  </a:cubicBezTo>
                  <a:cubicBezTo>
                    <a:pt x="7730" y="9321"/>
                    <a:pt x="7312" y="9434"/>
                    <a:pt x="6895" y="9479"/>
                  </a:cubicBezTo>
                  <a:cubicBezTo>
                    <a:pt x="7312" y="9445"/>
                    <a:pt x="7730" y="9344"/>
                    <a:pt x="8113" y="9174"/>
                  </a:cubicBezTo>
                  <a:cubicBezTo>
                    <a:pt x="8497" y="9005"/>
                    <a:pt x="8869" y="8802"/>
                    <a:pt x="9197" y="8542"/>
                  </a:cubicBezTo>
                  <a:cubicBezTo>
                    <a:pt x="9535" y="8283"/>
                    <a:pt x="9817" y="7956"/>
                    <a:pt x="10032" y="7595"/>
                  </a:cubicBezTo>
                  <a:cubicBezTo>
                    <a:pt x="10269" y="7245"/>
                    <a:pt x="10449" y="6861"/>
                    <a:pt x="10596" y="6466"/>
                  </a:cubicBezTo>
                  <a:cubicBezTo>
                    <a:pt x="10901" y="5665"/>
                    <a:pt x="11002" y="4807"/>
                    <a:pt x="10912" y="3961"/>
                  </a:cubicBezTo>
                  <a:cubicBezTo>
                    <a:pt x="10822" y="3092"/>
                    <a:pt x="10460" y="2268"/>
                    <a:pt x="9874" y="1614"/>
                  </a:cubicBezTo>
                  <a:cubicBezTo>
                    <a:pt x="9569" y="1287"/>
                    <a:pt x="9219" y="1016"/>
                    <a:pt x="8836" y="813"/>
                  </a:cubicBezTo>
                  <a:cubicBezTo>
                    <a:pt x="8441" y="621"/>
                    <a:pt x="8034" y="474"/>
                    <a:pt x="7617" y="361"/>
                  </a:cubicBezTo>
                  <a:cubicBezTo>
                    <a:pt x="6793" y="124"/>
                    <a:pt x="5936" y="0"/>
                    <a:pt x="50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125625" y="1065400"/>
              <a:ext cx="44600" cy="43475"/>
            </a:xfrm>
            <a:custGeom>
              <a:avLst/>
              <a:gdLst/>
              <a:ahLst/>
              <a:cxnLst/>
              <a:rect l="l" t="t" r="r" b="b"/>
              <a:pathLst>
                <a:path w="1784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25"/>
                    <a:pt x="136" y="238"/>
                    <a:pt x="215" y="351"/>
                  </a:cubicBezTo>
                  <a:cubicBezTo>
                    <a:pt x="294" y="452"/>
                    <a:pt x="372" y="565"/>
                    <a:pt x="451" y="678"/>
                  </a:cubicBezTo>
                  <a:cubicBezTo>
                    <a:pt x="542" y="791"/>
                    <a:pt x="632" y="904"/>
                    <a:pt x="734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23" y="1637"/>
                    <a:pt x="1648" y="1694"/>
                    <a:pt x="1783" y="1739"/>
                  </a:cubicBezTo>
                  <a:cubicBezTo>
                    <a:pt x="1727" y="1615"/>
                    <a:pt x="1670" y="1490"/>
                    <a:pt x="1602" y="1366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58" y="464"/>
                    <a:pt x="609" y="227"/>
                    <a:pt x="384" y="136"/>
                  </a:cubicBezTo>
                  <a:cubicBezTo>
                    <a:pt x="260" y="80"/>
                    <a:pt x="136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147350" y="1058350"/>
              <a:ext cx="22300" cy="42075"/>
            </a:xfrm>
            <a:custGeom>
              <a:avLst/>
              <a:gdLst/>
              <a:ahLst/>
              <a:cxnLst/>
              <a:rect l="l" t="t" r="r" b="b"/>
              <a:pathLst>
                <a:path w="892" h="1683" extrusionOk="0">
                  <a:moveTo>
                    <a:pt x="0" y="1"/>
                  </a:moveTo>
                  <a:cubicBezTo>
                    <a:pt x="0" y="114"/>
                    <a:pt x="11" y="215"/>
                    <a:pt x="45" y="328"/>
                  </a:cubicBezTo>
                  <a:cubicBezTo>
                    <a:pt x="68" y="418"/>
                    <a:pt x="102" y="520"/>
                    <a:pt x="124" y="621"/>
                  </a:cubicBezTo>
                  <a:cubicBezTo>
                    <a:pt x="158" y="734"/>
                    <a:pt x="203" y="836"/>
                    <a:pt x="248" y="937"/>
                  </a:cubicBezTo>
                  <a:cubicBezTo>
                    <a:pt x="339" y="1141"/>
                    <a:pt x="474" y="1321"/>
                    <a:pt x="632" y="1490"/>
                  </a:cubicBezTo>
                  <a:cubicBezTo>
                    <a:pt x="700" y="1558"/>
                    <a:pt x="790" y="1626"/>
                    <a:pt x="880" y="1682"/>
                  </a:cubicBezTo>
                  <a:cubicBezTo>
                    <a:pt x="891" y="1569"/>
                    <a:pt x="891" y="1468"/>
                    <a:pt x="869" y="1355"/>
                  </a:cubicBezTo>
                  <a:cubicBezTo>
                    <a:pt x="835" y="1141"/>
                    <a:pt x="767" y="926"/>
                    <a:pt x="688" y="734"/>
                  </a:cubicBezTo>
                  <a:cubicBezTo>
                    <a:pt x="587" y="520"/>
                    <a:pt x="451" y="339"/>
                    <a:pt x="282" y="181"/>
                  </a:cubicBezTo>
                  <a:cubicBezTo>
                    <a:pt x="192" y="114"/>
                    <a:pt x="102" y="46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166525" y="1054125"/>
              <a:ext cx="12725" cy="46575"/>
            </a:xfrm>
            <a:custGeom>
              <a:avLst/>
              <a:gdLst/>
              <a:ahLst/>
              <a:cxnLst/>
              <a:rect l="l" t="t" r="r" b="b"/>
              <a:pathLst>
                <a:path w="509" h="1863" extrusionOk="0">
                  <a:moveTo>
                    <a:pt x="91" y="1"/>
                  </a:moveTo>
                  <a:cubicBezTo>
                    <a:pt x="45" y="102"/>
                    <a:pt x="23" y="204"/>
                    <a:pt x="23" y="317"/>
                  </a:cubicBezTo>
                  <a:cubicBezTo>
                    <a:pt x="12" y="407"/>
                    <a:pt x="0" y="520"/>
                    <a:pt x="0" y="621"/>
                  </a:cubicBezTo>
                  <a:cubicBezTo>
                    <a:pt x="0" y="734"/>
                    <a:pt x="0" y="836"/>
                    <a:pt x="12" y="948"/>
                  </a:cubicBezTo>
                  <a:cubicBezTo>
                    <a:pt x="34" y="1163"/>
                    <a:pt x="79" y="1377"/>
                    <a:pt x="170" y="1580"/>
                  </a:cubicBezTo>
                  <a:cubicBezTo>
                    <a:pt x="203" y="1682"/>
                    <a:pt x="260" y="1772"/>
                    <a:pt x="316" y="1862"/>
                  </a:cubicBezTo>
                  <a:cubicBezTo>
                    <a:pt x="373" y="1772"/>
                    <a:pt x="418" y="1671"/>
                    <a:pt x="440" y="1558"/>
                  </a:cubicBezTo>
                  <a:cubicBezTo>
                    <a:pt x="497" y="1343"/>
                    <a:pt x="508" y="1118"/>
                    <a:pt x="486" y="903"/>
                  </a:cubicBezTo>
                  <a:cubicBezTo>
                    <a:pt x="463" y="666"/>
                    <a:pt x="395" y="452"/>
                    <a:pt x="282" y="249"/>
                  </a:cubicBezTo>
                  <a:cubicBezTo>
                    <a:pt x="226" y="159"/>
                    <a:pt x="158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183175" y="1051600"/>
              <a:ext cx="70825" cy="55875"/>
            </a:xfrm>
            <a:custGeom>
              <a:avLst/>
              <a:gdLst/>
              <a:ahLst/>
              <a:cxnLst/>
              <a:rect l="l" t="t" r="r" b="b"/>
              <a:pathLst>
                <a:path w="2833" h="2235" extrusionOk="0">
                  <a:moveTo>
                    <a:pt x="2471" y="0"/>
                  </a:moveTo>
                  <a:cubicBezTo>
                    <a:pt x="2392" y="0"/>
                    <a:pt x="2302" y="11"/>
                    <a:pt x="2223" y="34"/>
                  </a:cubicBezTo>
                  <a:cubicBezTo>
                    <a:pt x="2133" y="56"/>
                    <a:pt x="2043" y="90"/>
                    <a:pt x="1941" y="124"/>
                  </a:cubicBezTo>
                  <a:cubicBezTo>
                    <a:pt x="1828" y="158"/>
                    <a:pt x="1727" y="203"/>
                    <a:pt x="1636" y="271"/>
                  </a:cubicBezTo>
                  <a:cubicBezTo>
                    <a:pt x="1535" y="327"/>
                    <a:pt x="1433" y="395"/>
                    <a:pt x="1343" y="463"/>
                  </a:cubicBezTo>
                  <a:lnTo>
                    <a:pt x="1072" y="700"/>
                  </a:lnTo>
                  <a:cubicBezTo>
                    <a:pt x="767" y="1004"/>
                    <a:pt x="508" y="1354"/>
                    <a:pt x="293" y="1726"/>
                  </a:cubicBezTo>
                  <a:lnTo>
                    <a:pt x="79" y="2099"/>
                  </a:lnTo>
                  <a:cubicBezTo>
                    <a:pt x="23" y="2178"/>
                    <a:pt x="0" y="2234"/>
                    <a:pt x="0" y="2234"/>
                  </a:cubicBezTo>
                  <a:cubicBezTo>
                    <a:pt x="181" y="2144"/>
                    <a:pt x="339" y="2042"/>
                    <a:pt x="497" y="1907"/>
                  </a:cubicBezTo>
                  <a:cubicBezTo>
                    <a:pt x="632" y="1794"/>
                    <a:pt x="779" y="1659"/>
                    <a:pt x="937" y="1512"/>
                  </a:cubicBezTo>
                  <a:lnTo>
                    <a:pt x="1162" y="1275"/>
                  </a:lnTo>
                  <a:cubicBezTo>
                    <a:pt x="1241" y="1196"/>
                    <a:pt x="1320" y="1117"/>
                    <a:pt x="1399" y="1049"/>
                  </a:cubicBezTo>
                  <a:cubicBezTo>
                    <a:pt x="1557" y="891"/>
                    <a:pt x="1715" y="756"/>
                    <a:pt x="1873" y="621"/>
                  </a:cubicBezTo>
                  <a:cubicBezTo>
                    <a:pt x="1952" y="553"/>
                    <a:pt x="2031" y="497"/>
                    <a:pt x="2110" y="440"/>
                  </a:cubicBezTo>
                  <a:cubicBezTo>
                    <a:pt x="2189" y="395"/>
                    <a:pt x="2257" y="339"/>
                    <a:pt x="2325" y="293"/>
                  </a:cubicBezTo>
                  <a:cubicBezTo>
                    <a:pt x="2392" y="248"/>
                    <a:pt x="2460" y="214"/>
                    <a:pt x="2528" y="181"/>
                  </a:cubicBezTo>
                  <a:lnTo>
                    <a:pt x="2686" y="90"/>
                  </a:lnTo>
                  <a:cubicBezTo>
                    <a:pt x="2776" y="34"/>
                    <a:pt x="2832" y="0"/>
                    <a:pt x="283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215325" y="1069375"/>
              <a:ext cx="52500" cy="15725"/>
            </a:xfrm>
            <a:custGeom>
              <a:avLst/>
              <a:gdLst/>
              <a:ahLst/>
              <a:cxnLst/>
              <a:rect l="l" t="t" r="r" b="b"/>
              <a:pathLst>
                <a:path w="2100" h="629" extrusionOk="0">
                  <a:moveTo>
                    <a:pt x="1503" y="0"/>
                  </a:moveTo>
                  <a:cubicBezTo>
                    <a:pt x="1327" y="0"/>
                    <a:pt x="1152" y="18"/>
                    <a:pt x="982" y="56"/>
                  </a:cubicBezTo>
                  <a:cubicBezTo>
                    <a:pt x="847" y="90"/>
                    <a:pt x="711" y="135"/>
                    <a:pt x="587" y="203"/>
                  </a:cubicBezTo>
                  <a:cubicBezTo>
                    <a:pt x="463" y="237"/>
                    <a:pt x="362" y="293"/>
                    <a:pt x="271" y="372"/>
                  </a:cubicBezTo>
                  <a:cubicBezTo>
                    <a:pt x="170" y="440"/>
                    <a:pt x="79" y="530"/>
                    <a:pt x="0" y="621"/>
                  </a:cubicBezTo>
                  <a:cubicBezTo>
                    <a:pt x="63" y="626"/>
                    <a:pt x="125" y="629"/>
                    <a:pt x="187" y="629"/>
                  </a:cubicBezTo>
                  <a:cubicBezTo>
                    <a:pt x="249" y="629"/>
                    <a:pt x="311" y="626"/>
                    <a:pt x="373" y="621"/>
                  </a:cubicBezTo>
                  <a:cubicBezTo>
                    <a:pt x="474" y="609"/>
                    <a:pt x="587" y="598"/>
                    <a:pt x="711" y="587"/>
                  </a:cubicBezTo>
                  <a:cubicBezTo>
                    <a:pt x="836" y="587"/>
                    <a:pt x="948" y="553"/>
                    <a:pt x="1084" y="530"/>
                  </a:cubicBezTo>
                  <a:cubicBezTo>
                    <a:pt x="1332" y="474"/>
                    <a:pt x="1569" y="395"/>
                    <a:pt x="1795" y="282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7" y="56"/>
                    <a:pt x="1874" y="22"/>
                    <a:pt x="1750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179225" y="1118175"/>
              <a:ext cx="79850" cy="55025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7" y="34"/>
                    <a:pt x="147" y="90"/>
                  </a:cubicBezTo>
                  <a:cubicBezTo>
                    <a:pt x="203" y="124"/>
                    <a:pt x="271" y="147"/>
                    <a:pt x="327" y="192"/>
                  </a:cubicBezTo>
                  <a:cubicBezTo>
                    <a:pt x="384" y="237"/>
                    <a:pt x="451" y="293"/>
                    <a:pt x="519" y="339"/>
                  </a:cubicBezTo>
                  <a:cubicBezTo>
                    <a:pt x="655" y="429"/>
                    <a:pt x="813" y="587"/>
                    <a:pt x="993" y="711"/>
                  </a:cubicBezTo>
                  <a:cubicBezTo>
                    <a:pt x="1083" y="779"/>
                    <a:pt x="1162" y="846"/>
                    <a:pt x="1264" y="925"/>
                  </a:cubicBezTo>
                  <a:cubicBezTo>
                    <a:pt x="1354" y="1004"/>
                    <a:pt x="1444" y="1072"/>
                    <a:pt x="1546" y="1151"/>
                  </a:cubicBezTo>
                  <a:cubicBezTo>
                    <a:pt x="1896" y="1422"/>
                    <a:pt x="2257" y="1681"/>
                    <a:pt x="2641" y="1918"/>
                  </a:cubicBezTo>
                  <a:cubicBezTo>
                    <a:pt x="2821" y="2020"/>
                    <a:pt x="3002" y="2110"/>
                    <a:pt x="3194" y="2200"/>
                  </a:cubicBezTo>
                  <a:cubicBezTo>
                    <a:pt x="3081" y="2020"/>
                    <a:pt x="2957" y="1851"/>
                    <a:pt x="2821" y="1693"/>
                  </a:cubicBezTo>
                  <a:cubicBezTo>
                    <a:pt x="2686" y="1535"/>
                    <a:pt x="2539" y="1377"/>
                    <a:pt x="2381" y="1241"/>
                  </a:cubicBezTo>
                  <a:cubicBezTo>
                    <a:pt x="2212" y="1072"/>
                    <a:pt x="2020" y="914"/>
                    <a:pt x="1839" y="756"/>
                  </a:cubicBezTo>
                  <a:cubicBezTo>
                    <a:pt x="1636" y="609"/>
                    <a:pt x="1433" y="474"/>
                    <a:pt x="1230" y="350"/>
                  </a:cubicBezTo>
                  <a:cubicBezTo>
                    <a:pt x="1038" y="248"/>
                    <a:pt x="835" y="147"/>
                    <a:pt x="632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198675" y="1116475"/>
              <a:ext cx="34450" cy="14675"/>
            </a:xfrm>
            <a:custGeom>
              <a:avLst/>
              <a:gdLst/>
              <a:ahLst/>
              <a:cxnLst/>
              <a:rect l="l" t="t" r="r" b="b"/>
              <a:pathLst>
                <a:path w="1378" h="587" extrusionOk="0">
                  <a:moveTo>
                    <a:pt x="260" y="0"/>
                  </a:moveTo>
                  <a:cubicBezTo>
                    <a:pt x="181" y="12"/>
                    <a:pt x="91" y="23"/>
                    <a:pt x="1" y="57"/>
                  </a:cubicBezTo>
                  <a:cubicBezTo>
                    <a:pt x="46" y="136"/>
                    <a:pt x="102" y="203"/>
                    <a:pt x="170" y="260"/>
                  </a:cubicBezTo>
                  <a:cubicBezTo>
                    <a:pt x="294" y="384"/>
                    <a:pt x="441" y="474"/>
                    <a:pt x="599" y="531"/>
                  </a:cubicBezTo>
                  <a:cubicBezTo>
                    <a:pt x="714" y="569"/>
                    <a:pt x="835" y="587"/>
                    <a:pt x="954" y="587"/>
                  </a:cubicBezTo>
                  <a:cubicBezTo>
                    <a:pt x="1010" y="587"/>
                    <a:pt x="1064" y="583"/>
                    <a:pt x="1118" y="576"/>
                  </a:cubicBezTo>
                  <a:cubicBezTo>
                    <a:pt x="1208" y="576"/>
                    <a:pt x="1298" y="542"/>
                    <a:pt x="1377" y="508"/>
                  </a:cubicBezTo>
                  <a:cubicBezTo>
                    <a:pt x="1321" y="440"/>
                    <a:pt x="1265" y="373"/>
                    <a:pt x="1197" y="316"/>
                  </a:cubicBezTo>
                  <a:cubicBezTo>
                    <a:pt x="1061" y="215"/>
                    <a:pt x="926" y="136"/>
                    <a:pt x="768" y="79"/>
                  </a:cubicBezTo>
                  <a:cubicBezTo>
                    <a:pt x="599" y="23"/>
                    <a:pt x="430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362300" y="1126075"/>
              <a:ext cx="58700" cy="53050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3" y="45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8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99" y="1862"/>
                    <a:pt x="2167" y="1963"/>
                    <a:pt x="2235" y="2020"/>
                  </a:cubicBezTo>
                  <a:cubicBezTo>
                    <a:pt x="2303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25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27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6" y="68"/>
                    <a:pt x="271" y="34"/>
                    <a:pt x="147" y="23"/>
                  </a:cubicBezTo>
                  <a:cubicBezTo>
                    <a:pt x="57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380650" y="1124925"/>
              <a:ext cx="41775" cy="30500"/>
            </a:xfrm>
            <a:custGeom>
              <a:avLst/>
              <a:gdLst/>
              <a:ahLst/>
              <a:cxnLst/>
              <a:rect l="l" t="t" r="r" b="b"/>
              <a:pathLst>
                <a:path w="1671" h="1220" extrusionOk="0">
                  <a:moveTo>
                    <a:pt x="0" y="1"/>
                  </a:moveTo>
                  <a:cubicBezTo>
                    <a:pt x="56" y="102"/>
                    <a:pt x="124" y="193"/>
                    <a:pt x="203" y="283"/>
                  </a:cubicBezTo>
                  <a:cubicBezTo>
                    <a:pt x="271" y="373"/>
                    <a:pt x="361" y="452"/>
                    <a:pt x="440" y="520"/>
                  </a:cubicBezTo>
                  <a:cubicBezTo>
                    <a:pt x="497" y="565"/>
                    <a:pt x="542" y="599"/>
                    <a:pt x="587" y="644"/>
                  </a:cubicBezTo>
                  <a:cubicBezTo>
                    <a:pt x="643" y="667"/>
                    <a:pt x="700" y="712"/>
                    <a:pt x="745" y="757"/>
                  </a:cubicBezTo>
                  <a:cubicBezTo>
                    <a:pt x="925" y="904"/>
                    <a:pt x="1117" y="1028"/>
                    <a:pt x="1332" y="1118"/>
                  </a:cubicBezTo>
                  <a:cubicBezTo>
                    <a:pt x="1433" y="1163"/>
                    <a:pt x="1546" y="1197"/>
                    <a:pt x="1670" y="1220"/>
                  </a:cubicBezTo>
                  <a:cubicBezTo>
                    <a:pt x="1625" y="1107"/>
                    <a:pt x="1580" y="1005"/>
                    <a:pt x="1512" y="915"/>
                  </a:cubicBezTo>
                  <a:cubicBezTo>
                    <a:pt x="1377" y="700"/>
                    <a:pt x="1196" y="509"/>
                    <a:pt x="1004" y="351"/>
                  </a:cubicBezTo>
                  <a:cubicBezTo>
                    <a:pt x="903" y="272"/>
                    <a:pt x="790" y="215"/>
                    <a:pt x="666" y="170"/>
                  </a:cubicBezTo>
                  <a:cubicBezTo>
                    <a:pt x="564" y="125"/>
                    <a:pt x="463" y="80"/>
                    <a:pt x="350" y="57"/>
                  </a:cubicBezTo>
                  <a:cubicBezTo>
                    <a:pt x="237" y="23"/>
                    <a:pt x="113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97675" y="1325800"/>
              <a:ext cx="37550" cy="69700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57" y="700"/>
                    <a:pt x="91" y="869"/>
                    <a:pt x="159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904" y="2336"/>
                  </a:cubicBezTo>
                  <a:cubicBezTo>
                    <a:pt x="960" y="2392"/>
                    <a:pt x="1028" y="2449"/>
                    <a:pt x="1084" y="2494"/>
                  </a:cubicBezTo>
                  <a:cubicBezTo>
                    <a:pt x="1220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5" y="2099"/>
                  </a:cubicBezTo>
                  <a:cubicBezTo>
                    <a:pt x="1129" y="2020"/>
                    <a:pt x="1096" y="1941"/>
                    <a:pt x="1062" y="1862"/>
                  </a:cubicBezTo>
                  <a:cubicBezTo>
                    <a:pt x="983" y="1704"/>
                    <a:pt x="892" y="1546"/>
                    <a:pt x="802" y="1377"/>
                  </a:cubicBezTo>
                  <a:cubicBezTo>
                    <a:pt x="723" y="1196"/>
                    <a:pt x="633" y="1027"/>
                    <a:pt x="543" y="869"/>
                  </a:cubicBezTo>
                  <a:cubicBezTo>
                    <a:pt x="509" y="790"/>
                    <a:pt x="452" y="711"/>
                    <a:pt x="407" y="643"/>
                  </a:cubicBezTo>
                  <a:cubicBezTo>
                    <a:pt x="373" y="564"/>
                    <a:pt x="340" y="497"/>
                    <a:pt x="294" y="429"/>
                  </a:cubicBezTo>
                  <a:cubicBezTo>
                    <a:pt x="215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80475" y="1330600"/>
              <a:ext cx="19500" cy="40350"/>
            </a:xfrm>
            <a:custGeom>
              <a:avLst/>
              <a:gdLst/>
              <a:ahLst/>
              <a:cxnLst/>
              <a:rect l="l" t="t" r="r" b="b"/>
              <a:pathLst>
                <a:path w="780" h="1614" extrusionOk="0">
                  <a:moveTo>
                    <a:pt x="46" y="0"/>
                  </a:moveTo>
                  <a:cubicBezTo>
                    <a:pt x="12" y="90"/>
                    <a:pt x="1" y="203"/>
                    <a:pt x="1" y="305"/>
                  </a:cubicBezTo>
                  <a:cubicBezTo>
                    <a:pt x="1" y="519"/>
                    <a:pt x="57" y="733"/>
                    <a:pt x="147" y="925"/>
                  </a:cubicBezTo>
                  <a:cubicBezTo>
                    <a:pt x="249" y="1117"/>
                    <a:pt x="373" y="1286"/>
                    <a:pt x="520" y="1433"/>
                  </a:cubicBezTo>
                  <a:cubicBezTo>
                    <a:pt x="587" y="1501"/>
                    <a:pt x="678" y="1569"/>
                    <a:pt x="768" y="1614"/>
                  </a:cubicBezTo>
                  <a:cubicBezTo>
                    <a:pt x="779" y="1512"/>
                    <a:pt x="779" y="1411"/>
                    <a:pt x="768" y="1309"/>
                  </a:cubicBezTo>
                  <a:cubicBezTo>
                    <a:pt x="734" y="1106"/>
                    <a:pt x="678" y="903"/>
                    <a:pt x="587" y="722"/>
                  </a:cubicBezTo>
                  <a:cubicBezTo>
                    <a:pt x="542" y="621"/>
                    <a:pt x="486" y="542"/>
                    <a:pt x="429" y="451"/>
                  </a:cubicBezTo>
                  <a:cubicBezTo>
                    <a:pt x="373" y="372"/>
                    <a:pt x="305" y="293"/>
                    <a:pt x="260" y="226"/>
                  </a:cubicBezTo>
                  <a:cubicBezTo>
                    <a:pt x="192" y="135"/>
                    <a:pt x="125" y="68"/>
                    <a:pt x="4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34925" y="1131975"/>
              <a:ext cx="30200" cy="53925"/>
            </a:xfrm>
            <a:custGeom>
              <a:avLst/>
              <a:gdLst/>
              <a:ahLst/>
              <a:cxnLst/>
              <a:rect l="l" t="t" r="r" b="b"/>
              <a:pathLst>
                <a:path w="1208" h="2157" extrusionOk="0">
                  <a:moveTo>
                    <a:pt x="1208" y="1"/>
                  </a:moveTo>
                  <a:cubicBezTo>
                    <a:pt x="1174" y="12"/>
                    <a:pt x="1140" y="24"/>
                    <a:pt x="1095" y="35"/>
                  </a:cubicBezTo>
                  <a:cubicBezTo>
                    <a:pt x="1005" y="69"/>
                    <a:pt x="903" y="114"/>
                    <a:pt x="813" y="182"/>
                  </a:cubicBezTo>
                  <a:cubicBezTo>
                    <a:pt x="700" y="261"/>
                    <a:pt x="587" y="351"/>
                    <a:pt x="497" y="475"/>
                  </a:cubicBezTo>
                  <a:cubicBezTo>
                    <a:pt x="395" y="599"/>
                    <a:pt x="305" y="734"/>
                    <a:pt x="237" y="881"/>
                  </a:cubicBezTo>
                  <a:cubicBezTo>
                    <a:pt x="113" y="1152"/>
                    <a:pt x="34" y="1445"/>
                    <a:pt x="12" y="1739"/>
                  </a:cubicBezTo>
                  <a:cubicBezTo>
                    <a:pt x="0" y="1874"/>
                    <a:pt x="0" y="2021"/>
                    <a:pt x="23" y="2156"/>
                  </a:cubicBezTo>
                  <a:cubicBezTo>
                    <a:pt x="113" y="2055"/>
                    <a:pt x="204" y="1942"/>
                    <a:pt x="271" y="1829"/>
                  </a:cubicBezTo>
                  <a:cubicBezTo>
                    <a:pt x="339" y="1727"/>
                    <a:pt x="407" y="1603"/>
                    <a:pt x="474" y="1479"/>
                  </a:cubicBezTo>
                  <a:cubicBezTo>
                    <a:pt x="542" y="1355"/>
                    <a:pt x="610" y="1220"/>
                    <a:pt x="666" y="1084"/>
                  </a:cubicBezTo>
                  <a:cubicBezTo>
                    <a:pt x="734" y="949"/>
                    <a:pt x="802" y="825"/>
                    <a:pt x="858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2" y="249"/>
                    <a:pt x="1129" y="170"/>
                    <a:pt x="1163" y="114"/>
                  </a:cubicBezTo>
                  <a:cubicBezTo>
                    <a:pt x="1197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63425" y="1132275"/>
              <a:ext cx="13000" cy="52200"/>
            </a:xfrm>
            <a:custGeom>
              <a:avLst/>
              <a:gdLst/>
              <a:ahLst/>
              <a:cxnLst/>
              <a:rect l="l" t="t" r="r" b="b"/>
              <a:pathLst>
                <a:path w="520" h="2088" extrusionOk="0">
                  <a:moveTo>
                    <a:pt x="260" y="0"/>
                  </a:moveTo>
                  <a:cubicBezTo>
                    <a:pt x="192" y="102"/>
                    <a:pt x="136" y="203"/>
                    <a:pt x="102" y="316"/>
                  </a:cubicBezTo>
                  <a:cubicBezTo>
                    <a:pt x="23" y="553"/>
                    <a:pt x="0" y="813"/>
                    <a:pt x="23" y="1072"/>
                  </a:cubicBezTo>
                  <a:cubicBezTo>
                    <a:pt x="45" y="1309"/>
                    <a:pt x="90" y="1546"/>
                    <a:pt x="181" y="1772"/>
                  </a:cubicBezTo>
                  <a:cubicBezTo>
                    <a:pt x="226" y="1885"/>
                    <a:pt x="271" y="1998"/>
                    <a:pt x="339" y="2088"/>
                  </a:cubicBezTo>
                  <a:cubicBezTo>
                    <a:pt x="395" y="1986"/>
                    <a:pt x="429" y="1873"/>
                    <a:pt x="452" y="1761"/>
                  </a:cubicBezTo>
                  <a:cubicBezTo>
                    <a:pt x="508" y="1512"/>
                    <a:pt x="519" y="1275"/>
                    <a:pt x="497" y="1027"/>
                  </a:cubicBezTo>
                  <a:cubicBezTo>
                    <a:pt x="485" y="903"/>
                    <a:pt x="474" y="790"/>
                    <a:pt x="452" y="666"/>
                  </a:cubicBezTo>
                  <a:cubicBezTo>
                    <a:pt x="429" y="553"/>
                    <a:pt x="395" y="440"/>
                    <a:pt x="373" y="339"/>
                  </a:cubicBezTo>
                  <a:cubicBezTo>
                    <a:pt x="350" y="226"/>
                    <a:pt x="305" y="113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082725" y="1116750"/>
              <a:ext cx="73100" cy="62650"/>
            </a:xfrm>
            <a:custGeom>
              <a:avLst/>
              <a:gdLst/>
              <a:ahLst/>
              <a:cxnLst/>
              <a:rect l="l" t="t" r="r" b="b"/>
              <a:pathLst>
                <a:path w="2924" h="2506" extrusionOk="0">
                  <a:moveTo>
                    <a:pt x="2924" y="1"/>
                  </a:moveTo>
                  <a:cubicBezTo>
                    <a:pt x="2709" y="34"/>
                    <a:pt x="2506" y="91"/>
                    <a:pt x="2314" y="181"/>
                  </a:cubicBezTo>
                  <a:cubicBezTo>
                    <a:pt x="2122" y="260"/>
                    <a:pt x="1931" y="350"/>
                    <a:pt x="1739" y="463"/>
                  </a:cubicBezTo>
                  <a:cubicBezTo>
                    <a:pt x="1637" y="520"/>
                    <a:pt x="1536" y="587"/>
                    <a:pt x="1434" y="655"/>
                  </a:cubicBezTo>
                  <a:cubicBezTo>
                    <a:pt x="1332" y="723"/>
                    <a:pt x="1242" y="802"/>
                    <a:pt x="1141" y="870"/>
                  </a:cubicBezTo>
                  <a:cubicBezTo>
                    <a:pt x="1039" y="949"/>
                    <a:pt x="949" y="1039"/>
                    <a:pt x="859" y="1118"/>
                  </a:cubicBezTo>
                  <a:cubicBezTo>
                    <a:pt x="768" y="1208"/>
                    <a:pt x="678" y="1287"/>
                    <a:pt x="599" y="1377"/>
                  </a:cubicBezTo>
                  <a:cubicBezTo>
                    <a:pt x="531" y="1468"/>
                    <a:pt x="452" y="1569"/>
                    <a:pt x="385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36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25" y="2382"/>
                  </a:cubicBezTo>
                  <a:cubicBezTo>
                    <a:pt x="159" y="2348"/>
                    <a:pt x="204" y="2291"/>
                    <a:pt x="260" y="2235"/>
                  </a:cubicBezTo>
                  <a:cubicBezTo>
                    <a:pt x="306" y="2190"/>
                    <a:pt x="373" y="2133"/>
                    <a:pt x="441" y="2077"/>
                  </a:cubicBezTo>
                  <a:cubicBezTo>
                    <a:pt x="509" y="2021"/>
                    <a:pt x="565" y="1953"/>
                    <a:pt x="655" y="1896"/>
                  </a:cubicBezTo>
                  <a:cubicBezTo>
                    <a:pt x="734" y="1829"/>
                    <a:pt x="825" y="1761"/>
                    <a:pt x="892" y="1682"/>
                  </a:cubicBezTo>
                  <a:cubicBezTo>
                    <a:pt x="971" y="1614"/>
                    <a:pt x="1073" y="1547"/>
                    <a:pt x="1163" y="1468"/>
                  </a:cubicBezTo>
                  <a:cubicBezTo>
                    <a:pt x="1253" y="1400"/>
                    <a:pt x="1344" y="1321"/>
                    <a:pt x="1434" y="1253"/>
                  </a:cubicBezTo>
                  <a:cubicBezTo>
                    <a:pt x="1806" y="949"/>
                    <a:pt x="2179" y="655"/>
                    <a:pt x="2461" y="418"/>
                  </a:cubicBezTo>
                  <a:cubicBezTo>
                    <a:pt x="2596" y="294"/>
                    <a:pt x="2720" y="192"/>
                    <a:pt x="2799" y="125"/>
                  </a:cubicBezTo>
                  <a:cubicBezTo>
                    <a:pt x="2878" y="46"/>
                    <a:pt x="2924" y="1"/>
                    <a:pt x="292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076250" y="1112050"/>
              <a:ext cx="88875" cy="24750"/>
            </a:xfrm>
            <a:custGeom>
              <a:avLst/>
              <a:gdLst/>
              <a:ahLst/>
              <a:cxnLst/>
              <a:rect l="l" t="t" r="r" b="b"/>
              <a:pathLst>
                <a:path w="3555" h="990" extrusionOk="0">
                  <a:moveTo>
                    <a:pt x="2615" y="1"/>
                  </a:moveTo>
                  <a:cubicBezTo>
                    <a:pt x="2529" y="1"/>
                    <a:pt x="2443" y="3"/>
                    <a:pt x="2359" y="8"/>
                  </a:cubicBezTo>
                  <a:cubicBezTo>
                    <a:pt x="2246" y="8"/>
                    <a:pt x="2133" y="19"/>
                    <a:pt x="2020" y="42"/>
                  </a:cubicBezTo>
                  <a:lnTo>
                    <a:pt x="1682" y="121"/>
                  </a:lnTo>
                  <a:cubicBezTo>
                    <a:pt x="1456" y="166"/>
                    <a:pt x="1230" y="234"/>
                    <a:pt x="1016" y="324"/>
                  </a:cubicBezTo>
                  <a:cubicBezTo>
                    <a:pt x="824" y="403"/>
                    <a:pt x="644" y="493"/>
                    <a:pt x="474" y="606"/>
                  </a:cubicBezTo>
                  <a:cubicBezTo>
                    <a:pt x="339" y="674"/>
                    <a:pt x="226" y="764"/>
                    <a:pt x="125" y="866"/>
                  </a:cubicBezTo>
                  <a:cubicBezTo>
                    <a:pt x="46" y="945"/>
                    <a:pt x="0" y="990"/>
                    <a:pt x="0" y="990"/>
                  </a:cubicBezTo>
                  <a:cubicBezTo>
                    <a:pt x="0" y="990"/>
                    <a:pt x="57" y="967"/>
                    <a:pt x="158" y="945"/>
                  </a:cubicBezTo>
                  <a:cubicBezTo>
                    <a:pt x="260" y="922"/>
                    <a:pt x="407" y="888"/>
                    <a:pt x="565" y="843"/>
                  </a:cubicBezTo>
                  <a:cubicBezTo>
                    <a:pt x="734" y="798"/>
                    <a:pt x="926" y="764"/>
                    <a:pt x="1129" y="719"/>
                  </a:cubicBezTo>
                  <a:cubicBezTo>
                    <a:pt x="1230" y="685"/>
                    <a:pt x="1343" y="674"/>
                    <a:pt x="1445" y="651"/>
                  </a:cubicBezTo>
                  <a:cubicBezTo>
                    <a:pt x="1558" y="617"/>
                    <a:pt x="1659" y="595"/>
                    <a:pt x="1772" y="572"/>
                  </a:cubicBezTo>
                  <a:lnTo>
                    <a:pt x="2991" y="301"/>
                  </a:lnTo>
                  <a:lnTo>
                    <a:pt x="3397" y="200"/>
                  </a:lnTo>
                  <a:cubicBezTo>
                    <a:pt x="3498" y="177"/>
                    <a:pt x="3555" y="155"/>
                    <a:pt x="3555" y="155"/>
                  </a:cubicBezTo>
                  <a:cubicBezTo>
                    <a:pt x="3555" y="155"/>
                    <a:pt x="3498" y="132"/>
                    <a:pt x="3397" y="110"/>
                  </a:cubicBezTo>
                  <a:cubicBezTo>
                    <a:pt x="3262" y="65"/>
                    <a:pt x="3115" y="31"/>
                    <a:pt x="2979" y="19"/>
                  </a:cubicBezTo>
                  <a:cubicBezTo>
                    <a:pt x="2860" y="6"/>
                    <a:pt x="2738" y="1"/>
                    <a:pt x="261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20100" y="1262325"/>
              <a:ext cx="13000" cy="38100"/>
            </a:xfrm>
            <a:custGeom>
              <a:avLst/>
              <a:gdLst/>
              <a:ahLst/>
              <a:cxnLst/>
              <a:rect l="l" t="t" r="r" b="b"/>
              <a:pathLst>
                <a:path w="520" h="1524" extrusionOk="0">
                  <a:moveTo>
                    <a:pt x="430" y="0"/>
                  </a:moveTo>
                  <a:cubicBezTo>
                    <a:pt x="351" y="57"/>
                    <a:pt x="283" y="124"/>
                    <a:pt x="238" y="192"/>
                  </a:cubicBezTo>
                  <a:cubicBezTo>
                    <a:pt x="125" y="350"/>
                    <a:pt x="46" y="531"/>
                    <a:pt x="23" y="722"/>
                  </a:cubicBezTo>
                  <a:cubicBezTo>
                    <a:pt x="12" y="813"/>
                    <a:pt x="1" y="926"/>
                    <a:pt x="12" y="1027"/>
                  </a:cubicBezTo>
                  <a:cubicBezTo>
                    <a:pt x="12" y="1106"/>
                    <a:pt x="35" y="1196"/>
                    <a:pt x="69" y="1287"/>
                  </a:cubicBezTo>
                  <a:cubicBezTo>
                    <a:pt x="102" y="1366"/>
                    <a:pt x="148" y="1445"/>
                    <a:pt x="204" y="1524"/>
                  </a:cubicBezTo>
                  <a:cubicBezTo>
                    <a:pt x="260" y="1445"/>
                    <a:pt x="317" y="1366"/>
                    <a:pt x="351" y="1287"/>
                  </a:cubicBezTo>
                  <a:cubicBezTo>
                    <a:pt x="373" y="1208"/>
                    <a:pt x="418" y="1129"/>
                    <a:pt x="441" y="1050"/>
                  </a:cubicBezTo>
                  <a:cubicBezTo>
                    <a:pt x="463" y="959"/>
                    <a:pt x="486" y="880"/>
                    <a:pt x="497" y="790"/>
                  </a:cubicBezTo>
                  <a:cubicBezTo>
                    <a:pt x="520" y="621"/>
                    <a:pt x="520" y="440"/>
                    <a:pt x="497" y="271"/>
                  </a:cubicBezTo>
                  <a:cubicBezTo>
                    <a:pt x="486" y="181"/>
                    <a:pt x="463" y="91"/>
                    <a:pt x="43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64700" y="1260050"/>
              <a:ext cx="42625" cy="29475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50" y="610"/>
                  </a:cubicBezTo>
                  <a:cubicBezTo>
                    <a:pt x="440" y="701"/>
                    <a:pt x="553" y="791"/>
                    <a:pt x="666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26" y="1179"/>
                    <a:pt x="1611" y="1179"/>
                  </a:cubicBezTo>
                  <a:cubicBezTo>
                    <a:pt x="1643" y="1179"/>
                    <a:pt x="1674" y="1178"/>
                    <a:pt x="1704" y="1175"/>
                  </a:cubicBezTo>
                  <a:cubicBezTo>
                    <a:pt x="1636" y="1084"/>
                    <a:pt x="1569" y="994"/>
                    <a:pt x="1478" y="915"/>
                  </a:cubicBezTo>
                  <a:cubicBezTo>
                    <a:pt x="1309" y="746"/>
                    <a:pt x="1129" y="599"/>
                    <a:pt x="926" y="475"/>
                  </a:cubicBezTo>
                  <a:cubicBezTo>
                    <a:pt x="824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26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256225" y="1237200"/>
              <a:ext cx="32475" cy="25425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cubicBezTo>
                    <a:pt x="12" y="103"/>
                    <a:pt x="46" y="193"/>
                    <a:pt x="91" y="283"/>
                  </a:cubicBezTo>
                  <a:cubicBezTo>
                    <a:pt x="181" y="464"/>
                    <a:pt x="317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107" y="1017"/>
                    <a:pt x="1197" y="1017"/>
                    <a:pt x="1298" y="1017"/>
                  </a:cubicBezTo>
                  <a:cubicBezTo>
                    <a:pt x="1265" y="926"/>
                    <a:pt x="1219" y="836"/>
                    <a:pt x="1163" y="757"/>
                  </a:cubicBezTo>
                  <a:cubicBezTo>
                    <a:pt x="1050" y="599"/>
                    <a:pt x="915" y="464"/>
                    <a:pt x="757" y="362"/>
                  </a:cubicBezTo>
                  <a:cubicBezTo>
                    <a:pt x="689" y="306"/>
                    <a:pt x="610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3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337200" y="1048775"/>
              <a:ext cx="38100" cy="19775"/>
            </a:xfrm>
            <a:custGeom>
              <a:avLst/>
              <a:gdLst/>
              <a:ahLst/>
              <a:cxnLst/>
              <a:rect l="l" t="t" r="r" b="b"/>
              <a:pathLst>
                <a:path w="1524" h="791" extrusionOk="0">
                  <a:moveTo>
                    <a:pt x="282" y="0"/>
                  </a:moveTo>
                  <a:cubicBezTo>
                    <a:pt x="192" y="11"/>
                    <a:pt x="91" y="34"/>
                    <a:pt x="0" y="68"/>
                  </a:cubicBezTo>
                  <a:cubicBezTo>
                    <a:pt x="57" y="147"/>
                    <a:pt x="136" y="215"/>
                    <a:pt x="215" y="271"/>
                  </a:cubicBezTo>
                  <a:lnTo>
                    <a:pt x="440" y="429"/>
                  </a:lnTo>
                  <a:cubicBezTo>
                    <a:pt x="519" y="485"/>
                    <a:pt x="598" y="531"/>
                    <a:pt x="689" y="576"/>
                  </a:cubicBezTo>
                  <a:cubicBezTo>
                    <a:pt x="858" y="655"/>
                    <a:pt x="1038" y="722"/>
                    <a:pt x="1219" y="756"/>
                  </a:cubicBezTo>
                  <a:cubicBezTo>
                    <a:pt x="1321" y="779"/>
                    <a:pt x="1422" y="790"/>
                    <a:pt x="1524" y="790"/>
                  </a:cubicBezTo>
                  <a:cubicBezTo>
                    <a:pt x="1490" y="700"/>
                    <a:pt x="1433" y="610"/>
                    <a:pt x="1377" y="531"/>
                  </a:cubicBezTo>
                  <a:cubicBezTo>
                    <a:pt x="1321" y="452"/>
                    <a:pt x="1253" y="373"/>
                    <a:pt x="1174" y="316"/>
                  </a:cubicBezTo>
                  <a:cubicBezTo>
                    <a:pt x="1084" y="248"/>
                    <a:pt x="993" y="192"/>
                    <a:pt x="892" y="136"/>
                  </a:cubicBezTo>
                  <a:cubicBezTo>
                    <a:pt x="711" y="45"/>
                    <a:pt x="497" y="0"/>
                    <a:pt x="28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762900" y="1548650"/>
              <a:ext cx="14675" cy="46850"/>
            </a:xfrm>
            <a:custGeom>
              <a:avLst/>
              <a:gdLst/>
              <a:ahLst/>
              <a:cxnLst/>
              <a:rect l="l" t="t" r="r" b="b"/>
              <a:pathLst>
                <a:path w="587" h="1874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74"/>
                    <a:pt x="294" y="1874"/>
                  </a:cubicBezTo>
                  <a:cubicBezTo>
                    <a:pt x="463" y="1874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733275" y="14942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721425" y="1566425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36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94625" y="1518475"/>
              <a:ext cx="14700" cy="47125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24" y="0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813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701950" y="145302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37"/>
                  </a:cubicBezTo>
                  <a:cubicBezTo>
                    <a:pt x="599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826375" y="15667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796750" y="151227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78940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94400" y="1182175"/>
              <a:ext cx="372975" cy="258900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9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07650" y="1139600"/>
              <a:ext cx="433075" cy="297375"/>
            </a:xfrm>
            <a:custGeom>
              <a:avLst/>
              <a:gdLst/>
              <a:ahLst/>
              <a:cxnLst/>
              <a:rect l="l" t="t" r="r" b="b"/>
              <a:pathLst>
                <a:path w="17323" h="11895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71"/>
                  </a:cubicBezTo>
                  <a:cubicBezTo>
                    <a:pt x="13734" y="2145"/>
                    <a:pt x="12831" y="2686"/>
                    <a:pt x="11883" y="3284"/>
                  </a:cubicBezTo>
                  <a:cubicBezTo>
                    <a:pt x="11477" y="3126"/>
                    <a:pt x="11059" y="2968"/>
                    <a:pt x="10631" y="2822"/>
                  </a:cubicBezTo>
                  <a:cubicBezTo>
                    <a:pt x="10394" y="2743"/>
                    <a:pt x="10157" y="2675"/>
                    <a:pt x="9908" y="2607"/>
                  </a:cubicBezTo>
                  <a:cubicBezTo>
                    <a:pt x="9660" y="2551"/>
                    <a:pt x="9412" y="2506"/>
                    <a:pt x="9164" y="2461"/>
                  </a:cubicBezTo>
                  <a:lnTo>
                    <a:pt x="9164" y="2461"/>
                  </a:lnTo>
                  <a:cubicBezTo>
                    <a:pt x="9401" y="2562"/>
                    <a:pt x="9638" y="2652"/>
                    <a:pt x="9874" y="2743"/>
                  </a:cubicBezTo>
                  <a:cubicBezTo>
                    <a:pt x="10111" y="2833"/>
                    <a:pt x="10326" y="2946"/>
                    <a:pt x="10563" y="3036"/>
                  </a:cubicBezTo>
                  <a:cubicBezTo>
                    <a:pt x="10901" y="3183"/>
                    <a:pt x="11251" y="3329"/>
                    <a:pt x="11601" y="3465"/>
                  </a:cubicBezTo>
                  <a:cubicBezTo>
                    <a:pt x="11003" y="3837"/>
                    <a:pt x="10382" y="4232"/>
                    <a:pt x="9762" y="4638"/>
                  </a:cubicBezTo>
                  <a:cubicBezTo>
                    <a:pt x="9750" y="4605"/>
                    <a:pt x="9717" y="4571"/>
                    <a:pt x="9683" y="4559"/>
                  </a:cubicBezTo>
                  <a:lnTo>
                    <a:pt x="8994" y="4356"/>
                  </a:lnTo>
                  <a:cubicBezTo>
                    <a:pt x="8757" y="4311"/>
                    <a:pt x="8532" y="4266"/>
                    <a:pt x="8295" y="4221"/>
                  </a:cubicBezTo>
                  <a:cubicBezTo>
                    <a:pt x="8069" y="4176"/>
                    <a:pt x="7832" y="4142"/>
                    <a:pt x="7606" y="4108"/>
                  </a:cubicBezTo>
                  <a:cubicBezTo>
                    <a:pt x="7369" y="4063"/>
                    <a:pt x="7144" y="4007"/>
                    <a:pt x="6907" y="3973"/>
                  </a:cubicBezTo>
                  <a:lnTo>
                    <a:pt x="6907" y="3973"/>
                  </a:lnTo>
                  <a:cubicBezTo>
                    <a:pt x="7121" y="4063"/>
                    <a:pt x="7347" y="4153"/>
                    <a:pt x="7573" y="4243"/>
                  </a:cubicBezTo>
                  <a:cubicBezTo>
                    <a:pt x="7787" y="4334"/>
                    <a:pt x="8024" y="4379"/>
                    <a:pt x="8250" y="4447"/>
                  </a:cubicBezTo>
                  <a:cubicBezTo>
                    <a:pt x="8475" y="4503"/>
                    <a:pt x="8701" y="4559"/>
                    <a:pt x="8927" y="4616"/>
                  </a:cubicBezTo>
                  <a:cubicBezTo>
                    <a:pt x="9118" y="4672"/>
                    <a:pt x="9299" y="4740"/>
                    <a:pt x="9480" y="4785"/>
                  </a:cubicBezTo>
                  <a:cubicBezTo>
                    <a:pt x="9480" y="4796"/>
                    <a:pt x="9480" y="4808"/>
                    <a:pt x="9480" y="4819"/>
                  </a:cubicBezTo>
                  <a:cubicBezTo>
                    <a:pt x="9118" y="5056"/>
                    <a:pt x="8757" y="5282"/>
                    <a:pt x="8385" y="5519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5" y="5620"/>
                    <a:pt x="6805" y="5575"/>
                    <a:pt x="6546" y="5519"/>
                  </a:cubicBezTo>
                  <a:cubicBezTo>
                    <a:pt x="6027" y="5440"/>
                    <a:pt x="5508" y="5349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85" y="5451"/>
                    <a:pt x="5733" y="5541"/>
                  </a:cubicBezTo>
                  <a:lnTo>
                    <a:pt x="6501" y="5744"/>
                  </a:lnTo>
                  <a:cubicBezTo>
                    <a:pt x="6749" y="5812"/>
                    <a:pt x="6997" y="5880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31"/>
                    <a:pt x="5891" y="7234"/>
                  </a:cubicBezTo>
                  <a:cubicBezTo>
                    <a:pt x="5790" y="7189"/>
                    <a:pt x="5688" y="7144"/>
                    <a:pt x="5586" y="7110"/>
                  </a:cubicBezTo>
                  <a:cubicBezTo>
                    <a:pt x="5372" y="7031"/>
                    <a:pt x="5158" y="6963"/>
                    <a:pt x="4932" y="6895"/>
                  </a:cubicBezTo>
                  <a:cubicBezTo>
                    <a:pt x="4718" y="6828"/>
                    <a:pt x="4481" y="6805"/>
                    <a:pt x="4255" y="6760"/>
                  </a:cubicBezTo>
                  <a:cubicBezTo>
                    <a:pt x="4029" y="6749"/>
                    <a:pt x="3804" y="6737"/>
                    <a:pt x="3567" y="6737"/>
                  </a:cubicBezTo>
                  <a:cubicBezTo>
                    <a:pt x="3792" y="6805"/>
                    <a:pt x="4018" y="6850"/>
                    <a:pt x="4232" y="6907"/>
                  </a:cubicBezTo>
                  <a:cubicBezTo>
                    <a:pt x="4447" y="6963"/>
                    <a:pt x="4650" y="7053"/>
                    <a:pt x="4864" y="7121"/>
                  </a:cubicBezTo>
                  <a:cubicBezTo>
                    <a:pt x="5079" y="7189"/>
                    <a:pt x="5282" y="7279"/>
                    <a:pt x="5485" y="7358"/>
                  </a:cubicBezTo>
                  <a:lnTo>
                    <a:pt x="5632" y="7414"/>
                  </a:lnTo>
                  <a:cubicBezTo>
                    <a:pt x="5485" y="7516"/>
                    <a:pt x="5350" y="7617"/>
                    <a:pt x="5214" y="7719"/>
                  </a:cubicBezTo>
                  <a:cubicBezTo>
                    <a:pt x="4774" y="8024"/>
                    <a:pt x="4379" y="8317"/>
                    <a:pt x="3984" y="8588"/>
                  </a:cubicBezTo>
                  <a:cubicBezTo>
                    <a:pt x="3984" y="8588"/>
                    <a:pt x="3984" y="8577"/>
                    <a:pt x="3995" y="8565"/>
                  </a:cubicBezTo>
                  <a:lnTo>
                    <a:pt x="3995" y="8554"/>
                  </a:lnTo>
                  <a:cubicBezTo>
                    <a:pt x="4007" y="8475"/>
                    <a:pt x="3950" y="8407"/>
                    <a:pt x="3871" y="8407"/>
                  </a:cubicBezTo>
                  <a:lnTo>
                    <a:pt x="3860" y="8407"/>
                  </a:lnTo>
                  <a:cubicBezTo>
                    <a:pt x="3499" y="8396"/>
                    <a:pt x="3149" y="8385"/>
                    <a:pt x="2788" y="8385"/>
                  </a:cubicBezTo>
                  <a:cubicBezTo>
                    <a:pt x="2427" y="8351"/>
                    <a:pt x="2077" y="8340"/>
                    <a:pt x="1705" y="8340"/>
                  </a:cubicBezTo>
                  <a:cubicBezTo>
                    <a:pt x="2055" y="8441"/>
                    <a:pt x="2416" y="8531"/>
                    <a:pt x="2765" y="8599"/>
                  </a:cubicBezTo>
                  <a:cubicBezTo>
                    <a:pt x="3070" y="8644"/>
                    <a:pt x="3386" y="8656"/>
                    <a:pt x="3691" y="8678"/>
                  </a:cubicBezTo>
                  <a:cubicBezTo>
                    <a:pt x="3679" y="8735"/>
                    <a:pt x="3668" y="8780"/>
                    <a:pt x="3657" y="8836"/>
                  </a:cubicBezTo>
                  <a:cubicBezTo>
                    <a:pt x="3251" y="9163"/>
                    <a:pt x="2856" y="9468"/>
                    <a:pt x="2495" y="9750"/>
                  </a:cubicBezTo>
                  <a:cubicBezTo>
                    <a:pt x="2111" y="10066"/>
                    <a:pt x="1750" y="10337"/>
                    <a:pt x="1456" y="10596"/>
                  </a:cubicBezTo>
                  <a:cubicBezTo>
                    <a:pt x="1163" y="10867"/>
                    <a:pt x="892" y="11104"/>
                    <a:pt x="678" y="11296"/>
                  </a:cubicBezTo>
                  <a:lnTo>
                    <a:pt x="1" y="11894"/>
                  </a:lnTo>
                  <a:lnTo>
                    <a:pt x="700" y="11330"/>
                  </a:lnTo>
                  <a:lnTo>
                    <a:pt x="1513" y="10687"/>
                  </a:lnTo>
                  <a:cubicBezTo>
                    <a:pt x="1818" y="10427"/>
                    <a:pt x="2190" y="10168"/>
                    <a:pt x="2585" y="9874"/>
                  </a:cubicBezTo>
                  <a:lnTo>
                    <a:pt x="3600" y="9118"/>
                  </a:lnTo>
                  <a:lnTo>
                    <a:pt x="3600" y="9118"/>
                  </a:lnTo>
                  <a:cubicBezTo>
                    <a:pt x="3510" y="9637"/>
                    <a:pt x="3442" y="10168"/>
                    <a:pt x="3409" y="10698"/>
                  </a:cubicBezTo>
                  <a:cubicBezTo>
                    <a:pt x="3623" y="10100"/>
                    <a:pt x="3792" y="9502"/>
                    <a:pt x="3916" y="8893"/>
                  </a:cubicBezTo>
                  <a:cubicBezTo>
                    <a:pt x="4368" y="8577"/>
                    <a:pt x="4842" y="8249"/>
                    <a:pt x="5327" y="7911"/>
                  </a:cubicBezTo>
                  <a:cubicBezTo>
                    <a:pt x="5508" y="7787"/>
                    <a:pt x="5688" y="7663"/>
                    <a:pt x="5869" y="7538"/>
                  </a:cubicBezTo>
                  <a:lnTo>
                    <a:pt x="5970" y="7584"/>
                  </a:lnTo>
                  <a:cubicBezTo>
                    <a:pt x="5756" y="8261"/>
                    <a:pt x="5586" y="8960"/>
                    <a:pt x="5451" y="9660"/>
                  </a:cubicBezTo>
                  <a:cubicBezTo>
                    <a:pt x="5767" y="8972"/>
                    <a:pt x="6038" y="8261"/>
                    <a:pt x="6264" y="7550"/>
                  </a:cubicBezTo>
                  <a:cubicBezTo>
                    <a:pt x="6275" y="7482"/>
                    <a:pt x="6252" y="7414"/>
                    <a:pt x="6196" y="7392"/>
                  </a:cubicBezTo>
                  <a:lnTo>
                    <a:pt x="6139" y="7358"/>
                  </a:lnTo>
                  <a:cubicBezTo>
                    <a:pt x="6388" y="7189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809" y="6354"/>
                    <a:pt x="7776" y="6512"/>
                    <a:pt x="7730" y="6658"/>
                  </a:cubicBezTo>
                  <a:cubicBezTo>
                    <a:pt x="7674" y="6873"/>
                    <a:pt x="7618" y="7087"/>
                    <a:pt x="7573" y="7302"/>
                  </a:cubicBezTo>
                  <a:cubicBezTo>
                    <a:pt x="7527" y="7516"/>
                    <a:pt x="7494" y="7742"/>
                    <a:pt x="7471" y="7967"/>
                  </a:cubicBezTo>
                  <a:cubicBezTo>
                    <a:pt x="7471" y="8080"/>
                    <a:pt x="7471" y="8193"/>
                    <a:pt x="7460" y="8306"/>
                  </a:cubicBezTo>
                  <a:cubicBezTo>
                    <a:pt x="7448" y="8419"/>
                    <a:pt x="7482" y="8531"/>
                    <a:pt x="7494" y="8633"/>
                  </a:cubicBezTo>
                  <a:lnTo>
                    <a:pt x="7527" y="8306"/>
                  </a:lnTo>
                  <a:cubicBezTo>
                    <a:pt x="7550" y="8193"/>
                    <a:pt x="7561" y="8091"/>
                    <a:pt x="7584" y="7990"/>
                  </a:cubicBezTo>
                  <a:cubicBezTo>
                    <a:pt x="7618" y="7888"/>
                    <a:pt x="7640" y="7775"/>
                    <a:pt x="7674" y="7674"/>
                  </a:cubicBezTo>
                  <a:lnTo>
                    <a:pt x="7764" y="7358"/>
                  </a:lnTo>
                  <a:cubicBezTo>
                    <a:pt x="7843" y="7155"/>
                    <a:pt x="7911" y="6940"/>
                    <a:pt x="7979" y="6726"/>
                  </a:cubicBezTo>
                  <a:cubicBezTo>
                    <a:pt x="8046" y="6523"/>
                    <a:pt x="8103" y="6308"/>
                    <a:pt x="8159" y="6083"/>
                  </a:cubicBezTo>
                  <a:cubicBezTo>
                    <a:pt x="8159" y="6060"/>
                    <a:pt x="8159" y="6026"/>
                    <a:pt x="8148" y="6004"/>
                  </a:cubicBezTo>
                  <a:lnTo>
                    <a:pt x="8532" y="5756"/>
                  </a:lnTo>
                  <a:lnTo>
                    <a:pt x="9423" y="5169"/>
                  </a:lnTo>
                  <a:lnTo>
                    <a:pt x="9423" y="5169"/>
                  </a:lnTo>
                  <a:cubicBezTo>
                    <a:pt x="9333" y="5846"/>
                    <a:pt x="9254" y="6534"/>
                    <a:pt x="9231" y="7234"/>
                  </a:cubicBezTo>
                  <a:cubicBezTo>
                    <a:pt x="9434" y="6489"/>
                    <a:pt x="9592" y="5733"/>
                    <a:pt x="9717" y="4977"/>
                  </a:cubicBezTo>
                  <a:cubicBezTo>
                    <a:pt x="10405" y="4514"/>
                    <a:pt x="11093" y="4063"/>
                    <a:pt x="11759" y="3645"/>
                  </a:cubicBezTo>
                  <a:lnTo>
                    <a:pt x="11782" y="3623"/>
                  </a:lnTo>
                  <a:lnTo>
                    <a:pt x="11782" y="3623"/>
                  </a:lnTo>
                  <a:cubicBezTo>
                    <a:pt x="11646" y="3950"/>
                    <a:pt x="11511" y="4289"/>
                    <a:pt x="11398" y="4605"/>
                  </a:cubicBezTo>
                  <a:cubicBezTo>
                    <a:pt x="11274" y="5022"/>
                    <a:pt x="11161" y="5440"/>
                    <a:pt x="11071" y="5857"/>
                  </a:cubicBezTo>
                  <a:cubicBezTo>
                    <a:pt x="11262" y="5473"/>
                    <a:pt x="11432" y="5079"/>
                    <a:pt x="11590" y="4684"/>
                  </a:cubicBezTo>
                  <a:cubicBezTo>
                    <a:pt x="11782" y="4300"/>
                    <a:pt x="11951" y="3916"/>
                    <a:pt x="12109" y="3521"/>
                  </a:cubicBezTo>
                  <a:cubicBezTo>
                    <a:pt x="12131" y="3487"/>
                    <a:pt x="12131" y="3442"/>
                    <a:pt x="12109" y="3408"/>
                  </a:cubicBezTo>
                  <a:cubicBezTo>
                    <a:pt x="13012" y="2833"/>
                    <a:pt x="13847" y="2280"/>
                    <a:pt x="14580" y="1806"/>
                  </a:cubicBez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916600" y="2764800"/>
              <a:ext cx="106950" cy="184250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5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367625" y="2818200"/>
              <a:ext cx="662125" cy="636425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09" y="6858"/>
                    <a:pt x="1140" y="8562"/>
                    <a:pt x="576" y="10379"/>
                  </a:cubicBezTo>
                  <a:cubicBezTo>
                    <a:pt x="226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17" y="25456"/>
                    <a:pt x="11120" y="25456"/>
                  </a:cubicBezTo>
                  <a:cubicBezTo>
                    <a:pt x="11183" y="25456"/>
                    <a:pt x="11245" y="25456"/>
                    <a:pt x="11308" y="25454"/>
                  </a:cubicBezTo>
                  <a:cubicBezTo>
                    <a:pt x="11781" y="25443"/>
                    <a:pt x="12255" y="25387"/>
                    <a:pt x="12718" y="25285"/>
                  </a:cubicBezTo>
                  <a:cubicBezTo>
                    <a:pt x="14275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53" y="20298"/>
                    <a:pt x="24815" y="18447"/>
                    <a:pt x="25559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599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44375" y="3277100"/>
              <a:ext cx="13550" cy="20350"/>
            </a:xfrm>
            <a:custGeom>
              <a:avLst/>
              <a:gdLst/>
              <a:ahLst/>
              <a:cxnLst/>
              <a:rect l="l" t="t" r="r" b="b"/>
              <a:pathLst>
                <a:path w="542" h="814" extrusionOk="0">
                  <a:moveTo>
                    <a:pt x="147" y="1"/>
                  </a:moveTo>
                  <a:cubicBezTo>
                    <a:pt x="102" y="57"/>
                    <a:pt x="68" y="114"/>
                    <a:pt x="45" y="170"/>
                  </a:cubicBezTo>
                  <a:cubicBezTo>
                    <a:pt x="11" y="272"/>
                    <a:pt x="0" y="384"/>
                    <a:pt x="34" y="486"/>
                  </a:cubicBezTo>
                  <a:cubicBezTo>
                    <a:pt x="79" y="599"/>
                    <a:pt x="158" y="689"/>
                    <a:pt x="271" y="757"/>
                  </a:cubicBezTo>
                  <a:cubicBezTo>
                    <a:pt x="327" y="791"/>
                    <a:pt x="384" y="813"/>
                    <a:pt x="451" y="813"/>
                  </a:cubicBezTo>
                  <a:cubicBezTo>
                    <a:pt x="474" y="757"/>
                    <a:pt x="497" y="700"/>
                    <a:pt x="519" y="633"/>
                  </a:cubicBezTo>
                  <a:cubicBezTo>
                    <a:pt x="542" y="542"/>
                    <a:pt x="530" y="441"/>
                    <a:pt x="497" y="362"/>
                  </a:cubicBezTo>
                  <a:cubicBezTo>
                    <a:pt x="463" y="260"/>
                    <a:pt x="395" y="170"/>
                    <a:pt x="316" y="102"/>
                  </a:cubicBezTo>
                  <a:cubicBezTo>
                    <a:pt x="260" y="57"/>
                    <a:pt x="203" y="23"/>
                    <a:pt x="147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423775" y="3246625"/>
              <a:ext cx="12425" cy="2317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12" y="655"/>
                    <a:pt x="68" y="757"/>
                  </a:cubicBezTo>
                  <a:cubicBezTo>
                    <a:pt x="79" y="802"/>
                    <a:pt x="102" y="836"/>
                    <a:pt x="136" y="870"/>
                  </a:cubicBezTo>
                  <a:cubicBezTo>
                    <a:pt x="136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18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934675" y="3001500"/>
              <a:ext cx="11850" cy="22875"/>
            </a:xfrm>
            <a:custGeom>
              <a:avLst/>
              <a:gdLst/>
              <a:ahLst/>
              <a:cxnLst/>
              <a:rect l="l" t="t" r="r" b="b"/>
              <a:pathLst>
                <a:path w="474" h="915" extrusionOk="0">
                  <a:moveTo>
                    <a:pt x="158" y="0"/>
                  </a:moveTo>
                  <a:cubicBezTo>
                    <a:pt x="113" y="45"/>
                    <a:pt x="79" y="102"/>
                    <a:pt x="45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6" y="688"/>
                    <a:pt x="124" y="767"/>
                  </a:cubicBezTo>
                  <a:cubicBezTo>
                    <a:pt x="158" y="824"/>
                    <a:pt x="203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395" y="192"/>
                    <a:pt x="316" y="113"/>
                  </a:cubicBezTo>
                  <a:cubicBezTo>
                    <a:pt x="271" y="68"/>
                    <a:pt x="214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951300" y="3026875"/>
              <a:ext cx="12150" cy="26550"/>
            </a:xfrm>
            <a:custGeom>
              <a:avLst/>
              <a:gdLst/>
              <a:ahLst/>
              <a:cxnLst/>
              <a:rect l="l" t="t" r="r" b="b"/>
              <a:pathLst>
                <a:path w="486" h="1062" extrusionOk="0">
                  <a:moveTo>
                    <a:pt x="204" y="1"/>
                  </a:moveTo>
                  <a:cubicBezTo>
                    <a:pt x="159" y="46"/>
                    <a:pt x="114" y="113"/>
                    <a:pt x="91" y="181"/>
                  </a:cubicBezTo>
                  <a:cubicBezTo>
                    <a:pt x="57" y="226"/>
                    <a:pt x="35" y="294"/>
                    <a:pt x="23" y="350"/>
                  </a:cubicBezTo>
                  <a:cubicBezTo>
                    <a:pt x="12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59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86" y="508"/>
                  </a:cubicBezTo>
                  <a:cubicBezTo>
                    <a:pt x="475" y="305"/>
                    <a:pt x="373" y="125"/>
                    <a:pt x="204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513750" y="3334375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0"/>
                  </a:moveTo>
                  <a:cubicBezTo>
                    <a:pt x="125" y="0"/>
                    <a:pt x="1" y="294"/>
                    <a:pt x="170" y="463"/>
                  </a:cubicBezTo>
                  <a:cubicBezTo>
                    <a:pt x="224" y="517"/>
                    <a:pt x="291" y="541"/>
                    <a:pt x="357" y="541"/>
                  </a:cubicBezTo>
                  <a:cubicBezTo>
                    <a:pt x="497" y="541"/>
                    <a:pt x="633" y="432"/>
                    <a:pt x="633" y="271"/>
                  </a:cubicBezTo>
                  <a:cubicBezTo>
                    <a:pt x="633" y="124"/>
                    <a:pt x="520" y="0"/>
                    <a:pt x="36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539425" y="3377250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8" y="517"/>
                    <a:pt x="296" y="541"/>
                    <a:pt x="362" y="541"/>
                  </a:cubicBezTo>
                  <a:cubicBezTo>
                    <a:pt x="502" y="541"/>
                    <a:pt x="633" y="433"/>
                    <a:pt x="633" y="271"/>
                  </a:cubicBezTo>
                  <a:cubicBezTo>
                    <a:pt x="633" y="125"/>
                    <a:pt x="520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55665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69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582325" y="33941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62520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45395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14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830575" y="2880475"/>
              <a:ext cx="15825" cy="13825"/>
            </a:xfrm>
            <a:custGeom>
              <a:avLst/>
              <a:gdLst/>
              <a:ahLst/>
              <a:cxnLst/>
              <a:rect l="l" t="t" r="r" b="b"/>
              <a:pathLst>
                <a:path w="633" h="553" extrusionOk="0">
                  <a:moveTo>
                    <a:pt x="361" y="0"/>
                  </a:moveTo>
                  <a:cubicBezTo>
                    <a:pt x="124" y="0"/>
                    <a:pt x="0" y="294"/>
                    <a:pt x="169" y="474"/>
                  </a:cubicBezTo>
                  <a:cubicBezTo>
                    <a:pt x="224" y="528"/>
                    <a:pt x="290" y="552"/>
                    <a:pt x="356" y="552"/>
                  </a:cubicBezTo>
                  <a:cubicBezTo>
                    <a:pt x="496" y="552"/>
                    <a:pt x="632" y="443"/>
                    <a:pt x="632" y="282"/>
                  </a:cubicBezTo>
                  <a:cubicBezTo>
                    <a:pt x="632" y="124"/>
                    <a:pt x="519" y="0"/>
                    <a:pt x="36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47775" y="2932075"/>
              <a:ext cx="15825" cy="13575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0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2" y="433"/>
                    <a:pt x="632" y="272"/>
                  </a:cubicBezTo>
                  <a:cubicBezTo>
                    <a:pt x="632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978100" y="3137875"/>
              <a:ext cx="14275" cy="13575"/>
            </a:xfrm>
            <a:custGeom>
              <a:avLst/>
              <a:gdLst/>
              <a:ahLst/>
              <a:cxnLst/>
              <a:rect l="l" t="t" r="r" b="b"/>
              <a:pathLst>
                <a:path w="571" h="543" extrusionOk="0">
                  <a:moveTo>
                    <a:pt x="283" y="1"/>
                  </a:moveTo>
                  <a:cubicBezTo>
                    <a:pt x="153" y="1"/>
                    <a:pt x="23" y="86"/>
                    <a:pt x="12" y="255"/>
                  </a:cubicBezTo>
                  <a:cubicBezTo>
                    <a:pt x="1" y="447"/>
                    <a:pt x="145" y="543"/>
                    <a:pt x="287" y="543"/>
                  </a:cubicBezTo>
                  <a:cubicBezTo>
                    <a:pt x="430" y="543"/>
                    <a:pt x="571" y="447"/>
                    <a:pt x="554" y="255"/>
                  </a:cubicBezTo>
                  <a:cubicBezTo>
                    <a:pt x="542" y="86"/>
                    <a:pt x="413" y="1"/>
                    <a:pt x="28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873525" y="3154675"/>
              <a:ext cx="15750" cy="13550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06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05" y="0"/>
                    <a:pt x="358" y="0"/>
                  </a:cubicBezTo>
                  <a:cubicBezTo>
                    <a:pt x="354" y="0"/>
                    <a:pt x="349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745100" y="3394175"/>
              <a:ext cx="15800" cy="13600"/>
            </a:xfrm>
            <a:custGeom>
              <a:avLst/>
              <a:gdLst/>
              <a:ahLst/>
              <a:cxnLst/>
              <a:rect l="l" t="t" r="r" b="b"/>
              <a:pathLst>
                <a:path w="632" h="544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499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935650" y="3222950"/>
              <a:ext cx="13700" cy="13550"/>
            </a:xfrm>
            <a:custGeom>
              <a:avLst/>
              <a:gdLst/>
              <a:ahLst/>
              <a:cxnLst/>
              <a:rect l="l" t="t" r="r" b="b"/>
              <a:pathLst>
                <a:path w="548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2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704475" y="3369150"/>
              <a:ext cx="13550" cy="1250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0" y="415"/>
                    <a:pt x="542" y="246"/>
                  </a:cubicBezTo>
                  <a:cubicBezTo>
                    <a:pt x="530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796150" y="2914875"/>
              <a:ext cx="16100" cy="13550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3" y="1"/>
                  </a:moveTo>
                  <a:cubicBezTo>
                    <a:pt x="125" y="1"/>
                    <a:pt x="0" y="294"/>
                    <a:pt x="181" y="463"/>
                  </a:cubicBezTo>
                  <a:cubicBezTo>
                    <a:pt x="235" y="518"/>
                    <a:pt x="302" y="542"/>
                    <a:pt x="368" y="542"/>
                  </a:cubicBezTo>
                  <a:cubicBezTo>
                    <a:pt x="508" y="542"/>
                    <a:pt x="644" y="433"/>
                    <a:pt x="644" y="272"/>
                  </a:cubicBezTo>
                  <a:cubicBezTo>
                    <a:pt x="644" y="125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616450" y="2854800"/>
              <a:ext cx="15825" cy="1360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73" y="0"/>
                  </a:moveTo>
                  <a:cubicBezTo>
                    <a:pt x="125" y="0"/>
                    <a:pt x="0" y="294"/>
                    <a:pt x="170" y="463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741200" y="3904500"/>
              <a:ext cx="83250" cy="83525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47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29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350475" y="3781800"/>
              <a:ext cx="412475" cy="137400"/>
            </a:xfrm>
            <a:custGeom>
              <a:avLst/>
              <a:gdLst/>
              <a:ahLst/>
              <a:cxnLst/>
              <a:rect l="l" t="t" r="r" b="b"/>
              <a:pathLst>
                <a:path w="16499" h="5496" extrusionOk="0">
                  <a:moveTo>
                    <a:pt x="5101" y="1"/>
                  </a:moveTo>
                  <a:cubicBezTo>
                    <a:pt x="4898" y="1"/>
                    <a:pt x="4695" y="4"/>
                    <a:pt x="4492" y="11"/>
                  </a:cubicBezTo>
                  <a:cubicBezTo>
                    <a:pt x="2833" y="79"/>
                    <a:pt x="599" y="677"/>
                    <a:pt x="1" y="2505"/>
                  </a:cubicBezTo>
                  <a:cubicBezTo>
                    <a:pt x="568" y="1938"/>
                    <a:pt x="1346" y="1624"/>
                    <a:pt x="2152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6" y="1693"/>
                    <a:pt x="5034" y="2415"/>
                    <a:pt x="6388" y="2708"/>
                  </a:cubicBezTo>
                  <a:cubicBezTo>
                    <a:pt x="7708" y="3013"/>
                    <a:pt x="8961" y="3555"/>
                    <a:pt x="10281" y="3859"/>
                  </a:cubicBezTo>
                  <a:cubicBezTo>
                    <a:pt x="11477" y="4119"/>
                    <a:pt x="12797" y="4412"/>
                    <a:pt x="13993" y="4875"/>
                  </a:cubicBezTo>
                  <a:cubicBezTo>
                    <a:pt x="14716" y="5134"/>
                    <a:pt x="15596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76" y="5428"/>
                    <a:pt x="16476" y="5394"/>
                  </a:cubicBezTo>
                  <a:cubicBezTo>
                    <a:pt x="15528" y="2776"/>
                    <a:pt x="12910" y="1230"/>
                    <a:pt x="10371" y="643"/>
                  </a:cubicBezTo>
                  <a:cubicBezTo>
                    <a:pt x="8650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389125" y="3806325"/>
              <a:ext cx="371850" cy="108925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1" y="102"/>
                  </a:cubicBezTo>
                  <a:cubicBezTo>
                    <a:pt x="1152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4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69" y="351"/>
                    <a:pt x="4921" y="418"/>
                  </a:cubicBezTo>
                  <a:cubicBezTo>
                    <a:pt x="5372" y="520"/>
                    <a:pt x="5835" y="599"/>
                    <a:pt x="6297" y="734"/>
                  </a:cubicBezTo>
                  <a:cubicBezTo>
                    <a:pt x="6771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68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3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3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63" y="3792"/>
                    <a:pt x="13948" y="3646"/>
                    <a:pt x="13700" y="3476"/>
                  </a:cubicBezTo>
                  <a:cubicBezTo>
                    <a:pt x="13429" y="3273"/>
                    <a:pt x="13136" y="3104"/>
                    <a:pt x="12842" y="2946"/>
                  </a:cubicBezTo>
                  <a:lnTo>
                    <a:pt x="11770" y="2393"/>
                  </a:lnTo>
                  <a:cubicBezTo>
                    <a:pt x="11364" y="2201"/>
                    <a:pt x="10958" y="2021"/>
                    <a:pt x="10540" y="1874"/>
                  </a:cubicBezTo>
                  <a:cubicBezTo>
                    <a:pt x="9671" y="1535"/>
                    <a:pt x="8746" y="1197"/>
                    <a:pt x="7798" y="892"/>
                  </a:cubicBezTo>
                  <a:cubicBezTo>
                    <a:pt x="7324" y="734"/>
                    <a:pt x="6862" y="610"/>
                    <a:pt x="6376" y="486"/>
                  </a:cubicBezTo>
                  <a:cubicBezTo>
                    <a:pt x="5891" y="362"/>
                    <a:pt x="5417" y="283"/>
                    <a:pt x="4966" y="181"/>
                  </a:cubicBezTo>
                  <a:cubicBezTo>
                    <a:pt x="4503" y="114"/>
                    <a:pt x="4052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09600" y="3788000"/>
              <a:ext cx="35575" cy="31900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26"/>
                  </a:cubicBezTo>
                  <a:cubicBezTo>
                    <a:pt x="361" y="361"/>
                    <a:pt x="553" y="486"/>
                    <a:pt x="745" y="643"/>
                  </a:cubicBezTo>
                  <a:cubicBezTo>
                    <a:pt x="824" y="711"/>
                    <a:pt x="903" y="790"/>
                    <a:pt x="982" y="869"/>
                  </a:cubicBezTo>
                  <a:cubicBezTo>
                    <a:pt x="1061" y="937"/>
                    <a:pt x="1129" y="1005"/>
                    <a:pt x="1185" y="1061"/>
                  </a:cubicBezTo>
                  <a:cubicBezTo>
                    <a:pt x="1219" y="1084"/>
                    <a:pt x="1241" y="1106"/>
                    <a:pt x="1264" y="1140"/>
                  </a:cubicBezTo>
                  <a:cubicBezTo>
                    <a:pt x="1287" y="1163"/>
                    <a:pt x="1309" y="1185"/>
                    <a:pt x="1332" y="1208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42"/>
                    <a:pt x="1422" y="1219"/>
                    <a:pt x="1422" y="1185"/>
                  </a:cubicBezTo>
                  <a:cubicBezTo>
                    <a:pt x="1422" y="1106"/>
                    <a:pt x="1399" y="1027"/>
                    <a:pt x="1366" y="948"/>
                  </a:cubicBezTo>
                  <a:cubicBezTo>
                    <a:pt x="1320" y="847"/>
                    <a:pt x="1264" y="745"/>
                    <a:pt x="1174" y="666"/>
                  </a:cubicBezTo>
                  <a:cubicBezTo>
                    <a:pt x="1084" y="587"/>
                    <a:pt x="971" y="519"/>
                    <a:pt x="869" y="463"/>
                  </a:cubicBezTo>
                  <a:cubicBezTo>
                    <a:pt x="643" y="339"/>
                    <a:pt x="429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463900" y="3816775"/>
              <a:ext cx="60675" cy="9325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02" y="0"/>
                  </a:moveTo>
                  <a:cubicBezTo>
                    <a:pt x="2234" y="0"/>
                    <a:pt x="2133" y="0"/>
                    <a:pt x="2020" y="23"/>
                  </a:cubicBezTo>
                  <a:cubicBezTo>
                    <a:pt x="1907" y="34"/>
                    <a:pt x="1772" y="34"/>
                    <a:pt x="1636" y="68"/>
                  </a:cubicBezTo>
                  <a:cubicBezTo>
                    <a:pt x="1501" y="102"/>
                    <a:pt x="1354" y="124"/>
                    <a:pt x="1208" y="147"/>
                  </a:cubicBezTo>
                  <a:cubicBezTo>
                    <a:pt x="1033" y="169"/>
                    <a:pt x="853" y="181"/>
                    <a:pt x="675" y="181"/>
                  </a:cubicBezTo>
                  <a:cubicBezTo>
                    <a:pt x="577" y="181"/>
                    <a:pt x="480" y="178"/>
                    <a:pt x="384" y="170"/>
                  </a:cubicBezTo>
                  <a:cubicBezTo>
                    <a:pt x="282" y="170"/>
                    <a:pt x="192" y="158"/>
                    <a:pt x="102" y="136"/>
                  </a:cubicBezTo>
                  <a:cubicBezTo>
                    <a:pt x="34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81" y="215"/>
                    <a:pt x="271" y="249"/>
                    <a:pt x="361" y="271"/>
                  </a:cubicBezTo>
                  <a:cubicBezTo>
                    <a:pt x="643" y="339"/>
                    <a:pt x="937" y="373"/>
                    <a:pt x="1230" y="373"/>
                  </a:cubicBezTo>
                  <a:cubicBezTo>
                    <a:pt x="1377" y="373"/>
                    <a:pt x="1535" y="373"/>
                    <a:pt x="1693" y="350"/>
                  </a:cubicBezTo>
                  <a:cubicBezTo>
                    <a:pt x="1828" y="328"/>
                    <a:pt x="1952" y="294"/>
                    <a:pt x="2076" y="237"/>
                  </a:cubicBezTo>
                  <a:cubicBezTo>
                    <a:pt x="2201" y="181"/>
                    <a:pt x="2325" y="113"/>
                    <a:pt x="2426" y="23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442175" y="3793350"/>
              <a:ext cx="16950" cy="15550"/>
            </a:xfrm>
            <a:custGeom>
              <a:avLst/>
              <a:gdLst/>
              <a:ahLst/>
              <a:cxnLst/>
              <a:rect l="l" t="t" r="r" b="b"/>
              <a:pathLst>
                <a:path w="678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02" y="80"/>
                    <a:pt x="203" y="181"/>
                    <a:pt x="294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07" y="508"/>
                    <a:pt x="407" y="565"/>
                    <a:pt x="407" y="576"/>
                  </a:cubicBezTo>
                  <a:lnTo>
                    <a:pt x="407" y="621"/>
                  </a:lnTo>
                  <a:lnTo>
                    <a:pt x="677" y="565"/>
                  </a:lnTo>
                  <a:lnTo>
                    <a:pt x="666" y="531"/>
                  </a:lnTo>
                  <a:cubicBezTo>
                    <a:pt x="655" y="497"/>
                    <a:pt x="644" y="463"/>
                    <a:pt x="632" y="429"/>
                  </a:cubicBezTo>
                  <a:cubicBezTo>
                    <a:pt x="565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551350" y="3833425"/>
              <a:ext cx="46000" cy="19800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19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21" y="666"/>
                    <a:pt x="316" y="745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196" y="609"/>
                    <a:pt x="1309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70" y="350"/>
                    <a:pt x="1727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585200" y="3836225"/>
              <a:ext cx="18925" cy="19225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52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13" y="667"/>
                  </a:cubicBezTo>
                  <a:lnTo>
                    <a:pt x="0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29" y="520"/>
                  </a:cubicBezTo>
                  <a:cubicBezTo>
                    <a:pt x="519" y="441"/>
                    <a:pt x="598" y="339"/>
                    <a:pt x="677" y="238"/>
                  </a:cubicBezTo>
                  <a:lnTo>
                    <a:pt x="756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610300" y="3818750"/>
              <a:ext cx="9900" cy="23725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02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610575" y="3805200"/>
              <a:ext cx="22600" cy="42900"/>
            </a:xfrm>
            <a:custGeom>
              <a:avLst/>
              <a:gdLst/>
              <a:ahLst/>
              <a:cxnLst/>
              <a:rect l="l" t="t" r="r" b="b"/>
              <a:pathLst>
                <a:path w="904" h="1716" extrusionOk="0">
                  <a:moveTo>
                    <a:pt x="1" y="1"/>
                  </a:moveTo>
                  <a:cubicBezTo>
                    <a:pt x="1" y="1"/>
                    <a:pt x="80" y="91"/>
                    <a:pt x="204" y="226"/>
                  </a:cubicBezTo>
                  <a:cubicBezTo>
                    <a:pt x="261" y="305"/>
                    <a:pt x="328" y="384"/>
                    <a:pt x="385" y="475"/>
                  </a:cubicBezTo>
                  <a:cubicBezTo>
                    <a:pt x="441" y="576"/>
                    <a:pt x="497" y="678"/>
                    <a:pt x="554" y="791"/>
                  </a:cubicBezTo>
                  <a:cubicBezTo>
                    <a:pt x="588" y="892"/>
                    <a:pt x="622" y="994"/>
                    <a:pt x="644" y="1106"/>
                  </a:cubicBezTo>
                  <a:cubicBezTo>
                    <a:pt x="655" y="1208"/>
                    <a:pt x="655" y="1298"/>
                    <a:pt x="655" y="1389"/>
                  </a:cubicBezTo>
                  <a:cubicBezTo>
                    <a:pt x="644" y="1468"/>
                    <a:pt x="633" y="1535"/>
                    <a:pt x="622" y="1603"/>
                  </a:cubicBezTo>
                  <a:cubicBezTo>
                    <a:pt x="599" y="1659"/>
                    <a:pt x="599" y="1693"/>
                    <a:pt x="599" y="1693"/>
                  </a:cubicBezTo>
                  <a:lnTo>
                    <a:pt x="892" y="1716"/>
                  </a:lnTo>
                  <a:cubicBezTo>
                    <a:pt x="892" y="1693"/>
                    <a:pt x="892" y="1659"/>
                    <a:pt x="892" y="1637"/>
                  </a:cubicBezTo>
                  <a:cubicBezTo>
                    <a:pt x="904" y="1558"/>
                    <a:pt x="904" y="1479"/>
                    <a:pt x="892" y="1411"/>
                  </a:cubicBezTo>
                  <a:cubicBezTo>
                    <a:pt x="892" y="1287"/>
                    <a:pt x="870" y="1174"/>
                    <a:pt x="836" y="1073"/>
                  </a:cubicBezTo>
                  <a:cubicBezTo>
                    <a:pt x="791" y="948"/>
                    <a:pt x="734" y="836"/>
                    <a:pt x="678" y="723"/>
                  </a:cubicBezTo>
                  <a:cubicBezTo>
                    <a:pt x="610" y="621"/>
                    <a:pt x="531" y="520"/>
                    <a:pt x="452" y="429"/>
                  </a:cubicBezTo>
                  <a:cubicBezTo>
                    <a:pt x="385" y="350"/>
                    <a:pt x="306" y="271"/>
                    <a:pt x="238" y="192"/>
                  </a:cubicBezTo>
                  <a:cubicBezTo>
                    <a:pt x="91" y="6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568825" y="3814500"/>
              <a:ext cx="14425" cy="16675"/>
            </a:xfrm>
            <a:custGeom>
              <a:avLst/>
              <a:gdLst/>
              <a:ahLst/>
              <a:cxnLst/>
              <a:rect l="l" t="t" r="r" b="b"/>
              <a:pathLst>
                <a:path w="57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03"/>
                    <a:pt x="170" y="204"/>
                    <a:pt x="238" y="317"/>
                  </a:cubicBezTo>
                  <a:cubicBezTo>
                    <a:pt x="249" y="351"/>
                    <a:pt x="272" y="396"/>
                    <a:pt x="283" y="430"/>
                  </a:cubicBezTo>
                  <a:cubicBezTo>
                    <a:pt x="294" y="464"/>
                    <a:pt x="294" y="509"/>
                    <a:pt x="294" y="543"/>
                  </a:cubicBezTo>
                  <a:lnTo>
                    <a:pt x="294" y="667"/>
                  </a:lnTo>
                  <a:lnTo>
                    <a:pt x="576" y="622"/>
                  </a:lnTo>
                  <a:cubicBezTo>
                    <a:pt x="576" y="622"/>
                    <a:pt x="554" y="565"/>
                    <a:pt x="520" y="497"/>
                  </a:cubicBezTo>
                  <a:cubicBezTo>
                    <a:pt x="509" y="452"/>
                    <a:pt x="486" y="407"/>
                    <a:pt x="464" y="373"/>
                  </a:cubicBezTo>
                  <a:cubicBezTo>
                    <a:pt x="430" y="328"/>
                    <a:pt x="385" y="272"/>
                    <a:pt x="351" y="227"/>
                  </a:cubicBezTo>
                  <a:cubicBezTo>
                    <a:pt x="238" y="136"/>
                    <a:pt x="125" y="69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653750" y="3839625"/>
              <a:ext cx="11025" cy="228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3" y="745"/>
                  </a:moveTo>
                  <a:lnTo>
                    <a:pt x="183" y="745"/>
                  </a:lnTo>
                  <a:cubicBezTo>
                    <a:pt x="181" y="751"/>
                    <a:pt x="182" y="754"/>
                    <a:pt x="182" y="754"/>
                  </a:cubicBezTo>
                  <a:cubicBezTo>
                    <a:pt x="184" y="754"/>
                    <a:pt x="186" y="747"/>
                    <a:pt x="183" y="745"/>
                  </a:cubicBezTo>
                  <a:close/>
                  <a:moveTo>
                    <a:pt x="0" y="0"/>
                  </a:moveTo>
                  <a:lnTo>
                    <a:pt x="79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92" y="689"/>
                  </a:cubicBezTo>
                  <a:cubicBezTo>
                    <a:pt x="181" y="711"/>
                    <a:pt x="181" y="722"/>
                    <a:pt x="181" y="745"/>
                  </a:cubicBezTo>
                  <a:cubicBezTo>
                    <a:pt x="182" y="745"/>
                    <a:pt x="182" y="745"/>
                    <a:pt x="183" y="745"/>
                  </a:cubicBezTo>
                  <a:lnTo>
                    <a:pt x="183" y="745"/>
                  </a:lnTo>
                  <a:cubicBezTo>
                    <a:pt x="184" y="739"/>
                    <a:pt x="187" y="728"/>
                    <a:pt x="192" y="711"/>
                  </a:cubicBezTo>
                  <a:cubicBezTo>
                    <a:pt x="204" y="677"/>
                    <a:pt x="249" y="643"/>
                    <a:pt x="283" y="643"/>
                  </a:cubicBezTo>
                  <a:cubicBezTo>
                    <a:pt x="313" y="643"/>
                    <a:pt x="335" y="653"/>
                    <a:pt x="355" y="663"/>
                  </a:cubicBezTo>
                  <a:lnTo>
                    <a:pt x="355" y="663"/>
                  </a:lnTo>
                  <a:lnTo>
                    <a:pt x="237" y="869"/>
                  </a:lnTo>
                  <a:cubicBezTo>
                    <a:pt x="237" y="880"/>
                    <a:pt x="237" y="880"/>
                    <a:pt x="237" y="880"/>
                  </a:cubicBezTo>
                  <a:cubicBezTo>
                    <a:pt x="249" y="892"/>
                    <a:pt x="237" y="903"/>
                    <a:pt x="260" y="903"/>
                  </a:cubicBezTo>
                  <a:cubicBezTo>
                    <a:pt x="271" y="909"/>
                    <a:pt x="283" y="911"/>
                    <a:pt x="294" y="911"/>
                  </a:cubicBezTo>
                  <a:cubicBezTo>
                    <a:pt x="305" y="911"/>
                    <a:pt x="316" y="909"/>
                    <a:pt x="328" y="903"/>
                  </a:cubicBezTo>
                  <a:cubicBezTo>
                    <a:pt x="384" y="892"/>
                    <a:pt x="418" y="858"/>
                    <a:pt x="429" y="824"/>
                  </a:cubicBezTo>
                  <a:cubicBezTo>
                    <a:pt x="441" y="745"/>
                    <a:pt x="441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5" y="564"/>
                    <a:pt x="362" y="452"/>
                    <a:pt x="316" y="350"/>
                  </a:cubicBezTo>
                  <a:cubicBezTo>
                    <a:pt x="260" y="249"/>
                    <a:pt x="192" y="158"/>
                    <a:pt x="113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654600" y="3862750"/>
              <a:ext cx="23150" cy="7925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02" y="1"/>
                  </a:moveTo>
                  <a:lnTo>
                    <a:pt x="689" y="80"/>
                  </a:lnTo>
                  <a:cubicBezTo>
                    <a:pt x="610" y="125"/>
                    <a:pt x="519" y="159"/>
                    <a:pt x="429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40" y="317"/>
                  </a:cubicBezTo>
                  <a:cubicBezTo>
                    <a:pt x="553" y="317"/>
                    <a:pt x="666" y="317"/>
                    <a:pt x="779" y="283"/>
                  </a:cubicBezTo>
                  <a:lnTo>
                    <a:pt x="926" y="249"/>
                  </a:lnTo>
                  <a:lnTo>
                    <a:pt x="802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692400" y="3861900"/>
              <a:ext cx="7075" cy="13300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lnTo>
                    <a:pt x="46" y="1"/>
                  </a:ln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0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733300" y="3967700"/>
              <a:ext cx="140525" cy="98225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0" y="86"/>
                  </a:moveTo>
                  <a:cubicBezTo>
                    <a:pt x="3425" y="86"/>
                    <a:pt x="3265" y="128"/>
                    <a:pt x="3104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7" y="1239"/>
                  </a:cubicBezTo>
                  <a:cubicBezTo>
                    <a:pt x="2006" y="1239"/>
                    <a:pt x="1935" y="1235"/>
                    <a:pt x="1864" y="1235"/>
                  </a:cubicBezTo>
                  <a:cubicBezTo>
                    <a:pt x="1741" y="1235"/>
                    <a:pt x="1619" y="1246"/>
                    <a:pt x="1501" y="1309"/>
                  </a:cubicBezTo>
                  <a:cubicBezTo>
                    <a:pt x="1163" y="1467"/>
                    <a:pt x="1095" y="1840"/>
                    <a:pt x="745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21" y="3893"/>
                  </a:lnTo>
                  <a:cubicBezTo>
                    <a:pt x="626" y="3918"/>
                    <a:pt x="632" y="3929"/>
                    <a:pt x="638" y="3929"/>
                  </a:cubicBezTo>
                  <a:cubicBezTo>
                    <a:pt x="675" y="3929"/>
                    <a:pt x="736" y="3563"/>
                    <a:pt x="813" y="3476"/>
                  </a:cubicBezTo>
                  <a:cubicBezTo>
                    <a:pt x="1039" y="3273"/>
                    <a:pt x="1411" y="3374"/>
                    <a:pt x="1659" y="3216"/>
                  </a:cubicBezTo>
                  <a:cubicBezTo>
                    <a:pt x="1964" y="3013"/>
                    <a:pt x="2461" y="2900"/>
                    <a:pt x="2675" y="2573"/>
                  </a:cubicBezTo>
                  <a:cubicBezTo>
                    <a:pt x="2743" y="2472"/>
                    <a:pt x="2731" y="2246"/>
                    <a:pt x="2822" y="2167"/>
                  </a:cubicBezTo>
                  <a:cubicBezTo>
                    <a:pt x="2867" y="2128"/>
                    <a:pt x="2929" y="2116"/>
                    <a:pt x="2999" y="2116"/>
                  </a:cubicBezTo>
                  <a:cubicBezTo>
                    <a:pt x="3105" y="2116"/>
                    <a:pt x="3230" y="2143"/>
                    <a:pt x="3346" y="2143"/>
                  </a:cubicBezTo>
                  <a:cubicBezTo>
                    <a:pt x="3418" y="2143"/>
                    <a:pt x="3486" y="2133"/>
                    <a:pt x="3544" y="2099"/>
                  </a:cubicBezTo>
                  <a:cubicBezTo>
                    <a:pt x="3928" y="1896"/>
                    <a:pt x="3826" y="1501"/>
                    <a:pt x="4052" y="1275"/>
                  </a:cubicBezTo>
                  <a:cubicBezTo>
                    <a:pt x="4242" y="1060"/>
                    <a:pt x="4550" y="1039"/>
                    <a:pt x="4867" y="1039"/>
                  </a:cubicBezTo>
                  <a:cubicBezTo>
                    <a:pt x="4944" y="1039"/>
                    <a:pt x="5021" y="1041"/>
                    <a:pt x="5097" y="1041"/>
                  </a:cubicBezTo>
                  <a:cubicBezTo>
                    <a:pt x="5285" y="1041"/>
                    <a:pt x="5467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0" y="86"/>
                    <a:pt x="3590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103075" y="3892225"/>
              <a:ext cx="700775" cy="615750"/>
            </a:xfrm>
            <a:custGeom>
              <a:avLst/>
              <a:gdLst/>
              <a:ahLst/>
              <a:cxnLst/>
              <a:rect l="l" t="t" r="r" b="b"/>
              <a:pathLst>
                <a:path w="28031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1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3" y="24143"/>
                  </a:cubicBezTo>
                  <a:cubicBezTo>
                    <a:pt x="17660" y="23432"/>
                    <a:pt x="20177" y="22699"/>
                    <a:pt x="22885" y="20871"/>
                  </a:cubicBezTo>
                  <a:cubicBezTo>
                    <a:pt x="25266" y="19156"/>
                    <a:pt x="27591" y="16402"/>
                    <a:pt x="27782" y="13186"/>
                  </a:cubicBezTo>
                  <a:cubicBezTo>
                    <a:pt x="28031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729925" y="3988575"/>
              <a:ext cx="77600" cy="92550"/>
            </a:xfrm>
            <a:custGeom>
              <a:avLst/>
              <a:gdLst/>
              <a:ahLst/>
              <a:cxnLst/>
              <a:rect l="l" t="t" r="r" b="b"/>
              <a:pathLst>
                <a:path w="3104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3" y="1275"/>
                    <a:pt x="835" y="1580"/>
                    <a:pt x="1050" y="1873"/>
                  </a:cubicBezTo>
                  <a:cubicBezTo>
                    <a:pt x="1253" y="2144"/>
                    <a:pt x="1433" y="2449"/>
                    <a:pt x="1557" y="2765"/>
                  </a:cubicBezTo>
                  <a:cubicBezTo>
                    <a:pt x="1557" y="2686"/>
                    <a:pt x="1569" y="2596"/>
                    <a:pt x="1557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5"/>
                    <a:pt x="1461" y="2115"/>
                    <a:pt x="1440" y="2055"/>
                  </a:cubicBezTo>
                  <a:lnTo>
                    <a:pt x="1440" y="2055"/>
                  </a:lnTo>
                  <a:cubicBezTo>
                    <a:pt x="1537" y="2182"/>
                    <a:pt x="1630" y="2307"/>
                    <a:pt x="1749" y="2426"/>
                  </a:cubicBezTo>
                  <a:cubicBezTo>
                    <a:pt x="1896" y="2584"/>
                    <a:pt x="2054" y="2754"/>
                    <a:pt x="2223" y="2900"/>
                  </a:cubicBezTo>
                  <a:lnTo>
                    <a:pt x="3103" y="3702"/>
                  </a:lnTo>
                  <a:lnTo>
                    <a:pt x="2641" y="2630"/>
                  </a:lnTo>
                  <a:cubicBezTo>
                    <a:pt x="2539" y="2426"/>
                    <a:pt x="2460" y="2212"/>
                    <a:pt x="2359" y="2009"/>
                  </a:cubicBezTo>
                  <a:cubicBezTo>
                    <a:pt x="2234" y="1828"/>
                    <a:pt x="2110" y="1648"/>
                    <a:pt x="1986" y="1467"/>
                  </a:cubicBezTo>
                  <a:cubicBezTo>
                    <a:pt x="1715" y="1140"/>
                    <a:pt x="1411" y="835"/>
                    <a:pt x="1095" y="542"/>
                  </a:cubicBezTo>
                  <a:lnTo>
                    <a:pt x="1095" y="542"/>
                  </a:lnTo>
                  <a:cubicBezTo>
                    <a:pt x="1206" y="764"/>
                    <a:pt x="1321" y="987"/>
                    <a:pt x="1438" y="1203"/>
                  </a:cubicBezTo>
                  <a:lnTo>
                    <a:pt x="1438" y="1203"/>
                  </a:lnTo>
                  <a:lnTo>
                    <a:pt x="1354" y="1106"/>
                  </a:lnTo>
                  <a:lnTo>
                    <a:pt x="824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768275" y="3995050"/>
              <a:ext cx="29375" cy="4742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cubicBezTo>
                    <a:pt x="12" y="125"/>
                    <a:pt x="46" y="249"/>
                    <a:pt x="102" y="373"/>
                  </a:cubicBezTo>
                  <a:cubicBezTo>
                    <a:pt x="136" y="486"/>
                    <a:pt x="193" y="588"/>
                    <a:pt x="249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43" y="1197"/>
                  </a:lnTo>
                  <a:cubicBezTo>
                    <a:pt x="576" y="1253"/>
                    <a:pt x="610" y="1287"/>
                    <a:pt x="644" y="1355"/>
                  </a:cubicBezTo>
                  <a:cubicBezTo>
                    <a:pt x="712" y="1457"/>
                    <a:pt x="779" y="1558"/>
                    <a:pt x="858" y="1648"/>
                  </a:cubicBezTo>
                  <a:cubicBezTo>
                    <a:pt x="937" y="1761"/>
                    <a:pt x="1050" y="1840"/>
                    <a:pt x="1174" y="1897"/>
                  </a:cubicBezTo>
                  <a:cubicBezTo>
                    <a:pt x="1174" y="1885"/>
                    <a:pt x="1152" y="1739"/>
                    <a:pt x="1152" y="1524"/>
                  </a:cubicBezTo>
                  <a:cubicBezTo>
                    <a:pt x="1141" y="1400"/>
                    <a:pt x="1129" y="1276"/>
                    <a:pt x="1095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15" y="746"/>
                  </a:lnTo>
                  <a:cubicBezTo>
                    <a:pt x="768" y="509"/>
                    <a:pt x="576" y="317"/>
                    <a:pt x="339" y="170"/>
                  </a:cubicBezTo>
                  <a:cubicBezTo>
                    <a:pt x="238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786050" y="3988575"/>
              <a:ext cx="23725" cy="44300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23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75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49" y="1546"/>
                    <a:pt x="937" y="1433"/>
                  </a:cubicBezTo>
                  <a:cubicBezTo>
                    <a:pt x="915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5" y="192"/>
                  </a:cubicBezTo>
                  <a:cubicBezTo>
                    <a:pt x="226" y="113"/>
                    <a:pt x="125" y="45"/>
                    <a:pt x="23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791975" y="3955850"/>
              <a:ext cx="49125" cy="97625"/>
            </a:xfrm>
            <a:custGeom>
              <a:avLst/>
              <a:gdLst/>
              <a:ahLst/>
              <a:cxnLst/>
              <a:rect l="l" t="t" r="r" b="b"/>
              <a:pathLst>
                <a:path w="1965" h="3905" extrusionOk="0">
                  <a:moveTo>
                    <a:pt x="1" y="0"/>
                  </a:moveTo>
                  <a:lnTo>
                    <a:pt x="238" y="655"/>
                  </a:lnTo>
                  <a:cubicBezTo>
                    <a:pt x="271" y="770"/>
                    <a:pt x="317" y="880"/>
                    <a:pt x="370" y="989"/>
                  </a:cubicBezTo>
                  <a:lnTo>
                    <a:pt x="370" y="989"/>
                  </a:lnTo>
                  <a:lnTo>
                    <a:pt x="362" y="982"/>
                  </a:lnTo>
                  <a:lnTo>
                    <a:pt x="170" y="779"/>
                  </a:lnTo>
                  <a:lnTo>
                    <a:pt x="170" y="779"/>
                  </a:lnTo>
                  <a:cubicBezTo>
                    <a:pt x="204" y="869"/>
                    <a:pt x="204" y="948"/>
                    <a:pt x="260" y="1027"/>
                  </a:cubicBezTo>
                  <a:cubicBezTo>
                    <a:pt x="305" y="1117"/>
                    <a:pt x="351" y="1196"/>
                    <a:pt x="407" y="1275"/>
                  </a:cubicBezTo>
                  <a:cubicBezTo>
                    <a:pt x="520" y="1433"/>
                    <a:pt x="633" y="1569"/>
                    <a:pt x="723" y="1716"/>
                  </a:cubicBezTo>
                  <a:cubicBezTo>
                    <a:pt x="802" y="1874"/>
                    <a:pt x="892" y="2032"/>
                    <a:pt x="971" y="2189"/>
                  </a:cubicBezTo>
                  <a:cubicBezTo>
                    <a:pt x="1061" y="2359"/>
                    <a:pt x="1152" y="2517"/>
                    <a:pt x="1242" y="2675"/>
                  </a:cubicBezTo>
                  <a:lnTo>
                    <a:pt x="1964" y="3905"/>
                  </a:lnTo>
                  <a:lnTo>
                    <a:pt x="1693" y="2494"/>
                  </a:lnTo>
                  <a:lnTo>
                    <a:pt x="1637" y="2178"/>
                  </a:lnTo>
                  <a:cubicBezTo>
                    <a:pt x="1603" y="2088"/>
                    <a:pt x="1569" y="1998"/>
                    <a:pt x="1524" y="1896"/>
                  </a:cubicBezTo>
                  <a:cubicBezTo>
                    <a:pt x="1445" y="1727"/>
                    <a:pt x="1355" y="1546"/>
                    <a:pt x="1242" y="1388"/>
                  </a:cubicBezTo>
                  <a:lnTo>
                    <a:pt x="1221" y="1355"/>
                  </a:lnTo>
                  <a:lnTo>
                    <a:pt x="1221" y="1355"/>
                  </a:lnTo>
                  <a:cubicBezTo>
                    <a:pt x="1346" y="1440"/>
                    <a:pt x="1479" y="1533"/>
                    <a:pt x="1603" y="1637"/>
                  </a:cubicBezTo>
                  <a:cubicBezTo>
                    <a:pt x="1660" y="1682"/>
                    <a:pt x="1727" y="1738"/>
                    <a:pt x="1795" y="1795"/>
                  </a:cubicBezTo>
                  <a:cubicBezTo>
                    <a:pt x="1840" y="1862"/>
                    <a:pt x="1919" y="1919"/>
                    <a:pt x="1896" y="2009"/>
                  </a:cubicBezTo>
                  <a:cubicBezTo>
                    <a:pt x="1953" y="1930"/>
                    <a:pt x="1908" y="1817"/>
                    <a:pt x="1874" y="1738"/>
                  </a:cubicBezTo>
                  <a:cubicBezTo>
                    <a:pt x="1840" y="1659"/>
                    <a:pt x="1784" y="1580"/>
                    <a:pt x="1739" y="1501"/>
                  </a:cubicBezTo>
                  <a:cubicBezTo>
                    <a:pt x="1637" y="1354"/>
                    <a:pt x="1524" y="1219"/>
                    <a:pt x="1400" y="1084"/>
                  </a:cubicBezTo>
                  <a:cubicBezTo>
                    <a:pt x="1276" y="948"/>
                    <a:pt x="1152" y="824"/>
                    <a:pt x="1028" y="700"/>
                  </a:cubicBezTo>
                  <a:cubicBezTo>
                    <a:pt x="892" y="576"/>
                    <a:pt x="745" y="452"/>
                    <a:pt x="576" y="3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831475" y="3967125"/>
              <a:ext cx="19200" cy="35300"/>
            </a:xfrm>
            <a:custGeom>
              <a:avLst/>
              <a:gdLst/>
              <a:ahLst/>
              <a:cxnLst/>
              <a:rect l="l" t="t" r="r" b="b"/>
              <a:pathLst>
                <a:path w="768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28" y="1107"/>
                    <a:pt x="452" y="1219"/>
                  </a:cubicBezTo>
                  <a:cubicBezTo>
                    <a:pt x="565" y="1321"/>
                    <a:pt x="655" y="1411"/>
                    <a:pt x="655" y="1411"/>
                  </a:cubicBezTo>
                  <a:cubicBezTo>
                    <a:pt x="723" y="1321"/>
                    <a:pt x="757" y="1231"/>
                    <a:pt x="757" y="1129"/>
                  </a:cubicBezTo>
                  <a:cubicBezTo>
                    <a:pt x="768" y="926"/>
                    <a:pt x="723" y="734"/>
                    <a:pt x="632" y="565"/>
                  </a:cubicBezTo>
                  <a:cubicBezTo>
                    <a:pt x="553" y="407"/>
                    <a:pt x="429" y="272"/>
                    <a:pt x="283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850650" y="3970225"/>
              <a:ext cx="16950" cy="28525"/>
            </a:xfrm>
            <a:custGeom>
              <a:avLst/>
              <a:gdLst/>
              <a:ahLst/>
              <a:cxnLst/>
              <a:rect l="l" t="t" r="r" b="b"/>
              <a:pathLst>
                <a:path w="678" h="1141" extrusionOk="0">
                  <a:moveTo>
                    <a:pt x="35" y="1"/>
                  </a:moveTo>
                  <a:cubicBezTo>
                    <a:pt x="1" y="80"/>
                    <a:pt x="1" y="159"/>
                    <a:pt x="1" y="249"/>
                  </a:cubicBezTo>
                  <a:cubicBezTo>
                    <a:pt x="1" y="396"/>
                    <a:pt x="35" y="531"/>
                    <a:pt x="91" y="667"/>
                  </a:cubicBezTo>
                  <a:cubicBezTo>
                    <a:pt x="148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31" y="1141"/>
                  </a:cubicBezTo>
                  <a:cubicBezTo>
                    <a:pt x="588" y="1073"/>
                    <a:pt x="621" y="994"/>
                    <a:pt x="644" y="904"/>
                  </a:cubicBezTo>
                  <a:cubicBezTo>
                    <a:pt x="678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218450" y="4041600"/>
              <a:ext cx="11875" cy="18075"/>
            </a:xfrm>
            <a:custGeom>
              <a:avLst/>
              <a:gdLst/>
              <a:ahLst/>
              <a:cxnLst/>
              <a:rect l="l" t="t" r="r" b="b"/>
              <a:pathLst>
                <a:path w="475" h="723" extrusionOk="0">
                  <a:moveTo>
                    <a:pt x="238" y="1"/>
                  </a:moveTo>
                  <a:cubicBezTo>
                    <a:pt x="102" y="1"/>
                    <a:pt x="1" y="159"/>
                    <a:pt x="1" y="362"/>
                  </a:cubicBezTo>
                  <a:cubicBezTo>
                    <a:pt x="1" y="554"/>
                    <a:pt x="102" y="723"/>
                    <a:pt x="238" y="723"/>
                  </a:cubicBezTo>
                  <a:cubicBezTo>
                    <a:pt x="373" y="723"/>
                    <a:pt x="475" y="554"/>
                    <a:pt x="475" y="362"/>
                  </a:cubicBezTo>
                  <a:cubicBezTo>
                    <a:pt x="475" y="159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227775" y="4029175"/>
              <a:ext cx="17275" cy="14150"/>
            </a:xfrm>
            <a:custGeom>
              <a:avLst/>
              <a:gdLst/>
              <a:ahLst/>
              <a:cxnLst/>
              <a:rect l="l" t="t" r="r" b="b"/>
              <a:pathLst>
                <a:path w="691" h="566" extrusionOk="0">
                  <a:moveTo>
                    <a:pt x="404" y="0"/>
                  </a:moveTo>
                  <a:cubicBezTo>
                    <a:pt x="397" y="0"/>
                    <a:pt x="391" y="1"/>
                    <a:pt x="384" y="1"/>
                  </a:cubicBezTo>
                  <a:cubicBezTo>
                    <a:pt x="124" y="1"/>
                    <a:pt x="0" y="328"/>
                    <a:pt x="203" y="498"/>
                  </a:cubicBezTo>
                  <a:cubicBezTo>
                    <a:pt x="257" y="545"/>
                    <a:pt x="320" y="566"/>
                    <a:pt x="381" y="566"/>
                  </a:cubicBezTo>
                  <a:cubicBezTo>
                    <a:pt x="539" y="566"/>
                    <a:pt x="690" y="428"/>
                    <a:pt x="666" y="249"/>
                  </a:cubicBezTo>
                  <a:cubicBezTo>
                    <a:pt x="655" y="110"/>
                    <a:pt x="542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253150" y="4007750"/>
              <a:ext cx="22600" cy="21475"/>
            </a:xfrm>
            <a:custGeom>
              <a:avLst/>
              <a:gdLst/>
              <a:ahLst/>
              <a:cxnLst/>
              <a:rect l="l" t="t" r="r" b="b"/>
              <a:pathLst>
                <a:path w="904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01" y="858"/>
                    <a:pt x="904" y="666"/>
                    <a:pt x="904" y="429"/>
                  </a:cubicBezTo>
                  <a:cubicBezTo>
                    <a:pt x="904" y="192"/>
                    <a:pt x="701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253150" y="4041600"/>
              <a:ext cx="22600" cy="18075"/>
            </a:xfrm>
            <a:custGeom>
              <a:avLst/>
              <a:gdLst/>
              <a:ahLst/>
              <a:cxnLst/>
              <a:rect l="l" t="t" r="r" b="b"/>
              <a:pathLst>
                <a:path w="904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01" y="723"/>
                    <a:pt x="904" y="554"/>
                    <a:pt x="904" y="362"/>
                  </a:cubicBezTo>
                  <a:cubicBezTo>
                    <a:pt x="904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289275" y="4018475"/>
              <a:ext cx="7075" cy="10750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15" y="429"/>
                    <a:pt x="282" y="328"/>
                    <a:pt x="282" y="215"/>
                  </a:cubicBezTo>
                  <a:cubicBezTo>
                    <a:pt x="282" y="91"/>
                    <a:pt x="215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308175" y="3984900"/>
              <a:ext cx="15825" cy="22875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332425" y="3969950"/>
              <a:ext cx="26825" cy="31350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31" y="1"/>
                  </a:moveTo>
                  <a:cubicBezTo>
                    <a:pt x="238" y="1"/>
                    <a:pt x="1" y="283"/>
                    <a:pt x="1" y="621"/>
                  </a:cubicBezTo>
                  <a:cubicBezTo>
                    <a:pt x="1" y="971"/>
                    <a:pt x="238" y="1253"/>
                    <a:pt x="531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326500" y="4023825"/>
              <a:ext cx="19225" cy="16550"/>
            </a:xfrm>
            <a:custGeom>
              <a:avLst/>
              <a:gdLst/>
              <a:ahLst/>
              <a:cxnLst/>
              <a:rect l="l" t="t" r="r" b="b"/>
              <a:pathLst>
                <a:path w="769" h="662" extrusionOk="0">
                  <a:moveTo>
                    <a:pt x="441" y="1"/>
                  </a:moveTo>
                  <a:cubicBezTo>
                    <a:pt x="147" y="1"/>
                    <a:pt x="1" y="351"/>
                    <a:pt x="193" y="554"/>
                  </a:cubicBezTo>
                  <a:cubicBezTo>
                    <a:pt x="263" y="628"/>
                    <a:pt x="351" y="662"/>
                    <a:pt x="437" y="662"/>
                  </a:cubicBezTo>
                  <a:cubicBezTo>
                    <a:pt x="599" y="662"/>
                    <a:pt x="753" y="542"/>
                    <a:pt x="768" y="351"/>
                  </a:cubicBezTo>
                  <a:cubicBezTo>
                    <a:pt x="768" y="159"/>
                    <a:pt x="621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277975" y="3978975"/>
              <a:ext cx="18650" cy="15875"/>
            </a:xfrm>
            <a:custGeom>
              <a:avLst/>
              <a:gdLst/>
              <a:ahLst/>
              <a:cxnLst/>
              <a:rect l="l" t="t" r="r" b="b"/>
              <a:pathLst>
                <a:path w="746" h="635" extrusionOk="0">
                  <a:moveTo>
                    <a:pt x="418" y="1"/>
                  </a:moveTo>
                  <a:cubicBezTo>
                    <a:pt x="148" y="1"/>
                    <a:pt x="1" y="328"/>
                    <a:pt x="181" y="531"/>
                  </a:cubicBezTo>
                  <a:cubicBezTo>
                    <a:pt x="249" y="603"/>
                    <a:pt x="335" y="635"/>
                    <a:pt x="419" y="635"/>
                  </a:cubicBezTo>
                  <a:cubicBezTo>
                    <a:pt x="573" y="635"/>
                    <a:pt x="720" y="526"/>
                    <a:pt x="734" y="350"/>
                  </a:cubicBezTo>
                  <a:cubicBezTo>
                    <a:pt x="746" y="170"/>
                    <a:pt x="599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200400" y="4087300"/>
              <a:ext cx="11875" cy="8200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02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221850" y="4076850"/>
              <a:ext cx="16350" cy="13200"/>
            </a:xfrm>
            <a:custGeom>
              <a:avLst/>
              <a:gdLst/>
              <a:ahLst/>
              <a:cxnLst/>
              <a:rect l="l" t="t" r="r" b="b"/>
              <a:pathLst>
                <a:path w="654" h="528" extrusionOk="0">
                  <a:moveTo>
                    <a:pt x="384" y="0"/>
                  </a:moveTo>
                  <a:cubicBezTo>
                    <a:pt x="377" y="0"/>
                    <a:pt x="369" y="1"/>
                    <a:pt x="361" y="1"/>
                  </a:cubicBezTo>
                  <a:cubicBezTo>
                    <a:pt x="113" y="1"/>
                    <a:pt x="0" y="306"/>
                    <a:pt x="192" y="464"/>
                  </a:cubicBezTo>
                  <a:cubicBezTo>
                    <a:pt x="245" y="508"/>
                    <a:pt x="306" y="527"/>
                    <a:pt x="364" y="527"/>
                  </a:cubicBezTo>
                  <a:cubicBezTo>
                    <a:pt x="515" y="527"/>
                    <a:pt x="654" y="395"/>
                    <a:pt x="621" y="216"/>
                  </a:cubicBezTo>
                  <a:cubicBezTo>
                    <a:pt x="610" y="88"/>
                    <a:pt x="509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212250" y="4117775"/>
              <a:ext cx="12150" cy="9050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38" y="0"/>
                  </a:moveTo>
                  <a:cubicBezTo>
                    <a:pt x="102" y="0"/>
                    <a:pt x="1" y="79"/>
                    <a:pt x="1" y="181"/>
                  </a:cubicBezTo>
                  <a:cubicBezTo>
                    <a:pt x="1" y="283"/>
                    <a:pt x="102" y="362"/>
                    <a:pt x="238" y="362"/>
                  </a:cubicBezTo>
                  <a:cubicBezTo>
                    <a:pt x="373" y="362"/>
                    <a:pt x="486" y="283"/>
                    <a:pt x="486" y="181"/>
                  </a:cubicBezTo>
                  <a:cubicBezTo>
                    <a:pt x="486" y="79"/>
                    <a:pt x="373" y="0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192225" y="4146550"/>
              <a:ext cx="8200" cy="7050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57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250900" y="4095500"/>
              <a:ext cx="16675" cy="14100"/>
            </a:xfrm>
            <a:custGeom>
              <a:avLst/>
              <a:gdLst/>
              <a:ahLst/>
              <a:cxnLst/>
              <a:rect l="l" t="t" r="r" b="b"/>
              <a:pathLst>
                <a:path w="667" h="564" extrusionOk="0">
                  <a:moveTo>
                    <a:pt x="384" y="0"/>
                  </a:moveTo>
                  <a:cubicBezTo>
                    <a:pt x="125" y="0"/>
                    <a:pt x="1" y="305"/>
                    <a:pt x="181" y="485"/>
                  </a:cubicBezTo>
                  <a:cubicBezTo>
                    <a:pt x="238" y="539"/>
                    <a:pt x="308" y="563"/>
                    <a:pt x="377" y="563"/>
                  </a:cubicBezTo>
                  <a:cubicBezTo>
                    <a:pt x="524" y="563"/>
                    <a:pt x="666" y="452"/>
                    <a:pt x="666" y="282"/>
                  </a:cubicBezTo>
                  <a:cubicBezTo>
                    <a:pt x="666" y="124"/>
                    <a:pt x="542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176150" y="4113550"/>
              <a:ext cx="6225" cy="4250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4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4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304500" y="4066150"/>
              <a:ext cx="24850" cy="21250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65" y="0"/>
                  </a:moveTo>
                  <a:cubicBezTo>
                    <a:pt x="192" y="0"/>
                    <a:pt x="1" y="452"/>
                    <a:pt x="271" y="723"/>
                  </a:cubicBezTo>
                  <a:cubicBezTo>
                    <a:pt x="355" y="810"/>
                    <a:pt x="460" y="849"/>
                    <a:pt x="564" y="849"/>
                  </a:cubicBezTo>
                  <a:cubicBezTo>
                    <a:pt x="782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83350" y="4059375"/>
              <a:ext cx="13275" cy="11325"/>
            </a:xfrm>
            <a:custGeom>
              <a:avLst/>
              <a:gdLst/>
              <a:ahLst/>
              <a:cxnLst/>
              <a:rect l="l" t="t" r="r" b="b"/>
              <a:pathLst>
                <a:path w="531" h="453" extrusionOk="0">
                  <a:moveTo>
                    <a:pt x="294" y="1"/>
                  </a:moveTo>
                  <a:cubicBezTo>
                    <a:pt x="102" y="1"/>
                    <a:pt x="0" y="226"/>
                    <a:pt x="124" y="373"/>
                  </a:cubicBezTo>
                  <a:cubicBezTo>
                    <a:pt x="171" y="428"/>
                    <a:pt x="234" y="453"/>
                    <a:pt x="295" y="453"/>
                  </a:cubicBezTo>
                  <a:cubicBezTo>
                    <a:pt x="398" y="453"/>
                    <a:pt x="498" y="384"/>
                    <a:pt x="519" y="271"/>
                  </a:cubicBezTo>
                  <a:cubicBezTo>
                    <a:pt x="531" y="136"/>
                    <a:pt x="429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367125" y="4050350"/>
              <a:ext cx="9050" cy="5100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72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89125" y="4011975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89125" y="3939775"/>
              <a:ext cx="10200" cy="15525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210275" y="4226950"/>
              <a:ext cx="487800" cy="453250"/>
            </a:xfrm>
            <a:custGeom>
              <a:avLst/>
              <a:gdLst/>
              <a:ahLst/>
              <a:cxnLst/>
              <a:rect l="l" t="t" r="r" b="b"/>
              <a:pathLst>
                <a:path w="19512" h="18130" extrusionOk="0">
                  <a:moveTo>
                    <a:pt x="14896" y="0"/>
                  </a:moveTo>
                  <a:lnTo>
                    <a:pt x="14896" y="0"/>
                  </a:lnTo>
                  <a:cubicBezTo>
                    <a:pt x="13451" y="1591"/>
                    <a:pt x="1411" y="14941"/>
                    <a:pt x="1" y="16419"/>
                  </a:cubicBezTo>
                  <a:cubicBezTo>
                    <a:pt x="88" y="16397"/>
                    <a:pt x="147" y="16385"/>
                    <a:pt x="166" y="16385"/>
                  </a:cubicBezTo>
                  <a:cubicBezTo>
                    <a:pt x="176" y="16385"/>
                    <a:pt x="175" y="16388"/>
                    <a:pt x="159" y="16396"/>
                  </a:cubicBezTo>
                  <a:cubicBezTo>
                    <a:pt x="11" y="16477"/>
                    <a:pt x="2909" y="18129"/>
                    <a:pt x="6585" y="18129"/>
                  </a:cubicBezTo>
                  <a:cubicBezTo>
                    <a:pt x="9068" y="18129"/>
                    <a:pt x="11906" y="17375"/>
                    <a:pt x="14399" y="14873"/>
                  </a:cubicBezTo>
                  <a:cubicBezTo>
                    <a:pt x="19511" y="9739"/>
                    <a:pt x="16205" y="2415"/>
                    <a:pt x="1489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208025" y="4223000"/>
              <a:ext cx="571575" cy="550975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06" y="21237"/>
                    <a:pt x="0" y="16690"/>
                    <a:pt x="249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23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14525" y="4339225"/>
              <a:ext cx="91700" cy="106650"/>
            </a:xfrm>
            <a:custGeom>
              <a:avLst/>
              <a:gdLst/>
              <a:ahLst/>
              <a:cxnLst/>
              <a:rect l="l" t="t" r="r" b="b"/>
              <a:pathLst>
                <a:path w="3668" h="4266" extrusionOk="0">
                  <a:moveTo>
                    <a:pt x="3668" y="1"/>
                  </a:moveTo>
                  <a:cubicBezTo>
                    <a:pt x="3420" y="170"/>
                    <a:pt x="3183" y="350"/>
                    <a:pt x="2957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5" y="1411"/>
                    <a:pt x="1817" y="1682"/>
                    <a:pt x="1603" y="1953"/>
                  </a:cubicBezTo>
                  <a:cubicBezTo>
                    <a:pt x="1400" y="2223"/>
                    <a:pt x="1174" y="2494"/>
                    <a:pt x="993" y="2765"/>
                  </a:cubicBezTo>
                  <a:cubicBezTo>
                    <a:pt x="802" y="3036"/>
                    <a:pt x="610" y="3284"/>
                    <a:pt x="474" y="3510"/>
                  </a:cubicBezTo>
                  <a:cubicBezTo>
                    <a:pt x="294" y="3747"/>
                    <a:pt x="147" y="4006"/>
                    <a:pt x="0" y="4266"/>
                  </a:cubicBezTo>
                  <a:cubicBezTo>
                    <a:pt x="249" y="4097"/>
                    <a:pt x="486" y="3916"/>
                    <a:pt x="700" y="3713"/>
                  </a:cubicBezTo>
                  <a:cubicBezTo>
                    <a:pt x="937" y="3521"/>
                    <a:pt x="1151" y="3318"/>
                    <a:pt x="1355" y="3092"/>
                  </a:cubicBezTo>
                  <a:cubicBezTo>
                    <a:pt x="1580" y="2844"/>
                    <a:pt x="1817" y="2573"/>
                    <a:pt x="2043" y="2302"/>
                  </a:cubicBezTo>
                  <a:cubicBezTo>
                    <a:pt x="2257" y="2020"/>
                    <a:pt x="2472" y="1750"/>
                    <a:pt x="2664" y="1479"/>
                  </a:cubicBezTo>
                  <a:cubicBezTo>
                    <a:pt x="2765" y="1355"/>
                    <a:pt x="2844" y="1208"/>
                    <a:pt x="2934" y="1095"/>
                  </a:cubicBezTo>
                  <a:cubicBezTo>
                    <a:pt x="3025" y="982"/>
                    <a:pt x="3115" y="858"/>
                    <a:pt x="3183" y="757"/>
                  </a:cubicBezTo>
                  <a:cubicBezTo>
                    <a:pt x="3363" y="520"/>
                    <a:pt x="3521" y="260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506500" y="4324275"/>
              <a:ext cx="30775" cy="39225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lnTo>
                    <a:pt x="1230" y="0"/>
                  </a:ln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50" y="745"/>
                    <a:pt x="293" y="835"/>
                    <a:pt x="248" y="937"/>
                  </a:cubicBezTo>
                  <a:cubicBezTo>
                    <a:pt x="192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4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441250" y="3796750"/>
              <a:ext cx="317400" cy="319650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46050" y="3809150"/>
              <a:ext cx="372975" cy="370425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327000" y="3967125"/>
              <a:ext cx="400900" cy="207375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39" y="3499"/>
                    <a:pt x="384" y="4650"/>
                  </a:cubicBezTo>
                  <a:lnTo>
                    <a:pt x="1" y="4830"/>
                  </a:lnTo>
                  <a:lnTo>
                    <a:pt x="621" y="4954"/>
                  </a:lnTo>
                  <a:cubicBezTo>
                    <a:pt x="3206" y="5609"/>
                    <a:pt x="5372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8" y="8294"/>
                    <a:pt x="14146" y="5899"/>
                    <a:pt x="16036" y="3781"/>
                  </a:cubicBezTo>
                  <a:cubicBezTo>
                    <a:pt x="13862" y="2228"/>
                    <a:pt x="12160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409375" y="4034550"/>
              <a:ext cx="312875" cy="99900"/>
            </a:xfrm>
            <a:custGeom>
              <a:avLst/>
              <a:gdLst/>
              <a:ahLst/>
              <a:cxnLst/>
              <a:rect l="l" t="t" r="r" b="b"/>
              <a:pathLst>
                <a:path w="12515" h="3996" extrusionOk="0">
                  <a:moveTo>
                    <a:pt x="2348" y="1"/>
                  </a:moveTo>
                  <a:cubicBezTo>
                    <a:pt x="2856" y="328"/>
                    <a:pt x="3386" y="610"/>
                    <a:pt x="3883" y="926"/>
                  </a:cubicBezTo>
                  <a:cubicBezTo>
                    <a:pt x="4007" y="1016"/>
                    <a:pt x="4131" y="1095"/>
                    <a:pt x="4255" y="1174"/>
                  </a:cubicBezTo>
                  <a:cubicBezTo>
                    <a:pt x="4368" y="1264"/>
                    <a:pt x="4481" y="1355"/>
                    <a:pt x="4593" y="1445"/>
                  </a:cubicBezTo>
                  <a:cubicBezTo>
                    <a:pt x="4706" y="1535"/>
                    <a:pt x="4819" y="1637"/>
                    <a:pt x="4921" y="1738"/>
                  </a:cubicBezTo>
                  <a:cubicBezTo>
                    <a:pt x="4943" y="1750"/>
                    <a:pt x="4955" y="1772"/>
                    <a:pt x="4977" y="1795"/>
                  </a:cubicBezTo>
                  <a:cubicBezTo>
                    <a:pt x="4627" y="1817"/>
                    <a:pt x="4278" y="1851"/>
                    <a:pt x="3950" y="1885"/>
                  </a:cubicBezTo>
                  <a:cubicBezTo>
                    <a:pt x="3217" y="1964"/>
                    <a:pt x="2528" y="2043"/>
                    <a:pt x="1953" y="2111"/>
                  </a:cubicBezTo>
                  <a:cubicBezTo>
                    <a:pt x="1366" y="2167"/>
                    <a:pt x="870" y="2246"/>
                    <a:pt x="542" y="2280"/>
                  </a:cubicBez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89" y="2336"/>
                    <a:pt x="1976" y="2303"/>
                  </a:cubicBezTo>
                  <a:cubicBezTo>
                    <a:pt x="2551" y="2269"/>
                    <a:pt x="3239" y="2246"/>
                    <a:pt x="3984" y="2190"/>
                  </a:cubicBezTo>
                  <a:lnTo>
                    <a:pt x="4909" y="2133"/>
                  </a:lnTo>
                  <a:lnTo>
                    <a:pt x="4695" y="2325"/>
                  </a:lnTo>
                  <a:lnTo>
                    <a:pt x="4424" y="2573"/>
                  </a:lnTo>
                  <a:cubicBezTo>
                    <a:pt x="4334" y="2664"/>
                    <a:pt x="4244" y="2754"/>
                    <a:pt x="4153" y="2833"/>
                  </a:cubicBezTo>
                  <a:lnTo>
                    <a:pt x="3871" y="3070"/>
                  </a:lnTo>
                  <a:cubicBezTo>
                    <a:pt x="3781" y="3149"/>
                    <a:pt x="3691" y="3239"/>
                    <a:pt x="3589" y="3318"/>
                  </a:cubicBezTo>
                  <a:cubicBezTo>
                    <a:pt x="3386" y="3476"/>
                    <a:pt x="3183" y="3612"/>
                    <a:pt x="2991" y="3781"/>
                  </a:cubicBezTo>
                  <a:cubicBezTo>
                    <a:pt x="3228" y="3679"/>
                    <a:pt x="3443" y="3555"/>
                    <a:pt x="3668" y="3454"/>
                  </a:cubicBezTo>
                  <a:cubicBezTo>
                    <a:pt x="3781" y="3397"/>
                    <a:pt x="3883" y="3307"/>
                    <a:pt x="3995" y="3250"/>
                  </a:cubicBezTo>
                  <a:cubicBezTo>
                    <a:pt x="4097" y="3183"/>
                    <a:pt x="4199" y="3104"/>
                    <a:pt x="4311" y="3036"/>
                  </a:cubicBezTo>
                  <a:cubicBezTo>
                    <a:pt x="4413" y="2957"/>
                    <a:pt x="4515" y="2878"/>
                    <a:pt x="4616" y="2799"/>
                  </a:cubicBezTo>
                  <a:lnTo>
                    <a:pt x="4909" y="2562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85"/>
                  </a:lnTo>
                  <a:lnTo>
                    <a:pt x="7527" y="1885"/>
                  </a:lnTo>
                  <a:cubicBezTo>
                    <a:pt x="7516" y="1896"/>
                    <a:pt x="7505" y="1919"/>
                    <a:pt x="7494" y="1930"/>
                  </a:cubicBezTo>
                  <a:cubicBezTo>
                    <a:pt x="7392" y="2043"/>
                    <a:pt x="7290" y="2156"/>
                    <a:pt x="7189" y="2269"/>
                  </a:cubicBezTo>
                  <a:cubicBezTo>
                    <a:pt x="7087" y="2382"/>
                    <a:pt x="6974" y="2472"/>
                    <a:pt x="6862" y="2573"/>
                  </a:cubicBezTo>
                  <a:cubicBezTo>
                    <a:pt x="6749" y="2664"/>
                    <a:pt x="6613" y="2754"/>
                    <a:pt x="6489" y="2856"/>
                  </a:cubicBezTo>
                  <a:lnTo>
                    <a:pt x="5722" y="3386"/>
                  </a:lnTo>
                  <a:cubicBezTo>
                    <a:pt x="5462" y="3578"/>
                    <a:pt x="5225" y="3781"/>
                    <a:pt x="5000" y="3995"/>
                  </a:cubicBezTo>
                  <a:cubicBezTo>
                    <a:pt x="5135" y="3916"/>
                    <a:pt x="5271" y="3837"/>
                    <a:pt x="5406" y="3758"/>
                  </a:cubicBezTo>
                  <a:cubicBezTo>
                    <a:pt x="5541" y="3679"/>
                    <a:pt x="5688" y="3623"/>
                    <a:pt x="5812" y="3533"/>
                  </a:cubicBezTo>
                  <a:cubicBezTo>
                    <a:pt x="6083" y="3397"/>
                    <a:pt x="6365" y="3239"/>
                    <a:pt x="6636" y="3081"/>
                  </a:cubicBezTo>
                  <a:cubicBezTo>
                    <a:pt x="6771" y="2991"/>
                    <a:pt x="6895" y="2901"/>
                    <a:pt x="7031" y="2810"/>
                  </a:cubicBezTo>
                  <a:cubicBezTo>
                    <a:pt x="7166" y="2720"/>
                    <a:pt x="7290" y="2607"/>
                    <a:pt x="7403" y="2506"/>
                  </a:cubicBezTo>
                  <a:cubicBezTo>
                    <a:pt x="7527" y="2393"/>
                    <a:pt x="7629" y="2269"/>
                    <a:pt x="7742" y="2145"/>
                  </a:cubicBezTo>
                  <a:cubicBezTo>
                    <a:pt x="7821" y="2043"/>
                    <a:pt x="7900" y="1930"/>
                    <a:pt x="7979" y="1829"/>
                  </a:cubicBezTo>
                  <a:lnTo>
                    <a:pt x="8566" y="1750"/>
                  </a:lnTo>
                  <a:cubicBezTo>
                    <a:pt x="9254" y="1671"/>
                    <a:pt x="9908" y="1569"/>
                    <a:pt x="10473" y="1490"/>
                  </a:cubicBezTo>
                  <a:lnTo>
                    <a:pt x="10473" y="1490"/>
                  </a:lnTo>
                  <a:cubicBezTo>
                    <a:pt x="10078" y="1817"/>
                    <a:pt x="9683" y="2145"/>
                    <a:pt x="9288" y="2494"/>
                  </a:cubicBezTo>
                  <a:cubicBezTo>
                    <a:pt x="9039" y="2698"/>
                    <a:pt x="8791" y="2901"/>
                    <a:pt x="8532" y="3104"/>
                  </a:cubicBezTo>
                  <a:cubicBezTo>
                    <a:pt x="8283" y="3318"/>
                    <a:pt x="8046" y="3533"/>
                    <a:pt x="7809" y="3758"/>
                  </a:cubicBezTo>
                  <a:cubicBezTo>
                    <a:pt x="8092" y="3600"/>
                    <a:pt x="8374" y="3431"/>
                    <a:pt x="8656" y="3262"/>
                  </a:cubicBezTo>
                  <a:cubicBezTo>
                    <a:pt x="8938" y="3092"/>
                    <a:pt x="9197" y="2912"/>
                    <a:pt x="9468" y="2731"/>
                  </a:cubicBezTo>
                  <a:cubicBezTo>
                    <a:pt x="9987" y="2325"/>
                    <a:pt x="10506" y="1919"/>
                    <a:pt x="11003" y="1490"/>
                  </a:cubicBezTo>
                  <a:lnTo>
                    <a:pt x="11014" y="1490"/>
                  </a:lnTo>
                  <a:lnTo>
                    <a:pt x="11025" y="1468"/>
                  </a:lnTo>
                  <a:cubicBezTo>
                    <a:pt x="11037" y="1456"/>
                    <a:pt x="11048" y="1422"/>
                    <a:pt x="11059" y="1400"/>
                  </a:cubicBezTo>
                  <a:cubicBezTo>
                    <a:pt x="11420" y="1343"/>
                    <a:pt x="11736" y="1287"/>
                    <a:pt x="11985" y="1264"/>
                  </a:cubicBezTo>
                  <a:lnTo>
                    <a:pt x="12515" y="1163"/>
                  </a:lnTo>
                  <a:lnTo>
                    <a:pt x="12515" y="1163"/>
                  </a:lnTo>
                  <a:lnTo>
                    <a:pt x="11973" y="1185"/>
                  </a:lnTo>
                  <a:cubicBezTo>
                    <a:pt x="11714" y="1208"/>
                    <a:pt x="11387" y="1219"/>
                    <a:pt x="11003" y="1242"/>
                  </a:cubicBezTo>
                  <a:cubicBezTo>
                    <a:pt x="10901" y="1163"/>
                    <a:pt x="10800" y="1061"/>
                    <a:pt x="10698" y="982"/>
                  </a:cubicBezTo>
                  <a:cubicBezTo>
                    <a:pt x="10597" y="903"/>
                    <a:pt x="10473" y="847"/>
                    <a:pt x="10348" y="779"/>
                  </a:cubicBezTo>
                  <a:cubicBezTo>
                    <a:pt x="10236" y="723"/>
                    <a:pt x="10111" y="678"/>
                    <a:pt x="9987" y="633"/>
                  </a:cubicBezTo>
                  <a:lnTo>
                    <a:pt x="9626" y="508"/>
                  </a:lnTo>
                  <a:cubicBezTo>
                    <a:pt x="9378" y="441"/>
                    <a:pt x="9130" y="384"/>
                    <a:pt x="8881" y="350"/>
                  </a:cubicBezTo>
                  <a:cubicBezTo>
                    <a:pt x="8622" y="305"/>
                    <a:pt x="8374" y="271"/>
                    <a:pt x="8125" y="238"/>
                  </a:cubicBezTo>
                  <a:lnTo>
                    <a:pt x="8125" y="238"/>
                  </a:lnTo>
                  <a:cubicBezTo>
                    <a:pt x="8362" y="328"/>
                    <a:pt x="8599" y="407"/>
                    <a:pt x="8836" y="486"/>
                  </a:cubicBezTo>
                  <a:cubicBezTo>
                    <a:pt x="8960" y="542"/>
                    <a:pt x="9073" y="576"/>
                    <a:pt x="9197" y="610"/>
                  </a:cubicBezTo>
                  <a:lnTo>
                    <a:pt x="9547" y="745"/>
                  </a:lnTo>
                  <a:lnTo>
                    <a:pt x="9886" y="881"/>
                  </a:lnTo>
                  <a:lnTo>
                    <a:pt x="10202" y="1050"/>
                  </a:lnTo>
                  <a:cubicBezTo>
                    <a:pt x="10303" y="1118"/>
                    <a:pt x="10405" y="1185"/>
                    <a:pt x="10506" y="1253"/>
                  </a:cubicBezTo>
                  <a:lnTo>
                    <a:pt x="10529" y="1276"/>
                  </a:lnTo>
                  <a:cubicBezTo>
                    <a:pt x="9942" y="1321"/>
                    <a:pt x="9265" y="1366"/>
                    <a:pt x="8532" y="1445"/>
                  </a:cubicBezTo>
                  <a:cubicBezTo>
                    <a:pt x="8351" y="1456"/>
                    <a:pt x="8148" y="1479"/>
                    <a:pt x="7956" y="1501"/>
                  </a:cubicBezTo>
                  <a:cubicBezTo>
                    <a:pt x="7719" y="1377"/>
                    <a:pt x="7471" y="1242"/>
                    <a:pt x="7223" y="1118"/>
                  </a:cubicBezTo>
                  <a:cubicBezTo>
                    <a:pt x="6963" y="994"/>
                    <a:pt x="6726" y="870"/>
                    <a:pt x="6467" y="745"/>
                  </a:cubicBezTo>
                  <a:cubicBezTo>
                    <a:pt x="6218" y="633"/>
                    <a:pt x="5959" y="520"/>
                    <a:pt x="5688" y="418"/>
                  </a:cubicBezTo>
                  <a:cubicBezTo>
                    <a:pt x="5564" y="362"/>
                    <a:pt x="5417" y="328"/>
                    <a:pt x="5282" y="283"/>
                  </a:cubicBezTo>
                  <a:cubicBezTo>
                    <a:pt x="5146" y="238"/>
                    <a:pt x="5011" y="215"/>
                    <a:pt x="4876" y="192"/>
                  </a:cubicBezTo>
                  <a:lnTo>
                    <a:pt x="4876" y="192"/>
                  </a:lnTo>
                  <a:cubicBezTo>
                    <a:pt x="5000" y="260"/>
                    <a:pt x="5135" y="294"/>
                    <a:pt x="5248" y="362"/>
                  </a:cubicBezTo>
                  <a:cubicBezTo>
                    <a:pt x="5372" y="441"/>
                    <a:pt x="5508" y="486"/>
                    <a:pt x="5620" y="565"/>
                  </a:cubicBezTo>
                  <a:cubicBezTo>
                    <a:pt x="5857" y="700"/>
                    <a:pt x="6106" y="847"/>
                    <a:pt x="6343" y="982"/>
                  </a:cubicBezTo>
                  <a:cubicBezTo>
                    <a:pt x="6681" y="1174"/>
                    <a:pt x="7008" y="1366"/>
                    <a:pt x="7347" y="1558"/>
                  </a:cubicBezTo>
                  <a:lnTo>
                    <a:pt x="6241" y="1671"/>
                  </a:lnTo>
                  <a:lnTo>
                    <a:pt x="5406" y="1750"/>
                  </a:lnTo>
                  <a:lnTo>
                    <a:pt x="5158" y="1490"/>
                  </a:lnTo>
                  <a:cubicBezTo>
                    <a:pt x="5034" y="1377"/>
                    <a:pt x="4921" y="1287"/>
                    <a:pt x="4797" y="1185"/>
                  </a:cubicBezTo>
                  <a:cubicBezTo>
                    <a:pt x="4548" y="994"/>
                    <a:pt x="4300" y="824"/>
                    <a:pt x="4029" y="678"/>
                  </a:cubicBezTo>
                  <a:cubicBezTo>
                    <a:pt x="3758" y="542"/>
                    <a:pt x="3476" y="418"/>
                    <a:pt x="3194" y="305"/>
                  </a:cubicBezTo>
                  <a:cubicBezTo>
                    <a:pt x="2912" y="204"/>
                    <a:pt x="2630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696000" y="4087875"/>
              <a:ext cx="140800" cy="152175"/>
            </a:xfrm>
            <a:custGeom>
              <a:avLst/>
              <a:gdLst/>
              <a:ahLst/>
              <a:cxnLst/>
              <a:rect l="l" t="t" r="r" b="b"/>
              <a:pathLst>
                <a:path w="5632" h="6087" extrusionOk="0">
                  <a:moveTo>
                    <a:pt x="1389" y="0"/>
                  </a:moveTo>
                  <a:cubicBezTo>
                    <a:pt x="1242" y="102"/>
                    <a:pt x="1106" y="215"/>
                    <a:pt x="994" y="350"/>
                  </a:cubicBezTo>
                  <a:lnTo>
                    <a:pt x="283" y="1038"/>
                  </a:lnTo>
                  <a:cubicBezTo>
                    <a:pt x="170" y="2189"/>
                    <a:pt x="1" y="3352"/>
                    <a:pt x="700" y="4367"/>
                  </a:cubicBezTo>
                  <a:cubicBezTo>
                    <a:pt x="1061" y="4875"/>
                    <a:pt x="1524" y="5315"/>
                    <a:pt x="2066" y="5631"/>
                  </a:cubicBezTo>
                  <a:cubicBezTo>
                    <a:pt x="2557" y="5938"/>
                    <a:pt x="3075" y="6087"/>
                    <a:pt x="3585" y="6087"/>
                  </a:cubicBezTo>
                  <a:cubicBezTo>
                    <a:pt x="4070" y="6087"/>
                    <a:pt x="4548" y="5952"/>
                    <a:pt x="4988" y="5688"/>
                  </a:cubicBezTo>
                  <a:cubicBezTo>
                    <a:pt x="5631" y="4807"/>
                    <a:pt x="5394" y="3284"/>
                    <a:pt x="4954" y="2381"/>
                  </a:cubicBezTo>
                  <a:cubicBezTo>
                    <a:pt x="4661" y="1828"/>
                    <a:pt x="4255" y="1332"/>
                    <a:pt x="3758" y="948"/>
                  </a:cubicBezTo>
                  <a:cubicBezTo>
                    <a:pt x="3081" y="395"/>
                    <a:pt x="2257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704750" y="4086425"/>
              <a:ext cx="115675" cy="114625"/>
            </a:xfrm>
            <a:custGeom>
              <a:avLst/>
              <a:gdLst/>
              <a:ahLst/>
              <a:cxnLst/>
              <a:rect l="l" t="t" r="r" b="b"/>
              <a:pathLst>
                <a:path w="4627" h="4585" extrusionOk="0">
                  <a:moveTo>
                    <a:pt x="1399" y="0"/>
                  </a:moveTo>
                  <a:cubicBezTo>
                    <a:pt x="870" y="0"/>
                    <a:pt x="394" y="191"/>
                    <a:pt x="170" y="735"/>
                  </a:cubicBezTo>
                  <a:cubicBezTo>
                    <a:pt x="57" y="995"/>
                    <a:pt x="0" y="1288"/>
                    <a:pt x="12" y="1582"/>
                  </a:cubicBezTo>
                  <a:cubicBezTo>
                    <a:pt x="23" y="1830"/>
                    <a:pt x="158" y="2010"/>
                    <a:pt x="215" y="2247"/>
                  </a:cubicBezTo>
                  <a:cubicBezTo>
                    <a:pt x="350" y="2834"/>
                    <a:pt x="170" y="3455"/>
                    <a:pt x="486" y="4008"/>
                  </a:cubicBezTo>
                  <a:cubicBezTo>
                    <a:pt x="581" y="4185"/>
                    <a:pt x="899" y="4399"/>
                    <a:pt x="1118" y="4399"/>
                  </a:cubicBezTo>
                  <a:cubicBezTo>
                    <a:pt x="1262" y="4399"/>
                    <a:pt x="1363" y="4307"/>
                    <a:pt x="1332" y="4053"/>
                  </a:cubicBezTo>
                  <a:lnTo>
                    <a:pt x="1332" y="4053"/>
                  </a:lnTo>
                  <a:cubicBezTo>
                    <a:pt x="1434" y="4285"/>
                    <a:pt x="1680" y="4585"/>
                    <a:pt x="1940" y="4585"/>
                  </a:cubicBezTo>
                  <a:cubicBezTo>
                    <a:pt x="1997" y="4585"/>
                    <a:pt x="2054" y="4570"/>
                    <a:pt x="2111" y="4538"/>
                  </a:cubicBezTo>
                  <a:cubicBezTo>
                    <a:pt x="2393" y="4380"/>
                    <a:pt x="2460" y="3850"/>
                    <a:pt x="2302" y="3602"/>
                  </a:cubicBezTo>
                  <a:lnTo>
                    <a:pt x="2302" y="3602"/>
                  </a:lnTo>
                  <a:cubicBezTo>
                    <a:pt x="2421" y="3666"/>
                    <a:pt x="2548" y="3695"/>
                    <a:pt x="2665" y="3695"/>
                  </a:cubicBezTo>
                  <a:cubicBezTo>
                    <a:pt x="3060" y="3695"/>
                    <a:pt x="3357" y="3367"/>
                    <a:pt x="2957" y="2958"/>
                  </a:cubicBezTo>
                  <a:lnTo>
                    <a:pt x="2957" y="2958"/>
                  </a:lnTo>
                  <a:cubicBezTo>
                    <a:pt x="3094" y="3034"/>
                    <a:pt x="3310" y="3126"/>
                    <a:pt x="3502" y="3126"/>
                  </a:cubicBezTo>
                  <a:cubicBezTo>
                    <a:pt x="3625" y="3126"/>
                    <a:pt x="3739" y="3087"/>
                    <a:pt x="3814" y="2981"/>
                  </a:cubicBezTo>
                  <a:cubicBezTo>
                    <a:pt x="3984" y="2755"/>
                    <a:pt x="3747" y="2507"/>
                    <a:pt x="3623" y="2315"/>
                  </a:cubicBezTo>
                  <a:cubicBezTo>
                    <a:pt x="4627" y="1762"/>
                    <a:pt x="3792" y="871"/>
                    <a:pt x="3115" y="487"/>
                  </a:cubicBezTo>
                  <a:cubicBezTo>
                    <a:pt x="2618" y="205"/>
                    <a:pt x="2065" y="36"/>
                    <a:pt x="1490" y="2"/>
                  </a:cubicBezTo>
                  <a:cubicBezTo>
                    <a:pt x="1459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730700" y="4083750"/>
              <a:ext cx="128950" cy="146600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80" y="120"/>
                    <a:pt x="68" y="120"/>
                    <a:pt x="46" y="131"/>
                  </a:cubicBezTo>
                  <a:cubicBezTo>
                    <a:pt x="34" y="143"/>
                    <a:pt x="12" y="154"/>
                    <a:pt x="1" y="165"/>
                  </a:cubicBezTo>
                  <a:cubicBezTo>
                    <a:pt x="869" y="233"/>
                    <a:pt x="1693" y="560"/>
                    <a:pt x="2370" y="1113"/>
                  </a:cubicBezTo>
                  <a:cubicBezTo>
                    <a:pt x="2867" y="1497"/>
                    <a:pt x="3273" y="1993"/>
                    <a:pt x="3566" y="2546"/>
                  </a:cubicBezTo>
                  <a:cubicBezTo>
                    <a:pt x="4006" y="3449"/>
                    <a:pt x="4243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7" y="4431"/>
                    <a:pt x="4582" y="2749"/>
                    <a:pt x="3905" y="1802"/>
                  </a:cubicBezTo>
                  <a:cubicBezTo>
                    <a:pt x="3386" y="1158"/>
                    <a:pt x="2720" y="651"/>
                    <a:pt x="1941" y="357"/>
                  </a:cubicBezTo>
                  <a:cubicBezTo>
                    <a:pt x="1625" y="199"/>
                    <a:pt x="1287" y="86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731275" y="4091250"/>
              <a:ext cx="68575" cy="61250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26" y="35"/>
                    <a:pt x="293" y="57"/>
                    <a:pt x="350" y="68"/>
                  </a:cubicBezTo>
                  <a:cubicBezTo>
                    <a:pt x="418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490" y="870"/>
                    <a:pt x="1569" y="960"/>
                  </a:cubicBezTo>
                  <a:cubicBezTo>
                    <a:pt x="1648" y="1050"/>
                    <a:pt x="1738" y="1129"/>
                    <a:pt x="1806" y="1219"/>
                  </a:cubicBezTo>
                  <a:cubicBezTo>
                    <a:pt x="1885" y="1298"/>
                    <a:pt x="1964" y="1389"/>
                    <a:pt x="2031" y="1479"/>
                  </a:cubicBezTo>
                  <a:cubicBezTo>
                    <a:pt x="2167" y="1648"/>
                    <a:pt x="2291" y="1817"/>
                    <a:pt x="2404" y="1953"/>
                  </a:cubicBezTo>
                  <a:cubicBezTo>
                    <a:pt x="2449" y="2032"/>
                    <a:pt x="2505" y="2088"/>
                    <a:pt x="2539" y="2156"/>
                  </a:cubicBezTo>
                  <a:cubicBezTo>
                    <a:pt x="2584" y="2212"/>
                    <a:pt x="2618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63" y="2258"/>
                    <a:pt x="2584" y="2077"/>
                    <a:pt x="2483" y="1908"/>
                  </a:cubicBezTo>
                  <a:cubicBezTo>
                    <a:pt x="2437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76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02" y="768"/>
                    <a:pt x="1523" y="678"/>
                    <a:pt x="1433" y="599"/>
                  </a:cubicBezTo>
                  <a:cubicBezTo>
                    <a:pt x="1343" y="520"/>
                    <a:pt x="1241" y="452"/>
                    <a:pt x="1151" y="384"/>
                  </a:cubicBezTo>
                  <a:cubicBezTo>
                    <a:pt x="1050" y="317"/>
                    <a:pt x="948" y="272"/>
                    <a:pt x="869" y="215"/>
                  </a:cubicBezTo>
                  <a:cubicBezTo>
                    <a:pt x="779" y="170"/>
                    <a:pt x="688" y="125"/>
                    <a:pt x="598" y="91"/>
                  </a:cubicBezTo>
                  <a:cubicBezTo>
                    <a:pt x="519" y="57"/>
                    <a:pt x="440" y="35"/>
                    <a:pt x="350" y="23"/>
                  </a:cubicBezTo>
                  <a:cubicBezTo>
                    <a:pt x="293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748200" y="4103675"/>
              <a:ext cx="30200" cy="40925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60" y="327"/>
                    <a:pt x="339" y="406"/>
                    <a:pt x="418" y="497"/>
                  </a:cubicBezTo>
                  <a:cubicBezTo>
                    <a:pt x="497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80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4" y="1264"/>
                    <a:pt x="1027" y="1309"/>
                    <a:pt x="1061" y="1354"/>
                  </a:cubicBezTo>
                  <a:cubicBezTo>
                    <a:pt x="1083" y="1388"/>
                    <a:pt x="1106" y="1422"/>
                    <a:pt x="1117" y="1467"/>
                  </a:cubicBezTo>
                  <a:cubicBezTo>
                    <a:pt x="1140" y="1501"/>
                    <a:pt x="1151" y="1535"/>
                    <a:pt x="1162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196" y="1546"/>
                  </a:cubicBezTo>
                  <a:cubicBezTo>
                    <a:pt x="1185" y="1512"/>
                    <a:pt x="1196" y="1478"/>
                    <a:pt x="1185" y="1445"/>
                  </a:cubicBezTo>
                  <a:cubicBezTo>
                    <a:pt x="1185" y="1388"/>
                    <a:pt x="1174" y="1343"/>
                    <a:pt x="1162" y="1298"/>
                  </a:cubicBezTo>
                  <a:cubicBezTo>
                    <a:pt x="1151" y="1253"/>
                    <a:pt x="1140" y="1185"/>
                    <a:pt x="1129" y="1129"/>
                  </a:cubicBezTo>
                  <a:cubicBezTo>
                    <a:pt x="1106" y="1072"/>
                    <a:pt x="1106" y="1005"/>
                    <a:pt x="1072" y="948"/>
                  </a:cubicBezTo>
                  <a:cubicBezTo>
                    <a:pt x="1038" y="892"/>
                    <a:pt x="1083" y="790"/>
                    <a:pt x="1038" y="734"/>
                  </a:cubicBezTo>
                  <a:cubicBezTo>
                    <a:pt x="1004" y="677"/>
                    <a:pt x="959" y="632"/>
                    <a:pt x="925" y="576"/>
                  </a:cubicBezTo>
                  <a:cubicBezTo>
                    <a:pt x="880" y="519"/>
                    <a:pt x="767" y="531"/>
                    <a:pt x="722" y="474"/>
                  </a:cubicBezTo>
                  <a:cubicBezTo>
                    <a:pt x="688" y="429"/>
                    <a:pt x="564" y="440"/>
                    <a:pt x="519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0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745650" y="4105075"/>
              <a:ext cx="21750" cy="37275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46" y="68"/>
                  </a:lnTo>
                  <a:cubicBezTo>
                    <a:pt x="68" y="114"/>
                    <a:pt x="113" y="159"/>
                    <a:pt x="159" y="226"/>
                  </a:cubicBezTo>
                  <a:cubicBezTo>
                    <a:pt x="181" y="260"/>
                    <a:pt x="215" y="294"/>
                    <a:pt x="238" y="328"/>
                  </a:cubicBezTo>
                  <a:cubicBezTo>
                    <a:pt x="271" y="373"/>
                    <a:pt x="294" y="418"/>
                    <a:pt x="317" y="452"/>
                  </a:cubicBezTo>
                  <a:cubicBezTo>
                    <a:pt x="384" y="531"/>
                    <a:pt x="441" y="621"/>
                    <a:pt x="486" y="712"/>
                  </a:cubicBezTo>
                  <a:cubicBezTo>
                    <a:pt x="542" y="802"/>
                    <a:pt x="599" y="892"/>
                    <a:pt x="644" y="994"/>
                  </a:cubicBezTo>
                  <a:cubicBezTo>
                    <a:pt x="655" y="1028"/>
                    <a:pt x="689" y="1073"/>
                    <a:pt x="700" y="1118"/>
                  </a:cubicBezTo>
                  <a:cubicBezTo>
                    <a:pt x="723" y="1152"/>
                    <a:pt x="745" y="1197"/>
                    <a:pt x="757" y="1231"/>
                  </a:cubicBezTo>
                  <a:cubicBezTo>
                    <a:pt x="790" y="1310"/>
                    <a:pt x="813" y="1366"/>
                    <a:pt x="836" y="1411"/>
                  </a:cubicBezTo>
                  <a:cubicBezTo>
                    <a:pt x="858" y="1456"/>
                    <a:pt x="869" y="1490"/>
                    <a:pt x="869" y="1490"/>
                  </a:cubicBezTo>
                  <a:cubicBezTo>
                    <a:pt x="869" y="1456"/>
                    <a:pt x="869" y="1422"/>
                    <a:pt x="869" y="1400"/>
                  </a:cubicBezTo>
                  <a:cubicBezTo>
                    <a:pt x="869" y="1332"/>
                    <a:pt x="858" y="1264"/>
                    <a:pt x="847" y="1197"/>
                  </a:cubicBezTo>
                  <a:cubicBezTo>
                    <a:pt x="836" y="1152"/>
                    <a:pt x="836" y="1107"/>
                    <a:pt x="824" y="1061"/>
                  </a:cubicBezTo>
                  <a:cubicBezTo>
                    <a:pt x="802" y="1016"/>
                    <a:pt x="790" y="971"/>
                    <a:pt x="768" y="926"/>
                  </a:cubicBezTo>
                  <a:cubicBezTo>
                    <a:pt x="757" y="870"/>
                    <a:pt x="734" y="824"/>
                    <a:pt x="712" y="768"/>
                  </a:cubicBezTo>
                  <a:cubicBezTo>
                    <a:pt x="678" y="723"/>
                    <a:pt x="666" y="678"/>
                    <a:pt x="633" y="633"/>
                  </a:cubicBezTo>
                  <a:cubicBezTo>
                    <a:pt x="599" y="587"/>
                    <a:pt x="565" y="542"/>
                    <a:pt x="531" y="486"/>
                  </a:cubicBezTo>
                  <a:cubicBezTo>
                    <a:pt x="508" y="441"/>
                    <a:pt x="475" y="407"/>
                    <a:pt x="429" y="362"/>
                  </a:cubicBezTo>
                  <a:cubicBezTo>
                    <a:pt x="373" y="294"/>
                    <a:pt x="305" y="226"/>
                    <a:pt x="226" y="159"/>
                  </a:cubicBezTo>
                  <a:cubicBezTo>
                    <a:pt x="181" y="114"/>
                    <a:pt x="125" y="80"/>
                    <a:pt x="68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579775" y="4081000"/>
              <a:ext cx="164500" cy="139650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6" y="1"/>
                  </a:moveTo>
                  <a:cubicBezTo>
                    <a:pt x="5482" y="1"/>
                    <a:pt x="5111" y="31"/>
                    <a:pt x="4751" y="95"/>
                  </a:cubicBezTo>
                  <a:cubicBezTo>
                    <a:pt x="3059" y="377"/>
                    <a:pt x="1129" y="1054"/>
                    <a:pt x="395" y="2747"/>
                  </a:cubicBezTo>
                  <a:cubicBezTo>
                    <a:pt x="0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0" y="5568"/>
                    <a:pt x="1411" y="5579"/>
                  </a:cubicBezTo>
                  <a:cubicBezTo>
                    <a:pt x="1478" y="5583"/>
                    <a:pt x="1545" y="5585"/>
                    <a:pt x="1611" y="5585"/>
                  </a:cubicBezTo>
                  <a:cubicBezTo>
                    <a:pt x="2604" y="5585"/>
                    <a:pt x="3506" y="5122"/>
                    <a:pt x="4288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42" y="50"/>
                    <a:pt x="6331" y="38"/>
                    <a:pt x="6320" y="16"/>
                  </a:cubicBezTo>
                  <a:cubicBezTo>
                    <a:pt x="6165" y="6"/>
                    <a:pt x="6010" y="1"/>
                    <a:pt x="585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645500" y="4077725"/>
              <a:ext cx="97925" cy="98750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05" y="0"/>
                  </a:moveTo>
                  <a:cubicBezTo>
                    <a:pt x="2574" y="147"/>
                    <a:pt x="1919" y="169"/>
                    <a:pt x="1298" y="271"/>
                  </a:cubicBezTo>
                  <a:cubicBezTo>
                    <a:pt x="949" y="361"/>
                    <a:pt x="407" y="418"/>
                    <a:pt x="226" y="767"/>
                  </a:cubicBezTo>
                  <a:cubicBezTo>
                    <a:pt x="1" y="1185"/>
                    <a:pt x="317" y="1760"/>
                    <a:pt x="768" y="1828"/>
                  </a:cubicBezTo>
                  <a:cubicBezTo>
                    <a:pt x="565" y="1918"/>
                    <a:pt x="226" y="2144"/>
                    <a:pt x="272" y="2392"/>
                  </a:cubicBezTo>
                  <a:cubicBezTo>
                    <a:pt x="328" y="2731"/>
                    <a:pt x="757" y="2765"/>
                    <a:pt x="982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5" y="3583"/>
                    <a:pt x="1033" y="3583"/>
                  </a:cubicBezTo>
                  <a:cubicBezTo>
                    <a:pt x="1129" y="3583"/>
                    <a:pt x="1227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7" y="3943"/>
                    <a:pt x="1650" y="3950"/>
                    <a:pt x="1706" y="3950"/>
                  </a:cubicBezTo>
                  <a:cubicBezTo>
                    <a:pt x="2174" y="3950"/>
                    <a:pt x="2798" y="3442"/>
                    <a:pt x="3070" y="3160"/>
                  </a:cubicBezTo>
                  <a:cubicBezTo>
                    <a:pt x="3736" y="2471"/>
                    <a:pt x="3724" y="1185"/>
                    <a:pt x="3916" y="35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601500" y="4082800"/>
              <a:ext cx="149525" cy="150650"/>
            </a:xfrm>
            <a:custGeom>
              <a:avLst/>
              <a:gdLst/>
              <a:ahLst/>
              <a:cxnLst/>
              <a:rect l="l" t="t" r="r" b="b"/>
              <a:pathLst>
                <a:path w="5981" h="6026" extrusionOk="0">
                  <a:moveTo>
                    <a:pt x="5484" y="0"/>
                  </a:moveTo>
                  <a:lnTo>
                    <a:pt x="5484" y="0"/>
                  </a:lnTo>
                  <a:cubicBezTo>
                    <a:pt x="5710" y="971"/>
                    <a:pt x="5180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0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1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1" y="6025"/>
                    <a:pt x="1588" y="6025"/>
                  </a:cubicBezTo>
                  <a:cubicBezTo>
                    <a:pt x="1700" y="6025"/>
                    <a:pt x="1811" y="6015"/>
                    <a:pt x="1919" y="5992"/>
                  </a:cubicBezTo>
                  <a:cubicBezTo>
                    <a:pt x="2912" y="5823"/>
                    <a:pt x="3442" y="5552"/>
                    <a:pt x="4255" y="4943"/>
                  </a:cubicBezTo>
                  <a:cubicBezTo>
                    <a:pt x="4807" y="4536"/>
                    <a:pt x="5417" y="3543"/>
                    <a:pt x="5620" y="2855"/>
                  </a:cubicBezTo>
                  <a:cubicBezTo>
                    <a:pt x="5834" y="2110"/>
                    <a:pt x="5981" y="598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711225" y="4070950"/>
              <a:ext cx="26000" cy="73650"/>
            </a:xfrm>
            <a:custGeom>
              <a:avLst/>
              <a:gdLst/>
              <a:ahLst/>
              <a:cxnLst/>
              <a:rect l="l" t="t" r="r" b="b"/>
              <a:pathLst>
                <a:path w="1040" h="2946" extrusionOk="0">
                  <a:moveTo>
                    <a:pt x="1028" y="0"/>
                  </a:moveTo>
                  <a:cubicBezTo>
                    <a:pt x="1028" y="0"/>
                    <a:pt x="1028" y="57"/>
                    <a:pt x="1005" y="136"/>
                  </a:cubicBezTo>
                  <a:cubicBezTo>
                    <a:pt x="994" y="226"/>
                    <a:pt x="960" y="350"/>
                    <a:pt x="938" y="497"/>
                  </a:cubicBezTo>
                  <a:cubicBezTo>
                    <a:pt x="915" y="643"/>
                    <a:pt x="870" y="813"/>
                    <a:pt x="825" y="993"/>
                  </a:cubicBezTo>
                  <a:cubicBezTo>
                    <a:pt x="802" y="1084"/>
                    <a:pt x="780" y="1163"/>
                    <a:pt x="757" y="1264"/>
                  </a:cubicBezTo>
                  <a:cubicBezTo>
                    <a:pt x="734" y="1354"/>
                    <a:pt x="712" y="1445"/>
                    <a:pt x="678" y="1546"/>
                  </a:cubicBezTo>
                  <a:cubicBezTo>
                    <a:pt x="644" y="1636"/>
                    <a:pt x="622" y="1738"/>
                    <a:pt x="588" y="1828"/>
                  </a:cubicBezTo>
                  <a:cubicBezTo>
                    <a:pt x="554" y="1919"/>
                    <a:pt x="520" y="2009"/>
                    <a:pt x="486" y="2088"/>
                  </a:cubicBezTo>
                  <a:cubicBezTo>
                    <a:pt x="464" y="2178"/>
                    <a:pt x="430" y="2268"/>
                    <a:pt x="385" y="2336"/>
                  </a:cubicBezTo>
                  <a:cubicBezTo>
                    <a:pt x="351" y="2404"/>
                    <a:pt x="317" y="2483"/>
                    <a:pt x="283" y="2551"/>
                  </a:cubicBezTo>
                  <a:cubicBezTo>
                    <a:pt x="249" y="2607"/>
                    <a:pt x="215" y="2663"/>
                    <a:pt x="181" y="2720"/>
                  </a:cubicBezTo>
                  <a:cubicBezTo>
                    <a:pt x="148" y="2765"/>
                    <a:pt x="114" y="2799"/>
                    <a:pt x="80" y="2844"/>
                  </a:cubicBezTo>
                  <a:lnTo>
                    <a:pt x="1" y="2945"/>
                  </a:lnTo>
                  <a:cubicBezTo>
                    <a:pt x="1" y="2945"/>
                    <a:pt x="46" y="2923"/>
                    <a:pt x="91" y="2855"/>
                  </a:cubicBezTo>
                  <a:cubicBezTo>
                    <a:pt x="125" y="2821"/>
                    <a:pt x="170" y="2787"/>
                    <a:pt x="204" y="2742"/>
                  </a:cubicBezTo>
                  <a:cubicBezTo>
                    <a:pt x="249" y="2697"/>
                    <a:pt x="306" y="2641"/>
                    <a:pt x="339" y="2584"/>
                  </a:cubicBezTo>
                  <a:cubicBezTo>
                    <a:pt x="396" y="2517"/>
                    <a:pt x="441" y="2449"/>
                    <a:pt x="486" y="2381"/>
                  </a:cubicBezTo>
                  <a:cubicBezTo>
                    <a:pt x="531" y="2302"/>
                    <a:pt x="576" y="2223"/>
                    <a:pt x="610" y="2133"/>
                  </a:cubicBezTo>
                  <a:cubicBezTo>
                    <a:pt x="655" y="2054"/>
                    <a:pt x="689" y="1952"/>
                    <a:pt x="734" y="1873"/>
                  </a:cubicBezTo>
                  <a:cubicBezTo>
                    <a:pt x="768" y="1783"/>
                    <a:pt x="791" y="1682"/>
                    <a:pt x="825" y="1591"/>
                  </a:cubicBezTo>
                  <a:cubicBezTo>
                    <a:pt x="881" y="1400"/>
                    <a:pt x="926" y="1208"/>
                    <a:pt x="971" y="1016"/>
                  </a:cubicBezTo>
                  <a:cubicBezTo>
                    <a:pt x="994" y="847"/>
                    <a:pt x="1017" y="677"/>
                    <a:pt x="1028" y="497"/>
                  </a:cubicBezTo>
                  <a:cubicBezTo>
                    <a:pt x="1039" y="339"/>
                    <a:pt x="1039" y="170"/>
                    <a:pt x="10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706150" y="4078550"/>
              <a:ext cx="28800" cy="51950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15" y="497"/>
                  </a:cubicBezTo>
                  <a:cubicBezTo>
                    <a:pt x="892" y="565"/>
                    <a:pt x="858" y="622"/>
                    <a:pt x="825" y="678"/>
                  </a:cubicBezTo>
                  <a:cubicBezTo>
                    <a:pt x="757" y="802"/>
                    <a:pt x="689" y="938"/>
                    <a:pt x="621" y="1062"/>
                  </a:cubicBezTo>
                  <a:cubicBezTo>
                    <a:pt x="542" y="1186"/>
                    <a:pt x="463" y="1310"/>
                    <a:pt x="396" y="1434"/>
                  </a:cubicBezTo>
                  <a:cubicBezTo>
                    <a:pt x="317" y="1547"/>
                    <a:pt x="249" y="1660"/>
                    <a:pt x="193" y="1761"/>
                  </a:cubicBezTo>
                  <a:cubicBezTo>
                    <a:pt x="136" y="1852"/>
                    <a:pt x="80" y="1931"/>
                    <a:pt x="46" y="1987"/>
                  </a:cubicBezTo>
                  <a:cubicBezTo>
                    <a:pt x="12" y="2043"/>
                    <a:pt x="1" y="2077"/>
                    <a:pt x="1" y="2077"/>
                  </a:cubicBezTo>
                  <a:cubicBezTo>
                    <a:pt x="1" y="2077"/>
                    <a:pt x="23" y="2055"/>
                    <a:pt x="69" y="2010"/>
                  </a:cubicBezTo>
                  <a:cubicBezTo>
                    <a:pt x="125" y="1964"/>
                    <a:pt x="193" y="1897"/>
                    <a:pt x="260" y="1818"/>
                  </a:cubicBezTo>
                  <a:cubicBezTo>
                    <a:pt x="351" y="1716"/>
                    <a:pt x="441" y="1615"/>
                    <a:pt x="509" y="1513"/>
                  </a:cubicBezTo>
                  <a:cubicBezTo>
                    <a:pt x="599" y="1400"/>
                    <a:pt x="678" y="1276"/>
                    <a:pt x="757" y="1141"/>
                  </a:cubicBezTo>
                  <a:cubicBezTo>
                    <a:pt x="791" y="1084"/>
                    <a:pt x="825" y="994"/>
                    <a:pt x="870" y="938"/>
                  </a:cubicBezTo>
                  <a:cubicBezTo>
                    <a:pt x="904" y="881"/>
                    <a:pt x="937" y="802"/>
                    <a:pt x="960" y="746"/>
                  </a:cubicBezTo>
                  <a:cubicBezTo>
                    <a:pt x="983" y="678"/>
                    <a:pt x="1016" y="610"/>
                    <a:pt x="1028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704175" y="4074325"/>
              <a:ext cx="32750" cy="40650"/>
            </a:xfrm>
            <a:custGeom>
              <a:avLst/>
              <a:gdLst/>
              <a:ahLst/>
              <a:cxnLst/>
              <a:rect l="l" t="t" r="r" b="b"/>
              <a:pathLst>
                <a:path w="1310" h="1626" extrusionOk="0">
                  <a:moveTo>
                    <a:pt x="1310" y="1"/>
                  </a:moveTo>
                  <a:cubicBezTo>
                    <a:pt x="1310" y="1"/>
                    <a:pt x="1219" y="91"/>
                    <a:pt x="1095" y="238"/>
                  </a:cubicBezTo>
                  <a:lnTo>
                    <a:pt x="994" y="362"/>
                  </a:lnTo>
                  <a:cubicBezTo>
                    <a:pt x="971" y="418"/>
                    <a:pt x="926" y="452"/>
                    <a:pt x="881" y="508"/>
                  </a:cubicBezTo>
                  <a:cubicBezTo>
                    <a:pt x="802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07" y="1095"/>
                  </a:cubicBezTo>
                  <a:cubicBezTo>
                    <a:pt x="373" y="1152"/>
                    <a:pt x="339" y="1197"/>
                    <a:pt x="305" y="1242"/>
                  </a:cubicBezTo>
                  <a:cubicBezTo>
                    <a:pt x="260" y="1287"/>
                    <a:pt x="227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60" y="1423"/>
                  </a:cubicBezTo>
                  <a:cubicBezTo>
                    <a:pt x="305" y="1389"/>
                    <a:pt x="339" y="1355"/>
                    <a:pt x="384" y="1321"/>
                  </a:cubicBezTo>
                  <a:cubicBezTo>
                    <a:pt x="430" y="1287"/>
                    <a:pt x="475" y="1242"/>
                    <a:pt x="520" y="1197"/>
                  </a:cubicBezTo>
                  <a:cubicBezTo>
                    <a:pt x="599" y="1107"/>
                    <a:pt x="689" y="1005"/>
                    <a:pt x="779" y="903"/>
                  </a:cubicBezTo>
                  <a:cubicBezTo>
                    <a:pt x="858" y="802"/>
                    <a:pt x="937" y="689"/>
                    <a:pt x="1005" y="587"/>
                  </a:cubicBezTo>
                  <a:cubicBezTo>
                    <a:pt x="1062" y="497"/>
                    <a:pt x="1118" y="396"/>
                    <a:pt x="1174" y="294"/>
                  </a:cubicBezTo>
                  <a:cubicBezTo>
                    <a:pt x="1231" y="193"/>
                    <a:pt x="1276" y="102"/>
                    <a:pt x="131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590500" y="3978550"/>
              <a:ext cx="149825" cy="114775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488" y="1"/>
                  </a:moveTo>
                  <a:cubicBezTo>
                    <a:pt x="1392" y="1"/>
                    <a:pt x="1294" y="6"/>
                    <a:pt x="1196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0" y="1169"/>
                  </a:cubicBezTo>
                  <a:cubicBezTo>
                    <a:pt x="45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1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23" y="3832"/>
                    <a:pt x="5823" y="3832"/>
                  </a:cubicBezTo>
                  <a:cubicBezTo>
                    <a:pt x="5631" y="3380"/>
                    <a:pt x="5383" y="2940"/>
                    <a:pt x="5112" y="2523"/>
                  </a:cubicBezTo>
                  <a:cubicBezTo>
                    <a:pt x="4338" y="1366"/>
                    <a:pt x="3005" y="1"/>
                    <a:pt x="1488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648050" y="4017125"/>
              <a:ext cx="98750" cy="81150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2" y="216"/>
                    <a:pt x="1366" y="540"/>
                  </a:cubicBezTo>
                  <a:cubicBezTo>
                    <a:pt x="1329" y="533"/>
                    <a:pt x="1283" y="530"/>
                    <a:pt x="1233" y="530"/>
                  </a:cubicBezTo>
                  <a:cubicBezTo>
                    <a:pt x="933" y="530"/>
                    <a:pt x="476" y="654"/>
                    <a:pt x="756" y="1002"/>
                  </a:cubicBezTo>
                  <a:cubicBezTo>
                    <a:pt x="192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0" y="3011"/>
                  </a:cubicBezTo>
                  <a:cubicBezTo>
                    <a:pt x="1199" y="3181"/>
                    <a:pt x="1534" y="3246"/>
                    <a:pt x="1875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0" y="2786"/>
                    <a:pt x="3362" y="1577"/>
                    <a:pt x="3295" y="1454"/>
                  </a:cubicBezTo>
                  <a:cubicBezTo>
                    <a:pt x="2934" y="833"/>
                    <a:pt x="2708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572725" y="3993075"/>
              <a:ext cx="167875" cy="114425"/>
            </a:xfrm>
            <a:custGeom>
              <a:avLst/>
              <a:gdLst/>
              <a:ahLst/>
              <a:cxnLst/>
              <a:rect l="l" t="t" r="r" b="b"/>
              <a:pathLst>
                <a:path w="6715" h="4577" extrusionOk="0">
                  <a:moveTo>
                    <a:pt x="813" y="1"/>
                  </a:moveTo>
                  <a:lnTo>
                    <a:pt x="813" y="1"/>
                  </a:lnTo>
                  <a:cubicBezTo>
                    <a:pt x="565" y="272"/>
                    <a:pt x="384" y="588"/>
                    <a:pt x="316" y="949"/>
                  </a:cubicBezTo>
                  <a:cubicBezTo>
                    <a:pt x="0" y="2438"/>
                    <a:pt x="1400" y="4063"/>
                    <a:pt x="2788" y="4379"/>
                  </a:cubicBezTo>
                  <a:cubicBezTo>
                    <a:pt x="3267" y="4500"/>
                    <a:pt x="3767" y="4576"/>
                    <a:pt x="4261" y="4576"/>
                  </a:cubicBezTo>
                  <a:cubicBezTo>
                    <a:pt x="5153" y="4576"/>
                    <a:pt x="6025" y="4328"/>
                    <a:pt x="6714" y="3646"/>
                  </a:cubicBezTo>
                  <a:cubicBezTo>
                    <a:pt x="6703" y="3634"/>
                    <a:pt x="6703" y="3623"/>
                    <a:pt x="6703" y="3612"/>
                  </a:cubicBezTo>
                  <a:cubicBezTo>
                    <a:pt x="6286" y="3804"/>
                    <a:pt x="5846" y="3928"/>
                    <a:pt x="5394" y="3973"/>
                  </a:cubicBezTo>
                  <a:cubicBezTo>
                    <a:pt x="5202" y="3990"/>
                    <a:pt x="5008" y="3998"/>
                    <a:pt x="4812" y="3998"/>
                  </a:cubicBezTo>
                  <a:cubicBezTo>
                    <a:pt x="4616" y="3998"/>
                    <a:pt x="4418" y="3990"/>
                    <a:pt x="4221" y="3973"/>
                  </a:cubicBezTo>
                  <a:cubicBezTo>
                    <a:pt x="3273" y="3871"/>
                    <a:pt x="2336" y="3499"/>
                    <a:pt x="1693" y="2765"/>
                  </a:cubicBezTo>
                  <a:cubicBezTo>
                    <a:pt x="1129" y="2134"/>
                    <a:pt x="768" y="1434"/>
                    <a:pt x="711" y="576"/>
                  </a:cubicBezTo>
                  <a:cubicBezTo>
                    <a:pt x="711" y="385"/>
                    <a:pt x="734" y="181"/>
                    <a:pt x="8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658475" y="4078850"/>
              <a:ext cx="83250" cy="11575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63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53" y="440"/>
                    <a:pt x="2743" y="418"/>
                    <a:pt x="2833" y="406"/>
                  </a:cubicBezTo>
                  <a:cubicBezTo>
                    <a:pt x="2901" y="384"/>
                    <a:pt x="2969" y="361"/>
                    <a:pt x="3048" y="339"/>
                  </a:cubicBezTo>
                  <a:cubicBezTo>
                    <a:pt x="3093" y="327"/>
                    <a:pt x="3149" y="305"/>
                    <a:pt x="3205" y="282"/>
                  </a:cubicBezTo>
                  <a:cubicBezTo>
                    <a:pt x="3284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83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78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2" y="282"/>
                    <a:pt x="1671" y="271"/>
                  </a:cubicBezTo>
                  <a:cubicBezTo>
                    <a:pt x="1456" y="248"/>
                    <a:pt x="1253" y="215"/>
                    <a:pt x="1050" y="181"/>
                  </a:cubicBezTo>
                  <a:lnTo>
                    <a:pt x="520" y="91"/>
                  </a:lnTo>
                  <a:lnTo>
                    <a:pt x="147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658775" y="4063050"/>
              <a:ext cx="78450" cy="21750"/>
            </a:xfrm>
            <a:custGeom>
              <a:avLst/>
              <a:gdLst/>
              <a:ahLst/>
              <a:cxnLst/>
              <a:rect l="l" t="t" r="r" b="b"/>
              <a:pathLst>
                <a:path w="3138" h="870" extrusionOk="0">
                  <a:moveTo>
                    <a:pt x="0" y="0"/>
                  </a:moveTo>
                  <a:cubicBezTo>
                    <a:pt x="0" y="0"/>
                    <a:pt x="169" y="124"/>
                    <a:pt x="440" y="260"/>
                  </a:cubicBezTo>
                  <a:cubicBezTo>
                    <a:pt x="587" y="328"/>
                    <a:pt x="756" y="418"/>
                    <a:pt x="925" y="486"/>
                  </a:cubicBezTo>
                  <a:cubicBezTo>
                    <a:pt x="1095" y="553"/>
                    <a:pt x="1286" y="632"/>
                    <a:pt x="1490" y="700"/>
                  </a:cubicBezTo>
                  <a:cubicBezTo>
                    <a:pt x="1591" y="723"/>
                    <a:pt x="1693" y="756"/>
                    <a:pt x="1794" y="779"/>
                  </a:cubicBezTo>
                  <a:cubicBezTo>
                    <a:pt x="1885" y="802"/>
                    <a:pt x="1986" y="824"/>
                    <a:pt x="2088" y="835"/>
                  </a:cubicBezTo>
                  <a:cubicBezTo>
                    <a:pt x="2189" y="858"/>
                    <a:pt x="2279" y="858"/>
                    <a:pt x="2370" y="869"/>
                  </a:cubicBezTo>
                  <a:lnTo>
                    <a:pt x="2618" y="869"/>
                  </a:lnTo>
                  <a:cubicBezTo>
                    <a:pt x="2697" y="869"/>
                    <a:pt x="2765" y="858"/>
                    <a:pt x="2844" y="847"/>
                  </a:cubicBezTo>
                  <a:cubicBezTo>
                    <a:pt x="2889" y="835"/>
                    <a:pt x="2945" y="824"/>
                    <a:pt x="3002" y="813"/>
                  </a:cubicBezTo>
                  <a:cubicBezTo>
                    <a:pt x="3092" y="790"/>
                    <a:pt x="3137" y="768"/>
                    <a:pt x="3137" y="768"/>
                  </a:cubicBezTo>
                  <a:lnTo>
                    <a:pt x="3137" y="768"/>
                  </a:lnTo>
                  <a:cubicBezTo>
                    <a:pt x="3137" y="768"/>
                    <a:pt x="3081" y="768"/>
                    <a:pt x="2990" y="790"/>
                  </a:cubicBezTo>
                  <a:lnTo>
                    <a:pt x="2832" y="790"/>
                  </a:lnTo>
                  <a:cubicBezTo>
                    <a:pt x="2765" y="790"/>
                    <a:pt x="2697" y="779"/>
                    <a:pt x="2618" y="779"/>
                  </a:cubicBezTo>
                  <a:cubicBezTo>
                    <a:pt x="2550" y="779"/>
                    <a:pt x="2471" y="756"/>
                    <a:pt x="2381" y="745"/>
                  </a:cubicBezTo>
                  <a:cubicBezTo>
                    <a:pt x="2302" y="734"/>
                    <a:pt x="2212" y="711"/>
                    <a:pt x="2110" y="700"/>
                  </a:cubicBezTo>
                  <a:cubicBezTo>
                    <a:pt x="2020" y="677"/>
                    <a:pt x="1930" y="655"/>
                    <a:pt x="1828" y="621"/>
                  </a:cubicBezTo>
                  <a:cubicBezTo>
                    <a:pt x="1738" y="598"/>
                    <a:pt x="1636" y="576"/>
                    <a:pt x="1546" y="542"/>
                  </a:cubicBezTo>
                  <a:cubicBezTo>
                    <a:pt x="1354" y="486"/>
                    <a:pt x="1162" y="418"/>
                    <a:pt x="982" y="350"/>
                  </a:cubicBezTo>
                  <a:cubicBezTo>
                    <a:pt x="801" y="282"/>
                    <a:pt x="621" y="226"/>
                    <a:pt x="485" y="170"/>
                  </a:cubicBezTo>
                  <a:cubicBezTo>
                    <a:pt x="339" y="124"/>
                    <a:pt x="214" y="79"/>
                    <a:pt x="124" y="45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688675" y="4061350"/>
              <a:ext cx="46275" cy="20350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34" y="57"/>
                    <a:pt x="57" y="80"/>
                  </a:cubicBezTo>
                  <a:cubicBezTo>
                    <a:pt x="113" y="136"/>
                    <a:pt x="169" y="192"/>
                    <a:pt x="226" y="249"/>
                  </a:cubicBezTo>
                  <a:cubicBezTo>
                    <a:pt x="271" y="271"/>
                    <a:pt x="294" y="328"/>
                    <a:pt x="339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3" y="753"/>
                    <a:pt x="1525" y="754"/>
                    <a:pt x="1535" y="757"/>
                  </a:cubicBezTo>
                  <a:cubicBezTo>
                    <a:pt x="1636" y="779"/>
                    <a:pt x="1738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388" y="587"/>
                    <a:pt x="1162" y="497"/>
                    <a:pt x="925" y="407"/>
                  </a:cubicBezTo>
                  <a:cubicBezTo>
                    <a:pt x="813" y="362"/>
                    <a:pt x="689" y="317"/>
                    <a:pt x="587" y="260"/>
                  </a:cubicBezTo>
                  <a:cubicBezTo>
                    <a:pt x="531" y="238"/>
                    <a:pt x="485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79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5697975" y="4051200"/>
              <a:ext cx="26825" cy="24275"/>
            </a:xfrm>
            <a:custGeom>
              <a:avLst/>
              <a:gdLst/>
              <a:ahLst/>
              <a:cxnLst/>
              <a:rect l="l" t="t" r="r" b="b"/>
              <a:pathLst>
                <a:path w="1073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68"/>
                    <a:pt x="80" y="136"/>
                    <a:pt x="125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17" y="452"/>
                    <a:pt x="384" y="519"/>
                    <a:pt x="452" y="587"/>
                  </a:cubicBezTo>
                  <a:cubicBezTo>
                    <a:pt x="576" y="700"/>
                    <a:pt x="711" y="790"/>
                    <a:pt x="869" y="881"/>
                  </a:cubicBezTo>
                  <a:cubicBezTo>
                    <a:pt x="937" y="914"/>
                    <a:pt x="1005" y="948"/>
                    <a:pt x="1073" y="971"/>
                  </a:cubicBezTo>
                  <a:cubicBezTo>
                    <a:pt x="1027" y="914"/>
                    <a:pt x="982" y="858"/>
                    <a:pt x="926" y="802"/>
                  </a:cubicBezTo>
                  <a:cubicBezTo>
                    <a:pt x="881" y="756"/>
                    <a:pt x="824" y="700"/>
                    <a:pt x="757" y="644"/>
                  </a:cubicBezTo>
                  <a:cubicBezTo>
                    <a:pt x="700" y="587"/>
                    <a:pt x="632" y="531"/>
                    <a:pt x="565" y="463"/>
                  </a:cubicBezTo>
                  <a:cubicBezTo>
                    <a:pt x="508" y="407"/>
                    <a:pt x="441" y="350"/>
                    <a:pt x="373" y="294"/>
                  </a:cubicBezTo>
                  <a:cubicBezTo>
                    <a:pt x="339" y="271"/>
                    <a:pt x="305" y="237"/>
                    <a:pt x="271" y="215"/>
                  </a:cubicBezTo>
                  <a:cubicBezTo>
                    <a:pt x="249" y="192"/>
                    <a:pt x="215" y="170"/>
                    <a:pt x="192" y="147"/>
                  </a:cubicBezTo>
                  <a:cubicBezTo>
                    <a:pt x="136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694300" y="3911000"/>
              <a:ext cx="110050" cy="176900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708100" y="3985100"/>
              <a:ext cx="76225" cy="102800"/>
            </a:xfrm>
            <a:custGeom>
              <a:avLst/>
              <a:gdLst/>
              <a:ahLst/>
              <a:cxnLst/>
              <a:rect l="l" t="t" r="r" b="b"/>
              <a:pathLst>
                <a:path w="3049" h="4112" extrusionOk="0">
                  <a:moveTo>
                    <a:pt x="1949" y="0"/>
                  </a:moveTo>
                  <a:cubicBezTo>
                    <a:pt x="1795" y="0"/>
                    <a:pt x="1605" y="108"/>
                    <a:pt x="1424" y="331"/>
                  </a:cubicBezTo>
                  <a:cubicBezTo>
                    <a:pt x="1311" y="174"/>
                    <a:pt x="1181" y="109"/>
                    <a:pt x="1052" y="109"/>
                  </a:cubicBezTo>
                  <a:cubicBezTo>
                    <a:pt x="634" y="109"/>
                    <a:pt x="229" y="781"/>
                    <a:pt x="487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1" y="1109"/>
                    <a:pt x="5" y="1713"/>
                    <a:pt x="81" y="1922"/>
                  </a:cubicBezTo>
                  <a:cubicBezTo>
                    <a:pt x="374" y="2735"/>
                    <a:pt x="1390" y="3197"/>
                    <a:pt x="1311" y="4111"/>
                  </a:cubicBezTo>
                  <a:lnTo>
                    <a:pt x="1582" y="3683"/>
                  </a:lnTo>
                  <a:cubicBezTo>
                    <a:pt x="2067" y="3107"/>
                    <a:pt x="2597" y="2836"/>
                    <a:pt x="2879" y="2159"/>
                  </a:cubicBezTo>
                  <a:cubicBezTo>
                    <a:pt x="3049" y="1821"/>
                    <a:pt x="3015" y="1200"/>
                    <a:pt x="2981" y="816"/>
                  </a:cubicBezTo>
                  <a:cubicBezTo>
                    <a:pt x="2969" y="536"/>
                    <a:pt x="2856" y="426"/>
                    <a:pt x="2704" y="426"/>
                  </a:cubicBezTo>
                  <a:cubicBezTo>
                    <a:pt x="2569" y="426"/>
                    <a:pt x="2402" y="514"/>
                    <a:pt x="2247" y="647"/>
                  </a:cubicBezTo>
                  <a:cubicBezTo>
                    <a:pt x="2314" y="222"/>
                    <a:pt x="2169" y="0"/>
                    <a:pt x="194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677375" y="3911000"/>
              <a:ext cx="63225" cy="178025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720825" y="3979300"/>
              <a:ext cx="18200" cy="101625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390" y="0"/>
                  </a:moveTo>
                  <a:cubicBezTo>
                    <a:pt x="373" y="0"/>
                    <a:pt x="358" y="3"/>
                    <a:pt x="350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47" y="157"/>
                    <a:pt x="125" y="225"/>
                    <a:pt x="102" y="292"/>
                  </a:cubicBezTo>
                  <a:cubicBezTo>
                    <a:pt x="68" y="383"/>
                    <a:pt x="46" y="484"/>
                    <a:pt x="34" y="574"/>
                  </a:cubicBezTo>
                  <a:cubicBezTo>
                    <a:pt x="1" y="811"/>
                    <a:pt x="1" y="1048"/>
                    <a:pt x="23" y="1285"/>
                  </a:cubicBezTo>
                  <a:cubicBezTo>
                    <a:pt x="34" y="1409"/>
                    <a:pt x="46" y="1545"/>
                    <a:pt x="68" y="1680"/>
                  </a:cubicBezTo>
                  <a:cubicBezTo>
                    <a:pt x="80" y="1816"/>
                    <a:pt x="113" y="1951"/>
                    <a:pt x="147" y="2075"/>
                  </a:cubicBezTo>
                  <a:cubicBezTo>
                    <a:pt x="226" y="2346"/>
                    <a:pt x="317" y="2594"/>
                    <a:pt x="407" y="2843"/>
                  </a:cubicBezTo>
                  <a:cubicBezTo>
                    <a:pt x="452" y="2955"/>
                    <a:pt x="486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5" y="4009"/>
                    <a:pt x="664" y="4009"/>
                    <a:pt x="663" y="4009"/>
                  </a:cubicBezTo>
                  <a:cubicBezTo>
                    <a:pt x="658" y="4009"/>
                    <a:pt x="651" y="4010"/>
                    <a:pt x="645" y="4011"/>
                  </a:cubicBezTo>
                  <a:lnTo>
                    <a:pt x="645" y="4011"/>
                  </a:lnTo>
                  <a:cubicBezTo>
                    <a:pt x="631" y="4003"/>
                    <a:pt x="621" y="3997"/>
                    <a:pt x="621" y="3994"/>
                  </a:cubicBezTo>
                  <a:cubicBezTo>
                    <a:pt x="587" y="3982"/>
                    <a:pt x="554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5"/>
                    <a:pt x="621" y="4016"/>
                  </a:cubicBezTo>
                  <a:cubicBezTo>
                    <a:pt x="621" y="4016"/>
                    <a:pt x="633" y="4013"/>
                    <a:pt x="645" y="4011"/>
                  </a:cubicBezTo>
                  <a:lnTo>
                    <a:pt x="645" y="4011"/>
                  </a:lnTo>
                  <a:cubicBezTo>
                    <a:pt x="652" y="4014"/>
                    <a:pt x="659" y="4018"/>
                    <a:pt x="666" y="4021"/>
                  </a:cubicBezTo>
                  <a:lnTo>
                    <a:pt x="666" y="4021"/>
                  </a:lnTo>
                  <a:lnTo>
                    <a:pt x="666" y="4027"/>
                  </a:lnTo>
                  <a:cubicBezTo>
                    <a:pt x="668" y="4026"/>
                    <a:pt x="669" y="4024"/>
                    <a:pt x="670" y="4023"/>
                  </a:cubicBezTo>
                  <a:lnTo>
                    <a:pt x="670" y="4023"/>
                  </a:lnTo>
                  <a:cubicBezTo>
                    <a:pt x="677" y="4026"/>
                    <a:pt x="683" y="4029"/>
                    <a:pt x="689" y="4032"/>
                  </a:cubicBezTo>
                  <a:lnTo>
                    <a:pt x="689" y="4032"/>
                  </a:lnTo>
                  <a:cubicBezTo>
                    <a:pt x="689" y="4008"/>
                    <a:pt x="689" y="3989"/>
                    <a:pt x="689" y="3971"/>
                  </a:cubicBezTo>
                  <a:cubicBezTo>
                    <a:pt x="711" y="3903"/>
                    <a:pt x="711" y="3824"/>
                    <a:pt x="711" y="3757"/>
                  </a:cubicBezTo>
                  <a:cubicBezTo>
                    <a:pt x="711" y="3655"/>
                    <a:pt x="711" y="3565"/>
                    <a:pt x="700" y="3474"/>
                  </a:cubicBezTo>
                  <a:cubicBezTo>
                    <a:pt x="666" y="3237"/>
                    <a:pt x="610" y="3012"/>
                    <a:pt x="542" y="2786"/>
                  </a:cubicBezTo>
                  <a:cubicBezTo>
                    <a:pt x="475" y="2538"/>
                    <a:pt x="384" y="2290"/>
                    <a:pt x="305" y="2030"/>
                  </a:cubicBezTo>
                  <a:cubicBezTo>
                    <a:pt x="271" y="1906"/>
                    <a:pt x="238" y="1782"/>
                    <a:pt x="226" y="1646"/>
                  </a:cubicBezTo>
                  <a:cubicBezTo>
                    <a:pt x="204" y="1522"/>
                    <a:pt x="181" y="1398"/>
                    <a:pt x="170" y="1274"/>
                  </a:cubicBezTo>
                  <a:cubicBezTo>
                    <a:pt x="147" y="1048"/>
                    <a:pt x="136" y="823"/>
                    <a:pt x="147" y="597"/>
                  </a:cubicBezTo>
                  <a:cubicBezTo>
                    <a:pt x="159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  <a:moveTo>
                    <a:pt x="689" y="4032"/>
                  </a:moveTo>
                  <a:cubicBezTo>
                    <a:pt x="689" y="4038"/>
                    <a:pt x="689" y="4044"/>
                    <a:pt x="689" y="4050"/>
                  </a:cubicBezTo>
                  <a:cubicBezTo>
                    <a:pt x="689" y="4054"/>
                    <a:pt x="693" y="4055"/>
                    <a:pt x="698" y="4055"/>
                  </a:cubicBezTo>
                  <a:cubicBezTo>
                    <a:pt x="708" y="4055"/>
                    <a:pt x="723" y="4050"/>
                    <a:pt x="723" y="4050"/>
                  </a:cubicBezTo>
                  <a:cubicBezTo>
                    <a:pt x="728" y="4050"/>
                    <a:pt x="710" y="4042"/>
                    <a:pt x="689" y="4032"/>
                  </a:cubicBezTo>
                  <a:close/>
                  <a:moveTo>
                    <a:pt x="666" y="4027"/>
                  </a:moveTo>
                  <a:lnTo>
                    <a:pt x="666" y="4050"/>
                  </a:lnTo>
                  <a:cubicBezTo>
                    <a:pt x="666" y="4061"/>
                    <a:pt x="666" y="4064"/>
                    <a:pt x="668" y="4064"/>
                  </a:cubicBezTo>
                  <a:cubicBezTo>
                    <a:pt x="669" y="4064"/>
                    <a:pt x="672" y="4061"/>
                    <a:pt x="678" y="4061"/>
                  </a:cubicBezTo>
                  <a:cubicBezTo>
                    <a:pt x="689" y="4050"/>
                    <a:pt x="666" y="4027"/>
                    <a:pt x="666" y="4027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739175" y="4017075"/>
              <a:ext cx="6775" cy="58400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cubicBezTo>
                    <a:pt x="267" y="7"/>
                    <a:pt x="264" y="16"/>
                    <a:pt x="260" y="25"/>
                  </a:cubicBezTo>
                  <a:lnTo>
                    <a:pt x="260" y="25"/>
                  </a:lnTo>
                  <a:cubicBezTo>
                    <a:pt x="267" y="8"/>
                    <a:pt x="271" y="0"/>
                    <a:pt x="271" y="0"/>
                  </a:cubicBezTo>
                  <a:close/>
                  <a:moveTo>
                    <a:pt x="260" y="25"/>
                  </a:moveTo>
                  <a:cubicBezTo>
                    <a:pt x="255" y="39"/>
                    <a:pt x="247" y="60"/>
                    <a:pt x="237" y="90"/>
                  </a:cubicBezTo>
                  <a:cubicBezTo>
                    <a:pt x="214" y="124"/>
                    <a:pt x="192" y="158"/>
                    <a:pt x="169" y="192"/>
                  </a:cubicBezTo>
                  <a:cubicBezTo>
                    <a:pt x="147" y="237"/>
                    <a:pt x="124" y="282"/>
                    <a:pt x="102" y="327"/>
                  </a:cubicBezTo>
                  <a:cubicBezTo>
                    <a:pt x="68" y="451"/>
                    <a:pt x="45" y="576"/>
                    <a:pt x="34" y="711"/>
                  </a:cubicBezTo>
                  <a:cubicBezTo>
                    <a:pt x="23" y="779"/>
                    <a:pt x="11" y="846"/>
                    <a:pt x="11" y="925"/>
                  </a:cubicBezTo>
                  <a:lnTo>
                    <a:pt x="11" y="1151"/>
                  </a:lnTo>
                  <a:cubicBezTo>
                    <a:pt x="11" y="1298"/>
                    <a:pt x="0" y="1444"/>
                    <a:pt x="11" y="1580"/>
                  </a:cubicBezTo>
                  <a:cubicBezTo>
                    <a:pt x="11" y="1726"/>
                    <a:pt x="23" y="1851"/>
                    <a:pt x="23" y="1963"/>
                  </a:cubicBezTo>
                  <a:lnTo>
                    <a:pt x="23" y="2234"/>
                  </a:lnTo>
                  <a:lnTo>
                    <a:pt x="23" y="2336"/>
                  </a:lnTo>
                  <a:cubicBezTo>
                    <a:pt x="23" y="2336"/>
                    <a:pt x="34" y="2302"/>
                    <a:pt x="68" y="2234"/>
                  </a:cubicBezTo>
                  <a:cubicBezTo>
                    <a:pt x="90" y="2144"/>
                    <a:pt x="102" y="2054"/>
                    <a:pt x="124" y="1963"/>
                  </a:cubicBezTo>
                  <a:cubicBezTo>
                    <a:pt x="135" y="1851"/>
                    <a:pt x="147" y="1715"/>
                    <a:pt x="158" y="1580"/>
                  </a:cubicBezTo>
                  <a:cubicBezTo>
                    <a:pt x="169" y="1444"/>
                    <a:pt x="158" y="1286"/>
                    <a:pt x="169" y="1140"/>
                  </a:cubicBezTo>
                  <a:cubicBezTo>
                    <a:pt x="169" y="1004"/>
                    <a:pt x="169" y="858"/>
                    <a:pt x="181" y="722"/>
                  </a:cubicBezTo>
                  <a:cubicBezTo>
                    <a:pt x="169" y="654"/>
                    <a:pt x="181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14" y="248"/>
                    <a:pt x="226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8" y="67"/>
                    <a:pt x="253" y="45"/>
                    <a:pt x="260" y="25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741700" y="4016775"/>
              <a:ext cx="14425" cy="56725"/>
            </a:xfrm>
            <a:custGeom>
              <a:avLst/>
              <a:gdLst/>
              <a:ahLst/>
              <a:cxnLst/>
              <a:rect l="l" t="t" r="r" b="b"/>
              <a:pathLst>
                <a:path w="577" h="2269" extrusionOk="0">
                  <a:moveTo>
                    <a:pt x="576" y="1"/>
                  </a:moveTo>
                  <a:cubicBezTo>
                    <a:pt x="576" y="1"/>
                    <a:pt x="508" y="125"/>
                    <a:pt x="418" y="328"/>
                  </a:cubicBezTo>
                  <a:cubicBezTo>
                    <a:pt x="317" y="576"/>
                    <a:pt x="226" y="836"/>
                    <a:pt x="159" y="1095"/>
                  </a:cubicBezTo>
                  <a:cubicBezTo>
                    <a:pt x="125" y="1242"/>
                    <a:pt x="102" y="1377"/>
                    <a:pt x="68" y="1524"/>
                  </a:cubicBezTo>
                  <a:cubicBezTo>
                    <a:pt x="46" y="1648"/>
                    <a:pt x="34" y="1772"/>
                    <a:pt x="23" y="1896"/>
                  </a:cubicBezTo>
                  <a:cubicBezTo>
                    <a:pt x="1" y="2111"/>
                    <a:pt x="1" y="2269"/>
                    <a:pt x="1" y="2269"/>
                  </a:cubicBezTo>
                  <a:cubicBezTo>
                    <a:pt x="1" y="2269"/>
                    <a:pt x="57" y="2122"/>
                    <a:pt x="113" y="1919"/>
                  </a:cubicBezTo>
                  <a:cubicBezTo>
                    <a:pt x="125" y="1874"/>
                    <a:pt x="147" y="1817"/>
                    <a:pt x="159" y="1750"/>
                  </a:cubicBezTo>
                  <a:cubicBezTo>
                    <a:pt x="170" y="1693"/>
                    <a:pt x="192" y="1626"/>
                    <a:pt x="215" y="1558"/>
                  </a:cubicBezTo>
                  <a:cubicBezTo>
                    <a:pt x="249" y="1434"/>
                    <a:pt x="283" y="1298"/>
                    <a:pt x="317" y="1152"/>
                  </a:cubicBezTo>
                  <a:cubicBezTo>
                    <a:pt x="362" y="994"/>
                    <a:pt x="396" y="858"/>
                    <a:pt x="418" y="723"/>
                  </a:cubicBezTo>
                  <a:cubicBezTo>
                    <a:pt x="452" y="588"/>
                    <a:pt x="486" y="463"/>
                    <a:pt x="508" y="362"/>
                  </a:cubicBezTo>
                  <a:cubicBezTo>
                    <a:pt x="554" y="136"/>
                    <a:pt x="576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737475" y="4024475"/>
              <a:ext cx="173225" cy="99700"/>
            </a:xfrm>
            <a:custGeom>
              <a:avLst/>
              <a:gdLst/>
              <a:ahLst/>
              <a:cxnLst/>
              <a:rect l="l" t="t" r="r" b="b"/>
              <a:pathLst>
                <a:path w="6929" h="3988" extrusionOk="0">
                  <a:moveTo>
                    <a:pt x="4383" y="1"/>
                  </a:moveTo>
                  <a:cubicBezTo>
                    <a:pt x="4312" y="1"/>
                    <a:pt x="4239" y="3"/>
                    <a:pt x="4164" y="9"/>
                  </a:cubicBezTo>
                  <a:cubicBezTo>
                    <a:pt x="3239" y="88"/>
                    <a:pt x="2754" y="189"/>
                    <a:pt x="1998" y="674"/>
                  </a:cubicBezTo>
                  <a:cubicBezTo>
                    <a:pt x="1546" y="968"/>
                    <a:pt x="486" y="1611"/>
                    <a:pt x="79" y="2243"/>
                  </a:cubicBezTo>
                  <a:cubicBezTo>
                    <a:pt x="45" y="2322"/>
                    <a:pt x="23" y="2412"/>
                    <a:pt x="0" y="2491"/>
                  </a:cubicBezTo>
                  <a:cubicBezTo>
                    <a:pt x="1039" y="2548"/>
                    <a:pt x="1275" y="2717"/>
                    <a:pt x="2156" y="3112"/>
                  </a:cubicBezTo>
                  <a:cubicBezTo>
                    <a:pt x="2449" y="3247"/>
                    <a:pt x="2979" y="3699"/>
                    <a:pt x="3261" y="3800"/>
                  </a:cubicBezTo>
                  <a:cubicBezTo>
                    <a:pt x="3544" y="3913"/>
                    <a:pt x="3713" y="3924"/>
                    <a:pt x="4006" y="3969"/>
                  </a:cubicBezTo>
                  <a:cubicBezTo>
                    <a:pt x="4088" y="3982"/>
                    <a:pt x="4169" y="3988"/>
                    <a:pt x="4251" y="3988"/>
                  </a:cubicBezTo>
                  <a:cubicBezTo>
                    <a:pt x="5212" y="3988"/>
                    <a:pt x="6122" y="3163"/>
                    <a:pt x="6590" y="2435"/>
                  </a:cubicBezTo>
                  <a:cubicBezTo>
                    <a:pt x="6726" y="2243"/>
                    <a:pt x="6839" y="2040"/>
                    <a:pt x="6929" y="1814"/>
                  </a:cubicBezTo>
                  <a:cubicBezTo>
                    <a:pt x="6363" y="832"/>
                    <a:pt x="5645" y="1"/>
                    <a:pt x="438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7600" y="4094075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3" y="1"/>
                  </a:moveTo>
                  <a:lnTo>
                    <a:pt x="0" y="68"/>
                  </a:lnTo>
                  <a:lnTo>
                    <a:pt x="113" y="91"/>
                  </a:lnTo>
                  <a:cubicBezTo>
                    <a:pt x="113" y="57"/>
                    <a:pt x="113" y="23"/>
                    <a:pt x="11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737750" y="4032350"/>
              <a:ext cx="108350" cy="78050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7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86" y="1296"/>
                    <a:pt x="68" y="1928"/>
                  </a:cubicBezTo>
                  <a:cubicBezTo>
                    <a:pt x="34" y="2007"/>
                    <a:pt x="12" y="2097"/>
                    <a:pt x="1" y="2176"/>
                  </a:cubicBezTo>
                  <a:cubicBezTo>
                    <a:pt x="1028" y="2233"/>
                    <a:pt x="1264" y="2402"/>
                    <a:pt x="2145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1" y="3122"/>
                  </a:cubicBezTo>
                  <a:cubicBezTo>
                    <a:pt x="2934" y="3122"/>
                    <a:pt x="3028" y="3105"/>
                    <a:pt x="3115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1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5" y="2467"/>
                    <a:pt x="4069" y="2430"/>
                    <a:pt x="4165" y="2278"/>
                  </a:cubicBezTo>
                  <a:cubicBezTo>
                    <a:pt x="4334" y="1984"/>
                    <a:pt x="3882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1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739450" y="3999750"/>
              <a:ext cx="182250" cy="80800"/>
            </a:xfrm>
            <a:custGeom>
              <a:avLst/>
              <a:gdLst/>
              <a:ahLst/>
              <a:cxnLst/>
              <a:rect l="l" t="t" r="r" b="b"/>
              <a:pathLst>
                <a:path w="7290" h="3232" extrusionOk="0">
                  <a:moveTo>
                    <a:pt x="4149" y="1"/>
                  </a:moveTo>
                  <a:cubicBezTo>
                    <a:pt x="3229" y="1"/>
                    <a:pt x="2442" y="445"/>
                    <a:pt x="1490" y="1269"/>
                  </a:cubicBezTo>
                  <a:cubicBezTo>
                    <a:pt x="1377" y="1359"/>
                    <a:pt x="373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60" y="1077"/>
                    <a:pt x="4085" y="998"/>
                  </a:cubicBezTo>
                  <a:cubicBezTo>
                    <a:pt x="4160" y="992"/>
                    <a:pt x="4233" y="990"/>
                    <a:pt x="4304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290" y="1675"/>
                    <a:pt x="6737" y="693"/>
                    <a:pt x="5372" y="230"/>
                  </a:cubicBezTo>
                  <a:cubicBezTo>
                    <a:pt x="4928" y="76"/>
                    <a:pt x="4527" y="1"/>
                    <a:pt x="4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748750" y="4050975"/>
              <a:ext cx="80425" cy="28175"/>
            </a:xfrm>
            <a:custGeom>
              <a:avLst/>
              <a:gdLst/>
              <a:ahLst/>
              <a:cxnLst/>
              <a:rect l="l" t="t" r="r" b="b"/>
              <a:pathLst>
                <a:path w="3217" h="1127" extrusionOk="0">
                  <a:moveTo>
                    <a:pt x="2782" y="1"/>
                  </a:moveTo>
                  <a:cubicBezTo>
                    <a:pt x="2746" y="1"/>
                    <a:pt x="2709" y="4"/>
                    <a:pt x="2675" y="9"/>
                  </a:cubicBezTo>
                  <a:lnTo>
                    <a:pt x="2404" y="32"/>
                  </a:lnTo>
                  <a:cubicBezTo>
                    <a:pt x="2303" y="32"/>
                    <a:pt x="2212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95" y="404"/>
                    <a:pt x="994" y="461"/>
                    <a:pt x="903" y="506"/>
                  </a:cubicBezTo>
                  <a:cubicBezTo>
                    <a:pt x="813" y="551"/>
                    <a:pt x="734" y="596"/>
                    <a:pt x="655" y="641"/>
                  </a:cubicBezTo>
                  <a:cubicBezTo>
                    <a:pt x="576" y="686"/>
                    <a:pt x="497" y="743"/>
                    <a:pt x="430" y="788"/>
                  </a:cubicBezTo>
                  <a:cubicBezTo>
                    <a:pt x="362" y="822"/>
                    <a:pt x="305" y="867"/>
                    <a:pt x="249" y="912"/>
                  </a:cubicBezTo>
                  <a:lnTo>
                    <a:pt x="114" y="1025"/>
                  </a:lnTo>
                  <a:cubicBezTo>
                    <a:pt x="35" y="1081"/>
                    <a:pt x="1" y="1127"/>
                    <a:pt x="1" y="1127"/>
                  </a:cubicBezTo>
                  <a:lnTo>
                    <a:pt x="136" y="1059"/>
                  </a:lnTo>
                  <a:cubicBezTo>
                    <a:pt x="215" y="1014"/>
                    <a:pt x="339" y="935"/>
                    <a:pt x="475" y="867"/>
                  </a:cubicBezTo>
                  <a:cubicBezTo>
                    <a:pt x="554" y="833"/>
                    <a:pt x="621" y="788"/>
                    <a:pt x="712" y="754"/>
                  </a:cubicBezTo>
                  <a:cubicBezTo>
                    <a:pt x="791" y="709"/>
                    <a:pt x="881" y="675"/>
                    <a:pt x="971" y="630"/>
                  </a:cubicBezTo>
                  <a:cubicBezTo>
                    <a:pt x="1061" y="585"/>
                    <a:pt x="1152" y="540"/>
                    <a:pt x="1253" y="506"/>
                  </a:cubicBezTo>
                  <a:cubicBezTo>
                    <a:pt x="1344" y="472"/>
                    <a:pt x="1445" y="427"/>
                    <a:pt x="1547" y="393"/>
                  </a:cubicBezTo>
                  <a:lnTo>
                    <a:pt x="1840" y="292"/>
                  </a:lnTo>
                  <a:cubicBezTo>
                    <a:pt x="1942" y="258"/>
                    <a:pt x="2043" y="235"/>
                    <a:pt x="2145" y="213"/>
                  </a:cubicBezTo>
                  <a:cubicBezTo>
                    <a:pt x="2246" y="190"/>
                    <a:pt x="2337" y="156"/>
                    <a:pt x="2427" y="145"/>
                  </a:cubicBezTo>
                  <a:lnTo>
                    <a:pt x="2675" y="100"/>
                  </a:lnTo>
                  <a:cubicBezTo>
                    <a:pt x="2833" y="66"/>
                    <a:pt x="2968" y="66"/>
                    <a:pt x="3059" y="43"/>
                  </a:cubicBezTo>
                  <a:lnTo>
                    <a:pt x="3217" y="32"/>
                  </a:lnTo>
                  <a:cubicBezTo>
                    <a:pt x="3217" y="32"/>
                    <a:pt x="3160" y="21"/>
                    <a:pt x="3059" y="21"/>
                  </a:cubicBezTo>
                  <a:cubicBezTo>
                    <a:pt x="3014" y="9"/>
                    <a:pt x="2957" y="9"/>
                    <a:pt x="2889" y="9"/>
                  </a:cubicBezTo>
                  <a:cubicBezTo>
                    <a:pt x="2856" y="4"/>
                    <a:pt x="2819" y="1"/>
                    <a:pt x="278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740300" y="4066425"/>
              <a:ext cx="108900" cy="16950"/>
            </a:xfrm>
            <a:custGeom>
              <a:avLst/>
              <a:gdLst/>
              <a:ahLst/>
              <a:cxnLst/>
              <a:rect l="l" t="t" r="r" b="b"/>
              <a:pathLst>
                <a:path w="4356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15" y="91"/>
                  </a:cubicBezTo>
                  <a:cubicBezTo>
                    <a:pt x="1580" y="114"/>
                    <a:pt x="1456" y="159"/>
                    <a:pt x="1320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35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15" y="565"/>
                    <a:pt x="169" y="599"/>
                  </a:cubicBezTo>
                  <a:cubicBezTo>
                    <a:pt x="57" y="644"/>
                    <a:pt x="0" y="678"/>
                    <a:pt x="0" y="678"/>
                  </a:cubicBezTo>
                  <a:cubicBezTo>
                    <a:pt x="0" y="678"/>
                    <a:pt x="68" y="667"/>
                    <a:pt x="181" y="633"/>
                  </a:cubicBezTo>
                  <a:cubicBezTo>
                    <a:pt x="294" y="588"/>
                    <a:pt x="463" y="542"/>
                    <a:pt x="666" y="486"/>
                  </a:cubicBezTo>
                  <a:cubicBezTo>
                    <a:pt x="858" y="430"/>
                    <a:pt x="1095" y="384"/>
                    <a:pt x="1354" y="328"/>
                  </a:cubicBezTo>
                  <a:cubicBezTo>
                    <a:pt x="1478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5" y="204"/>
                  </a:cubicBezTo>
                  <a:cubicBezTo>
                    <a:pt x="2291" y="193"/>
                    <a:pt x="2426" y="170"/>
                    <a:pt x="2562" y="159"/>
                  </a:cubicBezTo>
                  <a:cubicBezTo>
                    <a:pt x="2697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69" y="181"/>
                    <a:pt x="3871" y="193"/>
                    <a:pt x="3950" y="204"/>
                  </a:cubicBezTo>
                  <a:cubicBezTo>
                    <a:pt x="4040" y="215"/>
                    <a:pt x="4108" y="226"/>
                    <a:pt x="4164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0" y="91"/>
                    <a:pt x="3679" y="80"/>
                  </a:cubicBezTo>
                  <a:cubicBezTo>
                    <a:pt x="3577" y="46"/>
                    <a:pt x="3464" y="35"/>
                    <a:pt x="3340" y="23"/>
                  </a:cubicBezTo>
                  <a:cubicBezTo>
                    <a:pt x="3227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740575" y="4077725"/>
              <a:ext cx="77600" cy="6500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46" y="0"/>
                  </a:moveTo>
                  <a:lnTo>
                    <a:pt x="1253" y="23"/>
                  </a:lnTo>
                  <a:cubicBezTo>
                    <a:pt x="1163" y="23"/>
                    <a:pt x="1061" y="34"/>
                    <a:pt x="971" y="45"/>
                  </a:cubicBezTo>
                  <a:cubicBezTo>
                    <a:pt x="790" y="68"/>
                    <a:pt x="621" y="102"/>
                    <a:pt x="474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79" y="237"/>
                    <a:pt x="34" y="248"/>
                    <a:pt x="0" y="260"/>
                  </a:cubicBezTo>
                  <a:lnTo>
                    <a:pt x="125" y="248"/>
                  </a:lnTo>
                  <a:lnTo>
                    <a:pt x="283" y="237"/>
                  </a:lnTo>
                  <a:cubicBezTo>
                    <a:pt x="339" y="226"/>
                    <a:pt x="407" y="226"/>
                    <a:pt x="474" y="215"/>
                  </a:cubicBezTo>
                  <a:cubicBezTo>
                    <a:pt x="553" y="215"/>
                    <a:pt x="632" y="203"/>
                    <a:pt x="711" y="203"/>
                  </a:cubicBezTo>
                  <a:cubicBezTo>
                    <a:pt x="802" y="192"/>
                    <a:pt x="892" y="192"/>
                    <a:pt x="982" y="192"/>
                  </a:cubicBezTo>
                  <a:cubicBezTo>
                    <a:pt x="1163" y="169"/>
                    <a:pt x="1355" y="169"/>
                    <a:pt x="1546" y="158"/>
                  </a:cubicBezTo>
                  <a:lnTo>
                    <a:pt x="1829" y="158"/>
                  </a:lnTo>
                  <a:cubicBezTo>
                    <a:pt x="1879" y="152"/>
                    <a:pt x="1927" y="150"/>
                    <a:pt x="1974" y="150"/>
                  </a:cubicBezTo>
                  <a:cubicBezTo>
                    <a:pt x="2020" y="150"/>
                    <a:pt x="2065" y="152"/>
                    <a:pt x="2111" y="158"/>
                  </a:cubicBezTo>
                  <a:lnTo>
                    <a:pt x="2381" y="158"/>
                  </a:lnTo>
                  <a:lnTo>
                    <a:pt x="2607" y="169"/>
                  </a:lnTo>
                  <a:cubicBezTo>
                    <a:pt x="2647" y="175"/>
                    <a:pt x="2683" y="175"/>
                    <a:pt x="2717" y="175"/>
                  </a:cubicBezTo>
                  <a:cubicBezTo>
                    <a:pt x="2751" y="175"/>
                    <a:pt x="2782" y="175"/>
                    <a:pt x="2810" y="181"/>
                  </a:cubicBezTo>
                  <a:lnTo>
                    <a:pt x="2968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7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02" y="23"/>
                    <a:pt x="2212" y="23"/>
                    <a:pt x="2122" y="11"/>
                  </a:cubicBezTo>
                  <a:cubicBezTo>
                    <a:pt x="2032" y="0"/>
                    <a:pt x="1941" y="0"/>
                    <a:pt x="184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740575" y="4083250"/>
              <a:ext cx="62375" cy="1030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1" y="0"/>
                  </a:moveTo>
                  <a:cubicBezTo>
                    <a:pt x="245" y="0"/>
                    <a:pt x="176" y="11"/>
                    <a:pt x="102" y="27"/>
                  </a:cubicBezTo>
                  <a:lnTo>
                    <a:pt x="0" y="39"/>
                  </a:lnTo>
                  <a:lnTo>
                    <a:pt x="102" y="50"/>
                  </a:lnTo>
                  <a:lnTo>
                    <a:pt x="226" y="61"/>
                  </a:lnTo>
                  <a:cubicBezTo>
                    <a:pt x="283" y="72"/>
                    <a:pt x="328" y="84"/>
                    <a:pt x="395" y="95"/>
                  </a:cubicBezTo>
                  <a:cubicBezTo>
                    <a:pt x="497" y="106"/>
                    <a:pt x="644" y="129"/>
                    <a:pt x="779" y="151"/>
                  </a:cubicBezTo>
                  <a:lnTo>
                    <a:pt x="1242" y="230"/>
                  </a:lnTo>
                  <a:lnTo>
                    <a:pt x="1704" y="298"/>
                  </a:lnTo>
                  <a:cubicBezTo>
                    <a:pt x="1851" y="321"/>
                    <a:pt x="1987" y="343"/>
                    <a:pt x="2099" y="366"/>
                  </a:cubicBezTo>
                  <a:cubicBezTo>
                    <a:pt x="2212" y="377"/>
                    <a:pt x="2314" y="388"/>
                    <a:pt x="2381" y="400"/>
                  </a:cubicBezTo>
                  <a:cubicBezTo>
                    <a:pt x="2415" y="411"/>
                    <a:pt x="2460" y="411"/>
                    <a:pt x="2494" y="411"/>
                  </a:cubicBezTo>
                  <a:lnTo>
                    <a:pt x="2393" y="366"/>
                  </a:lnTo>
                  <a:cubicBezTo>
                    <a:pt x="2302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23" y="5"/>
                    <a:pt x="655" y="5"/>
                    <a:pt x="587" y="5"/>
                  </a:cubicBezTo>
                  <a:lnTo>
                    <a:pt x="384" y="5"/>
                  </a:lnTo>
                  <a:cubicBezTo>
                    <a:pt x="360" y="2"/>
                    <a:pt x="336" y="0"/>
                    <a:pt x="3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166875" y="4630075"/>
              <a:ext cx="17500" cy="47125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201575" y="4684525"/>
              <a:ext cx="17500" cy="47125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15400" y="4612300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47" y="1"/>
                    <a:pt x="0" y="429"/>
                    <a:pt x="0" y="948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246700" y="466025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7"/>
                    <a:pt x="159" y="1885"/>
                    <a:pt x="350" y="1885"/>
                  </a:cubicBezTo>
                  <a:cubicBezTo>
                    <a:pt x="542" y="1885"/>
                    <a:pt x="700" y="1457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262225" y="4588600"/>
              <a:ext cx="17225" cy="47425"/>
            </a:xfrm>
            <a:custGeom>
              <a:avLst/>
              <a:gdLst/>
              <a:ahLst/>
              <a:cxnLst/>
              <a:rect l="l" t="t" r="r" b="b"/>
              <a:pathLst>
                <a:path w="689" h="1897" extrusionOk="0">
                  <a:moveTo>
                    <a:pt x="339" y="1"/>
                  </a:moveTo>
                  <a:cubicBezTo>
                    <a:pt x="147" y="1"/>
                    <a:pt x="0" y="430"/>
                    <a:pt x="0" y="949"/>
                  </a:cubicBezTo>
                  <a:cubicBezTo>
                    <a:pt x="0" y="1468"/>
                    <a:pt x="147" y="1896"/>
                    <a:pt x="339" y="1896"/>
                  </a:cubicBezTo>
                  <a:cubicBezTo>
                    <a:pt x="542" y="1896"/>
                    <a:pt x="689" y="1468"/>
                    <a:pt x="689" y="949"/>
                  </a:cubicBezTo>
                  <a:cubicBezTo>
                    <a:pt x="689" y="430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092100" y="46117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29"/>
                    <a:pt x="1" y="948"/>
                  </a:cubicBezTo>
                  <a:cubicBezTo>
                    <a:pt x="1" y="1467"/>
                    <a:pt x="159" y="1884"/>
                    <a:pt x="351" y="1884"/>
                  </a:cubicBezTo>
                  <a:cubicBezTo>
                    <a:pt x="554" y="1884"/>
                    <a:pt x="700" y="1467"/>
                    <a:pt x="700" y="948"/>
                  </a:cubicBezTo>
                  <a:cubicBezTo>
                    <a:pt x="700" y="429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126800" y="46661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54" y="1885"/>
                    <a:pt x="700" y="1468"/>
                    <a:pt x="700" y="949"/>
                  </a:cubicBezTo>
                  <a:cubicBezTo>
                    <a:pt x="700" y="430"/>
                    <a:pt x="554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135550" y="4588600"/>
              <a:ext cx="17525" cy="47425"/>
            </a:xfrm>
            <a:custGeom>
              <a:avLst/>
              <a:gdLst/>
              <a:ahLst/>
              <a:cxnLst/>
              <a:rect l="l" t="t" r="r" b="b"/>
              <a:pathLst>
                <a:path w="701" h="1897" extrusionOk="0">
                  <a:moveTo>
                    <a:pt x="350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96"/>
                    <a:pt x="350" y="1896"/>
                  </a:cubicBezTo>
                  <a:cubicBezTo>
                    <a:pt x="542" y="1896"/>
                    <a:pt x="700" y="1468"/>
                    <a:pt x="700" y="949"/>
                  </a:cubicBezTo>
                  <a:cubicBezTo>
                    <a:pt x="700" y="430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835300" y="38492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49"/>
                  </a:cubicBezTo>
                  <a:cubicBezTo>
                    <a:pt x="0" y="1468"/>
                    <a:pt x="158" y="1885"/>
                    <a:pt x="350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53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800600" y="3794775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0" y="0"/>
                  </a:moveTo>
                  <a:cubicBezTo>
                    <a:pt x="158" y="0"/>
                    <a:pt x="1" y="418"/>
                    <a:pt x="1" y="948"/>
                  </a:cubicBezTo>
                  <a:cubicBezTo>
                    <a:pt x="1" y="1467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48"/>
                  </a:cubicBezTo>
                  <a:cubicBezTo>
                    <a:pt x="700" y="429"/>
                    <a:pt x="553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787050" y="38669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0" y="1468"/>
                    <a:pt x="700" y="949"/>
                  </a:cubicBezTo>
                  <a:cubicBezTo>
                    <a:pt x="700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755475" y="3819300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740225" y="38906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764200" y="37535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10050" y="38675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47" y="0"/>
                    <a:pt x="1" y="418"/>
                    <a:pt x="1" y="937"/>
                  </a:cubicBezTo>
                  <a:cubicBezTo>
                    <a:pt x="1" y="1467"/>
                    <a:pt x="147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75350" y="3813100"/>
              <a:ext cx="17250" cy="47150"/>
            </a:xfrm>
            <a:custGeom>
              <a:avLst/>
              <a:gdLst/>
              <a:ahLst/>
              <a:cxnLst/>
              <a:rect l="l" t="t" r="r" b="b"/>
              <a:pathLst>
                <a:path w="690" h="1886" extrusionOk="0">
                  <a:moveTo>
                    <a:pt x="351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689" y="1456"/>
                    <a:pt x="689" y="937"/>
                  </a:cubicBezTo>
                  <a:cubicBezTo>
                    <a:pt x="689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866625" y="3890675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123975" y="2764800"/>
              <a:ext cx="106950" cy="184250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6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575000" y="2818200"/>
              <a:ext cx="662125" cy="636425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21" y="6858"/>
                    <a:pt x="1141" y="8562"/>
                    <a:pt x="576" y="10379"/>
                  </a:cubicBezTo>
                  <a:cubicBezTo>
                    <a:pt x="227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28" y="25456"/>
                    <a:pt x="11121" y="25456"/>
                  </a:cubicBezTo>
                  <a:cubicBezTo>
                    <a:pt x="11183" y="25456"/>
                    <a:pt x="11246" y="25456"/>
                    <a:pt x="11308" y="25454"/>
                  </a:cubicBezTo>
                  <a:cubicBezTo>
                    <a:pt x="11782" y="25443"/>
                    <a:pt x="12256" y="25387"/>
                    <a:pt x="12718" y="25285"/>
                  </a:cubicBezTo>
                  <a:cubicBezTo>
                    <a:pt x="14287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64" y="20298"/>
                    <a:pt x="24826" y="18447"/>
                    <a:pt x="25571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610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652025" y="3277100"/>
              <a:ext cx="13275" cy="20350"/>
            </a:xfrm>
            <a:custGeom>
              <a:avLst/>
              <a:gdLst/>
              <a:ahLst/>
              <a:cxnLst/>
              <a:rect l="l" t="t" r="r" b="b"/>
              <a:pathLst>
                <a:path w="531" h="814" extrusionOk="0">
                  <a:moveTo>
                    <a:pt x="136" y="1"/>
                  </a:moveTo>
                  <a:cubicBezTo>
                    <a:pt x="102" y="57"/>
                    <a:pt x="68" y="114"/>
                    <a:pt x="46" y="170"/>
                  </a:cubicBezTo>
                  <a:cubicBezTo>
                    <a:pt x="0" y="272"/>
                    <a:pt x="0" y="384"/>
                    <a:pt x="23" y="486"/>
                  </a:cubicBezTo>
                  <a:cubicBezTo>
                    <a:pt x="68" y="599"/>
                    <a:pt x="158" y="689"/>
                    <a:pt x="260" y="757"/>
                  </a:cubicBezTo>
                  <a:cubicBezTo>
                    <a:pt x="316" y="791"/>
                    <a:pt x="384" y="813"/>
                    <a:pt x="441" y="813"/>
                  </a:cubicBezTo>
                  <a:cubicBezTo>
                    <a:pt x="474" y="757"/>
                    <a:pt x="497" y="700"/>
                    <a:pt x="508" y="633"/>
                  </a:cubicBezTo>
                  <a:cubicBezTo>
                    <a:pt x="531" y="542"/>
                    <a:pt x="520" y="441"/>
                    <a:pt x="486" y="362"/>
                  </a:cubicBezTo>
                  <a:cubicBezTo>
                    <a:pt x="452" y="260"/>
                    <a:pt x="395" y="170"/>
                    <a:pt x="305" y="102"/>
                  </a:cubicBezTo>
                  <a:cubicBezTo>
                    <a:pt x="260" y="57"/>
                    <a:pt x="204" y="23"/>
                    <a:pt x="136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1631150" y="3246625"/>
              <a:ext cx="12425" cy="2317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23" y="655"/>
                    <a:pt x="68" y="757"/>
                  </a:cubicBezTo>
                  <a:cubicBezTo>
                    <a:pt x="91" y="802"/>
                    <a:pt x="113" y="836"/>
                    <a:pt x="136" y="870"/>
                  </a:cubicBezTo>
                  <a:cubicBezTo>
                    <a:pt x="147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29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142050" y="3001500"/>
              <a:ext cx="11875" cy="22875"/>
            </a:xfrm>
            <a:custGeom>
              <a:avLst/>
              <a:gdLst/>
              <a:ahLst/>
              <a:cxnLst/>
              <a:rect l="l" t="t" r="r" b="b"/>
              <a:pathLst>
                <a:path w="475" h="915" extrusionOk="0">
                  <a:moveTo>
                    <a:pt x="158" y="0"/>
                  </a:moveTo>
                  <a:cubicBezTo>
                    <a:pt x="113" y="45"/>
                    <a:pt x="79" y="102"/>
                    <a:pt x="57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7" y="688"/>
                    <a:pt x="124" y="767"/>
                  </a:cubicBezTo>
                  <a:cubicBezTo>
                    <a:pt x="158" y="824"/>
                    <a:pt x="215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406" y="192"/>
                    <a:pt x="327" y="113"/>
                  </a:cubicBezTo>
                  <a:cubicBezTo>
                    <a:pt x="271" y="68"/>
                    <a:pt x="226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158675" y="3026875"/>
              <a:ext cx="12450" cy="26550"/>
            </a:xfrm>
            <a:custGeom>
              <a:avLst/>
              <a:gdLst/>
              <a:ahLst/>
              <a:cxnLst/>
              <a:rect l="l" t="t" r="r" b="b"/>
              <a:pathLst>
                <a:path w="498" h="1062" extrusionOk="0">
                  <a:moveTo>
                    <a:pt x="215" y="1"/>
                  </a:moveTo>
                  <a:cubicBezTo>
                    <a:pt x="159" y="46"/>
                    <a:pt x="125" y="113"/>
                    <a:pt x="91" y="181"/>
                  </a:cubicBezTo>
                  <a:cubicBezTo>
                    <a:pt x="69" y="226"/>
                    <a:pt x="46" y="294"/>
                    <a:pt x="35" y="350"/>
                  </a:cubicBezTo>
                  <a:cubicBezTo>
                    <a:pt x="23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70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97" y="508"/>
                  </a:cubicBezTo>
                  <a:cubicBezTo>
                    <a:pt x="475" y="305"/>
                    <a:pt x="373" y="125"/>
                    <a:pt x="21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721150" y="3334375"/>
              <a:ext cx="16100" cy="13550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2" y="0"/>
                  </a:moveTo>
                  <a:cubicBezTo>
                    <a:pt x="124" y="0"/>
                    <a:pt x="0" y="294"/>
                    <a:pt x="169" y="463"/>
                  </a:cubicBezTo>
                  <a:cubicBezTo>
                    <a:pt x="227" y="517"/>
                    <a:pt x="296" y="541"/>
                    <a:pt x="364" y="541"/>
                  </a:cubicBezTo>
                  <a:cubicBezTo>
                    <a:pt x="508" y="541"/>
                    <a:pt x="643" y="432"/>
                    <a:pt x="643" y="271"/>
                  </a:cubicBezTo>
                  <a:cubicBezTo>
                    <a:pt x="643" y="124"/>
                    <a:pt x="519" y="0"/>
                    <a:pt x="37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747100" y="3377250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4" y="517"/>
                    <a:pt x="291" y="541"/>
                    <a:pt x="356" y="541"/>
                  </a:cubicBezTo>
                  <a:cubicBezTo>
                    <a:pt x="496" y="541"/>
                    <a:pt x="632" y="433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76402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789700" y="3394175"/>
              <a:ext cx="15825" cy="13725"/>
            </a:xfrm>
            <a:custGeom>
              <a:avLst/>
              <a:gdLst/>
              <a:ahLst/>
              <a:cxnLst/>
              <a:rect l="l" t="t" r="r" b="b"/>
              <a:pathLst>
                <a:path w="633" h="549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83257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66132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25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037950" y="2880475"/>
              <a:ext cx="16100" cy="13825"/>
            </a:xfrm>
            <a:custGeom>
              <a:avLst/>
              <a:gdLst/>
              <a:ahLst/>
              <a:cxnLst/>
              <a:rect l="l" t="t" r="r" b="b"/>
              <a:pathLst>
                <a:path w="644" h="553" extrusionOk="0">
                  <a:moveTo>
                    <a:pt x="373" y="0"/>
                  </a:moveTo>
                  <a:cubicBezTo>
                    <a:pt x="124" y="0"/>
                    <a:pt x="0" y="294"/>
                    <a:pt x="170" y="474"/>
                  </a:cubicBezTo>
                  <a:cubicBezTo>
                    <a:pt x="227" y="528"/>
                    <a:pt x="297" y="552"/>
                    <a:pt x="364" y="552"/>
                  </a:cubicBezTo>
                  <a:cubicBezTo>
                    <a:pt x="508" y="552"/>
                    <a:pt x="643" y="443"/>
                    <a:pt x="643" y="282"/>
                  </a:cubicBezTo>
                  <a:cubicBezTo>
                    <a:pt x="643" y="124"/>
                    <a:pt x="519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055150" y="2932075"/>
              <a:ext cx="15825" cy="13575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1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185900" y="3137475"/>
              <a:ext cx="13725" cy="13550"/>
            </a:xfrm>
            <a:custGeom>
              <a:avLst/>
              <a:gdLst/>
              <a:ahLst/>
              <a:cxnLst/>
              <a:rect l="l" t="t" r="r" b="b"/>
              <a:pathLst>
                <a:path w="549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3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080900" y="3154675"/>
              <a:ext cx="15750" cy="13550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17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17" y="0"/>
                    <a:pt x="359" y="0"/>
                  </a:cubicBezTo>
                  <a:cubicBezTo>
                    <a:pt x="354" y="0"/>
                    <a:pt x="350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952475" y="3394175"/>
              <a:ext cx="15825" cy="1360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143175" y="32229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1" y="0"/>
                  </a:moveTo>
                  <a:cubicBezTo>
                    <a:pt x="136" y="0"/>
                    <a:pt x="0" y="90"/>
                    <a:pt x="0" y="271"/>
                  </a:cubicBezTo>
                  <a:cubicBezTo>
                    <a:pt x="0" y="451"/>
                    <a:pt x="136" y="542"/>
                    <a:pt x="271" y="542"/>
                  </a:cubicBezTo>
                  <a:cubicBezTo>
                    <a:pt x="406" y="542"/>
                    <a:pt x="542" y="451"/>
                    <a:pt x="542" y="271"/>
                  </a:cubicBezTo>
                  <a:cubicBezTo>
                    <a:pt x="542" y="90"/>
                    <a:pt x="406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911850" y="3369150"/>
              <a:ext cx="13550" cy="1250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1" y="415"/>
                    <a:pt x="542" y="246"/>
                  </a:cubicBezTo>
                  <a:cubicBezTo>
                    <a:pt x="531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003800" y="2914875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823825" y="2854800"/>
              <a:ext cx="16100" cy="13725"/>
            </a:xfrm>
            <a:custGeom>
              <a:avLst/>
              <a:gdLst/>
              <a:ahLst/>
              <a:cxnLst/>
              <a:rect l="l" t="t" r="r" b="b"/>
              <a:pathLst>
                <a:path w="644" h="549" extrusionOk="0">
                  <a:moveTo>
                    <a:pt x="373" y="0"/>
                  </a:moveTo>
                  <a:cubicBezTo>
                    <a:pt x="125" y="0"/>
                    <a:pt x="1" y="294"/>
                    <a:pt x="181" y="463"/>
                  </a:cubicBezTo>
                  <a:cubicBezTo>
                    <a:pt x="237" y="522"/>
                    <a:pt x="306" y="549"/>
                    <a:pt x="373" y="549"/>
                  </a:cubicBezTo>
                  <a:cubicBezTo>
                    <a:pt x="511" y="549"/>
                    <a:pt x="644" y="438"/>
                    <a:pt x="644" y="271"/>
                  </a:cubicBezTo>
                  <a:cubicBezTo>
                    <a:pt x="644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299425" y="4224800"/>
              <a:ext cx="163900" cy="74100"/>
            </a:xfrm>
            <a:custGeom>
              <a:avLst/>
              <a:gdLst/>
              <a:ahLst/>
              <a:cxnLst/>
              <a:rect l="l" t="t" r="r" b="b"/>
              <a:pathLst>
                <a:path w="6556" h="2964" extrusionOk="0">
                  <a:moveTo>
                    <a:pt x="247" y="1384"/>
                  </a:moveTo>
                  <a:cubicBezTo>
                    <a:pt x="247" y="1385"/>
                    <a:pt x="246" y="1386"/>
                    <a:pt x="246" y="1387"/>
                  </a:cubicBezTo>
                  <a:lnTo>
                    <a:pt x="246" y="1387"/>
                  </a:lnTo>
                  <a:cubicBezTo>
                    <a:pt x="246" y="1386"/>
                    <a:pt x="247" y="1385"/>
                    <a:pt x="247" y="1384"/>
                  </a:cubicBezTo>
                  <a:close/>
                  <a:moveTo>
                    <a:pt x="4143" y="0"/>
                  </a:moveTo>
                  <a:cubicBezTo>
                    <a:pt x="3633" y="0"/>
                    <a:pt x="2999" y="150"/>
                    <a:pt x="2640" y="222"/>
                  </a:cubicBezTo>
                  <a:cubicBezTo>
                    <a:pt x="2200" y="346"/>
                    <a:pt x="1692" y="718"/>
                    <a:pt x="1319" y="899"/>
                  </a:cubicBezTo>
                  <a:cubicBezTo>
                    <a:pt x="1319" y="899"/>
                    <a:pt x="317" y="1390"/>
                    <a:pt x="249" y="1390"/>
                  </a:cubicBezTo>
                  <a:cubicBezTo>
                    <a:pt x="246" y="1390"/>
                    <a:pt x="245" y="1389"/>
                    <a:pt x="246" y="1387"/>
                  </a:cubicBezTo>
                  <a:lnTo>
                    <a:pt x="246" y="1387"/>
                  </a:lnTo>
                  <a:cubicBezTo>
                    <a:pt x="1" y="1759"/>
                    <a:pt x="304" y="2322"/>
                    <a:pt x="360" y="2693"/>
                  </a:cubicBezTo>
                  <a:lnTo>
                    <a:pt x="1861" y="2964"/>
                  </a:lnTo>
                  <a:cubicBezTo>
                    <a:pt x="2549" y="2783"/>
                    <a:pt x="6555" y="1644"/>
                    <a:pt x="4818" y="188"/>
                  </a:cubicBezTo>
                  <a:cubicBezTo>
                    <a:pt x="4682" y="49"/>
                    <a:pt x="4433" y="0"/>
                    <a:pt x="414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254825" y="4239700"/>
              <a:ext cx="716275" cy="517900"/>
            </a:xfrm>
            <a:custGeom>
              <a:avLst/>
              <a:gdLst/>
              <a:ahLst/>
              <a:cxnLst/>
              <a:rect l="l" t="t" r="r" b="b"/>
              <a:pathLst>
                <a:path w="28651" h="20716" extrusionOk="0">
                  <a:moveTo>
                    <a:pt x="7812" y="0"/>
                  </a:moveTo>
                  <a:cubicBezTo>
                    <a:pt x="7316" y="0"/>
                    <a:pt x="6821" y="55"/>
                    <a:pt x="6331" y="156"/>
                  </a:cubicBezTo>
                  <a:cubicBezTo>
                    <a:pt x="5552" y="314"/>
                    <a:pt x="4852" y="653"/>
                    <a:pt x="4130" y="946"/>
                  </a:cubicBezTo>
                  <a:lnTo>
                    <a:pt x="1952" y="1770"/>
                  </a:lnTo>
                  <a:cubicBezTo>
                    <a:pt x="1242" y="2052"/>
                    <a:pt x="508" y="2390"/>
                    <a:pt x="0" y="3000"/>
                  </a:cubicBezTo>
                  <a:cubicBezTo>
                    <a:pt x="519" y="2402"/>
                    <a:pt x="1253" y="2074"/>
                    <a:pt x="1964" y="1792"/>
                  </a:cubicBezTo>
                  <a:lnTo>
                    <a:pt x="4153" y="1003"/>
                  </a:lnTo>
                  <a:cubicBezTo>
                    <a:pt x="4875" y="720"/>
                    <a:pt x="5586" y="393"/>
                    <a:pt x="6342" y="246"/>
                  </a:cubicBezTo>
                  <a:cubicBezTo>
                    <a:pt x="6801" y="157"/>
                    <a:pt x="7269" y="114"/>
                    <a:pt x="7738" y="114"/>
                  </a:cubicBezTo>
                  <a:cubicBezTo>
                    <a:pt x="8040" y="114"/>
                    <a:pt x="8343" y="132"/>
                    <a:pt x="8644" y="167"/>
                  </a:cubicBezTo>
                  <a:cubicBezTo>
                    <a:pt x="9400" y="280"/>
                    <a:pt x="10134" y="551"/>
                    <a:pt x="10777" y="957"/>
                  </a:cubicBezTo>
                  <a:cubicBezTo>
                    <a:pt x="11442" y="1375"/>
                    <a:pt x="11939" y="1950"/>
                    <a:pt x="12402" y="2571"/>
                  </a:cubicBezTo>
                  <a:cubicBezTo>
                    <a:pt x="13271" y="3835"/>
                    <a:pt x="13823" y="5302"/>
                    <a:pt x="14568" y="6678"/>
                  </a:cubicBezTo>
                  <a:cubicBezTo>
                    <a:pt x="14737" y="7017"/>
                    <a:pt x="14941" y="7355"/>
                    <a:pt x="15132" y="7705"/>
                  </a:cubicBezTo>
                  <a:cubicBezTo>
                    <a:pt x="15336" y="8033"/>
                    <a:pt x="15539" y="8371"/>
                    <a:pt x="15764" y="8687"/>
                  </a:cubicBezTo>
                  <a:cubicBezTo>
                    <a:pt x="16227" y="9330"/>
                    <a:pt x="16791" y="9883"/>
                    <a:pt x="17322" y="10447"/>
                  </a:cubicBezTo>
                  <a:cubicBezTo>
                    <a:pt x="18394" y="11576"/>
                    <a:pt x="19545" y="12636"/>
                    <a:pt x="20696" y="13675"/>
                  </a:cubicBezTo>
                  <a:lnTo>
                    <a:pt x="24171" y="16778"/>
                  </a:lnTo>
                  <a:cubicBezTo>
                    <a:pt x="24747" y="17297"/>
                    <a:pt x="25311" y="17827"/>
                    <a:pt x="25875" y="18346"/>
                  </a:cubicBezTo>
                  <a:cubicBezTo>
                    <a:pt x="26450" y="18877"/>
                    <a:pt x="26981" y="19441"/>
                    <a:pt x="27534" y="19982"/>
                  </a:cubicBezTo>
                  <a:cubicBezTo>
                    <a:pt x="27759" y="20219"/>
                    <a:pt x="27985" y="20468"/>
                    <a:pt x="28211" y="20716"/>
                  </a:cubicBezTo>
                  <a:lnTo>
                    <a:pt x="28651" y="20716"/>
                  </a:lnTo>
                  <a:cubicBezTo>
                    <a:pt x="28358" y="20389"/>
                    <a:pt x="28064" y="20073"/>
                    <a:pt x="27759" y="19757"/>
                  </a:cubicBezTo>
                  <a:cubicBezTo>
                    <a:pt x="27195" y="19215"/>
                    <a:pt x="26665" y="18651"/>
                    <a:pt x="26089" y="18121"/>
                  </a:cubicBezTo>
                  <a:cubicBezTo>
                    <a:pt x="25525" y="17590"/>
                    <a:pt x="24950" y="17060"/>
                    <a:pt x="24363" y="16552"/>
                  </a:cubicBezTo>
                  <a:lnTo>
                    <a:pt x="20876" y="13471"/>
                  </a:lnTo>
                  <a:cubicBezTo>
                    <a:pt x="19725" y="12433"/>
                    <a:pt x="18585" y="11384"/>
                    <a:pt x="17513" y="10267"/>
                  </a:cubicBezTo>
                  <a:cubicBezTo>
                    <a:pt x="16972" y="9703"/>
                    <a:pt x="16419" y="9161"/>
                    <a:pt x="15967" y="8552"/>
                  </a:cubicBezTo>
                  <a:cubicBezTo>
                    <a:pt x="15753" y="8236"/>
                    <a:pt x="15550" y="7908"/>
                    <a:pt x="15347" y="7581"/>
                  </a:cubicBezTo>
                  <a:cubicBezTo>
                    <a:pt x="15132" y="7254"/>
                    <a:pt x="14963" y="6915"/>
                    <a:pt x="14783" y="6566"/>
                  </a:cubicBezTo>
                  <a:cubicBezTo>
                    <a:pt x="14027" y="5223"/>
                    <a:pt x="13451" y="3767"/>
                    <a:pt x="12560" y="2469"/>
                  </a:cubicBezTo>
                  <a:cubicBezTo>
                    <a:pt x="12086" y="1849"/>
                    <a:pt x="11533" y="1239"/>
                    <a:pt x="10867" y="845"/>
                  </a:cubicBezTo>
                  <a:cubicBezTo>
                    <a:pt x="10190" y="427"/>
                    <a:pt x="9445" y="156"/>
                    <a:pt x="8655" y="55"/>
                  </a:cubicBezTo>
                  <a:cubicBezTo>
                    <a:pt x="8374" y="18"/>
                    <a:pt x="8093" y="0"/>
                    <a:pt x="7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189100" y="4314675"/>
              <a:ext cx="66025" cy="442650"/>
            </a:xfrm>
            <a:custGeom>
              <a:avLst/>
              <a:gdLst/>
              <a:ahLst/>
              <a:cxnLst/>
              <a:rect l="l" t="t" r="r" b="b"/>
              <a:pathLst>
                <a:path w="2641" h="17706" extrusionOk="0">
                  <a:moveTo>
                    <a:pt x="2641" y="1"/>
                  </a:move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43" y="17706"/>
                  </a:lnTo>
                  <a:cubicBezTo>
                    <a:pt x="666" y="17593"/>
                    <a:pt x="688" y="17480"/>
                    <a:pt x="711" y="17367"/>
                  </a:cubicBezTo>
                  <a:cubicBezTo>
                    <a:pt x="959" y="15923"/>
                    <a:pt x="1151" y="14467"/>
                    <a:pt x="1309" y="13011"/>
                  </a:cubicBezTo>
                  <a:cubicBezTo>
                    <a:pt x="1456" y="11556"/>
                    <a:pt x="1569" y="10089"/>
                    <a:pt x="1648" y="8622"/>
                  </a:cubicBezTo>
                  <a:cubicBezTo>
                    <a:pt x="1727" y="7155"/>
                    <a:pt x="1783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202350" y="4240850"/>
              <a:ext cx="763675" cy="516475"/>
            </a:xfrm>
            <a:custGeom>
              <a:avLst/>
              <a:gdLst/>
              <a:ahLst/>
              <a:cxnLst/>
              <a:rect l="l" t="t" r="r" b="b"/>
              <a:pathLst>
                <a:path w="30547" h="20659" extrusionOk="0">
                  <a:moveTo>
                    <a:pt x="9853" y="1"/>
                  </a:moveTo>
                  <a:cubicBezTo>
                    <a:pt x="8897" y="1"/>
                    <a:pt x="7936" y="208"/>
                    <a:pt x="7076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0" y="20659"/>
                  </a:cubicBezTo>
                  <a:lnTo>
                    <a:pt x="30547" y="20659"/>
                  </a:lnTo>
                  <a:cubicBezTo>
                    <a:pt x="26868" y="16653"/>
                    <a:pt x="22072" y="13245"/>
                    <a:pt x="18484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5" y="765"/>
                  </a:cubicBezTo>
                  <a:cubicBezTo>
                    <a:pt x="11898" y="239"/>
                    <a:pt x="10878" y="1"/>
                    <a:pt x="9853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226900" y="4291550"/>
              <a:ext cx="187900" cy="466050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807" y="102"/>
                    <a:pt x="4548" y="192"/>
                    <a:pt x="4311" y="283"/>
                  </a:cubicBezTo>
                  <a:cubicBezTo>
                    <a:pt x="1907" y="1151"/>
                    <a:pt x="1264" y="1377"/>
                    <a:pt x="1241" y="4277"/>
                  </a:cubicBezTo>
                  <a:cubicBezTo>
                    <a:pt x="1208" y="6918"/>
                    <a:pt x="1027" y="13169"/>
                    <a:pt x="0" y="18642"/>
                  </a:cubicBezTo>
                  <a:lnTo>
                    <a:pt x="4649" y="18631"/>
                  </a:lnTo>
                  <a:cubicBezTo>
                    <a:pt x="4683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67" y="14568"/>
                  </a:cubicBezTo>
                  <a:cubicBezTo>
                    <a:pt x="5010" y="13485"/>
                    <a:pt x="4706" y="12921"/>
                    <a:pt x="5134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5" y="8136"/>
                    <a:pt x="6793" y="7708"/>
                    <a:pt x="6974" y="7324"/>
                  </a:cubicBezTo>
                  <a:cubicBezTo>
                    <a:pt x="7515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416475" y="4264950"/>
              <a:ext cx="516550" cy="492375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6" y="0"/>
                  </a:moveTo>
                  <a:cubicBezTo>
                    <a:pt x="884" y="0"/>
                    <a:pt x="442" y="50"/>
                    <a:pt x="0" y="150"/>
                  </a:cubicBezTo>
                  <a:cubicBezTo>
                    <a:pt x="136" y="286"/>
                    <a:pt x="248" y="455"/>
                    <a:pt x="339" y="624"/>
                  </a:cubicBezTo>
                  <a:cubicBezTo>
                    <a:pt x="1185" y="2351"/>
                    <a:pt x="971" y="4461"/>
                    <a:pt x="2031" y="6041"/>
                  </a:cubicBezTo>
                  <a:cubicBezTo>
                    <a:pt x="3069" y="7587"/>
                    <a:pt x="4615" y="8738"/>
                    <a:pt x="5439" y="10430"/>
                  </a:cubicBezTo>
                  <a:cubicBezTo>
                    <a:pt x="6229" y="12055"/>
                    <a:pt x="7651" y="13364"/>
                    <a:pt x="8734" y="14797"/>
                  </a:cubicBezTo>
                  <a:cubicBezTo>
                    <a:pt x="9919" y="16332"/>
                    <a:pt x="11025" y="17912"/>
                    <a:pt x="12210" y="19435"/>
                  </a:cubicBezTo>
                  <a:cubicBezTo>
                    <a:pt x="12277" y="19525"/>
                    <a:pt x="12356" y="19616"/>
                    <a:pt x="12413" y="19695"/>
                  </a:cubicBezTo>
                  <a:lnTo>
                    <a:pt x="20662" y="19695"/>
                  </a:lnTo>
                  <a:cubicBezTo>
                    <a:pt x="19048" y="18013"/>
                    <a:pt x="17231" y="16411"/>
                    <a:pt x="15460" y="14854"/>
                  </a:cubicBezTo>
                  <a:cubicBezTo>
                    <a:pt x="13304" y="12958"/>
                    <a:pt x="11081" y="11006"/>
                    <a:pt x="9197" y="8896"/>
                  </a:cubicBezTo>
                  <a:cubicBezTo>
                    <a:pt x="8294" y="7880"/>
                    <a:pt x="7617" y="6582"/>
                    <a:pt x="7019" y="5420"/>
                  </a:cubicBezTo>
                  <a:cubicBezTo>
                    <a:pt x="6850" y="5082"/>
                    <a:pt x="6680" y="4732"/>
                    <a:pt x="6511" y="4382"/>
                  </a:cubicBezTo>
                  <a:cubicBezTo>
                    <a:pt x="5766" y="2859"/>
                    <a:pt x="5078" y="1426"/>
                    <a:pt x="3735" y="624"/>
                  </a:cubicBezTo>
                  <a:cubicBezTo>
                    <a:pt x="3031" y="208"/>
                    <a:pt x="2195" y="0"/>
                    <a:pt x="13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574025" y="4699250"/>
              <a:ext cx="29875" cy="21425"/>
            </a:xfrm>
            <a:custGeom>
              <a:avLst/>
              <a:gdLst/>
              <a:ahLst/>
              <a:cxnLst/>
              <a:rect l="l" t="t" r="r" b="b"/>
              <a:pathLst>
                <a:path w="1195" h="857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7" y="706"/>
                    <a:pt x="330" y="856"/>
                    <a:pt x="617" y="856"/>
                  </a:cubicBezTo>
                  <a:cubicBezTo>
                    <a:pt x="920" y="856"/>
                    <a:pt x="1194" y="689"/>
                    <a:pt x="1055" y="370"/>
                  </a:cubicBezTo>
                  <a:cubicBezTo>
                    <a:pt x="1044" y="348"/>
                    <a:pt x="1033" y="325"/>
                    <a:pt x="1022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511550" y="4741675"/>
              <a:ext cx="29350" cy="21425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5" y="1"/>
                  </a:moveTo>
                  <a:cubicBezTo>
                    <a:pt x="263" y="1"/>
                    <a:pt x="0" y="159"/>
                    <a:pt x="124" y="468"/>
                  </a:cubicBezTo>
                  <a:cubicBezTo>
                    <a:pt x="135" y="490"/>
                    <a:pt x="147" y="513"/>
                    <a:pt x="158" y="535"/>
                  </a:cubicBezTo>
                  <a:cubicBezTo>
                    <a:pt x="259" y="726"/>
                    <a:pt x="530" y="857"/>
                    <a:pt x="765" y="857"/>
                  </a:cubicBezTo>
                  <a:cubicBezTo>
                    <a:pt x="975" y="857"/>
                    <a:pt x="1157" y="752"/>
                    <a:pt x="1162" y="490"/>
                  </a:cubicBezTo>
                  <a:cubicBezTo>
                    <a:pt x="1174" y="162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638475" y="4674700"/>
              <a:ext cx="31725" cy="20925"/>
            </a:xfrm>
            <a:custGeom>
              <a:avLst/>
              <a:gdLst/>
              <a:ahLst/>
              <a:cxnLst/>
              <a:rect l="l" t="t" r="r" b="b"/>
              <a:pathLst>
                <a:path w="1269" h="837" extrusionOk="0">
                  <a:moveTo>
                    <a:pt x="676" y="1"/>
                  </a:moveTo>
                  <a:cubicBezTo>
                    <a:pt x="336" y="1"/>
                    <a:pt x="0" y="207"/>
                    <a:pt x="193" y="540"/>
                  </a:cubicBezTo>
                  <a:cubicBezTo>
                    <a:pt x="204" y="563"/>
                    <a:pt x="226" y="574"/>
                    <a:pt x="238" y="596"/>
                  </a:cubicBezTo>
                  <a:cubicBezTo>
                    <a:pt x="349" y="749"/>
                    <a:pt x="575" y="837"/>
                    <a:pt x="783" y="837"/>
                  </a:cubicBezTo>
                  <a:cubicBezTo>
                    <a:pt x="1038" y="837"/>
                    <a:pt x="1268" y="704"/>
                    <a:pt x="1231" y="393"/>
                  </a:cubicBezTo>
                  <a:cubicBezTo>
                    <a:pt x="1197" y="120"/>
                    <a:pt x="935" y="1"/>
                    <a:pt x="67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1405700" y="4717950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72" y="1"/>
                  </a:moveTo>
                  <a:cubicBezTo>
                    <a:pt x="619" y="1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88"/>
                    <a:pt x="939" y="965"/>
                    <a:pt x="961" y="943"/>
                  </a:cubicBezTo>
                  <a:cubicBezTo>
                    <a:pt x="1180" y="655"/>
                    <a:pt x="1058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1367075" y="4720525"/>
              <a:ext cx="37100" cy="21175"/>
            </a:xfrm>
            <a:custGeom>
              <a:avLst/>
              <a:gdLst/>
              <a:ahLst/>
              <a:cxnLst/>
              <a:rect l="l" t="t" r="r" b="b"/>
              <a:pathLst>
                <a:path w="1484" h="847" extrusionOk="0">
                  <a:moveTo>
                    <a:pt x="719" y="1"/>
                  </a:moveTo>
                  <a:cubicBezTo>
                    <a:pt x="373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2" y="847"/>
                  </a:cubicBezTo>
                  <a:cubicBezTo>
                    <a:pt x="1012" y="847"/>
                    <a:pt x="1483" y="457"/>
                    <a:pt x="1119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439050" y="465895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0"/>
                  </a:moveTo>
                  <a:cubicBezTo>
                    <a:pt x="312" y="0"/>
                    <a:pt x="1" y="1001"/>
                    <a:pt x="582" y="1001"/>
                  </a:cubicBezTo>
                  <a:cubicBezTo>
                    <a:pt x="591" y="1001"/>
                    <a:pt x="600" y="1001"/>
                    <a:pt x="609" y="1001"/>
                  </a:cubicBezTo>
                  <a:cubicBezTo>
                    <a:pt x="632" y="1001"/>
                    <a:pt x="654" y="1001"/>
                    <a:pt x="677" y="989"/>
                  </a:cubicBezTo>
                  <a:cubicBezTo>
                    <a:pt x="1094" y="933"/>
                    <a:pt x="1501" y="222"/>
                    <a:pt x="970" y="30"/>
                  </a:cubicBezTo>
                  <a:cubicBezTo>
                    <a:pt x="918" y="10"/>
                    <a:pt x="867" y="0"/>
                    <a:pt x="8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528125" y="4693200"/>
              <a:ext cx="37025" cy="25225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1"/>
                  </a:moveTo>
                  <a:cubicBezTo>
                    <a:pt x="294" y="1"/>
                    <a:pt x="0" y="1009"/>
                    <a:pt x="577" y="1009"/>
                  </a:cubicBezTo>
                  <a:cubicBezTo>
                    <a:pt x="588" y="1009"/>
                    <a:pt x="600" y="1008"/>
                    <a:pt x="612" y="1007"/>
                  </a:cubicBezTo>
                  <a:cubicBezTo>
                    <a:pt x="635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1" y="26"/>
                  </a:cubicBezTo>
                  <a:cubicBezTo>
                    <a:pt x="902" y="9"/>
                    <a:pt x="855" y="1"/>
                    <a:pt x="80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61600" y="4716300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476" y="0"/>
                  </a:moveTo>
                  <a:cubicBezTo>
                    <a:pt x="333" y="0"/>
                    <a:pt x="203" y="75"/>
                    <a:pt x="136" y="264"/>
                  </a:cubicBezTo>
                  <a:cubicBezTo>
                    <a:pt x="0" y="649"/>
                    <a:pt x="447" y="954"/>
                    <a:pt x="783" y="954"/>
                  </a:cubicBezTo>
                  <a:cubicBezTo>
                    <a:pt x="977" y="954"/>
                    <a:pt x="1134" y="851"/>
                    <a:pt x="1118" y="602"/>
                  </a:cubicBezTo>
                  <a:cubicBezTo>
                    <a:pt x="1118" y="580"/>
                    <a:pt x="1118" y="557"/>
                    <a:pt x="1106" y="535"/>
                  </a:cubicBezTo>
                  <a:cubicBezTo>
                    <a:pt x="1062" y="263"/>
                    <a:pt x="745" y="0"/>
                    <a:pt x="47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55725" y="460062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3" y="1"/>
                  </a:moveTo>
                  <a:cubicBezTo>
                    <a:pt x="342" y="1"/>
                    <a:pt x="214" y="73"/>
                    <a:pt x="145" y="253"/>
                  </a:cubicBezTo>
                  <a:cubicBezTo>
                    <a:pt x="0" y="637"/>
                    <a:pt x="455" y="956"/>
                    <a:pt x="794" y="956"/>
                  </a:cubicBezTo>
                  <a:cubicBezTo>
                    <a:pt x="983" y="956"/>
                    <a:pt x="1135" y="857"/>
                    <a:pt x="1127" y="614"/>
                  </a:cubicBezTo>
                  <a:cubicBezTo>
                    <a:pt x="1127" y="592"/>
                    <a:pt x="1116" y="569"/>
                    <a:pt x="1116" y="547"/>
                  </a:cubicBezTo>
                  <a:cubicBezTo>
                    <a:pt x="1079" y="271"/>
                    <a:pt x="757" y="1"/>
                    <a:pt x="4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497300" y="467302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3"/>
                    <a:pt x="318" y="850"/>
                    <a:pt x="603" y="850"/>
                  </a:cubicBezTo>
                  <a:cubicBezTo>
                    <a:pt x="909" y="850"/>
                    <a:pt x="1190" y="680"/>
                    <a:pt x="1044" y="359"/>
                  </a:cubicBezTo>
                  <a:cubicBezTo>
                    <a:pt x="1033" y="347"/>
                    <a:pt x="1033" y="325"/>
                    <a:pt x="1010" y="302"/>
                  </a:cubicBezTo>
                  <a:cubicBezTo>
                    <a:pt x="901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463425" y="4617025"/>
              <a:ext cx="29375" cy="21600"/>
            </a:xfrm>
            <a:custGeom>
              <a:avLst/>
              <a:gdLst/>
              <a:ahLst/>
              <a:cxnLst/>
              <a:rect l="l" t="t" r="r" b="b"/>
              <a:pathLst>
                <a:path w="1175" h="864" extrusionOk="0">
                  <a:moveTo>
                    <a:pt x="557" y="1"/>
                  </a:moveTo>
                  <a:cubicBezTo>
                    <a:pt x="263" y="1"/>
                    <a:pt x="1" y="161"/>
                    <a:pt x="131" y="477"/>
                  </a:cubicBezTo>
                  <a:cubicBezTo>
                    <a:pt x="142" y="489"/>
                    <a:pt x="153" y="511"/>
                    <a:pt x="165" y="534"/>
                  </a:cubicBezTo>
                  <a:cubicBezTo>
                    <a:pt x="266" y="730"/>
                    <a:pt x="536" y="863"/>
                    <a:pt x="770" y="863"/>
                  </a:cubicBezTo>
                  <a:cubicBezTo>
                    <a:pt x="981" y="863"/>
                    <a:pt x="1164" y="756"/>
                    <a:pt x="1169" y="489"/>
                  </a:cubicBezTo>
                  <a:cubicBezTo>
                    <a:pt x="1175" y="161"/>
                    <a:pt x="850" y="1"/>
                    <a:pt x="55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565550" y="4614900"/>
              <a:ext cx="29900" cy="21300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5"/>
                    <a:pt x="322" y="852"/>
                    <a:pt x="609" y="852"/>
                  </a:cubicBezTo>
                  <a:cubicBezTo>
                    <a:pt x="915" y="852"/>
                    <a:pt x="1196" y="685"/>
                    <a:pt x="1056" y="371"/>
                  </a:cubicBezTo>
                  <a:cubicBezTo>
                    <a:pt x="1045" y="348"/>
                    <a:pt x="1033" y="325"/>
                    <a:pt x="1022" y="303"/>
                  </a:cubicBezTo>
                  <a:cubicBezTo>
                    <a:pt x="914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479100" y="4557925"/>
              <a:ext cx="29800" cy="27050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723" y="0"/>
                  </a:moveTo>
                  <a:cubicBezTo>
                    <a:pt x="679" y="0"/>
                    <a:pt x="630" y="10"/>
                    <a:pt x="576" y="32"/>
                  </a:cubicBezTo>
                  <a:cubicBezTo>
                    <a:pt x="553" y="43"/>
                    <a:pt x="531" y="54"/>
                    <a:pt x="508" y="65"/>
                  </a:cubicBezTo>
                  <a:cubicBezTo>
                    <a:pt x="147" y="269"/>
                    <a:pt x="0" y="1070"/>
                    <a:pt x="564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191" y="0"/>
                    <a:pt x="72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610900" y="4701900"/>
              <a:ext cx="28375" cy="23975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0" y="1"/>
                  </a:moveTo>
                  <a:cubicBezTo>
                    <a:pt x="340" y="1"/>
                    <a:pt x="214" y="73"/>
                    <a:pt x="145" y="253"/>
                  </a:cubicBezTo>
                  <a:cubicBezTo>
                    <a:pt x="0" y="643"/>
                    <a:pt x="451" y="959"/>
                    <a:pt x="789" y="959"/>
                  </a:cubicBezTo>
                  <a:cubicBezTo>
                    <a:pt x="980" y="959"/>
                    <a:pt x="1135" y="858"/>
                    <a:pt x="1126" y="614"/>
                  </a:cubicBezTo>
                  <a:cubicBezTo>
                    <a:pt x="1126" y="592"/>
                    <a:pt x="1115" y="569"/>
                    <a:pt x="1115" y="547"/>
                  </a:cubicBezTo>
                  <a:cubicBezTo>
                    <a:pt x="1070" y="271"/>
                    <a:pt x="751" y="1"/>
                    <a:pt x="48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594700" y="4687325"/>
              <a:ext cx="29975" cy="27050"/>
            </a:xfrm>
            <a:custGeom>
              <a:avLst/>
              <a:gdLst/>
              <a:ahLst/>
              <a:cxnLst/>
              <a:rect l="l" t="t" r="r" b="b"/>
              <a:pathLst>
                <a:path w="1199" h="1082" extrusionOk="0">
                  <a:moveTo>
                    <a:pt x="618" y="1"/>
                  </a:moveTo>
                  <a:cubicBezTo>
                    <a:pt x="46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35" y="1039"/>
                    <a:pt x="657" y="1028"/>
                    <a:pt x="680" y="1017"/>
                  </a:cubicBezTo>
                  <a:cubicBezTo>
                    <a:pt x="1052" y="814"/>
                    <a:pt x="1199" y="24"/>
                    <a:pt x="635" y="1"/>
                  </a:cubicBezTo>
                  <a:cubicBezTo>
                    <a:pt x="629" y="1"/>
                    <a:pt x="624" y="1"/>
                    <a:pt x="6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465125" y="46752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4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608300" y="4729775"/>
              <a:ext cx="34950" cy="25925"/>
            </a:xfrm>
            <a:custGeom>
              <a:avLst/>
              <a:gdLst/>
              <a:ahLst/>
              <a:cxnLst/>
              <a:rect l="l" t="t" r="r" b="b"/>
              <a:pathLst>
                <a:path w="1398" h="1037" extrusionOk="0">
                  <a:moveTo>
                    <a:pt x="869" y="0"/>
                  </a:moveTo>
                  <a:cubicBezTo>
                    <a:pt x="845" y="0"/>
                    <a:pt x="818" y="2"/>
                    <a:pt x="790" y="7"/>
                  </a:cubicBezTo>
                  <a:lnTo>
                    <a:pt x="723" y="30"/>
                  </a:lnTo>
                  <a:cubicBezTo>
                    <a:pt x="316" y="142"/>
                    <a:pt x="0" y="887"/>
                    <a:pt x="553" y="1023"/>
                  </a:cubicBezTo>
                  <a:cubicBezTo>
                    <a:pt x="589" y="1032"/>
                    <a:pt x="624" y="1036"/>
                    <a:pt x="658" y="1036"/>
                  </a:cubicBezTo>
                  <a:cubicBezTo>
                    <a:pt x="1179" y="1036"/>
                    <a:pt x="1398" y="0"/>
                    <a:pt x="86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493750" y="4619600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6" y="1"/>
                  </a:moveTo>
                  <a:cubicBezTo>
                    <a:pt x="83" y="1"/>
                    <a:pt x="0" y="1066"/>
                    <a:pt x="481" y="1066"/>
                  </a:cubicBezTo>
                  <a:cubicBezTo>
                    <a:pt x="524" y="1066"/>
                    <a:pt x="571" y="1058"/>
                    <a:pt x="622" y="1040"/>
                  </a:cubicBezTo>
                  <a:cubicBezTo>
                    <a:pt x="644" y="1029"/>
                    <a:pt x="655" y="1018"/>
                    <a:pt x="678" y="1018"/>
                  </a:cubicBezTo>
                  <a:cubicBezTo>
                    <a:pt x="1062" y="826"/>
                    <a:pt x="1242" y="36"/>
                    <a:pt x="678" y="2"/>
                  </a:cubicBezTo>
                  <a:cubicBezTo>
                    <a:pt x="667" y="1"/>
                    <a:pt x="656" y="1"/>
                    <a:pt x="64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32550" y="458810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1" y="1"/>
                    <a:pt x="631" y="10"/>
                    <a:pt x="576" y="32"/>
                  </a:cubicBezTo>
                  <a:cubicBezTo>
                    <a:pt x="553" y="43"/>
                    <a:pt x="542" y="55"/>
                    <a:pt x="519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438225" y="473970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57" y="535"/>
                    <a:pt x="180" y="547"/>
                  </a:cubicBezTo>
                  <a:cubicBezTo>
                    <a:pt x="289" y="732"/>
                    <a:pt x="553" y="854"/>
                    <a:pt x="783" y="854"/>
                  </a:cubicBezTo>
                  <a:cubicBezTo>
                    <a:pt x="1001" y="854"/>
                    <a:pt x="1189" y="743"/>
                    <a:pt x="1184" y="468"/>
                  </a:cubicBezTo>
                  <a:cubicBezTo>
                    <a:pt x="1178" y="151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485500" y="4572725"/>
              <a:ext cx="37300" cy="21100"/>
            </a:xfrm>
            <a:custGeom>
              <a:avLst/>
              <a:gdLst/>
              <a:ahLst/>
              <a:cxnLst/>
              <a:rect l="l" t="t" r="r" b="b"/>
              <a:pathLst>
                <a:path w="1492" h="844" extrusionOk="0">
                  <a:moveTo>
                    <a:pt x="742" y="1"/>
                  </a:moveTo>
                  <a:cubicBezTo>
                    <a:pt x="386" y="1"/>
                    <a:pt x="1" y="240"/>
                    <a:pt x="196" y="613"/>
                  </a:cubicBezTo>
                  <a:cubicBezTo>
                    <a:pt x="283" y="778"/>
                    <a:pt x="438" y="844"/>
                    <a:pt x="604" y="844"/>
                  </a:cubicBezTo>
                  <a:cubicBezTo>
                    <a:pt x="1017" y="844"/>
                    <a:pt x="1491" y="434"/>
                    <a:pt x="1121" y="128"/>
                  </a:cubicBezTo>
                  <a:cubicBezTo>
                    <a:pt x="1098" y="117"/>
                    <a:pt x="1076" y="94"/>
                    <a:pt x="1064" y="83"/>
                  </a:cubicBezTo>
                  <a:cubicBezTo>
                    <a:pt x="975" y="27"/>
                    <a:pt x="860" y="1"/>
                    <a:pt x="74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450325" y="4496900"/>
              <a:ext cx="37025" cy="25200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1"/>
                    <a:pt x="869" y="1"/>
                  </a:cubicBezTo>
                  <a:lnTo>
                    <a:pt x="801" y="13"/>
                  </a:lnTo>
                  <a:cubicBezTo>
                    <a:pt x="384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487775" y="4509875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656" y="1"/>
                  </a:moveTo>
                  <a:cubicBezTo>
                    <a:pt x="88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35" y="1028"/>
                    <a:pt x="658" y="1028"/>
                    <a:pt x="680" y="1017"/>
                  </a:cubicBezTo>
                  <a:cubicBezTo>
                    <a:pt x="1064" y="825"/>
                    <a:pt x="1244" y="35"/>
                    <a:pt x="680" y="1"/>
                  </a:cubicBezTo>
                  <a:cubicBezTo>
                    <a:pt x="672" y="1"/>
                    <a:pt x="664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562975" y="4726175"/>
              <a:ext cx="28850" cy="27800"/>
            </a:xfrm>
            <a:custGeom>
              <a:avLst/>
              <a:gdLst/>
              <a:ahLst/>
              <a:cxnLst/>
              <a:rect l="l" t="t" r="r" b="b"/>
              <a:pathLst>
                <a:path w="1154" h="1112" extrusionOk="0">
                  <a:moveTo>
                    <a:pt x="665" y="1"/>
                  </a:moveTo>
                  <a:cubicBezTo>
                    <a:pt x="619" y="1"/>
                    <a:pt x="570" y="9"/>
                    <a:pt x="516" y="27"/>
                  </a:cubicBezTo>
                  <a:cubicBezTo>
                    <a:pt x="1" y="199"/>
                    <a:pt x="243" y="1111"/>
                    <a:pt x="630" y="1111"/>
                  </a:cubicBezTo>
                  <a:cubicBezTo>
                    <a:pt x="701" y="1111"/>
                    <a:pt x="777" y="1080"/>
                    <a:pt x="854" y="1009"/>
                  </a:cubicBezTo>
                  <a:cubicBezTo>
                    <a:pt x="877" y="997"/>
                    <a:pt x="888" y="975"/>
                    <a:pt x="899" y="964"/>
                  </a:cubicBezTo>
                  <a:cubicBezTo>
                    <a:pt x="1153" y="679"/>
                    <a:pt x="1078" y="1"/>
                    <a:pt x="66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563675" y="4663450"/>
              <a:ext cx="29700" cy="27725"/>
            </a:xfrm>
            <a:custGeom>
              <a:avLst/>
              <a:gdLst/>
              <a:ahLst/>
              <a:cxnLst/>
              <a:rect l="l" t="t" r="r" b="b"/>
              <a:pathLst>
                <a:path w="1188" h="1109" extrusionOk="0">
                  <a:moveTo>
                    <a:pt x="511" y="1"/>
                  </a:moveTo>
                  <a:cubicBezTo>
                    <a:pt x="433" y="1"/>
                    <a:pt x="352" y="37"/>
                    <a:pt x="273" y="121"/>
                  </a:cubicBezTo>
                  <a:cubicBezTo>
                    <a:pt x="251" y="132"/>
                    <a:pt x="239" y="155"/>
                    <a:pt x="228" y="166"/>
                  </a:cubicBezTo>
                  <a:cubicBezTo>
                    <a:pt x="0" y="464"/>
                    <a:pt x="129" y="1109"/>
                    <a:pt x="515" y="1109"/>
                  </a:cubicBezTo>
                  <a:cubicBezTo>
                    <a:pt x="569" y="1109"/>
                    <a:pt x="628" y="1096"/>
                    <a:pt x="691" y="1069"/>
                  </a:cubicBezTo>
                  <a:cubicBezTo>
                    <a:pt x="1187" y="854"/>
                    <a:pt x="891" y="1"/>
                    <a:pt x="5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637625" y="4732700"/>
              <a:ext cx="29450" cy="27800"/>
            </a:xfrm>
            <a:custGeom>
              <a:avLst/>
              <a:gdLst/>
              <a:ahLst/>
              <a:cxnLst/>
              <a:rect l="l" t="t" r="r" b="b"/>
              <a:pathLst>
                <a:path w="1178" h="1112" extrusionOk="0">
                  <a:moveTo>
                    <a:pt x="661" y="1"/>
                  </a:moveTo>
                  <a:cubicBezTo>
                    <a:pt x="604" y="1"/>
                    <a:pt x="542" y="15"/>
                    <a:pt x="475" y="48"/>
                  </a:cubicBezTo>
                  <a:cubicBezTo>
                    <a:pt x="0" y="281"/>
                    <a:pt x="316" y="1111"/>
                    <a:pt x="688" y="1111"/>
                  </a:cubicBezTo>
                  <a:cubicBezTo>
                    <a:pt x="767" y="1111"/>
                    <a:pt x="849" y="1074"/>
                    <a:pt x="926" y="985"/>
                  </a:cubicBezTo>
                  <a:cubicBezTo>
                    <a:pt x="949" y="973"/>
                    <a:pt x="960" y="951"/>
                    <a:pt x="971" y="928"/>
                  </a:cubicBezTo>
                  <a:cubicBezTo>
                    <a:pt x="1177" y="634"/>
                    <a:pt x="1034" y="1"/>
                    <a:pt x="6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428900" y="4424750"/>
              <a:ext cx="37450" cy="21075"/>
            </a:xfrm>
            <a:custGeom>
              <a:avLst/>
              <a:gdLst/>
              <a:ahLst/>
              <a:cxnLst/>
              <a:rect l="l" t="t" r="r" b="b"/>
              <a:pathLst>
                <a:path w="1498" h="843" extrusionOk="0">
                  <a:moveTo>
                    <a:pt x="734" y="0"/>
                  </a:moveTo>
                  <a:cubicBezTo>
                    <a:pt x="382" y="0"/>
                    <a:pt x="1" y="241"/>
                    <a:pt x="203" y="619"/>
                  </a:cubicBezTo>
                  <a:cubicBezTo>
                    <a:pt x="289" y="779"/>
                    <a:pt x="442" y="843"/>
                    <a:pt x="604" y="843"/>
                  </a:cubicBezTo>
                  <a:cubicBezTo>
                    <a:pt x="1018" y="843"/>
                    <a:pt x="1497" y="430"/>
                    <a:pt x="1117" y="123"/>
                  </a:cubicBezTo>
                  <a:lnTo>
                    <a:pt x="1060" y="89"/>
                  </a:lnTo>
                  <a:cubicBezTo>
                    <a:pt x="971" y="28"/>
                    <a:pt x="854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451200" y="45458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cubicBezTo>
                    <a:pt x="507" y="52"/>
                    <a:pt x="496" y="63"/>
                    <a:pt x="473" y="75"/>
                  </a:cubicBezTo>
                  <a:cubicBezTo>
                    <a:pt x="114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420725" y="469787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583" y="0"/>
                  </a:moveTo>
                  <a:cubicBezTo>
                    <a:pt x="278" y="0"/>
                    <a:pt x="1" y="168"/>
                    <a:pt x="146" y="482"/>
                  </a:cubicBezTo>
                  <a:cubicBezTo>
                    <a:pt x="157" y="504"/>
                    <a:pt x="169" y="527"/>
                    <a:pt x="180" y="538"/>
                  </a:cubicBezTo>
                  <a:cubicBezTo>
                    <a:pt x="289" y="728"/>
                    <a:pt x="550" y="850"/>
                    <a:pt x="779" y="850"/>
                  </a:cubicBezTo>
                  <a:cubicBezTo>
                    <a:pt x="999" y="850"/>
                    <a:pt x="1190" y="736"/>
                    <a:pt x="1184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500400" y="4720825"/>
              <a:ext cx="29500" cy="21400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409" y="0"/>
                  </a:moveTo>
                  <a:cubicBezTo>
                    <a:pt x="195" y="0"/>
                    <a:pt x="11" y="108"/>
                    <a:pt x="6" y="376"/>
                  </a:cubicBezTo>
                  <a:cubicBezTo>
                    <a:pt x="0" y="698"/>
                    <a:pt x="325" y="856"/>
                    <a:pt x="619" y="856"/>
                  </a:cubicBezTo>
                  <a:cubicBezTo>
                    <a:pt x="914" y="856"/>
                    <a:pt x="1179" y="698"/>
                    <a:pt x="1055" y="388"/>
                  </a:cubicBezTo>
                  <a:cubicBezTo>
                    <a:pt x="1044" y="365"/>
                    <a:pt x="1033" y="342"/>
                    <a:pt x="1021" y="320"/>
                  </a:cubicBezTo>
                  <a:cubicBezTo>
                    <a:pt x="915" y="131"/>
                    <a:pt x="644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434275" y="4637600"/>
              <a:ext cx="31750" cy="20925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488" y="1"/>
                  </a:moveTo>
                  <a:cubicBezTo>
                    <a:pt x="231" y="1"/>
                    <a:pt x="1" y="133"/>
                    <a:pt x="44" y="444"/>
                  </a:cubicBezTo>
                  <a:cubicBezTo>
                    <a:pt x="78" y="717"/>
                    <a:pt x="340" y="837"/>
                    <a:pt x="598" y="837"/>
                  </a:cubicBezTo>
                  <a:cubicBezTo>
                    <a:pt x="937" y="837"/>
                    <a:pt x="1270" y="631"/>
                    <a:pt x="1071" y="298"/>
                  </a:cubicBezTo>
                  <a:cubicBezTo>
                    <a:pt x="1060" y="286"/>
                    <a:pt x="1048" y="264"/>
                    <a:pt x="1037" y="241"/>
                  </a:cubicBezTo>
                  <a:cubicBezTo>
                    <a:pt x="926" y="89"/>
                    <a:pt x="698" y="1"/>
                    <a:pt x="488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415225" y="46097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7"/>
                  </a:cubicBezTo>
                  <a:cubicBezTo>
                    <a:pt x="1054" y="813"/>
                    <a:pt x="1201" y="12"/>
                    <a:pt x="637" y="1"/>
                  </a:cubicBezTo>
                  <a:cubicBezTo>
                    <a:pt x="634" y="1"/>
                    <a:pt x="631" y="1"/>
                    <a:pt x="62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512925" y="4584850"/>
              <a:ext cx="28200" cy="23925"/>
            </a:xfrm>
            <a:custGeom>
              <a:avLst/>
              <a:gdLst/>
              <a:ahLst/>
              <a:cxnLst/>
              <a:rect l="l" t="t" r="r" b="b"/>
              <a:pathLst>
                <a:path w="1128" h="957" extrusionOk="0">
                  <a:moveTo>
                    <a:pt x="338" y="1"/>
                  </a:moveTo>
                  <a:cubicBezTo>
                    <a:pt x="150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7" y="686"/>
                    <a:pt x="377" y="956"/>
                    <a:pt x="648" y="956"/>
                  </a:cubicBezTo>
                  <a:cubicBezTo>
                    <a:pt x="787" y="956"/>
                    <a:pt x="914" y="884"/>
                    <a:pt x="983" y="704"/>
                  </a:cubicBezTo>
                  <a:cubicBezTo>
                    <a:pt x="1128" y="320"/>
                    <a:pt x="673" y="1"/>
                    <a:pt x="33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545100" y="463042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4" y="43"/>
                    <a:pt x="542" y="54"/>
                    <a:pt x="520" y="65"/>
                  </a:cubicBezTo>
                  <a:cubicBezTo>
                    <a:pt x="147" y="269"/>
                    <a:pt x="1" y="1058"/>
                    <a:pt x="565" y="1081"/>
                  </a:cubicBezTo>
                  <a:cubicBezTo>
                    <a:pt x="568" y="1081"/>
                    <a:pt x="570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525525" y="4631250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1" y="0"/>
                  </a:moveTo>
                  <a:cubicBezTo>
                    <a:pt x="260" y="0"/>
                    <a:pt x="0" y="158"/>
                    <a:pt x="129" y="473"/>
                  </a:cubicBezTo>
                  <a:cubicBezTo>
                    <a:pt x="141" y="484"/>
                    <a:pt x="152" y="506"/>
                    <a:pt x="163" y="529"/>
                  </a:cubicBezTo>
                  <a:cubicBezTo>
                    <a:pt x="264" y="725"/>
                    <a:pt x="534" y="859"/>
                    <a:pt x="769" y="859"/>
                  </a:cubicBezTo>
                  <a:cubicBezTo>
                    <a:pt x="980" y="859"/>
                    <a:pt x="1162" y="751"/>
                    <a:pt x="1167" y="484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534675" y="466025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1" y="1"/>
                  </a:moveTo>
                  <a:cubicBezTo>
                    <a:pt x="685" y="1"/>
                    <a:pt x="633" y="11"/>
                    <a:pt x="576" y="35"/>
                  </a:cubicBezTo>
                  <a:cubicBezTo>
                    <a:pt x="553" y="46"/>
                    <a:pt x="531" y="46"/>
                    <a:pt x="508" y="69"/>
                  </a:cubicBezTo>
                  <a:cubicBezTo>
                    <a:pt x="147" y="260"/>
                    <a:pt x="0" y="1062"/>
                    <a:pt x="564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50" y="1073"/>
                    <a:pt x="1200" y="1"/>
                    <a:pt x="73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374300" y="46807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41" y="490"/>
                    <a:pt x="152" y="512"/>
                    <a:pt x="164" y="535"/>
                  </a:cubicBezTo>
                  <a:cubicBezTo>
                    <a:pt x="265" y="726"/>
                    <a:pt x="538" y="861"/>
                    <a:pt x="774" y="861"/>
                  </a:cubicBezTo>
                  <a:cubicBezTo>
                    <a:pt x="983" y="861"/>
                    <a:pt x="1163" y="755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422875" y="4565150"/>
              <a:ext cx="31125" cy="26675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37" y="1"/>
                  </a:moveTo>
                  <a:cubicBezTo>
                    <a:pt x="74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6" y="1029"/>
                    <a:pt x="658" y="1018"/>
                    <a:pt x="681" y="1006"/>
                  </a:cubicBezTo>
                  <a:cubicBezTo>
                    <a:pt x="1053" y="826"/>
                    <a:pt x="1245" y="36"/>
                    <a:pt x="669" y="2"/>
                  </a:cubicBezTo>
                  <a:cubicBezTo>
                    <a:pt x="659" y="1"/>
                    <a:pt x="648" y="1"/>
                    <a:pt x="63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400950" y="4665825"/>
              <a:ext cx="37475" cy="20925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89" y="0"/>
                    <a:pt x="0" y="240"/>
                    <a:pt x="204" y="613"/>
                  </a:cubicBezTo>
                  <a:cubicBezTo>
                    <a:pt x="290" y="772"/>
                    <a:pt x="442" y="836"/>
                    <a:pt x="605" y="836"/>
                  </a:cubicBezTo>
                  <a:cubicBezTo>
                    <a:pt x="1019" y="836"/>
                    <a:pt x="1498" y="424"/>
                    <a:pt x="1118" y="116"/>
                  </a:cubicBezTo>
                  <a:cubicBezTo>
                    <a:pt x="1106" y="105"/>
                    <a:pt x="1084" y="94"/>
                    <a:pt x="1061" y="83"/>
                  </a:cubicBezTo>
                  <a:cubicBezTo>
                    <a:pt x="974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534950" y="47341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3" y="34"/>
                    <a:pt x="531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7" y="1072"/>
                    <a:pt x="570" y="1072"/>
                    <a:pt x="573" y="1072"/>
                  </a:cubicBezTo>
                  <a:cubicBezTo>
                    <a:pt x="1150" y="1072"/>
                    <a:pt x="1200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372675" y="4624625"/>
              <a:ext cx="30050" cy="27550"/>
            </a:xfrm>
            <a:custGeom>
              <a:avLst/>
              <a:gdLst/>
              <a:ahLst/>
              <a:cxnLst/>
              <a:rect l="l" t="t" r="r" b="b"/>
              <a:pathLst>
                <a:path w="1202" h="1102" extrusionOk="0">
                  <a:moveTo>
                    <a:pt x="448" y="0"/>
                  </a:moveTo>
                  <a:cubicBezTo>
                    <a:pt x="352" y="0"/>
                    <a:pt x="259" y="51"/>
                    <a:pt x="184" y="173"/>
                  </a:cubicBezTo>
                  <a:cubicBezTo>
                    <a:pt x="172" y="185"/>
                    <a:pt x="161" y="207"/>
                    <a:pt x="150" y="230"/>
                  </a:cubicBezTo>
                  <a:cubicBezTo>
                    <a:pt x="1" y="546"/>
                    <a:pt x="213" y="1102"/>
                    <a:pt x="552" y="1102"/>
                  </a:cubicBezTo>
                  <a:cubicBezTo>
                    <a:pt x="624" y="1102"/>
                    <a:pt x="701" y="1077"/>
                    <a:pt x="782" y="1020"/>
                  </a:cubicBezTo>
                  <a:cubicBezTo>
                    <a:pt x="1201" y="725"/>
                    <a:pt x="809" y="0"/>
                    <a:pt x="4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496900" y="4647125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538625" y="461207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0" y="1"/>
                    <a:pt x="630" y="11"/>
                    <a:pt x="576" y="32"/>
                  </a:cubicBezTo>
                  <a:cubicBezTo>
                    <a:pt x="553" y="43"/>
                    <a:pt x="531" y="55"/>
                    <a:pt x="519" y="66"/>
                  </a:cubicBezTo>
                  <a:cubicBezTo>
                    <a:pt x="147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52" y="1082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488900" y="4604350"/>
              <a:ext cx="37050" cy="25500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811" y="0"/>
                  </a:moveTo>
                  <a:cubicBezTo>
                    <a:pt x="294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86" y="928"/>
                    <a:pt x="1481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441175" y="44664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1"/>
                    <a:pt x="476" y="1081"/>
                  </a:cubicBezTo>
                  <a:cubicBezTo>
                    <a:pt x="521" y="1081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421275" y="4511425"/>
              <a:ext cx="31700" cy="20900"/>
            </a:xfrm>
            <a:custGeom>
              <a:avLst/>
              <a:gdLst/>
              <a:ahLst/>
              <a:cxnLst/>
              <a:rect l="l" t="t" r="r" b="b"/>
              <a:pathLst>
                <a:path w="1268" h="836" extrusionOk="0">
                  <a:moveTo>
                    <a:pt x="670" y="1"/>
                  </a:moveTo>
                  <a:cubicBezTo>
                    <a:pt x="332" y="1"/>
                    <a:pt x="1" y="206"/>
                    <a:pt x="192" y="537"/>
                  </a:cubicBezTo>
                  <a:cubicBezTo>
                    <a:pt x="214" y="560"/>
                    <a:pt x="226" y="571"/>
                    <a:pt x="237" y="594"/>
                  </a:cubicBezTo>
                  <a:cubicBezTo>
                    <a:pt x="349" y="747"/>
                    <a:pt x="576" y="835"/>
                    <a:pt x="786" y="835"/>
                  </a:cubicBezTo>
                  <a:cubicBezTo>
                    <a:pt x="1040" y="835"/>
                    <a:pt x="1267" y="705"/>
                    <a:pt x="1230" y="402"/>
                  </a:cubicBezTo>
                  <a:cubicBezTo>
                    <a:pt x="1196" y="122"/>
                    <a:pt x="931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667550" y="4706275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5" y="1"/>
                  </a:moveTo>
                  <a:cubicBezTo>
                    <a:pt x="263" y="1"/>
                    <a:pt x="1" y="159"/>
                    <a:pt x="124" y="473"/>
                  </a:cubicBezTo>
                  <a:cubicBezTo>
                    <a:pt x="135" y="496"/>
                    <a:pt x="147" y="507"/>
                    <a:pt x="158" y="530"/>
                  </a:cubicBezTo>
                  <a:cubicBezTo>
                    <a:pt x="265" y="726"/>
                    <a:pt x="535" y="859"/>
                    <a:pt x="768" y="859"/>
                  </a:cubicBezTo>
                  <a:cubicBezTo>
                    <a:pt x="977" y="859"/>
                    <a:pt x="1157" y="751"/>
                    <a:pt x="1162" y="484"/>
                  </a:cubicBezTo>
                  <a:cubicBezTo>
                    <a:pt x="1174" y="161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451425" y="4528125"/>
              <a:ext cx="28375" cy="23800"/>
            </a:xfrm>
            <a:custGeom>
              <a:avLst/>
              <a:gdLst/>
              <a:ahLst/>
              <a:cxnLst/>
              <a:rect l="l" t="t" r="r" b="b"/>
              <a:pathLst>
                <a:path w="1135" h="952" extrusionOk="0">
                  <a:moveTo>
                    <a:pt x="474" y="0"/>
                  </a:moveTo>
                  <a:cubicBezTo>
                    <a:pt x="329" y="0"/>
                    <a:pt x="200" y="75"/>
                    <a:pt x="137" y="264"/>
                  </a:cubicBezTo>
                  <a:cubicBezTo>
                    <a:pt x="1" y="644"/>
                    <a:pt x="452" y="951"/>
                    <a:pt x="787" y="951"/>
                  </a:cubicBezTo>
                  <a:cubicBezTo>
                    <a:pt x="980" y="951"/>
                    <a:pt x="1135" y="850"/>
                    <a:pt x="1119" y="603"/>
                  </a:cubicBezTo>
                  <a:cubicBezTo>
                    <a:pt x="1119" y="580"/>
                    <a:pt x="1119" y="547"/>
                    <a:pt x="1107" y="524"/>
                  </a:cubicBezTo>
                  <a:cubicBezTo>
                    <a:pt x="1063" y="260"/>
                    <a:pt x="742" y="0"/>
                    <a:pt x="4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599775" y="4641050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4" y="0"/>
                    <a:pt x="0" y="1066"/>
                    <a:pt x="474" y="1066"/>
                  </a:cubicBezTo>
                  <a:cubicBezTo>
                    <a:pt x="516" y="1066"/>
                    <a:pt x="562" y="1058"/>
                    <a:pt x="612" y="1040"/>
                  </a:cubicBezTo>
                  <a:cubicBezTo>
                    <a:pt x="635" y="1028"/>
                    <a:pt x="657" y="1017"/>
                    <a:pt x="680" y="1017"/>
                  </a:cubicBezTo>
                  <a:cubicBezTo>
                    <a:pt x="1064" y="825"/>
                    <a:pt x="1244" y="35"/>
                    <a:pt x="680" y="2"/>
                  </a:cubicBezTo>
                  <a:cubicBezTo>
                    <a:pt x="669" y="1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463275" y="4647625"/>
              <a:ext cx="30275" cy="27550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451" y="1"/>
                  </a:moveTo>
                  <a:cubicBezTo>
                    <a:pt x="358" y="1"/>
                    <a:pt x="267" y="50"/>
                    <a:pt x="193" y="167"/>
                  </a:cubicBezTo>
                  <a:cubicBezTo>
                    <a:pt x="182" y="190"/>
                    <a:pt x="171" y="201"/>
                    <a:pt x="159" y="224"/>
                  </a:cubicBezTo>
                  <a:cubicBezTo>
                    <a:pt x="0" y="542"/>
                    <a:pt x="214" y="1102"/>
                    <a:pt x="556" y="1102"/>
                  </a:cubicBezTo>
                  <a:cubicBezTo>
                    <a:pt x="626" y="1102"/>
                    <a:pt x="701" y="1079"/>
                    <a:pt x="780" y="1025"/>
                  </a:cubicBezTo>
                  <a:cubicBezTo>
                    <a:pt x="1211" y="738"/>
                    <a:pt x="813" y="1"/>
                    <a:pt x="4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532825" y="4587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8" y="0"/>
                  </a:moveTo>
                  <a:cubicBezTo>
                    <a:pt x="241" y="0"/>
                    <a:pt x="1" y="148"/>
                    <a:pt x="108" y="454"/>
                  </a:cubicBezTo>
                  <a:cubicBezTo>
                    <a:pt x="119" y="477"/>
                    <a:pt x="131" y="499"/>
                    <a:pt x="142" y="522"/>
                  </a:cubicBezTo>
                  <a:cubicBezTo>
                    <a:pt x="241" y="727"/>
                    <a:pt x="525" y="877"/>
                    <a:pt x="765" y="877"/>
                  </a:cubicBezTo>
                  <a:cubicBezTo>
                    <a:pt x="962" y="877"/>
                    <a:pt x="1131" y="776"/>
                    <a:pt x="1146" y="522"/>
                  </a:cubicBezTo>
                  <a:cubicBezTo>
                    <a:pt x="1170" y="179"/>
                    <a:pt x="822" y="0"/>
                    <a:pt x="5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516775" y="45313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6"/>
                    <a:pt x="402" y="1098"/>
                    <a:pt x="765" y="1098"/>
                  </a:cubicBezTo>
                  <a:cubicBezTo>
                    <a:pt x="857" y="1098"/>
                    <a:pt x="948" y="1050"/>
                    <a:pt x="1021" y="936"/>
                  </a:cubicBezTo>
                  <a:cubicBezTo>
                    <a:pt x="1032" y="913"/>
                    <a:pt x="1043" y="890"/>
                    <a:pt x="1055" y="879"/>
                  </a:cubicBezTo>
                  <a:cubicBezTo>
                    <a:pt x="1205" y="561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394925" y="455870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75" y="1081"/>
                  </a:cubicBezTo>
                  <a:cubicBezTo>
                    <a:pt x="520" y="1081"/>
                    <a:pt x="570" y="1072"/>
                    <a:pt x="625" y="1050"/>
                  </a:cubicBezTo>
                  <a:cubicBezTo>
                    <a:pt x="648" y="1039"/>
                    <a:pt x="659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948575" y="3904500"/>
              <a:ext cx="83250" cy="83525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59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30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558150" y="3781800"/>
              <a:ext cx="412450" cy="137400"/>
            </a:xfrm>
            <a:custGeom>
              <a:avLst/>
              <a:gdLst/>
              <a:ahLst/>
              <a:cxnLst/>
              <a:rect l="l" t="t" r="r" b="b"/>
              <a:pathLst>
                <a:path w="16498" h="5496" extrusionOk="0">
                  <a:moveTo>
                    <a:pt x="5101" y="1"/>
                  </a:moveTo>
                  <a:cubicBezTo>
                    <a:pt x="4898" y="1"/>
                    <a:pt x="4694" y="4"/>
                    <a:pt x="4491" y="11"/>
                  </a:cubicBezTo>
                  <a:cubicBezTo>
                    <a:pt x="2833" y="79"/>
                    <a:pt x="598" y="677"/>
                    <a:pt x="0" y="2505"/>
                  </a:cubicBezTo>
                  <a:cubicBezTo>
                    <a:pt x="567" y="1938"/>
                    <a:pt x="1345" y="1624"/>
                    <a:pt x="2151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5" y="1693"/>
                    <a:pt x="5033" y="2415"/>
                    <a:pt x="6376" y="2708"/>
                  </a:cubicBezTo>
                  <a:cubicBezTo>
                    <a:pt x="7696" y="3013"/>
                    <a:pt x="8960" y="3555"/>
                    <a:pt x="10280" y="3859"/>
                  </a:cubicBezTo>
                  <a:cubicBezTo>
                    <a:pt x="11476" y="4119"/>
                    <a:pt x="12797" y="4412"/>
                    <a:pt x="13981" y="4875"/>
                  </a:cubicBezTo>
                  <a:cubicBezTo>
                    <a:pt x="14704" y="5134"/>
                    <a:pt x="15584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64" y="5428"/>
                    <a:pt x="16464" y="5394"/>
                  </a:cubicBezTo>
                  <a:cubicBezTo>
                    <a:pt x="15527" y="2776"/>
                    <a:pt x="12921" y="1230"/>
                    <a:pt x="10371" y="643"/>
                  </a:cubicBezTo>
                  <a:cubicBezTo>
                    <a:pt x="8649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596500" y="3806325"/>
              <a:ext cx="371850" cy="108925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2" y="102"/>
                  </a:cubicBezTo>
                  <a:cubicBezTo>
                    <a:pt x="1163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5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70" y="351"/>
                    <a:pt x="4921" y="418"/>
                  </a:cubicBezTo>
                  <a:cubicBezTo>
                    <a:pt x="5372" y="520"/>
                    <a:pt x="5835" y="599"/>
                    <a:pt x="6298" y="734"/>
                  </a:cubicBezTo>
                  <a:cubicBezTo>
                    <a:pt x="6772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79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4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4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74" y="3792"/>
                    <a:pt x="13948" y="3646"/>
                    <a:pt x="13711" y="3476"/>
                  </a:cubicBezTo>
                  <a:cubicBezTo>
                    <a:pt x="13429" y="3273"/>
                    <a:pt x="13147" y="3104"/>
                    <a:pt x="12842" y="2946"/>
                  </a:cubicBezTo>
                  <a:lnTo>
                    <a:pt x="11770" y="2393"/>
                  </a:lnTo>
                  <a:cubicBezTo>
                    <a:pt x="11375" y="2201"/>
                    <a:pt x="10958" y="2021"/>
                    <a:pt x="10540" y="1874"/>
                  </a:cubicBezTo>
                  <a:cubicBezTo>
                    <a:pt x="9683" y="1535"/>
                    <a:pt x="8746" y="1197"/>
                    <a:pt x="7798" y="892"/>
                  </a:cubicBezTo>
                  <a:cubicBezTo>
                    <a:pt x="7336" y="734"/>
                    <a:pt x="6862" y="610"/>
                    <a:pt x="6377" y="486"/>
                  </a:cubicBezTo>
                  <a:cubicBezTo>
                    <a:pt x="5903" y="362"/>
                    <a:pt x="5429" y="283"/>
                    <a:pt x="4966" y="181"/>
                  </a:cubicBezTo>
                  <a:cubicBezTo>
                    <a:pt x="4503" y="114"/>
                    <a:pt x="4063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716975" y="3788000"/>
              <a:ext cx="35575" cy="31900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37"/>
                  </a:cubicBezTo>
                  <a:cubicBezTo>
                    <a:pt x="361" y="361"/>
                    <a:pt x="553" y="497"/>
                    <a:pt x="734" y="643"/>
                  </a:cubicBezTo>
                  <a:cubicBezTo>
                    <a:pt x="824" y="722"/>
                    <a:pt x="903" y="790"/>
                    <a:pt x="982" y="880"/>
                  </a:cubicBezTo>
                  <a:cubicBezTo>
                    <a:pt x="1061" y="948"/>
                    <a:pt x="1129" y="1005"/>
                    <a:pt x="1185" y="1061"/>
                  </a:cubicBezTo>
                  <a:cubicBezTo>
                    <a:pt x="1219" y="1084"/>
                    <a:pt x="1242" y="1117"/>
                    <a:pt x="1264" y="1151"/>
                  </a:cubicBezTo>
                  <a:cubicBezTo>
                    <a:pt x="1287" y="1174"/>
                    <a:pt x="1309" y="1196"/>
                    <a:pt x="1321" y="1219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53"/>
                    <a:pt x="1422" y="1219"/>
                    <a:pt x="1422" y="1196"/>
                  </a:cubicBezTo>
                  <a:cubicBezTo>
                    <a:pt x="1422" y="1106"/>
                    <a:pt x="1411" y="1027"/>
                    <a:pt x="1377" y="948"/>
                  </a:cubicBezTo>
                  <a:cubicBezTo>
                    <a:pt x="1332" y="847"/>
                    <a:pt x="1264" y="745"/>
                    <a:pt x="1174" y="666"/>
                  </a:cubicBezTo>
                  <a:cubicBezTo>
                    <a:pt x="1084" y="587"/>
                    <a:pt x="982" y="519"/>
                    <a:pt x="869" y="463"/>
                  </a:cubicBezTo>
                  <a:cubicBezTo>
                    <a:pt x="655" y="339"/>
                    <a:pt x="440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671275" y="3816775"/>
              <a:ext cx="60675" cy="9325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14" y="0"/>
                  </a:moveTo>
                  <a:cubicBezTo>
                    <a:pt x="2235" y="0"/>
                    <a:pt x="2144" y="0"/>
                    <a:pt x="2031" y="23"/>
                  </a:cubicBezTo>
                  <a:cubicBezTo>
                    <a:pt x="1919" y="34"/>
                    <a:pt x="1783" y="34"/>
                    <a:pt x="1648" y="68"/>
                  </a:cubicBezTo>
                  <a:cubicBezTo>
                    <a:pt x="1512" y="102"/>
                    <a:pt x="1366" y="124"/>
                    <a:pt x="1208" y="147"/>
                  </a:cubicBezTo>
                  <a:cubicBezTo>
                    <a:pt x="1033" y="169"/>
                    <a:pt x="858" y="181"/>
                    <a:pt x="680" y="181"/>
                  </a:cubicBezTo>
                  <a:cubicBezTo>
                    <a:pt x="582" y="181"/>
                    <a:pt x="484" y="178"/>
                    <a:pt x="384" y="170"/>
                  </a:cubicBezTo>
                  <a:cubicBezTo>
                    <a:pt x="294" y="170"/>
                    <a:pt x="192" y="158"/>
                    <a:pt x="102" y="136"/>
                  </a:cubicBezTo>
                  <a:cubicBezTo>
                    <a:pt x="45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92" y="215"/>
                    <a:pt x="282" y="249"/>
                    <a:pt x="373" y="271"/>
                  </a:cubicBezTo>
                  <a:cubicBezTo>
                    <a:pt x="655" y="339"/>
                    <a:pt x="937" y="373"/>
                    <a:pt x="1230" y="373"/>
                  </a:cubicBezTo>
                  <a:cubicBezTo>
                    <a:pt x="1388" y="373"/>
                    <a:pt x="1546" y="373"/>
                    <a:pt x="1693" y="350"/>
                  </a:cubicBezTo>
                  <a:cubicBezTo>
                    <a:pt x="1828" y="328"/>
                    <a:pt x="1964" y="294"/>
                    <a:pt x="2088" y="237"/>
                  </a:cubicBezTo>
                  <a:cubicBezTo>
                    <a:pt x="2212" y="181"/>
                    <a:pt x="2325" y="113"/>
                    <a:pt x="2426" y="23"/>
                  </a:cubicBezTo>
                  <a:lnTo>
                    <a:pt x="2426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649550" y="3793350"/>
              <a:ext cx="17225" cy="15550"/>
            </a:xfrm>
            <a:custGeom>
              <a:avLst/>
              <a:gdLst/>
              <a:ahLst/>
              <a:cxnLst/>
              <a:rect l="l" t="t" r="r" b="b"/>
              <a:pathLst>
                <a:path w="689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80"/>
                    <a:pt x="215" y="181"/>
                    <a:pt x="305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18" y="508"/>
                    <a:pt x="418" y="565"/>
                    <a:pt x="418" y="576"/>
                  </a:cubicBezTo>
                  <a:lnTo>
                    <a:pt x="418" y="621"/>
                  </a:lnTo>
                  <a:lnTo>
                    <a:pt x="689" y="565"/>
                  </a:lnTo>
                  <a:lnTo>
                    <a:pt x="666" y="531"/>
                  </a:lnTo>
                  <a:cubicBezTo>
                    <a:pt x="666" y="497"/>
                    <a:pt x="644" y="463"/>
                    <a:pt x="632" y="429"/>
                  </a:cubicBezTo>
                  <a:cubicBezTo>
                    <a:pt x="576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758725" y="3833425"/>
              <a:ext cx="46000" cy="19800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30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32" y="666"/>
                    <a:pt x="316" y="756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208" y="609"/>
                    <a:pt x="1321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82" y="350"/>
                    <a:pt x="1738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792575" y="3836225"/>
              <a:ext cx="18925" cy="19225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63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25" y="667"/>
                  </a:cubicBezTo>
                  <a:lnTo>
                    <a:pt x="1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41" y="520"/>
                  </a:cubicBezTo>
                  <a:cubicBezTo>
                    <a:pt x="531" y="441"/>
                    <a:pt x="610" y="339"/>
                    <a:pt x="678" y="238"/>
                  </a:cubicBezTo>
                  <a:lnTo>
                    <a:pt x="757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817675" y="3818750"/>
              <a:ext cx="9900" cy="23725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69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817975" y="3804925"/>
              <a:ext cx="22300" cy="43175"/>
            </a:xfrm>
            <a:custGeom>
              <a:avLst/>
              <a:gdLst/>
              <a:ahLst/>
              <a:cxnLst/>
              <a:rect l="l" t="t" r="r" b="b"/>
              <a:pathLst>
                <a:path w="892" h="1727" extrusionOk="0">
                  <a:moveTo>
                    <a:pt x="0" y="0"/>
                  </a:moveTo>
                  <a:cubicBezTo>
                    <a:pt x="0" y="0"/>
                    <a:pt x="90" y="91"/>
                    <a:pt x="203" y="237"/>
                  </a:cubicBezTo>
                  <a:cubicBezTo>
                    <a:pt x="271" y="316"/>
                    <a:pt x="327" y="395"/>
                    <a:pt x="384" y="486"/>
                  </a:cubicBezTo>
                  <a:cubicBezTo>
                    <a:pt x="451" y="587"/>
                    <a:pt x="508" y="689"/>
                    <a:pt x="553" y="790"/>
                  </a:cubicBezTo>
                  <a:cubicBezTo>
                    <a:pt x="598" y="903"/>
                    <a:pt x="621" y="1005"/>
                    <a:pt x="643" y="1117"/>
                  </a:cubicBezTo>
                  <a:cubicBezTo>
                    <a:pt x="655" y="1219"/>
                    <a:pt x="666" y="1309"/>
                    <a:pt x="655" y="1400"/>
                  </a:cubicBezTo>
                  <a:cubicBezTo>
                    <a:pt x="655" y="1479"/>
                    <a:pt x="643" y="1546"/>
                    <a:pt x="621" y="1614"/>
                  </a:cubicBezTo>
                  <a:cubicBezTo>
                    <a:pt x="609" y="1670"/>
                    <a:pt x="609" y="1704"/>
                    <a:pt x="609" y="1704"/>
                  </a:cubicBezTo>
                  <a:lnTo>
                    <a:pt x="892" y="1727"/>
                  </a:lnTo>
                  <a:cubicBezTo>
                    <a:pt x="892" y="1704"/>
                    <a:pt x="892" y="1670"/>
                    <a:pt x="892" y="1648"/>
                  </a:cubicBezTo>
                  <a:cubicBezTo>
                    <a:pt x="892" y="1569"/>
                    <a:pt x="892" y="1490"/>
                    <a:pt x="892" y="1422"/>
                  </a:cubicBezTo>
                  <a:cubicBezTo>
                    <a:pt x="880" y="1298"/>
                    <a:pt x="858" y="1185"/>
                    <a:pt x="824" y="1072"/>
                  </a:cubicBezTo>
                  <a:cubicBezTo>
                    <a:pt x="790" y="959"/>
                    <a:pt x="745" y="835"/>
                    <a:pt x="677" y="734"/>
                  </a:cubicBezTo>
                  <a:cubicBezTo>
                    <a:pt x="553" y="542"/>
                    <a:pt x="406" y="361"/>
                    <a:pt x="237" y="203"/>
                  </a:cubicBezTo>
                  <a:cubicBezTo>
                    <a:pt x="102" y="7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776225" y="3814500"/>
              <a:ext cx="14400" cy="16675"/>
            </a:xfrm>
            <a:custGeom>
              <a:avLst/>
              <a:gdLst/>
              <a:ahLst/>
              <a:cxnLst/>
              <a:rect l="l" t="t" r="r" b="b"/>
              <a:pathLst>
                <a:path w="576" h="667" extrusionOk="0">
                  <a:moveTo>
                    <a:pt x="0" y="1"/>
                  </a:moveTo>
                  <a:cubicBezTo>
                    <a:pt x="90" y="103"/>
                    <a:pt x="169" y="204"/>
                    <a:pt x="237" y="317"/>
                  </a:cubicBezTo>
                  <a:cubicBezTo>
                    <a:pt x="260" y="351"/>
                    <a:pt x="271" y="396"/>
                    <a:pt x="282" y="430"/>
                  </a:cubicBezTo>
                  <a:cubicBezTo>
                    <a:pt x="293" y="464"/>
                    <a:pt x="305" y="509"/>
                    <a:pt x="293" y="543"/>
                  </a:cubicBezTo>
                  <a:lnTo>
                    <a:pt x="293" y="667"/>
                  </a:lnTo>
                  <a:lnTo>
                    <a:pt x="576" y="622"/>
                  </a:lnTo>
                  <a:cubicBezTo>
                    <a:pt x="576" y="622"/>
                    <a:pt x="553" y="565"/>
                    <a:pt x="530" y="497"/>
                  </a:cubicBezTo>
                  <a:cubicBezTo>
                    <a:pt x="519" y="452"/>
                    <a:pt x="497" y="407"/>
                    <a:pt x="463" y="373"/>
                  </a:cubicBezTo>
                  <a:cubicBezTo>
                    <a:pt x="429" y="328"/>
                    <a:pt x="384" y="272"/>
                    <a:pt x="350" y="227"/>
                  </a:cubicBezTo>
                  <a:cubicBezTo>
                    <a:pt x="237" y="136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861125" y="3839625"/>
              <a:ext cx="11025" cy="228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1" y="711"/>
                  </a:moveTo>
                  <a:cubicBezTo>
                    <a:pt x="175" y="745"/>
                    <a:pt x="175" y="754"/>
                    <a:pt x="177" y="754"/>
                  </a:cubicBezTo>
                  <a:cubicBezTo>
                    <a:pt x="178" y="754"/>
                    <a:pt x="181" y="745"/>
                    <a:pt x="181" y="745"/>
                  </a:cubicBezTo>
                  <a:cubicBezTo>
                    <a:pt x="181" y="731"/>
                    <a:pt x="181" y="722"/>
                    <a:pt x="181" y="711"/>
                  </a:cubicBezTo>
                  <a:close/>
                  <a:moveTo>
                    <a:pt x="1" y="0"/>
                  </a:moveTo>
                  <a:lnTo>
                    <a:pt x="91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81" y="689"/>
                  </a:cubicBezTo>
                  <a:cubicBezTo>
                    <a:pt x="181" y="697"/>
                    <a:pt x="181" y="704"/>
                    <a:pt x="181" y="711"/>
                  </a:cubicBezTo>
                  <a:cubicBezTo>
                    <a:pt x="204" y="677"/>
                    <a:pt x="238" y="643"/>
                    <a:pt x="283" y="643"/>
                  </a:cubicBezTo>
                  <a:cubicBezTo>
                    <a:pt x="303" y="643"/>
                    <a:pt x="333" y="653"/>
                    <a:pt x="355" y="663"/>
                  </a:cubicBezTo>
                  <a:lnTo>
                    <a:pt x="355" y="663"/>
                  </a:lnTo>
                  <a:lnTo>
                    <a:pt x="238" y="869"/>
                  </a:lnTo>
                  <a:cubicBezTo>
                    <a:pt x="238" y="880"/>
                    <a:pt x="238" y="880"/>
                    <a:pt x="238" y="880"/>
                  </a:cubicBezTo>
                  <a:cubicBezTo>
                    <a:pt x="238" y="892"/>
                    <a:pt x="226" y="892"/>
                    <a:pt x="249" y="903"/>
                  </a:cubicBezTo>
                  <a:cubicBezTo>
                    <a:pt x="260" y="909"/>
                    <a:pt x="274" y="911"/>
                    <a:pt x="288" y="911"/>
                  </a:cubicBezTo>
                  <a:cubicBezTo>
                    <a:pt x="302" y="911"/>
                    <a:pt x="317" y="909"/>
                    <a:pt x="328" y="903"/>
                  </a:cubicBezTo>
                  <a:cubicBezTo>
                    <a:pt x="373" y="892"/>
                    <a:pt x="407" y="858"/>
                    <a:pt x="429" y="824"/>
                  </a:cubicBezTo>
                  <a:cubicBezTo>
                    <a:pt x="441" y="745"/>
                    <a:pt x="429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6" y="564"/>
                    <a:pt x="350" y="452"/>
                    <a:pt x="305" y="350"/>
                  </a:cubicBezTo>
                  <a:cubicBezTo>
                    <a:pt x="260" y="249"/>
                    <a:pt x="192" y="158"/>
                    <a:pt x="125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861975" y="3862750"/>
              <a:ext cx="23150" cy="7925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13" y="1"/>
                  </a:moveTo>
                  <a:lnTo>
                    <a:pt x="689" y="80"/>
                  </a:lnTo>
                  <a:cubicBezTo>
                    <a:pt x="610" y="125"/>
                    <a:pt x="531" y="159"/>
                    <a:pt x="441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52" y="317"/>
                  </a:cubicBezTo>
                  <a:cubicBezTo>
                    <a:pt x="565" y="317"/>
                    <a:pt x="677" y="317"/>
                    <a:pt x="790" y="283"/>
                  </a:cubicBezTo>
                  <a:lnTo>
                    <a:pt x="926" y="24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899775" y="3861900"/>
              <a:ext cx="7075" cy="13300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1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940675" y="3967700"/>
              <a:ext cx="140525" cy="98225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6" y="86"/>
                  </a:moveTo>
                  <a:cubicBezTo>
                    <a:pt x="3434" y="86"/>
                    <a:pt x="3276" y="128"/>
                    <a:pt x="3115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8" y="1239"/>
                  </a:cubicBezTo>
                  <a:cubicBezTo>
                    <a:pt x="2007" y="1239"/>
                    <a:pt x="1937" y="1235"/>
                    <a:pt x="1867" y="1235"/>
                  </a:cubicBezTo>
                  <a:cubicBezTo>
                    <a:pt x="1746" y="1235"/>
                    <a:pt x="1626" y="1246"/>
                    <a:pt x="1513" y="1309"/>
                  </a:cubicBezTo>
                  <a:cubicBezTo>
                    <a:pt x="1163" y="1467"/>
                    <a:pt x="1095" y="1840"/>
                    <a:pt x="757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33" y="3893"/>
                  </a:lnTo>
                  <a:cubicBezTo>
                    <a:pt x="638" y="3918"/>
                    <a:pt x="643" y="3929"/>
                    <a:pt x="649" y="3929"/>
                  </a:cubicBezTo>
                  <a:cubicBezTo>
                    <a:pt x="684" y="3929"/>
                    <a:pt x="738" y="3563"/>
                    <a:pt x="824" y="3476"/>
                  </a:cubicBezTo>
                  <a:cubicBezTo>
                    <a:pt x="1039" y="3273"/>
                    <a:pt x="1411" y="3374"/>
                    <a:pt x="1671" y="3216"/>
                  </a:cubicBezTo>
                  <a:cubicBezTo>
                    <a:pt x="1975" y="3013"/>
                    <a:pt x="2472" y="2900"/>
                    <a:pt x="2675" y="2573"/>
                  </a:cubicBezTo>
                  <a:cubicBezTo>
                    <a:pt x="2743" y="2472"/>
                    <a:pt x="2731" y="2246"/>
                    <a:pt x="2833" y="2167"/>
                  </a:cubicBezTo>
                  <a:cubicBezTo>
                    <a:pt x="2879" y="2128"/>
                    <a:pt x="2939" y="2116"/>
                    <a:pt x="3008" y="2116"/>
                  </a:cubicBezTo>
                  <a:cubicBezTo>
                    <a:pt x="3113" y="2116"/>
                    <a:pt x="3236" y="2143"/>
                    <a:pt x="3352" y="2143"/>
                  </a:cubicBezTo>
                  <a:cubicBezTo>
                    <a:pt x="3424" y="2143"/>
                    <a:pt x="3494" y="2133"/>
                    <a:pt x="3555" y="2099"/>
                  </a:cubicBezTo>
                  <a:cubicBezTo>
                    <a:pt x="3928" y="1896"/>
                    <a:pt x="3837" y="1501"/>
                    <a:pt x="4052" y="1275"/>
                  </a:cubicBezTo>
                  <a:cubicBezTo>
                    <a:pt x="4242" y="1060"/>
                    <a:pt x="4553" y="1039"/>
                    <a:pt x="4872" y="1039"/>
                  </a:cubicBezTo>
                  <a:cubicBezTo>
                    <a:pt x="4949" y="1039"/>
                    <a:pt x="5026" y="1041"/>
                    <a:pt x="5102" y="1041"/>
                  </a:cubicBezTo>
                  <a:cubicBezTo>
                    <a:pt x="5290" y="1041"/>
                    <a:pt x="5470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3" y="86"/>
                    <a:pt x="3596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310450" y="3892225"/>
              <a:ext cx="701075" cy="615750"/>
            </a:xfrm>
            <a:custGeom>
              <a:avLst/>
              <a:gdLst/>
              <a:ahLst/>
              <a:cxnLst/>
              <a:rect l="l" t="t" r="r" b="b"/>
              <a:pathLst>
                <a:path w="28043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2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4" y="24143"/>
                  </a:cubicBezTo>
                  <a:cubicBezTo>
                    <a:pt x="17661" y="23432"/>
                    <a:pt x="20177" y="22699"/>
                    <a:pt x="22885" y="20871"/>
                  </a:cubicBezTo>
                  <a:cubicBezTo>
                    <a:pt x="25266" y="19156"/>
                    <a:pt x="27602" y="16402"/>
                    <a:pt x="27783" y="13186"/>
                  </a:cubicBezTo>
                  <a:cubicBezTo>
                    <a:pt x="28042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937300" y="3988575"/>
              <a:ext cx="77875" cy="92550"/>
            </a:xfrm>
            <a:custGeom>
              <a:avLst/>
              <a:gdLst/>
              <a:ahLst/>
              <a:cxnLst/>
              <a:rect l="l" t="t" r="r" b="b"/>
              <a:pathLst>
                <a:path w="3115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4" y="1275"/>
                    <a:pt x="835" y="1580"/>
                    <a:pt x="1050" y="1873"/>
                  </a:cubicBezTo>
                  <a:cubicBezTo>
                    <a:pt x="1264" y="2144"/>
                    <a:pt x="1433" y="2449"/>
                    <a:pt x="1558" y="2765"/>
                  </a:cubicBezTo>
                  <a:cubicBezTo>
                    <a:pt x="1558" y="2686"/>
                    <a:pt x="1569" y="2596"/>
                    <a:pt x="1558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6"/>
                    <a:pt x="1462" y="2117"/>
                    <a:pt x="1442" y="2058"/>
                  </a:cubicBezTo>
                  <a:lnTo>
                    <a:pt x="1442" y="2058"/>
                  </a:lnTo>
                  <a:cubicBezTo>
                    <a:pt x="1538" y="2184"/>
                    <a:pt x="1640" y="2305"/>
                    <a:pt x="1761" y="2426"/>
                  </a:cubicBezTo>
                  <a:cubicBezTo>
                    <a:pt x="1907" y="2596"/>
                    <a:pt x="2065" y="2765"/>
                    <a:pt x="2235" y="2900"/>
                  </a:cubicBezTo>
                  <a:lnTo>
                    <a:pt x="3115" y="3702"/>
                  </a:lnTo>
                  <a:lnTo>
                    <a:pt x="2652" y="2630"/>
                  </a:lnTo>
                  <a:cubicBezTo>
                    <a:pt x="2551" y="2426"/>
                    <a:pt x="2472" y="2212"/>
                    <a:pt x="2370" y="2009"/>
                  </a:cubicBezTo>
                  <a:cubicBezTo>
                    <a:pt x="2246" y="1828"/>
                    <a:pt x="2122" y="1648"/>
                    <a:pt x="1998" y="1467"/>
                  </a:cubicBezTo>
                  <a:cubicBezTo>
                    <a:pt x="1727" y="1140"/>
                    <a:pt x="1422" y="835"/>
                    <a:pt x="1117" y="542"/>
                  </a:cubicBezTo>
                  <a:lnTo>
                    <a:pt x="1117" y="542"/>
                  </a:lnTo>
                  <a:cubicBezTo>
                    <a:pt x="1228" y="777"/>
                    <a:pt x="1347" y="1012"/>
                    <a:pt x="1470" y="1240"/>
                  </a:cubicBezTo>
                  <a:lnTo>
                    <a:pt x="1470" y="1240"/>
                  </a:lnTo>
                  <a:lnTo>
                    <a:pt x="1354" y="1106"/>
                  </a:lnTo>
                  <a:lnTo>
                    <a:pt x="835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975650" y="3995050"/>
              <a:ext cx="29375" cy="4742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25"/>
                    <a:pt x="46" y="249"/>
                    <a:pt x="103" y="373"/>
                  </a:cubicBezTo>
                  <a:cubicBezTo>
                    <a:pt x="148" y="486"/>
                    <a:pt x="193" y="599"/>
                    <a:pt x="260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54" y="1197"/>
                  </a:lnTo>
                  <a:cubicBezTo>
                    <a:pt x="588" y="1265"/>
                    <a:pt x="622" y="1287"/>
                    <a:pt x="655" y="1355"/>
                  </a:cubicBezTo>
                  <a:cubicBezTo>
                    <a:pt x="712" y="1457"/>
                    <a:pt x="780" y="1558"/>
                    <a:pt x="859" y="1660"/>
                  </a:cubicBezTo>
                  <a:cubicBezTo>
                    <a:pt x="938" y="1761"/>
                    <a:pt x="1050" y="1840"/>
                    <a:pt x="1175" y="1897"/>
                  </a:cubicBezTo>
                  <a:cubicBezTo>
                    <a:pt x="1175" y="1885"/>
                    <a:pt x="1152" y="1739"/>
                    <a:pt x="1152" y="1524"/>
                  </a:cubicBezTo>
                  <a:cubicBezTo>
                    <a:pt x="1152" y="1400"/>
                    <a:pt x="1129" y="1276"/>
                    <a:pt x="1107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26" y="746"/>
                  </a:lnTo>
                  <a:cubicBezTo>
                    <a:pt x="768" y="509"/>
                    <a:pt x="576" y="317"/>
                    <a:pt x="351" y="170"/>
                  </a:cubicBezTo>
                  <a:cubicBezTo>
                    <a:pt x="238" y="91"/>
                    <a:pt x="125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993425" y="3988575"/>
              <a:ext cx="23450" cy="44300"/>
            </a:xfrm>
            <a:custGeom>
              <a:avLst/>
              <a:gdLst/>
              <a:ahLst/>
              <a:cxnLst/>
              <a:rect l="l" t="t" r="r" b="b"/>
              <a:pathLst>
                <a:path w="938" h="1772" extrusionOk="0">
                  <a:moveTo>
                    <a:pt x="12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64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37" y="1546"/>
                    <a:pt x="926" y="1433"/>
                  </a:cubicBezTo>
                  <a:cubicBezTo>
                    <a:pt x="904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6" y="192"/>
                  </a:cubicBezTo>
                  <a:cubicBezTo>
                    <a:pt x="215" y="113"/>
                    <a:pt x="125" y="45"/>
                    <a:pt x="12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999650" y="3955850"/>
              <a:ext cx="48825" cy="97625"/>
            </a:xfrm>
            <a:custGeom>
              <a:avLst/>
              <a:gdLst/>
              <a:ahLst/>
              <a:cxnLst/>
              <a:rect l="l" t="t" r="r" b="b"/>
              <a:pathLst>
                <a:path w="1953" h="3905" extrusionOk="0">
                  <a:moveTo>
                    <a:pt x="0" y="0"/>
                  </a:moveTo>
                  <a:lnTo>
                    <a:pt x="226" y="655"/>
                  </a:lnTo>
                  <a:cubicBezTo>
                    <a:pt x="267" y="771"/>
                    <a:pt x="312" y="883"/>
                    <a:pt x="364" y="994"/>
                  </a:cubicBezTo>
                  <a:lnTo>
                    <a:pt x="364" y="994"/>
                  </a:lnTo>
                  <a:lnTo>
                    <a:pt x="350" y="982"/>
                  </a:lnTo>
                  <a:lnTo>
                    <a:pt x="158" y="779"/>
                  </a:lnTo>
                  <a:lnTo>
                    <a:pt x="158" y="779"/>
                  </a:lnTo>
                  <a:cubicBezTo>
                    <a:pt x="192" y="869"/>
                    <a:pt x="203" y="948"/>
                    <a:pt x="248" y="1027"/>
                  </a:cubicBezTo>
                  <a:cubicBezTo>
                    <a:pt x="294" y="1117"/>
                    <a:pt x="350" y="1196"/>
                    <a:pt x="406" y="1275"/>
                  </a:cubicBezTo>
                  <a:cubicBezTo>
                    <a:pt x="519" y="1433"/>
                    <a:pt x="621" y="1569"/>
                    <a:pt x="711" y="1716"/>
                  </a:cubicBezTo>
                  <a:cubicBezTo>
                    <a:pt x="790" y="1874"/>
                    <a:pt x="880" y="2032"/>
                    <a:pt x="959" y="2189"/>
                  </a:cubicBezTo>
                  <a:cubicBezTo>
                    <a:pt x="1050" y="2359"/>
                    <a:pt x="1140" y="2517"/>
                    <a:pt x="1230" y="2675"/>
                  </a:cubicBezTo>
                  <a:lnTo>
                    <a:pt x="1952" y="3905"/>
                  </a:lnTo>
                  <a:lnTo>
                    <a:pt x="1693" y="2494"/>
                  </a:lnTo>
                  <a:lnTo>
                    <a:pt x="1625" y="2178"/>
                  </a:lnTo>
                  <a:cubicBezTo>
                    <a:pt x="1591" y="2088"/>
                    <a:pt x="1557" y="1998"/>
                    <a:pt x="1523" y="1896"/>
                  </a:cubicBezTo>
                  <a:cubicBezTo>
                    <a:pt x="1433" y="1727"/>
                    <a:pt x="1343" y="1546"/>
                    <a:pt x="1241" y="1388"/>
                  </a:cubicBezTo>
                  <a:lnTo>
                    <a:pt x="1225" y="1364"/>
                  </a:lnTo>
                  <a:lnTo>
                    <a:pt x="1225" y="1364"/>
                  </a:lnTo>
                  <a:cubicBezTo>
                    <a:pt x="1352" y="1446"/>
                    <a:pt x="1472" y="1537"/>
                    <a:pt x="1591" y="1637"/>
                  </a:cubicBezTo>
                  <a:cubicBezTo>
                    <a:pt x="1659" y="1682"/>
                    <a:pt x="1727" y="1738"/>
                    <a:pt x="1783" y="1795"/>
                  </a:cubicBezTo>
                  <a:cubicBezTo>
                    <a:pt x="1828" y="1862"/>
                    <a:pt x="1907" y="1919"/>
                    <a:pt x="1896" y="2009"/>
                  </a:cubicBezTo>
                  <a:cubicBezTo>
                    <a:pt x="1952" y="1930"/>
                    <a:pt x="1896" y="1817"/>
                    <a:pt x="1862" y="1738"/>
                  </a:cubicBezTo>
                  <a:cubicBezTo>
                    <a:pt x="1828" y="1659"/>
                    <a:pt x="1783" y="1580"/>
                    <a:pt x="1727" y="1501"/>
                  </a:cubicBezTo>
                  <a:cubicBezTo>
                    <a:pt x="1625" y="1354"/>
                    <a:pt x="1512" y="1219"/>
                    <a:pt x="1388" y="1084"/>
                  </a:cubicBezTo>
                  <a:cubicBezTo>
                    <a:pt x="1275" y="948"/>
                    <a:pt x="1151" y="824"/>
                    <a:pt x="1016" y="700"/>
                  </a:cubicBezTo>
                  <a:cubicBezTo>
                    <a:pt x="880" y="576"/>
                    <a:pt x="734" y="452"/>
                    <a:pt x="576" y="3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038850" y="3967125"/>
              <a:ext cx="19500" cy="35300"/>
            </a:xfrm>
            <a:custGeom>
              <a:avLst/>
              <a:gdLst/>
              <a:ahLst/>
              <a:cxnLst/>
              <a:rect l="l" t="t" r="r" b="b"/>
              <a:pathLst>
                <a:path w="780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39" y="1107"/>
                    <a:pt x="463" y="1219"/>
                  </a:cubicBezTo>
                  <a:cubicBezTo>
                    <a:pt x="576" y="1321"/>
                    <a:pt x="666" y="1411"/>
                    <a:pt x="666" y="1411"/>
                  </a:cubicBezTo>
                  <a:cubicBezTo>
                    <a:pt x="723" y="1321"/>
                    <a:pt x="757" y="1231"/>
                    <a:pt x="768" y="1129"/>
                  </a:cubicBezTo>
                  <a:cubicBezTo>
                    <a:pt x="779" y="926"/>
                    <a:pt x="734" y="734"/>
                    <a:pt x="644" y="565"/>
                  </a:cubicBezTo>
                  <a:cubicBezTo>
                    <a:pt x="554" y="407"/>
                    <a:pt x="429" y="272"/>
                    <a:pt x="294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058025" y="3970225"/>
              <a:ext cx="17250" cy="28525"/>
            </a:xfrm>
            <a:custGeom>
              <a:avLst/>
              <a:gdLst/>
              <a:ahLst/>
              <a:cxnLst/>
              <a:rect l="l" t="t" r="r" b="b"/>
              <a:pathLst>
                <a:path w="690" h="1141" extrusionOk="0">
                  <a:moveTo>
                    <a:pt x="35" y="1"/>
                  </a:moveTo>
                  <a:cubicBezTo>
                    <a:pt x="12" y="80"/>
                    <a:pt x="1" y="159"/>
                    <a:pt x="1" y="249"/>
                  </a:cubicBezTo>
                  <a:cubicBezTo>
                    <a:pt x="1" y="396"/>
                    <a:pt x="35" y="531"/>
                    <a:pt x="103" y="667"/>
                  </a:cubicBezTo>
                  <a:cubicBezTo>
                    <a:pt x="159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43" y="1141"/>
                  </a:cubicBezTo>
                  <a:cubicBezTo>
                    <a:pt x="588" y="1073"/>
                    <a:pt x="633" y="994"/>
                    <a:pt x="644" y="904"/>
                  </a:cubicBezTo>
                  <a:cubicBezTo>
                    <a:pt x="689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26125" y="4041600"/>
              <a:ext cx="11575" cy="18075"/>
            </a:xfrm>
            <a:custGeom>
              <a:avLst/>
              <a:gdLst/>
              <a:ahLst/>
              <a:cxnLst/>
              <a:rect l="l" t="t" r="r" b="b"/>
              <a:pathLst>
                <a:path w="463" h="723" extrusionOk="0">
                  <a:moveTo>
                    <a:pt x="226" y="1"/>
                  </a:moveTo>
                  <a:cubicBezTo>
                    <a:pt x="102" y="1"/>
                    <a:pt x="0" y="159"/>
                    <a:pt x="0" y="362"/>
                  </a:cubicBezTo>
                  <a:cubicBezTo>
                    <a:pt x="0" y="554"/>
                    <a:pt x="102" y="723"/>
                    <a:pt x="226" y="723"/>
                  </a:cubicBezTo>
                  <a:cubicBezTo>
                    <a:pt x="361" y="723"/>
                    <a:pt x="463" y="554"/>
                    <a:pt x="463" y="362"/>
                  </a:cubicBezTo>
                  <a:cubicBezTo>
                    <a:pt x="463" y="159"/>
                    <a:pt x="361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435425" y="4029175"/>
              <a:ext cx="17000" cy="14150"/>
            </a:xfrm>
            <a:custGeom>
              <a:avLst/>
              <a:gdLst/>
              <a:ahLst/>
              <a:cxnLst/>
              <a:rect l="l" t="t" r="r" b="b"/>
              <a:pathLst>
                <a:path w="680" h="566" extrusionOk="0">
                  <a:moveTo>
                    <a:pt x="393" y="0"/>
                  </a:moveTo>
                  <a:cubicBezTo>
                    <a:pt x="387" y="0"/>
                    <a:pt x="380" y="1"/>
                    <a:pt x="373" y="1"/>
                  </a:cubicBezTo>
                  <a:cubicBezTo>
                    <a:pt x="114" y="1"/>
                    <a:pt x="1" y="328"/>
                    <a:pt x="193" y="498"/>
                  </a:cubicBezTo>
                  <a:cubicBezTo>
                    <a:pt x="246" y="545"/>
                    <a:pt x="309" y="566"/>
                    <a:pt x="370" y="566"/>
                  </a:cubicBezTo>
                  <a:cubicBezTo>
                    <a:pt x="528" y="566"/>
                    <a:pt x="680" y="428"/>
                    <a:pt x="655" y="249"/>
                  </a:cubicBezTo>
                  <a:cubicBezTo>
                    <a:pt x="644" y="110"/>
                    <a:pt x="531" y="0"/>
                    <a:pt x="3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460525" y="4007750"/>
              <a:ext cx="22900" cy="21475"/>
            </a:xfrm>
            <a:custGeom>
              <a:avLst/>
              <a:gdLst/>
              <a:ahLst/>
              <a:cxnLst/>
              <a:rect l="l" t="t" r="r" b="b"/>
              <a:pathLst>
                <a:path w="916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12" y="858"/>
                    <a:pt x="915" y="666"/>
                    <a:pt x="915" y="429"/>
                  </a:cubicBezTo>
                  <a:cubicBezTo>
                    <a:pt x="915" y="192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460525" y="4041600"/>
              <a:ext cx="22900" cy="18075"/>
            </a:xfrm>
            <a:custGeom>
              <a:avLst/>
              <a:gdLst/>
              <a:ahLst/>
              <a:cxnLst/>
              <a:rect l="l" t="t" r="r" b="b"/>
              <a:pathLst>
                <a:path w="916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12" y="723"/>
                    <a:pt x="915" y="554"/>
                    <a:pt x="915" y="362"/>
                  </a:cubicBezTo>
                  <a:cubicBezTo>
                    <a:pt x="915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496650" y="4018475"/>
              <a:ext cx="7075" cy="10750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26" y="429"/>
                    <a:pt x="282" y="328"/>
                    <a:pt x="282" y="215"/>
                  </a:cubicBezTo>
                  <a:cubicBezTo>
                    <a:pt x="282" y="91"/>
                    <a:pt x="226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515550" y="3984900"/>
              <a:ext cx="15825" cy="22875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539800" y="3969950"/>
              <a:ext cx="26825" cy="31350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42" y="1"/>
                  </a:moveTo>
                  <a:cubicBezTo>
                    <a:pt x="249" y="1"/>
                    <a:pt x="1" y="283"/>
                    <a:pt x="1" y="621"/>
                  </a:cubicBezTo>
                  <a:cubicBezTo>
                    <a:pt x="1" y="971"/>
                    <a:pt x="238" y="1253"/>
                    <a:pt x="542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533875" y="4023825"/>
              <a:ext cx="19500" cy="16550"/>
            </a:xfrm>
            <a:custGeom>
              <a:avLst/>
              <a:gdLst/>
              <a:ahLst/>
              <a:cxnLst/>
              <a:rect l="l" t="t" r="r" b="b"/>
              <a:pathLst>
                <a:path w="780" h="662" extrusionOk="0">
                  <a:moveTo>
                    <a:pt x="441" y="1"/>
                  </a:moveTo>
                  <a:cubicBezTo>
                    <a:pt x="159" y="1"/>
                    <a:pt x="1" y="351"/>
                    <a:pt x="204" y="554"/>
                  </a:cubicBezTo>
                  <a:cubicBezTo>
                    <a:pt x="271" y="628"/>
                    <a:pt x="357" y="662"/>
                    <a:pt x="443" y="662"/>
                  </a:cubicBezTo>
                  <a:cubicBezTo>
                    <a:pt x="606" y="662"/>
                    <a:pt x="765" y="542"/>
                    <a:pt x="779" y="351"/>
                  </a:cubicBezTo>
                  <a:cubicBezTo>
                    <a:pt x="779" y="159"/>
                    <a:pt x="633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485375" y="3978975"/>
              <a:ext cx="18625" cy="15875"/>
            </a:xfrm>
            <a:custGeom>
              <a:avLst/>
              <a:gdLst/>
              <a:ahLst/>
              <a:cxnLst/>
              <a:rect l="l" t="t" r="r" b="b"/>
              <a:pathLst>
                <a:path w="745" h="635" extrusionOk="0">
                  <a:moveTo>
                    <a:pt x="418" y="1"/>
                  </a:moveTo>
                  <a:cubicBezTo>
                    <a:pt x="147" y="1"/>
                    <a:pt x="0" y="328"/>
                    <a:pt x="192" y="531"/>
                  </a:cubicBezTo>
                  <a:cubicBezTo>
                    <a:pt x="255" y="603"/>
                    <a:pt x="339" y="635"/>
                    <a:pt x="421" y="635"/>
                  </a:cubicBezTo>
                  <a:cubicBezTo>
                    <a:pt x="572" y="635"/>
                    <a:pt x="719" y="526"/>
                    <a:pt x="733" y="350"/>
                  </a:cubicBezTo>
                  <a:cubicBezTo>
                    <a:pt x="745" y="170"/>
                    <a:pt x="598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407775" y="4087300"/>
              <a:ext cx="11875" cy="8200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14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429500" y="4076850"/>
              <a:ext cx="16075" cy="13200"/>
            </a:xfrm>
            <a:custGeom>
              <a:avLst/>
              <a:gdLst/>
              <a:ahLst/>
              <a:cxnLst/>
              <a:rect l="l" t="t" r="r" b="b"/>
              <a:pathLst>
                <a:path w="643" h="528" extrusionOk="0">
                  <a:moveTo>
                    <a:pt x="373" y="0"/>
                  </a:moveTo>
                  <a:cubicBezTo>
                    <a:pt x="366" y="0"/>
                    <a:pt x="358" y="1"/>
                    <a:pt x="351" y="1"/>
                  </a:cubicBezTo>
                  <a:cubicBezTo>
                    <a:pt x="102" y="1"/>
                    <a:pt x="1" y="306"/>
                    <a:pt x="181" y="464"/>
                  </a:cubicBezTo>
                  <a:cubicBezTo>
                    <a:pt x="235" y="508"/>
                    <a:pt x="295" y="527"/>
                    <a:pt x="353" y="527"/>
                  </a:cubicBezTo>
                  <a:cubicBezTo>
                    <a:pt x="504" y="527"/>
                    <a:pt x="643" y="395"/>
                    <a:pt x="610" y="216"/>
                  </a:cubicBezTo>
                  <a:cubicBezTo>
                    <a:pt x="599" y="88"/>
                    <a:pt x="498" y="0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419625" y="4117775"/>
              <a:ext cx="12150" cy="9050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49" y="0"/>
                  </a:moveTo>
                  <a:cubicBezTo>
                    <a:pt x="114" y="0"/>
                    <a:pt x="1" y="79"/>
                    <a:pt x="1" y="181"/>
                  </a:cubicBezTo>
                  <a:cubicBezTo>
                    <a:pt x="1" y="283"/>
                    <a:pt x="114" y="362"/>
                    <a:pt x="249" y="362"/>
                  </a:cubicBezTo>
                  <a:cubicBezTo>
                    <a:pt x="384" y="362"/>
                    <a:pt x="486" y="283"/>
                    <a:pt x="486" y="181"/>
                  </a:cubicBezTo>
                  <a:cubicBezTo>
                    <a:pt x="486" y="79"/>
                    <a:pt x="384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399600" y="4146550"/>
              <a:ext cx="8200" cy="7050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68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458575" y="4095500"/>
              <a:ext cx="16375" cy="14100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372" y="0"/>
                  </a:moveTo>
                  <a:cubicBezTo>
                    <a:pt x="124" y="0"/>
                    <a:pt x="0" y="305"/>
                    <a:pt x="169" y="485"/>
                  </a:cubicBezTo>
                  <a:cubicBezTo>
                    <a:pt x="227" y="539"/>
                    <a:pt x="296" y="563"/>
                    <a:pt x="365" y="563"/>
                  </a:cubicBezTo>
                  <a:cubicBezTo>
                    <a:pt x="513" y="563"/>
                    <a:pt x="654" y="452"/>
                    <a:pt x="654" y="282"/>
                  </a:cubicBezTo>
                  <a:cubicBezTo>
                    <a:pt x="654" y="124"/>
                    <a:pt x="530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83525" y="4113550"/>
              <a:ext cx="6225" cy="4250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5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5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511875" y="4066150"/>
              <a:ext cx="24850" cy="21250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76" y="0"/>
                  </a:moveTo>
                  <a:cubicBezTo>
                    <a:pt x="193" y="0"/>
                    <a:pt x="1" y="452"/>
                    <a:pt x="272" y="723"/>
                  </a:cubicBezTo>
                  <a:cubicBezTo>
                    <a:pt x="359" y="810"/>
                    <a:pt x="466" y="849"/>
                    <a:pt x="569" y="849"/>
                  </a:cubicBezTo>
                  <a:cubicBezTo>
                    <a:pt x="787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491000" y="4059375"/>
              <a:ext cx="13000" cy="11325"/>
            </a:xfrm>
            <a:custGeom>
              <a:avLst/>
              <a:gdLst/>
              <a:ahLst/>
              <a:cxnLst/>
              <a:rect l="l" t="t" r="r" b="b"/>
              <a:pathLst>
                <a:path w="520" h="453" extrusionOk="0">
                  <a:moveTo>
                    <a:pt x="294" y="1"/>
                  </a:moveTo>
                  <a:cubicBezTo>
                    <a:pt x="102" y="1"/>
                    <a:pt x="1" y="226"/>
                    <a:pt x="114" y="373"/>
                  </a:cubicBezTo>
                  <a:cubicBezTo>
                    <a:pt x="160" y="428"/>
                    <a:pt x="223" y="453"/>
                    <a:pt x="284" y="453"/>
                  </a:cubicBezTo>
                  <a:cubicBezTo>
                    <a:pt x="387" y="453"/>
                    <a:pt x="487" y="384"/>
                    <a:pt x="508" y="271"/>
                  </a:cubicBezTo>
                  <a:cubicBezTo>
                    <a:pt x="520" y="136"/>
                    <a:pt x="418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574500" y="4050350"/>
              <a:ext cx="9050" cy="5100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83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596500" y="4011975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596500" y="3939775"/>
              <a:ext cx="10200" cy="15525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417900" y="4226950"/>
              <a:ext cx="487550" cy="453250"/>
            </a:xfrm>
            <a:custGeom>
              <a:avLst/>
              <a:gdLst/>
              <a:ahLst/>
              <a:cxnLst/>
              <a:rect l="l" t="t" r="r" b="b"/>
              <a:pathLst>
                <a:path w="19502" h="18130" extrusionOk="0">
                  <a:moveTo>
                    <a:pt x="14886" y="0"/>
                  </a:moveTo>
                  <a:lnTo>
                    <a:pt x="14886" y="0"/>
                  </a:lnTo>
                  <a:cubicBezTo>
                    <a:pt x="13453" y="1591"/>
                    <a:pt x="1401" y="14941"/>
                    <a:pt x="2" y="16419"/>
                  </a:cubicBezTo>
                  <a:cubicBezTo>
                    <a:pt x="90" y="16397"/>
                    <a:pt x="144" y="16385"/>
                    <a:pt x="160" y="16385"/>
                  </a:cubicBezTo>
                  <a:cubicBezTo>
                    <a:pt x="168" y="16385"/>
                    <a:pt x="165" y="16388"/>
                    <a:pt x="149" y="16396"/>
                  </a:cubicBezTo>
                  <a:cubicBezTo>
                    <a:pt x="1" y="16477"/>
                    <a:pt x="2903" y="18129"/>
                    <a:pt x="6582" y="18129"/>
                  </a:cubicBezTo>
                  <a:cubicBezTo>
                    <a:pt x="9068" y="18129"/>
                    <a:pt x="11907" y="17375"/>
                    <a:pt x="14401" y="14873"/>
                  </a:cubicBezTo>
                  <a:cubicBezTo>
                    <a:pt x="19501" y="9739"/>
                    <a:pt x="16195" y="2415"/>
                    <a:pt x="1488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15400" y="4223000"/>
              <a:ext cx="571575" cy="550975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17" y="21237"/>
                    <a:pt x="1" y="16690"/>
                    <a:pt x="260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34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621900" y="4339225"/>
              <a:ext cx="92000" cy="106650"/>
            </a:xfrm>
            <a:custGeom>
              <a:avLst/>
              <a:gdLst/>
              <a:ahLst/>
              <a:cxnLst/>
              <a:rect l="l" t="t" r="r" b="b"/>
              <a:pathLst>
                <a:path w="3680" h="4266" extrusionOk="0">
                  <a:moveTo>
                    <a:pt x="3679" y="1"/>
                  </a:moveTo>
                  <a:cubicBezTo>
                    <a:pt x="3431" y="170"/>
                    <a:pt x="3194" y="350"/>
                    <a:pt x="2968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6" y="1411"/>
                    <a:pt x="1817" y="1682"/>
                    <a:pt x="1603" y="1953"/>
                  </a:cubicBezTo>
                  <a:cubicBezTo>
                    <a:pt x="1389" y="2223"/>
                    <a:pt x="1174" y="2494"/>
                    <a:pt x="994" y="2765"/>
                  </a:cubicBezTo>
                  <a:cubicBezTo>
                    <a:pt x="802" y="3036"/>
                    <a:pt x="610" y="3284"/>
                    <a:pt x="463" y="3510"/>
                  </a:cubicBezTo>
                  <a:cubicBezTo>
                    <a:pt x="294" y="3747"/>
                    <a:pt x="136" y="4006"/>
                    <a:pt x="1" y="4266"/>
                  </a:cubicBezTo>
                  <a:cubicBezTo>
                    <a:pt x="249" y="4097"/>
                    <a:pt x="486" y="3916"/>
                    <a:pt x="711" y="3713"/>
                  </a:cubicBezTo>
                  <a:cubicBezTo>
                    <a:pt x="948" y="3521"/>
                    <a:pt x="1163" y="3318"/>
                    <a:pt x="1366" y="3092"/>
                  </a:cubicBezTo>
                  <a:cubicBezTo>
                    <a:pt x="1592" y="2844"/>
                    <a:pt x="1829" y="2573"/>
                    <a:pt x="2054" y="2302"/>
                  </a:cubicBezTo>
                  <a:cubicBezTo>
                    <a:pt x="2269" y="2020"/>
                    <a:pt x="2483" y="1750"/>
                    <a:pt x="2675" y="1479"/>
                  </a:cubicBezTo>
                  <a:cubicBezTo>
                    <a:pt x="2776" y="1355"/>
                    <a:pt x="2855" y="1208"/>
                    <a:pt x="2946" y="1095"/>
                  </a:cubicBezTo>
                  <a:cubicBezTo>
                    <a:pt x="3036" y="982"/>
                    <a:pt x="3126" y="858"/>
                    <a:pt x="3194" y="757"/>
                  </a:cubicBezTo>
                  <a:cubicBezTo>
                    <a:pt x="3375" y="520"/>
                    <a:pt x="3533" y="260"/>
                    <a:pt x="3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713875" y="4324275"/>
              <a:ext cx="30775" cy="39225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61" y="745"/>
                    <a:pt x="294" y="835"/>
                    <a:pt x="248" y="937"/>
                  </a:cubicBezTo>
                  <a:cubicBezTo>
                    <a:pt x="203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5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266800" y="3787125"/>
              <a:ext cx="1229150" cy="1071750"/>
            </a:xfrm>
            <a:custGeom>
              <a:avLst/>
              <a:gdLst/>
              <a:ahLst/>
              <a:cxnLst/>
              <a:rect l="l" t="t" r="r" b="b"/>
              <a:pathLst>
                <a:path w="49166" h="42870" extrusionOk="0">
                  <a:moveTo>
                    <a:pt x="37814" y="1"/>
                  </a:moveTo>
                  <a:cubicBezTo>
                    <a:pt x="37810" y="1"/>
                    <a:pt x="37806" y="1"/>
                    <a:pt x="37802" y="1"/>
                  </a:cubicBezTo>
                  <a:cubicBezTo>
                    <a:pt x="36922" y="4177"/>
                    <a:pt x="36065" y="7844"/>
                    <a:pt x="36279" y="12143"/>
                  </a:cubicBezTo>
                  <a:cubicBezTo>
                    <a:pt x="36437" y="15393"/>
                    <a:pt x="35974" y="19184"/>
                    <a:pt x="36854" y="22276"/>
                  </a:cubicBezTo>
                  <a:cubicBezTo>
                    <a:pt x="36448" y="22073"/>
                    <a:pt x="36031" y="21870"/>
                    <a:pt x="35613" y="21678"/>
                  </a:cubicBezTo>
                  <a:cubicBezTo>
                    <a:pt x="35196" y="21475"/>
                    <a:pt x="34767" y="21295"/>
                    <a:pt x="34338" y="21114"/>
                  </a:cubicBezTo>
                  <a:cubicBezTo>
                    <a:pt x="36347" y="14061"/>
                    <a:pt x="31100" y="5745"/>
                    <a:pt x="27624" y="171"/>
                  </a:cubicBezTo>
                  <a:lnTo>
                    <a:pt x="27624" y="171"/>
                  </a:lnTo>
                  <a:cubicBezTo>
                    <a:pt x="28121" y="3545"/>
                    <a:pt x="29373" y="6952"/>
                    <a:pt x="29994" y="10383"/>
                  </a:cubicBezTo>
                  <a:cubicBezTo>
                    <a:pt x="30614" y="13621"/>
                    <a:pt x="31438" y="17650"/>
                    <a:pt x="33244" y="20640"/>
                  </a:cubicBezTo>
                  <a:lnTo>
                    <a:pt x="31946" y="20087"/>
                  </a:lnTo>
                  <a:cubicBezTo>
                    <a:pt x="31686" y="19986"/>
                    <a:pt x="31438" y="19873"/>
                    <a:pt x="31179" y="19771"/>
                  </a:cubicBezTo>
                  <a:cubicBezTo>
                    <a:pt x="31179" y="17119"/>
                    <a:pt x="29125" y="13305"/>
                    <a:pt x="27805" y="11286"/>
                  </a:cubicBezTo>
                  <a:cubicBezTo>
                    <a:pt x="25762" y="7957"/>
                    <a:pt x="22885" y="4086"/>
                    <a:pt x="19748" y="1796"/>
                  </a:cubicBezTo>
                  <a:lnTo>
                    <a:pt x="19748" y="1796"/>
                  </a:lnTo>
                  <a:cubicBezTo>
                    <a:pt x="21598" y="5711"/>
                    <a:pt x="23449" y="9638"/>
                    <a:pt x="25875" y="13136"/>
                  </a:cubicBezTo>
                  <a:cubicBezTo>
                    <a:pt x="27477" y="15461"/>
                    <a:pt x="29215" y="17481"/>
                    <a:pt x="30885" y="19647"/>
                  </a:cubicBezTo>
                  <a:cubicBezTo>
                    <a:pt x="30626" y="19546"/>
                    <a:pt x="30355" y="19444"/>
                    <a:pt x="30073" y="19331"/>
                  </a:cubicBezTo>
                  <a:lnTo>
                    <a:pt x="28211" y="18677"/>
                  </a:lnTo>
                  <a:cubicBezTo>
                    <a:pt x="27771" y="18530"/>
                    <a:pt x="27319" y="18406"/>
                    <a:pt x="26868" y="18304"/>
                  </a:cubicBezTo>
                  <a:cubicBezTo>
                    <a:pt x="25390" y="16172"/>
                    <a:pt x="24306" y="13712"/>
                    <a:pt x="22264" y="11839"/>
                  </a:cubicBezTo>
                  <a:cubicBezTo>
                    <a:pt x="19781" y="9616"/>
                    <a:pt x="15674" y="7246"/>
                    <a:pt x="12458" y="6445"/>
                  </a:cubicBezTo>
                  <a:lnTo>
                    <a:pt x="12458" y="6445"/>
                  </a:lnTo>
                  <a:cubicBezTo>
                    <a:pt x="15821" y="11410"/>
                    <a:pt x="21655" y="15021"/>
                    <a:pt x="26642" y="18248"/>
                  </a:cubicBezTo>
                  <a:cubicBezTo>
                    <a:pt x="26529" y="18225"/>
                    <a:pt x="26417" y="18191"/>
                    <a:pt x="26292" y="18169"/>
                  </a:cubicBezTo>
                  <a:lnTo>
                    <a:pt x="25345" y="17932"/>
                  </a:lnTo>
                  <a:cubicBezTo>
                    <a:pt x="25040" y="17864"/>
                    <a:pt x="24724" y="17808"/>
                    <a:pt x="24419" y="17751"/>
                  </a:cubicBezTo>
                  <a:cubicBezTo>
                    <a:pt x="23212" y="17503"/>
                    <a:pt x="22038" y="17311"/>
                    <a:pt x="20932" y="17131"/>
                  </a:cubicBezTo>
                  <a:cubicBezTo>
                    <a:pt x="18953" y="12433"/>
                    <a:pt x="13274" y="9422"/>
                    <a:pt x="8259" y="9422"/>
                  </a:cubicBezTo>
                  <a:cubicBezTo>
                    <a:pt x="8070" y="9422"/>
                    <a:pt x="7883" y="9426"/>
                    <a:pt x="7696" y="9435"/>
                  </a:cubicBezTo>
                  <a:cubicBezTo>
                    <a:pt x="11950" y="11929"/>
                    <a:pt x="17152" y="13791"/>
                    <a:pt x="20718" y="17097"/>
                  </a:cubicBezTo>
                  <a:cubicBezTo>
                    <a:pt x="19646" y="16916"/>
                    <a:pt x="18630" y="16725"/>
                    <a:pt x="17694" y="16555"/>
                  </a:cubicBezTo>
                  <a:cubicBezTo>
                    <a:pt x="17051" y="16442"/>
                    <a:pt x="16441" y="16341"/>
                    <a:pt x="15877" y="16273"/>
                  </a:cubicBezTo>
                  <a:cubicBezTo>
                    <a:pt x="14309" y="15122"/>
                    <a:pt x="13609" y="13147"/>
                    <a:pt x="11330" y="12504"/>
                  </a:cubicBezTo>
                  <a:cubicBezTo>
                    <a:pt x="10765" y="12373"/>
                    <a:pt x="10222" y="12316"/>
                    <a:pt x="9695" y="12316"/>
                  </a:cubicBezTo>
                  <a:cubicBezTo>
                    <a:pt x="7768" y="12316"/>
                    <a:pt x="6042" y="13077"/>
                    <a:pt x="4164" y="13768"/>
                  </a:cubicBezTo>
                  <a:cubicBezTo>
                    <a:pt x="6658" y="14310"/>
                    <a:pt x="9355" y="13960"/>
                    <a:pt x="11883" y="14592"/>
                  </a:cubicBezTo>
                  <a:cubicBezTo>
                    <a:pt x="13124" y="14998"/>
                    <a:pt x="14286" y="15675"/>
                    <a:pt x="15460" y="16228"/>
                  </a:cubicBezTo>
                  <a:cubicBezTo>
                    <a:pt x="15290" y="16205"/>
                    <a:pt x="15132" y="16183"/>
                    <a:pt x="14974" y="16172"/>
                  </a:cubicBezTo>
                  <a:cubicBezTo>
                    <a:pt x="14568" y="16126"/>
                    <a:pt x="14185" y="16104"/>
                    <a:pt x="13835" y="16093"/>
                  </a:cubicBezTo>
                  <a:cubicBezTo>
                    <a:pt x="13627" y="16085"/>
                    <a:pt x="13431" y="16077"/>
                    <a:pt x="13246" y="16077"/>
                  </a:cubicBezTo>
                  <a:cubicBezTo>
                    <a:pt x="13170" y="16077"/>
                    <a:pt x="13095" y="16078"/>
                    <a:pt x="13022" y="16081"/>
                  </a:cubicBezTo>
                  <a:cubicBezTo>
                    <a:pt x="12201" y="15678"/>
                    <a:pt x="11119" y="15487"/>
                    <a:pt x="9924" y="15487"/>
                  </a:cubicBezTo>
                  <a:cubicBezTo>
                    <a:pt x="6309" y="15487"/>
                    <a:pt x="1654" y="17230"/>
                    <a:pt x="0" y="20087"/>
                  </a:cubicBezTo>
                  <a:lnTo>
                    <a:pt x="0" y="20087"/>
                  </a:lnTo>
                  <a:cubicBezTo>
                    <a:pt x="4310" y="17887"/>
                    <a:pt x="9116" y="17898"/>
                    <a:pt x="13449" y="16319"/>
                  </a:cubicBezTo>
                  <a:lnTo>
                    <a:pt x="13449" y="16319"/>
                  </a:lnTo>
                  <a:cubicBezTo>
                    <a:pt x="13570" y="16330"/>
                    <a:pt x="13691" y="16341"/>
                    <a:pt x="13812" y="16363"/>
                  </a:cubicBezTo>
                  <a:cubicBezTo>
                    <a:pt x="14151" y="16397"/>
                    <a:pt x="14534" y="16454"/>
                    <a:pt x="14929" y="16533"/>
                  </a:cubicBezTo>
                  <a:cubicBezTo>
                    <a:pt x="15324" y="16612"/>
                    <a:pt x="15742" y="16679"/>
                    <a:pt x="16182" y="16781"/>
                  </a:cubicBezTo>
                  <a:lnTo>
                    <a:pt x="16283" y="16804"/>
                  </a:lnTo>
                  <a:cubicBezTo>
                    <a:pt x="15685" y="16796"/>
                    <a:pt x="15100" y="16734"/>
                    <a:pt x="14517" y="16734"/>
                  </a:cubicBezTo>
                  <a:cubicBezTo>
                    <a:pt x="14188" y="16734"/>
                    <a:pt x="13860" y="16754"/>
                    <a:pt x="13530" y="16815"/>
                  </a:cubicBezTo>
                  <a:cubicBezTo>
                    <a:pt x="12041" y="17041"/>
                    <a:pt x="10675" y="17864"/>
                    <a:pt x="9355" y="18553"/>
                  </a:cubicBezTo>
                  <a:cubicBezTo>
                    <a:pt x="6534" y="19997"/>
                    <a:pt x="3216" y="22051"/>
                    <a:pt x="1941" y="25131"/>
                  </a:cubicBezTo>
                  <a:cubicBezTo>
                    <a:pt x="5056" y="23360"/>
                    <a:pt x="7719" y="20922"/>
                    <a:pt x="11149" y="19455"/>
                  </a:cubicBezTo>
                  <a:cubicBezTo>
                    <a:pt x="13056" y="18665"/>
                    <a:pt x="15121" y="18011"/>
                    <a:pt x="16859" y="17063"/>
                  </a:cubicBezTo>
                  <a:lnTo>
                    <a:pt x="16938" y="16950"/>
                  </a:lnTo>
                  <a:lnTo>
                    <a:pt x="17581" y="17097"/>
                  </a:lnTo>
                  <a:cubicBezTo>
                    <a:pt x="18473" y="17311"/>
                    <a:pt x="19432" y="17548"/>
                    <a:pt x="20459" y="17763"/>
                  </a:cubicBezTo>
                  <a:cubicBezTo>
                    <a:pt x="18337" y="18654"/>
                    <a:pt x="15516" y="19444"/>
                    <a:pt x="13293" y="20437"/>
                  </a:cubicBezTo>
                  <a:cubicBezTo>
                    <a:pt x="9276" y="22321"/>
                    <a:pt x="7211" y="24951"/>
                    <a:pt x="4458" y="28268"/>
                  </a:cubicBezTo>
                  <a:cubicBezTo>
                    <a:pt x="7403" y="26045"/>
                    <a:pt x="10348" y="23811"/>
                    <a:pt x="13643" y="21983"/>
                  </a:cubicBezTo>
                  <a:cubicBezTo>
                    <a:pt x="15934" y="20843"/>
                    <a:pt x="19037" y="19704"/>
                    <a:pt x="20966" y="17864"/>
                  </a:cubicBezTo>
                  <a:cubicBezTo>
                    <a:pt x="22016" y="18079"/>
                    <a:pt x="23110" y="18316"/>
                    <a:pt x="24239" y="18564"/>
                  </a:cubicBezTo>
                  <a:cubicBezTo>
                    <a:pt x="24543" y="18632"/>
                    <a:pt x="24848" y="18699"/>
                    <a:pt x="25153" y="18767"/>
                  </a:cubicBezTo>
                  <a:cubicBezTo>
                    <a:pt x="25457" y="18846"/>
                    <a:pt x="25751" y="18936"/>
                    <a:pt x="26056" y="19015"/>
                  </a:cubicBezTo>
                  <a:cubicBezTo>
                    <a:pt x="26360" y="19094"/>
                    <a:pt x="26654" y="19184"/>
                    <a:pt x="26947" y="19263"/>
                  </a:cubicBezTo>
                  <a:cubicBezTo>
                    <a:pt x="19511" y="21171"/>
                    <a:pt x="11025" y="23732"/>
                    <a:pt x="8249" y="31789"/>
                  </a:cubicBezTo>
                  <a:cubicBezTo>
                    <a:pt x="11138" y="28855"/>
                    <a:pt x="15144" y="26350"/>
                    <a:pt x="18709" y="24104"/>
                  </a:cubicBezTo>
                  <a:cubicBezTo>
                    <a:pt x="21169" y="22525"/>
                    <a:pt x="25175" y="21385"/>
                    <a:pt x="27297" y="19354"/>
                  </a:cubicBezTo>
                  <a:cubicBezTo>
                    <a:pt x="27500" y="19410"/>
                    <a:pt x="27703" y="19467"/>
                    <a:pt x="27895" y="19546"/>
                  </a:cubicBezTo>
                  <a:cubicBezTo>
                    <a:pt x="28515" y="19771"/>
                    <a:pt x="29136" y="19997"/>
                    <a:pt x="29757" y="20211"/>
                  </a:cubicBezTo>
                  <a:cubicBezTo>
                    <a:pt x="29960" y="20290"/>
                    <a:pt x="30163" y="20381"/>
                    <a:pt x="30377" y="20471"/>
                  </a:cubicBezTo>
                  <a:cubicBezTo>
                    <a:pt x="27206" y="21599"/>
                    <a:pt x="24182" y="22367"/>
                    <a:pt x="21452" y="24465"/>
                  </a:cubicBezTo>
                  <a:cubicBezTo>
                    <a:pt x="19838" y="25684"/>
                    <a:pt x="18473" y="27208"/>
                    <a:pt x="17446" y="28957"/>
                  </a:cubicBezTo>
                  <a:cubicBezTo>
                    <a:pt x="16464" y="30559"/>
                    <a:pt x="14467" y="34226"/>
                    <a:pt x="14737" y="36111"/>
                  </a:cubicBezTo>
                  <a:cubicBezTo>
                    <a:pt x="17276" y="32466"/>
                    <a:pt x="19860" y="28697"/>
                    <a:pt x="23325" y="25865"/>
                  </a:cubicBezTo>
                  <a:cubicBezTo>
                    <a:pt x="25627" y="23913"/>
                    <a:pt x="28482" y="22434"/>
                    <a:pt x="30671" y="20584"/>
                  </a:cubicBezTo>
                  <a:cubicBezTo>
                    <a:pt x="30975" y="20708"/>
                    <a:pt x="31280" y="20843"/>
                    <a:pt x="31585" y="20967"/>
                  </a:cubicBezTo>
                  <a:cubicBezTo>
                    <a:pt x="32386" y="21295"/>
                    <a:pt x="33176" y="21622"/>
                    <a:pt x="33954" y="21960"/>
                  </a:cubicBezTo>
                  <a:cubicBezTo>
                    <a:pt x="31472" y="23755"/>
                    <a:pt x="28651" y="25064"/>
                    <a:pt x="26371" y="27366"/>
                  </a:cubicBezTo>
                  <a:cubicBezTo>
                    <a:pt x="23539" y="30175"/>
                    <a:pt x="20899" y="34689"/>
                    <a:pt x="21181" y="38875"/>
                  </a:cubicBezTo>
                  <a:cubicBezTo>
                    <a:pt x="23336" y="35061"/>
                    <a:pt x="26033" y="31563"/>
                    <a:pt x="28854" y="28133"/>
                  </a:cubicBezTo>
                  <a:cubicBezTo>
                    <a:pt x="29700" y="27072"/>
                    <a:pt x="30614" y="26068"/>
                    <a:pt x="31517" y="25041"/>
                  </a:cubicBezTo>
                  <a:cubicBezTo>
                    <a:pt x="31991" y="24499"/>
                    <a:pt x="32465" y="23958"/>
                    <a:pt x="32916" y="23393"/>
                  </a:cubicBezTo>
                  <a:cubicBezTo>
                    <a:pt x="33142" y="23111"/>
                    <a:pt x="33661" y="22096"/>
                    <a:pt x="34045" y="22062"/>
                  </a:cubicBezTo>
                  <a:cubicBezTo>
                    <a:pt x="34203" y="22062"/>
                    <a:pt x="34372" y="22107"/>
                    <a:pt x="34507" y="22186"/>
                  </a:cubicBezTo>
                  <a:lnTo>
                    <a:pt x="36572" y="23157"/>
                  </a:lnTo>
                  <a:cubicBezTo>
                    <a:pt x="36065" y="23879"/>
                    <a:pt x="28256" y="32962"/>
                    <a:pt x="30005" y="42870"/>
                  </a:cubicBezTo>
                  <a:cubicBezTo>
                    <a:pt x="31021" y="41132"/>
                    <a:pt x="37170" y="31225"/>
                    <a:pt x="36651" y="23190"/>
                  </a:cubicBezTo>
                  <a:lnTo>
                    <a:pt x="36651" y="23190"/>
                  </a:lnTo>
                  <a:cubicBezTo>
                    <a:pt x="37340" y="23506"/>
                    <a:pt x="38005" y="23845"/>
                    <a:pt x="38649" y="24195"/>
                  </a:cubicBezTo>
                  <a:cubicBezTo>
                    <a:pt x="38807" y="24274"/>
                    <a:pt x="38976" y="24364"/>
                    <a:pt x="39134" y="24454"/>
                  </a:cubicBezTo>
                  <a:cubicBezTo>
                    <a:pt x="37159" y="28866"/>
                    <a:pt x="36335" y="37126"/>
                    <a:pt x="39021" y="41132"/>
                  </a:cubicBezTo>
                  <a:cubicBezTo>
                    <a:pt x="40138" y="35964"/>
                    <a:pt x="41842" y="29667"/>
                    <a:pt x="39360" y="24578"/>
                  </a:cubicBezTo>
                  <a:lnTo>
                    <a:pt x="39360" y="24578"/>
                  </a:lnTo>
                  <a:cubicBezTo>
                    <a:pt x="39653" y="24748"/>
                    <a:pt x="39946" y="24917"/>
                    <a:pt x="40228" y="25086"/>
                  </a:cubicBezTo>
                  <a:cubicBezTo>
                    <a:pt x="40736" y="25379"/>
                    <a:pt x="41233" y="25673"/>
                    <a:pt x="41707" y="26011"/>
                  </a:cubicBezTo>
                  <a:lnTo>
                    <a:pt x="42406" y="26485"/>
                  </a:lnTo>
                  <a:cubicBezTo>
                    <a:pt x="42508" y="26564"/>
                    <a:pt x="42621" y="26643"/>
                    <a:pt x="42734" y="26711"/>
                  </a:cubicBezTo>
                  <a:lnTo>
                    <a:pt x="43072" y="26948"/>
                  </a:lnTo>
                  <a:lnTo>
                    <a:pt x="44347" y="27839"/>
                  </a:lnTo>
                  <a:cubicBezTo>
                    <a:pt x="45160" y="28426"/>
                    <a:pt x="45904" y="28945"/>
                    <a:pt x="46525" y="29453"/>
                  </a:cubicBezTo>
                  <a:cubicBezTo>
                    <a:pt x="46841" y="29701"/>
                    <a:pt x="47134" y="29938"/>
                    <a:pt x="47383" y="30187"/>
                  </a:cubicBezTo>
                  <a:cubicBezTo>
                    <a:pt x="47620" y="30390"/>
                    <a:pt x="47845" y="30615"/>
                    <a:pt x="48060" y="30852"/>
                  </a:cubicBezTo>
                  <a:cubicBezTo>
                    <a:pt x="48252" y="31078"/>
                    <a:pt x="48421" y="31270"/>
                    <a:pt x="48567" y="31428"/>
                  </a:cubicBezTo>
                  <a:cubicBezTo>
                    <a:pt x="48725" y="31597"/>
                    <a:pt x="48816" y="31778"/>
                    <a:pt x="48906" y="31902"/>
                  </a:cubicBezTo>
                  <a:lnTo>
                    <a:pt x="49166" y="32308"/>
                  </a:lnTo>
                  <a:lnTo>
                    <a:pt x="48962" y="31879"/>
                  </a:lnTo>
                  <a:cubicBezTo>
                    <a:pt x="48883" y="31744"/>
                    <a:pt x="48804" y="31563"/>
                    <a:pt x="48692" y="31371"/>
                  </a:cubicBezTo>
                  <a:cubicBezTo>
                    <a:pt x="48545" y="31191"/>
                    <a:pt x="48398" y="30976"/>
                    <a:pt x="48229" y="30739"/>
                  </a:cubicBezTo>
                  <a:cubicBezTo>
                    <a:pt x="48026" y="30480"/>
                    <a:pt x="47811" y="30232"/>
                    <a:pt x="47586" y="29995"/>
                  </a:cubicBezTo>
                  <a:cubicBezTo>
                    <a:pt x="47338" y="29713"/>
                    <a:pt x="47067" y="29442"/>
                    <a:pt x="46785" y="29182"/>
                  </a:cubicBezTo>
                  <a:cubicBezTo>
                    <a:pt x="46187" y="28607"/>
                    <a:pt x="45476" y="28020"/>
                    <a:pt x="44697" y="27399"/>
                  </a:cubicBezTo>
                  <a:lnTo>
                    <a:pt x="43467" y="26440"/>
                  </a:lnTo>
                  <a:cubicBezTo>
                    <a:pt x="43365" y="26350"/>
                    <a:pt x="43264" y="26271"/>
                    <a:pt x="43151" y="26192"/>
                  </a:cubicBezTo>
                  <a:cubicBezTo>
                    <a:pt x="43050" y="26102"/>
                    <a:pt x="42925" y="26011"/>
                    <a:pt x="42813" y="25932"/>
                  </a:cubicBezTo>
                  <a:lnTo>
                    <a:pt x="42135" y="25425"/>
                  </a:lnTo>
                  <a:cubicBezTo>
                    <a:pt x="41684" y="25075"/>
                    <a:pt x="41188" y="24748"/>
                    <a:pt x="40669" y="24420"/>
                  </a:cubicBezTo>
                  <a:cubicBezTo>
                    <a:pt x="40353" y="24195"/>
                    <a:pt x="40025" y="24003"/>
                    <a:pt x="39698" y="23811"/>
                  </a:cubicBezTo>
                  <a:cubicBezTo>
                    <a:pt x="43749" y="19929"/>
                    <a:pt x="46875" y="12662"/>
                    <a:pt x="46480" y="7167"/>
                  </a:cubicBezTo>
                  <a:lnTo>
                    <a:pt x="46480" y="7167"/>
                  </a:lnTo>
                  <a:cubicBezTo>
                    <a:pt x="44889" y="9943"/>
                    <a:pt x="42948" y="12640"/>
                    <a:pt x="41447" y="15686"/>
                  </a:cubicBezTo>
                  <a:cubicBezTo>
                    <a:pt x="40149" y="18316"/>
                    <a:pt x="39935" y="20843"/>
                    <a:pt x="39563" y="23732"/>
                  </a:cubicBezTo>
                  <a:lnTo>
                    <a:pt x="39077" y="23450"/>
                  </a:lnTo>
                  <a:cubicBezTo>
                    <a:pt x="38536" y="23123"/>
                    <a:pt x="37960" y="22841"/>
                    <a:pt x="37385" y="22536"/>
                  </a:cubicBezTo>
                  <a:cubicBezTo>
                    <a:pt x="37249" y="22468"/>
                    <a:pt x="37114" y="22389"/>
                    <a:pt x="36979" y="22333"/>
                  </a:cubicBezTo>
                  <a:cubicBezTo>
                    <a:pt x="38457" y="18237"/>
                    <a:pt x="40228" y="14705"/>
                    <a:pt x="39890" y="9999"/>
                  </a:cubicBezTo>
                  <a:cubicBezTo>
                    <a:pt x="39890" y="9157"/>
                    <a:pt x="38616" y="1"/>
                    <a:pt x="37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339925" y="3996750"/>
              <a:ext cx="359700" cy="568175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427650" y="4010850"/>
              <a:ext cx="193275" cy="663825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184200" y="4054575"/>
              <a:ext cx="348425" cy="42572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233275" y="4149075"/>
              <a:ext cx="245750" cy="326150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324700" y="4501725"/>
              <a:ext cx="166175" cy="209225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346275" y="4501775"/>
              <a:ext cx="146975" cy="139625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372375" y="4514975"/>
              <a:ext cx="128650" cy="206025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444300" y="4517525"/>
              <a:ext cx="30500" cy="117100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438650" y="4544875"/>
              <a:ext cx="25150" cy="61250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433875" y="4543175"/>
              <a:ext cx="25975" cy="49125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236950" y="4399575"/>
              <a:ext cx="244050" cy="147875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337950" y="4433375"/>
              <a:ext cx="141350" cy="119950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234425" y="4460250"/>
              <a:ext cx="245450" cy="116425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392950" y="4510450"/>
              <a:ext cx="99050" cy="25700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405100" y="4513000"/>
              <a:ext cx="77600" cy="8775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421175" y="4503700"/>
              <a:ext cx="67150" cy="10450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409600" y="4298050"/>
              <a:ext cx="138250" cy="22427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422225" y="4406500"/>
              <a:ext cx="111250" cy="125150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378300" y="4296800"/>
              <a:ext cx="102125" cy="226375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430200" y="4428650"/>
              <a:ext cx="50525" cy="9595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447400" y="4418225"/>
              <a:ext cx="32200" cy="99875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460100" y="4450375"/>
              <a:ext cx="18650" cy="64900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477600" y="4453475"/>
              <a:ext cx="9600" cy="46300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475900" y="4391975"/>
              <a:ext cx="209900" cy="144425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475900" y="4442700"/>
              <a:ext cx="133750" cy="94550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474200" y="4370600"/>
              <a:ext cx="193000" cy="155125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481250" y="4436825"/>
              <a:ext cx="108650" cy="82125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489150" y="4483100"/>
              <a:ext cx="68575" cy="33025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492550" y="4494675"/>
              <a:ext cx="72800" cy="22575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475050" y="4519500"/>
              <a:ext cx="165625" cy="183875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458125" y="4516950"/>
              <a:ext cx="3975" cy="3400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475050" y="4519500"/>
              <a:ext cx="121625" cy="119350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483225" y="4517000"/>
              <a:ext cx="184525" cy="184750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491125" y="4528525"/>
              <a:ext cx="84650" cy="70250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480400" y="4522300"/>
              <a:ext cx="84950" cy="113725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479575" y="4523150"/>
              <a:ext cx="54175" cy="85225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479575" y="4523150"/>
              <a:ext cx="32175" cy="7535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648650" y="3796750"/>
              <a:ext cx="317375" cy="319650"/>
            </a:xfrm>
            <a:custGeom>
              <a:avLst/>
              <a:gdLst/>
              <a:ahLst/>
              <a:cxnLst/>
              <a:rect l="l" t="t" r="r" b="b"/>
              <a:pathLst>
                <a:path w="12695" h="12786" extrusionOk="0">
                  <a:moveTo>
                    <a:pt x="0" y="0"/>
                  </a:moveTo>
                  <a:lnTo>
                    <a:pt x="0" y="0"/>
                  </a:lnTo>
                  <a:cubicBezTo>
                    <a:pt x="483" y="5187"/>
                    <a:pt x="5891" y="12786"/>
                    <a:pt x="12591" y="12786"/>
                  </a:cubicBezTo>
                  <a:cubicBezTo>
                    <a:pt x="12626" y="12786"/>
                    <a:pt x="12660" y="12785"/>
                    <a:pt x="12695" y="12785"/>
                  </a:cubicBezTo>
                  <a:cubicBezTo>
                    <a:pt x="12559" y="5462"/>
                    <a:pt x="7132" y="587"/>
                    <a:pt x="0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653425" y="3809150"/>
              <a:ext cx="372975" cy="370425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74" y="1016"/>
                    <a:pt x="1479" y="1276"/>
                  </a:cubicBezTo>
                  <a:cubicBezTo>
                    <a:pt x="1784" y="1535"/>
                    <a:pt x="2111" y="1840"/>
                    <a:pt x="2472" y="2178"/>
                  </a:cubicBezTo>
                  <a:lnTo>
                    <a:pt x="3397" y="3036"/>
                  </a:lnTo>
                  <a:cubicBezTo>
                    <a:pt x="2867" y="3036"/>
                    <a:pt x="2337" y="3070"/>
                    <a:pt x="1818" y="3138"/>
                  </a:cubicBezTo>
                  <a:cubicBezTo>
                    <a:pt x="2438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10" y="4503"/>
                  </a:cubicBezTo>
                  <a:cubicBezTo>
                    <a:pt x="5056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50" y="5067"/>
                  </a:cubicBezTo>
                  <a:cubicBezTo>
                    <a:pt x="4711" y="4996"/>
                    <a:pt x="4073" y="4953"/>
                    <a:pt x="3426" y="4953"/>
                  </a:cubicBezTo>
                  <a:cubicBezTo>
                    <a:pt x="3353" y="4953"/>
                    <a:pt x="3279" y="4953"/>
                    <a:pt x="3206" y="4954"/>
                  </a:cubicBezTo>
                  <a:cubicBezTo>
                    <a:pt x="3939" y="5135"/>
                    <a:pt x="4684" y="5270"/>
                    <a:pt x="5440" y="5361"/>
                  </a:cubicBezTo>
                  <a:cubicBezTo>
                    <a:pt x="5508" y="5361"/>
                    <a:pt x="5575" y="5315"/>
                    <a:pt x="5587" y="5259"/>
                  </a:cubicBezTo>
                  <a:cubicBezTo>
                    <a:pt x="5587" y="5236"/>
                    <a:pt x="5598" y="5214"/>
                    <a:pt x="5609" y="5191"/>
                  </a:cubicBezTo>
                  <a:cubicBezTo>
                    <a:pt x="5824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4" y="6658"/>
                  </a:cubicBezTo>
                  <a:cubicBezTo>
                    <a:pt x="6896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699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7" y="6749"/>
                  </a:cubicBezTo>
                  <a:lnTo>
                    <a:pt x="5914" y="6794"/>
                  </a:lnTo>
                  <a:cubicBezTo>
                    <a:pt x="6128" y="6828"/>
                    <a:pt x="6343" y="6850"/>
                    <a:pt x="6568" y="6884"/>
                  </a:cubicBezTo>
                  <a:cubicBezTo>
                    <a:pt x="6794" y="6906"/>
                    <a:pt x="7008" y="6929"/>
                    <a:pt x="7234" y="6940"/>
                  </a:cubicBezTo>
                  <a:cubicBezTo>
                    <a:pt x="7268" y="6940"/>
                    <a:pt x="7290" y="6929"/>
                    <a:pt x="7313" y="6918"/>
                  </a:cubicBezTo>
                  <a:lnTo>
                    <a:pt x="7629" y="7234"/>
                  </a:lnTo>
                  <a:cubicBezTo>
                    <a:pt x="7877" y="7493"/>
                    <a:pt x="8126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79" y="8271"/>
                    <a:pt x="7918" y="8271"/>
                  </a:cubicBezTo>
                  <a:cubicBezTo>
                    <a:pt x="8152" y="8271"/>
                    <a:pt x="8386" y="8267"/>
                    <a:pt x="8622" y="8261"/>
                  </a:cubicBezTo>
                  <a:cubicBezTo>
                    <a:pt x="9198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8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9" y="14817"/>
                    <a:pt x="14919" y="14817"/>
                  </a:cubicBezTo>
                  <a:cubicBezTo>
                    <a:pt x="14919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cubicBezTo>
                    <a:pt x="10980" y="7753"/>
                    <a:pt x="10992" y="7493"/>
                    <a:pt x="10980" y="7245"/>
                  </a:cubicBez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2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3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5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5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lnTo>
                    <a:pt x="6444" y="5654"/>
                  </a:lnTo>
                  <a:cubicBezTo>
                    <a:pt x="6185" y="5394"/>
                    <a:pt x="5925" y="5146"/>
                    <a:pt x="5666" y="4898"/>
                  </a:cubicBezTo>
                  <a:cubicBezTo>
                    <a:pt x="5688" y="4796"/>
                    <a:pt x="5722" y="4684"/>
                    <a:pt x="5745" y="4582"/>
                  </a:cubicBezTo>
                  <a:cubicBezTo>
                    <a:pt x="5767" y="4356"/>
                    <a:pt x="5801" y="4131"/>
                    <a:pt x="5824" y="3894"/>
                  </a:cubicBezTo>
                  <a:cubicBezTo>
                    <a:pt x="5846" y="3668"/>
                    <a:pt x="5835" y="3442"/>
                    <a:pt x="5824" y="3205"/>
                  </a:cubicBezTo>
                  <a:cubicBezTo>
                    <a:pt x="5790" y="2980"/>
                    <a:pt x="5767" y="2754"/>
                    <a:pt x="5733" y="2528"/>
                  </a:cubicBezTo>
                  <a:cubicBezTo>
                    <a:pt x="5699" y="2754"/>
                    <a:pt x="5699" y="2980"/>
                    <a:pt x="5677" y="3205"/>
                  </a:cubicBezTo>
                  <a:cubicBezTo>
                    <a:pt x="5666" y="3431"/>
                    <a:pt x="5620" y="3645"/>
                    <a:pt x="5598" y="3871"/>
                  </a:cubicBezTo>
                  <a:cubicBezTo>
                    <a:pt x="5564" y="4097"/>
                    <a:pt x="5508" y="4311"/>
                    <a:pt x="5474" y="4526"/>
                  </a:cubicBezTo>
                  <a:cubicBezTo>
                    <a:pt x="5462" y="4582"/>
                    <a:pt x="5451" y="4627"/>
                    <a:pt x="5440" y="4672"/>
                  </a:cubicBezTo>
                  <a:cubicBezTo>
                    <a:pt x="5316" y="4559"/>
                    <a:pt x="5192" y="4435"/>
                    <a:pt x="5067" y="4322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83" y="1389"/>
                    <a:pt x="3815" y="1027"/>
                  </a:cubicBezTo>
                  <a:cubicBezTo>
                    <a:pt x="3781" y="1377"/>
                    <a:pt x="3759" y="1750"/>
                    <a:pt x="3759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23" y="2359"/>
                    <a:pt x="2574" y="2054"/>
                  </a:cubicBezTo>
                  <a:cubicBezTo>
                    <a:pt x="2201" y="1738"/>
                    <a:pt x="1874" y="1434"/>
                    <a:pt x="1547" y="1197"/>
                  </a:cubicBezTo>
                  <a:cubicBezTo>
                    <a:pt x="1220" y="948"/>
                    <a:pt x="949" y="734"/>
                    <a:pt x="723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534375" y="3967125"/>
              <a:ext cx="400900" cy="207375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40" y="3499"/>
                    <a:pt x="385" y="4650"/>
                  </a:cubicBezTo>
                  <a:lnTo>
                    <a:pt x="1" y="4830"/>
                  </a:lnTo>
                  <a:lnTo>
                    <a:pt x="622" y="4954"/>
                  </a:lnTo>
                  <a:cubicBezTo>
                    <a:pt x="3206" y="5609"/>
                    <a:pt x="5361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6" y="8294"/>
                    <a:pt x="14136" y="5899"/>
                    <a:pt x="16036" y="3781"/>
                  </a:cubicBezTo>
                  <a:cubicBezTo>
                    <a:pt x="13852" y="2228"/>
                    <a:pt x="12158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1616475" y="4034550"/>
              <a:ext cx="313175" cy="99900"/>
            </a:xfrm>
            <a:custGeom>
              <a:avLst/>
              <a:gdLst/>
              <a:ahLst/>
              <a:cxnLst/>
              <a:rect l="l" t="t" r="r" b="b"/>
              <a:pathLst>
                <a:path w="12527" h="3996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856" y="317"/>
                    <a:pt x="3386" y="610"/>
                    <a:pt x="3882" y="926"/>
                  </a:cubicBezTo>
                  <a:cubicBezTo>
                    <a:pt x="4007" y="1016"/>
                    <a:pt x="4131" y="1084"/>
                    <a:pt x="4255" y="1174"/>
                  </a:cubicBezTo>
                  <a:cubicBezTo>
                    <a:pt x="4368" y="1253"/>
                    <a:pt x="4480" y="1343"/>
                    <a:pt x="4593" y="1445"/>
                  </a:cubicBezTo>
                  <a:cubicBezTo>
                    <a:pt x="4706" y="1535"/>
                    <a:pt x="4819" y="1626"/>
                    <a:pt x="4921" y="1727"/>
                  </a:cubicBezTo>
                  <a:lnTo>
                    <a:pt x="4977" y="1784"/>
                  </a:lnTo>
                  <a:cubicBezTo>
                    <a:pt x="4627" y="1817"/>
                    <a:pt x="4289" y="1851"/>
                    <a:pt x="3950" y="1874"/>
                  </a:cubicBezTo>
                  <a:cubicBezTo>
                    <a:pt x="3217" y="1953"/>
                    <a:pt x="2540" y="2032"/>
                    <a:pt x="1953" y="2099"/>
                  </a:cubicBezTo>
                  <a:cubicBezTo>
                    <a:pt x="1366" y="2167"/>
                    <a:pt x="881" y="2235"/>
                    <a:pt x="542" y="2280"/>
                  </a:cubicBezTo>
                  <a:lnTo>
                    <a:pt x="1" y="2359"/>
                  </a:ln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77" y="2325"/>
                    <a:pt x="1975" y="2291"/>
                  </a:cubicBezTo>
                  <a:cubicBezTo>
                    <a:pt x="2562" y="2257"/>
                    <a:pt x="3250" y="2235"/>
                    <a:pt x="3984" y="2190"/>
                  </a:cubicBezTo>
                  <a:lnTo>
                    <a:pt x="4909" y="2122"/>
                  </a:lnTo>
                  <a:lnTo>
                    <a:pt x="4695" y="2314"/>
                  </a:lnTo>
                  <a:lnTo>
                    <a:pt x="4424" y="2573"/>
                  </a:lnTo>
                  <a:cubicBezTo>
                    <a:pt x="4334" y="2652"/>
                    <a:pt x="4244" y="2743"/>
                    <a:pt x="4153" y="2822"/>
                  </a:cubicBezTo>
                  <a:lnTo>
                    <a:pt x="3871" y="3070"/>
                  </a:lnTo>
                  <a:cubicBezTo>
                    <a:pt x="3781" y="3149"/>
                    <a:pt x="3691" y="3228"/>
                    <a:pt x="3589" y="3307"/>
                  </a:cubicBezTo>
                  <a:cubicBezTo>
                    <a:pt x="3386" y="3465"/>
                    <a:pt x="3183" y="3612"/>
                    <a:pt x="2991" y="3770"/>
                  </a:cubicBezTo>
                  <a:cubicBezTo>
                    <a:pt x="3228" y="3668"/>
                    <a:pt x="3442" y="3555"/>
                    <a:pt x="3668" y="3442"/>
                  </a:cubicBezTo>
                  <a:cubicBezTo>
                    <a:pt x="3781" y="3386"/>
                    <a:pt x="3882" y="3296"/>
                    <a:pt x="3995" y="3239"/>
                  </a:cubicBezTo>
                  <a:cubicBezTo>
                    <a:pt x="4097" y="3183"/>
                    <a:pt x="4210" y="3104"/>
                    <a:pt x="4311" y="3025"/>
                  </a:cubicBezTo>
                  <a:cubicBezTo>
                    <a:pt x="4413" y="2957"/>
                    <a:pt x="4514" y="2867"/>
                    <a:pt x="4616" y="2788"/>
                  </a:cubicBezTo>
                  <a:lnTo>
                    <a:pt x="4909" y="2551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74"/>
                  </a:lnTo>
                  <a:lnTo>
                    <a:pt x="7527" y="1874"/>
                  </a:lnTo>
                  <a:cubicBezTo>
                    <a:pt x="7516" y="1896"/>
                    <a:pt x="7505" y="1908"/>
                    <a:pt x="7493" y="1930"/>
                  </a:cubicBezTo>
                  <a:cubicBezTo>
                    <a:pt x="7392" y="2043"/>
                    <a:pt x="7290" y="2145"/>
                    <a:pt x="7189" y="2257"/>
                  </a:cubicBezTo>
                  <a:cubicBezTo>
                    <a:pt x="7098" y="2370"/>
                    <a:pt x="6974" y="2461"/>
                    <a:pt x="6861" y="2562"/>
                  </a:cubicBezTo>
                  <a:cubicBezTo>
                    <a:pt x="6749" y="2664"/>
                    <a:pt x="6624" y="2743"/>
                    <a:pt x="6489" y="2844"/>
                  </a:cubicBezTo>
                  <a:lnTo>
                    <a:pt x="5733" y="3386"/>
                  </a:lnTo>
                  <a:cubicBezTo>
                    <a:pt x="5485" y="3578"/>
                    <a:pt x="5248" y="3781"/>
                    <a:pt x="5011" y="3995"/>
                  </a:cubicBezTo>
                  <a:cubicBezTo>
                    <a:pt x="5158" y="3916"/>
                    <a:pt x="5282" y="3837"/>
                    <a:pt x="5417" y="3758"/>
                  </a:cubicBezTo>
                  <a:cubicBezTo>
                    <a:pt x="5552" y="3679"/>
                    <a:pt x="5699" y="3623"/>
                    <a:pt x="5835" y="3533"/>
                  </a:cubicBezTo>
                  <a:cubicBezTo>
                    <a:pt x="6105" y="3397"/>
                    <a:pt x="6376" y="3239"/>
                    <a:pt x="6647" y="3081"/>
                  </a:cubicBezTo>
                  <a:cubicBezTo>
                    <a:pt x="6794" y="2991"/>
                    <a:pt x="6918" y="2901"/>
                    <a:pt x="7053" y="2810"/>
                  </a:cubicBezTo>
                  <a:cubicBezTo>
                    <a:pt x="7177" y="2720"/>
                    <a:pt x="7302" y="2607"/>
                    <a:pt x="7426" y="2506"/>
                  </a:cubicBezTo>
                  <a:cubicBezTo>
                    <a:pt x="7550" y="2393"/>
                    <a:pt x="7651" y="2269"/>
                    <a:pt x="7764" y="2145"/>
                  </a:cubicBezTo>
                  <a:cubicBezTo>
                    <a:pt x="7843" y="2032"/>
                    <a:pt x="7922" y="1930"/>
                    <a:pt x="7990" y="1817"/>
                  </a:cubicBezTo>
                  <a:lnTo>
                    <a:pt x="8588" y="1750"/>
                  </a:lnTo>
                  <a:cubicBezTo>
                    <a:pt x="9276" y="1659"/>
                    <a:pt x="9931" y="1569"/>
                    <a:pt x="10484" y="1490"/>
                  </a:cubicBezTo>
                  <a:lnTo>
                    <a:pt x="10484" y="1490"/>
                  </a:lnTo>
                  <a:cubicBezTo>
                    <a:pt x="10089" y="1817"/>
                    <a:pt x="9705" y="2145"/>
                    <a:pt x="9310" y="2483"/>
                  </a:cubicBezTo>
                  <a:cubicBezTo>
                    <a:pt x="9062" y="2686"/>
                    <a:pt x="8802" y="2889"/>
                    <a:pt x="8554" y="3104"/>
                  </a:cubicBezTo>
                  <a:cubicBezTo>
                    <a:pt x="8306" y="3318"/>
                    <a:pt x="8058" y="3533"/>
                    <a:pt x="7821" y="3758"/>
                  </a:cubicBezTo>
                  <a:cubicBezTo>
                    <a:pt x="8103" y="3600"/>
                    <a:pt x="8385" y="3420"/>
                    <a:pt x="8667" y="3262"/>
                  </a:cubicBezTo>
                  <a:cubicBezTo>
                    <a:pt x="8949" y="3092"/>
                    <a:pt x="9220" y="2901"/>
                    <a:pt x="9491" y="2720"/>
                  </a:cubicBezTo>
                  <a:cubicBezTo>
                    <a:pt x="10010" y="2325"/>
                    <a:pt x="10518" y="1919"/>
                    <a:pt x="11025" y="1490"/>
                  </a:cubicBezTo>
                  <a:lnTo>
                    <a:pt x="11037" y="1468"/>
                  </a:lnTo>
                  <a:cubicBezTo>
                    <a:pt x="11048" y="1445"/>
                    <a:pt x="11059" y="1422"/>
                    <a:pt x="11070" y="1400"/>
                  </a:cubicBezTo>
                  <a:cubicBezTo>
                    <a:pt x="11432" y="1343"/>
                    <a:pt x="11748" y="1287"/>
                    <a:pt x="11996" y="1264"/>
                  </a:cubicBezTo>
                  <a:lnTo>
                    <a:pt x="12526" y="1163"/>
                  </a:lnTo>
                  <a:lnTo>
                    <a:pt x="11984" y="1185"/>
                  </a:lnTo>
                  <a:cubicBezTo>
                    <a:pt x="11736" y="1208"/>
                    <a:pt x="11398" y="1219"/>
                    <a:pt x="11014" y="1242"/>
                  </a:cubicBezTo>
                  <a:cubicBezTo>
                    <a:pt x="10912" y="1163"/>
                    <a:pt x="10811" y="1061"/>
                    <a:pt x="10709" y="982"/>
                  </a:cubicBezTo>
                  <a:cubicBezTo>
                    <a:pt x="10608" y="903"/>
                    <a:pt x="10484" y="847"/>
                    <a:pt x="10371" y="779"/>
                  </a:cubicBezTo>
                  <a:cubicBezTo>
                    <a:pt x="10247" y="723"/>
                    <a:pt x="10134" y="678"/>
                    <a:pt x="10010" y="633"/>
                  </a:cubicBezTo>
                  <a:lnTo>
                    <a:pt x="9637" y="508"/>
                  </a:lnTo>
                  <a:cubicBezTo>
                    <a:pt x="9389" y="441"/>
                    <a:pt x="9141" y="384"/>
                    <a:pt x="8893" y="350"/>
                  </a:cubicBezTo>
                  <a:cubicBezTo>
                    <a:pt x="8644" y="305"/>
                    <a:pt x="8396" y="271"/>
                    <a:pt x="8137" y="238"/>
                  </a:cubicBezTo>
                  <a:lnTo>
                    <a:pt x="8137" y="238"/>
                  </a:lnTo>
                  <a:cubicBezTo>
                    <a:pt x="8374" y="328"/>
                    <a:pt x="8622" y="407"/>
                    <a:pt x="8859" y="486"/>
                  </a:cubicBezTo>
                  <a:cubicBezTo>
                    <a:pt x="8972" y="542"/>
                    <a:pt x="9096" y="576"/>
                    <a:pt x="9209" y="610"/>
                  </a:cubicBezTo>
                  <a:lnTo>
                    <a:pt x="9558" y="745"/>
                  </a:lnTo>
                  <a:lnTo>
                    <a:pt x="9897" y="881"/>
                  </a:lnTo>
                  <a:lnTo>
                    <a:pt x="10213" y="1050"/>
                  </a:lnTo>
                  <a:cubicBezTo>
                    <a:pt x="10326" y="1118"/>
                    <a:pt x="10416" y="1185"/>
                    <a:pt x="10518" y="1253"/>
                  </a:cubicBezTo>
                  <a:cubicBezTo>
                    <a:pt x="10529" y="1253"/>
                    <a:pt x="10540" y="1264"/>
                    <a:pt x="10540" y="1276"/>
                  </a:cubicBezTo>
                  <a:cubicBezTo>
                    <a:pt x="9965" y="1321"/>
                    <a:pt x="9276" y="1366"/>
                    <a:pt x="8554" y="1445"/>
                  </a:cubicBezTo>
                  <a:cubicBezTo>
                    <a:pt x="8362" y="1456"/>
                    <a:pt x="8170" y="1479"/>
                    <a:pt x="7967" y="1501"/>
                  </a:cubicBezTo>
                  <a:cubicBezTo>
                    <a:pt x="7730" y="1377"/>
                    <a:pt x="7482" y="1242"/>
                    <a:pt x="7234" y="1118"/>
                  </a:cubicBezTo>
                  <a:cubicBezTo>
                    <a:pt x="6974" y="994"/>
                    <a:pt x="6737" y="870"/>
                    <a:pt x="6478" y="745"/>
                  </a:cubicBezTo>
                  <a:cubicBezTo>
                    <a:pt x="6230" y="633"/>
                    <a:pt x="5970" y="520"/>
                    <a:pt x="5699" y="418"/>
                  </a:cubicBezTo>
                  <a:cubicBezTo>
                    <a:pt x="5575" y="362"/>
                    <a:pt x="5428" y="328"/>
                    <a:pt x="5293" y="283"/>
                  </a:cubicBezTo>
                  <a:cubicBezTo>
                    <a:pt x="5158" y="238"/>
                    <a:pt x="5022" y="215"/>
                    <a:pt x="4887" y="192"/>
                  </a:cubicBezTo>
                  <a:lnTo>
                    <a:pt x="4887" y="192"/>
                  </a:lnTo>
                  <a:cubicBezTo>
                    <a:pt x="5011" y="260"/>
                    <a:pt x="5146" y="294"/>
                    <a:pt x="5270" y="362"/>
                  </a:cubicBezTo>
                  <a:cubicBezTo>
                    <a:pt x="5394" y="441"/>
                    <a:pt x="5519" y="486"/>
                    <a:pt x="5631" y="565"/>
                  </a:cubicBezTo>
                  <a:cubicBezTo>
                    <a:pt x="5880" y="700"/>
                    <a:pt x="6117" y="847"/>
                    <a:pt x="6354" y="982"/>
                  </a:cubicBezTo>
                  <a:cubicBezTo>
                    <a:pt x="6692" y="1174"/>
                    <a:pt x="7019" y="1366"/>
                    <a:pt x="7358" y="1558"/>
                  </a:cubicBezTo>
                  <a:lnTo>
                    <a:pt x="6252" y="1671"/>
                  </a:lnTo>
                  <a:lnTo>
                    <a:pt x="5417" y="1750"/>
                  </a:lnTo>
                  <a:lnTo>
                    <a:pt x="5158" y="1479"/>
                  </a:lnTo>
                  <a:cubicBezTo>
                    <a:pt x="5045" y="1377"/>
                    <a:pt x="4921" y="1276"/>
                    <a:pt x="4808" y="1174"/>
                  </a:cubicBezTo>
                  <a:cubicBezTo>
                    <a:pt x="4559" y="994"/>
                    <a:pt x="4300" y="824"/>
                    <a:pt x="4029" y="678"/>
                  </a:cubicBezTo>
                  <a:cubicBezTo>
                    <a:pt x="3758" y="531"/>
                    <a:pt x="3487" y="407"/>
                    <a:pt x="3205" y="294"/>
                  </a:cubicBezTo>
                  <a:cubicBezTo>
                    <a:pt x="2923" y="192"/>
                    <a:pt x="2641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903375" y="4087875"/>
              <a:ext cx="140800" cy="152250"/>
            </a:xfrm>
            <a:custGeom>
              <a:avLst/>
              <a:gdLst/>
              <a:ahLst/>
              <a:cxnLst/>
              <a:rect l="l" t="t" r="r" b="b"/>
              <a:pathLst>
                <a:path w="5632" h="6090" extrusionOk="0">
                  <a:moveTo>
                    <a:pt x="1389" y="0"/>
                  </a:moveTo>
                  <a:cubicBezTo>
                    <a:pt x="1242" y="102"/>
                    <a:pt x="1118" y="215"/>
                    <a:pt x="994" y="350"/>
                  </a:cubicBezTo>
                  <a:lnTo>
                    <a:pt x="283" y="1050"/>
                  </a:lnTo>
                  <a:cubicBezTo>
                    <a:pt x="170" y="2189"/>
                    <a:pt x="1" y="3352"/>
                    <a:pt x="712" y="4367"/>
                  </a:cubicBezTo>
                  <a:cubicBezTo>
                    <a:pt x="1073" y="4875"/>
                    <a:pt x="1535" y="5315"/>
                    <a:pt x="2066" y="5642"/>
                  </a:cubicBezTo>
                  <a:cubicBezTo>
                    <a:pt x="2557" y="5943"/>
                    <a:pt x="3079" y="6090"/>
                    <a:pt x="3590" y="6090"/>
                  </a:cubicBezTo>
                  <a:cubicBezTo>
                    <a:pt x="4076" y="6090"/>
                    <a:pt x="4554" y="5957"/>
                    <a:pt x="4988" y="5699"/>
                  </a:cubicBezTo>
                  <a:cubicBezTo>
                    <a:pt x="5632" y="4807"/>
                    <a:pt x="5395" y="3284"/>
                    <a:pt x="4954" y="2381"/>
                  </a:cubicBezTo>
                  <a:cubicBezTo>
                    <a:pt x="4672" y="1828"/>
                    <a:pt x="4266" y="1332"/>
                    <a:pt x="3770" y="948"/>
                  </a:cubicBezTo>
                  <a:cubicBezTo>
                    <a:pt x="3093" y="395"/>
                    <a:pt x="2258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1912400" y="4086425"/>
              <a:ext cx="115700" cy="114625"/>
            </a:xfrm>
            <a:custGeom>
              <a:avLst/>
              <a:gdLst/>
              <a:ahLst/>
              <a:cxnLst/>
              <a:rect l="l" t="t" r="r" b="b"/>
              <a:pathLst>
                <a:path w="4628" h="4585" extrusionOk="0">
                  <a:moveTo>
                    <a:pt x="1399" y="0"/>
                  </a:moveTo>
                  <a:cubicBezTo>
                    <a:pt x="871" y="0"/>
                    <a:pt x="394" y="191"/>
                    <a:pt x="170" y="735"/>
                  </a:cubicBezTo>
                  <a:cubicBezTo>
                    <a:pt x="46" y="995"/>
                    <a:pt x="1" y="1288"/>
                    <a:pt x="1" y="1582"/>
                  </a:cubicBezTo>
                  <a:cubicBezTo>
                    <a:pt x="23" y="1830"/>
                    <a:pt x="159" y="2010"/>
                    <a:pt x="204" y="2247"/>
                  </a:cubicBezTo>
                  <a:cubicBezTo>
                    <a:pt x="339" y="2834"/>
                    <a:pt x="159" y="3455"/>
                    <a:pt x="475" y="4008"/>
                  </a:cubicBezTo>
                  <a:cubicBezTo>
                    <a:pt x="577" y="4185"/>
                    <a:pt x="894" y="4399"/>
                    <a:pt x="1111" y="4399"/>
                  </a:cubicBezTo>
                  <a:cubicBezTo>
                    <a:pt x="1253" y="4399"/>
                    <a:pt x="1352" y="4307"/>
                    <a:pt x="1321" y="4053"/>
                  </a:cubicBezTo>
                  <a:lnTo>
                    <a:pt x="1321" y="4053"/>
                  </a:lnTo>
                  <a:cubicBezTo>
                    <a:pt x="1423" y="4285"/>
                    <a:pt x="1669" y="4585"/>
                    <a:pt x="1929" y="4585"/>
                  </a:cubicBezTo>
                  <a:cubicBezTo>
                    <a:pt x="1986" y="4585"/>
                    <a:pt x="2043" y="4570"/>
                    <a:pt x="2100" y="4538"/>
                  </a:cubicBezTo>
                  <a:cubicBezTo>
                    <a:pt x="2382" y="4380"/>
                    <a:pt x="2449" y="3850"/>
                    <a:pt x="2291" y="3602"/>
                  </a:cubicBezTo>
                  <a:lnTo>
                    <a:pt x="2291" y="3602"/>
                  </a:lnTo>
                  <a:cubicBezTo>
                    <a:pt x="2411" y="3666"/>
                    <a:pt x="2537" y="3695"/>
                    <a:pt x="2654" y="3695"/>
                  </a:cubicBezTo>
                  <a:cubicBezTo>
                    <a:pt x="3050" y="3695"/>
                    <a:pt x="3349" y="3367"/>
                    <a:pt x="2957" y="2958"/>
                  </a:cubicBezTo>
                  <a:lnTo>
                    <a:pt x="2957" y="2958"/>
                  </a:lnTo>
                  <a:cubicBezTo>
                    <a:pt x="3087" y="3034"/>
                    <a:pt x="3301" y="3126"/>
                    <a:pt x="3491" y="3126"/>
                  </a:cubicBezTo>
                  <a:cubicBezTo>
                    <a:pt x="3615" y="3126"/>
                    <a:pt x="3728" y="3087"/>
                    <a:pt x="3804" y="2981"/>
                  </a:cubicBezTo>
                  <a:cubicBezTo>
                    <a:pt x="3973" y="2755"/>
                    <a:pt x="3736" y="2507"/>
                    <a:pt x="3612" y="2315"/>
                  </a:cubicBezTo>
                  <a:cubicBezTo>
                    <a:pt x="4627" y="1762"/>
                    <a:pt x="3781" y="871"/>
                    <a:pt x="3104" y="487"/>
                  </a:cubicBezTo>
                  <a:cubicBezTo>
                    <a:pt x="2607" y="205"/>
                    <a:pt x="2055" y="36"/>
                    <a:pt x="1490" y="2"/>
                  </a:cubicBezTo>
                  <a:cubicBezTo>
                    <a:pt x="1460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1938075" y="4083750"/>
              <a:ext cx="128950" cy="146600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91" y="120"/>
                    <a:pt x="68" y="120"/>
                    <a:pt x="57" y="131"/>
                  </a:cubicBezTo>
                  <a:cubicBezTo>
                    <a:pt x="34" y="143"/>
                    <a:pt x="23" y="154"/>
                    <a:pt x="1" y="165"/>
                  </a:cubicBezTo>
                  <a:cubicBezTo>
                    <a:pt x="870" y="233"/>
                    <a:pt x="1705" y="560"/>
                    <a:pt x="2382" y="1113"/>
                  </a:cubicBezTo>
                  <a:cubicBezTo>
                    <a:pt x="2878" y="1497"/>
                    <a:pt x="3284" y="1993"/>
                    <a:pt x="3566" y="2546"/>
                  </a:cubicBezTo>
                  <a:cubicBezTo>
                    <a:pt x="4007" y="3449"/>
                    <a:pt x="4244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8" y="4431"/>
                    <a:pt x="4582" y="2749"/>
                    <a:pt x="3905" y="1802"/>
                  </a:cubicBezTo>
                  <a:cubicBezTo>
                    <a:pt x="3397" y="1158"/>
                    <a:pt x="2720" y="651"/>
                    <a:pt x="1953" y="357"/>
                  </a:cubicBezTo>
                  <a:cubicBezTo>
                    <a:pt x="1626" y="199"/>
                    <a:pt x="1287" y="75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1938650" y="4091250"/>
              <a:ext cx="68575" cy="61250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37" y="35"/>
                    <a:pt x="294" y="57"/>
                    <a:pt x="350" y="68"/>
                  </a:cubicBezTo>
                  <a:cubicBezTo>
                    <a:pt x="429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501" y="870"/>
                    <a:pt x="1580" y="960"/>
                  </a:cubicBezTo>
                  <a:cubicBezTo>
                    <a:pt x="1659" y="1050"/>
                    <a:pt x="1738" y="1129"/>
                    <a:pt x="1817" y="1219"/>
                  </a:cubicBezTo>
                  <a:cubicBezTo>
                    <a:pt x="1896" y="1298"/>
                    <a:pt x="1964" y="1389"/>
                    <a:pt x="2031" y="1479"/>
                  </a:cubicBezTo>
                  <a:cubicBezTo>
                    <a:pt x="2178" y="1648"/>
                    <a:pt x="2302" y="1817"/>
                    <a:pt x="2404" y="1953"/>
                  </a:cubicBezTo>
                  <a:cubicBezTo>
                    <a:pt x="2460" y="2032"/>
                    <a:pt x="2505" y="2088"/>
                    <a:pt x="2550" y="2156"/>
                  </a:cubicBezTo>
                  <a:cubicBezTo>
                    <a:pt x="2584" y="2212"/>
                    <a:pt x="2629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75" y="2258"/>
                    <a:pt x="2584" y="2077"/>
                    <a:pt x="2483" y="1908"/>
                  </a:cubicBezTo>
                  <a:cubicBezTo>
                    <a:pt x="2438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88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14" y="768"/>
                    <a:pt x="1524" y="678"/>
                    <a:pt x="1433" y="599"/>
                  </a:cubicBezTo>
                  <a:cubicBezTo>
                    <a:pt x="1343" y="520"/>
                    <a:pt x="1253" y="452"/>
                    <a:pt x="1151" y="384"/>
                  </a:cubicBezTo>
                  <a:cubicBezTo>
                    <a:pt x="1061" y="317"/>
                    <a:pt x="959" y="272"/>
                    <a:pt x="869" y="215"/>
                  </a:cubicBezTo>
                  <a:cubicBezTo>
                    <a:pt x="779" y="170"/>
                    <a:pt x="689" y="125"/>
                    <a:pt x="598" y="91"/>
                  </a:cubicBezTo>
                  <a:cubicBezTo>
                    <a:pt x="519" y="57"/>
                    <a:pt x="440" y="35"/>
                    <a:pt x="361" y="23"/>
                  </a:cubicBezTo>
                  <a:cubicBezTo>
                    <a:pt x="294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955575" y="4103675"/>
              <a:ext cx="30200" cy="40925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71" y="327"/>
                    <a:pt x="339" y="406"/>
                    <a:pt x="418" y="497"/>
                  </a:cubicBezTo>
                  <a:cubicBezTo>
                    <a:pt x="508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92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5" y="1264"/>
                    <a:pt x="1027" y="1309"/>
                    <a:pt x="1061" y="1354"/>
                  </a:cubicBezTo>
                  <a:cubicBezTo>
                    <a:pt x="1084" y="1388"/>
                    <a:pt x="1106" y="1422"/>
                    <a:pt x="1129" y="1467"/>
                  </a:cubicBezTo>
                  <a:cubicBezTo>
                    <a:pt x="1140" y="1501"/>
                    <a:pt x="1151" y="1535"/>
                    <a:pt x="1163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208" y="1546"/>
                  </a:cubicBezTo>
                  <a:cubicBezTo>
                    <a:pt x="1196" y="1512"/>
                    <a:pt x="1196" y="1478"/>
                    <a:pt x="1196" y="1445"/>
                  </a:cubicBezTo>
                  <a:cubicBezTo>
                    <a:pt x="1185" y="1388"/>
                    <a:pt x="1174" y="1343"/>
                    <a:pt x="1163" y="1298"/>
                  </a:cubicBezTo>
                  <a:cubicBezTo>
                    <a:pt x="1151" y="1253"/>
                    <a:pt x="1151" y="1185"/>
                    <a:pt x="1129" y="1129"/>
                  </a:cubicBezTo>
                  <a:cubicBezTo>
                    <a:pt x="1106" y="1072"/>
                    <a:pt x="1117" y="1005"/>
                    <a:pt x="1084" y="948"/>
                  </a:cubicBezTo>
                  <a:cubicBezTo>
                    <a:pt x="1050" y="892"/>
                    <a:pt x="1084" y="790"/>
                    <a:pt x="1050" y="734"/>
                  </a:cubicBezTo>
                  <a:cubicBezTo>
                    <a:pt x="1005" y="677"/>
                    <a:pt x="971" y="632"/>
                    <a:pt x="926" y="576"/>
                  </a:cubicBezTo>
                  <a:cubicBezTo>
                    <a:pt x="892" y="519"/>
                    <a:pt x="768" y="531"/>
                    <a:pt x="722" y="474"/>
                  </a:cubicBezTo>
                  <a:cubicBezTo>
                    <a:pt x="689" y="429"/>
                    <a:pt x="564" y="440"/>
                    <a:pt x="531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1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953300" y="4105075"/>
              <a:ext cx="21750" cy="37275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35" y="68"/>
                  </a:lnTo>
                  <a:cubicBezTo>
                    <a:pt x="69" y="114"/>
                    <a:pt x="114" y="159"/>
                    <a:pt x="159" y="226"/>
                  </a:cubicBezTo>
                  <a:cubicBezTo>
                    <a:pt x="182" y="260"/>
                    <a:pt x="204" y="294"/>
                    <a:pt x="238" y="328"/>
                  </a:cubicBezTo>
                  <a:cubicBezTo>
                    <a:pt x="261" y="373"/>
                    <a:pt x="283" y="418"/>
                    <a:pt x="317" y="452"/>
                  </a:cubicBezTo>
                  <a:cubicBezTo>
                    <a:pt x="373" y="531"/>
                    <a:pt x="441" y="621"/>
                    <a:pt x="486" y="712"/>
                  </a:cubicBezTo>
                  <a:cubicBezTo>
                    <a:pt x="531" y="802"/>
                    <a:pt x="588" y="892"/>
                    <a:pt x="633" y="994"/>
                  </a:cubicBezTo>
                  <a:cubicBezTo>
                    <a:pt x="655" y="1028"/>
                    <a:pt x="678" y="1073"/>
                    <a:pt x="701" y="1118"/>
                  </a:cubicBezTo>
                  <a:cubicBezTo>
                    <a:pt x="712" y="1152"/>
                    <a:pt x="734" y="1197"/>
                    <a:pt x="757" y="1231"/>
                  </a:cubicBezTo>
                  <a:cubicBezTo>
                    <a:pt x="791" y="1310"/>
                    <a:pt x="802" y="1366"/>
                    <a:pt x="836" y="1411"/>
                  </a:cubicBezTo>
                  <a:lnTo>
                    <a:pt x="870" y="1490"/>
                  </a:lnTo>
                  <a:cubicBezTo>
                    <a:pt x="870" y="1456"/>
                    <a:pt x="870" y="1422"/>
                    <a:pt x="870" y="1400"/>
                  </a:cubicBezTo>
                  <a:cubicBezTo>
                    <a:pt x="859" y="1332"/>
                    <a:pt x="859" y="1264"/>
                    <a:pt x="847" y="1197"/>
                  </a:cubicBezTo>
                  <a:cubicBezTo>
                    <a:pt x="836" y="1152"/>
                    <a:pt x="825" y="1107"/>
                    <a:pt x="813" y="1061"/>
                  </a:cubicBezTo>
                  <a:cubicBezTo>
                    <a:pt x="802" y="1016"/>
                    <a:pt x="791" y="971"/>
                    <a:pt x="768" y="926"/>
                  </a:cubicBezTo>
                  <a:cubicBezTo>
                    <a:pt x="746" y="870"/>
                    <a:pt x="723" y="824"/>
                    <a:pt x="701" y="768"/>
                  </a:cubicBezTo>
                  <a:cubicBezTo>
                    <a:pt x="678" y="723"/>
                    <a:pt x="655" y="678"/>
                    <a:pt x="622" y="633"/>
                  </a:cubicBezTo>
                  <a:cubicBezTo>
                    <a:pt x="588" y="587"/>
                    <a:pt x="565" y="542"/>
                    <a:pt x="531" y="486"/>
                  </a:cubicBezTo>
                  <a:cubicBezTo>
                    <a:pt x="497" y="441"/>
                    <a:pt x="464" y="407"/>
                    <a:pt x="430" y="362"/>
                  </a:cubicBezTo>
                  <a:cubicBezTo>
                    <a:pt x="362" y="294"/>
                    <a:pt x="294" y="226"/>
                    <a:pt x="227" y="159"/>
                  </a:cubicBezTo>
                  <a:cubicBezTo>
                    <a:pt x="170" y="114"/>
                    <a:pt x="114" y="80"/>
                    <a:pt x="57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787150" y="4081000"/>
              <a:ext cx="164500" cy="139650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9" y="1"/>
                  </a:moveTo>
                  <a:cubicBezTo>
                    <a:pt x="5487" y="1"/>
                    <a:pt x="5119" y="31"/>
                    <a:pt x="4751" y="95"/>
                  </a:cubicBezTo>
                  <a:cubicBezTo>
                    <a:pt x="3070" y="377"/>
                    <a:pt x="1129" y="1054"/>
                    <a:pt x="407" y="2747"/>
                  </a:cubicBezTo>
                  <a:cubicBezTo>
                    <a:pt x="1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1" y="5568"/>
                    <a:pt x="1422" y="5579"/>
                  </a:cubicBezTo>
                  <a:cubicBezTo>
                    <a:pt x="1489" y="5583"/>
                    <a:pt x="1555" y="5585"/>
                    <a:pt x="1621" y="5585"/>
                  </a:cubicBezTo>
                  <a:cubicBezTo>
                    <a:pt x="2604" y="5585"/>
                    <a:pt x="3506" y="5122"/>
                    <a:pt x="4289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54" y="50"/>
                    <a:pt x="6331" y="38"/>
                    <a:pt x="6320" y="16"/>
                  </a:cubicBezTo>
                  <a:cubicBezTo>
                    <a:pt x="6165" y="6"/>
                    <a:pt x="6012" y="1"/>
                    <a:pt x="5859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852875" y="4077725"/>
              <a:ext cx="97925" cy="98750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17" y="0"/>
                  </a:moveTo>
                  <a:cubicBezTo>
                    <a:pt x="2585" y="147"/>
                    <a:pt x="1930" y="169"/>
                    <a:pt x="1310" y="271"/>
                  </a:cubicBezTo>
                  <a:cubicBezTo>
                    <a:pt x="960" y="361"/>
                    <a:pt x="418" y="418"/>
                    <a:pt x="238" y="767"/>
                  </a:cubicBezTo>
                  <a:cubicBezTo>
                    <a:pt x="1" y="1185"/>
                    <a:pt x="328" y="1760"/>
                    <a:pt x="779" y="1828"/>
                  </a:cubicBezTo>
                  <a:cubicBezTo>
                    <a:pt x="576" y="1918"/>
                    <a:pt x="238" y="2144"/>
                    <a:pt x="283" y="2392"/>
                  </a:cubicBezTo>
                  <a:cubicBezTo>
                    <a:pt x="328" y="2731"/>
                    <a:pt x="757" y="2765"/>
                    <a:pt x="983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6" y="3583"/>
                    <a:pt x="1036" y="3583"/>
                  </a:cubicBezTo>
                  <a:cubicBezTo>
                    <a:pt x="1134" y="3583"/>
                    <a:pt x="1235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8" y="3943"/>
                    <a:pt x="1653" y="3950"/>
                    <a:pt x="1709" y="3950"/>
                  </a:cubicBezTo>
                  <a:cubicBezTo>
                    <a:pt x="2183" y="3950"/>
                    <a:pt x="2798" y="3442"/>
                    <a:pt x="3070" y="3160"/>
                  </a:cubicBezTo>
                  <a:cubicBezTo>
                    <a:pt x="3747" y="2471"/>
                    <a:pt x="3736" y="1185"/>
                    <a:pt x="3916" y="350"/>
                  </a:cubicBezTo>
                  <a:lnTo>
                    <a:pt x="3217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808875" y="4082800"/>
              <a:ext cx="149825" cy="150650"/>
            </a:xfrm>
            <a:custGeom>
              <a:avLst/>
              <a:gdLst/>
              <a:ahLst/>
              <a:cxnLst/>
              <a:rect l="l" t="t" r="r" b="b"/>
              <a:pathLst>
                <a:path w="5993" h="6026" extrusionOk="0">
                  <a:moveTo>
                    <a:pt x="5485" y="0"/>
                  </a:moveTo>
                  <a:lnTo>
                    <a:pt x="5485" y="0"/>
                  </a:lnTo>
                  <a:cubicBezTo>
                    <a:pt x="5710" y="971"/>
                    <a:pt x="5191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1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2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9" y="6025"/>
                    <a:pt x="1598" y="6025"/>
                  </a:cubicBezTo>
                  <a:cubicBezTo>
                    <a:pt x="1711" y="6025"/>
                    <a:pt x="1822" y="6015"/>
                    <a:pt x="1930" y="5992"/>
                  </a:cubicBezTo>
                  <a:cubicBezTo>
                    <a:pt x="2912" y="5823"/>
                    <a:pt x="3442" y="5552"/>
                    <a:pt x="4266" y="4943"/>
                  </a:cubicBezTo>
                  <a:cubicBezTo>
                    <a:pt x="4808" y="4536"/>
                    <a:pt x="5417" y="3543"/>
                    <a:pt x="5620" y="2855"/>
                  </a:cubicBezTo>
                  <a:cubicBezTo>
                    <a:pt x="5846" y="2110"/>
                    <a:pt x="5992" y="598"/>
                    <a:pt x="54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1918625" y="4070950"/>
              <a:ext cx="25975" cy="73650"/>
            </a:xfrm>
            <a:custGeom>
              <a:avLst/>
              <a:gdLst/>
              <a:ahLst/>
              <a:cxnLst/>
              <a:rect l="l" t="t" r="r" b="b"/>
              <a:pathLst>
                <a:path w="1039" h="2946" extrusionOk="0">
                  <a:moveTo>
                    <a:pt x="1027" y="0"/>
                  </a:moveTo>
                  <a:cubicBezTo>
                    <a:pt x="1027" y="0"/>
                    <a:pt x="1027" y="57"/>
                    <a:pt x="1004" y="136"/>
                  </a:cubicBezTo>
                  <a:cubicBezTo>
                    <a:pt x="993" y="226"/>
                    <a:pt x="970" y="350"/>
                    <a:pt x="937" y="497"/>
                  </a:cubicBezTo>
                  <a:cubicBezTo>
                    <a:pt x="914" y="643"/>
                    <a:pt x="869" y="813"/>
                    <a:pt x="835" y="993"/>
                  </a:cubicBezTo>
                  <a:cubicBezTo>
                    <a:pt x="812" y="1084"/>
                    <a:pt x="779" y="1163"/>
                    <a:pt x="756" y="1264"/>
                  </a:cubicBezTo>
                  <a:cubicBezTo>
                    <a:pt x="734" y="1354"/>
                    <a:pt x="711" y="1445"/>
                    <a:pt x="677" y="1546"/>
                  </a:cubicBezTo>
                  <a:cubicBezTo>
                    <a:pt x="655" y="1636"/>
                    <a:pt x="621" y="1738"/>
                    <a:pt x="587" y="1828"/>
                  </a:cubicBezTo>
                  <a:cubicBezTo>
                    <a:pt x="564" y="1919"/>
                    <a:pt x="530" y="2009"/>
                    <a:pt x="497" y="2088"/>
                  </a:cubicBezTo>
                  <a:cubicBezTo>
                    <a:pt x="463" y="2178"/>
                    <a:pt x="429" y="2268"/>
                    <a:pt x="395" y="2336"/>
                  </a:cubicBezTo>
                  <a:cubicBezTo>
                    <a:pt x="350" y="2404"/>
                    <a:pt x="316" y="2483"/>
                    <a:pt x="282" y="2551"/>
                  </a:cubicBezTo>
                  <a:cubicBezTo>
                    <a:pt x="248" y="2607"/>
                    <a:pt x="214" y="2663"/>
                    <a:pt x="181" y="2720"/>
                  </a:cubicBezTo>
                  <a:cubicBezTo>
                    <a:pt x="147" y="2765"/>
                    <a:pt x="124" y="2799"/>
                    <a:pt x="90" y="2844"/>
                  </a:cubicBezTo>
                  <a:lnTo>
                    <a:pt x="0" y="2945"/>
                  </a:lnTo>
                  <a:cubicBezTo>
                    <a:pt x="0" y="2945"/>
                    <a:pt x="45" y="2923"/>
                    <a:pt x="102" y="2855"/>
                  </a:cubicBezTo>
                  <a:cubicBezTo>
                    <a:pt x="147" y="2821"/>
                    <a:pt x="181" y="2787"/>
                    <a:pt x="214" y="2742"/>
                  </a:cubicBezTo>
                  <a:cubicBezTo>
                    <a:pt x="271" y="2697"/>
                    <a:pt x="316" y="2641"/>
                    <a:pt x="350" y="2584"/>
                  </a:cubicBezTo>
                  <a:cubicBezTo>
                    <a:pt x="406" y="2517"/>
                    <a:pt x="451" y="2449"/>
                    <a:pt x="497" y="2381"/>
                  </a:cubicBezTo>
                  <a:cubicBezTo>
                    <a:pt x="542" y="2302"/>
                    <a:pt x="587" y="2223"/>
                    <a:pt x="621" y="2133"/>
                  </a:cubicBezTo>
                  <a:cubicBezTo>
                    <a:pt x="666" y="2054"/>
                    <a:pt x="700" y="1952"/>
                    <a:pt x="734" y="1873"/>
                  </a:cubicBezTo>
                  <a:cubicBezTo>
                    <a:pt x="779" y="1783"/>
                    <a:pt x="801" y="1682"/>
                    <a:pt x="835" y="1591"/>
                  </a:cubicBezTo>
                  <a:cubicBezTo>
                    <a:pt x="891" y="1400"/>
                    <a:pt x="937" y="1208"/>
                    <a:pt x="970" y="1016"/>
                  </a:cubicBezTo>
                  <a:cubicBezTo>
                    <a:pt x="1004" y="847"/>
                    <a:pt x="1016" y="677"/>
                    <a:pt x="1027" y="497"/>
                  </a:cubicBezTo>
                  <a:cubicBezTo>
                    <a:pt x="1038" y="339"/>
                    <a:pt x="1038" y="170"/>
                    <a:pt x="102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913525" y="4078550"/>
              <a:ext cx="28800" cy="51950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26" y="497"/>
                  </a:cubicBezTo>
                  <a:cubicBezTo>
                    <a:pt x="892" y="565"/>
                    <a:pt x="859" y="622"/>
                    <a:pt x="836" y="678"/>
                  </a:cubicBezTo>
                  <a:cubicBezTo>
                    <a:pt x="768" y="802"/>
                    <a:pt x="701" y="938"/>
                    <a:pt x="622" y="1062"/>
                  </a:cubicBezTo>
                  <a:cubicBezTo>
                    <a:pt x="543" y="1186"/>
                    <a:pt x="475" y="1310"/>
                    <a:pt x="396" y="1434"/>
                  </a:cubicBezTo>
                  <a:cubicBezTo>
                    <a:pt x="328" y="1547"/>
                    <a:pt x="249" y="1660"/>
                    <a:pt x="193" y="1761"/>
                  </a:cubicBezTo>
                  <a:cubicBezTo>
                    <a:pt x="136" y="1852"/>
                    <a:pt x="91" y="1931"/>
                    <a:pt x="57" y="1987"/>
                  </a:cubicBezTo>
                  <a:cubicBezTo>
                    <a:pt x="23" y="2043"/>
                    <a:pt x="1" y="2077"/>
                    <a:pt x="1" y="2077"/>
                  </a:cubicBezTo>
                  <a:cubicBezTo>
                    <a:pt x="1" y="2077"/>
                    <a:pt x="35" y="2055"/>
                    <a:pt x="80" y="2010"/>
                  </a:cubicBezTo>
                  <a:cubicBezTo>
                    <a:pt x="148" y="1942"/>
                    <a:pt x="204" y="1885"/>
                    <a:pt x="272" y="1818"/>
                  </a:cubicBezTo>
                  <a:cubicBezTo>
                    <a:pt x="362" y="1716"/>
                    <a:pt x="441" y="1615"/>
                    <a:pt x="520" y="1513"/>
                  </a:cubicBezTo>
                  <a:cubicBezTo>
                    <a:pt x="599" y="1400"/>
                    <a:pt x="678" y="1276"/>
                    <a:pt x="768" y="1141"/>
                  </a:cubicBezTo>
                  <a:cubicBezTo>
                    <a:pt x="802" y="1084"/>
                    <a:pt x="836" y="994"/>
                    <a:pt x="870" y="938"/>
                  </a:cubicBezTo>
                  <a:cubicBezTo>
                    <a:pt x="904" y="881"/>
                    <a:pt x="938" y="802"/>
                    <a:pt x="960" y="746"/>
                  </a:cubicBezTo>
                  <a:cubicBezTo>
                    <a:pt x="983" y="678"/>
                    <a:pt x="1016" y="610"/>
                    <a:pt x="1039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911550" y="4074325"/>
              <a:ext cx="33050" cy="40650"/>
            </a:xfrm>
            <a:custGeom>
              <a:avLst/>
              <a:gdLst/>
              <a:ahLst/>
              <a:cxnLst/>
              <a:rect l="l" t="t" r="r" b="b"/>
              <a:pathLst>
                <a:path w="1322" h="1626" extrusionOk="0">
                  <a:moveTo>
                    <a:pt x="1321" y="1"/>
                  </a:moveTo>
                  <a:cubicBezTo>
                    <a:pt x="1321" y="1"/>
                    <a:pt x="1220" y="91"/>
                    <a:pt x="1095" y="238"/>
                  </a:cubicBezTo>
                  <a:lnTo>
                    <a:pt x="1005" y="362"/>
                  </a:lnTo>
                  <a:cubicBezTo>
                    <a:pt x="971" y="418"/>
                    <a:pt x="926" y="452"/>
                    <a:pt x="892" y="508"/>
                  </a:cubicBezTo>
                  <a:cubicBezTo>
                    <a:pt x="813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18" y="1095"/>
                  </a:cubicBezTo>
                  <a:cubicBezTo>
                    <a:pt x="373" y="1152"/>
                    <a:pt x="339" y="1197"/>
                    <a:pt x="306" y="1242"/>
                  </a:cubicBezTo>
                  <a:cubicBezTo>
                    <a:pt x="272" y="1287"/>
                    <a:pt x="238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72" y="1423"/>
                  </a:cubicBezTo>
                  <a:cubicBezTo>
                    <a:pt x="306" y="1389"/>
                    <a:pt x="351" y="1355"/>
                    <a:pt x="396" y="1321"/>
                  </a:cubicBezTo>
                  <a:cubicBezTo>
                    <a:pt x="430" y="1276"/>
                    <a:pt x="475" y="1242"/>
                    <a:pt x="520" y="1197"/>
                  </a:cubicBezTo>
                  <a:cubicBezTo>
                    <a:pt x="599" y="1107"/>
                    <a:pt x="701" y="1005"/>
                    <a:pt x="780" y="903"/>
                  </a:cubicBezTo>
                  <a:cubicBezTo>
                    <a:pt x="859" y="802"/>
                    <a:pt x="938" y="689"/>
                    <a:pt x="1005" y="587"/>
                  </a:cubicBezTo>
                  <a:cubicBezTo>
                    <a:pt x="1073" y="497"/>
                    <a:pt x="1129" y="396"/>
                    <a:pt x="1174" y="294"/>
                  </a:cubicBezTo>
                  <a:cubicBezTo>
                    <a:pt x="1231" y="193"/>
                    <a:pt x="1276" y="102"/>
                    <a:pt x="132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797875" y="3978550"/>
              <a:ext cx="149825" cy="114775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500" y="1"/>
                  </a:moveTo>
                  <a:cubicBezTo>
                    <a:pt x="1403" y="1"/>
                    <a:pt x="1306" y="6"/>
                    <a:pt x="1208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12" y="1169"/>
                  </a:cubicBezTo>
                  <a:cubicBezTo>
                    <a:pt x="57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2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34" y="3832"/>
                    <a:pt x="5834" y="3832"/>
                  </a:cubicBezTo>
                  <a:cubicBezTo>
                    <a:pt x="5631" y="3380"/>
                    <a:pt x="5394" y="2940"/>
                    <a:pt x="5112" y="2523"/>
                  </a:cubicBezTo>
                  <a:cubicBezTo>
                    <a:pt x="4348" y="1366"/>
                    <a:pt x="3016" y="1"/>
                    <a:pt x="150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855425" y="4017125"/>
              <a:ext cx="98750" cy="81150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3" y="216"/>
                    <a:pt x="1377" y="540"/>
                  </a:cubicBezTo>
                  <a:cubicBezTo>
                    <a:pt x="1338" y="533"/>
                    <a:pt x="1291" y="530"/>
                    <a:pt x="1240" y="530"/>
                  </a:cubicBezTo>
                  <a:cubicBezTo>
                    <a:pt x="934" y="530"/>
                    <a:pt x="478" y="654"/>
                    <a:pt x="768" y="1002"/>
                  </a:cubicBezTo>
                  <a:cubicBezTo>
                    <a:pt x="203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1" y="3011"/>
                  </a:cubicBezTo>
                  <a:cubicBezTo>
                    <a:pt x="1199" y="3181"/>
                    <a:pt x="1534" y="3246"/>
                    <a:pt x="1876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1" y="2786"/>
                    <a:pt x="3374" y="1577"/>
                    <a:pt x="3295" y="1454"/>
                  </a:cubicBezTo>
                  <a:cubicBezTo>
                    <a:pt x="2934" y="833"/>
                    <a:pt x="2720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780375" y="3993075"/>
              <a:ext cx="167600" cy="114425"/>
            </a:xfrm>
            <a:custGeom>
              <a:avLst/>
              <a:gdLst/>
              <a:ahLst/>
              <a:cxnLst/>
              <a:rect l="l" t="t" r="r" b="b"/>
              <a:pathLst>
                <a:path w="6704" h="4577" extrusionOk="0">
                  <a:moveTo>
                    <a:pt x="791" y="1"/>
                  </a:moveTo>
                  <a:cubicBezTo>
                    <a:pt x="542" y="272"/>
                    <a:pt x="373" y="588"/>
                    <a:pt x="305" y="949"/>
                  </a:cubicBezTo>
                  <a:cubicBezTo>
                    <a:pt x="1" y="2438"/>
                    <a:pt x="1389" y="4063"/>
                    <a:pt x="2777" y="4379"/>
                  </a:cubicBezTo>
                  <a:cubicBezTo>
                    <a:pt x="3256" y="4500"/>
                    <a:pt x="3756" y="4576"/>
                    <a:pt x="4250" y="4576"/>
                  </a:cubicBezTo>
                  <a:cubicBezTo>
                    <a:pt x="5142" y="4576"/>
                    <a:pt x="6014" y="4328"/>
                    <a:pt x="6704" y="3646"/>
                  </a:cubicBezTo>
                  <a:cubicBezTo>
                    <a:pt x="6692" y="3634"/>
                    <a:pt x="6692" y="3623"/>
                    <a:pt x="6681" y="3612"/>
                  </a:cubicBezTo>
                  <a:cubicBezTo>
                    <a:pt x="6275" y="3804"/>
                    <a:pt x="5835" y="3928"/>
                    <a:pt x="5383" y="3973"/>
                  </a:cubicBezTo>
                  <a:cubicBezTo>
                    <a:pt x="5186" y="3990"/>
                    <a:pt x="4991" y="3998"/>
                    <a:pt x="4797" y="3998"/>
                  </a:cubicBezTo>
                  <a:cubicBezTo>
                    <a:pt x="4602" y="3998"/>
                    <a:pt x="4407" y="3990"/>
                    <a:pt x="4210" y="3973"/>
                  </a:cubicBezTo>
                  <a:cubicBezTo>
                    <a:pt x="3262" y="3871"/>
                    <a:pt x="2325" y="3499"/>
                    <a:pt x="1682" y="2765"/>
                  </a:cubicBezTo>
                  <a:cubicBezTo>
                    <a:pt x="1118" y="2134"/>
                    <a:pt x="746" y="1434"/>
                    <a:pt x="700" y="576"/>
                  </a:cubicBezTo>
                  <a:cubicBezTo>
                    <a:pt x="700" y="385"/>
                    <a:pt x="723" y="18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865850" y="4078850"/>
              <a:ext cx="83250" cy="11575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74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64" y="440"/>
                    <a:pt x="2743" y="418"/>
                    <a:pt x="2833" y="406"/>
                  </a:cubicBezTo>
                  <a:cubicBezTo>
                    <a:pt x="2901" y="384"/>
                    <a:pt x="2980" y="373"/>
                    <a:pt x="3048" y="339"/>
                  </a:cubicBezTo>
                  <a:cubicBezTo>
                    <a:pt x="3104" y="327"/>
                    <a:pt x="3149" y="305"/>
                    <a:pt x="3206" y="282"/>
                  </a:cubicBezTo>
                  <a:cubicBezTo>
                    <a:pt x="3285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94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90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3" y="282"/>
                    <a:pt x="1671" y="271"/>
                  </a:cubicBezTo>
                  <a:cubicBezTo>
                    <a:pt x="1457" y="248"/>
                    <a:pt x="1253" y="215"/>
                    <a:pt x="1062" y="181"/>
                  </a:cubicBezTo>
                  <a:lnTo>
                    <a:pt x="531" y="91"/>
                  </a:lnTo>
                  <a:lnTo>
                    <a:pt x="14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866150" y="4063050"/>
              <a:ext cx="78725" cy="21750"/>
            </a:xfrm>
            <a:custGeom>
              <a:avLst/>
              <a:gdLst/>
              <a:ahLst/>
              <a:cxnLst/>
              <a:rect l="l" t="t" r="r" b="b"/>
              <a:pathLst>
                <a:path w="3149" h="870" extrusionOk="0">
                  <a:moveTo>
                    <a:pt x="0" y="0"/>
                  </a:moveTo>
                  <a:cubicBezTo>
                    <a:pt x="0" y="0"/>
                    <a:pt x="181" y="124"/>
                    <a:pt x="452" y="260"/>
                  </a:cubicBezTo>
                  <a:cubicBezTo>
                    <a:pt x="598" y="328"/>
                    <a:pt x="756" y="418"/>
                    <a:pt x="937" y="486"/>
                  </a:cubicBezTo>
                  <a:cubicBezTo>
                    <a:pt x="1106" y="553"/>
                    <a:pt x="1298" y="632"/>
                    <a:pt x="1501" y="700"/>
                  </a:cubicBezTo>
                  <a:cubicBezTo>
                    <a:pt x="1603" y="723"/>
                    <a:pt x="1704" y="756"/>
                    <a:pt x="1806" y="779"/>
                  </a:cubicBezTo>
                  <a:cubicBezTo>
                    <a:pt x="1896" y="802"/>
                    <a:pt x="1997" y="824"/>
                    <a:pt x="2099" y="835"/>
                  </a:cubicBezTo>
                  <a:cubicBezTo>
                    <a:pt x="2189" y="858"/>
                    <a:pt x="2291" y="858"/>
                    <a:pt x="2381" y="869"/>
                  </a:cubicBezTo>
                  <a:lnTo>
                    <a:pt x="2629" y="869"/>
                  </a:lnTo>
                  <a:cubicBezTo>
                    <a:pt x="2708" y="869"/>
                    <a:pt x="2776" y="858"/>
                    <a:pt x="2844" y="847"/>
                  </a:cubicBezTo>
                  <a:cubicBezTo>
                    <a:pt x="2900" y="835"/>
                    <a:pt x="2957" y="824"/>
                    <a:pt x="3013" y="813"/>
                  </a:cubicBezTo>
                  <a:cubicBezTo>
                    <a:pt x="3103" y="790"/>
                    <a:pt x="3148" y="768"/>
                    <a:pt x="3148" y="768"/>
                  </a:cubicBezTo>
                  <a:lnTo>
                    <a:pt x="3148" y="768"/>
                  </a:lnTo>
                  <a:cubicBezTo>
                    <a:pt x="3148" y="768"/>
                    <a:pt x="3092" y="768"/>
                    <a:pt x="3013" y="790"/>
                  </a:cubicBezTo>
                  <a:lnTo>
                    <a:pt x="2844" y="790"/>
                  </a:lnTo>
                  <a:cubicBezTo>
                    <a:pt x="2787" y="790"/>
                    <a:pt x="2720" y="779"/>
                    <a:pt x="2641" y="779"/>
                  </a:cubicBezTo>
                  <a:cubicBezTo>
                    <a:pt x="2573" y="779"/>
                    <a:pt x="2483" y="756"/>
                    <a:pt x="2404" y="745"/>
                  </a:cubicBezTo>
                  <a:cubicBezTo>
                    <a:pt x="2313" y="734"/>
                    <a:pt x="2223" y="711"/>
                    <a:pt x="2133" y="700"/>
                  </a:cubicBezTo>
                  <a:cubicBezTo>
                    <a:pt x="2043" y="677"/>
                    <a:pt x="1941" y="655"/>
                    <a:pt x="1851" y="621"/>
                  </a:cubicBezTo>
                  <a:cubicBezTo>
                    <a:pt x="1749" y="598"/>
                    <a:pt x="1659" y="576"/>
                    <a:pt x="1557" y="542"/>
                  </a:cubicBezTo>
                  <a:cubicBezTo>
                    <a:pt x="1366" y="486"/>
                    <a:pt x="1174" y="418"/>
                    <a:pt x="993" y="350"/>
                  </a:cubicBezTo>
                  <a:cubicBezTo>
                    <a:pt x="813" y="282"/>
                    <a:pt x="643" y="226"/>
                    <a:pt x="497" y="170"/>
                  </a:cubicBezTo>
                  <a:cubicBezTo>
                    <a:pt x="350" y="124"/>
                    <a:pt x="237" y="79"/>
                    <a:pt x="147" y="45"/>
                  </a:cubicBezTo>
                  <a:cubicBezTo>
                    <a:pt x="57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896050" y="4061350"/>
              <a:ext cx="46275" cy="20350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45" y="57"/>
                    <a:pt x="68" y="80"/>
                  </a:cubicBezTo>
                  <a:cubicBezTo>
                    <a:pt x="113" y="136"/>
                    <a:pt x="170" y="192"/>
                    <a:pt x="226" y="249"/>
                  </a:cubicBezTo>
                  <a:cubicBezTo>
                    <a:pt x="271" y="271"/>
                    <a:pt x="305" y="328"/>
                    <a:pt x="350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4" y="753"/>
                    <a:pt x="1525" y="754"/>
                    <a:pt x="1535" y="757"/>
                  </a:cubicBezTo>
                  <a:cubicBezTo>
                    <a:pt x="1637" y="779"/>
                    <a:pt x="1749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400" y="587"/>
                    <a:pt x="1163" y="497"/>
                    <a:pt x="926" y="407"/>
                  </a:cubicBezTo>
                  <a:cubicBezTo>
                    <a:pt x="813" y="362"/>
                    <a:pt x="700" y="317"/>
                    <a:pt x="587" y="260"/>
                  </a:cubicBezTo>
                  <a:cubicBezTo>
                    <a:pt x="542" y="238"/>
                    <a:pt x="486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91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905350" y="4051200"/>
              <a:ext cx="27100" cy="24275"/>
            </a:xfrm>
            <a:custGeom>
              <a:avLst/>
              <a:gdLst/>
              <a:ahLst/>
              <a:cxnLst/>
              <a:rect l="l" t="t" r="r" b="b"/>
              <a:pathLst>
                <a:path w="1084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68"/>
                    <a:pt x="68" y="136"/>
                    <a:pt x="114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28" y="452"/>
                    <a:pt x="384" y="519"/>
                    <a:pt x="452" y="587"/>
                  </a:cubicBezTo>
                  <a:cubicBezTo>
                    <a:pt x="576" y="700"/>
                    <a:pt x="723" y="790"/>
                    <a:pt x="870" y="881"/>
                  </a:cubicBezTo>
                  <a:cubicBezTo>
                    <a:pt x="937" y="914"/>
                    <a:pt x="1005" y="948"/>
                    <a:pt x="1084" y="971"/>
                  </a:cubicBezTo>
                  <a:cubicBezTo>
                    <a:pt x="1028" y="914"/>
                    <a:pt x="982" y="858"/>
                    <a:pt x="926" y="802"/>
                  </a:cubicBezTo>
                  <a:cubicBezTo>
                    <a:pt x="870" y="756"/>
                    <a:pt x="813" y="700"/>
                    <a:pt x="757" y="644"/>
                  </a:cubicBezTo>
                  <a:cubicBezTo>
                    <a:pt x="700" y="587"/>
                    <a:pt x="633" y="531"/>
                    <a:pt x="565" y="463"/>
                  </a:cubicBezTo>
                  <a:cubicBezTo>
                    <a:pt x="497" y="407"/>
                    <a:pt x="429" y="350"/>
                    <a:pt x="362" y="294"/>
                  </a:cubicBezTo>
                  <a:cubicBezTo>
                    <a:pt x="339" y="271"/>
                    <a:pt x="294" y="237"/>
                    <a:pt x="271" y="215"/>
                  </a:cubicBezTo>
                  <a:cubicBezTo>
                    <a:pt x="238" y="192"/>
                    <a:pt x="215" y="170"/>
                    <a:pt x="181" y="147"/>
                  </a:cubicBezTo>
                  <a:cubicBezTo>
                    <a:pt x="125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901975" y="3911000"/>
              <a:ext cx="110050" cy="176900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1" y="0"/>
                  </a:moveTo>
                  <a:cubicBezTo>
                    <a:pt x="1072" y="452"/>
                    <a:pt x="666" y="1004"/>
                    <a:pt x="406" y="1636"/>
                  </a:cubicBezTo>
                  <a:cubicBezTo>
                    <a:pt x="0" y="2708"/>
                    <a:pt x="102" y="3927"/>
                    <a:pt x="689" y="4920"/>
                  </a:cubicBezTo>
                  <a:cubicBezTo>
                    <a:pt x="858" y="5202"/>
                    <a:pt x="1727" y="6342"/>
                    <a:pt x="1851" y="7075"/>
                  </a:cubicBezTo>
                  <a:lnTo>
                    <a:pt x="2900" y="5879"/>
                  </a:lnTo>
                  <a:cubicBezTo>
                    <a:pt x="3927" y="4570"/>
                    <a:pt x="4401" y="3306"/>
                    <a:pt x="3882" y="1625"/>
                  </a:cubicBezTo>
                  <a:cubicBezTo>
                    <a:pt x="3544" y="531"/>
                    <a:pt x="2697" y="11"/>
                    <a:pt x="159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915775" y="3985100"/>
              <a:ext cx="75925" cy="102800"/>
            </a:xfrm>
            <a:custGeom>
              <a:avLst/>
              <a:gdLst/>
              <a:ahLst/>
              <a:cxnLst/>
              <a:rect l="l" t="t" r="r" b="b"/>
              <a:pathLst>
                <a:path w="3037" h="4112" extrusionOk="0">
                  <a:moveTo>
                    <a:pt x="1948" y="0"/>
                  </a:moveTo>
                  <a:cubicBezTo>
                    <a:pt x="1795" y="0"/>
                    <a:pt x="1604" y="108"/>
                    <a:pt x="1423" y="331"/>
                  </a:cubicBezTo>
                  <a:cubicBezTo>
                    <a:pt x="1311" y="174"/>
                    <a:pt x="1180" y="109"/>
                    <a:pt x="1051" y="109"/>
                  </a:cubicBezTo>
                  <a:cubicBezTo>
                    <a:pt x="634" y="109"/>
                    <a:pt x="228" y="781"/>
                    <a:pt x="486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0" y="1109"/>
                    <a:pt x="4" y="1713"/>
                    <a:pt x="80" y="1922"/>
                  </a:cubicBezTo>
                  <a:cubicBezTo>
                    <a:pt x="362" y="2735"/>
                    <a:pt x="1389" y="3197"/>
                    <a:pt x="1310" y="4111"/>
                  </a:cubicBezTo>
                  <a:lnTo>
                    <a:pt x="1581" y="3683"/>
                  </a:lnTo>
                  <a:cubicBezTo>
                    <a:pt x="2066" y="3107"/>
                    <a:pt x="2597" y="2836"/>
                    <a:pt x="2879" y="2159"/>
                  </a:cubicBezTo>
                  <a:cubicBezTo>
                    <a:pt x="3037" y="1821"/>
                    <a:pt x="3014" y="1200"/>
                    <a:pt x="2980" y="816"/>
                  </a:cubicBezTo>
                  <a:cubicBezTo>
                    <a:pt x="2962" y="536"/>
                    <a:pt x="2850" y="426"/>
                    <a:pt x="2700" y="426"/>
                  </a:cubicBezTo>
                  <a:cubicBezTo>
                    <a:pt x="2566" y="426"/>
                    <a:pt x="2401" y="514"/>
                    <a:pt x="2247" y="647"/>
                  </a:cubicBezTo>
                  <a:cubicBezTo>
                    <a:pt x="2313" y="222"/>
                    <a:pt x="2168" y="0"/>
                    <a:pt x="194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885050" y="3911000"/>
              <a:ext cx="63200" cy="178025"/>
            </a:xfrm>
            <a:custGeom>
              <a:avLst/>
              <a:gdLst/>
              <a:ahLst/>
              <a:cxnLst/>
              <a:rect l="l" t="t" r="r" b="b"/>
              <a:pathLst>
                <a:path w="2528" h="7121" extrusionOk="0">
                  <a:moveTo>
                    <a:pt x="2201" y="0"/>
                  </a:moveTo>
                  <a:cubicBezTo>
                    <a:pt x="880" y="0"/>
                    <a:pt x="0" y="1828"/>
                    <a:pt x="79" y="2957"/>
                  </a:cubicBezTo>
                  <a:cubicBezTo>
                    <a:pt x="136" y="3826"/>
                    <a:pt x="598" y="4469"/>
                    <a:pt x="1061" y="5157"/>
                  </a:cubicBezTo>
                  <a:cubicBezTo>
                    <a:pt x="1332" y="5563"/>
                    <a:pt x="1625" y="5958"/>
                    <a:pt x="1952" y="6331"/>
                  </a:cubicBezTo>
                  <a:cubicBezTo>
                    <a:pt x="2167" y="6568"/>
                    <a:pt x="2347" y="6827"/>
                    <a:pt x="2483" y="7120"/>
                  </a:cubicBezTo>
                  <a:lnTo>
                    <a:pt x="2528" y="7075"/>
                  </a:lnTo>
                  <a:cubicBezTo>
                    <a:pt x="2392" y="6342"/>
                    <a:pt x="1535" y="5202"/>
                    <a:pt x="1366" y="4920"/>
                  </a:cubicBezTo>
                  <a:cubicBezTo>
                    <a:pt x="779" y="3927"/>
                    <a:pt x="666" y="2708"/>
                    <a:pt x="1083" y="1636"/>
                  </a:cubicBezTo>
                  <a:cubicBezTo>
                    <a:pt x="1343" y="1004"/>
                    <a:pt x="1749" y="452"/>
                    <a:pt x="2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928200" y="3979300"/>
              <a:ext cx="18200" cy="101625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631" y="4016"/>
                  </a:moveTo>
                  <a:cubicBezTo>
                    <a:pt x="632" y="4016"/>
                    <a:pt x="632" y="4016"/>
                    <a:pt x="633" y="4016"/>
                  </a:cubicBezTo>
                  <a:cubicBezTo>
                    <a:pt x="632" y="4016"/>
                    <a:pt x="632" y="4016"/>
                    <a:pt x="631" y="4016"/>
                  </a:cubicBezTo>
                  <a:close/>
                  <a:moveTo>
                    <a:pt x="689" y="4033"/>
                  </a:moveTo>
                  <a:cubicBezTo>
                    <a:pt x="689" y="4039"/>
                    <a:pt x="689" y="4044"/>
                    <a:pt x="689" y="4050"/>
                  </a:cubicBezTo>
                  <a:cubicBezTo>
                    <a:pt x="689" y="4054"/>
                    <a:pt x="692" y="4055"/>
                    <a:pt x="695" y="4055"/>
                  </a:cubicBezTo>
                  <a:cubicBezTo>
                    <a:pt x="703" y="4055"/>
                    <a:pt x="715" y="4050"/>
                    <a:pt x="723" y="4050"/>
                  </a:cubicBezTo>
                  <a:cubicBezTo>
                    <a:pt x="727" y="4050"/>
                    <a:pt x="710" y="4043"/>
                    <a:pt x="689" y="4033"/>
                  </a:cubicBezTo>
                  <a:close/>
                  <a:moveTo>
                    <a:pt x="390" y="0"/>
                  </a:moveTo>
                  <a:cubicBezTo>
                    <a:pt x="373" y="0"/>
                    <a:pt x="358" y="3"/>
                    <a:pt x="351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59" y="157"/>
                    <a:pt x="125" y="225"/>
                    <a:pt x="102" y="292"/>
                  </a:cubicBezTo>
                  <a:cubicBezTo>
                    <a:pt x="80" y="383"/>
                    <a:pt x="57" y="484"/>
                    <a:pt x="46" y="574"/>
                  </a:cubicBezTo>
                  <a:cubicBezTo>
                    <a:pt x="12" y="811"/>
                    <a:pt x="1" y="1048"/>
                    <a:pt x="23" y="1285"/>
                  </a:cubicBezTo>
                  <a:cubicBezTo>
                    <a:pt x="35" y="1409"/>
                    <a:pt x="46" y="1545"/>
                    <a:pt x="68" y="1680"/>
                  </a:cubicBezTo>
                  <a:cubicBezTo>
                    <a:pt x="91" y="1816"/>
                    <a:pt x="114" y="1951"/>
                    <a:pt x="159" y="2075"/>
                  </a:cubicBezTo>
                  <a:cubicBezTo>
                    <a:pt x="226" y="2346"/>
                    <a:pt x="328" y="2594"/>
                    <a:pt x="407" y="2843"/>
                  </a:cubicBezTo>
                  <a:cubicBezTo>
                    <a:pt x="452" y="2955"/>
                    <a:pt x="497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6" y="4009"/>
                    <a:pt x="666" y="4009"/>
                    <a:pt x="666" y="4009"/>
                  </a:cubicBezTo>
                  <a:cubicBezTo>
                    <a:pt x="658" y="4009"/>
                    <a:pt x="649" y="4010"/>
                    <a:pt x="643" y="4012"/>
                  </a:cubicBezTo>
                  <a:lnTo>
                    <a:pt x="643" y="4012"/>
                  </a:lnTo>
                  <a:cubicBezTo>
                    <a:pt x="628" y="4004"/>
                    <a:pt x="618" y="3997"/>
                    <a:pt x="621" y="3994"/>
                  </a:cubicBezTo>
                  <a:cubicBezTo>
                    <a:pt x="587" y="3982"/>
                    <a:pt x="542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4"/>
                    <a:pt x="631" y="4016"/>
                  </a:cubicBezTo>
                  <a:lnTo>
                    <a:pt x="631" y="4016"/>
                  </a:lnTo>
                  <a:cubicBezTo>
                    <a:pt x="631" y="4015"/>
                    <a:pt x="636" y="4013"/>
                    <a:pt x="643" y="4012"/>
                  </a:cubicBezTo>
                  <a:lnTo>
                    <a:pt x="643" y="4012"/>
                  </a:lnTo>
                  <a:cubicBezTo>
                    <a:pt x="650" y="4016"/>
                    <a:pt x="658" y="4020"/>
                    <a:pt x="666" y="4023"/>
                  </a:cubicBezTo>
                  <a:lnTo>
                    <a:pt x="666" y="4023"/>
                  </a:lnTo>
                  <a:lnTo>
                    <a:pt x="666" y="4050"/>
                  </a:lnTo>
                  <a:cubicBezTo>
                    <a:pt x="666" y="4061"/>
                    <a:pt x="669" y="4064"/>
                    <a:pt x="674" y="4064"/>
                  </a:cubicBezTo>
                  <a:cubicBezTo>
                    <a:pt x="678" y="4064"/>
                    <a:pt x="683" y="4061"/>
                    <a:pt x="689" y="4061"/>
                  </a:cubicBezTo>
                  <a:cubicBezTo>
                    <a:pt x="689" y="4052"/>
                    <a:pt x="681" y="4034"/>
                    <a:pt x="678" y="4029"/>
                  </a:cubicBezTo>
                  <a:lnTo>
                    <a:pt x="678" y="4029"/>
                  </a:lnTo>
                  <a:cubicBezTo>
                    <a:pt x="682" y="4030"/>
                    <a:pt x="686" y="4032"/>
                    <a:pt x="689" y="4033"/>
                  </a:cubicBezTo>
                  <a:lnTo>
                    <a:pt x="689" y="4033"/>
                  </a:lnTo>
                  <a:cubicBezTo>
                    <a:pt x="689" y="4008"/>
                    <a:pt x="691" y="3990"/>
                    <a:pt x="700" y="3971"/>
                  </a:cubicBezTo>
                  <a:cubicBezTo>
                    <a:pt x="712" y="3903"/>
                    <a:pt x="712" y="3824"/>
                    <a:pt x="723" y="3757"/>
                  </a:cubicBezTo>
                  <a:cubicBezTo>
                    <a:pt x="723" y="3655"/>
                    <a:pt x="712" y="3565"/>
                    <a:pt x="700" y="3474"/>
                  </a:cubicBezTo>
                  <a:cubicBezTo>
                    <a:pt x="666" y="3237"/>
                    <a:pt x="621" y="3012"/>
                    <a:pt x="554" y="2786"/>
                  </a:cubicBezTo>
                  <a:cubicBezTo>
                    <a:pt x="475" y="2538"/>
                    <a:pt x="384" y="2290"/>
                    <a:pt x="317" y="2030"/>
                  </a:cubicBezTo>
                  <a:cubicBezTo>
                    <a:pt x="272" y="1906"/>
                    <a:pt x="249" y="1782"/>
                    <a:pt x="226" y="1646"/>
                  </a:cubicBezTo>
                  <a:cubicBezTo>
                    <a:pt x="204" y="1522"/>
                    <a:pt x="193" y="1398"/>
                    <a:pt x="181" y="1274"/>
                  </a:cubicBezTo>
                  <a:cubicBezTo>
                    <a:pt x="147" y="1048"/>
                    <a:pt x="136" y="823"/>
                    <a:pt x="159" y="597"/>
                  </a:cubicBezTo>
                  <a:cubicBezTo>
                    <a:pt x="170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946550" y="4017075"/>
              <a:ext cx="6775" cy="58400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lnTo>
                    <a:pt x="271" y="0"/>
                  </a:lnTo>
                  <a:cubicBezTo>
                    <a:pt x="257" y="14"/>
                    <a:pt x="247" y="33"/>
                    <a:pt x="245" y="53"/>
                  </a:cubicBezTo>
                  <a:lnTo>
                    <a:pt x="245" y="53"/>
                  </a:lnTo>
                  <a:cubicBezTo>
                    <a:pt x="264" y="14"/>
                    <a:pt x="271" y="0"/>
                    <a:pt x="271" y="0"/>
                  </a:cubicBezTo>
                  <a:close/>
                  <a:moveTo>
                    <a:pt x="245" y="53"/>
                  </a:moveTo>
                  <a:cubicBezTo>
                    <a:pt x="239" y="63"/>
                    <a:pt x="233" y="76"/>
                    <a:pt x="226" y="90"/>
                  </a:cubicBezTo>
                  <a:cubicBezTo>
                    <a:pt x="203" y="124"/>
                    <a:pt x="181" y="158"/>
                    <a:pt x="169" y="192"/>
                  </a:cubicBezTo>
                  <a:cubicBezTo>
                    <a:pt x="136" y="237"/>
                    <a:pt x="113" y="282"/>
                    <a:pt x="102" y="327"/>
                  </a:cubicBezTo>
                  <a:cubicBezTo>
                    <a:pt x="68" y="451"/>
                    <a:pt x="34" y="576"/>
                    <a:pt x="23" y="711"/>
                  </a:cubicBezTo>
                  <a:cubicBezTo>
                    <a:pt x="23" y="779"/>
                    <a:pt x="0" y="846"/>
                    <a:pt x="0" y="925"/>
                  </a:cubicBezTo>
                  <a:lnTo>
                    <a:pt x="0" y="1151"/>
                  </a:lnTo>
                  <a:cubicBezTo>
                    <a:pt x="0" y="1298"/>
                    <a:pt x="0" y="1444"/>
                    <a:pt x="0" y="1580"/>
                  </a:cubicBezTo>
                  <a:cubicBezTo>
                    <a:pt x="11" y="1726"/>
                    <a:pt x="11" y="1851"/>
                    <a:pt x="23" y="1963"/>
                  </a:cubicBezTo>
                  <a:cubicBezTo>
                    <a:pt x="23" y="2076"/>
                    <a:pt x="23" y="2167"/>
                    <a:pt x="23" y="2234"/>
                  </a:cubicBezTo>
                  <a:lnTo>
                    <a:pt x="23" y="2336"/>
                  </a:lnTo>
                  <a:cubicBezTo>
                    <a:pt x="23" y="2336"/>
                    <a:pt x="34" y="2302"/>
                    <a:pt x="57" y="2234"/>
                  </a:cubicBezTo>
                  <a:cubicBezTo>
                    <a:pt x="79" y="2144"/>
                    <a:pt x="102" y="2054"/>
                    <a:pt x="113" y="1963"/>
                  </a:cubicBezTo>
                  <a:cubicBezTo>
                    <a:pt x="124" y="1851"/>
                    <a:pt x="147" y="1715"/>
                    <a:pt x="158" y="1580"/>
                  </a:cubicBezTo>
                  <a:cubicBezTo>
                    <a:pt x="158" y="1444"/>
                    <a:pt x="158" y="1286"/>
                    <a:pt x="158" y="1140"/>
                  </a:cubicBezTo>
                  <a:cubicBezTo>
                    <a:pt x="169" y="1004"/>
                    <a:pt x="158" y="858"/>
                    <a:pt x="169" y="722"/>
                  </a:cubicBezTo>
                  <a:cubicBezTo>
                    <a:pt x="169" y="654"/>
                    <a:pt x="169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03" y="248"/>
                    <a:pt x="215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4" y="78"/>
                    <a:pt x="243" y="65"/>
                    <a:pt x="245" y="5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949375" y="4016775"/>
              <a:ext cx="14400" cy="56725"/>
            </a:xfrm>
            <a:custGeom>
              <a:avLst/>
              <a:gdLst/>
              <a:ahLst/>
              <a:cxnLst/>
              <a:rect l="l" t="t" r="r" b="b"/>
              <a:pathLst>
                <a:path w="576" h="2269" extrusionOk="0">
                  <a:moveTo>
                    <a:pt x="576" y="1"/>
                  </a:moveTo>
                  <a:lnTo>
                    <a:pt x="576" y="1"/>
                  </a:lnTo>
                  <a:cubicBezTo>
                    <a:pt x="575" y="1"/>
                    <a:pt x="496" y="125"/>
                    <a:pt x="406" y="328"/>
                  </a:cubicBezTo>
                  <a:cubicBezTo>
                    <a:pt x="305" y="576"/>
                    <a:pt x="214" y="836"/>
                    <a:pt x="147" y="1095"/>
                  </a:cubicBezTo>
                  <a:cubicBezTo>
                    <a:pt x="124" y="1242"/>
                    <a:pt x="90" y="1377"/>
                    <a:pt x="68" y="1524"/>
                  </a:cubicBezTo>
                  <a:cubicBezTo>
                    <a:pt x="34" y="1648"/>
                    <a:pt x="23" y="1772"/>
                    <a:pt x="11" y="1896"/>
                  </a:cubicBezTo>
                  <a:cubicBezTo>
                    <a:pt x="0" y="2111"/>
                    <a:pt x="0" y="2269"/>
                    <a:pt x="0" y="2269"/>
                  </a:cubicBezTo>
                  <a:cubicBezTo>
                    <a:pt x="0" y="2269"/>
                    <a:pt x="45" y="2122"/>
                    <a:pt x="102" y="1919"/>
                  </a:cubicBezTo>
                  <a:cubicBezTo>
                    <a:pt x="124" y="1874"/>
                    <a:pt x="135" y="1817"/>
                    <a:pt x="147" y="1750"/>
                  </a:cubicBezTo>
                  <a:cubicBezTo>
                    <a:pt x="169" y="1693"/>
                    <a:pt x="192" y="1626"/>
                    <a:pt x="203" y="1558"/>
                  </a:cubicBezTo>
                  <a:cubicBezTo>
                    <a:pt x="237" y="1434"/>
                    <a:pt x="271" y="1298"/>
                    <a:pt x="305" y="1152"/>
                  </a:cubicBezTo>
                  <a:cubicBezTo>
                    <a:pt x="350" y="994"/>
                    <a:pt x="384" y="858"/>
                    <a:pt x="418" y="723"/>
                  </a:cubicBezTo>
                  <a:cubicBezTo>
                    <a:pt x="451" y="588"/>
                    <a:pt x="474" y="463"/>
                    <a:pt x="497" y="362"/>
                  </a:cubicBezTo>
                  <a:cubicBezTo>
                    <a:pt x="553" y="136"/>
                    <a:pt x="575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945125" y="4024475"/>
              <a:ext cx="172950" cy="99700"/>
            </a:xfrm>
            <a:custGeom>
              <a:avLst/>
              <a:gdLst/>
              <a:ahLst/>
              <a:cxnLst/>
              <a:rect l="l" t="t" r="r" b="b"/>
              <a:pathLst>
                <a:path w="6918" h="3988" extrusionOk="0">
                  <a:moveTo>
                    <a:pt x="4373" y="1"/>
                  </a:moveTo>
                  <a:cubicBezTo>
                    <a:pt x="4301" y="1"/>
                    <a:pt x="4228" y="3"/>
                    <a:pt x="4153" y="9"/>
                  </a:cubicBezTo>
                  <a:cubicBezTo>
                    <a:pt x="3239" y="88"/>
                    <a:pt x="2754" y="189"/>
                    <a:pt x="1987" y="674"/>
                  </a:cubicBezTo>
                  <a:cubicBezTo>
                    <a:pt x="1547" y="968"/>
                    <a:pt x="475" y="1611"/>
                    <a:pt x="68" y="2243"/>
                  </a:cubicBezTo>
                  <a:cubicBezTo>
                    <a:pt x="46" y="2322"/>
                    <a:pt x="12" y="2412"/>
                    <a:pt x="1" y="2491"/>
                  </a:cubicBezTo>
                  <a:cubicBezTo>
                    <a:pt x="1028" y="2548"/>
                    <a:pt x="1265" y="2717"/>
                    <a:pt x="2156" y="3112"/>
                  </a:cubicBezTo>
                  <a:cubicBezTo>
                    <a:pt x="2449" y="3247"/>
                    <a:pt x="2968" y="3699"/>
                    <a:pt x="3251" y="3800"/>
                  </a:cubicBezTo>
                  <a:cubicBezTo>
                    <a:pt x="3544" y="3913"/>
                    <a:pt x="3702" y="3924"/>
                    <a:pt x="4007" y="3969"/>
                  </a:cubicBezTo>
                  <a:cubicBezTo>
                    <a:pt x="4087" y="3982"/>
                    <a:pt x="4168" y="3988"/>
                    <a:pt x="4249" y="3988"/>
                  </a:cubicBezTo>
                  <a:cubicBezTo>
                    <a:pt x="5202" y="3988"/>
                    <a:pt x="6112" y="3163"/>
                    <a:pt x="6591" y="2435"/>
                  </a:cubicBezTo>
                  <a:cubicBezTo>
                    <a:pt x="6726" y="2243"/>
                    <a:pt x="6839" y="2040"/>
                    <a:pt x="6918" y="1814"/>
                  </a:cubicBezTo>
                  <a:cubicBezTo>
                    <a:pt x="6352" y="832"/>
                    <a:pt x="5634" y="1"/>
                    <a:pt x="437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35250" y="4094075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4" y="1"/>
                  </a:moveTo>
                  <a:lnTo>
                    <a:pt x="1" y="68"/>
                  </a:lnTo>
                  <a:lnTo>
                    <a:pt x="114" y="91"/>
                  </a:lnTo>
                  <a:cubicBezTo>
                    <a:pt x="114" y="57"/>
                    <a:pt x="114" y="23"/>
                    <a:pt x="114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945125" y="4032350"/>
              <a:ext cx="108350" cy="78050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8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75" y="1296"/>
                    <a:pt x="68" y="1928"/>
                  </a:cubicBezTo>
                  <a:cubicBezTo>
                    <a:pt x="46" y="2007"/>
                    <a:pt x="12" y="2097"/>
                    <a:pt x="1" y="2176"/>
                  </a:cubicBezTo>
                  <a:cubicBezTo>
                    <a:pt x="1028" y="2233"/>
                    <a:pt x="1265" y="2402"/>
                    <a:pt x="2156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2" y="3122"/>
                  </a:cubicBezTo>
                  <a:cubicBezTo>
                    <a:pt x="2937" y="3122"/>
                    <a:pt x="3033" y="3105"/>
                    <a:pt x="3126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2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6" y="2467"/>
                    <a:pt x="4069" y="2430"/>
                    <a:pt x="4165" y="2278"/>
                  </a:cubicBezTo>
                  <a:cubicBezTo>
                    <a:pt x="4334" y="1984"/>
                    <a:pt x="3883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2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946825" y="3999750"/>
              <a:ext cx="182550" cy="80800"/>
            </a:xfrm>
            <a:custGeom>
              <a:avLst/>
              <a:gdLst/>
              <a:ahLst/>
              <a:cxnLst/>
              <a:rect l="l" t="t" r="r" b="b"/>
              <a:pathLst>
                <a:path w="7302" h="3232" extrusionOk="0">
                  <a:moveTo>
                    <a:pt x="4154" y="1"/>
                  </a:moveTo>
                  <a:cubicBezTo>
                    <a:pt x="3236" y="1"/>
                    <a:pt x="2445" y="445"/>
                    <a:pt x="1501" y="1269"/>
                  </a:cubicBezTo>
                  <a:cubicBezTo>
                    <a:pt x="1377" y="1359"/>
                    <a:pt x="384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71" y="1077"/>
                    <a:pt x="4085" y="998"/>
                  </a:cubicBezTo>
                  <a:cubicBezTo>
                    <a:pt x="4160" y="992"/>
                    <a:pt x="4233" y="990"/>
                    <a:pt x="4305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301" y="1675"/>
                    <a:pt x="6737" y="693"/>
                    <a:pt x="5372" y="230"/>
                  </a:cubicBezTo>
                  <a:cubicBezTo>
                    <a:pt x="4931" y="76"/>
                    <a:pt x="4532" y="1"/>
                    <a:pt x="4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956125" y="4050975"/>
              <a:ext cx="80150" cy="28175"/>
            </a:xfrm>
            <a:custGeom>
              <a:avLst/>
              <a:gdLst/>
              <a:ahLst/>
              <a:cxnLst/>
              <a:rect l="l" t="t" r="r" b="b"/>
              <a:pathLst>
                <a:path w="3206" h="1127" extrusionOk="0">
                  <a:moveTo>
                    <a:pt x="2777" y="1"/>
                  </a:moveTo>
                  <a:cubicBezTo>
                    <a:pt x="2740" y="1"/>
                    <a:pt x="2703" y="4"/>
                    <a:pt x="2664" y="9"/>
                  </a:cubicBezTo>
                  <a:lnTo>
                    <a:pt x="2404" y="32"/>
                  </a:lnTo>
                  <a:cubicBezTo>
                    <a:pt x="2303" y="32"/>
                    <a:pt x="2201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84" y="404"/>
                    <a:pt x="994" y="461"/>
                    <a:pt x="904" y="506"/>
                  </a:cubicBezTo>
                  <a:cubicBezTo>
                    <a:pt x="813" y="551"/>
                    <a:pt x="723" y="596"/>
                    <a:pt x="644" y="641"/>
                  </a:cubicBezTo>
                  <a:lnTo>
                    <a:pt x="430" y="788"/>
                  </a:lnTo>
                  <a:cubicBezTo>
                    <a:pt x="362" y="822"/>
                    <a:pt x="306" y="867"/>
                    <a:pt x="249" y="912"/>
                  </a:cubicBezTo>
                  <a:lnTo>
                    <a:pt x="114" y="1025"/>
                  </a:lnTo>
                  <a:cubicBezTo>
                    <a:pt x="46" y="1081"/>
                    <a:pt x="1" y="1127"/>
                    <a:pt x="1" y="1127"/>
                  </a:cubicBezTo>
                  <a:lnTo>
                    <a:pt x="125" y="1059"/>
                  </a:lnTo>
                  <a:cubicBezTo>
                    <a:pt x="215" y="1014"/>
                    <a:pt x="328" y="935"/>
                    <a:pt x="475" y="867"/>
                  </a:cubicBezTo>
                  <a:cubicBezTo>
                    <a:pt x="542" y="833"/>
                    <a:pt x="621" y="788"/>
                    <a:pt x="700" y="754"/>
                  </a:cubicBezTo>
                  <a:cubicBezTo>
                    <a:pt x="791" y="709"/>
                    <a:pt x="881" y="675"/>
                    <a:pt x="960" y="630"/>
                  </a:cubicBezTo>
                  <a:cubicBezTo>
                    <a:pt x="1062" y="585"/>
                    <a:pt x="1152" y="540"/>
                    <a:pt x="1242" y="506"/>
                  </a:cubicBezTo>
                  <a:cubicBezTo>
                    <a:pt x="1344" y="472"/>
                    <a:pt x="1445" y="427"/>
                    <a:pt x="1535" y="393"/>
                  </a:cubicBezTo>
                  <a:lnTo>
                    <a:pt x="1840" y="292"/>
                  </a:lnTo>
                  <a:cubicBezTo>
                    <a:pt x="1942" y="258"/>
                    <a:pt x="2032" y="235"/>
                    <a:pt x="2134" y="213"/>
                  </a:cubicBezTo>
                  <a:cubicBezTo>
                    <a:pt x="2235" y="190"/>
                    <a:pt x="2325" y="156"/>
                    <a:pt x="2416" y="145"/>
                  </a:cubicBezTo>
                  <a:lnTo>
                    <a:pt x="2675" y="100"/>
                  </a:lnTo>
                  <a:cubicBezTo>
                    <a:pt x="2833" y="66"/>
                    <a:pt x="2969" y="66"/>
                    <a:pt x="3059" y="43"/>
                  </a:cubicBezTo>
                  <a:lnTo>
                    <a:pt x="3206" y="32"/>
                  </a:lnTo>
                  <a:cubicBezTo>
                    <a:pt x="3206" y="32"/>
                    <a:pt x="3149" y="21"/>
                    <a:pt x="3059" y="21"/>
                  </a:cubicBezTo>
                  <a:cubicBezTo>
                    <a:pt x="3014" y="9"/>
                    <a:pt x="2957" y="9"/>
                    <a:pt x="2890" y="9"/>
                  </a:cubicBezTo>
                  <a:cubicBezTo>
                    <a:pt x="2850" y="4"/>
                    <a:pt x="2813" y="1"/>
                    <a:pt x="2777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947675" y="4066425"/>
              <a:ext cx="108925" cy="16950"/>
            </a:xfrm>
            <a:custGeom>
              <a:avLst/>
              <a:gdLst/>
              <a:ahLst/>
              <a:cxnLst/>
              <a:rect l="l" t="t" r="r" b="b"/>
              <a:pathLst>
                <a:path w="4357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27" y="91"/>
                  </a:cubicBezTo>
                  <a:cubicBezTo>
                    <a:pt x="1580" y="114"/>
                    <a:pt x="1456" y="159"/>
                    <a:pt x="1321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47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26" y="565"/>
                    <a:pt x="170" y="599"/>
                  </a:cubicBezTo>
                  <a:cubicBezTo>
                    <a:pt x="57" y="644"/>
                    <a:pt x="0" y="678"/>
                    <a:pt x="0" y="678"/>
                  </a:cubicBezTo>
                  <a:lnTo>
                    <a:pt x="181" y="633"/>
                  </a:lnTo>
                  <a:cubicBezTo>
                    <a:pt x="294" y="588"/>
                    <a:pt x="463" y="542"/>
                    <a:pt x="666" y="486"/>
                  </a:cubicBezTo>
                  <a:cubicBezTo>
                    <a:pt x="869" y="430"/>
                    <a:pt x="1106" y="384"/>
                    <a:pt x="1354" y="328"/>
                  </a:cubicBezTo>
                  <a:cubicBezTo>
                    <a:pt x="1490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6" y="204"/>
                  </a:cubicBezTo>
                  <a:cubicBezTo>
                    <a:pt x="2291" y="193"/>
                    <a:pt x="2438" y="170"/>
                    <a:pt x="2573" y="159"/>
                  </a:cubicBezTo>
                  <a:cubicBezTo>
                    <a:pt x="2709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81" y="181"/>
                    <a:pt x="3882" y="193"/>
                    <a:pt x="3950" y="204"/>
                  </a:cubicBezTo>
                  <a:cubicBezTo>
                    <a:pt x="4029" y="215"/>
                    <a:pt x="4108" y="226"/>
                    <a:pt x="4175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1" y="91"/>
                    <a:pt x="3679" y="80"/>
                  </a:cubicBezTo>
                  <a:cubicBezTo>
                    <a:pt x="3577" y="46"/>
                    <a:pt x="3465" y="35"/>
                    <a:pt x="3352" y="23"/>
                  </a:cubicBezTo>
                  <a:cubicBezTo>
                    <a:pt x="3228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947950" y="4077725"/>
              <a:ext cx="77600" cy="6500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58" y="0"/>
                  </a:moveTo>
                  <a:lnTo>
                    <a:pt x="1253" y="23"/>
                  </a:lnTo>
                  <a:cubicBezTo>
                    <a:pt x="1163" y="23"/>
                    <a:pt x="1073" y="34"/>
                    <a:pt x="971" y="45"/>
                  </a:cubicBezTo>
                  <a:cubicBezTo>
                    <a:pt x="790" y="68"/>
                    <a:pt x="621" y="102"/>
                    <a:pt x="475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80" y="237"/>
                    <a:pt x="46" y="248"/>
                    <a:pt x="1" y="260"/>
                  </a:cubicBezTo>
                  <a:lnTo>
                    <a:pt x="136" y="248"/>
                  </a:lnTo>
                  <a:lnTo>
                    <a:pt x="294" y="237"/>
                  </a:lnTo>
                  <a:cubicBezTo>
                    <a:pt x="350" y="226"/>
                    <a:pt x="418" y="226"/>
                    <a:pt x="486" y="215"/>
                  </a:cubicBezTo>
                  <a:cubicBezTo>
                    <a:pt x="565" y="215"/>
                    <a:pt x="644" y="203"/>
                    <a:pt x="723" y="203"/>
                  </a:cubicBezTo>
                  <a:cubicBezTo>
                    <a:pt x="813" y="192"/>
                    <a:pt x="903" y="192"/>
                    <a:pt x="994" y="192"/>
                  </a:cubicBezTo>
                  <a:cubicBezTo>
                    <a:pt x="1174" y="169"/>
                    <a:pt x="1366" y="169"/>
                    <a:pt x="1558" y="158"/>
                  </a:cubicBezTo>
                  <a:lnTo>
                    <a:pt x="1851" y="158"/>
                  </a:lnTo>
                  <a:cubicBezTo>
                    <a:pt x="1896" y="152"/>
                    <a:pt x="1944" y="150"/>
                    <a:pt x="1992" y="150"/>
                  </a:cubicBezTo>
                  <a:cubicBezTo>
                    <a:pt x="2040" y="150"/>
                    <a:pt x="2088" y="152"/>
                    <a:pt x="2133" y="158"/>
                  </a:cubicBezTo>
                  <a:lnTo>
                    <a:pt x="2393" y="158"/>
                  </a:lnTo>
                  <a:lnTo>
                    <a:pt x="2619" y="169"/>
                  </a:lnTo>
                  <a:cubicBezTo>
                    <a:pt x="2658" y="175"/>
                    <a:pt x="2695" y="175"/>
                    <a:pt x="2729" y="175"/>
                  </a:cubicBezTo>
                  <a:cubicBezTo>
                    <a:pt x="2762" y="175"/>
                    <a:pt x="2793" y="175"/>
                    <a:pt x="2822" y="181"/>
                  </a:cubicBezTo>
                  <a:lnTo>
                    <a:pt x="2980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8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14" y="23"/>
                    <a:pt x="2224" y="23"/>
                    <a:pt x="2133" y="11"/>
                  </a:cubicBezTo>
                  <a:cubicBezTo>
                    <a:pt x="2043" y="0"/>
                    <a:pt x="1941" y="0"/>
                    <a:pt x="185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947950" y="4083250"/>
              <a:ext cx="62375" cy="1030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6" y="0"/>
                  </a:moveTo>
                  <a:cubicBezTo>
                    <a:pt x="246" y="0"/>
                    <a:pt x="180" y="11"/>
                    <a:pt x="113" y="27"/>
                  </a:cubicBezTo>
                  <a:lnTo>
                    <a:pt x="1" y="39"/>
                  </a:lnTo>
                  <a:lnTo>
                    <a:pt x="102" y="50"/>
                  </a:lnTo>
                  <a:lnTo>
                    <a:pt x="238" y="61"/>
                  </a:lnTo>
                  <a:cubicBezTo>
                    <a:pt x="283" y="72"/>
                    <a:pt x="339" y="84"/>
                    <a:pt x="396" y="95"/>
                  </a:cubicBezTo>
                  <a:cubicBezTo>
                    <a:pt x="508" y="106"/>
                    <a:pt x="644" y="129"/>
                    <a:pt x="790" y="151"/>
                  </a:cubicBezTo>
                  <a:lnTo>
                    <a:pt x="1242" y="230"/>
                  </a:lnTo>
                  <a:cubicBezTo>
                    <a:pt x="1400" y="253"/>
                    <a:pt x="1558" y="287"/>
                    <a:pt x="1705" y="298"/>
                  </a:cubicBezTo>
                  <a:cubicBezTo>
                    <a:pt x="1851" y="321"/>
                    <a:pt x="1987" y="343"/>
                    <a:pt x="2099" y="366"/>
                  </a:cubicBezTo>
                  <a:cubicBezTo>
                    <a:pt x="2224" y="377"/>
                    <a:pt x="2314" y="388"/>
                    <a:pt x="2382" y="400"/>
                  </a:cubicBezTo>
                  <a:cubicBezTo>
                    <a:pt x="2427" y="411"/>
                    <a:pt x="2461" y="411"/>
                    <a:pt x="2494" y="411"/>
                  </a:cubicBezTo>
                  <a:lnTo>
                    <a:pt x="2393" y="366"/>
                  </a:lnTo>
                  <a:cubicBezTo>
                    <a:pt x="2303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34" y="5"/>
                    <a:pt x="655" y="5"/>
                    <a:pt x="587" y="5"/>
                  </a:cubicBezTo>
                  <a:lnTo>
                    <a:pt x="396" y="5"/>
                  </a:lnTo>
                  <a:cubicBezTo>
                    <a:pt x="368" y="2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42950" y="38492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08250" y="3794775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48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48"/>
                  </a:cubicBezTo>
                  <a:cubicBezTo>
                    <a:pt x="701" y="429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94425" y="38669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9"/>
                  </a:cubicBezTo>
                  <a:cubicBezTo>
                    <a:pt x="701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963125" y="3819300"/>
              <a:ext cx="17225" cy="47150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39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47" y="1885"/>
                    <a:pt x="339" y="1885"/>
                  </a:cubicBezTo>
                  <a:cubicBezTo>
                    <a:pt x="531" y="1885"/>
                    <a:pt x="689" y="1456"/>
                    <a:pt x="689" y="937"/>
                  </a:cubicBezTo>
                  <a:cubicBezTo>
                    <a:pt x="689" y="418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947600" y="38906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971575" y="37535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8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117425" y="38675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37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0" y="1456"/>
                    <a:pt x="700" y="937"/>
                  </a:cubicBezTo>
                  <a:cubicBezTo>
                    <a:pt x="700" y="418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082725" y="38131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37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074000" y="3890675"/>
              <a:ext cx="17225" cy="47150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688" y="1456"/>
                    <a:pt x="688" y="937"/>
                  </a:cubicBezTo>
                  <a:cubicBezTo>
                    <a:pt x="688" y="418"/>
                    <a:pt x="530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47300" y="3996750"/>
              <a:ext cx="359700" cy="568175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35025" y="4010850"/>
              <a:ext cx="193275" cy="664100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391575" y="4054575"/>
              <a:ext cx="348425" cy="42572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40675" y="4148800"/>
              <a:ext cx="245725" cy="326425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531775" y="4501725"/>
              <a:ext cx="166475" cy="209225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553925" y="4501775"/>
              <a:ext cx="146750" cy="139625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79750" y="4514975"/>
              <a:ext cx="128650" cy="206025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51675" y="4517525"/>
              <a:ext cx="30775" cy="117100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46025" y="4544875"/>
              <a:ext cx="25150" cy="61250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41250" y="4543175"/>
              <a:ext cx="26250" cy="49125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44625" y="4399575"/>
              <a:ext cx="243750" cy="147875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45600" y="4433375"/>
              <a:ext cx="141075" cy="119950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42075" y="4460250"/>
              <a:ext cx="245450" cy="116425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00325" y="4510450"/>
              <a:ext cx="99050" cy="25700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12750" y="4513000"/>
              <a:ext cx="77325" cy="8775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28550" y="4503700"/>
              <a:ext cx="67150" cy="10450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16975" y="4298050"/>
              <a:ext cx="138250" cy="22427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29875" y="4406500"/>
              <a:ext cx="110975" cy="125150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5675" y="4296800"/>
              <a:ext cx="102150" cy="226375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37850" y="4428650"/>
              <a:ext cx="50250" cy="9595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54775" y="4418225"/>
              <a:ext cx="32475" cy="99875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67475" y="4450375"/>
              <a:ext cx="18650" cy="64900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84975" y="4453475"/>
              <a:ext cx="9900" cy="46300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3275" y="4391975"/>
              <a:ext cx="209900" cy="144425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683275" y="4442700"/>
              <a:ext cx="133750" cy="94550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1575" y="4370600"/>
              <a:ext cx="193000" cy="155125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8625" y="4436825"/>
              <a:ext cx="108650" cy="82125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96525" y="4483100"/>
              <a:ext cx="68575" cy="33025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700200" y="4494675"/>
              <a:ext cx="72525" cy="22575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82425" y="4519500"/>
              <a:ext cx="165900" cy="183875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65775" y="4516950"/>
              <a:ext cx="3975" cy="3400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82425" y="4519500"/>
              <a:ext cx="121625" cy="119350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90600" y="4517000"/>
              <a:ext cx="184525" cy="184750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98500" y="4528525"/>
              <a:ext cx="84950" cy="70250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87800" y="4522300"/>
              <a:ext cx="84925" cy="113725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87225" y="4523150"/>
              <a:ext cx="54200" cy="85225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87225" y="4523150"/>
              <a:ext cx="32175" cy="7535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027700" y="1951775"/>
              <a:ext cx="646600" cy="731175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85" y="12063"/>
                  </a:cubicBezTo>
                  <a:cubicBezTo>
                    <a:pt x="22320" y="14027"/>
                    <a:pt x="21384" y="15697"/>
                    <a:pt x="20628" y="17548"/>
                  </a:cubicBezTo>
                  <a:cubicBezTo>
                    <a:pt x="19939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05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79" y="29246"/>
                    <a:pt x="8288" y="29246"/>
                  </a:cubicBezTo>
                  <a:cubicBezTo>
                    <a:pt x="9903" y="29246"/>
                    <a:pt x="11555" y="28984"/>
                    <a:pt x="13192" y="28448"/>
                  </a:cubicBezTo>
                  <a:cubicBezTo>
                    <a:pt x="15223" y="27782"/>
                    <a:pt x="17570" y="26868"/>
                    <a:pt x="19330" y="25650"/>
                  </a:cubicBezTo>
                  <a:cubicBezTo>
                    <a:pt x="24408" y="22118"/>
                    <a:pt x="25694" y="17198"/>
                    <a:pt x="25796" y="11285"/>
                  </a:cubicBezTo>
                  <a:cubicBezTo>
                    <a:pt x="25864" y="7606"/>
                    <a:pt x="24622" y="3781"/>
                    <a:pt x="22162" y="870"/>
                  </a:cubicBezTo>
                  <a:cubicBezTo>
                    <a:pt x="21914" y="565"/>
                    <a:pt x="21643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4859550" y="1862650"/>
              <a:ext cx="769325" cy="765950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4" y="0"/>
                  </a:moveTo>
                  <a:cubicBezTo>
                    <a:pt x="16366" y="0"/>
                    <a:pt x="13464" y="827"/>
                    <a:pt x="10935" y="2313"/>
                  </a:cubicBezTo>
                  <a:cubicBezTo>
                    <a:pt x="9130" y="3374"/>
                    <a:pt x="7392" y="4649"/>
                    <a:pt x="6083" y="6296"/>
                  </a:cubicBezTo>
                  <a:cubicBezTo>
                    <a:pt x="5056" y="7594"/>
                    <a:pt x="4097" y="8734"/>
                    <a:pt x="3465" y="10043"/>
                  </a:cubicBezTo>
                  <a:cubicBezTo>
                    <a:pt x="1242" y="14590"/>
                    <a:pt x="1" y="20909"/>
                    <a:pt x="2641" y="25547"/>
                  </a:cubicBezTo>
                  <a:cubicBezTo>
                    <a:pt x="3657" y="27364"/>
                    <a:pt x="5045" y="28933"/>
                    <a:pt x="6726" y="30162"/>
                  </a:cubicBezTo>
                  <a:cubicBezTo>
                    <a:pt x="8130" y="30488"/>
                    <a:pt x="9540" y="30638"/>
                    <a:pt x="10974" y="30638"/>
                  </a:cubicBezTo>
                  <a:cubicBezTo>
                    <a:pt x="12422" y="30638"/>
                    <a:pt x="13896" y="30485"/>
                    <a:pt x="15415" y="30208"/>
                  </a:cubicBezTo>
                  <a:cubicBezTo>
                    <a:pt x="17153" y="29858"/>
                    <a:pt x="18642" y="29418"/>
                    <a:pt x="20143" y="28425"/>
                  </a:cubicBezTo>
                  <a:cubicBezTo>
                    <a:pt x="21497" y="27454"/>
                    <a:pt x="23179" y="27127"/>
                    <a:pt x="24420" y="26032"/>
                  </a:cubicBezTo>
                  <a:cubicBezTo>
                    <a:pt x="25853" y="24735"/>
                    <a:pt x="26677" y="22862"/>
                    <a:pt x="27365" y="21113"/>
                  </a:cubicBezTo>
                  <a:cubicBezTo>
                    <a:pt x="28110" y="19262"/>
                    <a:pt x="29058" y="17592"/>
                    <a:pt x="29622" y="15628"/>
                  </a:cubicBezTo>
                  <a:cubicBezTo>
                    <a:pt x="30773" y="11792"/>
                    <a:pt x="30401" y="6985"/>
                    <a:pt x="28110" y="3566"/>
                  </a:cubicBezTo>
                  <a:cubicBezTo>
                    <a:pt x="25678" y="1104"/>
                    <a:pt x="22484" y="0"/>
                    <a:pt x="19204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903000" y="1891075"/>
              <a:ext cx="701050" cy="708125"/>
            </a:xfrm>
            <a:custGeom>
              <a:avLst/>
              <a:gdLst/>
              <a:ahLst/>
              <a:cxnLst/>
              <a:rect l="l" t="t" r="r" b="b"/>
              <a:pathLst>
                <a:path w="28042" h="28325" extrusionOk="0">
                  <a:moveTo>
                    <a:pt x="17673" y="1"/>
                  </a:moveTo>
                  <a:cubicBezTo>
                    <a:pt x="17598" y="1"/>
                    <a:pt x="17522" y="1"/>
                    <a:pt x="17446" y="3"/>
                  </a:cubicBezTo>
                  <a:cubicBezTo>
                    <a:pt x="10472" y="104"/>
                    <a:pt x="3307" y="5656"/>
                    <a:pt x="1186" y="12291"/>
                  </a:cubicBezTo>
                  <a:cubicBezTo>
                    <a:pt x="734" y="13747"/>
                    <a:pt x="80" y="15654"/>
                    <a:pt x="1" y="17267"/>
                  </a:cubicBezTo>
                  <a:cubicBezTo>
                    <a:pt x="12" y="18621"/>
                    <a:pt x="576" y="19987"/>
                    <a:pt x="903" y="21341"/>
                  </a:cubicBezTo>
                  <a:cubicBezTo>
                    <a:pt x="1558" y="24049"/>
                    <a:pt x="2472" y="25178"/>
                    <a:pt x="4593" y="26735"/>
                  </a:cubicBezTo>
                  <a:lnTo>
                    <a:pt x="5169" y="27152"/>
                  </a:lnTo>
                  <a:cubicBezTo>
                    <a:pt x="7290" y="27987"/>
                    <a:pt x="8938" y="28224"/>
                    <a:pt x="11183" y="28315"/>
                  </a:cubicBezTo>
                  <a:cubicBezTo>
                    <a:pt x="11309" y="28321"/>
                    <a:pt x="11434" y="28324"/>
                    <a:pt x="11559" y="28324"/>
                  </a:cubicBezTo>
                  <a:cubicBezTo>
                    <a:pt x="14923" y="28324"/>
                    <a:pt x="17584" y="26018"/>
                    <a:pt x="20403" y="24343"/>
                  </a:cubicBezTo>
                  <a:cubicBezTo>
                    <a:pt x="23810" y="22323"/>
                    <a:pt x="25029" y="18520"/>
                    <a:pt x="26406" y="15011"/>
                  </a:cubicBezTo>
                  <a:cubicBezTo>
                    <a:pt x="27196" y="13307"/>
                    <a:pt x="28042" y="11591"/>
                    <a:pt x="27760" y="9752"/>
                  </a:cubicBezTo>
                  <a:cubicBezTo>
                    <a:pt x="27512" y="8105"/>
                    <a:pt x="26992" y="6514"/>
                    <a:pt x="26225" y="5035"/>
                  </a:cubicBezTo>
                  <a:cubicBezTo>
                    <a:pt x="24400" y="1661"/>
                    <a:pt x="21446" y="1"/>
                    <a:pt x="17673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022325" y="2001350"/>
              <a:ext cx="453950" cy="494625"/>
            </a:xfrm>
            <a:custGeom>
              <a:avLst/>
              <a:gdLst/>
              <a:ahLst/>
              <a:cxnLst/>
              <a:rect l="l" t="t" r="r" b="b"/>
              <a:pathLst>
                <a:path w="18158" h="19785" extrusionOk="0">
                  <a:moveTo>
                    <a:pt x="11540" y="1"/>
                  </a:moveTo>
                  <a:cubicBezTo>
                    <a:pt x="10805" y="1"/>
                    <a:pt x="10072" y="196"/>
                    <a:pt x="8949" y="545"/>
                  </a:cubicBezTo>
                  <a:cubicBezTo>
                    <a:pt x="8216" y="805"/>
                    <a:pt x="7245" y="726"/>
                    <a:pt x="6523" y="1053"/>
                  </a:cubicBezTo>
                  <a:cubicBezTo>
                    <a:pt x="5666" y="1426"/>
                    <a:pt x="5259" y="2396"/>
                    <a:pt x="4650" y="3186"/>
                  </a:cubicBezTo>
                  <a:cubicBezTo>
                    <a:pt x="3612" y="4461"/>
                    <a:pt x="1265" y="5589"/>
                    <a:pt x="1141" y="7372"/>
                  </a:cubicBezTo>
                  <a:cubicBezTo>
                    <a:pt x="1039" y="8275"/>
                    <a:pt x="1197" y="8952"/>
                    <a:pt x="949" y="9877"/>
                  </a:cubicBezTo>
                  <a:cubicBezTo>
                    <a:pt x="734" y="10645"/>
                    <a:pt x="227" y="11491"/>
                    <a:pt x="181" y="12292"/>
                  </a:cubicBezTo>
                  <a:cubicBezTo>
                    <a:pt x="1" y="13849"/>
                    <a:pt x="1174" y="15395"/>
                    <a:pt x="1682" y="16862"/>
                  </a:cubicBezTo>
                  <a:cubicBezTo>
                    <a:pt x="2359" y="18690"/>
                    <a:pt x="5417" y="19458"/>
                    <a:pt x="7324" y="19785"/>
                  </a:cubicBezTo>
                  <a:lnTo>
                    <a:pt x="8385" y="18893"/>
                  </a:lnTo>
                  <a:cubicBezTo>
                    <a:pt x="8396" y="18912"/>
                    <a:pt x="8408" y="18921"/>
                    <a:pt x="8421" y="18921"/>
                  </a:cubicBezTo>
                  <a:cubicBezTo>
                    <a:pt x="8561" y="18921"/>
                    <a:pt x="8837" y="17972"/>
                    <a:pt x="9198" y="17663"/>
                  </a:cubicBezTo>
                  <a:cubicBezTo>
                    <a:pt x="9717" y="17223"/>
                    <a:pt x="10766" y="17280"/>
                    <a:pt x="11319" y="16919"/>
                  </a:cubicBezTo>
                  <a:cubicBezTo>
                    <a:pt x="12086" y="16490"/>
                    <a:pt x="12526" y="15666"/>
                    <a:pt x="13181" y="15113"/>
                  </a:cubicBezTo>
                  <a:cubicBezTo>
                    <a:pt x="13926" y="14538"/>
                    <a:pt x="14467" y="14165"/>
                    <a:pt x="15077" y="13375"/>
                  </a:cubicBezTo>
                  <a:cubicBezTo>
                    <a:pt x="15889" y="12473"/>
                    <a:pt x="16284" y="12134"/>
                    <a:pt x="16487" y="10972"/>
                  </a:cubicBezTo>
                  <a:cubicBezTo>
                    <a:pt x="16600" y="10464"/>
                    <a:pt x="16453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43" y="6481"/>
                  </a:cubicBezTo>
                  <a:cubicBezTo>
                    <a:pt x="18135" y="5319"/>
                    <a:pt x="18157" y="5082"/>
                    <a:pt x="17661" y="4010"/>
                  </a:cubicBezTo>
                  <a:cubicBezTo>
                    <a:pt x="17311" y="3220"/>
                    <a:pt x="16961" y="2114"/>
                    <a:pt x="16329" y="1471"/>
                  </a:cubicBezTo>
                  <a:cubicBezTo>
                    <a:pt x="15618" y="839"/>
                    <a:pt x="14907" y="861"/>
                    <a:pt x="14050" y="591"/>
                  </a:cubicBezTo>
                  <a:cubicBezTo>
                    <a:pt x="12971" y="185"/>
                    <a:pt x="12255" y="1"/>
                    <a:pt x="11540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111750" y="2105225"/>
              <a:ext cx="378050" cy="416350"/>
            </a:xfrm>
            <a:custGeom>
              <a:avLst/>
              <a:gdLst/>
              <a:ahLst/>
              <a:cxnLst/>
              <a:rect l="l" t="t" r="r" b="b"/>
              <a:pathLst>
                <a:path w="15122" h="16654" extrusionOk="0">
                  <a:moveTo>
                    <a:pt x="13838" y="0"/>
                  </a:moveTo>
                  <a:cubicBezTo>
                    <a:pt x="12890" y="0"/>
                    <a:pt x="11829" y="1238"/>
                    <a:pt x="11398" y="1931"/>
                  </a:cubicBezTo>
                  <a:cubicBezTo>
                    <a:pt x="11839" y="741"/>
                    <a:pt x="10891" y="83"/>
                    <a:pt x="9783" y="83"/>
                  </a:cubicBezTo>
                  <a:cubicBezTo>
                    <a:pt x="9672" y="83"/>
                    <a:pt x="9559" y="89"/>
                    <a:pt x="9446" y="103"/>
                  </a:cubicBezTo>
                  <a:cubicBezTo>
                    <a:pt x="8114" y="182"/>
                    <a:pt x="6659" y="1412"/>
                    <a:pt x="5666" y="2213"/>
                  </a:cubicBezTo>
                  <a:cubicBezTo>
                    <a:pt x="4075" y="3556"/>
                    <a:pt x="1" y="9390"/>
                    <a:pt x="3522" y="10766"/>
                  </a:cubicBezTo>
                  <a:cubicBezTo>
                    <a:pt x="2924" y="12256"/>
                    <a:pt x="780" y="15562"/>
                    <a:pt x="3330" y="16533"/>
                  </a:cubicBezTo>
                  <a:cubicBezTo>
                    <a:pt x="3563" y="16616"/>
                    <a:pt x="3804" y="16653"/>
                    <a:pt x="4050" y="16653"/>
                  </a:cubicBezTo>
                  <a:cubicBezTo>
                    <a:pt x="5906" y="16653"/>
                    <a:pt x="8029" y="14498"/>
                    <a:pt x="9175" y="13452"/>
                  </a:cubicBezTo>
                  <a:cubicBezTo>
                    <a:pt x="12572" y="10405"/>
                    <a:pt x="15122" y="6129"/>
                    <a:pt x="15020" y="1457"/>
                  </a:cubicBezTo>
                  <a:cubicBezTo>
                    <a:pt x="15065" y="1389"/>
                    <a:pt x="15077" y="1299"/>
                    <a:pt x="15043" y="1220"/>
                  </a:cubicBezTo>
                  <a:lnTo>
                    <a:pt x="14400" y="171"/>
                  </a:lnTo>
                  <a:cubicBezTo>
                    <a:pt x="14221" y="52"/>
                    <a:pt x="14032" y="0"/>
                    <a:pt x="13838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496275" y="2441525"/>
              <a:ext cx="69975" cy="108350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7" y="68"/>
                    <a:pt x="158" y="169"/>
                  </a:cubicBezTo>
                  <a:lnTo>
                    <a:pt x="361" y="350"/>
                  </a:lnTo>
                  <a:cubicBezTo>
                    <a:pt x="440" y="418"/>
                    <a:pt x="519" y="497"/>
                    <a:pt x="598" y="587"/>
                  </a:cubicBezTo>
                  <a:cubicBezTo>
                    <a:pt x="677" y="677"/>
                    <a:pt x="756" y="767"/>
                    <a:pt x="847" y="869"/>
                  </a:cubicBezTo>
                  <a:cubicBezTo>
                    <a:pt x="937" y="959"/>
                    <a:pt x="1016" y="1095"/>
                    <a:pt x="1106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22" y="2968"/>
                    <a:pt x="2212" y="3092"/>
                    <a:pt x="2268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18" y="3995"/>
                    <a:pt x="2686" y="4130"/>
                  </a:cubicBezTo>
                  <a:cubicBezTo>
                    <a:pt x="2754" y="4254"/>
                    <a:pt x="2799" y="4333"/>
                    <a:pt x="2799" y="4333"/>
                  </a:cubicBezTo>
                  <a:cubicBezTo>
                    <a:pt x="2799" y="4333"/>
                    <a:pt x="2788" y="4243"/>
                    <a:pt x="2776" y="4096"/>
                  </a:cubicBezTo>
                  <a:cubicBezTo>
                    <a:pt x="2765" y="3893"/>
                    <a:pt x="2742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04" y="2505"/>
                    <a:pt x="2347" y="2347"/>
                    <a:pt x="2268" y="2200"/>
                  </a:cubicBezTo>
                  <a:cubicBezTo>
                    <a:pt x="2201" y="2054"/>
                    <a:pt x="2122" y="1896"/>
                    <a:pt x="2043" y="1749"/>
                  </a:cubicBezTo>
                  <a:lnTo>
                    <a:pt x="1761" y="1320"/>
                  </a:lnTo>
                  <a:cubicBezTo>
                    <a:pt x="1670" y="1185"/>
                    <a:pt x="1558" y="1061"/>
                    <a:pt x="1445" y="937"/>
                  </a:cubicBezTo>
                  <a:cubicBezTo>
                    <a:pt x="1332" y="824"/>
                    <a:pt x="1230" y="711"/>
                    <a:pt x="1106" y="609"/>
                  </a:cubicBezTo>
                  <a:cubicBezTo>
                    <a:pt x="982" y="519"/>
                    <a:pt x="869" y="440"/>
                    <a:pt x="768" y="361"/>
                  </a:cubicBezTo>
                  <a:cubicBezTo>
                    <a:pt x="677" y="293"/>
                    <a:pt x="576" y="226"/>
                    <a:pt x="463" y="192"/>
                  </a:cubicBezTo>
                  <a:lnTo>
                    <a:pt x="215" y="79"/>
                  </a:lnTo>
                  <a:cubicBezTo>
                    <a:pt x="79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565375" y="2474225"/>
              <a:ext cx="18375" cy="34175"/>
            </a:xfrm>
            <a:custGeom>
              <a:avLst/>
              <a:gdLst/>
              <a:ahLst/>
              <a:cxnLst/>
              <a:rect l="l" t="t" r="r" b="b"/>
              <a:pathLst>
                <a:path w="735" h="1367" extrusionOk="0">
                  <a:moveTo>
                    <a:pt x="24" y="1"/>
                  </a:moveTo>
                  <a:cubicBezTo>
                    <a:pt x="1" y="91"/>
                    <a:pt x="1" y="193"/>
                    <a:pt x="24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15" y="847"/>
                    <a:pt x="261" y="926"/>
                    <a:pt x="317" y="994"/>
                  </a:cubicBezTo>
                  <a:cubicBezTo>
                    <a:pt x="362" y="1062"/>
                    <a:pt x="419" y="1129"/>
                    <a:pt x="464" y="1186"/>
                  </a:cubicBezTo>
                  <a:cubicBezTo>
                    <a:pt x="520" y="1254"/>
                    <a:pt x="588" y="1310"/>
                    <a:pt x="667" y="1366"/>
                  </a:cubicBezTo>
                  <a:cubicBezTo>
                    <a:pt x="701" y="1276"/>
                    <a:pt x="723" y="1186"/>
                    <a:pt x="723" y="1096"/>
                  </a:cubicBezTo>
                  <a:cubicBezTo>
                    <a:pt x="734" y="904"/>
                    <a:pt x="689" y="723"/>
                    <a:pt x="610" y="554"/>
                  </a:cubicBezTo>
                  <a:cubicBezTo>
                    <a:pt x="531" y="385"/>
                    <a:pt x="407" y="249"/>
                    <a:pt x="261" y="136"/>
                  </a:cubicBezTo>
                  <a:cubicBezTo>
                    <a:pt x="182" y="80"/>
                    <a:pt x="103" y="35"/>
                    <a:pt x="24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550150" y="2392700"/>
              <a:ext cx="38675" cy="70275"/>
            </a:xfrm>
            <a:custGeom>
              <a:avLst/>
              <a:gdLst/>
              <a:ahLst/>
              <a:cxnLst/>
              <a:rect l="l" t="t" r="r" b="b"/>
              <a:pathLst>
                <a:path w="1547" h="2811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83" y="712"/>
                  </a:cubicBezTo>
                  <a:cubicBezTo>
                    <a:pt x="328" y="791"/>
                    <a:pt x="362" y="870"/>
                    <a:pt x="396" y="960"/>
                  </a:cubicBezTo>
                  <a:cubicBezTo>
                    <a:pt x="475" y="1118"/>
                    <a:pt x="576" y="1287"/>
                    <a:pt x="666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21" y="2540"/>
                    <a:pt x="1434" y="2675"/>
                    <a:pt x="1547" y="2811"/>
                  </a:cubicBezTo>
                  <a:cubicBezTo>
                    <a:pt x="1547" y="2630"/>
                    <a:pt x="1524" y="2461"/>
                    <a:pt x="1479" y="2292"/>
                  </a:cubicBezTo>
                  <a:cubicBezTo>
                    <a:pt x="1400" y="1919"/>
                    <a:pt x="1264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31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79500" y="2365900"/>
              <a:ext cx="30475" cy="58150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36"/>
                    <a:pt x="68" y="272"/>
                    <a:pt x="136" y="407"/>
                  </a:cubicBezTo>
                  <a:cubicBezTo>
                    <a:pt x="158" y="464"/>
                    <a:pt x="181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61" y="926"/>
                    <a:pt x="440" y="1062"/>
                    <a:pt x="508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08" y="2179"/>
                    <a:pt x="1219" y="2032"/>
                    <a:pt x="1208" y="1885"/>
                  </a:cubicBezTo>
                  <a:cubicBezTo>
                    <a:pt x="1196" y="1615"/>
                    <a:pt x="1083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64" y="441"/>
                    <a:pt x="463" y="328"/>
                    <a:pt x="350" y="238"/>
                  </a:cubicBezTo>
                  <a:cubicBezTo>
                    <a:pt x="237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587950" y="2294250"/>
              <a:ext cx="43475" cy="122475"/>
            </a:xfrm>
            <a:custGeom>
              <a:avLst/>
              <a:gdLst/>
              <a:ahLst/>
              <a:cxnLst/>
              <a:rect l="l" t="t" r="r" b="b"/>
              <a:pathLst>
                <a:path w="1739" h="489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260"/>
                    <a:pt x="136" y="531"/>
                    <a:pt x="226" y="791"/>
                  </a:cubicBezTo>
                  <a:cubicBezTo>
                    <a:pt x="272" y="903"/>
                    <a:pt x="317" y="1028"/>
                    <a:pt x="362" y="1163"/>
                  </a:cubicBezTo>
                  <a:cubicBezTo>
                    <a:pt x="418" y="1298"/>
                    <a:pt x="452" y="1434"/>
                    <a:pt x="497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03" y="2777"/>
                    <a:pt x="1005" y="3081"/>
                    <a:pt x="1107" y="3363"/>
                  </a:cubicBezTo>
                  <a:cubicBezTo>
                    <a:pt x="1219" y="3657"/>
                    <a:pt x="1321" y="3916"/>
                    <a:pt x="1400" y="4142"/>
                  </a:cubicBezTo>
                  <a:cubicBezTo>
                    <a:pt x="1502" y="4402"/>
                    <a:pt x="1614" y="4650"/>
                    <a:pt x="1738" y="4898"/>
                  </a:cubicBezTo>
                  <a:cubicBezTo>
                    <a:pt x="1738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45" y="2946"/>
                    <a:pt x="1355" y="2630"/>
                    <a:pt x="1265" y="2314"/>
                  </a:cubicBezTo>
                  <a:cubicBezTo>
                    <a:pt x="1140" y="1998"/>
                    <a:pt x="1016" y="1682"/>
                    <a:pt x="881" y="1400"/>
                  </a:cubicBezTo>
                  <a:cubicBezTo>
                    <a:pt x="824" y="1265"/>
                    <a:pt x="768" y="1129"/>
                    <a:pt x="689" y="1005"/>
                  </a:cubicBezTo>
                  <a:cubicBezTo>
                    <a:pt x="621" y="881"/>
                    <a:pt x="542" y="768"/>
                    <a:pt x="475" y="666"/>
                  </a:cubicBezTo>
                  <a:cubicBezTo>
                    <a:pt x="328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623500" y="2293400"/>
              <a:ext cx="29925" cy="131500"/>
            </a:xfrm>
            <a:custGeom>
              <a:avLst/>
              <a:gdLst/>
              <a:ahLst/>
              <a:cxnLst/>
              <a:rect l="l" t="t" r="r" b="b"/>
              <a:pathLst>
                <a:path w="1197" h="526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91"/>
                    <a:pt x="46" y="238"/>
                  </a:cubicBezTo>
                  <a:cubicBezTo>
                    <a:pt x="80" y="385"/>
                    <a:pt x="170" y="576"/>
                    <a:pt x="226" y="825"/>
                  </a:cubicBezTo>
                  <a:cubicBezTo>
                    <a:pt x="249" y="949"/>
                    <a:pt x="283" y="1084"/>
                    <a:pt x="328" y="1208"/>
                  </a:cubicBezTo>
                  <a:cubicBezTo>
                    <a:pt x="373" y="1344"/>
                    <a:pt x="384" y="1513"/>
                    <a:pt x="429" y="1648"/>
                  </a:cubicBezTo>
                  <a:cubicBezTo>
                    <a:pt x="508" y="1953"/>
                    <a:pt x="565" y="2280"/>
                    <a:pt x="632" y="2596"/>
                  </a:cubicBezTo>
                  <a:cubicBezTo>
                    <a:pt x="678" y="2923"/>
                    <a:pt x="734" y="3251"/>
                    <a:pt x="768" y="3567"/>
                  </a:cubicBezTo>
                  <a:cubicBezTo>
                    <a:pt x="779" y="3713"/>
                    <a:pt x="813" y="3860"/>
                    <a:pt x="824" y="4007"/>
                  </a:cubicBezTo>
                  <a:cubicBezTo>
                    <a:pt x="836" y="4153"/>
                    <a:pt x="847" y="4289"/>
                    <a:pt x="858" y="4413"/>
                  </a:cubicBezTo>
                  <a:cubicBezTo>
                    <a:pt x="892" y="4661"/>
                    <a:pt x="892" y="4876"/>
                    <a:pt x="915" y="5022"/>
                  </a:cubicBezTo>
                  <a:cubicBezTo>
                    <a:pt x="937" y="5169"/>
                    <a:pt x="937" y="5259"/>
                    <a:pt x="937" y="5259"/>
                  </a:cubicBezTo>
                  <a:cubicBezTo>
                    <a:pt x="937" y="5259"/>
                    <a:pt x="971" y="5169"/>
                    <a:pt x="1005" y="5034"/>
                  </a:cubicBezTo>
                  <a:cubicBezTo>
                    <a:pt x="1073" y="4830"/>
                    <a:pt x="1118" y="4627"/>
                    <a:pt x="1140" y="4413"/>
                  </a:cubicBezTo>
                  <a:cubicBezTo>
                    <a:pt x="1185" y="4120"/>
                    <a:pt x="1197" y="3826"/>
                    <a:pt x="1185" y="3533"/>
                  </a:cubicBezTo>
                  <a:cubicBezTo>
                    <a:pt x="1197" y="3364"/>
                    <a:pt x="1185" y="3194"/>
                    <a:pt x="1163" y="3036"/>
                  </a:cubicBezTo>
                  <a:lnTo>
                    <a:pt x="1106" y="2517"/>
                  </a:lnTo>
                  <a:cubicBezTo>
                    <a:pt x="1061" y="2348"/>
                    <a:pt x="1027" y="2179"/>
                    <a:pt x="982" y="2009"/>
                  </a:cubicBezTo>
                  <a:cubicBezTo>
                    <a:pt x="948" y="1851"/>
                    <a:pt x="903" y="1682"/>
                    <a:pt x="847" y="1535"/>
                  </a:cubicBezTo>
                  <a:cubicBezTo>
                    <a:pt x="745" y="1242"/>
                    <a:pt x="621" y="971"/>
                    <a:pt x="474" y="712"/>
                  </a:cubicBezTo>
                  <a:cubicBezTo>
                    <a:pt x="384" y="531"/>
                    <a:pt x="271" y="351"/>
                    <a:pt x="136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624075" y="2221750"/>
              <a:ext cx="26525" cy="83250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34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69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2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8" y="1140"/>
                    <a:pt x="598" y="949"/>
                  </a:cubicBezTo>
                  <a:cubicBezTo>
                    <a:pt x="530" y="779"/>
                    <a:pt x="440" y="610"/>
                    <a:pt x="327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626875" y="2167600"/>
              <a:ext cx="46300" cy="152075"/>
            </a:xfrm>
            <a:custGeom>
              <a:avLst/>
              <a:gdLst/>
              <a:ahLst/>
              <a:cxnLst/>
              <a:rect l="l" t="t" r="r" b="b"/>
              <a:pathLst>
                <a:path w="1852" h="6083" extrusionOk="0">
                  <a:moveTo>
                    <a:pt x="1" y="0"/>
                  </a:moveTo>
                  <a:lnTo>
                    <a:pt x="103" y="260"/>
                  </a:lnTo>
                  <a:cubicBezTo>
                    <a:pt x="159" y="429"/>
                    <a:pt x="294" y="643"/>
                    <a:pt x="385" y="925"/>
                  </a:cubicBezTo>
                  <a:cubicBezTo>
                    <a:pt x="441" y="1072"/>
                    <a:pt x="497" y="1219"/>
                    <a:pt x="565" y="1365"/>
                  </a:cubicBezTo>
                  <a:cubicBezTo>
                    <a:pt x="622" y="1523"/>
                    <a:pt x="667" y="1704"/>
                    <a:pt x="734" y="1873"/>
                  </a:cubicBezTo>
                  <a:cubicBezTo>
                    <a:pt x="859" y="2223"/>
                    <a:pt x="949" y="2607"/>
                    <a:pt x="1073" y="2979"/>
                  </a:cubicBezTo>
                  <a:cubicBezTo>
                    <a:pt x="1163" y="3363"/>
                    <a:pt x="1265" y="3746"/>
                    <a:pt x="1355" y="4108"/>
                  </a:cubicBezTo>
                  <a:cubicBezTo>
                    <a:pt x="1445" y="4469"/>
                    <a:pt x="1502" y="4830"/>
                    <a:pt x="1569" y="5112"/>
                  </a:cubicBezTo>
                  <a:cubicBezTo>
                    <a:pt x="1637" y="5394"/>
                    <a:pt x="1682" y="5642"/>
                    <a:pt x="1727" y="5811"/>
                  </a:cubicBezTo>
                  <a:cubicBezTo>
                    <a:pt x="1761" y="5981"/>
                    <a:pt x="1784" y="6082"/>
                    <a:pt x="1784" y="6082"/>
                  </a:cubicBezTo>
                  <a:cubicBezTo>
                    <a:pt x="1784" y="6082"/>
                    <a:pt x="1795" y="5981"/>
                    <a:pt x="1818" y="5800"/>
                  </a:cubicBezTo>
                  <a:cubicBezTo>
                    <a:pt x="1840" y="5552"/>
                    <a:pt x="1852" y="5315"/>
                    <a:pt x="1840" y="5067"/>
                  </a:cubicBezTo>
                  <a:cubicBezTo>
                    <a:pt x="1840" y="4717"/>
                    <a:pt x="1818" y="4367"/>
                    <a:pt x="1773" y="4029"/>
                  </a:cubicBezTo>
                  <a:cubicBezTo>
                    <a:pt x="1750" y="3825"/>
                    <a:pt x="1716" y="3634"/>
                    <a:pt x="1671" y="3442"/>
                  </a:cubicBezTo>
                  <a:cubicBezTo>
                    <a:pt x="1626" y="3250"/>
                    <a:pt x="1581" y="3047"/>
                    <a:pt x="1547" y="2844"/>
                  </a:cubicBezTo>
                  <a:lnTo>
                    <a:pt x="1355" y="2268"/>
                  </a:lnTo>
                  <a:cubicBezTo>
                    <a:pt x="1287" y="2076"/>
                    <a:pt x="1220" y="1896"/>
                    <a:pt x="1141" y="1715"/>
                  </a:cubicBezTo>
                  <a:cubicBezTo>
                    <a:pt x="994" y="1388"/>
                    <a:pt x="836" y="1072"/>
                    <a:pt x="633" y="779"/>
                  </a:cubicBezTo>
                  <a:cubicBezTo>
                    <a:pt x="509" y="576"/>
                    <a:pt x="351" y="384"/>
                    <a:pt x="181" y="2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95575" y="2071675"/>
              <a:ext cx="60675" cy="102425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226"/>
                    <a:pt x="226" y="452"/>
                    <a:pt x="361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66" y="2314"/>
                    <a:pt x="1524" y="2551"/>
                    <a:pt x="1659" y="2799"/>
                  </a:cubicBezTo>
                  <a:cubicBezTo>
                    <a:pt x="1727" y="2912"/>
                    <a:pt x="1806" y="3025"/>
                    <a:pt x="1874" y="3137"/>
                  </a:cubicBezTo>
                  <a:cubicBezTo>
                    <a:pt x="1930" y="3250"/>
                    <a:pt x="1986" y="3352"/>
                    <a:pt x="2043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81" y="3702"/>
                    <a:pt x="2348" y="3521"/>
                    <a:pt x="2302" y="3341"/>
                  </a:cubicBezTo>
                  <a:cubicBezTo>
                    <a:pt x="2235" y="3092"/>
                    <a:pt x="2156" y="2844"/>
                    <a:pt x="2043" y="2596"/>
                  </a:cubicBezTo>
                  <a:cubicBezTo>
                    <a:pt x="1986" y="2460"/>
                    <a:pt x="1919" y="2325"/>
                    <a:pt x="1851" y="2201"/>
                  </a:cubicBezTo>
                  <a:cubicBezTo>
                    <a:pt x="1772" y="2065"/>
                    <a:pt x="1716" y="1930"/>
                    <a:pt x="1625" y="1806"/>
                  </a:cubicBezTo>
                  <a:cubicBezTo>
                    <a:pt x="1535" y="1682"/>
                    <a:pt x="1445" y="1558"/>
                    <a:pt x="1366" y="1422"/>
                  </a:cubicBezTo>
                  <a:cubicBezTo>
                    <a:pt x="1287" y="1298"/>
                    <a:pt x="1185" y="1185"/>
                    <a:pt x="1095" y="1072"/>
                  </a:cubicBezTo>
                  <a:cubicBezTo>
                    <a:pt x="937" y="869"/>
                    <a:pt x="756" y="678"/>
                    <a:pt x="576" y="497"/>
                  </a:cubicBezTo>
                  <a:cubicBezTo>
                    <a:pt x="395" y="316"/>
                    <a:pt x="204" y="147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22375" y="2060950"/>
              <a:ext cx="19775" cy="29375"/>
            </a:xfrm>
            <a:custGeom>
              <a:avLst/>
              <a:gdLst/>
              <a:ahLst/>
              <a:cxnLst/>
              <a:rect l="l" t="t" r="r" b="b"/>
              <a:pathLst>
                <a:path w="791" h="1175" extrusionOk="0">
                  <a:moveTo>
                    <a:pt x="23" y="1"/>
                  </a:moveTo>
                  <a:cubicBezTo>
                    <a:pt x="0" y="91"/>
                    <a:pt x="0" y="170"/>
                    <a:pt x="23" y="260"/>
                  </a:cubicBezTo>
                  <a:cubicBezTo>
                    <a:pt x="46" y="418"/>
                    <a:pt x="102" y="576"/>
                    <a:pt x="192" y="723"/>
                  </a:cubicBezTo>
                  <a:cubicBezTo>
                    <a:pt x="283" y="858"/>
                    <a:pt x="395" y="971"/>
                    <a:pt x="542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90" y="1084"/>
                    <a:pt x="790" y="994"/>
                    <a:pt x="768" y="915"/>
                  </a:cubicBezTo>
                  <a:cubicBezTo>
                    <a:pt x="723" y="576"/>
                    <a:pt x="531" y="283"/>
                    <a:pt x="249" y="114"/>
                  </a:cubicBezTo>
                  <a:cubicBezTo>
                    <a:pt x="181" y="57"/>
                    <a:pt x="102" y="23"/>
                    <a:pt x="23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480200" y="2481300"/>
              <a:ext cx="45150" cy="56425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399" y="2009"/>
                  </a:cubicBezTo>
                  <a:cubicBezTo>
                    <a:pt x="1524" y="2110"/>
                    <a:pt x="1670" y="2189"/>
                    <a:pt x="1806" y="2257"/>
                  </a:cubicBezTo>
                  <a:cubicBezTo>
                    <a:pt x="1760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6" y="756"/>
                    <a:pt x="621" y="508"/>
                    <a:pt x="373" y="282"/>
                  </a:cubicBezTo>
                  <a:cubicBezTo>
                    <a:pt x="260" y="181"/>
                    <a:pt x="136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5457625" y="2520500"/>
              <a:ext cx="42050" cy="41500"/>
            </a:xfrm>
            <a:custGeom>
              <a:avLst/>
              <a:gdLst/>
              <a:ahLst/>
              <a:cxnLst/>
              <a:rect l="l" t="t" r="r" b="b"/>
              <a:pathLst>
                <a:path w="1682" h="1660" extrusionOk="0">
                  <a:moveTo>
                    <a:pt x="0" y="1"/>
                  </a:moveTo>
                  <a:cubicBezTo>
                    <a:pt x="46" y="125"/>
                    <a:pt x="102" y="238"/>
                    <a:pt x="170" y="350"/>
                  </a:cubicBezTo>
                  <a:cubicBezTo>
                    <a:pt x="452" y="824"/>
                    <a:pt x="847" y="1219"/>
                    <a:pt x="1321" y="1490"/>
                  </a:cubicBezTo>
                  <a:cubicBezTo>
                    <a:pt x="1434" y="1558"/>
                    <a:pt x="1558" y="1614"/>
                    <a:pt x="1682" y="1659"/>
                  </a:cubicBezTo>
                  <a:cubicBezTo>
                    <a:pt x="1637" y="1535"/>
                    <a:pt x="1591" y="1422"/>
                    <a:pt x="1513" y="1310"/>
                  </a:cubicBezTo>
                  <a:cubicBezTo>
                    <a:pt x="1377" y="1073"/>
                    <a:pt x="1208" y="858"/>
                    <a:pt x="1016" y="666"/>
                  </a:cubicBezTo>
                  <a:cubicBezTo>
                    <a:pt x="824" y="463"/>
                    <a:pt x="598" y="305"/>
                    <a:pt x="362" y="159"/>
                  </a:cubicBezTo>
                  <a:cubicBezTo>
                    <a:pt x="249" y="91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5427725" y="2585375"/>
              <a:ext cx="50525" cy="28075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cubicBezTo>
                    <a:pt x="57" y="114"/>
                    <a:pt x="124" y="227"/>
                    <a:pt x="203" y="328"/>
                  </a:cubicBezTo>
                  <a:cubicBezTo>
                    <a:pt x="373" y="543"/>
                    <a:pt x="587" y="723"/>
                    <a:pt x="835" y="870"/>
                  </a:cubicBezTo>
                  <a:cubicBezTo>
                    <a:pt x="959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4" y="1115"/>
                    <a:pt x="2020" y="1107"/>
                  </a:cubicBezTo>
                  <a:cubicBezTo>
                    <a:pt x="1930" y="1005"/>
                    <a:pt x="1828" y="926"/>
                    <a:pt x="1715" y="859"/>
                  </a:cubicBezTo>
                  <a:cubicBezTo>
                    <a:pt x="1670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85" y="509"/>
                    <a:pt x="1072" y="452"/>
                  </a:cubicBezTo>
                  <a:cubicBezTo>
                    <a:pt x="948" y="373"/>
                    <a:pt x="835" y="317"/>
                    <a:pt x="711" y="260"/>
                  </a:cubicBezTo>
                  <a:cubicBezTo>
                    <a:pt x="598" y="215"/>
                    <a:pt x="474" y="148"/>
                    <a:pt x="373" y="114"/>
                  </a:cubicBezTo>
                  <a:cubicBezTo>
                    <a:pt x="249" y="57"/>
                    <a:pt x="124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5421525" y="2608800"/>
              <a:ext cx="52475" cy="21050"/>
            </a:xfrm>
            <a:custGeom>
              <a:avLst/>
              <a:gdLst/>
              <a:ahLst/>
              <a:cxnLst/>
              <a:rect l="l" t="t" r="r" b="b"/>
              <a:pathLst>
                <a:path w="2099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18" y="452"/>
                    <a:pt x="530" y="520"/>
                  </a:cubicBezTo>
                  <a:cubicBezTo>
                    <a:pt x="655" y="587"/>
                    <a:pt x="779" y="666"/>
                    <a:pt x="914" y="723"/>
                  </a:cubicBezTo>
                  <a:cubicBezTo>
                    <a:pt x="1129" y="797"/>
                    <a:pt x="1352" y="841"/>
                    <a:pt x="1582" y="841"/>
                  </a:cubicBezTo>
                  <a:cubicBezTo>
                    <a:pt x="1630" y="841"/>
                    <a:pt x="1678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32" y="362"/>
                    <a:pt x="1219" y="316"/>
                    <a:pt x="1095" y="283"/>
                  </a:cubicBezTo>
                  <a:cubicBezTo>
                    <a:pt x="970" y="226"/>
                    <a:pt x="846" y="181"/>
                    <a:pt x="722" y="147"/>
                  </a:cubicBezTo>
                  <a:cubicBezTo>
                    <a:pt x="598" y="113"/>
                    <a:pt x="474" y="80"/>
                    <a:pt x="372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5372425" y="2601475"/>
              <a:ext cx="34725" cy="14625"/>
            </a:xfrm>
            <a:custGeom>
              <a:avLst/>
              <a:gdLst/>
              <a:ahLst/>
              <a:cxnLst/>
              <a:rect l="l" t="t" r="r" b="b"/>
              <a:pathLst>
                <a:path w="1389" h="585" extrusionOk="0">
                  <a:moveTo>
                    <a:pt x="260" y="0"/>
                  </a:moveTo>
                  <a:cubicBezTo>
                    <a:pt x="170" y="11"/>
                    <a:pt x="91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89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37" y="124"/>
                    <a:pt x="768" y="79"/>
                  </a:cubicBezTo>
                  <a:cubicBezTo>
                    <a:pt x="610" y="23"/>
                    <a:pt x="441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330950" y="2612750"/>
              <a:ext cx="77600" cy="34275"/>
            </a:xfrm>
            <a:custGeom>
              <a:avLst/>
              <a:gdLst/>
              <a:ahLst/>
              <a:cxnLst/>
              <a:rect l="l" t="t" r="r" b="b"/>
              <a:pathLst>
                <a:path w="3104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26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74" y="982"/>
                    <a:pt x="1377" y="1072"/>
                  </a:cubicBezTo>
                  <a:cubicBezTo>
                    <a:pt x="1569" y="1163"/>
                    <a:pt x="1772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48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07" y="1095"/>
                  </a:cubicBezTo>
                  <a:cubicBezTo>
                    <a:pt x="2461" y="1039"/>
                    <a:pt x="2303" y="960"/>
                    <a:pt x="2122" y="881"/>
                  </a:cubicBezTo>
                  <a:cubicBezTo>
                    <a:pt x="1953" y="813"/>
                    <a:pt x="1761" y="711"/>
                    <a:pt x="1581" y="632"/>
                  </a:cubicBezTo>
                  <a:cubicBezTo>
                    <a:pt x="1208" y="463"/>
                    <a:pt x="825" y="294"/>
                    <a:pt x="520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5219800" y="2621775"/>
              <a:ext cx="58150" cy="35575"/>
            </a:xfrm>
            <a:custGeom>
              <a:avLst/>
              <a:gdLst/>
              <a:ahLst/>
              <a:cxnLst/>
              <a:rect l="l" t="t" r="r" b="b"/>
              <a:pathLst>
                <a:path w="2326" h="1423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5"/>
                    <a:pt x="170" y="249"/>
                    <a:pt x="272" y="362"/>
                  </a:cubicBezTo>
                  <a:cubicBezTo>
                    <a:pt x="486" y="587"/>
                    <a:pt x="723" y="802"/>
                    <a:pt x="983" y="982"/>
                  </a:cubicBezTo>
                  <a:cubicBezTo>
                    <a:pt x="1276" y="1129"/>
                    <a:pt x="1569" y="1253"/>
                    <a:pt x="1885" y="1343"/>
                  </a:cubicBezTo>
                  <a:cubicBezTo>
                    <a:pt x="2032" y="1389"/>
                    <a:pt x="2179" y="1411"/>
                    <a:pt x="2325" y="1422"/>
                  </a:cubicBezTo>
                  <a:cubicBezTo>
                    <a:pt x="2235" y="1310"/>
                    <a:pt x="2134" y="1197"/>
                    <a:pt x="2021" y="1106"/>
                  </a:cubicBezTo>
                  <a:cubicBezTo>
                    <a:pt x="1784" y="903"/>
                    <a:pt x="1535" y="723"/>
                    <a:pt x="1265" y="587"/>
                  </a:cubicBezTo>
                  <a:cubicBezTo>
                    <a:pt x="994" y="407"/>
                    <a:pt x="723" y="249"/>
                    <a:pt x="430" y="136"/>
                  </a:cubicBezTo>
                  <a:cubicBezTo>
                    <a:pt x="294" y="68"/>
                    <a:pt x="148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5183425" y="2626575"/>
              <a:ext cx="75350" cy="41500"/>
            </a:xfrm>
            <a:custGeom>
              <a:avLst/>
              <a:gdLst/>
              <a:ahLst/>
              <a:cxnLst/>
              <a:rect l="l" t="t" r="r" b="b"/>
              <a:pathLst>
                <a:path w="3014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147"/>
                    <a:pt x="248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46" y="1197"/>
                    <a:pt x="1738" y="1298"/>
                    <a:pt x="1930" y="1377"/>
                  </a:cubicBezTo>
                  <a:cubicBezTo>
                    <a:pt x="2099" y="1467"/>
                    <a:pt x="2280" y="1524"/>
                    <a:pt x="2471" y="1569"/>
                  </a:cubicBezTo>
                  <a:cubicBezTo>
                    <a:pt x="2652" y="1614"/>
                    <a:pt x="2833" y="1637"/>
                    <a:pt x="3013" y="1659"/>
                  </a:cubicBezTo>
                  <a:cubicBezTo>
                    <a:pt x="2878" y="1535"/>
                    <a:pt x="2742" y="1411"/>
                    <a:pt x="2584" y="1309"/>
                  </a:cubicBezTo>
                  <a:cubicBezTo>
                    <a:pt x="2449" y="1219"/>
                    <a:pt x="2291" y="1129"/>
                    <a:pt x="2133" y="1005"/>
                  </a:cubicBezTo>
                  <a:cubicBezTo>
                    <a:pt x="1964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50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5294850" y="2642825"/>
              <a:ext cx="39800" cy="17625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4" y="0"/>
                  </a:moveTo>
                  <a:cubicBezTo>
                    <a:pt x="143" y="0"/>
                    <a:pt x="75" y="11"/>
                    <a:pt x="0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31" y="501"/>
                    <a:pt x="711" y="580"/>
                  </a:cubicBezTo>
                  <a:cubicBezTo>
                    <a:pt x="903" y="648"/>
                    <a:pt x="1095" y="693"/>
                    <a:pt x="1298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67" y="513"/>
                    <a:pt x="1388" y="445"/>
                  </a:cubicBezTo>
                  <a:cubicBezTo>
                    <a:pt x="1242" y="310"/>
                    <a:pt x="1061" y="208"/>
                    <a:pt x="881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137425" y="2633900"/>
              <a:ext cx="62950" cy="38400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389" y="1197"/>
                    <a:pt x="1705" y="1344"/>
                    <a:pt x="2043" y="1445"/>
                  </a:cubicBezTo>
                  <a:cubicBezTo>
                    <a:pt x="2190" y="1490"/>
                    <a:pt x="2359" y="1524"/>
                    <a:pt x="2517" y="1535"/>
                  </a:cubicBezTo>
                  <a:cubicBezTo>
                    <a:pt x="2404" y="1411"/>
                    <a:pt x="2292" y="1298"/>
                    <a:pt x="2167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79" y="249"/>
                    <a:pt x="464" y="125"/>
                  </a:cubicBezTo>
                  <a:cubicBezTo>
                    <a:pt x="306" y="69"/>
                    <a:pt x="148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5069450" y="2616425"/>
              <a:ext cx="141350" cy="82950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08" y="1230"/>
                    <a:pt x="1366" y="1343"/>
                    <a:pt x="1524" y="1456"/>
                  </a:cubicBezTo>
                  <a:cubicBezTo>
                    <a:pt x="1840" y="1682"/>
                    <a:pt x="2189" y="1919"/>
                    <a:pt x="2539" y="2155"/>
                  </a:cubicBezTo>
                  <a:cubicBezTo>
                    <a:pt x="2912" y="2336"/>
                    <a:pt x="3284" y="2528"/>
                    <a:pt x="3645" y="2686"/>
                  </a:cubicBezTo>
                  <a:cubicBezTo>
                    <a:pt x="3814" y="2776"/>
                    <a:pt x="3984" y="2844"/>
                    <a:pt x="4164" y="2912"/>
                  </a:cubicBezTo>
                  <a:cubicBezTo>
                    <a:pt x="4333" y="2968"/>
                    <a:pt x="4503" y="3013"/>
                    <a:pt x="4649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51" y="2810"/>
                  </a:cubicBezTo>
                  <a:cubicBezTo>
                    <a:pt x="4616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498" y="2110"/>
                    <a:pt x="3137" y="1930"/>
                    <a:pt x="2788" y="1738"/>
                  </a:cubicBezTo>
                  <a:cubicBezTo>
                    <a:pt x="2438" y="1524"/>
                    <a:pt x="2099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51" y="734"/>
                    <a:pt x="1016" y="643"/>
                    <a:pt x="881" y="553"/>
                  </a:cubicBezTo>
                  <a:cubicBezTo>
                    <a:pt x="373" y="20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5709250" y="3244950"/>
              <a:ext cx="577500" cy="434775"/>
            </a:xfrm>
            <a:custGeom>
              <a:avLst/>
              <a:gdLst/>
              <a:ahLst/>
              <a:cxnLst/>
              <a:rect l="l" t="t" r="r" b="b"/>
              <a:pathLst>
                <a:path w="23100" h="17391" extrusionOk="0">
                  <a:moveTo>
                    <a:pt x="1626" y="0"/>
                  </a:moveTo>
                  <a:lnTo>
                    <a:pt x="1626" y="0"/>
                  </a:lnTo>
                  <a:cubicBezTo>
                    <a:pt x="1547" y="79"/>
                    <a:pt x="1468" y="158"/>
                    <a:pt x="1389" y="237"/>
                  </a:cubicBezTo>
                  <a:cubicBezTo>
                    <a:pt x="80" y="1648"/>
                    <a:pt x="1" y="5981"/>
                    <a:pt x="576" y="8463"/>
                  </a:cubicBezTo>
                  <a:cubicBezTo>
                    <a:pt x="1468" y="12481"/>
                    <a:pt x="5756" y="16520"/>
                    <a:pt x="10100" y="17242"/>
                  </a:cubicBezTo>
                  <a:cubicBezTo>
                    <a:pt x="10691" y="17341"/>
                    <a:pt x="11295" y="17391"/>
                    <a:pt x="11905" y="17391"/>
                  </a:cubicBezTo>
                  <a:cubicBezTo>
                    <a:pt x="16162" y="17391"/>
                    <a:pt x="20701" y="14994"/>
                    <a:pt x="23100" y="10404"/>
                  </a:cubicBezTo>
                  <a:lnTo>
                    <a:pt x="23100" y="10404"/>
                  </a:lnTo>
                  <a:cubicBezTo>
                    <a:pt x="22919" y="10619"/>
                    <a:pt x="22705" y="10799"/>
                    <a:pt x="22468" y="10935"/>
                  </a:cubicBezTo>
                  <a:cubicBezTo>
                    <a:pt x="20986" y="11789"/>
                    <a:pt x="19358" y="12079"/>
                    <a:pt x="17692" y="12079"/>
                  </a:cubicBezTo>
                  <a:cubicBezTo>
                    <a:pt x="15969" y="12079"/>
                    <a:pt x="14207" y="11769"/>
                    <a:pt x="12526" y="11454"/>
                  </a:cubicBezTo>
                  <a:cubicBezTo>
                    <a:pt x="10303" y="11093"/>
                    <a:pt x="7810" y="9727"/>
                    <a:pt x="5925" y="8509"/>
                  </a:cubicBezTo>
                  <a:cubicBezTo>
                    <a:pt x="4740" y="7775"/>
                    <a:pt x="3307" y="6861"/>
                    <a:pt x="2348" y="5812"/>
                  </a:cubicBezTo>
                  <a:cubicBezTo>
                    <a:pt x="1050" y="4469"/>
                    <a:pt x="249" y="1749"/>
                    <a:pt x="1626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715475" y="3178550"/>
              <a:ext cx="593275" cy="368350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6" y="0"/>
                    <a:pt x="3414" y="610"/>
                    <a:pt x="1377" y="2656"/>
                  </a:cubicBezTo>
                  <a:cubicBezTo>
                    <a:pt x="0" y="4405"/>
                    <a:pt x="801" y="7125"/>
                    <a:pt x="2110" y="8468"/>
                  </a:cubicBezTo>
                  <a:cubicBezTo>
                    <a:pt x="3069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77" y="14110"/>
                  </a:cubicBezTo>
                  <a:cubicBezTo>
                    <a:pt x="13960" y="14424"/>
                    <a:pt x="15717" y="14733"/>
                    <a:pt x="17434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1" y="13275"/>
                    <a:pt x="22862" y="13060"/>
                  </a:cubicBezTo>
                  <a:cubicBezTo>
                    <a:pt x="23009" y="12756"/>
                    <a:pt x="23167" y="12451"/>
                    <a:pt x="23302" y="12135"/>
                  </a:cubicBezTo>
                  <a:cubicBezTo>
                    <a:pt x="23731" y="11142"/>
                    <a:pt x="22952" y="8095"/>
                    <a:pt x="22061" y="6651"/>
                  </a:cubicBezTo>
                  <a:cubicBezTo>
                    <a:pt x="20255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725625" y="3175500"/>
              <a:ext cx="575800" cy="373750"/>
            </a:xfrm>
            <a:custGeom>
              <a:avLst/>
              <a:gdLst/>
              <a:ahLst/>
              <a:cxnLst/>
              <a:rect l="l" t="t" r="r" b="b"/>
              <a:pathLst>
                <a:path w="23032" h="14950" extrusionOk="0">
                  <a:moveTo>
                    <a:pt x="8280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58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21" y="567"/>
                    <a:pt x="3758" y="736"/>
                    <a:pt x="3295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390"/>
                    <a:pt x="2190" y="1526"/>
                    <a:pt x="1986" y="1672"/>
                  </a:cubicBezTo>
                  <a:cubicBezTo>
                    <a:pt x="1569" y="1955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18" y="3162"/>
                    <a:pt x="158" y="3771"/>
                    <a:pt x="79" y="4414"/>
                  </a:cubicBezTo>
                  <a:cubicBezTo>
                    <a:pt x="0" y="5046"/>
                    <a:pt x="46" y="5690"/>
                    <a:pt x="215" y="6310"/>
                  </a:cubicBezTo>
                  <a:cubicBezTo>
                    <a:pt x="373" y="6920"/>
                    <a:pt x="621" y="7495"/>
                    <a:pt x="971" y="8037"/>
                  </a:cubicBezTo>
                  <a:cubicBezTo>
                    <a:pt x="1140" y="8308"/>
                    <a:pt x="1343" y="8556"/>
                    <a:pt x="1569" y="8781"/>
                  </a:cubicBezTo>
                  <a:lnTo>
                    <a:pt x="2223" y="9413"/>
                  </a:lnTo>
                  <a:cubicBezTo>
                    <a:pt x="2438" y="9616"/>
                    <a:pt x="2709" y="9797"/>
                    <a:pt x="2946" y="9989"/>
                  </a:cubicBezTo>
                  <a:cubicBezTo>
                    <a:pt x="3194" y="10192"/>
                    <a:pt x="3453" y="10361"/>
                    <a:pt x="3702" y="10531"/>
                  </a:cubicBezTo>
                  <a:cubicBezTo>
                    <a:pt x="4209" y="10880"/>
                    <a:pt x="4729" y="11196"/>
                    <a:pt x="5236" y="11524"/>
                  </a:cubicBezTo>
                  <a:cubicBezTo>
                    <a:pt x="6263" y="12178"/>
                    <a:pt x="7335" y="12765"/>
                    <a:pt x="8441" y="13295"/>
                  </a:cubicBezTo>
                  <a:lnTo>
                    <a:pt x="9287" y="13656"/>
                  </a:lnTo>
                  <a:lnTo>
                    <a:pt x="10156" y="13961"/>
                  </a:lnTo>
                  <a:cubicBezTo>
                    <a:pt x="10450" y="14051"/>
                    <a:pt x="10743" y="14141"/>
                    <a:pt x="11048" y="14220"/>
                  </a:cubicBezTo>
                  <a:lnTo>
                    <a:pt x="11950" y="14401"/>
                  </a:lnTo>
                  <a:cubicBezTo>
                    <a:pt x="13135" y="14615"/>
                    <a:pt x="14343" y="14807"/>
                    <a:pt x="15561" y="14897"/>
                  </a:cubicBezTo>
                  <a:cubicBezTo>
                    <a:pt x="15998" y="14930"/>
                    <a:pt x="16437" y="14949"/>
                    <a:pt x="16875" y="14949"/>
                  </a:cubicBezTo>
                  <a:cubicBezTo>
                    <a:pt x="17658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55" y="14187"/>
                  </a:cubicBezTo>
                  <a:cubicBezTo>
                    <a:pt x="21497" y="13927"/>
                    <a:pt x="22072" y="13679"/>
                    <a:pt x="22479" y="13194"/>
                  </a:cubicBezTo>
                  <a:lnTo>
                    <a:pt x="22851" y="12438"/>
                  </a:lnTo>
                  <a:cubicBezTo>
                    <a:pt x="22907" y="12302"/>
                    <a:pt x="22953" y="12167"/>
                    <a:pt x="22986" y="12031"/>
                  </a:cubicBezTo>
                  <a:cubicBezTo>
                    <a:pt x="23009" y="11896"/>
                    <a:pt x="23031" y="11749"/>
                    <a:pt x="23031" y="11614"/>
                  </a:cubicBezTo>
                  <a:cubicBezTo>
                    <a:pt x="23031" y="11038"/>
                    <a:pt x="22975" y="10474"/>
                    <a:pt x="22840" y="9932"/>
                  </a:cubicBezTo>
                  <a:cubicBezTo>
                    <a:pt x="22716" y="9380"/>
                    <a:pt x="22569" y="8838"/>
                    <a:pt x="22366" y="8308"/>
                  </a:cubicBezTo>
                  <a:cubicBezTo>
                    <a:pt x="22185" y="7766"/>
                    <a:pt x="21937" y="7259"/>
                    <a:pt x="21656" y="6774"/>
                  </a:cubicBezTo>
                  <a:lnTo>
                    <a:pt x="21656" y="6774"/>
                  </a:lnTo>
                  <a:cubicBezTo>
                    <a:pt x="21937" y="7259"/>
                    <a:pt x="22174" y="7766"/>
                    <a:pt x="22354" y="8308"/>
                  </a:cubicBezTo>
                  <a:cubicBezTo>
                    <a:pt x="22546" y="8838"/>
                    <a:pt x="22693" y="9380"/>
                    <a:pt x="22806" y="9932"/>
                  </a:cubicBezTo>
                  <a:cubicBezTo>
                    <a:pt x="22930" y="10474"/>
                    <a:pt x="22998" y="11038"/>
                    <a:pt x="22986" y="11602"/>
                  </a:cubicBezTo>
                  <a:cubicBezTo>
                    <a:pt x="22975" y="11738"/>
                    <a:pt x="22964" y="11885"/>
                    <a:pt x="22930" y="12020"/>
                  </a:cubicBezTo>
                  <a:cubicBezTo>
                    <a:pt x="22907" y="12155"/>
                    <a:pt x="22862" y="12280"/>
                    <a:pt x="22795" y="12404"/>
                  </a:cubicBezTo>
                  <a:lnTo>
                    <a:pt x="22422" y="13171"/>
                  </a:lnTo>
                  <a:cubicBezTo>
                    <a:pt x="22038" y="13622"/>
                    <a:pt x="21463" y="13882"/>
                    <a:pt x="20910" y="14108"/>
                  </a:cubicBezTo>
                  <a:cubicBezTo>
                    <a:pt x="20346" y="14333"/>
                    <a:pt x="19770" y="14503"/>
                    <a:pt x="19172" y="14604"/>
                  </a:cubicBezTo>
                  <a:cubicBezTo>
                    <a:pt x="18488" y="14715"/>
                    <a:pt x="17792" y="14769"/>
                    <a:pt x="17095" y="14769"/>
                  </a:cubicBezTo>
                  <a:cubicBezTo>
                    <a:pt x="16587" y="14769"/>
                    <a:pt x="16078" y="14740"/>
                    <a:pt x="15573" y="14683"/>
                  </a:cubicBezTo>
                  <a:cubicBezTo>
                    <a:pt x="14377" y="14559"/>
                    <a:pt x="13180" y="14345"/>
                    <a:pt x="11996" y="14108"/>
                  </a:cubicBezTo>
                  <a:lnTo>
                    <a:pt x="11115" y="13904"/>
                  </a:lnTo>
                  <a:cubicBezTo>
                    <a:pt x="10822" y="13825"/>
                    <a:pt x="10540" y="13724"/>
                    <a:pt x="10258" y="13634"/>
                  </a:cubicBezTo>
                  <a:lnTo>
                    <a:pt x="9423" y="13306"/>
                  </a:lnTo>
                  <a:lnTo>
                    <a:pt x="8610" y="12934"/>
                  </a:lnTo>
                  <a:cubicBezTo>
                    <a:pt x="8069" y="12663"/>
                    <a:pt x="7538" y="12392"/>
                    <a:pt x="7008" y="12088"/>
                  </a:cubicBezTo>
                  <a:cubicBezTo>
                    <a:pt x="6489" y="11794"/>
                    <a:pt x="5970" y="11478"/>
                    <a:pt x="5462" y="11151"/>
                  </a:cubicBezTo>
                  <a:cubicBezTo>
                    <a:pt x="4954" y="10824"/>
                    <a:pt x="4435" y="10508"/>
                    <a:pt x="3950" y="10158"/>
                  </a:cubicBezTo>
                  <a:cubicBezTo>
                    <a:pt x="3702" y="9989"/>
                    <a:pt x="3453" y="9820"/>
                    <a:pt x="3228" y="9628"/>
                  </a:cubicBezTo>
                  <a:cubicBezTo>
                    <a:pt x="3002" y="9436"/>
                    <a:pt x="2754" y="9278"/>
                    <a:pt x="2539" y="9064"/>
                  </a:cubicBezTo>
                  <a:lnTo>
                    <a:pt x="1885" y="8432"/>
                  </a:lnTo>
                  <a:cubicBezTo>
                    <a:pt x="1682" y="8229"/>
                    <a:pt x="1513" y="8003"/>
                    <a:pt x="1355" y="7766"/>
                  </a:cubicBezTo>
                  <a:cubicBezTo>
                    <a:pt x="1027" y="7281"/>
                    <a:pt x="790" y="6750"/>
                    <a:pt x="644" y="6186"/>
                  </a:cubicBezTo>
                  <a:cubicBezTo>
                    <a:pt x="486" y="5622"/>
                    <a:pt x="441" y="5046"/>
                    <a:pt x="508" y="4471"/>
                  </a:cubicBezTo>
                  <a:cubicBezTo>
                    <a:pt x="576" y="3895"/>
                    <a:pt x="790" y="3365"/>
                    <a:pt x="1140" y="2902"/>
                  </a:cubicBezTo>
                  <a:lnTo>
                    <a:pt x="1140" y="2902"/>
                  </a:lnTo>
                  <a:lnTo>
                    <a:pt x="1129" y="2925"/>
                  </a:lnTo>
                  <a:cubicBezTo>
                    <a:pt x="1467" y="2586"/>
                    <a:pt x="1828" y="2282"/>
                    <a:pt x="2223" y="2000"/>
                  </a:cubicBezTo>
                  <a:cubicBezTo>
                    <a:pt x="2607" y="1718"/>
                    <a:pt x="3025" y="1481"/>
                    <a:pt x="3453" y="1277"/>
                  </a:cubicBezTo>
                  <a:cubicBezTo>
                    <a:pt x="3893" y="1063"/>
                    <a:pt x="4345" y="894"/>
                    <a:pt x="4807" y="758"/>
                  </a:cubicBezTo>
                  <a:cubicBezTo>
                    <a:pt x="5270" y="623"/>
                    <a:pt x="5733" y="510"/>
                    <a:pt x="6218" y="431"/>
                  </a:cubicBezTo>
                  <a:cubicBezTo>
                    <a:pt x="6692" y="352"/>
                    <a:pt x="7177" y="307"/>
                    <a:pt x="7662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85" y="318"/>
                  </a:cubicBezTo>
                  <a:cubicBezTo>
                    <a:pt x="11070" y="397"/>
                    <a:pt x="11555" y="420"/>
                    <a:pt x="12029" y="533"/>
                  </a:cubicBezTo>
                  <a:cubicBezTo>
                    <a:pt x="12503" y="657"/>
                    <a:pt x="12989" y="736"/>
                    <a:pt x="13451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42" y="3579"/>
                  </a:cubicBezTo>
                  <a:cubicBezTo>
                    <a:pt x="19059" y="3850"/>
                    <a:pt x="19398" y="4211"/>
                    <a:pt x="19759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1" y="6378"/>
                    <a:pt x="21655" y="6773"/>
                  </a:cubicBezTo>
                  <a:cubicBezTo>
                    <a:pt x="21361" y="6378"/>
                    <a:pt x="21102" y="5960"/>
                    <a:pt x="20786" y="5577"/>
                  </a:cubicBezTo>
                  <a:lnTo>
                    <a:pt x="20301" y="5035"/>
                  </a:lnTo>
                  <a:cubicBezTo>
                    <a:pt x="20143" y="4843"/>
                    <a:pt x="19973" y="4663"/>
                    <a:pt x="19782" y="4505"/>
                  </a:cubicBezTo>
                  <a:cubicBezTo>
                    <a:pt x="19409" y="4178"/>
                    <a:pt x="19071" y="3816"/>
                    <a:pt x="18676" y="3534"/>
                  </a:cubicBezTo>
                  <a:cubicBezTo>
                    <a:pt x="18292" y="3230"/>
                    <a:pt x="17886" y="2936"/>
                    <a:pt x="17468" y="2677"/>
                  </a:cubicBezTo>
                  <a:lnTo>
                    <a:pt x="16848" y="2282"/>
                  </a:lnTo>
                  <a:cubicBezTo>
                    <a:pt x="16645" y="2146"/>
                    <a:pt x="16419" y="2045"/>
                    <a:pt x="16205" y="1932"/>
                  </a:cubicBezTo>
                  <a:lnTo>
                    <a:pt x="15550" y="1582"/>
                  </a:lnTo>
                  <a:lnTo>
                    <a:pt x="14873" y="1289"/>
                  </a:lnTo>
                  <a:cubicBezTo>
                    <a:pt x="14422" y="1086"/>
                    <a:pt x="13970" y="916"/>
                    <a:pt x="13496" y="770"/>
                  </a:cubicBezTo>
                  <a:cubicBezTo>
                    <a:pt x="13034" y="600"/>
                    <a:pt x="12548" y="488"/>
                    <a:pt x="12075" y="375"/>
                  </a:cubicBezTo>
                  <a:cubicBezTo>
                    <a:pt x="11601" y="262"/>
                    <a:pt x="11093" y="206"/>
                    <a:pt x="10608" y="127"/>
                  </a:cubicBezTo>
                  <a:cubicBezTo>
                    <a:pt x="10122" y="70"/>
                    <a:pt x="9626" y="25"/>
                    <a:pt x="9129" y="14"/>
                  </a:cubicBezTo>
                  <a:cubicBezTo>
                    <a:pt x="8849" y="7"/>
                    <a:pt x="8565" y="1"/>
                    <a:pt x="8280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733250" y="3195075"/>
              <a:ext cx="556900" cy="335600"/>
            </a:xfrm>
            <a:custGeom>
              <a:avLst/>
              <a:gdLst/>
              <a:ahLst/>
              <a:cxnLst/>
              <a:rect l="l" t="t" r="r" b="b"/>
              <a:pathLst>
                <a:path w="22276" h="13424" extrusionOk="0">
                  <a:moveTo>
                    <a:pt x="8292" y="0"/>
                  </a:moveTo>
                  <a:cubicBezTo>
                    <a:pt x="7842" y="0"/>
                    <a:pt x="7391" y="15"/>
                    <a:pt x="6940" y="43"/>
                  </a:cubicBezTo>
                  <a:cubicBezTo>
                    <a:pt x="4480" y="235"/>
                    <a:pt x="2584" y="1025"/>
                    <a:pt x="1151" y="2435"/>
                  </a:cubicBezTo>
                  <a:cubicBezTo>
                    <a:pt x="0" y="3936"/>
                    <a:pt x="835" y="6295"/>
                    <a:pt x="1873" y="7367"/>
                  </a:cubicBezTo>
                  <a:cubicBezTo>
                    <a:pt x="2799" y="8382"/>
                    <a:pt x="4243" y="9285"/>
                    <a:pt x="5315" y="9951"/>
                  </a:cubicBezTo>
                  <a:cubicBezTo>
                    <a:pt x="7820" y="11564"/>
                    <a:pt x="9964" y="12523"/>
                    <a:pt x="11691" y="12806"/>
                  </a:cubicBezTo>
                  <a:cubicBezTo>
                    <a:pt x="13432" y="13139"/>
                    <a:pt x="15141" y="13423"/>
                    <a:pt x="16770" y="13423"/>
                  </a:cubicBezTo>
                  <a:cubicBezTo>
                    <a:pt x="17073" y="13423"/>
                    <a:pt x="17374" y="13414"/>
                    <a:pt x="17671" y="13392"/>
                  </a:cubicBezTo>
                  <a:lnTo>
                    <a:pt x="17660" y="13392"/>
                  </a:lnTo>
                  <a:cubicBezTo>
                    <a:pt x="19014" y="13279"/>
                    <a:pt x="20154" y="12952"/>
                    <a:pt x="21169" y="12365"/>
                  </a:cubicBezTo>
                  <a:cubicBezTo>
                    <a:pt x="21327" y="12275"/>
                    <a:pt x="21474" y="12162"/>
                    <a:pt x="21598" y="12027"/>
                  </a:cubicBezTo>
                  <a:cubicBezTo>
                    <a:pt x="21745" y="11745"/>
                    <a:pt x="21869" y="11485"/>
                    <a:pt x="21982" y="11226"/>
                  </a:cubicBezTo>
                  <a:cubicBezTo>
                    <a:pt x="22275" y="10549"/>
                    <a:pt x="21677" y="7761"/>
                    <a:pt x="20786" y="6340"/>
                  </a:cubicBezTo>
                  <a:cubicBezTo>
                    <a:pt x="19195" y="3778"/>
                    <a:pt x="15900" y="1454"/>
                    <a:pt x="12605" y="562"/>
                  </a:cubicBezTo>
                  <a:cubicBezTo>
                    <a:pt x="11815" y="337"/>
                    <a:pt x="11002" y="179"/>
                    <a:pt x="10178" y="88"/>
                  </a:cubicBezTo>
                  <a:cubicBezTo>
                    <a:pt x="9553" y="29"/>
                    <a:pt x="8923" y="0"/>
                    <a:pt x="8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784875" y="3212925"/>
              <a:ext cx="463525" cy="296025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1" y="0"/>
                  </a:moveTo>
                  <a:cubicBezTo>
                    <a:pt x="7187" y="0"/>
                    <a:pt x="6671" y="50"/>
                    <a:pt x="6161" y="153"/>
                  </a:cubicBezTo>
                  <a:cubicBezTo>
                    <a:pt x="5281" y="345"/>
                    <a:pt x="4615" y="1044"/>
                    <a:pt x="3690" y="1202"/>
                  </a:cubicBezTo>
                  <a:cubicBezTo>
                    <a:pt x="2505" y="1417"/>
                    <a:pt x="1490" y="1168"/>
                    <a:pt x="688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90" y="4294"/>
                    <a:pt x="587" y="5208"/>
                  </a:cubicBezTo>
                  <a:cubicBezTo>
                    <a:pt x="1275" y="6495"/>
                    <a:pt x="2460" y="7465"/>
                    <a:pt x="3746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01" y="11674"/>
                  </a:cubicBezTo>
                  <a:cubicBezTo>
                    <a:pt x="12855" y="11783"/>
                    <a:pt x="13383" y="11840"/>
                    <a:pt x="13929" y="11840"/>
                  </a:cubicBezTo>
                  <a:cubicBezTo>
                    <a:pt x="14971" y="11840"/>
                    <a:pt x="16077" y="11629"/>
                    <a:pt x="16847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44" y="6303"/>
                    <a:pt x="16351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55" y="2635"/>
                    <a:pt x="14331" y="2184"/>
                  </a:cubicBezTo>
                  <a:cubicBezTo>
                    <a:pt x="13383" y="1665"/>
                    <a:pt x="12266" y="1225"/>
                    <a:pt x="11262" y="774"/>
                  </a:cubicBezTo>
                  <a:cubicBezTo>
                    <a:pt x="10148" y="280"/>
                    <a:pt x="8929" y="0"/>
                    <a:pt x="7701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835975" y="3343675"/>
              <a:ext cx="41975" cy="34750"/>
            </a:xfrm>
            <a:custGeom>
              <a:avLst/>
              <a:gdLst/>
              <a:ahLst/>
              <a:cxnLst/>
              <a:rect l="l" t="t" r="r" b="b"/>
              <a:pathLst>
                <a:path w="1679" h="1390" extrusionOk="0">
                  <a:moveTo>
                    <a:pt x="555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2" y="1333"/>
                    <a:pt x="919" y="1389"/>
                    <a:pt x="1095" y="1389"/>
                  </a:cubicBezTo>
                  <a:cubicBezTo>
                    <a:pt x="1404" y="1389"/>
                    <a:pt x="1679" y="1216"/>
                    <a:pt x="1578" y="813"/>
                  </a:cubicBezTo>
                  <a:cubicBezTo>
                    <a:pt x="1533" y="588"/>
                    <a:pt x="1183" y="204"/>
                    <a:pt x="856" y="68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824300" y="3288975"/>
              <a:ext cx="46925" cy="32525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499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4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809275" y="3317700"/>
              <a:ext cx="52350" cy="26500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52" y="1"/>
                  </a:moveTo>
                  <a:cubicBezTo>
                    <a:pt x="411" y="1"/>
                    <a:pt x="0" y="104"/>
                    <a:pt x="107" y="532"/>
                  </a:cubicBezTo>
                  <a:cubicBezTo>
                    <a:pt x="198" y="918"/>
                    <a:pt x="695" y="1059"/>
                    <a:pt x="1120" y="1059"/>
                  </a:cubicBezTo>
                  <a:cubicBezTo>
                    <a:pt x="1279" y="1059"/>
                    <a:pt x="1427" y="1040"/>
                    <a:pt x="1540" y="1006"/>
                  </a:cubicBezTo>
                  <a:cubicBezTo>
                    <a:pt x="1845" y="916"/>
                    <a:pt x="2093" y="656"/>
                    <a:pt x="1856" y="363"/>
                  </a:cubicBezTo>
                  <a:cubicBezTo>
                    <a:pt x="1845" y="340"/>
                    <a:pt x="1823" y="329"/>
                    <a:pt x="1811" y="318"/>
                  </a:cubicBezTo>
                  <a:cubicBezTo>
                    <a:pt x="1574" y="69"/>
                    <a:pt x="1123" y="13"/>
                    <a:pt x="807" y="2"/>
                  </a:cubicBezTo>
                  <a:cubicBezTo>
                    <a:pt x="789" y="1"/>
                    <a:pt x="770" y="1"/>
                    <a:pt x="75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5813925" y="3256650"/>
              <a:ext cx="52750" cy="25675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78" y="1"/>
                  </a:moveTo>
                  <a:cubicBezTo>
                    <a:pt x="1245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34" y="706"/>
                  </a:cubicBezTo>
                  <a:cubicBezTo>
                    <a:pt x="68" y="946"/>
                    <a:pt x="370" y="1026"/>
                    <a:pt x="698" y="1026"/>
                  </a:cubicBezTo>
                  <a:cubicBezTo>
                    <a:pt x="1032" y="1026"/>
                    <a:pt x="1393" y="943"/>
                    <a:pt x="1524" y="864"/>
                  </a:cubicBezTo>
                  <a:cubicBezTo>
                    <a:pt x="2109" y="513"/>
                    <a:pt x="1841" y="1"/>
                    <a:pt x="127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866675" y="3254100"/>
              <a:ext cx="33050" cy="41725"/>
            </a:xfrm>
            <a:custGeom>
              <a:avLst/>
              <a:gdLst/>
              <a:ahLst/>
              <a:cxnLst/>
              <a:rect l="l" t="t" r="r" b="b"/>
              <a:pathLst>
                <a:path w="1322" h="1669" extrusionOk="0">
                  <a:moveTo>
                    <a:pt x="594" y="1"/>
                  </a:moveTo>
                  <a:cubicBezTo>
                    <a:pt x="503" y="1"/>
                    <a:pt x="406" y="40"/>
                    <a:pt x="305" y="131"/>
                  </a:cubicBezTo>
                  <a:cubicBezTo>
                    <a:pt x="294" y="142"/>
                    <a:pt x="283" y="153"/>
                    <a:pt x="271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8" y="1668"/>
                  </a:cubicBezTo>
                  <a:cubicBezTo>
                    <a:pt x="809" y="1668"/>
                    <a:pt x="981" y="1544"/>
                    <a:pt x="1106" y="1304"/>
                  </a:cubicBezTo>
                  <a:cubicBezTo>
                    <a:pt x="1321" y="912"/>
                    <a:pt x="1033" y="1"/>
                    <a:pt x="59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1875" y="3317100"/>
              <a:ext cx="46825" cy="32200"/>
            </a:xfrm>
            <a:custGeom>
              <a:avLst/>
              <a:gdLst/>
              <a:ahLst/>
              <a:cxnLst/>
              <a:rect l="l" t="t" r="r" b="b"/>
              <a:pathLst>
                <a:path w="1873" h="1288" extrusionOk="0">
                  <a:moveTo>
                    <a:pt x="597" y="1"/>
                  </a:moveTo>
                  <a:cubicBezTo>
                    <a:pt x="574" y="1"/>
                    <a:pt x="552" y="1"/>
                    <a:pt x="531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41" y="985"/>
                  </a:cubicBezTo>
                  <a:cubicBezTo>
                    <a:pt x="610" y="1136"/>
                    <a:pt x="1016" y="1287"/>
                    <a:pt x="1350" y="1287"/>
                  </a:cubicBezTo>
                  <a:cubicBezTo>
                    <a:pt x="1638" y="1287"/>
                    <a:pt x="1872" y="1174"/>
                    <a:pt x="1851" y="849"/>
                  </a:cubicBezTo>
                  <a:cubicBezTo>
                    <a:pt x="1819" y="333"/>
                    <a:pt x="1068" y="1"/>
                    <a:pt x="5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118875" y="3360750"/>
              <a:ext cx="53350" cy="2610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4" y="0"/>
                  </a:moveTo>
                  <a:cubicBezTo>
                    <a:pt x="912" y="0"/>
                    <a:pt x="828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3" y="1043"/>
                  </a:cubicBezTo>
                  <a:cubicBezTo>
                    <a:pt x="1745" y="1043"/>
                    <a:pt x="2067" y="935"/>
                    <a:pt x="2099" y="638"/>
                  </a:cubicBezTo>
                  <a:cubicBezTo>
                    <a:pt x="2133" y="412"/>
                    <a:pt x="1896" y="232"/>
                    <a:pt x="1705" y="141"/>
                  </a:cubicBezTo>
                  <a:cubicBezTo>
                    <a:pt x="1477" y="49"/>
                    <a:pt x="1237" y="0"/>
                    <a:pt x="99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015075" y="3329025"/>
              <a:ext cx="62375" cy="25950"/>
            </a:xfrm>
            <a:custGeom>
              <a:avLst/>
              <a:gdLst/>
              <a:ahLst/>
              <a:cxnLst/>
              <a:rect l="l" t="t" r="r" b="b"/>
              <a:pathLst>
                <a:path w="2495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6" y="1019"/>
                    <a:pt x="1343" y="1037"/>
                    <a:pt x="1501" y="1037"/>
                  </a:cubicBezTo>
                  <a:cubicBezTo>
                    <a:pt x="1954" y="1037"/>
                    <a:pt x="2495" y="889"/>
                    <a:pt x="2302" y="361"/>
                  </a:cubicBezTo>
                  <a:cubicBezTo>
                    <a:pt x="2234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890375" y="3401650"/>
              <a:ext cx="64325" cy="30750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587" y="0"/>
                  </a:moveTo>
                  <a:cubicBezTo>
                    <a:pt x="497" y="0"/>
                    <a:pt x="420" y="16"/>
                    <a:pt x="361" y="51"/>
                  </a:cubicBezTo>
                  <a:cubicBezTo>
                    <a:pt x="0" y="266"/>
                    <a:pt x="237" y="627"/>
                    <a:pt x="486" y="819"/>
                  </a:cubicBezTo>
                  <a:cubicBezTo>
                    <a:pt x="655" y="943"/>
                    <a:pt x="847" y="1044"/>
                    <a:pt x="1050" y="1101"/>
                  </a:cubicBezTo>
                  <a:cubicBezTo>
                    <a:pt x="1261" y="1178"/>
                    <a:pt x="1490" y="1229"/>
                    <a:pt x="1684" y="1229"/>
                  </a:cubicBezTo>
                  <a:cubicBezTo>
                    <a:pt x="1801" y="1229"/>
                    <a:pt x="1906" y="1211"/>
                    <a:pt x="1986" y="1169"/>
                  </a:cubicBezTo>
                  <a:cubicBezTo>
                    <a:pt x="2572" y="851"/>
                    <a:pt x="1245" y="0"/>
                    <a:pt x="587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895725" y="3361425"/>
              <a:ext cx="53675" cy="30925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6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51600" y="3405875"/>
              <a:ext cx="64600" cy="33400"/>
            </a:xfrm>
            <a:custGeom>
              <a:avLst/>
              <a:gdLst/>
              <a:ahLst/>
              <a:cxnLst/>
              <a:rect l="l" t="t" r="r" b="b"/>
              <a:pathLst>
                <a:path w="2584" h="1336" extrusionOk="0">
                  <a:moveTo>
                    <a:pt x="430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39" y="1056"/>
                    <a:pt x="745" y="1214"/>
                  </a:cubicBezTo>
                  <a:cubicBezTo>
                    <a:pt x="934" y="1295"/>
                    <a:pt x="1140" y="1336"/>
                    <a:pt x="1348" y="1336"/>
                  </a:cubicBezTo>
                  <a:cubicBezTo>
                    <a:pt x="1486" y="1336"/>
                    <a:pt x="1625" y="1318"/>
                    <a:pt x="1760" y="1282"/>
                  </a:cubicBezTo>
                  <a:cubicBezTo>
                    <a:pt x="2584" y="1004"/>
                    <a:pt x="1163" y="1"/>
                    <a:pt x="4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869225" y="3358900"/>
              <a:ext cx="43975" cy="42525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21" y="1"/>
                  </a:moveTo>
                  <a:cubicBezTo>
                    <a:pt x="482" y="1"/>
                    <a:pt x="444" y="8"/>
                    <a:pt x="406" y="24"/>
                  </a:cubicBezTo>
                  <a:cubicBezTo>
                    <a:pt x="90" y="159"/>
                    <a:pt x="0" y="814"/>
                    <a:pt x="102" y="1186"/>
                  </a:cubicBezTo>
                  <a:cubicBezTo>
                    <a:pt x="167" y="1493"/>
                    <a:pt x="431" y="1700"/>
                    <a:pt x="731" y="1700"/>
                  </a:cubicBezTo>
                  <a:cubicBezTo>
                    <a:pt x="795" y="1700"/>
                    <a:pt x="860" y="1691"/>
                    <a:pt x="925" y="1671"/>
                  </a:cubicBezTo>
                  <a:cubicBezTo>
                    <a:pt x="1758" y="1471"/>
                    <a:pt x="1075" y="1"/>
                    <a:pt x="52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880350" y="3293175"/>
              <a:ext cx="55900" cy="33250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35" y="0"/>
                  </a:moveTo>
                  <a:cubicBezTo>
                    <a:pt x="781" y="0"/>
                    <a:pt x="638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29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3" y="0"/>
                    <a:pt x="93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151875" y="3386400"/>
              <a:ext cx="59000" cy="28600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1" y="0"/>
                  </a:moveTo>
                  <a:cubicBezTo>
                    <a:pt x="772" y="0"/>
                    <a:pt x="457" y="104"/>
                    <a:pt x="294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3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46550" y="3338025"/>
              <a:ext cx="42200" cy="35025"/>
            </a:xfrm>
            <a:custGeom>
              <a:avLst/>
              <a:gdLst/>
              <a:ahLst/>
              <a:cxnLst/>
              <a:rect l="l" t="t" r="r" b="b"/>
              <a:pathLst>
                <a:path w="1688" h="1401" extrusionOk="0">
                  <a:moveTo>
                    <a:pt x="584" y="0"/>
                  </a:moveTo>
                  <a:cubicBezTo>
                    <a:pt x="275" y="0"/>
                    <a:pt x="0" y="174"/>
                    <a:pt x="101" y="577"/>
                  </a:cubicBezTo>
                  <a:cubicBezTo>
                    <a:pt x="146" y="814"/>
                    <a:pt x="496" y="1197"/>
                    <a:pt x="823" y="1333"/>
                  </a:cubicBezTo>
                  <a:cubicBezTo>
                    <a:pt x="942" y="1379"/>
                    <a:pt x="1042" y="1400"/>
                    <a:pt x="1126" y="1400"/>
                  </a:cubicBezTo>
                  <a:cubicBezTo>
                    <a:pt x="1688" y="1400"/>
                    <a:pt x="1505" y="463"/>
                    <a:pt x="1083" y="159"/>
                  </a:cubicBezTo>
                  <a:cubicBezTo>
                    <a:pt x="948" y="57"/>
                    <a:pt x="760" y="0"/>
                    <a:pt x="584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5275" y="3419675"/>
              <a:ext cx="46900" cy="32400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8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0" y="1295"/>
                  </a:cubicBezTo>
                  <a:cubicBezTo>
                    <a:pt x="791" y="1295"/>
                    <a:pt x="899" y="1278"/>
                    <a:pt x="1005" y="1249"/>
                  </a:cubicBezTo>
                  <a:cubicBezTo>
                    <a:pt x="1377" y="1136"/>
                    <a:pt x="1738" y="876"/>
                    <a:pt x="1794" y="617"/>
                  </a:cubicBezTo>
                  <a:cubicBezTo>
                    <a:pt x="1875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098575" y="3385550"/>
              <a:ext cx="52050" cy="26725"/>
            </a:xfrm>
            <a:custGeom>
              <a:avLst/>
              <a:gdLst/>
              <a:ahLst/>
              <a:cxnLst/>
              <a:rect l="l" t="t" r="r" b="b"/>
              <a:pathLst>
                <a:path w="2082" h="1069" extrusionOk="0">
                  <a:moveTo>
                    <a:pt x="950" y="1"/>
                  </a:moveTo>
                  <a:cubicBezTo>
                    <a:pt x="796" y="1"/>
                    <a:pt x="652" y="19"/>
                    <a:pt x="542" y="52"/>
                  </a:cubicBezTo>
                  <a:cubicBezTo>
                    <a:pt x="237" y="154"/>
                    <a:pt x="0" y="402"/>
                    <a:pt x="226" y="707"/>
                  </a:cubicBezTo>
                  <a:cubicBezTo>
                    <a:pt x="248" y="718"/>
                    <a:pt x="260" y="741"/>
                    <a:pt x="271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3" y="1068"/>
                    <a:pt x="1312" y="1069"/>
                    <a:pt x="1331" y="1069"/>
                  </a:cubicBezTo>
                  <a:cubicBezTo>
                    <a:pt x="1672" y="1069"/>
                    <a:pt x="2082" y="965"/>
                    <a:pt x="1975" y="526"/>
                  </a:cubicBezTo>
                  <a:cubicBezTo>
                    <a:pt x="1884" y="144"/>
                    <a:pt x="1377" y="1"/>
                    <a:pt x="95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049100" y="3303525"/>
              <a:ext cx="53150" cy="25625"/>
            </a:xfrm>
            <a:custGeom>
              <a:avLst/>
              <a:gdLst/>
              <a:ahLst/>
              <a:cxnLst/>
              <a:rect l="l" t="t" r="r" b="b"/>
              <a:pathLst>
                <a:path w="2126" h="1025" extrusionOk="0">
                  <a:moveTo>
                    <a:pt x="1417" y="0"/>
                  </a:moveTo>
                  <a:cubicBezTo>
                    <a:pt x="1083" y="0"/>
                    <a:pt x="722" y="83"/>
                    <a:pt x="591" y="162"/>
                  </a:cubicBezTo>
                  <a:cubicBezTo>
                    <a:pt x="1" y="517"/>
                    <a:pt x="278" y="1024"/>
                    <a:pt x="851" y="1024"/>
                  </a:cubicBezTo>
                  <a:cubicBezTo>
                    <a:pt x="880" y="1024"/>
                    <a:pt x="910" y="1023"/>
                    <a:pt x="941" y="1020"/>
                  </a:cubicBezTo>
                  <a:cubicBezTo>
                    <a:pt x="1099" y="997"/>
                    <a:pt x="1246" y="964"/>
                    <a:pt x="1404" y="930"/>
                  </a:cubicBezTo>
                  <a:cubicBezTo>
                    <a:pt x="1753" y="828"/>
                    <a:pt x="2126" y="636"/>
                    <a:pt x="2081" y="320"/>
                  </a:cubicBezTo>
                  <a:cubicBezTo>
                    <a:pt x="2047" y="80"/>
                    <a:pt x="1745" y="0"/>
                    <a:pt x="141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205150" y="3398325"/>
              <a:ext cx="33075" cy="41725"/>
            </a:xfrm>
            <a:custGeom>
              <a:avLst/>
              <a:gdLst/>
              <a:ahLst/>
              <a:cxnLst/>
              <a:rect l="l" t="t" r="r" b="b"/>
              <a:pathLst>
                <a:path w="1323" h="1669" extrusionOk="0">
                  <a:moveTo>
                    <a:pt x="683" y="1"/>
                  </a:moveTo>
                  <a:cubicBezTo>
                    <a:pt x="512" y="1"/>
                    <a:pt x="337" y="125"/>
                    <a:pt x="206" y="365"/>
                  </a:cubicBezTo>
                  <a:cubicBezTo>
                    <a:pt x="0" y="758"/>
                    <a:pt x="282" y="1669"/>
                    <a:pt x="725" y="1669"/>
                  </a:cubicBezTo>
                  <a:cubicBezTo>
                    <a:pt x="817" y="1669"/>
                    <a:pt x="915" y="1630"/>
                    <a:pt x="1018" y="1539"/>
                  </a:cubicBezTo>
                  <a:cubicBezTo>
                    <a:pt x="1029" y="1527"/>
                    <a:pt x="1029" y="1516"/>
                    <a:pt x="1041" y="1505"/>
                  </a:cubicBezTo>
                  <a:cubicBezTo>
                    <a:pt x="1323" y="1223"/>
                    <a:pt x="1300" y="692"/>
                    <a:pt x="1131" y="365"/>
                  </a:cubicBezTo>
                  <a:cubicBezTo>
                    <a:pt x="1014" y="120"/>
                    <a:pt x="850" y="1"/>
                    <a:pt x="68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079975" y="3329100"/>
              <a:ext cx="47100" cy="32425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81" y="1204"/>
                    <a:pt x="1748" y="1103"/>
                  </a:cubicBezTo>
                  <a:cubicBezTo>
                    <a:pt x="1884" y="855"/>
                    <a:pt x="1613" y="471"/>
                    <a:pt x="1432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934675" y="3224975"/>
              <a:ext cx="53050" cy="26075"/>
            </a:xfrm>
            <a:custGeom>
              <a:avLst/>
              <a:gdLst/>
              <a:ahLst/>
              <a:cxnLst/>
              <a:rect l="l" t="t" r="r" b="b"/>
              <a:pathLst>
                <a:path w="2122" h="1043" extrusionOk="0">
                  <a:moveTo>
                    <a:pt x="754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0" y="1042"/>
                    <a:pt x="1294" y="1036"/>
                    <a:pt x="1377" y="1025"/>
                  </a:cubicBezTo>
                  <a:cubicBezTo>
                    <a:pt x="1760" y="935"/>
                    <a:pt x="2121" y="641"/>
                    <a:pt x="1738" y="280"/>
                  </a:cubicBezTo>
                  <a:cubicBezTo>
                    <a:pt x="1580" y="128"/>
                    <a:pt x="1147" y="0"/>
                    <a:pt x="754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996475" y="3259475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009" y="1"/>
                  </a:moveTo>
                  <a:cubicBezTo>
                    <a:pt x="552" y="1"/>
                    <a:pt x="0" y="142"/>
                    <a:pt x="202" y="672"/>
                  </a:cubicBezTo>
                  <a:cubicBezTo>
                    <a:pt x="259" y="841"/>
                    <a:pt x="439" y="943"/>
                    <a:pt x="665" y="999"/>
                  </a:cubicBezTo>
                  <a:cubicBezTo>
                    <a:pt x="797" y="1030"/>
                    <a:pt x="944" y="1044"/>
                    <a:pt x="1093" y="1044"/>
                  </a:cubicBezTo>
                  <a:cubicBezTo>
                    <a:pt x="1491" y="1044"/>
                    <a:pt x="1900" y="944"/>
                    <a:pt x="2064" y="796"/>
                  </a:cubicBezTo>
                  <a:cubicBezTo>
                    <a:pt x="2504" y="412"/>
                    <a:pt x="1681" y="108"/>
                    <a:pt x="1410" y="40"/>
                  </a:cubicBezTo>
                  <a:cubicBezTo>
                    <a:pt x="1309" y="17"/>
                    <a:pt x="1165" y="1"/>
                    <a:pt x="100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101125" y="3265425"/>
              <a:ext cx="64325" cy="30750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897" y="1"/>
                  </a:moveTo>
                  <a:cubicBezTo>
                    <a:pt x="778" y="1"/>
                    <a:pt x="671" y="19"/>
                    <a:pt x="586" y="61"/>
                  </a:cubicBezTo>
                  <a:cubicBezTo>
                    <a:pt x="1" y="379"/>
                    <a:pt x="1328" y="1230"/>
                    <a:pt x="1994" y="1230"/>
                  </a:cubicBezTo>
                  <a:cubicBezTo>
                    <a:pt x="2084" y="1230"/>
                    <a:pt x="2163" y="1214"/>
                    <a:pt x="2223" y="1179"/>
                  </a:cubicBezTo>
                  <a:cubicBezTo>
                    <a:pt x="2573" y="964"/>
                    <a:pt x="2336" y="603"/>
                    <a:pt x="2099" y="411"/>
                  </a:cubicBezTo>
                  <a:cubicBezTo>
                    <a:pt x="1918" y="287"/>
                    <a:pt x="1726" y="186"/>
                    <a:pt x="1534" y="129"/>
                  </a:cubicBezTo>
                  <a:cubicBezTo>
                    <a:pt x="1323" y="52"/>
                    <a:pt x="1094" y="1"/>
                    <a:pt x="8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106700" y="3305475"/>
              <a:ext cx="53400" cy="30950"/>
            </a:xfrm>
            <a:custGeom>
              <a:avLst/>
              <a:gdLst/>
              <a:ahLst/>
              <a:cxnLst/>
              <a:rect l="l" t="t" r="r" b="b"/>
              <a:pathLst>
                <a:path w="2136" h="1238" extrusionOk="0">
                  <a:moveTo>
                    <a:pt x="717" y="1"/>
                  </a:moveTo>
                  <a:cubicBezTo>
                    <a:pt x="349" y="1"/>
                    <a:pt x="1" y="130"/>
                    <a:pt x="251" y="581"/>
                  </a:cubicBezTo>
                  <a:cubicBezTo>
                    <a:pt x="429" y="913"/>
                    <a:pt x="967" y="1238"/>
                    <a:pt x="1424" y="1238"/>
                  </a:cubicBezTo>
                  <a:cubicBezTo>
                    <a:pt x="1573" y="1238"/>
                    <a:pt x="1714" y="1203"/>
                    <a:pt x="1830" y="1123"/>
                  </a:cubicBezTo>
                  <a:cubicBezTo>
                    <a:pt x="1898" y="1077"/>
                    <a:pt x="1943" y="1010"/>
                    <a:pt x="1977" y="942"/>
                  </a:cubicBezTo>
                  <a:cubicBezTo>
                    <a:pt x="2135" y="570"/>
                    <a:pt x="1413" y="130"/>
                    <a:pt x="1131" y="51"/>
                  </a:cubicBezTo>
                  <a:cubicBezTo>
                    <a:pt x="1015" y="21"/>
                    <a:pt x="864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039600" y="3258550"/>
              <a:ext cx="64625" cy="33375"/>
            </a:xfrm>
            <a:custGeom>
              <a:avLst/>
              <a:gdLst/>
              <a:ahLst/>
              <a:cxnLst/>
              <a:rect l="l" t="t" r="r" b="b"/>
              <a:pathLst>
                <a:path w="2585" h="1335" extrusionOk="0">
                  <a:moveTo>
                    <a:pt x="1238" y="0"/>
                  </a:moveTo>
                  <a:cubicBezTo>
                    <a:pt x="1099" y="0"/>
                    <a:pt x="960" y="18"/>
                    <a:pt x="824" y="54"/>
                  </a:cubicBezTo>
                  <a:cubicBezTo>
                    <a:pt x="1" y="332"/>
                    <a:pt x="1422" y="1335"/>
                    <a:pt x="2155" y="1335"/>
                  </a:cubicBezTo>
                  <a:cubicBezTo>
                    <a:pt x="2377" y="1335"/>
                    <a:pt x="2535" y="1244"/>
                    <a:pt x="2551" y="1014"/>
                  </a:cubicBezTo>
                  <a:cubicBezTo>
                    <a:pt x="2585" y="585"/>
                    <a:pt x="2258" y="280"/>
                    <a:pt x="1851" y="122"/>
                  </a:cubicBezTo>
                  <a:cubicBezTo>
                    <a:pt x="1655" y="41"/>
                    <a:pt x="1446" y="0"/>
                    <a:pt x="123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142650" y="3296400"/>
              <a:ext cx="43950" cy="42525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83" y="1700"/>
                    <a:pt x="1237" y="1700"/>
                  </a:cubicBezTo>
                  <a:cubicBezTo>
                    <a:pt x="1276" y="1700"/>
                    <a:pt x="1314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0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001950" y="322470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1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900800" y="3262125"/>
              <a:ext cx="59000" cy="28550"/>
            </a:xfrm>
            <a:custGeom>
              <a:avLst/>
              <a:gdLst/>
              <a:ahLst/>
              <a:cxnLst/>
              <a:rect l="l" t="t" r="r" b="b"/>
              <a:pathLst>
                <a:path w="2360" h="1142" extrusionOk="0">
                  <a:moveTo>
                    <a:pt x="947" y="0"/>
                  </a:moveTo>
                  <a:cubicBezTo>
                    <a:pt x="811" y="0"/>
                    <a:pt x="677" y="16"/>
                    <a:pt x="565" y="69"/>
                  </a:cubicBezTo>
                  <a:cubicBezTo>
                    <a:pt x="1" y="340"/>
                    <a:pt x="125" y="904"/>
                    <a:pt x="667" y="1051"/>
                  </a:cubicBezTo>
                  <a:cubicBezTo>
                    <a:pt x="734" y="1074"/>
                    <a:pt x="813" y="1096"/>
                    <a:pt x="881" y="1107"/>
                  </a:cubicBezTo>
                  <a:cubicBezTo>
                    <a:pt x="998" y="1128"/>
                    <a:pt x="1120" y="1141"/>
                    <a:pt x="1241" y="1141"/>
                  </a:cubicBezTo>
                  <a:cubicBezTo>
                    <a:pt x="1577" y="1141"/>
                    <a:pt x="1903" y="1042"/>
                    <a:pt x="2077" y="735"/>
                  </a:cubicBezTo>
                  <a:cubicBezTo>
                    <a:pt x="2359" y="216"/>
                    <a:pt x="1682" y="58"/>
                    <a:pt x="1310" y="24"/>
                  </a:cubicBezTo>
                  <a:cubicBezTo>
                    <a:pt x="1197" y="13"/>
                    <a:pt x="1071" y="0"/>
                    <a:pt x="94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023375" y="3289475"/>
              <a:ext cx="36900" cy="36875"/>
            </a:xfrm>
            <a:custGeom>
              <a:avLst/>
              <a:gdLst/>
              <a:ahLst/>
              <a:cxnLst/>
              <a:rect l="l" t="t" r="r" b="b"/>
              <a:pathLst>
                <a:path w="1476" h="1475" extrusionOk="0">
                  <a:moveTo>
                    <a:pt x="991" y="1"/>
                  </a:moveTo>
                  <a:cubicBezTo>
                    <a:pt x="781" y="1"/>
                    <a:pt x="548" y="93"/>
                    <a:pt x="401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51" y="499"/>
                  </a:cubicBezTo>
                  <a:cubicBezTo>
                    <a:pt x="1476" y="143"/>
                    <a:pt x="1252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048475" y="3453175"/>
              <a:ext cx="48975" cy="30700"/>
            </a:xfrm>
            <a:custGeom>
              <a:avLst/>
              <a:gdLst/>
              <a:ahLst/>
              <a:cxnLst/>
              <a:rect l="l" t="t" r="r" b="b"/>
              <a:pathLst>
                <a:path w="1959" h="1228" extrusionOk="0">
                  <a:moveTo>
                    <a:pt x="852" y="0"/>
                  </a:moveTo>
                  <a:cubicBezTo>
                    <a:pt x="462" y="0"/>
                    <a:pt x="1" y="273"/>
                    <a:pt x="154" y="710"/>
                  </a:cubicBezTo>
                  <a:cubicBezTo>
                    <a:pt x="244" y="958"/>
                    <a:pt x="650" y="1161"/>
                    <a:pt x="1034" y="1218"/>
                  </a:cubicBezTo>
                  <a:cubicBezTo>
                    <a:pt x="1089" y="1224"/>
                    <a:pt x="1144" y="1228"/>
                    <a:pt x="1199" y="1228"/>
                  </a:cubicBezTo>
                  <a:cubicBezTo>
                    <a:pt x="1424" y="1228"/>
                    <a:pt x="1633" y="1167"/>
                    <a:pt x="1733" y="1003"/>
                  </a:cubicBezTo>
                  <a:cubicBezTo>
                    <a:pt x="1959" y="620"/>
                    <a:pt x="1316" y="67"/>
                    <a:pt x="977" y="10"/>
                  </a:cubicBezTo>
                  <a:cubicBezTo>
                    <a:pt x="937" y="4"/>
                    <a:pt x="895" y="0"/>
                    <a:pt x="85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5910600" y="3325875"/>
              <a:ext cx="49200" cy="28575"/>
            </a:xfrm>
            <a:custGeom>
              <a:avLst/>
              <a:gdLst/>
              <a:ahLst/>
              <a:cxnLst/>
              <a:rect l="l" t="t" r="r" b="b"/>
              <a:pathLst>
                <a:path w="1968" h="1143" extrusionOk="0">
                  <a:moveTo>
                    <a:pt x="1199" y="1"/>
                  </a:moveTo>
                  <a:cubicBezTo>
                    <a:pt x="745" y="1"/>
                    <a:pt x="66" y="223"/>
                    <a:pt x="26" y="690"/>
                  </a:cubicBezTo>
                  <a:cubicBezTo>
                    <a:pt x="1" y="1049"/>
                    <a:pt x="266" y="1142"/>
                    <a:pt x="543" y="1142"/>
                  </a:cubicBezTo>
                  <a:cubicBezTo>
                    <a:pt x="632" y="1142"/>
                    <a:pt x="723" y="1133"/>
                    <a:pt x="805" y="1119"/>
                  </a:cubicBezTo>
                  <a:cubicBezTo>
                    <a:pt x="1110" y="1063"/>
                    <a:pt x="1561" y="938"/>
                    <a:pt x="1753" y="656"/>
                  </a:cubicBezTo>
                  <a:cubicBezTo>
                    <a:pt x="1753" y="634"/>
                    <a:pt x="1764" y="622"/>
                    <a:pt x="1775" y="600"/>
                  </a:cubicBezTo>
                  <a:cubicBezTo>
                    <a:pt x="1967" y="261"/>
                    <a:pt x="1685" y="58"/>
                    <a:pt x="1369" y="13"/>
                  </a:cubicBezTo>
                  <a:cubicBezTo>
                    <a:pt x="1318" y="5"/>
                    <a:pt x="1261" y="1"/>
                    <a:pt x="119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102050" y="3480550"/>
              <a:ext cx="52950" cy="24225"/>
            </a:xfrm>
            <a:custGeom>
              <a:avLst/>
              <a:gdLst/>
              <a:ahLst/>
              <a:cxnLst/>
              <a:rect l="l" t="t" r="r" b="b"/>
              <a:pathLst>
                <a:path w="2118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80" y="969"/>
                    <a:pt x="1238" y="969"/>
                  </a:cubicBezTo>
                  <a:cubicBezTo>
                    <a:pt x="1881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5957800" y="3261825"/>
              <a:ext cx="32425" cy="4155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1" y="0"/>
                  </a:moveTo>
                  <a:cubicBezTo>
                    <a:pt x="361" y="0"/>
                    <a:pt x="189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6" y="0"/>
                    <a:pt x="551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6058225" y="3403075"/>
              <a:ext cx="45450" cy="35250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49" y="1"/>
                  </a:moveTo>
                  <a:cubicBezTo>
                    <a:pt x="994" y="1"/>
                    <a:pt x="521" y="251"/>
                    <a:pt x="362" y="446"/>
                  </a:cubicBezTo>
                  <a:cubicBezTo>
                    <a:pt x="204" y="638"/>
                    <a:pt x="1" y="1055"/>
                    <a:pt x="181" y="1281"/>
                  </a:cubicBezTo>
                  <a:cubicBezTo>
                    <a:pt x="239" y="1358"/>
                    <a:pt x="337" y="1410"/>
                    <a:pt x="504" y="1410"/>
                  </a:cubicBezTo>
                  <a:cubicBezTo>
                    <a:pt x="533" y="1410"/>
                    <a:pt x="565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46" y="98"/>
                    <a:pt x="1570" y="1"/>
                    <a:pt x="134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6099400" y="3415875"/>
              <a:ext cx="52500" cy="28250"/>
            </a:xfrm>
            <a:custGeom>
              <a:avLst/>
              <a:gdLst/>
              <a:ahLst/>
              <a:cxnLst/>
              <a:rect l="l" t="t" r="r" b="b"/>
              <a:pathLst>
                <a:path w="2100" h="1130" extrusionOk="0">
                  <a:moveTo>
                    <a:pt x="1502" y="0"/>
                  </a:moveTo>
                  <a:cubicBezTo>
                    <a:pt x="1060" y="0"/>
                    <a:pt x="491" y="240"/>
                    <a:pt x="328" y="453"/>
                  </a:cubicBezTo>
                  <a:cubicBezTo>
                    <a:pt x="1" y="859"/>
                    <a:pt x="407" y="1096"/>
                    <a:pt x="791" y="1130"/>
                  </a:cubicBezTo>
                  <a:cubicBezTo>
                    <a:pt x="1129" y="1119"/>
                    <a:pt x="1445" y="1028"/>
                    <a:pt x="1727" y="859"/>
                  </a:cubicBezTo>
                  <a:cubicBezTo>
                    <a:pt x="1897" y="746"/>
                    <a:pt x="2100" y="521"/>
                    <a:pt x="2043" y="306"/>
                  </a:cubicBezTo>
                  <a:cubicBezTo>
                    <a:pt x="1981" y="84"/>
                    <a:pt x="1764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876550" y="3234525"/>
              <a:ext cx="60300" cy="27400"/>
            </a:xfrm>
            <a:custGeom>
              <a:avLst/>
              <a:gdLst/>
              <a:ahLst/>
              <a:cxnLst/>
              <a:rect l="l" t="t" r="r" b="b"/>
              <a:pathLst>
                <a:path w="2412" h="1096" extrusionOk="0">
                  <a:moveTo>
                    <a:pt x="1717" y="1"/>
                  </a:moveTo>
                  <a:cubicBezTo>
                    <a:pt x="1460" y="1"/>
                    <a:pt x="1186" y="63"/>
                    <a:pt x="1027" y="124"/>
                  </a:cubicBezTo>
                  <a:cubicBezTo>
                    <a:pt x="779" y="237"/>
                    <a:pt x="0" y="654"/>
                    <a:pt x="497" y="970"/>
                  </a:cubicBezTo>
                  <a:cubicBezTo>
                    <a:pt x="625" y="1053"/>
                    <a:pt x="859" y="1096"/>
                    <a:pt x="1118" y="1096"/>
                  </a:cubicBezTo>
                  <a:cubicBezTo>
                    <a:pt x="1385" y="1096"/>
                    <a:pt x="1678" y="1051"/>
                    <a:pt x="1908" y="959"/>
                  </a:cubicBezTo>
                  <a:cubicBezTo>
                    <a:pt x="2122" y="869"/>
                    <a:pt x="2280" y="745"/>
                    <a:pt x="2325" y="564"/>
                  </a:cubicBezTo>
                  <a:cubicBezTo>
                    <a:pt x="2411" y="127"/>
                    <a:pt x="2081" y="1"/>
                    <a:pt x="1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006025" y="3425425"/>
              <a:ext cx="51375" cy="24200"/>
            </a:xfrm>
            <a:custGeom>
              <a:avLst/>
              <a:gdLst/>
              <a:ahLst/>
              <a:cxnLst/>
              <a:rect l="l" t="t" r="r" b="b"/>
              <a:pathLst>
                <a:path w="2055" h="968" extrusionOk="0">
                  <a:moveTo>
                    <a:pt x="1182" y="1"/>
                  </a:moveTo>
                  <a:cubicBezTo>
                    <a:pt x="995" y="1"/>
                    <a:pt x="811" y="33"/>
                    <a:pt x="644" y="82"/>
                  </a:cubicBezTo>
                  <a:cubicBezTo>
                    <a:pt x="339" y="184"/>
                    <a:pt x="1" y="443"/>
                    <a:pt x="260" y="759"/>
                  </a:cubicBezTo>
                  <a:cubicBezTo>
                    <a:pt x="390" y="921"/>
                    <a:pt x="637" y="967"/>
                    <a:pt x="882" y="967"/>
                  </a:cubicBezTo>
                  <a:cubicBezTo>
                    <a:pt x="1065" y="967"/>
                    <a:pt x="1247" y="941"/>
                    <a:pt x="1378" y="917"/>
                  </a:cubicBezTo>
                  <a:cubicBezTo>
                    <a:pt x="1581" y="895"/>
                    <a:pt x="1795" y="883"/>
                    <a:pt x="1874" y="691"/>
                  </a:cubicBezTo>
                  <a:cubicBezTo>
                    <a:pt x="2055" y="285"/>
                    <a:pt x="1603" y="3"/>
                    <a:pt x="1265" y="3"/>
                  </a:cubicBezTo>
                  <a:cubicBezTo>
                    <a:pt x="1237" y="2"/>
                    <a:pt x="1209" y="1"/>
                    <a:pt x="118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115500" y="3442675"/>
              <a:ext cx="50425" cy="33850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3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14350" y="3374800"/>
              <a:ext cx="62550" cy="32000"/>
            </a:xfrm>
            <a:custGeom>
              <a:avLst/>
              <a:gdLst/>
              <a:ahLst/>
              <a:cxnLst/>
              <a:rect l="l" t="t" r="r" b="b"/>
              <a:pathLst>
                <a:path w="2502" h="1280" extrusionOk="0">
                  <a:moveTo>
                    <a:pt x="1027" y="0"/>
                  </a:moveTo>
                  <a:cubicBezTo>
                    <a:pt x="803" y="0"/>
                    <a:pt x="593" y="74"/>
                    <a:pt x="435" y="257"/>
                  </a:cubicBezTo>
                  <a:cubicBezTo>
                    <a:pt x="1" y="751"/>
                    <a:pt x="1201" y="1280"/>
                    <a:pt x="1910" y="1280"/>
                  </a:cubicBezTo>
                  <a:cubicBezTo>
                    <a:pt x="2269" y="1280"/>
                    <a:pt x="2502" y="1144"/>
                    <a:pt x="2331" y="798"/>
                  </a:cubicBezTo>
                  <a:cubicBezTo>
                    <a:pt x="2162" y="494"/>
                    <a:pt x="1891" y="257"/>
                    <a:pt x="1564" y="121"/>
                  </a:cubicBezTo>
                  <a:cubicBezTo>
                    <a:pt x="1389" y="46"/>
                    <a:pt x="1204" y="0"/>
                    <a:pt x="102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987425" y="3292500"/>
              <a:ext cx="41375" cy="43275"/>
            </a:xfrm>
            <a:custGeom>
              <a:avLst/>
              <a:gdLst/>
              <a:ahLst/>
              <a:cxnLst/>
              <a:rect l="l" t="t" r="r" b="b"/>
              <a:pathLst>
                <a:path w="1655" h="1731" extrusionOk="0">
                  <a:moveTo>
                    <a:pt x="700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192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3" y="1730"/>
                    <a:pt x="1654" y="81"/>
                    <a:pt x="779" y="5"/>
                  </a:cubicBezTo>
                  <a:cubicBezTo>
                    <a:pt x="752" y="2"/>
                    <a:pt x="726" y="1"/>
                    <a:pt x="70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170600" y="3446650"/>
              <a:ext cx="55225" cy="36850"/>
            </a:xfrm>
            <a:custGeom>
              <a:avLst/>
              <a:gdLst/>
              <a:ahLst/>
              <a:cxnLst/>
              <a:rect l="l" t="t" r="r" b="b"/>
              <a:pathLst>
                <a:path w="2209" h="1474" extrusionOk="0">
                  <a:moveTo>
                    <a:pt x="1867" y="0"/>
                  </a:moveTo>
                  <a:cubicBezTo>
                    <a:pt x="1253" y="0"/>
                    <a:pt x="1" y="983"/>
                    <a:pt x="640" y="1400"/>
                  </a:cubicBezTo>
                  <a:cubicBezTo>
                    <a:pt x="725" y="1451"/>
                    <a:pt x="826" y="1473"/>
                    <a:pt x="934" y="1473"/>
                  </a:cubicBezTo>
                  <a:cubicBezTo>
                    <a:pt x="1228" y="1473"/>
                    <a:pt x="1566" y="1308"/>
                    <a:pt x="1723" y="1118"/>
                  </a:cubicBezTo>
                  <a:cubicBezTo>
                    <a:pt x="1904" y="914"/>
                    <a:pt x="2208" y="553"/>
                    <a:pt x="2174" y="249"/>
                  </a:cubicBezTo>
                  <a:cubicBezTo>
                    <a:pt x="2153" y="73"/>
                    <a:pt x="2033" y="0"/>
                    <a:pt x="186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058225" y="3355400"/>
              <a:ext cx="58975" cy="30100"/>
            </a:xfrm>
            <a:custGeom>
              <a:avLst/>
              <a:gdLst/>
              <a:ahLst/>
              <a:cxnLst/>
              <a:rect l="l" t="t" r="r" b="b"/>
              <a:pathLst>
                <a:path w="2359" h="1204" extrusionOk="0">
                  <a:moveTo>
                    <a:pt x="1544" y="0"/>
                  </a:moveTo>
                  <a:cubicBezTo>
                    <a:pt x="1363" y="0"/>
                    <a:pt x="1176" y="48"/>
                    <a:pt x="1016" y="96"/>
                  </a:cubicBezTo>
                  <a:cubicBezTo>
                    <a:pt x="655" y="186"/>
                    <a:pt x="1" y="446"/>
                    <a:pt x="373" y="920"/>
                  </a:cubicBezTo>
                  <a:cubicBezTo>
                    <a:pt x="538" y="1130"/>
                    <a:pt x="776" y="1203"/>
                    <a:pt x="1026" y="1203"/>
                  </a:cubicBezTo>
                  <a:cubicBezTo>
                    <a:pt x="1219" y="1203"/>
                    <a:pt x="1421" y="1159"/>
                    <a:pt x="1603" y="1100"/>
                  </a:cubicBezTo>
                  <a:cubicBezTo>
                    <a:pt x="1671" y="1078"/>
                    <a:pt x="1750" y="1044"/>
                    <a:pt x="1806" y="1021"/>
                  </a:cubicBezTo>
                  <a:cubicBezTo>
                    <a:pt x="2325" y="784"/>
                    <a:pt x="2359" y="209"/>
                    <a:pt x="1761" y="28"/>
                  </a:cubicBezTo>
                  <a:cubicBezTo>
                    <a:pt x="1691" y="8"/>
                    <a:pt x="1618" y="0"/>
                    <a:pt x="154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072950" y="3440150"/>
              <a:ext cx="42075" cy="34900"/>
            </a:xfrm>
            <a:custGeom>
              <a:avLst/>
              <a:gdLst/>
              <a:ahLst/>
              <a:cxnLst/>
              <a:rect l="l" t="t" r="r" b="b"/>
              <a:pathLst>
                <a:path w="1683" h="1396" extrusionOk="0">
                  <a:moveTo>
                    <a:pt x="555" y="0"/>
                  </a:moveTo>
                  <a:cubicBezTo>
                    <a:pt x="0" y="0"/>
                    <a:pt x="175" y="928"/>
                    <a:pt x="596" y="1242"/>
                  </a:cubicBezTo>
                  <a:cubicBezTo>
                    <a:pt x="735" y="1340"/>
                    <a:pt x="923" y="1395"/>
                    <a:pt x="1099" y="1395"/>
                  </a:cubicBezTo>
                  <a:cubicBezTo>
                    <a:pt x="1409" y="1395"/>
                    <a:pt x="1683" y="1224"/>
                    <a:pt x="1589" y="813"/>
                  </a:cubicBezTo>
                  <a:cubicBezTo>
                    <a:pt x="1544" y="588"/>
                    <a:pt x="1194" y="204"/>
                    <a:pt x="856" y="69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5921625" y="3379825"/>
              <a:ext cx="46925" cy="32500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488" y="168"/>
                    <a:pt x="127" y="428"/>
                    <a:pt x="82" y="687"/>
                  </a:cubicBezTo>
                  <a:cubicBezTo>
                    <a:pt x="0" y="1095"/>
                    <a:pt x="385" y="1300"/>
                    <a:pt x="744" y="1300"/>
                  </a:cubicBezTo>
                  <a:cubicBezTo>
                    <a:pt x="832" y="1300"/>
                    <a:pt x="918" y="1287"/>
                    <a:pt x="996" y="1263"/>
                  </a:cubicBezTo>
                  <a:cubicBezTo>
                    <a:pt x="1323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5932400" y="3304900"/>
              <a:ext cx="52750" cy="25650"/>
            </a:xfrm>
            <a:custGeom>
              <a:avLst/>
              <a:gdLst/>
              <a:ahLst/>
              <a:cxnLst/>
              <a:rect l="l" t="t" r="r" b="b"/>
              <a:pathLst>
                <a:path w="2110" h="1026" extrusionOk="0">
                  <a:moveTo>
                    <a:pt x="1279" y="0"/>
                  </a:moveTo>
                  <a:cubicBezTo>
                    <a:pt x="1245" y="0"/>
                    <a:pt x="1210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74" y="946"/>
                    <a:pt x="373" y="1026"/>
                    <a:pt x="700" y="1026"/>
                  </a:cubicBezTo>
                  <a:cubicBezTo>
                    <a:pt x="1033" y="1026"/>
                    <a:pt x="1393" y="943"/>
                    <a:pt x="1524" y="863"/>
                  </a:cubicBezTo>
                  <a:cubicBezTo>
                    <a:pt x="2110" y="512"/>
                    <a:pt x="1841" y="0"/>
                    <a:pt x="127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153300" y="3461600"/>
              <a:ext cx="33025" cy="41675"/>
            </a:xfrm>
            <a:custGeom>
              <a:avLst/>
              <a:gdLst/>
              <a:ahLst/>
              <a:cxnLst/>
              <a:rect l="l" t="t" r="r" b="b"/>
              <a:pathLst>
                <a:path w="1321" h="1667" extrusionOk="0">
                  <a:moveTo>
                    <a:pt x="599" y="1"/>
                  </a:moveTo>
                  <a:cubicBezTo>
                    <a:pt x="506" y="1"/>
                    <a:pt x="407" y="41"/>
                    <a:pt x="305" y="136"/>
                  </a:cubicBezTo>
                  <a:lnTo>
                    <a:pt x="271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299" y="1545"/>
                    <a:pt x="467" y="1666"/>
                    <a:pt x="636" y="1666"/>
                  </a:cubicBezTo>
                  <a:cubicBezTo>
                    <a:pt x="808" y="1666"/>
                    <a:pt x="981" y="1542"/>
                    <a:pt x="1106" y="1298"/>
                  </a:cubicBezTo>
                  <a:cubicBezTo>
                    <a:pt x="1320" y="907"/>
                    <a:pt x="1035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5971050" y="3397850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7" y="1"/>
                  </a:moveTo>
                  <a:cubicBezTo>
                    <a:pt x="1020" y="1"/>
                    <a:pt x="605" y="101"/>
                    <a:pt x="441" y="249"/>
                  </a:cubicBezTo>
                  <a:cubicBezTo>
                    <a:pt x="1" y="632"/>
                    <a:pt x="824" y="937"/>
                    <a:pt x="1095" y="1005"/>
                  </a:cubicBezTo>
                  <a:cubicBezTo>
                    <a:pt x="1199" y="1028"/>
                    <a:pt x="1345" y="1044"/>
                    <a:pt x="1501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5" y="1"/>
                    <a:pt x="14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5935775" y="3337625"/>
              <a:ext cx="47725" cy="39275"/>
            </a:xfrm>
            <a:custGeom>
              <a:avLst/>
              <a:gdLst/>
              <a:ahLst/>
              <a:cxnLst/>
              <a:rect l="l" t="t" r="r" b="b"/>
              <a:pathLst>
                <a:path w="1909" h="1571" extrusionOk="0">
                  <a:moveTo>
                    <a:pt x="1448" y="1"/>
                  </a:moveTo>
                  <a:cubicBezTo>
                    <a:pt x="1123" y="1"/>
                    <a:pt x="665" y="351"/>
                    <a:pt x="532" y="547"/>
                  </a:cubicBezTo>
                  <a:cubicBezTo>
                    <a:pt x="286" y="867"/>
                    <a:pt x="1" y="1570"/>
                    <a:pt x="580" y="1570"/>
                  </a:cubicBezTo>
                  <a:cubicBezTo>
                    <a:pt x="613" y="1570"/>
                    <a:pt x="650" y="1568"/>
                    <a:pt x="689" y="1563"/>
                  </a:cubicBezTo>
                  <a:cubicBezTo>
                    <a:pt x="1175" y="1495"/>
                    <a:pt x="1908" y="863"/>
                    <a:pt x="1773" y="299"/>
                  </a:cubicBezTo>
                  <a:cubicBezTo>
                    <a:pt x="1761" y="209"/>
                    <a:pt x="1716" y="141"/>
                    <a:pt x="1671" y="85"/>
                  </a:cubicBezTo>
                  <a:cubicBezTo>
                    <a:pt x="1612" y="25"/>
                    <a:pt x="1535" y="1"/>
                    <a:pt x="144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967675" y="3359475"/>
              <a:ext cx="43975" cy="42500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21" y="0"/>
                  </a:moveTo>
                  <a:cubicBezTo>
                    <a:pt x="482" y="0"/>
                    <a:pt x="444" y="8"/>
                    <a:pt x="407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2" y="1700"/>
                    <a:pt x="731" y="1700"/>
                  </a:cubicBezTo>
                  <a:cubicBezTo>
                    <a:pt x="795" y="1700"/>
                    <a:pt x="860" y="1691"/>
                    <a:pt x="926" y="1671"/>
                  </a:cubicBezTo>
                  <a:cubicBezTo>
                    <a:pt x="1758" y="1470"/>
                    <a:pt x="1075" y="0"/>
                    <a:pt x="52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5974275" y="334325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939" y="1"/>
                  </a:moveTo>
                  <a:cubicBezTo>
                    <a:pt x="786" y="1"/>
                    <a:pt x="642" y="38"/>
                    <a:pt x="537" y="131"/>
                  </a:cubicBezTo>
                  <a:cubicBezTo>
                    <a:pt x="1" y="608"/>
                    <a:pt x="1208" y="1335"/>
                    <a:pt x="1855" y="1335"/>
                  </a:cubicBezTo>
                  <a:cubicBezTo>
                    <a:pt x="2079" y="1335"/>
                    <a:pt x="2236" y="1248"/>
                    <a:pt x="2230" y="1033"/>
                  </a:cubicBezTo>
                  <a:cubicBezTo>
                    <a:pt x="2219" y="729"/>
                    <a:pt x="1858" y="424"/>
                    <a:pt x="1643" y="243"/>
                  </a:cubicBezTo>
                  <a:cubicBezTo>
                    <a:pt x="1480" y="109"/>
                    <a:pt x="1197" y="1"/>
                    <a:pt x="93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5736625" y="3413625"/>
              <a:ext cx="15375" cy="1285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6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5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5742100" y="3462450"/>
              <a:ext cx="13750" cy="12975"/>
            </a:xfrm>
            <a:custGeom>
              <a:avLst/>
              <a:gdLst/>
              <a:ahLst/>
              <a:cxnLst/>
              <a:rect l="l" t="t" r="r" b="b"/>
              <a:pathLst>
                <a:path w="550" h="519" extrusionOk="0">
                  <a:moveTo>
                    <a:pt x="275" y="1"/>
                  </a:moveTo>
                  <a:cubicBezTo>
                    <a:pt x="137" y="1"/>
                    <a:pt x="1" y="98"/>
                    <a:pt x="18" y="282"/>
                  </a:cubicBezTo>
                  <a:cubicBezTo>
                    <a:pt x="29" y="442"/>
                    <a:pt x="150" y="519"/>
                    <a:pt x="273" y="519"/>
                  </a:cubicBezTo>
                  <a:cubicBezTo>
                    <a:pt x="410" y="519"/>
                    <a:pt x="549" y="422"/>
                    <a:pt x="538" y="237"/>
                  </a:cubicBezTo>
                  <a:cubicBezTo>
                    <a:pt x="522" y="78"/>
                    <a:pt x="398" y="1"/>
                    <a:pt x="275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5762850" y="3436200"/>
              <a:ext cx="15475" cy="12850"/>
            </a:xfrm>
            <a:custGeom>
              <a:avLst/>
              <a:gdLst/>
              <a:ahLst/>
              <a:cxnLst/>
              <a:rect l="l" t="t" r="r" b="b"/>
              <a:pathLst>
                <a:path w="619" h="514" extrusionOk="0">
                  <a:moveTo>
                    <a:pt x="349" y="0"/>
                  </a:moveTo>
                  <a:cubicBezTo>
                    <a:pt x="342" y="0"/>
                    <a:pt x="335" y="0"/>
                    <a:pt x="328" y="1"/>
                  </a:cubicBezTo>
                  <a:cubicBezTo>
                    <a:pt x="91" y="24"/>
                    <a:pt x="1" y="306"/>
                    <a:pt x="181" y="452"/>
                  </a:cubicBezTo>
                  <a:cubicBezTo>
                    <a:pt x="230" y="495"/>
                    <a:pt x="288" y="513"/>
                    <a:pt x="344" y="513"/>
                  </a:cubicBezTo>
                  <a:cubicBezTo>
                    <a:pt x="483" y="513"/>
                    <a:pt x="618" y="399"/>
                    <a:pt x="610" y="238"/>
                  </a:cubicBezTo>
                  <a:cubicBezTo>
                    <a:pt x="589" y="99"/>
                    <a:pt x="476" y="0"/>
                    <a:pt x="34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5780325" y="3533250"/>
              <a:ext cx="13600" cy="1285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5" y="0"/>
                  </a:moveTo>
                  <a:cubicBezTo>
                    <a:pt x="138" y="0"/>
                    <a:pt x="1" y="94"/>
                    <a:pt x="13" y="272"/>
                  </a:cubicBezTo>
                  <a:cubicBezTo>
                    <a:pt x="29" y="436"/>
                    <a:pt x="150" y="514"/>
                    <a:pt x="271" y="514"/>
                  </a:cubicBezTo>
                  <a:cubicBezTo>
                    <a:pt x="408" y="514"/>
                    <a:pt x="544" y="417"/>
                    <a:pt x="532" y="238"/>
                  </a:cubicBezTo>
                  <a:cubicBezTo>
                    <a:pt x="521" y="77"/>
                    <a:pt x="398" y="0"/>
                    <a:pt x="27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5943400" y="3545075"/>
              <a:ext cx="15475" cy="13150"/>
            </a:xfrm>
            <a:custGeom>
              <a:avLst/>
              <a:gdLst/>
              <a:ahLst/>
              <a:cxnLst/>
              <a:rect l="l" t="t" r="r" b="b"/>
              <a:pathLst>
                <a:path w="619" h="526" extrusionOk="0">
                  <a:moveTo>
                    <a:pt x="347" y="1"/>
                  </a:moveTo>
                  <a:cubicBezTo>
                    <a:pt x="341" y="1"/>
                    <a:pt x="334" y="1"/>
                    <a:pt x="328" y="2"/>
                  </a:cubicBezTo>
                  <a:cubicBezTo>
                    <a:pt x="91" y="24"/>
                    <a:pt x="1" y="318"/>
                    <a:pt x="181" y="464"/>
                  </a:cubicBezTo>
                  <a:cubicBezTo>
                    <a:pt x="233" y="506"/>
                    <a:pt x="291" y="525"/>
                    <a:pt x="348" y="525"/>
                  </a:cubicBezTo>
                  <a:cubicBezTo>
                    <a:pt x="488" y="525"/>
                    <a:pt x="618" y="408"/>
                    <a:pt x="610" y="239"/>
                  </a:cubicBezTo>
                  <a:cubicBezTo>
                    <a:pt x="599" y="109"/>
                    <a:pt x="476" y="1"/>
                    <a:pt x="34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113700" y="3630550"/>
              <a:ext cx="15925" cy="13050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6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136075" y="3595850"/>
              <a:ext cx="15400" cy="13150"/>
            </a:xfrm>
            <a:custGeom>
              <a:avLst/>
              <a:gdLst/>
              <a:ahLst/>
              <a:cxnLst/>
              <a:rect l="l" t="t" r="r" b="b"/>
              <a:pathLst>
                <a:path w="616" h="526" extrusionOk="0">
                  <a:moveTo>
                    <a:pt x="339" y="1"/>
                  </a:moveTo>
                  <a:cubicBezTo>
                    <a:pt x="332" y="1"/>
                    <a:pt x="324" y="1"/>
                    <a:pt x="317" y="2"/>
                  </a:cubicBezTo>
                  <a:cubicBezTo>
                    <a:pt x="91" y="24"/>
                    <a:pt x="1" y="318"/>
                    <a:pt x="170" y="464"/>
                  </a:cubicBezTo>
                  <a:cubicBezTo>
                    <a:pt x="222" y="506"/>
                    <a:pt x="281" y="525"/>
                    <a:pt x="338" y="525"/>
                  </a:cubicBezTo>
                  <a:cubicBezTo>
                    <a:pt x="482" y="525"/>
                    <a:pt x="615" y="408"/>
                    <a:pt x="599" y="239"/>
                  </a:cubicBezTo>
                  <a:cubicBezTo>
                    <a:pt x="588" y="99"/>
                    <a:pt x="476" y="1"/>
                    <a:pt x="339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5784875" y="3213075"/>
              <a:ext cx="399750" cy="197775"/>
            </a:xfrm>
            <a:custGeom>
              <a:avLst/>
              <a:gdLst/>
              <a:ahLst/>
              <a:cxnLst/>
              <a:rect l="l" t="t" r="r" b="b"/>
              <a:pathLst>
                <a:path w="15990" h="7911" extrusionOk="0">
                  <a:moveTo>
                    <a:pt x="7709" y="1"/>
                  </a:moveTo>
                  <a:cubicBezTo>
                    <a:pt x="7195" y="1"/>
                    <a:pt x="6680" y="51"/>
                    <a:pt x="6173" y="158"/>
                  </a:cubicBezTo>
                  <a:cubicBezTo>
                    <a:pt x="5281" y="339"/>
                    <a:pt x="4615" y="1050"/>
                    <a:pt x="3690" y="1208"/>
                  </a:cubicBezTo>
                  <a:cubicBezTo>
                    <a:pt x="2505" y="1411"/>
                    <a:pt x="1490" y="1162"/>
                    <a:pt x="688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90" y="4288"/>
                    <a:pt x="587" y="5202"/>
                  </a:cubicBezTo>
                  <a:cubicBezTo>
                    <a:pt x="1208" y="6353"/>
                    <a:pt x="2223" y="7256"/>
                    <a:pt x="3352" y="7910"/>
                  </a:cubicBezTo>
                  <a:cubicBezTo>
                    <a:pt x="3306" y="7798"/>
                    <a:pt x="3261" y="7696"/>
                    <a:pt x="3216" y="7594"/>
                  </a:cubicBezTo>
                  <a:cubicBezTo>
                    <a:pt x="2099" y="5328"/>
                    <a:pt x="3600" y="4206"/>
                    <a:pt x="5504" y="4206"/>
                  </a:cubicBezTo>
                  <a:cubicBezTo>
                    <a:pt x="6255" y="4206"/>
                    <a:pt x="7068" y="4380"/>
                    <a:pt x="7809" y="4728"/>
                  </a:cubicBezTo>
                  <a:cubicBezTo>
                    <a:pt x="8751" y="5199"/>
                    <a:pt x="10213" y="6395"/>
                    <a:pt x="11465" y="6395"/>
                  </a:cubicBezTo>
                  <a:cubicBezTo>
                    <a:pt x="11712" y="6395"/>
                    <a:pt x="11951" y="6348"/>
                    <a:pt x="12176" y="6240"/>
                  </a:cubicBezTo>
                  <a:cubicBezTo>
                    <a:pt x="13225" y="5721"/>
                    <a:pt x="13236" y="4412"/>
                    <a:pt x="14399" y="3882"/>
                  </a:cubicBezTo>
                  <a:cubicBezTo>
                    <a:pt x="14818" y="3691"/>
                    <a:pt x="15277" y="3589"/>
                    <a:pt x="15736" y="3589"/>
                  </a:cubicBezTo>
                  <a:cubicBezTo>
                    <a:pt x="15821" y="3589"/>
                    <a:pt x="15905" y="3593"/>
                    <a:pt x="15990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4" y="1670"/>
                    <a:pt x="12266" y="1219"/>
                    <a:pt x="11262" y="779"/>
                  </a:cubicBezTo>
                  <a:cubicBezTo>
                    <a:pt x="10150" y="286"/>
                    <a:pt x="8931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117350" y="3379275"/>
              <a:ext cx="446025" cy="172400"/>
            </a:xfrm>
            <a:custGeom>
              <a:avLst/>
              <a:gdLst/>
              <a:ahLst/>
              <a:cxnLst/>
              <a:rect l="l" t="t" r="r" b="b"/>
              <a:pathLst>
                <a:path w="17841" h="6896" extrusionOk="0">
                  <a:moveTo>
                    <a:pt x="10233" y="0"/>
                  </a:moveTo>
                  <a:cubicBezTo>
                    <a:pt x="6343" y="0"/>
                    <a:pt x="2283" y="1270"/>
                    <a:pt x="0" y="4399"/>
                  </a:cubicBezTo>
                  <a:cubicBezTo>
                    <a:pt x="2373" y="6101"/>
                    <a:pt x="4940" y="6896"/>
                    <a:pt x="7468" y="6896"/>
                  </a:cubicBezTo>
                  <a:cubicBezTo>
                    <a:pt x="11277" y="6896"/>
                    <a:pt x="14999" y="5093"/>
                    <a:pt x="17840" y="1872"/>
                  </a:cubicBezTo>
                  <a:cubicBezTo>
                    <a:pt x="15937" y="706"/>
                    <a:pt x="13133" y="0"/>
                    <a:pt x="10233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030725" y="3411675"/>
              <a:ext cx="519675" cy="122175"/>
            </a:xfrm>
            <a:custGeom>
              <a:avLst/>
              <a:gdLst/>
              <a:ahLst/>
              <a:cxnLst/>
              <a:rect l="l" t="t" r="r" b="b"/>
              <a:pathLst>
                <a:path w="20787" h="4887" extrusionOk="0">
                  <a:moveTo>
                    <a:pt x="17198" y="0"/>
                  </a:moveTo>
                  <a:cubicBezTo>
                    <a:pt x="16747" y="440"/>
                    <a:pt x="16329" y="914"/>
                    <a:pt x="15945" y="1399"/>
                  </a:cubicBezTo>
                  <a:lnTo>
                    <a:pt x="14253" y="1659"/>
                  </a:lnTo>
                  <a:cubicBezTo>
                    <a:pt x="14038" y="1704"/>
                    <a:pt x="13824" y="1738"/>
                    <a:pt x="13610" y="1761"/>
                  </a:cubicBezTo>
                  <a:lnTo>
                    <a:pt x="13531" y="1682"/>
                  </a:lnTo>
                  <a:cubicBezTo>
                    <a:pt x="14027" y="1162"/>
                    <a:pt x="14479" y="610"/>
                    <a:pt x="14907" y="34"/>
                  </a:cubicBezTo>
                  <a:lnTo>
                    <a:pt x="14907" y="34"/>
                  </a:lnTo>
                  <a:cubicBezTo>
                    <a:pt x="14321" y="519"/>
                    <a:pt x="13768" y="1038"/>
                    <a:pt x="13249" y="1580"/>
                  </a:cubicBezTo>
                  <a:cubicBezTo>
                    <a:pt x="13203" y="1636"/>
                    <a:pt x="13203" y="1704"/>
                    <a:pt x="13249" y="1761"/>
                  </a:cubicBezTo>
                  <a:lnTo>
                    <a:pt x="13294" y="1817"/>
                  </a:lnTo>
                  <a:cubicBezTo>
                    <a:pt x="12989" y="1862"/>
                    <a:pt x="12684" y="1907"/>
                    <a:pt x="12380" y="1941"/>
                  </a:cubicBezTo>
                  <a:lnTo>
                    <a:pt x="11251" y="2099"/>
                  </a:lnTo>
                  <a:cubicBezTo>
                    <a:pt x="11353" y="1975"/>
                    <a:pt x="11443" y="1862"/>
                    <a:pt x="11545" y="1738"/>
                  </a:cubicBezTo>
                  <a:cubicBezTo>
                    <a:pt x="11691" y="1580"/>
                    <a:pt x="11838" y="1411"/>
                    <a:pt x="11973" y="1230"/>
                  </a:cubicBezTo>
                  <a:cubicBezTo>
                    <a:pt x="12109" y="1061"/>
                    <a:pt x="12244" y="880"/>
                    <a:pt x="12357" y="689"/>
                  </a:cubicBezTo>
                  <a:cubicBezTo>
                    <a:pt x="12414" y="587"/>
                    <a:pt x="12470" y="485"/>
                    <a:pt x="12515" y="384"/>
                  </a:cubicBezTo>
                  <a:cubicBezTo>
                    <a:pt x="12572" y="282"/>
                    <a:pt x="12594" y="181"/>
                    <a:pt x="12628" y="68"/>
                  </a:cubicBezTo>
                  <a:lnTo>
                    <a:pt x="12628" y="68"/>
                  </a:lnTo>
                  <a:lnTo>
                    <a:pt x="12459" y="350"/>
                  </a:lnTo>
                  <a:cubicBezTo>
                    <a:pt x="12391" y="440"/>
                    <a:pt x="12323" y="531"/>
                    <a:pt x="12256" y="610"/>
                  </a:cubicBezTo>
                  <a:cubicBezTo>
                    <a:pt x="12188" y="700"/>
                    <a:pt x="12120" y="779"/>
                    <a:pt x="12041" y="858"/>
                  </a:cubicBezTo>
                  <a:lnTo>
                    <a:pt x="11815" y="1095"/>
                  </a:lnTo>
                  <a:cubicBezTo>
                    <a:pt x="11669" y="1253"/>
                    <a:pt x="11511" y="1411"/>
                    <a:pt x="11353" y="1569"/>
                  </a:cubicBezTo>
                  <a:cubicBezTo>
                    <a:pt x="11195" y="1727"/>
                    <a:pt x="11048" y="1896"/>
                    <a:pt x="10913" y="2077"/>
                  </a:cubicBezTo>
                  <a:cubicBezTo>
                    <a:pt x="10901" y="2099"/>
                    <a:pt x="10890" y="2122"/>
                    <a:pt x="10890" y="2144"/>
                  </a:cubicBezTo>
                  <a:lnTo>
                    <a:pt x="10439" y="2201"/>
                  </a:lnTo>
                  <a:lnTo>
                    <a:pt x="9378" y="2347"/>
                  </a:lnTo>
                  <a:cubicBezTo>
                    <a:pt x="9762" y="1772"/>
                    <a:pt x="10123" y="1185"/>
                    <a:pt x="10450" y="576"/>
                  </a:cubicBezTo>
                  <a:lnTo>
                    <a:pt x="10450" y="576"/>
                  </a:lnTo>
                  <a:cubicBezTo>
                    <a:pt x="9942" y="1151"/>
                    <a:pt x="9457" y="1761"/>
                    <a:pt x="9017" y="2392"/>
                  </a:cubicBezTo>
                  <a:cubicBezTo>
                    <a:pt x="8193" y="2494"/>
                    <a:pt x="7381" y="2607"/>
                    <a:pt x="6602" y="2686"/>
                  </a:cubicBezTo>
                  <a:lnTo>
                    <a:pt x="6580" y="2686"/>
                  </a:lnTo>
                  <a:cubicBezTo>
                    <a:pt x="6839" y="2449"/>
                    <a:pt x="7110" y="2212"/>
                    <a:pt x="7358" y="1975"/>
                  </a:cubicBezTo>
                  <a:cubicBezTo>
                    <a:pt x="7640" y="1659"/>
                    <a:pt x="7922" y="1332"/>
                    <a:pt x="8193" y="982"/>
                  </a:cubicBezTo>
                  <a:lnTo>
                    <a:pt x="8193" y="982"/>
                  </a:lnTo>
                  <a:cubicBezTo>
                    <a:pt x="7855" y="1253"/>
                    <a:pt x="7527" y="1524"/>
                    <a:pt x="7212" y="1817"/>
                  </a:cubicBezTo>
                  <a:cubicBezTo>
                    <a:pt x="6873" y="2077"/>
                    <a:pt x="6546" y="2347"/>
                    <a:pt x="6230" y="2629"/>
                  </a:cubicBezTo>
                  <a:cubicBezTo>
                    <a:pt x="6207" y="2652"/>
                    <a:pt x="6185" y="2686"/>
                    <a:pt x="6185" y="2731"/>
                  </a:cubicBezTo>
                  <a:lnTo>
                    <a:pt x="3262" y="3081"/>
                  </a:lnTo>
                  <a:cubicBezTo>
                    <a:pt x="1310" y="3329"/>
                    <a:pt x="1" y="3510"/>
                    <a:pt x="1" y="3510"/>
                  </a:cubicBezTo>
                  <a:cubicBezTo>
                    <a:pt x="1" y="3510"/>
                    <a:pt x="1321" y="3419"/>
                    <a:pt x="3285" y="3239"/>
                  </a:cubicBezTo>
                  <a:cubicBezTo>
                    <a:pt x="4187" y="3160"/>
                    <a:pt x="5225" y="3070"/>
                    <a:pt x="6343" y="2957"/>
                  </a:cubicBezTo>
                  <a:cubicBezTo>
                    <a:pt x="6647" y="3273"/>
                    <a:pt x="6952" y="3600"/>
                    <a:pt x="7257" y="3916"/>
                  </a:cubicBezTo>
                  <a:cubicBezTo>
                    <a:pt x="7437" y="4085"/>
                    <a:pt x="7629" y="4266"/>
                    <a:pt x="7810" y="4435"/>
                  </a:cubicBezTo>
                  <a:cubicBezTo>
                    <a:pt x="8013" y="4582"/>
                    <a:pt x="8216" y="4740"/>
                    <a:pt x="8419" y="4886"/>
                  </a:cubicBezTo>
                  <a:cubicBezTo>
                    <a:pt x="8261" y="4683"/>
                    <a:pt x="8080" y="4514"/>
                    <a:pt x="7922" y="4322"/>
                  </a:cubicBezTo>
                  <a:cubicBezTo>
                    <a:pt x="7753" y="4142"/>
                    <a:pt x="7595" y="3950"/>
                    <a:pt x="7426" y="3758"/>
                  </a:cubicBezTo>
                  <a:cubicBezTo>
                    <a:pt x="7189" y="3476"/>
                    <a:pt x="6941" y="3194"/>
                    <a:pt x="6681" y="2912"/>
                  </a:cubicBezTo>
                  <a:cubicBezTo>
                    <a:pt x="7381" y="2844"/>
                    <a:pt x="8114" y="2754"/>
                    <a:pt x="8848" y="2663"/>
                  </a:cubicBezTo>
                  <a:cubicBezTo>
                    <a:pt x="8848" y="2708"/>
                    <a:pt x="8859" y="2742"/>
                    <a:pt x="8893" y="2765"/>
                  </a:cubicBezTo>
                  <a:lnTo>
                    <a:pt x="9423" y="3250"/>
                  </a:lnTo>
                  <a:cubicBezTo>
                    <a:pt x="9604" y="3397"/>
                    <a:pt x="9796" y="3543"/>
                    <a:pt x="9987" y="3679"/>
                  </a:cubicBezTo>
                  <a:cubicBezTo>
                    <a:pt x="10168" y="3803"/>
                    <a:pt x="10360" y="3961"/>
                    <a:pt x="10552" y="4085"/>
                  </a:cubicBezTo>
                  <a:cubicBezTo>
                    <a:pt x="10732" y="4209"/>
                    <a:pt x="10924" y="4367"/>
                    <a:pt x="11116" y="4514"/>
                  </a:cubicBezTo>
                  <a:cubicBezTo>
                    <a:pt x="10958" y="4322"/>
                    <a:pt x="10800" y="4153"/>
                    <a:pt x="10642" y="3984"/>
                  </a:cubicBezTo>
                  <a:cubicBezTo>
                    <a:pt x="10484" y="3803"/>
                    <a:pt x="10292" y="3656"/>
                    <a:pt x="10112" y="3498"/>
                  </a:cubicBezTo>
                  <a:cubicBezTo>
                    <a:pt x="9931" y="3340"/>
                    <a:pt x="9762" y="3194"/>
                    <a:pt x="9581" y="3036"/>
                  </a:cubicBezTo>
                  <a:cubicBezTo>
                    <a:pt x="9446" y="2912"/>
                    <a:pt x="9299" y="2776"/>
                    <a:pt x="9164" y="2641"/>
                  </a:cubicBezTo>
                  <a:cubicBezTo>
                    <a:pt x="9164" y="2629"/>
                    <a:pt x="9175" y="2629"/>
                    <a:pt x="9175" y="2618"/>
                  </a:cubicBezTo>
                  <a:lnTo>
                    <a:pt x="10473" y="2460"/>
                  </a:lnTo>
                  <a:lnTo>
                    <a:pt x="11071" y="2381"/>
                  </a:lnTo>
                  <a:lnTo>
                    <a:pt x="11500" y="2787"/>
                  </a:lnTo>
                  <a:cubicBezTo>
                    <a:pt x="11703" y="2957"/>
                    <a:pt x="11928" y="3115"/>
                    <a:pt x="12131" y="3284"/>
                  </a:cubicBezTo>
                  <a:cubicBezTo>
                    <a:pt x="12560" y="3577"/>
                    <a:pt x="12989" y="3893"/>
                    <a:pt x="13429" y="4175"/>
                  </a:cubicBezTo>
                  <a:cubicBezTo>
                    <a:pt x="13249" y="3984"/>
                    <a:pt x="13057" y="3803"/>
                    <a:pt x="12865" y="3622"/>
                  </a:cubicBezTo>
                  <a:lnTo>
                    <a:pt x="12278" y="3103"/>
                  </a:lnTo>
                  <a:cubicBezTo>
                    <a:pt x="12075" y="2923"/>
                    <a:pt x="11883" y="2754"/>
                    <a:pt x="11680" y="2584"/>
                  </a:cubicBezTo>
                  <a:lnTo>
                    <a:pt x="11409" y="2325"/>
                  </a:lnTo>
                  <a:lnTo>
                    <a:pt x="12414" y="2189"/>
                  </a:lnTo>
                  <a:cubicBezTo>
                    <a:pt x="12775" y="2133"/>
                    <a:pt x="13136" y="2088"/>
                    <a:pt x="13486" y="2020"/>
                  </a:cubicBezTo>
                  <a:cubicBezTo>
                    <a:pt x="13553" y="2110"/>
                    <a:pt x="13621" y="2189"/>
                    <a:pt x="13689" y="2268"/>
                  </a:cubicBezTo>
                  <a:cubicBezTo>
                    <a:pt x="13858" y="2438"/>
                    <a:pt x="14016" y="2596"/>
                    <a:pt x="14185" y="2754"/>
                  </a:cubicBezTo>
                  <a:cubicBezTo>
                    <a:pt x="14354" y="2900"/>
                    <a:pt x="14558" y="3036"/>
                    <a:pt x="14738" y="3171"/>
                  </a:cubicBezTo>
                  <a:cubicBezTo>
                    <a:pt x="14941" y="3284"/>
                    <a:pt x="15133" y="3397"/>
                    <a:pt x="15336" y="3498"/>
                  </a:cubicBezTo>
                  <a:cubicBezTo>
                    <a:pt x="15167" y="3340"/>
                    <a:pt x="14998" y="3205"/>
                    <a:pt x="14828" y="3058"/>
                  </a:cubicBezTo>
                  <a:cubicBezTo>
                    <a:pt x="14659" y="2912"/>
                    <a:pt x="14512" y="2742"/>
                    <a:pt x="14343" y="2584"/>
                  </a:cubicBezTo>
                  <a:cubicBezTo>
                    <a:pt x="14185" y="2438"/>
                    <a:pt x="14050" y="2257"/>
                    <a:pt x="13892" y="2099"/>
                  </a:cubicBezTo>
                  <a:lnTo>
                    <a:pt x="13790" y="1986"/>
                  </a:lnTo>
                  <a:cubicBezTo>
                    <a:pt x="13959" y="1952"/>
                    <a:pt x="14129" y="1930"/>
                    <a:pt x="14298" y="1896"/>
                  </a:cubicBezTo>
                  <a:cubicBezTo>
                    <a:pt x="14794" y="1828"/>
                    <a:pt x="15280" y="1738"/>
                    <a:pt x="15754" y="1659"/>
                  </a:cubicBezTo>
                  <a:lnTo>
                    <a:pt x="15754" y="1659"/>
                  </a:lnTo>
                  <a:cubicBezTo>
                    <a:pt x="15742" y="1670"/>
                    <a:pt x="15742" y="1670"/>
                    <a:pt x="15731" y="1682"/>
                  </a:cubicBezTo>
                  <a:lnTo>
                    <a:pt x="15720" y="1693"/>
                  </a:lnTo>
                  <a:cubicBezTo>
                    <a:pt x="15686" y="1761"/>
                    <a:pt x="15709" y="1840"/>
                    <a:pt x="15776" y="1873"/>
                  </a:cubicBezTo>
                  <a:lnTo>
                    <a:pt x="15799" y="1885"/>
                  </a:lnTo>
                  <a:cubicBezTo>
                    <a:pt x="16103" y="2054"/>
                    <a:pt x="16419" y="2212"/>
                    <a:pt x="16747" y="2370"/>
                  </a:cubicBezTo>
                  <a:cubicBezTo>
                    <a:pt x="17051" y="2550"/>
                    <a:pt x="17367" y="2731"/>
                    <a:pt x="17695" y="2889"/>
                  </a:cubicBezTo>
                  <a:cubicBezTo>
                    <a:pt x="17424" y="2641"/>
                    <a:pt x="17142" y="2404"/>
                    <a:pt x="16860" y="2178"/>
                  </a:cubicBezTo>
                  <a:cubicBezTo>
                    <a:pt x="16600" y="2009"/>
                    <a:pt x="16329" y="1862"/>
                    <a:pt x="16058" y="1704"/>
                  </a:cubicBezTo>
                  <a:cubicBezTo>
                    <a:pt x="16092" y="1659"/>
                    <a:pt x="16126" y="1614"/>
                    <a:pt x="16160" y="1569"/>
                  </a:cubicBezTo>
                  <a:lnTo>
                    <a:pt x="17604" y="1264"/>
                  </a:lnTo>
                  <a:cubicBezTo>
                    <a:pt x="18089" y="1162"/>
                    <a:pt x="18541" y="1072"/>
                    <a:pt x="18925" y="959"/>
                  </a:cubicBezTo>
                  <a:cubicBezTo>
                    <a:pt x="19308" y="847"/>
                    <a:pt x="19647" y="756"/>
                    <a:pt x="19918" y="677"/>
                  </a:cubicBezTo>
                  <a:lnTo>
                    <a:pt x="20786" y="429"/>
                  </a:lnTo>
                  <a:lnTo>
                    <a:pt x="19906" y="621"/>
                  </a:lnTo>
                  <a:lnTo>
                    <a:pt x="18891" y="847"/>
                  </a:lnTo>
                  <a:cubicBezTo>
                    <a:pt x="18507" y="948"/>
                    <a:pt x="18056" y="1016"/>
                    <a:pt x="17570" y="1106"/>
                  </a:cubicBezTo>
                  <a:lnTo>
                    <a:pt x="16329" y="1332"/>
                  </a:lnTo>
                  <a:cubicBezTo>
                    <a:pt x="16645" y="903"/>
                    <a:pt x="16938" y="463"/>
                    <a:pt x="17198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150625" y="3160600"/>
              <a:ext cx="255325" cy="336850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20" y="0"/>
                  </a:moveTo>
                  <a:lnTo>
                    <a:pt x="9446" y="418"/>
                  </a:lnTo>
                  <a:cubicBezTo>
                    <a:pt x="7381" y="2099"/>
                    <a:pt x="4187" y="2415"/>
                    <a:pt x="2438" y="4322"/>
                  </a:cubicBezTo>
                  <a:cubicBezTo>
                    <a:pt x="1" y="6793"/>
                    <a:pt x="554" y="10449"/>
                    <a:pt x="1163" y="13474"/>
                  </a:cubicBezTo>
                  <a:cubicBezTo>
                    <a:pt x="4029" y="12548"/>
                    <a:pt x="7234" y="12627"/>
                    <a:pt x="8712" y="9479"/>
                  </a:cubicBezTo>
                  <a:cubicBezTo>
                    <a:pt x="10213" y="6714"/>
                    <a:pt x="9039" y="3397"/>
                    <a:pt x="9829" y="407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181650" y="3222650"/>
              <a:ext cx="175225" cy="268875"/>
            </a:xfrm>
            <a:custGeom>
              <a:avLst/>
              <a:gdLst/>
              <a:ahLst/>
              <a:cxnLst/>
              <a:rect l="l" t="t" r="r" b="b"/>
              <a:pathLst>
                <a:path w="7009" h="10755" extrusionOk="0">
                  <a:moveTo>
                    <a:pt x="6535" y="1"/>
                  </a:moveTo>
                  <a:lnTo>
                    <a:pt x="6219" y="441"/>
                  </a:lnTo>
                  <a:cubicBezTo>
                    <a:pt x="6027" y="723"/>
                    <a:pt x="5733" y="1118"/>
                    <a:pt x="5406" y="1614"/>
                  </a:cubicBezTo>
                  <a:cubicBezTo>
                    <a:pt x="5079" y="2100"/>
                    <a:pt x="4684" y="2664"/>
                    <a:pt x="4289" y="3285"/>
                  </a:cubicBezTo>
                  <a:cubicBezTo>
                    <a:pt x="4120" y="3544"/>
                    <a:pt x="3950" y="3804"/>
                    <a:pt x="3781" y="4063"/>
                  </a:cubicBezTo>
                  <a:lnTo>
                    <a:pt x="3747" y="3781"/>
                  </a:lnTo>
                  <a:lnTo>
                    <a:pt x="3713" y="3409"/>
                  </a:lnTo>
                  <a:cubicBezTo>
                    <a:pt x="3702" y="3285"/>
                    <a:pt x="3680" y="3160"/>
                    <a:pt x="3680" y="3036"/>
                  </a:cubicBezTo>
                  <a:lnTo>
                    <a:pt x="3646" y="2675"/>
                  </a:lnTo>
                  <a:cubicBezTo>
                    <a:pt x="3646" y="2551"/>
                    <a:pt x="3623" y="2427"/>
                    <a:pt x="3623" y="2303"/>
                  </a:cubicBezTo>
                  <a:cubicBezTo>
                    <a:pt x="3623" y="2043"/>
                    <a:pt x="3623" y="1795"/>
                    <a:pt x="3601" y="1547"/>
                  </a:cubicBezTo>
                  <a:cubicBezTo>
                    <a:pt x="3555" y="1795"/>
                    <a:pt x="3510" y="2043"/>
                    <a:pt x="3465" y="2292"/>
                  </a:cubicBezTo>
                  <a:cubicBezTo>
                    <a:pt x="3443" y="2416"/>
                    <a:pt x="3431" y="2540"/>
                    <a:pt x="3431" y="2664"/>
                  </a:cubicBezTo>
                  <a:cubicBezTo>
                    <a:pt x="3420" y="2799"/>
                    <a:pt x="3420" y="2923"/>
                    <a:pt x="3409" y="3048"/>
                  </a:cubicBezTo>
                  <a:cubicBezTo>
                    <a:pt x="3409" y="3183"/>
                    <a:pt x="3409" y="3307"/>
                    <a:pt x="3409" y="3431"/>
                  </a:cubicBezTo>
                  <a:lnTo>
                    <a:pt x="3431" y="3815"/>
                  </a:lnTo>
                  <a:cubicBezTo>
                    <a:pt x="3443" y="4052"/>
                    <a:pt x="3465" y="4278"/>
                    <a:pt x="3488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3" y="6275"/>
                    <a:pt x="2382" y="6264"/>
                  </a:cubicBezTo>
                  <a:cubicBezTo>
                    <a:pt x="2348" y="6117"/>
                    <a:pt x="2325" y="5970"/>
                    <a:pt x="2292" y="5823"/>
                  </a:cubicBezTo>
                  <a:cubicBezTo>
                    <a:pt x="2269" y="5677"/>
                    <a:pt x="2269" y="5519"/>
                    <a:pt x="2258" y="5372"/>
                  </a:cubicBezTo>
                  <a:cubicBezTo>
                    <a:pt x="2247" y="5214"/>
                    <a:pt x="2258" y="5067"/>
                    <a:pt x="2258" y="4909"/>
                  </a:cubicBezTo>
                  <a:lnTo>
                    <a:pt x="2269" y="3973"/>
                  </a:lnTo>
                  <a:cubicBezTo>
                    <a:pt x="2269" y="3657"/>
                    <a:pt x="2258" y="3352"/>
                    <a:pt x="2224" y="3036"/>
                  </a:cubicBezTo>
                  <a:cubicBezTo>
                    <a:pt x="2201" y="3194"/>
                    <a:pt x="2179" y="3352"/>
                    <a:pt x="2168" y="3499"/>
                  </a:cubicBezTo>
                  <a:cubicBezTo>
                    <a:pt x="2145" y="3657"/>
                    <a:pt x="2122" y="3815"/>
                    <a:pt x="2100" y="3962"/>
                  </a:cubicBezTo>
                  <a:cubicBezTo>
                    <a:pt x="2055" y="4278"/>
                    <a:pt x="2010" y="4582"/>
                    <a:pt x="1976" y="4898"/>
                  </a:cubicBezTo>
                  <a:cubicBezTo>
                    <a:pt x="1953" y="5056"/>
                    <a:pt x="1953" y="5214"/>
                    <a:pt x="1942" y="5372"/>
                  </a:cubicBezTo>
                  <a:cubicBezTo>
                    <a:pt x="1942" y="5530"/>
                    <a:pt x="1953" y="5699"/>
                    <a:pt x="1976" y="5857"/>
                  </a:cubicBezTo>
                  <a:cubicBezTo>
                    <a:pt x="1987" y="6027"/>
                    <a:pt x="2021" y="6185"/>
                    <a:pt x="2055" y="6343"/>
                  </a:cubicBezTo>
                  <a:cubicBezTo>
                    <a:pt x="2100" y="6467"/>
                    <a:pt x="2134" y="6602"/>
                    <a:pt x="2179" y="6726"/>
                  </a:cubicBezTo>
                  <a:cubicBezTo>
                    <a:pt x="2077" y="6895"/>
                    <a:pt x="1976" y="7076"/>
                    <a:pt x="1885" y="7234"/>
                  </a:cubicBezTo>
                  <a:cubicBezTo>
                    <a:pt x="1536" y="7843"/>
                    <a:pt x="1231" y="8419"/>
                    <a:pt x="949" y="8927"/>
                  </a:cubicBezTo>
                  <a:cubicBezTo>
                    <a:pt x="926" y="8408"/>
                    <a:pt x="892" y="7888"/>
                    <a:pt x="859" y="7381"/>
                  </a:cubicBezTo>
                  <a:cubicBezTo>
                    <a:pt x="847" y="7053"/>
                    <a:pt x="836" y="6726"/>
                    <a:pt x="813" y="6410"/>
                  </a:cubicBezTo>
                  <a:cubicBezTo>
                    <a:pt x="791" y="6083"/>
                    <a:pt x="768" y="5756"/>
                    <a:pt x="734" y="5429"/>
                  </a:cubicBezTo>
                  <a:cubicBezTo>
                    <a:pt x="689" y="5756"/>
                    <a:pt x="655" y="6083"/>
                    <a:pt x="622" y="6399"/>
                  </a:cubicBezTo>
                  <a:cubicBezTo>
                    <a:pt x="599" y="6726"/>
                    <a:pt x="576" y="7053"/>
                    <a:pt x="565" y="7381"/>
                  </a:cubicBezTo>
                  <a:cubicBezTo>
                    <a:pt x="565" y="8024"/>
                    <a:pt x="588" y="8690"/>
                    <a:pt x="633" y="9344"/>
                  </a:cubicBezTo>
                  <a:lnTo>
                    <a:pt x="633" y="9355"/>
                  </a:lnTo>
                  <a:lnTo>
                    <a:pt x="633" y="9367"/>
                  </a:lnTo>
                  <a:cubicBezTo>
                    <a:pt x="633" y="9401"/>
                    <a:pt x="644" y="9423"/>
                    <a:pt x="667" y="9434"/>
                  </a:cubicBezTo>
                  <a:cubicBezTo>
                    <a:pt x="497" y="9762"/>
                    <a:pt x="351" y="10055"/>
                    <a:pt x="238" y="10269"/>
                  </a:cubicBezTo>
                  <a:lnTo>
                    <a:pt x="1" y="10755"/>
                  </a:lnTo>
                  <a:cubicBezTo>
                    <a:pt x="1" y="10755"/>
                    <a:pt x="103" y="10597"/>
                    <a:pt x="306" y="10315"/>
                  </a:cubicBezTo>
                  <a:cubicBezTo>
                    <a:pt x="441" y="10100"/>
                    <a:pt x="622" y="9818"/>
                    <a:pt x="836" y="9502"/>
                  </a:cubicBezTo>
                  <a:cubicBezTo>
                    <a:pt x="960" y="9468"/>
                    <a:pt x="1096" y="9446"/>
                    <a:pt x="1220" y="9412"/>
                  </a:cubicBezTo>
                  <a:cubicBezTo>
                    <a:pt x="1344" y="9378"/>
                    <a:pt x="1479" y="9310"/>
                    <a:pt x="1592" y="9254"/>
                  </a:cubicBezTo>
                  <a:cubicBezTo>
                    <a:pt x="1705" y="9197"/>
                    <a:pt x="1818" y="9130"/>
                    <a:pt x="1931" y="9062"/>
                  </a:cubicBezTo>
                  <a:lnTo>
                    <a:pt x="2247" y="8836"/>
                  </a:lnTo>
                  <a:cubicBezTo>
                    <a:pt x="2450" y="8678"/>
                    <a:pt x="2641" y="8509"/>
                    <a:pt x="2822" y="8340"/>
                  </a:cubicBezTo>
                  <a:cubicBezTo>
                    <a:pt x="3003" y="8159"/>
                    <a:pt x="3183" y="7979"/>
                    <a:pt x="3364" y="7798"/>
                  </a:cubicBezTo>
                  <a:lnTo>
                    <a:pt x="3364" y="7798"/>
                  </a:lnTo>
                  <a:cubicBezTo>
                    <a:pt x="3138" y="7934"/>
                    <a:pt x="2935" y="8080"/>
                    <a:pt x="2732" y="8216"/>
                  </a:cubicBezTo>
                  <a:cubicBezTo>
                    <a:pt x="2619" y="8283"/>
                    <a:pt x="2517" y="8362"/>
                    <a:pt x="2416" y="8430"/>
                  </a:cubicBezTo>
                  <a:lnTo>
                    <a:pt x="2100" y="8633"/>
                  </a:lnTo>
                  <a:lnTo>
                    <a:pt x="1784" y="8814"/>
                  </a:lnTo>
                  <a:lnTo>
                    <a:pt x="1457" y="8972"/>
                  </a:lnTo>
                  <a:cubicBezTo>
                    <a:pt x="1344" y="9017"/>
                    <a:pt x="1231" y="9051"/>
                    <a:pt x="1129" y="9096"/>
                  </a:cubicBezTo>
                  <a:lnTo>
                    <a:pt x="1084" y="9096"/>
                  </a:lnTo>
                  <a:cubicBezTo>
                    <a:pt x="1400" y="8599"/>
                    <a:pt x="1773" y="8024"/>
                    <a:pt x="2145" y="7403"/>
                  </a:cubicBezTo>
                  <a:cubicBezTo>
                    <a:pt x="2247" y="7245"/>
                    <a:pt x="2348" y="7065"/>
                    <a:pt x="2450" y="6907"/>
                  </a:cubicBezTo>
                  <a:cubicBezTo>
                    <a:pt x="2687" y="6783"/>
                    <a:pt x="2946" y="6658"/>
                    <a:pt x="3194" y="6534"/>
                  </a:cubicBezTo>
                  <a:cubicBezTo>
                    <a:pt x="3443" y="6410"/>
                    <a:pt x="3691" y="6286"/>
                    <a:pt x="3939" y="6151"/>
                  </a:cubicBezTo>
                  <a:cubicBezTo>
                    <a:pt x="4187" y="6027"/>
                    <a:pt x="4436" y="5880"/>
                    <a:pt x="4673" y="5733"/>
                  </a:cubicBezTo>
                  <a:cubicBezTo>
                    <a:pt x="4797" y="5665"/>
                    <a:pt x="4910" y="5575"/>
                    <a:pt x="5022" y="5485"/>
                  </a:cubicBezTo>
                  <a:cubicBezTo>
                    <a:pt x="5135" y="5406"/>
                    <a:pt x="5237" y="5304"/>
                    <a:pt x="5338" y="5203"/>
                  </a:cubicBezTo>
                  <a:lnTo>
                    <a:pt x="5338" y="5203"/>
                  </a:lnTo>
                  <a:cubicBezTo>
                    <a:pt x="5214" y="5271"/>
                    <a:pt x="5101" y="5350"/>
                    <a:pt x="4977" y="5406"/>
                  </a:cubicBezTo>
                  <a:cubicBezTo>
                    <a:pt x="4842" y="5474"/>
                    <a:pt x="4729" y="5541"/>
                    <a:pt x="4594" y="5586"/>
                  </a:cubicBezTo>
                  <a:cubicBezTo>
                    <a:pt x="4345" y="5699"/>
                    <a:pt x="4086" y="5801"/>
                    <a:pt x="3826" y="5914"/>
                  </a:cubicBezTo>
                  <a:cubicBezTo>
                    <a:pt x="3476" y="6060"/>
                    <a:pt x="3127" y="6218"/>
                    <a:pt x="2766" y="6376"/>
                  </a:cubicBezTo>
                  <a:cubicBezTo>
                    <a:pt x="2957" y="6060"/>
                    <a:pt x="3138" y="5744"/>
                    <a:pt x="3330" y="5417"/>
                  </a:cubicBezTo>
                  <a:cubicBezTo>
                    <a:pt x="3476" y="5180"/>
                    <a:pt x="3623" y="4943"/>
                    <a:pt x="3770" y="4706"/>
                  </a:cubicBezTo>
                  <a:lnTo>
                    <a:pt x="4142" y="4661"/>
                  </a:lnTo>
                  <a:cubicBezTo>
                    <a:pt x="4300" y="4627"/>
                    <a:pt x="4447" y="4593"/>
                    <a:pt x="4594" y="4560"/>
                  </a:cubicBezTo>
                  <a:cubicBezTo>
                    <a:pt x="4887" y="4469"/>
                    <a:pt x="5180" y="4368"/>
                    <a:pt x="5463" y="4232"/>
                  </a:cubicBezTo>
                  <a:cubicBezTo>
                    <a:pt x="5733" y="4108"/>
                    <a:pt x="6004" y="3962"/>
                    <a:pt x="6264" y="3792"/>
                  </a:cubicBezTo>
                  <a:cubicBezTo>
                    <a:pt x="6512" y="3634"/>
                    <a:pt x="6771" y="3476"/>
                    <a:pt x="7008" y="3296"/>
                  </a:cubicBezTo>
                  <a:lnTo>
                    <a:pt x="7008" y="3296"/>
                  </a:lnTo>
                  <a:cubicBezTo>
                    <a:pt x="6444" y="3510"/>
                    <a:pt x="5903" y="3758"/>
                    <a:pt x="5350" y="3973"/>
                  </a:cubicBezTo>
                  <a:cubicBezTo>
                    <a:pt x="5203" y="4018"/>
                    <a:pt x="5068" y="4074"/>
                    <a:pt x="4932" y="4108"/>
                  </a:cubicBezTo>
                  <a:cubicBezTo>
                    <a:pt x="4797" y="4153"/>
                    <a:pt x="4650" y="4199"/>
                    <a:pt x="4515" y="4232"/>
                  </a:cubicBezTo>
                  <a:cubicBezTo>
                    <a:pt x="4368" y="4266"/>
                    <a:pt x="4233" y="4289"/>
                    <a:pt x="4086" y="4311"/>
                  </a:cubicBezTo>
                  <a:lnTo>
                    <a:pt x="4007" y="4323"/>
                  </a:lnTo>
                  <a:cubicBezTo>
                    <a:pt x="4199" y="4029"/>
                    <a:pt x="4368" y="3736"/>
                    <a:pt x="4548" y="3454"/>
                  </a:cubicBezTo>
                  <a:cubicBezTo>
                    <a:pt x="4932" y="2822"/>
                    <a:pt x="5271" y="2224"/>
                    <a:pt x="5575" y="1716"/>
                  </a:cubicBezTo>
                  <a:cubicBezTo>
                    <a:pt x="5869" y="1208"/>
                    <a:pt x="6106" y="768"/>
                    <a:pt x="6275" y="475"/>
                  </a:cubicBezTo>
                  <a:lnTo>
                    <a:pt x="6535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3989275" y="3404825"/>
              <a:ext cx="167875" cy="116275"/>
            </a:xfrm>
            <a:custGeom>
              <a:avLst/>
              <a:gdLst/>
              <a:ahLst/>
              <a:cxnLst/>
              <a:rect l="l" t="t" r="r" b="b"/>
              <a:pathLst>
                <a:path w="6715" h="4651" extrusionOk="0">
                  <a:moveTo>
                    <a:pt x="3464" y="1"/>
                  </a:moveTo>
                  <a:cubicBezTo>
                    <a:pt x="2887" y="1"/>
                    <a:pt x="2322" y="113"/>
                    <a:pt x="1794" y="331"/>
                  </a:cubicBezTo>
                  <a:cubicBezTo>
                    <a:pt x="745" y="737"/>
                    <a:pt x="102" y="1594"/>
                    <a:pt x="0" y="2633"/>
                  </a:cubicBezTo>
                  <a:cubicBezTo>
                    <a:pt x="316" y="3682"/>
                    <a:pt x="1681" y="4404"/>
                    <a:pt x="2663" y="4596"/>
                  </a:cubicBezTo>
                  <a:cubicBezTo>
                    <a:pt x="2896" y="4633"/>
                    <a:pt x="3129" y="4651"/>
                    <a:pt x="3361" y="4651"/>
                  </a:cubicBezTo>
                  <a:cubicBezTo>
                    <a:pt x="4625" y="4651"/>
                    <a:pt x="5847" y="4116"/>
                    <a:pt x="6714" y="3163"/>
                  </a:cubicBezTo>
                  <a:cubicBezTo>
                    <a:pt x="6714" y="2994"/>
                    <a:pt x="6703" y="2813"/>
                    <a:pt x="6658" y="2644"/>
                  </a:cubicBezTo>
                  <a:lnTo>
                    <a:pt x="6534" y="1651"/>
                  </a:lnTo>
                  <a:cubicBezTo>
                    <a:pt x="5687" y="872"/>
                    <a:pt x="4864" y="37"/>
                    <a:pt x="3622" y="3"/>
                  </a:cubicBezTo>
                  <a:cubicBezTo>
                    <a:pt x="3570" y="2"/>
                    <a:pt x="3517" y="1"/>
                    <a:pt x="346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050200" y="3413825"/>
              <a:ext cx="114000" cy="110725"/>
            </a:xfrm>
            <a:custGeom>
              <a:avLst/>
              <a:gdLst/>
              <a:ahLst/>
              <a:cxnLst/>
              <a:rect l="l" t="t" r="r" b="b"/>
              <a:pathLst>
                <a:path w="4560" h="4429" extrusionOk="0">
                  <a:moveTo>
                    <a:pt x="1371" y="1"/>
                  </a:moveTo>
                  <a:cubicBezTo>
                    <a:pt x="1011" y="1"/>
                    <a:pt x="360" y="339"/>
                    <a:pt x="892" y="648"/>
                  </a:cubicBezTo>
                  <a:cubicBezTo>
                    <a:pt x="820" y="631"/>
                    <a:pt x="735" y="621"/>
                    <a:pt x="647" y="621"/>
                  </a:cubicBezTo>
                  <a:cubicBezTo>
                    <a:pt x="377" y="621"/>
                    <a:pt x="80" y="714"/>
                    <a:pt x="46" y="986"/>
                  </a:cubicBezTo>
                  <a:cubicBezTo>
                    <a:pt x="1" y="1302"/>
                    <a:pt x="373" y="1675"/>
                    <a:pt x="678" y="1697"/>
                  </a:cubicBezTo>
                  <a:cubicBezTo>
                    <a:pt x="166" y="1921"/>
                    <a:pt x="77" y="2618"/>
                    <a:pt x="678" y="2618"/>
                  </a:cubicBezTo>
                  <a:cubicBezTo>
                    <a:pt x="713" y="2618"/>
                    <a:pt x="751" y="2616"/>
                    <a:pt x="790" y="2611"/>
                  </a:cubicBezTo>
                  <a:lnTo>
                    <a:pt x="790" y="2611"/>
                  </a:lnTo>
                  <a:cubicBezTo>
                    <a:pt x="565" y="2713"/>
                    <a:pt x="170" y="2972"/>
                    <a:pt x="260" y="3277"/>
                  </a:cubicBezTo>
                  <a:cubicBezTo>
                    <a:pt x="350" y="3548"/>
                    <a:pt x="689" y="3514"/>
                    <a:pt x="915" y="3525"/>
                  </a:cubicBezTo>
                  <a:cubicBezTo>
                    <a:pt x="820" y="4207"/>
                    <a:pt x="1219" y="4429"/>
                    <a:pt x="1706" y="4429"/>
                  </a:cubicBezTo>
                  <a:cubicBezTo>
                    <a:pt x="2034" y="4429"/>
                    <a:pt x="2401" y="4329"/>
                    <a:pt x="2686" y="4202"/>
                  </a:cubicBezTo>
                  <a:cubicBezTo>
                    <a:pt x="3205" y="3977"/>
                    <a:pt x="3668" y="3638"/>
                    <a:pt x="4040" y="3198"/>
                  </a:cubicBezTo>
                  <a:cubicBezTo>
                    <a:pt x="4401" y="2758"/>
                    <a:pt x="4559" y="2239"/>
                    <a:pt x="4243" y="1708"/>
                  </a:cubicBezTo>
                  <a:cubicBezTo>
                    <a:pt x="4097" y="1460"/>
                    <a:pt x="3905" y="1246"/>
                    <a:pt x="3657" y="1076"/>
                  </a:cubicBezTo>
                  <a:cubicBezTo>
                    <a:pt x="3453" y="941"/>
                    <a:pt x="3228" y="941"/>
                    <a:pt x="3002" y="840"/>
                  </a:cubicBezTo>
                  <a:cubicBezTo>
                    <a:pt x="2449" y="591"/>
                    <a:pt x="2066" y="83"/>
                    <a:pt x="1434" y="4"/>
                  </a:cubicBezTo>
                  <a:cubicBezTo>
                    <a:pt x="1414" y="2"/>
                    <a:pt x="1393" y="1"/>
                    <a:pt x="137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988425" y="3470625"/>
              <a:ext cx="168725" cy="66875"/>
            </a:xfrm>
            <a:custGeom>
              <a:avLst/>
              <a:gdLst/>
              <a:ahLst/>
              <a:cxnLst/>
              <a:rect l="l" t="t" r="r" b="b"/>
              <a:pathLst>
                <a:path w="6749" h="2675" extrusionOk="0">
                  <a:moveTo>
                    <a:pt x="34" y="1"/>
                  </a:moveTo>
                  <a:cubicBezTo>
                    <a:pt x="0" y="260"/>
                    <a:pt x="12" y="520"/>
                    <a:pt x="45" y="779"/>
                  </a:cubicBezTo>
                  <a:cubicBezTo>
                    <a:pt x="237" y="2111"/>
                    <a:pt x="1930" y="2652"/>
                    <a:pt x="3092" y="2675"/>
                  </a:cubicBezTo>
                  <a:cubicBezTo>
                    <a:pt x="3916" y="2652"/>
                    <a:pt x="4728" y="2415"/>
                    <a:pt x="5428" y="1975"/>
                  </a:cubicBezTo>
                  <a:cubicBezTo>
                    <a:pt x="5744" y="1817"/>
                    <a:pt x="6037" y="1614"/>
                    <a:pt x="6308" y="1377"/>
                  </a:cubicBezTo>
                  <a:cubicBezTo>
                    <a:pt x="6500" y="1163"/>
                    <a:pt x="6647" y="915"/>
                    <a:pt x="6726" y="644"/>
                  </a:cubicBezTo>
                  <a:cubicBezTo>
                    <a:pt x="6726" y="633"/>
                    <a:pt x="6737" y="610"/>
                    <a:pt x="6737" y="587"/>
                  </a:cubicBezTo>
                  <a:cubicBezTo>
                    <a:pt x="6737" y="576"/>
                    <a:pt x="6748" y="554"/>
                    <a:pt x="6748" y="531"/>
                  </a:cubicBezTo>
                  <a:lnTo>
                    <a:pt x="6748" y="531"/>
                  </a:lnTo>
                  <a:cubicBezTo>
                    <a:pt x="6173" y="1185"/>
                    <a:pt x="5405" y="1659"/>
                    <a:pt x="4559" y="1862"/>
                  </a:cubicBezTo>
                  <a:cubicBezTo>
                    <a:pt x="4178" y="1968"/>
                    <a:pt x="3789" y="2021"/>
                    <a:pt x="3398" y="2021"/>
                  </a:cubicBezTo>
                  <a:cubicBezTo>
                    <a:pt x="3164" y="2021"/>
                    <a:pt x="2930" y="2002"/>
                    <a:pt x="2697" y="1964"/>
                  </a:cubicBezTo>
                  <a:cubicBezTo>
                    <a:pt x="1715" y="1772"/>
                    <a:pt x="350" y="1050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064300" y="3482475"/>
              <a:ext cx="89750" cy="22025"/>
            </a:xfrm>
            <a:custGeom>
              <a:avLst/>
              <a:gdLst/>
              <a:ahLst/>
              <a:cxnLst/>
              <a:rect l="l" t="t" r="r" b="b"/>
              <a:pathLst>
                <a:path w="3590" h="881" extrusionOk="0">
                  <a:moveTo>
                    <a:pt x="3589" y="1"/>
                  </a:moveTo>
                  <a:cubicBezTo>
                    <a:pt x="3589" y="1"/>
                    <a:pt x="3544" y="34"/>
                    <a:pt x="3476" y="102"/>
                  </a:cubicBezTo>
                  <a:cubicBezTo>
                    <a:pt x="3420" y="147"/>
                    <a:pt x="3375" y="181"/>
                    <a:pt x="3318" y="215"/>
                  </a:cubicBezTo>
                  <a:cubicBezTo>
                    <a:pt x="3262" y="260"/>
                    <a:pt x="3183" y="294"/>
                    <a:pt x="3115" y="328"/>
                  </a:cubicBezTo>
                  <a:cubicBezTo>
                    <a:pt x="3036" y="373"/>
                    <a:pt x="2957" y="418"/>
                    <a:pt x="2856" y="441"/>
                  </a:cubicBezTo>
                  <a:cubicBezTo>
                    <a:pt x="2765" y="474"/>
                    <a:pt x="2664" y="508"/>
                    <a:pt x="2562" y="542"/>
                  </a:cubicBezTo>
                  <a:lnTo>
                    <a:pt x="2393" y="576"/>
                  </a:lnTo>
                  <a:lnTo>
                    <a:pt x="2235" y="610"/>
                  </a:lnTo>
                  <a:cubicBezTo>
                    <a:pt x="2122" y="644"/>
                    <a:pt x="1998" y="655"/>
                    <a:pt x="1885" y="666"/>
                  </a:cubicBezTo>
                  <a:cubicBezTo>
                    <a:pt x="1772" y="678"/>
                    <a:pt x="1648" y="700"/>
                    <a:pt x="1535" y="711"/>
                  </a:cubicBezTo>
                  <a:cubicBezTo>
                    <a:pt x="1423" y="711"/>
                    <a:pt x="1310" y="723"/>
                    <a:pt x="1197" y="723"/>
                  </a:cubicBezTo>
                  <a:cubicBezTo>
                    <a:pt x="971" y="734"/>
                    <a:pt x="768" y="734"/>
                    <a:pt x="588" y="734"/>
                  </a:cubicBezTo>
                  <a:cubicBezTo>
                    <a:pt x="527" y="734"/>
                    <a:pt x="472" y="739"/>
                    <a:pt x="422" y="739"/>
                  </a:cubicBezTo>
                  <a:cubicBezTo>
                    <a:pt x="397" y="739"/>
                    <a:pt x="373" y="738"/>
                    <a:pt x="351" y="734"/>
                  </a:cubicBezTo>
                  <a:lnTo>
                    <a:pt x="159" y="734"/>
                  </a:lnTo>
                  <a:cubicBezTo>
                    <a:pt x="57" y="723"/>
                    <a:pt x="1" y="723"/>
                    <a:pt x="1" y="723"/>
                  </a:cubicBezTo>
                  <a:lnTo>
                    <a:pt x="1" y="723"/>
                  </a:lnTo>
                  <a:cubicBezTo>
                    <a:pt x="181" y="768"/>
                    <a:pt x="384" y="813"/>
                    <a:pt x="576" y="836"/>
                  </a:cubicBezTo>
                  <a:cubicBezTo>
                    <a:pt x="666" y="847"/>
                    <a:pt x="757" y="858"/>
                    <a:pt x="858" y="858"/>
                  </a:cubicBezTo>
                  <a:cubicBezTo>
                    <a:pt x="960" y="869"/>
                    <a:pt x="1073" y="881"/>
                    <a:pt x="1186" y="881"/>
                  </a:cubicBezTo>
                  <a:cubicBezTo>
                    <a:pt x="1298" y="881"/>
                    <a:pt x="1423" y="869"/>
                    <a:pt x="1535" y="869"/>
                  </a:cubicBezTo>
                  <a:cubicBezTo>
                    <a:pt x="1648" y="858"/>
                    <a:pt x="1772" y="858"/>
                    <a:pt x="1896" y="836"/>
                  </a:cubicBezTo>
                  <a:cubicBezTo>
                    <a:pt x="2009" y="813"/>
                    <a:pt x="2133" y="802"/>
                    <a:pt x="2246" y="768"/>
                  </a:cubicBezTo>
                  <a:cubicBezTo>
                    <a:pt x="2359" y="745"/>
                    <a:pt x="2472" y="711"/>
                    <a:pt x="2585" y="678"/>
                  </a:cubicBezTo>
                  <a:cubicBezTo>
                    <a:pt x="2686" y="644"/>
                    <a:pt x="2799" y="599"/>
                    <a:pt x="2889" y="553"/>
                  </a:cubicBezTo>
                  <a:cubicBezTo>
                    <a:pt x="2980" y="520"/>
                    <a:pt x="3070" y="474"/>
                    <a:pt x="3149" y="418"/>
                  </a:cubicBezTo>
                  <a:cubicBezTo>
                    <a:pt x="3217" y="373"/>
                    <a:pt x="3284" y="317"/>
                    <a:pt x="3352" y="260"/>
                  </a:cubicBezTo>
                  <a:cubicBezTo>
                    <a:pt x="3397" y="226"/>
                    <a:pt x="3442" y="181"/>
                    <a:pt x="3488" y="125"/>
                  </a:cubicBezTo>
                  <a:cubicBezTo>
                    <a:pt x="3555" y="46"/>
                    <a:pt x="3589" y="1"/>
                    <a:pt x="358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082925" y="3488125"/>
              <a:ext cx="51075" cy="9900"/>
            </a:xfrm>
            <a:custGeom>
              <a:avLst/>
              <a:gdLst/>
              <a:ahLst/>
              <a:cxnLst/>
              <a:rect l="l" t="t" r="r" b="b"/>
              <a:pathLst>
                <a:path w="2043" h="396" extrusionOk="0">
                  <a:moveTo>
                    <a:pt x="2043" y="0"/>
                  </a:moveTo>
                  <a:cubicBezTo>
                    <a:pt x="2043" y="0"/>
                    <a:pt x="1907" y="0"/>
                    <a:pt x="1716" y="23"/>
                  </a:cubicBezTo>
                  <a:cubicBezTo>
                    <a:pt x="1614" y="23"/>
                    <a:pt x="1501" y="23"/>
                    <a:pt x="1388" y="45"/>
                  </a:cubicBezTo>
                  <a:cubicBezTo>
                    <a:pt x="1264" y="57"/>
                    <a:pt x="1140" y="68"/>
                    <a:pt x="1016" y="68"/>
                  </a:cubicBezTo>
                  <a:cubicBezTo>
                    <a:pt x="933" y="68"/>
                    <a:pt x="846" y="73"/>
                    <a:pt x="763" y="73"/>
                  </a:cubicBezTo>
                  <a:cubicBezTo>
                    <a:pt x="721" y="73"/>
                    <a:pt x="681" y="72"/>
                    <a:pt x="644" y="68"/>
                  </a:cubicBezTo>
                  <a:cubicBezTo>
                    <a:pt x="606" y="68"/>
                    <a:pt x="568" y="73"/>
                    <a:pt x="531" y="73"/>
                  </a:cubicBezTo>
                  <a:cubicBezTo>
                    <a:pt x="512" y="73"/>
                    <a:pt x="493" y="72"/>
                    <a:pt x="474" y="68"/>
                  </a:cubicBezTo>
                  <a:cubicBezTo>
                    <a:pt x="418" y="57"/>
                    <a:pt x="373" y="57"/>
                    <a:pt x="328" y="57"/>
                  </a:cubicBezTo>
                  <a:cubicBezTo>
                    <a:pt x="283" y="45"/>
                    <a:pt x="237" y="45"/>
                    <a:pt x="192" y="34"/>
                  </a:cubicBezTo>
                  <a:lnTo>
                    <a:pt x="91" y="12"/>
                  </a:lnTo>
                  <a:cubicBezTo>
                    <a:pt x="34" y="12"/>
                    <a:pt x="1" y="0"/>
                    <a:pt x="0" y="0"/>
                  </a:cubicBezTo>
                  <a:lnTo>
                    <a:pt x="0" y="0"/>
                  </a:lnTo>
                  <a:cubicBezTo>
                    <a:pt x="23" y="12"/>
                    <a:pt x="57" y="34"/>
                    <a:pt x="79" y="45"/>
                  </a:cubicBezTo>
                  <a:cubicBezTo>
                    <a:pt x="113" y="57"/>
                    <a:pt x="136" y="79"/>
                    <a:pt x="170" y="102"/>
                  </a:cubicBezTo>
                  <a:cubicBezTo>
                    <a:pt x="215" y="124"/>
                    <a:pt x="249" y="147"/>
                    <a:pt x="294" y="158"/>
                  </a:cubicBezTo>
                  <a:cubicBezTo>
                    <a:pt x="350" y="169"/>
                    <a:pt x="395" y="215"/>
                    <a:pt x="452" y="226"/>
                  </a:cubicBezTo>
                  <a:cubicBezTo>
                    <a:pt x="508" y="237"/>
                    <a:pt x="565" y="294"/>
                    <a:pt x="632" y="294"/>
                  </a:cubicBezTo>
                  <a:cubicBezTo>
                    <a:pt x="689" y="305"/>
                    <a:pt x="757" y="395"/>
                    <a:pt x="824" y="395"/>
                  </a:cubicBezTo>
                  <a:lnTo>
                    <a:pt x="1016" y="395"/>
                  </a:lnTo>
                  <a:cubicBezTo>
                    <a:pt x="1084" y="395"/>
                    <a:pt x="1151" y="294"/>
                    <a:pt x="1219" y="294"/>
                  </a:cubicBezTo>
                  <a:cubicBezTo>
                    <a:pt x="1276" y="294"/>
                    <a:pt x="1343" y="192"/>
                    <a:pt x="1400" y="181"/>
                  </a:cubicBezTo>
                  <a:cubicBezTo>
                    <a:pt x="1513" y="169"/>
                    <a:pt x="1625" y="136"/>
                    <a:pt x="1727" y="113"/>
                  </a:cubicBezTo>
                  <a:cubicBezTo>
                    <a:pt x="1829" y="79"/>
                    <a:pt x="1941" y="45"/>
                    <a:pt x="20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091400" y="3480775"/>
              <a:ext cx="42600" cy="7850"/>
            </a:xfrm>
            <a:custGeom>
              <a:avLst/>
              <a:gdLst/>
              <a:ahLst/>
              <a:cxnLst/>
              <a:rect l="l" t="t" r="r" b="b"/>
              <a:pathLst>
                <a:path w="1704" h="314" extrusionOk="0">
                  <a:moveTo>
                    <a:pt x="0" y="1"/>
                  </a:moveTo>
                  <a:cubicBezTo>
                    <a:pt x="0" y="1"/>
                    <a:pt x="23" y="23"/>
                    <a:pt x="68" y="23"/>
                  </a:cubicBezTo>
                  <a:cubicBezTo>
                    <a:pt x="113" y="69"/>
                    <a:pt x="181" y="102"/>
                    <a:pt x="237" y="125"/>
                  </a:cubicBezTo>
                  <a:cubicBezTo>
                    <a:pt x="282" y="148"/>
                    <a:pt x="316" y="170"/>
                    <a:pt x="361" y="181"/>
                  </a:cubicBezTo>
                  <a:cubicBezTo>
                    <a:pt x="406" y="204"/>
                    <a:pt x="451" y="215"/>
                    <a:pt x="508" y="238"/>
                  </a:cubicBezTo>
                  <a:cubicBezTo>
                    <a:pt x="553" y="249"/>
                    <a:pt x="609" y="260"/>
                    <a:pt x="666" y="272"/>
                  </a:cubicBezTo>
                  <a:lnTo>
                    <a:pt x="824" y="294"/>
                  </a:lnTo>
                  <a:cubicBezTo>
                    <a:pt x="880" y="306"/>
                    <a:pt x="937" y="306"/>
                    <a:pt x="993" y="306"/>
                  </a:cubicBezTo>
                  <a:cubicBezTo>
                    <a:pt x="1021" y="311"/>
                    <a:pt x="1049" y="314"/>
                    <a:pt x="1078" y="314"/>
                  </a:cubicBezTo>
                  <a:cubicBezTo>
                    <a:pt x="1106" y="314"/>
                    <a:pt x="1134" y="311"/>
                    <a:pt x="1162" y="306"/>
                  </a:cubicBezTo>
                  <a:cubicBezTo>
                    <a:pt x="1253" y="306"/>
                    <a:pt x="1343" y="283"/>
                    <a:pt x="1444" y="260"/>
                  </a:cubicBezTo>
                  <a:cubicBezTo>
                    <a:pt x="1501" y="249"/>
                    <a:pt x="1569" y="227"/>
                    <a:pt x="1636" y="204"/>
                  </a:cubicBezTo>
                  <a:lnTo>
                    <a:pt x="1704" y="181"/>
                  </a:lnTo>
                  <a:lnTo>
                    <a:pt x="1433" y="181"/>
                  </a:lnTo>
                  <a:cubicBezTo>
                    <a:pt x="1411" y="176"/>
                    <a:pt x="1388" y="173"/>
                    <a:pt x="1365" y="173"/>
                  </a:cubicBezTo>
                  <a:cubicBezTo>
                    <a:pt x="1343" y="173"/>
                    <a:pt x="1320" y="176"/>
                    <a:pt x="1298" y="181"/>
                  </a:cubicBezTo>
                  <a:lnTo>
                    <a:pt x="1162" y="181"/>
                  </a:lnTo>
                  <a:cubicBezTo>
                    <a:pt x="1061" y="181"/>
                    <a:pt x="948" y="170"/>
                    <a:pt x="846" y="159"/>
                  </a:cubicBezTo>
                  <a:cubicBezTo>
                    <a:pt x="745" y="136"/>
                    <a:pt x="632" y="136"/>
                    <a:pt x="542" y="114"/>
                  </a:cubicBezTo>
                  <a:cubicBezTo>
                    <a:pt x="485" y="102"/>
                    <a:pt x="440" y="102"/>
                    <a:pt x="395" y="91"/>
                  </a:cubicBezTo>
                  <a:cubicBezTo>
                    <a:pt x="350" y="80"/>
                    <a:pt x="316" y="69"/>
                    <a:pt x="271" y="69"/>
                  </a:cubicBezTo>
                  <a:cubicBezTo>
                    <a:pt x="192" y="46"/>
                    <a:pt x="124" y="23"/>
                    <a:pt x="79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097875" y="3300850"/>
              <a:ext cx="117100" cy="192375"/>
            </a:xfrm>
            <a:custGeom>
              <a:avLst/>
              <a:gdLst/>
              <a:ahLst/>
              <a:cxnLst/>
              <a:rect l="l" t="t" r="r" b="b"/>
              <a:pathLst>
                <a:path w="4684" h="7695" extrusionOk="0">
                  <a:moveTo>
                    <a:pt x="1736" y="1"/>
                  </a:moveTo>
                  <a:cubicBezTo>
                    <a:pt x="1625" y="1"/>
                    <a:pt x="1513" y="11"/>
                    <a:pt x="1400" y="32"/>
                  </a:cubicBezTo>
                  <a:lnTo>
                    <a:pt x="1276" y="66"/>
                  </a:lnTo>
                  <a:cubicBezTo>
                    <a:pt x="1140" y="179"/>
                    <a:pt x="1005" y="303"/>
                    <a:pt x="881" y="450"/>
                  </a:cubicBezTo>
                  <a:cubicBezTo>
                    <a:pt x="192" y="1251"/>
                    <a:pt x="1" y="2323"/>
                    <a:pt x="1" y="3373"/>
                  </a:cubicBezTo>
                  <a:cubicBezTo>
                    <a:pt x="1" y="4004"/>
                    <a:pt x="238" y="4715"/>
                    <a:pt x="474" y="5302"/>
                  </a:cubicBezTo>
                  <a:cubicBezTo>
                    <a:pt x="858" y="6216"/>
                    <a:pt x="1422" y="7288"/>
                    <a:pt x="2336" y="7694"/>
                  </a:cubicBezTo>
                  <a:lnTo>
                    <a:pt x="2404" y="7694"/>
                  </a:lnTo>
                  <a:cubicBezTo>
                    <a:pt x="2754" y="7299"/>
                    <a:pt x="3047" y="6859"/>
                    <a:pt x="3284" y="6397"/>
                  </a:cubicBezTo>
                  <a:cubicBezTo>
                    <a:pt x="4063" y="4873"/>
                    <a:pt x="4683" y="2921"/>
                    <a:pt x="3758" y="1330"/>
                  </a:cubicBezTo>
                  <a:cubicBezTo>
                    <a:pt x="3311" y="565"/>
                    <a:pt x="2557" y="1"/>
                    <a:pt x="173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104075" y="3387125"/>
              <a:ext cx="97350" cy="107800"/>
            </a:xfrm>
            <a:custGeom>
              <a:avLst/>
              <a:gdLst/>
              <a:ahLst/>
              <a:cxnLst/>
              <a:rect l="l" t="t" r="r" b="b"/>
              <a:pathLst>
                <a:path w="3894" h="4312" extrusionOk="0">
                  <a:moveTo>
                    <a:pt x="1140" y="1"/>
                  </a:moveTo>
                  <a:cubicBezTo>
                    <a:pt x="937" y="12"/>
                    <a:pt x="915" y="215"/>
                    <a:pt x="971" y="395"/>
                  </a:cubicBezTo>
                  <a:cubicBezTo>
                    <a:pt x="915" y="256"/>
                    <a:pt x="782" y="177"/>
                    <a:pt x="645" y="177"/>
                  </a:cubicBezTo>
                  <a:cubicBezTo>
                    <a:pt x="561" y="177"/>
                    <a:pt x="476" y="207"/>
                    <a:pt x="407" y="271"/>
                  </a:cubicBezTo>
                  <a:cubicBezTo>
                    <a:pt x="1" y="576"/>
                    <a:pt x="46" y="1524"/>
                    <a:pt x="114" y="1953"/>
                  </a:cubicBezTo>
                  <a:cubicBezTo>
                    <a:pt x="272" y="2901"/>
                    <a:pt x="1298" y="3657"/>
                    <a:pt x="1863" y="4311"/>
                  </a:cubicBezTo>
                  <a:lnTo>
                    <a:pt x="2551" y="3961"/>
                  </a:lnTo>
                  <a:cubicBezTo>
                    <a:pt x="2811" y="3374"/>
                    <a:pt x="3194" y="2833"/>
                    <a:pt x="3476" y="2269"/>
                  </a:cubicBezTo>
                  <a:cubicBezTo>
                    <a:pt x="3623" y="1930"/>
                    <a:pt x="3894" y="1479"/>
                    <a:pt x="3713" y="1118"/>
                  </a:cubicBezTo>
                  <a:cubicBezTo>
                    <a:pt x="3606" y="857"/>
                    <a:pt x="3329" y="723"/>
                    <a:pt x="3052" y="723"/>
                  </a:cubicBezTo>
                  <a:cubicBezTo>
                    <a:pt x="2862" y="723"/>
                    <a:pt x="2673" y="786"/>
                    <a:pt x="2540" y="915"/>
                  </a:cubicBezTo>
                  <a:cubicBezTo>
                    <a:pt x="2596" y="700"/>
                    <a:pt x="2630" y="294"/>
                    <a:pt x="2393" y="181"/>
                  </a:cubicBezTo>
                  <a:cubicBezTo>
                    <a:pt x="2335" y="148"/>
                    <a:pt x="2277" y="133"/>
                    <a:pt x="2220" y="133"/>
                  </a:cubicBezTo>
                  <a:cubicBezTo>
                    <a:pt x="1991" y="133"/>
                    <a:pt x="1775" y="364"/>
                    <a:pt x="1603" y="463"/>
                  </a:cubicBezTo>
                  <a:cubicBezTo>
                    <a:pt x="1513" y="339"/>
                    <a:pt x="1344" y="1"/>
                    <a:pt x="114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075300" y="3302500"/>
              <a:ext cx="80725" cy="191050"/>
            </a:xfrm>
            <a:custGeom>
              <a:avLst/>
              <a:gdLst/>
              <a:ahLst/>
              <a:cxnLst/>
              <a:rect l="l" t="t" r="r" b="b"/>
              <a:pathLst>
                <a:path w="3229" h="7642" extrusionOk="0">
                  <a:moveTo>
                    <a:pt x="2179" y="0"/>
                  </a:moveTo>
                  <a:cubicBezTo>
                    <a:pt x="1524" y="181"/>
                    <a:pt x="847" y="598"/>
                    <a:pt x="565" y="1196"/>
                  </a:cubicBezTo>
                  <a:cubicBezTo>
                    <a:pt x="125" y="2088"/>
                    <a:pt x="12" y="2675"/>
                    <a:pt x="1" y="3701"/>
                  </a:cubicBezTo>
                  <a:cubicBezTo>
                    <a:pt x="1" y="4379"/>
                    <a:pt x="430" y="5462"/>
                    <a:pt x="870" y="6037"/>
                  </a:cubicBezTo>
                  <a:cubicBezTo>
                    <a:pt x="1311" y="6645"/>
                    <a:pt x="2402" y="7641"/>
                    <a:pt x="3178" y="7641"/>
                  </a:cubicBezTo>
                  <a:cubicBezTo>
                    <a:pt x="3195" y="7641"/>
                    <a:pt x="3211" y="7641"/>
                    <a:pt x="3228" y="7640"/>
                  </a:cubicBezTo>
                  <a:cubicBezTo>
                    <a:pt x="2337" y="7222"/>
                    <a:pt x="1761" y="6150"/>
                    <a:pt x="1377" y="5236"/>
                  </a:cubicBezTo>
                  <a:cubicBezTo>
                    <a:pt x="1141" y="4661"/>
                    <a:pt x="904" y="3938"/>
                    <a:pt x="904" y="3307"/>
                  </a:cubicBezTo>
                  <a:cubicBezTo>
                    <a:pt x="904" y="2268"/>
                    <a:pt x="1095" y="1185"/>
                    <a:pt x="1784" y="384"/>
                  </a:cubicBezTo>
                  <a:cubicBezTo>
                    <a:pt x="1908" y="249"/>
                    <a:pt x="2043" y="113"/>
                    <a:pt x="2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122975" y="3434225"/>
              <a:ext cx="43750" cy="64650"/>
            </a:xfrm>
            <a:custGeom>
              <a:avLst/>
              <a:gdLst/>
              <a:ahLst/>
              <a:cxnLst/>
              <a:rect l="l" t="t" r="r" b="b"/>
              <a:pathLst>
                <a:path w="1750" h="2586" extrusionOk="0">
                  <a:moveTo>
                    <a:pt x="12" y="1"/>
                  </a:moveTo>
                  <a:cubicBezTo>
                    <a:pt x="12" y="1"/>
                    <a:pt x="1" y="57"/>
                    <a:pt x="23" y="136"/>
                  </a:cubicBezTo>
                  <a:cubicBezTo>
                    <a:pt x="23" y="193"/>
                    <a:pt x="23" y="249"/>
                    <a:pt x="35" y="294"/>
                  </a:cubicBezTo>
                  <a:cubicBezTo>
                    <a:pt x="46" y="362"/>
                    <a:pt x="69" y="430"/>
                    <a:pt x="91" y="497"/>
                  </a:cubicBezTo>
                  <a:cubicBezTo>
                    <a:pt x="102" y="576"/>
                    <a:pt x="136" y="655"/>
                    <a:pt x="170" y="734"/>
                  </a:cubicBezTo>
                  <a:cubicBezTo>
                    <a:pt x="204" y="813"/>
                    <a:pt x="249" y="892"/>
                    <a:pt x="283" y="983"/>
                  </a:cubicBezTo>
                  <a:cubicBezTo>
                    <a:pt x="328" y="1062"/>
                    <a:pt x="373" y="1152"/>
                    <a:pt x="430" y="1231"/>
                  </a:cubicBezTo>
                  <a:cubicBezTo>
                    <a:pt x="475" y="1321"/>
                    <a:pt x="542" y="1400"/>
                    <a:pt x="599" y="1479"/>
                  </a:cubicBezTo>
                  <a:cubicBezTo>
                    <a:pt x="712" y="1637"/>
                    <a:pt x="836" y="1795"/>
                    <a:pt x="971" y="1931"/>
                  </a:cubicBezTo>
                  <a:cubicBezTo>
                    <a:pt x="1095" y="2055"/>
                    <a:pt x="1220" y="2179"/>
                    <a:pt x="1344" y="2292"/>
                  </a:cubicBezTo>
                  <a:cubicBezTo>
                    <a:pt x="1479" y="2393"/>
                    <a:pt x="1614" y="2495"/>
                    <a:pt x="1750" y="2585"/>
                  </a:cubicBezTo>
                  <a:cubicBezTo>
                    <a:pt x="1727" y="2551"/>
                    <a:pt x="1693" y="2517"/>
                    <a:pt x="1660" y="2483"/>
                  </a:cubicBezTo>
                  <a:cubicBezTo>
                    <a:pt x="1592" y="2427"/>
                    <a:pt x="1513" y="2325"/>
                    <a:pt x="1411" y="2224"/>
                  </a:cubicBezTo>
                  <a:cubicBezTo>
                    <a:pt x="1321" y="2122"/>
                    <a:pt x="1197" y="1976"/>
                    <a:pt x="1084" y="1840"/>
                  </a:cubicBezTo>
                  <a:cubicBezTo>
                    <a:pt x="1028" y="1773"/>
                    <a:pt x="971" y="1694"/>
                    <a:pt x="904" y="1615"/>
                  </a:cubicBezTo>
                  <a:cubicBezTo>
                    <a:pt x="847" y="1547"/>
                    <a:pt x="791" y="1468"/>
                    <a:pt x="723" y="1389"/>
                  </a:cubicBezTo>
                  <a:cubicBezTo>
                    <a:pt x="667" y="1299"/>
                    <a:pt x="610" y="1220"/>
                    <a:pt x="565" y="1141"/>
                  </a:cubicBezTo>
                  <a:cubicBezTo>
                    <a:pt x="509" y="1062"/>
                    <a:pt x="463" y="983"/>
                    <a:pt x="407" y="904"/>
                  </a:cubicBezTo>
                  <a:cubicBezTo>
                    <a:pt x="351" y="836"/>
                    <a:pt x="294" y="757"/>
                    <a:pt x="260" y="678"/>
                  </a:cubicBezTo>
                  <a:cubicBezTo>
                    <a:pt x="238" y="610"/>
                    <a:pt x="193" y="531"/>
                    <a:pt x="159" y="464"/>
                  </a:cubicBezTo>
                  <a:cubicBezTo>
                    <a:pt x="136" y="407"/>
                    <a:pt x="114" y="351"/>
                    <a:pt x="91" y="283"/>
                  </a:cubicBezTo>
                  <a:cubicBezTo>
                    <a:pt x="69" y="238"/>
                    <a:pt x="57" y="182"/>
                    <a:pt x="46" y="1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37650" y="3438750"/>
              <a:ext cx="24300" cy="54200"/>
            </a:xfrm>
            <a:custGeom>
              <a:avLst/>
              <a:gdLst/>
              <a:ahLst/>
              <a:cxnLst/>
              <a:rect l="l" t="t" r="r" b="b"/>
              <a:pathLst>
                <a:path w="972" h="2168" extrusionOk="0">
                  <a:moveTo>
                    <a:pt x="1" y="1"/>
                  </a:moveTo>
                  <a:cubicBezTo>
                    <a:pt x="1" y="1"/>
                    <a:pt x="1" y="34"/>
                    <a:pt x="1" y="91"/>
                  </a:cubicBezTo>
                  <a:cubicBezTo>
                    <a:pt x="12" y="192"/>
                    <a:pt x="23" y="283"/>
                    <a:pt x="46" y="373"/>
                  </a:cubicBezTo>
                  <a:cubicBezTo>
                    <a:pt x="68" y="474"/>
                    <a:pt x="102" y="610"/>
                    <a:pt x="136" y="745"/>
                  </a:cubicBezTo>
                  <a:cubicBezTo>
                    <a:pt x="181" y="892"/>
                    <a:pt x="226" y="1027"/>
                    <a:pt x="283" y="1174"/>
                  </a:cubicBezTo>
                  <a:cubicBezTo>
                    <a:pt x="317" y="1230"/>
                    <a:pt x="350" y="1309"/>
                    <a:pt x="384" y="1377"/>
                  </a:cubicBezTo>
                  <a:cubicBezTo>
                    <a:pt x="418" y="1445"/>
                    <a:pt x="452" y="1513"/>
                    <a:pt x="497" y="1569"/>
                  </a:cubicBezTo>
                  <a:cubicBezTo>
                    <a:pt x="531" y="1625"/>
                    <a:pt x="565" y="1693"/>
                    <a:pt x="599" y="1738"/>
                  </a:cubicBezTo>
                  <a:lnTo>
                    <a:pt x="712" y="1896"/>
                  </a:lnTo>
                  <a:cubicBezTo>
                    <a:pt x="768" y="1964"/>
                    <a:pt x="836" y="2032"/>
                    <a:pt x="892" y="2099"/>
                  </a:cubicBezTo>
                  <a:lnTo>
                    <a:pt x="971" y="2167"/>
                  </a:lnTo>
                  <a:cubicBezTo>
                    <a:pt x="971" y="2167"/>
                    <a:pt x="948" y="2133"/>
                    <a:pt x="926" y="2077"/>
                  </a:cubicBezTo>
                  <a:cubicBezTo>
                    <a:pt x="892" y="2020"/>
                    <a:pt x="836" y="1941"/>
                    <a:pt x="791" y="1840"/>
                  </a:cubicBezTo>
                  <a:cubicBezTo>
                    <a:pt x="768" y="1783"/>
                    <a:pt x="734" y="1738"/>
                    <a:pt x="700" y="1682"/>
                  </a:cubicBezTo>
                  <a:cubicBezTo>
                    <a:pt x="678" y="1625"/>
                    <a:pt x="655" y="1558"/>
                    <a:pt x="621" y="1501"/>
                  </a:cubicBezTo>
                  <a:cubicBezTo>
                    <a:pt x="554" y="1377"/>
                    <a:pt x="497" y="1242"/>
                    <a:pt x="441" y="1106"/>
                  </a:cubicBezTo>
                  <a:cubicBezTo>
                    <a:pt x="384" y="971"/>
                    <a:pt x="328" y="836"/>
                    <a:pt x="283" y="700"/>
                  </a:cubicBezTo>
                  <a:cubicBezTo>
                    <a:pt x="226" y="576"/>
                    <a:pt x="181" y="452"/>
                    <a:pt x="136" y="350"/>
                  </a:cubicBezTo>
                  <a:cubicBezTo>
                    <a:pt x="91" y="237"/>
                    <a:pt x="57" y="158"/>
                    <a:pt x="34" y="91"/>
                  </a:cubicBezTo>
                  <a:cubicBezTo>
                    <a:pt x="12" y="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150900" y="3446375"/>
              <a:ext cx="13025" cy="50800"/>
            </a:xfrm>
            <a:custGeom>
              <a:avLst/>
              <a:gdLst/>
              <a:ahLst/>
              <a:cxnLst/>
              <a:rect l="l" t="t" r="r" b="b"/>
              <a:pathLst>
                <a:path w="521" h="2032" extrusionOk="0">
                  <a:moveTo>
                    <a:pt x="12" y="0"/>
                  </a:moveTo>
                  <a:cubicBezTo>
                    <a:pt x="1" y="113"/>
                    <a:pt x="1" y="226"/>
                    <a:pt x="12" y="327"/>
                  </a:cubicBezTo>
                  <a:cubicBezTo>
                    <a:pt x="12" y="384"/>
                    <a:pt x="12" y="440"/>
                    <a:pt x="12" y="497"/>
                  </a:cubicBezTo>
                  <a:cubicBezTo>
                    <a:pt x="24" y="553"/>
                    <a:pt x="35" y="610"/>
                    <a:pt x="35" y="666"/>
                  </a:cubicBezTo>
                  <a:cubicBezTo>
                    <a:pt x="57" y="790"/>
                    <a:pt x="80" y="925"/>
                    <a:pt x="114" y="1050"/>
                  </a:cubicBezTo>
                  <a:cubicBezTo>
                    <a:pt x="159" y="1185"/>
                    <a:pt x="193" y="1309"/>
                    <a:pt x="238" y="1422"/>
                  </a:cubicBezTo>
                  <a:cubicBezTo>
                    <a:pt x="272" y="1524"/>
                    <a:pt x="317" y="1636"/>
                    <a:pt x="362" y="1738"/>
                  </a:cubicBezTo>
                  <a:cubicBezTo>
                    <a:pt x="418" y="1839"/>
                    <a:pt x="464" y="1930"/>
                    <a:pt x="520" y="2031"/>
                  </a:cubicBezTo>
                  <a:cubicBezTo>
                    <a:pt x="520" y="2031"/>
                    <a:pt x="497" y="1896"/>
                    <a:pt x="452" y="1704"/>
                  </a:cubicBezTo>
                  <a:cubicBezTo>
                    <a:pt x="441" y="1659"/>
                    <a:pt x="430" y="1603"/>
                    <a:pt x="418" y="1546"/>
                  </a:cubicBezTo>
                  <a:cubicBezTo>
                    <a:pt x="396" y="1501"/>
                    <a:pt x="396" y="1445"/>
                    <a:pt x="373" y="1377"/>
                  </a:cubicBezTo>
                  <a:cubicBezTo>
                    <a:pt x="351" y="1264"/>
                    <a:pt x="306" y="1140"/>
                    <a:pt x="272" y="1016"/>
                  </a:cubicBezTo>
                  <a:cubicBezTo>
                    <a:pt x="249" y="892"/>
                    <a:pt x="215" y="756"/>
                    <a:pt x="182" y="643"/>
                  </a:cubicBezTo>
                  <a:cubicBezTo>
                    <a:pt x="170" y="587"/>
                    <a:pt x="148" y="531"/>
                    <a:pt x="136" y="474"/>
                  </a:cubicBezTo>
                  <a:cubicBezTo>
                    <a:pt x="125" y="418"/>
                    <a:pt x="114" y="373"/>
                    <a:pt x="103" y="316"/>
                  </a:cubicBezTo>
                  <a:cubicBezTo>
                    <a:pt x="57" y="124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154575" y="3406050"/>
              <a:ext cx="162525" cy="95925"/>
            </a:xfrm>
            <a:custGeom>
              <a:avLst/>
              <a:gdLst/>
              <a:ahLst/>
              <a:cxnLst/>
              <a:rect l="l" t="t" r="r" b="b"/>
              <a:pathLst>
                <a:path w="6501" h="3837" extrusionOk="0">
                  <a:moveTo>
                    <a:pt x="4121" y="1"/>
                  </a:moveTo>
                  <a:cubicBezTo>
                    <a:pt x="3976" y="1"/>
                    <a:pt x="3828" y="8"/>
                    <a:pt x="3679" y="22"/>
                  </a:cubicBezTo>
                  <a:cubicBezTo>
                    <a:pt x="2709" y="101"/>
                    <a:pt x="1851" y="620"/>
                    <a:pt x="1197" y="1320"/>
                  </a:cubicBezTo>
                  <a:cubicBezTo>
                    <a:pt x="937" y="1613"/>
                    <a:pt x="700" y="1929"/>
                    <a:pt x="497" y="2268"/>
                  </a:cubicBezTo>
                  <a:cubicBezTo>
                    <a:pt x="260" y="2651"/>
                    <a:pt x="102" y="3080"/>
                    <a:pt x="1" y="3520"/>
                  </a:cubicBezTo>
                  <a:lnTo>
                    <a:pt x="396" y="3610"/>
                  </a:lnTo>
                  <a:cubicBezTo>
                    <a:pt x="881" y="3723"/>
                    <a:pt x="1377" y="3802"/>
                    <a:pt x="1874" y="3825"/>
                  </a:cubicBezTo>
                  <a:cubicBezTo>
                    <a:pt x="2017" y="3832"/>
                    <a:pt x="2165" y="3837"/>
                    <a:pt x="2316" y="3837"/>
                  </a:cubicBezTo>
                  <a:cubicBezTo>
                    <a:pt x="3735" y="3837"/>
                    <a:pt x="5474" y="3473"/>
                    <a:pt x="6218" y="2189"/>
                  </a:cubicBezTo>
                  <a:cubicBezTo>
                    <a:pt x="6433" y="1816"/>
                    <a:pt x="6500" y="1387"/>
                    <a:pt x="6421" y="959"/>
                  </a:cubicBezTo>
                  <a:cubicBezTo>
                    <a:pt x="6320" y="801"/>
                    <a:pt x="6184" y="654"/>
                    <a:pt x="6026" y="541"/>
                  </a:cubicBezTo>
                  <a:cubicBezTo>
                    <a:pt x="5441" y="160"/>
                    <a:pt x="4801" y="1"/>
                    <a:pt x="41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148375" y="3430750"/>
              <a:ext cx="95925" cy="76650"/>
            </a:xfrm>
            <a:custGeom>
              <a:avLst/>
              <a:gdLst/>
              <a:ahLst/>
              <a:cxnLst/>
              <a:rect l="l" t="t" r="r" b="b"/>
              <a:pathLst>
                <a:path w="3837" h="3066" extrusionOk="0">
                  <a:moveTo>
                    <a:pt x="0" y="2668"/>
                  </a:moveTo>
                  <a:lnTo>
                    <a:pt x="0" y="2668"/>
                  </a:lnTo>
                  <a:cubicBezTo>
                    <a:pt x="0" y="2668"/>
                    <a:pt x="0" y="2668"/>
                    <a:pt x="0" y="2668"/>
                  </a:cubicBezTo>
                  <a:cubicBezTo>
                    <a:pt x="0" y="2668"/>
                    <a:pt x="0" y="2668"/>
                    <a:pt x="0" y="2668"/>
                  </a:cubicBezTo>
                  <a:close/>
                  <a:moveTo>
                    <a:pt x="2063" y="1"/>
                  </a:moveTo>
                  <a:cubicBezTo>
                    <a:pt x="1902" y="1"/>
                    <a:pt x="1746" y="27"/>
                    <a:pt x="1648" y="72"/>
                  </a:cubicBezTo>
                  <a:cubicBezTo>
                    <a:pt x="655" y="546"/>
                    <a:pt x="362" y="1720"/>
                    <a:pt x="0" y="2668"/>
                  </a:cubicBezTo>
                  <a:lnTo>
                    <a:pt x="0" y="2668"/>
                  </a:lnTo>
                  <a:cubicBezTo>
                    <a:pt x="4" y="2657"/>
                    <a:pt x="24" y="2653"/>
                    <a:pt x="57" y="2653"/>
                  </a:cubicBezTo>
                  <a:cubicBezTo>
                    <a:pt x="311" y="2653"/>
                    <a:pt x="1326" y="2928"/>
                    <a:pt x="1456" y="2938"/>
                  </a:cubicBezTo>
                  <a:cubicBezTo>
                    <a:pt x="1817" y="2984"/>
                    <a:pt x="2167" y="3065"/>
                    <a:pt x="2500" y="3065"/>
                  </a:cubicBezTo>
                  <a:cubicBezTo>
                    <a:pt x="2833" y="3065"/>
                    <a:pt x="3149" y="2984"/>
                    <a:pt x="3442" y="2701"/>
                  </a:cubicBezTo>
                  <a:cubicBezTo>
                    <a:pt x="3649" y="2495"/>
                    <a:pt x="3813" y="1943"/>
                    <a:pt x="3381" y="1943"/>
                  </a:cubicBezTo>
                  <a:cubicBezTo>
                    <a:pt x="3365" y="1943"/>
                    <a:pt x="3348" y="1944"/>
                    <a:pt x="3329" y="1945"/>
                  </a:cubicBezTo>
                  <a:cubicBezTo>
                    <a:pt x="3529" y="1757"/>
                    <a:pt x="3837" y="1177"/>
                    <a:pt x="3357" y="1177"/>
                  </a:cubicBezTo>
                  <a:cubicBezTo>
                    <a:pt x="3348" y="1177"/>
                    <a:pt x="3339" y="1178"/>
                    <a:pt x="3329" y="1178"/>
                  </a:cubicBezTo>
                  <a:cubicBezTo>
                    <a:pt x="3515" y="781"/>
                    <a:pt x="3302" y="428"/>
                    <a:pt x="2960" y="428"/>
                  </a:cubicBezTo>
                  <a:cubicBezTo>
                    <a:pt x="2846" y="428"/>
                    <a:pt x="2717" y="467"/>
                    <a:pt x="2584" y="557"/>
                  </a:cubicBezTo>
                  <a:cubicBezTo>
                    <a:pt x="2889" y="157"/>
                    <a:pt x="2459" y="1"/>
                    <a:pt x="206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48925" y="3386050"/>
              <a:ext cx="166475" cy="108025"/>
            </a:xfrm>
            <a:custGeom>
              <a:avLst/>
              <a:gdLst/>
              <a:ahLst/>
              <a:cxnLst/>
              <a:rect l="l" t="t" r="r" b="b"/>
              <a:pathLst>
                <a:path w="6659" h="4321" extrusionOk="0">
                  <a:moveTo>
                    <a:pt x="4151" y="1"/>
                  </a:moveTo>
                  <a:cubicBezTo>
                    <a:pt x="3342" y="1"/>
                    <a:pt x="2521" y="267"/>
                    <a:pt x="1976" y="732"/>
                  </a:cubicBezTo>
                  <a:cubicBezTo>
                    <a:pt x="892" y="1601"/>
                    <a:pt x="1" y="2831"/>
                    <a:pt x="204" y="4320"/>
                  </a:cubicBezTo>
                  <a:lnTo>
                    <a:pt x="238" y="4320"/>
                  </a:lnTo>
                  <a:cubicBezTo>
                    <a:pt x="328" y="3880"/>
                    <a:pt x="497" y="3451"/>
                    <a:pt x="734" y="3068"/>
                  </a:cubicBezTo>
                  <a:cubicBezTo>
                    <a:pt x="938" y="2729"/>
                    <a:pt x="1175" y="2413"/>
                    <a:pt x="1434" y="2120"/>
                  </a:cubicBezTo>
                  <a:cubicBezTo>
                    <a:pt x="2089" y="1420"/>
                    <a:pt x="2946" y="901"/>
                    <a:pt x="3917" y="822"/>
                  </a:cubicBezTo>
                  <a:cubicBezTo>
                    <a:pt x="4066" y="808"/>
                    <a:pt x="4212" y="801"/>
                    <a:pt x="4357" y="801"/>
                  </a:cubicBezTo>
                  <a:cubicBezTo>
                    <a:pt x="5035" y="801"/>
                    <a:pt x="5667" y="960"/>
                    <a:pt x="6252" y="1341"/>
                  </a:cubicBezTo>
                  <a:cubicBezTo>
                    <a:pt x="6410" y="1454"/>
                    <a:pt x="6557" y="1601"/>
                    <a:pt x="6659" y="1770"/>
                  </a:cubicBezTo>
                  <a:cubicBezTo>
                    <a:pt x="6602" y="1409"/>
                    <a:pt x="6433" y="1082"/>
                    <a:pt x="6196" y="811"/>
                  </a:cubicBezTo>
                  <a:cubicBezTo>
                    <a:pt x="5702" y="250"/>
                    <a:pt x="4933" y="1"/>
                    <a:pt x="4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153450" y="3431700"/>
              <a:ext cx="54200" cy="63225"/>
            </a:xfrm>
            <a:custGeom>
              <a:avLst/>
              <a:gdLst/>
              <a:ahLst/>
              <a:cxnLst/>
              <a:rect l="l" t="t" r="r" b="b"/>
              <a:pathLst>
                <a:path w="2168" h="2529" extrusionOk="0">
                  <a:moveTo>
                    <a:pt x="2167" y="0"/>
                  </a:moveTo>
                  <a:cubicBezTo>
                    <a:pt x="2167" y="0"/>
                    <a:pt x="1986" y="113"/>
                    <a:pt x="1716" y="305"/>
                  </a:cubicBezTo>
                  <a:cubicBezTo>
                    <a:pt x="1592" y="395"/>
                    <a:pt x="1445" y="508"/>
                    <a:pt x="1287" y="632"/>
                  </a:cubicBezTo>
                  <a:cubicBezTo>
                    <a:pt x="1140" y="756"/>
                    <a:pt x="982" y="903"/>
                    <a:pt x="824" y="1061"/>
                  </a:cubicBezTo>
                  <a:cubicBezTo>
                    <a:pt x="757" y="1140"/>
                    <a:pt x="678" y="1219"/>
                    <a:pt x="610" y="1298"/>
                  </a:cubicBezTo>
                  <a:cubicBezTo>
                    <a:pt x="542" y="1377"/>
                    <a:pt x="486" y="1467"/>
                    <a:pt x="429" y="1546"/>
                  </a:cubicBezTo>
                  <a:cubicBezTo>
                    <a:pt x="362" y="1625"/>
                    <a:pt x="305" y="1704"/>
                    <a:pt x="260" y="1783"/>
                  </a:cubicBezTo>
                  <a:cubicBezTo>
                    <a:pt x="226" y="1874"/>
                    <a:pt x="170" y="1941"/>
                    <a:pt x="147" y="2020"/>
                  </a:cubicBezTo>
                  <a:cubicBezTo>
                    <a:pt x="113" y="2088"/>
                    <a:pt x="80" y="2156"/>
                    <a:pt x="68" y="2235"/>
                  </a:cubicBezTo>
                  <a:cubicBezTo>
                    <a:pt x="46" y="2280"/>
                    <a:pt x="34" y="2336"/>
                    <a:pt x="23" y="2393"/>
                  </a:cubicBezTo>
                  <a:cubicBezTo>
                    <a:pt x="1" y="2483"/>
                    <a:pt x="1" y="2528"/>
                    <a:pt x="1" y="2528"/>
                  </a:cubicBezTo>
                  <a:lnTo>
                    <a:pt x="46" y="2404"/>
                  </a:lnTo>
                  <a:cubicBezTo>
                    <a:pt x="68" y="2359"/>
                    <a:pt x="91" y="2314"/>
                    <a:pt x="113" y="2257"/>
                  </a:cubicBezTo>
                  <a:cubicBezTo>
                    <a:pt x="147" y="2201"/>
                    <a:pt x="181" y="2144"/>
                    <a:pt x="226" y="2065"/>
                  </a:cubicBezTo>
                  <a:cubicBezTo>
                    <a:pt x="260" y="1998"/>
                    <a:pt x="305" y="1930"/>
                    <a:pt x="362" y="1862"/>
                  </a:cubicBezTo>
                  <a:cubicBezTo>
                    <a:pt x="418" y="1783"/>
                    <a:pt x="486" y="1704"/>
                    <a:pt x="531" y="1637"/>
                  </a:cubicBezTo>
                  <a:cubicBezTo>
                    <a:pt x="587" y="1558"/>
                    <a:pt x="666" y="1490"/>
                    <a:pt x="734" y="1411"/>
                  </a:cubicBezTo>
                  <a:cubicBezTo>
                    <a:pt x="802" y="1332"/>
                    <a:pt x="869" y="1253"/>
                    <a:pt x="948" y="1174"/>
                  </a:cubicBezTo>
                  <a:cubicBezTo>
                    <a:pt x="1095" y="1027"/>
                    <a:pt x="1242" y="881"/>
                    <a:pt x="1388" y="745"/>
                  </a:cubicBezTo>
                  <a:cubicBezTo>
                    <a:pt x="1524" y="610"/>
                    <a:pt x="1659" y="486"/>
                    <a:pt x="1772" y="373"/>
                  </a:cubicBezTo>
                  <a:lnTo>
                    <a:pt x="2054" y="113"/>
                  </a:lnTo>
                  <a:cubicBezTo>
                    <a:pt x="2133" y="46"/>
                    <a:pt x="2167" y="0"/>
                    <a:pt x="216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157400" y="3441000"/>
              <a:ext cx="62375" cy="51375"/>
            </a:xfrm>
            <a:custGeom>
              <a:avLst/>
              <a:gdLst/>
              <a:ahLst/>
              <a:cxnLst/>
              <a:rect l="l" t="t" r="r" b="b"/>
              <a:pathLst>
                <a:path w="2495" h="2055" extrusionOk="0">
                  <a:moveTo>
                    <a:pt x="2494" y="1"/>
                  </a:moveTo>
                  <a:cubicBezTo>
                    <a:pt x="2494" y="1"/>
                    <a:pt x="2302" y="69"/>
                    <a:pt x="2020" y="204"/>
                  </a:cubicBezTo>
                  <a:cubicBezTo>
                    <a:pt x="1885" y="272"/>
                    <a:pt x="1727" y="351"/>
                    <a:pt x="1558" y="452"/>
                  </a:cubicBezTo>
                  <a:cubicBezTo>
                    <a:pt x="1388" y="554"/>
                    <a:pt x="1219" y="667"/>
                    <a:pt x="1050" y="779"/>
                  </a:cubicBezTo>
                  <a:cubicBezTo>
                    <a:pt x="960" y="847"/>
                    <a:pt x="881" y="915"/>
                    <a:pt x="802" y="971"/>
                  </a:cubicBezTo>
                  <a:cubicBezTo>
                    <a:pt x="723" y="1039"/>
                    <a:pt x="644" y="1107"/>
                    <a:pt x="576" y="1186"/>
                  </a:cubicBezTo>
                  <a:cubicBezTo>
                    <a:pt x="508" y="1242"/>
                    <a:pt x="441" y="1321"/>
                    <a:pt x="384" y="1389"/>
                  </a:cubicBezTo>
                  <a:cubicBezTo>
                    <a:pt x="328" y="1456"/>
                    <a:pt x="283" y="1524"/>
                    <a:pt x="226" y="1592"/>
                  </a:cubicBezTo>
                  <a:cubicBezTo>
                    <a:pt x="192" y="1648"/>
                    <a:pt x="158" y="1716"/>
                    <a:pt x="125" y="1772"/>
                  </a:cubicBezTo>
                  <a:cubicBezTo>
                    <a:pt x="91" y="1818"/>
                    <a:pt x="68" y="1874"/>
                    <a:pt x="57" y="1919"/>
                  </a:cubicBezTo>
                  <a:cubicBezTo>
                    <a:pt x="23" y="2009"/>
                    <a:pt x="1" y="2054"/>
                    <a:pt x="1" y="2054"/>
                  </a:cubicBezTo>
                  <a:cubicBezTo>
                    <a:pt x="1" y="2054"/>
                    <a:pt x="34" y="2021"/>
                    <a:pt x="79" y="1942"/>
                  </a:cubicBezTo>
                  <a:cubicBezTo>
                    <a:pt x="113" y="1897"/>
                    <a:pt x="136" y="1851"/>
                    <a:pt x="170" y="1806"/>
                  </a:cubicBezTo>
                  <a:cubicBezTo>
                    <a:pt x="215" y="1761"/>
                    <a:pt x="260" y="1705"/>
                    <a:pt x="305" y="1648"/>
                  </a:cubicBezTo>
                  <a:cubicBezTo>
                    <a:pt x="350" y="1592"/>
                    <a:pt x="418" y="1524"/>
                    <a:pt x="474" y="1468"/>
                  </a:cubicBezTo>
                  <a:cubicBezTo>
                    <a:pt x="531" y="1411"/>
                    <a:pt x="599" y="1344"/>
                    <a:pt x="678" y="1287"/>
                  </a:cubicBezTo>
                  <a:cubicBezTo>
                    <a:pt x="745" y="1219"/>
                    <a:pt x="824" y="1163"/>
                    <a:pt x="903" y="1095"/>
                  </a:cubicBezTo>
                  <a:cubicBezTo>
                    <a:pt x="982" y="1039"/>
                    <a:pt x="1061" y="971"/>
                    <a:pt x="1140" y="915"/>
                  </a:cubicBezTo>
                  <a:cubicBezTo>
                    <a:pt x="1309" y="802"/>
                    <a:pt x="1479" y="678"/>
                    <a:pt x="1637" y="576"/>
                  </a:cubicBezTo>
                  <a:cubicBezTo>
                    <a:pt x="1795" y="475"/>
                    <a:pt x="1941" y="373"/>
                    <a:pt x="2077" y="283"/>
                  </a:cubicBezTo>
                  <a:cubicBezTo>
                    <a:pt x="2201" y="204"/>
                    <a:pt x="2302" y="125"/>
                    <a:pt x="2381" y="80"/>
                  </a:cubicBezTo>
                  <a:cubicBezTo>
                    <a:pt x="2460" y="23"/>
                    <a:pt x="2494" y="1"/>
                    <a:pt x="249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159375" y="3466125"/>
              <a:ext cx="44025" cy="24850"/>
            </a:xfrm>
            <a:custGeom>
              <a:avLst/>
              <a:gdLst/>
              <a:ahLst/>
              <a:cxnLst/>
              <a:rect l="l" t="t" r="r" b="b"/>
              <a:pathLst>
                <a:path w="1761" h="994" extrusionOk="0">
                  <a:moveTo>
                    <a:pt x="1671" y="0"/>
                  </a:moveTo>
                  <a:cubicBezTo>
                    <a:pt x="1592" y="11"/>
                    <a:pt x="1513" y="23"/>
                    <a:pt x="1434" y="34"/>
                  </a:cubicBezTo>
                  <a:cubicBezTo>
                    <a:pt x="1388" y="56"/>
                    <a:pt x="1321" y="45"/>
                    <a:pt x="1264" y="56"/>
                  </a:cubicBezTo>
                  <a:cubicBezTo>
                    <a:pt x="1254" y="59"/>
                    <a:pt x="1242" y="60"/>
                    <a:pt x="1228" y="60"/>
                  </a:cubicBezTo>
                  <a:cubicBezTo>
                    <a:pt x="1203" y="60"/>
                    <a:pt x="1173" y="57"/>
                    <a:pt x="1145" y="57"/>
                  </a:cubicBezTo>
                  <a:cubicBezTo>
                    <a:pt x="1119" y="57"/>
                    <a:pt x="1093" y="59"/>
                    <a:pt x="1072" y="68"/>
                  </a:cubicBezTo>
                  <a:cubicBezTo>
                    <a:pt x="1065" y="71"/>
                    <a:pt x="1057" y="72"/>
                    <a:pt x="1048" y="72"/>
                  </a:cubicBezTo>
                  <a:cubicBezTo>
                    <a:pt x="998" y="72"/>
                    <a:pt x="926" y="37"/>
                    <a:pt x="878" y="37"/>
                  </a:cubicBezTo>
                  <a:cubicBezTo>
                    <a:pt x="866" y="37"/>
                    <a:pt x="855" y="39"/>
                    <a:pt x="847" y="45"/>
                  </a:cubicBezTo>
                  <a:lnTo>
                    <a:pt x="678" y="135"/>
                  </a:lnTo>
                  <a:cubicBezTo>
                    <a:pt x="565" y="203"/>
                    <a:pt x="520" y="384"/>
                    <a:pt x="429" y="463"/>
                  </a:cubicBezTo>
                  <a:cubicBezTo>
                    <a:pt x="328" y="530"/>
                    <a:pt x="305" y="711"/>
                    <a:pt x="237" y="779"/>
                  </a:cubicBezTo>
                  <a:cubicBezTo>
                    <a:pt x="91" y="903"/>
                    <a:pt x="0" y="993"/>
                    <a:pt x="0" y="993"/>
                  </a:cubicBezTo>
                  <a:cubicBezTo>
                    <a:pt x="102" y="948"/>
                    <a:pt x="192" y="903"/>
                    <a:pt x="283" y="858"/>
                  </a:cubicBezTo>
                  <a:cubicBezTo>
                    <a:pt x="463" y="767"/>
                    <a:pt x="678" y="632"/>
                    <a:pt x="881" y="508"/>
                  </a:cubicBezTo>
                  <a:cubicBezTo>
                    <a:pt x="994" y="440"/>
                    <a:pt x="1095" y="372"/>
                    <a:pt x="1197" y="316"/>
                  </a:cubicBezTo>
                  <a:cubicBezTo>
                    <a:pt x="1242" y="282"/>
                    <a:pt x="1287" y="260"/>
                    <a:pt x="1343" y="226"/>
                  </a:cubicBezTo>
                  <a:cubicBezTo>
                    <a:pt x="1400" y="203"/>
                    <a:pt x="1445" y="181"/>
                    <a:pt x="1479" y="158"/>
                  </a:cubicBezTo>
                  <a:cubicBezTo>
                    <a:pt x="1558" y="102"/>
                    <a:pt x="1637" y="79"/>
                    <a:pt x="1682" y="56"/>
                  </a:cubicBezTo>
                  <a:cubicBezTo>
                    <a:pt x="1716" y="34"/>
                    <a:pt x="1738" y="23"/>
                    <a:pt x="176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170375" y="3478875"/>
              <a:ext cx="35575" cy="7850"/>
            </a:xfrm>
            <a:custGeom>
              <a:avLst/>
              <a:gdLst/>
              <a:ahLst/>
              <a:cxnLst/>
              <a:rect l="l" t="t" r="r" b="b"/>
              <a:pathLst>
                <a:path w="1423" h="314" extrusionOk="0">
                  <a:moveTo>
                    <a:pt x="1068" y="1"/>
                  </a:moveTo>
                  <a:cubicBezTo>
                    <a:pt x="1027" y="1"/>
                    <a:pt x="988" y="3"/>
                    <a:pt x="948" y="9"/>
                  </a:cubicBezTo>
                  <a:cubicBezTo>
                    <a:pt x="869" y="9"/>
                    <a:pt x="779" y="32"/>
                    <a:pt x="689" y="43"/>
                  </a:cubicBezTo>
                  <a:cubicBezTo>
                    <a:pt x="520" y="77"/>
                    <a:pt x="362" y="122"/>
                    <a:pt x="204" y="201"/>
                  </a:cubicBezTo>
                  <a:cubicBezTo>
                    <a:pt x="136" y="235"/>
                    <a:pt x="68" y="269"/>
                    <a:pt x="1" y="314"/>
                  </a:cubicBezTo>
                  <a:cubicBezTo>
                    <a:pt x="80" y="303"/>
                    <a:pt x="159" y="303"/>
                    <a:pt x="226" y="291"/>
                  </a:cubicBezTo>
                  <a:cubicBezTo>
                    <a:pt x="294" y="280"/>
                    <a:pt x="373" y="269"/>
                    <a:pt x="463" y="257"/>
                  </a:cubicBezTo>
                  <a:cubicBezTo>
                    <a:pt x="542" y="246"/>
                    <a:pt x="632" y="224"/>
                    <a:pt x="723" y="212"/>
                  </a:cubicBezTo>
                  <a:cubicBezTo>
                    <a:pt x="802" y="190"/>
                    <a:pt x="892" y="178"/>
                    <a:pt x="982" y="156"/>
                  </a:cubicBezTo>
                  <a:cubicBezTo>
                    <a:pt x="1016" y="145"/>
                    <a:pt x="1061" y="133"/>
                    <a:pt x="1095" y="122"/>
                  </a:cubicBezTo>
                  <a:cubicBezTo>
                    <a:pt x="1129" y="122"/>
                    <a:pt x="1163" y="111"/>
                    <a:pt x="1197" y="99"/>
                  </a:cubicBezTo>
                  <a:cubicBezTo>
                    <a:pt x="1276" y="77"/>
                    <a:pt x="1355" y="54"/>
                    <a:pt x="1422" y="32"/>
                  </a:cubicBezTo>
                  <a:cubicBezTo>
                    <a:pt x="1343" y="20"/>
                    <a:pt x="1264" y="9"/>
                    <a:pt x="1197" y="9"/>
                  </a:cubicBezTo>
                  <a:cubicBezTo>
                    <a:pt x="1152" y="3"/>
                    <a:pt x="1109" y="1"/>
                    <a:pt x="10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150900" y="3492075"/>
              <a:ext cx="145875" cy="125925"/>
            </a:xfrm>
            <a:custGeom>
              <a:avLst/>
              <a:gdLst/>
              <a:ahLst/>
              <a:cxnLst/>
              <a:rect l="l" t="t" r="r" b="b"/>
              <a:pathLst>
                <a:path w="5835" h="5037" extrusionOk="0">
                  <a:moveTo>
                    <a:pt x="1" y="0"/>
                  </a:moveTo>
                  <a:lnTo>
                    <a:pt x="339" y="1546"/>
                  </a:lnTo>
                  <a:cubicBezTo>
                    <a:pt x="757" y="3160"/>
                    <a:pt x="1502" y="4288"/>
                    <a:pt x="3161" y="4886"/>
                  </a:cubicBezTo>
                  <a:cubicBezTo>
                    <a:pt x="3448" y="4988"/>
                    <a:pt x="3723" y="5037"/>
                    <a:pt x="3986" y="5037"/>
                  </a:cubicBezTo>
                  <a:cubicBezTo>
                    <a:pt x="4712" y="5037"/>
                    <a:pt x="5337" y="4664"/>
                    <a:pt x="5835" y="4017"/>
                  </a:cubicBezTo>
                  <a:cubicBezTo>
                    <a:pt x="5790" y="3329"/>
                    <a:pt x="5587" y="2675"/>
                    <a:pt x="5237" y="2088"/>
                  </a:cubicBezTo>
                  <a:cubicBezTo>
                    <a:pt x="4616" y="1117"/>
                    <a:pt x="3578" y="474"/>
                    <a:pt x="2427" y="361"/>
                  </a:cubicBezTo>
                  <a:cubicBezTo>
                    <a:pt x="2100" y="327"/>
                    <a:pt x="667" y="339"/>
                    <a:pt x="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50900" y="3492075"/>
              <a:ext cx="94400" cy="85375"/>
            </a:xfrm>
            <a:custGeom>
              <a:avLst/>
              <a:gdLst/>
              <a:ahLst/>
              <a:cxnLst/>
              <a:rect l="l" t="t" r="r" b="b"/>
              <a:pathLst>
                <a:path w="3776" h="3415" extrusionOk="0">
                  <a:moveTo>
                    <a:pt x="1" y="0"/>
                  </a:moveTo>
                  <a:lnTo>
                    <a:pt x="170" y="474"/>
                  </a:lnTo>
                  <a:cubicBezTo>
                    <a:pt x="339" y="1208"/>
                    <a:pt x="238" y="1794"/>
                    <a:pt x="622" y="2426"/>
                  </a:cubicBezTo>
                  <a:cubicBezTo>
                    <a:pt x="802" y="2754"/>
                    <a:pt x="1310" y="3103"/>
                    <a:pt x="1637" y="3306"/>
                  </a:cubicBezTo>
                  <a:cubicBezTo>
                    <a:pt x="1750" y="3382"/>
                    <a:pt x="1846" y="3415"/>
                    <a:pt x="1924" y="3415"/>
                  </a:cubicBezTo>
                  <a:cubicBezTo>
                    <a:pt x="2151" y="3415"/>
                    <a:pt x="2238" y="3140"/>
                    <a:pt x="2213" y="2821"/>
                  </a:cubicBezTo>
                  <a:lnTo>
                    <a:pt x="2213" y="2821"/>
                  </a:lnTo>
                  <a:cubicBezTo>
                    <a:pt x="2388" y="3000"/>
                    <a:pt x="2550" y="3080"/>
                    <a:pt x="2682" y="3080"/>
                  </a:cubicBezTo>
                  <a:cubicBezTo>
                    <a:pt x="2932" y="3080"/>
                    <a:pt x="3068" y="2791"/>
                    <a:pt x="2957" y="2347"/>
                  </a:cubicBezTo>
                  <a:lnTo>
                    <a:pt x="2957" y="2347"/>
                  </a:lnTo>
                  <a:cubicBezTo>
                    <a:pt x="2965" y="2348"/>
                    <a:pt x="2972" y="2348"/>
                    <a:pt x="2980" y="2348"/>
                  </a:cubicBezTo>
                  <a:cubicBezTo>
                    <a:pt x="3775" y="2348"/>
                    <a:pt x="3460" y="1139"/>
                    <a:pt x="2845" y="1095"/>
                  </a:cubicBezTo>
                  <a:cubicBezTo>
                    <a:pt x="3375" y="892"/>
                    <a:pt x="2743" y="406"/>
                    <a:pt x="2495" y="327"/>
                  </a:cubicBezTo>
                  <a:cubicBezTo>
                    <a:pt x="2309" y="270"/>
                    <a:pt x="2117" y="252"/>
                    <a:pt x="1922" y="252"/>
                  </a:cubicBezTo>
                  <a:cubicBezTo>
                    <a:pt x="1591" y="252"/>
                    <a:pt x="1254" y="304"/>
                    <a:pt x="934" y="304"/>
                  </a:cubicBezTo>
                  <a:cubicBezTo>
                    <a:pt x="593" y="304"/>
                    <a:pt x="273" y="245"/>
                    <a:pt x="1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150625" y="3490650"/>
              <a:ext cx="166750" cy="101875"/>
            </a:xfrm>
            <a:custGeom>
              <a:avLst/>
              <a:gdLst/>
              <a:ahLst/>
              <a:cxnLst/>
              <a:rect l="l" t="t" r="r" b="b"/>
              <a:pathLst>
                <a:path w="6670" h="4075" extrusionOk="0">
                  <a:moveTo>
                    <a:pt x="1" y="1"/>
                  </a:moveTo>
                  <a:lnTo>
                    <a:pt x="12" y="57"/>
                  </a:lnTo>
                  <a:cubicBezTo>
                    <a:pt x="678" y="384"/>
                    <a:pt x="2111" y="384"/>
                    <a:pt x="2438" y="418"/>
                  </a:cubicBezTo>
                  <a:cubicBezTo>
                    <a:pt x="3578" y="542"/>
                    <a:pt x="4616" y="1174"/>
                    <a:pt x="5237" y="2145"/>
                  </a:cubicBezTo>
                  <a:cubicBezTo>
                    <a:pt x="5586" y="2732"/>
                    <a:pt x="5789" y="3397"/>
                    <a:pt x="5835" y="4074"/>
                  </a:cubicBezTo>
                  <a:cubicBezTo>
                    <a:pt x="5846" y="4052"/>
                    <a:pt x="5868" y="4041"/>
                    <a:pt x="5880" y="4018"/>
                  </a:cubicBezTo>
                  <a:cubicBezTo>
                    <a:pt x="6670" y="2969"/>
                    <a:pt x="5733" y="1163"/>
                    <a:pt x="4785" y="554"/>
                  </a:cubicBezTo>
                  <a:cubicBezTo>
                    <a:pt x="4052" y="80"/>
                    <a:pt x="3262" y="68"/>
                    <a:pt x="2427" y="35"/>
                  </a:cubicBezTo>
                  <a:cubicBezTo>
                    <a:pt x="2179" y="18"/>
                    <a:pt x="1933" y="9"/>
                    <a:pt x="1689" y="9"/>
                  </a:cubicBezTo>
                  <a:cubicBezTo>
                    <a:pt x="1445" y="9"/>
                    <a:pt x="1202" y="18"/>
                    <a:pt x="960" y="35"/>
                  </a:cubicBezTo>
                  <a:cubicBezTo>
                    <a:pt x="841" y="47"/>
                    <a:pt x="721" y="54"/>
                    <a:pt x="601" y="54"/>
                  </a:cubicBezTo>
                  <a:cubicBezTo>
                    <a:pt x="400" y="54"/>
                    <a:pt x="198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4157975" y="3492075"/>
              <a:ext cx="87750" cy="57850"/>
            </a:xfrm>
            <a:custGeom>
              <a:avLst/>
              <a:gdLst/>
              <a:ahLst/>
              <a:cxnLst/>
              <a:rect l="l" t="t" r="r" b="b"/>
              <a:pathLst>
                <a:path w="3510" h="231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58" y="11"/>
                    <a:pt x="124" y="23"/>
                    <a:pt x="90" y="57"/>
                  </a:cubicBezTo>
                  <a:cubicBezTo>
                    <a:pt x="90" y="57"/>
                    <a:pt x="82" y="73"/>
                    <a:pt x="72" y="85"/>
                  </a:cubicBezTo>
                  <a:lnTo>
                    <a:pt x="72" y="85"/>
                  </a:lnTo>
                  <a:cubicBezTo>
                    <a:pt x="59" y="73"/>
                    <a:pt x="47" y="63"/>
                    <a:pt x="34" y="57"/>
                  </a:cubicBezTo>
                  <a:cubicBezTo>
                    <a:pt x="31" y="53"/>
                    <a:pt x="28" y="52"/>
                    <a:pt x="27" y="52"/>
                  </a:cubicBezTo>
                  <a:cubicBezTo>
                    <a:pt x="23" y="52"/>
                    <a:pt x="23" y="60"/>
                    <a:pt x="23" y="68"/>
                  </a:cubicBezTo>
                  <a:cubicBezTo>
                    <a:pt x="23" y="74"/>
                    <a:pt x="28" y="74"/>
                    <a:pt x="34" y="74"/>
                  </a:cubicBezTo>
                  <a:cubicBezTo>
                    <a:pt x="40" y="74"/>
                    <a:pt x="45" y="74"/>
                    <a:pt x="45" y="79"/>
                  </a:cubicBezTo>
                  <a:cubicBezTo>
                    <a:pt x="48" y="90"/>
                    <a:pt x="52" y="95"/>
                    <a:pt x="57" y="95"/>
                  </a:cubicBezTo>
                  <a:cubicBezTo>
                    <a:pt x="62" y="95"/>
                    <a:pt x="67" y="90"/>
                    <a:pt x="72" y="85"/>
                  </a:cubicBezTo>
                  <a:lnTo>
                    <a:pt x="72" y="85"/>
                  </a:lnTo>
                  <a:cubicBezTo>
                    <a:pt x="73" y="85"/>
                    <a:pt x="73" y="86"/>
                    <a:pt x="74" y="86"/>
                  </a:cubicBezTo>
                  <a:lnTo>
                    <a:pt x="74" y="86"/>
                  </a:lnTo>
                  <a:cubicBezTo>
                    <a:pt x="90" y="76"/>
                    <a:pt x="102" y="68"/>
                    <a:pt x="102" y="68"/>
                  </a:cubicBezTo>
                  <a:cubicBezTo>
                    <a:pt x="135" y="45"/>
                    <a:pt x="169" y="23"/>
                    <a:pt x="203" y="0"/>
                  </a:cubicBezTo>
                  <a:close/>
                  <a:moveTo>
                    <a:pt x="74" y="86"/>
                  </a:moveTo>
                  <a:cubicBezTo>
                    <a:pt x="62" y="93"/>
                    <a:pt x="49" y="102"/>
                    <a:pt x="36" y="109"/>
                  </a:cubicBezTo>
                  <a:lnTo>
                    <a:pt x="36" y="109"/>
                  </a:lnTo>
                  <a:cubicBezTo>
                    <a:pt x="31" y="104"/>
                    <a:pt x="26" y="98"/>
                    <a:pt x="23" y="90"/>
                  </a:cubicBezTo>
                  <a:cubicBezTo>
                    <a:pt x="19" y="89"/>
                    <a:pt x="17" y="88"/>
                    <a:pt x="14" y="88"/>
                  </a:cubicBezTo>
                  <a:cubicBezTo>
                    <a:pt x="0" y="88"/>
                    <a:pt x="0" y="115"/>
                    <a:pt x="0" y="124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6" y="126"/>
                    <a:pt x="20" y="118"/>
                    <a:pt x="36" y="109"/>
                  </a:cubicBezTo>
                  <a:lnTo>
                    <a:pt x="36" y="109"/>
                  </a:lnTo>
                  <a:cubicBezTo>
                    <a:pt x="48" y="121"/>
                    <a:pt x="64" y="131"/>
                    <a:pt x="79" y="147"/>
                  </a:cubicBezTo>
                  <a:cubicBezTo>
                    <a:pt x="124" y="192"/>
                    <a:pt x="181" y="237"/>
                    <a:pt x="237" y="282"/>
                  </a:cubicBezTo>
                  <a:cubicBezTo>
                    <a:pt x="305" y="339"/>
                    <a:pt x="384" y="395"/>
                    <a:pt x="474" y="440"/>
                  </a:cubicBezTo>
                  <a:cubicBezTo>
                    <a:pt x="677" y="553"/>
                    <a:pt x="892" y="643"/>
                    <a:pt x="1106" y="722"/>
                  </a:cubicBezTo>
                  <a:cubicBezTo>
                    <a:pt x="1354" y="813"/>
                    <a:pt x="1614" y="892"/>
                    <a:pt x="1851" y="982"/>
                  </a:cubicBezTo>
                  <a:cubicBezTo>
                    <a:pt x="1975" y="1027"/>
                    <a:pt x="2099" y="1083"/>
                    <a:pt x="2212" y="1151"/>
                  </a:cubicBezTo>
                  <a:cubicBezTo>
                    <a:pt x="2336" y="1208"/>
                    <a:pt x="2437" y="1275"/>
                    <a:pt x="2550" y="1332"/>
                  </a:cubicBezTo>
                  <a:cubicBezTo>
                    <a:pt x="2742" y="1445"/>
                    <a:pt x="2934" y="1569"/>
                    <a:pt x="3103" y="1727"/>
                  </a:cubicBezTo>
                  <a:cubicBezTo>
                    <a:pt x="3171" y="1783"/>
                    <a:pt x="3227" y="1851"/>
                    <a:pt x="3284" y="1919"/>
                  </a:cubicBezTo>
                  <a:cubicBezTo>
                    <a:pt x="3340" y="1986"/>
                    <a:pt x="3340" y="2065"/>
                    <a:pt x="3374" y="2110"/>
                  </a:cubicBezTo>
                  <a:cubicBezTo>
                    <a:pt x="3408" y="2155"/>
                    <a:pt x="3340" y="2246"/>
                    <a:pt x="3363" y="2268"/>
                  </a:cubicBezTo>
                  <a:lnTo>
                    <a:pt x="3385" y="2313"/>
                  </a:lnTo>
                  <a:cubicBezTo>
                    <a:pt x="3385" y="2313"/>
                    <a:pt x="3464" y="2257"/>
                    <a:pt x="3453" y="2223"/>
                  </a:cubicBezTo>
                  <a:cubicBezTo>
                    <a:pt x="3442" y="2178"/>
                    <a:pt x="3509" y="2099"/>
                    <a:pt x="3487" y="2043"/>
                  </a:cubicBezTo>
                  <a:cubicBezTo>
                    <a:pt x="3453" y="1975"/>
                    <a:pt x="3408" y="1919"/>
                    <a:pt x="3374" y="1862"/>
                  </a:cubicBezTo>
                  <a:cubicBezTo>
                    <a:pt x="3318" y="1783"/>
                    <a:pt x="3261" y="1704"/>
                    <a:pt x="3194" y="1636"/>
                  </a:cubicBezTo>
                  <a:cubicBezTo>
                    <a:pt x="3024" y="1478"/>
                    <a:pt x="2832" y="1332"/>
                    <a:pt x="2641" y="1208"/>
                  </a:cubicBezTo>
                  <a:cubicBezTo>
                    <a:pt x="2528" y="1129"/>
                    <a:pt x="2415" y="1072"/>
                    <a:pt x="2291" y="1004"/>
                  </a:cubicBezTo>
                  <a:cubicBezTo>
                    <a:pt x="2178" y="937"/>
                    <a:pt x="2043" y="880"/>
                    <a:pt x="1918" y="835"/>
                  </a:cubicBezTo>
                  <a:cubicBezTo>
                    <a:pt x="1659" y="734"/>
                    <a:pt x="1399" y="655"/>
                    <a:pt x="1162" y="587"/>
                  </a:cubicBezTo>
                  <a:cubicBezTo>
                    <a:pt x="1038" y="553"/>
                    <a:pt x="914" y="508"/>
                    <a:pt x="813" y="474"/>
                  </a:cubicBezTo>
                  <a:cubicBezTo>
                    <a:pt x="700" y="440"/>
                    <a:pt x="598" y="395"/>
                    <a:pt x="508" y="350"/>
                  </a:cubicBezTo>
                  <a:cubicBezTo>
                    <a:pt x="429" y="316"/>
                    <a:pt x="350" y="271"/>
                    <a:pt x="271" y="226"/>
                  </a:cubicBezTo>
                  <a:cubicBezTo>
                    <a:pt x="214" y="192"/>
                    <a:pt x="147" y="158"/>
                    <a:pt x="102" y="113"/>
                  </a:cubicBezTo>
                  <a:cubicBezTo>
                    <a:pt x="92" y="104"/>
                    <a:pt x="83" y="94"/>
                    <a:pt x="74" y="86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4161625" y="3498550"/>
              <a:ext cx="43200" cy="39800"/>
            </a:xfrm>
            <a:custGeom>
              <a:avLst/>
              <a:gdLst/>
              <a:ahLst/>
              <a:cxnLst/>
              <a:rect l="l" t="t" r="r" b="b"/>
              <a:pathLst>
                <a:path w="1728" h="1592" extrusionOk="0">
                  <a:moveTo>
                    <a:pt x="1" y="1"/>
                  </a:moveTo>
                  <a:lnTo>
                    <a:pt x="57" y="80"/>
                  </a:lnTo>
                  <a:cubicBezTo>
                    <a:pt x="102" y="136"/>
                    <a:pt x="159" y="215"/>
                    <a:pt x="238" y="283"/>
                  </a:cubicBezTo>
                  <a:cubicBezTo>
                    <a:pt x="317" y="362"/>
                    <a:pt x="418" y="463"/>
                    <a:pt x="520" y="554"/>
                  </a:cubicBezTo>
                  <a:cubicBezTo>
                    <a:pt x="633" y="633"/>
                    <a:pt x="746" y="723"/>
                    <a:pt x="870" y="813"/>
                  </a:cubicBezTo>
                  <a:cubicBezTo>
                    <a:pt x="982" y="903"/>
                    <a:pt x="1107" y="994"/>
                    <a:pt x="1208" y="1084"/>
                  </a:cubicBezTo>
                  <a:cubicBezTo>
                    <a:pt x="1253" y="1118"/>
                    <a:pt x="1310" y="1163"/>
                    <a:pt x="1355" y="1208"/>
                  </a:cubicBezTo>
                  <a:lnTo>
                    <a:pt x="1490" y="1321"/>
                  </a:lnTo>
                  <a:cubicBezTo>
                    <a:pt x="1524" y="1355"/>
                    <a:pt x="1558" y="1389"/>
                    <a:pt x="1592" y="1434"/>
                  </a:cubicBezTo>
                  <a:cubicBezTo>
                    <a:pt x="1626" y="1456"/>
                    <a:pt x="1648" y="1490"/>
                    <a:pt x="1671" y="1513"/>
                  </a:cubicBezTo>
                  <a:cubicBezTo>
                    <a:pt x="1691" y="1533"/>
                    <a:pt x="1711" y="1553"/>
                    <a:pt x="1723" y="1580"/>
                  </a:cubicBezTo>
                  <a:lnTo>
                    <a:pt x="1723" y="1580"/>
                  </a:lnTo>
                  <a:cubicBezTo>
                    <a:pt x="1717" y="1566"/>
                    <a:pt x="1704" y="1538"/>
                    <a:pt x="1682" y="1502"/>
                  </a:cubicBezTo>
                  <a:cubicBezTo>
                    <a:pt x="1671" y="1468"/>
                    <a:pt x="1648" y="1434"/>
                    <a:pt x="1637" y="1400"/>
                  </a:cubicBezTo>
                  <a:cubicBezTo>
                    <a:pt x="1614" y="1344"/>
                    <a:pt x="1592" y="1298"/>
                    <a:pt x="1558" y="1253"/>
                  </a:cubicBezTo>
                  <a:cubicBezTo>
                    <a:pt x="1479" y="1152"/>
                    <a:pt x="1400" y="1061"/>
                    <a:pt x="1298" y="971"/>
                  </a:cubicBezTo>
                  <a:cubicBezTo>
                    <a:pt x="1253" y="926"/>
                    <a:pt x="1197" y="870"/>
                    <a:pt x="1140" y="824"/>
                  </a:cubicBezTo>
                  <a:lnTo>
                    <a:pt x="971" y="689"/>
                  </a:lnTo>
                  <a:cubicBezTo>
                    <a:pt x="847" y="599"/>
                    <a:pt x="723" y="509"/>
                    <a:pt x="610" y="430"/>
                  </a:cubicBezTo>
                  <a:lnTo>
                    <a:pt x="305" y="215"/>
                  </a:lnTo>
                  <a:cubicBezTo>
                    <a:pt x="215" y="147"/>
                    <a:pt x="136" y="91"/>
                    <a:pt x="80" y="57"/>
                  </a:cubicBezTo>
                  <a:lnTo>
                    <a:pt x="1" y="1"/>
                  </a:lnTo>
                  <a:close/>
                  <a:moveTo>
                    <a:pt x="1723" y="1580"/>
                  </a:moveTo>
                  <a:cubicBezTo>
                    <a:pt x="1726" y="1588"/>
                    <a:pt x="1727" y="1592"/>
                    <a:pt x="1727" y="1592"/>
                  </a:cubicBezTo>
                  <a:lnTo>
                    <a:pt x="1727" y="1592"/>
                  </a:lnTo>
                  <a:cubicBezTo>
                    <a:pt x="1726" y="1588"/>
                    <a:pt x="1724" y="1584"/>
                    <a:pt x="1723" y="158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4161925" y="3501375"/>
              <a:ext cx="36975" cy="45725"/>
            </a:xfrm>
            <a:custGeom>
              <a:avLst/>
              <a:gdLst/>
              <a:ahLst/>
              <a:cxnLst/>
              <a:rect l="l" t="t" r="r" b="b"/>
              <a:pathLst>
                <a:path w="1479" h="1829" extrusionOk="0">
                  <a:moveTo>
                    <a:pt x="0" y="1"/>
                  </a:moveTo>
                  <a:cubicBezTo>
                    <a:pt x="0" y="1"/>
                    <a:pt x="79" y="125"/>
                    <a:pt x="214" y="305"/>
                  </a:cubicBezTo>
                  <a:cubicBezTo>
                    <a:pt x="248" y="350"/>
                    <a:pt x="282" y="396"/>
                    <a:pt x="327" y="452"/>
                  </a:cubicBezTo>
                  <a:cubicBezTo>
                    <a:pt x="372" y="497"/>
                    <a:pt x="406" y="554"/>
                    <a:pt x="440" y="599"/>
                  </a:cubicBezTo>
                  <a:cubicBezTo>
                    <a:pt x="530" y="711"/>
                    <a:pt x="621" y="813"/>
                    <a:pt x="711" y="937"/>
                  </a:cubicBezTo>
                  <a:cubicBezTo>
                    <a:pt x="801" y="1050"/>
                    <a:pt x="903" y="1163"/>
                    <a:pt x="982" y="1264"/>
                  </a:cubicBezTo>
                  <a:cubicBezTo>
                    <a:pt x="1072" y="1366"/>
                    <a:pt x="1151" y="1468"/>
                    <a:pt x="1230" y="1547"/>
                  </a:cubicBezTo>
                  <a:cubicBezTo>
                    <a:pt x="1365" y="1716"/>
                    <a:pt x="1478" y="1829"/>
                    <a:pt x="1478" y="1829"/>
                  </a:cubicBezTo>
                  <a:cubicBezTo>
                    <a:pt x="1478" y="1829"/>
                    <a:pt x="1411" y="1693"/>
                    <a:pt x="1309" y="1501"/>
                  </a:cubicBezTo>
                  <a:cubicBezTo>
                    <a:pt x="1162" y="1264"/>
                    <a:pt x="1016" y="1039"/>
                    <a:pt x="846" y="824"/>
                  </a:cubicBezTo>
                  <a:cubicBezTo>
                    <a:pt x="745" y="711"/>
                    <a:pt x="643" y="610"/>
                    <a:pt x="553" y="497"/>
                  </a:cubicBezTo>
                  <a:cubicBezTo>
                    <a:pt x="474" y="407"/>
                    <a:pt x="384" y="317"/>
                    <a:pt x="282" y="238"/>
                  </a:cubicBezTo>
                  <a:cubicBezTo>
                    <a:pt x="124" y="9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4045400" y="3490100"/>
              <a:ext cx="118800" cy="150150"/>
            </a:xfrm>
            <a:custGeom>
              <a:avLst/>
              <a:gdLst/>
              <a:ahLst/>
              <a:cxnLst/>
              <a:rect l="l" t="t" r="r" b="b"/>
              <a:pathLst>
                <a:path w="4752" h="6006" extrusionOk="0">
                  <a:moveTo>
                    <a:pt x="4334" y="0"/>
                  </a:moveTo>
                  <a:cubicBezTo>
                    <a:pt x="3668" y="790"/>
                    <a:pt x="3386" y="880"/>
                    <a:pt x="2551" y="1354"/>
                  </a:cubicBezTo>
                  <a:cubicBezTo>
                    <a:pt x="2269" y="1512"/>
                    <a:pt x="1592" y="1659"/>
                    <a:pt x="1332" y="1828"/>
                  </a:cubicBezTo>
                  <a:cubicBezTo>
                    <a:pt x="1073" y="1964"/>
                    <a:pt x="971" y="2122"/>
                    <a:pt x="757" y="2325"/>
                  </a:cubicBezTo>
                  <a:cubicBezTo>
                    <a:pt x="1" y="3070"/>
                    <a:pt x="114" y="4424"/>
                    <a:pt x="429" y="5315"/>
                  </a:cubicBezTo>
                  <a:cubicBezTo>
                    <a:pt x="508" y="5541"/>
                    <a:pt x="610" y="5755"/>
                    <a:pt x="734" y="5958"/>
                  </a:cubicBezTo>
                  <a:cubicBezTo>
                    <a:pt x="989" y="5987"/>
                    <a:pt x="1241" y="6006"/>
                    <a:pt x="1488" y="6006"/>
                  </a:cubicBezTo>
                  <a:cubicBezTo>
                    <a:pt x="2402" y="6006"/>
                    <a:pt x="3242" y="5751"/>
                    <a:pt x="3837" y="4819"/>
                  </a:cubicBezTo>
                  <a:cubicBezTo>
                    <a:pt x="4323" y="4029"/>
                    <a:pt x="4537" y="3589"/>
                    <a:pt x="4593" y="2686"/>
                  </a:cubicBezTo>
                  <a:cubicBezTo>
                    <a:pt x="4627" y="2155"/>
                    <a:pt x="4751" y="914"/>
                    <a:pt x="4492" y="203"/>
                  </a:cubicBezTo>
                  <a:cubicBezTo>
                    <a:pt x="4435" y="136"/>
                    <a:pt x="4390" y="68"/>
                    <a:pt x="433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4150075" y="3476550"/>
              <a:ext cx="2275" cy="3700"/>
            </a:xfrm>
            <a:custGeom>
              <a:avLst/>
              <a:gdLst/>
              <a:ahLst/>
              <a:cxnLst/>
              <a:rect l="l" t="t" r="r" b="b"/>
              <a:pathLst>
                <a:path w="91" h="148" extrusionOk="0">
                  <a:moveTo>
                    <a:pt x="90" y="1"/>
                  </a:moveTo>
                  <a:lnTo>
                    <a:pt x="0" y="80"/>
                  </a:lnTo>
                  <a:cubicBezTo>
                    <a:pt x="34" y="102"/>
                    <a:pt x="57" y="125"/>
                    <a:pt x="79" y="147"/>
                  </a:cubicBezTo>
                  <a:cubicBezTo>
                    <a:pt x="79" y="102"/>
                    <a:pt x="90" y="57"/>
                    <a:pt x="9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4086025" y="3490100"/>
              <a:ext cx="78175" cy="105825"/>
            </a:xfrm>
            <a:custGeom>
              <a:avLst/>
              <a:gdLst/>
              <a:ahLst/>
              <a:cxnLst/>
              <a:rect l="l" t="t" r="r" b="b"/>
              <a:pathLst>
                <a:path w="3127" h="4233" extrusionOk="0">
                  <a:moveTo>
                    <a:pt x="2709" y="0"/>
                  </a:moveTo>
                  <a:cubicBezTo>
                    <a:pt x="2043" y="790"/>
                    <a:pt x="1761" y="880"/>
                    <a:pt x="926" y="1354"/>
                  </a:cubicBezTo>
                  <a:cubicBezTo>
                    <a:pt x="757" y="1433"/>
                    <a:pt x="587" y="1501"/>
                    <a:pt x="418" y="1557"/>
                  </a:cubicBezTo>
                  <a:cubicBezTo>
                    <a:pt x="271" y="1648"/>
                    <a:pt x="170" y="1794"/>
                    <a:pt x="113" y="1964"/>
                  </a:cubicBezTo>
                  <a:cubicBezTo>
                    <a:pt x="68" y="2302"/>
                    <a:pt x="396" y="2268"/>
                    <a:pt x="655" y="2302"/>
                  </a:cubicBezTo>
                  <a:cubicBezTo>
                    <a:pt x="497" y="2539"/>
                    <a:pt x="1" y="2945"/>
                    <a:pt x="125" y="3273"/>
                  </a:cubicBezTo>
                  <a:cubicBezTo>
                    <a:pt x="171" y="3411"/>
                    <a:pt x="281" y="3455"/>
                    <a:pt x="411" y="3455"/>
                  </a:cubicBezTo>
                  <a:cubicBezTo>
                    <a:pt x="600" y="3455"/>
                    <a:pt x="831" y="3362"/>
                    <a:pt x="971" y="3329"/>
                  </a:cubicBezTo>
                  <a:lnTo>
                    <a:pt x="971" y="3329"/>
                  </a:lnTo>
                  <a:cubicBezTo>
                    <a:pt x="1016" y="3521"/>
                    <a:pt x="960" y="4017"/>
                    <a:pt x="1152" y="4153"/>
                  </a:cubicBezTo>
                  <a:cubicBezTo>
                    <a:pt x="1198" y="4182"/>
                    <a:pt x="1240" y="4195"/>
                    <a:pt x="1279" y="4195"/>
                  </a:cubicBezTo>
                  <a:cubicBezTo>
                    <a:pt x="1451" y="4195"/>
                    <a:pt x="1567" y="3954"/>
                    <a:pt x="1705" y="3826"/>
                  </a:cubicBezTo>
                  <a:cubicBezTo>
                    <a:pt x="1735" y="4074"/>
                    <a:pt x="1820" y="4233"/>
                    <a:pt x="1978" y="4233"/>
                  </a:cubicBezTo>
                  <a:cubicBezTo>
                    <a:pt x="2057" y="4233"/>
                    <a:pt x="2153" y="4194"/>
                    <a:pt x="2269" y="4108"/>
                  </a:cubicBezTo>
                  <a:cubicBezTo>
                    <a:pt x="2517" y="3916"/>
                    <a:pt x="2720" y="3668"/>
                    <a:pt x="2867" y="3374"/>
                  </a:cubicBezTo>
                  <a:cubicBezTo>
                    <a:pt x="2923" y="3148"/>
                    <a:pt x="2957" y="2923"/>
                    <a:pt x="2968" y="2686"/>
                  </a:cubicBezTo>
                  <a:cubicBezTo>
                    <a:pt x="3002" y="2155"/>
                    <a:pt x="3126" y="914"/>
                    <a:pt x="2867" y="203"/>
                  </a:cubicBezTo>
                  <a:cubicBezTo>
                    <a:pt x="2810" y="136"/>
                    <a:pt x="2765" y="68"/>
                    <a:pt x="270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4063750" y="3495175"/>
              <a:ext cx="113975" cy="165800"/>
            </a:xfrm>
            <a:custGeom>
              <a:avLst/>
              <a:gdLst/>
              <a:ahLst/>
              <a:cxnLst/>
              <a:rect l="l" t="t" r="r" b="b"/>
              <a:pathLst>
                <a:path w="4559" h="6632" extrusionOk="0">
                  <a:moveTo>
                    <a:pt x="3758" y="0"/>
                  </a:moveTo>
                  <a:lnTo>
                    <a:pt x="3758" y="0"/>
                  </a:lnTo>
                  <a:cubicBezTo>
                    <a:pt x="4017" y="711"/>
                    <a:pt x="3893" y="1952"/>
                    <a:pt x="3859" y="2483"/>
                  </a:cubicBezTo>
                  <a:cubicBezTo>
                    <a:pt x="3803" y="3386"/>
                    <a:pt x="3577" y="3826"/>
                    <a:pt x="3103" y="4616"/>
                  </a:cubicBezTo>
                  <a:cubicBezTo>
                    <a:pt x="2508" y="5548"/>
                    <a:pt x="1668" y="5803"/>
                    <a:pt x="754" y="5803"/>
                  </a:cubicBezTo>
                  <a:cubicBezTo>
                    <a:pt x="507" y="5803"/>
                    <a:pt x="255" y="5784"/>
                    <a:pt x="0" y="5755"/>
                  </a:cubicBezTo>
                  <a:lnTo>
                    <a:pt x="0" y="5755"/>
                  </a:lnTo>
                  <a:cubicBezTo>
                    <a:pt x="364" y="6336"/>
                    <a:pt x="880" y="6632"/>
                    <a:pt x="1476" y="6632"/>
                  </a:cubicBezTo>
                  <a:cubicBezTo>
                    <a:pt x="1933" y="6632"/>
                    <a:pt x="2437" y="6458"/>
                    <a:pt x="2957" y="6105"/>
                  </a:cubicBezTo>
                  <a:cubicBezTo>
                    <a:pt x="4277" y="5202"/>
                    <a:pt x="4559" y="4142"/>
                    <a:pt x="4435" y="2381"/>
                  </a:cubicBezTo>
                  <a:cubicBezTo>
                    <a:pt x="4424" y="2223"/>
                    <a:pt x="4412" y="971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127225" y="3503625"/>
              <a:ext cx="26525" cy="80725"/>
            </a:xfrm>
            <a:custGeom>
              <a:avLst/>
              <a:gdLst/>
              <a:ahLst/>
              <a:cxnLst/>
              <a:rect l="l" t="t" r="r" b="b"/>
              <a:pathLst>
                <a:path w="1061" h="3229" extrusionOk="0">
                  <a:moveTo>
                    <a:pt x="1038" y="1"/>
                  </a:moveTo>
                  <a:cubicBezTo>
                    <a:pt x="1038" y="1"/>
                    <a:pt x="1027" y="57"/>
                    <a:pt x="1016" y="148"/>
                  </a:cubicBezTo>
                  <a:cubicBezTo>
                    <a:pt x="1004" y="238"/>
                    <a:pt x="993" y="373"/>
                    <a:pt x="959" y="531"/>
                  </a:cubicBezTo>
                  <a:cubicBezTo>
                    <a:pt x="948" y="610"/>
                    <a:pt x="937" y="700"/>
                    <a:pt x="914" y="791"/>
                  </a:cubicBezTo>
                  <a:cubicBezTo>
                    <a:pt x="903" y="881"/>
                    <a:pt x="880" y="971"/>
                    <a:pt x="858" y="1073"/>
                  </a:cubicBezTo>
                  <a:cubicBezTo>
                    <a:pt x="835" y="1174"/>
                    <a:pt x="813" y="1276"/>
                    <a:pt x="790" y="1366"/>
                  </a:cubicBezTo>
                  <a:cubicBezTo>
                    <a:pt x="756" y="1468"/>
                    <a:pt x="734" y="1581"/>
                    <a:pt x="700" y="1682"/>
                  </a:cubicBezTo>
                  <a:cubicBezTo>
                    <a:pt x="666" y="1772"/>
                    <a:pt x="632" y="1874"/>
                    <a:pt x="598" y="1976"/>
                  </a:cubicBezTo>
                  <a:cubicBezTo>
                    <a:pt x="564" y="2077"/>
                    <a:pt x="530" y="2167"/>
                    <a:pt x="485" y="2258"/>
                  </a:cubicBezTo>
                  <a:cubicBezTo>
                    <a:pt x="451" y="2348"/>
                    <a:pt x="418" y="2438"/>
                    <a:pt x="372" y="2517"/>
                  </a:cubicBezTo>
                  <a:lnTo>
                    <a:pt x="260" y="2754"/>
                  </a:lnTo>
                  <a:cubicBezTo>
                    <a:pt x="192" y="2901"/>
                    <a:pt x="113" y="3014"/>
                    <a:pt x="68" y="3093"/>
                  </a:cubicBezTo>
                  <a:lnTo>
                    <a:pt x="0" y="3228"/>
                  </a:lnTo>
                  <a:cubicBezTo>
                    <a:pt x="0" y="3228"/>
                    <a:pt x="34" y="3183"/>
                    <a:pt x="102" y="3115"/>
                  </a:cubicBezTo>
                  <a:cubicBezTo>
                    <a:pt x="124" y="3070"/>
                    <a:pt x="169" y="3025"/>
                    <a:pt x="203" y="2980"/>
                  </a:cubicBezTo>
                  <a:cubicBezTo>
                    <a:pt x="260" y="2923"/>
                    <a:pt x="305" y="2867"/>
                    <a:pt x="339" y="2799"/>
                  </a:cubicBezTo>
                  <a:lnTo>
                    <a:pt x="485" y="2574"/>
                  </a:lnTo>
                  <a:cubicBezTo>
                    <a:pt x="530" y="2495"/>
                    <a:pt x="587" y="2404"/>
                    <a:pt x="621" y="2314"/>
                  </a:cubicBezTo>
                  <a:cubicBezTo>
                    <a:pt x="677" y="2224"/>
                    <a:pt x="722" y="2122"/>
                    <a:pt x="756" y="2032"/>
                  </a:cubicBezTo>
                  <a:cubicBezTo>
                    <a:pt x="790" y="1930"/>
                    <a:pt x="835" y="1829"/>
                    <a:pt x="869" y="1716"/>
                  </a:cubicBezTo>
                  <a:cubicBezTo>
                    <a:pt x="892" y="1614"/>
                    <a:pt x="914" y="1513"/>
                    <a:pt x="948" y="1400"/>
                  </a:cubicBezTo>
                  <a:cubicBezTo>
                    <a:pt x="971" y="1299"/>
                    <a:pt x="993" y="1197"/>
                    <a:pt x="1004" y="1095"/>
                  </a:cubicBezTo>
                  <a:cubicBezTo>
                    <a:pt x="1016" y="994"/>
                    <a:pt x="1038" y="904"/>
                    <a:pt x="1050" y="802"/>
                  </a:cubicBezTo>
                  <a:cubicBezTo>
                    <a:pt x="1050" y="712"/>
                    <a:pt x="1061" y="621"/>
                    <a:pt x="1061" y="542"/>
                  </a:cubicBezTo>
                  <a:cubicBezTo>
                    <a:pt x="1061" y="464"/>
                    <a:pt x="1061" y="385"/>
                    <a:pt x="1061" y="317"/>
                  </a:cubicBezTo>
                  <a:cubicBezTo>
                    <a:pt x="1050" y="249"/>
                    <a:pt x="1050" y="193"/>
                    <a:pt x="1050" y="148"/>
                  </a:cubicBezTo>
                  <a:cubicBezTo>
                    <a:pt x="1038" y="57"/>
                    <a:pt x="1038" y="1"/>
                    <a:pt x="103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4097600" y="3494050"/>
              <a:ext cx="57275" cy="93400"/>
            </a:xfrm>
            <a:custGeom>
              <a:avLst/>
              <a:gdLst/>
              <a:ahLst/>
              <a:cxnLst/>
              <a:rect l="l" t="t" r="r" b="b"/>
              <a:pathLst>
                <a:path w="2291" h="3736" extrusionOk="0">
                  <a:moveTo>
                    <a:pt x="2291" y="0"/>
                  </a:moveTo>
                  <a:cubicBezTo>
                    <a:pt x="2291" y="0"/>
                    <a:pt x="2246" y="68"/>
                    <a:pt x="2212" y="192"/>
                  </a:cubicBezTo>
                  <a:cubicBezTo>
                    <a:pt x="2178" y="305"/>
                    <a:pt x="2110" y="474"/>
                    <a:pt x="2043" y="666"/>
                  </a:cubicBezTo>
                  <a:cubicBezTo>
                    <a:pt x="1964" y="858"/>
                    <a:pt x="1873" y="1072"/>
                    <a:pt x="1761" y="1309"/>
                  </a:cubicBezTo>
                  <a:cubicBezTo>
                    <a:pt x="1704" y="1422"/>
                    <a:pt x="1636" y="1546"/>
                    <a:pt x="1580" y="1670"/>
                  </a:cubicBezTo>
                  <a:cubicBezTo>
                    <a:pt x="1524" y="1783"/>
                    <a:pt x="1456" y="1907"/>
                    <a:pt x="1377" y="2031"/>
                  </a:cubicBezTo>
                  <a:cubicBezTo>
                    <a:pt x="1309" y="2144"/>
                    <a:pt x="1242" y="2268"/>
                    <a:pt x="1163" y="2381"/>
                  </a:cubicBezTo>
                  <a:cubicBezTo>
                    <a:pt x="1095" y="2494"/>
                    <a:pt x="1027" y="2607"/>
                    <a:pt x="948" y="2708"/>
                  </a:cubicBezTo>
                  <a:cubicBezTo>
                    <a:pt x="858" y="2821"/>
                    <a:pt x="801" y="2923"/>
                    <a:pt x="722" y="3013"/>
                  </a:cubicBezTo>
                  <a:cubicBezTo>
                    <a:pt x="643" y="3103"/>
                    <a:pt x="564" y="3194"/>
                    <a:pt x="497" y="3261"/>
                  </a:cubicBezTo>
                  <a:cubicBezTo>
                    <a:pt x="429" y="3340"/>
                    <a:pt x="361" y="3408"/>
                    <a:pt x="305" y="3464"/>
                  </a:cubicBezTo>
                  <a:cubicBezTo>
                    <a:pt x="249" y="3521"/>
                    <a:pt x="192" y="3577"/>
                    <a:pt x="147" y="3611"/>
                  </a:cubicBezTo>
                  <a:lnTo>
                    <a:pt x="0" y="3735"/>
                  </a:lnTo>
                  <a:cubicBezTo>
                    <a:pt x="0" y="3735"/>
                    <a:pt x="68" y="3701"/>
                    <a:pt x="170" y="3634"/>
                  </a:cubicBezTo>
                  <a:cubicBezTo>
                    <a:pt x="226" y="3600"/>
                    <a:pt x="294" y="3555"/>
                    <a:pt x="350" y="3510"/>
                  </a:cubicBezTo>
                  <a:cubicBezTo>
                    <a:pt x="429" y="3453"/>
                    <a:pt x="497" y="3397"/>
                    <a:pt x="576" y="3329"/>
                  </a:cubicBezTo>
                  <a:cubicBezTo>
                    <a:pt x="655" y="3261"/>
                    <a:pt x="734" y="3182"/>
                    <a:pt x="813" y="3092"/>
                  </a:cubicBezTo>
                  <a:cubicBezTo>
                    <a:pt x="892" y="3002"/>
                    <a:pt x="982" y="2900"/>
                    <a:pt x="1061" y="2799"/>
                  </a:cubicBezTo>
                  <a:cubicBezTo>
                    <a:pt x="1140" y="2697"/>
                    <a:pt x="1219" y="2584"/>
                    <a:pt x="1309" y="2471"/>
                  </a:cubicBezTo>
                  <a:cubicBezTo>
                    <a:pt x="1388" y="2359"/>
                    <a:pt x="1467" y="2234"/>
                    <a:pt x="1535" y="2110"/>
                  </a:cubicBezTo>
                  <a:cubicBezTo>
                    <a:pt x="1591" y="1986"/>
                    <a:pt x="1659" y="1862"/>
                    <a:pt x="1727" y="1738"/>
                  </a:cubicBezTo>
                  <a:cubicBezTo>
                    <a:pt x="1794" y="1614"/>
                    <a:pt x="1840" y="1490"/>
                    <a:pt x="1896" y="1377"/>
                  </a:cubicBezTo>
                  <a:cubicBezTo>
                    <a:pt x="1952" y="1253"/>
                    <a:pt x="1998" y="1129"/>
                    <a:pt x="2031" y="1016"/>
                  </a:cubicBezTo>
                  <a:cubicBezTo>
                    <a:pt x="2077" y="903"/>
                    <a:pt x="2110" y="790"/>
                    <a:pt x="2144" y="689"/>
                  </a:cubicBezTo>
                  <a:cubicBezTo>
                    <a:pt x="2167" y="598"/>
                    <a:pt x="2189" y="508"/>
                    <a:pt x="2212" y="406"/>
                  </a:cubicBezTo>
                  <a:cubicBezTo>
                    <a:pt x="2235" y="327"/>
                    <a:pt x="2246" y="248"/>
                    <a:pt x="2257" y="192"/>
                  </a:cubicBezTo>
                  <a:cubicBezTo>
                    <a:pt x="2280" y="68"/>
                    <a:pt x="2291" y="0"/>
                    <a:pt x="229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4108325" y="3494050"/>
              <a:ext cx="45725" cy="62925"/>
            </a:xfrm>
            <a:custGeom>
              <a:avLst/>
              <a:gdLst/>
              <a:ahLst/>
              <a:cxnLst/>
              <a:rect l="l" t="t" r="r" b="b"/>
              <a:pathLst>
                <a:path w="1829" h="2517" extrusionOk="0">
                  <a:moveTo>
                    <a:pt x="1828" y="0"/>
                  </a:moveTo>
                  <a:cubicBezTo>
                    <a:pt x="1828" y="0"/>
                    <a:pt x="1794" y="34"/>
                    <a:pt x="1749" y="102"/>
                  </a:cubicBezTo>
                  <a:lnTo>
                    <a:pt x="1670" y="237"/>
                  </a:lnTo>
                  <a:cubicBezTo>
                    <a:pt x="1636" y="294"/>
                    <a:pt x="1602" y="350"/>
                    <a:pt x="1557" y="406"/>
                  </a:cubicBezTo>
                  <a:cubicBezTo>
                    <a:pt x="1523" y="463"/>
                    <a:pt x="1478" y="542"/>
                    <a:pt x="1433" y="610"/>
                  </a:cubicBezTo>
                  <a:cubicBezTo>
                    <a:pt x="1388" y="677"/>
                    <a:pt x="1343" y="756"/>
                    <a:pt x="1286" y="824"/>
                  </a:cubicBezTo>
                  <a:cubicBezTo>
                    <a:pt x="1196" y="982"/>
                    <a:pt x="1083" y="1140"/>
                    <a:pt x="970" y="1309"/>
                  </a:cubicBezTo>
                  <a:cubicBezTo>
                    <a:pt x="914" y="1388"/>
                    <a:pt x="858" y="1456"/>
                    <a:pt x="801" y="1535"/>
                  </a:cubicBezTo>
                  <a:cubicBezTo>
                    <a:pt x="745" y="1614"/>
                    <a:pt x="688" y="1693"/>
                    <a:pt x="643" y="1761"/>
                  </a:cubicBezTo>
                  <a:cubicBezTo>
                    <a:pt x="587" y="1840"/>
                    <a:pt x="530" y="1919"/>
                    <a:pt x="485" y="1975"/>
                  </a:cubicBezTo>
                  <a:cubicBezTo>
                    <a:pt x="429" y="2043"/>
                    <a:pt x="384" y="2099"/>
                    <a:pt x="339" y="2155"/>
                  </a:cubicBezTo>
                  <a:cubicBezTo>
                    <a:pt x="282" y="2212"/>
                    <a:pt x="248" y="2268"/>
                    <a:pt x="203" y="2313"/>
                  </a:cubicBezTo>
                  <a:cubicBezTo>
                    <a:pt x="158" y="2347"/>
                    <a:pt x="124" y="2392"/>
                    <a:pt x="90" y="2415"/>
                  </a:cubicBezTo>
                  <a:cubicBezTo>
                    <a:pt x="34" y="2483"/>
                    <a:pt x="0" y="2517"/>
                    <a:pt x="0" y="2517"/>
                  </a:cubicBezTo>
                  <a:cubicBezTo>
                    <a:pt x="0" y="2517"/>
                    <a:pt x="45" y="2494"/>
                    <a:pt x="113" y="2449"/>
                  </a:cubicBezTo>
                  <a:lnTo>
                    <a:pt x="248" y="2359"/>
                  </a:lnTo>
                  <a:cubicBezTo>
                    <a:pt x="293" y="2313"/>
                    <a:pt x="350" y="2268"/>
                    <a:pt x="395" y="2223"/>
                  </a:cubicBezTo>
                  <a:cubicBezTo>
                    <a:pt x="451" y="2167"/>
                    <a:pt x="519" y="2122"/>
                    <a:pt x="576" y="2054"/>
                  </a:cubicBezTo>
                  <a:lnTo>
                    <a:pt x="756" y="1862"/>
                  </a:lnTo>
                  <a:cubicBezTo>
                    <a:pt x="813" y="1783"/>
                    <a:pt x="880" y="1715"/>
                    <a:pt x="937" y="1636"/>
                  </a:cubicBezTo>
                  <a:cubicBezTo>
                    <a:pt x="993" y="1557"/>
                    <a:pt x="1049" y="1478"/>
                    <a:pt x="1106" y="1399"/>
                  </a:cubicBezTo>
                  <a:cubicBezTo>
                    <a:pt x="1162" y="1309"/>
                    <a:pt x="1219" y="1230"/>
                    <a:pt x="1264" y="1151"/>
                  </a:cubicBezTo>
                  <a:cubicBezTo>
                    <a:pt x="1320" y="1072"/>
                    <a:pt x="1365" y="982"/>
                    <a:pt x="1411" y="903"/>
                  </a:cubicBezTo>
                  <a:cubicBezTo>
                    <a:pt x="1501" y="745"/>
                    <a:pt x="1580" y="598"/>
                    <a:pt x="1636" y="452"/>
                  </a:cubicBezTo>
                  <a:cubicBezTo>
                    <a:pt x="1693" y="350"/>
                    <a:pt x="1738" y="237"/>
                    <a:pt x="1783" y="124"/>
                  </a:cubicBezTo>
                  <a:cubicBezTo>
                    <a:pt x="1794" y="79"/>
                    <a:pt x="1817" y="34"/>
                    <a:pt x="18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4109150" y="3494050"/>
              <a:ext cx="44900" cy="44300"/>
            </a:xfrm>
            <a:custGeom>
              <a:avLst/>
              <a:gdLst/>
              <a:ahLst/>
              <a:cxnLst/>
              <a:rect l="l" t="t" r="r" b="b"/>
              <a:pathLst>
                <a:path w="1796" h="1772" extrusionOk="0">
                  <a:moveTo>
                    <a:pt x="1795" y="0"/>
                  </a:moveTo>
                  <a:lnTo>
                    <a:pt x="1705" y="79"/>
                  </a:lnTo>
                  <a:lnTo>
                    <a:pt x="1626" y="169"/>
                  </a:lnTo>
                  <a:cubicBezTo>
                    <a:pt x="1592" y="203"/>
                    <a:pt x="1547" y="237"/>
                    <a:pt x="1502" y="282"/>
                  </a:cubicBezTo>
                  <a:cubicBezTo>
                    <a:pt x="1423" y="373"/>
                    <a:pt x="1332" y="463"/>
                    <a:pt x="1220" y="564"/>
                  </a:cubicBezTo>
                  <a:cubicBezTo>
                    <a:pt x="1118" y="666"/>
                    <a:pt x="994" y="768"/>
                    <a:pt x="881" y="880"/>
                  </a:cubicBezTo>
                  <a:cubicBezTo>
                    <a:pt x="780" y="993"/>
                    <a:pt x="655" y="1106"/>
                    <a:pt x="554" y="1208"/>
                  </a:cubicBezTo>
                  <a:cubicBezTo>
                    <a:pt x="452" y="1309"/>
                    <a:pt x="362" y="1411"/>
                    <a:pt x="272" y="1490"/>
                  </a:cubicBezTo>
                  <a:cubicBezTo>
                    <a:pt x="193" y="1569"/>
                    <a:pt x="125" y="1648"/>
                    <a:pt x="69" y="1693"/>
                  </a:cubicBezTo>
                  <a:cubicBezTo>
                    <a:pt x="46" y="1715"/>
                    <a:pt x="23" y="1749"/>
                    <a:pt x="1" y="1772"/>
                  </a:cubicBezTo>
                  <a:lnTo>
                    <a:pt x="91" y="1715"/>
                  </a:lnTo>
                  <a:cubicBezTo>
                    <a:pt x="170" y="1670"/>
                    <a:pt x="260" y="1614"/>
                    <a:pt x="339" y="1557"/>
                  </a:cubicBezTo>
                  <a:cubicBezTo>
                    <a:pt x="430" y="1490"/>
                    <a:pt x="543" y="1411"/>
                    <a:pt x="655" y="1309"/>
                  </a:cubicBezTo>
                  <a:cubicBezTo>
                    <a:pt x="780" y="1219"/>
                    <a:pt x="892" y="1117"/>
                    <a:pt x="1005" y="993"/>
                  </a:cubicBezTo>
                  <a:cubicBezTo>
                    <a:pt x="1118" y="880"/>
                    <a:pt x="1231" y="779"/>
                    <a:pt x="1332" y="655"/>
                  </a:cubicBezTo>
                  <a:cubicBezTo>
                    <a:pt x="1389" y="598"/>
                    <a:pt x="1423" y="542"/>
                    <a:pt x="1468" y="497"/>
                  </a:cubicBezTo>
                  <a:cubicBezTo>
                    <a:pt x="1513" y="440"/>
                    <a:pt x="1558" y="384"/>
                    <a:pt x="1592" y="339"/>
                  </a:cubicBezTo>
                  <a:cubicBezTo>
                    <a:pt x="1648" y="260"/>
                    <a:pt x="1705" y="181"/>
                    <a:pt x="1750" y="90"/>
                  </a:cubicBezTo>
                  <a:cubicBezTo>
                    <a:pt x="1773" y="34"/>
                    <a:pt x="1795" y="0"/>
                    <a:pt x="17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4739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5618975" y="1566700"/>
              <a:ext cx="15000" cy="47150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558175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461500" y="2560850"/>
              <a:ext cx="488650" cy="46287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1" y="98"/>
                    <a:pt x="5913" y="161"/>
                    <a:pt x="5908" y="161"/>
                  </a:cubicBezTo>
                  <a:cubicBezTo>
                    <a:pt x="5907" y="161"/>
                    <a:pt x="5905" y="156"/>
                    <a:pt x="5903" y="147"/>
                  </a:cubicBezTo>
                  <a:cubicBezTo>
                    <a:pt x="5901" y="142"/>
                    <a:pt x="5897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4441750" y="2557750"/>
              <a:ext cx="511775" cy="597500"/>
            </a:xfrm>
            <a:custGeom>
              <a:avLst/>
              <a:gdLst/>
              <a:ahLst/>
              <a:cxnLst/>
              <a:rect l="l" t="t" r="r" b="b"/>
              <a:pathLst>
                <a:path w="20471" h="23900" extrusionOk="0">
                  <a:moveTo>
                    <a:pt x="20335" y="17592"/>
                  </a:moveTo>
                  <a:cubicBezTo>
                    <a:pt x="17728" y="18472"/>
                    <a:pt x="9942" y="20470"/>
                    <a:pt x="5767" y="14568"/>
                  </a:cubicBezTo>
                  <a:cubicBezTo>
                    <a:pt x="701" y="7414"/>
                    <a:pt x="6602" y="0"/>
                    <a:pt x="6693" y="271"/>
                  </a:cubicBezTo>
                  <a:cubicBezTo>
                    <a:pt x="6704" y="316"/>
                    <a:pt x="6704" y="248"/>
                    <a:pt x="6693" y="124"/>
                  </a:cubicBezTo>
                  <a:cubicBezTo>
                    <a:pt x="6647" y="68"/>
                    <a:pt x="6625" y="23"/>
                    <a:pt x="6602" y="0"/>
                  </a:cubicBezTo>
                  <a:cubicBezTo>
                    <a:pt x="6602" y="0"/>
                    <a:pt x="1" y="6804"/>
                    <a:pt x="4233" y="13586"/>
                  </a:cubicBezTo>
                  <a:cubicBezTo>
                    <a:pt x="10665" y="23900"/>
                    <a:pt x="20471" y="17761"/>
                    <a:pt x="20471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4763075" y="2794425"/>
              <a:ext cx="89450" cy="108625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cubicBezTo>
                    <a:pt x="125" y="271"/>
                    <a:pt x="260" y="531"/>
                    <a:pt x="418" y="790"/>
                  </a:cubicBezTo>
                  <a:cubicBezTo>
                    <a:pt x="565" y="1050"/>
                    <a:pt x="734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54" y="2867"/>
                    <a:pt x="2291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1" y="3544"/>
                    <a:pt x="2833" y="3645"/>
                    <a:pt x="2923" y="3736"/>
                  </a:cubicBezTo>
                  <a:cubicBezTo>
                    <a:pt x="3126" y="3950"/>
                    <a:pt x="3341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58" y="768"/>
                    <a:pt x="666" y="587"/>
                  </a:cubicBezTo>
                  <a:cubicBezTo>
                    <a:pt x="452" y="384"/>
                    <a:pt x="226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4828525" y="2899075"/>
              <a:ext cx="33600" cy="37000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12" y="227"/>
                    <a:pt x="57" y="339"/>
                  </a:cubicBezTo>
                  <a:cubicBezTo>
                    <a:pt x="91" y="543"/>
                    <a:pt x="260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19" y="1445"/>
                    <a:pt x="1343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6" y="407"/>
                    <a:pt x="576" y="339"/>
                  </a:cubicBezTo>
                  <a:cubicBezTo>
                    <a:pt x="486" y="283"/>
                    <a:pt x="396" y="215"/>
                    <a:pt x="305" y="159"/>
                  </a:cubicBezTo>
                  <a:cubicBezTo>
                    <a:pt x="215" y="91"/>
                    <a:pt x="102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263125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378225" y="2645475"/>
              <a:ext cx="683275" cy="439825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378225" y="2645475"/>
              <a:ext cx="309225" cy="242625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396275" y="2379325"/>
              <a:ext cx="743100" cy="702875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280900" y="2281850"/>
              <a:ext cx="869200" cy="491150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396275" y="2379325"/>
              <a:ext cx="743100" cy="46985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280625" y="2280725"/>
              <a:ext cx="869475" cy="438675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80500" y="2896825"/>
              <a:ext cx="64625" cy="50525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616600" y="2844350"/>
              <a:ext cx="179725" cy="89750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83325" y="2726450"/>
              <a:ext cx="98200" cy="14925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4055275" y="2597525"/>
              <a:ext cx="14125" cy="220350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518725" y="2652525"/>
              <a:ext cx="119625" cy="10075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857250" y="2462950"/>
              <a:ext cx="58125" cy="23897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4065425" y="2394675"/>
              <a:ext cx="21750" cy="159975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877575" y="2749600"/>
              <a:ext cx="28900" cy="25775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958950" y="2790900"/>
              <a:ext cx="28875" cy="25425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070375" y="2652425"/>
              <a:ext cx="27750" cy="27225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964400" y="2983475"/>
              <a:ext cx="28600" cy="23200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971200" y="2700950"/>
              <a:ext cx="35725" cy="25675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716450" y="2810150"/>
              <a:ext cx="28800" cy="23025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972600" y="2869325"/>
              <a:ext cx="29000" cy="22275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784900" y="2664300"/>
              <a:ext cx="28975" cy="22125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044600" y="2895900"/>
              <a:ext cx="27975" cy="27325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925875" y="2901400"/>
              <a:ext cx="27700" cy="27425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989975" y="2929200"/>
              <a:ext cx="40100" cy="23475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011300" y="2997500"/>
              <a:ext cx="39975" cy="23600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461375" y="2752750"/>
              <a:ext cx="28375" cy="23425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857350" y="2950325"/>
              <a:ext cx="35750" cy="25625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808125" y="2871275"/>
              <a:ext cx="28575" cy="23275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647925" y="2639900"/>
              <a:ext cx="34950" cy="25650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900975" y="2857225"/>
              <a:ext cx="28975" cy="25575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914725" y="2952550"/>
              <a:ext cx="28800" cy="25475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963825" y="2470975"/>
              <a:ext cx="28600" cy="23200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4013800" y="3029025"/>
              <a:ext cx="35675" cy="25400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036350" y="2820325"/>
              <a:ext cx="28625" cy="228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357250" y="2912675"/>
              <a:ext cx="372975" cy="258875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4" y="10340"/>
                    <a:pt x="599" y="10354"/>
                    <a:pt x="912" y="10354"/>
                  </a:cubicBezTo>
                  <a:cubicBezTo>
                    <a:pt x="6143" y="10354"/>
                    <a:pt x="13801" y="6483"/>
                    <a:pt x="14918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370225" y="2870025"/>
              <a:ext cx="433075" cy="297925"/>
            </a:xfrm>
            <a:custGeom>
              <a:avLst/>
              <a:gdLst/>
              <a:ahLst/>
              <a:cxnLst/>
              <a:rect l="l" t="t" r="r" b="b"/>
              <a:pathLst>
                <a:path w="17323" h="11917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82"/>
                  </a:cubicBezTo>
                  <a:cubicBezTo>
                    <a:pt x="13722" y="2156"/>
                    <a:pt x="12831" y="2686"/>
                    <a:pt x="11883" y="3284"/>
                  </a:cubicBezTo>
                  <a:cubicBezTo>
                    <a:pt x="11466" y="3126"/>
                    <a:pt x="11048" y="2980"/>
                    <a:pt x="10631" y="2822"/>
                  </a:cubicBezTo>
                  <a:cubicBezTo>
                    <a:pt x="10394" y="2754"/>
                    <a:pt x="10145" y="2675"/>
                    <a:pt x="9908" y="2607"/>
                  </a:cubicBezTo>
                  <a:cubicBezTo>
                    <a:pt x="9660" y="2540"/>
                    <a:pt x="9412" y="2506"/>
                    <a:pt x="9164" y="2472"/>
                  </a:cubicBezTo>
                  <a:lnTo>
                    <a:pt x="9164" y="2472"/>
                  </a:lnTo>
                  <a:cubicBezTo>
                    <a:pt x="9389" y="2573"/>
                    <a:pt x="9626" y="2652"/>
                    <a:pt x="9863" y="2754"/>
                  </a:cubicBezTo>
                  <a:cubicBezTo>
                    <a:pt x="10100" y="2844"/>
                    <a:pt x="10326" y="2946"/>
                    <a:pt x="10552" y="3047"/>
                  </a:cubicBezTo>
                  <a:cubicBezTo>
                    <a:pt x="10901" y="3194"/>
                    <a:pt x="11251" y="3341"/>
                    <a:pt x="11601" y="3465"/>
                  </a:cubicBezTo>
                  <a:cubicBezTo>
                    <a:pt x="11003" y="3837"/>
                    <a:pt x="10382" y="4243"/>
                    <a:pt x="9750" y="4650"/>
                  </a:cubicBezTo>
                  <a:cubicBezTo>
                    <a:pt x="9739" y="4616"/>
                    <a:pt x="9717" y="4582"/>
                    <a:pt x="9683" y="4571"/>
                  </a:cubicBezTo>
                  <a:lnTo>
                    <a:pt x="8983" y="4368"/>
                  </a:lnTo>
                  <a:cubicBezTo>
                    <a:pt x="8757" y="4322"/>
                    <a:pt x="8520" y="4277"/>
                    <a:pt x="8295" y="4232"/>
                  </a:cubicBezTo>
                  <a:cubicBezTo>
                    <a:pt x="8058" y="4187"/>
                    <a:pt x="7832" y="4153"/>
                    <a:pt x="7595" y="4108"/>
                  </a:cubicBezTo>
                  <a:cubicBezTo>
                    <a:pt x="7369" y="4074"/>
                    <a:pt x="7144" y="4018"/>
                    <a:pt x="6895" y="3984"/>
                  </a:cubicBezTo>
                  <a:lnTo>
                    <a:pt x="6895" y="3984"/>
                  </a:lnTo>
                  <a:cubicBezTo>
                    <a:pt x="7121" y="4074"/>
                    <a:pt x="7336" y="4153"/>
                    <a:pt x="7561" y="4243"/>
                  </a:cubicBezTo>
                  <a:cubicBezTo>
                    <a:pt x="7787" y="4334"/>
                    <a:pt x="8013" y="4390"/>
                    <a:pt x="8250" y="4447"/>
                  </a:cubicBezTo>
                  <a:cubicBezTo>
                    <a:pt x="8475" y="4514"/>
                    <a:pt x="8701" y="4571"/>
                    <a:pt x="8927" y="4627"/>
                  </a:cubicBezTo>
                  <a:cubicBezTo>
                    <a:pt x="9107" y="4684"/>
                    <a:pt x="9288" y="4740"/>
                    <a:pt x="9480" y="4796"/>
                  </a:cubicBezTo>
                  <a:cubicBezTo>
                    <a:pt x="9480" y="4808"/>
                    <a:pt x="9480" y="4819"/>
                    <a:pt x="9480" y="4819"/>
                  </a:cubicBezTo>
                  <a:cubicBezTo>
                    <a:pt x="9118" y="5056"/>
                    <a:pt x="8746" y="5293"/>
                    <a:pt x="8385" y="5530"/>
                  </a:cubicBezTo>
                  <a:lnTo>
                    <a:pt x="7889" y="5868"/>
                  </a:lnTo>
                  <a:lnTo>
                    <a:pt x="7324" y="5688"/>
                  </a:lnTo>
                  <a:cubicBezTo>
                    <a:pt x="7065" y="5631"/>
                    <a:pt x="6805" y="5575"/>
                    <a:pt x="6546" y="5530"/>
                  </a:cubicBezTo>
                  <a:cubicBezTo>
                    <a:pt x="6015" y="5440"/>
                    <a:pt x="5508" y="5361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74" y="5462"/>
                    <a:pt x="5733" y="5541"/>
                  </a:cubicBezTo>
                  <a:lnTo>
                    <a:pt x="6501" y="5756"/>
                  </a:lnTo>
                  <a:cubicBezTo>
                    <a:pt x="6749" y="5823"/>
                    <a:pt x="6997" y="5891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42"/>
                    <a:pt x="5880" y="7245"/>
                  </a:cubicBezTo>
                  <a:cubicBezTo>
                    <a:pt x="5778" y="7200"/>
                    <a:pt x="5688" y="7155"/>
                    <a:pt x="5587" y="7121"/>
                  </a:cubicBezTo>
                  <a:cubicBezTo>
                    <a:pt x="5372" y="7042"/>
                    <a:pt x="5146" y="6974"/>
                    <a:pt x="4932" y="6907"/>
                  </a:cubicBezTo>
                  <a:cubicBezTo>
                    <a:pt x="4706" y="6839"/>
                    <a:pt x="4481" y="6816"/>
                    <a:pt x="4255" y="6771"/>
                  </a:cubicBezTo>
                  <a:cubicBezTo>
                    <a:pt x="4018" y="6760"/>
                    <a:pt x="3792" y="6749"/>
                    <a:pt x="3567" y="6737"/>
                  </a:cubicBezTo>
                  <a:lnTo>
                    <a:pt x="3567" y="6737"/>
                  </a:lnTo>
                  <a:cubicBezTo>
                    <a:pt x="3792" y="6805"/>
                    <a:pt x="4007" y="6861"/>
                    <a:pt x="4221" y="6918"/>
                  </a:cubicBezTo>
                  <a:cubicBezTo>
                    <a:pt x="4436" y="6963"/>
                    <a:pt x="4650" y="7053"/>
                    <a:pt x="4864" y="7121"/>
                  </a:cubicBezTo>
                  <a:cubicBezTo>
                    <a:pt x="5079" y="7189"/>
                    <a:pt x="5282" y="7290"/>
                    <a:pt x="5485" y="7369"/>
                  </a:cubicBezTo>
                  <a:lnTo>
                    <a:pt x="5632" y="7426"/>
                  </a:lnTo>
                  <a:cubicBezTo>
                    <a:pt x="5485" y="7527"/>
                    <a:pt x="5350" y="7629"/>
                    <a:pt x="5214" y="7719"/>
                  </a:cubicBezTo>
                  <a:cubicBezTo>
                    <a:pt x="4774" y="8035"/>
                    <a:pt x="4379" y="8328"/>
                    <a:pt x="3995" y="8610"/>
                  </a:cubicBezTo>
                  <a:cubicBezTo>
                    <a:pt x="3995" y="8610"/>
                    <a:pt x="3995" y="8588"/>
                    <a:pt x="4007" y="8588"/>
                  </a:cubicBezTo>
                  <a:lnTo>
                    <a:pt x="4007" y="8565"/>
                  </a:lnTo>
                  <a:cubicBezTo>
                    <a:pt x="4007" y="8486"/>
                    <a:pt x="3950" y="8430"/>
                    <a:pt x="3883" y="8419"/>
                  </a:cubicBezTo>
                  <a:lnTo>
                    <a:pt x="3860" y="8419"/>
                  </a:lnTo>
                  <a:cubicBezTo>
                    <a:pt x="3499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5" y="8464"/>
                    <a:pt x="2416" y="8543"/>
                    <a:pt x="2765" y="8622"/>
                  </a:cubicBezTo>
                  <a:cubicBezTo>
                    <a:pt x="3070" y="8656"/>
                    <a:pt x="3386" y="8667"/>
                    <a:pt x="3691" y="8689"/>
                  </a:cubicBezTo>
                  <a:cubicBezTo>
                    <a:pt x="3679" y="8746"/>
                    <a:pt x="3668" y="8802"/>
                    <a:pt x="3668" y="8847"/>
                  </a:cubicBezTo>
                  <a:cubicBezTo>
                    <a:pt x="3251" y="9175"/>
                    <a:pt x="2856" y="9479"/>
                    <a:pt x="2495" y="9773"/>
                  </a:cubicBezTo>
                  <a:cubicBezTo>
                    <a:pt x="2111" y="10077"/>
                    <a:pt x="1750" y="10348"/>
                    <a:pt x="1457" y="10619"/>
                  </a:cubicBezTo>
                  <a:cubicBezTo>
                    <a:pt x="1163" y="10890"/>
                    <a:pt x="892" y="11116"/>
                    <a:pt x="678" y="11307"/>
                  </a:cubicBezTo>
                  <a:cubicBezTo>
                    <a:pt x="249" y="11691"/>
                    <a:pt x="1" y="11917"/>
                    <a:pt x="1" y="11917"/>
                  </a:cubicBezTo>
                  <a:lnTo>
                    <a:pt x="712" y="11353"/>
                  </a:lnTo>
                  <a:cubicBezTo>
                    <a:pt x="937" y="11172"/>
                    <a:pt x="1208" y="10946"/>
                    <a:pt x="1513" y="10698"/>
                  </a:cubicBezTo>
                  <a:cubicBezTo>
                    <a:pt x="1829" y="10450"/>
                    <a:pt x="2201" y="10190"/>
                    <a:pt x="2596" y="9886"/>
                  </a:cubicBezTo>
                  <a:lnTo>
                    <a:pt x="3612" y="9141"/>
                  </a:lnTo>
                  <a:lnTo>
                    <a:pt x="3612" y="9141"/>
                  </a:lnTo>
                  <a:cubicBezTo>
                    <a:pt x="3510" y="9660"/>
                    <a:pt x="3443" y="10179"/>
                    <a:pt x="3420" y="10709"/>
                  </a:cubicBezTo>
                  <a:cubicBezTo>
                    <a:pt x="3623" y="10123"/>
                    <a:pt x="3792" y="9513"/>
                    <a:pt x="3928" y="8904"/>
                  </a:cubicBezTo>
                  <a:cubicBezTo>
                    <a:pt x="4368" y="8599"/>
                    <a:pt x="4842" y="8272"/>
                    <a:pt x="5327" y="7933"/>
                  </a:cubicBezTo>
                  <a:cubicBezTo>
                    <a:pt x="5508" y="7798"/>
                    <a:pt x="5688" y="7674"/>
                    <a:pt x="5869" y="7550"/>
                  </a:cubicBezTo>
                  <a:lnTo>
                    <a:pt x="5970" y="7595"/>
                  </a:lnTo>
                  <a:cubicBezTo>
                    <a:pt x="5756" y="8283"/>
                    <a:pt x="5587" y="8972"/>
                    <a:pt x="5451" y="9682"/>
                  </a:cubicBezTo>
                  <a:cubicBezTo>
                    <a:pt x="5767" y="8994"/>
                    <a:pt x="6038" y="8283"/>
                    <a:pt x="6264" y="7561"/>
                  </a:cubicBezTo>
                  <a:cubicBezTo>
                    <a:pt x="6286" y="7493"/>
                    <a:pt x="6252" y="7426"/>
                    <a:pt x="6185" y="7392"/>
                  </a:cubicBezTo>
                  <a:lnTo>
                    <a:pt x="6128" y="7369"/>
                  </a:lnTo>
                  <a:cubicBezTo>
                    <a:pt x="6376" y="7200"/>
                    <a:pt x="6625" y="7019"/>
                    <a:pt x="6895" y="6850"/>
                  </a:cubicBezTo>
                  <a:cubicBezTo>
                    <a:pt x="7200" y="6647"/>
                    <a:pt x="7516" y="6433"/>
                    <a:pt x="7832" y="6218"/>
                  </a:cubicBezTo>
                  <a:lnTo>
                    <a:pt x="7832" y="6218"/>
                  </a:lnTo>
                  <a:cubicBezTo>
                    <a:pt x="7798" y="6365"/>
                    <a:pt x="7764" y="6512"/>
                    <a:pt x="7731" y="6670"/>
                  </a:cubicBezTo>
                  <a:cubicBezTo>
                    <a:pt x="7674" y="6873"/>
                    <a:pt x="7618" y="7087"/>
                    <a:pt x="7573" y="7313"/>
                  </a:cubicBezTo>
                  <a:cubicBezTo>
                    <a:pt x="7516" y="7527"/>
                    <a:pt x="7482" y="7753"/>
                    <a:pt x="7460" y="7979"/>
                  </a:cubicBezTo>
                  <a:cubicBezTo>
                    <a:pt x="7460" y="8091"/>
                    <a:pt x="7460" y="8204"/>
                    <a:pt x="7448" y="8317"/>
                  </a:cubicBezTo>
                  <a:cubicBezTo>
                    <a:pt x="7437" y="8430"/>
                    <a:pt x="7471" y="8531"/>
                    <a:pt x="7482" y="8644"/>
                  </a:cubicBezTo>
                  <a:lnTo>
                    <a:pt x="7516" y="8317"/>
                  </a:lnTo>
                  <a:cubicBezTo>
                    <a:pt x="7539" y="8204"/>
                    <a:pt x="7561" y="8103"/>
                    <a:pt x="7584" y="7990"/>
                  </a:cubicBezTo>
                  <a:cubicBezTo>
                    <a:pt x="7606" y="7888"/>
                    <a:pt x="7640" y="7787"/>
                    <a:pt x="7663" y="7674"/>
                  </a:cubicBezTo>
                  <a:lnTo>
                    <a:pt x="7764" y="7358"/>
                  </a:lnTo>
                  <a:cubicBezTo>
                    <a:pt x="7832" y="7155"/>
                    <a:pt x="7900" y="6940"/>
                    <a:pt x="7967" y="6737"/>
                  </a:cubicBezTo>
                  <a:cubicBezTo>
                    <a:pt x="8046" y="6534"/>
                    <a:pt x="8103" y="6308"/>
                    <a:pt x="8148" y="6083"/>
                  </a:cubicBezTo>
                  <a:cubicBezTo>
                    <a:pt x="8159" y="6060"/>
                    <a:pt x="8148" y="6038"/>
                    <a:pt x="8137" y="6015"/>
                  </a:cubicBezTo>
                  <a:cubicBezTo>
                    <a:pt x="8272" y="5936"/>
                    <a:pt x="8396" y="5846"/>
                    <a:pt x="8520" y="5756"/>
                  </a:cubicBezTo>
                  <a:cubicBezTo>
                    <a:pt x="8814" y="5564"/>
                    <a:pt x="9118" y="5372"/>
                    <a:pt x="9412" y="5169"/>
                  </a:cubicBezTo>
                  <a:lnTo>
                    <a:pt x="9412" y="5169"/>
                  </a:lnTo>
                  <a:cubicBezTo>
                    <a:pt x="9322" y="5857"/>
                    <a:pt x="9254" y="6545"/>
                    <a:pt x="9231" y="7234"/>
                  </a:cubicBezTo>
                  <a:cubicBezTo>
                    <a:pt x="9434" y="6489"/>
                    <a:pt x="9592" y="5733"/>
                    <a:pt x="9705" y="4977"/>
                  </a:cubicBezTo>
                  <a:cubicBezTo>
                    <a:pt x="10405" y="4526"/>
                    <a:pt x="11082" y="4063"/>
                    <a:pt x="11748" y="3645"/>
                  </a:cubicBezTo>
                  <a:lnTo>
                    <a:pt x="11770" y="3634"/>
                  </a:lnTo>
                  <a:lnTo>
                    <a:pt x="11770" y="3634"/>
                  </a:lnTo>
                  <a:cubicBezTo>
                    <a:pt x="11646" y="3961"/>
                    <a:pt x="11511" y="4289"/>
                    <a:pt x="11387" y="4616"/>
                  </a:cubicBezTo>
                  <a:cubicBezTo>
                    <a:pt x="11274" y="5033"/>
                    <a:pt x="11161" y="5440"/>
                    <a:pt x="11071" y="5868"/>
                  </a:cubicBezTo>
                  <a:cubicBezTo>
                    <a:pt x="11251" y="5473"/>
                    <a:pt x="11420" y="5090"/>
                    <a:pt x="11590" y="4684"/>
                  </a:cubicBezTo>
                  <a:cubicBezTo>
                    <a:pt x="11770" y="4300"/>
                    <a:pt x="11940" y="3916"/>
                    <a:pt x="12109" y="3521"/>
                  </a:cubicBezTo>
                  <a:cubicBezTo>
                    <a:pt x="12120" y="3487"/>
                    <a:pt x="12120" y="3454"/>
                    <a:pt x="12109" y="3420"/>
                  </a:cubicBezTo>
                  <a:lnTo>
                    <a:pt x="14580" y="1817"/>
                  </a:ln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541475" y="2937725"/>
              <a:ext cx="228525" cy="398925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57" y="1"/>
                  </a:moveTo>
                  <a:cubicBezTo>
                    <a:pt x="2991" y="2088"/>
                    <a:pt x="79" y="3420"/>
                    <a:pt x="136" y="6907"/>
                  </a:cubicBezTo>
                  <a:cubicBezTo>
                    <a:pt x="0" y="10055"/>
                    <a:pt x="2517" y="12526"/>
                    <a:pt x="3115" y="15550"/>
                  </a:cubicBezTo>
                  <a:lnTo>
                    <a:pt x="3228" y="15957"/>
                  </a:lnTo>
                  <a:lnTo>
                    <a:pt x="3465" y="15370"/>
                  </a:lnTo>
                  <a:cubicBezTo>
                    <a:pt x="4582" y="12944"/>
                    <a:pt x="7313" y="11262"/>
                    <a:pt x="8046" y="8780"/>
                  </a:cubicBezTo>
                  <a:cubicBezTo>
                    <a:pt x="9141" y="5485"/>
                    <a:pt x="7042" y="2450"/>
                    <a:pt x="5157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595925" y="2943950"/>
              <a:ext cx="117375" cy="313425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13" y="0"/>
                  </a:moveTo>
                  <a:cubicBezTo>
                    <a:pt x="3013" y="0"/>
                    <a:pt x="2991" y="192"/>
                    <a:pt x="2945" y="530"/>
                  </a:cubicBezTo>
                  <a:cubicBezTo>
                    <a:pt x="2912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05" y="1738"/>
                  </a:cubicBezTo>
                  <a:cubicBezTo>
                    <a:pt x="2415" y="1828"/>
                    <a:pt x="2325" y="1941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40" y="2708"/>
                  </a:lnTo>
                  <a:cubicBezTo>
                    <a:pt x="1727" y="2945"/>
                    <a:pt x="1625" y="3171"/>
                    <a:pt x="1546" y="3419"/>
                  </a:cubicBezTo>
                  <a:cubicBezTo>
                    <a:pt x="1456" y="3656"/>
                    <a:pt x="1377" y="3893"/>
                    <a:pt x="1298" y="4130"/>
                  </a:cubicBezTo>
                  <a:cubicBezTo>
                    <a:pt x="1445" y="3916"/>
                    <a:pt x="1557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52" y="2076"/>
                    <a:pt x="2742" y="1986"/>
                  </a:cubicBezTo>
                  <a:lnTo>
                    <a:pt x="2765" y="1964"/>
                  </a:lnTo>
                  <a:lnTo>
                    <a:pt x="2765" y="1964"/>
                  </a:lnTo>
                  <a:cubicBezTo>
                    <a:pt x="2708" y="2550"/>
                    <a:pt x="2629" y="3239"/>
                    <a:pt x="2562" y="3961"/>
                  </a:cubicBezTo>
                  <a:cubicBezTo>
                    <a:pt x="2539" y="4141"/>
                    <a:pt x="2528" y="4344"/>
                    <a:pt x="2505" y="4536"/>
                  </a:cubicBezTo>
                  <a:cubicBezTo>
                    <a:pt x="2347" y="4751"/>
                    <a:pt x="2167" y="4965"/>
                    <a:pt x="2009" y="5191"/>
                  </a:cubicBezTo>
                  <a:cubicBezTo>
                    <a:pt x="1840" y="5416"/>
                    <a:pt x="1659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48" y="6692"/>
                    <a:pt x="880" y="6816"/>
                    <a:pt x="824" y="6940"/>
                  </a:cubicBezTo>
                  <a:cubicBezTo>
                    <a:pt x="756" y="7064"/>
                    <a:pt x="700" y="7199"/>
                    <a:pt x="655" y="7335"/>
                  </a:cubicBezTo>
                  <a:cubicBezTo>
                    <a:pt x="745" y="7211"/>
                    <a:pt x="801" y="7098"/>
                    <a:pt x="903" y="6985"/>
                  </a:cubicBezTo>
                  <a:cubicBezTo>
                    <a:pt x="993" y="6883"/>
                    <a:pt x="1061" y="6759"/>
                    <a:pt x="1162" y="6658"/>
                  </a:cubicBezTo>
                  <a:cubicBezTo>
                    <a:pt x="1332" y="6455"/>
                    <a:pt x="1524" y="6240"/>
                    <a:pt x="1704" y="6026"/>
                  </a:cubicBezTo>
                  <a:cubicBezTo>
                    <a:pt x="1952" y="5744"/>
                    <a:pt x="2212" y="5450"/>
                    <a:pt x="2460" y="5146"/>
                  </a:cubicBezTo>
                  <a:lnTo>
                    <a:pt x="2460" y="5146"/>
                  </a:lnTo>
                  <a:cubicBezTo>
                    <a:pt x="2426" y="5518"/>
                    <a:pt x="2392" y="5890"/>
                    <a:pt x="2370" y="6263"/>
                  </a:cubicBezTo>
                  <a:cubicBezTo>
                    <a:pt x="2336" y="6545"/>
                    <a:pt x="2313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27" y="7493"/>
                    <a:pt x="1614" y="7594"/>
                  </a:cubicBezTo>
                  <a:cubicBezTo>
                    <a:pt x="1377" y="7797"/>
                    <a:pt x="1162" y="8023"/>
                    <a:pt x="971" y="8260"/>
                  </a:cubicBezTo>
                  <a:cubicBezTo>
                    <a:pt x="779" y="8497"/>
                    <a:pt x="610" y="8745"/>
                    <a:pt x="452" y="9005"/>
                  </a:cubicBezTo>
                  <a:cubicBezTo>
                    <a:pt x="282" y="9264"/>
                    <a:pt x="136" y="9524"/>
                    <a:pt x="0" y="9783"/>
                  </a:cubicBezTo>
                  <a:cubicBezTo>
                    <a:pt x="406" y="9343"/>
                    <a:pt x="790" y="8869"/>
                    <a:pt x="1185" y="8452"/>
                  </a:cubicBezTo>
                  <a:cubicBezTo>
                    <a:pt x="1298" y="8350"/>
                    <a:pt x="1399" y="8238"/>
                    <a:pt x="1501" y="8136"/>
                  </a:cubicBezTo>
                  <a:cubicBezTo>
                    <a:pt x="1603" y="8034"/>
                    <a:pt x="1715" y="7933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lnTo>
                    <a:pt x="2234" y="7538"/>
                  </a:lnTo>
                  <a:lnTo>
                    <a:pt x="2234" y="7538"/>
                  </a:lnTo>
                  <a:cubicBezTo>
                    <a:pt x="2201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19" y="11645"/>
                    <a:pt x="1896" y="11995"/>
                  </a:cubicBezTo>
                  <a:cubicBezTo>
                    <a:pt x="1873" y="12345"/>
                    <a:pt x="1873" y="12537"/>
                    <a:pt x="1873" y="12537"/>
                  </a:cubicBezTo>
                  <a:cubicBezTo>
                    <a:pt x="1873" y="12537"/>
                    <a:pt x="1907" y="12345"/>
                    <a:pt x="1964" y="12006"/>
                  </a:cubicBezTo>
                  <a:cubicBezTo>
                    <a:pt x="2020" y="11668"/>
                    <a:pt x="2110" y="11171"/>
                    <a:pt x="2178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17" y="7989"/>
                    <a:pt x="2562" y="7673"/>
                  </a:cubicBezTo>
                  <a:cubicBezTo>
                    <a:pt x="2607" y="7752"/>
                    <a:pt x="2663" y="7843"/>
                    <a:pt x="2708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03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76" y="9185"/>
                  </a:cubicBezTo>
                  <a:cubicBezTo>
                    <a:pt x="3600" y="9411"/>
                    <a:pt x="3701" y="9637"/>
                    <a:pt x="3826" y="9862"/>
                  </a:cubicBezTo>
                  <a:cubicBezTo>
                    <a:pt x="3769" y="9614"/>
                    <a:pt x="3690" y="9377"/>
                    <a:pt x="3622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31" y="8655"/>
                    <a:pt x="3385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41" y="6861"/>
                    <a:pt x="2675" y="6579"/>
                    <a:pt x="2708" y="6297"/>
                  </a:cubicBezTo>
                  <a:cubicBezTo>
                    <a:pt x="2742" y="5879"/>
                    <a:pt x="2765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19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56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22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06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4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14" y="4830"/>
                    <a:pt x="4694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1" y="2708"/>
                    <a:pt x="3385" y="2122"/>
                    <a:pt x="3070" y="1557"/>
                  </a:cubicBezTo>
                  <a:lnTo>
                    <a:pt x="3070" y="1546"/>
                  </a:lnTo>
                  <a:lnTo>
                    <a:pt x="3058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13" y="790"/>
                    <a:pt x="3013" y="553"/>
                  </a:cubicBezTo>
                  <a:cubicBezTo>
                    <a:pt x="3013" y="192"/>
                    <a:pt x="3013" y="0"/>
                    <a:pt x="3013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696625" y="2859800"/>
              <a:ext cx="165900" cy="123200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1" y="1"/>
                  </a:moveTo>
                  <a:cubicBezTo>
                    <a:pt x="3746" y="1"/>
                    <a:pt x="3345" y="57"/>
                    <a:pt x="3014" y="150"/>
                  </a:cubicBezTo>
                  <a:cubicBezTo>
                    <a:pt x="1558" y="590"/>
                    <a:pt x="429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cubicBezTo>
                    <a:pt x="475" y="3930"/>
                    <a:pt x="655" y="4201"/>
                    <a:pt x="836" y="4483"/>
                  </a:cubicBez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51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47" y="1"/>
                    <a:pt x="416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694375" y="2872225"/>
              <a:ext cx="120475" cy="101475"/>
            </a:xfrm>
            <a:custGeom>
              <a:avLst/>
              <a:gdLst/>
              <a:ahLst/>
              <a:cxnLst/>
              <a:rect l="l" t="t" r="r" b="b"/>
              <a:pathLst>
                <a:path w="4819" h="4059" extrusionOk="0">
                  <a:moveTo>
                    <a:pt x="2146" y="1"/>
                  </a:moveTo>
                  <a:cubicBezTo>
                    <a:pt x="1718" y="1"/>
                    <a:pt x="1214" y="389"/>
                    <a:pt x="903" y="748"/>
                  </a:cubicBezTo>
                  <a:cubicBezTo>
                    <a:pt x="542" y="1188"/>
                    <a:pt x="271" y="1696"/>
                    <a:pt x="125" y="2248"/>
                  </a:cubicBezTo>
                  <a:cubicBezTo>
                    <a:pt x="0" y="2801"/>
                    <a:pt x="91" y="3343"/>
                    <a:pt x="598" y="3682"/>
                  </a:cubicBezTo>
                  <a:cubicBezTo>
                    <a:pt x="835" y="3840"/>
                    <a:pt x="1106" y="3952"/>
                    <a:pt x="1400" y="3998"/>
                  </a:cubicBezTo>
                  <a:cubicBezTo>
                    <a:pt x="1436" y="4002"/>
                    <a:pt x="1472" y="4004"/>
                    <a:pt x="1506" y="4004"/>
                  </a:cubicBezTo>
                  <a:cubicBezTo>
                    <a:pt x="1715" y="4004"/>
                    <a:pt x="1886" y="3928"/>
                    <a:pt x="2099" y="3919"/>
                  </a:cubicBezTo>
                  <a:cubicBezTo>
                    <a:pt x="2122" y="3918"/>
                    <a:pt x="2144" y="3917"/>
                    <a:pt x="2166" y="3917"/>
                  </a:cubicBezTo>
                  <a:cubicBezTo>
                    <a:pt x="2586" y="3917"/>
                    <a:pt x="2994" y="4058"/>
                    <a:pt x="3409" y="4058"/>
                  </a:cubicBezTo>
                  <a:cubicBezTo>
                    <a:pt x="3562" y="4058"/>
                    <a:pt x="3716" y="4039"/>
                    <a:pt x="3871" y="3986"/>
                  </a:cubicBezTo>
                  <a:cubicBezTo>
                    <a:pt x="4198" y="3873"/>
                    <a:pt x="4728" y="3208"/>
                    <a:pt x="4085" y="3162"/>
                  </a:cubicBezTo>
                  <a:cubicBezTo>
                    <a:pt x="4379" y="3083"/>
                    <a:pt x="4819" y="2824"/>
                    <a:pt x="4695" y="2485"/>
                  </a:cubicBezTo>
                  <a:cubicBezTo>
                    <a:pt x="4615" y="2245"/>
                    <a:pt x="4289" y="2089"/>
                    <a:pt x="4017" y="2089"/>
                  </a:cubicBezTo>
                  <a:cubicBezTo>
                    <a:pt x="3943" y="2089"/>
                    <a:pt x="3874" y="2100"/>
                    <a:pt x="3814" y="2124"/>
                  </a:cubicBezTo>
                  <a:cubicBezTo>
                    <a:pt x="4109" y="1758"/>
                    <a:pt x="4008" y="1236"/>
                    <a:pt x="3645" y="1236"/>
                  </a:cubicBezTo>
                  <a:cubicBezTo>
                    <a:pt x="3550" y="1236"/>
                    <a:pt x="3436" y="1272"/>
                    <a:pt x="3307" y="1357"/>
                  </a:cubicBezTo>
                  <a:cubicBezTo>
                    <a:pt x="3465" y="1154"/>
                    <a:pt x="3713" y="759"/>
                    <a:pt x="3487" y="522"/>
                  </a:cubicBezTo>
                  <a:cubicBezTo>
                    <a:pt x="3423" y="454"/>
                    <a:pt x="3347" y="429"/>
                    <a:pt x="3267" y="429"/>
                  </a:cubicBezTo>
                  <a:cubicBezTo>
                    <a:pt x="3108" y="429"/>
                    <a:pt x="2934" y="526"/>
                    <a:pt x="2799" y="578"/>
                  </a:cubicBezTo>
                  <a:cubicBezTo>
                    <a:pt x="2659" y="157"/>
                    <a:pt x="2418" y="1"/>
                    <a:pt x="21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694925" y="2841175"/>
              <a:ext cx="158575" cy="98850"/>
            </a:xfrm>
            <a:custGeom>
              <a:avLst/>
              <a:gdLst/>
              <a:ahLst/>
              <a:cxnLst/>
              <a:rect l="l" t="t" r="r" b="b"/>
              <a:pathLst>
                <a:path w="6343" h="3954" extrusionOk="0">
                  <a:moveTo>
                    <a:pt x="4237" y="0"/>
                  </a:moveTo>
                  <a:cubicBezTo>
                    <a:pt x="3593" y="0"/>
                    <a:pt x="2922" y="182"/>
                    <a:pt x="2416" y="421"/>
                  </a:cubicBezTo>
                  <a:cubicBezTo>
                    <a:pt x="1671" y="771"/>
                    <a:pt x="1062" y="1392"/>
                    <a:pt x="622" y="2080"/>
                  </a:cubicBezTo>
                  <a:cubicBezTo>
                    <a:pt x="407" y="2362"/>
                    <a:pt x="227" y="2667"/>
                    <a:pt x="91" y="3005"/>
                  </a:cubicBezTo>
                  <a:cubicBezTo>
                    <a:pt x="12" y="3276"/>
                    <a:pt x="1" y="3558"/>
                    <a:pt x="46" y="3840"/>
                  </a:cubicBezTo>
                  <a:cubicBezTo>
                    <a:pt x="46" y="3863"/>
                    <a:pt x="46" y="3874"/>
                    <a:pt x="57" y="3897"/>
                  </a:cubicBezTo>
                  <a:cubicBezTo>
                    <a:pt x="57" y="3908"/>
                    <a:pt x="69" y="3931"/>
                    <a:pt x="69" y="3953"/>
                  </a:cubicBezTo>
                  <a:cubicBezTo>
                    <a:pt x="294" y="3107"/>
                    <a:pt x="780" y="2351"/>
                    <a:pt x="1445" y="1798"/>
                  </a:cubicBezTo>
                  <a:cubicBezTo>
                    <a:pt x="1919" y="1380"/>
                    <a:pt x="2472" y="1064"/>
                    <a:pt x="3082" y="895"/>
                  </a:cubicBezTo>
                  <a:cubicBezTo>
                    <a:pt x="3412" y="802"/>
                    <a:pt x="3811" y="746"/>
                    <a:pt x="4224" y="746"/>
                  </a:cubicBezTo>
                  <a:cubicBezTo>
                    <a:pt x="5011" y="746"/>
                    <a:pt x="5847" y="949"/>
                    <a:pt x="6343" y="1482"/>
                  </a:cubicBezTo>
                  <a:cubicBezTo>
                    <a:pt x="6241" y="1234"/>
                    <a:pt x="6128" y="997"/>
                    <a:pt x="5982" y="782"/>
                  </a:cubicBezTo>
                  <a:cubicBezTo>
                    <a:pt x="5590" y="210"/>
                    <a:pt x="4929" y="0"/>
                    <a:pt x="4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700300" y="2884125"/>
              <a:ext cx="72800" cy="55900"/>
            </a:xfrm>
            <a:custGeom>
              <a:avLst/>
              <a:gdLst/>
              <a:ahLst/>
              <a:cxnLst/>
              <a:rect l="l" t="t" r="r" b="b"/>
              <a:pathLst>
                <a:path w="2912" h="223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46"/>
                    <a:pt x="2517" y="91"/>
                    <a:pt x="2325" y="159"/>
                  </a:cubicBezTo>
                  <a:cubicBezTo>
                    <a:pt x="2246" y="181"/>
                    <a:pt x="2156" y="215"/>
                    <a:pt x="2054" y="260"/>
                  </a:cubicBezTo>
                  <a:cubicBezTo>
                    <a:pt x="1964" y="294"/>
                    <a:pt x="1862" y="339"/>
                    <a:pt x="1761" y="385"/>
                  </a:cubicBezTo>
                  <a:cubicBezTo>
                    <a:pt x="1659" y="441"/>
                    <a:pt x="1558" y="497"/>
                    <a:pt x="1456" y="554"/>
                  </a:cubicBezTo>
                  <a:cubicBezTo>
                    <a:pt x="1343" y="610"/>
                    <a:pt x="1242" y="667"/>
                    <a:pt x="1140" y="734"/>
                  </a:cubicBezTo>
                  <a:cubicBezTo>
                    <a:pt x="1039" y="813"/>
                    <a:pt x="948" y="870"/>
                    <a:pt x="847" y="949"/>
                  </a:cubicBezTo>
                  <a:cubicBezTo>
                    <a:pt x="756" y="1016"/>
                    <a:pt x="666" y="1095"/>
                    <a:pt x="587" y="1186"/>
                  </a:cubicBezTo>
                  <a:cubicBezTo>
                    <a:pt x="508" y="1265"/>
                    <a:pt x="440" y="1344"/>
                    <a:pt x="361" y="1423"/>
                  </a:cubicBezTo>
                  <a:cubicBezTo>
                    <a:pt x="305" y="1502"/>
                    <a:pt x="249" y="1581"/>
                    <a:pt x="203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79" y="2032"/>
                    <a:pt x="102" y="1976"/>
                    <a:pt x="136" y="1919"/>
                  </a:cubicBezTo>
                  <a:cubicBezTo>
                    <a:pt x="181" y="1851"/>
                    <a:pt x="226" y="1784"/>
                    <a:pt x="282" y="1727"/>
                  </a:cubicBezTo>
                  <a:cubicBezTo>
                    <a:pt x="328" y="1648"/>
                    <a:pt x="384" y="1581"/>
                    <a:pt x="463" y="1513"/>
                  </a:cubicBezTo>
                  <a:cubicBezTo>
                    <a:pt x="531" y="1434"/>
                    <a:pt x="598" y="1366"/>
                    <a:pt x="689" y="1299"/>
                  </a:cubicBezTo>
                  <a:cubicBezTo>
                    <a:pt x="734" y="1265"/>
                    <a:pt x="768" y="1220"/>
                    <a:pt x="813" y="1186"/>
                  </a:cubicBezTo>
                  <a:lnTo>
                    <a:pt x="948" y="1084"/>
                  </a:lnTo>
                  <a:cubicBezTo>
                    <a:pt x="1039" y="1005"/>
                    <a:pt x="1140" y="949"/>
                    <a:pt x="1230" y="881"/>
                  </a:cubicBezTo>
                  <a:cubicBezTo>
                    <a:pt x="1332" y="813"/>
                    <a:pt x="1433" y="746"/>
                    <a:pt x="1535" y="689"/>
                  </a:cubicBezTo>
                  <a:cubicBezTo>
                    <a:pt x="1625" y="633"/>
                    <a:pt x="1727" y="576"/>
                    <a:pt x="1828" y="520"/>
                  </a:cubicBezTo>
                  <a:cubicBezTo>
                    <a:pt x="2020" y="407"/>
                    <a:pt x="2201" y="317"/>
                    <a:pt x="2370" y="238"/>
                  </a:cubicBezTo>
                  <a:cubicBezTo>
                    <a:pt x="2449" y="204"/>
                    <a:pt x="2517" y="170"/>
                    <a:pt x="2584" y="136"/>
                  </a:cubicBezTo>
                  <a:cubicBezTo>
                    <a:pt x="2652" y="114"/>
                    <a:pt x="2709" y="91"/>
                    <a:pt x="2754" y="69"/>
                  </a:cubicBezTo>
                  <a:cubicBezTo>
                    <a:pt x="2855" y="23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715825" y="2902900"/>
              <a:ext cx="45725" cy="23000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90" y="1"/>
                  </a:moveTo>
                  <a:cubicBezTo>
                    <a:pt x="1370" y="1"/>
                    <a:pt x="1350" y="2"/>
                    <a:pt x="1332" y="6"/>
                  </a:cubicBezTo>
                  <a:cubicBezTo>
                    <a:pt x="1264" y="6"/>
                    <a:pt x="1207" y="17"/>
                    <a:pt x="1140" y="28"/>
                  </a:cubicBezTo>
                  <a:cubicBezTo>
                    <a:pt x="1130" y="32"/>
                    <a:pt x="1118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56" y="107"/>
                  </a:lnTo>
                  <a:cubicBezTo>
                    <a:pt x="677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61" y="717"/>
                    <a:pt x="463" y="660"/>
                    <a:pt x="564" y="593"/>
                  </a:cubicBezTo>
                  <a:cubicBezTo>
                    <a:pt x="666" y="525"/>
                    <a:pt x="779" y="457"/>
                    <a:pt x="891" y="401"/>
                  </a:cubicBezTo>
                  <a:cubicBezTo>
                    <a:pt x="1004" y="344"/>
                    <a:pt x="1106" y="288"/>
                    <a:pt x="1219" y="243"/>
                  </a:cubicBezTo>
                  <a:cubicBezTo>
                    <a:pt x="1275" y="220"/>
                    <a:pt x="1320" y="186"/>
                    <a:pt x="1377" y="175"/>
                  </a:cubicBezTo>
                  <a:cubicBezTo>
                    <a:pt x="1422" y="153"/>
                    <a:pt x="1467" y="141"/>
                    <a:pt x="1512" y="119"/>
                  </a:cubicBezTo>
                  <a:cubicBezTo>
                    <a:pt x="1557" y="107"/>
                    <a:pt x="1591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42" y="10"/>
                    <a:pt x="1731" y="11"/>
                    <a:pt x="1720" y="11"/>
                  </a:cubicBezTo>
                  <a:cubicBezTo>
                    <a:pt x="1698" y="11"/>
                    <a:pt x="1670" y="6"/>
                    <a:pt x="1647" y="6"/>
                  </a:cubicBezTo>
                  <a:lnTo>
                    <a:pt x="1501" y="6"/>
                  </a:lnTo>
                  <a:cubicBezTo>
                    <a:pt x="1471" y="6"/>
                    <a:pt x="1431" y="1"/>
                    <a:pt x="139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716650" y="2912975"/>
              <a:ext cx="40375" cy="15475"/>
            </a:xfrm>
            <a:custGeom>
              <a:avLst/>
              <a:gdLst/>
              <a:ahLst/>
              <a:cxnLst/>
              <a:rect l="l" t="t" r="r" b="b"/>
              <a:pathLst>
                <a:path w="1615" h="619" extrusionOk="0">
                  <a:moveTo>
                    <a:pt x="1266" y="1"/>
                  </a:moveTo>
                  <a:cubicBezTo>
                    <a:pt x="1242" y="1"/>
                    <a:pt x="1220" y="3"/>
                    <a:pt x="1197" y="9"/>
                  </a:cubicBezTo>
                  <a:cubicBezTo>
                    <a:pt x="1152" y="9"/>
                    <a:pt x="1095" y="9"/>
                    <a:pt x="1050" y="20"/>
                  </a:cubicBezTo>
                  <a:cubicBezTo>
                    <a:pt x="994" y="32"/>
                    <a:pt x="937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20" y="201"/>
                    <a:pt x="475" y="224"/>
                    <a:pt x="430" y="257"/>
                  </a:cubicBezTo>
                  <a:cubicBezTo>
                    <a:pt x="351" y="303"/>
                    <a:pt x="272" y="359"/>
                    <a:pt x="193" y="415"/>
                  </a:cubicBezTo>
                  <a:cubicBezTo>
                    <a:pt x="148" y="460"/>
                    <a:pt x="102" y="506"/>
                    <a:pt x="57" y="562"/>
                  </a:cubicBezTo>
                  <a:cubicBezTo>
                    <a:pt x="23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49" y="494"/>
                  </a:cubicBezTo>
                  <a:cubicBezTo>
                    <a:pt x="294" y="483"/>
                    <a:pt x="328" y="460"/>
                    <a:pt x="373" y="449"/>
                  </a:cubicBezTo>
                  <a:cubicBezTo>
                    <a:pt x="407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81" y="235"/>
                    <a:pt x="983" y="201"/>
                    <a:pt x="1084" y="167"/>
                  </a:cubicBezTo>
                  <a:cubicBezTo>
                    <a:pt x="1129" y="156"/>
                    <a:pt x="1186" y="145"/>
                    <a:pt x="1220" y="133"/>
                  </a:cubicBezTo>
                  <a:lnTo>
                    <a:pt x="1344" y="99"/>
                  </a:lnTo>
                  <a:cubicBezTo>
                    <a:pt x="1423" y="77"/>
                    <a:pt x="1490" y="66"/>
                    <a:pt x="1536" y="54"/>
                  </a:cubicBezTo>
                  <a:lnTo>
                    <a:pt x="1614" y="32"/>
                  </a:lnTo>
                  <a:cubicBezTo>
                    <a:pt x="1592" y="32"/>
                    <a:pt x="1569" y="20"/>
                    <a:pt x="1536" y="20"/>
                  </a:cubicBezTo>
                  <a:cubicBezTo>
                    <a:pt x="1496" y="12"/>
                    <a:pt x="1450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15" y="3"/>
                    <a:pt x="1290" y="1"/>
                    <a:pt x="126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685625" y="2930925"/>
              <a:ext cx="126700" cy="171425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1" y="25"/>
                    <a:pt x="249" y="47"/>
                  </a:cubicBezTo>
                  <a:cubicBezTo>
                    <a:pt x="113" y="555"/>
                    <a:pt x="34" y="1074"/>
                    <a:pt x="34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2" y="6671"/>
                    <a:pt x="2846" y="6857"/>
                    <a:pt x="3369" y="6857"/>
                  </a:cubicBezTo>
                  <a:cubicBezTo>
                    <a:pt x="3779" y="6857"/>
                    <a:pt x="4177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51" y="6062"/>
                    <a:pt x="4808" y="5881"/>
                  </a:cubicBezTo>
                  <a:cubicBezTo>
                    <a:pt x="5067" y="4854"/>
                    <a:pt x="4763" y="3805"/>
                    <a:pt x="4311" y="2868"/>
                  </a:cubicBezTo>
                  <a:cubicBezTo>
                    <a:pt x="4029" y="2304"/>
                    <a:pt x="3499" y="1762"/>
                    <a:pt x="3036" y="1345"/>
                  </a:cubicBezTo>
                  <a:cubicBezTo>
                    <a:pt x="2308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683375" y="2927300"/>
              <a:ext cx="97350" cy="98775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5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05" y="3407"/>
                    <a:pt x="2838" y="3569"/>
                    <a:pt x="3018" y="3569"/>
                  </a:cubicBezTo>
                  <a:cubicBezTo>
                    <a:pt x="3057" y="3569"/>
                    <a:pt x="3094" y="3562"/>
                    <a:pt x="3126" y="3544"/>
                  </a:cubicBezTo>
                  <a:cubicBezTo>
                    <a:pt x="3295" y="3453"/>
                    <a:pt x="3228" y="3261"/>
                    <a:pt x="3103" y="3126"/>
                  </a:cubicBezTo>
                  <a:lnTo>
                    <a:pt x="3103" y="3126"/>
                  </a:lnTo>
                  <a:cubicBezTo>
                    <a:pt x="3170" y="3184"/>
                    <a:pt x="3250" y="3212"/>
                    <a:pt x="3329" y="3212"/>
                  </a:cubicBezTo>
                  <a:cubicBezTo>
                    <a:pt x="3465" y="3212"/>
                    <a:pt x="3599" y="3129"/>
                    <a:pt x="3656" y="2979"/>
                  </a:cubicBezTo>
                  <a:cubicBezTo>
                    <a:pt x="3893" y="2539"/>
                    <a:pt x="3442" y="1704"/>
                    <a:pt x="3182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693250" y="2927200"/>
              <a:ext cx="131200" cy="163750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8" y="44"/>
                    <a:pt x="0" y="151"/>
                  </a:cubicBezTo>
                  <a:cubicBezTo>
                    <a:pt x="16" y="151"/>
                    <a:pt x="31" y="151"/>
                    <a:pt x="46" y="151"/>
                  </a:cubicBezTo>
                  <a:cubicBezTo>
                    <a:pt x="1024" y="151"/>
                    <a:pt x="1998" y="850"/>
                    <a:pt x="2731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79" y="6380"/>
                    <a:pt x="4311" y="6549"/>
                  </a:cubicBezTo>
                  <a:cubicBezTo>
                    <a:pt x="4819" y="6098"/>
                    <a:pt x="5247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681675" y="2930975"/>
              <a:ext cx="67450" cy="38650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63" y="181"/>
                  </a:cubicBezTo>
                  <a:cubicBezTo>
                    <a:pt x="599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5" y="508"/>
                  </a:cubicBezTo>
                  <a:cubicBezTo>
                    <a:pt x="1276" y="542"/>
                    <a:pt x="1366" y="587"/>
                    <a:pt x="1445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63" y="869"/>
                    <a:pt x="1953" y="914"/>
                  </a:cubicBezTo>
                  <a:cubicBezTo>
                    <a:pt x="2032" y="959"/>
                    <a:pt x="2111" y="1004"/>
                    <a:pt x="2167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49" y="1286"/>
                    <a:pt x="2494" y="1332"/>
                  </a:cubicBezTo>
                  <a:cubicBezTo>
                    <a:pt x="2540" y="1365"/>
                    <a:pt x="2573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03" y="1016"/>
                    <a:pt x="2246" y="959"/>
                  </a:cubicBezTo>
                  <a:cubicBezTo>
                    <a:pt x="2178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24" y="485"/>
                  </a:cubicBezTo>
                  <a:cubicBezTo>
                    <a:pt x="1355" y="395"/>
                    <a:pt x="1174" y="316"/>
                    <a:pt x="982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688450" y="2933775"/>
              <a:ext cx="45725" cy="38125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0" y="1"/>
                  </a:moveTo>
                  <a:lnTo>
                    <a:pt x="91" y="69"/>
                  </a:lnTo>
                  <a:cubicBezTo>
                    <a:pt x="136" y="102"/>
                    <a:pt x="226" y="148"/>
                    <a:pt x="305" y="215"/>
                  </a:cubicBezTo>
                  <a:cubicBezTo>
                    <a:pt x="350" y="249"/>
                    <a:pt x="395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5" y="633"/>
                    <a:pt x="948" y="723"/>
                  </a:cubicBezTo>
                  <a:cubicBezTo>
                    <a:pt x="1050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49" y="1457"/>
                  </a:cubicBezTo>
                  <a:cubicBezTo>
                    <a:pt x="1795" y="1502"/>
                    <a:pt x="1828" y="1524"/>
                    <a:pt x="1828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27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76" y="802"/>
                    <a:pt x="1163" y="700"/>
                    <a:pt x="1061" y="599"/>
                  </a:cubicBezTo>
                  <a:cubicBezTo>
                    <a:pt x="993" y="554"/>
                    <a:pt x="937" y="509"/>
                    <a:pt x="881" y="452"/>
                  </a:cubicBezTo>
                  <a:cubicBezTo>
                    <a:pt x="824" y="407"/>
                    <a:pt x="756" y="362"/>
                    <a:pt x="700" y="328"/>
                  </a:cubicBezTo>
                  <a:cubicBezTo>
                    <a:pt x="632" y="294"/>
                    <a:pt x="576" y="249"/>
                    <a:pt x="520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684775" y="2931250"/>
              <a:ext cx="33875" cy="39800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5" y="373"/>
                  </a:cubicBezTo>
                  <a:cubicBezTo>
                    <a:pt x="339" y="429"/>
                    <a:pt x="373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45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1" y="1264"/>
                    <a:pt x="1095" y="1309"/>
                    <a:pt x="1129" y="1343"/>
                  </a:cubicBezTo>
                  <a:cubicBezTo>
                    <a:pt x="1253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61" y="1061"/>
                    <a:pt x="1028" y="1005"/>
                  </a:cubicBezTo>
                  <a:cubicBezTo>
                    <a:pt x="960" y="903"/>
                    <a:pt x="881" y="801"/>
                    <a:pt x="791" y="700"/>
                  </a:cubicBezTo>
                  <a:cubicBezTo>
                    <a:pt x="700" y="598"/>
                    <a:pt x="610" y="497"/>
                    <a:pt x="531" y="418"/>
                  </a:cubicBezTo>
                  <a:cubicBezTo>
                    <a:pt x="441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568550" y="2929825"/>
              <a:ext cx="129525" cy="133600"/>
            </a:xfrm>
            <a:custGeom>
              <a:avLst/>
              <a:gdLst/>
              <a:ahLst/>
              <a:cxnLst/>
              <a:rect l="l" t="t" r="r" b="b"/>
              <a:pathLst>
                <a:path w="5181" h="5344" extrusionOk="0">
                  <a:moveTo>
                    <a:pt x="5033" y="1"/>
                  </a:moveTo>
                  <a:lnTo>
                    <a:pt x="4638" y="91"/>
                  </a:lnTo>
                  <a:cubicBezTo>
                    <a:pt x="4153" y="204"/>
                    <a:pt x="3679" y="351"/>
                    <a:pt x="3217" y="543"/>
                  </a:cubicBezTo>
                  <a:cubicBezTo>
                    <a:pt x="1851" y="1129"/>
                    <a:pt x="147" y="2280"/>
                    <a:pt x="34" y="3928"/>
                  </a:cubicBezTo>
                  <a:cubicBezTo>
                    <a:pt x="1" y="4357"/>
                    <a:pt x="136" y="4785"/>
                    <a:pt x="396" y="5124"/>
                  </a:cubicBezTo>
                  <a:cubicBezTo>
                    <a:pt x="565" y="5225"/>
                    <a:pt x="745" y="5293"/>
                    <a:pt x="937" y="5316"/>
                  </a:cubicBezTo>
                  <a:cubicBezTo>
                    <a:pt x="1079" y="5335"/>
                    <a:pt x="1219" y="5344"/>
                    <a:pt x="1356" y="5344"/>
                  </a:cubicBezTo>
                  <a:cubicBezTo>
                    <a:pt x="2040" y="5344"/>
                    <a:pt x="2672" y="5120"/>
                    <a:pt x="3273" y="4763"/>
                  </a:cubicBezTo>
                  <a:cubicBezTo>
                    <a:pt x="4108" y="4266"/>
                    <a:pt x="4650" y="3420"/>
                    <a:pt x="4932" y="2495"/>
                  </a:cubicBezTo>
                  <a:cubicBezTo>
                    <a:pt x="5033" y="2122"/>
                    <a:pt x="5101" y="1739"/>
                    <a:pt x="5146" y="1344"/>
                  </a:cubicBezTo>
                  <a:cubicBezTo>
                    <a:pt x="5180" y="892"/>
                    <a:pt x="5135" y="441"/>
                    <a:pt x="503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618900" y="2923900"/>
              <a:ext cx="88475" cy="85725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4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28" y="2334"/>
                    <a:pt x="399" y="2864"/>
                    <a:pt x="677" y="2864"/>
                  </a:cubicBezTo>
                  <a:cubicBezTo>
                    <a:pt x="726" y="2864"/>
                    <a:pt x="784" y="2848"/>
                    <a:pt x="853" y="2811"/>
                  </a:cubicBezTo>
                  <a:cubicBezTo>
                    <a:pt x="866" y="3152"/>
                    <a:pt x="1082" y="3366"/>
                    <a:pt x="1322" y="3366"/>
                  </a:cubicBezTo>
                  <a:cubicBezTo>
                    <a:pt x="1486" y="3366"/>
                    <a:pt x="1661" y="3266"/>
                    <a:pt x="1789" y="3036"/>
                  </a:cubicBezTo>
                  <a:lnTo>
                    <a:pt x="1789" y="3036"/>
                  </a:lnTo>
                  <a:cubicBezTo>
                    <a:pt x="1738" y="3326"/>
                    <a:pt x="1871" y="3428"/>
                    <a:pt x="2060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578150" y="2929550"/>
              <a:ext cx="137975" cy="148575"/>
            </a:xfrm>
            <a:custGeom>
              <a:avLst/>
              <a:gdLst/>
              <a:ahLst/>
              <a:cxnLst/>
              <a:rect l="l" t="t" r="r" b="b"/>
              <a:pathLst>
                <a:path w="5519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17" y="1738"/>
                    <a:pt x="4649" y="2122"/>
                    <a:pt x="4537" y="2506"/>
                  </a:cubicBezTo>
                  <a:cubicBezTo>
                    <a:pt x="4254" y="3420"/>
                    <a:pt x="3724" y="4266"/>
                    <a:pt x="2889" y="4763"/>
                  </a:cubicBezTo>
                  <a:cubicBezTo>
                    <a:pt x="2282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3" y="5315"/>
                  </a:cubicBezTo>
                  <a:cubicBezTo>
                    <a:pt x="361" y="5293"/>
                    <a:pt x="170" y="5225"/>
                    <a:pt x="0" y="5124"/>
                  </a:cubicBezTo>
                  <a:lnTo>
                    <a:pt x="0" y="5124"/>
                  </a:lnTo>
                  <a:cubicBezTo>
                    <a:pt x="215" y="5417"/>
                    <a:pt x="508" y="5643"/>
                    <a:pt x="847" y="5778"/>
                  </a:cubicBezTo>
                  <a:cubicBezTo>
                    <a:pt x="1117" y="5891"/>
                    <a:pt x="1404" y="5943"/>
                    <a:pt x="1696" y="5943"/>
                  </a:cubicBezTo>
                  <a:cubicBezTo>
                    <a:pt x="2916" y="5943"/>
                    <a:pt x="4217" y="5042"/>
                    <a:pt x="4672" y="3995"/>
                  </a:cubicBezTo>
                  <a:cubicBezTo>
                    <a:pt x="5247" y="2743"/>
                    <a:pt x="5518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674625" y="2928425"/>
              <a:ext cx="22875" cy="80700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13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689" y="1230"/>
                    <a:pt x="666" y="1332"/>
                  </a:cubicBezTo>
                  <a:cubicBezTo>
                    <a:pt x="632" y="1434"/>
                    <a:pt x="610" y="1535"/>
                    <a:pt x="576" y="1637"/>
                  </a:cubicBezTo>
                  <a:cubicBezTo>
                    <a:pt x="508" y="1840"/>
                    <a:pt x="429" y="2032"/>
                    <a:pt x="373" y="2223"/>
                  </a:cubicBezTo>
                  <a:cubicBezTo>
                    <a:pt x="305" y="2404"/>
                    <a:pt x="237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18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57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81" y="1072"/>
                  </a:cubicBezTo>
                  <a:cubicBezTo>
                    <a:pt x="903" y="982"/>
                    <a:pt x="915" y="881"/>
                    <a:pt x="915" y="790"/>
                  </a:cubicBezTo>
                  <a:lnTo>
                    <a:pt x="915" y="520"/>
                  </a:lnTo>
                  <a:cubicBezTo>
                    <a:pt x="915" y="452"/>
                    <a:pt x="915" y="373"/>
                    <a:pt x="892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36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659100" y="2932375"/>
              <a:ext cx="34175" cy="73650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2" y="57"/>
                    <a:pt x="1321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65" y="429"/>
                    <a:pt x="1253" y="497"/>
                  </a:cubicBezTo>
                  <a:cubicBezTo>
                    <a:pt x="1231" y="565"/>
                    <a:pt x="1208" y="655"/>
                    <a:pt x="1174" y="734"/>
                  </a:cubicBezTo>
                  <a:cubicBezTo>
                    <a:pt x="1152" y="813"/>
                    <a:pt x="1118" y="892"/>
                    <a:pt x="1073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04" y="1343"/>
                    <a:pt x="858" y="1434"/>
                    <a:pt x="813" y="1524"/>
                  </a:cubicBezTo>
                  <a:cubicBezTo>
                    <a:pt x="723" y="1704"/>
                    <a:pt x="622" y="1874"/>
                    <a:pt x="520" y="2043"/>
                  </a:cubicBezTo>
                  <a:cubicBezTo>
                    <a:pt x="430" y="2212"/>
                    <a:pt x="339" y="2370"/>
                    <a:pt x="260" y="2494"/>
                  </a:cubicBezTo>
                  <a:cubicBezTo>
                    <a:pt x="181" y="2630"/>
                    <a:pt x="114" y="2742"/>
                    <a:pt x="69" y="2821"/>
                  </a:cubicBezTo>
                  <a:cubicBezTo>
                    <a:pt x="23" y="2900"/>
                    <a:pt x="1" y="2946"/>
                    <a:pt x="1" y="2946"/>
                  </a:cubicBezTo>
                  <a:cubicBezTo>
                    <a:pt x="1" y="2946"/>
                    <a:pt x="136" y="2788"/>
                    <a:pt x="339" y="2551"/>
                  </a:cubicBezTo>
                  <a:cubicBezTo>
                    <a:pt x="430" y="2438"/>
                    <a:pt x="531" y="2291"/>
                    <a:pt x="644" y="2122"/>
                  </a:cubicBezTo>
                  <a:cubicBezTo>
                    <a:pt x="757" y="1964"/>
                    <a:pt x="858" y="1795"/>
                    <a:pt x="960" y="1603"/>
                  </a:cubicBezTo>
                  <a:cubicBezTo>
                    <a:pt x="1005" y="1513"/>
                    <a:pt x="1062" y="1422"/>
                    <a:pt x="1095" y="1321"/>
                  </a:cubicBezTo>
                  <a:cubicBezTo>
                    <a:pt x="1141" y="1230"/>
                    <a:pt x="1174" y="1140"/>
                    <a:pt x="1208" y="1039"/>
                  </a:cubicBezTo>
                  <a:cubicBezTo>
                    <a:pt x="1242" y="948"/>
                    <a:pt x="1265" y="858"/>
                    <a:pt x="1287" y="779"/>
                  </a:cubicBezTo>
                  <a:cubicBezTo>
                    <a:pt x="1310" y="689"/>
                    <a:pt x="1332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44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663050" y="2934625"/>
              <a:ext cx="28525" cy="41775"/>
            </a:xfrm>
            <a:custGeom>
              <a:avLst/>
              <a:gdLst/>
              <a:ahLst/>
              <a:cxnLst/>
              <a:rect l="l" t="t" r="r" b="b"/>
              <a:pathLst>
                <a:path w="1141" h="1671" extrusionOk="0">
                  <a:moveTo>
                    <a:pt x="1141" y="1"/>
                  </a:moveTo>
                  <a:cubicBezTo>
                    <a:pt x="1073" y="80"/>
                    <a:pt x="1005" y="159"/>
                    <a:pt x="949" y="249"/>
                  </a:cubicBezTo>
                  <a:cubicBezTo>
                    <a:pt x="836" y="407"/>
                    <a:pt x="700" y="621"/>
                    <a:pt x="565" y="836"/>
                  </a:cubicBezTo>
                  <a:cubicBezTo>
                    <a:pt x="497" y="937"/>
                    <a:pt x="430" y="1039"/>
                    <a:pt x="362" y="1140"/>
                  </a:cubicBezTo>
                  <a:cubicBezTo>
                    <a:pt x="328" y="1186"/>
                    <a:pt x="306" y="1242"/>
                    <a:pt x="272" y="1287"/>
                  </a:cubicBezTo>
                  <a:cubicBezTo>
                    <a:pt x="238" y="1321"/>
                    <a:pt x="215" y="1366"/>
                    <a:pt x="181" y="1411"/>
                  </a:cubicBezTo>
                  <a:cubicBezTo>
                    <a:pt x="125" y="1490"/>
                    <a:pt x="80" y="1547"/>
                    <a:pt x="46" y="1592"/>
                  </a:cubicBezTo>
                  <a:cubicBezTo>
                    <a:pt x="23" y="1614"/>
                    <a:pt x="12" y="1637"/>
                    <a:pt x="1" y="1671"/>
                  </a:cubicBezTo>
                  <a:cubicBezTo>
                    <a:pt x="23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72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2" y="1344"/>
                    <a:pt x="588" y="1298"/>
                  </a:cubicBezTo>
                  <a:cubicBezTo>
                    <a:pt x="621" y="1253"/>
                    <a:pt x="768" y="1276"/>
                    <a:pt x="802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7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4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654875" y="2943375"/>
              <a:ext cx="28800" cy="22025"/>
            </a:xfrm>
            <a:custGeom>
              <a:avLst/>
              <a:gdLst/>
              <a:ahLst/>
              <a:cxnLst/>
              <a:rect l="l" t="t" r="r" b="b"/>
              <a:pathLst>
                <a:path w="1152" h="88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84" y="34"/>
                    <a:pt x="1016" y="68"/>
                    <a:pt x="948" y="113"/>
                  </a:cubicBezTo>
                  <a:cubicBezTo>
                    <a:pt x="903" y="159"/>
                    <a:pt x="824" y="204"/>
                    <a:pt x="757" y="249"/>
                  </a:cubicBezTo>
                  <a:cubicBezTo>
                    <a:pt x="689" y="294"/>
                    <a:pt x="621" y="350"/>
                    <a:pt x="554" y="407"/>
                  </a:cubicBezTo>
                  <a:cubicBezTo>
                    <a:pt x="486" y="463"/>
                    <a:pt x="407" y="508"/>
                    <a:pt x="339" y="565"/>
                  </a:cubicBezTo>
                  <a:cubicBezTo>
                    <a:pt x="317" y="587"/>
                    <a:pt x="283" y="621"/>
                    <a:pt x="249" y="644"/>
                  </a:cubicBezTo>
                  <a:cubicBezTo>
                    <a:pt x="215" y="666"/>
                    <a:pt x="192" y="689"/>
                    <a:pt x="170" y="711"/>
                  </a:cubicBezTo>
                  <a:cubicBezTo>
                    <a:pt x="102" y="768"/>
                    <a:pt x="46" y="813"/>
                    <a:pt x="1" y="881"/>
                  </a:cubicBezTo>
                  <a:cubicBezTo>
                    <a:pt x="68" y="858"/>
                    <a:pt x="147" y="824"/>
                    <a:pt x="215" y="790"/>
                  </a:cubicBezTo>
                  <a:cubicBezTo>
                    <a:pt x="294" y="768"/>
                    <a:pt x="362" y="723"/>
                    <a:pt x="429" y="689"/>
                  </a:cubicBezTo>
                  <a:cubicBezTo>
                    <a:pt x="497" y="644"/>
                    <a:pt x="576" y="587"/>
                    <a:pt x="655" y="531"/>
                  </a:cubicBezTo>
                  <a:cubicBezTo>
                    <a:pt x="791" y="429"/>
                    <a:pt x="915" y="316"/>
                    <a:pt x="1016" y="181"/>
                  </a:cubicBezTo>
                  <a:cubicBezTo>
                    <a:pt x="1061" y="125"/>
                    <a:pt x="1106" y="57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523700" y="2854200"/>
              <a:ext cx="174925" cy="100050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2" y="12"/>
                    <a:pt x="2020" y="36"/>
                  </a:cubicBezTo>
                  <a:cubicBezTo>
                    <a:pt x="869" y="160"/>
                    <a:pt x="204" y="893"/>
                    <a:pt x="0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7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29" y="3037"/>
                    <a:pt x="6977" y="3037"/>
                  </a:cubicBezTo>
                  <a:cubicBezTo>
                    <a:pt x="6983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89750" y="2873500"/>
              <a:ext cx="108875" cy="76575"/>
            </a:xfrm>
            <a:custGeom>
              <a:avLst/>
              <a:gdLst/>
              <a:ahLst/>
              <a:cxnLst/>
              <a:rect l="l" t="t" r="r" b="b"/>
              <a:pathLst>
                <a:path w="4355" h="3063" extrusionOk="0">
                  <a:moveTo>
                    <a:pt x="1318" y="1"/>
                  </a:moveTo>
                  <a:cubicBezTo>
                    <a:pt x="905" y="1"/>
                    <a:pt x="930" y="353"/>
                    <a:pt x="1127" y="697"/>
                  </a:cubicBezTo>
                  <a:cubicBezTo>
                    <a:pt x="998" y="652"/>
                    <a:pt x="886" y="632"/>
                    <a:pt x="791" y="632"/>
                  </a:cubicBezTo>
                  <a:cubicBezTo>
                    <a:pt x="382" y="632"/>
                    <a:pt x="309" y="1011"/>
                    <a:pt x="676" y="1441"/>
                  </a:cubicBezTo>
                  <a:cubicBezTo>
                    <a:pt x="1" y="1754"/>
                    <a:pt x="595" y="2562"/>
                    <a:pt x="1140" y="2562"/>
                  </a:cubicBezTo>
                  <a:cubicBezTo>
                    <a:pt x="1205" y="2562"/>
                    <a:pt x="1269" y="2550"/>
                    <a:pt x="1330" y="2525"/>
                  </a:cubicBezTo>
                  <a:lnTo>
                    <a:pt x="1330" y="2525"/>
                  </a:lnTo>
                  <a:cubicBezTo>
                    <a:pt x="979" y="2897"/>
                    <a:pt x="1558" y="3063"/>
                    <a:pt x="1880" y="3063"/>
                  </a:cubicBezTo>
                  <a:cubicBezTo>
                    <a:pt x="1920" y="3063"/>
                    <a:pt x="1955" y="3060"/>
                    <a:pt x="1985" y="3055"/>
                  </a:cubicBezTo>
                  <a:cubicBezTo>
                    <a:pt x="2738" y="2946"/>
                    <a:pt x="3317" y="2219"/>
                    <a:pt x="4043" y="2219"/>
                  </a:cubicBezTo>
                  <a:cubicBezTo>
                    <a:pt x="4144" y="2219"/>
                    <a:pt x="4247" y="2234"/>
                    <a:pt x="4355" y="2265"/>
                  </a:cubicBezTo>
                  <a:lnTo>
                    <a:pt x="3994" y="1915"/>
                  </a:lnTo>
                  <a:cubicBezTo>
                    <a:pt x="3520" y="1329"/>
                    <a:pt x="3350" y="753"/>
                    <a:pt x="2741" y="358"/>
                  </a:cubicBezTo>
                  <a:cubicBezTo>
                    <a:pt x="2425" y="132"/>
                    <a:pt x="1816" y="42"/>
                    <a:pt x="1432" y="8"/>
                  </a:cubicBezTo>
                  <a:cubicBezTo>
                    <a:pt x="1391" y="3"/>
                    <a:pt x="1352" y="1"/>
                    <a:pt x="131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517200" y="2903875"/>
              <a:ext cx="182275" cy="67900"/>
            </a:xfrm>
            <a:custGeom>
              <a:avLst/>
              <a:gdLst/>
              <a:ahLst/>
              <a:cxnLst/>
              <a:rect l="l" t="t" r="r" b="b"/>
              <a:pathLst>
                <a:path w="7291" h="2716" extrusionOk="0">
                  <a:moveTo>
                    <a:pt x="260" y="1"/>
                  </a:moveTo>
                  <a:cubicBezTo>
                    <a:pt x="260" y="23"/>
                    <a:pt x="249" y="35"/>
                    <a:pt x="249" y="57"/>
                  </a:cubicBezTo>
                  <a:cubicBezTo>
                    <a:pt x="1" y="1355"/>
                    <a:pt x="1626" y="2562"/>
                    <a:pt x="2754" y="2698"/>
                  </a:cubicBezTo>
                  <a:cubicBezTo>
                    <a:pt x="2861" y="2710"/>
                    <a:pt x="2966" y="2716"/>
                    <a:pt x="3069" y="2716"/>
                  </a:cubicBezTo>
                  <a:cubicBezTo>
                    <a:pt x="3802" y="2716"/>
                    <a:pt x="4438" y="2420"/>
                    <a:pt x="5101" y="2133"/>
                  </a:cubicBezTo>
                  <a:cubicBezTo>
                    <a:pt x="5553" y="1942"/>
                    <a:pt x="5993" y="1727"/>
                    <a:pt x="6422" y="1479"/>
                  </a:cubicBezTo>
                  <a:cubicBezTo>
                    <a:pt x="6692" y="1310"/>
                    <a:pt x="6986" y="1174"/>
                    <a:pt x="7291" y="1084"/>
                  </a:cubicBezTo>
                  <a:lnTo>
                    <a:pt x="7257" y="1050"/>
                  </a:lnTo>
                  <a:cubicBezTo>
                    <a:pt x="7250" y="1050"/>
                    <a:pt x="7243" y="1050"/>
                    <a:pt x="7237" y="1050"/>
                  </a:cubicBezTo>
                  <a:cubicBezTo>
                    <a:pt x="6489" y="1050"/>
                    <a:pt x="5234" y="1672"/>
                    <a:pt x="4932" y="1784"/>
                  </a:cubicBezTo>
                  <a:cubicBezTo>
                    <a:pt x="4505" y="1938"/>
                    <a:pt x="4060" y="2015"/>
                    <a:pt x="3618" y="2015"/>
                  </a:cubicBezTo>
                  <a:cubicBezTo>
                    <a:pt x="2929" y="2015"/>
                    <a:pt x="2247" y="1828"/>
                    <a:pt x="1648" y="1456"/>
                  </a:cubicBezTo>
                  <a:cubicBezTo>
                    <a:pt x="1073" y="1084"/>
                    <a:pt x="59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589700" y="2918275"/>
              <a:ext cx="101875" cy="17500"/>
            </a:xfrm>
            <a:custGeom>
              <a:avLst/>
              <a:gdLst/>
              <a:ahLst/>
              <a:cxnLst/>
              <a:rect l="l" t="t" r="r" b="b"/>
              <a:pathLst>
                <a:path w="4075" h="700" extrusionOk="0">
                  <a:moveTo>
                    <a:pt x="4007" y="573"/>
                  </a:moveTo>
                  <a:cubicBezTo>
                    <a:pt x="4001" y="582"/>
                    <a:pt x="3997" y="588"/>
                    <a:pt x="3996" y="588"/>
                  </a:cubicBezTo>
                  <a:cubicBezTo>
                    <a:pt x="3996" y="588"/>
                    <a:pt x="3996" y="588"/>
                    <a:pt x="3996" y="587"/>
                  </a:cubicBezTo>
                  <a:cubicBezTo>
                    <a:pt x="3973" y="621"/>
                    <a:pt x="3950" y="655"/>
                    <a:pt x="3939" y="689"/>
                  </a:cubicBezTo>
                  <a:cubicBezTo>
                    <a:pt x="3939" y="689"/>
                    <a:pt x="4007" y="576"/>
                    <a:pt x="4007" y="576"/>
                  </a:cubicBezTo>
                  <a:cubicBezTo>
                    <a:pt x="4007" y="576"/>
                    <a:pt x="4007" y="577"/>
                    <a:pt x="4007" y="577"/>
                  </a:cubicBezTo>
                  <a:cubicBezTo>
                    <a:pt x="4007" y="577"/>
                    <a:pt x="4007" y="575"/>
                    <a:pt x="4007" y="573"/>
                  </a:cubicBezTo>
                  <a:close/>
                  <a:moveTo>
                    <a:pt x="46" y="0"/>
                  </a:moveTo>
                  <a:cubicBezTo>
                    <a:pt x="46" y="0"/>
                    <a:pt x="1" y="91"/>
                    <a:pt x="35" y="124"/>
                  </a:cubicBezTo>
                  <a:cubicBezTo>
                    <a:pt x="57" y="147"/>
                    <a:pt x="35" y="260"/>
                    <a:pt x="80" y="294"/>
                  </a:cubicBezTo>
                  <a:cubicBezTo>
                    <a:pt x="136" y="339"/>
                    <a:pt x="193" y="373"/>
                    <a:pt x="260" y="406"/>
                  </a:cubicBezTo>
                  <a:cubicBezTo>
                    <a:pt x="339" y="452"/>
                    <a:pt x="430" y="497"/>
                    <a:pt x="520" y="531"/>
                  </a:cubicBezTo>
                  <a:cubicBezTo>
                    <a:pt x="746" y="598"/>
                    <a:pt x="971" y="643"/>
                    <a:pt x="1208" y="666"/>
                  </a:cubicBezTo>
                  <a:cubicBezTo>
                    <a:pt x="1344" y="677"/>
                    <a:pt x="1468" y="700"/>
                    <a:pt x="1603" y="700"/>
                  </a:cubicBezTo>
                  <a:cubicBezTo>
                    <a:pt x="1739" y="700"/>
                    <a:pt x="1874" y="700"/>
                    <a:pt x="2021" y="689"/>
                  </a:cubicBezTo>
                  <a:cubicBezTo>
                    <a:pt x="2292" y="655"/>
                    <a:pt x="2562" y="610"/>
                    <a:pt x="2811" y="576"/>
                  </a:cubicBezTo>
                  <a:cubicBezTo>
                    <a:pt x="2935" y="553"/>
                    <a:pt x="3048" y="531"/>
                    <a:pt x="3172" y="519"/>
                  </a:cubicBezTo>
                  <a:cubicBezTo>
                    <a:pt x="3273" y="508"/>
                    <a:pt x="3386" y="497"/>
                    <a:pt x="3488" y="497"/>
                  </a:cubicBezTo>
                  <a:cubicBezTo>
                    <a:pt x="3578" y="497"/>
                    <a:pt x="3668" y="497"/>
                    <a:pt x="3759" y="508"/>
                  </a:cubicBezTo>
                  <a:cubicBezTo>
                    <a:pt x="3826" y="508"/>
                    <a:pt x="3905" y="519"/>
                    <a:pt x="3973" y="531"/>
                  </a:cubicBezTo>
                  <a:cubicBezTo>
                    <a:pt x="3984" y="536"/>
                    <a:pt x="3996" y="541"/>
                    <a:pt x="4010" y="545"/>
                  </a:cubicBezTo>
                  <a:lnTo>
                    <a:pt x="4010" y="545"/>
                  </a:lnTo>
                  <a:cubicBezTo>
                    <a:pt x="4008" y="556"/>
                    <a:pt x="4007" y="568"/>
                    <a:pt x="4007" y="573"/>
                  </a:cubicBezTo>
                  <a:lnTo>
                    <a:pt x="4007" y="573"/>
                  </a:lnTo>
                  <a:cubicBezTo>
                    <a:pt x="4011" y="566"/>
                    <a:pt x="4017" y="558"/>
                    <a:pt x="4022" y="549"/>
                  </a:cubicBezTo>
                  <a:lnTo>
                    <a:pt x="4022" y="549"/>
                  </a:lnTo>
                  <a:cubicBezTo>
                    <a:pt x="4033" y="552"/>
                    <a:pt x="4043" y="553"/>
                    <a:pt x="4052" y="553"/>
                  </a:cubicBezTo>
                  <a:cubicBezTo>
                    <a:pt x="4063" y="553"/>
                    <a:pt x="4063" y="553"/>
                    <a:pt x="4063" y="531"/>
                  </a:cubicBezTo>
                  <a:cubicBezTo>
                    <a:pt x="4058" y="529"/>
                    <a:pt x="4053" y="527"/>
                    <a:pt x="4049" y="526"/>
                  </a:cubicBezTo>
                  <a:lnTo>
                    <a:pt x="4049" y="526"/>
                  </a:lnTo>
                  <a:cubicBezTo>
                    <a:pt x="4044" y="526"/>
                    <a:pt x="4039" y="527"/>
                    <a:pt x="4035" y="528"/>
                  </a:cubicBezTo>
                  <a:lnTo>
                    <a:pt x="4035" y="528"/>
                  </a:lnTo>
                  <a:cubicBezTo>
                    <a:pt x="4037" y="526"/>
                    <a:pt x="4038" y="524"/>
                    <a:pt x="4039" y="522"/>
                  </a:cubicBezTo>
                  <a:lnTo>
                    <a:pt x="4039" y="522"/>
                  </a:lnTo>
                  <a:cubicBezTo>
                    <a:pt x="4042" y="523"/>
                    <a:pt x="4046" y="524"/>
                    <a:pt x="4049" y="526"/>
                  </a:cubicBezTo>
                  <a:lnTo>
                    <a:pt x="4049" y="526"/>
                  </a:lnTo>
                  <a:cubicBezTo>
                    <a:pt x="4049" y="526"/>
                    <a:pt x="4049" y="526"/>
                    <a:pt x="4049" y="526"/>
                  </a:cubicBezTo>
                  <a:cubicBezTo>
                    <a:pt x="4054" y="526"/>
                    <a:pt x="4060" y="527"/>
                    <a:pt x="4063" y="531"/>
                  </a:cubicBezTo>
                  <a:cubicBezTo>
                    <a:pt x="4075" y="531"/>
                    <a:pt x="4063" y="508"/>
                    <a:pt x="4063" y="497"/>
                  </a:cubicBezTo>
                  <a:cubicBezTo>
                    <a:pt x="4063" y="495"/>
                    <a:pt x="4063" y="494"/>
                    <a:pt x="4062" y="494"/>
                  </a:cubicBezTo>
                  <a:cubicBezTo>
                    <a:pt x="4059" y="494"/>
                    <a:pt x="4050" y="506"/>
                    <a:pt x="4039" y="522"/>
                  </a:cubicBezTo>
                  <a:lnTo>
                    <a:pt x="4039" y="522"/>
                  </a:lnTo>
                  <a:cubicBezTo>
                    <a:pt x="4018" y="514"/>
                    <a:pt x="4001" y="508"/>
                    <a:pt x="3984" y="508"/>
                  </a:cubicBezTo>
                  <a:cubicBezTo>
                    <a:pt x="3917" y="485"/>
                    <a:pt x="3849" y="463"/>
                    <a:pt x="3781" y="440"/>
                  </a:cubicBezTo>
                  <a:cubicBezTo>
                    <a:pt x="3691" y="429"/>
                    <a:pt x="3589" y="418"/>
                    <a:pt x="3499" y="406"/>
                  </a:cubicBezTo>
                  <a:cubicBezTo>
                    <a:pt x="3436" y="403"/>
                    <a:pt x="3372" y="402"/>
                    <a:pt x="3309" y="402"/>
                  </a:cubicBezTo>
                  <a:cubicBezTo>
                    <a:pt x="3135" y="402"/>
                    <a:pt x="2962" y="413"/>
                    <a:pt x="2788" y="429"/>
                  </a:cubicBezTo>
                  <a:cubicBezTo>
                    <a:pt x="2540" y="463"/>
                    <a:pt x="2269" y="508"/>
                    <a:pt x="2010" y="531"/>
                  </a:cubicBezTo>
                  <a:cubicBezTo>
                    <a:pt x="1874" y="542"/>
                    <a:pt x="1739" y="542"/>
                    <a:pt x="1615" y="542"/>
                  </a:cubicBezTo>
                  <a:cubicBezTo>
                    <a:pt x="1479" y="542"/>
                    <a:pt x="1355" y="531"/>
                    <a:pt x="1231" y="519"/>
                  </a:cubicBezTo>
                  <a:cubicBezTo>
                    <a:pt x="1005" y="508"/>
                    <a:pt x="780" y="474"/>
                    <a:pt x="565" y="418"/>
                  </a:cubicBezTo>
                  <a:cubicBezTo>
                    <a:pt x="475" y="384"/>
                    <a:pt x="396" y="350"/>
                    <a:pt x="317" y="316"/>
                  </a:cubicBezTo>
                  <a:cubicBezTo>
                    <a:pt x="238" y="282"/>
                    <a:pt x="204" y="215"/>
                    <a:pt x="148" y="181"/>
                  </a:cubicBezTo>
                  <a:cubicBezTo>
                    <a:pt x="103" y="158"/>
                    <a:pt x="114" y="45"/>
                    <a:pt x="91" y="34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630050" y="2912050"/>
              <a:ext cx="56175" cy="16675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9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3" y="80"/>
                    <a:pt x="136" y="114"/>
                    <a:pt x="170" y="136"/>
                  </a:cubicBezTo>
                  <a:cubicBezTo>
                    <a:pt x="215" y="170"/>
                    <a:pt x="260" y="204"/>
                    <a:pt x="294" y="238"/>
                  </a:cubicBezTo>
                  <a:cubicBezTo>
                    <a:pt x="418" y="283"/>
                    <a:pt x="531" y="340"/>
                    <a:pt x="655" y="373"/>
                  </a:cubicBezTo>
                  <a:cubicBezTo>
                    <a:pt x="723" y="396"/>
                    <a:pt x="790" y="419"/>
                    <a:pt x="869" y="430"/>
                  </a:cubicBezTo>
                  <a:lnTo>
                    <a:pt x="1084" y="486"/>
                  </a:lnTo>
                  <a:cubicBezTo>
                    <a:pt x="1219" y="509"/>
                    <a:pt x="1366" y="531"/>
                    <a:pt x="1501" y="554"/>
                  </a:cubicBezTo>
                  <a:lnTo>
                    <a:pt x="1874" y="610"/>
                  </a:lnTo>
                  <a:cubicBezTo>
                    <a:pt x="1987" y="622"/>
                    <a:pt x="2077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98" y="554"/>
                    <a:pt x="1908" y="520"/>
                  </a:cubicBezTo>
                  <a:cubicBezTo>
                    <a:pt x="1806" y="486"/>
                    <a:pt x="1671" y="441"/>
                    <a:pt x="1535" y="407"/>
                  </a:cubicBezTo>
                  <a:cubicBezTo>
                    <a:pt x="1411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33" y="227"/>
                    <a:pt x="565" y="204"/>
                    <a:pt x="508" y="193"/>
                  </a:cubicBezTo>
                  <a:lnTo>
                    <a:pt x="339" y="136"/>
                  </a:lnTo>
                  <a:cubicBezTo>
                    <a:pt x="283" y="125"/>
                    <a:pt x="238" y="114"/>
                    <a:pt x="192" y="91"/>
                  </a:cubicBezTo>
                  <a:cubicBezTo>
                    <a:pt x="159" y="80"/>
                    <a:pt x="125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1750" y="2901625"/>
              <a:ext cx="53050" cy="24850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29" y="678"/>
                    <a:pt x="1275" y="734"/>
                    <a:pt x="1400" y="779"/>
                  </a:cubicBezTo>
                  <a:cubicBezTo>
                    <a:pt x="1512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4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01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52900" y="2759725"/>
              <a:ext cx="107800" cy="173250"/>
            </a:xfrm>
            <a:custGeom>
              <a:avLst/>
              <a:gdLst/>
              <a:ahLst/>
              <a:cxnLst/>
              <a:rect l="l" t="t" r="r" b="b"/>
              <a:pathLst>
                <a:path w="4312" h="6930" extrusionOk="0">
                  <a:moveTo>
                    <a:pt x="2382" y="1"/>
                  </a:moveTo>
                  <a:cubicBezTo>
                    <a:pt x="1253" y="395"/>
                    <a:pt x="249" y="994"/>
                    <a:pt x="91" y="2382"/>
                  </a:cubicBezTo>
                  <a:cubicBezTo>
                    <a:pt x="1" y="3307"/>
                    <a:pt x="12" y="3792"/>
                    <a:pt x="350" y="4627"/>
                  </a:cubicBezTo>
                  <a:cubicBezTo>
                    <a:pt x="554" y="5124"/>
                    <a:pt x="994" y="6297"/>
                    <a:pt x="1535" y="6816"/>
                  </a:cubicBezTo>
                  <a:cubicBezTo>
                    <a:pt x="1614" y="6850"/>
                    <a:pt x="1682" y="6895"/>
                    <a:pt x="1761" y="6929"/>
                  </a:cubicBezTo>
                  <a:cubicBezTo>
                    <a:pt x="2020" y="5925"/>
                    <a:pt x="2224" y="5722"/>
                    <a:pt x="2777" y="4920"/>
                  </a:cubicBezTo>
                  <a:cubicBezTo>
                    <a:pt x="2957" y="4661"/>
                    <a:pt x="3499" y="4232"/>
                    <a:pt x="3657" y="3973"/>
                  </a:cubicBezTo>
                  <a:cubicBezTo>
                    <a:pt x="3826" y="3736"/>
                    <a:pt x="3849" y="3544"/>
                    <a:pt x="3961" y="3262"/>
                  </a:cubicBezTo>
                  <a:cubicBezTo>
                    <a:pt x="4311" y="2280"/>
                    <a:pt x="3612" y="1095"/>
                    <a:pt x="2935" y="441"/>
                  </a:cubicBezTo>
                  <a:cubicBezTo>
                    <a:pt x="2765" y="271"/>
                    <a:pt x="2585" y="125"/>
                    <a:pt x="2382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03125" y="2941125"/>
              <a:ext cx="2275" cy="3125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cubicBezTo>
                    <a:pt x="11" y="34"/>
                    <a:pt x="34" y="79"/>
                    <a:pt x="45" y="124"/>
                  </a:cubicBezTo>
                  <a:lnTo>
                    <a:pt x="90" y="23"/>
                  </a:lnTo>
                  <a:cubicBezTo>
                    <a:pt x="57" y="12"/>
                    <a:pt x="34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656300" y="2822325"/>
              <a:ext cx="78150" cy="11065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6"/>
                    <a:pt x="846" y="543"/>
                  </a:cubicBezTo>
                  <a:cubicBezTo>
                    <a:pt x="738" y="381"/>
                    <a:pt x="621" y="280"/>
                    <a:pt x="505" y="280"/>
                  </a:cubicBezTo>
                  <a:cubicBezTo>
                    <a:pt x="404" y="280"/>
                    <a:pt x="304" y="358"/>
                    <a:pt x="214" y="543"/>
                  </a:cubicBezTo>
                  <a:cubicBezTo>
                    <a:pt x="79" y="825"/>
                    <a:pt x="11" y="1141"/>
                    <a:pt x="0" y="1457"/>
                  </a:cubicBezTo>
                  <a:cubicBezTo>
                    <a:pt x="56" y="1694"/>
                    <a:pt x="124" y="1920"/>
                    <a:pt x="214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46" y="4391"/>
                    <a:pt x="1636" y="4425"/>
                  </a:cubicBezTo>
                  <a:cubicBezTo>
                    <a:pt x="1884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94"/>
                    <a:pt x="3092" y="1514"/>
                  </a:cubicBezTo>
                  <a:cubicBezTo>
                    <a:pt x="3042" y="1374"/>
                    <a:pt x="2962" y="1329"/>
                    <a:pt x="2866" y="1329"/>
                  </a:cubicBezTo>
                  <a:cubicBezTo>
                    <a:pt x="2745" y="1329"/>
                    <a:pt x="2599" y="1402"/>
                    <a:pt x="2460" y="1446"/>
                  </a:cubicBezTo>
                  <a:cubicBezTo>
                    <a:pt x="2494" y="1164"/>
                    <a:pt x="2765" y="588"/>
                    <a:pt x="2505" y="351"/>
                  </a:cubicBezTo>
                  <a:cubicBezTo>
                    <a:pt x="2450" y="303"/>
                    <a:pt x="2391" y="283"/>
                    <a:pt x="2330" y="283"/>
                  </a:cubicBezTo>
                  <a:cubicBezTo>
                    <a:pt x="2108" y="283"/>
                    <a:pt x="1868" y="552"/>
                    <a:pt x="1727" y="667"/>
                  </a:cubicBezTo>
                  <a:cubicBezTo>
                    <a:pt x="1602" y="521"/>
                    <a:pt x="1433" y="47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22425" y="2751925"/>
              <a:ext cx="90025" cy="178225"/>
            </a:xfrm>
            <a:custGeom>
              <a:avLst/>
              <a:gdLst/>
              <a:ahLst/>
              <a:cxnLst/>
              <a:rect l="l" t="t" r="r" b="b"/>
              <a:pathLst>
                <a:path w="3601" h="7129" extrusionOk="0">
                  <a:moveTo>
                    <a:pt x="2597" y="0"/>
                  </a:moveTo>
                  <a:cubicBezTo>
                    <a:pt x="1914" y="0"/>
                    <a:pt x="1270" y="442"/>
                    <a:pt x="791" y="1294"/>
                  </a:cubicBezTo>
                  <a:cubicBezTo>
                    <a:pt x="1" y="2682"/>
                    <a:pt x="215" y="3765"/>
                    <a:pt x="1095" y="5289"/>
                  </a:cubicBezTo>
                  <a:cubicBezTo>
                    <a:pt x="1174" y="5424"/>
                    <a:pt x="1739" y="6553"/>
                    <a:pt x="2754" y="7128"/>
                  </a:cubicBezTo>
                  <a:cubicBezTo>
                    <a:pt x="2213" y="6609"/>
                    <a:pt x="1761" y="5436"/>
                    <a:pt x="1569" y="4939"/>
                  </a:cubicBezTo>
                  <a:cubicBezTo>
                    <a:pt x="1231" y="4104"/>
                    <a:pt x="1220" y="3619"/>
                    <a:pt x="1310" y="2705"/>
                  </a:cubicBezTo>
                  <a:cubicBezTo>
                    <a:pt x="1468" y="1306"/>
                    <a:pt x="2461" y="707"/>
                    <a:pt x="3601" y="313"/>
                  </a:cubicBezTo>
                  <a:cubicBezTo>
                    <a:pt x="3266" y="103"/>
                    <a:pt x="2927" y="0"/>
                    <a:pt x="25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674900" y="2836750"/>
              <a:ext cx="16400" cy="83800"/>
            </a:xfrm>
            <a:custGeom>
              <a:avLst/>
              <a:gdLst/>
              <a:ahLst/>
              <a:cxnLst/>
              <a:rect l="l" t="t" r="r" b="b"/>
              <a:pathLst>
                <a:path w="656" h="3352" extrusionOk="0">
                  <a:moveTo>
                    <a:pt x="170" y="0"/>
                  </a:moveTo>
                  <a:cubicBezTo>
                    <a:pt x="170" y="0"/>
                    <a:pt x="147" y="45"/>
                    <a:pt x="125" y="136"/>
                  </a:cubicBezTo>
                  <a:cubicBezTo>
                    <a:pt x="114" y="192"/>
                    <a:pt x="102" y="237"/>
                    <a:pt x="80" y="305"/>
                  </a:cubicBezTo>
                  <a:cubicBezTo>
                    <a:pt x="68" y="372"/>
                    <a:pt x="46" y="451"/>
                    <a:pt x="46" y="519"/>
                  </a:cubicBezTo>
                  <a:cubicBezTo>
                    <a:pt x="35" y="609"/>
                    <a:pt x="23" y="700"/>
                    <a:pt x="12" y="790"/>
                  </a:cubicBezTo>
                  <a:cubicBezTo>
                    <a:pt x="1" y="880"/>
                    <a:pt x="1" y="982"/>
                    <a:pt x="12" y="1083"/>
                  </a:cubicBezTo>
                  <a:cubicBezTo>
                    <a:pt x="12" y="1185"/>
                    <a:pt x="12" y="1298"/>
                    <a:pt x="23" y="1399"/>
                  </a:cubicBezTo>
                  <a:cubicBezTo>
                    <a:pt x="35" y="1512"/>
                    <a:pt x="35" y="1614"/>
                    <a:pt x="57" y="1727"/>
                  </a:cubicBezTo>
                  <a:cubicBezTo>
                    <a:pt x="80" y="1828"/>
                    <a:pt x="102" y="1941"/>
                    <a:pt x="125" y="2043"/>
                  </a:cubicBezTo>
                  <a:cubicBezTo>
                    <a:pt x="147" y="2155"/>
                    <a:pt x="181" y="2246"/>
                    <a:pt x="204" y="2347"/>
                  </a:cubicBezTo>
                  <a:cubicBezTo>
                    <a:pt x="238" y="2449"/>
                    <a:pt x="260" y="2539"/>
                    <a:pt x="305" y="2629"/>
                  </a:cubicBezTo>
                  <a:cubicBezTo>
                    <a:pt x="339" y="2720"/>
                    <a:pt x="373" y="2799"/>
                    <a:pt x="407" y="2878"/>
                  </a:cubicBezTo>
                  <a:cubicBezTo>
                    <a:pt x="430" y="2945"/>
                    <a:pt x="463" y="3013"/>
                    <a:pt x="497" y="3069"/>
                  </a:cubicBezTo>
                  <a:lnTo>
                    <a:pt x="588" y="3227"/>
                  </a:lnTo>
                  <a:cubicBezTo>
                    <a:pt x="633" y="3306"/>
                    <a:pt x="655" y="3352"/>
                    <a:pt x="655" y="3352"/>
                  </a:cubicBezTo>
                  <a:cubicBezTo>
                    <a:pt x="655" y="3352"/>
                    <a:pt x="633" y="3306"/>
                    <a:pt x="610" y="3216"/>
                  </a:cubicBezTo>
                  <a:cubicBezTo>
                    <a:pt x="576" y="3126"/>
                    <a:pt x="531" y="3002"/>
                    <a:pt x="486" y="2844"/>
                  </a:cubicBezTo>
                  <a:cubicBezTo>
                    <a:pt x="463" y="2765"/>
                    <a:pt x="441" y="2686"/>
                    <a:pt x="418" y="2595"/>
                  </a:cubicBezTo>
                  <a:cubicBezTo>
                    <a:pt x="384" y="2505"/>
                    <a:pt x="373" y="2404"/>
                    <a:pt x="351" y="2313"/>
                  </a:cubicBezTo>
                  <a:cubicBezTo>
                    <a:pt x="317" y="2212"/>
                    <a:pt x="294" y="2110"/>
                    <a:pt x="272" y="2009"/>
                  </a:cubicBezTo>
                  <a:cubicBezTo>
                    <a:pt x="260" y="1907"/>
                    <a:pt x="226" y="1806"/>
                    <a:pt x="215" y="1704"/>
                  </a:cubicBezTo>
                  <a:cubicBezTo>
                    <a:pt x="204" y="1591"/>
                    <a:pt x="193" y="1490"/>
                    <a:pt x="181" y="1388"/>
                  </a:cubicBezTo>
                  <a:cubicBezTo>
                    <a:pt x="159" y="1287"/>
                    <a:pt x="159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36" y="372"/>
                    <a:pt x="147" y="248"/>
                    <a:pt x="159" y="147"/>
                  </a:cubicBezTo>
                  <a:cubicBezTo>
                    <a:pt x="170" y="57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687600" y="2820650"/>
              <a:ext cx="16950" cy="109200"/>
            </a:xfrm>
            <a:custGeom>
              <a:avLst/>
              <a:gdLst/>
              <a:ahLst/>
              <a:cxnLst/>
              <a:rect l="l" t="t" r="r" b="b"/>
              <a:pathLst>
                <a:path w="678" h="4368" extrusionOk="0">
                  <a:moveTo>
                    <a:pt x="678" y="1"/>
                  </a:moveTo>
                  <a:cubicBezTo>
                    <a:pt x="678" y="1"/>
                    <a:pt x="644" y="57"/>
                    <a:pt x="576" y="159"/>
                  </a:cubicBezTo>
                  <a:cubicBezTo>
                    <a:pt x="531" y="227"/>
                    <a:pt x="497" y="294"/>
                    <a:pt x="463" y="362"/>
                  </a:cubicBezTo>
                  <a:cubicBezTo>
                    <a:pt x="418" y="441"/>
                    <a:pt x="384" y="531"/>
                    <a:pt x="350" y="622"/>
                  </a:cubicBezTo>
                  <a:cubicBezTo>
                    <a:pt x="305" y="712"/>
                    <a:pt x="271" y="825"/>
                    <a:pt x="238" y="938"/>
                  </a:cubicBezTo>
                  <a:cubicBezTo>
                    <a:pt x="204" y="1062"/>
                    <a:pt x="159" y="1186"/>
                    <a:pt x="136" y="1310"/>
                  </a:cubicBezTo>
                  <a:cubicBezTo>
                    <a:pt x="113" y="1445"/>
                    <a:pt x="91" y="1569"/>
                    <a:pt x="68" y="1716"/>
                  </a:cubicBezTo>
                  <a:cubicBezTo>
                    <a:pt x="46" y="1852"/>
                    <a:pt x="34" y="1998"/>
                    <a:pt x="23" y="2134"/>
                  </a:cubicBezTo>
                  <a:cubicBezTo>
                    <a:pt x="12" y="2280"/>
                    <a:pt x="12" y="2416"/>
                    <a:pt x="12" y="2562"/>
                  </a:cubicBezTo>
                  <a:cubicBezTo>
                    <a:pt x="1" y="2698"/>
                    <a:pt x="12" y="2833"/>
                    <a:pt x="23" y="2969"/>
                  </a:cubicBezTo>
                  <a:cubicBezTo>
                    <a:pt x="23" y="3104"/>
                    <a:pt x="34" y="3228"/>
                    <a:pt x="57" y="3341"/>
                  </a:cubicBezTo>
                  <a:cubicBezTo>
                    <a:pt x="68" y="3465"/>
                    <a:pt x="80" y="3578"/>
                    <a:pt x="102" y="3680"/>
                  </a:cubicBezTo>
                  <a:cubicBezTo>
                    <a:pt x="113" y="3781"/>
                    <a:pt x="136" y="3871"/>
                    <a:pt x="159" y="3962"/>
                  </a:cubicBezTo>
                  <a:cubicBezTo>
                    <a:pt x="170" y="4041"/>
                    <a:pt x="192" y="4108"/>
                    <a:pt x="215" y="4187"/>
                  </a:cubicBezTo>
                  <a:cubicBezTo>
                    <a:pt x="249" y="4300"/>
                    <a:pt x="271" y="4368"/>
                    <a:pt x="271" y="4368"/>
                  </a:cubicBezTo>
                  <a:cubicBezTo>
                    <a:pt x="271" y="4368"/>
                    <a:pt x="271" y="4289"/>
                    <a:pt x="249" y="4165"/>
                  </a:cubicBezTo>
                  <a:cubicBezTo>
                    <a:pt x="226" y="4041"/>
                    <a:pt x="215" y="3871"/>
                    <a:pt x="192" y="3657"/>
                  </a:cubicBezTo>
                  <a:cubicBezTo>
                    <a:pt x="181" y="3454"/>
                    <a:pt x="170" y="3217"/>
                    <a:pt x="170" y="2957"/>
                  </a:cubicBezTo>
                  <a:cubicBezTo>
                    <a:pt x="170" y="2822"/>
                    <a:pt x="170" y="2687"/>
                    <a:pt x="170" y="2551"/>
                  </a:cubicBezTo>
                  <a:cubicBezTo>
                    <a:pt x="170" y="2427"/>
                    <a:pt x="170" y="2280"/>
                    <a:pt x="181" y="2145"/>
                  </a:cubicBezTo>
                  <a:cubicBezTo>
                    <a:pt x="192" y="2010"/>
                    <a:pt x="204" y="1863"/>
                    <a:pt x="226" y="1739"/>
                  </a:cubicBezTo>
                  <a:cubicBezTo>
                    <a:pt x="238" y="1603"/>
                    <a:pt x="260" y="1468"/>
                    <a:pt x="283" y="1344"/>
                  </a:cubicBezTo>
                  <a:cubicBezTo>
                    <a:pt x="305" y="1208"/>
                    <a:pt x="317" y="1084"/>
                    <a:pt x="350" y="971"/>
                  </a:cubicBezTo>
                  <a:cubicBezTo>
                    <a:pt x="384" y="859"/>
                    <a:pt x="407" y="746"/>
                    <a:pt x="429" y="655"/>
                  </a:cubicBezTo>
                  <a:cubicBezTo>
                    <a:pt x="463" y="554"/>
                    <a:pt x="497" y="464"/>
                    <a:pt x="520" y="385"/>
                  </a:cubicBezTo>
                  <a:cubicBezTo>
                    <a:pt x="554" y="306"/>
                    <a:pt x="576" y="238"/>
                    <a:pt x="599" y="181"/>
                  </a:cubicBezTo>
                  <a:lnTo>
                    <a:pt x="67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694100" y="2852825"/>
              <a:ext cx="14400" cy="76750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76" y="0"/>
                    <a:pt x="542" y="34"/>
                    <a:pt x="508" y="113"/>
                  </a:cubicBezTo>
                  <a:cubicBezTo>
                    <a:pt x="485" y="158"/>
                    <a:pt x="451" y="203"/>
                    <a:pt x="429" y="260"/>
                  </a:cubicBezTo>
                  <a:cubicBezTo>
                    <a:pt x="395" y="316"/>
                    <a:pt x="372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58" y="1016"/>
                    <a:pt x="136" y="1117"/>
                    <a:pt x="124" y="1208"/>
                  </a:cubicBezTo>
                  <a:cubicBezTo>
                    <a:pt x="102" y="1309"/>
                    <a:pt x="79" y="1400"/>
                    <a:pt x="68" y="1501"/>
                  </a:cubicBezTo>
                  <a:cubicBezTo>
                    <a:pt x="57" y="1591"/>
                    <a:pt x="45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23" y="2934"/>
                  </a:cubicBezTo>
                  <a:cubicBezTo>
                    <a:pt x="23" y="2979"/>
                    <a:pt x="34" y="3024"/>
                    <a:pt x="45" y="3070"/>
                  </a:cubicBezTo>
                  <a:cubicBezTo>
                    <a:pt x="45" y="3070"/>
                    <a:pt x="45" y="3024"/>
                    <a:pt x="57" y="2923"/>
                  </a:cubicBezTo>
                  <a:cubicBezTo>
                    <a:pt x="57" y="2889"/>
                    <a:pt x="68" y="2833"/>
                    <a:pt x="68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02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27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395" y="610"/>
                    <a:pt x="418" y="531"/>
                    <a:pt x="429" y="463"/>
                  </a:cubicBezTo>
                  <a:cubicBezTo>
                    <a:pt x="451" y="395"/>
                    <a:pt x="463" y="316"/>
                    <a:pt x="485" y="271"/>
                  </a:cubicBezTo>
                  <a:cubicBezTo>
                    <a:pt x="508" y="215"/>
                    <a:pt x="519" y="170"/>
                    <a:pt x="530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695225" y="2870025"/>
              <a:ext cx="20600" cy="59550"/>
            </a:xfrm>
            <a:custGeom>
              <a:avLst/>
              <a:gdLst/>
              <a:ahLst/>
              <a:cxnLst/>
              <a:rect l="l" t="t" r="r" b="b"/>
              <a:pathLst>
                <a:path w="824" h="2382" extrusionOk="0">
                  <a:moveTo>
                    <a:pt x="824" y="1"/>
                  </a:moveTo>
                  <a:lnTo>
                    <a:pt x="768" y="91"/>
                  </a:lnTo>
                  <a:cubicBezTo>
                    <a:pt x="711" y="170"/>
                    <a:pt x="655" y="260"/>
                    <a:pt x="621" y="339"/>
                  </a:cubicBezTo>
                  <a:cubicBezTo>
                    <a:pt x="553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79" y="1727"/>
                    <a:pt x="68" y="1795"/>
                  </a:cubicBezTo>
                  <a:cubicBezTo>
                    <a:pt x="45" y="1863"/>
                    <a:pt x="34" y="1930"/>
                    <a:pt x="23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lnTo>
                    <a:pt x="23" y="2291"/>
                  </a:lnTo>
                  <a:cubicBezTo>
                    <a:pt x="34" y="2246"/>
                    <a:pt x="34" y="2212"/>
                    <a:pt x="57" y="2167"/>
                  </a:cubicBezTo>
                  <a:cubicBezTo>
                    <a:pt x="79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60" y="1637"/>
                  </a:cubicBezTo>
                  <a:cubicBezTo>
                    <a:pt x="305" y="1490"/>
                    <a:pt x="373" y="1355"/>
                    <a:pt x="418" y="1197"/>
                  </a:cubicBezTo>
                  <a:cubicBezTo>
                    <a:pt x="463" y="1050"/>
                    <a:pt x="519" y="903"/>
                    <a:pt x="576" y="768"/>
                  </a:cubicBezTo>
                  <a:cubicBezTo>
                    <a:pt x="621" y="621"/>
                    <a:pt x="666" y="486"/>
                    <a:pt x="700" y="373"/>
                  </a:cubicBezTo>
                  <a:cubicBezTo>
                    <a:pt x="745" y="271"/>
                    <a:pt x="768" y="170"/>
                    <a:pt x="790" y="102"/>
                  </a:cubicBezTo>
                  <a:cubicBezTo>
                    <a:pt x="801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032775" y="2125000"/>
              <a:ext cx="516900" cy="383775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59" y="11239"/>
                  </a:cubicBezTo>
                  <a:cubicBezTo>
                    <a:pt x="206" y="11239"/>
                    <a:pt x="262" y="11239"/>
                    <a:pt x="217" y="11251"/>
                  </a:cubicBezTo>
                  <a:cubicBezTo>
                    <a:pt x="0" y="11294"/>
                    <a:pt x="3850" y="15351"/>
                    <a:pt x="9176" y="15351"/>
                  </a:cubicBezTo>
                  <a:cubicBezTo>
                    <a:pt x="10768" y="15351"/>
                    <a:pt x="12491" y="14989"/>
                    <a:pt x="14277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031150" y="2122450"/>
              <a:ext cx="605700" cy="471425"/>
            </a:xfrm>
            <a:custGeom>
              <a:avLst/>
              <a:gdLst/>
              <a:ahLst/>
              <a:cxnLst/>
              <a:rect l="l" t="t" r="r" b="b"/>
              <a:pathLst>
                <a:path w="24228" h="18857" extrusionOk="0">
                  <a:moveTo>
                    <a:pt x="19240" y="113"/>
                  </a:moveTo>
                  <a:cubicBezTo>
                    <a:pt x="19770" y="2799"/>
                    <a:pt x="20741" y="10777"/>
                    <a:pt x="14342" y="14151"/>
                  </a:cubicBezTo>
                  <a:cubicBezTo>
                    <a:pt x="6579" y="18247"/>
                    <a:pt x="0" y="11420"/>
                    <a:pt x="282" y="11364"/>
                  </a:cubicBezTo>
                  <a:cubicBezTo>
                    <a:pt x="327" y="11353"/>
                    <a:pt x="271" y="11353"/>
                    <a:pt x="124" y="11341"/>
                  </a:cubicBezTo>
                  <a:lnTo>
                    <a:pt x="0" y="11420"/>
                  </a:lnTo>
                  <a:cubicBezTo>
                    <a:pt x="0" y="11420"/>
                    <a:pt x="5879" y="18856"/>
                    <a:pt x="13158" y="15550"/>
                  </a:cubicBezTo>
                  <a:cubicBezTo>
                    <a:pt x="24227" y="10517"/>
                    <a:pt x="19420" y="1"/>
                    <a:pt x="19420" y="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286175" y="2209350"/>
              <a:ext cx="119625" cy="74500"/>
            </a:xfrm>
            <a:custGeom>
              <a:avLst/>
              <a:gdLst/>
              <a:ahLst/>
              <a:cxnLst/>
              <a:rect l="l" t="t" r="r" b="b"/>
              <a:pathLst>
                <a:path w="4785" h="2980" extrusionOk="0">
                  <a:moveTo>
                    <a:pt x="4785" y="0"/>
                  </a:moveTo>
                  <a:cubicBezTo>
                    <a:pt x="4491" y="79"/>
                    <a:pt x="4209" y="181"/>
                    <a:pt x="3938" y="305"/>
                  </a:cubicBezTo>
                  <a:cubicBezTo>
                    <a:pt x="3645" y="406"/>
                    <a:pt x="3374" y="542"/>
                    <a:pt x="3115" y="700"/>
                  </a:cubicBezTo>
                  <a:cubicBezTo>
                    <a:pt x="2821" y="869"/>
                    <a:pt x="2517" y="1050"/>
                    <a:pt x="2223" y="1241"/>
                  </a:cubicBezTo>
                  <a:cubicBezTo>
                    <a:pt x="1941" y="1445"/>
                    <a:pt x="1648" y="1636"/>
                    <a:pt x="1399" y="1839"/>
                  </a:cubicBezTo>
                  <a:cubicBezTo>
                    <a:pt x="1140" y="2043"/>
                    <a:pt x="880" y="2223"/>
                    <a:pt x="677" y="2392"/>
                  </a:cubicBezTo>
                  <a:cubicBezTo>
                    <a:pt x="440" y="2573"/>
                    <a:pt x="215" y="2765"/>
                    <a:pt x="0" y="2979"/>
                  </a:cubicBezTo>
                  <a:cubicBezTo>
                    <a:pt x="282" y="2889"/>
                    <a:pt x="564" y="2787"/>
                    <a:pt x="835" y="2663"/>
                  </a:cubicBezTo>
                  <a:cubicBezTo>
                    <a:pt x="1117" y="2550"/>
                    <a:pt x="1388" y="2415"/>
                    <a:pt x="1648" y="2257"/>
                  </a:cubicBezTo>
                  <a:cubicBezTo>
                    <a:pt x="1941" y="2099"/>
                    <a:pt x="2234" y="1907"/>
                    <a:pt x="2539" y="1704"/>
                  </a:cubicBezTo>
                  <a:cubicBezTo>
                    <a:pt x="2832" y="1512"/>
                    <a:pt x="3115" y="1320"/>
                    <a:pt x="3385" y="1117"/>
                  </a:cubicBezTo>
                  <a:cubicBezTo>
                    <a:pt x="3510" y="1016"/>
                    <a:pt x="3634" y="914"/>
                    <a:pt x="3758" y="824"/>
                  </a:cubicBezTo>
                  <a:cubicBezTo>
                    <a:pt x="3882" y="745"/>
                    <a:pt x="3995" y="655"/>
                    <a:pt x="4096" y="576"/>
                  </a:cubicBezTo>
                  <a:cubicBezTo>
                    <a:pt x="4333" y="395"/>
                    <a:pt x="4559" y="203"/>
                    <a:pt x="47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98725" y="2204275"/>
              <a:ext cx="40925" cy="28700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0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1235075" y="1951775"/>
              <a:ext cx="646600" cy="731175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96" y="12063"/>
                  </a:cubicBezTo>
                  <a:cubicBezTo>
                    <a:pt x="22332" y="14027"/>
                    <a:pt x="21384" y="15697"/>
                    <a:pt x="20639" y="17548"/>
                  </a:cubicBezTo>
                  <a:cubicBezTo>
                    <a:pt x="19951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17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80" y="29246"/>
                    <a:pt x="8288" y="29246"/>
                  </a:cubicBezTo>
                  <a:cubicBezTo>
                    <a:pt x="9903" y="29246"/>
                    <a:pt x="11556" y="28984"/>
                    <a:pt x="13192" y="28448"/>
                  </a:cubicBezTo>
                  <a:cubicBezTo>
                    <a:pt x="15223" y="27782"/>
                    <a:pt x="17581" y="26868"/>
                    <a:pt x="19330" y="25650"/>
                  </a:cubicBezTo>
                  <a:cubicBezTo>
                    <a:pt x="24408" y="22118"/>
                    <a:pt x="25695" y="17198"/>
                    <a:pt x="25796" y="11285"/>
                  </a:cubicBezTo>
                  <a:cubicBezTo>
                    <a:pt x="25864" y="7606"/>
                    <a:pt x="24623" y="3781"/>
                    <a:pt x="22174" y="870"/>
                  </a:cubicBezTo>
                  <a:cubicBezTo>
                    <a:pt x="21914" y="565"/>
                    <a:pt x="21655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066950" y="1862650"/>
              <a:ext cx="769325" cy="765950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3" y="0"/>
                  </a:moveTo>
                  <a:cubicBezTo>
                    <a:pt x="16365" y="0"/>
                    <a:pt x="13463" y="827"/>
                    <a:pt x="10934" y="2313"/>
                  </a:cubicBezTo>
                  <a:cubicBezTo>
                    <a:pt x="9129" y="3374"/>
                    <a:pt x="7402" y="4649"/>
                    <a:pt x="6082" y="6296"/>
                  </a:cubicBezTo>
                  <a:cubicBezTo>
                    <a:pt x="5055" y="7594"/>
                    <a:pt x="4096" y="8734"/>
                    <a:pt x="3464" y="10043"/>
                  </a:cubicBezTo>
                  <a:cubicBezTo>
                    <a:pt x="1230" y="14590"/>
                    <a:pt x="0" y="20909"/>
                    <a:pt x="2641" y="25547"/>
                  </a:cubicBezTo>
                  <a:cubicBezTo>
                    <a:pt x="3656" y="27364"/>
                    <a:pt x="5044" y="28933"/>
                    <a:pt x="6725" y="30162"/>
                  </a:cubicBezTo>
                  <a:cubicBezTo>
                    <a:pt x="8129" y="30488"/>
                    <a:pt x="9536" y="30638"/>
                    <a:pt x="10968" y="30638"/>
                  </a:cubicBezTo>
                  <a:cubicBezTo>
                    <a:pt x="12413" y="30638"/>
                    <a:pt x="13884" y="30485"/>
                    <a:pt x="15403" y="30208"/>
                  </a:cubicBezTo>
                  <a:cubicBezTo>
                    <a:pt x="17152" y="29858"/>
                    <a:pt x="18642" y="29418"/>
                    <a:pt x="20154" y="28425"/>
                  </a:cubicBezTo>
                  <a:cubicBezTo>
                    <a:pt x="21508" y="27454"/>
                    <a:pt x="23178" y="27127"/>
                    <a:pt x="24419" y="26032"/>
                  </a:cubicBezTo>
                  <a:cubicBezTo>
                    <a:pt x="25852" y="24735"/>
                    <a:pt x="26676" y="22862"/>
                    <a:pt x="27364" y="21113"/>
                  </a:cubicBezTo>
                  <a:cubicBezTo>
                    <a:pt x="28109" y="19262"/>
                    <a:pt x="29057" y="17592"/>
                    <a:pt x="29621" y="15628"/>
                  </a:cubicBezTo>
                  <a:cubicBezTo>
                    <a:pt x="30772" y="11792"/>
                    <a:pt x="30400" y="6985"/>
                    <a:pt x="28109" y="3566"/>
                  </a:cubicBezTo>
                  <a:cubicBezTo>
                    <a:pt x="25677" y="1104"/>
                    <a:pt x="22483" y="0"/>
                    <a:pt x="19203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1110375" y="1891075"/>
              <a:ext cx="701350" cy="708125"/>
            </a:xfrm>
            <a:custGeom>
              <a:avLst/>
              <a:gdLst/>
              <a:ahLst/>
              <a:cxnLst/>
              <a:rect l="l" t="t" r="r" b="b"/>
              <a:pathLst>
                <a:path w="28054" h="28325" extrusionOk="0">
                  <a:moveTo>
                    <a:pt x="17685" y="1"/>
                  </a:moveTo>
                  <a:cubicBezTo>
                    <a:pt x="17609" y="1"/>
                    <a:pt x="17534" y="1"/>
                    <a:pt x="17457" y="3"/>
                  </a:cubicBezTo>
                  <a:cubicBezTo>
                    <a:pt x="10484" y="104"/>
                    <a:pt x="3318" y="5656"/>
                    <a:pt x="1186" y="12291"/>
                  </a:cubicBezTo>
                  <a:cubicBezTo>
                    <a:pt x="746" y="13747"/>
                    <a:pt x="91" y="15654"/>
                    <a:pt x="1" y="17267"/>
                  </a:cubicBezTo>
                  <a:cubicBezTo>
                    <a:pt x="12" y="18621"/>
                    <a:pt x="588" y="19987"/>
                    <a:pt x="915" y="21341"/>
                  </a:cubicBezTo>
                  <a:cubicBezTo>
                    <a:pt x="1569" y="24049"/>
                    <a:pt x="2483" y="25178"/>
                    <a:pt x="4605" y="26735"/>
                  </a:cubicBezTo>
                  <a:lnTo>
                    <a:pt x="5180" y="27152"/>
                  </a:lnTo>
                  <a:cubicBezTo>
                    <a:pt x="7290" y="27987"/>
                    <a:pt x="8938" y="28224"/>
                    <a:pt x="11195" y="28315"/>
                  </a:cubicBezTo>
                  <a:cubicBezTo>
                    <a:pt x="11320" y="28321"/>
                    <a:pt x="11445" y="28324"/>
                    <a:pt x="11569" y="28324"/>
                  </a:cubicBezTo>
                  <a:cubicBezTo>
                    <a:pt x="14924" y="28324"/>
                    <a:pt x="17595" y="26018"/>
                    <a:pt x="20403" y="24343"/>
                  </a:cubicBezTo>
                  <a:cubicBezTo>
                    <a:pt x="23810" y="22323"/>
                    <a:pt x="25040" y="18520"/>
                    <a:pt x="26417" y="15011"/>
                  </a:cubicBezTo>
                  <a:cubicBezTo>
                    <a:pt x="27196" y="13307"/>
                    <a:pt x="28053" y="11591"/>
                    <a:pt x="27771" y="9752"/>
                  </a:cubicBezTo>
                  <a:cubicBezTo>
                    <a:pt x="27523" y="8105"/>
                    <a:pt x="27004" y="6514"/>
                    <a:pt x="26225" y="5035"/>
                  </a:cubicBezTo>
                  <a:cubicBezTo>
                    <a:pt x="24400" y="1661"/>
                    <a:pt x="21457" y="1"/>
                    <a:pt x="17685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1229700" y="2001350"/>
              <a:ext cx="453650" cy="494625"/>
            </a:xfrm>
            <a:custGeom>
              <a:avLst/>
              <a:gdLst/>
              <a:ahLst/>
              <a:cxnLst/>
              <a:rect l="l" t="t" r="r" b="b"/>
              <a:pathLst>
                <a:path w="18146" h="19785" extrusionOk="0">
                  <a:moveTo>
                    <a:pt x="11535" y="1"/>
                  </a:moveTo>
                  <a:cubicBezTo>
                    <a:pt x="10802" y="1"/>
                    <a:pt x="10072" y="196"/>
                    <a:pt x="8949" y="545"/>
                  </a:cubicBezTo>
                  <a:cubicBezTo>
                    <a:pt x="8216" y="805"/>
                    <a:pt x="7234" y="726"/>
                    <a:pt x="6523" y="1053"/>
                  </a:cubicBezTo>
                  <a:cubicBezTo>
                    <a:pt x="5654" y="1426"/>
                    <a:pt x="5259" y="2396"/>
                    <a:pt x="4650" y="3186"/>
                  </a:cubicBezTo>
                  <a:cubicBezTo>
                    <a:pt x="3612" y="4461"/>
                    <a:pt x="1254" y="5589"/>
                    <a:pt x="1129" y="7372"/>
                  </a:cubicBezTo>
                  <a:cubicBezTo>
                    <a:pt x="1028" y="8275"/>
                    <a:pt x="1197" y="8952"/>
                    <a:pt x="949" y="9877"/>
                  </a:cubicBezTo>
                  <a:cubicBezTo>
                    <a:pt x="734" y="10645"/>
                    <a:pt x="215" y="11491"/>
                    <a:pt x="182" y="12292"/>
                  </a:cubicBezTo>
                  <a:cubicBezTo>
                    <a:pt x="1" y="13849"/>
                    <a:pt x="1163" y="15395"/>
                    <a:pt x="1682" y="16862"/>
                  </a:cubicBezTo>
                  <a:cubicBezTo>
                    <a:pt x="2371" y="18690"/>
                    <a:pt x="5417" y="19458"/>
                    <a:pt x="7324" y="19785"/>
                  </a:cubicBezTo>
                  <a:lnTo>
                    <a:pt x="8374" y="18893"/>
                  </a:lnTo>
                  <a:cubicBezTo>
                    <a:pt x="8385" y="18912"/>
                    <a:pt x="8397" y="18921"/>
                    <a:pt x="8410" y="18921"/>
                  </a:cubicBezTo>
                  <a:cubicBezTo>
                    <a:pt x="8550" y="18921"/>
                    <a:pt x="8826" y="17972"/>
                    <a:pt x="9186" y="17663"/>
                  </a:cubicBezTo>
                  <a:cubicBezTo>
                    <a:pt x="9717" y="17223"/>
                    <a:pt x="10766" y="17280"/>
                    <a:pt x="11308" y="16919"/>
                  </a:cubicBezTo>
                  <a:cubicBezTo>
                    <a:pt x="12086" y="16490"/>
                    <a:pt x="12515" y="15666"/>
                    <a:pt x="13181" y="15113"/>
                  </a:cubicBezTo>
                  <a:cubicBezTo>
                    <a:pt x="13914" y="14538"/>
                    <a:pt x="14467" y="14165"/>
                    <a:pt x="15065" y="13375"/>
                  </a:cubicBezTo>
                  <a:cubicBezTo>
                    <a:pt x="15889" y="12473"/>
                    <a:pt x="16284" y="12134"/>
                    <a:pt x="16476" y="10972"/>
                  </a:cubicBezTo>
                  <a:cubicBezTo>
                    <a:pt x="16600" y="10464"/>
                    <a:pt x="16442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32" y="6481"/>
                  </a:cubicBezTo>
                  <a:cubicBezTo>
                    <a:pt x="18135" y="5319"/>
                    <a:pt x="18146" y="5082"/>
                    <a:pt x="17649" y="4010"/>
                  </a:cubicBezTo>
                  <a:cubicBezTo>
                    <a:pt x="17311" y="3220"/>
                    <a:pt x="16961" y="2114"/>
                    <a:pt x="16318" y="1471"/>
                  </a:cubicBezTo>
                  <a:cubicBezTo>
                    <a:pt x="15618" y="839"/>
                    <a:pt x="14907" y="861"/>
                    <a:pt x="14039" y="591"/>
                  </a:cubicBezTo>
                  <a:cubicBezTo>
                    <a:pt x="12960" y="185"/>
                    <a:pt x="12246" y="1"/>
                    <a:pt x="11535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319150" y="2105225"/>
              <a:ext cx="378025" cy="416350"/>
            </a:xfrm>
            <a:custGeom>
              <a:avLst/>
              <a:gdLst/>
              <a:ahLst/>
              <a:cxnLst/>
              <a:rect l="l" t="t" r="r" b="b"/>
              <a:pathLst>
                <a:path w="15121" h="16654" extrusionOk="0">
                  <a:moveTo>
                    <a:pt x="13837" y="0"/>
                  </a:moveTo>
                  <a:cubicBezTo>
                    <a:pt x="12889" y="0"/>
                    <a:pt x="11830" y="1238"/>
                    <a:pt x="11408" y="1931"/>
                  </a:cubicBezTo>
                  <a:lnTo>
                    <a:pt x="11408" y="1931"/>
                  </a:lnTo>
                  <a:cubicBezTo>
                    <a:pt x="11839" y="741"/>
                    <a:pt x="10890" y="83"/>
                    <a:pt x="9782" y="83"/>
                  </a:cubicBezTo>
                  <a:cubicBezTo>
                    <a:pt x="9671" y="83"/>
                    <a:pt x="9558" y="89"/>
                    <a:pt x="9445" y="103"/>
                  </a:cubicBezTo>
                  <a:cubicBezTo>
                    <a:pt x="8113" y="182"/>
                    <a:pt x="6658" y="1412"/>
                    <a:pt x="5665" y="2213"/>
                  </a:cubicBezTo>
                  <a:cubicBezTo>
                    <a:pt x="4085" y="3556"/>
                    <a:pt x="0" y="9390"/>
                    <a:pt x="3521" y="10766"/>
                  </a:cubicBezTo>
                  <a:cubicBezTo>
                    <a:pt x="2934" y="12256"/>
                    <a:pt x="790" y="15562"/>
                    <a:pt x="3329" y="16533"/>
                  </a:cubicBezTo>
                  <a:cubicBezTo>
                    <a:pt x="3562" y="16616"/>
                    <a:pt x="3803" y="16653"/>
                    <a:pt x="4049" y="16653"/>
                  </a:cubicBezTo>
                  <a:cubicBezTo>
                    <a:pt x="5906" y="16653"/>
                    <a:pt x="8029" y="14498"/>
                    <a:pt x="9185" y="13452"/>
                  </a:cubicBezTo>
                  <a:cubicBezTo>
                    <a:pt x="12582" y="10405"/>
                    <a:pt x="15121" y="6129"/>
                    <a:pt x="15031" y="1457"/>
                  </a:cubicBezTo>
                  <a:cubicBezTo>
                    <a:pt x="15065" y="1389"/>
                    <a:pt x="15076" y="1299"/>
                    <a:pt x="15042" y="1220"/>
                  </a:cubicBezTo>
                  <a:lnTo>
                    <a:pt x="14399" y="171"/>
                  </a:lnTo>
                  <a:cubicBezTo>
                    <a:pt x="14221" y="52"/>
                    <a:pt x="14031" y="0"/>
                    <a:pt x="13837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1703650" y="2441525"/>
              <a:ext cx="69975" cy="108350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cubicBezTo>
                    <a:pt x="0" y="0"/>
                    <a:pt x="57" y="68"/>
                    <a:pt x="170" y="169"/>
                  </a:cubicBezTo>
                  <a:lnTo>
                    <a:pt x="362" y="350"/>
                  </a:lnTo>
                  <a:cubicBezTo>
                    <a:pt x="452" y="418"/>
                    <a:pt x="531" y="497"/>
                    <a:pt x="599" y="587"/>
                  </a:cubicBezTo>
                  <a:cubicBezTo>
                    <a:pt x="678" y="677"/>
                    <a:pt x="757" y="767"/>
                    <a:pt x="858" y="869"/>
                  </a:cubicBezTo>
                  <a:cubicBezTo>
                    <a:pt x="948" y="959"/>
                    <a:pt x="1016" y="1095"/>
                    <a:pt x="1118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33" y="2968"/>
                    <a:pt x="2212" y="3092"/>
                    <a:pt x="2269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30" y="3995"/>
                    <a:pt x="2697" y="4130"/>
                  </a:cubicBezTo>
                  <a:cubicBezTo>
                    <a:pt x="2765" y="4254"/>
                    <a:pt x="2799" y="4333"/>
                    <a:pt x="2799" y="4333"/>
                  </a:cubicBezTo>
                  <a:cubicBezTo>
                    <a:pt x="2799" y="4333"/>
                    <a:pt x="2799" y="4243"/>
                    <a:pt x="2788" y="4096"/>
                  </a:cubicBezTo>
                  <a:cubicBezTo>
                    <a:pt x="2765" y="3893"/>
                    <a:pt x="2743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15" y="2505"/>
                    <a:pt x="2348" y="2347"/>
                    <a:pt x="2280" y="2200"/>
                  </a:cubicBezTo>
                  <a:lnTo>
                    <a:pt x="2043" y="1749"/>
                  </a:lnTo>
                  <a:lnTo>
                    <a:pt x="1761" y="1320"/>
                  </a:lnTo>
                  <a:cubicBezTo>
                    <a:pt x="1671" y="1185"/>
                    <a:pt x="1558" y="1061"/>
                    <a:pt x="1445" y="937"/>
                  </a:cubicBezTo>
                  <a:cubicBezTo>
                    <a:pt x="1343" y="824"/>
                    <a:pt x="1230" y="711"/>
                    <a:pt x="1106" y="609"/>
                  </a:cubicBezTo>
                  <a:cubicBezTo>
                    <a:pt x="993" y="519"/>
                    <a:pt x="869" y="440"/>
                    <a:pt x="768" y="361"/>
                  </a:cubicBezTo>
                  <a:cubicBezTo>
                    <a:pt x="678" y="293"/>
                    <a:pt x="576" y="226"/>
                    <a:pt x="463" y="192"/>
                  </a:cubicBezTo>
                  <a:lnTo>
                    <a:pt x="226" y="79"/>
                  </a:lnTo>
                  <a:cubicBezTo>
                    <a:pt x="91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1773050" y="2474225"/>
              <a:ext cx="18075" cy="34175"/>
            </a:xfrm>
            <a:custGeom>
              <a:avLst/>
              <a:gdLst/>
              <a:ahLst/>
              <a:cxnLst/>
              <a:rect l="l" t="t" r="r" b="b"/>
              <a:pathLst>
                <a:path w="723" h="1367" extrusionOk="0">
                  <a:moveTo>
                    <a:pt x="12" y="1"/>
                  </a:moveTo>
                  <a:cubicBezTo>
                    <a:pt x="0" y="91"/>
                    <a:pt x="0" y="193"/>
                    <a:pt x="12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03" y="847"/>
                    <a:pt x="249" y="926"/>
                    <a:pt x="305" y="994"/>
                  </a:cubicBezTo>
                  <a:cubicBezTo>
                    <a:pt x="361" y="1062"/>
                    <a:pt x="407" y="1129"/>
                    <a:pt x="452" y="1186"/>
                  </a:cubicBezTo>
                  <a:cubicBezTo>
                    <a:pt x="519" y="1254"/>
                    <a:pt x="587" y="1310"/>
                    <a:pt x="655" y="1366"/>
                  </a:cubicBezTo>
                  <a:cubicBezTo>
                    <a:pt x="689" y="1276"/>
                    <a:pt x="711" y="1186"/>
                    <a:pt x="723" y="1096"/>
                  </a:cubicBezTo>
                  <a:cubicBezTo>
                    <a:pt x="723" y="904"/>
                    <a:pt x="689" y="723"/>
                    <a:pt x="598" y="554"/>
                  </a:cubicBezTo>
                  <a:cubicBezTo>
                    <a:pt x="519" y="385"/>
                    <a:pt x="395" y="249"/>
                    <a:pt x="249" y="136"/>
                  </a:cubicBezTo>
                  <a:cubicBezTo>
                    <a:pt x="181" y="80"/>
                    <a:pt x="102" y="35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1757525" y="2392700"/>
              <a:ext cx="38950" cy="70275"/>
            </a:xfrm>
            <a:custGeom>
              <a:avLst/>
              <a:gdLst/>
              <a:ahLst/>
              <a:cxnLst/>
              <a:rect l="l" t="t" r="r" b="b"/>
              <a:pathLst>
                <a:path w="1558" h="2811" extrusionOk="0">
                  <a:moveTo>
                    <a:pt x="1" y="1"/>
                  </a:move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94" y="712"/>
                  </a:cubicBezTo>
                  <a:cubicBezTo>
                    <a:pt x="339" y="791"/>
                    <a:pt x="362" y="870"/>
                    <a:pt x="407" y="960"/>
                  </a:cubicBezTo>
                  <a:cubicBezTo>
                    <a:pt x="475" y="1118"/>
                    <a:pt x="576" y="1287"/>
                    <a:pt x="667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32" y="2540"/>
                    <a:pt x="1434" y="2675"/>
                    <a:pt x="1558" y="2811"/>
                  </a:cubicBezTo>
                  <a:cubicBezTo>
                    <a:pt x="1547" y="2630"/>
                    <a:pt x="1524" y="2461"/>
                    <a:pt x="1490" y="2292"/>
                  </a:cubicBezTo>
                  <a:cubicBezTo>
                    <a:pt x="1400" y="1919"/>
                    <a:pt x="1265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42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1786875" y="2365900"/>
              <a:ext cx="30475" cy="58150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36"/>
                    <a:pt x="79" y="272"/>
                    <a:pt x="136" y="407"/>
                  </a:cubicBezTo>
                  <a:cubicBezTo>
                    <a:pt x="158" y="464"/>
                    <a:pt x="192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73" y="926"/>
                    <a:pt x="440" y="1062"/>
                    <a:pt x="519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19" y="2179"/>
                    <a:pt x="1219" y="2032"/>
                    <a:pt x="1208" y="1885"/>
                  </a:cubicBezTo>
                  <a:cubicBezTo>
                    <a:pt x="1208" y="1615"/>
                    <a:pt x="1072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76" y="441"/>
                    <a:pt x="474" y="328"/>
                    <a:pt x="350" y="238"/>
                  </a:cubicBezTo>
                  <a:cubicBezTo>
                    <a:pt x="249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1795325" y="2294250"/>
              <a:ext cx="43750" cy="122475"/>
            </a:xfrm>
            <a:custGeom>
              <a:avLst/>
              <a:gdLst/>
              <a:ahLst/>
              <a:cxnLst/>
              <a:rect l="l" t="t" r="r" b="b"/>
              <a:pathLst>
                <a:path w="1750" h="4899" extrusionOk="0">
                  <a:moveTo>
                    <a:pt x="1" y="1"/>
                  </a:moveTo>
                  <a:cubicBezTo>
                    <a:pt x="57" y="260"/>
                    <a:pt x="136" y="531"/>
                    <a:pt x="227" y="791"/>
                  </a:cubicBezTo>
                  <a:cubicBezTo>
                    <a:pt x="272" y="903"/>
                    <a:pt x="317" y="1028"/>
                    <a:pt x="373" y="1163"/>
                  </a:cubicBezTo>
                  <a:cubicBezTo>
                    <a:pt x="430" y="1298"/>
                    <a:pt x="452" y="1434"/>
                    <a:pt x="509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15" y="2777"/>
                    <a:pt x="1005" y="3081"/>
                    <a:pt x="1118" y="3363"/>
                  </a:cubicBezTo>
                  <a:cubicBezTo>
                    <a:pt x="1220" y="3657"/>
                    <a:pt x="1321" y="3916"/>
                    <a:pt x="1411" y="4142"/>
                  </a:cubicBezTo>
                  <a:cubicBezTo>
                    <a:pt x="1502" y="4402"/>
                    <a:pt x="1614" y="4650"/>
                    <a:pt x="1750" y="4898"/>
                  </a:cubicBezTo>
                  <a:cubicBezTo>
                    <a:pt x="1739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56" y="2946"/>
                    <a:pt x="1355" y="2630"/>
                    <a:pt x="1265" y="2314"/>
                  </a:cubicBezTo>
                  <a:cubicBezTo>
                    <a:pt x="1141" y="1998"/>
                    <a:pt x="1016" y="1682"/>
                    <a:pt x="892" y="1400"/>
                  </a:cubicBezTo>
                  <a:cubicBezTo>
                    <a:pt x="836" y="1265"/>
                    <a:pt x="768" y="1129"/>
                    <a:pt x="689" y="1005"/>
                  </a:cubicBezTo>
                  <a:cubicBezTo>
                    <a:pt x="621" y="881"/>
                    <a:pt x="554" y="768"/>
                    <a:pt x="486" y="666"/>
                  </a:cubicBezTo>
                  <a:cubicBezTo>
                    <a:pt x="339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1830875" y="2293400"/>
              <a:ext cx="30225" cy="131500"/>
            </a:xfrm>
            <a:custGeom>
              <a:avLst/>
              <a:gdLst/>
              <a:ahLst/>
              <a:cxnLst/>
              <a:rect l="l" t="t" r="r" b="b"/>
              <a:pathLst>
                <a:path w="1209" h="5260" extrusionOk="0">
                  <a:moveTo>
                    <a:pt x="1" y="1"/>
                  </a:moveTo>
                  <a:cubicBezTo>
                    <a:pt x="1" y="1"/>
                    <a:pt x="23" y="91"/>
                    <a:pt x="57" y="238"/>
                  </a:cubicBezTo>
                  <a:cubicBezTo>
                    <a:pt x="91" y="385"/>
                    <a:pt x="181" y="576"/>
                    <a:pt x="226" y="825"/>
                  </a:cubicBezTo>
                  <a:cubicBezTo>
                    <a:pt x="260" y="949"/>
                    <a:pt x="294" y="1084"/>
                    <a:pt x="339" y="1208"/>
                  </a:cubicBezTo>
                  <a:cubicBezTo>
                    <a:pt x="373" y="1344"/>
                    <a:pt x="396" y="1513"/>
                    <a:pt x="441" y="1648"/>
                  </a:cubicBezTo>
                  <a:cubicBezTo>
                    <a:pt x="520" y="1953"/>
                    <a:pt x="565" y="2280"/>
                    <a:pt x="633" y="2596"/>
                  </a:cubicBezTo>
                  <a:cubicBezTo>
                    <a:pt x="678" y="2923"/>
                    <a:pt x="745" y="3251"/>
                    <a:pt x="779" y="3567"/>
                  </a:cubicBezTo>
                  <a:cubicBezTo>
                    <a:pt x="791" y="3713"/>
                    <a:pt x="824" y="3860"/>
                    <a:pt x="836" y="4007"/>
                  </a:cubicBezTo>
                  <a:cubicBezTo>
                    <a:pt x="847" y="4153"/>
                    <a:pt x="858" y="4289"/>
                    <a:pt x="870" y="4413"/>
                  </a:cubicBezTo>
                  <a:cubicBezTo>
                    <a:pt x="903" y="4661"/>
                    <a:pt x="903" y="4876"/>
                    <a:pt x="926" y="5022"/>
                  </a:cubicBezTo>
                  <a:cubicBezTo>
                    <a:pt x="937" y="5169"/>
                    <a:pt x="949" y="5259"/>
                    <a:pt x="949" y="5259"/>
                  </a:cubicBezTo>
                  <a:cubicBezTo>
                    <a:pt x="949" y="5259"/>
                    <a:pt x="982" y="5169"/>
                    <a:pt x="1016" y="5034"/>
                  </a:cubicBezTo>
                  <a:cubicBezTo>
                    <a:pt x="1084" y="4830"/>
                    <a:pt x="1118" y="4627"/>
                    <a:pt x="1152" y="4413"/>
                  </a:cubicBezTo>
                  <a:cubicBezTo>
                    <a:pt x="1197" y="4120"/>
                    <a:pt x="1208" y="3826"/>
                    <a:pt x="1197" y="3533"/>
                  </a:cubicBezTo>
                  <a:cubicBezTo>
                    <a:pt x="1208" y="3364"/>
                    <a:pt x="1197" y="3194"/>
                    <a:pt x="1174" y="3036"/>
                  </a:cubicBezTo>
                  <a:cubicBezTo>
                    <a:pt x="1152" y="2856"/>
                    <a:pt x="1152" y="2686"/>
                    <a:pt x="1106" y="2517"/>
                  </a:cubicBezTo>
                  <a:cubicBezTo>
                    <a:pt x="1073" y="2348"/>
                    <a:pt x="1028" y="2179"/>
                    <a:pt x="994" y="2009"/>
                  </a:cubicBezTo>
                  <a:cubicBezTo>
                    <a:pt x="960" y="1851"/>
                    <a:pt x="903" y="1682"/>
                    <a:pt x="847" y="1535"/>
                  </a:cubicBezTo>
                  <a:cubicBezTo>
                    <a:pt x="745" y="1242"/>
                    <a:pt x="633" y="971"/>
                    <a:pt x="486" y="712"/>
                  </a:cubicBezTo>
                  <a:cubicBezTo>
                    <a:pt x="384" y="531"/>
                    <a:pt x="271" y="351"/>
                    <a:pt x="147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1831450" y="2221750"/>
              <a:ext cx="26525" cy="83250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45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81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3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9" y="1140"/>
                    <a:pt x="598" y="949"/>
                  </a:cubicBezTo>
                  <a:cubicBezTo>
                    <a:pt x="531" y="779"/>
                    <a:pt x="440" y="610"/>
                    <a:pt x="339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1834275" y="2167600"/>
              <a:ext cx="46275" cy="152075"/>
            </a:xfrm>
            <a:custGeom>
              <a:avLst/>
              <a:gdLst/>
              <a:ahLst/>
              <a:cxnLst/>
              <a:rect l="l" t="t" r="r" b="b"/>
              <a:pathLst>
                <a:path w="1851" h="6083" extrusionOk="0">
                  <a:moveTo>
                    <a:pt x="0" y="0"/>
                  </a:moveTo>
                  <a:lnTo>
                    <a:pt x="102" y="260"/>
                  </a:lnTo>
                  <a:cubicBezTo>
                    <a:pt x="169" y="429"/>
                    <a:pt x="305" y="643"/>
                    <a:pt x="395" y="925"/>
                  </a:cubicBezTo>
                  <a:cubicBezTo>
                    <a:pt x="440" y="1072"/>
                    <a:pt x="508" y="1219"/>
                    <a:pt x="564" y="1365"/>
                  </a:cubicBezTo>
                  <a:cubicBezTo>
                    <a:pt x="632" y="1523"/>
                    <a:pt x="677" y="1704"/>
                    <a:pt x="734" y="1873"/>
                  </a:cubicBezTo>
                  <a:cubicBezTo>
                    <a:pt x="869" y="2223"/>
                    <a:pt x="959" y="2607"/>
                    <a:pt x="1072" y="2979"/>
                  </a:cubicBezTo>
                  <a:cubicBezTo>
                    <a:pt x="1174" y="3363"/>
                    <a:pt x="1264" y="3746"/>
                    <a:pt x="1354" y="4108"/>
                  </a:cubicBezTo>
                  <a:cubicBezTo>
                    <a:pt x="1444" y="4469"/>
                    <a:pt x="1501" y="4830"/>
                    <a:pt x="1569" y="5112"/>
                  </a:cubicBezTo>
                  <a:cubicBezTo>
                    <a:pt x="1648" y="5394"/>
                    <a:pt x="1681" y="5642"/>
                    <a:pt x="1727" y="5811"/>
                  </a:cubicBezTo>
                  <a:cubicBezTo>
                    <a:pt x="1760" y="5981"/>
                    <a:pt x="1794" y="6082"/>
                    <a:pt x="1794" y="6082"/>
                  </a:cubicBezTo>
                  <a:cubicBezTo>
                    <a:pt x="1794" y="6082"/>
                    <a:pt x="1806" y="5981"/>
                    <a:pt x="1817" y="5800"/>
                  </a:cubicBezTo>
                  <a:cubicBezTo>
                    <a:pt x="1839" y="5552"/>
                    <a:pt x="1851" y="5315"/>
                    <a:pt x="1851" y="5067"/>
                  </a:cubicBezTo>
                  <a:cubicBezTo>
                    <a:pt x="1851" y="4717"/>
                    <a:pt x="1817" y="4367"/>
                    <a:pt x="1772" y="4029"/>
                  </a:cubicBezTo>
                  <a:cubicBezTo>
                    <a:pt x="1749" y="3825"/>
                    <a:pt x="1715" y="3634"/>
                    <a:pt x="1670" y="3442"/>
                  </a:cubicBezTo>
                  <a:cubicBezTo>
                    <a:pt x="1636" y="3250"/>
                    <a:pt x="1591" y="3047"/>
                    <a:pt x="1546" y="2844"/>
                  </a:cubicBezTo>
                  <a:lnTo>
                    <a:pt x="1354" y="2268"/>
                  </a:lnTo>
                  <a:cubicBezTo>
                    <a:pt x="1298" y="2076"/>
                    <a:pt x="1219" y="1896"/>
                    <a:pt x="1140" y="1715"/>
                  </a:cubicBezTo>
                  <a:cubicBezTo>
                    <a:pt x="1004" y="1388"/>
                    <a:pt x="835" y="1072"/>
                    <a:pt x="632" y="779"/>
                  </a:cubicBezTo>
                  <a:cubicBezTo>
                    <a:pt x="508" y="576"/>
                    <a:pt x="350" y="384"/>
                    <a:pt x="192" y="2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02950" y="2071675"/>
              <a:ext cx="60675" cy="102425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226"/>
                    <a:pt x="226" y="452"/>
                    <a:pt x="362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77" y="2314"/>
                    <a:pt x="1524" y="2551"/>
                    <a:pt x="1671" y="2799"/>
                  </a:cubicBezTo>
                  <a:cubicBezTo>
                    <a:pt x="1727" y="2912"/>
                    <a:pt x="1817" y="3025"/>
                    <a:pt x="1874" y="3137"/>
                  </a:cubicBezTo>
                  <a:cubicBezTo>
                    <a:pt x="1930" y="3250"/>
                    <a:pt x="1998" y="3352"/>
                    <a:pt x="2054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93" y="3702"/>
                    <a:pt x="2359" y="3521"/>
                    <a:pt x="2302" y="3341"/>
                  </a:cubicBezTo>
                  <a:cubicBezTo>
                    <a:pt x="2246" y="3092"/>
                    <a:pt x="2156" y="2844"/>
                    <a:pt x="2043" y="2596"/>
                  </a:cubicBezTo>
                  <a:cubicBezTo>
                    <a:pt x="1987" y="2460"/>
                    <a:pt x="1930" y="2325"/>
                    <a:pt x="1851" y="2201"/>
                  </a:cubicBezTo>
                  <a:cubicBezTo>
                    <a:pt x="1783" y="2065"/>
                    <a:pt x="1716" y="1930"/>
                    <a:pt x="1625" y="1806"/>
                  </a:cubicBezTo>
                  <a:cubicBezTo>
                    <a:pt x="1546" y="1682"/>
                    <a:pt x="1456" y="1558"/>
                    <a:pt x="1366" y="1422"/>
                  </a:cubicBezTo>
                  <a:cubicBezTo>
                    <a:pt x="1287" y="1298"/>
                    <a:pt x="1185" y="1185"/>
                    <a:pt x="1106" y="1072"/>
                  </a:cubicBezTo>
                  <a:cubicBezTo>
                    <a:pt x="937" y="869"/>
                    <a:pt x="768" y="678"/>
                    <a:pt x="576" y="497"/>
                  </a:cubicBezTo>
                  <a:cubicBezTo>
                    <a:pt x="395" y="316"/>
                    <a:pt x="204" y="147"/>
                    <a:pt x="1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830025" y="2060950"/>
              <a:ext cx="19500" cy="29375"/>
            </a:xfrm>
            <a:custGeom>
              <a:avLst/>
              <a:gdLst/>
              <a:ahLst/>
              <a:cxnLst/>
              <a:rect l="l" t="t" r="r" b="b"/>
              <a:pathLst>
                <a:path w="780" h="1175" extrusionOk="0">
                  <a:moveTo>
                    <a:pt x="12" y="1"/>
                  </a:moveTo>
                  <a:cubicBezTo>
                    <a:pt x="1" y="91"/>
                    <a:pt x="1" y="170"/>
                    <a:pt x="12" y="260"/>
                  </a:cubicBezTo>
                  <a:cubicBezTo>
                    <a:pt x="35" y="418"/>
                    <a:pt x="102" y="576"/>
                    <a:pt x="193" y="723"/>
                  </a:cubicBezTo>
                  <a:cubicBezTo>
                    <a:pt x="283" y="858"/>
                    <a:pt x="396" y="971"/>
                    <a:pt x="531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79" y="1084"/>
                    <a:pt x="779" y="994"/>
                    <a:pt x="768" y="915"/>
                  </a:cubicBezTo>
                  <a:cubicBezTo>
                    <a:pt x="712" y="576"/>
                    <a:pt x="531" y="283"/>
                    <a:pt x="249" y="114"/>
                  </a:cubicBezTo>
                  <a:cubicBezTo>
                    <a:pt x="170" y="57"/>
                    <a:pt x="91" y="23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1687575" y="2481300"/>
              <a:ext cx="45150" cy="56425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400" y="2009"/>
                  </a:cubicBezTo>
                  <a:cubicBezTo>
                    <a:pt x="1535" y="2110"/>
                    <a:pt x="1670" y="2189"/>
                    <a:pt x="1806" y="2257"/>
                  </a:cubicBezTo>
                  <a:cubicBezTo>
                    <a:pt x="1761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7" y="756"/>
                    <a:pt x="621" y="508"/>
                    <a:pt x="373" y="282"/>
                  </a:cubicBezTo>
                  <a:cubicBezTo>
                    <a:pt x="260" y="181"/>
                    <a:pt x="124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1665275" y="2520500"/>
              <a:ext cx="41775" cy="41500"/>
            </a:xfrm>
            <a:custGeom>
              <a:avLst/>
              <a:gdLst/>
              <a:ahLst/>
              <a:cxnLst/>
              <a:rect l="l" t="t" r="r" b="b"/>
              <a:pathLst>
                <a:path w="1671" h="1660" extrusionOk="0">
                  <a:moveTo>
                    <a:pt x="1" y="1"/>
                  </a:moveTo>
                  <a:cubicBezTo>
                    <a:pt x="35" y="125"/>
                    <a:pt x="91" y="238"/>
                    <a:pt x="159" y="350"/>
                  </a:cubicBezTo>
                  <a:cubicBezTo>
                    <a:pt x="441" y="824"/>
                    <a:pt x="836" y="1219"/>
                    <a:pt x="1310" y="1490"/>
                  </a:cubicBezTo>
                  <a:cubicBezTo>
                    <a:pt x="1423" y="1558"/>
                    <a:pt x="1547" y="1614"/>
                    <a:pt x="1671" y="1659"/>
                  </a:cubicBezTo>
                  <a:cubicBezTo>
                    <a:pt x="1637" y="1535"/>
                    <a:pt x="1581" y="1422"/>
                    <a:pt x="1513" y="1310"/>
                  </a:cubicBezTo>
                  <a:cubicBezTo>
                    <a:pt x="1366" y="1073"/>
                    <a:pt x="1197" y="858"/>
                    <a:pt x="1005" y="666"/>
                  </a:cubicBezTo>
                  <a:cubicBezTo>
                    <a:pt x="813" y="463"/>
                    <a:pt x="599" y="305"/>
                    <a:pt x="362" y="159"/>
                  </a:cubicBezTo>
                  <a:cubicBezTo>
                    <a:pt x="249" y="91"/>
                    <a:pt x="125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1635100" y="2585375"/>
              <a:ext cx="50525" cy="28075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14"/>
                    <a:pt x="125" y="227"/>
                    <a:pt x="204" y="328"/>
                  </a:cubicBezTo>
                  <a:cubicBezTo>
                    <a:pt x="384" y="543"/>
                    <a:pt x="598" y="723"/>
                    <a:pt x="835" y="870"/>
                  </a:cubicBezTo>
                  <a:cubicBezTo>
                    <a:pt x="971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5" y="1115"/>
                    <a:pt x="2020" y="1107"/>
                  </a:cubicBezTo>
                  <a:cubicBezTo>
                    <a:pt x="1930" y="1005"/>
                    <a:pt x="1828" y="926"/>
                    <a:pt x="1727" y="859"/>
                  </a:cubicBezTo>
                  <a:cubicBezTo>
                    <a:pt x="1682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97" y="509"/>
                    <a:pt x="1072" y="452"/>
                  </a:cubicBezTo>
                  <a:cubicBezTo>
                    <a:pt x="960" y="373"/>
                    <a:pt x="835" y="317"/>
                    <a:pt x="711" y="260"/>
                  </a:cubicBezTo>
                  <a:cubicBezTo>
                    <a:pt x="598" y="215"/>
                    <a:pt x="486" y="148"/>
                    <a:pt x="373" y="114"/>
                  </a:cubicBezTo>
                  <a:cubicBezTo>
                    <a:pt x="260" y="57"/>
                    <a:pt x="136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1628900" y="2608800"/>
              <a:ext cx="52500" cy="21050"/>
            </a:xfrm>
            <a:custGeom>
              <a:avLst/>
              <a:gdLst/>
              <a:ahLst/>
              <a:cxnLst/>
              <a:rect l="l" t="t" r="r" b="b"/>
              <a:pathLst>
                <a:path w="2100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29" y="452"/>
                    <a:pt x="531" y="520"/>
                  </a:cubicBezTo>
                  <a:cubicBezTo>
                    <a:pt x="655" y="587"/>
                    <a:pt x="790" y="666"/>
                    <a:pt x="914" y="723"/>
                  </a:cubicBezTo>
                  <a:cubicBezTo>
                    <a:pt x="1129" y="797"/>
                    <a:pt x="1360" y="841"/>
                    <a:pt x="1586" y="841"/>
                  </a:cubicBezTo>
                  <a:cubicBezTo>
                    <a:pt x="1633" y="841"/>
                    <a:pt x="1680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43" y="362"/>
                    <a:pt x="1219" y="316"/>
                    <a:pt x="1095" y="283"/>
                  </a:cubicBezTo>
                  <a:cubicBezTo>
                    <a:pt x="971" y="226"/>
                    <a:pt x="846" y="181"/>
                    <a:pt x="722" y="147"/>
                  </a:cubicBezTo>
                  <a:cubicBezTo>
                    <a:pt x="598" y="113"/>
                    <a:pt x="485" y="80"/>
                    <a:pt x="373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579800" y="2601475"/>
              <a:ext cx="34450" cy="14625"/>
            </a:xfrm>
            <a:custGeom>
              <a:avLst/>
              <a:gdLst/>
              <a:ahLst/>
              <a:cxnLst/>
              <a:rect l="l" t="t" r="r" b="b"/>
              <a:pathLst>
                <a:path w="1378" h="585" extrusionOk="0">
                  <a:moveTo>
                    <a:pt x="260" y="0"/>
                  </a:moveTo>
                  <a:cubicBezTo>
                    <a:pt x="170" y="11"/>
                    <a:pt x="80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77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26" y="124"/>
                    <a:pt x="768" y="79"/>
                  </a:cubicBezTo>
                  <a:cubicBezTo>
                    <a:pt x="610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1538325" y="2612750"/>
              <a:ext cx="77625" cy="34275"/>
            </a:xfrm>
            <a:custGeom>
              <a:avLst/>
              <a:gdLst/>
              <a:ahLst/>
              <a:cxnLst/>
              <a:rect l="l" t="t" r="r" b="b"/>
              <a:pathLst>
                <a:path w="3105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38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86" y="982"/>
                    <a:pt x="1378" y="1072"/>
                  </a:cubicBezTo>
                  <a:cubicBezTo>
                    <a:pt x="1581" y="1163"/>
                    <a:pt x="1784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59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19" y="1095"/>
                  </a:cubicBezTo>
                  <a:cubicBezTo>
                    <a:pt x="2472" y="1039"/>
                    <a:pt x="2303" y="960"/>
                    <a:pt x="2134" y="881"/>
                  </a:cubicBezTo>
                  <a:cubicBezTo>
                    <a:pt x="1953" y="813"/>
                    <a:pt x="1773" y="711"/>
                    <a:pt x="1581" y="632"/>
                  </a:cubicBezTo>
                  <a:cubicBezTo>
                    <a:pt x="1208" y="463"/>
                    <a:pt x="825" y="294"/>
                    <a:pt x="531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1427475" y="2621775"/>
              <a:ext cx="58125" cy="35575"/>
            </a:xfrm>
            <a:custGeom>
              <a:avLst/>
              <a:gdLst/>
              <a:ahLst/>
              <a:cxnLst/>
              <a:rect l="l" t="t" r="r" b="b"/>
              <a:pathLst>
                <a:path w="2325" h="1423" extrusionOk="0">
                  <a:moveTo>
                    <a:pt x="0" y="1"/>
                  </a:moveTo>
                  <a:cubicBezTo>
                    <a:pt x="68" y="125"/>
                    <a:pt x="158" y="249"/>
                    <a:pt x="260" y="362"/>
                  </a:cubicBezTo>
                  <a:cubicBezTo>
                    <a:pt x="474" y="587"/>
                    <a:pt x="711" y="802"/>
                    <a:pt x="971" y="982"/>
                  </a:cubicBezTo>
                  <a:cubicBezTo>
                    <a:pt x="1264" y="1129"/>
                    <a:pt x="1569" y="1253"/>
                    <a:pt x="1885" y="1343"/>
                  </a:cubicBezTo>
                  <a:cubicBezTo>
                    <a:pt x="2020" y="1389"/>
                    <a:pt x="2167" y="1411"/>
                    <a:pt x="2325" y="1422"/>
                  </a:cubicBezTo>
                  <a:cubicBezTo>
                    <a:pt x="2223" y="1310"/>
                    <a:pt x="2122" y="1197"/>
                    <a:pt x="2009" y="1106"/>
                  </a:cubicBezTo>
                  <a:cubicBezTo>
                    <a:pt x="1772" y="903"/>
                    <a:pt x="1524" y="723"/>
                    <a:pt x="1253" y="587"/>
                  </a:cubicBezTo>
                  <a:cubicBezTo>
                    <a:pt x="993" y="407"/>
                    <a:pt x="711" y="249"/>
                    <a:pt x="418" y="136"/>
                  </a:cubicBezTo>
                  <a:cubicBezTo>
                    <a:pt x="282" y="68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1390800" y="2626575"/>
              <a:ext cx="75625" cy="41500"/>
            </a:xfrm>
            <a:custGeom>
              <a:avLst/>
              <a:gdLst/>
              <a:ahLst/>
              <a:cxnLst/>
              <a:rect l="l" t="t" r="r" b="b"/>
              <a:pathLst>
                <a:path w="3025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147"/>
                    <a:pt x="249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57" y="1197"/>
                    <a:pt x="1749" y="1298"/>
                    <a:pt x="1930" y="1377"/>
                  </a:cubicBezTo>
                  <a:cubicBezTo>
                    <a:pt x="2110" y="1467"/>
                    <a:pt x="2291" y="1524"/>
                    <a:pt x="2472" y="1569"/>
                  </a:cubicBezTo>
                  <a:cubicBezTo>
                    <a:pt x="2652" y="1614"/>
                    <a:pt x="2833" y="1637"/>
                    <a:pt x="3024" y="1659"/>
                  </a:cubicBezTo>
                  <a:cubicBezTo>
                    <a:pt x="2889" y="1535"/>
                    <a:pt x="2742" y="1411"/>
                    <a:pt x="2584" y="1309"/>
                  </a:cubicBezTo>
                  <a:cubicBezTo>
                    <a:pt x="2449" y="1219"/>
                    <a:pt x="2302" y="1129"/>
                    <a:pt x="2133" y="1005"/>
                  </a:cubicBezTo>
                  <a:cubicBezTo>
                    <a:pt x="1975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61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1502225" y="2642825"/>
              <a:ext cx="39800" cy="17625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3" y="0"/>
                  </a:moveTo>
                  <a:cubicBezTo>
                    <a:pt x="139" y="0"/>
                    <a:pt x="67" y="11"/>
                    <a:pt x="1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20" y="501"/>
                    <a:pt x="711" y="580"/>
                  </a:cubicBezTo>
                  <a:cubicBezTo>
                    <a:pt x="892" y="648"/>
                    <a:pt x="1095" y="693"/>
                    <a:pt x="1287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56" y="513"/>
                    <a:pt x="1388" y="445"/>
                  </a:cubicBezTo>
                  <a:cubicBezTo>
                    <a:pt x="1231" y="310"/>
                    <a:pt x="1061" y="208"/>
                    <a:pt x="869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3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1344800" y="2633900"/>
              <a:ext cx="62950" cy="38400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400" y="1197"/>
                    <a:pt x="1716" y="1344"/>
                    <a:pt x="2043" y="1445"/>
                  </a:cubicBezTo>
                  <a:cubicBezTo>
                    <a:pt x="2201" y="1490"/>
                    <a:pt x="2359" y="1524"/>
                    <a:pt x="2517" y="1535"/>
                  </a:cubicBezTo>
                  <a:cubicBezTo>
                    <a:pt x="2416" y="1411"/>
                    <a:pt x="2303" y="1298"/>
                    <a:pt x="2179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80" y="249"/>
                    <a:pt x="464" y="125"/>
                  </a:cubicBezTo>
                  <a:cubicBezTo>
                    <a:pt x="306" y="69"/>
                    <a:pt x="159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1276825" y="2616425"/>
              <a:ext cx="141350" cy="82950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19" y="1230"/>
                    <a:pt x="1366" y="1343"/>
                    <a:pt x="1524" y="1456"/>
                  </a:cubicBezTo>
                  <a:cubicBezTo>
                    <a:pt x="1840" y="1682"/>
                    <a:pt x="2190" y="1919"/>
                    <a:pt x="2539" y="2155"/>
                  </a:cubicBezTo>
                  <a:cubicBezTo>
                    <a:pt x="2923" y="2336"/>
                    <a:pt x="3295" y="2528"/>
                    <a:pt x="3645" y="2686"/>
                  </a:cubicBezTo>
                  <a:cubicBezTo>
                    <a:pt x="3815" y="2776"/>
                    <a:pt x="3995" y="2844"/>
                    <a:pt x="4164" y="2912"/>
                  </a:cubicBezTo>
                  <a:cubicBezTo>
                    <a:pt x="4334" y="2968"/>
                    <a:pt x="4503" y="3013"/>
                    <a:pt x="4650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62" y="2810"/>
                  </a:cubicBezTo>
                  <a:cubicBezTo>
                    <a:pt x="4627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510" y="2110"/>
                    <a:pt x="3149" y="1930"/>
                    <a:pt x="2788" y="1738"/>
                  </a:cubicBezTo>
                  <a:cubicBezTo>
                    <a:pt x="2449" y="1524"/>
                    <a:pt x="2111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63" y="734"/>
                    <a:pt x="1016" y="643"/>
                    <a:pt x="892" y="553"/>
                  </a:cubicBezTo>
                  <a:cubicBezTo>
                    <a:pt x="373" y="2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916650" y="3244950"/>
              <a:ext cx="577475" cy="434775"/>
            </a:xfrm>
            <a:custGeom>
              <a:avLst/>
              <a:gdLst/>
              <a:ahLst/>
              <a:cxnLst/>
              <a:rect l="l" t="t" r="r" b="b"/>
              <a:pathLst>
                <a:path w="23099" h="173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546" y="79"/>
                    <a:pt x="1467" y="158"/>
                    <a:pt x="1388" y="237"/>
                  </a:cubicBezTo>
                  <a:cubicBezTo>
                    <a:pt x="79" y="1648"/>
                    <a:pt x="0" y="5981"/>
                    <a:pt x="576" y="8463"/>
                  </a:cubicBezTo>
                  <a:cubicBezTo>
                    <a:pt x="1467" y="12481"/>
                    <a:pt x="5766" y="16520"/>
                    <a:pt x="10099" y="17242"/>
                  </a:cubicBezTo>
                  <a:cubicBezTo>
                    <a:pt x="10690" y="17341"/>
                    <a:pt x="11295" y="17391"/>
                    <a:pt x="11905" y="17391"/>
                  </a:cubicBezTo>
                  <a:cubicBezTo>
                    <a:pt x="16163" y="17391"/>
                    <a:pt x="20710" y="14994"/>
                    <a:pt x="23099" y="10404"/>
                  </a:cubicBezTo>
                  <a:lnTo>
                    <a:pt x="23099" y="10404"/>
                  </a:lnTo>
                  <a:cubicBezTo>
                    <a:pt x="22930" y="10619"/>
                    <a:pt x="22704" y="10799"/>
                    <a:pt x="22467" y="10935"/>
                  </a:cubicBezTo>
                  <a:cubicBezTo>
                    <a:pt x="20985" y="11789"/>
                    <a:pt x="19359" y="12079"/>
                    <a:pt x="17695" y="12079"/>
                  </a:cubicBezTo>
                  <a:cubicBezTo>
                    <a:pt x="15974" y="12079"/>
                    <a:pt x="14212" y="11769"/>
                    <a:pt x="12526" y="11454"/>
                  </a:cubicBezTo>
                  <a:cubicBezTo>
                    <a:pt x="10303" y="11093"/>
                    <a:pt x="7820" y="9727"/>
                    <a:pt x="5924" y="8509"/>
                  </a:cubicBezTo>
                  <a:cubicBezTo>
                    <a:pt x="4739" y="7775"/>
                    <a:pt x="3306" y="6861"/>
                    <a:pt x="2358" y="5812"/>
                  </a:cubicBezTo>
                  <a:cubicBezTo>
                    <a:pt x="1049" y="4469"/>
                    <a:pt x="248" y="1749"/>
                    <a:pt x="1625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922850" y="3178550"/>
              <a:ext cx="593275" cy="368350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7" y="0"/>
                    <a:pt x="3414" y="610"/>
                    <a:pt x="1377" y="2656"/>
                  </a:cubicBezTo>
                  <a:cubicBezTo>
                    <a:pt x="0" y="4405"/>
                    <a:pt x="813" y="7125"/>
                    <a:pt x="2110" y="8468"/>
                  </a:cubicBezTo>
                  <a:cubicBezTo>
                    <a:pt x="3070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89" y="14110"/>
                  </a:cubicBezTo>
                  <a:cubicBezTo>
                    <a:pt x="13965" y="14424"/>
                    <a:pt x="15720" y="14733"/>
                    <a:pt x="17436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2" y="13275"/>
                    <a:pt x="22862" y="13060"/>
                  </a:cubicBezTo>
                  <a:cubicBezTo>
                    <a:pt x="23020" y="12756"/>
                    <a:pt x="23167" y="12451"/>
                    <a:pt x="23302" y="12135"/>
                  </a:cubicBezTo>
                  <a:cubicBezTo>
                    <a:pt x="23731" y="11142"/>
                    <a:pt x="22964" y="8095"/>
                    <a:pt x="22061" y="6651"/>
                  </a:cubicBezTo>
                  <a:cubicBezTo>
                    <a:pt x="20267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933000" y="3175500"/>
              <a:ext cx="576075" cy="373750"/>
            </a:xfrm>
            <a:custGeom>
              <a:avLst/>
              <a:gdLst/>
              <a:ahLst/>
              <a:cxnLst/>
              <a:rect l="l" t="t" r="r" b="b"/>
              <a:pathLst>
                <a:path w="23043" h="14950" extrusionOk="0">
                  <a:moveTo>
                    <a:pt x="8281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69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32" y="567"/>
                    <a:pt x="3758" y="736"/>
                    <a:pt x="3296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402"/>
                    <a:pt x="2190" y="1526"/>
                    <a:pt x="1987" y="1672"/>
                  </a:cubicBezTo>
                  <a:cubicBezTo>
                    <a:pt x="1569" y="1966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07" y="3162"/>
                    <a:pt x="159" y="3771"/>
                    <a:pt x="80" y="4414"/>
                  </a:cubicBezTo>
                  <a:cubicBezTo>
                    <a:pt x="1" y="5046"/>
                    <a:pt x="46" y="5690"/>
                    <a:pt x="204" y="6310"/>
                  </a:cubicBezTo>
                  <a:cubicBezTo>
                    <a:pt x="362" y="6920"/>
                    <a:pt x="621" y="7506"/>
                    <a:pt x="960" y="8037"/>
                  </a:cubicBezTo>
                  <a:cubicBezTo>
                    <a:pt x="1140" y="8308"/>
                    <a:pt x="1332" y="8556"/>
                    <a:pt x="1558" y="8793"/>
                  </a:cubicBezTo>
                  <a:lnTo>
                    <a:pt x="2224" y="9413"/>
                  </a:lnTo>
                  <a:cubicBezTo>
                    <a:pt x="2438" y="9628"/>
                    <a:pt x="2697" y="9797"/>
                    <a:pt x="2946" y="10000"/>
                  </a:cubicBezTo>
                  <a:cubicBezTo>
                    <a:pt x="3194" y="10192"/>
                    <a:pt x="3442" y="10361"/>
                    <a:pt x="3702" y="10531"/>
                  </a:cubicBezTo>
                  <a:cubicBezTo>
                    <a:pt x="4198" y="10880"/>
                    <a:pt x="4717" y="11196"/>
                    <a:pt x="5236" y="11524"/>
                  </a:cubicBezTo>
                  <a:cubicBezTo>
                    <a:pt x="6263" y="12178"/>
                    <a:pt x="7335" y="12776"/>
                    <a:pt x="8441" y="13295"/>
                  </a:cubicBezTo>
                  <a:lnTo>
                    <a:pt x="9287" y="13656"/>
                  </a:lnTo>
                  <a:lnTo>
                    <a:pt x="10156" y="13972"/>
                  </a:lnTo>
                  <a:cubicBezTo>
                    <a:pt x="10450" y="14051"/>
                    <a:pt x="10743" y="14141"/>
                    <a:pt x="11036" y="14220"/>
                  </a:cubicBezTo>
                  <a:lnTo>
                    <a:pt x="11939" y="14401"/>
                  </a:lnTo>
                  <a:cubicBezTo>
                    <a:pt x="13135" y="14615"/>
                    <a:pt x="14343" y="14807"/>
                    <a:pt x="15550" y="14897"/>
                  </a:cubicBezTo>
                  <a:cubicBezTo>
                    <a:pt x="15987" y="14930"/>
                    <a:pt x="16427" y="14949"/>
                    <a:pt x="16867" y="14949"/>
                  </a:cubicBezTo>
                  <a:cubicBezTo>
                    <a:pt x="17653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44" y="14187"/>
                  </a:cubicBezTo>
                  <a:cubicBezTo>
                    <a:pt x="21497" y="13927"/>
                    <a:pt x="22072" y="13679"/>
                    <a:pt x="22479" y="13205"/>
                  </a:cubicBezTo>
                  <a:lnTo>
                    <a:pt x="22851" y="12438"/>
                  </a:lnTo>
                  <a:cubicBezTo>
                    <a:pt x="22919" y="12302"/>
                    <a:pt x="22964" y="12167"/>
                    <a:pt x="22998" y="12031"/>
                  </a:cubicBezTo>
                  <a:cubicBezTo>
                    <a:pt x="23020" y="11896"/>
                    <a:pt x="23043" y="11749"/>
                    <a:pt x="23043" y="11614"/>
                  </a:cubicBezTo>
                  <a:cubicBezTo>
                    <a:pt x="23043" y="11038"/>
                    <a:pt x="22975" y="10474"/>
                    <a:pt x="22840" y="9932"/>
                  </a:cubicBezTo>
                  <a:cubicBezTo>
                    <a:pt x="22727" y="9380"/>
                    <a:pt x="22569" y="8838"/>
                    <a:pt x="22377" y="8308"/>
                  </a:cubicBezTo>
                  <a:cubicBezTo>
                    <a:pt x="22185" y="7766"/>
                    <a:pt x="21948" y="7258"/>
                    <a:pt x="21655" y="6773"/>
                  </a:cubicBezTo>
                  <a:lnTo>
                    <a:pt x="21655" y="6773"/>
                  </a:lnTo>
                  <a:cubicBezTo>
                    <a:pt x="21937" y="7258"/>
                    <a:pt x="22174" y="7777"/>
                    <a:pt x="22355" y="8319"/>
                  </a:cubicBezTo>
                  <a:cubicBezTo>
                    <a:pt x="22546" y="8849"/>
                    <a:pt x="22693" y="9391"/>
                    <a:pt x="22817" y="9944"/>
                  </a:cubicBezTo>
                  <a:cubicBezTo>
                    <a:pt x="22941" y="10485"/>
                    <a:pt x="22998" y="11050"/>
                    <a:pt x="22986" y="11614"/>
                  </a:cubicBezTo>
                  <a:cubicBezTo>
                    <a:pt x="22986" y="11749"/>
                    <a:pt x="22964" y="11896"/>
                    <a:pt x="22941" y="12031"/>
                  </a:cubicBezTo>
                  <a:cubicBezTo>
                    <a:pt x="22907" y="12167"/>
                    <a:pt x="22862" y="12291"/>
                    <a:pt x="22795" y="12415"/>
                  </a:cubicBezTo>
                  <a:lnTo>
                    <a:pt x="22434" y="13182"/>
                  </a:lnTo>
                  <a:cubicBezTo>
                    <a:pt x="22039" y="13634"/>
                    <a:pt x="21463" y="13893"/>
                    <a:pt x="20910" y="14119"/>
                  </a:cubicBezTo>
                  <a:cubicBezTo>
                    <a:pt x="20357" y="14345"/>
                    <a:pt x="19770" y="14514"/>
                    <a:pt x="19172" y="14615"/>
                  </a:cubicBezTo>
                  <a:cubicBezTo>
                    <a:pt x="18488" y="14726"/>
                    <a:pt x="17796" y="14781"/>
                    <a:pt x="17100" y="14781"/>
                  </a:cubicBezTo>
                  <a:cubicBezTo>
                    <a:pt x="16592" y="14781"/>
                    <a:pt x="16083" y="14752"/>
                    <a:pt x="15573" y="14694"/>
                  </a:cubicBezTo>
                  <a:cubicBezTo>
                    <a:pt x="14377" y="14570"/>
                    <a:pt x="13192" y="14356"/>
                    <a:pt x="11996" y="14108"/>
                  </a:cubicBezTo>
                  <a:lnTo>
                    <a:pt x="11115" y="13916"/>
                  </a:lnTo>
                  <a:cubicBezTo>
                    <a:pt x="10833" y="13837"/>
                    <a:pt x="10551" y="13735"/>
                    <a:pt x="10269" y="13645"/>
                  </a:cubicBezTo>
                  <a:lnTo>
                    <a:pt x="9434" y="13318"/>
                  </a:lnTo>
                  <a:lnTo>
                    <a:pt x="8610" y="12945"/>
                  </a:lnTo>
                  <a:cubicBezTo>
                    <a:pt x="8069" y="12674"/>
                    <a:pt x="7538" y="12404"/>
                    <a:pt x="7019" y="12099"/>
                  </a:cubicBezTo>
                  <a:cubicBezTo>
                    <a:pt x="6489" y="11806"/>
                    <a:pt x="5970" y="11490"/>
                    <a:pt x="5462" y="11162"/>
                  </a:cubicBezTo>
                  <a:cubicBezTo>
                    <a:pt x="4954" y="10835"/>
                    <a:pt x="4447" y="10508"/>
                    <a:pt x="3950" y="10169"/>
                  </a:cubicBezTo>
                  <a:cubicBezTo>
                    <a:pt x="3702" y="10000"/>
                    <a:pt x="3465" y="9831"/>
                    <a:pt x="3228" y="9639"/>
                  </a:cubicBezTo>
                  <a:cubicBezTo>
                    <a:pt x="3002" y="9447"/>
                    <a:pt x="2765" y="9289"/>
                    <a:pt x="2539" y="9075"/>
                  </a:cubicBezTo>
                  <a:lnTo>
                    <a:pt x="1885" y="8443"/>
                  </a:lnTo>
                  <a:cubicBezTo>
                    <a:pt x="1693" y="8240"/>
                    <a:pt x="1513" y="8014"/>
                    <a:pt x="1355" y="7777"/>
                  </a:cubicBezTo>
                  <a:cubicBezTo>
                    <a:pt x="1039" y="7292"/>
                    <a:pt x="802" y="6750"/>
                    <a:pt x="644" y="6197"/>
                  </a:cubicBezTo>
                  <a:cubicBezTo>
                    <a:pt x="497" y="5633"/>
                    <a:pt x="452" y="5046"/>
                    <a:pt x="520" y="4471"/>
                  </a:cubicBezTo>
                  <a:cubicBezTo>
                    <a:pt x="576" y="3907"/>
                    <a:pt x="802" y="3365"/>
                    <a:pt x="1140" y="2914"/>
                  </a:cubicBezTo>
                  <a:lnTo>
                    <a:pt x="1140" y="2914"/>
                  </a:lnTo>
                  <a:lnTo>
                    <a:pt x="1129" y="2936"/>
                  </a:lnTo>
                  <a:cubicBezTo>
                    <a:pt x="1467" y="2598"/>
                    <a:pt x="1829" y="2282"/>
                    <a:pt x="2224" y="2011"/>
                  </a:cubicBezTo>
                  <a:cubicBezTo>
                    <a:pt x="2607" y="1729"/>
                    <a:pt x="3025" y="1481"/>
                    <a:pt x="3465" y="1277"/>
                  </a:cubicBezTo>
                  <a:cubicBezTo>
                    <a:pt x="3894" y="1074"/>
                    <a:pt x="4345" y="905"/>
                    <a:pt x="4808" y="758"/>
                  </a:cubicBezTo>
                  <a:cubicBezTo>
                    <a:pt x="5270" y="623"/>
                    <a:pt x="5744" y="521"/>
                    <a:pt x="6218" y="442"/>
                  </a:cubicBezTo>
                  <a:cubicBezTo>
                    <a:pt x="6692" y="363"/>
                    <a:pt x="7177" y="307"/>
                    <a:pt x="7663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96" y="318"/>
                  </a:cubicBezTo>
                  <a:cubicBezTo>
                    <a:pt x="11070" y="397"/>
                    <a:pt x="11556" y="420"/>
                    <a:pt x="12041" y="533"/>
                  </a:cubicBezTo>
                  <a:cubicBezTo>
                    <a:pt x="12515" y="657"/>
                    <a:pt x="13000" y="736"/>
                    <a:pt x="13463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53" y="3579"/>
                  </a:cubicBezTo>
                  <a:cubicBezTo>
                    <a:pt x="19060" y="3850"/>
                    <a:pt x="19398" y="4211"/>
                    <a:pt x="19770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2" y="6378"/>
                    <a:pt x="21655" y="6773"/>
                  </a:cubicBezTo>
                  <a:cubicBezTo>
                    <a:pt x="21373" y="6378"/>
                    <a:pt x="21102" y="5960"/>
                    <a:pt x="20786" y="5588"/>
                  </a:cubicBezTo>
                  <a:lnTo>
                    <a:pt x="20301" y="5035"/>
                  </a:lnTo>
                  <a:cubicBezTo>
                    <a:pt x="20143" y="4855"/>
                    <a:pt x="19962" y="4674"/>
                    <a:pt x="19782" y="4516"/>
                  </a:cubicBezTo>
                  <a:cubicBezTo>
                    <a:pt x="19409" y="4189"/>
                    <a:pt x="19071" y="3828"/>
                    <a:pt x="18676" y="3546"/>
                  </a:cubicBezTo>
                  <a:cubicBezTo>
                    <a:pt x="18292" y="3230"/>
                    <a:pt x="17886" y="2948"/>
                    <a:pt x="17480" y="2677"/>
                  </a:cubicBezTo>
                  <a:lnTo>
                    <a:pt x="16859" y="2282"/>
                  </a:lnTo>
                  <a:cubicBezTo>
                    <a:pt x="16645" y="2158"/>
                    <a:pt x="16419" y="2045"/>
                    <a:pt x="16205" y="1932"/>
                  </a:cubicBezTo>
                  <a:lnTo>
                    <a:pt x="15561" y="1582"/>
                  </a:lnTo>
                  <a:lnTo>
                    <a:pt x="14884" y="1289"/>
                  </a:lnTo>
                  <a:cubicBezTo>
                    <a:pt x="14433" y="1086"/>
                    <a:pt x="13970" y="916"/>
                    <a:pt x="13496" y="770"/>
                  </a:cubicBezTo>
                  <a:cubicBezTo>
                    <a:pt x="13034" y="600"/>
                    <a:pt x="12549" y="499"/>
                    <a:pt x="12075" y="375"/>
                  </a:cubicBezTo>
                  <a:cubicBezTo>
                    <a:pt x="11601" y="262"/>
                    <a:pt x="11104" y="217"/>
                    <a:pt x="10608" y="127"/>
                  </a:cubicBezTo>
                  <a:cubicBezTo>
                    <a:pt x="10122" y="70"/>
                    <a:pt x="9637" y="25"/>
                    <a:pt x="9141" y="14"/>
                  </a:cubicBezTo>
                  <a:cubicBezTo>
                    <a:pt x="8854" y="7"/>
                    <a:pt x="8567" y="1"/>
                    <a:pt x="8281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1940900" y="3195075"/>
              <a:ext cx="556625" cy="335600"/>
            </a:xfrm>
            <a:custGeom>
              <a:avLst/>
              <a:gdLst/>
              <a:ahLst/>
              <a:cxnLst/>
              <a:rect l="l" t="t" r="r" b="b"/>
              <a:pathLst>
                <a:path w="22265" h="13424" extrusionOk="0">
                  <a:moveTo>
                    <a:pt x="8282" y="0"/>
                  </a:moveTo>
                  <a:cubicBezTo>
                    <a:pt x="7831" y="0"/>
                    <a:pt x="7380" y="15"/>
                    <a:pt x="6929" y="43"/>
                  </a:cubicBezTo>
                  <a:cubicBezTo>
                    <a:pt x="4469" y="235"/>
                    <a:pt x="2573" y="1025"/>
                    <a:pt x="1151" y="2435"/>
                  </a:cubicBezTo>
                  <a:cubicBezTo>
                    <a:pt x="0" y="3936"/>
                    <a:pt x="824" y="6295"/>
                    <a:pt x="1862" y="7367"/>
                  </a:cubicBezTo>
                  <a:cubicBezTo>
                    <a:pt x="2799" y="8382"/>
                    <a:pt x="4243" y="9285"/>
                    <a:pt x="5304" y="9951"/>
                  </a:cubicBezTo>
                  <a:cubicBezTo>
                    <a:pt x="7820" y="11564"/>
                    <a:pt x="9953" y="12523"/>
                    <a:pt x="11680" y="12806"/>
                  </a:cubicBezTo>
                  <a:cubicBezTo>
                    <a:pt x="13421" y="13139"/>
                    <a:pt x="15130" y="13423"/>
                    <a:pt x="16759" y="13423"/>
                  </a:cubicBezTo>
                  <a:cubicBezTo>
                    <a:pt x="17063" y="13423"/>
                    <a:pt x="17363" y="13414"/>
                    <a:pt x="17660" y="13392"/>
                  </a:cubicBezTo>
                  <a:cubicBezTo>
                    <a:pt x="19003" y="13279"/>
                    <a:pt x="20154" y="12952"/>
                    <a:pt x="21170" y="12365"/>
                  </a:cubicBezTo>
                  <a:cubicBezTo>
                    <a:pt x="21328" y="12275"/>
                    <a:pt x="21463" y="12162"/>
                    <a:pt x="21587" y="12027"/>
                  </a:cubicBezTo>
                  <a:cubicBezTo>
                    <a:pt x="21734" y="11745"/>
                    <a:pt x="21858" y="11485"/>
                    <a:pt x="21971" y="11226"/>
                  </a:cubicBezTo>
                  <a:cubicBezTo>
                    <a:pt x="22264" y="10549"/>
                    <a:pt x="21666" y="7761"/>
                    <a:pt x="20786" y="6340"/>
                  </a:cubicBezTo>
                  <a:cubicBezTo>
                    <a:pt x="19184" y="3778"/>
                    <a:pt x="15900" y="1454"/>
                    <a:pt x="12605" y="562"/>
                  </a:cubicBezTo>
                  <a:cubicBezTo>
                    <a:pt x="11804" y="337"/>
                    <a:pt x="10991" y="179"/>
                    <a:pt x="10179" y="88"/>
                  </a:cubicBezTo>
                  <a:cubicBezTo>
                    <a:pt x="9546" y="29"/>
                    <a:pt x="8914" y="0"/>
                    <a:pt x="8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1992250" y="3212925"/>
              <a:ext cx="463525" cy="296025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5" y="0"/>
                  </a:moveTo>
                  <a:cubicBezTo>
                    <a:pt x="7193" y="0"/>
                    <a:pt x="6679" y="50"/>
                    <a:pt x="6173" y="153"/>
                  </a:cubicBezTo>
                  <a:cubicBezTo>
                    <a:pt x="5281" y="345"/>
                    <a:pt x="4615" y="1044"/>
                    <a:pt x="3701" y="1202"/>
                  </a:cubicBezTo>
                  <a:cubicBezTo>
                    <a:pt x="2505" y="1417"/>
                    <a:pt x="1490" y="1168"/>
                    <a:pt x="700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102" y="4294"/>
                    <a:pt x="587" y="5208"/>
                  </a:cubicBezTo>
                  <a:cubicBezTo>
                    <a:pt x="1275" y="6495"/>
                    <a:pt x="2460" y="7465"/>
                    <a:pt x="3747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13" y="11674"/>
                  </a:cubicBezTo>
                  <a:cubicBezTo>
                    <a:pt x="12863" y="11783"/>
                    <a:pt x="13388" y="11840"/>
                    <a:pt x="13932" y="11840"/>
                  </a:cubicBezTo>
                  <a:cubicBezTo>
                    <a:pt x="14971" y="11840"/>
                    <a:pt x="16077" y="11629"/>
                    <a:pt x="16848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56" y="6303"/>
                    <a:pt x="16362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66" y="2635"/>
                    <a:pt x="14342" y="2184"/>
                  </a:cubicBezTo>
                  <a:cubicBezTo>
                    <a:pt x="13395" y="1665"/>
                    <a:pt x="12277" y="1225"/>
                    <a:pt x="11262" y="774"/>
                  </a:cubicBezTo>
                  <a:cubicBezTo>
                    <a:pt x="10149" y="280"/>
                    <a:pt x="8929" y="0"/>
                    <a:pt x="770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043350" y="3343675"/>
              <a:ext cx="42100" cy="34750"/>
            </a:xfrm>
            <a:custGeom>
              <a:avLst/>
              <a:gdLst/>
              <a:ahLst/>
              <a:cxnLst/>
              <a:rect l="l" t="t" r="r" b="b"/>
              <a:pathLst>
                <a:path w="1684" h="1390" extrusionOk="0">
                  <a:moveTo>
                    <a:pt x="562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6" y="1333"/>
                    <a:pt x="924" y="1389"/>
                    <a:pt x="1101" y="1389"/>
                  </a:cubicBezTo>
                  <a:cubicBezTo>
                    <a:pt x="1410" y="1389"/>
                    <a:pt x="1683" y="1216"/>
                    <a:pt x="1590" y="813"/>
                  </a:cubicBezTo>
                  <a:cubicBezTo>
                    <a:pt x="1545" y="588"/>
                    <a:pt x="1195" y="204"/>
                    <a:pt x="868" y="68"/>
                  </a:cubicBezTo>
                  <a:cubicBezTo>
                    <a:pt x="748" y="21"/>
                    <a:pt x="647" y="0"/>
                    <a:pt x="5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031675" y="3288975"/>
              <a:ext cx="46925" cy="32525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500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5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016650" y="3317700"/>
              <a:ext cx="52350" cy="26500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63" y="1"/>
                  </a:moveTo>
                  <a:cubicBezTo>
                    <a:pt x="421" y="1"/>
                    <a:pt x="1" y="104"/>
                    <a:pt x="107" y="532"/>
                  </a:cubicBezTo>
                  <a:cubicBezTo>
                    <a:pt x="198" y="918"/>
                    <a:pt x="702" y="1059"/>
                    <a:pt x="1125" y="1059"/>
                  </a:cubicBezTo>
                  <a:cubicBezTo>
                    <a:pt x="1283" y="1059"/>
                    <a:pt x="1430" y="1040"/>
                    <a:pt x="1541" y="1006"/>
                  </a:cubicBezTo>
                  <a:cubicBezTo>
                    <a:pt x="1845" y="916"/>
                    <a:pt x="2094" y="656"/>
                    <a:pt x="1857" y="363"/>
                  </a:cubicBezTo>
                  <a:cubicBezTo>
                    <a:pt x="1845" y="340"/>
                    <a:pt x="1834" y="329"/>
                    <a:pt x="1811" y="318"/>
                  </a:cubicBezTo>
                  <a:cubicBezTo>
                    <a:pt x="1586" y="69"/>
                    <a:pt x="1123" y="13"/>
                    <a:pt x="818" y="2"/>
                  </a:cubicBezTo>
                  <a:cubicBezTo>
                    <a:pt x="800" y="1"/>
                    <a:pt x="782" y="1"/>
                    <a:pt x="76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021300" y="3256650"/>
              <a:ext cx="52750" cy="25675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80" y="1"/>
                  </a:moveTo>
                  <a:cubicBezTo>
                    <a:pt x="1246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46" y="706"/>
                  </a:cubicBezTo>
                  <a:cubicBezTo>
                    <a:pt x="74" y="946"/>
                    <a:pt x="373" y="1026"/>
                    <a:pt x="701" y="1026"/>
                  </a:cubicBezTo>
                  <a:cubicBezTo>
                    <a:pt x="1035" y="1026"/>
                    <a:pt x="1399" y="943"/>
                    <a:pt x="1535" y="864"/>
                  </a:cubicBezTo>
                  <a:cubicBezTo>
                    <a:pt x="2110" y="513"/>
                    <a:pt x="1851" y="1"/>
                    <a:pt x="128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074050" y="3254100"/>
              <a:ext cx="33100" cy="41725"/>
            </a:xfrm>
            <a:custGeom>
              <a:avLst/>
              <a:gdLst/>
              <a:ahLst/>
              <a:cxnLst/>
              <a:rect l="l" t="t" r="r" b="b"/>
              <a:pathLst>
                <a:path w="1324" h="1669" extrusionOk="0">
                  <a:moveTo>
                    <a:pt x="599" y="1"/>
                  </a:moveTo>
                  <a:cubicBezTo>
                    <a:pt x="507" y="1"/>
                    <a:pt x="408" y="40"/>
                    <a:pt x="305" y="131"/>
                  </a:cubicBezTo>
                  <a:cubicBezTo>
                    <a:pt x="294" y="142"/>
                    <a:pt x="283" y="153"/>
                    <a:pt x="283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9" y="1668"/>
                  </a:cubicBezTo>
                  <a:cubicBezTo>
                    <a:pt x="812" y="1668"/>
                    <a:pt x="986" y="1544"/>
                    <a:pt x="1118" y="1304"/>
                  </a:cubicBezTo>
                  <a:cubicBezTo>
                    <a:pt x="1323" y="912"/>
                    <a:pt x="1041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069250" y="3317100"/>
              <a:ext cx="47100" cy="32200"/>
            </a:xfrm>
            <a:custGeom>
              <a:avLst/>
              <a:gdLst/>
              <a:ahLst/>
              <a:cxnLst/>
              <a:rect l="l" t="t" r="r" b="b"/>
              <a:pathLst>
                <a:path w="1884" h="1288" extrusionOk="0">
                  <a:moveTo>
                    <a:pt x="607" y="1"/>
                  </a:moveTo>
                  <a:cubicBezTo>
                    <a:pt x="585" y="1"/>
                    <a:pt x="563" y="1"/>
                    <a:pt x="542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52" y="985"/>
                  </a:cubicBezTo>
                  <a:cubicBezTo>
                    <a:pt x="615" y="1136"/>
                    <a:pt x="1022" y="1287"/>
                    <a:pt x="1357" y="1287"/>
                  </a:cubicBezTo>
                  <a:cubicBezTo>
                    <a:pt x="1647" y="1287"/>
                    <a:pt x="1884" y="1174"/>
                    <a:pt x="1863" y="849"/>
                  </a:cubicBezTo>
                  <a:cubicBezTo>
                    <a:pt x="1820" y="333"/>
                    <a:pt x="1068" y="1"/>
                    <a:pt x="60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26250" y="3360750"/>
              <a:ext cx="53350" cy="2610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6" y="0"/>
                  </a:moveTo>
                  <a:cubicBezTo>
                    <a:pt x="912" y="0"/>
                    <a:pt x="829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5" y="1043"/>
                  </a:cubicBezTo>
                  <a:cubicBezTo>
                    <a:pt x="1748" y="1043"/>
                    <a:pt x="2073" y="935"/>
                    <a:pt x="2111" y="638"/>
                  </a:cubicBezTo>
                  <a:cubicBezTo>
                    <a:pt x="2133" y="412"/>
                    <a:pt x="1896" y="232"/>
                    <a:pt x="1716" y="141"/>
                  </a:cubicBezTo>
                  <a:cubicBezTo>
                    <a:pt x="1489" y="49"/>
                    <a:pt x="1243" y="0"/>
                    <a:pt x="99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222450" y="3329025"/>
              <a:ext cx="62600" cy="25950"/>
            </a:xfrm>
            <a:custGeom>
              <a:avLst/>
              <a:gdLst/>
              <a:ahLst/>
              <a:cxnLst/>
              <a:rect l="l" t="t" r="r" b="b"/>
              <a:pathLst>
                <a:path w="2504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7" y="1019"/>
                    <a:pt x="1344" y="1037"/>
                    <a:pt x="1503" y="1037"/>
                  </a:cubicBezTo>
                  <a:cubicBezTo>
                    <a:pt x="1958" y="1037"/>
                    <a:pt x="2503" y="889"/>
                    <a:pt x="2302" y="361"/>
                  </a:cubicBezTo>
                  <a:cubicBezTo>
                    <a:pt x="2246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098025" y="3401650"/>
              <a:ext cx="64050" cy="30750"/>
            </a:xfrm>
            <a:custGeom>
              <a:avLst/>
              <a:gdLst/>
              <a:ahLst/>
              <a:cxnLst/>
              <a:rect l="l" t="t" r="r" b="b"/>
              <a:pathLst>
                <a:path w="2562" h="1230" extrusionOk="0">
                  <a:moveTo>
                    <a:pt x="576" y="0"/>
                  </a:moveTo>
                  <a:cubicBezTo>
                    <a:pt x="486" y="0"/>
                    <a:pt x="409" y="16"/>
                    <a:pt x="351" y="51"/>
                  </a:cubicBezTo>
                  <a:cubicBezTo>
                    <a:pt x="1" y="266"/>
                    <a:pt x="226" y="627"/>
                    <a:pt x="475" y="819"/>
                  </a:cubicBezTo>
                  <a:cubicBezTo>
                    <a:pt x="644" y="943"/>
                    <a:pt x="836" y="1044"/>
                    <a:pt x="1039" y="1101"/>
                  </a:cubicBezTo>
                  <a:cubicBezTo>
                    <a:pt x="1250" y="1178"/>
                    <a:pt x="1479" y="1229"/>
                    <a:pt x="1674" y="1229"/>
                  </a:cubicBezTo>
                  <a:cubicBezTo>
                    <a:pt x="1791" y="1229"/>
                    <a:pt x="1895" y="1211"/>
                    <a:pt x="1976" y="1169"/>
                  </a:cubicBezTo>
                  <a:cubicBezTo>
                    <a:pt x="2561" y="851"/>
                    <a:pt x="1234" y="0"/>
                    <a:pt x="57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103100" y="3361425"/>
              <a:ext cx="53675" cy="30925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7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59250" y="3405875"/>
              <a:ext cx="64350" cy="33400"/>
            </a:xfrm>
            <a:custGeom>
              <a:avLst/>
              <a:gdLst/>
              <a:ahLst/>
              <a:cxnLst/>
              <a:rect l="l" t="t" r="r" b="b"/>
              <a:pathLst>
                <a:path w="2574" h="1336" extrusionOk="0">
                  <a:moveTo>
                    <a:pt x="429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28" y="1056"/>
                    <a:pt x="734" y="1214"/>
                  </a:cubicBezTo>
                  <a:cubicBezTo>
                    <a:pt x="930" y="1295"/>
                    <a:pt x="1135" y="1336"/>
                    <a:pt x="1340" y="1336"/>
                  </a:cubicBezTo>
                  <a:cubicBezTo>
                    <a:pt x="1477" y="1336"/>
                    <a:pt x="1614" y="1318"/>
                    <a:pt x="1750" y="1282"/>
                  </a:cubicBezTo>
                  <a:cubicBezTo>
                    <a:pt x="2573" y="1004"/>
                    <a:pt x="1159" y="1"/>
                    <a:pt x="42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76600" y="3358900"/>
              <a:ext cx="43975" cy="42525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30" y="1"/>
                  </a:moveTo>
                  <a:cubicBezTo>
                    <a:pt x="492" y="1"/>
                    <a:pt x="454" y="8"/>
                    <a:pt x="418" y="24"/>
                  </a:cubicBezTo>
                  <a:cubicBezTo>
                    <a:pt x="102" y="159"/>
                    <a:pt x="0" y="814"/>
                    <a:pt x="113" y="1186"/>
                  </a:cubicBezTo>
                  <a:cubicBezTo>
                    <a:pt x="169" y="1493"/>
                    <a:pt x="440" y="1700"/>
                    <a:pt x="735" y="1700"/>
                  </a:cubicBezTo>
                  <a:cubicBezTo>
                    <a:pt x="798" y="1700"/>
                    <a:pt x="862" y="1691"/>
                    <a:pt x="925" y="1671"/>
                  </a:cubicBezTo>
                  <a:cubicBezTo>
                    <a:pt x="1758" y="1471"/>
                    <a:pt x="1075" y="1"/>
                    <a:pt x="5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087725" y="3293175"/>
              <a:ext cx="55900" cy="33250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40" y="0"/>
                  </a:moveTo>
                  <a:cubicBezTo>
                    <a:pt x="787" y="0"/>
                    <a:pt x="642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30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8" y="0"/>
                    <a:pt x="940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359250" y="3386400"/>
              <a:ext cx="59000" cy="28600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0" y="0"/>
                  </a:moveTo>
                  <a:cubicBezTo>
                    <a:pt x="772" y="0"/>
                    <a:pt x="454" y="104"/>
                    <a:pt x="283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4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353825" y="3338025"/>
              <a:ext cx="42325" cy="35025"/>
            </a:xfrm>
            <a:custGeom>
              <a:avLst/>
              <a:gdLst/>
              <a:ahLst/>
              <a:cxnLst/>
              <a:rect l="l" t="t" r="r" b="b"/>
              <a:pathLst>
                <a:path w="1693" h="1401" extrusionOk="0">
                  <a:moveTo>
                    <a:pt x="588" y="0"/>
                  </a:moveTo>
                  <a:cubicBezTo>
                    <a:pt x="278" y="0"/>
                    <a:pt x="0" y="174"/>
                    <a:pt x="94" y="577"/>
                  </a:cubicBezTo>
                  <a:cubicBezTo>
                    <a:pt x="150" y="814"/>
                    <a:pt x="500" y="1197"/>
                    <a:pt x="827" y="1333"/>
                  </a:cubicBezTo>
                  <a:cubicBezTo>
                    <a:pt x="946" y="1379"/>
                    <a:pt x="1046" y="1400"/>
                    <a:pt x="1130" y="1400"/>
                  </a:cubicBezTo>
                  <a:cubicBezTo>
                    <a:pt x="1692" y="1400"/>
                    <a:pt x="1509" y="463"/>
                    <a:pt x="1087" y="159"/>
                  </a:cubicBezTo>
                  <a:cubicBezTo>
                    <a:pt x="952" y="57"/>
                    <a:pt x="765" y="0"/>
                    <a:pt x="588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362650" y="3419675"/>
              <a:ext cx="46900" cy="32400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9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3" y="1295"/>
                  </a:cubicBezTo>
                  <a:cubicBezTo>
                    <a:pt x="795" y="1295"/>
                    <a:pt x="906" y="1278"/>
                    <a:pt x="1016" y="1249"/>
                  </a:cubicBezTo>
                  <a:cubicBezTo>
                    <a:pt x="1377" y="1136"/>
                    <a:pt x="1738" y="876"/>
                    <a:pt x="1795" y="617"/>
                  </a:cubicBezTo>
                  <a:cubicBezTo>
                    <a:pt x="1876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305950" y="3385550"/>
              <a:ext cx="52350" cy="26725"/>
            </a:xfrm>
            <a:custGeom>
              <a:avLst/>
              <a:gdLst/>
              <a:ahLst/>
              <a:cxnLst/>
              <a:rect l="l" t="t" r="r" b="b"/>
              <a:pathLst>
                <a:path w="2094" h="1069" extrusionOk="0">
                  <a:moveTo>
                    <a:pt x="956" y="1"/>
                  </a:moveTo>
                  <a:cubicBezTo>
                    <a:pt x="803" y="1"/>
                    <a:pt x="661" y="19"/>
                    <a:pt x="553" y="52"/>
                  </a:cubicBezTo>
                  <a:cubicBezTo>
                    <a:pt x="249" y="154"/>
                    <a:pt x="0" y="402"/>
                    <a:pt x="237" y="707"/>
                  </a:cubicBezTo>
                  <a:cubicBezTo>
                    <a:pt x="249" y="718"/>
                    <a:pt x="260" y="741"/>
                    <a:pt x="282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4" y="1068"/>
                    <a:pt x="1312" y="1069"/>
                    <a:pt x="1331" y="1069"/>
                  </a:cubicBezTo>
                  <a:cubicBezTo>
                    <a:pt x="1673" y="1069"/>
                    <a:pt x="2093" y="965"/>
                    <a:pt x="1986" y="526"/>
                  </a:cubicBezTo>
                  <a:cubicBezTo>
                    <a:pt x="1895" y="144"/>
                    <a:pt x="1383" y="1"/>
                    <a:pt x="95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56775" y="3303525"/>
              <a:ext cx="52850" cy="25625"/>
            </a:xfrm>
            <a:custGeom>
              <a:avLst/>
              <a:gdLst/>
              <a:ahLst/>
              <a:cxnLst/>
              <a:rect l="l" t="t" r="r" b="b"/>
              <a:pathLst>
                <a:path w="2114" h="1025" extrusionOk="0">
                  <a:moveTo>
                    <a:pt x="1412" y="0"/>
                  </a:moveTo>
                  <a:cubicBezTo>
                    <a:pt x="1079" y="0"/>
                    <a:pt x="721" y="83"/>
                    <a:pt x="591" y="162"/>
                  </a:cubicBezTo>
                  <a:cubicBezTo>
                    <a:pt x="0" y="517"/>
                    <a:pt x="278" y="1024"/>
                    <a:pt x="850" y="1024"/>
                  </a:cubicBezTo>
                  <a:cubicBezTo>
                    <a:pt x="880" y="1024"/>
                    <a:pt x="910" y="1023"/>
                    <a:pt x="940" y="1020"/>
                  </a:cubicBezTo>
                  <a:cubicBezTo>
                    <a:pt x="1087" y="997"/>
                    <a:pt x="1245" y="964"/>
                    <a:pt x="1392" y="930"/>
                  </a:cubicBezTo>
                  <a:cubicBezTo>
                    <a:pt x="1742" y="828"/>
                    <a:pt x="2114" y="636"/>
                    <a:pt x="2080" y="320"/>
                  </a:cubicBezTo>
                  <a:cubicBezTo>
                    <a:pt x="2041" y="80"/>
                    <a:pt x="1738" y="0"/>
                    <a:pt x="141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412575" y="3398325"/>
              <a:ext cx="33025" cy="41725"/>
            </a:xfrm>
            <a:custGeom>
              <a:avLst/>
              <a:gdLst/>
              <a:ahLst/>
              <a:cxnLst/>
              <a:rect l="l" t="t" r="r" b="b"/>
              <a:pathLst>
                <a:path w="1321" h="1669" extrusionOk="0">
                  <a:moveTo>
                    <a:pt x="684" y="1"/>
                  </a:moveTo>
                  <a:cubicBezTo>
                    <a:pt x="512" y="1"/>
                    <a:pt x="341" y="125"/>
                    <a:pt x="215" y="365"/>
                  </a:cubicBezTo>
                  <a:cubicBezTo>
                    <a:pt x="0" y="758"/>
                    <a:pt x="288" y="1669"/>
                    <a:pt x="727" y="1669"/>
                  </a:cubicBezTo>
                  <a:cubicBezTo>
                    <a:pt x="818" y="1669"/>
                    <a:pt x="915" y="1630"/>
                    <a:pt x="1016" y="1539"/>
                  </a:cubicBezTo>
                  <a:cubicBezTo>
                    <a:pt x="1028" y="1527"/>
                    <a:pt x="1039" y="1516"/>
                    <a:pt x="1050" y="1505"/>
                  </a:cubicBezTo>
                  <a:cubicBezTo>
                    <a:pt x="1321" y="1223"/>
                    <a:pt x="1298" y="692"/>
                    <a:pt x="1140" y="365"/>
                  </a:cubicBezTo>
                  <a:cubicBezTo>
                    <a:pt x="1018" y="120"/>
                    <a:pt x="851" y="1"/>
                    <a:pt x="68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287350" y="3329100"/>
              <a:ext cx="47100" cy="32425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92" y="1204"/>
                    <a:pt x="1749" y="1103"/>
                  </a:cubicBezTo>
                  <a:cubicBezTo>
                    <a:pt x="1884" y="855"/>
                    <a:pt x="1613" y="471"/>
                    <a:pt x="1433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42050" y="3224975"/>
              <a:ext cx="53325" cy="26075"/>
            </a:xfrm>
            <a:custGeom>
              <a:avLst/>
              <a:gdLst/>
              <a:ahLst/>
              <a:cxnLst/>
              <a:rect l="l" t="t" r="r" b="b"/>
              <a:pathLst>
                <a:path w="2133" h="1043" extrusionOk="0">
                  <a:moveTo>
                    <a:pt x="756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1" y="1042"/>
                    <a:pt x="1294" y="1036"/>
                    <a:pt x="1377" y="1025"/>
                  </a:cubicBezTo>
                  <a:cubicBezTo>
                    <a:pt x="1760" y="935"/>
                    <a:pt x="2133" y="641"/>
                    <a:pt x="1749" y="280"/>
                  </a:cubicBezTo>
                  <a:cubicBezTo>
                    <a:pt x="1586" y="128"/>
                    <a:pt x="1149" y="0"/>
                    <a:pt x="756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204050" y="3259475"/>
              <a:ext cx="62425" cy="26100"/>
            </a:xfrm>
            <a:custGeom>
              <a:avLst/>
              <a:gdLst/>
              <a:ahLst/>
              <a:cxnLst/>
              <a:rect l="l" t="t" r="r" b="b"/>
              <a:pathLst>
                <a:path w="2497" h="1044" extrusionOk="0">
                  <a:moveTo>
                    <a:pt x="1002" y="1"/>
                  </a:moveTo>
                  <a:cubicBezTo>
                    <a:pt x="548" y="1"/>
                    <a:pt x="1" y="142"/>
                    <a:pt x="194" y="672"/>
                  </a:cubicBezTo>
                  <a:cubicBezTo>
                    <a:pt x="262" y="841"/>
                    <a:pt x="431" y="943"/>
                    <a:pt x="668" y="999"/>
                  </a:cubicBezTo>
                  <a:cubicBezTo>
                    <a:pt x="797" y="1030"/>
                    <a:pt x="942" y="1044"/>
                    <a:pt x="1089" y="1044"/>
                  </a:cubicBezTo>
                  <a:cubicBezTo>
                    <a:pt x="1483" y="1044"/>
                    <a:pt x="1892" y="944"/>
                    <a:pt x="2056" y="796"/>
                  </a:cubicBezTo>
                  <a:cubicBezTo>
                    <a:pt x="2496" y="412"/>
                    <a:pt x="1673" y="108"/>
                    <a:pt x="1402" y="40"/>
                  </a:cubicBezTo>
                  <a:cubicBezTo>
                    <a:pt x="1301" y="17"/>
                    <a:pt x="1157" y="1"/>
                    <a:pt x="100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308800" y="3265425"/>
              <a:ext cx="64300" cy="30750"/>
            </a:xfrm>
            <a:custGeom>
              <a:avLst/>
              <a:gdLst/>
              <a:ahLst/>
              <a:cxnLst/>
              <a:rect l="l" t="t" r="r" b="b"/>
              <a:pathLst>
                <a:path w="2572" h="1230" extrusionOk="0">
                  <a:moveTo>
                    <a:pt x="888" y="1"/>
                  </a:moveTo>
                  <a:cubicBezTo>
                    <a:pt x="771" y="1"/>
                    <a:pt x="666" y="19"/>
                    <a:pt x="586" y="61"/>
                  </a:cubicBezTo>
                  <a:cubicBezTo>
                    <a:pt x="0" y="379"/>
                    <a:pt x="1327" y="1230"/>
                    <a:pt x="1985" y="1230"/>
                  </a:cubicBezTo>
                  <a:cubicBezTo>
                    <a:pt x="2075" y="1230"/>
                    <a:pt x="2152" y="1214"/>
                    <a:pt x="2211" y="1179"/>
                  </a:cubicBezTo>
                  <a:cubicBezTo>
                    <a:pt x="2572" y="964"/>
                    <a:pt x="2335" y="603"/>
                    <a:pt x="2087" y="411"/>
                  </a:cubicBezTo>
                  <a:cubicBezTo>
                    <a:pt x="1917" y="287"/>
                    <a:pt x="1726" y="186"/>
                    <a:pt x="1522" y="129"/>
                  </a:cubicBezTo>
                  <a:cubicBezTo>
                    <a:pt x="1311" y="52"/>
                    <a:pt x="1082" y="1"/>
                    <a:pt x="88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314100" y="3305475"/>
              <a:ext cx="53650" cy="30950"/>
            </a:xfrm>
            <a:custGeom>
              <a:avLst/>
              <a:gdLst/>
              <a:ahLst/>
              <a:cxnLst/>
              <a:rect l="l" t="t" r="r" b="b"/>
              <a:pathLst>
                <a:path w="2146" h="1238" extrusionOk="0">
                  <a:moveTo>
                    <a:pt x="720" y="1"/>
                  </a:moveTo>
                  <a:cubicBezTo>
                    <a:pt x="348" y="1"/>
                    <a:pt x="0" y="130"/>
                    <a:pt x="250" y="581"/>
                  </a:cubicBezTo>
                  <a:cubicBezTo>
                    <a:pt x="428" y="913"/>
                    <a:pt x="966" y="1238"/>
                    <a:pt x="1423" y="1238"/>
                  </a:cubicBezTo>
                  <a:cubicBezTo>
                    <a:pt x="1572" y="1238"/>
                    <a:pt x="1713" y="1203"/>
                    <a:pt x="1830" y="1123"/>
                  </a:cubicBezTo>
                  <a:cubicBezTo>
                    <a:pt x="1897" y="1077"/>
                    <a:pt x="1942" y="1010"/>
                    <a:pt x="1988" y="942"/>
                  </a:cubicBezTo>
                  <a:cubicBezTo>
                    <a:pt x="2145" y="570"/>
                    <a:pt x="1423" y="130"/>
                    <a:pt x="1141" y="51"/>
                  </a:cubicBezTo>
                  <a:cubicBezTo>
                    <a:pt x="1022" y="21"/>
                    <a:pt x="869" y="1"/>
                    <a:pt x="72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247050" y="3258550"/>
              <a:ext cx="64550" cy="33375"/>
            </a:xfrm>
            <a:custGeom>
              <a:avLst/>
              <a:gdLst/>
              <a:ahLst/>
              <a:cxnLst/>
              <a:rect l="l" t="t" r="r" b="b"/>
              <a:pathLst>
                <a:path w="2582" h="1335" extrusionOk="0">
                  <a:moveTo>
                    <a:pt x="1242" y="0"/>
                  </a:moveTo>
                  <a:cubicBezTo>
                    <a:pt x="1106" y="0"/>
                    <a:pt x="968" y="18"/>
                    <a:pt x="833" y="54"/>
                  </a:cubicBezTo>
                  <a:cubicBezTo>
                    <a:pt x="1" y="332"/>
                    <a:pt x="1419" y="1335"/>
                    <a:pt x="2152" y="1335"/>
                  </a:cubicBezTo>
                  <a:cubicBezTo>
                    <a:pt x="2374" y="1335"/>
                    <a:pt x="2532" y="1244"/>
                    <a:pt x="2548" y="1014"/>
                  </a:cubicBezTo>
                  <a:cubicBezTo>
                    <a:pt x="2582" y="585"/>
                    <a:pt x="2255" y="280"/>
                    <a:pt x="1848" y="122"/>
                  </a:cubicBezTo>
                  <a:cubicBezTo>
                    <a:pt x="1652" y="41"/>
                    <a:pt x="1448" y="0"/>
                    <a:pt x="124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350025" y="3296400"/>
              <a:ext cx="43950" cy="42525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93" y="1700"/>
                    <a:pt x="1239" y="1700"/>
                  </a:cubicBezTo>
                  <a:cubicBezTo>
                    <a:pt x="1277" y="1700"/>
                    <a:pt x="1315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1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209325" y="322470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2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108200" y="3262125"/>
              <a:ext cx="58975" cy="28550"/>
            </a:xfrm>
            <a:custGeom>
              <a:avLst/>
              <a:gdLst/>
              <a:ahLst/>
              <a:cxnLst/>
              <a:rect l="l" t="t" r="r" b="b"/>
              <a:pathLst>
                <a:path w="2359" h="1142" extrusionOk="0">
                  <a:moveTo>
                    <a:pt x="946" y="0"/>
                  </a:moveTo>
                  <a:cubicBezTo>
                    <a:pt x="810" y="0"/>
                    <a:pt x="676" y="16"/>
                    <a:pt x="564" y="69"/>
                  </a:cubicBezTo>
                  <a:cubicBezTo>
                    <a:pt x="0" y="340"/>
                    <a:pt x="135" y="904"/>
                    <a:pt x="666" y="1051"/>
                  </a:cubicBezTo>
                  <a:cubicBezTo>
                    <a:pt x="745" y="1074"/>
                    <a:pt x="812" y="1096"/>
                    <a:pt x="880" y="1107"/>
                  </a:cubicBezTo>
                  <a:cubicBezTo>
                    <a:pt x="997" y="1128"/>
                    <a:pt x="1119" y="1141"/>
                    <a:pt x="1241" y="1141"/>
                  </a:cubicBezTo>
                  <a:cubicBezTo>
                    <a:pt x="1576" y="1141"/>
                    <a:pt x="1902" y="1042"/>
                    <a:pt x="2076" y="735"/>
                  </a:cubicBezTo>
                  <a:cubicBezTo>
                    <a:pt x="2358" y="216"/>
                    <a:pt x="1681" y="58"/>
                    <a:pt x="1309" y="24"/>
                  </a:cubicBezTo>
                  <a:cubicBezTo>
                    <a:pt x="1196" y="13"/>
                    <a:pt x="1070" y="0"/>
                    <a:pt x="94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230750" y="3289475"/>
              <a:ext cx="36775" cy="36875"/>
            </a:xfrm>
            <a:custGeom>
              <a:avLst/>
              <a:gdLst/>
              <a:ahLst/>
              <a:cxnLst/>
              <a:rect l="l" t="t" r="r" b="b"/>
              <a:pathLst>
                <a:path w="1471" h="1475" extrusionOk="0">
                  <a:moveTo>
                    <a:pt x="991" y="1"/>
                  </a:moveTo>
                  <a:cubicBezTo>
                    <a:pt x="781" y="1"/>
                    <a:pt x="548" y="93"/>
                    <a:pt x="402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40" y="499"/>
                  </a:cubicBezTo>
                  <a:cubicBezTo>
                    <a:pt x="1471" y="143"/>
                    <a:pt x="1250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255600" y="3453175"/>
              <a:ext cx="49250" cy="30700"/>
            </a:xfrm>
            <a:custGeom>
              <a:avLst/>
              <a:gdLst/>
              <a:ahLst/>
              <a:cxnLst/>
              <a:rect l="l" t="t" r="r" b="b"/>
              <a:pathLst>
                <a:path w="1970" h="1228" extrusionOk="0">
                  <a:moveTo>
                    <a:pt x="862" y="0"/>
                  </a:moveTo>
                  <a:cubicBezTo>
                    <a:pt x="471" y="0"/>
                    <a:pt x="1" y="273"/>
                    <a:pt x="164" y="710"/>
                  </a:cubicBezTo>
                  <a:cubicBezTo>
                    <a:pt x="254" y="958"/>
                    <a:pt x="660" y="1161"/>
                    <a:pt x="1033" y="1218"/>
                  </a:cubicBezTo>
                  <a:cubicBezTo>
                    <a:pt x="1092" y="1224"/>
                    <a:pt x="1151" y="1228"/>
                    <a:pt x="1207" y="1228"/>
                  </a:cubicBezTo>
                  <a:cubicBezTo>
                    <a:pt x="1441" y="1228"/>
                    <a:pt x="1644" y="1167"/>
                    <a:pt x="1743" y="1003"/>
                  </a:cubicBezTo>
                  <a:cubicBezTo>
                    <a:pt x="1969" y="620"/>
                    <a:pt x="1326" y="67"/>
                    <a:pt x="987" y="10"/>
                  </a:cubicBezTo>
                  <a:cubicBezTo>
                    <a:pt x="947" y="4"/>
                    <a:pt x="905" y="0"/>
                    <a:pt x="8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17775" y="3325875"/>
              <a:ext cx="49400" cy="28575"/>
            </a:xfrm>
            <a:custGeom>
              <a:avLst/>
              <a:gdLst/>
              <a:ahLst/>
              <a:cxnLst/>
              <a:rect l="l" t="t" r="r" b="b"/>
              <a:pathLst>
                <a:path w="1976" h="1143" extrusionOk="0">
                  <a:moveTo>
                    <a:pt x="1207" y="1"/>
                  </a:moveTo>
                  <a:cubicBezTo>
                    <a:pt x="753" y="1"/>
                    <a:pt x="74" y="223"/>
                    <a:pt x="35" y="690"/>
                  </a:cubicBezTo>
                  <a:cubicBezTo>
                    <a:pt x="0" y="1049"/>
                    <a:pt x="270" y="1142"/>
                    <a:pt x="549" y="1142"/>
                  </a:cubicBezTo>
                  <a:cubicBezTo>
                    <a:pt x="640" y="1142"/>
                    <a:pt x="731" y="1133"/>
                    <a:pt x="813" y="1119"/>
                  </a:cubicBezTo>
                  <a:cubicBezTo>
                    <a:pt x="1118" y="1063"/>
                    <a:pt x="1558" y="938"/>
                    <a:pt x="1750" y="656"/>
                  </a:cubicBezTo>
                  <a:cubicBezTo>
                    <a:pt x="1761" y="634"/>
                    <a:pt x="1772" y="622"/>
                    <a:pt x="1784" y="600"/>
                  </a:cubicBezTo>
                  <a:cubicBezTo>
                    <a:pt x="1975" y="261"/>
                    <a:pt x="1693" y="58"/>
                    <a:pt x="1377" y="13"/>
                  </a:cubicBezTo>
                  <a:cubicBezTo>
                    <a:pt x="1326" y="5"/>
                    <a:pt x="1269" y="1"/>
                    <a:pt x="1207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309425" y="3480550"/>
              <a:ext cx="52975" cy="24225"/>
            </a:xfrm>
            <a:custGeom>
              <a:avLst/>
              <a:gdLst/>
              <a:ahLst/>
              <a:cxnLst/>
              <a:rect l="l" t="t" r="r" b="b"/>
              <a:pathLst>
                <a:path w="2119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91" y="969"/>
                    <a:pt x="1238" y="969"/>
                  </a:cubicBezTo>
                  <a:cubicBezTo>
                    <a:pt x="1870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165175" y="3261825"/>
              <a:ext cx="32425" cy="4155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5" y="0"/>
                  </a:moveTo>
                  <a:cubicBezTo>
                    <a:pt x="367" y="0"/>
                    <a:pt x="195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9" y="0"/>
                    <a:pt x="55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65600" y="3403075"/>
              <a:ext cx="45450" cy="35250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54" y="1"/>
                  </a:moveTo>
                  <a:cubicBezTo>
                    <a:pt x="998" y="1"/>
                    <a:pt x="522" y="251"/>
                    <a:pt x="362" y="446"/>
                  </a:cubicBezTo>
                  <a:cubicBezTo>
                    <a:pt x="215" y="638"/>
                    <a:pt x="1" y="1055"/>
                    <a:pt x="181" y="1281"/>
                  </a:cubicBezTo>
                  <a:cubicBezTo>
                    <a:pt x="239" y="1358"/>
                    <a:pt x="345" y="1410"/>
                    <a:pt x="508" y="1410"/>
                  </a:cubicBezTo>
                  <a:cubicBezTo>
                    <a:pt x="536" y="1410"/>
                    <a:pt x="567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51" y="98"/>
                    <a:pt x="1576" y="1"/>
                    <a:pt x="135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306800" y="3415875"/>
              <a:ext cx="52475" cy="28250"/>
            </a:xfrm>
            <a:custGeom>
              <a:avLst/>
              <a:gdLst/>
              <a:ahLst/>
              <a:cxnLst/>
              <a:rect l="l" t="t" r="r" b="b"/>
              <a:pathLst>
                <a:path w="2099" h="1130" extrusionOk="0">
                  <a:moveTo>
                    <a:pt x="1502" y="0"/>
                  </a:moveTo>
                  <a:cubicBezTo>
                    <a:pt x="1059" y="0"/>
                    <a:pt x="491" y="240"/>
                    <a:pt x="327" y="453"/>
                  </a:cubicBezTo>
                  <a:cubicBezTo>
                    <a:pt x="0" y="859"/>
                    <a:pt x="406" y="1096"/>
                    <a:pt x="801" y="1130"/>
                  </a:cubicBezTo>
                  <a:cubicBezTo>
                    <a:pt x="1129" y="1119"/>
                    <a:pt x="1444" y="1028"/>
                    <a:pt x="1727" y="859"/>
                  </a:cubicBezTo>
                  <a:cubicBezTo>
                    <a:pt x="1896" y="746"/>
                    <a:pt x="2099" y="521"/>
                    <a:pt x="2043" y="306"/>
                  </a:cubicBezTo>
                  <a:cubicBezTo>
                    <a:pt x="1980" y="84"/>
                    <a:pt x="1763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84200" y="3234525"/>
              <a:ext cx="60175" cy="27400"/>
            </a:xfrm>
            <a:custGeom>
              <a:avLst/>
              <a:gdLst/>
              <a:ahLst/>
              <a:cxnLst/>
              <a:rect l="l" t="t" r="r" b="b"/>
              <a:pathLst>
                <a:path w="2407" h="1096" extrusionOk="0">
                  <a:moveTo>
                    <a:pt x="1711" y="1"/>
                  </a:moveTo>
                  <a:cubicBezTo>
                    <a:pt x="1455" y="1"/>
                    <a:pt x="1182" y="63"/>
                    <a:pt x="1028" y="124"/>
                  </a:cubicBezTo>
                  <a:cubicBezTo>
                    <a:pt x="768" y="237"/>
                    <a:pt x="1" y="654"/>
                    <a:pt x="497" y="970"/>
                  </a:cubicBezTo>
                  <a:cubicBezTo>
                    <a:pt x="619" y="1053"/>
                    <a:pt x="851" y="1096"/>
                    <a:pt x="1109" y="1096"/>
                  </a:cubicBezTo>
                  <a:cubicBezTo>
                    <a:pt x="1377" y="1096"/>
                    <a:pt x="1673" y="1051"/>
                    <a:pt x="1908" y="959"/>
                  </a:cubicBezTo>
                  <a:cubicBezTo>
                    <a:pt x="2111" y="869"/>
                    <a:pt x="2269" y="745"/>
                    <a:pt x="2314" y="564"/>
                  </a:cubicBezTo>
                  <a:cubicBezTo>
                    <a:pt x="2407" y="127"/>
                    <a:pt x="2076" y="1"/>
                    <a:pt x="171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213425" y="3425425"/>
              <a:ext cx="51350" cy="24200"/>
            </a:xfrm>
            <a:custGeom>
              <a:avLst/>
              <a:gdLst/>
              <a:ahLst/>
              <a:cxnLst/>
              <a:rect l="l" t="t" r="r" b="b"/>
              <a:pathLst>
                <a:path w="2054" h="968" extrusionOk="0">
                  <a:moveTo>
                    <a:pt x="1181" y="1"/>
                  </a:moveTo>
                  <a:cubicBezTo>
                    <a:pt x="997" y="1"/>
                    <a:pt x="820" y="33"/>
                    <a:pt x="643" y="82"/>
                  </a:cubicBezTo>
                  <a:cubicBezTo>
                    <a:pt x="350" y="184"/>
                    <a:pt x="0" y="443"/>
                    <a:pt x="260" y="759"/>
                  </a:cubicBezTo>
                  <a:cubicBezTo>
                    <a:pt x="395" y="921"/>
                    <a:pt x="642" y="967"/>
                    <a:pt x="885" y="967"/>
                  </a:cubicBezTo>
                  <a:cubicBezTo>
                    <a:pt x="1066" y="967"/>
                    <a:pt x="1246" y="941"/>
                    <a:pt x="1377" y="917"/>
                  </a:cubicBezTo>
                  <a:cubicBezTo>
                    <a:pt x="1580" y="895"/>
                    <a:pt x="1806" y="883"/>
                    <a:pt x="1873" y="691"/>
                  </a:cubicBezTo>
                  <a:cubicBezTo>
                    <a:pt x="2054" y="285"/>
                    <a:pt x="1602" y="3"/>
                    <a:pt x="1264" y="3"/>
                  </a:cubicBezTo>
                  <a:cubicBezTo>
                    <a:pt x="1236" y="2"/>
                    <a:pt x="1209" y="1"/>
                    <a:pt x="118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322875" y="3442675"/>
              <a:ext cx="50425" cy="33850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4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221825" y="3374800"/>
              <a:ext cx="62450" cy="32000"/>
            </a:xfrm>
            <a:custGeom>
              <a:avLst/>
              <a:gdLst/>
              <a:ahLst/>
              <a:cxnLst/>
              <a:rect l="l" t="t" r="r" b="b"/>
              <a:pathLst>
                <a:path w="2498" h="1280" extrusionOk="0">
                  <a:moveTo>
                    <a:pt x="1029" y="0"/>
                  </a:moveTo>
                  <a:cubicBezTo>
                    <a:pt x="807" y="0"/>
                    <a:pt x="600" y="74"/>
                    <a:pt x="443" y="257"/>
                  </a:cubicBezTo>
                  <a:cubicBezTo>
                    <a:pt x="1" y="751"/>
                    <a:pt x="1199" y="1280"/>
                    <a:pt x="1906" y="1280"/>
                  </a:cubicBezTo>
                  <a:cubicBezTo>
                    <a:pt x="2265" y="1280"/>
                    <a:pt x="2498" y="1144"/>
                    <a:pt x="2327" y="798"/>
                  </a:cubicBezTo>
                  <a:cubicBezTo>
                    <a:pt x="2158" y="494"/>
                    <a:pt x="1887" y="257"/>
                    <a:pt x="1571" y="121"/>
                  </a:cubicBezTo>
                  <a:cubicBezTo>
                    <a:pt x="1392" y="46"/>
                    <a:pt x="1206" y="0"/>
                    <a:pt x="102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194800" y="3292500"/>
              <a:ext cx="41650" cy="43275"/>
            </a:xfrm>
            <a:custGeom>
              <a:avLst/>
              <a:gdLst/>
              <a:ahLst/>
              <a:cxnLst/>
              <a:rect l="l" t="t" r="r" b="b"/>
              <a:pathLst>
                <a:path w="1666" h="1731" extrusionOk="0">
                  <a:moveTo>
                    <a:pt x="701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203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4" y="1730"/>
                    <a:pt x="1665" y="81"/>
                    <a:pt x="779" y="5"/>
                  </a:cubicBezTo>
                  <a:cubicBezTo>
                    <a:pt x="753" y="2"/>
                    <a:pt x="726" y="1"/>
                    <a:pt x="70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378275" y="3446650"/>
              <a:ext cx="55200" cy="36850"/>
            </a:xfrm>
            <a:custGeom>
              <a:avLst/>
              <a:gdLst/>
              <a:ahLst/>
              <a:cxnLst/>
              <a:rect l="l" t="t" r="r" b="b"/>
              <a:pathLst>
                <a:path w="2208" h="1474" extrusionOk="0">
                  <a:moveTo>
                    <a:pt x="1856" y="0"/>
                  </a:moveTo>
                  <a:cubicBezTo>
                    <a:pt x="1246" y="0"/>
                    <a:pt x="0" y="983"/>
                    <a:pt x="639" y="1400"/>
                  </a:cubicBezTo>
                  <a:cubicBezTo>
                    <a:pt x="721" y="1451"/>
                    <a:pt x="820" y="1473"/>
                    <a:pt x="925" y="1473"/>
                  </a:cubicBezTo>
                  <a:cubicBezTo>
                    <a:pt x="1212" y="1473"/>
                    <a:pt x="1546" y="1308"/>
                    <a:pt x="1711" y="1118"/>
                  </a:cubicBezTo>
                  <a:cubicBezTo>
                    <a:pt x="1892" y="914"/>
                    <a:pt x="2208" y="553"/>
                    <a:pt x="2163" y="249"/>
                  </a:cubicBezTo>
                  <a:cubicBezTo>
                    <a:pt x="2141" y="73"/>
                    <a:pt x="2022" y="0"/>
                    <a:pt x="185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65875" y="3355400"/>
              <a:ext cx="58700" cy="30100"/>
            </a:xfrm>
            <a:custGeom>
              <a:avLst/>
              <a:gdLst/>
              <a:ahLst/>
              <a:cxnLst/>
              <a:rect l="l" t="t" r="r" b="b"/>
              <a:pathLst>
                <a:path w="2348" h="1204" extrusionOk="0">
                  <a:moveTo>
                    <a:pt x="1540" y="0"/>
                  </a:moveTo>
                  <a:cubicBezTo>
                    <a:pt x="1364" y="0"/>
                    <a:pt x="1176" y="48"/>
                    <a:pt x="1016" y="96"/>
                  </a:cubicBezTo>
                  <a:cubicBezTo>
                    <a:pt x="644" y="186"/>
                    <a:pt x="1" y="446"/>
                    <a:pt x="362" y="920"/>
                  </a:cubicBezTo>
                  <a:cubicBezTo>
                    <a:pt x="527" y="1130"/>
                    <a:pt x="765" y="1203"/>
                    <a:pt x="1015" y="1203"/>
                  </a:cubicBezTo>
                  <a:cubicBezTo>
                    <a:pt x="1209" y="1203"/>
                    <a:pt x="1410" y="1159"/>
                    <a:pt x="1592" y="1100"/>
                  </a:cubicBezTo>
                  <a:cubicBezTo>
                    <a:pt x="1671" y="1078"/>
                    <a:pt x="1739" y="1044"/>
                    <a:pt x="1795" y="1021"/>
                  </a:cubicBezTo>
                  <a:cubicBezTo>
                    <a:pt x="2303" y="784"/>
                    <a:pt x="2348" y="209"/>
                    <a:pt x="1750" y="28"/>
                  </a:cubicBezTo>
                  <a:cubicBezTo>
                    <a:pt x="1684" y="8"/>
                    <a:pt x="1613" y="0"/>
                    <a:pt x="154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280375" y="3440150"/>
              <a:ext cx="42050" cy="34900"/>
            </a:xfrm>
            <a:custGeom>
              <a:avLst/>
              <a:gdLst/>
              <a:ahLst/>
              <a:cxnLst/>
              <a:rect l="l" t="t" r="r" b="b"/>
              <a:pathLst>
                <a:path w="1682" h="1396" extrusionOk="0">
                  <a:moveTo>
                    <a:pt x="561" y="0"/>
                  </a:moveTo>
                  <a:cubicBezTo>
                    <a:pt x="1" y="0"/>
                    <a:pt x="182" y="928"/>
                    <a:pt x="594" y="1242"/>
                  </a:cubicBezTo>
                  <a:cubicBezTo>
                    <a:pt x="733" y="1340"/>
                    <a:pt x="921" y="1395"/>
                    <a:pt x="1097" y="1395"/>
                  </a:cubicBezTo>
                  <a:cubicBezTo>
                    <a:pt x="1407" y="1395"/>
                    <a:pt x="1681" y="1224"/>
                    <a:pt x="1587" y="813"/>
                  </a:cubicBezTo>
                  <a:cubicBezTo>
                    <a:pt x="1542" y="588"/>
                    <a:pt x="1193" y="204"/>
                    <a:pt x="865" y="69"/>
                  </a:cubicBezTo>
                  <a:cubicBezTo>
                    <a:pt x="746" y="21"/>
                    <a:pt x="645" y="0"/>
                    <a:pt x="56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129000" y="3379825"/>
              <a:ext cx="46925" cy="32500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500" y="168"/>
                    <a:pt x="138" y="428"/>
                    <a:pt x="82" y="687"/>
                  </a:cubicBezTo>
                  <a:cubicBezTo>
                    <a:pt x="0" y="1095"/>
                    <a:pt x="392" y="1300"/>
                    <a:pt x="755" y="1300"/>
                  </a:cubicBezTo>
                  <a:cubicBezTo>
                    <a:pt x="843" y="1300"/>
                    <a:pt x="930" y="1287"/>
                    <a:pt x="1007" y="1263"/>
                  </a:cubicBezTo>
                  <a:cubicBezTo>
                    <a:pt x="1335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9775" y="3304900"/>
              <a:ext cx="52775" cy="25650"/>
            </a:xfrm>
            <a:custGeom>
              <a:avLst/>
              <a:gdLst/>
              <a:ahLst/>
              <a:cxnLst/>
              <a:rect l="l" t="t" r="r" b="b"/>
              <a:pathLst>
                <a:path w="2111" h="1026" extrusionOk="0">
                  <a:moveTo>
                    <a:pt x="1280" y="0"/>
                  </a:moveTo>
                  <a:cubicBezTo>
                    <a:pt x="1246" y="0"/>
                    <a:pt x="1211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80" y="946"/>
                    <a:pt x="382" y="1026"/>
                    <a:pt x="710" y="1026"/>
                  </a:cubicBezTo>
                  <a:cubicBezTo>
                    <a:pt x="1044" y="1026"/>
                    <a:pt x="1405" y="943"/>
                    <a:pt x="1536" y="863"/>
                  </a:cubicBezTo>
                  <a:cubicBezTo>
                    <a:pt x="2110" y="512"/>
                    <a:pt x="1852" y="0"/>
                    <a:pt x="128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360675" y="3461600"/>
              <a:ext cx="33075" cy="41675"/>
            </a:xfrm>
            <a:custGeom>
              <a:avLst/>
              <a:gdLst/>
              <a:ahLst/>
              <a:cxnLst/>
              <a:rect l="l" t="t" r="r" b="b"/>
              <a:pathLst>
                <a:path w="1323" h="1667" extrusionOk="0">
                  <a:moveTo>
                    <a:pt x="603" y="1"/>
                  </a:moveTo>
                  <a:cubicBezTo>
                    <a:pt x="510" y="1"/>
                    <a:pt x="409" y="41"/>
                    <a:pt x="305" y="136"/>
                  </a:cubicBezTo>
                  <a:lnTo>
                    <a:pt x="282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304" y="1545"/>
                    <a:pt x="472" y="1666"/>
                    <a:pt x="642" y="1666"/>
                  </a:cubicBezTo>
                  <a:cubicBezTo>
                    <a:pt x="814" y="1666"/>
                    <a:pt x="987" y="1542"/>
                    <a:pt x="1118" y="1298"/>
                  </a:cubicBezTo>
                  <a:cubicBezTo>
                    <a:pt x="1322" y="907"/>
                    <a:pt x="1043" y="1"/>
                    <a:pt x="60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78425" y="3397850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9" y="1"/>
                  </a:moveTo>
                  <a:cubicBezTo>
                    <a:pt x="1025" y="1"/>
                    <a:pt x="613" y="101"/>
                    <a:pt x="441" y="249"/>
                  </a:cubicBezTo>
                  <a:cubicBezTo>
                    <a:pt x="1" y="632"/>
                    <a:pt x="825" y="937"/>
                    <a:pt x="1107" y="1005"/>
                  </a:cubicBezTo>
                  <a:cubicBezTo>
                    <a:pt x="1207" y="1028"/>
                    <a:pt x="1351" y="1044"/>
                    <a:pt x="1506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6" y="1"/>
                    <a:pt x="141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143175" y="3337625"/>
              <a:ext cx="47700" cy="39275"/>
            </a:xfrm>
            <a:custGeom>
              <a:avLst/>
              <a:gdLst/>
              <a:ahLst/>
              <a:cxnLst/>
              <a:rect l="l" t="t" r="r" b="b"/>
              <a:pathLst>
                <a:path w="1908" h="1571" extrusionOk="0">
                  <a:moveTo>
                    <a:pt x="1447" y="1"/>
                  </a:moveTo>
                  <a:cubicBezTo>
                    <a:pt x="1122" y="1"/>
                    <a:pt x="664" y="351"/>
                    <a:pt x="531" y="547"/>
                  </a:cubicBezTo>
                  <a:cubicBezTo>
                    <a:pt x="296" y="867"/>
                    <a:pt x="1" y="1570"/>
                    <a:pt x="579" y="1570"/>
                  </a:cubicBezTo>
                  <a:cubicBezTo>
                    <a:pt x="612" y="1570"/>
                    <a:pt x="649" y="1568"/>
                    <a:pt x="689" y="1563"/>
                  </a:cubicBezTo>
                  <a:cubicBezTo>
                    <a:pt x="1185" y="1495"/>
                    <a:pt x="1907" y="863"/>
                    <a:pt x="1772" y="299"/>
                  </a:cubicBezTo>
                  <a:cubicBezTo>
                    <a:pt x="1761" y="209"/>
                    <a:pt x="1727" y="141"/>
                    <a:pt x="1670" y="85"/>
                  </a:cubicBezTo>
                  <a:cubicBezTo>
                    <a:pt x="1611" y="25"/>
                    <a:pt x="1534" y="1"/>
                    <a:pt x="144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175050" y="3359475"/>
              <a:ext cx="43975" cy="42500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31" y="0"/>
                  </a:moveTo>
                  <a:cubicBezTo>
                    <a:pt x="492" y="0"/>
                    <a:pt x="454" y="8"/>
                    <a:pt x="418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9" y="1700"/>
                    <a:pt x="735" y="1700"/>
                  </a:cubicBezTo>
                  <a:cubicBezTo>
                    <a:pt x="798" y="1700"/>
                    <a:pt x="862" y="1691"/>
                    <a:pt x="926" y="1671"/>
                  </a:cubicBezTo>
                  <a:cubicBezTo>
                    <a:pt x="1758" y="1470"/>
                    <a:pt x="1075" y="0"/>
                    <a:pt x="53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181950" y="3343250"/>
              <a:ext cx="55825" cy="33400"/>
            </a:xfrm>
            <a:custGeom>
              <a:avLst/>
              <a:gdLst/>
              <a:ahLst/>
              <a:cxnLst/>
              <a:rect l="l" t="t" r="r" b="b"/>
              <a:pathLst>
                <a:path w="2233" h="1336" extrusionOk="0">
                  <a:moveTo>
                    <a:pt x="938" y="1"/>
                  </a:moveTo>
                  <a:cubicBezTo>
                    <a:pt x="785" y="1"/>
                    <a:pt x="642" y="38"/>
                    <a:pt x="537" y="131"/>
                  </a:cubicBezTo>
                  <a:cubicBezTo>
                    <a:pt x="0" y="608"/>
                    <a:pt x="1201" y="1335"/>
                    <a:pt x="1850" y="1335"/>
                  </a:cubicBezTo>
                  <a:cubicBezTo>
                    <a:pt x="2074" y="1335"/>
                    <a:pt x="2232" y="1248"/>
                    <a:pt x="2229" y="1033"/>
                  </a:cubicBezTo>
                  <a:cubicBezTo>
                    <a:pt x="2218" y="729"/>
                    <a:pt x="1857" y="424"/>
                    <a:pt x="1643" y="243"/>
                  </a:cubicBezTo>
                  <a:cubicBezTo>
                    <a:pt x="1480" y="109"/>
                    <a:pt x="1196" y="1"/>
                    <a:pt x="93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1944000" y="3413625"/>
              <a:ext cx="15375" cy="1285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7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6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1947950" y="3462425"/>
              <a:ext cx="15250" cy="13025"/>
            </a:xfrm>
            <a:custGeom>
              <a:avLst/>
              <a:gdLst/>
              <a:ahLst/>
              <a:cxnLst/>
              <a:rect l="l" t="t" r="r" b="b"/>
              <a:pathLst>
                <a:path w="610" h="521" extrusionOk="0">
                  <a:moveTo>
                    <a:pt x="337" y="1"/>
                  </a:moveTo>
                  <a:cubicBezTo>
                    <a:pt x="330" y="1"/>
                    <a:pt x="323" y="1"/>
                    <a:pt x="317" y="1"/>
                  </a:cubicBezTo>
                  <a:cubicBezTo>
                    <a:pt x="1" y="58"/>
                    <a:pt x="34" y="520"/>
                    <a:pt x="362" y="520"/>
                  </a:cubicBezTo>
                  <a:cubicBezTo>
                    <a:pt x="497" y="509"/>
                    <a:pt x="610" y="385"/>
                    <a:pt x="599" y="238"/>
                  </a:cubicBezTo>
                  <a:cubicBezTo>
                    <a:pt x="588" y="109"/>
                    <a:pt x="475" y="1"/>
                    <a:pt x="33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970250" y="3436200"/>
              <a:ext cx="15450" cy="12850"/>
            </a:xfrm>
            <a:custGeom>
              <a:avLst/>
              <a:gdLst/>
              <a:ahLst/>
              <a:cxnLst/>
              <a:rect l="l" t="t" r="r" b="b"/>
              <a:pathLst>
                <a:path w="618" h="514" extrusionOk="0">
                  <a:moveTo>
                    <a:pt x="348" y="0"/>
                  </a:moveTo>
                  <a:cubicBezTo>
                    <a:pt x="341" y="0"/>
                    <a:pt x="334" y="0"/>
                    <a:pt x="327" y="1"/>
                  </a:cubicBezTo>
                  <a:cubicBezTo>
                    <a:pt x="90" y="24"/>
                    <a:pt x="0" y="306"/>
                    <a:pt x="181" y="452"/>
                  </a:cubicBezTo>
                  <a:cubicBezTo>
                    <a:pt x="233" y="495"/>
                    <a:pt x="291" y="513"/>
                    <a:pt x="348" y="513"/>
                  </a:cubicBezTo>
                  <a:cubicBezTo>
                    <a:pt x="488" y="513"/>
                    <a:pt x="617" y="399"/>
                    <a:pt x="609" y="238"/>
                  </a:cubicBezTo>
                  <a:cubicBezTo>
                    <a:pt x="599" y="99"/>
                    <a:pt x="476" y="0"/>
                    <a:pt x="348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988000" y="3533250"/>
              <a:ext cx="13600" cy="1285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4" y="0"/>
                  </a:moveTo>
                  <a:cubicBezTo>
                    <a:pt x="138" y="0"/>
                    <a:pt x="0" y="94"/>
                    <a:pt x="12" y="272"/>
                  </a:cubicBezTo>
                  <a:cubicBezTo>
                    <a:pt x="23" y="436"/>
                    <a:pt x="144" y="514"/>
                    <a:pt x="266" y="514"/>
                  </a:cubicBezTo>
                  <a:cubicBezTo>
                    <a:pt x="404" y="514"/>
                    <a:pt x="543" y="417"/>
                    <a:pt x="531" y="238"/>
                  </a:cubicBezTo>
                  <a:cubicBezTo>
                    <a:pt x="521" y="77"/>
                    <a:pt x="398" y="0"/>
                    <a:pt x="274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51075" y="3545075"/>
              <a:ext cx="15375" cy="13150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6" y="1"/>
                  </a:moveTo>
                  <a:cubicBezTo>
                    <a:pt x="330" y="1"/>
                    <a:pt x="323" y="1"/>
                    <a:pt x="316" y="2"/>
                  </a:cubicBezTo>
                  <a:cubicBezTo>
                    <a:pt x="90" y="24"/>
                    <a:pt x="0" y="318"/>
                    <a:pt x="169" y="464"/>
                  </a:cubicBezTo>
                  <a:cubicBezTo>
                    <a:pt x="221" y="506"/>
                    <a:pt x="280" y="525"/>
                    <a:pt x="338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8" y="109"/>
                    <a:pt x="474" y="1"/>
                    <a:pt x="336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321075" y="3630550"/>
              <a:ext cx="15925" cy="13050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7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343475" y="3595850"/>
              <a:ext cx="15375" cy="13150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8" y="1"/>
                  </a:moveTo>
                  <a:cubicBezTo>
                    <a:pt x="331" y="1"/>
                    <a:pt x="323" y="1"/>
                    <a:pt x="316" y="2"/>
                  </a:cubicBezTo>
                  <a:cubicBezTo>
                    <a:pt x="90" y="24"/>
                    <a:pt x="0" y="318"/>
                    <a:pt x="181" y="464"/>
                  </a:cubicBezTo>
                  <a:cubicBezTo>
                    <a:pt x="229" y="506"/>
                    <a:pt x="286" y="525"/>
                    <a:pt x="342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7" y="99"/>
                    <a:pt x="475" y="1"/>
                    <a:pt x="338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992250" y="3213075"/>
              <a:ext cx="400050" cy="197775"/>
            </a:xfrm>
            <a:custGeom>
              <a:avLst/>
              <a:gdLst/>
              <a:ahLst/>
              <a:cxnLst/>
              <a:rect l="l" t="t" r="r" b="b"/>
              <a:pathLst>
                <a:path w="16002" h="7911" extrusionOk="0">
                  <a:moveTo>
                    <a:pt x="7709" y="1"/>
                  </a:moveTo>
                  <a:cubicBezTo>
                    <a:pt x="7195" y="1"/>
                    <a:pt x="6681" y="51"/>
                    <a:pt x="6173" y="158"/>
                  </a:cubicBezTo>
                  <a:cubicBezTo>
                    <a:pt x="5281" y="339"/>
                    <a:pt x="4615" y="1050"/>
                    <a:pt x="3701" y="1208"/>
                  </a:cubicBezTo>
                  <a:cubicBezTo>
                    <a:pt x="2505" y="1411"/>
                    <a:pt x="1490" y="1162"/>
                    <a:pt x="700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102" y="4288"/>
                    <a:pt x="587" y="5202"/>
                  </a:cubicBezTo>
                  <a:cubicBezTo>
                    <a:pt x="1208" y="6353"/>
                    <a:pt x="2234" y="7256"/>
                    <a:pt x="3363" y="7910"/>
                  </a:cubicBezTo>
                  <a:cubicBezTo>
                    <a:pt x="3318" y="7798"/>
                    <a:pt x="3273" y="7696"/>
                    <a:pt x="3216" y="7594"/>
                  </a:cubicBezTo>
                  <a:cubicBezTo>
                    <a:pt x="2107" y="5328"/>
                    <a:pt x="3605" y="4206"/>
                    <a:pt x="5506" y="4206"/>
                  </a:cubicBezTo>
                  <a:cubicBezTo>
                    <a:pt x="6256" y="4206"/>
                    <a:pt x="7068" y="4380"/>
                    <a:pt x="7809" y="4728"/>
                  </a:cubicBezTo>
                  <a:cubicBezTo>
                    <a:pt x="8761" y="5199"/>
                    <a:pt x="10224" y="6395"/>
                    <a:pt x="11470" y="6395"/>
                  </a:cubicBezTo>
                  <a:cubicBezTo>
                    <a:pt x="11715" y="6395"/>
                    <a:pt x="11953" y="6348"/>
                    <a:pt x="12176" y="6240"/>
                  </a:cubicBezTo>
                  <a:cubicBezTo>
                    <a:pt x="13237" y="5721"/>
                    <a:pt x="13237" y="4412"/>
                    <a:pt x="14399" y="3882"/>
                  </a:cubicBezTo>
                  <a:cubicBezTo>
                    <a:pt x="14818" y="3691"/>
                    <a:pt x="15277" y="3589"/>
                    <a:pt x="15743" y="3589"/>
                  </a:cubicBezTo>
                  <a:cubicBezTo>
                    <a:pt x="15829" y="3589"/>
                    <a:pt x="15915" y="3593"/>
                    <a:pt x="16001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5" y="1670"/>
                    <a:pt x="12277" y="1219"/>
                    <a:pt x="11262" y="779"/>
                  </a:cubicBezTo>
                  <a:cubicBezTo>
                    <a:pt x="10150" y="286"/>
                    <a:pt x="8932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324725" y="3379275"/>
              <a:ext cx="446025" cy="172500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38675" y="3411675"/>
              <a:ext cx="519375" cy="122175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358300" y="3160600"/>
              <a:ext cx="255325" cy="336850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389050" y="3222650"/>
              <a:ext cx="175475" cy="268875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16813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826375" y="15667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178940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68875" y="2560850"/>
              <a:ext cx="488650" cy="46287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2" y="98"/>
                    <a:pt x="5920" y="161"/>
                    <a:pt x="5913" y="161"/>
                  </a:cubicBezTo>
                  <a:cubicBezTo>
                    <a:pt x="5911" y="161"/>
                    <a:pt x="5907" y="156"/>
                    <a:pt x="5903" y="147"/>
                  </a:cubicBezTo>
                  <a:cubicBezTo>
                    <a:pt x="5901" y="142"/>
                    <a:pt x="5898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49150" y="2557750"/>
              <a:ext cx="511750" cy="597500"/>
            </a:xfrm>
            <a:custGeom>
              <a:avLst/>
              <a:gdLst/>
              <a:ahLst/>
              <a:cxnLst/>
              <a:rect l="l" t="t" r="r" b="b"/>
              <a:pathLst>
                <a:path w="20470" h="23900" extrusionOk="0">
                  <a:moveTo>
                    <a:pt x="20334" y="17592"/>
                  </a:moveTo>
                  <a:cubicBezTo>
                    <a:pt x="17728" y="18472"/>
                    <a:pt x="9953" y="20470"/>
                    <a:pt x="5766" y="14568"/>
                  </a:cubicBezTo>
                  <a:cubicBezTo>
                    <a:pt x="700" y="7414"/>
                    <a:pt x="6601" y="0"/>
                    <a:pt x="6692" y="271"/>
                  </a:cubicBezTo>
                  <a:cubicBezTo>
                    <a:pt x="6714" y="316"/>
                    <a:pt x="6703" y="248"/>
                    <a:pt x="6692" y="124"/>
                  </a:cubicBezTo>
                  <a:cubicBezTo>
                    <a:pt x="6658" y="68"/>
                    <a:pt x="6624" y="23"/>
                    <a:pt x="6601" y="0"/>
                  </a:cubicBezTo>
                  <a:cubicBezTo>
                    <a:pt x="6601" y="0"/>
                    <a:pt x="0" y="6804"/>
                    <a:pt x="4232" y="13586"/>
                  </a:cubicBezTo>
                  <a:cubicBezTo>
                    <a:pt x="10664" y="23900"/>
                    <a:pt x="20470" y="17761"/>
                    <a:pt x="20470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970450" y="2794425"/>
              <a:ext cx="89450" cy="108625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271"/>
                    <a:pt x="260" y="531"/>
                    <a:pt x="418" y="790"/>
                  </a:cubicBezTo>
                  <a:cubicBezTo>
                    <a:pt x="576" y="1050"/>
                    <a:pt x="746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66" y="2867"/>
                    <a:pt x="2292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2" y="3544"/>
                    <a:pt x="2833" y="3645"/>
                    <a:pt x="2923" y="3736"/>
                  </a:cubicBezTo>
                  <a:cubicBezTo>
                    <a:pt x="3127" y="3950"/>
                    <a:pt x="3352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70" y="768"/>
                    <a:pt x="667" y="587"/>
                  </a:cubicBezTo>
                  <a:cubicBezTo>
                    <a:pt x="463" y="384"/>
                    <a:pt x="238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1035900" y="2899075"/>
              <a:ext cx="33600" cy="37000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23" y="227"/>
                    <a:pt x="57" y="339"/>
                  </a:cubicBezTo>
                  <a:cubicBezTo>
                    <a:pt x="91" y="543"/>
                    <a:pt x="272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31" y="1445"/>
                    <a:pt x="1344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7" y="407"/>
                    <a:pt x="576" y="339"/>
                  </a:cubicBezTo>
                  <a:cubicBezTo>
                    <a:pt x="486" y="283"/>
                    <a:pt x="396" y="215"/>
                    <a:pt x="317" y="159"/>
                  </a:cubicBezTo>
                  <a:cubicBezTo>
                    <a:pt x="215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564625" y="2912675"/>
              <a:ext cx="372975" cy="258875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5" y="10340"/>
                    <a:pt x="600" y="10354"/>
                    <a:pt x="914" y="10354"/>
                  </a:cubicBezTo>
                  <a:cubicBezTo>
                    <a:pt x="6153" y="10354"/>
                    <a:pt x="13801" y="6483"/>
                    <a:pt x="14919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577600" y="2870300"/>
              <a:ext cx="433350" cy="297650"/>
            </a:xfrm>
            <a:custGeom>
              <a:avLst/>
              <a:gdLst/>
              <a:ahLst/>
              <a:cxnLst/>
              <a:rect l="l" t="t" r="r" b="b"/>
              <a:pathLst>
                <a:path w="17334" h="11906" extrusionOk="0">
                  <a:moveTo>
                    <a:pt x="17333" y="1"/>
                  </a:moveTo>
                  <a:cubicBezTo>
                    <a:pt x="17333" y="1"/>
                    <a:pt x="16194" y="656"/>
                    <a:pt x="14512" y="1671"/>
                  </a:cubicBezTo>
                  <a:cubicBezTo>
                    <a:pt x="13734" y="2145"/>
                    <a:pt x="12842" y="2687"/>
                    <a:pt x="11894" y="3285"/>
                  </a:cubicBezTo>
                  <a:cubicBezTo>
                    <a:pt x="11477" y="3127"/>
                    <a:pt x="11071" y="2969"/>
                    <a:pt x="10642" y="2822"/>
                  </a:cubicBezTo>
                  <a:cubicBezTo>
                    <a:pt x="10405" y="2743"/>
                    <a:pt x="10157" y="2675"/>
                    <a:pt x="9920" y="2608"/>
                  </a:cubicBezTo>
                  <a:cubicBezTo>
                    <a:pt x="9672" y="2529"/>
                    <a:pt x="9423" y="2506"/>
                    <a:pt x="9175" y="2461"/>
                  </a:cubicBezTo>
                  <a:lnTo>
                    <a:pt x="9175" y="2461"/>
                  </a:lnTo>
                  <a:cubicBezTo>
                    <a:pt x="9412" y="2562"/>
                    <a:pt x="9638" y="2653"/>
                    <a:pt x="9875" y="2743"/>
                  </a:cubicBezTo>
                  <a:cubicBezTo>
                    <a:pt x="10112" y="2833"/>
                    <a:pt x="10337" y="2946"/>
                    <a:pt x="10563" y="3036"/>
                  </a:cubicBezTo>
                  <a:cubicBezTo>
                    <a:pt x="10913" y="3194"/>
                    <a:pt x="11263" y="3330"/>
                    <a:pt x="11612" y="3465"/>
                  </a:cubicBezTo>
                  <a:cubicBezTo>
                    <a:pt x="11014" y="3838"/>
                    <a:pt x="10394" y="4232"/>
                    <a:pt x="9773" y="4639"/>
                  </a:cubicBezTo>
                  <a:cubicBezTo>
                    <a:pt x="9750" y="4605"/>
                    <a:pt x="9728" y="4582"/>
                    <a:pt x="9694" y="4560"/>
                  </a:cubicBezTo>
                  <a:lnTo>
                    <a:pt x="9006" y="4368"/>
                  </a:lnTo>
                  <a:cubicBezTo>
                    <a:pt x="8769" y="4323"/>
                    <a:pt x="8532" y="4266"/>
                    <a:pt x="8306" y="4221"/>
                  </a:cubicBezTo>
                  <a:cubicBezTo>
                    <a:pt x="8069" y="4176"/>
                    <a:pt x="7843" y="4142"/>
                    <a:pt x="7606" y="4108"/>
                  </a:cubicBezTo>
                  <a:cubicBezTo>
                    <a:pt x="7381" y="4075"/>
                    <a:pt x="7155" y="4007"/>
                    <a:pt x="6918" y="3973"/>
                  </a:cubicBezTo>
                  <a:lnTo>
                    <a:pt x="6918" y="3973"/>
                  </a:lnTo>
                  <a:cubicBezTo>
                    <a:pt x="7133" y="4075"/>
                    <a:pt x="7358" y="4154"/>
                    <a:pt x="7573" y="4244"/>
                  </a:cubicBezTo>
                  <a:cubicBezTo>
                    <a:pt x="7798" y="4334"/>
                    <a:pt x="8024" y="4379"/>
                    <a:pt x="8261" y="4447"/>
                  </a:cubicBezTo>
                  <a:cubicBezTo>
                    <a:pt x="8487" y="4503"/>
                    <a:pt x="8712" y="4560"/>
                    <a:pt x="8938" y="4627"/>
                  </a:cubicBezTo>
                  <a:cubicBezTo>
                    <a:pt x="9119" y="4684"/>
                    <a:pt x="9310" y="4740"/>
                    <a:pt x="9491" y="4797"/>
                  </a:cubicBezTo>
                  <a:cubicBezTo>
                    <a:pt x="9491" y="4797"/>
                    <a:pt x="9491" y="4808"/>
                    <a:pt x="9491" y="4819"/>
                  </a:cubicBezTo>
                  <a:cubicBezTo>
                    <a:pt x="9130" y="5056"/>
                    <a:pt x="8769" y="5293"/>
                    <a:pt x="8396" y="5519"/>
                  </a:cubicBezTo>
                  <a:lnTo>
                    <a:pt x="7900" y="5857"/>
                  </a:lnTo>
                  <a:lnTo>
                    <a:pt x="7336" y="5688"/>
                  </a:lnTo>
                  <a:cubicBezTo>
                    <a:pt x="7076" y="5632"/>
                    <a:pt x="6817" y="5575"/>
                    <a:pt x="6557" y="5519"/>
                  </a:cubicBezTo>
                  <a:cubicBezTo>
                    <a:pt x="6038" y="5440"/>
                    <a:pt x="5519" y="5350"/>
                    <a:pt x="4989" y="5293"/>
                  </a:cubicBezTo>
                  <a:lnTo>
                    <a:pt x="4989" y="5293"/>
                  </a:lnTo>
                  <a:cubicBezTo>
                    <a:pt x="5237" y="5383"/>
                    <a:pt x="5496" y="5462"/>
                    <a:pt x="5745" y="5541"/>
                  </a:cubicBezTo>
                  <a:lnTo>
                    <a:pt x="6512" y="5745"/>
                  </a:lnTo>
                  <a:cubicBezTo>
                    <a:pt x="6760" y="5812"/>
                    <a:pt x="7008" y="5891"/>
                    <a:pt x="7268" y="5948"/>
                  </a:cubicBezTo>
                  <a:lnTo>
                    <a:pt x="7618" y="6061"/>
                  </a:lnTo>
                  <a:cubicBezTo>
                    <a:pt x="7336" y="6252"/>
                    <a:pt x="7054" y="6444"/>
                    <a:pt x="6783" y="6625"/>
                  </a:cubicBezTo>
                  <a:cubicBezTo>
                    <a:pt x="6478" y="6828"/>
                    <a:pt x="6185" y="7031"/>
                    <a:pt x="5891" y="7234"/>
                  </a:cubicBezTo>
                  <a:cubicBezTo>
                    <a:pt x="5790" y="7200"/>
                    <a:pt x="5699" y="7155"/>
                    <a:pt x="5598" y="7110"/>
                  </a:cubicBezTo>
                  <a:cubicBezTo>
                    <a:pt x="5384" y="7042"/>
                    <a:pt x="5158" y="6975"/>
                    <a:pt x="4943" y="6896"/>
                  </a:cubicBezTo>
                  <a:cubicBezTo>
                    <a:pt x="4718" y="6828"/>
                    <a:pt x="4492" y="6805"/>
                    <a:pt x="4266" y="6771"/>
                  </a:cubicBezTo>
                  <a:cubicBezTo>
                    <a:pt x="4041" y="6749"/>
                    <a:pt x="3804" y="6738"/>
                    <a:pt x="3578" y="6738"/>
                  </a:cubicBezTo>
                  <a:cubicBezTo>
                    <a:pt x="3804" y="6805"/>
                    <a:pt x="4018" y="6850"/>
                    <a:pt x="4233" y="6907"/>
                  </a:cubicBezTo>
                  <a:cubicBezTo>
                    <a:pt x="4458" y="6963"/>
                    <a:pt x="4661" y="7054"/>
                    <a:pt x="4876" y="7121"/>
                  </a:cubicBezTo>
                  <a:cubicBezTo>
                    <a:pt x="5090" y="7189"/>
                    <a:pt x="5293" y="7290"/>
                    <a:pt x="5496" y="7358"/>
                  </a:cubicBezTo>
                  <a:lnTo>
                    <a:pt x="5643" y="7415"/>
                  </a:lnTo>
                  <a:cubicBezTo>
                    <a:pt x="5496" y="7516"/>
                    <a:pt x="5361" y="7618"/>
                    <a:pt x="5226" y="7719"/>
                  </a:cubicBezTo>
                  <a:cubicBezTo>
                    <a:pt x="4785" y="8024"/>
                    <a:pt x="4379" y="8317"/>
                    <a:pt x="3996" y="8599"/>
                  </a:cubicBezTo>
                  <a:cubicBezTo>
                    <a:pt x="3996" y="8599"/>
                    <a:pt x="3996" y="8577"/>
                    <a:pt x="4007" y="8577"/>
                  </a:cubicBezTo>
                  <a:lnTo>
                    <a:pt x="4007" y="8554"/>
                  </a:lnTo>
                  <a:cubicBezTo>
                    <a:pt x="4007" y="8475"/>
                    <a:pt x="3950" y="8419"/>
                    <a:pt x="3883" y="8408"/>
                  </a:cubicBezTo>
                  <a:lnTo>
                    <a:pt x="3860" y="8408"/>
                  </a:lnTo>
                  <a:cubicBezTo>
                    <a:pt x="3510" y="8396"/>
                    <a:pt x="3161" y="8385"/>
                    <a:pt x="2799" y="8385"/>
                  </a:cubicBezTo>
                  <a:cubicBezTo>
                    <a:pt x="2438" y="8351"/>
                    <a:pt x="2077" y="8340"/>
                    <a:pt x="1716" y="8340"/>
                  </a:cubicBezTo>
                  <a:cubicBezTo>
                    <a:pt x="2066" y="8453"/>
                    <a:pt x="2416" y="8532"/>
                    <a:pt x="2777" y="8611"/>
                  </a:cubicBezTo>
                  <a:cubicBezTo>
                    <a:pt x="3082" y="8645"/>
                    <a:pt x="3386" y="8656"/>
                    <a:pt x="3702" y="8678"/>
                  </a:cubicBezTo>
                  <a:cubicBezTo>
                    <a:pt x="3691" y="8735"/>
                    <a:pt x="3680" y="8791"/>
                    <a:pt x="3668" y="8836"/>
                  </a:cubicBezTo>
                  <a:cubicBezTo>
                    <a:pt x="3251" y="9164"/>
                    <a:pt x="2867" y="9468"/>
                    <a:pt x="2506" y="9762"/>
                  </a:cubicBezTo>
                  <a:cubicBezTo>
                    <a:pt x="2111" y="10066"/>
                    <a:pt x="1750" y="10337"/>
                    <a:pt x="1457" y="10608"/>
                  </a:cubicBezTo>
                  <a:cubicBezTo>
                    <a:pt x="1163" y="10879"/>
                    <a:pt x="892" y="11105"/>
                    <a:pt x="678" y="11296"/>
                  </a:cubicBezTo>
                  <a:cubicBezTo>
                    <a:pt x="260" y="11680"/>
                    <a:pt x="1" y="11906"/>
                    <a:pt x="1" y="11906"/>
                  </a:cubicBezTo>
                  <a:lnTo>
                    <a:pt x="712" y="11342"/>
                  </a:lnTo>
                  <a:cubicBezTo>
                    <a:pt x="938" y="11161"/>
                    <a:pt x="1208" y="10935"/>
                    <a:pt x="1524" y="10687"/>
                  </a:cubicBezTo>
                  <a:cubicBezTo>
                    <a:pt x="1840" y="10439"/>
                    <a:pt x="2201" y="10179"/>
                    <a:pt x="2596" y="9875"/>
                  </a:cubicBezTo>
                  <a:lnTo>
                    <a:pt x="3612" y="9130"/>
                  </a:lnTo>
                  <a:lnTo>
                    <a:pt x="3612" y="9130"/>
                  </a:lnTo>
                  <a:cubicBezTo>
                    <a:pt x="3510" y="9649"/>
                    <a:pt x="3454" y="10168"/>
                    <a:pt x="3420" y="10698"/>
                  </a:cubicBezTo>
                  <a:cubicBezTo>
                    <a:pt x="3623" y="10112"/>
                    <a:pt x="3792" y="9502"/>
                    <a:pt x="3928" y="8893"/>
                  </a:cubicBezTo>
                  <a:cubicBezTo>
                    <a:pt x="4379" y="8588"/>
                    <a:pt x="4842" y="8261"/>
                    <a:pt x="5327" y="7922"/>
                  </a:cubicBezTo>
                  <a:cubicBezTo>
                    <a:pt x="5508" y="7787"/>
                    <a:pt x="5688" y="7663"/>
                    <a:pt x="5869" y="7539"/>
                  </a:cubicBezTo>
                  <a:lnTo>
                    <a:pt x="5970" y="7584"/>
                  </a:lnTo>
                  <a:cubicBezTo>
                    <a:pt x="5756" y="8272"/>
                    <a:pt x="5587" y="8961"/>
                    <a:pt x="5451" y="9671"/>
                  </a:cubicBezTo>
                  <a:cubicBezTo>
                    <a:pt x="5767" y="8983"/>
                    <a:pt x="6038" y="8272"/>
                    <a:pt x="6264" y="7550"/>
                  </a:cubicBezTo>
                  <a:cubicBezTo>
                    <a:pt x="6286" y="7482"/>
                    <a:pt x="6252" y="7415"/>
                    <a:pt x="6196" y="7381"/>
                  </a:cubicBezTo>
                  <a:lnTo>
                    <a:pt x="6128" y="7358"/>
                  </a:lnTo>
                  <a:cubicBezTo>
                    <a:pt x="6377" y="7189"/>
                    <a:pt x="6636" y="7008"/>
                    <a:pt x="6896" y="6839"/>
                  </a:cubicBezTo>
                  <a:cubicBezTo>
                    <a:pt x="7212" y="6636"/>
                    <a:pt x="7528" y="6422"/>
                    <a:pt x="7843" y="6207"/>
                  </a:cubicBezTo>
                  <a:lnTo>
                    <a:pt x="7843" y="6207"/>
                  </a:lnTo>
                  <a:cubicBezTo>
                    <a:pt x="7810" y="6354"/>
                    <a:pt x="7776" y="6501"/>
                    <a:pt x="7731" y="6659"/>
                  </a:cubicBezTo>
                  <a:cubicBezTo>
                    <a:pt x="7674" y="6862"/>
                    <a:pt x="7618" y="7076"/>
                    <a:pt x="7573" y="7302"/>
                  </a:cubicBezTo>
                  <a:cubicBezTo>
                    <a:pt x="7528" y="7516"/>
                    <a:pt x="7482" y="7742"/>
                    <a:pt x="7460" y="7968"/>
                  </a:cubicBezTo>
                  <a:cubicBezTo>
                    <a:pt x="7460" y="8080"/>
                    <a:pt x="7460" y="8193"/>
                    <a:pt x="7449" y="8306"/>
                  </a:cubicBezTo>
                  <a:cubicBezTo>
                    <a:pt x="7449" y="8419"/>
                    <a:pt x="7471" y="8520"/>
                    <a:pt x="7494" y="8633"/>
                  </a:cubicBezTo>
                  <a:lnTo>
                    <a:pt x="7528" y="8306"/>
                  </a:lnTo>
                  <a:cubicBezTo>
                    <a:pt x="7539" y="8193"/>
                    <a:pt x="7561" y="8092"/>
                    <a:pt x="7584" y="7979"/>
                  </a:cubicBezTo>
                  <a:cubicBezTo>
                    <a:pt x="7606" y="7877"/>
                    <a:pt x="7640" y="7776"/>
                    <a:pt x="7674" y="7663"/>
                  </a:cubicBezTo>
                  <a:lnTo>
                    <a:pt x="7764" y="7347"/>
                  </a:lnTo>
                  <a:cubicBezTo>
                    <a:pt x="7843" y="7144"/>
                    <a:pt x="7911" y="6929"/>
                    <a:pt x="7979" y="6726"/>
                  </a:cubicBezTo>
                  <a:cubicBezTo>
                    <a:pt x="8047" y="6523"/>
                    <a:pt x="8103" y="6297"/>
                    <a:pt x="8159" y="6072"/>
                  </a:cubicBezTo>
                  <a:cubicBezTo>
                    <a:pt x="8159" y="6049"/>
                    <a:pt x="8159" y="6027"/>
                    <a:pt x="8148" y="6004"/>
                  </a:cubicBezTo>
                  <a:cubicBezTo>
                    <a:pt x="8272" y="5925"/>
                    <a:pt x="8396" y="5835"/>
                    <a:pt x="8521" y="5745"/>
                  </a:cubicBezTo>
                  <a:cubicBezTo>
                    <a:pt x="8825" y="5553"/>
                    <a:pt x="9119" y="5361"/>
                    <a:pt x="9412" y="5158"/>
                  </a:cubicBezTo>
                  <a:lnTo>
                    <a:pt x="9412" y="5158"/>
                  </a:lnTo>
                  <a:cubicBezTo>
                    <a:pt x="9322" y="5846"/>
                    <a:pt x="9254" y="6534"/>
                    <a:pt x="9231" y="7223"/>
                  </a:cubicBezTo>
                  <a:cubicBezTo>
                    <a:pt x="9435" y="6478"/>
                    <a:pt x="9593" y="5722"/>
                    <a:pt x="9717" y="4966"/>
                  </a:cubicBezTo>
                  <a:cubicBezTo>
                    <a:pt x="10405" y="4515"/>
                    <a:pt x="11093" y="4052"/>
                    <a:pt x="11748" y="3634"/>
                  </a:cubicBezTo>
                  <a:lnTo>
                    <a:pt x="11793" y="3623"/>
                  </a:lnTo>
                  <a:lnTo>
                    <a:pt x="11793" y="3623"/>
                  </a:lnTo>
                  <a:cubicBezTo>
                    <a:pt x="11658" y="3950"/>
                    <a:pt x="11522" y="4278"/>
                    <a:pt x="11398" y="4616"/>
                  </a:cubicBezTo>
                  <a:cubicBezTo>
                    <a:pt x="11285" y="5022"/>
                    <a:pt x="11172" y="5440"/>
                    <a:pt x="11082" y="5857"/>
                  </a:cubicBezTo>
                  <a:cubicBezTo>
                    <a:pt x="11274" y="5474"/>
                    <a:pt x="11443" y="5079"/>
                    <a:pt x="11601" y="4684"/>
                  </a:cubicBezTo>
                  <a:cubicBezTo>
                    <a:pt x="11782" y="4300"/>
                    <a:pt x="11951" y="3917"/>
                    <a:pt x="12120" y="3522"/>
                  </a:cubicBezTo>
                  <a:cubicBezTo>
                    <a:pt x="12131" y="3488"/>
                    <a:pt x="12131" y="3443"/>
                    <a:pt x="12120" y="3409"/>
                  </a:cubicBezTo>
                  <a:lnTo>
                    <a:pt x="14591" y="1806"/>
                  </a:lnTo>
                  <a:cubicBezTo>
                    <a:pt x="16239" y="735"/>
                    <a:pt x="17333" y="1"/>
                    <a:pt x="17333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749125" y="2937725"/>
              <a:ext cx="228525" cy="398925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46" y="1"/>
                  </a:moveTo>
                  <a:cubicBezTo>
                    <a:pt x="2980" y="2088"/>
                    <a:pt x="68" y="3420"/>
                    <a:pt x="125" y="6907"/>
                  </a:cubicBezTo>
                  <a:cubicBezTo>
                    <a:pt x="1" y="10055"/>
                    <a:pt x="2506" y="12526"/>
                    <a:pt x="3115" y="15550"/>
                  </a:cubicBezTo>
                  <a:lnTo>
                    <a:pt x="3217" y="15957"/>
                  </a:lnTo>
                  <a:lnTo>
                    <a:pt x="3454" y="15370"/>
                  </a:lnTo>
                  <a:cubicBezTo>
                    <a:pt x="4571" y="12944"/>
                    <a:pt x="7302" y="11262"/>
                    <a:pt x="8035" y="8780"/>
                  </a:cubicBezTo>
                  <a:cubicBezTo>
                    <a:pt x="9141" y="5485"/>
                    <a:pt x="7031" y="2450"/>
                    <a:pt x="5146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803300" y="2943950"/>
              <a:ext cx="117375" cy="313425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24" y="0"/>
                  </a:moveTo>
                  <a:cubicBezTo>
                    <a:pt x="3024" y="0"/>
                    <a:pt x="2991" y="192"/>
                    <a:pt x="2945" y="530"/>
                  </a:cubicBezTo>
                  <a:cubicBezTo>
                    <a:pt x="2923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17" y="1738"/>
                  </a:cubicBezTo>
                  <a:cubicBezTo>
                    <a:pt x="2415" y="1828"/>
                    <a:pt x="2336" y="1952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51" y="2708"/>
                  </a:lnTo>
                  <a:cubicBezTo>
                    <a:pt x="1738" y="2945"/>
                    <a:pt x="1637" y="3171"/>
                    <a:pt x="1546" y="3419"/>
                  </a:cubicBezTo>
                  <a:cubicBezTo>
                    <a:pt x="1467" y="3656"/>
                    <a:pt x="1377" y="3893"/>
                    <a:pt x="1309" y="4141"/>
                  </a:cubicBezTo>
                  <a:cubicBezTo>
                    <a:pt x="1445" y="3927"/>
                    <a:pt x="1558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63" y="2076"/>
                    <a:pt x="2742" y="1997"/>
                  </a:cubicBezTo>
                  <a:lnTo>
                    <a:pt x="2776" y="1964"/>
                  </a:lnTo>
                  <a:lnTo>
                    <a:pt x="2776" y="1964"/>
                  </a:lnTo>
                  <a:cubicBezTo>
                    <a:pt x="2709" y="2550"/>
                    <a:pt x="2630" y="3239"/>
                    <a:pt x="2562" y="3961"/>
                  </a:cubicBezTo>
                  <a:cubicBezTo>
                    <a:pt x="2551" y="4141"/>
                    <a:pt x="2528" y="4344"/>
                    <a:pt x="2517" y="4536"/>
                  </a:cubicBezTo>
                  <a:cubicBezTo>
                    <a:pt x="2359" y="4751"/>
                    <a:pt x="2178" y="4965"/>
                    <a:pt x="2009" y="5191"/>
                  </a:cubicBezTo>
                  <a:cubicBezTo>
                    <a:pt x="1840" y="5416"/>
                    <a:pt x="1670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59" y="6692"/>
                    <a:pt x="892" y="6816"/>
                    <a:pt x="824" y="6940"/>
                  </a:cubicBezTo>
                  <a:cubicBezTo>
                    <a:pt x="756" y="7064"/>
                    <a:pt x="700" y="7199"/>
                    <a:pt x="666" y="7335"/>
                  </a:cubicBezTo>
                  <a:cubicBezTo>
                    <a:pt x="745" y="7222"/>
                    <a:pt x="801" y="7098"/>
                    <a:pt x="903" y="6985"/>
                  </a:cubicBezTo>
                  <a:cubicBezTo>
                    <a:pt x="1005" y="6883"/>
                    <a:pt x="1072" y="6771"/>
                    <a:pt x="1163" y="6669"/>
                  </a:cubicBezTo>
                  <a:cubicBezTo>
                    <a:pt x="1343" y="6455"/>
                    <a:pt x="1524" y="6240"/>
                    <a:pt x="1704" y="6037"/>
                  </a:cubicBezTo>
                  <a:cubicBezTo>
                    <a:pt x="1964" y="5744"/>
                    <a:pt x="2212" y="5450"/>
                    <a:pt x="2460" y="5157"/>
                  </a:cubicBezTo>
                  <a:lnTo>
                    <a:pt x="2460" y="5157"/>
                  </a:lnTo>
                  <a:cubicBezTo>
                    <a:pt x="2426" y="5518"/>
                    <a:pt x="2404" y="5890"/>
                    <a:pt x="2370" y="6263"/>
                  </a:cubicBezTo>
                  <a:cubicBezTo>
                    <a:pt x="2336" y="6545"/>
                    <a:pt x="2314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38" y="7493"/>
                    <a:pt x="1614" y="7594"/>
                  </a:cubicBezTo>
                  <a:cubicBezTo>
                    <a:pt x="1377" y="7797"/>
                    <a:pt x="1174" y="8023"/>
                    <a:pt x="971" y="8260"/>
                  </a:cubicBezTo>
                  <a:cubicBezTo>
                    <a:pt x="790" y="8497"/>
                    <a:pt x="610" y="8745"/>
                    <a:pt x="452" y="9005"/>
                  </a:cubicBezTo>
                  <a:cubicBezTo>
                    <a:pt x="294" y="9264"/>
                    <a:pt x="136" y="9524"/>
                    <a:pt x="0" y="9795"/>
                  </a:cubicBezTo>
                  <a:cubicBezTo>
                    <a:pt x="407" y="9343"/>
                    <a:pt x="790" y="8881"/>
                    <a:pt x="1196" y="8452"/>
                  </a:cubicBezTo>
                  <a:cubicBezTo>
                    <a:pt x="1298" y="8350"/>
                    <a:pt x="1400" y="8238"/>
                    <a:pt x="1501" y="8136"/>
                  </a:cubicBezTo>
                  <a:cubicBezTo>
                    <a:pt x="1614" y="8034"/>
                    <a:pt x="1727" y="7944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cubicBezTo>
                    <a:pt x="2201" y="7560"/>
                    <a:pt x="2223" y="7549"/>
                    <a:pt x="2246" y="7538"/>
                  </a:cubicBezTo>
                  <a:lnTo>
                    <a:pt x="2246" y="7538"/>
                  </a:lnTo>
                  <a:cubicBezTo>
                    <a:pt x="2212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30" y="11645"/>
                    <a:pt x="1907" y="11995"/>
                  </a:cubicBezTo>
                  <a:cubicBezTo>
                    <a:pt x="1885" y="12345"/>
                    <a:pt x="1885" y="12537"/>
                    <a:pt x="1885" y="12537"/>
                  </a:cubicBezTo>
                  <a:cubicBezTo>
                    <a:pt x="1885" y="12537"/>
                    <a:pt x="1919" y="12345"/>
                    <a:pt x="1975" y="12006"/>
                  </a:cubicBezTo>
                  <a:cubicBezTo>
                    <a:pt x="2031" y="11668"/>
                    <a:pt x="2110" y="11171"/>
                    <a:pt x="2189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28" y="7989"/>
                    <a:pt x="2562" y="7673"/>
                  </a:cubicBezTo>
                  <a:cubicBezTo>
                    <a:pt x="2607" y="7752"/>
                    <a:pt x="2663" y="7843"/>
                    <a:pt x="2709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15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87" y="9185"/>
                  </a:cubicBezTo>
                  <a:cubicBezTo>
                    <a:pt x="3600" y="9411"/>
                    <a:pt x="3702" y="9637"/>
                    <a:pt x="3826" y="9862"/>
                  </a:cubicBezTo>
                  <a:cubicBezTo>
                    <a:pt x="3769" y="9614"/>
                    <a:pt x="3690" y="9377"/>
                    <a:pt x="3623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42" y="8655"/>
                    <a:pt x="3386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52" y="6861"/>
                    <a:pt x="2675" y="6579"/>
                    <a:pt x="2709" y="6297"/>
                  </a:cubicBezTo>
                  <a:cubicBezTo>
                    <a:pt x="2742" y="5879"/>
                    <a:pt x="2776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31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67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34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18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5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25" y="4830"/>
                    <a:pt x="4695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2" y="2708"/>
                    <a:pt x="3386" y="2122"/>
                    <a:pt x="3070" y="1557"/>
                  </a:cubicBezTo>
                  <a:lnTo>
                    <a:pt x="3058" y="1546"/>
                  </a:lnTo>
                  <a:lnTo>
                    <a:pt x="3047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02" y="790"/>
                    <a:pt x="3013" y="553"/>
                  </a:cubicBezTo>
                  <a:cubicBezTo>
                    <a:pt x="3024" y="192"/>
                    <a:pt x="3024" y="0"/>
                    <a:pt x="3024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04000" y="2859800"/>
              <a:ext cx="165900" cy="123200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6" y="1"/>
                  </a:moveTo>
                  <a:cubicBezTo>
                    <a:pt x="3751" y="1"/>
                    <a:pt x="3349" y="57"/>
                    <a:pt x="3014" y="150"/>
                  </a:cubicBezTo>
                  <a:cubicBezTo>
                    <a:pt x="1558" y="590"/>
                    <a:pt x="430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lnTo>
                    <a:pt x="836" y="4483"/>
                  </a:ln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40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51" y="1"/>
                    <a:pt x="416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02025" y="2872225"/>
              <a:ext cx="120200" cy="101475"/>
            </a:xfrm>
            <a:custGeom>
              <a:avLst/>
              <a:gdLst/>
              <a:ahLst/>
              <a:cxnLst/>
              <a:rect l="l" t="t" r="r" b="b"/>
              <a:pathLst>
                <a:path w="4808" h="4059" extrusionOk="0">
                  <a:moveTo>
                    <a:pt x="2136" y="1"/>
                  </a:moveTo>
                  <a:cubicBezTo>
                    <a:pt x="1709" y="1"/>
                    <a:pt x="1207" y="389"/>
                    <a:pt x="904" y="748"/>
                  </a:cubicBezTo>
                  <a:cubicBezTo>
                    <a:pt x="531" y="1188"/>
                    <a:pt x="260" y="1696"/>
                    <a:pt x="125" y="2248"/>
                  </a:cubicBezTo>
                  <a:cubicBezTo>
                    <a:pt x="1" y="2801"/>
                    <a:pt x="80" y="3343"/>
                    <a:pt x="588" y="3682"/>
                  </a:cubicBezTo>
                  <a:cubicBezTo>
                    <a:pt x="825" y="3840"/>
                    <a:pt x="1107" y="3952"/>
                    <a:pt x="1389" y="3998"/>
                  </a:cubicBezTo>
                  <a:cubicBezTo>
                    <a:pt x="1426" y="4002"/>
                    <a:pt x="1461" y="4004"/>
                    <a:pt x="1496" y="4004"/>
                  </a:cubicBezTo>
                  <a:cubicBezTo>
                    <a:pt x="1707" y="4004"/>
                    <a:pt x="1887" y="3928"/>
                    <a:pt x="2100" y="3919"/>
                  </a:cubicBezTo>
                  <a:cubicBezTo>
                    <a:pt x="2122" y="3918"/>
                    <a:pt x="2144" y="3917"/>
                    <a:pt x="2167" y="3917"/>
                  </a:cubicBezTo>
                  <a:cubicBezTo>
                    <a:pt x="2585" y="3917"/>
                    <a:pt x="2989" y="4058"/>
                    <a:pt x="3404" y="4058"/>
                  </a:cubicBezTo>
                  <a:cubicBezTo>
                    <a:pt x="3558" y="4058"/>
                    <a:pt x="3713" y="4039"/>
                    <a:pt x="3871" y="3986"/>
                  </a:cubicBezTo>
                  <a:cubicBezTo>
                    <a:pt x="4187" y="3873"/>
                    <a:pt x="4718" y="3208"/>
                    <a:pt x="4074" y="3162"/>
                  </a:cubicBezTo>
                  <a:cubicBezTo>
                    <a:pt x="4368" y="3083"/>
                    <a:pt x="4808" y="2824"/>
                    <a:pt x="4684" y="2485"/>
                  </a:cubicBezTo>
                  <a:cubicBezTo>
                    <a:pt x="4604" y="2245"/>
                    <a:pt x="4278" y="2089"/>
                    <a:pt x="4006" y="2089"/>
                  </a:cubicBezTo>
                  <a:cubicBezTo>
                    <a:pt x="3933" y="2089"/>
                    <a:pt x="3863" y="2100"/>
                    <a:pt x="3804" y="2124"/>
                  </a:cubicBezTo>
                  <a:cubicBezTo>
                    <a:pt x="4107" y="1758"/>
                    <a:pt x="4001" y="1236"/>
                    <a:pt x="3635" y="1236"/>
                  </a:cubicBezTo>
                  <a:cubicBezTo>
                    <a:pt x="3539" y="1236"/>
                    <a:pt x="3425" y="1272"/>
                    <a:pt x="3296" y="1357"/>
                  </a:cubicBezTo>
                  <a:cubicBezTo>
                    <a:pt x="3454" y="1154"/>
                    <a:pt x="3702" y="759"/>
                    <a:pt x="3476" y="522"/>
                  </a:cubicBezTo>
                  <a:cubicBezTo>
                    <a:pt x="3416" y="454"/>
                    <a:pt x="3341" y="429"/>
                    <a:pt x="3261" y="429"/>
                  </a:cubicBezTo>
                  <a:cubicBezTo>
                    <a:pt x="3102" y="429"/>
                    <a:pt x="2923" y="526"/>
                    <a:pt x="2788" y="578"/>
                  </a:cubicBezTo>
                  <a:cubicBezTo>
                    <a:pt x="2648" y="157"/>
                    <a:pt x="2407" y="1"/>
                    <a:pt x="213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02325" y="2841175"/>
              <a:ext cx="158550" cy="98850"/>
            </a:xfrm>
            <a:custGeom>
              <a:avLst/>
              <a:gdLst/>
              <a:ahLst/>
              <a:cxnLst/>
              <a:rect l="l" t="t" r="r" b="b"/>
              <a:pathLst>
                <a:path w="6342" h="3954" extrusionOk="0">
                  <a:moveTo>
                    <a:pt x="4236" y="0"/>
                  </a:moveTo>
                  <a:cubicBezTo>
                    <a:pt x="3592" y="0"/>
                    <a:pt x="2921" y="182"/>
                    <a:pt x="2415" y="421"/>
                  </a:cubicBezTo>
                  <a:cubicBezTo>
                    <a:pt x="1670" y="771"/>
                    <a:pt x="1061" y="1392"/>
                    <a:pt x="621" y="2080"/>
                  </a:cubicBezTo>
                  <a:cubicBezTo>
                    <a:pt x="406" y="2362"/>
                    <a:pt x="237" y="2667"/>
                    <a:pt x="102" y="3005"/>
                  </a:cubicBezTo>
                  <a:cubicBezTo>
                    <a:pt x="11" y="3276"/>
                    <a:pt x="0" y="3558"/>
                    <a:pt x="45" y="3840"/>
                  </a:cubicBezTo>
                  <a:cubicBezTo>
                    <a:pt x="45" y="3863"/>
                    <a:pt x="45" y="3874"/>
                    <a:pt x="56" y="3897"/>
                  </a:cubicBezTo>
                  <a:cubicBezTo>
                    <a:pt x="56" y="3908"/>
                    <a:pt x="68" y="3931"/>
                    <a:pt x="79" y="3953"/>
                  </a:cubicBezTo>
                  <a:cubicBezTo>
                    <a:pt x="305" y="3107"/>
                    <a:pt x="779" y="2351"/>
                    <a:pt x="1456" y="1798"/>
                  </a:cubicBezTo>
                  <a:cubicBezTo>
                    <a:pt x="1918" y="1380"/>
                    <a:pt x="2483" y="1064"/>
                    <a:pt x="3081" y="895"/>
                  </a:cubicBezTo>
                  <a:cubicBezTo>
                    <a:pt x="3415" y="802"/>
                    <a:pt x="3815" y="746"/>
                    <a:pt x="4228" y="746"/>
                  </a:cubicBezTo>
                  <a:cubicBezTo>
                    <a:pt x="5015" y="746"/>
                    <a:pt x="5846" y="949"/>
                    <a:pt x="6342" y="1482"/>
                  </a:cubicBezTo>
                  <a:cubicBezTo>
                    <a:pt x="6252" y="1234"/>
                    <a:pt x="6127" y="997"/>
                    <a:pt x="5981" y="782"/>
                  </a:cubicBezTo>
                  <a:cubicBezTo>
                    <a:pt x="5589" y="210"/>
                    <a:pt x="4928" y="0"/>
                    <a:pt x="4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07675" y="2884125"/>
              <a:ext cx="72525" cy="55900"/>
            </a:xfrm>
            <a:custGeom>
              <a:avLst/>
              <a:gdLst/>
              <a:ahLst/>
              <a:cxnLst/>
              <a:rect l="l" t="t" r="r" b="b"/>
              <a:pathLst>
                <a:path w="2901" h="2236" extrusionOk="0">
                  <a:moveTo>
                    <a:pt x="2901" y="1"/>
                  </a:moveTo>
                  <a:cubicBezTo>
                    <a:pt x="2709" y="46"/>
                    <a:pt x="2517" y="91"/>
                    <a:pt x="2325" y="159"/>
                  </a:cubicBezTo>
                  <a:cubicBezTo>
                    <a:pt x="2235" y="181"/>
                    <a:pt x="2144" y="215"/>
                    <a:pt x="2054" y="260"/>
                  </a:cubicBezTo>
                  <a:cubicBezTo>
                    <a:pt x="1953" y="294"/>
                    <a:pt x="1851" y="339"/>
                    <a:pt x="1750" y="385"/>
                  </a:cubicBezTo>
                  <a:cubicBezTo>
                    <a:pt x="1648" y="441"/>
                    <a:pt x="1546" y="497"/>
                    <a:pt x="1445" y="554"/>
                  </a:cubicBezTo>
                  <a:cubicBezTo>
                    <a:pt x="1343" y="610"/>
                    <a:pt x="1219" y="667"/>
                    <a:pt x="1129" y="734"/>
                  </a:cubicBezTo>
                  <a:cubicBezTo>
                    <a:pt x="1050" y="813"/>
                    <a:pt x="948" y="870"/>
                    <a:pt x="847" y="949"/>
                  </a:cubicBezTo>
                  <a:cubicBezTo>
                    <a:pt x="757" y="1016"/>
                    <a:pt x="666" y="1095"/>
                    <a:pt x="587" y="1186"/>
                  </a:cubicBezTo>
                  <a:cubicBezTo>
                    <a:pt x="508" y="1265"/>
                    <a:pt x="441" y="1344"/>
                    <a:pt x="362" y="1423"/>
                  </a:cubicBezTo>
                  <a:cubicBezTo>
                    <a:pt x="305" y="1502"/>
                    <a:pt x="249" y="1581"/>
                    <a:pt x="204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57" y="2032"/>
                    <a:pt x="91" y="1987"/>
                    <a:pt x="125" y="1919"/>
                  </a:cubicBezTo>
                  <a:cubicBezTo>
                    <a:pt x="170" y="1851"/>
                    <a:pt x="215" y="1784"/>
                    <a:pt x="271" y="1727"/>
                  </a:cubicBezTo>
                  <a:cubicBezTo>
                    <a:pt x="316" y="1648"/>
                    <a:pt x="373" y="1581"/>
                    <a:pt x="452" y="1513"/>
                  </a:cubicBezTo>
                  <a:cubicBezTo>
                    <a:pt x="520" y="1434"/>
                    <a:pt x="599" y="1366"/>
                    <a:pt x="678" y="1299"/>
                  </a:cubicBezTo>
                  <a:cubicBezTo>
                    <a:pt x="723" y="1265"/>
                    <a:pt x="768" y="1220"/>
                    <a:pt x="802" y="1186"/>
                  </a:cubicBezTo>
                  <a:lnTo>
                    <a:pt x="948" y="1084"/>
                  </a:lnTo>
                  <a:cubicBezTo>
                    <a:pt x="1027" y="1005"/>
                    <a:pt x="1129" y="949"/>
                    <a:pt x="1230" y="881"/>
                  </a:cubicBezTo>
                  <a:cubicBezTo>
                    <a:pt x="1321" y="813"/>
                    <a:pt x="1422" y="746"/>
                    <a:pt x="1524" y="689"/>
                  </a:cubicBezTo>
                  <a:cubicBezTo>
                    <a:pt x="1625" y="633"/>
                    <a:pt x="1727" y="576"/>
                    <a:pt x="1817" y="520"/>
                  </a:cubicBezTo>
                  <a:cubicBezTo>
                    <a:pt x="2009" y="407"/>
                    <a:pt x="2201" y="317"/>
                    <a:pt x="2359" y="238"/>
                  </a:cubicBezTo>
                  <a:cubicBezTo>
                    <a:pt x="2438" y="204"/>
                    <a:pt x="2517" y="170"/>
                    <a:pt x="2585" y="136"/>
                  </a:cubicBezTo>
                  <a:cubicBezTo>
                    <a:pt x="2641" y="114"/>
                    <a:pt x="2709" y="91"/>
                    <a:pt x="2754" y="69"/>
                  </a:cubicBezTo>
                  <a:cubicBezTo>
                    <a:pt x="2844" y="23"/>
                    <a:pt x="2900" y="1"/>
                    <a:pt x="290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23200" y="2902900"/>
              <a:ext cx="45725" cy="23000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88" y="1"/>
                  </a:moveTo>
                  <a:cubicBezTo>
                    <a:pt x="1369" y="1"/>
                    <a:pt x="1350" y="2"/>
                    <a:pt x="1332" y="6"/>
                  </a:cubicBezTo>
                  <a:cubicBezTo>
                    <a:pt x="1264" y="6"/>
                    <a:pt x="1196" y="17"/>
                    <a:pt x="1140" y="28"/>
                  </a:cubicBezTo>
                  <a:cubicBezTo>
                    <a:pt x="1130" y="32"/>
                    <a:pt x="1119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45" y="107"/>
                  </a:lnTo>
                  <a:cubicBezTo>
                    <a:pt x="688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72" y="717"/>
                    <a:pt x="463" y="660"/>
                    <a:pt x="564" y="593"/>
                  </a:cubicBezTo>
                  <a:cubicBezTo>
                    <a:pt x="677" y="525"/>
                    <a:pt x="779" y="457"/>
                    <a:pt x="892" y="401"/>
                  </a:cubicBezTo>
                  <a:cubicBezTo>
                    <a:pt x="1004" y="344"/>
                    <a:pt x="1117" y="288"/>
                    <a:pt x="1219" y="243"/>
                  </a:cubicBezTo>
                  <a:cubicBezTo>
                    <a:pt x="1275" y="220"/>
                    <a:pt x="1332" y="186"/>
                    <a:pt x="1377" y="175"/>
                  </a:cubicBezTo>
                  <a:cubicBezTo>
                    <a:pt x="1422" y="153"/>
                    <a:pt x="1478" y="141"/>
                    <a:pt x="1512" y="119"/>
                  </a:cubicBezTo>
                  <a:cubicBezTo>
                    <a:pt x="1557" y="107"/>
                    <a:pt x="1602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38" y="10"/>
                    <a:pt x="1727" y="11"/>
                    <a:pt x="1715" y="11"/>
                  </a:cubicBezTo>
                  <a:cubicBezTo>
                    <a:pt x="1691" y="11"/>
                    <a:pt x="1666" y="6"/>
                    <a:pt x="1636" y="6"/>
                  </a:cubicBezTo>
                  <a:lnTo>
                    <a:pt x="1501" y="6"/>
                  </a:lnTo>
                  <a:cubicBezTo>
                    <a:pt x="1463" y="6"/>
                    <a:pt x="1426" y="1"/>
                    <a:pt x="138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24025" y="2912975"/>
              <a:ext cx="40650" cy="15475"/>
            </a:xfrm>
            <a:custGeom>
              <a:avLst/>
              <a:gdLst/>
              <a:ahLst/>
              <a:cxnLst/>
              <a:rect l="l" t="t" r="r" b="b"/>
              <a:pathLst>
                <a:path w="1626" h="619" extrusionOk="0">
                  <a:moveTo>
                    <a:pt x="1276" y="1"/>
                  </a:moveTo>
                  <a:cubicBezTo>
                    <a:pt x="1253" y="1"/>
                    <a:pt x="1231" y="3"/>
                    <a:pt x="1208" y="9"/>
                  </a:cubicBezTo>
                  <a:cubicBezTo>
                    <a:pt x="1152" y="9"/>
                    <a:pt x="1107" y="9"/>
                    <a:pt x="1050" y="20"/>
                  </a:cubicBezTo>
                  <a:cubicBezTo>
                    <a:pt x="994" y="32"/>
                    <a:pt x="949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31" y="201"/>
                    <a:pt x="475" y="224"/>
                    <a:pt x="441" y="257"/>
                  </a:cubicBezTo>
                  <a:cubicBezTo>
                    <a:pt x="351" y="303"/>
                    <a:pt x="272" y="359"/>
                    <a:pt x="204" y="415"/>
                  </a:cubicBezTo>
                  <a:cubicBezTo>
                    <a:pt x="148" y="460"/>
                    <a:pt x="103" y="506"/>
                    <a:pt x="57" y="562"/>
                  </a:cubicBezTo>
                  <a:cubicBezTo>
                    <a:pt x="24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60" y="494"/>
                  </a:cubicBezTo>
                  <a:cubicBezTo>
                    <a:pt x="294" y="483"/>
                    <a:pt x="339" y="460"/>
                    <a:pt x="373" y="449"/>
                  </a:cubicBezTo>
                  <a:cubicBezTo>
                    <a:pt x="418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92" y="235"/>
                    <a:pt x="994" y="201"/>
                    <a:pt x="1084" y="167"/>
                  </a:cubicBezTo>
                  <a:cubicBezTo>
                    <a:pt x="1141" y="156"/>
                    <a:pt x="1186" y="145"/>
                    <a:pt x="1231" y="133"/>
                  </a:cubicBezTo>
                  <a:lnTo>
                    <a:pt x="1355" y="99"/>
                  </a:lnTo>
                  <a:cubicBezTo>
                    <a:pt x="1434" y="77"/>
                    <a:pt x="1502" y="66"/>
                    <a:pt x="1547" y="54"/>
                  </a:cubicBezTo>
                  <a:lnTo>
                    <a:pt x="1626" y="32"/>
                  </a:lnTo>
                  <a:cubicBezTo>
                    <a:pt x="1592" y="32"/>
                    <a:pt x="1569" y="20"/>
                    <a:pt x="1547" y="20"/>
                  </a:cubicBezTo>
                  <a:cubicBezTo>
                    <a:pt x="1499" y="12"/>
                    <a:pt x="1451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21" y="3"/>
                    <a:pt x="1299" y="1"/>
                    <a:pt x="12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893000" y="2930925"/>
              <a:ext cx="126700" cy="171425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2" y="25"/>
                    <a:pt x="260" y="47"/>
                  </a:cubicBezTo>
                  <a:cubicBezTo>
                    <a:pt x="114" y="555"/>
                    <a:pt x="46" y="1074"/>
                    <a:pt x="35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8" y="6671"/>
                    <a:pt x="2855" y="6857"/>
                    <a:pt x="3378" y="6857"/>
                  </a:cubicBezTo>
                  <a:cubicBezTo>
                    <a:pt x="3787" y="6857"/>
                    <a:pt x="4182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63" y="6062"/>
                    <a:pt x="4808" y="5881"/>
                  </a:cubicBezTo>
                  <a:cubicBezTo>
                    <a:pt x="5067" y="4854"/>
                    <a:pt x="4774" y="3805"/>
                    <a:pt x="4311" y="2868"/>
                  </a:cubicBezTo>
                  <a:cubicBezTo>
                    <a:pt x="4029" y="2304"/>
                    <a:pt x="3499" y="1762"/>
                    <a:pt x="3047" y="1345"/>
                  </a:cubicBezTo>
                  <a:cubicBezTo>
                    <a:pt x="2309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90750" y="2927300"/>
              <a:ext cx="97350" cy="98775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6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15" y="3407"/>
                    <a:pt x="2842" y="3569"/>
                    <a:pt x="3019" y="3569"/>
                  </a:cubicBezTo>
                  <a:cubicBezTo>
                    <a:pt x="3058" y="3569"/>
                    <a:pt x="3094" y="3562"/>
                    <a:pt x="3126" y="3544"/>
                  </a:cubicBezTo>
                  <a:cubicBezTo>
                    <a:pt x="3307" y="3453"/>
                    <a:pt x="3228" y="3261"/>
                    <a:pt x="3104" y="3126"/>
                  </a:cubicBezTo>
                  <a:lnTo>
                    <a:pt x="3104" y="3126"/>
                  </a:lnTo>
                  <a:cubicBezTo>
                    <a:pt x="3170" y="3184"/>
                    <a:pt x="3251" y="3212"/>
                    <a:pt x="3332" y="3212"/>
                  </a:cubicBezTo>
                  <a:cubicBezTo>
                    <a:pt x="3471" y="3212"/>
                    <a:pt x="3606" y="3129"/>
                    <a:pt x="3656" y="2979"/>
                  </a:cubicBezTo>
                  <a:cubicBezTo>
                    <a:pt x="3893" y="2539"/>
                    <a:pt x="3442" y="1704"/>
                    <a:pt x="3194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900625" y="2927200"/>
              <a:ext cx="131200" cy="163750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9" y="44"/>
                    <a:pt x="0" y="151"/>
                  </a:cubicBezTo>
                  <a:cubicBezTo>
                    <a:pt x="16" y="151"/>
                    <a:pt x="32" y="151"/>
                    <a:pt x="47" y="151"/>
                  </a:cubicBezTo>
                  <a:cubicBezTo>
                    <a:pt x="1035" y="151"/>
                    <a:pt x="1998" y="850"/>
                    <a:pt x="2742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90" y="6380"/>
                    <a:pt x="4311" y="6549"/>
                  </a:cubicBezTo>
                  <a:cubicBezTo>
                    <a:pt x="4819" y="6098"/>
                    <a:pt x="5248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89050" y="2930975"/>
              <a:ext cx="67450" cy="38650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75" y="181"/>
                  </a:cubicBezTo>
                  <a:cubicBezTo>
                    <a:pt x="610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6" y="508"/>
                  </a:cubicBezTo>
                  <a:cubicBezTo>
                    <a:pt x="1276" y="542"/>
                    <a:pt x="1366" y="587"/>
                    <a:pt x="1456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74" y="869"/>
                    <a:pt x="1953" y="914"/>
                  </a:cubicBezTo>
                  <a:cubicBezTo>
                    <a:pt x="2032" y="959"/>
                    <a:pt x="2111" y="1004"/>
                    <a:pt x="2179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61" y="1286"/>
                    <a:pt x="2506" y="1332"/>
                  </a:cubicBezTo>
                  <a:cubicBezTo>
                    <a:pt x="2540" y="1365"/>
                    <a:pt x="2574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14" y="1016"/>
                    <a:pt x="2246" y="959"/>
                  </a:cubicBezTo>
                  <a:cubicBezTo>
                    <a:pt x="2179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35" y="485"/>
                  </a:cubicBezTo>
                  <a:cubicBezTo>
                    <a:pt x="1355" y="395"/>
                    <a:pt x="1174" y="316"/>
                    <a:pt x="994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95825" y="2933775"/>
              <a:ext cx="45725" cy="38125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1" y="1"/>
                  </a:moveTo>
                  <a:lnTo>
                    <a:pt x="91" y="69"/>
                  </a:lnTo>
                  <a:cubicBezTo>
                    <a:pt x="147" y="102"/>
                    <a:pt x="226" y="148"/>
                    <a:pt x="316" y="215"/>
                  </a:cubicBezTo>
                  <a:cubicBezTo>
                    <a:pt x="350" y="249"/>
                    <a:pt x="407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6" y="633"/>
                    <a:pt x="948" y="723"/>
                  </a:cubicBezTo>
                  <a:cubicBezTo>
                    <a:pt x="1061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50" y="1457"/>
                  </a:cubicBezTo>
                  <a:cubicBezTo>
                    <a:pt x="1806" y="1502"/>
                    <a:pt x="1829" y="1524"/>
                    <a:pt x="1829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38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87" y="802"/>
                    <a:pt x="1163" y="700"/>
                    <a:pt x="1061" y="599"/>
                  </a:cubicBezTo>
                  <a:cubicBezTo>
                    <a:pt x="994" y="554"/>
                    <a:pt x="937" y="509"/>
                    <a:pt x="881" y="452"/>
                  </a:cubicBezTo>
                  <a:cubicBezTo>
                    <a:pt x="824" y="407"/>
                    <a:pt x="757" y="362"/>
                    <a:pt x="700" y="328"/>
                  </a:cubicBezTo>
                  <a:cubicBezTo>
                    <a:pt x="644" y="294"/>
                    <a:pt x="587" y="249"/>
                    <a:pt x="531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92150" y="2931250"/>
              <a:ext cx="33875" cy="39800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6" y="373"/>
                  </a:cubicBezTo>
                  <a:cubicBezTo>
                    <a:pt x="351" y="429"/>
                    <a:pt x="384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57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2" y="1264"/>
                    <a:pt x="1095" y="1309"/>
                    <a:pt x="1129" y="1343"/>
                  </a:cubicBezTo>
                  <a:cubicBezTo>
                    <a:pt x="1265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73" y="1061"/>
                    <a:pt x="1039" y="1005"/>
                  </a:cubicBezTo>
                  <a:cubicBezTo>
                    <a:pt x="960" y="903"/>
                    <a:pt x="892" y="801"/>
                    <a:pt x="802" y="700"/>
                  </a:cubicBezTo>
                  <a:cubicBezTo>
                    <a:pt x="712" y="598"/>
                    <a:pt x="621" y="497"/>
                    <a:pt x="531" y="418"/>
                  </a:cubicBezTo>
                  <a:cubicBezTo>
                    <a:pt x="452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776225" y="2929825"/>
              <a:ext cx="129225" cy="133600"/>
            </a:xfrm>
            <a:custGeom>
              <a:avLst/>
              <a:gdLst/>
              <a:ahLst/>
              <a:cxnLst/>
              <a:rect l="l" t="t" r="r" b="b"/>
              <a:pathLst>
                <a:path w="5169" h="5344" extrusionOk="0">
                  <a:moveTo>
                    <a:pt x="5021" y="1"/>
                  </a:moveTo>
                  <a:lnTo>
                    <a:pt x="4627" y="91"/>
                  </a:lnTo>
                  <a:cubicBezTo>
                    <a:pt x="4141" y="204"/>
                    <a:pt x="3667" y="351"/>
                    <a:pt x="3216" y="543"/>
                  </a:cubicBezTo>
                  <a:cubicBezTo>
                    <a:pt x="1839" y="1129"/>
                    <a:pt x="147" y="2280"/>
                    <a:pt x="23" y="3928"/>
                  </a:cubicBezTo>
                  <a:cubicBezTo>
                    <a:pt x="0" y="4357"/>
                    <a:pt x="124" y="4785"/>
                    <a:pt x="384" y="5124"/>
                  </a:cubicBezTo>
                  <a:cubicBezTo>
                    <a:pt x="553" y="5225"/>
                    <a:pt x="733" y="5293"/>
                    <a:pt x="937" y="5316"/>
                  </a:cubicBezTo>
                  <a:cubicBezTo>
                    <a:pt x="1078" y="5335"/>
                    <a:pt x="1218" y="5344"/>
                    <a:pt x="1355" y="5344"/>
                  </a:cubicBezTo>
                  <a:cubicBezTo>
                    <a:pt x="2035" y="5344"/>
                    <a:pt x="2660" y="5120"/>
                    <a:pt x="3261" y="4763"/>
                  </a:cubicBezTo>
                  <a:cubicBezTo>
                    <a:pt x="4107" y="4266"/>
                    <a:pt x="4638" y="3420"/>
                    <a:pt x="4920" y="2495"/>
                  </a:cubicBezTo>
                  <a:cubicBezTo>
                    <a:pt x="5021" y="2122"/>
                    <a:pt x="5089" y="1739"/>
                    <a:pt x="5134" y="1344"/>
                  </a:cubicBezTo>
                  <a:cubicBezTo>
                    <a:pt x="5168" y="892"/>
                    <a:pt x="5134" y="441"/>
                    <a:pt x="50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26275" y="2923900"/>
              <a:ext cx="88475" cy="85725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lnTo>
                    <a:pt x="3189" y="1"/>
                  </a:ln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5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38" y="2334"/>
                    <a:pt x="410" y="2864"/>
                    <a:pt x="682" y="2864"/>
                  </a:cubicBezTo>
                  <a:cubicBezTo>
                    <a:pt x="729" y="2864"/>
                    <a:pt x="786" y="2848"/>
                    <a:pt x="853" y="2811"/>
                  </a:cubicBezTo>
                  <a:cubicBezTo>
                    <a:pt x="866" y="3152"/>
                    <a:pt x="1086" y="3366"/>
                    <a:pt x="1329" y="3366"/>
                  </a:cubicBezTo>
                  <a:cubicBezTo>
                    <a:pt x="1495" y="3366"/>
                    <a:pt x="1672" y="3266"/>
                    <a:pt x="1801" y="3036"/>
                  </a:cubicBezTo>
                  <a:lnTo>
                    <a:pt x="1801" y="3036"/>
                  </a:lnTo>
                  <a:cubicBezTo>
                    <a:pt x="1745" y="3326"/>
                    <a:pt x="1874" y="3428"/>
                    <a:pt x="2063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785800" y="2929550"/>
              <a:ext cx="137700" cy="148575"/>
            </a:xfrm>
            <a:custGeom>
              <a:avLst/>
              <a:gdLst/>
              <a:ahLst/>
              <a:cxnLst/>
              <a:rect l="l" t="t" r="r" b="b"/>
              <a:pathLst>
                <a:path w="5508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06" y="1738"/>
                    <a:pt x="4638" y="2122"/>
                    <a:pt x="4537" y="2506"/>
                  </a:cubicBezTo>
                  <a:cubicBezTo>
                    <a:pt x="4255" y="3420"/>
                    <a:pt x="3724" y="4266"/>
                    <a:pt x="2878" y="4763"/>
                  </a:cubicBezTo>
                  <a:cubicBezTo>
                    <a:pt x="2280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4" y="5315"/>
                  </a:cubicBezTo>
                  <a:cubicBezTo>
                    <a:pt x="350" y="5293"/>
                    <a:pt x="170" y="5225"/>
                    <a:pt x="1" y="5124"/>
                  </a:cubicBezTo>
                  <a:lnTo>
                    <a:pt x="1" y="5124"/>
                  </a:lnTo>
                  <a:cubicBezTo>
                    <a:pt x="215" y="5417"/>
                    <a:pt x="497" y="5643"/>
                    <a:pt x="836" y="5778"/>
                  </a:cubicBezTo>
                  <a:cubicBezTo>
                    <a:pt x="1106" y="5891"/>
                    <a:pt x="1393" y="5943"/>
                    <a:pt x="1685" y="5943"/>
                  </a:cubicBezTo>
                  <a:cubicBezTo>
                    <a:pt x="2905" y="5943"/>
                    <a:pt x="4206" y="5042"/>
                    <a:pt x="4661" y="3995"/>
                  </a:cubicBezTo>
                  <a:cubicBezTo>
                    <a:pt x="5248" y="2743"/>
                    <a:pt x="5507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000" y="2928425"/>
              <a:ext cx="23150" cy="80700"/>
            </a:xfrm>
            <a:custGeom>
              <a:avLst/>
              <a:gdLst/>
              <a:ahLst/>
              <a:cxnLst/>
              <a:rect l="l" t="t" r="r" b="b"/>
              <a:pathLst>
                <a:path w="926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24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700" y="1230"/>
                    <a:pt x="666" y="1332"/>
                  </a:cubicBezTo>
                  <a:cubicBezTo>
                    <a:pt x="644" y="1434"/>
                    <a:pt x="610" y="1535"/>
                    <a:pt x="576" y="1637"/>
                  </a:cubicBezTo>
                  <a:cubicBezTo>
                    <a:pt x="508" y="1840"/>
                    <a:pt x="441" y="2032"/>
                    <a:pt x="373" y="2223"/>
                  </a:cubicBezTo>
                  <a:cubicBezTo>
                    <a:pt x="305" y="2404"/>
                    <a:pt x="238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29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68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92" y="1072"/>
                  </a:cubicBezTo>
                  <a:cubicBezTo>
                    <a:pt x="903" y="982"/>
                    <a:pt x="926" y="881"/>
                    <a:pt x="926" y="790"/>
                  </a:cubicBezTo>
                  <a:cubicBezTo>
                    <a:pt x="926" y="689"/>
                    <a:pt x="926" y="610"/>
                    <a:pt x="926" y="520"/>
                  </a:cubicBezTo>
                  <a:cubicBezTo>
                    <a:pt x="926" y="452"/>
                    <a:pt x="915" y="373"/>
                    <a:pt x="903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47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66475" y="2932375"/>
              <a:ext cx="34175" cy="73650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3" y="57"/>
                    <a:pt x="1333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76" y="429"/>
                    <a:pt x="1254" y="497"/>
                  </a:cubicBezTo>
                  <a:cubicBezTo>
                    <a:pt x="1242" y="565"/>
                    <a:pt x="1208" y="655"/>
                    <a:pt x="1186" y="734"/>
                  </a:cubicBezTo>
                  <a:cubicBezTo>
                    <a:pt x="1152" y="813"/>
                    <a:pt x="1118" y="892"/>
                    <a:pt x="1084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15" y="1343"/>
                    <a:pt x="859" y="1434"/>
                    <a:pt x="813" y="1524"/>
                  </a:cubicBezTo>
                  <a:cubicBezTo>
                    <a:pt x="723" y="1704"/>
                    <a:pt x="622" y="1874"/>
                    <a:pt x="531" y="2043"/>
                  </a:cubicBezTo>
                  <a:cubicBezTo>
                    <a:pt x="430" y="2212"/>
                    <a:pt x="339" y="2370"/>
                    <a:pt x="261" y="2494"/>
                  </a:cubicBezTo>
                  <a:cubicBezTo>
                    <a:pt x="182" y="2630"/>
                    <a:pt x="114" y="2742"/>
                    <a:pt x="69" y="2821"/>
                  </a:cubicBezTo>
                  <a:cubicBezTo>
                    <a:pt x="24" y="2900"/>
                    <a:pt x="1" y="2946"/>
                    <a:pt x="1" y="2946"/>
                  </a:cubicBezTo>
                  <a:cubicBezTo>
                    <a:pt x="1" y="2946"/>
                    <a:pt x="148" y="2788"/>
                    <a:pt x="339" y="2551"/>
                  </a:cubicBezTo>
                  <a:cubicBezTo>
                    <a:pt x="430" y="2438"/>
                    <a:pt x="543" y="2291"/>
                    <a:pt x="644" y="2122"/>
                  </a:cubicBezTo>
                  <a:cubicBezTo>
                    <a:pt x="757" y="1964"/>
                    <a:pt x="859" y="1795"/>
                    <a:pt x="960" y="1603"/>
                  </a:cubicBezTo>
                  <a:cubicBezTo>
                    <a:pt x="1017" y="1513"/>
                    <a:pt x="1062" y="1422"/>
                    <a:pt x="1107" y="1321"/>
                  </a:cubicBezTo>
                  <a:cubicBezTo>
                    <a:pt x="1141" y="1230"/>
                    <a:pt x="1186" y="1140"/>
                    <a:pt x="1208" y="1039"/>
                  </a:cubicBezTo>
                  <a:cubicBezTo>
                    <a:pt x="1254" y="948"/>
                    <a:pt x="1265" y="858"/>
                    <a:pt x="1299" y="779"/>
                  </a:cubicBezTo>
                  <a:cubicBezTo>
                    <a:pt x="1321" y="689"/>
                    <a:pt x="1333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55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70425" y="2934625"/>
              <a:ext cx="28800" cy="41775"/>
            </a:xfrm>
            <a:custGeom>
              <a:avLst/>
              <a:gdLst/>
              <a:ahLst/>
              <a:cxnLst/>
              <a:rect l="l" t="t" r="r" b="b"/>
              <a:pathLst>
                <a:path w="1152" h="167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73" y="80"/>
                    <a:pt x="1017" y="159"/>
                    <a:pt x="949" y="249"/>
                  </a:cubicBezTo>
                  <a:cubicBezTo>
                    <a:pt x="836" y="407"/>
                    <a:pt x="701" y="621"/>
                    <a:pt x="565" y="836"/>
                  </a:cubicBezTo>
                  <a:cubicBezTo>
                    <a:pt x="497" y="937"/>
                    <a:pt x="441" y="1039"/>
                    <a:pt x="373" y="1140"/>
                  </a:cubicBezTo>
                  <a:cubicBezTo>
                    <a:pt x="339" y="1186"/>
                    <a:pt x="306" y="1242"/>
                    <a:pt x="283" y="1287"/>
                  </a:cubicBezTo>
                  <a:cubicBezTo>
                    <a:pt x="249" y="1321"/>
                    <a:pt x="215" y="1366"/>
                    <a:pt x="193" y="1411"/>
                  </a:cubicBezTo>
                  <a:cubicBezTo>
                    <a:pt x="136" y="1490"/>
                    <a:pt x="80" y="1547"/>
                    <a:pt x="46" y="1592"/>
                  </a:cubicBezTo>
                  <a:cubicBezTo>
                    <a:pt x="24" y="1614"/>
                    <a:pt x="12" y="1637"/>
                    <a:pt x="1" y="1671"/>
                  </a:cubicBezTo>
                  <a:cubicBezTo>
                    <a:pt x="24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83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3" y="1344"/>
                    <a:pt x="588" y="1298"/>
                  </a:cubicBezTo>
                  <a:cubicBezTo>
                    <a:pt x="633" y="1253"/>
                    <a:pt x="768" y="1276"/>
                    <a:pt x="813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8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61975" y="2943375"/>
              <a:ext cx="29075" cy="22025"/>
            </a:xfrm>
            <a:custGeom>
              <a:avLst/>
              <a:gdLst/>
              <a:ahLst/>
              <a:cxnLst/>
              <a:rect l="l" t="t" r="r" b="b"/>
              <a:pathLst>
                <a:path w="1163" h="881" extrusionOk="0">
                  <a:moveTo>
                    <a:pt x="1163" y="1"/>
                  </a:moveTo>
                  <a:lnTo>
                    <a:pt x="1163" y="1"/>
                  </a:lnTo>
                  <a:cubicBezTo>
                    <a:pt x="1095" y="34"/>
                    <a:pt x="1027" y="68"/>
                    <a:pt x="960" y="113"/>
                  </a:cubicBezTo>
                  <a:cubicBezTo>
                    <a:pt x="914" y="159"/>
                    <a:pt x="835" y="204"/>
                    <a:pt x="768" y="249"/>
                  </a:cubicBezTo>
                  <a:cubicBezTo>
                    <a:pt x="700" y="294"/>
                    <a:pt x="632" y="350"/>
                    <a:pt x="565" y="407"/>
                  </a:cubicBezTo>
                  <a:cubicBezTo>
                    <a:pt x="497" y="463"/>
                    <a:pt x="418" y="508"/>
                    <a:pt x="350" y="565"/>
                  </a:cubicBezTo>
                  <a:cubicBezTo>
                    <a:pt x="316" y="587"/>
                    <a:pt x="283" y="621"/>
                    <a:pt x="260" y="644"/>
                  </a:cubicBezTo>
                  <a:cubicBezTo>
                    <a:pt x="226" y="666"/>
                    <a:pt x="204" y="689"/>
                    <a:pt x="170" y="711"/>
                  </a:cubicBezTo>
                  <a:cubicBezTo>
                    <a:pt x="113" y="768"/>
                    <a:pt x="57" y="813"/>
                    <a:pt x="0" y="881"/>
                  </a:cubicBezTo>
                  <a:cubicBezTo>
                    <a:pt x="79" y="858"/>
                    <a:pt x="147" y="824"/>
                    <a:pt x="226" y="790"/>
                  </a:cubicBezTo>
                  <a:cubicBezTo>
                    <a:pt x="294" y="768"/>
                    <a:pt x="373" y="723"/>
                    <a:pt x="441" y="689"/>
                  </a:cubicBezTo>
                  <a:cubicBezTo>
                    <a:pt x="508" y="644"/>
                    <a:pt x="587" y="587"/>
                    <a:pt x="655" y="531"/>
                  </a:cubicBezTo>
                  <a:cubicBezTo>
                    <a:pt x="790" y="429"/>
                    <a:pt x="914" y="316"/>
                    <a:pt x="1027" y="181"/>
                  </a:cubicBezTo>
                  <a:cubicBezTo>
                    <a:pt x="1072" y="125"/>
                    <a:pt x="1118" y="57"/>
                    <a:pt x="116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731075" y="2854200"/>
              <a:ext cx="174925" cy="100050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3" y="12"/>
                    <a:pt x="2020" y="36"/>
                  </a:cubicBezTo>
                  <a:cubicBezTo>
                    <a:pt x="869" y="160"/>
                    <a:pt x="215" y="893"/>
                    <a:pt x="1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8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30" y="3037"/>
                    <a:pt x="6977" y="3037"/>
                  </a:cubicBezTo>
                  <a:cubicBezTo>
                    <a:pt x="6984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797375" y="2873500"/>
              <a:ext cx="108925" cy="76575"/>
            </a:xfrm>
            <a:custGeom>
              <a:avLst/>
              <a:gdLst/>
              <a:ahLst/>
              <a:cxnLst/>
              <a:rect l="l" t="t" r="r" b="b"/>
              <a:pathLst>
                <a:path w="4357" h="3063" extrusionOk="0">
                  <a:moveTo>
                    <a:pt x="1319" y="1"/>
                  </a:moveTo>
                  <a:cubicBezTo>
                    <a:pt x="904" y="1"/>
                    <a:pt x="920" y="353"/>
                    <a:pt x="1117" y="697"/>
                  </a:cubicBezTo>
                  <a:cubicBezTo>
                    <a:pt x="990" y="652"/>
                    <a:pt x="879" y="632"/>
                    <a:pt x="785" y="632"/>
                  </a:cubicBezTo>
                  <a:cubicBezTo>
                    <a:pt x="380" y="632"/>
                    <a:pt x="299" y="1011"/>
                    <a:pt x="666" y="1441"/>
                  </a:cubicBezTo>
                  <a:cubicBezTo>
                    <a:pt x="1" y="1754"/>
                    <a:pt x="587" y="2562"/>
                    <a:pt x="1130" y="2562"/>
                  </a:cubicBezTo>
                  <a:cubicBezTo>
                    <a:pt x="1195" y="2562"/>
                    <a:pt x="1259" y="2550"/>
                    <a:pt x="1321" y="2525"/>
                  </a:cubicBezTo>
                  <a:lnTo>
                    <a:pt x="1321" y="2525"/>
                  </a:lnTo>
                  <a:cubicBezTo>
                    <a:pt x="969" y="2897"/>
                    <a:pt x="1548" y="3063"/>
                    <a:pt x="1870" y="3063"/>
                  </a:cubicBezTo>
                  <a:cubicBezTo>
                    <a:pt x="1910" y="3063"/>
                    <a:pt x="1945" y="3060"/>
                    <a:pt x="1975" y="3055"/>
                  </a:cubicBezTo>
                  <a:cubicBezTo>
                    <a:pt x="2728" y="2946"/>
                    <a:pt x="3316" y="2219"/>
                    <a:pt x="4044" y="2219"/>
                  </a:cubicBezTo>
                  <a:cubicBezTo>
                    <a:pt x="4145" y="2219"/>
                    <a:pt x="4249" y="2234"/>
                    <a:pt x="4356" y="2265"/>
                  </a:cubicBezTo>
                  <a:lnTo>
                    <a:pt x="3984" y="1915"/>
                  </a:lnTo>
                  <a:cubicBezTo>
                    <a:pt x="3510" y="1329"/>
                    <a:pt x="3352" y="753"/>
                    <a:pt x="2731" y="358"/>
                  </a:cubicBezTo>
                  <a:cubicBezTo>
                    <a:pt x="2415" y="132"/>
                    <a:pt x="1817" y="42"/>
                    <a:pt x="1433" y="8"/>
                  </a:cubicBezTo>
                  <a:cubicBezTo>
                    <a:pt x="1392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724600" y="2903875"/>
              <a:ext cx="182525" cy="67900"/>
            </a:xfrm>
            <a:custGeom>
              <a:avLst/>
              <a:gdLst/>
              <a:ahLst/>
              <a:cxnLst/>
              <a:rect l="l" t="t" r="r" b="b"/>
              <a:pathLst>
                <a:path w="7301" h="2716" extrusionOk="0">
                  <a:moveTo>
                    <a:pt x="260" y="1"/>
                  </a:moveTo>
                  <a:cubicBezTo>
                    <a:pt x="260" y="23"/>
                    <a:pt x="260" y="35"/>
                    <a:pt x="248" y="57"/>
                  </a:cubicBezTo>
                  <a:cubicBezTo>
                    <a:pt x="0" y="1355"/>
                    <a:pt x="1636" y="2562"/>
                    <a:pt x="2753" y="2698"/>
                  </a:cubicBezTo>
                  <a:cubicBezTo>
                    <a:pt x="2862" y="2710"/>
                    <a:pt x="2968" y="2716"/>
                    <a:pt x="3071" y="2716"/>
                  </a:cubicBezTo>
                  <a:cubicBezTo>
                    <a:pt x="3809" y="2716"/>
                    <a:pt x="4439" y="2420"/>
                    <a:pt x="5112" y="2133"/>
                  </a:cubicBezTo>
                  <a:cubicBezTo>
                    <a:pt x="5563" y="1942"/>
                    <a:pt x="6003" y="1727"/>
                    <a:pt x="6421" y="1479"/>
                  </a:cubicBezTo>
                  <a:cubicBezTo>
                    <a:pt x="6692" y="1310"/>
                    <a:pt x="6985" y="1174"/>
                    <a:pt x="7301" y="1084"/>
                  </a:cubicBezTo>
                  <a:lnTo>
                    <a:pt x="7267" y="1050"/>
                  </a:lnTo>
                  <a:cubicBezTo>
                    <a:pt x="7260" y="1050"/>
                    <a:pt x="7254" y="1050"/>
                    <a:pt x="7247" y="1050"/>
                  </a:cubicBezTo>
                  <a:cubicBezTo>
                    <a:pt x="6489" y="1050"/>
                    <a:pt x="5233" y="1672"/>
                    <a:pt x="4931" y="1784"/>
                  </a:cubicBezTo>
                  <a:cubicBezTo>
                    <a:pt x="4504" y="1938"/>
                    <a:pt x="4059" y="2015"/>
                    <a:pt x="3617" y="2015"/>
                  </a:cubicBezTo>
                  <a:cubicBezTo>
                    <a:pt x="2928" y="2015"/>
                    <a:pt x="2246" y="1828"/>
                    <a:pt x="1648" y="1456"/>
                  </a:cubicBezTo>
                  <a:cubicBezTo>
                    <a:pt x="1083" y="1084"/>
                    <a:pt x="60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797375" y="2918275"/>
              <a:ext cx="101850" cy="17500"/>
            </a:xfrm>
            <a:custGeom>
              <a:avLst/>
              <a:gdLst/>
              <a:ahLst/>
              <a:cxnLst/>
              <a:rect l="l" t="t" r="r" b="b"/>
              <a:pathLst>
                <a:path w="4074" h="700" extrusionOk="0">
                  <a:moveTo>
                    <a:pt x="3995" y="573"/>
                  </a:moveTo>
                  <a:lnTo>
                    <a:pt x="3995" y="573"/>
                  </a:lnTo>
                  <a:cubicBezTo>
                    <a:pt x="3989" y="582"/>
                    <a:pt x="3985" y="588"/>
                    <a:pt x="3984" y="588"/>
                  </a:cubicBezTo>
                  <a:cubicBezTo>
                    <a:pt x="3984" y="588"/>
                    <a:pt x="3984" y="588"/>
                    <a:pt x="3984" y="587"/>
                  </a:cubicBezTo>
                  <a:cubicBezTo>
                    <a:pt x="3961" y="621"/>
                    <a:pt x="3939" y="655"/>
                    <a:pt x="3927" y="689"/>
                  </a:cubicBezTo>
                  <a:cubicBezTo>
                    <a:pt x="3939" y="689"/>
                    <a:pt x="3995" y="576"/>
                    <a:pt x="3995" y="576"/>
                  </a:cubicBezTo>
                  <a:cubicBezTo>
                    <a:pt x="3995" y="576"/>
                    <a:pt x="3995" y="577"/>
                    <a:pt x="3995" y="577"/>
                  </a:cubicBezTo>
                  <a:cubicBezTo>
                    <a:pt x="3995" y="577"/>
                    <a:pt x="3995" y="575"/>
                    <a:pt x="3995" y="573"/>
                  </a:cubicBezTo>
                  <a:close/>
                  <a:moveTo>
                    <a:pt x="34" y="0"/>
                  </a:moveTo>
                  <a:cubicBezTo>
                    <a:pt x="34" y="0"/>
                    <a:pt x="0" y="91"/>
                    <a:pt x="23" y="124"/>
                  </a:cubicBezTo>
                  <a:cubicBezTo>
                    <a:pt x="45" y="147"/>
                    <a:pt x="23" y="260"/>
                    <a:pt x="68" y="294"/>
                  </a:cubicBezTo>
                  <a:cubicBezTo>
                    <a:pt x="124" y="339"/>
                    <a:pt x="192" y="373"/>
                    <a:pt x="249" y="406"/>
                  </a:cubicBezTo>
                  <a:cubicBezTo>
                    <a:pt x="339" y="452"/>
                    <a:pt x="418" y="497"/>
                    <a:pt x="508" y="531"/>
                  </a:cubicBezTo>
                  <a:cubicBezTo>
                    <a:pt x="734" y="598"/>
                    <a:pt x="971" y="643"/>
                    <a:pt x="1196" y="666"/>
                  </a:cubicBezTo>
                  <a:cubicBezTo>
                    <a:pt x="1332" y="677"/>
                    <a:pt x="1456" y="700"/>
                    <a:pt x="1591" y="700"/>
                  </a:cubicBezTo>
                  <a:cubicBezTo>
                    <a:pt x="1738" y="700"/>
                    <a:pt x="1874" y="700"/>
                    <a:pt x="2009" y="689"/>
                  </a:cubicBezTo>
                  <a:cubicBezTo>
                    <a:pt x="2280" y="655"/>
                    <a:pt x="2551" y="610"/>
                    <a:pt x="2799" y="576"/>
                  </a:cubicBezTo>
                  <a:cubicBezTo>
                    <a:pt x="2923" y="553"/>
                    <a:pt x="3047" y="531"/>
                    <a:pt x="3160" y="519"/>
                  </a:cubicBezTo>
                  <a:cubicBezTo>
                    <a:pt x="3261" y="508"/>
                    <a:pt x="3374" y="497"/>
                    <a:pt x="3476" y="497"/>
                  </a:cubicBezTo>
                  <a:cubicBezTo>
                    <a:pt x="3566" y="497"/>
                    <a:pt x="3656" y="497"/>
                    <a:pt x="3747" y="508"/>
                  </a:cubicBezTo>
                  <a:cubicBezTo>
                    <a:pt x="3826" y="508"/>
                    <a:pt x="3893" y="519"/>
                    <a:pt x="3961" y="531"/>
                  </a:cubicBezTo>
                  <a:cubicBezTo>
                    <a:pt x="3971" y="535"/>
                    <a:pt x="3984" y="540"/>
                    <a:pt x="3998" y="544"/>
                  </a:cubicBezTo>
                  <a:lnTo>
                    <a:pt x="3998" y="544"/>
                  </a:lnTo>
                  <a:cubicBezTo>
                    <a:pt x="3996" y="555"/>
                    <a:pt x="3995" y="567"/>
                    <a:pt x="3995" y="573"/>
                  </a:cubicBezTo>
                  <a:lnTo>
                    <a:pt x="3995" y="573"/>
                  </a:lnTo>
                  <a:cubicBezTo>
                    <a:pt x="4000" y="566"/>
                    <a:pt x="4005" y="557"/>
                    <a:pt x="4011" y="548"/>
                  </a:cubicBezTo>
                  <a:lnTo>
                    <a:pt x="4011" y="548"/>
                  </a:lnTo>
                  <a:cubicBezTo>
                    <a:pt x="4024" y="551"/>
                    <a:pt x="4035" y="553"/>
                    <a:pt x="4040" y="553"/>
                  </a:cubicBezTo>
                  <a:cubicBezTo>
                    <a:pt x="4051" y="553"/>
                    <a:pt x="4051" y="553"/>
                    <a:pt x="4051" y="531"/>
                  </a:cubicBezTo>
                  <a:cubicBezTo>
                    <a:pt x="4048" y="529"/>
                    <a:pt x="4044" y="527"/>
                    <a:pt x="4041" y="526"/>
                  </a:cubicBezTo>
                  <a:lnTo>
                    <a:pt x="4041" y="526"/>
                  </a:lnTo>
                  <a:cubicBezTo>
                    <a:pt x="4035" y="526"/>
                    <a:pt x="4028" y="528"/>
                    <a:pt x="4023" y="529"/>
                  </a:cubicBezTo>
                  <a:lnTo>
                    <a:pt x="4023" y="529"/>
                  </a:lnTo>
                  <a:cubicBezTo>
                    <a:pt x="4025" y="526"/>
                    <a:pt x="4027" y="523"/>
                    <a:pt x="4028" y="521"/>
                  </a:cubicBezTo>
                  <a:lnTo>
                    <a:pt x="4028" y="521"/>
                  </a:lnTo>
                  <a:cubicBezTo>
                    <a:pt x="4033" y="522"/>
                    <a:pt x="4037" y="524"/>
                    <a:pt x="4041" y="526"/>
                  </a:cubicBezTo>
                  <a:lnTo>
                    <a:pt x="4041" y="526"/>
                  </a:lnTo>
                  <a:cubicBezTo>
                    <a:pt x="4041" y="526"/>
                    <a:pt x="4042" y="526"/>
                    <a:pt x="4043" y="526"/>
                  </a:cubicBezTo>
                  <a:cubicBezTo>
                    <a:pt x="4048" y="526"/>
                    <a:pt x="4051" y="527"/>
                    <a:pt x="4051" y="531"/>
                  </a:cubicBezTo>
                  <a:cubicBezTo>
                    <a:pt x="4074" y="531"/>
                    <a:pt x="4051" y="508"/>
                    <a:pt x="4051" y="497"/>
                  </a:cubicBezTo>
                  <a:cubicBezTo>
                    <a:pt x="4051" y="495"/>
                    <a:pt x="4051" y="494"/>
                    <a:pt x="4050" y="494"/>
                  </a:cubicBezTo>
                  <a:cubicBezTo>
                    <a:pt x="4047" y="494"/>
                    <a:pt x="4038" y="506"/>
                    <a:pt x="4028" y="521"/>
                  </a:cubicBezTo>
                  <a:lnTo>
                    <a:pt x="4028" y="521"/>
                  </a:lnTo>
                  <a:cubicBezTo>
                    <a:pt x="4009" y="514"/>
                    <a:pt x="3988" y="508"/>
                    <a:pt x="3972" y="508"/>
                  </a:cubicBezTo>
                  <a:cubicBezTo>
                    <a:pt x="3905" y="485"/>
                    <a:pt x="3837" y="463"/>
                    <a:pt x="3769" y="440"/>
                  </a:cubicBezTo>
                  <a:cubicBezTo>
                    <a:pt x="3679" y="429"/>
                    <a:pt x="3577" y="418"/>
                    <a:pt x="3487" y="406"/>
                  </a:cubicBezTo>
                  <a:cubicBezTo>
                    <a:pt x="3424" y="403"/>
                    <a:pt x="3360" y="402"/>
                    <a:pt x="3297" y="402"/>
                  </a:cubicBezTo>
                  <a:cubicBezTo>
                    <a:pt x="3124" y="402"/>
                    <a:pt x="2953" y="413"/>
                    <a:pt x="2788" y="429"/>
                  </a:cubicBezTo>
                  <a:cubicBezTo>
                    <a:pt x="2528" y="463"/>
                    <a:pt x="2257" y="508"/>
                    <a:pt x="1998" y="531"/>
                  </a:cubicBezTo>
                  <a:cubicBezTo>
                    <a:pt x="1862" y="542"/>
                    <a:pt x="1738" y="542"/>
                    <a:pt x="1603" y="542"/>
                  </a:cubicBezTo>
                  <a:cubicBezTo>
                    <a:pt x="1467" y="542"/>
                    <a:pt x="1343" y="531"/>
                    <a:pt x="1219" y="519"/>
                  </a:cubicBezTo>
                  <a:cubicBezTo>
                    <a:pt x="993" y="508"/>
                    <a:pt x="768" y="474"/>
                    <a:pt x="553" y="418"/>
                  </a:cubicBezTo>
                  <a:cubicBezTo>
                    <a:pt x="463" y="384"/>
                    <a:pt x="384" y="350"/>
                    <a:pt x="305" y="316"/>
                  </a:cubicBezTo>
                  <a:cubicBezTo>
                    <a:pt x="226" y="282"/>
                    <a:pt x="192" y="215"/>
                    <a:pt x="136" y="181"/>
                  </a:cubicBezTo>
                  <a:cubicBezTo>
                    <a:pt x="91" y="158"/>
                    <a:pt x="102" y="45"/>
                    <a:pt x="79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837425" y="2912050"/>
              <a:ext cx="56175" cy="16675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cubicBezTo>
                    <a:pt x="9" y="10"/>
                    <a:pt x="20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4" y="80"/>
                    <a:pt x="136" y="114"/>
                    <a:pt x="170" y="136"/>
                  </a:cubicBezTo>
                  <a:cubicBezTo>
                    <a:pt x="204" y="170"/>
                    <a:pt x="249" y="204"/>
                    <a:pt x="294" y="238"/>
                  </a:cubicBezTo>
                  <a:cubicBezTo>
                    <a:pt x="407" y="294"/>
                    <a:pt x="531" y="340"/>
                    <a:pt x="655" y="373"/>
                  </a:cubicBezTo>
                  <a:cubicBezTo>
                    <a:pt x="723" y="396"/>
                    <a:pt x="791" y="419"/>
                    <a:pt x="858" y="430"/>
                  </a:cubicBezTo>
                  <a:lnTo>
                    <a:pt x="1084" y="486"/>
                  </a:lnTo>
                  <a:cubicBezTo>
                    <a:pt x="1231" y="509"/>
                    <a:pt x="1366" y="531"/>
                    <a:pt x="1513" y="554"/>
                  </a:cubicBezTo>
                  <a:lnTo>
                    <a:pt x="1885" y="610"/>
                  </a:lnTo>
                  <a:cubicBezTo>
                    <a:pt x="1987" y="622"/>
                    <a:pt x="2088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87" y="554"/>
                    <a:pt x="1908" y="520"/>
                  </a:cubicBezTo>
                  <a:cubicBezTo>
                    <a:pt x="1795" y="486"/>
                    <a:pt x="1671" y="441"/>
                    <a:pt x="1535" y="407"/>
                  </a:cubicBezTo>
                  <a:cubicBezTo>
                    <a:pt x="1400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21" y="227"/>
                    <a:pt x="565" y="204"/>
                    <a:pt x="497" y="193"/>
                  </a:cubicBezTo>
                  <a:lnTo>
                    <a:pt x="328" y="136"/>
                  </a:lnTo>
                  <a:cubicBezTo>
                    <a:pt x="283" y="125"/>
                    <a:pt x="238" y="114"/>
                    <a:pt x="193" y="91"/>
                  </a:cubicBezTo>
                  <a:cubicBezTo>
                    <a:pt x="159" y="80"/>
                    <a:pt x="114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839125" y="2901625"/>
              <a:ext cx="53050" cy="24850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40" y="678"/>
                    <a:pt x="1276" y="734"/>
                    <a:pt x="1400" y="779"/>
                  </a:cubicBezTo>
                  <a:cubicBezTo>
                    <a:pt x="1524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5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13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860575" y="2759725"/>
              <a:ext cx="107500" cy="173250"/>
            </a:xfrm>
            <a:custGeom>
              <a:avLst/>
              <a:gdLst/>
              <a:ahLst/>
              <a:cxnLst/>
              <a:rect l="l" t="t" r="r" b="b"/>
              <a:pathLst>
                <a:path w="4300" h="6930" extrusionOk="0">
                  <a:moveTo>
                    <a:pt x="2370" y="1"/>
                  </a:moveTo>
                  <a:cubicBezTo>
                    <a:pt x="1241" y="395"/>
                    <a:pt x="248" y="994"/>
                    <a:pt x="90" y="2382"/>
                  </a:cubicBezTo>
                  <a:cubicBezTo>
                    <a:pt x="0" y="3307"/>
                    <a:pt x="0" y="3792"/>
                    <a:pt x="339" y="4627"/>
                  </a:cubicBezTo>
                  <a:cubicBezTo>
                    <a:pt x="542" y="5124"/>
                    <a:pt x="982" y="6297"/>
                    <a:pt x="1523" y="6816"/>
                  </a:cubicBezTo>
                  <a:cubicBezTo>
                    <a:pt x="1602" y="6850"/>
                    <a:pt x="1681" y="6895"/>
                    <a:pt x="1760" y="6929"/>
                  </a:cubicBezTo>
                  <a:cubicBezTo>
                    <a:pt x="2009" y="5925"/>
                    <a:pt x="2212" y="5722"/>
                    <a:pt x="2765" y="4920"/>
                  </a:cubicBezTo>
                  <a:cubicBezTo>
                    <a:pt x="2945" y="4661"/>
                    <a:pt x="3487" y="4232"/>
                    <a:pt x="3645" y="3973"/>
                  </a:cubicBezTo>
                  <a:cubicBezTo>
                    <a:pt x="3814" y="3736"/>
                    <a:pt x="3848" y="3544"/>
                    <a:pt x="3949" y="3262"/>
                  </a:cubicBezTo>
                  <a:cubicBezTo>
                    <a:pt x="4299" y="2280"/>
                    <a:pt x="3600" y="1095"/>
                    <a:pt x="2923" y="441"/>
                  </a:cubicBezTo>
                  <a:cubicBezTo>
                    <a:pt x="2765" y="271"/>
                    <a:pt x="2573" y="125"/>
                    <a:pt x="237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10500" y="2941125"/>
              <a:ext cx="2275" cy="3125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4"/>
                    <a:pt x="23" y="79"/>
                    <a:pt x="45" y="124"/>
                  </a:cubicBezTo>
                  <a:lnTo>
                    <a:pt x="91" y="23"/>
                  </a:lnTo>
                  <a:cubicBezTo>
                    <a:pt x="57" y="12"/>
                    <a:pt x="23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863675" y="2822325"/>
              <a:ext cx="78150" cy="11065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5"/>
                    <a:pt x="846" y="532"/>
                  </a:cubicBezTo>
                  <a:cubicBezTo>
                    <a:pt x="739" y="371"/>
                    <a:pt x="625" y="273"/>
                    <a:pt x="514" y="273"/>
                  </a:cubicBezTo>
                  <a:cubicBezTo>
                    <a:pt x="414" y="273"/>
                    <a:pt x="316" y="351"/>
                    <a:pt x="226" y="532"/>
                  </a:cubicBezTo>
                  <a:cubicBezTo>
                    <a:pt x="90" y="825"/>
                    <a:pt x="11" y="1141"/>
                    <a:pt x="0" y="1457"/>
                  </a:cubicBezTo>
                  <a:cubicBezTo>
                    <a:pt x="57" y="1694"/>
                    <a:pt x="124" y="1909"/>
                    <a:pt x="215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57" y="4391"/>
                    <a:pt x="1636" y="4425"/>
                  </a:cubicBezTo>
                  <a:cubicBezTo>
                    <a:pt x="1885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83"/>
                    <a:pt x="3092" y="1514"/>
                  </a:cubicBezTo>
                  <a:cubicBezTo>
                    <a:pt x="3043" y="1371"/>
                    <a:pt x="2963" y="1325"/>
                    <a:pt x="2869" y="1325"/>
                  </a:cubicBezTo>
                  <a:cubicBezTo>
                    <a:pt x="2747" y="1325"/>
                    <a:pt x="2600" y="1401"/>
                    <a:pt x="2460" y="1446"/>
                  </a:cubicBezTo>
                  <a:cubicBezTo>
                    <a:pt x="2494" y="1164"/>
                    <a:pt x="2765" y="588"/>
                    <a:pt x="2505" y="340"/>
                  </a:cubicBezTo>
                  <a:cubicBezTo>
                    <a:pt x="2452" y="296"/>
                    <a:pt x="2395" y="278"/>
                    <a:pt x="2337" y="278"/>
                  </a:cubicBezTo>
                  <a:cubicBezTo>
                    <a:pt x="2113" y="278"/>
                    <a:pt x="1870" y="549"/>
                    <a:pt x="1727" y="656"/>
                  </a:cubicBezTo>
                  <a:cubicBezTo>
                    <a:pt x="1602" y="521"/>
                    <a:pt x="1433" y="35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829825" y="2751925"/>
              <a:ext cx="90275" cy="178225"/>
            </a:xfrm>
            <a:custGeom>
              <a:avLst/>
              <a:gdLst/>
              <a:ahLst/>
              <a:cxnLst/>
              <a:rect l="l" t="t" r="r" b="b"/>
              <a:pathLst>
                <a:path w="3611" h="7129" extrusionOk="0">
                  <a:moveTo>
                    <a:pt x="2600" y="0"/>
                  </a:moveTo>
                  <a:cubicBezTo>
                    <a:pt x="1913" y="0"/>
                    <a:pt x="1269" y="442"/>
                    <a:pt x="790" y="1294"/>
                  </a:cubicBezTo>
                  <a:cubicBezTo>
                    <a:pt x="0" y="2682"/>
                    <a:pt x="214" y="3765"/>
                    <a:pt x="1095" y="5289"/>
                  </a:cubicBezTo>
                  <a:cubicBezTo>
                    <a:pt x="1174" y="5424"/>
                    <a:pt x="1738" y="6553"/>
                    <a:pt x="2753" y="7128"/>
                  </a:cubicBezTo>
                  <a:cubicBezTo>
                    <a:pt x="2212" y="6609"/>
                    <a:pt x="1772" y="5436"/>
                    <a:pt x="1569" y="4939"/>
                  </a:cubicBezTo>
                  <a:cubicBezTo>
                    <a:pt x="1230" y="4104"/>
                    <a:pt x="1230" y="3619"/>
                    <a:pt x="1320" y="2705"/>
                  </a:cubicBezTo>
                  <a:cubicBezTo>
                    <a:pt x="1478" y="1306"/>
                    <a:pt x="2471" y="707"/>
                    <a:pt x="3611" y="313"/>
                  </a:cubicBezTo>
                  <a:cubicBezTo>
                    <a:pt x="3273" y="103"/>
                    <a:pt x="2931" y="0"/>
                    <a:pt x="2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882575" y="2836750"/>
              <a:ext cx="16375" cy="83800"/>
            </a:xfrm>
            <a:custGeom>
              <a:avLst/>
              <a:gdLst/>
              <a:ahLst/>
              <a:cxnLst/>
              <a:rect l="l" t="t" r="r" b="b"/>
              <a:pathLst>
                <a:path w="655" h="3352" extrusionOk="0">
                  <a:moveTo>
                    <a:pt x="158" y="0"/>
                  </a:moveTo>
                  <a:cubicBezTo>
                    <a:pt x="158" y="0"/>
                    <a:pt x="147" y="45"/>
                    <a:pt x="124" y="136"/>
                  </a:cubicBezTo>
                  <a:cubicBezTo>
                    <a:pt x="113" y="192"/>
                    <a:pt x="102" y="237"/>
                    <a:pt x="79" y="305"/>
                  </a:cubicBezTo>
                  <a:cubicBezTo>
                    <a:pt x="57" y="372"/>
                    <a:pt x="45" y="451"/>
                    <a:pt x="34" y="519"/>
                  </a:cubicBezTo>
                  <a:cubicBezTo>
                    <a:pt x="23" y="609"/>
                    <a:pt x="23" y="700"/>
                    <a:pt x="11" y="790"/>
                  </a:cubicBezTo>
                  <a:cubicBezTo>
                    <a:pt x="0" y="880"/>
                    <a:pt x="0" y="982"/>
                    <a:pt x="11" y="1083"/>
                  </a:cubicBezTo>
                  <a:cubicBezTo>
                    <a:pt x="0" y="1185"/>
                    <a:pt x="11" y="1298"/>
                    <a:pt x="23" y="1399"/>
                  </a:cubicBezTo>
                  <a:cubicBezTo>
                    <a:pt x="34" y="1512"/>
                    <a:pt x="34" y="1614"/>
                    <a:pt x="57" y="1727"/>
                  </a:cubicBezTo>
                  <a:cubicBezTo>
                    <a:pt x="79" y="1828"/>
                    <a:pt x="102" y="1941"/>
                    <a:pt x="124" y="2043"/>
                  </a:cubicBezTo>
                  <a:cubicBezTo>
                    <a:pt x="136" y="2155"/>
                    <a:pt x="169" y="2246"/>
                    <a:pt x="203" y="2347"/>
                  </a:cubicBezTo>
                  <a:cubicBezTo>
                    <a:pt x="237" y="2449"/>
                    <a:pt x="260" y="2539"/>
                    <a:pt x="294" y="2629"/>
                  </a:cubicBezTo>
                  <a:cubicBezTo>
                    <a:pt x="327" y="2720"/>
                    <a:pt x="373" y="2799"/>
                    <a:pt x="395" y="2878"/>
                  </a:cubicBezTo>
                  <a:cubicBezTo>
                    <a:pt x="429" y="2945"/>
                    <a:pt x="463" y="3013"/>
                    <a:pt x="497" y="3069"/>
                  </a:cubicBezTo>
                  <a:lnTo>
                    <a:pt x="576" y="3227"/>
                  </a:lnTo>
                  <a:cubicBezTo>
                    <a:pt x="621" y="3306"/>
                    <a:pt x="655" y="3352"/>
                    <a:pt x="655" y="3352"/>
                  </a:cubicBezTo>
                  <a:cubicBezTo>
                    <a:pt x="655" y="3352"/>
                    <a:pt x="632" y="3306"/>
                    <a:pt x="598" y="3216"/>
                  </a:cubicBezTo>
                  <a:cubicBezTo>
                    <a:pt x="576" y="3126"/>
                    <a:pt x="519" y="3002"/>
                    <a:pt x="485" y="2844"/>
                  </a:cubicBezTo>
                  <a:cubicBezTo>
                    <a:pt x="463" y="2765"/>
                    <a:pt x="429" y="2686"/>
                    <a:pt x="406" y="2595"/>
                  </a:cubicBezTo>
                  <a:cubicBezTo>
                    <a:pt x="384" y="2505"/>
                    <a:pt x="361" y="2404"/>
                    <a:pt x="339" y="2313"/>
                  </a:cubicBezTo>
                  <a:cubicBezTo>
                    <a:pt x="316" y="2212"/>
                    <a:pt x="294" y="2110"/>
                    <a:pt x="271" y="2009"/>
                  </a:cubicBezTo>
                  <a:cubicBezTo>
                    <a:pt x="248" y="1907"/>
                    <a:pt x="226" y="1806"/>
                    <a:pt x="215" y="1704"/>
                  </a:cubicBezTo>
                  <a:cubicBezTo>
                    <a:pt x="203" y="1591"/>
                    <a:pt x="181" y="1490"/>
                    <a:pt x="169" y="1388"/>
                  </a:cubicBezTo>
                  <a:cubicBezTo>
                    <a:pt x="158" y="1287"/>
                    <a:pt x="147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24" y="372"/>
                    <a:pt x="147" y="248"/>
                    <a:pt x="158" y="147"/>
                  </a:cubicBezTo>
                  <a:cubicBezTo>
                    <a:pt x="158" y="57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895250" y="2820650"/>
              <a:ext cx="16975" cy="109200"/>
            </a:xfrm>
            <a:custGeom>
              <a:avLst/>
              <a:gdLst/>
              <a:ahLst/>
              <a:cxnLst/>
              <a:rect l="l" t="t" r="r" b="b"/>
              <a:pathLst>
                <a:path w="679" h="4368" extrusionOk="0">
                  <a:moveTo>
                    <a:pt x="678" y="1"/>
                  </a:moveTo>
                  <a:cubicBezTo>
                    <a:pt x="678" y="1"/>
                    <a:pt x="633" y="57"/>
                    <a:pt x="565" y="159"/>
                  </a:cubicBezTo>
                  <a:cubicBezTo>
                    <a:pt x="520" y="227"/>
                    <a:pt x="486" y="294"/>
                    <a:pt x="464" y="362"/>
                  </a:cubicBezTo>
                  <a:cubicBezTo>
                    <a:pt x="407" y="441"/>
                    <a:pt x="373" y="531"/>
                    <a:pt x="339" y="622"/>
                  </a:cubicBezTo>
                  <a:cubicBezTo>
                    <a:pt x="294" y="712"/>
                    <a:pt x="260" y="825"/>
                    <a:pt x="227" y="938"/>
                  </a:cubicBezTo>
                  <a:cubicBezTo>
                    <a:pt x="193" y="1062"/>
                    <a:pt x="159" y="1186"/>
                    <a:pt x="125" y="1310"/>
                  </a:cubicBezTo>
                  <a:cubicBezTo>
                    <a:pt x="103" y="1445"/>
                    <a:pt x="80" y="1581"/>
                    <a:pt x="57" y="1716"/>
                  </a:cubicBezTo>
                  <a:cubicBezTo>
                    <a:pt x="35" y="1852"/>
                    <a:pt x="24" y="1998"/>
                    <a:pt x="12" y="2134"/>
                  </a:cubicBezTo>
                  <a:cubicBezTo>
                    <a:pt x="12" y="2280"/>
                    <a:pt x="1" y="2416"/>
                    <a:pt x="1" y="2562"/>
                  </a:cubicBezTo>
                  <a:cubicBezTo>
                    <a:pt x="1" y="2698"/>
                    <a:pt x="12" y="2833"/>
                    <a:pt x="12" y="2969"/>
                  </a:cubicBezTo>
                  <a:cubicBezTo>
                    <a:pt x="12" y="3104"/>
                    <a:pt x="24" y="3228"/>
                    <a:pt x="46" y="3341"/>
                  </a:cubicBezTo>
                  <a:cubicBezTo>
                    <a:pt x="57" y="3465"/>
                    <a:pt x="80" y="3578"/>
                    <a:pt x="91" y="3680"/>
                  </a:cubicBezTo>
                  <a:cubicBezTo>
                    <a:pt x="103" y="3781"/>
                    <a:pt x="125" y="3871"/>
                    <a:pt x="148" y="3962"/>
                  </a:cubicBezTo>
                  <a:cubicBezTo>
                    <a:pt x="170" y="4052"/>
                    <a:pt x="182" y="4120"/>
                    <a:pt x="204" y="4187"/>
                  </a:cubicBezTo>
                  <a:cubicBezTo>
                    <a:pt x="238" y="4300"/>
                    <a:pt x="260" y="4368"/>
                    <a:pt x="260" y="4368"/>
                  </a:cubicBezTo>
                  <a:cubicBezTo>
                    <a:pt x="260" y="4368"/>
                    <a:pt x="260" y="4289"/>
                    <a:pt x="238" y="4165"/>
                  </a:cubicBezTo>
                  <a:cubicBezTo>
                    <a:pt x="215" y="4041"/>
                    <a:pt x="204" y="3871"/>
                    <a:pt x="193" y="3657"/>
                  </a:cubicBezTo>
                  <a:cubicBezTo>
                    <a:pt x="170" y="3454"/>
                    <a:pt x="159" y="3217"/>
                    <a:pt x="159" y="2957"/>
                  </a:cubicBezTo>
                  <a:cubicBezTo>
                    <a:pt x="159" y="2822"/>
                    <a:pt x="159" y="2687"/>
                    <a:pt x="159" y="2551"/>
                  </a:cubicBezTo>
                  <a:cubicBezTo>
                    <a:pt x="159" y="2427"/>
                    <a:pt x="170" y="2280"/>
                    <a:pt x="182" y="2145"/>
                  </a:cubicBezTo>
                  <a:cubicBezTo>
                    <a:pt x="193" y="2010"/>
                    <a:pt x="204" y="1863"/>
                    <a:pt x="215" y="1739"/>
                  </a:cubicBezTo>
                  <a:cubicBezTo>
                    <a:pt x="238" y="1603"/>
                    <a:pt x="249" y="1468"/>
                    <a:pt x="272" y="1344"/>
                  </a:cubicBezTo>
                  <a:cubicBezTo>
                    <a:pt x="294" y="1208"/>
                    <a:pt x="306" y="1084"/>
                    <a:pt x="339" y="971"/>
                  </a:cubicBezTo>
                  <a:cubicBezTo>
                    <a:pt x="373" y="859"/>
                    <a:pt x="396" y="746"/>
                    <a:pt x="430" y="655"/>
                  </a:cubicBezTo>
                  <a:cubicBezTo>
                    <a:pt x="452" y="554"/>
                    <a:pt x="486" y="464"/>
                    <a:pt x="520" y="385"/>
                  </a:cubicBezTo>
                  <a:cubicBezTo>
                    <a:pt x="543" y="306"/>
                    <a:pt x="565" y="238"/>
                    <a:pt x="599" y="181"/>
                  </a:cubicBezTo>
                  <a:cubicBezTo>
                    <a:pt x="644" y="69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01475" y="2852825"/>
              <a:ext cx="14400" cy="76750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cubicBezTo>
                    <a:pt x="576" y="0"/>
                    <a:pt x="553" y="34"/>
                    <a:pt x="508" y="113"/>
                  </a:cubicBezTo>
                  <a:cubicBezTo>
                    <a:pt x="485" y="158"/>
                    <a:pt x="463" y="203"/>
                    <a:pt x="429" y="260"/>
                  </a:cubicBezTo>
                  <a:cubicBezTo>
                    <a:pt x="395" y="316"/>
                    <a:pt x="373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69" y="1016"/>
                    <a:pt x="147" y="1117"/>
                    <a:pt x="124" y="1208"/>
                  </a:cubicBezTo>
                  <a:cubicBezTo>
                    <a:pt x="113" y="1309"/>
                    <a:pt x="90" y="1400"/>
                    <a:pt x="79" y="1501"/>
                  </a:cubicBezTo>
                  <a:cubicBezTo>
                    <a:pt x="68" y="1591"/>
                    <a:pt x="57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34" y="2934"/>
                  </a:cubicBezTo>
                  <a:cubicBezTo>
                    <a:pt x="34" y="2979"/>
                    <a:pt x="34" y="3024"/>
                    <a:pt x="45" y="3070"/>
                  </a:cubicBezTo>
                  <a:cubicBezTo>
                    <a:pt x="45" y="3070"/>
                    <a:pt x="57" y="3024"/>
                    <a:pt x="57" y="2923"/>
                  </a:cubicBezTo>
                  <a:cubicBezTo>
                    <a:pt x="68" y="2889"/>
                    <a:pt x="68" y="2833"/>
                    <a:pt x="79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13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39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406" y="610"/>
                    <a:pt x="418" y="531"/>
                    <a:pt x="440" y="463"/>
                  </a:cubicBezTo>
                  <a:cubicBezTo>
                    <a:pt x="452" y="395"/>
                    <a:pt x="474" y="316"/>
                    <a:pt x="485" y="271"/>
                  </a:cubicBezTo>
                  <a:cubicBezTo>
                    <a:pt x="508" y="215"/>
                    <a:pt x="519" y="170"/>
                    <a:pt x="542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02600" y="2870025"/>
              <a:ext cx="20625" cy="59550"/>
            </a:xfrm>
            <a:custGeom>
              <a:avLst/>
              <a:gdLst/>
              <a:ahLst/>
              <a:cxnLst/>
              <a:rect l="l" t="t" r="r" b="b"/>
              <a:pathLst>
                <a:path w="825" h="2382" extrusionOk="0">
                  <a:moveTo>
                    <a:pt x="824" y="1"/>
                  </a:moveTo>
                  <a:lnTo>
                    <a:pt x="756" y="91"/>
                  </a:lnTo>
                  <a:cubicBezTo>
                    <a:pt x="711" y="170"/>
                    <a:pt x="666" y="260"/>
                    <a:pt x="621" y="339"/>
                  </a:cubicBezTo>
                  <a:cubicBezTo>
                    <a:pt x="565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91" y="1727"/>
                    <a:pt x="68" y="1795"/>
                  </a:cubicBezTo>
                  <a:cubicBezTo>
                    <a:pt x="45" y="1863"/>
                    <a:pt x="45" y="1930"/>
                    <a:pt x="34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cubicBezTo>
                    <a:pt x="0" y="2382"/>
                    <a:pt x="12" y="2348"/>
                    <a:pt x="23" y="2291"/>
                  </a:cubicBezTo>
                  <a:cubicBezTo>
                    <a:pt x="34" y="2246"/>
                    <a:pt x="34" y="2212"/>
                    <a:pt x="57" y="2167"/>
                  </a:cubicBezTo>
                  <a:cubicBezTo>
                    <a:pt x="68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49" y="1637"/>
                  </a:cubicBezTo>
                  <a:cubicBezTo>
                    <a:pt x="305" y="1490"/>
                    <a:pt x="361" y="1355"/>
                    <a:pt x="418" y="1197"/>
                  </a:cubicBezTo>
                  <a:cubicBezTo>
                    <a:pt x="463" y="1050"/>
                    <a:pt x="519" y="903"/>
                    <a:pt x="565" y="768"/>
                  </a:cubicBezTo>
                  <a:cubicBezTo>
                    <a:pt x="610" y="621"/>
                    <a:pt x="655" y="486"/>
                    <a:pt x="700" y="373"/>
                  </a:cubicBezTo>
                  <a:cubicBezTo>
                    <a:pt x="734" y="271"/>
                    <a:pt x="768" y="170"/>
                    <a:pt x="790" y="102"/>
                  </a:cubicBezTo>
                  <a:cubicBezTo>
                    <a:pt x="802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136175" y="3262700"/>
              <a:ext cx="453925" cy="418850"/>
            </a:xfrm>
            <a:custGeom>
              <a:avLst/>
              <a:gdLst/>
              <a:ahLst/>
              <a:cxnLst/>
              <a:rect l="l" t="t" r="r" b="b"/>
              <a:pathLst>
                <a:path w="18157" h="16754" extrusionOk="0">
                  <a:moveTo>
                    <a:pt x="6602" y="0"/>
                  </a:moveTo>
                  <a:cubicBezTo>
                    <a:pt x="4996" y="0"/>
                    <a:pt x="3711" y="470"/>
                    <a:pt x="2179" y="1209"/>
                  </a:cubicBezTo>
                  <a:cubicBezTo>
                    <a:pt x="2032" y="1276"/>
                    <a:pt x="1896" y="1367"/>
                    <a:pt x="1761" y="1457"/>
                  </a:cubicBezTo>
                  <a:cubicBezTo>
                    <a:pt x="903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72" y="10653"/>
                  </a:cubicBezTo>
                  <a:cubicBezTo>
                    <a:pt x="4898" y="13903"/>
                    <a:pt x="8137" y="15934"/>
                    <a:pt x="12142" y="16623"/>
                  </a:cubicBezTo>
                  <a:cubicBezTo>
                    <a:pt x="12657" y="16710"/>
                    <a:pt x="13130" y="16753"/>
                    <a:pt x="13567" y="16753"/>
                  </a:cubicBezTo>
                  <a:cubicBezTo>
                    <a:pt x="15265" y="16753"/>
                    <a:pt x="16406" y="16104"/>
                    <a:pt x="17232" y="14919"/>
                  </a:cubicBezTo>
                  <a:cubicBezTo>
                    <a:pt x="17559" y="14174"/>
                    <a:pt x="17762" y="13373"/>
                    <a:pt x="17830" y="12560"/>
                  </a:cubicBezTo>
                  <a:cubicBezTo>
                    <a:pt x="18157" y="9390"/>
                    <a:pt x="16837" y="6286"/>
                    <a:pt x="14738" y="3917"/>
                  </a:cubicBezTo>
                  <a:cubicBezTo>
                    <a:pt x="14264" y="3375"/>
                    <a:pt x="13745" y="2879"/>
                    <a:pt x="13203" y="2427"/>
                  </a:cubicBezTo>
                  <a:cubicBezTo>
                    <a:pt x="11386" y="881"/>
                    <a:pt x="9096" y="24"/>
                    <a:pt x="6715" y="1"/>
                  </a:cubicBezTo>
                  <a:cubicBezTo>
                    <a:pt x="6677" y="1"/>
                    <a:pt x="6639" y="0"/>
                    <a:pt x="660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153950" y="3272025"/>
              <a:ext cx="423475" cy="400250"/>
            </a:xfrm>
            <a:custGeom>
              <a:avLst/>
              <a:gdLst/>
              <a:ahLst/>
              <a:cxnLst/>
              <a:rect l="l" t="t" r="r" b="b"/>
              <a:pathLst>
                <a:path w="16939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53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1" y="5067"/>
                    <a:pt x="305" y="6884"/>
                    <a:pt x="1039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7" y="13259"/>
                    <a:pt x="7629" y="15212"/>
                    <a:pt x="11499" y="15877"/>
                  </a:cubicBezTo>
                  <a:cubicBezTo>
                    <a:pt x="11949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38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93" y="3262"/>
                    <a:pt x="12786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078900" y="3299100"/>
              <a:ext cx="488075" cy="441750"/>
            </a:xfrm>
            <a:custGeom>
              <a:avLst/>
              <a:gdLst/>
              <a:ahLst/>
              <a:cxnLst/>
              <a:rect l="l" t="t" r="r" b="b"/>
              <a:pathLst>
                <a:path w="19523" h="17670" extrusionOk="0">
                  <a:moveTo>
                    <a:pt x="4041" y="1"/>
                  </a:moveTo>
                  <a:cubicBezTo>
                    <a:pt x="2709" y="926"/>
                    <a:pt x="1615" y="3014"/>
                    <a:pt x="1073" y="4571"/>
                  </a:cubicBezTo>
                  <a:cubicBezTo>
                    <a:pt x="1" y="7663"/>
                    <a:pt x="1547" y="12120"/>
                    <a:pt x="3138" y="13847"/>
                  </a:cubicBezTo>
                  <a:cubicBezTo>
                    <a:pt x="4018" y="14794"/>
                    <a:pt x="5011" y="15618"/>
                    <a:pt x="6106" y="16318"/>
                  </a:cubicBezTo>
                  <a:cubicBezTo>
                    <a:pt x="7585" y="17234"/>
                    <a:pt x="9320" y="17669"/>
                    <a:pt x="11096" y="17669"/>
                  </a:cubicBezTo>
                  <a:cubicBezTo>
                    <a:pt x="13343" y="17669"/>
                    <a:pt x="15657" y="16973"/>
                    <a:pt x="17604" y="15675"/>
                  </a:cubicBezTo>
                  <a:cubicBezTo>
                    <a:pt x="18439" y="15122"/>
                    <a:pt x="19105" y="14366"/>
                    <a:pt x="19523" y="13463"/>
                  </a:cubicBezTo>
                  <a:lnTo>
                    <a:pt x="19523" y="13463"/>
                  </a:lnTo>
                  <a:cubicBezTo>
                    <a:pt x="18697" y="14648"/>
                    <a:pt x="17556" y="15297"/>
                    <a:pt x="15858" y="15297"/>
                  </a:cubicBezTo>
                  <a:cubicBezTo>
                    <a:pt x="15421" y="15297"/>
                    <a:pt x="14948" y="15254"/>
                    <a:pt x="14433" y="15167"/>
                  </a:cubicBezTo>
                  <a:cubicBezTo>
                    <a:pt x="10428" y="14478"/>
                    <a:pt x="7189" y="12447"/>
                    <a:pt x="4763" y="9197"/>
                  </a:cubicBezTo>
                  <a:cubicBezTo>
                    <a:pt x="3296" y="7234"/>
                    <a:pt x="2292" y="4706"/>
                    <a:pt x="2766" y="2258"/>
                  </a:cubicBezTo>
                  <a:cubicBezTo>
                    <a:pt x="2946" y="1389"/>
                    <a:pt x="3194" y="779"/>
                    <a:pt x="4041" y="1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432100" y="3702125"/>
              <a:ext cx="20050" cy="11575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4" y="1"/>
                  </a:moveTo>
                  <a:cubicBezTo>
                    <a:pt x="465" y="1"/>
                    <a:pt x="384" y="13"/>
                    <a:pt x="317" y="39"/>
                  </a:cubicBezTo>
                  <a:cubicBezTo>
                    <a:pt x="215" y="84"/>
                    <a:pt x="136" y="152"/>
                    <a:pt x="80" y="242"/>
                  </a:cubicBezTo>
                  <a:cubicBezTo>
                    <a:pt x="46" y="287"/>
                    <a:pt x="12" y="343"/>
                    <a:pt x="1" y="400"/>
                  </a:cubicBezTo>
                  <a:cubicBezTo>
                    <a:pt x="86" y="443"/>
                    <a:pt x="175" y="462"/>
                    <a:pt x="266" y="462"/>
                  </a:cubicBezTo>
                  <a:cubicBezTo>
                    <a:pt x="342" y="462"/>
                    <a:pt x="420" y="448"/>
                    <a:pt x="497" y="422"/>
                  </a:cubicBezTo>
                  <a:cubicBezTo>
                    <a:pt x="588" y="377"/>
                    <a:pt x="667" y="310"/>
                    <a:pt x="734" y="219"/>
                  </a:cubicBezTo>
                  <a:cubicBezTo>
                    <a:pt x="757" y="174"/>
                    <a:pt x="791" y="118"/>
                    <a:pt x="802" y="61"/>
                  </a:cubicBezTo>
                  <a:cubicBezTo>
                    <a:pt x="746" y="27"/>
                    <a:pt x="689" y="16"/>
                    <a:pt x="621" y="5"/>
                  </a:cubicBezTo>
                  <a:cubicBezTo>
                    <a:pt x="596" y="2"/>
                    <a:pt x="570" y="1"/>
                    <a:pt x="54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464275" y="3695175"/>
              <a:ext cx="14125" cy="11325"/>
            </a:xfrm>
            <a:custGeom>
              <a:avLst/>
              <a:gdLst/>
              <a:ahLst/>
              <a:cxnLst/>
              <a:rect l="l" t="t" r="r" b="b"/>
              <a:pathLst>
                <a:path w="565" h="453" extrusionOk="0">
                  <a:moveTo>
                    <a:pt x="406" y="1"/>
                  </a:moveTo>
                  <a:cubicBezTo>
                    <a:pt x="361" y="1"/>
                    <a:pt x="316" y="12"/>
                    <a:pt x="282" y="12"/>
                  </a:cubicBezTo>
                  <a:cubicBezTo>
                    <a:pt x="248" y="23"/>
                    <a:pt x="215" y="35"/>
                    <a:pt x="192" y="46"/>
                  </a:cubicBezTo>
                  <a:cubicBezTo>
                    <a:pt x="124" y="91"/>
                    <a:pt x="68" y="159"/>
                    <a:pt x="45" y="226"/>
                  </a:cubicBezTo>
                  <a:cubicBezTo>
                    <a:pt x="23" y="283"/>
                    <a:pt x="11" y="328"/>
                    <a:pt x="0" y="384"/>
                  </a:cubicBezTo>
                  <a:cubicBezTo>
                    <a:pt x="45" y="407"/>
                    <a:pt x="90" y="430"/>
                    <a:pt x="147" y="441"/>
                  </a:cubicBezTo>
                  <a:cubicBezTo>
                    <a:pt x="173" y="448"/>
                    <a:pt x="201" y="452"/>
                    <a:pt x="229" y="452"/>
                  </a:cubicBezTo>
                  <a:cubicBezTo>
                    <a:pt x="285" y="452"/>
                    <a:pt x="342" y="437"/>
                    <a:pt x="395" y="407"/>
                  </a:cubicBezTo>
                  <a:cubicBezTo>
                    <a:pt x="485" y="351"/>
                    <a:pt x="542" y="272"/>
                    <a:pt x="564" y="181"/>
                  </a:cubicBezTo>
                  <a:cubicBezTo>
                    <a:pt x="564" y="125"/>
                    <a:pt x="564" y="69"/>
                    <a:pt x="564" y="23"/>
                  </a:cubicBezTo>
                  <a:cubicBezTo>
                    <a:pt x="508" y="1"/>
                    <a:pt x="452" y="1"/>
                    <a:pt x="40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117550" y="3518575"/>
              <a:ext cx="13575" cy="40950"/>
            </a:xfrm>
            <a:custGeom>
              <a:avLst/>
              <a:gdLst/>
              <a:ahLst/>
              <a:cxnLst/>
              <a:rect l="l" t="t" r="r" b="b"/>
              <a:pathLst>
                <a:path w="543" h="1638" extrusionOk="0">
                  <a:moveTo>
                    <a:pt x="204" y="1"/>
                  </a:moveTo>
                  <a:cubicBezTo>
                    <a:pt x="148" y="80"/>
                    <a:pt x="102" y="170"/>
                    <a:pt x="69" y="249"/>
                  </a:cubicBezTo>
                  <a:cubicBezTo>
                    <a:pt x="23" y="339"/>
                    <a:pt x="1" y="441"/>
                    <a:pt x="12" y="531"/>
                  </a:cubicBezTo>
                  <a:cubicBezTo>
                    <a:pt x="12" y="655"/>
                    <a:pt x="12" y="780"/>
                    <a:pt x="35" y="892"/>
                  </a:cubicBezTo>
                  <a:cubicBezTo>
                    <a:pt x="91" y="1095"/>
                    <a:pt x="181" y="1287"/>
                    <a:pt x="317" y="1445"/>
                  </a:cubicBezTo>
                  <a:cubicBezTo>
                    <a:pt x="385" y="1513"/>
                    <a:pt x="452" y="1581"/>
                    <a:pt x="531" y="1637"/>
                  </a:cubicBezTo>
                  <a:cubicBezTo>
                    <a:pt x="543" y="1547"/>
                    <a:pt x="543" y="1445"/>
                    <a:pt x="531" y="1355"/>
                  </a:cubicBezTo>
                  <a:cubicBezTo>
                    <a:pt x="531" y="1276"/>
                    <a:pt x="509" y="1186"/>
                    <a:pt x="497" y="1084"/>
                  </a:cubicBezTo>
                  <a:cubicBezTo>
                    <a:pt x="475" y="994"/>
                    <a:pt x="452" y="904"/>
                    <a:pt x="430" y="802"/>
                  </a:cubicBezTo>
                  <a:cubicBezTo>
                    <a:pt x="418" y="723"/>
                    <a:pt x="396" y="633"/>
                    <a:pt x="362" y="543"/>
                  </a:cubicBezTo>
                  <a:cubicBezTo>
                    <a:pt x="351" y="509"/>
                    <a:pt x="339" y="464"/>
                    <a:pt x="328" y="418"/>
                  </a:cubicBezTo>
                  <a:cubicBezTo>
                    <a:pt x="317" y="373"/>
                    <a:pt x="317" y="328"/>
                    <a:pt x="306" y="283"/>
                  </a:cubicBezTo>
                  <a:cubicBezTo>
                    <a:pt x="283" y="193"/>
                    <a:pt x="249" y="91"/>
                    <a:pt x="20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135625" y="3552150"/>
              <a:ext cx="11575" cy="22600"/>
            </a:xfrm>
            <a:custGeom>
              <a:avLst/>
              <a:gdLst/>
              <a:ahLst/>
              <a:cxnLst/>
              <a:rect l="l" t="t" r="r" b="b"/>
              <a:pathLst>
                <a:path w="463" h="904" extrusionOk="0">
                  <a:moveTo>
                    <a:pt x="124" y="1"/>
                  </a:moveTo>
                  <a:cubicBezTo>
                    <a:pt x="90" y="57"/>
                    <a:pt x="57" y="114"/>
                    <a:pt x="34" y="170"/>
                  </a:cubicBezTo>
                  <a:cubicBezTo>
                    <a:pt x="0" y="283"/>
                    <a:pt x="0" y="396"/>
                    <a:pt x="23" y="497"/>
                  </a:cubicBezTo>
                  <a:cubicBezTo>
                    <a:pt x="57" y="610"/>
                    <a:pt x="124" y="712"/>
                    <a:pt x="215" y="791"/>
                  </a:cubicBezTo>
                  <a:cubicBezTo>
                    <a:pt x="260" y="836"/>
                    <a:pt x="316" y="870"/>
                    <a:pt x="372" y="903"/>
                  </a:cubicBezTo>
                  <a:cubicBezTo>
                    <a:pt x="406" y="847"/>
                    <a:pt x="429" y="791"/>
                    <a:pt x="440" y="723"/>
                  </a:cubicBezTo>
                  <a:cubicBezTo>
                    <a:pt x="463" y="621"/>
                    <a:pt x="463" y="520"/>
                    <a:pt x="429" y="418"/>
                  </a:cubicBezTo>
                  <a:cubicBezTo>
                    <a:pt x="418" y="362"/>
                    <a:pt x="395" y="305"/>
                    <a:pt x="361" y="249"/>
                  </a:cubicBezTo>
                  <a:cubicBezTo>
                    <a:pt x="339" y="204"/>
                    <a:pt x="305" y="159"/>
                    <a:pt x="271" y="125"/>
                  </a:cubicBezTo>
                  <a:cubicBezTo>
                    <a:pt x="226" y="80"/>
                    <a:pt x="181" y="35"/>
                    <a:pt x="12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190625" y="3350700"/>
              <a:ext cx="13475" cy="18950"/>
            </a:xfrm>
            <a:custGeom>
              <a:avLst/>
              <a:gdLst/>
              <a:ahLst/>
              <a:cxnLst/>
              <a:rect l="l" t="t" r="r" b="b"/>
              <a:pathLst>
                <a:path w="539" h="758" extrusionOk="0">
                  <a:moveTo>
                    <a:pt x="126" y="0"/>
                  </a:moveTo>
                  <a:cubicBezTo>
                    <a:pt x="55" y="0"/>
                    <a:pt x="1" y="70"/>
                    <a:pt x="1" y="250"/>
                  </a:cubicBezTo>
                  <a:cubicBezTo>
                    <a:pt x="1" y="284"/>
                    <a:pt x="1" y="307"/>
                    <a:pt x="1" y="340"/>
                  </a:cubicBezTo>
                  <a:cubicBezTo>
                    <a:pt x="34" y="561"/>
                    <a:pt x="249" y="757"/>
                    <a:pt x="386" y="757"/>
                  </a:cubicBezTo>
                  <a:cubicBezTo>
                    <a:pt x="481" y="757"/>
                    <a:pt x="539" y="664"/>
                    <a:pt x="474" y="419"/>
                  </a:cubicBezTo>
                  <a:cubicBezTo>
                    <a:pt x="452" y="318"/>
                    <a:pt x="407" y="228"/>
                    <a:pt x="339" y="149"/>
                  </a:cubicBezTo>
                  <a:cubicBezTo>
                    <a:pt x="274" y="61"/>
                    <a:pt x="192" y="0"/>
                    <a:pt x="1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224350" y="3480900"/>
              <a:ext cx="20875" cy="13425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6" y="1"/>
                  </a:moveTo>
                  <a:cubicBezTo>
                    <a:pt x="155" y="1"/>
                    <a:pt x="1" y="93"/>
                    <a:pt x="39" y="301"/>
                  </a:cubicBezTo>
                  <a:cubicBezTo>
                    <a:pt x="67" y="466"/>
                    <a:pt x="221" y="536"/>
                    <a:pt x="377" y="536"/>
                  </a:cubicBezTo>
                  <a:cubicBezTo>
                    <a:pt x="603" y="536"/>
                    <a:pt x="834" y="390"/>
                    <a:pt x="694" y="176"/>
                  </a:cubicBezTo>
                  <a:cubicBezTo>
                    <a:pt x="683" y="165"/>
                    <a:pt x="671" y="154"/>
                    <a:pt x="660" y="143"/>
                  </a:cubicBezTo>
                  <a:cubicBezTo>
                    <a:pt x="588" y="51"/>
                    <a:pt x="453" y="1"/>
                    <a:pt x="32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286900" y="3573200"/>
              <a:ext cx="21450" cy="13175"/>
            </a:xfrm>
            <a:custGeom>
              <a:avLst/>
              <a:gdLst/>
              <a:ahLst/>
              <a:cxnLst/>
              <a:rect l="l" t="t" r="r" b="b"/>
              <a:pathLst>
                <a:path w="858" h="527" extrusionOk="0">
                  <a:moveTo>
                    <a:pt x="341" y="0"/>
                  </a:moveTo>
                  <a:cubicBezTo>
                    <a:pt x="162" y="0"/>
                    <a:pt x="1" y="93"/>
                    <a:pt x="54" y="298"/>
                  </a:cubicBezTo>
                  <a:cubicBezTo>
                    <a:pt x="85" y="460"/>
                    <a:pt x="235" y="527"/>
                    <a:pt x="387" y="527"/>
                  </a:cubicBezTo>
                  <a:cubicBezTo>
                    <a:pt x="619" y="527"/>
                    <a:pt x="858" y="374"/>
                    <a:pt x="708" y="163"/>
                  </a:cubicBezTo>
                  <a:cubicBezTo>
                    <a:pt x="697" y="152"/>
                    <a:pt x="686" y="140"/>
                    <a:pt x="674" y="129"/>
                  </a:cubicBezTo>
                  <a:cubicBezTo>
                    <a:pt x="600" y="46"/>
                    <a:pt x="466" y="0"/>
                    <a:pt x="34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190275" y="3460675"/>
              <a:ext cx="18975" cy="16725"/>
            </a:xfrm>
            <a:custGeom>
              <a:avLst/>
              <a:gdLst/>
              <a:ahLst/>
              <a:cxnLst/>
              <a:rect l="l" t="t" r="r" b="b"/>
              <a:pathLst>
                <a:path w="759" h="669" extrusionOk="0">
                  <a:moveTo>
                    <a:pt x="213" y="0"/>
                  </a:moveTo>
                  <a:cubicBezTo>
                    <a:pt x="127" y="0"/>
                    <a:pt x="54" y="47"/>
                    <a:pt x="26" y="162"/>
                  </a:cubicBezTo>
                  <a:lnTo>
                    <a:pt x="26" y="207"/>
                  </a:lnTo>
                  <a:cubicBezTo>
                    <a:pt x="0" y="409"/>
                    <a:pt x="196" y="669"/>
                    <a:pt x="391" y="669"/>
                  </a:cubicBezTo>
                  <a:cubicBezTo>
                    <a:pt x="456" y="669"/>
                    <a:pt x="522" y="639"/>
                    <a:pt x="579" y="568"/>
                  </a:cubicBezTo>
                  <a:cubicBezTo>
                    <a:pt x="759" y="323"/>
                    <a:pt x="441" y="0"/>
                    <a:pt x="21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269675" y="3530000"/>
              <a:ext cx="24350" cy="13700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93" y="1"/>
                  </a:moveTo>
                  <a:cubicBezTo>
                    <a:pt x="323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4" y="533"/>
                    <a:pt x="409" y="547"/>
                    <a:pt x="476" y="547"/>
                  </a:cubicBezTo>
                  <a:cubicBezTo>
                    <a:pt x="711" y="547"/>
                    <a:pt x="974" y="376"/>
                    <a:pt x="833" y="131"/>
                  </a:cubicBezTo>
                  <a:cubicBezTo>
                    <a:pt x="779" y="38"/>
                    <a:pt x="689" y="1"/>
                    <a:pt x="59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213300" y="3337275"/>
              <a:ext cx="19300" cy="17275"/>
            </a:xfrm>
            <a:custGeom>
              <a:avLst/>
              <a:gdLst/>
              <a:ahLst/>
              <a:cxnLst/>
              <a:rect l="l" t="t" r="r" b="b"/>
              <a:pathLst>
                <a:path w="772" h="691" extrusionOk="0">
                  <a:moveTo>
                    <a:pt x="387" y="0"/>
                  </a:moveTo>
                  <a:cubicBezTo>
                    <a:pt x="332" y="0"/>
                    <a:pt x="275" y="23"/>
                    <a:pt x="222" y="76"/>
                  </a:cubicBezTo>
                  <a:cubicBezTo>
                    <a:pt x="1" y="306"/>
                    <a:pt x="300" y="690"/>
                    <a:pt x="528" y="690"/>
                  </a:cubicBezTo>
                  <a:cubicBezTo>
                    <a:pt x="602" y="690"/>
                    <a:pt x="668" y="650"/>
                    <a:pt x="707" y="550"/>
                  </a:cubicBezTo>
                  <a:cubicBezTo>
                    <a:pt x="707" y="528"/>
                    <a:pt x="707" y="516"/>
                    <a:pt x="718" y="505"/>
                  </a:cubicBezTo>
                  <a:cubicBezTo>
                    <a:pt x="772" y="301"/>
                    <a:pt x="588" y="0"/>
                    <a:pt x="38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277500" y="3282325"/>
              <a:ext cx="18725" cy="13850"/>
            </a:xfrm>
            <a:custGeom>
              <a:avLst/>
              <a:gdLst/>
              <a:ahLst/>
              <a:cxnLst/>
              <a:rect l="l" t="t" r="r" b="b"/>
              <a:pathLst>
                <a:path w="749" h="554" extrusionOk="0">
                  <a:moveTo>
                    <a:pt x="260" y="0"/>
                  </a:moveTo>
                  <a:cubicBezTo>
                    <a:pt x="129" y="0"/>
                    <a:pt x="18" y="66"/>
                    <a:pt x="12" y="232"/>
                  </a:cubicBezTo>
                  <a:cubicBezTo>
                    <a:pt x="1" y="443"/>
                    <a:pt x="221" y="554"/>
                    <a:pt x="415" y="554"/>
                  </a:cubicBezTo>
                  <a:cubicBezTo>
                    <a:pt x="593" y="554"/>
                    <a:pt x="748" y="460"/>
                    <a:pt x="678" y="266"/>
                  </a:cubicBezTo>
                  <a:cubicBezTo>
                    <a:pt x="667" y="243"/>
                    <a:pt x="667" y="232"/>
                    <a:pt x="656" y="220"/>
                  </a:cubicBezTo>
                  <a:cubicBezTo>
                    <a:pt x="594" y="92"/>
                    <a:pt x="414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517175" y="3625125"/>
              <a:ext cx="25000" cy="13950"/>
            </a:xfrm>
            <a:custGeom>
              <a:avLst/>
              <a:gdLst/>
              <a:ahLst/>
              <a:cxnLst/>
              <a:rect l="l" t="t" r="r" b="b"/>
              <a:pathLst>
                <a:path w="1000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162925" y="3393000"/>
              <a:ext cx="24900" cy="15875"/>
            </a:xfrm>
            <a:custGeom>
              <a:avLst/>
              <a:gdLst/>
              <a:ahLst/>
              <a:cxnLst/>
              <a:rect l="l" t="t" r="r" b="b"/>
              <a:pathLst>
                <a:path w="996" h="635" extrusionOk="0">
                  <a:moveTo>
                    <a:pt x="550" y="1"/>
                  </a:moveTo>
                  <a:cubicBezTo>
                    <a:pt x="228" y="1"/>
                    <a:pt x="1" y="634"/>
                    <a:pt x="398" y="634"/>
                  </a:cubicBezTo>
                  <a:lnTo>
                    <a:pt x="443" y="634"/>
                  </a:lnTo>
                  <a:cubicBezTo>
                    <a:pt x="702" y="612"/>
                    <a:pt x="996" y="172"/>
                    <a:pt x="657" y="25"/>
                  </a:cubicBezTo>
                  <a:cubicBezTo>
                    <a:pt x="621" y="8"/>
                    <a:pt x="585" y="1"/>
                    <a:pt x="55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226650" y="3531975"/>
              <a:ext cx="18500" cy="16575"/>
            </a:xfrm>
            <a:custGeom>
              <a:avLst/>
              <a:gdLst/>
              <a:ahLst/>
              <a:cxnLst/>
              <a:rect l="l" t="t" r="r" b="b"/>
              <a:pathLst>
                <a:path w="740" h="663" extrusionOk="0">
                  <a:moveTo>
                    <a:pt x="351" y="1"/>
                  </a:moveTo>
                  <a:cubicBezTo>
                    <a:pt x="284" y="1"/>
                    <a:pt x="218" y="32"/>
                    <a:pt x="162" y="108"/>
                  </a:cubicBezTo>
                  <a:cubicBezTo>
                    <a:pt x="0" y="351"/>
                    <a:pt x="307" y="662"/>
                    <a:pt x="528" y="662"/>
                  </a:cubicBezTo>
                  <a:cubicBezTo>
                    <a:pt x="615" y="662"/>
                    <a:pt x="689" y="613"/>
                    <a:pt x="715" y="492"/>
                  </a:cubicBezTo>
                  <a:cubicBezTo>
                    <a:pt x="715" y="480"/>
                    <a:pt x="715" y="469"/>
                    <a:pt x="715" y="447"/>
                  </a:cubicBezTo>
                  <a:cubicBezTo>
                    <a:pt x="740" y="255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319975" y="3278225"/>
              <a:ext cx="18550" cy="16475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7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457575" y="3631575"/>
              <a:ext cx="19200" cy="17575"/>
            </a:xfrm>
            <a:custGeom>
              <a:avLst/>
              <a:gdLst/>
              <a:ahLst/>
              <a:cxnLst/>
              <a:rect l="l" t="t" r="r" b="b"/>
              <a:pathLst>
                <a:path w="768" h="703" extrusionOk="0">
                  <a:moveTo>
                    <a:pt x="412" y="1"/>
                  </a:moveTo>
                  <a:cubicBezTo>
                    <a:pt x="367" y="1"/>
                    <a:pt x="319" y="16"/>
                    <a:pt x="268" y="51"/>
                  </a:cubicBezTo>
                  <a:cubicBezTo>
                    <a:pt x="0" y="239"/>
                    <a:pt x="256" y="702"/>
                    <a:pt x="486" y="702"/>
                  </a:cubicBezTo>
                  <a:cubicBezTo>
                    <a:pt x="546" y="702"/>
                    <a:pt x="605" y="670"/>
                    <a:pt x="652" y="593"/>
                  </a:cubicBezTo>
                  <a:cubicBezTo>
                    <a:pt x="663" y="581"/>
                    <a:pt x="663" y="570"/>
                    <a:pt x="674" y="559"/>
                  </a:cubicBezTo>
                  <a:cubicBezTo>
                    <a:pt x="768" y="353"/>
                    <a:pt x="629" y="1"/>
                    <a:pt x="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494650" y="3643350"/>
              <a:ext cx="18100" cy="17775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1" y="1"/>
                  </a:moveTo>
                  <a:cubicBezTo>
                    <a:pt x="400" y="1"/>
                    <a:pt x="378" y="3"/>
                    <a:pt x="354" y="9"/>
                  </a:cubicBezTo>
                  <a:cubicBezTo>
                    <a:pt x="1" y="87"/>
                    <a:pt x="99" y="710"/>
                    <a:pt x="368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2" y="663"/>
                    <a:pt x="523" y="652"/>
                    <a:pt x="534" y="641"/>
                  </a:cubicBezTo>
                  <a:cubicBezTo>
                    <a:pt x="723" y="473"/>
                    <a:pt x="707" y="1"/>
                    <a:pt x="4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197000" y="3396175"/>
              <a:ext cx="23975" cy="13450"/>
            </a:xfrm>
            <a:custGeom>
              <a:avLst/>
              <a:gdLst/>
              <a:ahLst/>
              <a:cxnLst/>
              <a:rect l="l" t="t" r="r" b="b"/>
              <a:pathLst>
                <a:path w="959" h="538" extrusionOk="0">
                  <a:moveTo>
                    <a:pt x="462" y="1"/>
                  </a:moveTo>
                  <a:cubicBezTo>
                    <a:pt x="239" y="1"/>
                    <a:pt x="0" y="151"/>
                    <a:pt x="118" y="395"/>
                  </a:cubicBezTo>
                  <a:cubicBezTo>
                    <a:pt x="175" y="496"/>
                    <a:pt x="275" y="537"/>
                    <a:pt x="380" y="537"/>
                  </a:cubicBezTo>
                  <a:cubicBezTo>
                    <a:pt x="650" y="537"/>
                    <a:pt x="959" y="273"/>
                    <a:pt x="716" y="79"/>
                  </a:cubicBezTo>
                  <a:cubicBezTo>
                    <a:pt x="705" y="67"/>
                    <a:pt x="693" y="56"/>
                    <a:pt x="671" y="56"/>
                  </a:cubicBezTo>
                  <a:cubicBezTo>
                    <a:pt x="613" y="19"/>
                    <a:pt x="539" y="1"/>
                    <a:pt x="46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522600" y="359325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4" y="0"/>
                    <a:pt x="188" y="28"/>
                    <a:pt x="138" y="94"/>
                  </a:cubicBezTo>
                  <a:cubicBezTo>
                    <a:pt x="138" y="106"/>
                    <a:pt x="127" y="117"/>
                    <a:pt x="116" y="128"/>
                  </a:cubicBezTo>
                  <a:cubicBezTo>
                    <a:pt x="1" y="329"/>
                    <a:pt x="122" y="709"/>
                    <a:pt x="347" y="709"/>
                  </a:cubicBezTo>
                  <a:cubicBezTo>
                    <a:pt x="387" y="709"/>
                    <a:pt x="431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317125" y="3611075"/>
              <a:ext cx="24250" cy="13725"/>
            </a:xfrm>
            <a:custGeom>
              <a:avLst/>
              <a:gdLst/>
              <a:ahLst/>
              <a:cxnLst/>
              <a:rect l="l" t="t" r="r" b="b"/>
              <a:pathLst>
                <a:path w="970" h="549" extrusionOk="0">
                  <a:moveTo>
                    <a:pt x="584" y="1"/>
                  </a:moveTo>
                  <a:cubicBezTo>
                    <a:pt x="316" y="1"/>
                    <a:pt x="0" y="287"/>
                    <a:pt x="255" y="476"/>
                  </a:cubicBezTo>
                  <a:cubicBezTo>
                    <a:pt x="267" y="487"/>
                    <a:pt x="278" y="487"/>
                    <a:pt x="289" y="499"/>
                  </a:cubicBezTo>
                  <a:cubicBezTo>
                    <a:pt x="342" y="533"/>
                    <a:pt x="410" y="549"/>
                    <a:pt x="480" y="549"/>
                  </a:cubicBezTo>
                  <a:cubicBezTo>
                    <a:pt x="710" y="549"/>
                    <a:pt x="969" y="380"/>
                    <a:pt x="831" y="138"/>
                  </a:cubicBezTo>
                  <a:cubicBezTo>
                    <a:pt x="776" y="40"/>
                    <a:pt x="683" y="1"/>
                    <a:pt x="58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312325" y="3557825"/>
              <a:ext cx="19400" cy="17775"/>
            </a:xfrm>
            <a:custGeom>
              <a:avLst/>
              <a:gdLst/>
              <a:ahLst/>
              <a:cxnLst/>
              <a:rect l="l" t="t" r="r" b="b"/>
              <a:pathLst>
                <a:path w="776" h="711" extrusionOk="0">
                  <a:moveTo>
                    <a:pt x="426" y="1"/>
                  </a:moveTo>
                  <a:cubicBezTo>
                    <a:pt x="384" y="1"/>
                    <a:pt x="338" y="14"/>
                    <a:pt x="289" y="45"/>
                  </a:cubicBezTo>
                  <a:cubicBezTo>
                    <a:pt x="0" y="225"/>
                    <a:pt x="247" y="710"/>
                    <a:pt x="478" y="710"/>
                  </a:cubicBezTo>
                  <a:cubicBezTo>
                    <a:pt x="536" y="710"/>
                    <a:pt x="592" y="681"/>
                    <a:pt x="639" y="609"/>
                  </a:cubicBezTo>
                  <a:cubicBezTo>
                    <a:pt x="651" y="597"/>
                    <a:pt x="662" y="586"/>
                    <a:pt x="662" y="575"/>
                  </a:cubicBezTo>
                  <a:cubicBezTo>
                    <a:pt x="776" y="376"/>
                    <a:pt x="650" y="1"/>
                    <a:pt x="42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3545400" y="3568925"/>
              <a:ext cx="21025" cy="13425"/>
            </a:xfrm>
            <a:custGeom>
              <a:avLst/>
              <a:gdLst/>
              <a:ahLst/>
              <a:cxnLst/>
              <a:rect l="l" t="t" r="r" b="b"/>
              <a:pathLst>
                <a:path w="841" h="537" extrusionOk="0">
                  <a:moveTo>
                    <a:pt x="333" y="1"/>
                  </a:moveTo>
                  <a:cubicBezTo>
                    <a:pt x="159" y="1"/>
                    <a:pt x="0" y="93"/>
                    <a:pt x="39" y="300"/>
                  </a:cubicBezTo>
                  <a:cubicBezTo>
                    <a:pt x="71" y="466"/>
                    <a:pt x="228" y="536"/>
                    <a:pt x="385" y="536"/>
                  </a:cubicBezTo>
                  <a:cubicBezTo>
                    <a:pt x="612" y="536"/>
                    <a:pt x="840" y="390"/>
                    <a:pt x="693" y="176"/>
                  </a:cubicBezTo>
                  <a:cubicBezTo>
                    <a:pt x="693" y="165"/>
                    <a:pt x="682" y="153"/>
                    <a:pt x="671" y="142"/>
                  </a:cubicBezTo>
                  <a:cubicBezTo>
                    <a:pt x="599" y="5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3421350" y="3652200"/>
              <a:ext cx="21300" cy="13450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1" y="0"/>
                  </a:moveTo>
                  <a:cubicBezTo>
                    <a:pt x="163" y="0"/>
                    <a:pt x="0" y="96"/>
                    <a:pt x="47" y="309"/>
                  </a:cubicBezTo>
                  <a:cubicBezTo>
                    <a:pt x="78" y="470"/>
                    <a:pt x="226" y="537"/>
                    <a:pt x="378" y="537"/>
                  </a:cubicBezTo>
                  <a:cubicBezTo>
                    <a:pt x="610" y="537"/>
                    <a:pt x="852" y="381"/>
                    <a:pt x="702" y="163"/>
                  </a:cubicBezTo>
                  <a:lnTo>
                    <a:pt x="668" y="129"/>
                  </a:lnTo>
                  <a:cubicBezTo>
                    <a:pt x="594" y="46"/>
                    <a:pt x="464" y="0"/>
                    <a:pt x="34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215750" y="3302625"/>
              <a:ext cx="21725" cy="13275"/>
            </a:xfrm>
            <a:custGeom>
              <a:avLst/>
              <a:gdLst/>
              <a:ahLst/>
              <a:cxnLst/>
              <a:rect l="l" t="t" r="r" b="b"/>
              <a:pathLst>
                <a:path w="869" h="531" extrusionOk="0">
                  <a:moveTo>
                    <a:pt x="492" y="0"/>
                  </a:moveTo>
                  <a:cubicBezTo>
                    <a:pt x="253" y="0"/>
                    <a:pt x="0" y="168"/>
                    <a:pt x="169" y="379"/>
                  </a:cubicBezTo>
                  <a:cubicBezTo>
                    <a:pt x="180" y="390"/>
                    <a:pt x="180" y="401"/>
                    <a:pt x="192" y="413"/>
                  </a:cubicBezTo>
                  <a:cubicBezTo>
                    <a:pt x="265" y="490"/>
                    <a:pt x="386" y="530"/>
                    <a:pt x="502" y="530"/>
                  </a:cubicBezTo>
                  <a:cubicBezTo>
                    <a:pt x="691" y="530"/>
                    <a:pt x="868" y="426"/>
                    <a:pt x="812" y="210"/>
                  </a:cubicBezTo>
                  <a:cubicBezTo>
                    <a:pt x="774" y="61"/>
                    <a:pt x="635" y="0"/>
                    <a:pt x="49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545525" y="359970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7" y="0"/>
                  </a:moveTo>
                  <a:cubicBezTo>
                    <a:pt x="386" y="0"/>
                    <a:pt x="341" y="12"/>
                    <a:pt x="293" y="40"/>
                  </a:cubicBezTo>
                  <a:cubicBezTo>
                    <a:pt x="1" y="204"/>
                    <a:pt x="234" y="709"/>
                    <a:pt x="471" y="709"/>
                  </a:cubicBezTo>
                  <a:cubicBezTo>
                    <a:pt x="527" y="709"/>
                    <a:pt x="583" y="682"/>
                    <a:pt x="632" y="615"/>
                  </a:cubicBezTo>
                  <a:cubicBezTo>
                    <a:pt x="632" y="604"/>
                    <a:pt x="643" y="593"/>
                    <a:pt x="655" y="581"/>
                  </a:cubicBezTo>
                  <a:cubicBezTo>
                    <a:pt x="769" y="380"/>
                    <a:pt x="657" y="0"/>
                    <a:pt x="42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361100" y="3613500"/>
              <a:ext cx="18300" cy="17875"/>
            </a:xfrm>
            <a:custGeom>
              <a:avLst/>
              <a:gdLst/>
              <a:ahLst/>
              <a:cxnLst/>
              <a:rect l="l" t="t" r="r" b="b"/>
              <a:pathLst>
                <a:path w="732" h="715" extrusionOk="0">
                  <a:moveTo>
                    <a:pt x="357" y="1"/>
                  </a:moveTo>
                  <a:cubicBezTo>
                    <a:pt x="316" y="1"/>
                    <a:pt x="271" y="16"/>
                    <a:pt x="223" y="52"/>
                  </a:cubicBezTo>
                  <a:lnTo>
                    <a:pt x="189" y="86"/>
                  </a:lnTo>
                  <a:cubicBezTo>
                    <a:pt x="0" y="254"/>
                    <a:pt x="26" y="714"/>
                    <a:pt x="312" y="714"/>
                  </a:cubicBezTo>
                  <a:cubicBezTo>
                    <a:pt x="333" y="714"/>
                    <a:pt x="356" y="712"/>
                    <a:pt x="381" y="706"/>
                  </a:cubicBezTo>
                  <a:cubicBezTo>
                    <a:pt x="732" y="619"/>
                    <a:pt x="620" y="1"/>
                    <a:pt x="35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399150" y="3313875"/>
              <a:ext cx="211550" cy="144650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1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409250" y="3309450"/>
              <a:ext cx="156875" cy="152750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8" y="0"/>
                  </a:moveTo>
                  <a:cubicBezTo>
                    <a:pt x="2195" y="0"/>
                    <a:pt x="1961" y="40"/>
                    <a:pt x="1739" y="117"/>
                  </a:cubicBezTo>
                  <a:cubicBezTo>
                    <a:pt x="1411" y="230"/>
                    <a:pt x="1129" y="433"/>
                    <a:pt x="915" y="693"/>
                  </a:cubicBezTo>
                  <a:cubicBezTo>
                    <a:pt x="700" y="952"/>
                    <a:pt x="520" y="1234"/>
                    <a:pt x="396" y="1539"/>
                  </a:cubicBezTo>
                  <a:cubicBezTo>
                    <a:pt x="136" y="2126"/>
                    <a:pt x="12" y="2769"/>
                    <a:pt x="12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47" y="3717"/>
                    <a:pt x="170" y="3412"/>
                  </a:cubicBezTo>
                  <a:cubicBezTo>
                    <a:pt x="215" y="2792"/>
                    <a:pt x="373" y="2193"/>
                    <a:pt x="644" y="1641"/>
                  </a:cubicBezTo>
                  <a:cubicBezTo>
                    <a:pt x="904" y="1099"/>
                    <a:pt x="1321" y="614"/>
                    <a:pt x="1851" y="433"/>
                  </a:cubicBezTo>
                  <a:cubicBezTo>
                    <a:pt x="2020" y="384"/>
                    <a:pt x="2197" y="357"/>
                    <a:pt x="2375" y="357"/>
                  </a:cubicBezTo>
                  <a:cubicBezTo>
                    <a:pt x="2483" y="357"/>
                    <a:pt x="2591" y="367"/>
                    <a:pt x="2698" y="388"/>
                  </a:cubicBezTo>
                  <a:cubicBezTo>
                    <a:pt x="2765" y="399"/>
                    <a:pt x="2833" y="411"/>
                    <a:pt x="2912" y="433"/>
                  </a:cubicBezTo>
                  <a:cubicBezTo>
                    <a:pt x="2980" y="456"/>
                    <a:pt x="3048" y="478"/>
                    <a:pt x="3115" y="501"/>
                  </a:cubicBezTo>
                  <a:cubicBezTo>
                    <a:pt x="3251" y="557"/>
                    <a:pt x="3386" y="614"/>
                    <a:pt x="3510" y="693"/>
                  </a:cubicBezTo>
                  <a:cubicBezTo>
                    <a:pt x="4029" y="997"/>
                    <a:pt x="4481" y="1404"/>
                    <a:pt x="4853" y="1889"/>
                  </a:cubicBezTo>
                  <a:cubicBezTo>
                    <a:pt x="5248" y="2351"/>
                    <a:pt x="5541" y="2871"/>
                    <a:pt x="5756" y="3446"/>
                  </a:cubicBezTo>
                  <a:cubicBezTo>
                    <a:pt x="5936" y="3999"/>
                    <a:pt x="5993" y="4642"/>
                    <a:pt x="5688" y="5105"/>
                  </a:cubicBezTo>
                  <a:cubicBezTo>
                    <a:pt x="5530" y="5330"/>
                    <a:pt x="5304" y="5511"/>
                    <a:pt x="5034" y="5624"/>
                  </a:cubicBezTo>
                  <a:cubicBezTo>
                    <a:pt x="4771" y="5722"/>
                    <a:pt x="4487" y="5789"/>
                    <a:pt x="4192" y="5824"/>
                  </a:cubicBezTo>
                  <a:lnTo>
                    <a:pt x="4192" y="5824"/>
                  </a:lnTo>
                  <a:cubicBezTo>
                    <a:pt x="3578" y="5712"/>
                    <a:pt x="2974" y="5600"/>
                    <a:pt x="2359" y="5500"/>
                  </a:cubicBezTo>
                  <a:cubicBezTo>
                    <a:pt x="1739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35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78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80" y="1629"/>
                  </a:cubicBezTo>
                  <a:cubicBezTo>
                    <a:pt x="4763" y="1121"/>
                    <a:pt x="4266" y="693"/>
                    <a:pt x="3702" y="365"/>
                  </a:cubicBezTo>
                  <a:cubicBezTo>
                    <a:pt x="3555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23" y="61"/>
                    <a:pt x="2833" y="38"/>
                    <a:pt x="2754" y="27"/>
                  </a:cubicBezTo>
                  <a:cubicBezTo>
                    <a:pt x="2646" y="9"/>
                    <a:pt x="2537" y="0"/>
                    <a:pt x="242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300375" y="3274200"/>
              <a:ext cx="185075" cy="160775"/>
            </a:xfrm>
            <a:custGeom>
              <a:avLst/>
              <a:gdLst/>
              <a:ahLst/>
              <a:cxnLst/>
              <a:rect l="l" t="t" r="r" b="b"/>
              <a:pathLst>
                <a:path w="7403" h="6431" extrusionOk="0">
                  <a:moveTo>
                    <a:pt x="2600" y="1"/>
                  </a:moveTo>
                  <a:cubicBezTo>
                    <a:pt x="1953" y="1"/>
                    <a:pt x="1334" y="216"/>
                    <a:pt x="903" y="771"/>
                  </a:cubicBezTo>
                  <a:cubicBezTo>
                    <a:pt x="0" y="1979"/>
                    <a:pt x="767" y="3694"/>
                    <a:pt x="1580" y="4675"/>
                  </a:cubicBezTo>
                  <a:cubicBezTo>
                    <a:pt x="2273" y="5585"/>
                    <a:pt x="3403" y="6431"/>
                    <a:pt x="4535" y="6431"/>
                  </a:cubicBezTo>
                  <a:cubicBezTo>
                    <a:pt x="5061" y="6431"/>
                    <a:pt x="5588" y="6248"/>
                    <a:pt x="6071" y="5804"/>
                  </a:cubicBezTo>
                  <a:lnTo>
                    <a:pt x="6793" y="5116"/>
                  </a:lnTo>
                  <a:cubicBezTo>
                    <a:pt x="6793" y="5116"/>
                    <a:pt x="7403" y="4066"/>
                    <a:pt x="6895" y="3051"/>
                  </a:cubicBezTo>
                  <a:cubicBezTo>
                    <a:pt x="6410" y="2114"/>
                    <a:pt x="5608" y="1313"/>
                    <a:pt x="4773" y="715"/>
                  </a:cubicBezTo>
                  <a:cubicBezTo>
                    <a:pt x="4189" y="309"/>
                    <a:pt x="3375" y="1"/>
                    <a:pt x="2600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305450" y="3269525"/>
              <a:ext cx="174350" cy="168150"/>
            </a:xfrm>
            <a:custGeom>
              <a:avLst/>
              <a:gdLst/>
              <a:ahLst/>
              <a:cxnLst/>
              <a:rect l="l" t="t" r="r" b="b"/>
              <a:pathLst>
                <a:path w="6974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64" y="642"/>
                    <a:pt x="282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74" y="3847"/>
                    <a:pt x="779" y="4411"/>
                    <a:pt x="1162" y="4896"/>
                  </a:cubicBezTo>
                  <a:cubicBezTo>
                    <a:pt x="1264" y="5020"/>
                    <a:pt x="1343" y="5133"/>
                    <a:pt x="1445" y="5235"/>
                  </a:cubicBezTo>
                  <a:cubicBezTo>
                    <a:pt x="1557" y="5348"/>
                    <a:pt x="1648" y="5461"/>
                    <a:pt x="1761" y="5562"/>
                  </a:cubicBezTo>
                  <a:cubicBezTo>
                    <a:pt x="1975" y="5754"/>
                    <a:pt x="2201" y="5934"/>
                    <a:pt x="2438" y="6092"/>
                  </a:cubicBezTo>
                  <a:cubicBezTo>
                    <a:pt x="2866" y="6386"/>
                    <a:pt x="3363" y="6589"/>
                    <a:pt x="3882" y="6691"/>
                  </a:cubicBezTo>
                  <a:cubicBezTo>
                    <a:pt x="4010" y="6714"/>
                    <a:pt x="4140" y="6725"/>
                    <a:pt x="4269" y="6725"/>
                  </a:cubicBezTo>
                  <a:cubicBezTo>
                    <a:pt x="4582" y="6725"/>
                    <a:pt x="4895" y="6657"/>
                    <a:pt x="5191" y="6521"/>
                  </a:cubicBezTo>
                  <a:cubicBezTo>
                    <a:pt x="5496" y="6375"/>
                    <a:pt x="5766" y="6171"/>
                    <a:pt x="6003" y="5923"/>
                  </a:cubicBezTo>
                  <a:lnTo>
                    <a:pt x="6590" y="5303"/>
                  </a:lnTo>
                  <a:lnTo>
                    <a:pt x="5947" y="5867"/>
                  </a:lnTo>
                  <a:cubicBezTo>
                    <a:pt x="5710" y="6092"/>
                    <a:pt x="5439" y="6262"/>
                    <a:pt x="5135" y="6386"/>
                  </a:cubicBezTo>
                  <a:cubicBezTo>
                    <a:pt x="4904" y="6467"/>
                    <a:pt x="4658" y="6508"/>
                    <a:pt x="4412" y="6508"/>
                  </a:cubicBezTo>
                  <a:cubicBezTo>
                    <a:pt x="4248" y="6508"/>
                    <a:pt x="4085" y="6490"/>
                    <a:pt x="3927" y="6454"/>
                  </a:cubicBezTo>
                  <a:cubicBezTo>
                    <a:pt x="3442" y="6352"/>
                    <a:pt x="3002" y="6138"/>
                    <a:pt x="2607" y="5844"/>
                  </a:cubicBezTo>
                  <a:cubicBezTo>
                    <a:pt x="2392" y="5686"/>
                    <a:pt x="2189" y="5506"/>
                    <a:pt x="2009" y="5314"/>
                  </a:cubicBezTo>
                  <a:cubicBezTo>
                    <a:pt x="1896" y="5224"/>
                    <a:pt x="1817" y="5122"/>
                    <a:pt x="1727" y="5009"/>
                  </a:cubicBezTo>
                  <a:cubicBezTo>
                    <a:pt x="1636" y="4908"/>
                    <a:pt x="1535" y="4783"/>
                    <a:pt x="1445" y="4682"/>
                  </a:cubicBezTo>
                  <a:cubicBezTo>
                    <a:pt x="1095" y="4219"/>
                    <a:pt x="813" y="3700"/>
                    <a:pt x="643" y="3136"/>
                  </a:cubicBezTo>
                  <a:cubicBezTo>
                    <a:pt x="463" y="2572"/>
                    <a:pt x="429" y="1962"/>
                    <a:pt x="655" y="1443"/>
                  </a:cubicBezTo>
                  <a:cubicBezTo>
                    <a:pt x="880" y="924"/>
                    <a:pt x="1343" y="541"/>
                    <a:pt x="1907" y="428"/>
                  </a:cubicBezTo>
                  <a:cubicBezTo>
                    <a:pt x="2069" y="392"/>
                    <a:pt x="2235" y="375"/>
                    <a:pt x="2401" y="375"/>
                  </a:cubicBezTo>
                  <a:cubicBezTo>
                    <a:pt x="2804" y="375"/>
                    <a:pt x="3213" y="469"/>
                    <a:pt x="3589" y="597"/>
                  </a:cubicBezTo>
                  <a:cubicBezTo>
                    <a:pt x="3848" y="687"/>
                    <a:pt x="4096" y="811"/>
                    <a:pt x="4333" y="947"/>
                  </a:cubicBezTo>
                  <a:cubicBezTo>
                    <a:pt x="4570" y="1094"/>
                    <a:pt x="4785" y="1263"/>
                    <a:pt x="4988" y="1421"/>
                  </a:cubicBezTo>
                  <a:cubicBezTo>
                    <a:pt x="5202" y="1579"/>
                    <a:pt x="5383" y="1771"/>
                    <a:pt x="5575" y="1940"/>
                  </a:cubicBezTo>
                  <a:cubicBezTo>
                    <a:pt x="5733" y="2109"/>
                    <a:pt x="5891" y="2278"/>
                    <a:pt x="6049" y="2470"/>
                  </a:cubicBezTo>
                  <a:cubicBezTo>
                    <a:pt x="6195" y="2640"/>
                    <a:pt x="6319" y="2820"/>
                    <a:pt x="6432" y="3012"/>
                  </a:cubicBezTo>
                  <a:cubicBezTo>
                    <a:pt x="6489" y="3102"/>
                    <a:pt x="6568" y="3192"/>
                    <a:pt x="6601" y="3271"/>
                  </a:cubicBezTo>
                  <a:cubicBezTo>
                    <a:pt x="6647" y="3362"/>
                    <a:pt x="6680" y="3452"/>
                    <a:pt x="6714" y="3531"/>
                  </a:cubicBez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80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69" y="5167"/>
                    <a:pt x="6703" y="5099"/>
                  </a:cubicBezTo>
                  <a:cubicBezTo>
                    <a:pt x="6793" y="4908"/>
                    <a:pt x="6861" y="4705"/>
                    <a:pt x="6895" y="4490"/>
                  </a:cubicBezTo>
                  <a:cubicBezTo>
                    <a:pt x="6974" y="4163"/>
                    <a:pt x="6963" y="3813"/>
                    <a:pt x="6861" y="3486"/>
                  </a:cubicBezTo>
                  <a:cubicBezTo>
                    <a:pt x="6827" y="3396"/>
                    <a:pt x="6805" y="3283"/>
                    <a:pt x="6759" y="3192"/>
                  </a:cubicBezTo>
                  <a:cubicBezTo>
                    <a:pt x="6703" y="3102"/>
                    <a:pt x="6658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47" y="1951"/>
                    <a:pt x="5766" y="1759"/>
                  </a:cubicBezTo>
                  <a:cubicBezTo>
                    <a:pt x="5575" y="1579"/>
                    <a:pt x="5405" y="1364"/>
                    <a:pt x="5191" y="1195"/>
                  </a:cubicBezTo>
                  <a:cubicBezTo>
                    <a:pt x="4965" y="1026"/>
                    <a:pt x="4762" y="834"/>
                    <a:pt x="4525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422225" y="3400200"/>
              <a:ext cx="160825" cy="194475"/>
            </a:xfrm>
            <a:custGeom>
              <a:avLst/>
              <a:gdLst/>
              <a:ahLst/>
              <a:cxnLst/>
              <a:rect l="l" t="t" r="r" b="b"/>
              <a:pathLst>
                <a:path w="6433" h="7779" extrusionOk="0">
                  <a:moveTo>
                    <a:pt x="2694" y="0"/>
                  </a:moveTo>
                  <a:cubicBezTo>
                    <a:pt x="2022" y="0"/>
                    <a:pt x="1388" y="292"/>
                    <a:pt x="937" y="1012"/>
                  </a:cubicBezTo>
                  <a:cubicBezTo>
                    <a:pt x="1" y="2524"/>
                    <a:pt x="825" y="5785"/>
                    <a:pt x="1953" y="6891"/>
                  </a:cubicBezTo>
                  <a:lnTo>
                    <a:pt x="2811" y="7523"/>
                  </a:lnTo>
                  <a:cubicBezTo>
                    <a:pt x="2898" y="7705"/>
                    <a:pt x="3075" y="7779"/>
                    <a:pt x="3300" y="7779"/>
                  </a:cubicBezTo>
                  <a:cubicBezTo>
                    <a:pt x="4066" y="7779"/>
                    <a:pt x="5393" y="6927"/>
                    <a:pt x="5654" y="6587"/>
                  </a:cubicBezTo>
                  <a:cubicBezTo>
                    <a:pt x="6376" y="5582"/>
                    <a:pt x="6433" y="3630"/>
                    <a:pt x="6072" y="2536"/>
                  </a:cubicBezTo>
                  <a:cubicBezTo>
                    <a:pt x="5624" y="1237"/>
                    <a:pt x="4077" y="0"/>
                    <a:pt x="269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430975" y="3395025"/>
              <a:ext cx="152925" cy="200125"/>
            </a:xfrm>
            <a:custGeom>
              <a:avLst/>
              <a:gdLst/>
              <a:ahLst/>
              <a:cxnLst/>
              <a:rect l="l" t="t" r="r" b="b"/>
              <a:pathLst>
                <a:path w="6117" h="8005" extrusionOk="0">
                  <a:moveTo>
                    <a:pt x="2378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49" y="1445"/>
                    <a:pt x="91" y="1874"/>
                    <a:pt x="57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63" y="5315"/>
                    <a:pt x="621" y="5710"/>
                    <a:pt x="824" y="6094"/>
                  </a:cubicBezTo>
                  <a:cubicBezTo>
                    <a:pt x="1016" y="6478"/>
                    <a:pt x="1265" y="6827"/>
                    <a:pt x="1580" y="7132"/>
                  </a:cubicBezTo>
                  <a:lnTo>
                    <a:pt x="2461" y="7730"/>
                  </a:lnTo>
                  <a:lnTo>
                    <a:pt x="1637" y="7064"/>
                  </a:lnTo>
                  <a:cubicBezTo>
                    <a:pt x="1355" y="6748"/>
                    <a:pt x="1140" y="6399"/>
                    <a:pt x="982" y="6015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50" y="4029"/>
                    <a:pt x="294" y="3194"/>
                    <a:pt x="396" y="2381"/>
                  </a:cubicBezTo>
                  <a:cubicBezTo>
                    <a:pt x="441" y="1986"/>
                    <a:pt x="576" y="1603"/>
                    <a:pt x="791" y="1264"/>
                  </a:cubicBezTo>
                  <a:cubicBezTo>
                    <a:pt x="994" y="948"/>
                    <a:pt x="1298" y="689"/>
                    <a:pt x="1648" y="542"/>
                  </a:cubicBezTo>
                  <a:cubicBezTo>
                    <a:pt x="1868" y="453"/>
                    <a:pt x="2100" y="410"/>
                    <a:pt x="2334" y="410"/>
                  </a:cubicBezTo>
                  <a:cubicBezTo>
                    <a:pt x="2485" y="410"/>
                    <a:pt x="2637" y="428"/>
                    <a:pt x="2788" y="463"/>
                  </a:cubicBezTo>
                  <a:cubicBezTo>
                    <a:pt x="3172" y="542"/>
                    <a:pt x="3555" y="689"/>
                    <a:pt x="3882" y="903"/>
                  </a:cubicBezTo>
                  <a:cubicBezTo>
                    <a:pt x="4232" y="1106"/>
                    <a:pt x="4548" y="1366"/>
                    <a:pt x="4819" y="1671"/>
                  </a:cubicBezTo>
                  <a:cubicBezTo>
                    <a:pt x="4954" y="1817"/>
                    <a:pt x="5090" y="1975"/>
                    <a:pt x="5203" y="2144"/>
                  </a:cubicBezTo>
                  <a:cubicBezTo>
                    <a:pt x="5316" y="2314"/>
                    <a:pt x="5406" y="2483"/>
                    <a:pt x="5485" y="2675"/>
                  </a:cubicBezTo>
                  <a:lnTo>
                    <a:pt x="5553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44" y="3634"/>
                    <a:pt x="5744" y="3848"/>
                  </a:cubicBezTo>
                  <a:cubicBezTo>
                    <a:pt x="5767" y="4051"/>
                    <a:pt x="5778" y="4255"/>
                    <a:pt x="5767" y="4458"/>
                  </a:cubicBezTo>
                  <a:cubicBezTo>
                    <a:pt x="5778" y="4661"/>
                    <a:pt x="5767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17" y="6353"/>
                    <a:pt x="5372" y="6455"/>
                    <a:pt x="5316" y="6545"/>
                  </a:cubicBezTo>
                  <a:lnTo>
                    <a:pt x="5237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8" y="6794"/>
                  </a:lnTo>
                  <a:cubicBezTo>
                    <a:pt x="5011" y="6929"/>
                    <a:pt x="4853" y="7064"/>
                    <a:pt x="4695" y="7177"/>
                  </a:cubicBezTo>
                  <a:cubicBezTo>
                    <a:pt x="4356" y="7425"/>
                    <a:pt x="3984" y="7629"/>
                    <a:pt x="3600" y="7787"/>
                  </a:cubicBezTo>
                  <a:cubicBezTo>
                    <a:pt x="3409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32" y="7913"/>
                    <a:pt x="2749" y="8004"/>
                    <a:pt x="2940" y="8004"/>
                  </a:cubicBezTo>
                  <a:cubicBezTo>
                    <a:pt x="2961" y="8004"/>
                    <a:pt x="2982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35" y="7561"/>
                    <a:pt x="4796" y="7335"/>
                  </a:cubicBezTo>
                  <a:cubicBezTo>
                    <a:pt x="4988" y="7222"/>
                    <a:pt x="5158" y="7087"/>
                    <a:pt x="5327" y="6940"/>
                  </a:cubicBezTo>
                  <a:lnTo>
                    <a:pt x="5383" y="6873"/>
                  </a:lnTo>
                  <a:cubicBezTo>
                    <a:pt x="5406" y="6850"/>
                    <a:pt x="5428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81" y="5541"/>
                    <a:pt x="6038" y="5101"/>
                  </a:cubicBezTo>
                  <a:cubicBezTo>
                    <a:pt x="6072" y="4886"/>
                    <a:pt x="6094" y="4672"/>
                    <a:pt x="6094" y="4458"/>
                  </a:cubicBezTo>
                  <a:cubicBezTo>
                    <a:pt x="6117" y="4243"/>
                    <a:pt x="6117" y="4018"/>
                    <a:pt x="6094" y="3803"/>
                  </a:cubicBezTo>
                  <a:cubicBezTo>
                    <a:pt x="6094" y="3589"/>
                    <a:pt x="6049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4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18" y="136"/>
                    <a:pt x="2878" y="57"/>
                  </a:cubicBezTo>
                  <a:cubicBezTo>
                    <a:pt x="2711" y="19"/>
                    <a:pt x="2544" y="0"/>
                    <a:pt x="23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220350" y="3293150"/>
              <a:ext cx="261725" cy="205025"/>
            </a:xfrm>
            <a:custGeom>
              <a:avLst/>
              <a:gdLst/>
              <a:ahLst/>
              <a:cxnLst/>
              <a:rect l="l" t="t" r="r" b="b"/>
              <a:pathLst>
                <a:path w="10469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7" y="2067"/>
                  </a:cubicBezTo>
                  <a:cubicBezTo>
                    <a:pt x="0" y="3994"/>
                    <a:pt x="1356" y="8200"/>
                    <a:pt x="3764" y="8200"/>
                  </a:cubicBezTo>
                  <a:cubicBezTo>
                    <a:pt x="3992" y="8200"/>
                    <a:pt x="4230" y="8162"/>
                    <a:pt x="4476" y="8081"/>
                  </a:cubicBezTo>
                  <a:lnTo>
                    <a:pt x="4973" y="7517"/>
                  </a:lnTo>
                  <a:cubicBezTo>
                    <a:pt x="5864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230400" y="3288100"/>
              <a:ext cx="248550" cy="211000"/>
            </a:xfrm>
            <a:custGeom>
              <a:avLst/>
              <a:gdLst/>
              <a:ahLst/>
              <a:cxnLst/>
              <a:rect l="l" t="t" r="r" b="b"/>
              <a:pathLst>
                <a:path w="9942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6" y="46"/>
                  </a:cubicBezTo>
                  <a:cubicBezTo>
                    <a:pt x="2269" y="147"/>
                    <a:pt x="1716" y="418"/>
                    <a:pt x="1287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80" y="2799"/>
                    <a:pt x="1" y="3386"/>
                    <a:pt x="46" y="3962"/>
                  </a:cubicBezTo>
                  <a:cubicBezTo>
                    <a:pt x="125" y="5101"/>
                    <a:pt x="497" y="6196"/>
                    <a:pt x="1152" y="7144"/>
                  </a:cubicBezTo>
                  <a:cubicBezTo>
                    <a:pt x="1468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097" y="8306"/>
                  </a:lnTo>
                  <a:lnTo>
                    <a:pt x="4571" y="7719"/>
                  </a:lnTo>
                  <a:lnTo>
                    <a:pt x="4062" y="8261"/>
                  </a:lnTo>
                  <a:lnTo>
                    <a:pt x="4062" y="8261"/>
                  </a:lnTo>
                  <a:cubicBezTo>
                    <a:pt x="3860" y="8322"/>
                    <a:pt x="3652" y="8353"/>
                    <a:pt x="3444" y="8353"/>
                  </a:cubicBezTo>
                  <a:cubicBezTo>
                    <a:pt x="3117" y="8353"/>
                    <a:pt x="2791" y="8277"/>
                    <a:pt x="2494" y="8125"/>
                  </a:cubicBezTo>
                  <a:cubicBezTo>
                    <a:pt x="2020" y="7855"/>
                    <a:pt x="1614" y="7482"/>
                    <a:pt x="1332" y="7020"/>
                  </a:cubicBezTo>
                  <a:cubicBezTo>
                    <a:pt x="745" y="6094"/>
                    <a:pt x="418" y="5033"/>
                    <a:pt x="384" y="3950"/>
                  </a:cubicBezTo>
                  <a:cubicBezTo>
                    <a:pt x="373" y="3420"/>
                    <a:pt x="407" y="2878"/>
                    <a:pt x="621" y="2393"/>
                  </a:cubicBezTo>
                  <a:cubicBezTo>
                    <a:pt x="836" y="1919"/>
                    <a:pt x="1152" y="1479"/>
                    <a:pt x="1535" y="1129"/>
                  </a:cubicBezTo>
                  <a:cubicBezTo>
                    <a:pt x="1908" y="779"/>
                    <a:pt x="2382" y="542"/>
                    <a:pt x="2889" y="452"/>
                  </a:cubicBezTo>
                  <a:cubicBezTo>
                    <a:pt x="3025" y="441"/>
                    <a:pt x="3194" y="407"/>
                    <a:pt x="3284" y="407"/>
                  </a:cubicBezTo>
                  <a:lnTo>
                    <a:pt x="3691" y="430"/>
                  </a:lnTo>
                  <a:cubicBezTo>
                    <a:pt x="3961" y="430"/>
                    <a:pt x="4232" y="452"/>
                    <a:pt x="4492" y="497"/>
                  </a:cubicBezTo>
                  <a:cubicBezTo>
                    <a:pt x="4763" y="531"/>
                    <a:pt x="5022" y="588"/>
                    <a:pt x="5270" y="667"/>
                  </a:cubicBezTo>
                  <a:cubicBezTo>
                    <a:pt x="5530" y="746"/>
                    <a:pt x="5789" y="836"/>
                    <a:pt x="6026" y="949"/>
                  </a:cubicBezTo>
                  <a:cubicBezTo>
                    <a:pt x="6534" y="1152"/>
                    <a:pt x="7008" y="1411"/>
                    <a:pt x="7459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6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24" y="4153"/>
                  </a:lnTo>
                  <a:cubicBezTo>
                    <a:pt x="9570" y="4266"/>
                    <a:pt x="9615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30" y="5146"/>
                    <a:pt x="8904" y="5304"/>
                  </a:cubicBezTo>
                  <a:cubicBezTo>
                    <a:pt x="8464" y="5620"/>
                    <a:pt x="8001" y="5914"/>
                    <a:pt x="7516" y="6184"/>
                  </a:cubicBezTo>
                  <a:cubicBezTo>
                    <a:pt x="6557" y="6726"/>
                    <a:pt x="5552" y="7211"/>
                    <a:pt x="4571" y="7719"/>
                  </a:cubicBezTo>
                  <a:cubicBezTo>
                    <a:pt x="5598" y="7290"/>
                    <a:pt x="6613" y="6850"/>
                    <a:pt x="7617" y="6354"/>
                  </a:cubicBezTo>
                  <a:cubicBezTo>
                    <a:pt x="8114" y="6105"/>
                    <a:pt x="8599" y="5823"/>
                    <a:pt x="9062" y="5507"/>
                  </a:cubicBezTo>
                  <a:cubicBezTo>
                    <a:pt x="9299" y="5349"/>
                    <a:pt x="9524" y="5158"/>
                    <a:pt x="9716" y="4943"/>
                  </a:cubicBezTo>
                  <a:cubicBezTo>
                    <a:pt x="9840" y="4819"/>
                    <a:pt x="9908" y="4661"/>
                    <a:pt x="9942" y="4503"/>
                  </a:cubicBezTo>
                  <a:cubicBezTo>
                    <a:pt x="9942" y="4402"/>
                    <a:pt x="9919" y="4311"/>
                    <a:pt x="9886" y="4232"/>
                  </a:cubicBezTo>
                  <a:lnTo>
                    <a:pt x="9818" y="4040"/>
                  </a:lnTo>
                  <a:cubicBezTo>
                    <a:pt x="9773" y="3905"/>
                    <a:pt x="9705" y="3770"/>
                    <a:pt x="9637" y="3646"/>
                  </a:cubicBezTo>
                  <a:cubicBezTo>
                    <a:pt x="9570" y="3521"/>
                    <a:pt x="9513" y="3386"/>
                    <a:pt x="9434" y="3262"/>
                  </a:cubicBezTo>
                  <a:cubicBezTo>
                    <a:pt x="9276" y="3025"/>
                    <a:pt x="9107" y="2788"/>
                    <a:pt x="8926" y="2574"/>
                  </a:cubicBezTo>
                  <a:cubicBezTo>
                    <a:pt x="8565" y="2133"/>
                    <a:pt x="8148" y="1750"/>
                    <a:pt x="7685" y="1423"/>
                  </a:cubicBezTo>
                  <a:cubicBezTo>
                    <a:pt x="7222" y="1084"/>
                    <a:pt x="6715" y="802"/>
                    <a:pt x="6196" y="576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24" y="181"/>
                    <a:pt x="4842" y="125"/>
                    <a:pt x="4559" y="80"/>
                  </a:cubicBezTo>
                  <a:cubicBezTo>
                    <a:pt x="4324" y="33"/>
                    <a:pt x="4089" y="9"/>
                    <a:pt x="3854" y="9"/>
                  </a:cubicBezTo>
                  <a:cubicBezTo>
                    <a:pt x="3807" y="9"/>
                    <a:pt x="3760" y="10"/>
                    <a:pt x="3713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218825" y="3342000"/>
              <a:ext cx="261550" cy="202025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4" y="3735"/>
                  </a:cubicBezTo>
                  <a:cubicBezTo>
                    <a:pt x="1" y="4807"/>
                    <a:pt x="644" y="5992"/>
                    <a:pt x="1299" y="6804"/>
                  </a:cubicBezTo>
                  <a:cubicBezTo>
                    <a:pt x="1705" y="7290"/>
                    <a:pt x="2213" y="7741"/>
                    <a:pt x="2822" y="7955"/>
                  </a:cubicBezTo>
                  <a:cubicBezTo>
                    <a:pt x="3105" y="8039"/>
                    <a:pt x="3396" y="8081"/>
                    <a:pt x="3688" y="8081"/>
                  </a:cubicBezTo>
                  <a:cubicBezTo>
                    <a:pt x="3989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64" y="7165"/>
                  </a:cubicBezTo>
                  <a:cubicBezTo>
                    <a:pt x="7426" y="6364"/>
                    <a:pt x="8600" y="5405"/>
                    <a:pt x="9389" y="4220"/>
                  </a:cubicBezTo>
                  <a:cubicBezTo>
                    <a:pt x="10270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216850" y="3336850"/>
              <a:ext cx="257600" cy="207075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41" y="1"/>
                  </a:moveTo>
                  <a:cubicBezTo>
                    <a:pt x="4003" y="1"/>
                    <a:pt x="3168" y="138"/>
                    <a:pt x="2382" y="432"/>
                  </a:cubicBezTo>
                  <a:cubicBezTo>
                    <a:pt x="1964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407" y="2124"/>
                  </a:cubicBezTo>
                  <a:cubicBezTo>
                    <a:pt x="215" y="2497"/>
                    <a:pt x="103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2" y="4122"/>
                    <a:pt x="24" y="4313"/>
                    <a:pt x="69" y="4505"/>
                  </a:cubicBezTo>
                  <a:cubicBezTo>
                    <a:pt x="215" y="5216"/>
                    <a:pt x="520" y="5882"/>
                    <a:pt x="938" y="6469"/>
                  </a:cubicBezTo>
                  <a:cubicBezTo>
                    <a:pt x="1276" y="6965"/>
                    <a:pt x="1694" y="7417"/>
                    <a:pt x="2179" y="7778"/>
                  </a:cubicBezTo>
                  <a:cubicBezTo>
                    <a:pt x="2551" y="8060"/>
                    <a:pt x="2991" y="8229"/>
                    <a:pt x="3465" y="8274"/>
                  </a:cubicBezTo>
                  <a:cubicBezTo>
                    <a:pt x="3550" y="8280"/>
                    <a:pt x="3634" y="8283"/>
                    <a:pt x="3719" y="8283"/>
                  </a:cubicBezTo>
                  <a:cubicBezTo>
                    <a:pt x="3804" y="8283"/>
                    <a:pt x="3888" y="8280"/>
                    <a:pt x="3973" y="8274"/>
                  </a:cubicBezTo>
                  <a:cubicBezTo>
                    <a:pt x="4097" y="8263"/>
                    <a:pt x="4233" y="8252"/>
                    <a:pt x="4357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3" y="8229"/>
                    <a:pt x="4097" y="8252"/>
                    <a:pt x="3973" y="8252"/>
                  </a:cubicBezTo>
                  <a:cubicBezTo>
                    <a:pt x="3888" y="8263"/>
                    <a:pt x="3804" y="8269"/>
                    <a:pt x="3719" y="8269"/>
                  </a:cubicBezTo>
                  <a:cubicBezTo>
                    <a:pt x="3634" y="8269"/>
                    <a:pt x="3550" y="8263"/>
                    <a:pt x="3465" y="8252"/>
                  </a:cubicBezTo>
                  <a:cubicBezTo>
                    <a:pt x="3003" y="8207"/>
                    <a:pt x="2562" y="8026"/>
                    <a:pt x="2201" y="7744"/>
                  </a:cubicBezTo>
                  <a:cubicBezTo>
                    <a:pt x="1727" y="7383"/>
                    <a:pt x="1332" y="6931"/>
                    <a:pt x="1017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27" y="4302"/>
                    <a:pt x="215" y="4110"/>
                    <a:pt x="215" y="3919"/>
                  </a:cubicBezTo>
                  <a:cubicBezTo>
                    <a:pt x="238" y="3738"/>
                    <a:pt x="249" y="3546"/>
                    <a:pt x="283" y="3354"/>
                  </a:cubicBezTo>
                  <a:cubicBezTo>
                    <a:pt x="351" y="2971"/>
                    <a:pt x="475" y="2598"/>
                    <a:pt x="667" y="2260"/>
                  </a:cubicBezTo>
                  <a:cubicBezTo>
                    <a:pt x="1084" y="1560"/>
                    <a:pt x="1739" y="1030"/>
                    <a:pt x="2517" y="782"/>
                  </a:cubicBezTo>
                  <a:cubicBezTo>
                    <a:pt x="3211" y="537"/>
                    <a:pt x="3939" y="411"/>
                    <a:pt x="4679" y="411"/>
                  </a:cubicBezTo>
                  <a:cubicBezTo>
                    <a:pt x="4793" y="411"/>
                    <a:pt x="4908" y="414"/>
                    <a:pt x="5022" y="420"/>
                  </a:cubicBezTo>
                  <a:cubicBezTo>
                    <a:pt x="5869" y="466"/>
                    <a:pt x="6738" y="578"/>
                    <a:pt x="7516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4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2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84" y="5747"/>
                  </a:cubicBezTo>
                  <a:cubicBezTo>
                    <a:pt x="8069" y="5972"/>
                    <a:pt x="7832" y="6187"/>
                    <a:pt x="7584" y="6378"/>
                  </a:cubicBezTo>
                  <a:cubicBezTo>
                    <a:pt x="7381" y="6570"/>
                    <a:pt x="7155" y="6751"/>
                    <a:pt x="6929" y="6920"/>
                  </a:cubicBezTo>
                  <a:lnTo>
                    <a:pt x="6320" y="7360"/>
                  </a:lnTo>
                  <a:cubicBezTo>
                    <a:pt x="6140" y="7473"/>
                    <a:pt x="5959" y="7586"/>
                    <a:pt x="5778" y="7687"/>
                  </a:cubicBezTo>
                  <a:cubicBezTo>
                    <a:pt x="5620" y="7778"/>
                    <a:pt x="5474" y="7845"/>
                    <a:pt x="5316" y="7913"/>
                  </a:cubicBezTo>
                  <a:cubicBezTo>
                    <a:pt x="5203" y="7970"/>
                    <a:pt x="5079" y="8015"/>
                    <a:pt x="4955" y="8049"/>
                  </a:cubicBezTo>
                  <a:cubicBezTo>
                    <a:pt x="4763" y="8116"/>
                    <a:pt x="4661" y="8150"/>
                    <a:pt x="4661" y="8150"/>
                  </a:cubicBezTo>
                  <a:lnTo>
                    <a:pt x="4966" y="8060"/>
                  </a:lnTo>
                  <a:cubicBezTo>
                    <a:pt x="5079" y="8026"/>
                    <a:pt x="5203" y="7981"/>
                    <a:pt x="5316" y="7924"/>
                  </a:cubicBezTo>
                  <a:cubicBezTo>
                    <a:pt x="5474" y="7857"/>
                    <a:pt x="5632" y="7789"/>
                    <a:pt x="5778" y="7710"/>
                  </a:cubicBezTo>
                  <a:cubicBezTo>
                    <a:pt x="5970" y="7608"/>
                    <a:pt x="6151" y="7507"/>
                    <a:pt x="6331" y="7394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26" y="6029"/>
                    <a:pt x="8351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87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81" y="1571"/>
                    <a:pt x="9220" y="1323"/>
                    <a:pt x="8836" y="1131"/>
                  </a:cubicBezTo>
                  <a:lnTo>
                    <a:pt x="8272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34" y="3"/>
                  </a:cubicBezTo>
                  <a:cubicBezTo>
                    <a:pt x="4970" y="1"/>
                    <a:pt x="4905" y="1"/>
                    <a:pt x="484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334225" y="3397575"/>
              <a:ext cx="201450" cy="241975"/>
            </a:xfrm>
            <a:custGeom>
              <a:avLst/>
              <a:gdLst/>
              <a:ahLst/>
              <a:cxnLst/>
              <a:rect l="l" t="t" r="r" b="b"/>
              <a:pathLst>
                <a:path w="8058" h="9679" extrusionOk="0">
                  <a:moveTo>
                    <a:pt x="5620" y="0"/>
                  </a:moveTo>
                  <a:cubicBezTo>
                    <a:pt x="4029" y="1038"/>
                    <a:pt x="2415" y="2268"/>
                    <a:pt x="1219" y="3667"/>
                  </a:cubicBezTo>
                  <a:cubicBezTo>
                    <a:pt x="598" y="4390"/>
                    <a:pt x="136" y="4965"/>
                    <a:pt x="23" y="5947"/>
                  </a:cubicBezTo>
                  <a:cubicBezTo>
                    <a:pt x="0" y="6195"/>
                    <a:pt x="260" y="6996"/>
                    <a:pt x="339" y="7256"/>
                  </a:cubicBezTo>
                  <a:cubicBezTo>
                    <a:pt x="610" y="8091"/>
                    <a:pt x="1377" y="8892"/>
                    <a:pt x="2054" y="9242"/>
                  </a:cubicBezTo>
                  <a:cubicBezTo>
                    <a:pt x="2657" y="9533"/>
                    <a:pt x="3344" y="9678"/>
                    <a:pt x="4029" y="9678"/>
                  </a:cubicBezTo>
                  <a:cubicBezTo>
                    <a:pt x="5869" y="9678"/>
                    <a:pt x="7702" y="8630"/>
                    <a:pt x="7899" y="6534"/>
                  </a:cubicBezTo>
                  <a:cubicBezTo>
                    <a:pt x="8057" y="4593"/>
                    <a:pt x="7730" y="2663"/>
                    <a:pt x="562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334500" y="3391925"/>
              <a:ext cx="203150" cy="249500"/>
            </a:xfrm>
            <a:custGeom>
              <a:avLst/>
              <a:gdLst/>
              <a:ahLst/>
              <a:cxnLst/>
              <a:rect l="l" t="t" r="r" b="b"/>
              <a:pathLst>
                <a:path w="8126" h="9980" extrusionOk="0">
                  <a:moveTo>
                    <a:pt x="5643" y="0"/>
                  </a:moveTo>
                  <a:lnTo>
                    <a:pt x="5518" y="79"/>
                  </a:lnTo>
                  <a:cubicBezTo>
                    <a:pt x="4853" y="542"/>
                    <a:pt x="4187" y="1027"/>
                    <a:pt x="3555" y="1546"/>
                  </a:cubicBezTo>
                  <a:cubicBezTo>
                    <a:pt x="3239" y="1795"/>
                    <a:pt x="2934" y="2065"/>
                    <a:pt x="2630" y="2336"/>
                  </a:cubicBezTo>
                  <a:cubicBezTo>
                    <a:pt x="2325" y="2618"/>
                    <a:pt x="2043" y="2900"/>
                    <a:pt x="1761" y="3205"/>
                  </a:cubicBezTo>
                  <a:cubicBezTo>
                    <a:pt x="1625" y="3340"/>
                    <a:pt x="1490" y="3498"/>
                    <a:pt x="1355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4" y="5315"/>
                    <a:pt x="136" y="5507"/>
                    <a:pt x="91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91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07"/>
                    <a:pt x="23" y="6105"/>
                    <a:pt x="46" y="6015"/>
                  </a:cubicBezTo>
                  <a:cubicBezTo>
                    <a:pt x="57" y="5913"/>
                    <a:pt x="79" y="5812"/>
                    <a:pt x="102" y="5710"/>
                  </a:cubicBezTo>
                  <a:cubicBezTo>
                    <a:pt x="158" y="5518"/>
                    <a:pt x="226" y="5326"/>
                    <a:pt x="316" y="5146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06"/>
                    <a:pt x="1287" y="3860"/>
                    <a:pt x="1422" y="3713"/>
                  </a:cubicBezTo>
                  <a:cubicBezTo>
                    <a:pt x="1569" y="3566"/>
                    <a:pt x="1704" y="3419"/>
                    <a:pt x="1851" y="3284"/>
                  </a:cubicBezTo>
                  <a:cubicBezTo>
                    <a:pt x="2133" y="3002"/>
                    <a:pt x="2427" y="2720"/>
                    <a:pt x="2743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292" y="1273"/>
                    <a:pt x="4924" y="848"/>
                    <a:pt x="5557" y="444"/>
                  </a:cubicBezTo>
                  <a:lnTo>
                    <a:pt x="5557" y="444"/>
                  </a:lnTo>
                  <a:cubicBezTo>
                    <a:pt x="5735" y="690"/>
                    <a:pt x="5919" y="943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13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8" y="6850"/>
                    <a:pt x="7640" y="7188"/>
                  </a:cubicBezTo>
                  <a:cubicBezTo>
                    <a:pt x="7572" y="7527"/>
                    <a:pt x="7459" y="7854"/>
                    <a:pt x="7279" y="8147"/>
                  </a:cubicBezTo>
                  <a:cubicBezTo>
                    <a:pt x="6918" y="8746"/>
                    <a:pt x="6365" y="9219"/>
                    <a:pt x="5722" y="9479"/>
                  </a:cubicBezTo>
                  <a:cubicBezTo>
                    <a:pt x="5137" y="9731"/>
                    <a:pt x="4499" y="9857"/>
                    <a:pt x="3863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84" y="9829"/>
                    <a:pt x="2923" y="9761"/>
                    <a:pt x="2585" y="9660"/>
                  </a:cubicBezTo>
                  <a:cubicBezTo>
                    <a:pt x="2235" y="9558"/>
                    <a:pt x="1908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1" y="7820"/>
                    <a:pt x="621" y="8147"/>
                    <a:pt x="836" y="8430"/>
                  </a:cubicBezTo>
                  <a:cubicBezTo>
                    <a:pt x="1050" y="8723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34" y="9953"/>
                  </a:cubicBezTo>
                  <a:cubicBezTo>
                    <a:pt x="3797" y="9970"/>
                    <a:pt x="3959" y="9979"/>
                    <a:pt x="4122" y="9979"/>
                  </a:cubicBezTo>
                  <a:cubicBezTo>
                    <a:pt x="4691" y="9979"/>
                    <a:pt x="5254" y="9873"/>
                    <a:pt x="5789" y="9671"/>
                  </a:cubicBezTo>
                  <a:cubicBezTo>
                    <a:pt x="6500" y="9411"/>
                    <a:pt x="7110" y="8937"/>
                    <a:pt x="7527" y="8305"/>
                  </a:cubicBezTo>
                  <a:cubicBezTo>
                    <a:pt x="7741" y="7990"/>
                    <a:pt x="7899" y="7640"/>
                    <a:pt x="7978" y="7267"/>
                  </a:cubicBezTo>
                  <a:cubicBezTo>
                    <a:pt x="8057" y="6906"/>
                    <a:pt x="8103" y="6534"/>
                    <a:pt x="8103" y="6161"/>
                  </a:cubicBezTo>
                  <a:cubicBezTo>
                    <a:pt x="8125" y="5417"/>
                    <a:pt x="8046" y="4672"/>
                    <a:pt x="7866" y="3961"/>
                  </a:cubicBezTo>
                  <a:cubicBezTo>
                    <a:pt x="7764" y="3600"/>
                    <a:pt x="7651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44" y="124"/>
                  </a:cubicBezTo>
                  <a:lnTo>
                    <a:pt x="5643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479225" y="3346225"/>
              <a:ext cx="27100" cy="46575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993" y="79"/>
                    <a:pt x="903" y="158"/>
                    <a:pt x="835" y="260"/>
                  </a:cubicBezTo>
                  <a:cubicBezTo>
                    <a:pt x="768" y="339"/>
                    <a:pt x="689" y="429"/>
                    <a:pt x="610" y="519"/>
                  </a:cubicBezTo>
                  <a:cubicBezTo>
                    <a:pt x="531" y="621"/>
                    <a:pt x="463" y="722"/>
                    <a:pt x="395" y="824"/>
                  </a:cubicBezTo>
                  <a:cubicBezTo>
                    <a:pt x="249" y="1038"/>
                    <a:pt x="136" y="1264"/>
                    <a:pt x="68" y="1512"/>
                  </a:cubicBezTo>
                  <a:cubicBezTo>
                    <a:pt x="34" y="1625"/>
                    <a:pt x="12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4" y="113"/>
                    <a:pt x="10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486275" y="3362875"/>
              <a:ext cx="30500" cy="27375"/>
            </a:xfrm>
            <a:custGeom>
              <a:avLst/>
              <a:gdLst/>
              <a:ahLst/>
              <a:cxnLst/>
              <a:rect l="l" t="t" r="r" b="b"/>
              <a:pathLst>
                <a:path w="1220" h="1095" extrusionOk="0">
                  <a:moveTo>
                    <a:pt x="1219" y="0"/>
                  </a:moveTo>
                  <a:cubicBezTo>
                    <a:pt x="1129" y="23"/>
                    <a:pt x="1039" y="56"/>
                    <a:pt x="960" y="102"/>
                  </a:cubicBezTo>
                  <a:cubicBezTo>
                    <a:pt x="881" y="147"/>
                    <a:pt x="802" y="192"/>
                    <a:pt x="723" y="237"/>
                  </a:cubicBezTo>
                  <a:cubicBezTo>
                    <a:pt x="644" y="282"/>
                    <a:pt x="565" y="339"/>
                    <a:pt x="486" y="406"/>
                  </a:cubicBezTo>
                  <a:cubicBezTo>
                    <a:pt x="339" y="519"/>
                    <a:pt x="215" y="666"/>
                    <a:pt x="113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71" y="1016"/>
                  </a:cubicBezTo>
                  <a:cubicBezTo>
                    <a:pt x="440" y="937"/>
                    <a:pt x="610" y="835"/>
                    <a:pt x="756" y="722"/>
                  </a:cubicBezTo>
                  <a:cubicBezTo>
                    <a:pt x="903" y="598"/>
                    <a:pt x="1039" y="440"/>
                    <a:pt x="1129" y="271"/>
                  </a:cubicBezTo>
                  <a:cubicBezTo>
                    <a:pt x="1174" y="181"/>
                    <a:pt x="1197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487125" y="3379675"/>
              <a:ext cx="37825" cy="15725"/>
            </a:xfrm>
            <a:custGeom>
              <a:avLst/>
              <a:gdLst/>
              <a:ahLst/>
              <a:cxnLst/>
              <a:rect l="l" t="t" r="r" b="b"/>
              <a:pathLst>
                <a:path w="1513" h="629" extrusionOk="0">
                  <a:moveTo>
                    <a:pt x="1426" y="0"/>
                  </a:moveTo>
                  <a:cubicBezTo>
                    <a:pt x="1358" y="0"/>
                    <a:pt x="1294" y="8"/>
                    <a:pt x="1230" y="16"/>
                  </a:cubicBezTo>
                  <a:lnTo>
                    <a:pt x="971" y="62"/>
                  </a:lnTo>
                  <a:cubicBezTo>
                    <a:pt x="869" y="84"/>
                    <a:pt x="779" y="107"/>
                    <a:pt x="700" y="141"/>
                  </a:cubicBezTo>
                  <a:cubicBezTo>
                    <a:pt x="519" y="208"/>
                    <a:pt x="350" y="299"/>
                    <a:pt x="203" y="400"/>
                  </a:cubicBezTo>
                  <a:cubicBezTo>
                    <a:pt x="124" y="456"/>
                    <a:pt x="57" y="524"/>
                    <a:pt x="0" y="592"/>
                  </a:cubicBezTo>
                  <a:cubicBezTo>
                    <a:pt x="74" y="610"/>
                    <a:pt x="148" y="629"/>
                    <a:pt x="227" y="629"/>
                  </a:cubicBezTo>
                  <a:cubicBezTo>
                    <a:pt x="245" y="629"/>
                    <a:pt x="264" y="628"/>
                    <a:pt x="282" y="626"/>
                  </a:cubicBezTo>
                  <a:cubicBezTo>
                    <a:pt x="307" y="627"/>
                    <a:pt x="331" y="628"/>
                    <a:pt x="355" y="628"/>
                  </a:cubicBezTo>
                  <a:cubicBezTo>
                    <a:pt x="523" y="628"/>
                    <a:pt x="689" y="595"/>
                    <a:pt x="847" y="535"/>
                  </a:cubicBezTo>
                  <a:cubicBezTo>
                    <a:pt x="1027" y="468"/>
                    <a:pt x="1196" y="366"/>
                    <a:pt x="1343" y="220"/>
                  </a:cubicBezTo>
                  <a:cubicBezTo>
                    <a:pt x="1411" y="163"/>
                    <a:pt x="1467" y="84"/>
                    <a:pt x="1512" y="5"/>
                  </a:cubicBezTo>
                  <a:cubicBezTo>
                    <a:pt x="1483" y="2"/>
                    <a:pt x="1454" y="0"/>
                    <a:pt x="1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483175" y="3403200"/>
              <a:ext cx="62075" cy="4742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136"/>
                    <a:pt x="249" y="260"/>
                    <a:pt x="384" y="362"/>
                  </a:cubicBezTo>
                  <a:cubicBezTo>
                    <a:pt x="531" y="463"/>
                    <a:pt x="666" y="565"/>
                    <a:pt x="824" y="644"/>
                  </a:cubicBezTo>
                  <a:lnTo>
                    <a:pt x="1061" y="791"/>
                  </a:lnTo>
                  <a:cubicBezTo>
                    <a:pt x="1140" y="836"/>
                    <a:pt x="1230" y="881"/>
                    <a:pt x="1309" y="926"/>
                  </a:cubicBezTo>
                  <a:cubicBezTo>
                    <a:pt x="1467" y="1016"/>
                    <a:pt x="1614" y="1129"/>
                    <a:pt x="1761" y="1231"/>
                  </a:cubicBezTo>
                  <a:cubicBezTo>
                    <a:pt x="1828" y="1276"/>
                    <a:pt x="1896" y="1332"/>
                    <a:pt x="1964" y="1389"/>
                  </a:cubicBezTo>
                  <a:cubicBezTo>
                    <a:pt x="2020" y="1445"/>
                    <a:pt x="2077" y="1501"/>
                    <a:pt x="2133" y="1535"/>
                  </a:cubicBezTo>
                  <a:cubicBezTo>
                    <a:pt x="2189" y="1580"/>
                    <a:pt x="2235" y="1626"/>
                    <a:pt x="2280" y="1682"/>
                  </a:cubicBezTo>
                  <a:lnTo>
                    <a:pt x="2381" y="1795"/>
                  </a:lnTo>
                  <a:cubicBezTo>
                    <a:pt x="2449" y="1863"/>
                    <a:pt x="2483" y="1896"/>
                    <a:pt x="2483" y="1896"/>
                  </a:cubicBezTo>
                  <a:cubicBezTo>
                    <a:pt x="2483" y="1896"/>
                    <a:pt x="2483" y="1840"/>
                    <a:pt x="2460" y="1750"/>
                  </a:cubicBezTo>
                  <a:cubicBezTo>
                    <a:pt x="2449" y="1716"/>
                    <a:pt x="2438" y="1659"/>
                    <a:pt x="2415" y="1592"/>
                  </a:cubicBezTo>
                  <a:cubicBezTo>
                    <a:pt x="2393" y="1524"/>
                    <a:pt x="2370" y="1456"/>
                    <a:pt x="2336" y="1400"/>
                  </a:cubicBezTo>
                  <a:cubicBezTo>
                    <a:pt x="2291" y="1332"/>
                    <a:pt x="2246" y="1253"/>
                    <a:pt x="2189" y="1174"/>
                  </a:cubicBezTo>
                  <a:cubicBezTo>
                    <a:pt x="2144" y="1095"/>
                    <a:pt x="2077" y="1016"/>
                    <a:pt x="2009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14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508850" y="3425500"/>
              <a:ext cx="22575" cy="40925"/>
            </a:xfrm>
            <a:custGeom>
              <a:avLst/>
              <a:gdLst/>
              <a:ahLst/>
              <a:cxnLst/>
              <a:rect l="l" t="t" r="r" b="b"/>
              <a:pathLst>
                <a:path w="903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79" y="305"/>
                  </a:cubicBezTo>
                  <a:cubicBezTo>
                    <a:pt x="113" y="395"/>
                    <a:pt x="136" y="485"/>
                    <a:pt x="169" y="587"/>
                  </a:cubicBezTo>
                  <a:cubicBezTo>
                    <a:pt x="215" y="688"/>
                    <a:pt x="271" y="779"/>
                    <a:pt x="316" y="880"/>
                  </a:cubicBezTo>
                  <a:cubicBezTo>
                    <a:pt x="418" y="1072"/>
                    <a:pt x="530" y="1253"/>
                    <a:pt x="666" y="1422"/>
                  </a:cubicBezTo>
                  <a:cubicBezTo>
                    <a:pt x="734" y="1501"/>
                    <a:pt x="801" y="1580"/>
                    <a:pt x="892" y="1636"/>
                  </a:cubicBezTo>
                  <a:cubicBezTo>
                    <a:pt x="903" y="1535"/>
                    <a:pt x="892" y="1433"/>
                    <a:pt x="880" y="1320"/>
                  </a:cubicBezTo>
                  <a:cubicBezTo>
                    <a:pt x="846" y="1106"/>
                    <a:pt x="790" y="892"/>
                    <a:pt x="688" y="700"/>
                  </a:cubicBezTo>
                  <a:cubicBezTo>
                    <a:pt x="621" y="587"/>
                    <a:pt x="564" y="485"/>
                    <a:pt x="485" y="384"/>
                  </a:cubicBezTo>
                  <a:cubicBezTo>
                    <a:pt x="429" y="305"/>
                    <a:pt x="350" y="226"/>
                    <a:pt x="271" y="158"/>
                  </a:cubicBezTo>
                  <a:cubicBezTo>
                    <a:pt x="192" y="90"/>
                    <a:pt x="102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444800" y="3402350"/>
              <a:ext cx="30500" cy="78450"/>
            </a:xfrm>
            <a:custGeom>
              <a:avLst/>
              <a:gdLst/>
              <a:ahLst/>
              <a:cxnLst/>
              <a:rect l="l" t="t" r="r" b="b"/>
              <a:pathLst>
                <a:path w="1220" h="3138" extrusionOk="0">
                  <a:moveTo>
                    <a:pt x="1152" y="1"/>
                  </a:moveTo>
                  <a:cubicBezTo>
                    <a:pt x="1152" y="1"/>
                    <a:pt x="1129" y="46"/>
                    <a:pt x="1118" y="148"/>
                  </a:cubicBezTo>
                  <a:cubicBezTo>
                    <a:pt x="1106" y="193"/>
                    <a:pt x="1095" y="260"/>
                    <a:pt x="1073" y="317"/>
                  </a:cubicBezTo>
                  <a:cubicBezTo>
                    <a:pt x="1050" y="362"/>
                    <a:pt x="1016" y="441"/>
                    <a:pt x="994" y="509"/>
                  </a:cubicBezTo>
                  <a:cubicBezTo>
                    <a:pt x="937" y="633"/>
                    <a:pt x="847" y="802"/>
                    <a:pt x="779" y="983"/>
                  </a:cubicBezTo>
                  <a:cubicBezTo>
                    <a:pt x="745" y="1073"/>
                    <a:pt x="700" y="1163"/>
                    <a:pt x="655" y="1253"/>
                  </a:cubicBezTo>
                  <a:cubicBezTo>
                    <a:pt x="610" y="1344"/>
                    <a:pt x="576" y="1434"/>
                    <a:pt x="531" y="1535"/>
                  </a:cubicBezTo>
                  <a:cubicBezTo>
                    <a:pt x="373" y="1885"/>
                    <a:pt x="238" y="2246"/>
                    <a:pt x="125" y="2607"/>
                  </a:cubicBezTo>
                  <a:cubicBezTo>
                    <a:pt x="68" y="2788"/>
                    <a:pt x="34" y="2957"/>
                    <a:pt x="1" y="3138"/>
                  </a:cubicBezTo>
                  <a:cubicBezTo>
                    <a:pt x="125" y="3002"/>
                    <a:pt x="238" y="2867"/>
                    <a:pt x="339" y="2720"/>
                  </a:cubicBezTo>
                  <a:cubicBezTo>
                    <a:pt x="441" y="2562"/>
                    <a:pt x="542" y="2416"/>
                    <a:pt x="633" y="2258"/>
                  </a:cubicBezTo>
                  <a:cubicBezTo>
                    <a:pt x="734" y="2066"/>
                    <a:pt x="824" y="1885"/>
                    <a:pt x="915" y="1693"/>
                  </a:cubicBezTo>
                  <a:cubicBezTo>
                    <a:pt x="994" y="1490"/>
                    <a:pt x="1061" y="1299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19" y="249"/>
                    <a:pt x="1208" y="193"/>
                    <a:pt x="1185" y="136"/>
                  </a:cubicBezTo>
                  <a:cubicBezTo>
                    <a:pt x="1163" y="46"/>
                    <a:pt x="1152" y="1"/>
                    <a:pt x="11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469900" y="3418450"/>
              <a:ext cx="11875" cy="31050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28" y="0"/>
                  </a:moveTo>
                  <a:cubicBezTo>
                    <a:pt x="272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8" y="1117"/>
                    <a:pt x="181" y="1185"/>
                    <a:pt x="227" y="1241"/>
                  </a:cubicBezTo>
                  <a:cubicBezTo>
                    <a:pt x="283" y="1185"/>
                    <a:pt x="328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64" y="350"/>
                    <a:pt x="418" y="214"/>
                  </a:cubicBezTo>
                  <a:cubicBezTo>
                    <a:pt x="396" y="135"/>
                    <a:pt x="362" y="68"/>
                    <a:pt x="32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473575" y="3556950"/>
              <a:ext cx="32750" cy="60400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42" y="46"/>
                    <a:pt x="1208" y="113"/>
                  </a:cubicBezTo>
                  <a:cubicBezTo>
                    <a:pt x="1174" y="181"/>
                    <a:pt x="1129" y="283"/>
                    <a:pt x="1073" y="396"/>
                  </a:cubicBezTo>
                  <a:cubicBezTo>
                    <a:pt x="948" y="621"/>
                    <a:pt x="802" y="915"/>
                    <a:pt x="644" y="1208"/>
                  </a:cubicBezTo>
                  <a:cubicBezTo>
                    <a:pt x="565" y="1366"/>
                    <a:pt x="486" y="1501"/>
                    <a:pt x="418" y="1648"/>
                  </a:cubicBezTo>
                  <a:cubicBezTo>
                    <a:pt x="350" y="1783"/>
                    <a:pt x="271" y="1908"/>
                    <a:pt x="215" y="2020"/>
                  </a:cubicBezTo>
                  <a:cubicBezTo>
                    <a:pt x="159" y="2145"/>
                    <a:pt x="91" y="2224"/>
                    <a:pt x="57" y="2303"/>
                  </a:cubicBezTo>
                  <a:cubicBezTo>
                    <a:pt x="34" y="2336"/>
                    <a:pt x="23" y="2370"/>
                    <a:pt x="1" y="2415"/>
                  </a:cubicBezTo>
                  <a:cubicBezTo>
                    <a:pt x="1" y="2415"/>
                    <a:pt x="46" y="2393"/>
                    <a:pt x="113" y="2359"/>
                  </a:cubicBezTo>
                  <a:cubicBezTo>
                    <a:pt x="215" y="2314"/>
                    <a:pt x="305" y="2257"/>
                    <a:pt x="396" y="2178"/>
                  </a:cubicBezTo>
                  <a:cubicBezTo>
                    <a:pt x="520" y="2088"/>
                    <a:pt x="633" y="1975"/>
                    <a:pt x="723" y="1851"/>
                  </a:cubicBezTo>
                  <a:cubicBezTo>
                    <a:pt x="779" y="1783"/>
                    <a:pt x="836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64" y="768"/>
                    <a:pt x="1287" y="610"/>
                    <a:pt x="1298" y="452"/>
                  </a:cubicBezTo>
                  <a:cubicBezTo>
                    <a:pt x="1310" y="350"/>
                    <a:pt x="1310" y="238"/>
                    <a:pt x="1298" y="125"/>
                  </a:cubicBezTo>
                  <a:cubicBezTo>
                    <a:pt x="1298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493600" y="3571900"/>
              <a:ext cx="17800" cy="41500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204" y="791"/>
                  </a:cubicBezTo>
                  <a:cubicBezTo>
                    <a:pt x="114" y="971"/>
                    <a:pt x="46" y="1152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84" y="1298"/>
                    <a:pt x="497" y="1106"/>
                    <a:pt x="599" y="915"/>
                  </a:cubicBezTo>
                  <a:cubicBezTo>
                    <a:pt x="633" y="813"/>
                    <a:pt x="667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232375" y="3378100"/>
              <a:ext cx="49950" cy="46275"/>
            </a:xfrm>
            <a:custGeom>
              <a:avLst/>
              <a:gdLst/>
              <a:ahLst/>
              <a:cxnLst/>
              <a:rect l="l" t="t" r="r" b="b"/>
              <a:pathLst>
                <a:path w="1998" h="1851" extrusionOk="0">
                  <a:moveTo>
                    <a:pt x="1998" y="0"/>
                  </a:moveTo>
                  <a:lnTo>
                    <a:pt x="1998" y="0"/>
                  </a:lnTo>
                  <a:cubicBezTo>
                    <a:pt x="1862" y="34"/>
                    <a:pt x="1716" y="79"/>
                    <a:pt x="1580" y="136"/>
                  </a:cubicBezTo>
                  <a:cubicBezTo>
                    <a:pt x="1434" y="192"/>
                    <a:pt x="1298" y="260"/>
                    <a:pt x="1174" y="350"/>
                  </a:cubicBezTo>
                  <a:cubicBezTo>
                    <a:pt x="1039" y="440"/>
                    <a:pt x="892" y="542"/>
                    <a:pt x="757" y="655"/>
                  </a:cubicBezTo>
                  <a:cubicBezTo>
                    <a:pt x="633" y="779"/>
                    <a:pt x="497" y="914"/>
                    <a:pt x="396" y="1050"/>
                  </a:cubicBezTo>
                  <a:cubicBezTo>
                    <a:pt x="339" y="1106"/>
                    <a:pt x="294" y="1174"/>
                    <a:pt x="249" y="1242"/>
                  </a:cubicBezTo>
                  <a:cubicBezTo>
                    <a:pt x="215" y="1309"/>
                    <a:pt x="181" y="1377"/>
                    <a:pt x="159" y="1433"/>
                  </a:cubicBezTo>
                  <a:cubicBezTo>
                    <a:pt x="91" y="1569"/>
                    <a:pt x="34" y="1704"/>
                    <a:pt x="1" y="1851"/>
                  </a:cubicBezTo>
                  <a:cubicBezTo>
                    <a:pt x="125" y="1761"/>
                    <a:pt x="238" y="1670"/>
                    <a:pt x="339" y="1558"/>
                  </a:cubicBezTo>
                  <a:cubicBezTo>
                    <a:pt x="396" y="1512"/>
                    <a:pt x="452" y="1467"/>
                    <a:pt x="497" y="1422"/>
                  </a:cubicBezTo>
                  <a:cubicBezTo>
                    <a:pt x="554" y="1366"/>
                    <a:pt x="610" y="1321"/>
                    <a:pt x="666" y="1276"/>
                  </a:cubicBezTo>
                  <a:cubicBezTo>
                    <a:pt x="790" y="1174"/>
                    <a:pt x="892" y="1061"/>
                    <a:pt x="1027" y="960"/>
                  </a:cubicBezTo>
                  <a:cubicBezTo>
                    <a:pt x="1152" y="847"/>
                    <a:pt x="1276" y="745"/>
                    <a:pt x="1389" y="632"/>
                  </a:cubicBezTo>
                  <a:cubicBezTo>
                    <a:pt x="1456" y="587"/>
                    <a:pt x="1501" y="519"/>
                    <a:pt x="1558" y="474"/>
                  </a:cubicBezTo>
                  <a:cubicBezTo>
                    <a:pt x="1614" y="429"/>
                    <a:pt x="1659" y="384"/>
                    <a:pt x="1705" y="328"/>
                  </a:cubicBezTo>
                  <a:cubicBezTo>
                    <a:pt x="1817" y="226"/>
                    <a:pt x="1919" y="125"/>
                    <a:pt x="19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245350" y="3365575"/>
              <a:ext cx="29925" cy="23825"/>
            </a:xfrm>
            <a:custGeom>
              <a:avLst/>
              <a:gdLst/>
              <a:ahLst/>
              <a:cxnLst/>
              <a:rect l="l" t="t" r="r" b="b"/>
              <a:pathLst>
                <a:path w="1197" h="953" extrusionOk="0">
                  <a:moveTo>
                    <a:pt x="1124" y="0"/>
                  </a:moveTo>
                  <a:cubicBezTo>
                    <a:pt x="1059" y="0"/>
                    <a:pt x="995" y="11"/>
                    <a:pt x="937" y="27"/>
                  </a:cubicBezTo>
                  <a:cubicBezTo>
                    <a:pt x="757" y="73"/>
                    <a:pt x="587" y="163"/>
                    <a:pt x="441" y="287"/>
                  </a:cubicBezTo>
                  <a:cubicBezTo>
                    <a:pt x="305" y="411"/>
                    <a:pt x="192" y="547"/>
                    <a:pt x="102" y="705"/>
                  </a:cubicBezTo>
                  <a:cubicBezTo>
                    <a:pt x="57" y="784"/>
                    <a:pt x="23" y="863"/>
                    <a:pt x="1" y="953"/>
                  </a:cubicBezTo>
                  <a:cubicBezTo>
                    <a:pt x="91" y="941"/>
                    <a:pt x="170" y="919"/>
                    <a:pt x="260" y="885"/>
                  </a:cubicBezTo>
                  <a:cubicBezTo>
                    <a:pt x="418" y="817"/>
                    <a:pt x="576" y="716"/>
                    <a:pt x="712" y="603"/>
                  </a:cubicBezTo>
                  <a:cubicBezTo>
                    <a:pt x="779" y="547"/>
                    <a:pt x="836" y="490"/>
                    <a:pt x="903" y="422"/>
                  </a:cubicBezTo>
                  <a:cubicBezTo>
                    <a:pt x="949" y="355"/>
                    <a:pt x="1005" y="287"/>
                    <a:pt x="1061" y="231"/>
                  </a:cubicBezTo>
                  <a:cubicBezTo>
                    <a:pt x="1118" y="163"/>
                    <a:pt x="1163" y="84"/>
                    <a:pt x="1197" y="5"/>
                  </a:cubicBezTo>
                  <a:cubicBezTo>
                    <a:pt x="1173" y="2"/>
                    <a:pt x="1148" y="0"/>
                    <a:pt x="112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407575" y="3376675"/>
              <a:ext cx="51350" cy="16675"/>
            </a:xfrm>
            <a:custGeom>
              <a:avLst/>
              <a:gdLst/>
              <a:ahLst/>
              <a:cxnLst/>
              <a:rect l="l" t="t" r="r" b="b"/>
              <a:pathLst>
                <a:path w="2054" h="667" extrusionOk="0">
                  <a:moveTo>
                    <a:pt x="728" y="1"/>
                  </a:moveTo>
                  <a:cubicBezTo>
                    <a:pt x="601" y="1"/>
                    <a:pt x="474" y="12"/>
                    <a:pt x="350" y="35"/>
                  </a:cubicBezTo>
                  <a:cubicBezTo>
                    <a:pt x="226" y="57"/>
                    <a:pt x="113" y="91"/>
                    <a:pt x="0" y="136"/>
                  </a:cubicBezTo>
                  <a:cubicBezTo>
                    <a:pt x="102" y="193"/>
                    <a:pt x="214" y="238"/>
                    <a:pt x="339" y="272"/>
                  </a:cubicBezTo>
                  <a:cubicBezTo>
                    <a:pt x="429" y="306"/>
                    <a:pt x="542" y="340"/>
                    <a:pt x="666" y="362"/>
                  </a:cubicBezTo>
                  <a:cubicBezTo>
                    <a:pt x="790" y="396"/>
                    <a:pt x="914" y="419"/>
                    <a:pt x="1038" y="441"/>
                  </a:cubicBezTo>
                  <a:cubicBezTo>
                    <a:pt x="1162" y="464"/>
                    <a:pt x="1275" y="497"/>
                    <a:pt x="1399" y="520"/>
                  </a:cubicBezTo>
                  <a:cubicBezTo>
                    <a:pt x="1523" y="531"/>
                    <a:pt x="1614" y="565"/>
                    <a:pt x="1715" y="588"/>
                  </a:cubicBezTo>
                  <a:cubicBezTo>
                    <a:pt x="1817" y="599"/>
                    <a:pt x="1896" y="622"/>
                    <a:pt x="1952" y="644"/>
                  </a:cubicBezTo>
                  <a:cubicBezTo>
                    <a:pt x="2020" y="667"/>
                    <a:pt x="2054" y="667"/>
                    <a:pt x="2054" y="667"/>
                  </a:cubicBezTo>
                  <a:cubicBezTo>
                    <a:pt x="2043" y="633"/>
                    <a:pt x="2020" y="599"/>
                    <a:pt x="2009" y="576"/>
                  </a:cubicBezTo>
                  <a:cubicBezTo>
                    <a:pt x="1952" y="497"/>
                    <a:pt x="1896" y="430"/>
                    <a:pt x="1828" y="373"/>
                  </a:cubicBezTo>
                  <a:cubicBezTo>
                    <a:pt x="1727" y="294"/>
                    <a:pt x="1625" y="227"/>
                    <a:pt x="1512" y="170"/>
                  </a:cubicBezTo>
                  <a:cubicBezTo>
                    <a:pt x="1388" y="114"/>
                    <a:pt x="1253" y="69"/>
                    <a:pt x="1106" y="35"/>
                  </a:cubicBezTo>
                  <a:cubicBezTo>
                    <a:pt x="982" y="12"/>
                    <a:pt x="855" y="1"/>
                    <a:pt x="72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16600" y="3395825"/>
              <a:ext cx="43175" cy="15025"/>
            </a:xfrm>
            <a:custGeom>
              <a:avLst/>
              <a:gdLst/>
              <a:ahLst/>
              <a:cxnLst/>
              <a:rect l="l" t="t" r="r" b="b"/>
              <a:pathLst>
                <a:path w="1727" h="601" extrusionOk="0">
                  <a:moveTo>
                    <a:pt x="1359" y="0"/>
                  </a:moveTo>
                  <a:cubicBezTo>
                    <a:pt x="1165" y="0"/>
                    <a:pt x="979" y="33"/>
                    <a:pt x="801" y="93"/>
                  </a:cubicBezTo>
                  <a:cubicBezTo>
                    <a:pt x="598" y="160"/>
                    <a:pt x="406" y="251"/>
                    <a:pt x="237" y="375"/>
                  </a:cubicBezTo>
                  <a:cubicBezTo>
                    <a:pt x="147" y="431"/>
                    <a:pt x="68" y="499"/>
                    <a:pt x="0" y="578"/>
                  </a:cubicBezTo>
                  <a:cubicBezTo>
                    <a:pt x="90" y="600"/>
                    <a:pt x="192" y="600"/>
                    <a:pt x="294" y="600"/>
                  </a:cubicBezTo>
                  <a:cubicBezTo>
                    <a:pt x="508" y="589"/>
                    <a:pt x="722" y="555"/>
                    <a:pt x="914" y="476"/>
                  </a:cubicBezTo>
                  <a:cubicBezTo>
                    <a:pt x="1016" y="442"/>
                    <a:pt x="1117" y="409"/>
                    <a:pt x="1208" y="363"/>
                  </a:cubicBezTo>
                  <a:cubicBezTo>
                    <a:pt x="1298" y="318"/>
                    <a:pt x="1388" y="273"/>
                    <a:pt x="1467" y="228"/>
                  </a:cubicBezTo>
                  <a:cubicBezTo>
                    <a:pt x="1557" y="183"/>
                    <a:pt x="1648" y="126"/>
                    <a:pt x="1727" y="59"/>
                  </a:cubicBezTo>
                  <a:cubicBezTo>
                    <a:pt x="1636" y="36"/>
                    <a:pt x="1535" y="14"/>
                    <a:pt x="1445" y="2"/>
                  </a:cubicBezTo>
                  <a:cubicBezTo>
                    <a:pt x="1416" y="1"/>
                    <a:pt x="1387" y="0"/>
                    <a:pt x="13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01650" y="3334650"/>
              <a:ext cx="68275" cy="47975"/>
            </a:xfrm>
            <a:custGeom>
              <a:avLst/>
              <a:gdLst/>
              <a:ahLst/>
              <a:cxnLst/>
              <a:rect l="l" t="t" r="r" b="b"/>
              <a:pathLst>
                <a:path w="2731" h="1919" extrusionOk="0">
                  <a:moveTo>
                    <a:pt x="0" y="1"/>
                  </a:moveTo>
                  <a:cubicBezTo>
                    <a:pt x="0" y="1"/>
                    <a:pt x="57" y="23"/>
                    <a:pt x="136" y="80"/>
                  </a:cubicBezTo>
                  <a:lnTo>
                    <a:pt x="294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98" y="362"/>
                    <a:pt x="666" y="418"/>
                  </a:cubicBezTo>
                  <a:cubicBezTo>
                    <a:pt x="734" y="475"/>
                    <a:pt x="801" y="531"/>
                    <a:pt x="892" y="576"/>
                  </a:cubicBezTo>
                  <a:cubicBezTo>
                    <a:pt x="971" y="633"/>
                    <a:pt x="1050" y="700"/>
                    <a:pt x="1129" y="757"/>
                  </a:cubicBezTo>
                  <a:cubicBezTo>
                    <a:pt x="1208" y="824"/>
                    <a:pt x="1287" y="870"/>
                    <a:pt x="1366" y="937"/>
                  </a:cubicBezTo>
                  <a:cubicBezTo>
                    <a:pt x="1693" y="1197"/>
                    <a:pt x="2020" y="1434"/>
                    <a:pt x="2280" y="1614"/>
                  </a:cubicBezTo>
                  <a:lnTo>
                    <a:pt x="2595" y="1840"/>
                  </a:lnTo>
                  <a:cubicBezTo>
                    <a:pt x="2674" y="1885"/>
                    <a:pt x="2731" y="1919"/>
                    <a:pt x="2731" y="1919"/>
                  </a:cubicBezTo>
                  <a:cubicBezTo>
                    <a:pt x="2652" y="1750"/>
                    <a:pt x="2562" y="1592"/>
                    <a:pt x="2449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92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5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436350" y="3320275"/>
              <a:ext cx="36400" cy="69975"/>
            </a:xfrm>
            <a:custGeom>
              <a:avLst/>
              <a:gdLst/>
              <a:ahLst/>
              <a:cxnLst/>
              <a:rect l="l" t="t" r="r" b="b"/>
              <a:pathLst>
                <a:path w="1456" h="2799" extrusionOk="0">
                  <a:moveTo>
                    <a:pt x="0" y="0"/>
                  </a:moveTo>
                  <a:cubicBezTo>
                    <a:pt x="0" y="0"/>
                    <a:pt x="11" y="45"/>
                    <a:pt x="56" y="124"/>
                  </a:cubicBezTo>
                  <a:cubicBezTo>
                    <a:pt x="102" y="203"/>
                    <a:pt x="169" y="316"/>
                    <a:pt x="237" y="440"/>
                  </a:cubicBezTo>
                  <a:cubicBezTo>
                    <a:pt x="305" y="576"/>
                    <a:pt x="372" y="722"/>
                    <a:pt x="451" y="892"/>
                  </a:cubicBezTo>
                  <a:cubicBezTo>
                    <a:pt x="508" y="959"/>
                    <a:pt x="542" y="1050"/>
                    <a:pt x="587" y="1140"/>
                  </a:cubicBezTo>
                  <a:cubicBezTo>
                    <a:pt x="621" y="1219"/>
                    <a:pt x="677" y="1309"/>
                    <a:pt x="711" y="1399"/>
                  </a:cubicBezTo>
                  <a:lnTo>
                    <a:pt x="1207" y="2359"/>
                  </a:lnTo>
                  <a:lnTo>
                    <a:pt x="1377" y="2675"/>
                  </a:lnTo>
                  <a:cubicBezTo>
                    <a:pt x="1422" y="2753"/>
                    <a:pt x="1444" y="2799"/>
                    <a:pt x="1444" y="2799"/>
                  </a:cubicBezTo>
                  <a:lnTo>
                    <a:pt x="1444" y="2663"/>
                  </a:lnTo>
                  <a:cubicBezTo>
                    <a:pt x="1456" y="2528"/>
                    <a:pt x="1444" y="2404"/>
                    <a:pt x="1422" y="2280"/>
                  </a:cubicBezTo>
                  <a:cubicBezTo>
                    <a:pt x="1399" y="2110"/>
                    <a:pt x="1365" y="1941"/>
                    <a:pt x="1309" y="1772"/>
                  </a:cubicBezTo>
                  <a:cubicBezTo>
                    <a:pt x="1275" y="1670"/>
                    <a:pt x="1241" y="1580"/>
                    <a:pt x="1207" y="1490"/>
                  </a:cubicBezTo>
                  <a:cubicBezTo>
                    <a:pt x="1162" y="1399"/>
                    <a:pt x="1128" y="1298"/>
                    <a:pt x="1083" y="1208"/>
                  </a:cubicBezTo>
                  <a:cubicBezTo>
                    <a:pt x="993" y="1027"/>
                    <a:pt x="880" y="858"/>
                    <a:pt x="767" y="700"/>
                  </a:cubicBezTo>
                  <a:cubicBezTo>
                    <a:pt x="666" y="553"/>
                    <a:pt x="542" y="418"/>
                    <a:pt x="418" y="294"/>
                  </a:cubicBezTo>
                  <a:cubicBezTo>
                    <a:pt x="327" y="203"/>
                    <a:pt x="226" y="124"/>
                    <a:pt x="124" y="68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288525" y="3303825"/>
              <a:ext cx="33025" cy="10550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3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3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59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06" y="71"/>
                  </a:cubicBezTo>
                  <a:cubicBezTo>
                    <a:pt x="984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355950" y="3503625"/>
              <a:ext cx="17225" cy="42075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8" y="1"/>
                  </a:moveTo>
                  <a:lnTo>
                    <a:pt x="688" y="1"/>
                  </a:lnTo>
                  <a:cubicBezTo>
                    <a:pt x="598" y="57"/>
                    <a:pt x="508" y="114"/>
                    <a:pt x="440" y="181"/>
                  </a:cubicBezTo>
                  <a:cubicBezTo>
                    <a:pt x="361" y="249"/>
                    <a:pt x="293" y="328"/>
                    <a:pt x="248" y="418"/>
                  </a:cubicBezTo>
                  <a:cubicBezTo>
                    <a:pt x="192" y="531"/>
                    <a:pt x="135" y="633"/>
                    <a:pt x="102" y="746"/>
                  </a:cubicBezTo>
                  <a:cubicBezTo>
                    <a:pt x="34" y="949"/>
                    <a:pt x="0" y="1163"/>
                    <a:pt x="11" y="1378"/>
                  </a:cubicBezTo>
                  <a:cubicBezTo>
                    <a:pt x="11" y="1479"/>
                    <a:pt x="34" y="1581"/>
                    <a:pt x="68" y="1682"/>
                  </a:cubicBezTo>
                  <a:cubicBezTo>
                    <a:pt x="135" y="1603"/>
                    <a:pt x="192" y="1524"/>
                    <a:pt x="248" y="1434"/>
                  </a:cubicBezTo>
                  <a:cubicBezTo>
                    <a:pt x="339" y="1265"/>
                    <a:pt x="429" y="1073"/>
                    <a:pt x="485" y="881"/>
                  </a:cubicBezTo>
                  <a:cubicBezTo>
                    <a:pt x="519" y="779"/>
                    <a:pt x="553" y="689"/>
                    <a:pt x="576" y="588"/>
                  </a:cubicBezTo>
                  <a:cubicBezTo>
                    <a:pt x="598" y="486"/>
                    <a:pt x="609" y="396"/>
                    <a:pt x="643" y="306"/>
                  </a:cubicBezTo>
                  <a:cubicBezTo>
                    <a:pt x="666" y="204"/>
                    <a:pt x="677" y="102"/>
                    <a:pt x="6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374850" y="3491775"/>
              <a:ext cx="15525" cy="32475"/>
            </a:xfrm>
            <a:custGeom>
              <a:avLst/>
              <a:gdLst/>
              <a:ahLst/>
              <a:cxnLst/>
              <a:rect l="l" t="t" r="r" b="b"/>
              <a:pathLst>
                <a:path w="621" h="1299" extrusionOk="0">
                  <a:moveTo>
                    <a:pt x="621" y="1"/>
                  </a:moveTo>
                  <a:lnTo>
                    <a:pt x="621" y="1"/>
                  </a:lnTo>
                  <a:cubicBezTo>
                    <a:pt x="542" y="35"/>
                    <a:pt x="463" y="80"/>
                    <a:pt x="406" y="136"/>
                  </a:cubicBezTo>
                  <a:cubicBezTo>
                    <a:pt x="271" y="249"/>
                    <a:pt x="158" y="396"/>
                    <a:pt x="102" y="554"/>
                  </a:cubicBezTo>
                  <a:cubicBezTo>
                    <a:pt x="34" y="712"/>
                    <a:pt x="0" y="881"/>
                    <a:pt x="0" y="1050"/>
                  </a:cubicBezTo>
                  <a:cubicBezTo>
                    <a:pt x="0" y="1129"/>
                    <a:pt x="23" y="1220"/>
                    <a:pt x="45" y="1299"/>
                  </a:cubicBezTo>
                  <a:cubicBezTo>
                    <a:pt x="113" y="1253"/>
                    <a:pt x="169" y="1197"/>
                    <a:pt x="226" y="1129"/>
                  </a:cubicBezTo>
                  <a:cubicBezTo>
                    <a:pt x="339" y="1005"/>
                    <a:pt x="418" y="859"/>
                    <a:pt x="485" y="712"/>
                  </a:cubicBezTo>
                  <a:cubicBezTo>
                    <a:pt x="508" y="633"/>
                    <a:pt x="530" y="554"/>
                    <a:pt x="553" y="486"/>
                  </a:cubicBezTo>
                  <a:cubicBezTo>
                    <a:pt x="576" y="407"/>
                    <a:pt x="587" y="328"/>
                    <a:pt x="598" y="260"/>
                  </a:cubicBezTo>
                  <a:cubicBezTo>
                    <a:pt x="621" y="170"/>
                    <a:pt x="621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555400" y="3519725"/>
              <a:ext cx="12425" cy="35550"/>
            </a:xfrm>
            <a:custGeom>
              <a:avLst/>
              <a:gdLst/>
              <a:ahLst/>
              <a:cxnLst/>
              <a:rect l="l" t="t" r="r" b="b"/>
              <a:pathLst>
                <a:path w="497" h="1422" extrusionOk="0">
                  <a:moveTo>
                    <a:pt x="327" y="0"/>
                  </a:moveTo>
                  <a:cubicBezTo>
                    <a:pt x="271" y="68"/>
                    <a:pt x="226" y="147"/>
                    <a:pt x="192" y="226"/>
                  </a:cubicBezTo>
                  <a:cubicBezTo>
                    <a:pt x="169" y="293"/>
                    <a:pt x="135" y="372"/>
                    <a:pt x="113" y="451"/>
                  </a:cubicBezTo>
                  <a:cubicBezTo>
                    <a:pt x="90" y="530"/>
                    <a:pt x="68" y="609"/>
                    <a:pt x="45" y="688"/>
                  </a:cubicBezTo>
                  <a:cubicBezTo>
                    <a:pt x="11" y="846"/>
                    <a:pt x="0" y="1016"/>
                    <a:pt x="11" y="1174"/>
                  </a:cubicBezTo>
                  <a:cubicBezTo>
                    <a:pt x="11" y="1264"/>
                    <a:pt x="23" y="1343"/>
                    <a:pt x="45" y="1422"/>
                  </a:cubicBezTo>
                  <a:cubicBezTo>
                    <a:pt x="113" y="1377"/>
                    <a:pt x="181" y="1320"/>
                    <a:pt x="226" y="1253"/>
                  </a:cubicBezTo>
                  <a:cubicBezTo>
                    <a:pt x="293" y="1185"/>
                    <a:pt x="339" y="1117"/>
                    <a:pt x="372" y="1038"/>
                  </a:cubicBezTo>
                  <a:cubicBezTo>
                    <a:pt x="406" y="948"/>
                    <a:pt x="440" y="858"/>
                    <a:pt x="463" y="767"/>
                  </a:cubicBezTo>
                  <a:cubicBezTo>
                    <a:pt x="497" y="587"/>
                    <a:pt x="485" y="406"/>
                    <a:pt x="440" y="237"/>
                  </a:cubicBezTo>
                  <a:cubicBezTo>
                    <a:pt x="418" y="158"/>
                    <a:pt x="372" y="79"/>
                    <a:pt x="32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240150" y="2125000"/>
              <a:ext cx="516900" cy="383775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71" y="11239"/>
                  </a:cubicBezTo>
                  <a:cubicBezTo>
                    <a:pt x="206" y="11239"/>
                    <a:pt x="263" y="11239"/>
                    <a:pt x="217" y="11251"/>
                  </a:cubicBezTo>
                  <a:cubicBezTo>
                    <a:pt x="0" y="11294"/>
                    <a:pt x="3850" y="15351"/>
                    <a:pt x="9177" y="15351"/>
                  </a:cubicBezTo>
                  <a:cubicBezTo>
                    <a:pt x="10768" y="15351"/>
                    <a:pt x="12491" y="14989"/>
                    <a:pt x="14278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238525" y="2122175"/>
              <a:ext cx="605700" cy="471700"/>
            </a:xfrm>
            <a:custGeom>
              <a:avLst/>
              <a:gdLst/>
              <a:ahLst/>
              <a:cxnLst/>
              <a:rect l="l" t="t" r="r" b="b"/>
              <a:pathLst>
                <a:path w="24228" h="18868" extrusionOk="0">
                  <a:moveTo>
                    <a:pt x="19240" y="124"/>
                  </a:moveTo>
                  <a:cubicBezTo>
                    <a:pt x="19770" y="2810"/>
                    <a:pt x="20741" y="10788"/>
                    <a:pt x="14343" y="14162"/>
                  </a:cubicBezTo>
                  <a:cubicBezTo>
                    <a:pt x="6579" y="18258"/>
                    <a:pt x="0" y="11431"/>
                    <a:pt x="282" y="11375"/>
                  </a:cubicBezTo>
                  <a:cubicBezTo>
                    <a:pt x="328" y="11364"/>
                    <a:pt x="271" y="11364"/>
                    <a:pt x="136" y="11352"/>
                  </a:cubicBezTo>
                  <a:lnTo>
                    <a:pt x="0" y="11431"/>
                  </a:lnTo>
                  <a:cubicBezTo>
                    <a:pt x="0" y="11431"/>
                    <a:pt x="5891" y="18867"/>
                    <a:pt x="13158" y="15561"/>
                  </a:cubicBezTo>
                  <a:cubicBezTo>
                    <a:pt x="24228" y="10528"/>
                    <a:pt x="19432" y="0"/>
                    <a:pt x="19432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493825" y="2209350"/>
              <a:ext cx="119350" cy="74500"/>
            </a:xfrm>
            <a:custGeom>
              <a:avLst/>
              <a:gdLst/>
              <a:ahLst/>
              <a:cxnLst/>
              <a:rect l="l" t="t" r="r" b="b"/>
              <a:pathLst>
                <a:path w="4774" h="2980" extrusionOk="0">
                  <a:moveTo>
                    <a:pt x="4774" y="0"/>
                  </a:moveTo>
                  <a:lnTo>
                    <a:pt x="4774" y="0"/>
                  </a:lnTo>
                  <a:cubicBezTo>
                    <a:pt x="4480" y="79"/>
                    <a:pt x="4198" y="181"/>
                    <a:pt x="3927" y="305"/>
                  </a:cubicBezTo>
                  <a:cubicBezTo>
                    <a:pt x="3645" y="406"/>
                    <a:pt x="3363" y="542"/>
                    <a:pt x="3104" y="700"/>
                  </a:cubicBezTo>
                  <a:cubicBezTo>
                    <a:pt x="2810" y="869"/>
                    <a:pt x="2506" y="1050"/>
                    <a:pt x="2224" y="1241"/>
                  </a:cubicBezTo>
                  <a:cubicBezTo>
                    <a:pt x="1930" y="1445"/>
                    <a:pt x="1648" y="1636"/>
                    <a:pt x="1388" y="1839"/>
                  </a:cubicBezTo>
                  <a:cubicBezTo>
                    <a:pt x="1129" y="2043"/>
                    <a:pt x="869" y="2223"/>
                    <a:pt x="666" y="2392"/>
                  </a:cubicBezTo>
                  <a:cubicBezTo>
                    <a:pt x="429" y="2573"/>
                    <a:pt x="204" y="2765"/>
                    <a:pt x="1" y="2979"/>
                  </a:cubicBezTo>
                  <a:cubicBezTo>
                    <a:pt x="283" y="2889"/>
                    <a:pt x="553" y="2787"/>
                    <a:pt x="824" y="2663"/>
                  </a:cubicBezTo>
                  <a:cubicBezTo>
                    <a:pt x="1106" y="2550"/>
                    <a:pt x="1377" y="2415"/>
                    <a:pt x="1637" y="2257"/>
                  </a:cubicBezTo>
                  <a:cubicBezTo>
                    <a:pt x="1930" y="2099"/>
                    <a:pt x="2235" y="1907"/>
                    <a:pt x="2528" y="1704"/>
                  </a:cubicBezTo>
                  <a:cubicBezTo>
                    <a:pt x="2822" y="1512"/>
                    <a:pt x="3115" y="1320"/>
                    <a:pt x="3375" y="1117"/>
                  </a:cubicBezTo>
                  <a:cubicBezTo>
                    <a:pt x="3510" y="1016"/>
                    <a:pt x="3623" y="914"/>
                    <a:pt x="3747" y="824"/>
                  </a:cubicBezTo>
                  <a:cubicBezTo>
                    <a:pt x="3871" y="745"/>
                    <a:pt x="3984" y="655"/>
                    <a:pt x="4085" y="576"/>
                  </a:cubicBezTo>
                  <a:cubicBezTo>
                    <a:pt x="4322" y="395"/>
                    <a:pt x="4559" y="203"/>
                    <a:pt x="4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606100" y="2204275"/>
              <a:ext cx="40925" cy="28700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1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047250" y="1173175"/>
              <a:ext cx="215000" cy="179450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75" y="0"/>
                  </a:moveTo>
                  <a:lnTo>
                    <a:pt x="1" y="271"/>
                  </a:lnTo>
                  <a:lnTo>
                    <a:pt x="12" y="5191"/>
                  </a:lnTo>
                  <a:lnTo>
                    <a:pt x="3138" y="4999"/>
                  </a:lnTo>
                  <a:lnTo>
                    <a:pt x="8599" y="7177"/>
                  </a:lnTo>
                  <a:lnTo>
                    <a:pt x="8599" y="7177"/>
                  </a:lnTo>
                  <a:lnTo>
                    <a:pt x="8509" y="5767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047525" y="1298150"/>
              <a:ext cx="235300" cy="733775"/>
            </a:xfrm>
            <a:custGeom>
              <a:avLst/>
              <a:gdLst/>
              <a:ahLst/>
              <a:cxnLst/>
              <a:rect l="l" t="t" r="r" b="b"/>
              <a:pathLst>
                <a:path w="9412" h="29351" extrusionOk="0">
                  <a:moveTo>
                    <a:pt x="3127" y="0"/>
                  </a:moveTo>
                  <a:lnTo>
                    <a:pt x="1" y="192"/>
                  </a:lnTo>
                  <a:lnTo>
                    <a:pt x="1" y="6884"/>
                  </a:lnTo>
                  <a:lnTo>
                    <a:pt x="1" y="28933"/>
                  </a:lnTo>
                  <a:lnTo>
                    <a:pt x="328" y="29350"/>
                  </a:lnTo>
                  <a:lnTo>
                    <a:pt x="1039" y="29023"/>
                  </a:lnTo>
                  <a:lnTo>
                    <a:pt x="9412" y="14512"/>
                  </a:lnTo>
                  <a:lnTo>
                    <a:pt x="9107" y="9942"/>
                  </a:lnTo>
                  <a:lnTo>
                    <a:pt x="8588" y="2178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047525" y="1298425"/>
              <a:ext cx="227700" cy="248550"/>
            </a:xfrm>
            <a:custGeom>
              <a:avLst/>
              <a:gdLst/>
              <a:ahLst/>
              <a:cxnLst/>
              <a:rect l="l" t="t" r="r" b="b"/>
              <a:pathLst>
                <a:path w="9108" h="9942" extrusionOk="0">
                  <a:moveTo>
                    <a:pt x="3127" y="1"/>
                  </a:moveTo>
                  <a:lnTo>
                    <a:pt x="1" y="192"/>
                  </a:lnTo>
                  <a:lnTo>
                    <a:pt x="1" y="6895"/>
                  </a:lnTo>
                  <a:cubicBezTo>
                    <a:pt x="892" y="6963"/>
                    <a:pt x="1761" y="7256"/>
                    <a:pt x="2246" y="7685"/>
                  </a:cubicBezTo>
                  <a:lnTo>
                    <a:pt x="9107" y="9942"/>
                  </a:lnTo>
                  <a:lnTo>
                    <a:pt x="8588" y="2178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055725" y="1300125"/>
              <a:ext cx="683850" cy="731800"/>
            </a:xfrm>
            <a:custGeom>
              <a:avLst/>
              <a:gdLst/>
              <a:ahLst/>
              <a:cxnLst/>
              <a:rect l="l" t="t" r="r" b="b"/>
              <a:pathLst>
                <a:path w="27354" h="29272" extrusionOk="0">
                  <a:moveTo>
                    <a:pt x="1986" y="0"/>
                  </a:moveTo>
                  <a:lnTo>
                    <a:pt x="1501" y="7188"/>
                  </a:lnTo>
                  <a:lnTo>
                    <a:pt x="34" y="28854"/>
                  </a:lnTo>
                  <a:lnTo>
                    <a:pt x="0" y="29271"/>
                  </a:lnTo>
                  <a:lnTo>
                    <a:pt x="339" y="29192"/>
                  </a:lnTo>
                  <a:lnTo>
                    <a:pt x="15764" y="25130"/>
                  </a:lnTo>
                  <a:lnTo>
                    <a:pt x="27353" y="22095"/>
                  </a:lnTo>
                  <a:cubicBezTo>
                    <a:pt x="24577" y="14162"/>
                    <a:pt x="18946" y="7233"/>
                    <a:pt x="10190" y="3047"/>
                  </a:cubicBezTo>
                  <a:cubicBezTo>
                    <a:pt x="7561" y="1772"/>
                    <a:pt x="4819" y="745"/>
                    <a:pt x="1986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105650" y="1173175"/>
              <a:ext cx="728975" cy="679050"/>
            </a:xfrm>
            <a:custGeom>
              <a:avLst/>
              <a:gdLst/>
              <a:ahLst/>
              <a:cxnLst/>
              <a:rect l="l" t="t" r="r" b="b"/>
              <a:pathLst>
                <a:path w="29159" h="27162" extrusionOk="0">
                  <a:moveTo>
                    <a:pt x="339" y="0"/>
                  </a:moveTo>
                  <a:lnTo>
                    <a:pt x="0" y="5078"/>
                  </a:lnTo>
                  <a:cubicBezTo>
                    <a:pt x="2822" y="5823"/>
                    <a:pt x="5564" y="6839"/>
                    <a:pt x="8193" y="8114"/>
                  </a:cubicBezTo>
                  <a:cubicBezTo>
                    <a:pt x="16938" y="12300"/>
                    <a:pt x="22580" y="19229"/>
                    <a:pt x="25356" y="27161"/>
                  </a:cubicBezTo>
                  <a:lnTo>
                    <a:pt x="29159" y="26157"/>
                  </a:lnTo>
                  <a:cubicBezTo>
                    <a:pt x="27816" y="22659"/>
                    <a:pt x="26033" y="19330"/>
                    <a:pt x="23878" y="16261"/>
                  </a:cubicBezTo>
                  <a:cubicBezTo>
                    <a:pt x="23878" y="16261"/>
                    <a:pt x="14681" y="3092"/>
                    <a:pt x="339" y="0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093225" y="1300125"/>
              <a:ext cx="646350" cy="627975"/>
            </a:xfrm>
            <a:custGeom>
              <a:avLst/>
              <a:gdLst/>
              <a:ahLst/>
              <a:cxnLst/>
              <a:rect l="l" t="t" r="r" b="b"/>
              <a:pathLst>
                <a:path w="25854" h="25119" extrusionOk="0">
                  <a:moveTo>
                    <a:pt x="486" y="0"/>
                  </a:moveTo>
                  <a:lnTo>
                    <a:pt x="1" y="7188"/>
                  </a:lnTo>
                  <a:cubicBezTo>
                    <a:pt x="57" y="7233"/>
                    <a:pt x="125" y="7290"/>
                    <a:pt x="182" y="7335"/>
                  </a:cubicBezTo>
                  <a:cubicBezTo>
                    <a:pt x="2529" y="9660"/>
                    <a:pt x="2404" y="12548"/>
                    <a:pt x="6038" y="13146"/>
                  </a:cubicBezTo>
                  <a:cubicBezTo>
                    <a:pt x="9514" y="13857"/>
                    <a:pt x="14422" y="12289"/>
                    <a:pt x="16228" y="16814"/>
                  </a:cubicBezTo>
                  <a:cubicBezTo>
                    <a:pt x="17311" y="19748"/>
                    <a:pt x="15302" y="22445"/>
                    <a:pt x="14264" y="25119"/>
                  </a:cubicBezTo>
                  <a:lnTo>
                    <a:pt x="25853" y="22072"/>
                  </a:lnTo>
                  <a:cubicBezTo>
                    <a:pt x="23077" y="14151"/>
                    <a:pt x="17446" y="7222"/>
                    <a:pt x="8690" y="3036"/>
                  </a:cubicBezTo>
                  <a:cubicBezTo>
                    <a:pt x="6061" y="1761"/>
                    <a:pt x="3319" y="745"/>
                    <a:pt x="486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114100" y="1173175"/>
              <a:ext cx="720825" cy="653950"/>
            </a:xfrm>
            <a:custGeom>
              <a:avLst/>
              <a:gdLst/>
              <a:ahLst/>
              <a:cxnLst/>
              <a:rect l="l" t="t" r="r" b="b"/>
              <a:pathLst>
                <a:path w="28833" h="26158" extrusionOk="0">
                  <a:moveTo>
                    <a:pt x="1" y="0"/>
                  </a:moveTo>
                  <a:lnTo>
                    <a:pt x="441" y="113"/>
                  </a:lnTo>
                  <a:cubicBezTo>
                    <a:pt x="723" y="192"/>
                    <a:pt x="1152" y="283"/>
                    <a:pt x="1682" y="452"/>
                  </a:cubicBezTo>
                  <a:lnTo>
                    <a:pt x="2551" y="723"/>
                  </a:lnTo>
                  <a:cubicBezTo>
                    <a:pt x="2867" y="824"/>
                    <a:pt x="3206" y="948"/>
                    <a:pt x="3567" y="1072"/>
                  </a:cubicBezTo>
                  <a:cubicBezTo>
                    <a:pt x="4289" y="1343"/>
                    <a:pt x="5101" y="1671"/>
                    <a:pt x="5959" y="2054"/>
                  </a:cubicBezTo>
                  <a:cubicBezTo>
                    <a:pt x="6817" y="2438"/>
                    <a:pt x="7742" y="2889"/>
                    <a:pt x="8690" y="3420"/>
                  </a:cubicBezTo>
                  <a:cubicBezTo>
                    <a:pt x="9626" y="3950"/>
                    <a:pt x="10597" y="4537"/>
                    <a:pt x="11590" y="5202"/>
                  </a:cubicBezTo>
                  <a:cubicBezTo>
                    <a:pt x="13632" y="6579"/>
                    <a:pt x="15562" y="8114"/>
                    <a:pt x="17367" y="9784"/>
                  </a:cubicBezTo>
                  <a:cubicBezTo>
                    <a:pt x="19184" y="11454"/>
                    <a:pt x="20865" y="13259"/>
                    <a:pt x="22411" y="15178"/>
                  </a:cubicBezTo>
                  <a:cubicBezTo>
                    <a:pt x="23122" y="16069"/>
                    <a:pt x="23777" y="16983"/>
                    <a:pt x="24386" y="17942"/>
                  </a:cubicBezTo>
                  <a:cubicBezTo>
                    <a:pt x="24984" y="18845"/>
                    <a:pt x="25503" y="19725"/>
                    <a:pt x="25977" y="20538"/>
                  </a:cubicBezTo>
                  <a:cubicBezTo>
                    <a:pt x="26462" y="21350"/>
                    <a:pt x="26869" y="22106"/>
                    <a:pt x="27230" y="22794"/>
                  </a:cubicBezTo>
                  <a:cubicBezTo>
                    <a:pt x="27399" y="23133"/>
                    <a:pt x="27568" y="23449"/>
                    <a:pt x="27715" y="23754"/>
                  </a:cubicBezTo>
                  <a:cubicBezTo>
                    <a:pt x="27862" y="24047"/>
                    <a:pt x="27986" y="24329"/>
                    <a:pt x="28110" y="24577"/>
                  </a:cubicBezTo>
                  <a:cubicBezTo>
                    <a:pt x="28358" y="25074"/>
                    <a:pt x="28516" y="25469"/>
                    <a:pt x="28640" y="25740"/>
                  </a:cubicBezTo>
                  <a:cubicBezTo>
                    <a:pt x="28764" y="26022"/>
                    <a:pt x="28832" y="26157"/>
                    <a:pt x="28832" y="26157"/>
                  </a:cubicBezTo>
                  <a:cubicBezTo>
                    <a:pt x="28832" y="26157"/>
                    <a:pt x="28776" y="26010"/>
                    <a:pt x="28685" y="25728"/>
                  </a:cubicBezTo>
                  <a:cubicBezTo>
                    <a:pt x="28584" y="25446"/>
                    <a:pt x="28437" y="25040"/>
                    <a:pt x="28245" y="24521"/>
                  </a:cubicBezTo>
                  <a:cubicBezTo>
                    <a:pt x="28042" y="24002"/>
                    <a:pt x="27794" y="23370"/>
                    <a:pt x="27467" y="22670"/>
                  </a:cubicBezTo>
                  <a:cubicBezTo>
                    <a:pt x="27140" y="21971"/>
                    <a:pt x="26756" y="21192"/>
                    <a:pt x="26316" y="20346"/>
                  </a:cubicBezTo>
                  <a:cubicBezTo>
                    <a:pt x="25876" y="19499"/>
                    <a:pt x="25345" y="18619"/>
                    <a:pt x="24770" y="17694"/>
                  </a:cubicBezTo>
                  <a:cubicBezTo>
                    <a:pt x="24160" y="16712"/>
                    <a:pt x="23506" y="15776"/>
                    <a:pt x="22795" y="14873"/>
                  </a:cubicBezTo>
                  <a:cubicBezTo>
                    <a:pt x="21227" y="12943"/>
                    <a:pt x="19511" y="11127"/>
                    <a:pt x="17672" y="9457"/>
                  </a:cubicBezTo>
                  <a:cubicBezTo>
                    <a:pt x="16735" y="8599"/>
                    <a:pt x="15765" y="7775"/>
                    <a:pt x="14772" y="7008"/>
                  </a:cubicBezTo>
                  <a:cubicBezTo>
                    <a:pt x="13790" y="6241"/>
                    <a:pt x="12786" y="5541"/>
                    <a:pt x="11782" y="4898"/>
                  </a:cubicBezTo>
                  <a:cubicBezTo>
                    <a:pt x="10777" y="4255"/>
                    <a:pt x="9784" y="3668"/>
                    <a:pt x="8814" y="3160"/>
                  </a:cubicBezTo>
                  <a:cubicBezTo>
                    <a:pt x="7855" y="2652"/>
                    <a:pt x="6918" y="2212"/>
                    <a:pt x="6038" y="1840"/>
                  </a:cubicBezTo>
                  <a:cubicBezTo>
                    <a:pt x="5169" y="1479"/>
                    <a:pt x="4345" y="1174"/>
                    <a:pt x="3612" y="937"/>
                  </a:cubicBezTo>
                  <a:cubicBezTo>
                    <a:pt x="3251" y="824"/>
                    <a:pt x="2901" y="711"/>
                    <a:pt x="2585" y="610"/>
                  </a:cubicBezTo>
                  <a:lnTo>
                    <a:pt x="1694" y="373"/>
                  </a:lnTo>
                  <a:cubicBezTo>
                    <a:pt x="1163" y="237"/>
                    <a:pt x="723" y="158"/>
                    <a:pt x="441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104250" y="1702975"/>
              <a:ext cx="24000" cy="78725"/>
            </a:xfrm>
            <a:custGeom>
              <a:avLst/>
              <a:gdLst/>
              <a:ahLst/>
              <a:cxnLst/>
              <a:rect l="l" t="t" r="r" b="b"/>
              <a:pathLst>
                <a:path w="960" h="3149" extrusionOk="0">
                  <a:moveTo>
                    <a:pt x="948" y="0"/>
                  </a:moveTo>
                  <a:lnTo>
                    <a:pt x="948" y="0"/>
                  </a:lnTo>
                  <a:cubicBezTo>
                    <a:pt x="846" y="147"/>
                    <a:pt x="745" y="293"/>
                    <a:pt x="666" y="451"/>
                  </a:cubicBezTo>
                  <a:cubicBezTo>
                    <a:pt x="497" y="801"/>
                    <a:pt x="361" y="1151"/>
                    <a:pt x="271" y="1523"/>
                  </a:cubicBezTo>
                  <a:cubicBezTo>
                    <a:pt x="226" y="1715"/>
                    <a:pt x="169" y="1907"/>
                    <a:pt x="135" y="2099"/>
                  </a:cubicBezTo>
                  <a:cubicBezTo>
                    <a:pt x="113" y="2280"/>
                    <a:pt x="79" y="2460"/>
                    <a:pt x="45" y="2618"/>
                  </a:cubicBezTo>
                  <a:cubicBezTo>
                    <a:pt x="11" y="2787"/>
                    <a:pt x="0" y="2968"/>
                    <a:pt x="0" y="3148"/>
                  </a:cubicBezTo>
                  <a:cubicBezTo>
                    <a:pt x="113" y="3013"/>
                    <a:pt x="226" y="2866"/>
                    <a:pt x="316" y="2720"/>
                  </a:cubicBezTo>
                  <a:cubicBezTo>
                    <a:pt x="508" y="2381"/>
                    <a:pt x="643" y="2020"/>
                    <a:pt x="734" y="1648"/>
                  </a:cubicBezTo>
                  <a:cubicBezTo>
                    <a:pt x="835" y="1287"/>
                    <a:pt x="891" y="914"/>
                    <a:pt x="937" y="530"/>
                  </a:cubicBezTo>
                  <a:cubicBezTo>
                    <a:pt x="959" y="361"/>
                    <a:pt x="959" y="181"/>
                    <a:pt x="948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098600" y="1531450"/>
              <a:ext cx="19775" cy="199750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0" y="0"/>
                  </a:moveTo>
                  <a:cubicBezTo>
                    <a:pt x="790" y="0"/>
                    <a:pt x="745" y="113"/>
                    <a:pt x="689" y="339"/>
                  </a:cubicBezTo>
                  <a:cubicBezTo>
                    <a:pt x="644" y="553"/>
                    <a:pt x="553" y="858"/>
                    <a:pt x="486" y="1230"/>
                  </a:cubicBezTo>
                  <a:cubicBezTo>
                    <a:pt x="440" y="1411"/>
                    <a:pt x="384" y="1614"/>
                    <a:pt x="361" y="1828"/>
                  </a:cubicBezTo>
                  <a:cubicBezTo>
                    <a:pt x="339" y="2043"/>
                    <a:pt x="305" y="2268"/>
                    <a:pt x="282" y="2505"/>
                  </a:cubicBezTo>
                  <a:cubicBezTo>
                    <a:pt x="226" y="2968"/>
                    <a:pt x="170" y="3476"/>
                    <a:pt x="147" y="3972"/>
                  </a:cubicBezTo>
                  <a:cubicBezTo>
                    <a:pt x="113" y="4469"/>
                    <a:pt x="91" y="4977"/>
                    <a:pt x="79" y="5439"/>
                  </a:cubicBezTo>
                  <a:cubicBezTo>
                    <a:pt x="68" y="5676"/>
                    <a:pt x="57" y="5902"/>
                    <a:pt x="45" y="6116"/>
                  </a:cubicBezTo>
                  <a:cubicBezTo>
                    <a:pt x="34" y="6331"/>
                    <a:pt x="23" y="6534"/>
                    <a:pt x="23" y="6726"/>
                  </a:cubicBezTo>
                  <a:cubicBezTo>
                    <a:pt x="0" y="7098"/>
                    <a:pt x="0" y="7425"/>
                    <a:pt x="0" y="7640"/>
                  </a:cubicBezTo>
                  <a:cubicBezTo>
                    <a:pt x="0" y="7854"/>
                    <a:pt x="12" y="7990"/>
                    <a:pt x="12" y="7990"/>
                  </a:cubicBezTo>
                  <a:cubicBezTo>
                    <a:pt x="12" y="7990"/>
                    <a:pt x="45" y="7865"/>
                    <a:pt x="102" y="7651"/>
                  </a:cubicBezTo>
                  <a:cubicBezTo>
                    <a:pt x="147" y="7425"/>
                    <a:pt x="226" y="7121"/>
                    <a:pt x="294" y="6748"/>
                  </a:cubicBezTo>
                  <a:cubicBezTo>
                    <a:pt x="350" y="6387"/>
                    <a:pt x="440" y="5947"/>
                    <a:pt x="497" y="5484"/>
                  </a:cubicBezTo>
                  <a:cubicBezTo>
                    <a:pt x="542" y="5011"/>
                    <a:pt x="598" y="4514"/>
                    <a:pt x="621" y="4006"/>
                  </a:cubicBezTo>
                  <a:cubicBezTo>
                    <a:pt x="655" y="3498"/>
                    <a:pt x="689" y="3013"/>
                    <a:pt x="700" y="2539"/>
                  </a:cubicBezTo>
                  <a:cubicBezTo>
                    <a:pt x="700" y="2302"/>
                    <a:pt x="700" y="2077"/>
                    <a:pt x="711" y="1862"/>
                  </a:cubicBezTo>
                  <a:cubicBezTo>
                    <a:pt x="734" y="1648"/>
                    <a:pt x="745" y="1445"/>
                    <a:pt x="756" y="1264"/>
                  </a:cubicBezTo>
                  <a:cubicBezTo>
                    <a:pt x="779" y="892"/>
                    <a:pt x="790" y="576"/>
                    <a:pt x="790" y="350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183800" y="1644850"/>
              <a:ext cx="103825" cy="144750"/>
            </a:xfrm>
            <a:custGeom>
              <a:avLst/>
              <a:gdLst/>
              <a:ahLst/>
              <a:cxnLst/>
              <a:rect l="l" t="t" r="r" b="b"/>
              <a:pathLst>
                <a:path w="4153" h="5790" extrusionOk="0">
                  <a:moveTo>
                    <a:pt x="4153" y="1"/>
                  </a:moveTo>
                  <a:cubicBezTo>
                    <a:pt x="4153" y="1"/>
                    <a:pt x="3825" y="305"/>
                    <a:pt x="3374" y="802"/>
                  </a:cubicBezTo>
                  <a:cubicBezTo>
                    <a:pt x="3160" y="1050"/>
                    <a:pt x="2900" y="1355"/>
                    <a:pt x="2629" y="1682"/>
                  </a:cubicBezTo>
                  <a:cubicBezTo>
                    <a:pt x="2370" y="2009"/>
                    <a:pt x="2088" y="2359"/>
                    <a:pt x="1828" y="2720"/>
                  </a:cubicBezTo>
                  <a:cubicBezTo>
                    <a:pt x="1320" y="3454"/>
                    <a:pt x="858" y="4221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73"/>
                    <a:pt x="745" y="4954"/>
                  </a:cubicBezTo>
                  <a:cubicBezTo>
                    <a:pt x="1174" y="4435"/>
                    <a:pt x="1715" y="3724"/>
                    <a:pt x="2223" y="2991"/>
                  </a:cubicBezTo>
                  <a:cubicBezTo>
                    <a:pt x="2471" y="2618"/>
                    <a:pt x="2731" y="2269"/>
                    <a:pt x="2968" y="1930"/>
                  </a:cubicBezTo>
                  <a:cubicBezTo>
                    <a:pt x="3205" y="1592"/>
                    <a:pt x="3419" y="1264"/>
                    <a:pt x="3589" y="982"/>
                  </a:cubicBezTo>
                  <a:cubicBezTo>
                    <a:pt x="3950" y="407"/>
                    <a:pt x="4153" y="1"/>
                    <a:pt x="4153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303975" y="1855875"/>
              <a:ext cx="203700" cy="84650"/>
            </a:xfrm>
            <a:custGeom>
              <a:avLst/>
              <a:gdLst/>
              <a:ahLst/>
              <a:cxnLst/>
              <a:rect l="l" t="t" r="r" b="b"/>
              <a:pathLst>
                <a:path w="8148" h="3386" extrusionOk="0">
                  <a:moveTo>
                    <a:pt x="8147" y="0"/>
                  </a:moveTo>
                  <a:cubicBezTo>
                    <a:pt x="8147" y="0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6"/>
                  </a:cubicBezTo>
                  <a:cubicBezTo>
                    <a:pt x="6026" y="666"/>
                    <a:pt x="4999" y="1050"/>
                    <a:pt x="3984" y="1467"/>
                  </a:cubicBezTo>
                  <a:cubicBezTo>
                    <a:pt x="2957" y="1896"/>
                    <a:pt x="1964" y="2359"/>
                    <a:pt x="1219" y="2720"/>
                  </a:cubicBezTo>
                  <a:cubicBezTo>
                    <a:pt x="847" y="2911"/>
                    <a:pt x="553" y="3069"/>
                    <a:pt x="339" y="3194"/>
                  </a:cubicBezTo>
                  <a:cubicBezTo>
                    <a:pt x="124" y="3306"/>
                    <a:pt x="0" y="3385"/>
                    <a:pt x="0" y="3385"/>
                  </a:cubicBezTo>
                  <a:cubicBezTo>
                    <a:pt x="0" y="3385"/>
                    <a:pt x="136" y="3352"/>
                    <a:pt x="373" y="3284"/>
                  </a:cubicBezTo>
                  <a:cubicBezTo>
                    <a:pt x="598" y="3205"/>
                    <a:pt x="937" y="3115"/>
                    <a:pt x="1321" y="2979"/>
                  </a:cubicBezTo>
                  <a:cubicBezTo>
                    <a:pt x="2110" y="2720"/>
                    <a:pt x="3149" y="2336"/>
                    <a:pt x="4164" y="1918"/>
                  </a:cubicBezTo>
                  <a:cubicBezTo>
                    <a:pt x="5180" y="1490"/>
                    <a:pt x="6184" y="1027"/>
                    <a:pt x="6929" y="666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79"/>
                    <a:pt x="8147" y="0"/>
                    <a:pt x="8147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210875" y="1370925"/>
              <a:ext cx="51075" cy="148125"/>
            </a:xfrm>
            <a:custGeom>
              <a:avLst/>
              <a:gdLst/>
              <a:ahLst/>
              <a:cxnLst/>
              <a:rect l="l" t="t" r="r" b="b"/>
              <a:pathLst>
                <a:path w="2043" h="5925" extrusionOk="0">
                  <a:moveTo>
                    <a:pt x="2043" y="1"/>
                  </a:moveTo>
                  <a:cubicBezTo>
                    <a:pt x="2043" y="1"/>
                    <a:pt x="1817" y="339"/>
                    <a:pt x="1569" y="870"/>
                  </a:cubicBezTo>
                  <a:cubicBezTo>
                    <a:pt x="1309" y="1400"/>
                    <a:pt x="1005" y="2122"/>
                    <a:pt x="734" y="2856"/>
                  </a:cubicBezTo>
                  <a:cubicBezTo>
                    <a:pt x="497" y="3612"/>
                    <a:pt x="294" y="4368"/>
                    <a:pt x="170" y="4943"/>
                  </a:cubicBezTo>
                  <a:cubicBezTo>
                    <a:pt x="91" y="5270"/>
                    <a:pt x="34" y="5598"/>
                    <a:pt x="0" y="5925"/>
                  </a:cubicBezTo>
                  <a:cubicBezTo>
                    <a:pt x="0" y="5925"/>
                    <a:pt x="192" y="5575"/>
                    <a:pt x="429" y="5033"/>
                  </a:cubicBezTo>
                  <a:cubicBezTo>
                    <a:pt x="666" y="4492"/>
                    <a:pt x="948" y="3770"/>
                    <a:pt x="1185" y="3025"/>
                  </a:cubicBezTo>
                  <a:cubicBezTo>
                    <a:pt x="1309" y="2652"/>
                    <a:pt x="1434" y="2280"/>
                    <a:pt x="1558" y="1930"/>
                  </a:cubicBezTo>
                  <a:cubicBezTo>
                    <a:pt x="1671" y="1580"/>
                    <a:pt x="1761" y="1253"/>
                    <a:pt x="1840" y="971"/>
                  </a:cubicBezTo>
                  <a:cubicBezTo>
                    <a:pt x="1986" y="396"/>
                    <a:pt x="2043" y="1"/>
                    <a:pt x="2043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358125" y="1618900"/>
              <a:ext cx="202300" cy="140225"/>
            </a:xfrm>
            <a:custGeom>
              <a:avLst/>
              <a:gdLst/>
              <a:ahLst/>
              <a:cxnLst/>
              <a:rect l="l" t="t" r="r" b="b"/>
              <a:pathLst>
                <a:path w="8092" h="5609" extrusionOk="0">
                  <a:moveTo>
                    <a:pt x="8092" y="0"/>
                  </a:moveTo>
                  <a:cubicBezTo>
                    <a:pt x="8092" y="0"/>
                    <a:pt x="7956" y="68"/>
                    <a:pt x="7719" y="204"/>
                  </a:cubicBezTo>
                  <a:cubicBezTo>
                    <a:pt x="7494" y="339"/>
                    <a:pt x="7155" y="520"/>
                    <a:pt x="6760" y="768"/>
                  </a:cubicBezTo>
                  <a:cubicBezTo>
                    <a:pt x="5981" y="1253"/>
                    <a:pt x="4955" y="1930"/>
                    <a:pt x="3950" y="2630"/>
                  </a:cubicBezTo>
                  <a:cubicBezTo>
                    <a:pt x="3454" y="2991"/>
                    <a:pt x="2946" y="3341"/>
                    <a:pt x="2472" y="3679"/>
                  </a:cubicBezTo>
                  <a:cubicBezTo>
                    <a:pt x="1998" y="4006"/>
                    <a:pt x="1569" y="4334"/>
                    <a:pt x="1208" y="4616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25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4" y="5394"/>
                  </a:cubicBezTo>
                  <a:cubicBezTo>
                    <a:pt x="621" y="5259"/>
                    <a:pt x="960" y="5078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24"/>
                    <a:pt x="3713" y="3397"/>
                    <a:pt x="4210" y="3047"/>
                  </a:cubicBezTo>
                  <a:cubicBezTo>
                    <a:pt x="5214" y="2325"/>
                    <a:pt x="6196" y="1580"/>
                    <a:pt x="6918" y="1005"/>
                  </a:cubicBezTo>
                  <a:cubicBezTo>
                    <a:pt x="7279" y="711"/>
                    <a:pt x="7573" y="463"/>
                    <a:pt x="7776" y="283"/>
                  </a:cubicBezTo>
                  <a:cubicBezTo>
                    <a:pt x="7979" y="102"/>
                    <a:pt x="8092" y="0"/>
                    <a:pt x="8092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549675" y="1804800"/>
              <a:ext cx="155475" cy="41250"/>
            </a:xfrm>
            <a:custGeom>
              <a:avLst/>
              <a:gdLst/>
              <a:ahLst/>
              <a:cxnLst/>
              <a:rect l="l" t="t" r="r" b="b"/>
              <a:pathLst>
                <a:path w="6219" h="1650" extrusionOk="0">
                  <a:moveTo>
                    <a:pt x="6218" y="1"/>
                  </a:moveTo>
                  <a:cubicBezTo>
                    <a:pt x="6218" y="1"/>
                    <a:pt x="5812" y="57"/>
                    <a:pt x="5225" y="215"/>
                  </a:cubicBezTo>
                  <a:cubicBezTo>
                    <a:pt x="4932" y="283"/>
                    <a:pt x="4593" y="396"/>
                    <a:pt x="4232" y="486"/>
                  </a:cubicBezTo>
                  <a:cubicBezTo>
                    <a:pt x="3860" y="576"/>
                    <a:pt x="3476" y="712"/>
                    <a:pt x="3104" y="802"/>
                  </a:cubicBezTo>
                  <a:cubicBezTo>
                    <a:pt x="2720" y="892"/>
                    <a:pt x="2337" y="994"/>
                    <a:pt x="1976" y="1084"/>
                  </a:cubicBezTo>
                  <a:cubicBezTo>
                    <a:pt x="1603" y="1174"/>
                    <a:pt x="1265" y="1253"/>
                    <a:pt x="971" y="1344"/>
                  </a:cubicBezTo>
                  <a:cubicBezTo>
                    <a:pt x="384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6" y="1649"/>
                  </a:cubicBezTo>
                  <a:cubicBezTo>
                    <a:pt x="250" y="1649"/>
                    <a:pt x="581" y="1643"/>
                    <a:pt x="1016" y="1603"/>
                  </a:cubicBezTo>
                  <a:cubicBezTo>
                    <a:pt x="1163" y="1603"/>
                    <a:pt x="1332" y="1580"/>
                    <a:pt x="1502" y="1569"/>
                  </a:cubicBezTo>
                  <a:cubicBezTo>
                    <a:pt x="1671" y="1547"/>
                    <a:pt x="1851" y="1535"/>
                    <a:pt x="2043" y="1501"/>
                  </a:cubicBezTo>
                  <a:cubicBezTo>
                    <a:pt x="2427" y="1434"/>
                    <a:pt x="2822" y="1355"/>
                    <a:pt x="3228" y="1265"/>
                  </a:cubicBezTo>
                  <a:cubicBezTo>
                    <a:pt x="3612" y="1152"/>
                    <a:pt x="4007" y="1016"/>
                    <a:pt x="4368" y="892"/>
                  </a:cubicBezTo>
                  <a:cubicBezTo>
                    <a:pt x="4548" y="824"/>
                    <a:pt x="4706" y="745"/>
                    <a:pt x="4876" y="678"/>
                  </a:cubicBezTo>
                  <a:cubicBezTo>
                    <a:pt x="5034" y="610"/>
                    <a:pt x="5180" y="542"/>
                    <a:pt x="5316" y="475"/>
                  </a:cubicBezTo>
                  <a:cubicBezTo>
                    <a:pt x="5869" y="215"/>
                    <a:pt x="6218" y="1"/>
                    <a:pt x="6218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274625" y="1744000"/>
              <a:ext cx="35225" cy="25625"/>
            </a:xfrm>
            <a:custGeom>
              <a:avLst/>
              <a:gdLst/>
              <a:ahLst/>
              <a:cxnLst/>
              <a:rect l="l" t="t" r="r" b="b"/>
              <a:pathLst>
                <a:path w="1409" h="1025" extrusionOk="0">
                  <a:moveTo>
                    <a:pt x="875" y="1"/>
                  </a:moveTo>
                  <a:cubicBezTo>
                    <a:pt x="852" y="1"/>
                    <a:pt x="828" y="3"/>
                    <a:pt x="802" y="7"/>
                  </a:cubicBezTo>
                  <a:cubicBezTo>
                    <a:pt x="768" y="7"/>
                    <a:pt x="745" y="7"/>
                    <a:pt x="723" y="18"/>
                  </a:cubicBezTo>
                  <a:cubicBezTo>
                    <a:pt x="328" y="131"/>
                    <a:pt x="1" y="864"/>
                    <a:pt x="542" y="1011"/>
                  </a:cubicBezTo>
                  <a:cubicBezTo>
                    <a:pt x="579" y="1020"/>
                    <a:pt x="614" y="1025"/>
                    <a:pt x="649" y="1025"/>
                  </a:cubicBezTo>
                  <a:cubicBezTo>
                    <a:pt x="1173" y="1025"/>
                    <a:pt x="1409" y="1"/>
                    <a:pt x="87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265600" y="1834525"/>
              <a:ext cx="34500" cy="25900"/>
            </a:xfrm>
            <a:custGeom>
              <a:avLst/>
              <a:gdLst/>
              <a:ahLst/>
              <a:cxnLst/>
              <a:rect l="l" t="t" r="r" b="b"/>
              <a:pathLst>
                <a:path w="1380" h="1036" extrusionOk="0">
                  <a:moveTo>
                    <a:pt x="858" y="1"/>
                  </a:moveTo>
                  <a:cubicBezTo>
                    <a:pt x="833" y="1"/>
                    <a:pt x="807" y="3"/>
                    <a:pt x="779" y="8"/>
                  </a:cubicBezTo>
                  <a:cubicBezTo>
                    <a:pt x="757" y="8"/>
                    <a:pt x="734" y="19"/>
                    <a:pt x="712" y="30"/>
                  </a:cubicBezTo>
                  <a:cubicBezTo>
                    <a:pt x="305" y="143"/>
                    <a:pt x="1" y="888"/>
                    <a:pt x="554" y="1023"/>
                  </a:cubicBezTo>
                  <a:cubicBezTo>
                    <a:pt x="587" y="1031"/>
                    <a:pt x="620" y="1035"/>
                    <a:pt x="652" y="1035"/>
                  </a:cubicBezTo>
                  <a:cubicBezTo>
                    <a:pt x="1175" y="1035"/>
                    <a:pt x="1379" y="1"/>
                    <a:pt x="8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432950" y="1893375"/>
              <a:ext cx="37225" cy="21000"/>
            </a:xfrm>
            <a:custGeom>
              <a:avLst/>
              <a:gdLst/>
              <a:ahLst/>
              <a:cxnLst/>
              <a:rect l="l" t="t" r="r" b="b"/>
              <a:pathLst>
                <a:path w="1489" h="840" extrusionOk="0">
                  <a:moveTo>
                    <a:pt x="888" y="0"/>
                  </a:moveTo>
                  <a:cubicBezTo>
                    <a:pt x="477" y="0"/>
                    <a:pt x="1" y="423"/>
                    <a:pt x="382" y="723"/>
                  </a:cubicBezTo>
                  <a:cubicBezTo>
                    <a:pt x="393" y="734"/>
                    <a:pt x="416" y="746"/>
                    <a:pt x="438" y="757"/>
                  </a:cubicBezTo>
                  <a:cubicBezTo>
                    <a:pt x="525" y="813"/>
                    <a:pt x="638" y="839"/>
                    <a:pt x="754" y="839"/>
                  </a:cubicBezTo>
                  <a:cubicBezTo>
                    <a:pt x="1105" y="839"/>
                    <a:pt x="1488" y="600"/>
                    <a:pt x="1285" y="227"/>
                  </a:cubicBezTo>
                  <a:cubicBezTo>
                    <a:pt x="1199" y="65"/>
                    <a:pt x="1048" y="0"/>
                    <a:pt x="88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093350" y="1911050"/>
              <a:ext cx="28000" cy="26850"/>
            </a:xfrm>
            <a:custGeom>
              <a:avLst/>
              <a:gdLst/>
              <a:ahLst/>
              <a:cxnLst/>
              <a:rect l="l" t="t" r="r" b="b"/>
              <a:pathLst>
                <a:path w="1120" h="1074" extrusionOk="0">
                  <a:moveTo>
                    <a:pt x="635" y="1"/>
                  </a:moveTo>
                  <a:cubicBezTo>
                    <a:pt x="614" y="1"/>
                    <a:pt x="593" y="2"/>
                    <a:pt x="571" y="5"/>
                  </a:cubicBezTo>
                  <a:cubicBezTo>
                    <a:pt x="0" y="45"/>
                    <a:pt x="52" y="1073"/>
                    <a:pt x="490" y="1073"/>
                  </a:cubicBezTo>
                  <a:cubicBezTo>
                    <a:pt x="545" y="1073"/>
                    <a:pt x="606" y="1057"/>
                    <a:pt x="673" y="1020"/>
                  </a:cubicBezTo>
                  <a:cubicBezTo>
                    <a:pt x="696" y="1009"/>
                    <a:pt x="707" y="998"/>
                    <a:pt x="729" y="987"/>
                  </a:cubicBezTo>
                  <a:cubicBezTo>
                    <a:pt x="1054" y="759"/>
                    <a:pt x="1119" y="1"/>
                    <a:pt x="63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359925" y="1821850"/>
              <a:ext cx="30925" cy="20850"/>
            </a:xfrm>
            <a:custGeom>
              <a:avLst/>
              <a:gdLst/>
              <a:ahLst/>
              <a:cxnLst/>
              <a:rect l="l" t="t" r="r" b="b"/>
              <a:pathLst>
                <a:path w="1237" h="834" extrusionOk="0">
                  <a:moveTo>
                    <a:pt x="451" y="1"/>
                  </a:moveTo>
                  <a:cubicBezTo>
                    <a:pt x="211" y="1"/>
                    <a:pt x="1" y="123"/>
                    <a:pt x="30" y="413"/>
                  </a:cubicBezTo>
                  <a:cubicBezTo>
                    <a:pt x="56" y="704"/>
                    <a:pt x="336" y="834"/>
                    <a:pt x="604" y="834"/>
                  </a:cubicBezTo>
                  <a:cubicBezTo>
                    <a:pt x="928" y="834"/>
                    <a:pt x="1236" y="644"/>
                    <a:pt x="1057" y="323"/>
                  </a:cubicBezTo>
                  <a:cubicBezTo>
                    <a:pt x="1046" y="300"/>
                    <a:pt x="1035" y="278"/>
                    <a:pt x="1023" y="267"/>
                  </a:cubicBezTo>
                  <a:cubicBezTo>
                    <a:pt x="911" y="100"/>
                    <a:pt x="669" y="1"/>
                    <a:pt x="45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166925" y="1615425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0"/>
                  </a:moveTo>
                  <a:cubicBezTo>
                    <a:pt x="548" y="0"/>
                    <a:pt x="484" y="19"/>
                    <a:pt x="416" y="60"/>
                  </a:cubicBezTo>
                  <a:cubicBezTo>
                    <a:pt x="393" y="72"/>
                    <a:pt x="371" y="83"/>
                    <a:pt x="359" y="94"/>
                  </a:cubicBezTo>
                  <a:cubicBezTo>
                    <a:pt x="34" y="333"/>
                    <a:pt x="0" y="1091"/>
                    <a:pt x="488" y="1091"/>
                  </a:cubicBezTo>
                  <a:cubicBezTo>
                    <a:pt x="508" y="1091"/>
                    <a:pt x="529" y="1090"/>
                    <a:pt x="551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201900" y="1876425"/>
              <a:ext cx="27900" cy="27525"/>
            </a:xfrm>
            <a:custGeom>
              <a:avLst/>
              <a:gdLst/>
              <a:ahLst/>
              <a:cxnLst/>
              <a:rect l="l" t="t" r="r" b="b"/>
              <a:pathLst>
                <a:path w="1116" h="1101" extrusionOk="0">
                  <a:moveTo>
                    <a:pt x="649" y="0"/>
                  </a:moveTo>
                  <a:cubicBezTo>
                    <a:pt x="615" y="0"/>
                    <a:pt x="579" y="4"/>
                    <a:pt x="540" y="13"/>
                  </a:cubicBezTo>
                  <a:cubicBezTo>
                    <a:pt x="1" y="131"/>
                    <a:pt x="160" y="1101"/>
                    <a:pt x="574" y="1101"/>
                  </a:cubicBezTo>
                  <a:cubicBezTo>
                    <a:pt x="637" y="1101"/>
                    <a:pt x="705" y="1079"/>
                    <a:pt x="777" y="1029"/>
                  </a:cubicBezTo>
                  <a:cubicBezTo>
                    <a:pt x="788" y="1006"/>
                    <a:pt x="811" y="995"/>
                    <a:pt x="822" y="984"/>
                  </a:cubicBezTo>
                  <a:cubicBezTo>
                    <a:pt x="1116" y="721"/>
                    <a:pt x="1097" y="0"/>
                    <a:pt x="64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325850" y="1627325"/>
              <a:ext cx="28100" cy="27725"/>
            </a:xfrm>
            <a:custGeom>
              <a:avLst/>
              <a:gdLst/>
              <a:ahLst/>
              <a:cxnLst/>
              <a:rect l="l" t="t" r="r" b="b"/>
              <a:pathLst>
                <a:path w="1124" h="1109" extrusionOk="0">
                  <a:moveTo>
                    <a:pt x="645" y="0"/>
                  </a:moveTo>
                  <a:cubicBezTo>
                    <a:pt x="611" y="0"/>
                    <a:pt x="575" y="5"/>
                    <a:pt x="536" y="13"/>
                  </a:cubicBezTo>
                  <a:cubicBezTo>
                    <a:pt x="0" y="150"/>
                    <a:pt x="179" y="1109"/>
                    <a:pt x="578" y="1109"/>
                  </a:cubicBezTo>
                  <a:cubicBezTo>
                    <a:pt x="642" y="1109"/>
                    <a:pt x="711" y="1085"/>
                    <a:pt x="784" y="1029"/>
                  </a:cubicBezTo>
                  <a:lnTo>
                    <a:pt x="840" y="984"/>
                  </a:lnTo>
                  <a:cubicBezTo>
                    <a:pt x="1124" y="721"/>
                    <a:pt x="1095" y="0"/>
                    <a:pt x="64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197775" y="1956175"/>
              <a:ext cx="37725" cy="21200"/>
            </a:xfrm>
            <a:custGeom>
              <a:avLst/>
              <a:gdLst/>
              <a:ahLst/>
              <a:cxnLst/>
              <a:rect l="l" t="t" r="r" b="b"/>
              <a:pathLst>
                <a:path w="1509" h="848" extrusionOk="0">
                  <a:moveTo>
                    <a:pt x="763" y="0"/>
                  </a:moveTo>
                  <a:cubicBezTo>
                    <a:pt x="406" y="0"/>
                    <a:pt x="0" y="255"/>
                    <a:pt x="209" y="637"/>
                  </a:cubicBezTo>
                  <a:cubicBezTo>
                    <a:pt x="297" y="787"/>
                    <a:pt x="445" y="848"/>
                    <a:pt x="601" y="848"/>
                  </a:cubicBezTo>
                  <a:cubicBezTo>
                    <a:pt x="1021" y="848"/>
                    <a:pt x="1509" y="414"/>
                    <a:pt x="1123" y="118"/>
                  </a:cubicBezTo>
                  <a:cubicBezTo>
                    <a:pt x="1100" y="107"/>
                    <a:pt x="1077" y="84"/>
                    <a:pt x="1055" y="73"/>
                  </a:cubicBezTo>
                  <a:cubicBezTo>
                    <a:pt x="974" y="23"/>
                    <a:pt x="871" y="0"/>
                    <a:pt x="763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148425" y="1848425"/>
              <a:ext cx="38050" cy="21200"/>
            </a:xfrm>
            <a:custGeom>
              <a:avLst/>
              <a:gdLst/>
              <a:ahLst/>
              <a:cxnLst/>
              <a:rect l="l" t="t" r="r" b="b"/>
              <a:pathLst>
                <a:path w="1522" h="848" extrusionOk="0">
                  <a:moveTo>
                    <a:pt x="919" y="0"/>
                  </a:moveTo>
                  <a:cubicBezTo>
                    <a:pt x="497" y="0"/>
                    <a:pt x="1" y="465"/>
                    <a:pt x="411" y="749"/>
                  </a:cubicBezTo>
                  <a:cubicBezTo>
                    <a:pt x="433" y="761"/>
                    <a:pt x="445" y="772"/>
                    <a:pt x="467" y="783"/>
                  </a:cubicBezTo>
                  <a:cubicBezTo>
                    <a:pt x="547" y="827"/>
                    <a:pt x="645" y="847"/>
                    <a:pt x="745" y="847"/>
                  </a:cubicBezTo>
                  <a:cubicBezTo>
                    <a:pt x="1112" y="847"/>
                    <a:pt x="1521" y="578"/>
                    <a:pt x="1291" y="197"/>
                  </a:cubicBezTo>
                  <a:cubicBezTo>
                    <a:pt x="1204" y="57"/>
                    <a:pt x="1066" y="0"/>
                    <a:pt x="9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154600" y="1921250"/>
              <a:ext cx="28525" cy="22875"/>
            </a:xfrm>
            <a:custGeom>
              <a:avLst/>
              <a:gdLst/>
              <a:ahLst/>
              <a:cxnLst/>
              <a:rect l="l" t="t" r="r" b="b"/>
              <a:pathLst>
                <a:path w="1141" h="915" extrusionOk="0">
                  <a:moveTo>
                    <a:pt x="446" y="1"/>
                  </a:moveTo>
                  <a:cubicBezTo>
                    <a:pt x="289" y="1"/>
                    <a:pt x="151" y="82"/>
                    <a:pt x="96" y="285"/>
                  </a:cubicBezTo>
                  <a:cubicBezTo>
                    <a:pt x="1" y="660"/>
                    <a:pt x="423" y="915"/>
                    <a:pt x="751" y="915"/>
                  </a:cubicBezTo>
                  <a:cubicBezTo>
                    <a:pt x="966" y="915"/>
                    <a:pt x="1141" y="804"/>
                    <a:pt x="1100" y="545"/>
                  </a:cubicBezTo>
                  <a:cubicBezTo>
                    <a:pt x="1100" y="511"/>
                    <a:pt x="1089" y="488"/>
                    <a:pt x="1089" y="477"/>
                  </a:cubicBezTo>
                  <a:cubicBezTo>
                    <a:pt x="1019" y="223"/>
                    <a:pt x="707" y="1"/>
                    <a:pt x="44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098400" y="1965700"/>
              <a:ext cx="28725" cy="22875"/>
            </a:xfrm>
            <a:custGeom>
              <a:avLst/>
              <a:gdLst/>
              <a:ahLst/>
              <a:cxnLst/>
              <a:rect l="l" t="t" r="r" b="b"/>
              <a:pathLst>
                <a:path w="1149" h="915" extrusionOk="0">
                  <a:moveTo>
                    <a:pt x="444" y="1"/>
                  </a:moveTo>
                  <a:cubicBezTo>
                    <a:pt x="280" y="1"/>
                    <a:pt x="136" y="86"/>
                    <a:pt x="87" y="301"/>
                  </a:cubicBezTo>
                  <a:cubicBezTo>
                    <a:pt x="0" y="669"/>
                    <a:pt x="413" y="914"/>
                    <a:pt x="740" y="914"/>
                  </a:cubicBezTo>
                  <a:cubicBezTo>
                    <a:pt x="964" y="914"/>
                    <a:pt x="1149" y="798"/>
                    <a:pt x="1103" y="527"/>
                  </a:cubicBezTo>
                  <a:cubicBezTo>
                    <a:pt x="1103" y="504"/>
                    <a:pt x="1092" y="482"/>
                    <a:pt x="1080" y="459"/>
                  </a:cubicBezTo>
                  <a:cubicBezTo>
                    <a:pt x="1011" y="211"/>
                    <a:pt x="702" y="1"/>
                    <a:pt x="44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127150" y="1356250"/>
              <a:ext cx="28475" cy="27125"/>
            </a:xfrm>
            <a:custGeom>
              <a:avLst/>
              <a:gdLst/>
              <a:ahLst/>
              <a:cxnLst/>
              <a:rect l="l" t="t" r="r" b="b"/>
              <a:pathLst>
                <a:path w="1139" h="1085" extrusionOk="0">
                  <a:moveTo>
                    <a:pt x="676" y="0"/>
                  </a:moveTo>
                  <a:cubicBezTo>
                    <a:pt x="625" y="0"/>
                    <a:pt x="568" y="14"/>
                    <a:pt x="506" y="46"/>
                  </a:cubicBezTo>
                  <a:cubicBezTo>
                    <a:pt x="483" y="57"/>
                    <a:pt x="461" y="69"/>
                    <a:pt x="438" y="80"/>
                  </a:cubicBezTo>
                  <a:cubicBezTo>
                    <a:pt x="93" y="302"/>
                    <a:pt x="1" y="1085"/>
                    <a:pt x="539" y="1085"/>
                  </a:cubicBezTo>
                  <a:cubicBezTo>
                    <a:pt x="547" y="1085"/>
                    <a:pt x="554" y="1084"/>
                    <a:pt x="562" y="1084"/>
                  </a:cubicBezTo>
                  <a:cubicBezTo>
                    <a:pt x="1139" y="1054"/>
                    <a:pt x="1117" y="0"/>
                    <a:pt x="67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082975" y="1804475"/>
              <a:ext cx="30900" cy="20875"/>
            </a:xfrm>
            <a:custGeom>
              <a:avLst/>
              <a:gdLst/>
              <a:ahLst/>
              <a:cxnLst/>
              <a:rect l="l" t="t" r="r" b="b"/>
              <a:pathLst>
                <a:path w="1236" h="835" extrusionOk="0">
                  <a:moveTo>
                    <a:pt x="636" y="1"/>
                  </a:moveTo>
                  <a:cubicBezTo>
                    <a:pt x="310" y="1"/>
                    <a:pt x="0" y="193"/>
                    <a:pt x="174" y="521"/>
                  </a:cubicBezTo>
                  <a:cubicBezTo>
                    <a:pt x="185" y="533"/>
                    <a:pt x="197" y="555"/>
                    <a:pt x="208" y="578"/>
                  </a:cubicBezTo>
                  <a:cubicBezTo>
                    <a:pt x="325" y="737"/>
                    <a:pt x="565" y="834"/>
                    <a:pt x="781" y="834"/>
                  </a:cubicBezTo>
                  <a:cubicBezTo>
                    <a:pt x="1023" y="834"/>
                    <a:pt x="1236" y="712"/>
                    <a:pt x="1212" y="420"/>
                  </a:cubicBezTo>
                  <a:cubicBezTo>
                    <a:pt x="1182" y="130"/>
                    <a:pt x="904" y="1"/>
                    <a:pt x="63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141800" y="1724650"/>
              <a:ext cx="28400" cy="27250"/>
            </a:xfrm>
            <a:custGeom>
              <a:avLst/>
              <a:gdLst/>
              <a:ahLst/>
              <a:cxnLst/>
              <a:rect l="l" t="t" r="r" b="b"/>
              <a:pathLst>
                <a:path w="1136" h="1090" extrusionOk="0">
                  <a:moveTo>
                    <a:pt x="619" y="0"/>
                  </a:moveTo>
                  <a:cubicBezTo>
                    <a:pt x="604" y="0"/>
                    <a:pt x="590" y="1"/>
                    <a:pt x="574" y="2"/>
                  </a:cubicBezTo>
                  <a:cubicBezTo>
                    <a:pt x="1" y="52"/>
                    <a:pt x="55" y="1090"/>
                    <a:pt x="498" y="1090"/>
                  </a:cubicBezTo>
                  <a:cubicBezTo>
                    <a:pt x="552" y="1090"/>
                    <a:pt x="611" y="1074"/>
                    <a:pt x="676" y="1040"/>
                  </a:cubicBezTo>
                  <a:cubicBezTo>
                    <a:pt x="698" y="1029"/>
                    <a:pt x="710" y="1018"/>
                    <a:pt x="732" y="1006"/>
                  </a:cubicBezTo>
                  <a:cubicBezTo>
                    <a:pt x="1073" y="776"/>
                    <a:pt x="1135" y="0"/>
                    <a:pt x="6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300500" y="1498050"/>
              <a:ext cx="31600" cy="20800"/>
            </a:xfrm>
            <a:custGeom>
              <a:avLst/>
              <a:gdLst/>
              <a:ahLst/>
              <a:cxnLst/>
              <a:rect l="l" t="t" r="r" b="b"/>
              <a:pathLst>
                <a:path w="1264" h="832" extrusionOk="0">
                  <a:moveTo>
                    <a:pt x="482" y="0"/>
                  </a:moveTo>
                  <a:cubicBezTo>
                    <a:pt x="228" y="0"/>
                    <a:pt x="1" y="131"/>
                    <a:pt x="38" y="434"/>
                  </a:cubicBezTo>
                  <a:cubicBezTo>
                    <a:pt x="77" y="712"/>
                    <a:pt x="339" y="832"/>
                    <a:pt x="597" y="832"/>
                  </a:cubicBezTo>
                  <a:cubicBezTo>
                    <a:pt x="934" y="832"/>
                    <a:pt x="1263" y="625"/>
                    <a:pt x="1065" y="298"/>
                  </a:cubicBezTo>
                  <a:cubicBezTo>
                    <a:pt x="1053" y="276"/>
                    <a:pt x="1042" y="264"/>
                    <a:pt x="1031" y="242"/>
                  </a:cubicBezTo>
                  <a:cubicBezTo>
                    <a:pt x="919" y="89"/>
                    <a:pt x="691" y="0"/>
                    <a:pt x="482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182675" y="1804375"/>
              <a:ext cx="34900" cy="25675"/>
            </a:xfrm>
            <a:custGeom>
              <a:avLst/>
              <a:gdLst/>
              <a:ahLst/>
              <a:cxnLst/>
              <a:rect l="l" t="t" r="r" b="b"/>
              <a:pathLst>
                <a:path w="1396" h="1027" extrusionOk="0">
                  <a:moveTo>
                    <a:pt x="862" y="1"/>
                  </a:moveTo>
                  <a:cubicBezTo>
                    <a:pt x="840" y="1"/>
                    <a:pt x="816" y="3"/>
                    <a:pt x="790" y="6"/>
                  </a:cubicBezTo>
                  <a:cubicBezTo>
                    <a:pt x="767" y="6"/>
                    <a:pt x="745" y="18"/>
                    <a:pt x="722" y="29"/>
                  </a:cubicBezTo>
                  <a:cubicBezTo>
                    <a:pt x="316" y="131"/>
                    <a:pt x="0" y="875"/>
                    <a:pt x="542" y="1011"/>
                  </a:cubicBezTo>
                  <a:cubicBezTo>
                    <a:pt x="580" y="1021"/>
                    <a:pt x="618" y="1026"/>
                    <a:pt x="654" y="1026"/>
                  </a:cubicBezTo>
                  <a:cubicBezTo>
                    <a:pt x="1173" y="1026"/>
                    <a:pt x="1396" y="1"/>
                    <a:pt x="86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098875" y="1851425"/>
              <a:ext cx="34475" cy="25925"/>
            </a:xfrm>
            <a:custGeom>
              <a:avLst/>
              <a:gdLst/>
              <a:ahLst/>
              <a:cxnLst/>
              <a:rect l="l" t="t" r="r" b="b"/>
              <a:pathLst>
                <a:path w="1379" h="1037" extrusionOk="0">
                  <a:moveTo>
                    <a:pt x="864" y="0"/>
                  </a:moveTo>
                  <a:cubicBezTo>
                    <a:pt x="838" y="0"/>
                    <a:pt x="809" y="3"/>
                    <a:pt x="779" y="9"/>
                  </a:cubicBezTo>
                  <a:cubicBezTo>
                    <a:pt x="757" y="9"/>
                    <a:pt x="734" y="20"/>
                    <a:pt x="712" y="20"/>
                  </a:cubicBezTo>
                  <a:cubicBezTo>
                    <a:pt x="305" y="144"/>
                    <a:pt x="1" y="889"/>
                    <a:pt x="542" y="1024"/>
                  </a:cubicBezTo>
                  <a:cubicBezTo>
                    <a:pt x="576" y="1032"/>
                    <a:pt x="610" y="1036"/>
                    <a:pt x="641" y="1036"/>
                  </a:cubicBezTo>
                  <a:cubicBezTo>
                    <a:pt x="1172" y="1036"/>
                    <a:pt x="1378" y="0"/>
                    <a:pt x="86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571475" y="1726550"/>
              <a:ext cx="28050" cy="26850"/>
            </a:xfrm>
            <a:custGeom>
              <a:avLst/>
              <a:gdLst/>
              <a:ahLst/>
              <a:cxnLst/>
              <a:rect l="l" t="t" r="r" b="b"/>
              <a:pathLst>
                <a:path w="1122" h="1074" extrusionOk="0">
                  <a:moveTo>
                    <a:pt x="626" y="1"/>
                  </a:moveTo>
                  <a:cubicBezTo>
                    <a:pt x="606" y="1"/>
                    <a:pt x="584" y="2"/>
                    <a:pt x="562" y="5"/>
                  </a:cubicBezTo>
                  <a:cubicBezTo>
                    <a:pt x="1" y="45"/>
                    <a:pt x="54" y="1073"/>
                    <a:pt x="484" y="1073"/>
                  </a:cubicBezTo>
                  <a:cubicBezTo>
                    <a:pt x="538" y="1073"/>
                    <a:pt x="598" y="1057"/>
                    <a:pt x="663" y="1021"/>
                  </a:cubicBezTo>
                  <a:lnTo>
                    <a:pt x="720" y="987"/>
                  </a:lnTo>
                  <a:cubicBezTo>
                    <a:pt x="1056" y="759"/>
                    <a:pt x="1121" y="1"/>
                    <a:pt x="62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069225" y="1979575"/>
              <a:ext cx="30925" cy="20875"/>
            </a:xfrm>
            <a:custGeom>
              <a:avLst/>
              <a:gdLst/>
              <a:ahLst/>
              <a:cxnLst/>
              <a:rect l="l" t="t" r="r" b="b"/>
              <a:pathLst>
                <a:path w="1237" h="835" extrusionOk="0">
                  <a:moveTo>
                    <a:pt x="455" y="1"/>
                  </a:moveTo>
                  <a:cubicBezTo>
                    <a:pt x="213" y="1"/>
                    <a:pt x="1" y="125"/>
                    <a:pt x="24" y="423"/>
                  </a:cubicBezTo>
                  <a:cubicBezTo>
                    <a:pt x="50" y="708"/>
                    <a:pt x="326" y="834"/>
                    <a:pt x="594" y="834"/>
                  </a:cubicBezTo>
                  <a:cubicBezTo>
                    <a:pt x="922" y="834"/>
                    <a:pt x="1236" y="645"/>
                    <a:pt x="1063" y="322"/>
                  </a:cubicBezTo>
                  <a:cubicBezTo>
                    <a:pt x="1051" y="299"/>
                    <a:pt x="1040" y="277"/>
                    <a:pt x="1029" y="265"/>
                  </a:cubicBezTo>
                  <a:cubicBezTo>
                    <a:pt x="912" y="100"/>
                    <a:pt x="671" y="1"/>
                    <a:pt x="4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272425" y="1917550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5" y="19"/>
                    <a:pt x="416" y="61"/>
                  </a:cubicBezTo>
                  <a:cubicBezTo>
                    <a:pt x="393" y="72"/>
                    <a:pt x="371" y="83"/>
                    <a:pt x="360" y="95"/>
                  </a:cubicBezTo>
                  <a:cubicBezTo>
                    <a:pt x="35" y="344"/>
                    <a:pt x="1" y="1092"/>
                    <a:pt x="487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5842125" y="1172600"/>
              <a:ext cx="215000" cy="179450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64" y="1"/>
                  </a:moveTo>
                  <a:lnTo>
                    <a:pt x="1" y="272"/>
                  </a:lnTo>
                  <a:lnTo>
                    <a:pt x="1" y="5192"/>
                  </a:lnTo>
                  <a:lnTo>
                    <a:pt x="3138" y="4988"/>
                  </a:lnTo>
                  <a:lnTo>
                    <a:pt x="8599" y="7178"/>
                  </a:lnTo>
                  <a:lnTo>
                    <a:pt x="8509" y="576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5842125" y="1297300"/>
              <a:ext cx="235600" cy="734050"/>
            </a:xfrm>
            <a:custGeom>
              <a:avLst/>
              <a:gdLst/>
              <a:ahLst/>
              <a:cxnLst/>
              <a:rect l="l" t="t" r="r" b="b"/>
              <a:pathLst>
                <a:path w="9424" h="29362" extrusionOk="0">
                  <a:moveTo>
                    <a:pt x="3138" y="0"/>
                  </a:moveTo>
                  <a:lnTo>
                    <a:pt x="1" y="204"/>
                  </a:lnTo>
                  <a:lnTo>
                    <a:pt x="12" y="6895"/>
                  </a:lnTo>
                  <a:lnTo>
                    <a:pt x="1" y="28944"/>
                  </a:lnTo>
                  <a:lnTo>
                    <a:pt x="339" y="29362"/>
                  </a:lnTo>
                  <a:lnTo>
                    <a:pt x="1039" y="29035"/>
                  </a:lnTo>
                  <a:lnTo>
                    <a:pt x="9423" y="14512"/>
                  </a:ln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842125" y="1297300"/>
              <a:ext cx="227975" cy="248850"/>
            </a:xfrm>
            <a:custGeom>
              <a:avLst/>
              <a:gdLst/>
              <a:ahLst/>
              <a:cxnLst/>
              <a:rect l="l" t="t" r="r" b="b"/>
              <a:pathLst>
                <a:path w="9119" h="9954" extrusionOk="0">
                  <a:moveTo>
                    <a:pt x="3138" y="0"/>
                  </a:moveTo>
                  <a:lnTo>
                    <a:pt x="1" y="204"/>
                  </a:lnTo>
                  <a:lnTo>
                    <a:pt x="1" y="6895"/>
                  </a:lnTo>
                  <a:cubicBezTo>
                    <a:pt x="892" y="6974"/>
                    <a:pt x="1772" y="7256"/>
                    <a:pt x="2246" y="7696"/>
                  </a:cubicBez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5850600" y="1299550"/>
              <a:ext cx="683550" cy="732100"/>
            </a:xfrm>
            <a:custGeom>
              <a:avLst/>
              <a:gdLst/>
              <a:ahLst/>
              <a:cxnLst/>
              <a:rect l="l" t="t" r="r" b="b"/>
              <a:pathLst>
                <a:path w="27342" h="29284" extrusionOk="0">
                  <a:moveTo>
                    <a:pt x="1986" y="1"/>
                  </a:moveTo>
                  <a:lnTo>
                    <a:pt x="1501" y="7189"/>
                  </a:lnTo>
                  <a:lnTo>
                    <a:pt x="34" y="28854"/>
                  </a:lnTo>
                  <a:lnTo>
                    <a:pt x="0" y="29283"/>
                  </a:lnTo>
                  <a:lnTo>
                    <a:pt x="0" y="29283"/>
                  </a:lnTo>
                  <a:lnTo>
                    <a:pt x="339" y="29182"/>
                  </a:lnTo>
                  <a:lnTo>
                    <a:pt x="15764" y="25131"/>
                  </a:lnTo>
                  <a:lnTo>
                    <a:pt x="27342" y="22084"/>
                  </a:lnTo>
                  <a:cubicBezTo>
                    <a:pt x="24566" y="14151"/>
                    <a:pt x="18947" y="7223"/>
                    <a:pt x="10190" y="3036"/>
                  </a:cubicBezTo>
                  <a:cubicBezTo>
                    <a:pt x="7561" y="1761"/>
                    <a:pt x="4807" y="746"/>
                    <a:pt x="1986" y="1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5900250" y="1172600"/>
              <a:ext cx="729275" cy="678775"/>
            </a:xfrm>
            <a:custGeom>
              <a:avLst/>
              <a:gdLst/>
              <a:ahLst/>
              <a:cxnLst/>
              <a:rect l="l" t="t" r="r" b="b"/>
              <a:pathLst>
                <a:path w="29171" h="27151" extrusionOk="0">
                  <a:moveTo>
                    <a:pt x="339" y="1"/>
                  </a:moveTo>
                  <a:lnTo>
                    <a:pt x="0" y="5079"/>
                  </a:lnTo>
                  <a:cubicBezTo>
                    <a:pt x="2821" y="5824"/>
                    <a:pt x="5575" y="6839"/>
                    <a:pt x="8204" y="8114"/>
                  </a:cubicBezTo>
                  <a:cubicBezTo>
                    <a:pt x="16949" y="12301"/>
                    <a:pt x="22580" y="19229"/>
                    <a:pt x="25356" y="27151"/>
                  </a:cubicBezTo>
                  <a:lnTo>
                    <a:pt x="29170" y="26158"/>
                  </a:lnTo>
                  <a:cubicBezTo>
                    <a:pt x="27816" y="22648"/>
                    <a:pt x="26044" y="19331"/>
                    <a:pt x="23889" y="16261"/>
                  </a:cubicBezTo>
                  <a:cubicBezTo>
                    <a:pt x="23889" y="16261"/>
                    <a:pt x="14692" y="3081"/>
                    <a:pt x="339" y="1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5888125" y="1299550"/>
              <a:ext cx="646025" cy="628275"/>
            </a:xfrm>
            <a:custGeom>
              <a:avLst/>
              <a:gdLst/>
              <a:ahLst/>
              <a:cxnLst/>
              <a:rect l="l" t="t" r="r" b="b"/>
              <a:pathLst>
                <a:path w="25841" h="25131" extrusionOk="0">
                  <a:moveTo>
                    <a:pt x="485" y="1"/>
                  </a:moveTo>
                  <a:lnTo>
                    <a:pt x="0" y="7189"/>
                  </a:lnTo>
                  <a:cubicBezTo>
                    <a:pt x="57" y="7245"/>
                    <a:pt x="124" y="7290"/>
                    <a:pt x="181" y="7335"/>
                  </a:cubicBezTo>
                  <a:cubicBezTo>
                    <a:pt x="2528" y="9671"/>
                    <a:pt x="2392" y="12560"/>
                    <a:pt x="6037" y="13158"/>
                  </a:cubicBezTo>
                  <a:cubicBezTo>
                    <a:pt x="9513" y="13858"/>
                    <a:pt x="14421" y="12300"/>
                    <a:pt x="16227" y="16825"/>
                  </a:cubicBezTo>
                  <a:cubicBezTo>
                    <a:pt x="17321" y="19771"/>
                    <a:pt x="15302" y="22445"/>
                    <a:pt x="14263" y="25131"/>
                  </a:cubicBezTo>
                  <a:lnTo>
                    <a:pt x="25841" y="22084"/>
                  </a:lnTo>
                  <a:cubicBezTo>
                    <a:pt x="23065" y="14151"/>
                    <a:pt x="17446" y="7223"/>
                    <a:pt x="8689" y="3036"/>
                  </a:cubicBezTo>
                  <a:cubicBezTo>
                    <a:pt x="6060" y="1761"/>
                    <a:pt x="3306" y="746"/>
                    <a:pt x="485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5909000" y="1172600"/>
              <a:ext cx="720525" cy="653950"/>
            </a:xfrm>
            <a:custGeom>
              <a:avLst/>
              <a:gdLst/>
              <a:ahLst/>
              <a:cxnLst/>
              <a:rect l="l" t="t" r="r" b="b"/>
              <a:pathLst>
                <a:path w="28821" h="26158" extrusionOk="0">
                  <a:moveTo>
                    <a:pt x="0" y="1"/>
                  </a:moveTo>
                  <a:lnTo>
                    <a:pt x="429" y="114"/>
                  </a:lnTo>
                  <a:cubicBezTo>
                    <a:pt x="722" y="193"/>
                    <a:pt x="1140" y="283"/>
                    <a:pt x="1670" y="452"/>
                  </a:cubicBezTo>
                  <a:lnTo>
                    <a:pt x="2550" y="723"/>
                  </a:lnTo>
                  <a:lnTo>
                    <a:pt x="3566" y="1073"/>
                  </a:lnTo>
                  <a:cubicBezTo>
                    <a:pt x="4288" y="1344"/>
                    <a:pt x="5089" y="1660"/>
                    <a:pt x="5958" y="2055"/>
                  </a:cubicBezTo>
                  <a:cubicBezTo>
                    <a:pt x="6816" y="2438"/>
                    <a:pt x="7741" y="2890"/>
                    <a:pt x="8678" y="3420"/>
                  </a:cubicBezTo>
                  <a:cubicBezTo>
                    <a:pt x="9626" y="3950"/>
                    <a:pt x="10607" y="4537"/>
                    <a:pt x="11578" y="5192"/>
                  </a:cubicBezTo>
                  <a:cubicBezTo>
                    <a:pt x="13620" y="6580"/>
                    <a:pt x="15561" y="8114"/>
                    <a:pt x="17367" y="9784"/>
                  </a:cubicBezTo>
                  <a:cubicBezTo>
                    <a:pt x="19172" y="11454"/>
                    <a:pt x="20865" y="13260"/>
                    <a:pt x="22411" y="15178"/>
                  </a:cubicBezTo>
                  <a:cubicBezTo>
                    <a:pt x="23110" y="16058"/>
                    <a:pt x="23776" y="16984"/>
                    <a:pt x="24385" y="17931"/>
                  </a:cubicBezTo>
                  <a:cubicBezTo>
                    <a:pt x="24972" y="18845"/>
                    <a:pt x="25491" y="19726"/>
                    <a:pt x="25976" y="20538"/>
                  </a:cubicBezTo>
                  <a:cubicBezTo>
                    <a:pt x="26462" y="21339"/>
                    <a:pt x="26868" y="22107"/>
                    <a:pt x="27218" y="22795"/>
                  </a:cubicBezTo>
                  <a:cubicBezTo>
                    <a:pt x="27398" y="23133"/>
                    <a:pt x="27567" y="23449"/>
                    <a:pt x="27703" y="23754"/>
                  </a:cubicBezTo>
                  <a:cubicBezTo>
                    <a:pt x="27850" y="24047"/>
                    <a:pt x="27985" y="24330"/>
                    <a:pt x="28098" y="24578"/>
                  </a:cubicBezTo>
                  <a:cubicBezTo>
                    <a:pt x="28357" y="25063"/>
                    <a:pt x="28515" y="25469"/>
                    <a:pt x="28639" y="25740"/>
                  </a:cubicBezTo>
                  <a:cubicBezTo>
                    <a:pt x="28752" y="26011"/>
                    <a:pt x="28820" y="26158"/>
                    <a:pt x="28820" y="26158"/>
                  </a:cubicBezTo>
                  <a:cubicBezTo>
                    <a:pt x="28820" y="26158"/>
                    <a:pt x="28775" y="26011"/>
                    <a:pt x="28673" y="25729"/>
                  </a:cubicBezTo>
                  <a:cubicBezTo>
                    <a:pt x="28583" y="25447"/>
                    <a:pt x="28436" y="25040"/>
                    <a:pt x="28233" y="24521"/>
                  </a:cubicBezTo>
                  <a:cubicBezTo>
                    <a:pt x="28041" y="24002"/>
                    <a:pt x="27782" y="23382"/>
                    <a:pt x="27466" y="22682"/>
                  </a:cubicBezTo>
                  <a:cubicBezTo>
                    <a:pt x="27139" y="21971"/>
                    <a:pt x="26744" y="21193"/>
                    <a:pt x="26315" y="20346"/>
                  </a:cubicBezTo>
                  <a:cubicBezTo>
                    <a:pt x="25875" y="19500"/>
                    <a:pt x="25344" y="18620"/>
                    <a:pt x="24758" y="17694"/>
                  </a:cubicBezTo>
                  <a:cubicBezTo>
                    <a:pt x="24160" y="16724"/>
                    <a:pt x="23494" y="15776"/>
                    <a:pt x="22783" y="14873"/>
                  </a:cubicBezTo>
                  <a:cubicBezTo>
                    <a:pt x="21214" y="12944"/>
                    <a:pt x="19511" y="11138"/>
                    <a:pt x="17660" y="9457"/>
                  </a:cubicBezTo>
                  <a:cubicBezTo>
                    <a:pt x="16723" y="8611"/>
                    <a:pt x="15753" y="7787"/>
                    <a:pt x="14771" y="7020"/>
                  </a:cubicBezTo>
                  <a:cubicBezTo>
                    <a:pt x="13789" y="6252"/>
                    <a:pt x="12785" y="5541"/>
                    <a:pt x="11781" y="4898"/>
                  </a:cubicBezTo>
                  <a:cubicBezTo>
                    <a:pt x="10777" y="4255"/>
                    <a:pt x="9784" y="3668"/>
                    <a:pt x="8813" y="3160"/>
                  </a:cubicBezTo>
                  <a:cubicBezTo>
                    <a:pt x="7843" y="2664"/>
                    <a:pt x="6917" y="2213"/>
                    <a:pt x="6037" y="1852"/>
                  </a:cubicBezTo>
                  <a:cubicBezTo>
                    <a:pt x="5157" y="1479"/>
                    <a:pt x="4345" y="1186"/>
                    <a:pt x="3611" y="937"/>
                  </a:cubicBezTo>
                  <a:lnTo>
                    <a:pt x="2573" y="622"/>
                  </a:lnTo>
                  <a:lnTo>
                    <a:pt x="1693" y="385"/>
                  </a:lnTo>
                  <a:cubicBezTo>
                    <a:pt x="1162" y="238"/>
                    <a:pt x="722" y="170"/>
                    <a:pt x="440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5898825" y="1702400"/>
              <a:ext cx="24300" cy="78725"/>
            </a:xfrm>
            <a:custGeom>
              <a:avLst/>
              <a:gdLst/>
              <a:ahLst/>
              <a:cxnLst/>
              <a:rect l="l" t="t" r="r" b="b"/>
              <a:pathLst>
                <a:path w="972" h="3149" extrusionOk="0">
                  <a:moveTo>
                    <a:pt x="960" y="1"/>
                  </a:moveTo>
                  <a:lnTo>
                    <a:pt x="960" y="1"/>
                  </a:lnTo>
                  <a:cubicBezTo>
                    <a:pt x="847" y="147"/>
                    <a:pt x="757" y="294"/>
                    <a:pt x="678" y="452"/>
                  </a:cubicBezTo>
                  <a:cubicBezTo>
                    <a:pt x="509" y="790"/>
                    <a:pt x="373" y="1152"/>
                    <a:pt x="283" y="1524"/>
                  </a:cubicBezTo>
                  <a:cubicBezTo>
                    <a:pt x="227" y="1716"/>
                    <a:pt x="181" y="1908"/>
                    <a:pt x="148" y="2099"/>
                  </a:cubicBezTo>
                  <a:cubicBezTo>
                    <a:pt x="114" y="2280"/>
                    <a:pt x="91" y="2460"/>
                    <a:pt x="57" y="2618"/>
                  </a:cubicBezTo>
                  <a:cubicBezTo>
                    <a:pt x="23" y="2788"/>
                    <a:pt x="12" y="2968"/>
                    <a:pt x="1" y="3149"/>
                  </a:cubicBezTo>
                  <a:cubicBezTo>
                    <a:pt x="125" y="3013"/>
                    <a:pt x="227" y="2867"/>
                    <a:pt x="328" y="2720"/>
                  </a:cubicBezTo>
                  <a:cubicBezTo>
                    <a:pt x="509" y="2381"/>
                    <a:pt x="655" y="2020"/>
                    <a:pt x="746" y="1648"/>
                  </a:cubicBezTo>
                  <a:cubicBezTo>
                    <a:pt x="836" y="1276"/>
                    <a:pt x="904" y="903"/>
                    <a:pt x="949" y="531"/>
                  </a:cubicBezTo>
                  <a:cubicBezTo>
                    <a:pt x="960" y="362"/>
                    <a:pt x="971" y="181"/>
                    <a:pt x="960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5893750" y="1530875"/>
              <a:ext cx="19775" cy="199750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1" y="1"/>
                  </a:moveTo>
                  <a:cubicBezTo>
                    <a:pt x="791" y="1"/>
                    <a:pt x="734" y="125"/>
                    <a:pt x="689" y="339"/>
                  </a:cubicBezTo>
                  <a:cubicBezTo>
                    <a:pt x="644" y="554"/>
                    <a:pt x="554" y="858"/>
                    <a:pt x="475" y="1231"/>
                  </a:cubicBezTo>
                  <a:cubicBezTo>
                    <a:pt x="441" y="1411"/>
                    <a:pt x="384" y="1614"/>
                    <a:pt x="362" y="1829"/>
                  </a:cubicBezTo>
                  <a:cubicBezTo>
                    <a:pt x="328" y="2043"/>
                    <a:pt x="305" y="2269"/>
                    <a:pt x="283" y="2506"/>
                  </a:cubicBezTo>
                  <a:cubicBezTo>
                    <a:pt x="215" y="2969"/>
                    <a:pt x="170" y="3476"/>
                    <a:pt x="136" y="3973"/>
                  </a:cubicBezTo>
                  <a:cubicBezTo>
                    <a:pt x="114" y="4469"/>
                    <a:pt x="80" y="4966"/>
                    <a:pt x="69" y="5440"/>
                  </a:cubicBezTo>
                  <a:cubicBezTo>
                    <a:pt x="57" y="5677"/>
                    <a:pt x="57" y="5902"/>
                    <a:pt x="35" y="6117"/>
                  </a:cubicBezTo>
                  <a:cubicBezTo>
                    <a:pt x="23" y="6331"/>
                    <a:pt x="12" y="6534"/>
                    <a:pt x="12" y="6726"/>
                  </a:cubicBezTo>
                  <a:cubicBezTo>
                    <a:pt x="1" y="7099"/>
                    <a:pt x="1" y="7414"/>
                    <a:pt x="1" y="7640"/>
                  </a:cubicBezTo>
                  <a:lnTo>
                    <a:pt x="1" y="7990"/>
                  </a:lnTo>
                  <a:cubicBezTo>
                    <a:pt x="1" y="7990"/>
                    <a:pt x="46" y="7866"/>
                    <a:pt x="102" y="7651"/>
                  </a:cubicBezTo>
                  <a:cubicBezTo>
                    <a:pt x="148" y="7426"/>
                    <a:pt x="226" y="7121"/>
                    <a:pt x="294" y="6749"/>
                  </a:cubicBezTo>
                  <a:cubicBezTo>
                    <a:pt x="351" y="6388"/>
                    <a:pt x="441" y="5959"/>
                    <a:pt x="497" y="5485"/>
                  </a:cubicBezTo>
                  <a:cubicBezTo>
                    <a:pt x="542" y="5011"/>
                    <a:pt x="599" y="4514"/>
                    <a:pt x="621" y="4007"/>
                  </a:cubicBezTo>
                  <a:cubicBezTo>
                    <a:pt x="655" y="3499"/>
                    <a:pt x="689" y="3014"/>
                    <a:pt x="700" y="2540"/>
                  </a:cubicBezTo>
                  <a:cubicBezTo>
                    <a:pt x="712" y="2303"/>
                    <a:pt x="712" y="2077"/>
                    <a:pt x="712" y="1863"/>
                  </a:cubicBezTo>
                  <a:cubicBezTo>
                    <a:pt x="723" y="1648"/>
                    <a:pt x="746" y="1445"/>
                    <a:pt x="757" y="1265"/>
                  </a:cubicBezTo>
                  <a:cubicBezTo>
                    <a:pt x="779" y="892"/>
                    <a:pt x="791" y="576"/>
                    <a:pt x="791" y="351"/>
                  </a:cubicBezTo>
                  <a:lnTo>
                    <a:pt x="791" y="1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5978675" y="1644300"/>
              <a:ext cx="103825" cy="144725"/>
            </a:xfrm>
            <a:custGeom>
              <a:avLst/>
              <a:gdLst/>
              <a:ahLst/>
              <a:cxnLst/>
              <a:rect l="l" t="t" r="r" b="b"/>
              <a:pathLst>
                <a:path w="4153" h="5789" extrusionOk="0">
                  <a:moveTo>
                    <a:pt x="4153" y="0"/>
                  </a:moveTo>
                  <a:cubicBezTo>
                    <a:pt x="4153" y="0"/>
                    <a:pt x="3826" y="305"/>
                    <a:pt x="3374" y="801"/>
                  </a:cubicBezTo>
                  <a:cubicBezTo>
                    <a:pt x="3149" y="1049"/>
                    <a:pt x="2900" y="1354"/>
                    <a:pt x="2630" y="1681"/>
                  </a:cubicBezTo>
                  <a:cubicBezTo>
                    <a:pt x="2359" y="1997"/>
                    <a:pt x="2077" y="2358"/>
                    <a:pt x="1828" y="2719"/>
                  </a:cubicBezTo>
                  <a:cubicBezTo>
                    <a:pt x="1321" y="3453"/>
                    <a:pt x="847" y="4209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62"/>
                    <a:pt x="745" y="4954"/>
                  </a:cubicBezTo>
                  <a:cubicBezTo>
                    <a:pt x="1174" y="4435"/>
                    <a:pt x="1716" y="3724"/>
                    <a:pt x="2212" y="2990"/>
                  </a:cubicBezTo>
                  <a:cubicBezTo>
                    <a:pt x="2460" y="2618"/>
                    <a:pt x="2731" y="2268"/>
                    <a:pt x="2968" y="1930"/>
                  </a:cubicBezTo>
                  <a:cubicBezTo>
                    <a:pt x="3205" y="1580"/>
                    <a:pt x="3408" y="1253"/>
                    <a:pt x="3589" y="970"/>
                  </a:cubicBezTo>
                  <a:cubicBezTo>
                    <a:pt x="3950" y="406"/>
                    <a:pt x="4153" y="0"/>
                    <a:pt x="4153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098850" y="1855300"/>
              <a:ext cx="203700" cy="84375"/>
            </a:xfrm>
            <a:custGeom>
              <a:avLst/>
              <a:gdLst/>
              <a:ahLst/>
              <a:cxnLst/>
              <a:rect l="l" t="t" r="r" b="b"/>
              <a:pathLst>
                <a:path w="8148" h="3375" extrusionOk="0">
                  <a:moveTo>
                    <a:pt x="8148" y="1"/>
                  </a:moveTo>
                  <a:cubicBezTo>
                    <a:pt x="8148" y="1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7"/>
                  </a:cubicBezTo>
                  <a:cubicBezTo>
                    <a:pt x="6026" y="666"/>
                    <a:pt x="4999" y="1039"/>
                    <a:pt x="3984" y="1467"/>
                  </a:cubicBezTo>
                  <a:cubicBezTo>
                    <a:pt x="2957" y="1896"/>
                    <a:pt x="1964" y="2348"/>
                    <a:pt x="1219" y="2720"/>
                  </a:cubicBezTo>
                  <a:cubicBezTo>
                    <a:pt x="847" y="2912"/>
                    <a:pt x="553" y="3070"/>
                    <a:pt x="339" y="3194"/>
                  </a:cubicBezTo>
                  <a:cubicBezTo>
                    <a:pt x="125" y="3307"/>
                    <a:pt x="0" y="3375"/>
                    <a:pt x="0" y="3375"/>
                  </a:cubicBezTo>
                  <a:cubicBezTo>
                    <a:pt x="0" y="3375"/>
                    <a:pt x="136" y="3352"/>
                    <a:pt x="373" y="3273"/>
                  </a:cubicBezTo>
                  <a:cubicBezTo>
                    <a:pt x="598" y="3205"/>
                    <a:pt x="937" y="3115"/>
                    <a:pt x="1332" y="2980"/>
                  </a:cubicBezTo>
                  <a:cubicBezTo>
                    <a:pt x="2111" y="2720"/>
                    <a:pt x="3149" y="2336"/>
                    <a:pt x="4164" y="1908"/>
                  </a:cubicBezTo>
                  <a:cubicBezTo>
                    <a:pt x="5180" y="1490"/>
                    <a:pt x="6184" y="1027"/>
                    <a:pt x="6929" y="655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80"/>
                    <a:pt x="8148" y="1"/>
                    <a:pt x="8148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005750" y="1370650"/>
              <a:ext cx="51100" cy="147850"/>
            </a:xfrm>
            <a:custGeom>
              <a:avLst/>
              <a:gdLst/>
              <a:ahLst/>
              <a:cxnLst/>
              <a:rect l="l" t="t" r="r" b="b"/>
              <a:pathLst>
                <a:path w="2044" h="5914" extrusionOk="0">
                  <a:moveTo>
                    <a:pt x="2043" y="0"/>
                  </a:moveTo>
                  <a:cubicBezTo>
                    <a:pt x="2043" y="1"/>
                    <a:pt x="1829" y="328"/>
                    <a:pt x="1569" y="869"/>
                  </a:cubicBezTo>
                  <a:cubicBezTo>
                    <a:pt x="1310" y="1400"/>
                    <a:pt x="1005" y="2111"/>
                    <a:pt x="734" y="2855"/>
                  </a:cubicBezTo>
                  <a:cubicBezTo>
                    <a:pt x="497" y="3600"/>
                    <a:pt x="294" y="4356"/>
                    <a:pt x="170" y="4943"/>
                  </a:cubicBezTo>
                  <a:cubicBezTo>
                    <a:pt x="102" y="5259"/>
                    <a:pt x="46" y="5586"/>
                    <a:pt x="1" y="5913"/>
                  </a:cubicBezTo>
                  <a:cubicBezTo>
                    <a:pt x="1" y="5913"/>
                    <a:pt x="204" y="5563"/>
                    <a:pt x="441" y="5022"/>
                  </a:cubicBezTo>
                  <a:cubicBezTo>
                    <a:pt x="678" y="4491"/>
                    <a:pt x="949" y="3758"/>
                    <a:pt x="1197" y="3013"/>
                  </a:cubicBezTo>
                  <a:cubicBezTo>
                    <a:pt x="1321" y="2652"/>
                    <a:pt x="1445" y="2280"/>
                    <a:pt x="1558" y="1930"/>
                  </a:cubicBezTo>
                  <a:cubicBezTo>
                    <a:pt x="1671" y="1580"/>
                    <a:pt x="1761" y="1242"/>
                    <a:pt x="1829" y="960"/>
                  </a:cubicBezTo>
                  <a:cubicBezTo>
                    <a:pt x="1975" y="395"/>
                    <a:pt x="2043" y="1"/>
                    <a:pt x="2043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153000" y="1618325"/>
              <a:ext cx="202300" cy="140250"/>
            </a:xfrm>
            <a:custGeom>
              <a:avLst/>
              <a:gdLst/>
              <a:ahLst/>
              <a:cxnLst/>
              <a:rect l="l" t="t" r="r" b="b"/>
              <a:pathLst>
                <a:path w="8092" h="5610" extrusionOk="0">
                  <a:moveTo>
                    <a:pt x="8092" y="1"/>
                  </a:moveTo>
                  <a:lnTo>
                    <a:pt x="8092" y="1"/>
                  </a:lnTo>
                  <a:cubicBezTo>
                    <a:pt x="8092" y="1"/>
                    <a:pt x="7945" y="80"/>
                    <a:pt x="7719" y="215"/>
                  </a:cubicBezTo>
                  <a:cubicBezTo>
                    <a:pt x="7494" y="339"/>
                    <a:pt x="7155" y="531"/>
                    <a:pt x="6760" y="779"/>
                  </a:cubicBezTo>
                  <a:cubicBezTo>
                    <a:pt x="5970" y="1253"/>
                    <a:pt x="4943" y="1942"/>
                    <a:pt x="3950" y="2641"/>
                  </a:cubicBezTo>
                  <a:cubicBezTo>
                    <a:pt x="3454" y="3002"/>
                    <a:pt x="2946" y="3341"/>
                    <a:pt x="2472" y="3679"/>
                  </a:cubicBezTo>
                  <a:cubicBezTo>
                    <a:pt x="1998" y="4018"/>
                    <a:pt x="1570" y="4345"/>
                    <a:pt x="1197" y="4627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14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5" y="5406"/>
                  </a:cubicBezTo>
                  <a:cubicBezTo>
                    <a:pt x="622" y="5271"/>
                    <a:pt x="960" y="5090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36"/>
                    <a:pt x="3702" y="3397"/>
                    <a:pt x="4210" y="3048"/>
                  </a:cubicBezTo>
                  <a:cubicBezTo>
                    <a:pt x="5226" y="2337"/>
                    <a:pt x="6196" y="1592"/>
                    <a:pt x="6918" y="1005"/>
                  </a:cubicBezTo>
                  <a:cubicBezTo>
                    <a:pt x="7279" y="712"/>
                    <a:pt x="7561" y="464"/>
                    <a:pt x="7776" y="283"/>
                  </a:cubicBezTo>
                  <a:cubicBezTo>
                    <a:pt x="7979" y="114"/>
                    <a:pt x="8092" y="1"/>
                    <a:pt x="8092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44550" y="1804250"/>
              <a:ext cx="155475" cy="41225"/>
            </a:xfrm>
            <a:custGeom>
              <a:avLst/>
              <a:gdLst/>
              <a:ahLst/>
              <a:cxnLst/>
              <a:rect l="l" t="t" r="r" b="b"/>
              <a:pathLst>
                <a:path w="6219" h="1649" extrusionOk="0">
                  <a:moveTo>
                    <a:pt x="6219" y="0"/>
                  </a:moveTo>
                  <a:cubicBezTo>
                    <a:pt x="6218" y="0"/>
                    <a:pt x="5812" y="57"/>
                    <a:pt x="5226" y="215"/>
                  </a:cubicBezTo>
                  <a:cubicBezTo>
                    <a:pt x="4932" y="282"/>
                    <a:pt x="4594" y="395"/>
                    <a:pt x="4221" y="485"/>
                  </a:cubicBezTo>
                  <a:cubicBezTo>
                    <a:pt x="3860" y="576"/>
                    <a:pt x="3477" y="711"/>
                    <a:pt x="3093" y="801"/>
                  </a:cubicBezTo>
                  <a:cubicBezTo>
                    <a:pt x="2720" y="892"/>
                    <a:pt x="2337" y="993"/>
                    <a:pt x="1964" y="1083"/>
                  </a:cubicBezTo>
                  <a:cubicBezTo>
                    <a:pt x="1603" y="1174"/>
                    <a:pt x="1254" y="1253"/>
                    <a:pt x="971" y="1343"/>
                  </a:cubicBezTo>
                  <a:cubicBezTo>
                    <a:pt x="385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5" y="1649"/>
                  </a:cubicBezTo>
                  <a:cubicBezTo>
                    <a:pt x="249" y="1649"/>
                    <a:pt x="578" y="1643"/>
                    <a:pt x="1005" y="1602"/>
                  </a:cubicBezTo>
                  <a:cubicBezTo>
                    <a:pt x="1163" y="1591"/>
                    <a:pt x="1321" y="1580"/>
                    <a:pt x="1502" y="1569"/>
                  </a:cubicBezTo>
                  <a:cubicBezTo>
                    <a:pt x="1671" y="1546"/>
                    <a:pt x="1852" y="1535"/>
                    <a:pt x="2043" y="1501"/>
                  </a:cubicBezTo>
                  <a:cubicBezTo>
                    <a:pt x="2416" y="1433"/>
                    <a:pt x="2822" y="1354"/>
                    <a:pt x="3217" y="1264"/>
                  </a:cubicBezTo>
                  <a:cubicBezTo>
                    <a:pt x="3612" y="1151"/>
                    <a:pt x="4007" y="1016"/>
                    <a:pt x="4357" y="892"/>
                  </a:cubicBezTo>
                  <a:cubicBezTo>
                    <a:pt x="4537" y="824"/>
                    <a:pt x="4706" y="756"/>
                    <a:pt x="4864" y="677"/>
                  </a:cubicBezTo>
                  <a:cubicBezTo>
                    <a:pt x="5034" y="609"/>
                    <a:pt x="5169" y="542"/>
                    <a:pt x="5316" y="474"/>
                  </a:cubicBezTo>
                  <a:cubicBezTo>
                    <a:pt x="5869" y="215"/>
                    <a:pt x="6219" y="0"/>
                    <a:pt x="6219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069500" y="1743400"/>
              <a:ext cx="34875" cy="25425"/>
            </a:xfrm>
            <a:custGeom>
              <a:avLst/>
              <a:gdLst/>
              <a:ahLst/>
              <a:cxnLst/>
              <a:rect l="l" t="t" r="r" b="b"/>
              <a:pathLst>
                <a:path w="1395" h="1017" extrusionOk="0">
                  <a:moveTo>
                    <a:pt x="870" y="1"/>
                  </a:moveTo>
                  <a:cubicBezTo>
                    <a:pt x="846" y="1"/>
                    <a:pt x="819" y="3"/>
                    <a:pt x="791" y="8"/>
                  </a:cubicBezTo>
                  <a:cubicBezTo>
                    <a:pt x="768" y="8"/>
                    <a:pt x="746" y="8"/>
                    <a:pt x="723" y="19"/>
                  </a:cubicBezTo>
                  <a:cubicBezTo>
                    <a:pt x="317" y="121"/>
                    <a:pt x="1" y="866"/>
                    <a:pt x="543" y="1001"/>
                  </a:cubicBezTo>
                  <a:cubicBezTo>
                    <a:pt x="581" y="1012"/>
                    <a:pt x="619" y="1017"/>
                    <a:pt x="655" y="1017"/>
                  </a:cubicBezTo>
                  <a:cubicBezTo>
                    <a:pt x="1171" y="1017"/>
                    <a:pt x="1394" y="1"/>
                    <a:pt x="87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060475" y="1833925"/>
              <a:ext cx="34450" cy="25925"/>
            </a:xfrm>
            <a:custGeom>
              <a:avLst/>
              <a:gdLst/>
              <a:ahLst/>
              <a:cxnLst/>
              <a:rect l="l" t="t" r="r" b="b"/>
              <a:pathLst>
                <a:path w="1378" h="1037" extrusionOk="0">
                  <a:moveTo>
                    <a:pt x="854" y="1"/>
                  </a:moveTo>
                  <a:cubicBezTo>
                    <a:pt x="828" y="1"/>
                    <a:pt x="799" y="4"/>
                    <a:pt x="768" y="9"/>
                  </a:cubicBezTo>
                  <a:lnTo>
                    <a:pt x="700" y="21"/>
                  </a:lnTo>
                  <a:cubicBezTo>
                    <a:pt x="305" y="145"/>
                    <a:pt x="1" y="889"/>
                    <a:pt x="542" y="1025"/>
                  </a:cubicBezTo>
                  <a:cubicBezTo>
                    <a:pt x="577" y="1033"/>
                    <a:pt x="610" y="1036"/>
                    <a:pt x="642" y="1036"/>
                  </a:cubicBezTo>
                  <a:cubicBezTo>
                    <a:pt x="1172" y="1036"/>
                    <a:pt x="1378" y="1"/>
                    <a:pt x="85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7700" y="1892700"/>
              <a:ext cx="37300" cy="21050"/>
            </a:xfrm>
            <a:custGeom>
              <a:avLst/>
              <a:gdLst/>
              <a:ahLst/>
              <a:cxnLst/>
              <a:rect l="l" t="t" r="r" b="b"/>
              <a:pathLst>
                <a:path w="1492" h="842" extrusionOk="0">
                  <a:moveTo>
                    <a:pt x="894" y="0"/>
                  </a:moveTo>
                  <a:cubicBezTo>
                    <a:pt x="486" y="0"/>
                    <a:pt x="1" y="426"/>
                    <a:pt x="376" y="728"/>
                  </a:cubicBezTo>
                  <a:cubicBezTo>
                    <a:pt x="398" y="739"/>
                    <a:pt x="421" y="750"/>
                    <a:pt x="432" y="761"/>
                  </a:cubicBezTo>
                  <a:cubicBezTo>
                    <a:pt x="520" y="816"/>
                    <a:pt x="632" y="842"/>
                    <a:pt x="747" y="842"/>
                  </a:cubicBezTo>
                  <a:cubicBezTo>
                    <a:pt x="1105" y="842"/>
                    <a:pt x="1492" y="595"/>
                    <a:pt x="1278" y="220"/>
                  </a:cubicBezTo>
                  <a:cubicBezTo>
                    <a:pt x="1197" y="63"/>
                    <a:pt x="1051" y="0"/>
                    <a:pt x="89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888225" y="1910250"/>
              <a:ext cx="28025" cy="27075"/>
            </a:xfrm>
            <a:custGeom>
              <a:avLst/>
              <a:gdLst/>
              <a:ahLst/>
              <a:cxnLst/>
              <a:rect l="l" t="t" r="r" b="b"/>
              <a:pathLst>
                <a:path w="1121" h="1083" extrusionOk="0">
                  <a:moveTo>
                    <a:pt x="625" y="0"/>
                  </a:moveTo>
                  <a:cubicBezTo>
                    <a:pt x="608" y="0"/>
                    <a:pt x="590" y="1"/>
                    <a:pt x="572" y="3"/>
                  </a:cubicBezTo>
                  <a:cubicBezTo>
                    <a:pt x="0" y="53"/>
                    <a:pt x="52" y="1083"/>
                    <a:pt x="490" y="1083"/>
                  </a:cubicBezTo>
                  <a:cubicBezTo>
                    <a:pt x="545" y="1083"/>
                    <a:pt x="606" y="1066"/>
                    <a:pt x="673" y="1030"/>
                  </a:cubicBezTo>
                  <a:cubicBezTo>
                    <a:pt x="684" y="1019"/>
                    <a:pt x="707" y="1007"/>
                    <a:pt x="730" y="996"/>
                  </a:cubicBezTo>
                  <a:cubicBezTo>
                    <a:pt x="1057" y="767"/>
                    <a:pt x="1120" y="0"/>
                    <a:pt x="62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154675" y="1821250"/>
              <a:ext cx="30900" cy="20900"/>
            </a:xfrm>
            <a:custGeom>
              <a:avLst/>
              <a:gdLst/>
              <a:ahLst/>
              <a:cxnLst/>
              <a:rect l="l" t="t" r="r" b="b"/>
              <a:pathLst>
                <a:path w="1236" h="836" extrusionOk="0">
                  <a:moveTo>
                    <a:pt x="460" y="0"/>
                  </a:moveTo>
                  <a:cubicBezTo>
                    <a:pt x="216" y="0"/>
                    <a:pt x="0" y="122"/>
                    <a:pt x="24" y="415"/>
                  </a:cubicBezTo>
                  <a:cubicBezTo>
                    <a:pt x="50" y="706"/>
                    <a:pt x="329" y="835"/>
                    <a:pt x="599" y="835"/>
                  </a:cubicBezTo>
                  <a:cubicBezTo>
                    <a:pt x="925" y="835"/>
                    <a:pt x="1235" y="646"/>
                    <a:pt x="1062" y="324"/>
                  </a:cubicBezTo>
                  <a:cubicBezTo>
                    <a:pt x="1051" y="302"/>
                    <a:pt x="1040" y="279"/>
                    <a:pt x="1029" y="257"/>
                  </a:cubicBezTo>
                  <a:cubicBezTo>
                    <a:pt x="917" y="97"/>
                    <a:pt x="677" y="0"/>
                    <a:pt x="46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961800" y="1614850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4" y="19"/>
                    <a:pt x="416" y="61"/>
                  </a:cubicBezTo>
                  <a:cubicBezTo>
                    <a:pt x="393" y="72"/>
                    <a:pt x="371" y="83"/>
                    <a:pt x="359" y="95"/>
                  </a:cubicBezTo>
                  <a:cubicBezTo>
                    <a:pt x="34" y="333"/>
                    <a:pt x="1" y="1092"/>
                    <a:pt x="488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996600" y="1875850"/>
              <a:ext cx="28100" cy="27350"/>
            </a:xfrm>
            <a:custGeom>
              <a:avLst/>
              <a:gdLst/>
              <a:ahLst/>
              <a:cxnLst/>
              <a:rect l="l" t="t" r="r" b="b"/>
              <a:pathLst>
                <a:path w="1124" h="1094" extrusionOk="0">
                  <a:moveTo>
                    <a:pt x="656" y="1"/>
                  </a:moveTo>
                  <a:cubicBezTo>
                    <a:pt x="622" y="1"/>
                    <a:pt x="586" y="5"/>
                    <a:pt x="547" y="14"/>
                  </a:cubicBezTo>
                  <a:cubicBezTo>
                    <a:pt x="0" y="131"/>
                    <a:pt x="164" y="1094"/>
                    <a:pt x="569" y="1094"/>
                  </a:cubicBezTo>
                  <a:cubicBezTo>
                    <a:pt x="632" y="1094"/>
                    <a:pt x="700" y="1071"/>
                    <a:pt x="773" y="1018"/>
                  </a:cubicBezTo>
                  <a:cubicBezTo>
                    <a:pt x="795" y="1007"/>
                    <a:pt x="818" y="995"/>
                    <a:pt x="829" y="984"/>
                  </a:cubicBezTo>
                  <a:cubicBezTo>
                    <a:pt x="1123" y="722"/>
                    <a:pt x="1105" y="1"/>
                    <a:pt x="65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120450" y="1626750"/>
              <a:ext cx="28375" cy="27650"/>
            </a:xfrm>
            <a:custGeom>
              <a:avLst/>
              <a:gdLst/>
              <a:ahLst/>
              <a:cxnLst/>
              <a:rect l="l" t="t" r="r" b="b"/>
              <a:pathLst>
                <a:path w="1135" h="1106" extrusionOk="0">
                  <a:moveTo>
                    <a:pt x="655" y="1"/>
                  </a:moveTo>
                  <a:cubicBezTo>
                    <a:pt x="621" y="1"/>
                    <a:pt x="585" y="5"/>
                    <a:pt x="547" y="14"/>
                  </a:cubicBezTo>
                  <a:cubicBezTo>
                    <a:pt x="0" y="150"/>
                    <a:pt x="188" y="1106"/>
                    <a:pt x="592" y="1106"/>
                  </a:cubicBezTo>
                  <a:cubicBezTo>
                    <a:pt x="655" y="1106"/>
                    <a:pt x="724" y="1083"/>
                    <a:pt x="795" y="1029"/>
                  </a:cubicBezTo>
                  <a:lnTo>
                    <a:pt x="852" y="973"/>
                  </a:lnTo>
                  <a:cubicBezTo>
                    <a:pt x="1135" y="711"/>
                    <a:pt x="1096" y="1"/>
                    <a:pt x="6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5992650" y="1955600"/>
              <a:ext cx="37650" cy="21225"/>
            </a:xfrm>
            <a:custGeom>
              <a:avLst/>
              <a:gdLst/>
              <a:ahLst/>
              <a:cxnLst/>
              <a:rect l="l" t="t" r="r" b="b"/>
              <a:pathLst>
                <a:path w="1506" h="849" extrusionOk="0">
                  <a:moveTo>
                    <a:pt x="764" y="1"/>
                  </a:moveTo>
                  <a:cubicBezTo>
                    <a:pt x="406" y="1"/>
                    <a:pt x="0" y="256"/>
                    <a:pt x="209" y="638"/>
                  </a:cubicBezTo>
                  <a:cubicBezTo>
                    <a:pt x="298" y="788"/>
                    <a:pt x="445" y="848"/>
                    <a:pt x="601" y="848"/>
                  </a:cubicBezTo>
                  <a:cubicBezTo>
                    <a:pt x="1020" y="848"/>
                    <a:pt x="1506" y="414"/>
                    <a:pt x="1111" y="119"/>
                  </a:cubicBezTo>
                  <a:cubicBezTo>
                    <a:pt x="1100" y="96"/>
                    <a:pt x="1078" y="85"/>
                    <a:pt x="1055" y="73"/>
                  </a:cubicBezTo>
                  <a:cubicBezTo>
                    <a:pt x="974" y="24"/>
                    <a:pt x="871" y="1"/>
                    <a:pt x="76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943300" y="1847850"/>
              <a:ext cx="38000" cy="21200"/>
            </a:xfrm>
            <a:custGeom>
              <a:avLst/>
              <a:gdLst/>
              <a:ahLst/>
              <a:cxnLst/>
              <a:rect l="l" t="t" r="r" b="b"/>
              <a:pathLst>
                <a:path w="1520" h="848" extrusionOk="0">
                  <a:moveTo>
                    <a:pt x="910" y="1"/>
                  </a:moveTo>
                  <a:cubicBezTo>
                    <a:pt x="491" y="1"/>
                    <a:pt x="1" y="465"/>
                    <a:pt x="411" y="750"/>
                  </a:cubicBezTo>
                  <a:cubicBezTo>
                    <a:pt x="422" y="761"/>
                    <a:pt x="445" y="772"/>
                    <a:pt x="467" y="784"/>
                  </a:cubicBezTo>
                  <a:cubicBezTo>
                    <a:pt x="545" y="827"/>
                    <a:pt x="641" y="848"/>
                    <a:pt x="741" y="848"/>
                  </a:cubicBezTo>
                  <a:cubicBezTo>
                    <a:pt x="1105" y="848"/>
                    <a:pt x="1519" y="578"/>
                    <a:pt x="1280" y="197"/>
                  </a:cubicBezTo>
                  <a:cubicBezTo>
                    <a:pt x="1193" y="57"/>
                    <a:pt x="1055" y="1"/>
                    <a:pt x="9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5949325" y="1920475"/>
              <a:ext cx="28700" cy="23025"/>
            </a:xfrm>
            <a:custGeom>
              <a:avLst/>
              <a:gdLst/>
              <a:ahLst/>
              <a:cxnLst/>
              <a:rect l="l" t="t" r="r" b="b"/>
              <a:pathLst>
                <a:path w="1148" h="921" extrusionOk="0">
                  <a:moveTo>
                    <a:pt x="452" y="1"/>
                  </a:moveTo>
                  <a:cubicBezTo>
                    <a:pt x="293" y="1"/>
                    <a:pt x="154" y="84"/>
                    <a:pt x="102" y="294"/>
                  </a:cubicBezTo>
                  <a:cubicBezTo>
                    <a:pt x="1" y="666"/>
                    <a:pt x="420" y="921"/>
                    <a:pt x="749" y="921"/>
                  </a:cubicBezTo>
                  <a:cubicBezTo>
                    <a:pt x="968" y="921"/>
                    <a:pt x="1147" y="808"/>
                    <a:pt x="1107" y="542"/>
                  </a:cubicBezTo>
                  <a:cubicBezTo>
                    <a:pt x="1095" y="519"/>
                    <a:pt x="1095" y="497"/>
                    <a:pt x="1084" y="474"/>
                  </a:cubicBezTo>
                  <a:cubicBezTo>
                    <a:pt x="1021" y="222"/>
                    <a:pt x="711" y="1"/>
                    <a:pt x="45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5893275" y="1965075"/>
              <a:ext cx="28575" cy="22775"/>
            </a:xfrm>
            <a:custGeom>
              <a:avLst/>
              <a:gdLst/>
              <a:ahLst/>
              <a:cxnLst/>
              <a:rect l="l" t="t" r="r" b="b"/>
              <a:pathLst>
                <a:path w="1143" h="911" extrusionOk="0">
                  <a:moveTo>
                    <a:pt x="438" y="0"/>
                  </a:moveTo>
                  <a:cubicBezTo>
                    <a:pt x="276" y="0"/>
                    <a:pt x="136" y="83"/>
                    <a:pt x="88" y="292"/>
                  </a:cubicBezTo>
                  <a:cubicBezTo>
                    <a:pt x="1" y="667"/>
                    <a:pt x="413" y="911"/>
                    <a:pt x="738" y="911"/>
                  </a:cubicBezTo>
                  <a:cubicBezTo>
                    <a:pt x="961" y="911"/>
                    <a:pt x="1142" y="796"/>
                    <a:pt x="1092" y="529"/>
                  </a:cubicBezTo>
                  <a:cubicBezTo>
                    <a:pt x="1092" y="507"/>
                    <a:pt x="1092" y="484"/>
                    <a:pt x="1081" y="450"/>
                  </a:cubicBezTo>
                  <a:cubicBezTo>
                    <a:pt x="1004" y="208"/>
                    <a:pt x="695" y="0"/>
                    <a:pt x="43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5922075" y="1355525"/>
              <a:ext cx="28225" cy="27025"/>
            </a:xfrm>
            <a:custGeom>
              <a:avLst/>
              <a:gdLst/>
              <a:ahLst/>
              <a:cxnLst/>
              <a:rect l="l" t="t" r="r" b="b"/>
              <a:pathLst>
                <a:path w="1129" h="1081" extrusionOk="0">
                  <a:moveTo>
                    <a:pt x="658" y="1"/>
                  </a:moveTo>
                  <a:cubicBezTo>
                    <a:pt x="608" y="1"/>
                    <a:pt x="553" y="13"/>
                    <a:pt x="493" y="41"/>
                  </a:cubicBezTo>
                  <a:lnTo>
                    <a:pt x="436" y="86"/>
                  </a:lnTo>
                  <a:cubicBezTo>
                    <a:pt x="94" y="296"/>
                    <a:pt x="0" y="1080"/>
                    <a:pt x="516" y="1080"/>
                  </a:cubicBezTo>
                  <a:cubicBezTo>
                    <a:pt x="527" y="1080"/>
                    <a:pt x="538" y="1080"/>
                    <a:pt x="549" y="1079"/>
                  </a:cubicBezTo>
                  <a:cubicBezTo>
                    <a:pt x="1129" y="1049"/>
                    <a:pt x="1113" y="1"/>
                    <a:pt x="6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877675" y="1803725"/>
              <a:ext cx="30950" cy="20975"/>
            </a:xfrm>
            <a:custGeom>
              <a:avLst/>
              <a:gdLst/>
              <a:ahLst/>
              <a:cxnLst/>
              <a:rect l="l" t="t" r="r" b="b"/>
              <a:pathLst>
                <a:path w="1238" h="839" extrusionOk="0">
                  <a:moveTo>
                    <a:pt x="642" y="1"/>
                  </a:moveTo>
                  <a:cubicBezTo>
                    <a:pt x="315" y="1"/>
                    <a:pt x="1" y="194"/>
                    <a:pt x="181" y="518"/>
                  </a:cubicBezTo>
                  <a:cubicBezTo>
                    <a:pt x="192" y="540"/>
                    <a:pt x="204" y="563"/>
                    <a:pt x="215" y="574"/>
                  </a:cubicBezTo>
                  <a:cubicBezTo>
                    <a:pt x="327" y="739"/>
                    <a:pt x="567" y="839"/>
                    <a:pt x="783" y="839"/>
                  </a:cubicBezTo>
                  <a:cubicBezTo>
                    <a:pt x="1025" y="839"/>
                    <a:pt x="1238" y="714"/>
                    <a:pt x="1208" y="416"/>
                  </a:cubicBezTo>
                  <a:cubicBezTo>
                    <a:pt x="1183" y="12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5936675" y="1724075"/>
              <a:ext cx="28125" cy="27275"/>
            </a:xfrm>
            <a:custGeom>
              <a:avLst/>
              <a:gdLst/>
              <a:ahLst/>
              <a:cxnLst/>
              <a:rect l="l" t="t" r="r" b="b"/>
              <a:pathLst>
                <a:path w="1125" h="1091" extrusionOk="0">
                  <a:moveTo>
                    <a:pt x="618" y="1"/>
                  </a:moveTo>
                  <a:cubicBezTo>
                    <a:pt x="604" y="1"/>
                    <a:pt x="590" y="1"/>
                    <a:pt x="575" y="2"/>
                  </a:cubicBezTo>
                  <a:cubicBezTo>
                    <a:pt x="1" y="53"/>
                    <a:pt x="55" y="1090"/>
                    <a:pt x="490" y="1090"/>
                  </a:cubicBezTo>
                  <a:cubicBezTo>
                    <a:pt x="543" y="1090"/>
                    <a:pt x="601" y="1075"/>
                    <a:pt x="665" y="1041"/>
                  </a:cubicBezTo>
                  <a:cubicBezTo>
                    <a:pt x="687" y="1029"/>
                    <a:pt x="710" y="1018"/>
                    <a:pt x="732" y="995"/>
                  </a:cubicBezTo>
                  <a:cubicBezTo>
                    <a:pt x="1062" y="765"/>
                    <a:pt x="1124" y="1"/>
                    <a:pt x="61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095225" y="1497475"/>
              <a:ext cx="31750" cy="20825"/>
            </a:xfrm>
            <a:custGeom>
              <a:avLst/>
              <a:gdLst/>
              <a:ahLst/>
              <a:cxnLst/>
              <a:rect l="l" t="t" r="r" b="b"/>
              <a:pathLst>
                <a:path w="1270" h="833" extrusionOk="0">
                  <a:moveTo>
                    <a:pt x="478" y="1"/>
                  </a:moveTo>
                  <a:cubicBezTo>
                    <a:pt x="225" y="1"/>
                    <a:pt x="1" y="131"/>
                    <a:pt x="44" y="434"/>
                  </a:cubicBezTo>
                  <a:cubicBezTo>
                    <a:pt x="78" y="712"/>
                    <a:pt x="340" y="832"/>
                    <a:pt x="598" y="832"/>
                  </a:cubicBezTo>
                  <a:cubicBezTo>
                    <a:pt x="937" y="832"/>
                    <a:pt x="1269" y="625"/>
                    <a:pt x="1071" y="299"/>
                  </a:cubicBezTo>
                  <a:cubicBezTo>
                    <a:pt x="1059" y="276"/>
                    <a:pt x="1048" y="253"/>
                    <a:pt x="1026" y="242"/>
                  </a:cubicBezTo>
                  <a:cubicBezTo>
                    <a:pt x="913" y="89"/>
                    <a:pt x="686" y="1"/>
                    <a:pt x="47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5977250" y="1803825"/>
              <a:ext cx="35200" cy="25650"/>
            </a:xfrm>
            <a:custGeom>
              <a:avLst/>
              <a:gdLst/>
              <a:ahLst/>
              <a:cxnLst/>
              <a:rect l="l" t="t" r="r" b="b"/>
              <a:pathLst>
                <a:path w="1408" h="1026" extrusionOk="0">
                  <a:moveTo>
                    <a:pt x="875" y="0"/>
                  </a:moveTo>
                  <a:cubicBezTo>
                    <a:pt x="852" y="0"/>
                    <a:pt x="828" y="2"/>
                    <a:pt x="802" y="6"/>
                  </a:cubicBezTo>
                  <a:cubicBezTo>
                    <a:pt x="780" y="6"/>
                    <a:pt x="757" y="17"/>
                    <a:pt x="734" y="17"/>
                  </a:cubicBezTo>
                  <a:cubicBezTo>
                    <a:pt x="328" y="130"/>
                    <a:pt x="1" y="863"/>
                    <a:pt x="554" y="1010"/>
                  </a:cubicBezTo>
                  <a:cubicBezTo>
                    <a:pt x="593" y="1021"/>
                    <a:pt x="630" y="1026"/>
                    <a:pt x="666" y="1026"/>
                  </a:cubicBezTo>
                  <a:cubicBezTo>
                    <a:pt x="1185" y="1026"/>
                    <a:pt x="1408" y="0"/>
                    <a:pt x="87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5893750" y="1850850"/>
              <a:ext cx="34500" cy="25875"/>
            </a:xfrm>
            <a:custGeom>
              <a:avLst/>
              <a:gdLst/>
              <a:ahLst/>
              <a:cxnLst/>
              <a:rect l="l" t="t" r="r" b="b"/>
              <a:pathLst>
                <a:path w="1380" h="1035" extrusionOk="0">
                  <a:moveTo>
                    <a:pt x="855" y="1"/>
                  </a:moveTo>
                  <a:cubicBezTo>
                    <a:pt x="828" y="1"/>
                    <a:pt x="799" y="4"/>
                    <a:pt x="768" y="9"/>
                  </a:cubicBezTo>
                  <a:cubicBezTo>
                    <a:pt x="746" y="9"/>
                    <a:pt x="723" y="21"/>
                    <a:pt x="700" y="21"/>
                  </a:cubicBezTo>
                  <a:cubicBezTo>
                    <a:pt x="305" y="145"/>
                    <a:pt x="1" y="889"/>
                    <a:pt x="542" y="1025"/>
                  </a:cubicBezTo>
                  <a:cubicBezTo>
                    <a:pt x="574" y="1032"/>
                    <a:pt x="605" y="1035"/>
                    <a:pt x="635" y="1035"/>
                  </a:cubicBezTo>
                  <a:cubicBezTo>
                    <a:pt x="1171" y="1035"/>
                    <a:pt x="1380" y="1"/>
                    <a:pt x="8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366100" y="1725500"/>
              <a:ext cx="28325" cy="27325"/>
            </a:xfrm>
            <a:custGeom>
              <a:avLst/>
              <a:gdLst/>
              <a:ahLst/>
              <a:cxnLst/>
              <a:rect l="l" t="t" r="r" b="b"/>
              <a:pathLst>
                <a:path w="1133" h="1093" extrusionOk="0">
                  <a:moveTo>
                    <a:pt x="617" y="0"/>
                  </a:moveTo>
                  <a:cubicBezTo>
                    <a:pt x="602" y="0"/>
                    <a:pt x="587" y="1"/>
                    <a:pt x="572" y="2"/>
                  </a:cubicBezTo>
                  <a:cubicBezTo>
                    <a:pt x="1" y="62"/>
                    <a:pt x="62" y="1093"/>
                    <a:pt x="494" y="1093"/>
                  </a:cubicBezTo>
                  <a:cubicBezTo>
                    <a:pt x="548" y="1093"/>
                    <a:pt x="608" y="1077"/>
                    <a:pt x="674" y="1040"/>
                  </a:cubicBezTo>
                  <a:lnTo>
                    <a:pt x="730" y="995"/>
                  </a:lnTo>
                  <a:cubicBezTo>
                    <a:pt x="1070" y="764"/>
                    <a:pt x="1133" y="0"/>
                    <a:pt x="61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5864100" y="1978725"/>
              <a:ext cx="30925" cy="21075"/>
            </a:xfrm>
            <a:custGeom>
              <a:avLst/>
              <a:gdLst/>
              <a:ahLst/>
              <a:cxnLst/>
              <a:rect l="l" t="t" r="r" b="b"/>
              <a:pathLst>
                <a:path w="1237" h="843" extrusionOk="0">
                  <a:moveTo>
                    <a:pt x="453" y="1"/>
                  </a:moveTo>
                  <a:cubicBezTo>
                    <a:pt x="213" y="1"/>
                    <a:pt x="1" y="126"/>
                    <a:pt x="25" y="424"/>
                  </a:cubicBezTo>
                  <a:cubicBezTo>
                    <a:pt x="50" y="713"/>
                    <a:pt x="327" y="843"/>
                    <a:pt x="596" y="843"/>
                  </a:cubicBezTo>
                  <a:cubicBezTo>
                    <a:pt x="923" y="843"/>
                    <a:pt x="1236" y="651"/>
                    <a:pt x="1063" y="322"/>
                  </a:cubicBezTo>
                  <a:cubicBezTo>
                    <a:pt x="1051" y="299"/>
                    <a:pt x="1040" y="288"/>
                    <a:pt x="1018" y="266"/>
                  </a:cubicBezTo>
                  <a:cubicBezTo>
                    <a:pt x="906" y="100"/>
                    <a:pt x="668" y="1"/>
                    <a:pt x="45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067300" y="1917000"/>
              <a:ext cx="27975" cy="27300"/>
            </a:xfrm>
            <a:custGeom>
              <a:avLst/>
              <a:gdLst/>
              <a:ahLst/>
              <a:cxnLst/>
              <a:rect l="l" t="t" r="r" b="b"/>
              <a:pathLst>
                <a:path w="1119" h="1092" extrusionOk="0">
                  <a:moveTo>
                    <a:pt x="605" y="0"/>
                  </a:moveTo>
                  <a:cubicBezTo>
                    <a:pt x="548" y="0"/>
                    <a:pt x="485" y="19"/>
                    <a:pt x="416" y="60"/>
                  </a:cubicBezTo>
                  <a:cubicBezTo>
                    <a:pt x="394" y="71"/>
                    <a:pt x="382" y="83"/>
                    <a:pt x="360" y="94"/>
                  </a:cubicBezTo>
                  <a:cubicBezTo>
                    <a:pt x="35" y="332"/>
                    <a:pt x="1" y="1091"/>
                    <a:pt x="488" y="1091"/>
                  </a:cubicBezTo>
                  <a:cubicBezTo>
                    <a:pt x="508" y="1091"/>
                    <a:pt x="530" y="1090"/>
                    <a:pt x="552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5083325" y="4224800"/>
              <a:ext cx="163875" cy="74100"/>
            </a:xfrm>
            <a:custGeom>
              <a:avLst/>
              <a:gdLst/>
              <a:ahLst/>
              <a:cxnLst/>
              <a:rect l="l" t="t" r="r" b="b"/>
              <a:pathLst>
                <a:path w="6555" h="2964" extrusionOk="0">
                  <a:moveTo>
                    <a:pt x="258" y="1384"/>
                  </a:moveTo>
                  <a:cubicBezTo>
                    <a:pt x="256" y="1386"/>
                    <a:pt x="255" y="1387"/>
                    <a:pt x="255" y="1388"/>
                  </a:cubicBezTo>
                  <a:lnTo>
                    <a:pt x="255" y="1388"/>
                  </a:lnTo>
                  <a:cubicBezTo>
                    <a:pt x="256" y="1387"/>
                    <a:pt x="257" y="1386"/>
                    <a:pt x="258" y="1384"/>
                  </a:cubicBezTo>
                  <a:close/>
                  <a:moveTo>
                    <a:pt x="4147" y="0"/>
                  </a:moveTo>
                  <a:cubicBezTo>
                    <a:pt x="3637" y="0"/>
                    <a:pt x="2998" y="150"/>
                    <a:pt x="2639" y="222"/>
                  </a:cubicBezTo>
                  <a:cubicBezTo>
                    <a:pt x="2199" y="346"/>
                    <a:pt x="1691" y="718"/>
                    <a:pt x="1319" y="899"/>
                  </a:cubicBezTo>
                  <a:cubicBezTo>
                    <a:pt x="1319" y="899"/>
                    <a:pt x="317" y="1390"/>
                    <a:pt x="258" y="1390"/>
                  </a:cubicBezTo>
                  <a:cubicBezTo>
                    <a:pt x="256" y="1390"/>
                    <a:pt x="255" y="1389"/>
                    <a:pt x="255" y="1388"/>
                  </a:cubicBezTo>
                  <a:lnTo>
                    <a:pt x="255" y="1388"/>
                  </a:lnTo>
                  <a:cubicBezTo>
                    <a:pt x="1" y="1761"/>
                    <a:pt x="303" y="2322"/>
                    <a:pt x="371" y="2693"/>
                  </a:cubicBezTo>
                  <a:lnTo>
                    <a:pt x="1860" y="2964"/>
                  </a:lnTo>
                  <a:cubicBezTo>
                    <a:pt x="2549" y="2783"/>
                    <a:pt x="6554" y="1644"/>
                    <a:pt x="4817" y="188"/>
                  </a:cubicBezTo>
                  <a:cubicBezTo>
                    <a:pt x="4686" y="49"/>
                    <a:pt x="4437" y="0"/>
                    <a:pt x="41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5038975" y="4239825"/>
              <a:ext cx="716300" cy="517775"/>
            </a:xfrm>
            <a:custGeom>
              <a:avLst/>
              <a:gdLst/>
              <a:ahLst/>
              <a:cxnLst/>
              <a:rect l="l" t="t" r="r" b="b"/>
              <a:pathLst>
                <a:path w="28652" h="20711" extrusionOk="0">
                  <a:moveTo>
                    <a:pt x="7817" y="1"/>
                  </a:moveTo>
                  <a:cubicBezTo>
                    <a:pt x="7315" y="1"/>
                    <a:pt x="6813" y="54"/>
                    <a:pt x="6320" y="162"/>
                  </a:cubicBezTo>
                  <a:cubicBezTo>
                    <a:pt x="5552" y="320"/>
                    <a:pt x="4842" y="659"/>
                    <a:pt x="4131" y="952"/>
                  </a:cubicBezTo>
                  <a:lnTo>
                    <a:pt x="1953" y="1776"/>
                  </a:lnTo>
                  <a:cubicBezTo>
                    <a:pt x="1231" y="2058"/>
                    <a:pt x="497" y="2397"/>
                    <a:pt x="1" y="3006"/>
                  </a:cubicBezTo>
                  <a:cubicBezTo>
                    <a:pt x="508" y="2397"/>
                    <a:pt x="1242" y="2069"/>
                    <a:pt x="1964" y="1787"/>
                  </a:cubicBezTo>
                  <a:lnTo>
                    <a:pt x="4153" y="998"/>
                  </a:lnTo>
                  <a:cubicBezTo>
                    <a:pt x="4875" y="715"/>
                    <a:pt x="5586" y="388"/>
                    <a:pt x="6342" y="241"/>
                  </a:cubicBezTo>
                  <a:cubicBezTo>
                    <a:pt x="6802" y="152"/>
                    <a:pt x="7270" y="109"/>
                    <a:pt x="7736" y="109"/>
                  </a:cubicBezTo>
                  <a:cubicBezTo>
                    <a:pt x="8036" y="109"/>
                    <a:pt x="8336" y="127"/>
                    <a:pt x="8633" y="162"/>
                  </a:cubicBezTo>
                  <a:cubicBezTo>
                    <a:pt x="9400" y="275"/>
                    <a:pt x="10123" y="546"/>
                    <a:pt x="10777" y="952"/>
                  </a:cubicBezTo>
                  <a:cubicBezTo>
                    <a:pt x="11443" y="1370"/>
                    <a:pt x="11939" y="1945"/>
                    <a:pt x="12402" y="2566"/>
                  </a:cubicBezTo>
                  <a:cubicBezTo>
                    <a:pt x="13271" y="3830"/>
                    <a:pt x="13824" y="5297"/>
                    <a:pt x="14557" y="6673"/>
                  </a:cubicBezTo>
                  <a:cubicBezTo>
                    <a:pt x="14738" y="7012"/>
                    <a:pt x="14941" y="7350"/>
                    <a:pt x="15121" y="7700"/>
                  </a:cubicBezTo>
                  <a:cubicBezTo>
                    <a:pt x="15313" y="8039"/>
                    <a:pt x="15539" y="8366"/>
                    <a:pt x="15765" y="8682"/>
                  </a:cubicBezTo>
                  <a:cubicBezTo>
                    <a:pt x="16227" y="9325"/>
                    <a:pt x="16780" y="9878"/>
                    <a:pt x="17311" y="10442"/>
                  </a:cubicBezTo>
                  <a:cubicBezTo>
                    <a:pt x="18383" y="11571"/>
                    <a:pt x="19534" y="12631"/>
                    <a:pt x="20685" y="13670"/>
                  </a:cubicBezTo>
                  <a:lnTo>
                    <a:pt x="24160" y="16773"/>
                  </a:lnTo>
                  <a:cubicBezTo>
                    <a:pt x="24747" y="17292"/>
                    <a:pt x="25300" y="17822"/>
                    <a:pt x="25875" y="18341"/>
                  </a:cubicBezTo>
                  <a:cubicBezTo>
                    <a:pt x="26451" y="18872"/>
                    <a:pt x="26970" y="19436"/>
                    <a:pt x="27523" y="19977"/>
                  </a:cubicBezTo>
                  <a:cubicBezTo>
                    <a:pt x="27760" y="20214"/>
                    <a:pt x="27985" y="20463"/>
                    <a:pt x="28211" y="20711"/>
                  </a:cubicBezTo>
                  <a:lnTo>
                    <a:pt x="28651" y="20711"/>
                  </a:lnTo>
                  <a:cubicBezTo>
                    <a:pt x="28358" y="20384"/>
                    <a:pt x="28064" y="20068"/>
                    <a:pt x="27760" y="19752"/>
                  </a:cubicBezTo>
                  <a:cubicBezTo>
                    <a:pt x="27196" y="19210"/>
                    <a:pt x="26654" y="18646"/>
                    <a:pt x="26090" y="18116"/>
                  </a:cubicBezTo>
                  <a:cubicBezTo>
                    <a:pt x="25514" y="17585"/>
                    <a:pt x="24950" y="17055"/>
                    <a:pt x="24363" y="16547"/>
                  </a:cubicBezTo>
                  <a:lnTo>
                    <a:pt x="20876" y="13466"/>
                  </a:lnTo>
                  <a:cubicBezTo>
                    <a:pt x="19714" y="12428"/>
                    <a:pt x="18586" y="11379"/>
                    <a:pt x="17502" y="10262"/>
                  </a:cubicBezTo>
                  <a:cubicBezTo>
                    <a:pt x="16972" y="9698"/>
                    <a:pt x="16419" y="9156"/>
                    <a:pt x="15968" y="8547"/>
                  </a:cubicBezTo>
                  <a:cubicBezTo>
                    <a:pt x="15742" y="8231"/>
                    <a:pt x="15550" y="7903"/>
                    <a:pt x="15336" y="7576"/>
                  </a:cubicBezTo>
                  <a:cubicBezTo>
                    <a:pt x="15133" y="7249"/>
                    <a:pt x="14952" y="6910"/>
                    <a:pt x="14772" y="6561"/>
                  </a:cubicBezTo>
                  <a:cubicBezTo>
                    <a:pt x="14027" y="5218"/>
                    <a:pt x="13451" y="3762"/>
                    <a:pt x="12549" y="2464"/>
                  </a:cubicBezTo>
                  <a:cubicBezTo>
                    <a:pt x="12086" y="1844"/>
                    <a:pt x="11522" y="1234"/>
                    <a:pt x="10856" y="840"/>
                  </a:cubicBezTo>
                  <a:cubicBezTo>
                    <a:pt x="10190" y="433"/>
                    <a:pt x="9434" y="162"/>
                    <a:pt x="8656" y="50"/>
                  </a:cubicBezTo>
                  <a:cubicBezTo>
                    <a:pt x="8377" y="17"/>
                    <a:pt x="8097" y="1"/>
                    <a:pt x="7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4972975" y="4314675"/>
              <a:ext cx="65750" cy="442650"/>
            </a:xfrm>
            <a:custGeom>
              <a:avLst/>
              <a:gdLst/>
              <a:ahLst/>
              <a:cxnLst/>
              <a:rect l="l" t="t" r="r" b="b"/>
              <a:pathLst>
                <a:path w="2630" h="17706" extrusionOk="0">
                  <a:moveTo>
                    <a:pt x="2629" y="1"/>
                  </a:moveTo>
                  <a:lnTo>
                    <a:pt x="2629" y="1"/>
                  </a:ln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55" y="17706"/>
                  </a:lnTo>
                  <a:cubicBezTo>
                    <a:pt x="677" y="17593"/>
                    <a:pt x="700" y="17480"/>
                    <a:pt x="711" y="17367"/>
                  </a:cubicBezTo>
                  <a:cubicBezTo>
                    <a:pt x="959" y="15923"/>
                    <a:pt x="1162" y="14467"/>
                    <a:pt x="1309" y="13011"/>
                  </a:cubicBezTo>
                  <a:cubicBezTo>
                    <a:pt x="1456" y="11556"/>
                    <a:pt x="1580" y="10089"/>
                    <a:pt x="1659" y="8622"/>
                  </a:cubicBezTo>
                  <a:cubicBezTo>
                    <a:pt x="1738" y="7155"/>
                    <a:pt x="1794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4986500" y="4240850"/>
              <a:ext cx="763700" cy="516475"/>
            </a:xfrm>
            <a:custGeom>
              <a:avLst/>
              <a:gdLst/>
              <a:ahLst/>
              <a:cxnLst/>
              <a:rect l="l" t="t" r="r" b="b"/>
              <a:pathLst>
                <a:path w="30548" h="20659" extrusionOk="0">
                  <a:moveTo>
                    <a:pt x="9852" y="1"/>
                  </a:moveTo>
                  <a:cubicBezTo>
                    <a:pt x="8894" y="1"/>
                    <a:pt x="7931" y="208"/>
                    <a:pt x="7065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1" y="20659"/>
                  </a:cubicBezTo>
                  <a:lnTo>
                    <a:pt x="30547" y="20659"/>
                  </a:lnTo>
                  <a:cubicBezTo>
                    <a:pt x="26868" y="16653"/>
                    <a:pt x="22073" y="13245"/>
                    <a:pt x="18473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6" y="765"/>
                  </a:cubicBezTo>
                  <a:cubicBezTo>
                    <a:pt x="11898" y="239"/>
                    <a:pt x="10878" y="1"/>
                    <a:pt x="9852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011050" y="4291550"/>
              <a:ext cx="187900" cy="466050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796" y="102"/>
                    <a:pt x="4537" y="192"/>
                    <a:pt x="4300" y="283"/>
                  </a:cubicBezTo>
                  <a:cubicBezTo>
                    <a:pt x="1896" y="1151"/>
                    <a:pt x="1253" y="1377"/>
                    <a:pt x="1231" y="4277"/>
                  </a:cubicBezTo>
                  <a:cubicBezTo>
                    <a:pt x="1197" y="6918"/>
                    <a:pt x="1016" y="13169"/>
                    <a:pt x="1" y="18642"/>
                  </a:cubicBezTo>
                  <a:lnTo>
                    <a:pt x="4638" y="18631"/>
                  </a:lnTo>
                  <a:cubicBezTo>
                    <a:pt x="4672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56" y="14568"/>
                  </a:cubicBezTo>
                  <a:cubicBezTo>
                    <a:pt x="5011" y="13485"/>
                    <a:pt x="4695" y="12921"/>
                    <a:pt x="5135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6" y="8136"/>
                    <a:pt x="6794" y="7708"/>
                    <a:pt x="6963" y="7324"/>
                  </a:cubicBezTo>
                  <a:cubicBezTo>
                    <a:pt x="7516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200625" y="4264950"/>
              <a:ext cx="516550" cy="492375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1" y="0"/>
                  </a:moveTo>
                  <a:cubicBezTo>
                    <a:pt x="880" y="0"/>
                    <a:pt x="439" y="50"/>
                    <a:pt x="1" y="150"/>
                  </a:cubicBezTo>
                  <a:cubicBezTo>
                    <a:pt x="136" y="286"/>
                    <a:pt x="249" y="455"/>
                    <a:pt x="339" y="624"/>
                  </a:cubicBezTo>
                  <a:cubicBezTo>
                    <a:pt x="1174" y="2351"/>
                    <a:pt x="960" y="4461"/>
                    <a:pt x="2020" y="6041"/>
                  </a:cubicBezTo>
                  <a:cubicBezTo>
                    <a:pt x="3059" y="7587"/>
                    <a:pt x="4616" y="8738"/>
                    <a:pt x="5439" y="10430"/>
                  </a:cubicBezTo>
                  <a:cubicBezTo>
                    <a:pt x="6229" y="12055"/>
                    <a:pt x="7640" y="13364"/>
                    <a:pt x="8734" y="14797"/>
                  </a:cubicBezTo>
                  <a:cubicBezTo>
                    <a:pt x="9908" y="16332"/>
                    <a:pt x="11025" y="17912"/>
                    <a:pt x="12210" y="19435"/>
                  </a:cubicBezTo>
                  <a:cubicBezTo>
                    <a:pt x="12278" y="19525"/>
                    <a:pt x="12345" y="19616"/>
                    <a:pt x="12413" y="19695"/>
                  </a:cubicBezTo>
                  <a:lnTo>
                    <a:pt x="20662" y="19695"/>
                  </a:lnTo>
                  <a:cubicBezTo>
                    <a:pt x="19037" y="18013"/>
                    <a:pt x="17220" y="16411"/>
                    <a:pt x="15449" y="14854"/>
                  </a:cubicBezTo>
                  <a:cubicBezTo>
                    <a:pt x="13305" y="12958"/>
                    <a:pt x="11082" y="11006"/>
                    <a:pt x="9197" y="8896"/>
                  </a:cubicBezTo>
                  <a:cubicBezTo>
                    <a:pt x="8283" y="7880"/>
                    <a:pt x="7617" y="6582"/>
                    <a:pt x="7019" y="5420"/>
                  </a:cubicBezTo>
                  <a:cubicBezTo>
                    <a:pt x="6839" y="5082"/>
                    <a:pt x="6669" y="4732"/>
                    <a:pt x="6500" y="4382"/>
                  </a:cubicBezTo>
                  <a:cubicBezTo>
                    <a:pt x="5767" y="2859"/>
                    <a:pt x="5067" y="1426"/>
                    <a:pt x="3736" y="624"/>
                  </a:cubicBezTo>
                  <a:cubicBezTo>
                    <a:pt x="3032" y="208"/>
                    <a:pt x="2191" y="0"/>
                    <a:pt x="1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5358175" y="4699250"/>
              <a:ext cx="29750" cy="21425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6"/>
                    <a:pt x="325" y="856"/>
                    <a:pt x="612" y="856"/>
                  </a:cubicBezTo>
                  <a:cubicBezTo>
                    <a:pt x="915" y="856"/>
                    <a:pt x="1189" y="689"/>
                    <a:pt x="1045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5295575" y="4741675"/>
              <a:ext cx="29350" cy="21425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2" y="1"/>
                  </a:moveTo>
                  <a:cubicBezTo>
                    <a:pt x="260" y="1"/>
                    <a:pt x="0" y="159"/>
                    <a:pt x="129" y="468"/>
                  </a:cubicBezTo>
                  <a:cubicBezTo>
                    <a:pt x="141" y="490"/>
                    <a:pt x="141" y="513"/>
                    <a:pt x="152" y="535"/>
                  </a:cubicBezTo>
                  <a:cubicBezTo>
                    <a:pt x="259" y="726"/>
                    <a:pt x="533" y="857"/>
                    <a:pt x="769" y="857"/>
                  </a:cubicBezTo>
                  <a:cubicBezTo>
                    <a:pt x="980" y="857"/>
                    <a:pt x="1162" y="752"/>
                    <a:pt x="1168" y="490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5422475" y="4674700"/>
              <a:ext cx="31750" cy="20925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672" y="1"/>
                  </a:moveTo>
                  <a:cubicBezTo>
                    <a:pt x="333" y="1"/>
                    <a:pt x="0" y="207"/>
                    <a:pt x="199" y="540"/>
                  </a:cubicBezTo>
                  <a:cubicBezTo>
                    <a:pt x="210" y="563"/>
                    <a:pt x="222" y="574"/>
                    <a:pt x="233" y="596"/>
                  </a:cubicBezTo>
                  <a:cubicBezTo>
                    <a:pt x="349" y="749"/>
                    <a:pt x="578" y="837"/>
                    <a:pt x="786" y="837"/>
                  </a:cubicBezTo>
                  <a:cubicBezTo>
                    <a:pt x="1042" y="837"/>
                    <a:pt x="1269" y="704"/>
                    <a:pt x="1226" y="393"/>
                  </a:cubicBezTo>
                  <a:cubicBezTo>
                    <a:pt x="1192" y="120"/>
                    <a:pt x="930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5189825" y="4717950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3" y="1"/>
                  </a:moveTo>
                  <a:cubicBezTo>
                    <a:pt x="609" y="1"/>
                    <a:pt x="551" y="13"/>
                    <a:pt x="489" y="40"/>
                  </a:cubicBezTo>
                  <a:cubicBezTo>
                    <a:pt x="0" y="256"/>
                    <a:pt x="294" y="1115"/>
                    <a:pt x="674" y="1115"/>
                  </a:cubicBezTo>
                  <a:cubicBezTo>
                    <a:pt x="750" y="1115"/>
                    <a:pt x="829" y="1080"/>
                    <a:pt x="906" y="999"/>
                  </a:cubicBezTo>
                  <a:cubicBezTo>
                    <a:pt x="929" y="988"/>
                    <a:pt x="940" y="965"/>
                    <a:pt x="952" y="943"/>
                  </a:cubicBezTo>
                  <a:cubicBezTo>
                    <a:pt x="1180" y="655"/>
                    <a:pt x="105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5151225" y="4720525"/>
              <a:ext cx="36900" cy="21175"/>
            </a:xfrm>
            <a:custGeom>
              <a:avLst/>
              <a:gdLst/>
              <a:ahLst/>
              <a:cxnLst/>
              <a:rect l="l" t="t" r="r" b="b"/>
              <a:pathLst>
                <a:path w="1476" h="847" extrusionOk="0">
                  <a:moveTo>
                    <a:pt x="720" y="1"/>
                  </a:moveTo>
                  <a:cubicBezTo>
                    <a:pt x="374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0" y="847"/>
                  </a:cubicBezTo>
                  <a:cubicBezTo>
                    <a:pt x="1008" y="847"/>
                    <a:pt x="1476" y="457"/>
                    <a:pt x="1119" y="140"/>
                  </a:cubicBezTo>
                  <a:cubicBezTo>
                    <a:pt x="1096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5223200" y="4658950"/>
              <a:ext cx="37550" cy="25050"/>
            </a:xfrm>
            <a:custGeom>
              <a:avLst/>
              <a:gdLst/>
              <a:ahLst/>
              <a:cxnLst/>
              <a:rect l="l" t="t" r="r" b="b"/>
              <a:pathLst>
                <a:path w="1502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cubicBezTo>
                    <a:pt x="632" y="1001"/>
                    <a:pt x="655" y="1001"/>
                    <a:pt x="677" y="989"/>
                  </a:cubicBezTo>
                  <a:cubicBezTo>
                    <a:pt x="1106" y="933"/>
                    <a:pt x="1501" y="222"/>
                    <a:pt x="971" y="30"/>
                  </a:cubicBezTo>
                  <a:cubicBezTo>
                    <a:pt x="918" y="10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5312250" y="4693200"/>
              <a:ext cx="37075" cy="25225"/>
            </a:xfrm>
            <a:custGeom>
              <a:avLst/>
              <a:gdLst/>
              <a:ahLst/>
              <a:cxnLst/>
              <a:rect l="l" t="t" r="r" b="b"/>
              <a:pathLst>
                <a:path w="1483" h="1009" extrusionOk="0">
                  <a:moveTo>
                    <a:pt x="811" y="1"/>
                  </a:moveTo>
                  <a:cubicBezTo>
                    <a:pt x="295" y="1"/>
                    <a:pt x="1" y="1009"/>
                    <a:pt x="567" y="1009"/>
                  </a:cubicBezTo>
                  <a:cubicBezTo>
                    <a:pt x="579" y="1009"/>
                    <a:pt x="590" y="1008"/>
                    <a:pt x="602" y="1007"/>
                  </a:cubicBezTo>
                  <a:cubicBezTo>
                    <a:pt x="625" y="1007"/>
                    <a:pt x="659" y="1007"/>
                    <a:pt x="681" y="996"/>
                  </a:cubicBezTo>
                  <a:cubicBezTo>
                    <a:pt x="1087" y="928"/>
                    <a:pt x="1482" y="206"/>
                    <a:pt x="952" y="26"/>
                  </a:cubicBezTo>
                  <a:cubicBezTo>
                    <a:pt x="903" y="9"/>
                    <a:pt x="856" y="1"/>
                    <a:pt x="8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5245575" y="4716300"/>
              <a:ext cx="28550" cy="23850"/>
            </a:xfrm>
            <a:custGeom>
              <a:avLst/>
              <a:gdLst/>
              <a:ahLst/>
              <a:cxnLst/>
              <a:rect l="l" t="t" r="r" b="b"/>
              <a:pathLst>
                <a:path w="1142" h="954" extrusionOk="0">
                  <a:moveTo>
                    <a:pt x="484" y="0"/>
                  </a:moveTo>
                  <a:cubicBezTo>
                    <a:pt x="340" y="0"/>
                    <a:pt x="210" y="75"/>
                    <a:pt x="143" y="264"/>
                  </a:cubicBezTo>
                  <a:cubicBezTo>
                    <a:pt x="1" y="649"/>
                    <a:pt x="450" y="954"/>
                    <a:pt x="787" y="954"/>
                  </a:cubicBezTo>
                  <a:cubicBezTo>
                    <a:pt x="983" y="954"/>
                    <a:pt x="1142" y="851"/>
                    <a:pt x="1125" y="602"/>
                  </a:cubicBezTo>
                  <a:cubicBezTo>
                    <a:pt x="1125" y="580"/>
                    <a:pt x="1125" y="557"/>
                    <a:pt x="1114" y="535"/>
                  </a:cubicBezTo>
                  <a:cubicBezTo>
                    <a:pt x="1070" y="263"/>
                    <a:pt x="752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239700" y="460062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8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5281300" y="4673025"/>
              <a:ext cx="29925" cy="21275"/>
            </a:xfrm>
            <a:custGeom>
              <a:avLst/>
              <a:gdLst/>
              <a:ahLst/>
              <a:cxnLst/>
              <a:rect l="l" t="t" r="r" b="b"/>
              <a:pathLst>
                <a:path w="1197" h="851" extrusionOk="0">
                  <a:moveTo>
                    <a:pt x="420" y="0"/>
                  </a:moveTo>
                  <a:cubicBezTo>
                    <a:pt x="196" y="0"/>
                    <a:pt x="1" y="114"/>
                    <a:pt x="1" y="393"/>
                  </a:cubicBezTo>
                  <a:cubicBezTo>
                    <a:pt x="12" y="703"/>
                    <a:pt x="322" y="850"/>
                    <a:pt x="608" y="850"/>
                  </a:cubicBezTo>
                  <a:cubicBezTo>
                    <a:pt x="916" y="850"/>
                    <a:pt x="1196" y="680"/>
                    <a:pt x="1050" y="359"/>
                  </a:cubicBezTo>
                  <a:cubicBezTo>
                    <a:pt x="1039" y="347"/>
                    <a:pt x="1028" y="325"/>
                    <a:pt x="1016" y="302"/>
                  </a:cubicBezTo>
                  <a:cubicBezTo>
                    <a:pt x="908" y="120"/>
                    <a:pt x="649" y="0"/>
                    <a:pt x="42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247600" y="4617025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560" y="1"/>
                  </a:moveTo>
                  <a:cubicBezTo>
                    <a:pt x="266" y="1"/>
                    <a:pt x="0" y="161"/>
                    <a:pt x="130" y="477"/>
                  </a:cubicBezTo>
                  <a:cubicBezTo>
                    <a:pt x="130" y="489"/>
                    <a:pt x="141" y="511"/>
                    <a:pt x="153" y="534"/>
                  </a:cubicBezTo>
                  <a:cubicBezTo>
                    <a:pt x="260" y="730"/>
                    <a:pt x="533" y="863"/>
                    <a:pt x="769" y="863"/>
                  </a:cubicBezTo>
                  <a:cubicBezTo>
                    <a:pt x="981" y="863"/>
                    <a:pt x="1163" y="756"/>
                    <a:pt x="1168" y="489"/>
                  </a:cubicBezTo>
                  <a:cubicBezTo>
                    <a:pt x="1180" y="161"/>
                    <a:pt x="855" y="1"/>
                    <a:pt x="5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349725" y="4614900"/>
              <a:ext cx="30025" cy="21300"/>
            </a:xfrm>
            <a:custGeom>
              <a:avLst/>
              <a:gdLst/>
              <a:ahLst/>
              <a:cxnLst/>
              <a:rect l="l" t="t" r="r" b="b"/>
              <a:pathLst>
                <a:path w="1201" h="852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1" y="705"/>
                    <a:pt x="324" y="852"/>
                    <a:pt x="613" y="852"/>
                  </a:cubicBezTo>
                  <a:cubicBezTo>
                    <a:pt x="920" y="852"/>
                    <a:pt x="1201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262975" y="4557925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3" y="43"/>
                    <a:pt x="542" y="54"/>
                    <a:pt x="519" y="65"/>
                  </a:cubicBezTo>
                  <a:cubicBezTo>
                    <a:pt x="147" y="269"/>
                    <a:pt x="0" y="1070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02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5394875" y="4701900"/>
              <a:ext cx="28375" cy="23975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7" y="1"/>
                  </a:moveTo>
                  <a:cubicBezTo>
                    <a:pt x="348" y="1"/>
                    <a:pt x="221" y="73"/>
                    <a:pt x="152" y="253"/>
                  </a:cubicBezTo>
                  <a:cubicBezTo>
                    <a:pt x="0" y="643"/>
                    <a:pt x="453" y="959"/>
                    <a:pt x="791" y="959"/>
                  </a:cubicBezTo>
                  <a:cubicBezTo>
                    <a:pt x="981" y="959"/>
                    <a:pt x="1135" y="858"/>
                    <a:pt x="1122" y="614"/>
                  </a:cubicBezTo>
                  <a:cubicBezTo>
                    <a:pt x="1122" y="592"/>
                    <a:pt x="1122" y="569"/>
                    <a:pt x="1122" y="547"/>
                  </a:cubicBezTo>
                  <a:cubicBezTo>
                    <a:pt x="1078" y="271"/>
                    <a:pt x="758" y="1"/>
                    <a:pt x="48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378575" y="4687325"/>
              <a:ext cx="30275" cy="27050"/>
            </a:xfrm>
            <a:custGeom>
              <a:avLst/>
              <a:gdLst/>
              <a:ahLst/>
              <a:cxnLst/>
              <a:rect l="l" t="t" r="r" b="b"/>
              <a:pathLst>
                <a:path w="1211" h="1082" extrusionOk="0">
                  <a:moveTo>
                    <a:pt x="630" y="1"/>
                  </a:moveTo>
                  <a:cubicBezTo>
                    <a:pt x="47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46" y="1039"/>
                    <a:pt x="669" y="1028"/>
                    <a:pt x="691" y="1017"/>
                  </a:cubicBezTo>
                  <a:cubicBezTo>
                    <a:pt x="1052" y="814"/>
                    <a:pt x="1210" y="24"/>
                    <a:pt x="646" y="1"/>
                  </a:cubicBezTo>
                  <a:cubicBezTo>
                    <a:pt x="640" y="1"/>
                    <a:pt x="635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5249000" y="4675275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0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5392175" y="4729775"/>
              <a:ext cx="35225" cy="25925"/>
            </a:xfrm>
            <a:custGeom>
              <a:avLst/>
              <a:gdLst/>
              <a:ahLst/>
              <a:cxnLst/>
              <a:rect l="l" t="t" r="r" b="b"/>
              <a:pathLst>
                <a:path w="1409" h="1037" extrusionOk="0">
                  <a:moveTo>
                    <a:pt x="881" y="0"/>
                  </a:moveTo>
                  <a:cubicBezTo>
                    <a:pt x="856" y="0"/>
                    <a:pt x="830" y="2"/>
                    <a:pt x="802" y="7"/>
                  </a:cubicBezTo>
                  <a:lnTo>
                    <a:pt x="734" y="30"/>
                  </a:lnTo>
                  <a:cubicBezTo>
                    <a:pt x="328" y="142"/>
                    <a:pt x="0" y="887"/>
                    <a:pt x="553" y="1023"/>
                  </a:cubicBezTo>
                  <a:cubicBezTo>
                    <a:pt x="590" y="1032"/>
                    <a:pt x="626" y="1036"/>
                    <a:pt x="660" y="1036"/>
                  </a:cubicBezTo>
                  <a:cubicBezTo>
                    <a:pt x="1190" y="1036"/>
                    <a:pt x="1409" y="0"/>
                    <a:pt x="88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5277850" y="4619600"/>
              <a:ext cx="31125" cy="26675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48" y="1"/>
                  </a:moveTo>
                  <a:cubicBezTo>
                    <a:pt x="75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5" y="1029"/>
                    <a:pt x="658" y="1018"/>
                    <a:pt x="680" y="1018"/>
                  </a:cubicBezTo>
                  <a:cubicBezTo>
                    <a:pt x="1053" y="826"/>
                    <a:pt x="1245" y="36"/>
                    <a:pt x="680" y="2"/>
                  </a:cubicBezTo>
                  <a:cubicBezTo>
                    <a:pt x="669" y="1"/>
                    <a:pt x="658" y="1"/>
                    <a:pt x="64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5216425" y="4588100"/>
              <a:ext cx="30300" cy="27050"/>
            </a:xfrm>
            <a:custGeom>
              <a:avLst/>
              <a:gdLst/>
              <a:ahLst/>
              <a:cxnLst/>
              <a:rect l="l" t="t" r="r" b="b"/>
              <a:pathLst>
                <a:path w="1212" h="1082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5" y="43"/>
                    <a:pt x="542" y="55"/>
                    <a:pt x="520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12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5222100" y="4739700"/>
              <a:ext cx="30025" cy="21375"/>
            </a:xfrm>
            <a:custGeom>
              <a:avLst/>
              <a:gdLst/>
              <a:ahLst/>
              <a:cxnLst/>
              <a:rect l="l" t="t" r="r" b="b"/>
              <a:pathLst>
                <a:path w="1201" h="855" extrusionOk="0">
                  <a:moveTo>
                    <a:pt x="584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68" y="535"/>
                    <a:pt x="180" y="547"/>
                  </a:cubicBezTo>
                  <a:cubicBezTo>
                    <a:pt x="289" y="732"/>
                    <a:pt x="556" y="854"/>
                    <a:pt x="789" y="854"/>
                  </a:cubicBezTo>
                  <a:cubicBezTo>
                    <a:pt x="1010" y="854"/>
                    <a:pt x="1201" y="743"/>
                    <a:pt x="1195" y="468"/>
                  </a:cubicBezTo>
                  <a:cubicBezTo>
                    <a:pt x="1184" y="151"/>
                    <a:pt x="871" y="0"/>
                    <a:pt x="5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5269450" y="4572725"/>
              <a:ext cx="37425" cy="21100"/>
            </a:xfrm>
            <a:custGeom>
              <a:avLst/>
              <a:gdLst/>
              <a:ahLst/>
              <a:cxnLst/>
              <a:rect l="l" t="t" r="r" b="b"/>
              <a:pathLst>
                <a:path w="1497" h="844" extrusionOk="0">
                  <a:moveTo>
                    <a:pt x="744" y="1"/>
                  </a:moveTo>
                  <a:cubicBezTo>
                    <a:pt x="390" y="1"/>
                    <a:pt x="0" y="240"/>
                    <a:pt x="204" y="613"/>
                  </a:cubicBezTo>
                  <a:cubicBezTo>
                    <a:pt x="291" y="778"/>
                    <a:pt x="447" y="844"/>
                    <a:pt x="612" y="844"/>
                  </a:cubicBezTo>
                  <a:cubicBezTo>
                    <a:pt x="1024" y="844"/>
                    <a:pt x="1497" y="434"/>
                    <a:pt x="1118" y="128"/>
                  </a:cubicBezTo>
                  <a:cubicBezTo>
                    <a:pt x="1107" y="117"/>
                    <a:pt x="1084" y="94"/>
                    <a:pt x="1062" y="83"/>
                  </a:cubicBezTo>
                  <a:cubicBezTo>
                    <a:pt x="975" y="27"/>
                    <a:pt x="861" y="1"/>
                    <a:pt x="74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5234200" y="4496900"/>
              <a:ext cx="37050" cy="25200"/>
            </a:xfrm>
            <a:custGeom>
              <a:avLst/>
              <a:gdLst/>
              <a:ahLst/>
              <a:cxnLst/>
              <a:rect l="l" t="t" r="r" b="b"/>
              <a:pathLst>
                <a:path w="1482" h="1008" extrusionOk="0">
                  <a:moveTo>
                    <a:pt x="915" y="0"/>
                  </a:moveTo>
                  <a:cubicBezTo>
                    <a:pt x="904" y="0"/>
                    <a:pt x="892" y="1"/>
                    <a:pt x="881" y="1"/>
                  </a:cubicBezTo>
                  <a:lnTo>
                    <a:pt x="802" y="13"/>
                  </a:lnTo>
                  <a:cubicBezTo>
                    <a:pt x="395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2" y="0"/>
                    <a:pt x="9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271650" y="4509875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7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25"/>
                    <a:pt x="1256" y="35"/>
                    <a:pt x="691" y="1"/>
                  </a:cubicBezTo>
                  <a:cubicBezTo>
                    <a:pt x="683" y="1"/>
                    <a:pt x="675" y="1"/>
                    <a:pt x="6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5347150" y="4726175"/>
              <a:ext cx="28825" cy="27800"/>
            </a:xfrm>
            <a:custGeom>
              <a:avLst/>
              <a:gdLst/>
              <a:ahLst/>
              <a:cxnLst/>
              <a:rect l="l" t="t" r="r" b="b"/>
              <a:pathLst>
                <a:path w="1153" h="1112" extrusionOk="0">
                  <a:moveTo>
                    <a:pt x="659" y="1"/>
                  </a:moveTo>
                  <a:cubicBezTo>
                    <a:pt x="615" y="1"/>
                    <a:pt x="567" y="9"/>
                    <a:pt x="515" y="27"/>
                  </a:cubicBezTo>
                  <a:cubicBezTo>
                    <a:pt x="0" y="199"/>
                    <a:pt x="235" y="1111"/>
                    <a:pt x="626" y="1111"/>
                  </a:cubicBezTo>
                  <a:cubicBezTo>
                    <a:pt x="698" y="1111"/>
                    <a:pt x="775" y="1080"/>
                    <a:pt x="854" y="1009"/>
                  </a:cubicBezTo>
                  <a:cubicBezTo>
                    <a:pt x="865" y="997"/>
                    <a:pt x="887" y="975"/>
                    <a:pt x="899" y="964"/>
                  </a:cubicBezTo>
                  <a:cubicBezTo>
                    <a:pt x="1153" y="679"/>
                    <a:pt x="1059" y="1"/>
                    <a:pt x="65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5347800" y="4663450"/>
              <a:ext cx="29450" cy="27725"/>
            </a:xfrm>
            <a:custGeom>
              <a:avLst/>
              <a:gdLst/>
              <a:ahLst/>
              <a:cxnLst/>
              <a:rect l="l" t="t" r="r" b="b"/>
              <a:pathLst>
                <a:path w="1178" h="1109" extrusionOk="0">
                  <a:moveTo>
                    <a:pt x="501" y="1"/>
                  </a:moveTo>
                  <a:cubicBezTo>
                    <a:pt x="423" y="1"/>
                    <a:pt x="342" y="37"/>
                    <a:pt x="263" y="121"/>
                  </a:cubicBezTo>
                  <a:cubicBezTo>
                    <a:pt x="252" y="132"/>
                    <a:pt x="230" y="155"/>
                    <a:pt x="218" y="166"/>
                  </a:cubicBezTo>
                  <a:cubicBezTo>
                    <a:pt x="0" y="464"/>
                    <a:pt x="122" y="1109"/>
                    <a:pt x="506" y="1109"/>
                  </a:cubicBezTo>
                  <a:cubicBezTo>
                    <a:pt x="559" y="1109"/>
                    <a:pt x="618" y="1096"/>
                    <a:pt x="681" y="1069"/>
                  </a:cubicBezTo>
                  <a:cubicBezTo>
                    <a:pt x="1177" y="854"/>
                    <a:pt x="881" y="1"/>
                    <a:pt x="50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5421550" y="473270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670" y="1"/>
                  </a:moveTo>
                  <a:cubicBezTo>
                    <a:pt x="613" y="1"/>
                    <a:pt x="551" y="15"/>
                    <a:pt x="484" y="48"/>
                  </a:cubicBezTo>
                  <a:cubicBezTo>
                    <a:pt x="1" y="281"/>
                    <a:pt x="314" y="1111"/>
                    <a:pt x="692" y="1111"/>
                  </a:cubicBezTo>
                  <a:cubicBezTo>
                    <a:pt x="773" y="1111"/>
                    <a:pt x="856" y="1074"/>
                    <a:pt x="936" y="985"/>
                  </a:cubicBezTo>
                  <a:cubicBezTo>
                    <a:pt x="947" y="973"/>
                    <a:pt x="958" y="951"/>
                    <a:pt x="981" y="928"/>
                  </a:cubicBezTo>
                  <a:cubicBezTo>
                    <a:pt x="1186" y="634"/>
                    <a:pt x="1044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5213000" y="4424750"/>
              <a:ext cx="37300" cy="21075"/>
            </a:xfrm>
            <a:custGeom>
              <a:avLst/>
              <a:gdLst/>
              <a:ahLst/>
              <a:cxnLst/>
              <a:rect l="l" t="t" r="r" b="b"/>
              <a:pathLst>
                <a:path w="1492" h="843" extrusionOk="0">
                  <a:moveTo>
                    <a:pt x="731" y="0"/>
                  </a:moveTo>
                  <a:cubicBezTo>
                    <a:pt x="377" y="0"/>
                    <a:pt x="0" y="241"/>
                    <a:pt x="194" y="619"/>
                  </a:cubicBezTo>
                  <a:cubicBezTo>
                    <a:pt x="280" y="779"/>
                    <a:pt x="433" y="843"/>
                    <a:pt x="596" y="843"/>
                  </a:cubicBezTo>
                  <a:cubicBezTo>
                    <a:pt x="1010" y="843"/>
                    <a:pt x="1492" y="430"/>
                    <a:pt x="1119" y="123"/>
                  </a:cubicBezTo>
                  <a:lnTo>
                    <a:pt x="1063" y="89"/>
                  </a:lnTo>
                  <a:cubicBezTo>
                    <a:pt x="971" y="28"/>
                    <a:pt x="852" y="0"/>
                    <a:pt x="73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5235075" y="4545850"/>
              <a:ext cx="29150" cy="26975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5204875" y="4697875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3" y="0"/>
                  </a:moveTo>
                  <a:cubicBezTo>
                    <a:pt x="279" y="0"/>
                    <a:pt x="1" y="168"/>
                    <a:pt x="146" y="482"/>
                  </a:cubicBezTo>
                  <a:cubicBezTo>
                    <a:pt x="146" y="504"/>
                    <a:pt x="158" y="527"/>
                    <a:pt x="180" y="538"/>
                  </a:cubicBezTo>
                  <a:cubicBezTo>
                    <a:pt x="284" y="728"/>
                    <a:pt x="545" y="850"/>
                    <a:pt x="775" y="850"/>
                  </a:cubicBezTo>
                  <a:cubicBezTo>
                    <a:pt x="997" y="850"/>
                    <a:pt x="1190" y="736"/>
                    <a:pt x="1185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5284550" y="4720825"/>
              <a:ext cx="29375" cy="21400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408" y="0"/>
                  </a:moveTo>
                  <a:cubicBezTo>
                    <a:pt x="196" y="0"/>
                    <a:pt x="12" y="108"/>
                    <a:pt x="6" y="376"/>
                  </a:cubicBezTo>
                  <a:cubicBezTo>
                    <a:pt x="1" y="698"/>
                    <a:pt x="325" y="856"/>
                    <a:pt x="618" y="856"/>
                  </a:cubicBezTo>
                  <a:cubicBezTo>
                    <a:pt x="912" y="856"/>
                    <a:pt x="1174" y="698"/>
                    <a:pt x="1044" y="388"/>
                  </a:cubicBezTo>
                  <a:cubicBezTo>
                    <a:pt x="1033" y="365"/>
                    <a:pt x="1022" y="342"/>
                    <a:pt x="1010" y="320"/>
                  </a:cubicBezTo>
                  <a:cubicBezTo>
                    <a:pt x="910" y="131"/>
                    <a:pt x="642" y="0"/>
                    <a:pt x="4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218450" y="4637600"/>
              <a:ext cx="31575" cy="20925"/>
            </a:xfrm>
            <a:custGeom>
              <a:avLst/>
              <a:gdLst/>
              <a:ahLst/>
              <a:cxnLst/>
              <a:rect l="l" t="t" r="r" b="b"/>
              <a:pathLst>
                <a:path w="1263" h="837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17"/>
                    <a:pt x="337" y="837"/>
                    <a:pt x="594" y="837"/>
                  </a:cubicBezTo>
                  <a:cubicBezTo>
                    <a:pt x="931" y="837"/>
                    <a:pt x="1263" y="631"/>
                    <a:pt x="1070" y="298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5199350" y="4609750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1"/>
                  </a:moveTo>
                  <a:cubicBezTo>
                    <a:pt x="40" y="1"/>
                    <a:pt x="0" y="1082"/>
                    <a:pt x="468" y="1082"/>
                  </a:cubicBezTo>
                  <a:cubicBezTo>
                    <a:pt x="513" y="1082"/>
                    <a:pt x="562" y="1072"/>
                    <a:pt x="616" y="1050"/>
                  </a:cubicBezTo>
                  <a:cubicBezTo>
                    <a:pt x="638" y="1039"/>
                    <a:pt x="661" y="1028"/>
                    <a:pt x="683" y="1017"/>
                  </a:cubicBezTo>
                  <a:cubicBezTo>
                    <a:pt x="1056" y="813"/>
                    <a:pt x="1203" y="12"/>
                    <a:pt x="638" y="1"/>
                  </a:cubicBezTo>
                  <a:cubicBezTo>
                    <a:pt x="635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5296900" y="4584850"/>
              <a:ext cx="28300" cy="23925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1" y="1"/>
                  </a:moveTo>
                  <a:cubicBezTo>
                    <a:pt x="153" y="1"/>
                    <a:pt x="1" y="100"/>
                    <a:pt x="9" y="343"/>
                  </a:cubicBezTo>
                  <a:cubicBezTo>
                    <a:pt x="9" y="365"/>
                    <a:pt x="9" y="388"/>
                    <a:pt x="9" y="410"/>
                  </a:cubicBezTo>
                  <a:cubicBezTo>
                    <a:pt x="53" y="686"/>
                    <a:pt x="373" y="956"/>
                    <a:pt x="644" y="956"/>
                  </a:cubicBezTo>
                  <a:cubicBezTo>
                    <a:pt x="783" y="956"/>
                    <a:pt x="910" y="884"/>
                    <a:pt x="979" y="704"/>
                  </a:cubicBezTo>
                  <a:cubicBezTo>
                    <a:pt x="1131" y="320"/>
                    <a:pt x="679" y="1"/>
                    <a:pt x="34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328975" y="4630425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0"/>
                  </a:moveTo>
                  <a:cubicBezTo>
                    <a:pt x="692" y="0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5"/>
                  </a:cubicBezTo>
                  <a:cubicBezTo>
                    <a:pt x="148" y="269"/>
                    <a:pt x="1" y="1058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0"/>
                    <a:pt x="73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309525" y="4631250"/>
              <a:ext cx="29500" cy="21475"/>
            </a:xfrm>
            <a:custGeom>
              <a:avLst/>
              <a:gdLst/>
              <a:ahLst/>
              <a:cxnLst/>
              <a:rect l="l" t="t" r="r" b="b"/>
              <a:pathLst>
                <a:path w="1180" h="859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6" y="484"/>
                    <a:pt x="147" y="506"/>
                    <a:pt x="158" y="529"/>
                  </a:cubicBezTo>
                  <a:cubicBezTo>
                    <a:pt x="265" y="725"/>
                    <a:pt x="538" y="859"/>
                    <a:pt x="774" y="859"/>
                  </a:cubicBezTo>
                  <a:cubicBezTo>
                    <a:pt x="986" y="859"/>
                    <a:pt x="1168" y="751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318550" y="4660250"/>
              <a:ext cx="30075" cy="26825"/>
            </a:xfrm>
            <a:custGeom>
              <a:avLst/>
              <a:gdLst/>
              <a:ahLst/>
              <a:cxnLst/>
              <a:rect l="l" t="t" r="r" b="b"/>
              <a:pathLst>
                <a:path w="1203" h="1073" extrusionOk="0">
                  <a:moveTo>
                    <a:pt x="740" y="1"/>
                  </a:moveTo>
                  <a:cubicBezTo>
                    <a:pt x="694" y="1"/>
                    <a:pt x="643" y="11"/>
                    <a:pt x="587" y="35"/>
                  </a:cubicBezTo>
                  <a:cubicBezTo>
                    <a:pt x="565" y="46"/>
                    <a:pt x="542" y="46"/>
                    <a:pt x="519" y="69"/>
                  </a:cubicBezTo>
                  <a:cubicBezTo>
                    <a:pt x="147" y="260"/>
                    <a:pt x="0" y="1062"/>
                    <a:pt x="565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60" y="1073"/>
                    <a:pt x="1202" y="1"/>
                    <a:pt x="74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5158475" y="46807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1" y="0"/>
                  </a:moveTo>
                  <a:cubicBezTo>
                    <a:pt x="260" y="0"/>
                    <a:pt x="0" y="158"/>
                    <a:pt x="129" y="467"/>
                  </a:cubicBezTo>
                  <a:cubicBezTo>
                    <a:pt x="129" y="490"/>
                    <a:pt x="141" y="512"/>
                    <a:pt x="152" y="535"/>
                  </a:cubicBezTo>
                  <a:cubicBezTo>
                    <a:pt x="260" y="726"/>
                    <a:pt x="535" y="861"/>
                    <a:pt x="772" y="861"/>
                  </a:cubicBezTo>
                  <a:cubicBezTo>
                    <a:pt x="982" y="861"/>
                    <a:pt x="1162" y="755"/>
                    <a:pt x="1167" y="490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5206800" y="4565150"/>
              <a:ext cx="31375" cy="26675"/>
            </a:xfrm>
            <a:custGeom>
              <a:avLst/>
              <a:gdLst/>
              <a:ahLst/>
              <a:cxnLst/>
              <a:rect l="l" t="t" r="r" b="b"/>
              <a:pathLst>
                <a:path w="1255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cubicBezTo>
                    <a:pt x="645" y="1029"/>
                    <a:pt x="668" y="1018"/>
                    <a:pt x="690" y="1006"/>
                  </a:cubicBezTo>
                  <a:cubicBezTo>
                    <a:pt x="1062" y="826"/>
                    <a:pt x="1254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185100" y="4665825"/>
              <a:ext cx="37475" cy="20925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90" y="0"/>
                    <a:pt x="0" y="240"/>
                    <a:pt x="204" y="613"/>
                  </a:cubicBezTo>
                  <a:cubicBezTo>
                    <a:pt x="287" y="772"/>
                    <a:pt x="438" y="836"/>
                    <a:pt x="601" y="836"/>
                  </a:cubicBezTo>
                  <a:cubicBezTo>
                    <a:pt x="1014" y="836"/>
                    <a:pt x="1499" y="424"/>
                    <a:pt x="1118" y="116"/>
                  </a:cubicBezTo>
                  <a:cubicBezTo>
                    <a:pt x="1095" y="105"/>
                    <a:pt x="1073" y="94"/>
                    <a:pt x="1062" y="83"/>
                  </a:cubicBezTo>
                  <a:cubicBezTo>
                    <a:pt x="975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5318825" y="47341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40" y="0"/>
                  </a:moveTo>
                  <a:cubicBezTo>
                    <a:pt x="694" y="0"/>
                    <a:pt x="643" y="11"/>
                    <a:pt x="587" y="34"/>
                  </a:cubicBezTo>
                  <a:cubicBezTo>
                    <a:pt x="565" y="34"/>
                    <a:pt x="542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2"/>
                    <a:pt x="573" y="1072"/>
                  </a:cubicBezTo>
                  <a:cubicBezTo>
                    <a:pt x="1150" y="1072"/>
                    <a:pt x="1201" y="0"/>
                    <a:pt x="74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5156850" y="4624625"/>
              <a:ext cx="29975" cy="27550"/>
            </a:xfrm>
            <a:custGeom>
              <a:avLst/>
              <a:gdLst/>
              <a:ahLst/>
              <a:cxnLst/>
              <a:rect l="l" t="t" r="r" b="b"/>
              <a:pathLst>
                <a:path w="1199" h="1102" extrusionOk="0">
                  <a:moveTo>
                    <a:pt x="447" y="0"/>
                  </a:moveTo>
                  <a:cubicBezTo>
                    <a:pt x="352" y="0"/>
                    <a:pt x="258" y="51"/>
                    <a:pt x="183" y="173"/>
                  </a:cubicBezTo>
                  <a:cubicBezTo>
                    <a:pt x="172" y="185"/>
                    <a:pt x="160" y="207"/>
                    <a:pt x="149" y="230"/>
                  </a:cubicBezTo>
                  <a:cubicBezTo>
                    <a:pt x="0" y="546"/>
                    <a:pt x="205" y="1102"/>
                    <a:pt x="541" y="1102"/>
                  </a:cubicBezTo>
                  <a:cubicBezTo>
                    <a:pt x="612" y="1102"/>
                    <a:pt x="689" y="1077"/>
                    <a:pt x="770" y="1020"/>
                  </a:cubicBezTo>
                  <a:cubicBezTo>
                    <a:pt x="1198" y="725"/>
                    <a:pt x="808" y="0"/>
                    <a:pt x="4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280775" y="4647125"/>
              <a:ext cx="29150" cy="26975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84" y="75"/>
                  </a:cubicBezTo>
                  <a:cubicBezTo>
                    <a:pt x="126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5322500" y="4612075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35" y="1"/>
                  </a:moveTo>
                  <a:cubicBezTo>
                    <a:pt x="690" y="1"/>
                    <a:pt x="641" y="11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63" y="1082"/>
                    <a:pt x="1202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5272775" y="4604350"/>
              <a:ext cx="37325" cy="25500"/>
            </a:xfrm>
            <a:custGeom>
              <a:avLst/>
              <a:gdLst/>
              <a:ahLst/>
              <a:cxnLst/>
              <a:rect l="l" t="t" r="r" b="b"/>
              <a:pathLst>
                <a:path w="1493" h="1020" extrusionOk="0">
                  <a:moveTo>
                    <a:pt x="811" y="0"/>
                  </a:moveTo>
                  <a:cubicBezTo>
                    <a:pt x="295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98" y="928"/>
                    <a:pt x="1493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5225350" y="446645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67" y="1081"/>
                  </a:cubicBezTo>
                  <a:cubicBezTo>
                    <a:pt x="511" y="1081"/>
                    <a:pt x="560" y="1072"/>
                    <a:pt x="614" y="1050"/>
                  </a:cubicBezTo>
                  <a:cubicBezTo>
                    <a:pt x="636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5205425" y="4511425"/>
              <a:ext cx="31575" cy="20900"/>
            </a:xfrm>
            <a:custGeom>
              <a:avLst/>
              <a:gdLst/>
              <a:ahLst/>
              <a:cxnLst/>
              <a:rect l="l" t="t" r="r" b="b"/>
              <a:pathLst>
                <a:path w="1263" h="836" extrusionOk="0">
                  <a:moveTo>
                    <a:pt x="664" y="1"/>
                  </a:moveTo>
                  <a:cubicBezTo>
                    <a:pt x="328" y="1"/>
                    <a:pt x="1" y="206"/>
                    <a:pt x="192" y="537"/>
                  </a:cubicBezTo>
                  <a:cubicBezTo>
                    <a:pt x="203" y="560"/>
                    <a:pt x="215" y="571"/>
                    <a:pt x="237" y="594"/>
                  </a:cubicBezTo>
                  <a:cubicBezTo>
                    <a:pt x="349" y="747"/>
                    <a:pt x="577" y="835"/>
                    <a:pt x="785" y="835"/>
                  </a:cubicBezTo>
                  <a:cubicBezTo>
                    <a:pt x="1038" y="835"/>
                    <a:pt x="1262" y="705"/>
                    <a:pt x="1219" y="402"/>
                  </a:cubicBezTo>
                  <a:cubicBezTo>
                    <a:pt x="1185" y="122"/>
                    <a:pt x="922" y="1"/>
                    <a:pt x="66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5451575" y="4706275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41" y="507"/>
                    <a:pt x="152" y="530"/>
                  </a:cubicBezTo>
                  <a:cubicBezTo>
                    <a:pt x="259" y="726"/>
                    <a:pt x="532" y="859"/>
                    <a:pt x="768" y="859"/>
                  </a:cubicBezTo>
                  <a:cubicBezTo>
                    <a:pt x="980" y="859"/>
                    <a:pt x="1162" y="751"/>
                    <a:pt x="1168" y="484"/>
                  </a:cubicBezTo>
                  <a:cubicBezTo>
                    <a:pt x="1173" y="161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5235400" y="4528125"/>
              <a:ext cx="28575" cy="23800"/>
            </a:xfrm>
            <a:custGeom>
              <a:avLst/>
              <a:gdLst/>
              <a:ahLst/>
              <a:cxnLst/>
              <a:rect l="l" t="t" r="r" b="b"/>
              <a:pathLst>
                <a:path w="1143" h="952" extrusionOk="0">
                  <a:moveTo>
                    <a:pt x="486" y="0"/>
                  </a:moveTo>
                  <a:cubicBezTo>
                    <a:pt x="342" y="0"/>
                    <a:pt x="211" y="75"/>
                    <a:pt x="144" y="264"/>
                  </a:cubicBezTo>
                  <a:cubicBezTo>
                    <a:pt x="1" y="644"/>
                    <a:pt x="454" y="951"/>
                    <a:pt x="792" y="951"/>
                  </a:cubicBezTo>
                  <a:cubicBezTo>
                    <a:pt x="986" y="951"/>
                    <a:pt x="1142" y="850"/>
                    <a:pt x="1126" y="603"/>
                  </a:cubicBezTo>
                  <a:cubicBezTo>
                    <a:pt x="1126" y="580"/>
                    <a:pt x="1126" y="547"/>
                    <a:pt x="1126" y="524"/>
                  </a:cubicBezTo>
                  <a:cubicBezTo>
                    <a:pt x="1075" y="260"/>
                    <a:pt x="756" y="0"/>
                    <a:pt x="48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5383700" y="4641050"/>
              <a:ext cx="31350" cy="26650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6" y="0"/>
                  </a:moveTo>
                  <a:cubicBezTo>
                    <a:pt x="83" y="0"/>
                    <a:pt x="0" y="1066"/>
                    <a:pt x="481" y="1066"/>
                  </a:cubicBezTo>
                  <a:cubicBezTo>
                    <a:pt x="524" y="1066"/>
                    <a:pt x="570" y="1058"/>
                    <a:pt x="622" y="1040"/>
                  </a:cubicBezTo>
                  <a:cubicBezTo>
                    <a:pt x="644" y="1028"/>
                    <a:pt x="667" y="1017"/>
                    <a:pt x="689" y="1017"/>
                  </a:cubicBezTo>
                  <a:cubicBezTo>
                    <a:pt x="1062" y="825"/>
                    <a:pt x="1254" y="35"/>
                    <a:pt x="689" y="2"/>
                  </a:cubicBezTo>
                  <a:cubicBezTo>
                    <a:pt x="678" y="1"/>
                    <a:pt x="667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247375" y="4647625"/>
              <a:ext cx="30125" cy="27550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442" y="1"/>
                  </a:moveTo>
                  <a:cubicBezTo>
                    <a:pt x="349" y="1"/>
                    <a:pt x="258" y="50"/>
                    <a:pt x="184" y="167"/>
                  </a:cubicBezTo>
                  <a:cubicBezTo>
                    <a:pt x="173" y="190"/>
                    <a:pt x="162" y="201"/>
                    <a:pt x="150" y="224"/>
                  </a:cubicBezTo>
                  <a:cubicBezTo>
                    <a:pt x="0" y="542"/>
                    <a:pt x="216" y="1102"/>
                    <a:pt x="558" y="1102"/>
                  </a:cubicBezTo>
                  <a:cubicBezTo>
                    <a:pt x="628" y="1102"/>
                    <a:pt x="704" y="1079"/>
                    <a:pt x="782" y="1025"/>
                  </a:cubicBezTo>
                  <a:cubicBezTo>
                    <a:pt x="1204" y="738"/>
                    <a:pt x="805" y="1"/>
                    <a:pt x="44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5316850" y="4587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5" y="0"/>
                  </a:moveTo>
                  <a:cubicBezTo>
                    <a:pt x="238" y="0"/>
                    <a:pt x="1" y="148"/>
                    <a:pt x="113" y="454"/>
                  </a:cubicBezTo>
                  <a:cubicBezTo>
                    <a:pt x="113" y="477"/>
                    <a:pt x="125" y="499"/>
                    <a:pt x="136" y="522"/>
                  </a:cubicBezTo>
                  <a:cubicBezTo>
                    <a:pt x="235" y="727"/>
                    <a:pt x="522" y="877"/>
                    <a:pt x="766" y="877"/>
                  </a:cubicBezTo>
                  <a:cubicBezTo>
                    <a:pt x="966" y="877"/>
                    <a:pt x="1136" y="776"/>
                    <a:pt x="1152" y="522"/>
                  </a:cubicBezTo>
                  <a:cubicBezTo>
                    <a:pt x="1169" y="179"/>
                    <a:pt x="819" y="0"/>
                    <a:pt x="5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300925" y="4531375"/>
              <a:ext cx="30150" cy="27450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47" y="1"/>
                  </a:moveTo>
                  <a:cubicBezTo>
                    <a:pt x="577" y="1"/>
                    <a:pt x="502" y="24"/>
                    <a:pt x="423" y="78"/>
                  </a:cubicBezTo>
                  <a:cubicBezTo>
                    <a:pt x="1" y="366"/>
                    <a:pt x="395" y="1098"/>
                    <a:pt x="755" y="1098"/>
                  </a:cubicBezTo>
                  <a:cubicBezTo>
                    <a:pt x="847" y="1098"/>
                    <a:pt x="937" y="1050"/>
                    <a:pt x="1010" y="936"/>
                  </a:cubicBezTo>
                  <a:cubicBezTo>
                    <a:pt x="1033" y="913"/>
                    <a:pt x="1033" y="890"/>
                    <a:pt x="1055" y="879"/>
                  </a:cubicBezTo>
                  <a:cubicBezTo>
                    <a:pt x="1205" y="561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5179025" y="4558700"/>
              <a:ext cx="30100" cy="27050"/>
            </a:xfrm>
            <a:custGeom>
              <a:avLst/>
              <a:gdLst/>
              <a:ahLst/>
              <a:cxnLst/>
              <a:rect l="l" t="t" r="r" b="b"/>
              <a:pathLst>
                <a:path w="1204" h="1082" extrusionOk="0">
                  <a:moveTo>
                    <a:pt x="630" y="1"/>
                  </a:moveTo>
                  <a:cubicBezTo>
                    <a:pt x="41" y="1"/>
                    <a:pt x="1" y="1081"/>
                    <a:pt x="469" y="1081"/>
                  </a:cubicBezTo>
                  <a:cubicBezTo>
                    <a:pt x="513" y="1081"/>
                    <a:pt x="562" y="1072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1"/>
                  </a:cubicBezTo>
                  <a:cubicBezTo>
                    <a:pt x="636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7059425" y="4174200"/>
              <a:ext cx="240925" cy="114825"/>
            </a:xfrm>
            <a:custGeom>
              <a:avLst/>
              <a:gdLst/>
              <a:ahLst/>
              <a:cxnLst/>
              <a:rect l="l" t="t" r="r" b="b"/>
              <a:pathLst>
                <a:path w="9637" h="4593" extrusionOk="0">
                  <a:moveTo>
                    <a:pt x="9637" y="0"/>
                  </a:moveTo>
                  <a:cubicBezTo>
                    <a:pt x="6071" y="102"/>
                    <a:pt x="1614" y="1817"/>
                    <a:pt x="0" y="4593"/>
                  </a:cubicBezTo>
                  <a:cubicBezTo>
                    <a:pt x="3081" y="3024"/>
                    <a:pt x="6410" y="2584"/>
                    <a:pt x="9637" y="1885"/>
                  </a:cubicBezTo>
                  <a:lnTo>
                    <a:pt x="9637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7252100" y="4022600"/>
              <a:ext cx="48250" cy="26925"/>
            </a:xfrm>
            <a:custGeom>
              <a:avLst/>
              <a:gdLst/>
              <a:ahLst/>
              <a:cxnLst/>
              <a:rect l="l" t="t" r="r" b="b"/>
              <a:pathLst>
                <a:path w="1930" h="1077" extrusionOk="0">
                  <a:moveTo>
                    <a:pt x="598" y="0"/>
                  </a:moveTo>
                  <a:cubicBezTo>
                    <a:pt x="399" y="0"/>
                    <a:pt x="199" y="6"/>
                    <a:pt x="0" y="16"/>
                  </a:cubicBezTo>
                  <a:cubicBezTo>
                    <a:pt x="621" y="377"/>
                    <a:pt x="1264" y="727"/>
                    <a:pt x="1930" y="1077"/>
                  </a:cubicBezTo>
                  <a:lnTo>
                    <a:pt x="1930" y="72"/>
                  </a:lnTo>
                  <a:cubicBezTo>
                    <a:pt x="1486" y="26"/>
                    <a:pt x="1042" y="0"/>
                    <a:pt x="598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7163525" y="4094925"/>
              <a:ext cx="136825" cy="47975"/>
            </a:xfrm>
            <a:custGeom>
              <a:avLst/>
              <a:gdLst/>
              <a:ahLst/>
              <a:cxnLst/>
              <a:rect l="l" t="t" r="r" b="b"/>
              <a:pathLst>
                <a:path w="5473" h="1919" extrusionOk="0">
                  <a:moveTo>
                    <a:pt x="5473" y="0"/>
                  </a:moveTo>
                  <a:cubicBezTo>
                    <a:pt x="3577" y="12"/>
                    <a:pt x="1862" y="756"/>
                    <a:pt x="0" y="1445"/>
                  </a:cubicBezTo>
                  <a:cubicBezTo>
                    <a:pt x="1772" y="1828"/>
                    <a:pt x="3634" y="1761"/>
                    <a:pt x="5473" y="1919"/>
                  </a:cubicBezTo>
                  <a:lnTo>
                    <a:pt x="5473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7107950" y="4246975"/>
              <a:ext cx="192400" cy="168150"/>
            </a:xfrm>
            <a:custGeom>
              <a:avLst/>
              <a:gdLst/>
              <a:ahLst/>
              <a:cxnLst/>
              <a:rect l="l" t="t" r="r" b="b"/>
              <a:pathLst>
                <a:path w="7696" h="6726" extrusionOk="0">
                  <a:moveTo>
                    <a:pt x="7696" y="1"/>
                  </a:moveTo>
                  <a:lnTo>
                    <a:pt x="7425" y="147"/>
                  </a:lnTo>
                  <a:cubicBezTo>
                    <a:pt x="4604" y="1592"/>
                    <a:pt x="1286" y="3645"/>
                    <a:pt x="0" y="6726"/>
                  </a:cubicBezTo>
                  <a:cubicBezTo>
                    <a:pt x="2652" y="5225"/>
                    <a:pt x="4965" y="3250"/>
                    <a:pt x="7696" y="1783"/>
                  </a:cubicBezTo>
                  <a:lnTo>
                    <a:pt x="7696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7265625" y="4509325"/>
              <a:ext cx="34725" cy="72825"/>
            </a:xfrm>
            <a:custGeom>
              <a:avLst/>
              <a:gdLst/>
              <a:ahLst/>
              <a:cxnLst/>
              <a:rect l="l" t="t" r="r" b="b"/>
              <a:pathLst>
                <a:path w="1389" h="2913" extrusionOk="0">
                  <a:moveTo>
                    <a:pt x="1389" y="1"/>
                  </a:moveTo>
                  <a:cubicBezTo>
                    <a:pt x="813" y="915"/>
                    <a:pt x="351" y="1885"/>
                    <a:pt x="1" y="2912"/>
                  </a:cubicBezTo>
                  <a:cubicBezTo>
                    <a:pt x="441" y="2472"/>
                    <a:pt x="904" y="2032"/>
                    <a:pt x="1389" y="1614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7170850" y="4355575"/>
              <a:ext cx="129500" cy="138550"/>
            </a:xfrm>
            <a:custGeom>
              <a:avLst/>
              <a:gdLst/>
              <a:ahLst/>
              <a:cxnLst/>
              <a:rect l="l" t="t" r="r" b="b"/>
              <a:pathLst>
                <a:path w="5180" h="5542" extrusionOk="0">
                  <a:moveTo>
                    <a:pt x="5180" y="1"/>
                  </a:moveTo>
                  <a:cubicBezTo>
                    <a:pt x="3273" y="1558"/>
                    <a:pt x="1783" y="3409"/>
                    <a:pt x="0" y="5542"/>
                  </a:cubicBezTo>
                  <a:cubicBezTo>
                    <a:pt x="1704" y="4255"/>
                    <a:pt x="3408" y="2969"/>
                    <a:pt x="5180" y="1750"/>
                  </a:cubicBezTo>
                  <a:lnTo>
                    <a:pt x="518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7188900" y="2628825"/>
              <a:ext cx="124150" cy="202025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7055750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7170575" y="2645475"/>
              <a:ext cx="142475" cy="237550"/>
            </a:xfrm>
            <a:custGeom>
              <a:avLst/>
              <a:gdLst/>
              <a:ahLst/>
              <a:cxnLst/>
              <a:rect l="l" t="t" r="r" b="b"/>
              <a:pathLst>
                <a:path w="5699" h="9502" extrusionOk="0">
                  <a:moveTo>
                    <a:pt x="4943" y="0"/>
                  </a:moveTo>
                  <a:lnTo>
                    <a:pt x="948" y="4322"/>
                  </a:lnTo>
                  <a:lnTo>
                    <a:pt x="0" y="7313"/>
                  </a:lnTo>
                  <a:lnTo>
                    <a:pt x="5699" y="9502"/>
                  </a:lnTo>
                  <a:lnTo>
                    <a:pt x="5699" y="237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254000" y="2752750"/>
              <a:ext cx="28375" cy="23425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0" y="105"/>
                    <a:pt x="26" y="359"/>
                  </a:cubicBezTo>
                  <a:cubicBezTo>
                    <a:pt x="26" y="381"/>
                    <a:pt x="26" y="404"/>
                    <a:pt x="26" y="426"/>
                  </a:cubicBezTo>
                  <a:cubicBezTo>
                    <a:pt x="84" y="689"/>
                    <a:pt x="401" y="937"/>
                    <a:pt x="667" y="937"/>
                  </a:cubicBezTo>
                  <a:cubicBezTo>
                    <a:pt x="813" y="937"/>
                    <a:pt x="944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7055750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7073250" y="2474800"/>
              <a:ext cx="239800" cy="244600"/>
            </a:xfrm>
            <a:custGeom>
              <a:avLst/>
              <a:gdLst/>
              <a:ahLst/>
              <a:cxnLst/>
              <a:rect l="l" t="t" r="r" b="b"/>
              <a:pathLst>
                <a:path w="9592" h="9784" extrusionOk="0">
                  <a:moveTo>
                    <a:pt x="9592" y="1"/>
                  </a:moveTo>
                  <a:cubicBezTo>
                    <a:pt x="9321" y="181"/>
                    <a:pt x="9073" y="373"/>
                    <a:pt x="8813" y="553"/>
                  </a:cubicBezTo>
                  <a:cubicBezTo>
                    <a:pt x="7854" y="1264"/>
                    <a:pt x="6951" y="1975"/>
                    <a:pt x="6127" y="2697"/>
                  </a:cubicBezTo>
                  <a:cubicBezTo>
                    <a:pt x="5304" y="3408"/>
                    <a:pt x="4559" y="4119"/>
                    <a:pt x="3904" y="4808"/>
                  </a:cubicBezTo>
                  <a:cubicBezTo>
                    <a:pt x="3250" y="5496"/>
                    <a:pt x="2674" y="6150"/>
                    <a:pt x="2189" y="6748"/>
                  </a:cubicBezTo>
                  <a:lnTo>
                    <a:pt x="1512" y="7595"/>
                  </a:lnTo>
                  <a:lnTo>
                    <a:pt x="971" y="8340"/>
                  </a:lnTo>
                  <a:cubicBezTo>
                    <a:pt x="643" y="8780"/>
                    <a:pt x="429" y="9163"/>
                    <a:pt x="260" y="9400"/>
                  </a:cubicBezTo>
                  <a:cubicBezTo>
                    <a:pt x="90" y="9649"/>
                    <a:pt x="0" y="9784"/>
                    <a:pt x="0" y="9784"/>
                  </a:cubicBezTo>
                  <a:lnTo>
                    <a:pt x="271" y="9412"/>
                  </a:lnTo>
                  <a:cubicBezTo>
                    <a:pt x="451" y="9175"/>
                    <a:pt x="688" y="8813"/>
                    <a:pt x="1027" y="8385"/>
                  </a:cubicBezTo>
                  <a:cubicBezTo>
                    <a:pt x="1208" y="8159"/>
                    <a:pt x="1388" y="7922"/>
                    <a:pt x="1591" y="7662"/>
                  </a:cubicBezTo>
                  <a:lnTo>
                    <a:pt x="2302" y="6839"/>
                  </a:lnTo>
                  <a:cubicBezTo>
                    <a:pt x="2810" y="6263"/>
                    <a:pt x="3397" y="5620"/>
                    <a:pt x="4074" y="4966"/>
                  </a:cubicBezTo>
                  <a:cubicBezTo>
                    <a:pt x="4739" y="4300"/>
                    <a:pt x="5496" y="3611"/>
                    <a:pt x="6331" y="2912"/>
                  </a:cubicBezTo>
                  <a:cubicBezTo>
                    <a:pt x="7154" y="2212"/>
                    <a:pt x="8057" y="1513"/>
                    <a:pt x="9027" y="836"/>
                  </a:cubicBezTo>
                  <a:lnTo>
                    <a:pt x="9592" y="452"/>
                  </a:lnTo>
                  <a:lnTo>
                    <a:pt x="9592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073525" y="2480450"/>
              <a:ext cx="239525" cy="292550"/>
            </a:xfrm>
            <a:custGeom>
              <a:avLst/>
              <a:gdLst/>
              <a:ahLst/>
              <a:cxnLst/>
              <a:rect l="l" t="t" r="r" b="b"/>
              <a:pathLst>
                <a:path w="9581" h="11702" extrusionOk="0">
                  <a:moveTo>
                    <a:pt x="9581" y="0"/>
                  </a:moveTo>
                  <a:cubicBezTo>
                    <a:pt x="6116" y="2381"/>
                    <a:pt x="2641" y="5518"/>
                    <a:pt x="0" y="9558"/>
                  </a:cubicBezTo>
                  <a:lnTo>
                    <a:pt x="4616" y="11702"/>
                  </a:lnTo>
                  <a:cubicBezTo>
                    <a:pt x="6105" y="9648"/>
                    <a:pt x="7764" y="7707"/>
                    <a:pt x="9581" y="5936"/>
                  </a:cubicBezTo>
                  <a:lnTo>
                    <a:pt x="9581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188900" y="2628825"/>
              <a:ext cx="124150" cy="202025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6855175" y="851300"/>
              <a:ext cx="454200" cy="946750"/>
            </a:xfrm>
            <a:custGeom>
              <a:avLst/>
              <a:gdLst/>
              <a:ahLst/>
              <a:cxnLst/>
              <a:rect l="l" t="t" r="r" b="b"/>
              <a:pathLst>
                <a:path w="18168" h="37870" extrusionOk="0">
                  <a:moveTo>
                    <a:pt x="2122" y="0"/>
                  </a:moveTo>
                  <a:cubicBezTo>
                    <a:pt x="1885" y="2167"/>
                    <a:pt x="1535" y="4311"/>
                    <a:pt x="1039" y="6421"/>
                  </a:cubicBezTo>
                  <a:cubicBezTo>
                    <a:pt x="0" y="10720"/>
                    <a:pt x="1490" y="16915"/>
                    <a:pt x="3634" y="20549"/>
                  </a:cubicBezTo>
                  <a:cubicBezTo>
                    <a:pt x="6015" y="24577"/>
                    <a:pt x="5518" y="23968"/>
                    <a:pt x="7933" y="28030"/>
                  </a:cubicBezTo>
                  <a:cubicBezTo>
                    <a:pt x="10935" y="33085"/>
                    <a:pt x="13835" y="35827"/>
                    <a:pt x="16757" y="37238"/>
                  </a:cubicBezTo>
                  <a:cubicBezTo>
                    <a:pt x="17288" y="37486"/>
                    <a:pt x="17750" y="37701"/>
                    <a:pt x="18168" y="37870"/>
                  </a:cubicBezTo>
                  <a:lnTo>
                    <a:pt x="18168" y="0"/>
                  </a:ln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7305825" y="916700"/>
              <a:ext cx="11450" cy="10650"/>
            </a:xfrm>
            <a:custGeom>
              <a:avLst/>
              <a:gdLst/>
              <a:ahLst/>
              <a:cxnLst/>
              <a:rect l="l" t="t" r="r" b="b"/>
              <a:pathLst>
                <a:path w="458" h="426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2" y="420"/>
                    <a:pt x="235" y="425"/>
                    <a:pt x="256" y="425"/>
                  </a:cubicBezTo>
                  <a:cubicBezTo>
                    <a:pt x="399" y="425"/>
                    <a:pt x="458" y="188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6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7295825" y="898575"/>
              <a:ext cx="10750" cy="8500"/>
            </a:xfrm>
            <a:custGeom>
              <a:avLst/>
              <a:gdLst/>
              <a:ahLst/>
              <a:cxnLst/>
              <a:rect l="l" t="t" r="r" b="b"/>
              <a:pathLst>
                <a:path w="430" h="340" extrusionOk="0">
                  <a:moveTo>
                    <a:pt x="273" y="1"/>
                  </a:moveTo>
                  <a:cubicBezTo>
                    <a:pt x="236" y="1"/>
                    <a:pt x="203" y="11"/>
                    <a:pt x="170" y="28"/>
                  </a:cubicBezTo>
                  <a:cubicBezTo>
                    <a:pt x="102" y="61"/>
                    <a:pt x="0" y="140"/>
                    <a:pt x="23" y="242"/>
                  </a:cubicBezTo>
                  <a:cubicBezTo>
                    <a:pt x="37" y="312"/>
                    <a:pt x="86" y="340"/>
                    <a:pt x="144" y="340"/>
                  </a:cubicBezTo>
                  <a:cubicBezTo>
                    <a:pt x="224" y="340"/>
                    <a:pt x="322" y="285"/>
                    <a:pt x="361" y="219"/>
                  </a:cubicBezTo>
                  <a:cubicBezTo>
                    <a:pt x="429" y="118"/>
                    <a:pt x="384" y="28"/>
                    <a:pt x="316" y="5"/>
                  </a:cubicBezTo>
                  <a:cubicBezTo>
                    <a:pt x="301" y="2"/>
                    <a:pt x="287" y="1"/>
                    <a:pt x="273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301675" y="960300"/>
              <a:ext cx="14800" cy="8425"/>
            </a:xfrm>
            <a:custGeom>
              <a:avLst/>
              <a:gdLst/>
              <a:ahLst/>
              <a:cxnLst/>
              <a:rect l="l" t="t" r="r" b="b"/>
              <a:pathLst>
                <a:path w="592" h="337" extrusionOk="0">
                  <a:moveTo>
                    <a:pt x="314" y="1"/>
                  </a:moveTo>
                  <a:cubicBezTo>
                    <a:pt x="174" y="1"/>
                    <a:pt x="1" y="119"/>
                    <a:pt x="94" y="267"/>
                  </a:cubicBezTo>
                  <a:cubicBezTo>
                    <a:pt x="129" y="316"/>
                    <a:pt x="180" y="336"/>
                    <a:pt x="234" y="336"/>
                  </a:cubicBezTo>
                  <a:cubicBezTo>
                    <a:pt x="401" y="336"/>
                    <a:pt x="592" y="143"/>
                    <a:pt x="421" y="41"/>
                  </a:cubicBezTo>
                  <a:cubicBezTo>
                    <a:pt x="421" y="30"/>
                    <a:pt x="410" y="30"/>
                    <a:pt x="398" y="19"/>
                  </a:cubicBezTo>
                  <a:cubicBezTo>
                    <a:pt x="374" y="6"/>
                    <a:pt x="345" y="1"/>
                    <a:pt x="314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7286075" y="922625"/>
              <a:ext cx="11425" cy="10725"/>
            </a:xfrm>
            <a:custGeom>
              <a:avLst/>
              <a:gdLst/>
              <a:ahLst/>
              <a:cxnLst/>
              <a:rect l="l" t="t" r="r" b="b"/>
              <a:pathLst>
                <a:path w="457" h="429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5" y="422"/>
                    <a:pt x="241" y="429"/>
                    <a:pt x="264" y="429"/>
                  </a:cubicBezTo>
                  <a:cubicBezTo>
                    <a:pt x="409" y="429"/>
                    <a:pt x="457" y="186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7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262950" y="906750"/>
              <a:ext cx="29750" cy="21425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1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1" y="120"/>
                    <a:pt x="640" y="1"/>
                    <a:pt x="4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200325" y="949125"/>
              <a:ext cx="29375" cy="21575"/>
            </a:xfrm>
            <a:custGeom>
              <a:avLst/>
              <a:gdLst/>
              <a:ahLst/>
              <a:cxnLst/>
              <a:rect l="l" t="t" r="r" b="b"/>
              <a:pathLst>
                <a:path w="1175" h="863" extrusionOk="0">
                  <a:moveTo>
                    <a:pt x="556" y="0"/>
                  </a:moveTo>
                  <a:cubicBezTo>
                    <a:pt x="263" y="0"/>
                    <a:pt x="1" y="161"/>
                    <a:pt x="130" y="477"/>
                  </a:cubicBezTo>
                  <a:cubicBezTo>
                    <a:pt x="142" y="488"/>
                    <a:pt x="153" y="511"/>
                    <a:pt x="164" y="533"/>
                  </a:cubicBezTo>
                  <a:cubicBezTo>
                    <a:pt x="265" y="729"/>
                    <a:pt x="535" y="863"/>
                    <a:pt x="770" y="863"/>
                  </a:cubicBezTo>
                  <a:cubicBezTo>
                    <a:pt x="981" y="863"/>
                    <a:pt x="1163" y="755"/>
                    <a:pt x="1169" y="488"/>
                  </a:cubicBezTo>
                  <a:cubicBezTo>
                    <a:pt x="1174" y="161"/>
                    <a:pt x="850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7268300" y="1392450"/>
              <a:ext cx="28875" cy="27675"/>
            </a:xfrm>
            <a:custGeom>
              <a:avLst/>
              <a:gdLst/>
              <a:ahLst/>
              <a:cxnLst/>
              <a:rect l="l" t="t" r="r" b="b"/>
              <a:pathLst>
                <a:path w="1155" h="1107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10"/>
                    <a:pt x="266" y="133"/>
                    <a:pt x="255" y="144"/>
                  </a:cubicBezTo>
                  <a:cubicBezTo>
                    <a:pt x="1" y="429"/>
                    <a:pt x="86" y="1107"/>
                    <a:pt x="492" y="1107"/>
                  </a:cubicBezTo>
                  <a:cubicBezTo>
                    <a:pt x="537" y="1107"/>
                    <a:pt x="586" y="1098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255925" y="11912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47" y="1"/>
                  </a:moveTo>
                  <a:cubicBezTo>
                    <a:pt x="577" y="1"/>
                    <a:pt x="501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7" y="1050"/>
                    <a:pt x="1021" y="935"/>
                  </a:cubicBezTo>
                  <a:cubicBezTo>
                    <a:pt x="1032" y="913"/>
                    <a:pt x="1043" y="890"/>
                    <a:pt x="1055" y="868"/>
                  </a:cubicBezTo>
                  <a:cubicBezTo>
                    <a:pt x="1205" y="558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7127975" y="86635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lnTo>
                    <a:pt x="677" y="1001"/>
                  </a:lnTo>
                  <a:cubicBezTo>
                    <a:pt x="1095" y="933"/>
                    <a:pt x="1501" y="233"/>
                    <a:pt x="971" y="30"/>
                  </a:cubicBezTo>
                  <a:cubicBezTo>
                    <a:pt x="918" y="9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7217050" y="90060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86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150350" y="923825"/>
              <a:ext cx="28550" cy="23725"/>
            </a:xfrm>
            <a:custGeom>
              <a:avLst/>
              <a:gdLst/>
              <a:ahLst/>
              <a:cxnLst/>
              <a:rect l="l" t="t" r="r" b="b"/>
              <a:pathLst>
                <a:path w="1142" h="949" extrusionOk="0">
                  <a:moveTo>
                    <a:pt x="479" y="0"/>
                  </a:moveTo>
                  <a:cubicBezTo>
                    <a:pt x="335" y="0"/>
                    <a:pt x="206" y="74"/>
                    <a:pt x="143" y="259"/>
                  </a:cubicBezTo>
                  <a:cubicBezTo>
                    <a:pt x="1" y="644"/>
                    <a:pt x="450" y="949"/>
                    <a:pt x="787" y="949"/>
                  </a:cubicBezTo>
                  <a:cubicBezTo>
                    <a:pt x="983" y="949"/>
                    <a:pt x="1142" y="846"/>
                    <a:pt x="1125" y="597"/>
                  </a:cubicBezTo>
                  <a:cubicBezTo>
                    <a:pt x="1125" y="575"/>
                    <a:pt x="1114" y="552"/>
                    <a:pt x="1114" y="530"/>
                  </a:cubicBezTo>
                  <a:cubicBezTo>
                    <a:pt x="1070" y="258"/>
                    <a:pt x="748" y="0"/>
                    <a:pt x="47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7115550" y="979850"/>
              <a:ext cx="31150" cy="26925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61" y="0"/>
                  </a:moveTo>
                  <a:cubicBezTo>
                    <a:pt x="719" y="0"/>
                    <a:pt x="672" y="8"/>
                    <a:pt x="621" y="26"/>
                  </a:cubicBezTo>
                  <a:cubicBezTo>
                    <a:pt x="599" y="38"/>
                    <a:pt x="576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6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7263275" y="1548725"/>
              <a:ext cx="29100" cy="27750"/>
            </a:xfrm>
            <a:custGeom>
              <a:avLst/>
              <a:gdLst/>
              <a:ahLst/>
              <a:cxnLst/>
              <a:rect l="l" t="t" r="r" b="b"/>
              <a:pathLst>
                <a:path w="1164" h="1110" extrusionOk="0">
                  <a:moveTo>
                    <a:pt x="531" y="0"/>
                  </a:moveTo>
                  <a:cubicBezTo>
                    <a:pt x="460" y="0"/>
                    <a:pt x="385" y="30"/>
                    <a:pt x="309" y="99"/>
                  </a:cubicBezTo>
                  <a:cubicBezTo>
                    <a:pt x="287" y="122"/>
                    <a:pt x="275" y="133"/>
                    <a:pt x="253" y="156"/>
                  </a:cubicBezTo>
                  <a:cubicBezTo>
                    <a:pt x="0" y="429"/>
                    <a:pt x="92" y="1110"/>
                    <a:pt x="495" y="1110"/>
                  </a:cubicBezTo>
                  <a:cubicBezTo>
                    <a:pt x="542" y="1110"/>
                    <a:pt x="593" y="1101"/>
                    <a:pt x="648" y="1081"/>
                  </a:cubicBezTo>
                  <a:cubicBezTo>
                    <a:pt x="1164" y="909"/>
                    <a:pt x="919" y="0"/>
                    <a:pt x="53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7182400" y="1180025"/>
              <a:ext cx="31250" cy="20900"/>
            </a:xfrm>
            <a:custGeom>
              <a:avLst/>
              <a:gdLst/>
              <a:ahLst/>
              <a:cxnLst/>
              <a:rect l="l" t="t" r="r" b="b"/>
              <a:pathLst>
                <a:path w="1250" h="836" extrusionOk="0">
                  <a:moveTo>
                    <a:pt x="648" y="0"/>
                  </a:moveTo>
                  <a:cubicBezTo>
                    <a:pt x="317" y="0"/>
                    <a:pt x="0" y="196"/>
                    <a:pt x="182" y="528"/>
                  </a:cubicBezTo>
                  <a:cubicBezTo>
                    <a:pt x="193" y="550"/>
                    <a:pt x="204" y="561"/>
                    <a:pt x="227" y="584"/>
                  </a:cubicBezTo>
                  <a:cubicBezTo>
                    <a:pt x="337" y="741"/>
                    <a:pt x="571" y="835"/>
                    <a:pt x="785" y="835"/>
                  </a:cubicBezTo>
                  <a:cubicBezTo>
                    <a:pt x="1031" y="835"/>
                    <a:pt x="1250" y="711"/>
                    <a:pt x="1220" y="415"/>
                  </a:cubicBezTo>
                  <a:cubicBezTo>
                    <a:pt x="1190" y="128"/>
                    <a:pt x="914" y="0"/>
                    <a:pt x="6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7213150" y="1017125"/>
              <a:ext cx="29700" cy="27800"/>
            </a:xfrm>
            <a:custGeom>
              <a:avLst/>
              <a:gdLst/>
              <a:ahLst/>
              <a:cxnLst/>
              <a:rect l="l" t="t" r="r" b="b"/>
              <a:pathLst>
                <a:path w="1188" h="1112" extrusionOk="0">
                  <a:moveTo>
                    <a:pt x="501" y="0"/>
                  </a:moveTo>
                  <a:cubicBezTo>
                    <a:pt x="422" y="0"/>
                    <a:pt x="339" y="38"/>
                    <a:pt x="261" y="126"/>
                  </a:cubicBezTo>
                  <a:cubicBezTo>
                    <a:pt x="238" y="149"/>
                    <a:pt x="227" y="160"/>
                    <a:pt x="215" y="183"/>
                  </a:cubicBezTo>
                  <a:cubicBezTo>
                    <a:pt x="0" y="486"/>
                    <a:pt x="141" y="1111"/>
                    <a:pt x="520" y="1111"/>
                  </a:cubicBezTo>
                  <a:cubicBezTo>
                    <a:pt x="579" y="1111"/>
                    <a:pt x="643" y="1096"/>
                    <a:pt x="712" y="1063"/>
                  </a:cubicBezTo>
                  <a:cubicBezTo>
                    <a:pt x="1187" y="839"/>
                    <a:pt x="878" y="0"/>
                    <a:pt x="50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117550" y="1032325"/>
              <a:ext cx="37325" cy="21050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1"/>
                  </a:moveTo>
                  <a:cubicBezTo>
                    <a:pt x="479" y="1"/>
                    <a:pt x="0" y="416"/>
                    <a:pt x="372" y="715"/>
                  </a:cubicBezTo>
                  <a:cubicBezTo>
                    <a:pt x="395" y="726"/>
                    <a:pt x="406" y="748"/>
                    <a:pt x="429" y="760"/>
                  </a:cubicBezTo>
                  <a:cubicBezTo>
                    <a:pt x="518" y="816"/>
                    <a:pt x="633" y="842"/>
                    <a:pt x="751" y="842"/>
                  </a:cubicBezTo>
                  <a:cubicBezTo>
                    <a:pt x="1107" y="842"/>
                    <a:pt x="1492" y="603"/>
                    <a:pt x="1297" y="229"/>
                  </a:cubicBezTo>
                  <a:cubicBezTo>
                    <a:pt x="1211" y="66"/>
                    <a:pt x="1057" y="1"/>
                    <a:pt x="89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7257575" y="1042150"/>
              <a:ext cx="29250" cy="21950"/>
            </a:xfrm>
            <a:custGeom>
              <a:avLst/>
              <a:gdLst/>
              <a:ahLst/>
              <a:cxnLst/>
              <a:rect l="l" t="t" r="r" b="b"/>
              <a:pathLst>
                <a:path w="1170" h="878" extrusionOk="0">
                  <a:moveTo>
                    <a:pt x="404" y="1"/>
                  </a:moveTo>
                  <a:cubicBezTo>
                    <a:pt x="204" y="1"/>
                    <a:pt x="33" y="101"/>
                    <a:pt x="18" y="355"/>
                  </a:cubicBezTo>
                  <a:cubicBezTo>
                    <a:pt x="1" y="698"/>
                    <a:pt x="351" y="877"/>
                    <a:pt x="655" y="877"/>
                  </a:cubicBezTo>
                  <a:cubicBezTo>
                    <a:pt x="932" y="877"/>
                    <a:pt x="1169" y="729"/>
                    <a:pt x="1056" y="423"/>
                  </a:cubicBezTo>
                  <a:cubicBezTo>
                    <a:pt x="1056" y="401"/>
                    <a:pt x="1045" y="378"/>
                    <a:pt x="1034" y="355"/>
                  </a:cubicBezTo>
                  <a:cubicBezTo>
                    <a:pt x="935" y="151"/>
                    <a:pt x="648" y="1"/>
                    <a:pt x="40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7220650" y="130707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2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186225" y="880425"/>
              <a:ext cx="29750" cy="21400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0"/>
                  </a:moveTo>
                  <a:cubicBezTo>
                    <a:pt x="193" y="0"/>
                    <a:pt x="0" y="114"/>
                    <a:pt x="6" y="392"/>
                  </a:cubicBezTo>
                  <a:cubicBezTo>
                    <a:pt x="12" y="705"/>
                    <a:pt x="324" y="855"/>
                    <a:pt x="612" y="855"/>
                  </a:cubicBezTo>
                  <a:cubicBezTo>
                    <a:pt x="915" y="855"/>
                    <a:pt x="1189" y="689"/>
                    <a:pt x="1044" y="370"/>
                  </a:cubicBezTo>
                  <a:cubicBezTo>
                    <a:pt x="1033" y="347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7219475" y="1361950"/>
              <a:ext cx="29900" cy="27450"/>
            </a:xfrm>
            <a:custGeom>
              <a:avLst/>
              <a:gdLst/>
              <a:ahLst/>
              <a:cxnLst/>
              <a:rect l="l" t="t" r="r" b="b"/>
              <a:pathLst>
                <a:path w="1196" h="1098" extrusionOk="0">
                  <a:moveTo>
                    <a:pt x="638" y="0"/>
                  </a:moveTo>
                  <a:cubicBezTo>
                    <a:pt x="568" y="0"/>
                    <a:pt x="492" y="24"/>
                    <a:pt x="414" y="78"/>
                  </a:cubicBezTo>
                  <a:cubicBezTo>
                    <a:pt x="0" y="365"/>
                    <a:pt x="396" y="1097"/>
                    <a:pt x="757" y="1097"/>
                  </a:cubicBezTo>
                  <a:cubicBezTo>
                    <a:pt x="849" y="1097"/>
                    <a:pt x="939" y="1050"/>
                    <a:pt x="1012" y="935"/>
                  </a:cubicBezTo>
                  <a:lnTo>
                    <a:pt x="1046" y="867"/>
                  </a:lnTo>
                  <a:cubicBezTo>
                    <a:pt x="1196" y="558"/>
                    <a:pt x="980" y="0"/>
                    <a:pt x="63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174500" y="1299450"/>
              <a:ext cx="36850" cy="20975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3" y="1"/>
                  </a:moveTo>
                  <a:cubicBezTo>
                    <a:pt x="366" y="1"/>
                    <a:pt x="1" y="221"/>
                    <a:pt x="182" y="592"/>
                  </a:cubicBezTo>
                  <a:cubicBezTo>
                    <a:pt x="266" y="768"/>
                    <a:pt x="430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lnTo>
                    <a:pt x="1062" y="95"/>
                  </a:lnTo>
                  <a:cubicBezTo>
                    <a:pt x="967" y="31"/>
                    <a:pt x="841" y="1"/>
                    <a:pt x="71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7209150" y="1133050"/>
              <a:ext cx="37325" cy="25225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810" y="1"/>
                  </a:moveTo>
                  <a:cubicBezTo>
                    <a:pt x="294" y="1"/>
                    <a:pt x="1" y="1009"/>
                    <a:pt x="577" y="1009"/>
                  </a:cubicBezTo>
                  <a:cubicBezTo>
                    <a:pt x="589" y="1009"/>
                    <a:pt x="600" y="1008"/>
                    <a:pt x="612" y="1007"/>
                  </a:cubicBezTo>
                  <a:lnTo>
                    <a:pt x="680" y="996"/>
                  </a:lnTo>
                  <a:cubicBezTo>
                    <a:pt x="1098" y="928"/>
                    <a:pt x="1493" y="206"/>
                    <a:pt x="951" y="26"/>
                  </a:cubicBezTo>
                  <a:cubicBezTo>
                    <a:pt x="902" y="9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7198100" y="1076400"/>
              <a:ext cx="28875" cy="26925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59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197075" y="1232050"/>
              <a:ext cx="30900" cy="26925"/>
            </a:xfrm>
            <a:custGeom>
              <a:avLst/>
              <a:gdLst/>
              <a:ahLst/>
              <a:cxnLst/>
              <a:rect l="l" t="t" r="r" b="b"/>
              <a:pathLst>
                <a:path w="1236" h="1077" extrusionOk="0">
                  <a:moveTo>
                    <a:pt x="759" y="0"/>
                  </a:moveTo>
                  <a:cubicBezTo>
                    <a:pt x="718" y="0"/>
                    <a:pt x="672" y="8"/>
                    <a:pt x="621" y="26"/>
                  </a:cubicBezTo>
                  <a:cubicBezTo>
                    <a:pt x="599" y="38"/>
                    <a:pt x="576" y="49"/>
                    <a:pt x="554" y="60"/>
                  </a:cubicBezTo>
                  <a:cubicBezTo>
                    <a:pt x="181" y="241"/>
                    <a:pt x="1" y="1031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59" y="1076"/>
                    <a:pt x="1236" y="0"/>
                    <a:pt x="75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7233900" y="12999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lnTo>
                    <a:pt x="1010" y="303"/>
                  </a:ln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7099475" y="1189375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81" y="233"/>
                    <a:pt x="1" y="1034"/>
                    <a:pt x="565" y="1068"/>
                  </a:cubicBezTo>
                  <a:cubicBezTo>
                    <a:pt x="573" y="1068"/>
                    <a:pt x="581" y="1068"/>
                    <a:pt x="589" y="1068"/>
                  </a:cubicBezTo>
                  <a:cubicBezTo>
                    <a:pt x="1157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275950" y="107982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52" y="541"/>
                  </a:cubicBezTo>
                  <a:cubicBezTo>
                    <a:pt x="259" y="730"/>
                    <a:pt x="529" y="861"/>
                    <a:pt x="764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83325" y="894725"/>
              <a:ext cx="30300" cy="26850"/>
            </a:xfrm>
            <a:custGeom>
              <a:avLst/>
              <a:gdLst/>
              <a:ahLst/>
              <a:cxnLst/>
              <a:rect l="l" t="t" r="r" b="b"/>
              <a:pathLst>
                <a:path w="1212" h="1074" extrusionOk="0">
                  <a:moveTo>
                    <a:pt x="639" y="1"/>
                  </a:moveTo>
                  <a:cubicBezTo>
                    <a:pt x="51" y="1"/>
                    <a:pt x="0" y="1073"/>
                    <a:pt x="469" y="1073"/>
                  </a:cubicBezTo>
                  <a:cubicBezTo>
                    <a:pt x="516" y="1073"/>
                    <a:pt x="567" y="1063"/>
                    <a:pt x="624" y="1039"/>
                  </a:cubicBezTo>
                  <a:cubicBezTo>
                    <a:pt x="647" y="1039"/>
                    <a:pt x="670" y="1028"/>
                    <a:pt x="692" y="1017"/>
                  </a:cubicBezTo>
                  <a:cubicBezTo>
                    <a:pt x="1065" y="813"/>
                    <a:pt x="1211" y="12"/>
                    <a:pt x="647" y="1"/>
                  </a:cubicBezTo>
                  <a:cubicBezTo>
                    <a:pt x="644" y="1"/>
                    <a:pt x="641" y="1"/>
                    <a:pt x="6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7212025" y="990575"/>
              <a:ext cx="31575" cy="2095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1"/>
                  </a:moveTo>
                  <a:cubicBezTo>
                    <a:pt x="336" y="1"/>
                    <a:pt x="1" y="207"/>
                    <a:pt x="193" y="534"/>
                  </a:cubicBezTo>
                  <a:cubicBezTo>
                    <a:pt x="204" y="557"/>
                    <a:pt x="215" y="579"/>
                    <a:pt x="238" y="602"/>
                  </a:cubicBezTo>
                  <a:cubicBezTo>
                    <a:pt x="350" y="750"/>
                    <a:pt x="577" y="837"/>
                    <a:pt x="786" y="837"/>
                  </a:cubicBezTo>
                  <a:cubicBezTo>
                    <a:pt x="1038" y="837"/>
                    <a:pt x="1263" y="708"/>
                    <a:pt x="1220" y="399"/>
                  </a:cubicBezTo>
                  <a:cubicBezTo>
                    <a:pt x="1190" y="120"/>
                    <a:pt x="931" y="1"/>
                    <a:pt x="67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32900" y="1433725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7281600" y="94750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47" y="0"/>
                  </a:moveTo>
                  <a:cubicBezTo>
                    <a:pt x="257" y="0"/>
                    <a:pt x="1" y="155"/>
                    <a:pt x="129" y="463"/>
                  </a:cubicBezTo>
                  <a:cubicBezTo>
                    <a:pt x="129" y="485"/>
                    <a:pt x="141" y="508"/>
                    <a:pt x="152" y="531"/>
                  </a:cubicBezTo>
                  <a:cubicBezTo>
                    <a:pt x="259" y="727"/>
                    <a:pt x="532" y="860"/>
                    <a:pt x="768" y="860"/>
                  </a:cubicBezTo>
                  <a:cubicBezTo>
                    <a:pt x="980" y="860"/>
                    <a:pt x="1162" y="752"/>
                    <a:pt x="1167" y="485"/>
                  </a:cubicBezTo>
                  <a:cubicBezTo>
                    <a:pt x="1173" y="161"/>
                    <a:pt x="843" y="0"/>
                    <a:pt x="5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7136850" y="104047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9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6" y="956"/>
                  </a:cubicBezTo>
                  <a:cubicBezTo>
                    <a:pt x="984" y="956"/>
                    <a:pt x="1136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9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103025" y="99177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67" y="1082"/>
                  </a:cubicBezTo>
                  <a:cubicBezTo>
                    <a:pt x="512" y="1082"/>
                    <a:pt x="561" y="1072"/>
                    <a:pt x="615" y="1050"/>
                  </a:cubicBezTo>
                  <a:cubicBezTo>
                    <a:pt x="637" y="1039"/>
                    <a:pt x="660" y="1028"/>
                    <a:pt x="682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153775" y="882675"/>
              <a:ext cx="29900" cy="21300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9" y="852"/>
                  </a:cubicBezTo>
                  <a:cubicBezTo>
                    <a:pt x="915" y="852"/>
                    <a:pt x="1195" y="684"/>
                    <a:pt x="1056" y="370"/>
                  </a:cubicBezTo>
                  <a:cubicBezTo>
                    <a:pt x="1045" y="348"/>
                    <a:pt x="1033" y="325"/>
                    <a:pt x="1022" y="302"/>
                  </a:cubicBezTo>
                  <a:cubicBezTo>
                    <a:pt x="913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271225" y="1251625"/>
              <a:ext cx="30075" cy="27425"/>
            </a:xfrm>
            <a:custGeom>
              <a:avLst/>
              <a:gdLst/>
              <a:ahLst/>
              <a:cxnLst/>
              <a:rect l="l" t="t" r="r" b="b"/>
              <a:pathLst>
                <a:path w="1203" h="1097" extrusionOk="0">
                  <a:moveTo>
                    <a:pt x="443" y="1"/>
                  </a:moveTo>
                  <a:cubicBezTo>
                    <a:pt x="349" y="1"/>
                    <a:pt x="258" y="50"/>
                    <a:pt x="183" y="169"/>
                  </a:cubicBezTo>
                  <a:cubicBezTo>
                    <a:pt x="172" y="180"/>
                    <a:pt x="161" y="203"/>
                    <a:pt x="149" y="225"/>
                  </a:cubicBezTo>
                  <a:cubicBezTo>
                    <a:pt x="0" y="542"/>
                    <a:pt x="205" y="1097"/>
                    <a:pt x="548" y="1097"/>
                  </a:cubicBezTo>
                  <a:cubicBezTo>
                    <a:pt x="620" y="1097"/>
                    <a:pt x="699" y="1072"/>
                    <a:pt x="781" y="1015"/>
                  </a:cubicBezTo>
                  <a:cubicBezTo>
                    <a:pt x="1202" y="728"/>
                    <a:pt x="806" y="1"/>
                    <a:pt x="44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127025" y="947200"/>
              <a:ext cx="29875" cy="21400"/>
            </a:xfrm>
            <a:custGeom>
              <a:avLst/>
              <a:gdLst/>
              <a:ahLst/>
              <a:cxnLst/>
              <a:rect l="l" t="t" r="r" b="b"/>
              <a:pathLst>
                <a:path w="1195" h="856" extrusionOk="0">
                  <a:moveTo>
                    <a:pt x="582" y="1"/>
                  </a:moveTo>
                  <a:cubicBezTo>
                    <a:pt x="278" y="1"/>
                    <a:pt x="1" y="167"/>
                    <a:pt x="140" y="486"/>
                  </a:cubicBezTo>
                  <a:cubicBezTo>
                    <a:pt x="151" y="509"/>
                    <a:pt x="162" y="531"/>
                    <a:pt x="174" y="554"/>
                  </a:cubicBezTo>
                  <a:cubicBezTo>
                    <a:pt x="282" y="737"/>
                    <a:pt x="544" y="856"/>
                    <a:pt x="774" y="856"/>
                  </a:cubicBezTo>
                  <a:cubicBezTo>
                    <a:pt x="999" y="856"/>
                    <a:pt x="1195" y="742"/>
                    <a:pt x="1189" y="464"/>
                  </a:cubicBezTo>
                  <a:cubicBezTo>
                    <a:pt x="1184" y="151"/>
                    <a:pt x="871" y="1"/>
                    <a:pt x="5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7281150" y="106540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919" y="0"/>
                  </a:moveTo>
                  <a:cubicBezTo>
                    <a:pt x="910" y="0"/>
                    <a:pt x="901" y="0"/>
                    <a:pt x="892" y="1"/>
                  </a:cubicBezTo>
                  <a:lnTo>
                    <a:pt x="824" y="1"/>
                  </a:lnTo>
                  <a:cubicBezTo>
                    <a:pt x="407" y="69"/>
                    <a:pt x="1" y="768"/>
                    <a:pt x="531" y="971"/>
                  </a:cubicBezTo>
                  <a:cubicBezTo>
                    <a:pt x="583" y="992"/>
                    <a:pt x="634" y="1001"/>
                    <a:pt x="683" y="1001"/>
                  </a:cubicBezTo>
                  <a:cubicBezTo>
                    <a:pt x="1190" y="1001"/>
                    <a:pt x="1501" y="0"/>
                    <a:pt x="9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135275" y="1155775"/>
              <a:ext cx="29275" cy="21875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4" y="460"/>
                  </a:cubicBezTo>
                  <a:cubicBezTo>
                    <a:pt x="114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2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7243950" y="10054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41" y="1079"/>
                  </a:cubicBezTo>
                  <a:cubicBezTo>
                    <a:pt x="544" y="1079"/>
                    <a:pt x="548" y="1079"/>
                    <a:pt x="552" y="1079"/>
                  </a:cubicBezTo>
                  <a:cubicBezTo>
                    <a:pt x="1143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7130800" y="1005100"/>
              <a:ext cx="30250" cy="26775"/>
            </a:xfrm>
            <a:custGeom>
              <a:avLst/>
              <a:gdLst/>
              <a:ahLst/>
              <a:cxnLst/>
              <a:rect l="l" t="t" r="r" b="b"/>
              <a:pathLst>
                <a:path w="1210" h="1071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58"/>
                    <a:pt x="0" y="1059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63" y="1070"/>
                    <a:pt x="1209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182700" y="111095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92" y="1"/>
                  </a:moveTo>
                  <a:cubicBezTo>
                    <a:pt x="285" y="1"/>
                    <a:pt x="1" y="171"/>
                    <a:pt x="147" y="492"/>
                  </a:cubicBezTo>
                  <a:cubicBezTo>
                    <a:pt x="158" y="503"/>
                    <a:pt x="170" y="526"/>
                    <a:pt x="181" y="549"/>
                  </a:cubicBezTo>
                  <a:cubicBezTo>
                    <a:pt x="289" y="731"/>
                    <a:pt x="548" y="850"/>
                    <a:pt x="776" y="850"/>
                  </a:cubicBezTo>
                  <a:cubicBezTo>
                    <a:pt x="998" y="850"/>
                    <a:pt x="1191" y="737"/>
                    <a:pt x="1185" y="458"/>
                  </a:cubicBezTo>
                  <a:cubicBezTo>
                    <a:pt x="1185" y="148"/>
                    <a:pt x="878" y="1"/>
                    <a:pt x="5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7235800" y="1176200"/>
              <a:ext cx="28300" cy="23975"/>
            </a:xfrm>
            <a:custGeom>
              <a:avLst/>
              <a:gdLst/>
              <a:ahLst/>
              <a:cxnLst/>
              <a:rect l="l" t="t" r="r" b="b"/>
              <a:pathLst>
                <a:path w="1132" h="959" extrusionOk="0">
                  <a:moveTo>
                    <a:pt x="342" y="0"/>
                  </a:moveTo>
                  <a:cubicBezTo>
                    <a:pt x="154" y="0"/>
                    <a:pt x="1" y="100"/>
                    <a:pt x="9" y="342"/>
                  </a:cubicBezTo>
                  <a:lnTo>
                    <a:pt x="9" y="410"/>
                  </a:lnTo>
                  <a:cubicBezTo>
                    <a:pt x="54" y="691"/>
                    <a:pt x="370" y="958"/>
                    <a:pt x="640" y="958"/>
                  </a:cubicBezTo>
                  <a:cubicBezTo>
                    <a:pt x="781" y="958"/>
                    <a:pt x="910" y="885"/>
                    <a:pt x="980" y="703"/>
                  </a:cubicBezTo>
                  <a:cubicBezTo>
                    <a:pt x="1132" y="319"/>
                    <a:pt x="679" y="0"/>
                    <a:pt x="34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264950" y="1288225"/>
              <a:ext cx="28350" cy="23750"/>
            </a:xfrm>
            <a:custGeom>
              <a:avLst/>
              <a:gdLst/>
              <a:ahLst/>
              <a:cxnLst/>
              <a:rect l="l" t="t" r="r" b="b"/>
              <a:pathLst>
                <a:path w="1134" h="950" extrusionOk="0">
                  <a:moveTo>
                    <a:pt x="352" y="1"/>
                  </a:moveTo>
                  <a:cubicBezTo>
                    <a:pt x="157" y="1"/>
                    <a:pt x="0" y="104"/>
                    <a:pt x="17" y="352"/>
                  </a:cubicBezTo>
                  <a:cubicBezTo>
                    <a:pt x="17" y="375"/>
                    <a:pt x="17" y="397"/>
                    <a:pt x="17" y="420"/>
                  </a:cubicBezTo>
                  <a:cubicBezTo>
                    <a:pt x="68" y="692"/>
                    <a:pt x="388" y="949"/>
                    <a:pt x="657" y="949"/>
                  </a:cubicBezTo>
                  <a:cubicBezTo>
                    <a:pt x="802" y="949"/>
                    <a:pt x="931" y="876"/>
                    <a:pt x="998" y="691"/>
                  </a:cubicBezTo>
                  <a:cubicBezTo>
                    <a:pt x="1134" y="305"/>
                    <a:pt x="687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085800" y="1022800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18" y="864"/>
                  </a:cubicBezTo>
                  <a:cubicBezTo>
                    <a:pt x="911" y="864"/>
                    <a:pt x="1174" y="706"/>
                    <a:pt x="1044" y="396"/>
                  </a:cubicBezTo>
                  <a:cubicBezTo>
                    <a:pt x="1044" y="373"/>
                    <a:pt x="1033" y="351"/>
                    <a:pt x="1021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7251850" y="933575"/>
              <a:ext cx="28900" cy="27700"/>
            </a:xfrm>
            <a:custGeom>
              <a:avLst/>
              <a:gdLst/>
              <a:ahLst/>
              <a:cxnLst/>
              <a:rect l="l" t="t" r="r" b="b"/>
              <a:pathLst>
                <a:path w="1156" h="1108" extrusionOk="0">
                  <a:moveTo>
                    <a:pt x="656" y="1"/>
                  </a:moveTo>
                  <a:cubicBezTo>
                    <a:pt x="610" y="1"/>
                    <a:pt x="561" y="9"/>
                    <a:pt x="507" y="27"/>
                  </a:cubicBezTo>
                  <a:cubicBezTo>
                    <a:pt x="0" y="199"/>
                    <a:pt x="238" y="1107"/>
                    <a:pt x="632" y="1107"/>
                  </a:cubicBezTo>
                  <a:cubicBezTo>
                    <a:pt x="703" y="1107"/>
                    <a:pt x="779" y="1078"/>
                    <a:pt x="857" y="1009"/>
                  </a:cubicBezTo>
                  <a:cubicBezTo>
                    <a:pt x="868" y="997"/>
                    <a:pt x="890" y="986"/>
                    <a:pt x="902" y="963"/>
                  </a:cubicBezTo>
                  <a:cubicBezTo>
                    <a:pt x="1156" y="679"/>
                    <a:pt x="1071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55300" y="1228125"/>
              <a:ext cx="36925" cy="21000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77" y="1"/>
                  </a:moveTo>
                  <a:cubicBezTo>
                    <a:pt x="469" y="1"/>
                    <a:pt x="0" y="385"/>
                    <a:pt x="358" y="702"/>
                  </a:cubicBezTo>
                  <a:cubicBezTo>
                    <a:pt x="380" y="714"/>
                    <a:pt x="391" y="725"/>
                    <a:pt x="414" y="748"/>
                  </a:cubicBezTo>
                  <a:cubicBezTo>
                    <a:pt x="507" y="810"/>
                    <a:pt x="629" y="840"/>
                    <a:pt x="755" y="840"/>
                  </a:cubicBezTo>
                  <a:cubicBezTo>
                    <a:pt x="1104" y="840"/>
                    <a:pt x="1477" y="613"/>
                    <a:pt x="1294" y="240"/>
                  </a:cubicBezTo>
                  <a:cubicBezTo>
                    <a:pt x="1210" y="69"/>
                    <a:pt x="1049" y="1"/>
                    <a:pt x="8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7221900" y="1035200"/>
              <a:ext cx="37325" cy="25225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916" y="0"/>
                  </a:moveTo>
                  <a:cubicBezTo>
                    <a:pt x="905" y="0"/>
                    <a:pt x="893" y="1"/>
                    <a:pt x="881" y="2"/>
                  </a:cubicBezTo>
                  <a:cubicBezTo>
                    <a:pt x="858" y="2"/>
                    <a:pt x="836" y="2"/>
                    <a:pt x="802" y="13"/>
                  </a:cubicBezTo>
                  <a:cubicBezTo>
                    <a:pt x="396" y="81"/>
                    <a:pt x="1" y="791"/>
                    <a:pt x="543" y="983"/>
                  </a:cubicBezTo>
                  <a:cubicBezTo>
                    <a:pt x="590" y="1000"/>
                    <a:pt x="637" y="1008"/>
                    <a:pt x="681" y="1008"/>
                  </a:cubicBezTo>
                  <a:cubicBezTo>
                    <a:pt x="1190" y="1008"/>
                    <a:pt x="1492" y="0"/>
                    <a:pt x="9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7090925" y="1057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36" y="1038"/>
                    <a:pt x="658" y="1027"/>
                    <a:pt x="681" y="1016"/>
                  </a:cubicBezTo>
                  <a:cubicBezTo>
                    <a:pt x="1053" y="813"/>
                    <a:pt x="1200" y="12"/>
                    <a:pt x="636" y="0"/>
                  </a:cubicBezTo>
                  <a:cubicBezTo>
                    <a:pt x="633" y="0"/>
                    <a:pt x="630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199475" y="10526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406" y="1"/>
                  </a:moveTo>
                  <a:cubicBezTo>
                    <a:pt x="194" y="1"/>
                    <a:pt x="12" y="108"/>
                    <a:pt x="6" y="376"/>
                  </a:cubicBezTo>
                  <a:cubicBezTo>
                    <a:pt x="1" y="700"/>
                    <a:pt x="331" y="861"/>
                    <a:pt x="626" y="861"/>
                  </a:cubicBezTo>
                  <a:cubicBezTo>
                    <a:pt x="917" y="861"/>
                    <a:pt x="1173" y="706"/>
                    <a:pt x="1045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7289100" y="129645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82" y="0"/>
                  </a:moveTo>
                  <a:cubicBezTo>
                    <a:pt x="278" y="0"/>
                    <a:pt x="0" y="167"/>
                    <a:pt x="145" y="486"/>
                  </a:cubicBezTo>
                  <a:cubicBezTo>
                    <a:pt x="156" y="508"/>
                    <a:pt x="168" y="531"/>
                    <a:pt x="179" y="554"/>
                  </a:cubicBezTo>
                  <a:cubicBezTo>
                    <a:pt x="288" y="736"/>
                    <a:pt x="546" y="855"/>
                    <a:pt x="774" y="855"/>
                  </a:cubicBezTo>
                  <a:cubicBezTo>
                    <a:pt x="996" y="855"/>
                    <a:pt x="1189" y="742"/>
                    <a:pt x="1183" y="463"/>
                  </a:cubicBezTo>
                  <a:cubicBezTo>
                    <a:pt x="1183" y="150"/>
                    <a:pt x="871" y="0"/>
                    <a:pt x="58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254900" y="969750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45" y="1"/>
                  </a:moveTo>
                  <a:cubicBezTo>
                    <a:pt x="154" y="1"/>
                    <a:pt x="0" y="100"/>
                    <a:pt x="12" y="340"/>
                  </a:cubicBezTo>
                  <a:cubicBezTo>
                    <a:pt x="12" y="363"/>
                    <a:pt x="12" y="385"/>
                    <a:pt x="24" y="408"/>
                  </a:cubicBezTo>
                  <a:cubicBezTo>
                    <a:pt x="61" y="683"/>
                    <a:pt x="378" y="954"/>
                    <a:pt x="648" y="954"/>
                  </a:cubicBezTo>
                  <a:cubicBezTo>
                    <a:pt x="787" y="954"/>
                    <a:pt x="914" y="882"/>
                    <a:pt x="983" y="701"/>
                  </a:cubicBezTo>
                  <a:cubicBezTo>
                    <a:pt x="1134" y="312"/>
                    <a:pt x="682" y="1"/>
                    <a:pt x="34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26850" y="1192800"/>
              <a:ext cx="28575" cy="23675"/>
            </a:xfrm>
            <a:custGeom>
              <a:avLst/>
              <a:gdLst/>
              <a:ahLst/>
              <a:cxnLst/>
              <a:rect l="l" t="t" r="r" b="b"/>
              <a:pathLst>
                <a:path w="1143" h="947" extrusionOk="0">
                  <a:moveTo>
                    <a:pt x="352" y="1"/>
                  </a:moveTo>
                  <a:cubicBezTo>
                    <a:pt x="157" y="1"/>
                    <a:pt x="1" y="101"/>
                    <a:pt x="17" y="344"/>
                  </a:cubicBezTo>
                  <a:lnTo>
                    <a:pt x="29" y="412"/>
                  </a:lnTo>
                  <a:cubicBezTo>
                    <a:pt x="73" y="684"/>
                    <a:pt x="395" y="946"/>
                    <a:pt x="664" y="946"/>
                  </a:cubicBezTo>
                  <a:cubicBezTo>
                    <a:pt x="807" y="946"/>
                    <a:pt x="936" y="871"/>
                    <a:pt x="999" y="682"/>
                  </a:cubicBezTo>
                  <a:cubicBezTo>
                    <a:pt x="1142" y="303"/>
                    <a:pt x="690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7176475" y="1159050"/>
              <a:ext cx="31350" cy="26650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7" y="0"/>
                  </a:moveTo>
                  <a:cubicBezTo>
                    <a:pt x="84" y="0"/>
                    <a:pt x="0" y="1066"/>
                    <a:pt x="482" y="1066"/>
                  </a:cubicBezTo>
                  <a:cubicBezTo>
                    <a:pt x="524" y="1066"/>
                    <a:pt x="571" y="1057"/>
                    <a:pt x="622" y="1039"/>
                  </a:cubicBezTo>
                  <a:cubicBezTo>
                    <a:pt x="644" y="1028"/>
                    <a:pt x="667" y="1017"/>
                    <a:pt x="689" y="1006"/>
                  </a:cubicBezTo>
                  <a:cubicBezTo>
                    <a:pt x="1062" y="825"/>
                    <a:pt x="1254" y="35"/>
                    <a:pt x="689" y="1"/>
                  </a:cubicBezTo>
                  <a:cubicBezTo>
                    <a:pt x="678" y="0"/>
                    <a:pt x="667" y="0"/>
                    <a:pt x="65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64650" y="1110875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01" y="0"/>
                  </a:moveTo>
                  <a:cubicBezTo>
                    <a:pt x="191" y="0"/>
                    <a:pt x="11" y="106"/>
                    <a:pt x="6" y="371"/>
                  </a:cubicBezTo>
                  <a:cubicBezTo>
                    <a:pt x="0" y="700"/>
                    <a:pt x="328" y="861"/>
                    <a:pt x="624" y="861"/>
                  </a:cubicBezTo>
                  <a:cubicBezTo>
                    <a:pt x="917" y="861"/>
                    <a:pt x="1179" y="703"/>
                    <a:pt x="1056" y="394"/>
                  </a:cubicBezTo>
                  <a:cubicBezTo>
                    <a:pt x="1044" y="371"/>
                    <a:pt x="1033" y="348"/>
                    <a:pt x="1022" y="326"/>
                  </a:cubicBezTo>
                  <a:cubicBezTo>
                    <a:pt x="914" y="135"/>
                    <a:pt x="638" y="0"/>
                    <a:pt x="40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7240625" y="871850"/>
              <a:ext cx="31275" cy="20900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71" y="0"/>
                  </a:moveTo>
                  <a:cubicBezTo>
                    <a:pt x="221" y="0"/>
                    <a:pt x="0" y="127"/>
                    <a:pt x="30" y="431"/>
                  </a:cubicBezTo>
                  <a:cubicBezTo>
                    <a:pt x="61" y="711"/>
                    <a:pt x="333" y="836"/>
                    <a:pt x="597" y="836"/>
                  </a:cubicBezTo>
                  <a:cubicBezTo>
                    <a:pt x="930" y="836"/>
                    <a:pt x="1251" y="639"/>
                    <a:pt x="1069" y="307"/>
                  </a:cubicBezTo>
                  <a:cubicBezTo>
                    <a:pt x="1057" y="284"/>
                    <a:pt x="1046" y="273"/>
                    <a:pt x="1035" y="250"/>
                  </a:cubicBezTo>
                  <a:cubicBezTo>
                    <a:pt x="920" y="94"/>
                    <a:pt x="685" y="0"/>
                    <a:pt x="4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7195325" y="971500"/>
              <a:ext cx="29750" cy="27875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694" y="1114"/>
                  </a:cubicBezTo>
                  <a:cubicBezTo>
                    <a:pt x="772" y="1114"/>
                    <a:pt x="853" y="1078"/>
                    <a:pt x="928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109650" y="905275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588" y="0"/>
                  </a:moveTo>
                  <a:cubicBezTo>
                    <a:pt x="282" y="0"/>
                    <a:pt x="1" y="167"/>
                    <a:pt x="146" y="482"/>
                  </a:cubicBezTo>
                  <a:cubicBezTo>
                    <a:pt x="158" y="504"/>
                    <a:pt x="158" y="527"/>
                    <a:pt x="180" y="549"/>
                  </a:cubicBezTo>
                  <a:cubicBezTo>
                    <a:pt x="289" y="732"/>
                    <a:pt x="548" y="851"/>
                    <a:pt x="775" y="851"/>
                  </a:cubicBezTo>
                  <a:cubicBezTo>
                    <a:pt x="998" y="851"/>
                    <a:pt x="1190" y="738"/>
                    <a:pt x="1185" y="459"/>
                  </a:cubicBezTo>
                  <a:cubicBezTo>
                    <a:pt x="1185" y="148"/>
                    <a:pt x="875" y="0"/>
                    <a:pt x="5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7280600" y="11891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7" y="0"/>
                  </a:moveTo>
                  <a:cubicBezTo>
                    <a:pt x="281" y="0"/>
                    <a:pt x="1" y="171"/>
                    <a:pt x="147" y="492"/>
                  </a:cubicBezTo>
                  <a:cubicBezTo>
                    <a:pt x="147" y="503"/>
                    <a:pt x="158" y="526"/>
                    <a:pt x="169" y="548"/>
                  </a:cubicBezTo>
                  <a:cubicBezTo>
                    <a:pt x="278" y="731"/>
                    <a:pt x="539" y="850"/>
                    <a:pt x="770" y="850"/>
                  </a:cubicBezTo>
                  <a:cubicBezTo>
                    <a:pt x="995" y="850"/>
                    <a:pt x="1190" y="737"/>
                    <a:pt x="1185" y="458"/>
                  </a:cubicBezTo>
                  <a:cubicBezTo>
                    <a:pt x="1179" y="148"/>
                    <a:pt x="872" y="0"/>
                    <a:pt x="58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134900" y="1085975"/>
              <a:ext cx="28650" cy="23675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189325" y="928250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28" y="859"/>
                    <a:pt x="622" y="859"/>
                  </a:cubicBezTo>
                  <a:cubicBezTo>
                    <a:pt x="914" y="859"/>
                    <a:pt x="1174" y="701"/>
                    <a:pt x="1044" y="386"/>
                  </a:cubicBezTo>
                  <a:cubicBezTo>
                    <a:pt x="1033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7172625" y="968850"/>
              <a:ext cx="28850" cy="27675"/>
            </a:xfrm>
            <a:custGeom>
              <a:avLst/>
              <a:gdLst/>
              <a:ahLst/>
              <a:cxnLst/>
              <a:rect l="l" t="t" r="r" b="b"/>
              <a:pathLst>
                <a:path w="1154" h="1107" extrusionOk="0">
                  <a:moveTo>
                    <a:pt x="663" y="0"/>
                  </a:moveTo>
                  <a:cubicBezTo>
                    <a:pt x="618" y="0"/>
                    <a:pt x="569" y="8"/>
                    <a:pt x="516" y="26"/>
                  </a:cubicBezTo>
                  <a:cubicBezTo>
                    <a:pt x="0" y="198"/>
                    <a:pt x="245" y="1107"/>
                    <a:pt x="633" y="1107"/>
                  </a:cubicBezTo>
                  <a:cubicBezTo>
                    <a:pt x="704" y="1107"/>
                    <a:pt x="779" y="1077"/>
                    <a:pt x="855" y="1008"/>
                  </a:cubicBezTo>
                  <a:cubicBezTo>
                    <a:pt x="877" y="985"/>
                    <a:pt x="889" y="974"/>
                    <a:pt x="900" y="952"/>
                  </a:cubicBezTo>
                  <a:cubicBezTo>
                    <a:pt x="1154" y="677"/>
                    <a:pt x="1069" y="0"/>
                    <a:pt x="66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123225" y="845000"/>
              <a:ext cx="31575" cy="21075"/>
            </a:xfrm>
            <a:custGeom>
              <a:avLst/>
              <a:gdLst/>
              <a:ahLst/>
              <a:cxnLst/>
              <a:rect l="l" t="t" r="r" b="b"/>
              <a:pathLst>
                <a:path w="1263" h="843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22"/>
                    <a:pt x="338" y="842"/>
                    <a:pt x="594" y="842"/>
                  </a:cubicBezTo>
                  <a:cubicBezTo>
                    <a:pt x="931" y="842"/>
                    <a:pt x="1263" y="635"/>
                    <a:pt x="1070" y="309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51750" y="1149975"/>
              <a:ext cx="29525" cy="27900"/>
            </a:xfrm>
            <a:custGeom>
              <a:avLst/>
              <a:gdLst/>
              <a:ahLst/>
              <a:cxnLst/>
              <a:rect l="l" t="t" r="r" b="b"/>
              <a:pathLst>
                <a:path w="1181" h="1116" extrusionOk="0">
                  <a:moveTo>
                    <a:pt x="506" y="1"/>
                  </a:moveTo>
                  <a:cubicBezTo>
                    <a:pt x="430" y="1"/>
                    <a:pt x="351" y="35"/>
                    <a:pt x="274" y="116"/>
                  </a:cubicBezTo>
                  <a:cubicBezTo>
                    <a:pt x="263" y="127"/>
                    <a:pt x="240" y="150"/>
                    <a:pt x="229" y="172"/>
                  </a:cubicBezTo>
                  <a:cubicBezTo>
                    <a:pt x="1" y="470"/>
                    <a:pt x="130" y="1115"/>
                    <a:pt x="516" y="1115"/>
                  </a:cubicBezTo>
                  <a:cubicBezTo>
                    <a:pt x="570" y="1115"/>
                    <a:pt x="628" y="1103"/>
                    <a:pt x="691" y="1075"/>
                  </a:cubicBezTo>
                  <a:cubicBezTo>
                    <a:pt x="1180" y="859"/>
                    <a:pt x="886" y="1"/>
                    <a:pt x="5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164350" y="1088525"/>
              <a:ext cx="37075" cy="25200"/>
            </a:xfrm>
            <a:custGeom>
              <a:avLst/>
              <a:gdLst/>
              <a:ahLst/>
              <a:cxnLst/>
              <a:rect l="l" t="t" r="r" b="b"/>
              <a:pathLst>
                <a:path w="1483" h="1008" extrusionOk="0">
                  <a:moveTo>
                    <a:pt x="916" y="0"/>
                  </a:moveTo>
                  <a:cubicBezTo>
                    <a:pt x="905" y="0"/>
                    <a:pt x="893" y="0"/>
                    <a:pt x="881" y="1"/>
                  </a:cubicBezTo>
                  <a:lnTo>
                    <a:pt x="802" y="1"/>
                  </a:lnTo>
                  <a:cubicBezTo>
                    <a:pt x="396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2" y="0"/>
                    <a:pt x="91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32950" y="109025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23600" y="1085000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29"/>
                  </a:cubicBezTo>
                  <a:cubicBezTo>
                    <a:pt x="599" y="29"/>
                    <a:pt x="576" y="41"/>
                    <a:pt x="554" y="52"/>
                  </a:cubicBezTo>
                  <a:cubicBezTo>
                    <a:pt x="181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8" y="1068"/>
                  </a:cubicBezTo>
                  <a:cubicBezTo>
                    <a:pt x="1156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158125" y="1200050"/>
              <a:ext cx="28400" cy="23750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50"/>
                    <a:pt x="788" y="950"/>
                  </a:cubicBezTo>
                  <a:cubicBezTo>
                    <a:pt x="981" y="950"/>
                    <a:pt x="1135" y="849"/>
                    <a:pt x="1119" y="607"/>
                  </a:cubicBezTo>
                  <a:cubicBezTo>
                    <a:pt x="1119" y="573"/>
                    <a:pt x="1119" y="550"/>
                    <a:pt x="1119" y="528"/>
                  </a:cubicBezTo>
                  <a:cubicBezTo>
                    <a:pt x="1067" y="262"/>
                    <a:pt x="745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45225" y="1476725"/>
              <a:ext cx="30300" cy="26825"/>
            </a:xfrm>
            <a:custGeom>
              <a:avLst/>
              <a:gdLst/>
              <a:ahLst/>
              <a:cxnLst/>
              <a:rect l="l" t="t" r="r" b="b"/>
              <a:pathLst>
                <a:path w="1212" h="1073" extrusionOk="0">
                  <a:moveTo>
                    <a:pt x="639" y="0"/>
                  </a:moveTo>
                  <a:cubicBezTo>
                    <a:pt x="52" y="0"/>
                    <a:pt x="1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8" y="1038"/>
                    <a:pt x="670" y="1027"/>
                    <a:pt x="693" y="1016"/>
                  </a:cubicBezTo>
                  <a:cubicBezTo>
                    <a:pt x="1065" y="813"/>
                    <a:pt x="1212" y="12"/>
                    <a:pt x="648" y="0"/>
                  </a:cubicBezTo>
                  <a:cubicBezTo>
                    <a:pt x="645" y="0"/>
                    <a:pt x="642" y="0"/>
                    <a:pt x="63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281000" y="1337700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7" y="393"/>
                  </a:cubicBezTo>
                  <a:cubicBezTo>
                    <a:pt x="12" y="705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1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119525" y="1144300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3" y="0"/>
                    <a:pt x="0" y="158"/>
                    <a:pt x="124" y="467"/>
                  </a:cubicBezTo>
                  <a:cubicBezTo>
                    <a:pt x="135" y="490"/>
                    <a:pt x="146" y="512"/>
                    <a:pt x="158" y="535"/>
                  </a:cubicBezTo>
                  <a:cubicBezTo>
                    <a:pt x="259" y="731"/>
                    <a:pt x="529" y="865"/>
                    <a:pt x="764" y="865"/>
                  </a:cubicBezTo>
                  <a:cubicBezTo>
                    <a:pt x="974" y="865"/>
                    <a:pt x="1157" y="757"/>
                    <a:pt x="1162" y="490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7131800" y="1277825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4" y="1016"/>
                  </a:cubicBezTo>
                  <a:cubicBezTo>
                    <a:pt x="1055" y="813"/>
                    <a:pt x="1213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7146900" y="1244750"/>
              <a:ext cx="31775" cy="21025"/>
            </a:xfrm>
            <a:custGeom>
              <a:avLst/>
              <a:gdLst/>
              <a:ahLst/>
              <a:cxnLst/>
              <a:rect l="l" t="t" r="r" b="b"/>
              <a:pathLst>
                <a:path w="1271" h="841" extrusionOk="0">
                  <a:moveTo>
                    <a:pt x="484" y="0"/>
                  </a:moveTo>
                  <a:cubicBezTo>
                    <a:pt x="228" y="0"/>
                    <a:pt x="1" y="133"/>
                    <a:pt x="44" y="444"/>
                  </a:cubicBezTo>
                  <a:cubicBezTo>
                    <a:pt x="78" y="721"/>
                    <a:pt x="339" y="841"/>
                    <a:pt x="596" y="841"/>
                  </a:cubicBezTo>
                  <a:cubicBezTo>
                    <a:pt x="936" y="841"/>
                    <a:pt x="1270" y="631"/>
                    <a:pt x="1071" y="297"/>
                  </a:cubicBezTo>
                  <a:cubicBezTo>
                    <a:pt x="1060" y="274"/>
                    <a:pt x="1049" y="263"/>
                    <a:pt x="1037" y="241"/>
                  </a:cubicBezTo>
                  <a:cubicBezTo>
                    <a:pt x="921" y="8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199375" y="1382025"/>
              <a:ext cx="36675" cy="20900"/>
            </a:xfrm>
            <a:custGeom>
              <a:avLst/>
              <a:gdLst/>
              <a:ahLst/>
              <a:cxnLst/>
              <a:rect l="l" t="t" r="r" b="b"/>
              <a:pathLst>
                <a:path w="1467" h="836" extrusionOk="0">
                  <a:moveTo>
                    <a:pt x="869" y="1"/>
                  </a:moveTo>
                  <a:cubicBezTo>
                    <a:pt x="464" y="1"/>
                    <a:pt x="0" y="387"/>
                    <a:pt x="349" y="696"/>
                  </a:cubicBezTo>
                  <a:cubicBezTo>
                    <a:pt x="372" y="719"/>
                    <a:pt x="383" y="730"/>
                    <a:pt x="405" y="741"/>
                  </a:cubicBezTo>
                  <a:cubicBezTo>
                    <a:pt x="500" y="806"/>
                    <a:pt x="626" y="836"/>
                    <a:pt x="754" y="836"/>
                  </a:cubicBezTo>
                  <a:cubicBezTo>
                    <a:pt x="1101" y="836"/>
                    <a:pt x="1467" y="615"/>
                    <a:pt x="1286" y="245"/>
                  </a:cubicBezTo>
                  <a:cubicBezTo>
                    <a:pt x="1201" y="70"/>
                    <a:pt x="1040" y="1"/>
                    <a:pt x="86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7190325" y="1321500"/>
              <a:ext cx="29700" cy="27775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3" y="0"/>
                  </a:moveTo>
                  <a:cubicBezTo>
                    <a:pt x="616" y="0"/>
                    <a:pt x="553" y="15"/>
                    <a:pt x="485" y="48"/>
                  </a:cubicBezTo>
                  <a:cubicBezTo>
                    <a:pt x="1" y="272"/>
                    <a:pt x="324" y="1111"/>
                    <a:pt x="699" y="1111"/>
                  </a:cubicBezTo>
                  <a:cubicBezTo>
                    <a:pt x="778" y="1111"/>
                    <a:pt x="860" y="1073"/>
                    <a:pt x="937" y="985"/>
                  </a:cubicBezTo>
                  <a:cubicBezTo>
                    <a:pt x="948" y="962"/>
                    <a:pt x="970" y="940"/>
                    <a:pt x="982" y="928"/>
                  </a:cubicBezTo>
                  <a:cubicBezTo>
                    <a:pt x="1187" y="625"/>
                    <a:pt x="1045" y="0"/>
                    <a:pt x="67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215400" y="1258700"/>
              <a:ext cx="29400" cy="21925"/>
            </a:xfrm>
            <a:custGeom>
              <a:avLst/>
              <a:gdLst/>
              <a:ahLst/>
              <a:cxnLst/>
              <a:rect l="l" t="t" r="r" b="b"/>
              <a:pathLst>
                <a:path w="1176" h="877" extrusionOk="0">
                  <a:moveTo>
                    <a:pt x="523" y="0"/>
                  </a:moveTo>
                  <a:cubicBezTo>
                    <a:pt x="244" y="0"/>
                    <a:pt x="1" y="148"/>
                    <a:pt x="114" y="450"/>
                  </a:cubicBezTo>
                  <a:cubicBezTo>
                    <a:pt x="125" y="473"/>
                    <a:pt x="125" y="495"/>
                    <a:pt x="137" y="518"/>
                  </a:cubicBezTo>
                  <a:cubicBezTo>
                    <a:pt x="242" y="727"/>
                    <a:pt x="525" y="876"/>
                    <a:pt x="766" y="876"/>
                  </a:cubicBezTo>
                  <a:cubicBezTo>
                    <a:pt x="966" y="876"/>
                    <a:pt x="1137" y="774"/>
                    <a:pt x="1152" y="518"/>
                  </a:cubicBezTo>
                  <a:cubicBezTo>
                    <a:pt x="1176" y="176"/>
                    <a:pt x="828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61250" y="1439700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11" y="1"/>
                  </a:moveTo>
                  <a:cubicBezTo>
                    <a:pt x="200" y="1"/>
                    <a:pt x="17" y="108"/>
                    <a:pt x="7" y="375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5"/>
                    <a:pt x="1056" y="398"/>
                  </a:cubicBezTo>
                  <a:cubicBezTo>
                    <a:pt x="1045" y="375"/>
                    <a:pt x="1034" y="353"/>
                    <a:pt x="1022" y="330"/>
                  </a:cubicBezTo>
                  <a:cubicBezTo>
                    <a:pt x="915" y="134"/>
                    <a:pt x="645" y="1"/>
                    <a:pt x="41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7113550" y="891600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lnTo>
                    <a:pt x="679" y="1017"/>
                  </a:lnTo>
                  <a:cubicBezTo>
                    <a:pt x="1062" y="826"/>
                    <a:pt x="1243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098500" y="966050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703"/>
                    <a:pt x="324" y="863"/>
                    <a:pt x="619" y="863"/>
                  </a:cubicBezTo>
                  <a:cubicBezTo>
                    <a:pt x="914" y="863"/>
                    <a:pt x="1179" y="703"/>
                    <a:pt x="1055" y="387"/>
                  </a:cubicBezTo>
                  <a:cubicBezTo>
                    <a:pt x="1044" y="364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7233575" y="1330875"/>
              <a:ext cx="31275" cy="20900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1" y="711"/>
                    <a:pt x="335" y="835"/>
                    <a:pt x="600" y="835"/>
                  </a:cubicBezTo>
                  <a:cubicBezTo>
                    <a:pt x="932" y="835"/>
                    <a:pt x="1250" y="642"/>
                    <a:pt x="1069" y="316"/>
                  </a:cubicBezTo>
                  <a:cubicBezTo>
                    <a:pt x="1057" y="294"/>
                    <a:pt x="1035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7206650" y="1142825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199625" y="1110800"/>
              <a:ext cx="37050" cy="25500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904" y="0"/>
                  </a:moveTo>
                  <a:cubicBezTo>
                    <a:pt x="893" y="0"/>
                    <a:pt x="881" y="1"/>
                    <a:pt x="869" y="2"/>
                  </a:cubicBezTo>
                  <a:lnTo>
                    <a:pt x="802" y="13"/>
                  </a:lnTo>
                  <a:cubicBezTo>
                    <a:pt x="395" y="92"/>
                    <a:pt x="0" y="803"/>
                    <a:pt x="531" y="995"/>
                  </a:cubicBezTo>
                  <a:cubicBezTo>
                    <a:pt x="579" y="1012"/>
                    <a:pt x="626" y="1019"/>
                    <a:pt x="671" y="1019"/>
                  </a:cubicBezTo>
                  <a:cubicBezTo>
                    <a:pt x="1187" y="1019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226925" y="920675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5" y="0"/>
                    <a:pt x="0" y="1065"/>
                    <a:pt x="474" y="1065"/>
                  </a:cubicBezTo>
                  <a:cubicBezTo>
                    <a:pt x="516" y="1065"/>
                    <a:pt x="562" y="1057"/>
                    <a:pt x="612" y="1039"/>
                  </a:cubicBezTo>
                  <a:lnTo>
                    <a:pt x="680" y="1017"/>
                  </a:lnTo>
                  <a:cubicBezTo>
                    <a:pt x="1052" y="825"/>
                    <a:pt x="1244" y="35"/>
                    <a:pt x="680" y="1"/>
                  </a:cubicBezTo>
                  <a:cubicBezTo>
                    <a:pt x="669" y="0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187500" y="852675"/>
              <a:ext cx="29500" cy="21300"/>
            </a:xfrm>
            <a:custGeom>
              <a:avLst/>
              <a:gdLst/>
              <a:ahLst/>
              <a:cxnLst/>
              <a:rect l="l" t="t" r="r" b="b"/>
              <a:pathLst>
                <a:path w="1180" h="852" extrusionOk="0">
                  <a:moveTo>
                    <a:pt x="556" y="0"/>
                  </a:moveTo>
                  <a:cubicBezTo>
                    <a:pt x="263" y="0"/>
                    <a:pt x="1" y="155"/>
                    <a:pt x="124" y="464"/>
                  </a:cubicBezTo>
                  <a:cubicBezTo>
                    <a:pt x="136" y="487"/>
                    <a:pt x="147" y="509"/>
                    <a:pt x="158" y="532"/>
                  </a:cubicBezTo>
                  <a:cubicBezTo>
                    <a:pt x="265" y="721"/>
                    <a:pt x="535" y="852"/>
                    <a:pt x="771" y="852"/>
                  </a:cubicBezTo>
                  <a:cubicBezTo>
                    <a:pt x="984" y="852"/>
                    <a:pt x="1168" y="744"/>
                    <a:pt x="1174" y="476"/>
                  </a:cubicBezTo>
                  <a:cubicBezTo>
                    <a:pt x="1179" y="158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159975" y="937900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0"/>
                  </a:moveTo>
                  <a:cubicBezTo>
                    <a:pt x="40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0"/>
                  </a:cubicBezTo>
                  <a:cubicBezTo>
                    <a:pt x="636" y="0"/>
                    <a:pt x="633" y="0"/>
                    <a:pt x="63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7261550" y="15016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cubicBezTo>
                    <a:pt x="1033" y="337"/>
                    <a:pt x="1022" y="325"/>
                    <a:pt x="1010" y="303"/>
                  </a:cubicBez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110175" y="1079925"/>
              <a:ext cx="29475" cy="27700"/>
            </a:xfrm>
            <a:custGeom>
              <a:avLst/>
              <a:gdLst/>
              <a:ahLst/>
              <a:cxnLst/>
              <a:rect l="l" t="t" r="r" b="b"/>
              <a:pathLst>
                <a:path w="1179" h="1108" extrusionOk="0">
                  <a:moveTo>
                    <a:pt x="673" y="1"/>
                  </a:moveTo>
                  <a:cubicBezTo>
                    <a:pt x="619" y="1"/>
                    <a:pt x="561" y="13"/>
                    <a:pt x="498" y="41"/>
                  </a:cubicBezTo>
                  <a:cubicBezTo>
                    <a:pt x="1" y="247"/>
                    <a:pt x="291" y="1108"/>
                    <a:pt x="675" y="1108"/>
                  </a:cubicBezTo>
                  <a:cubicBezTo>
                    <a:pt x="753" y="1108"/>
                    <a:pt x="835" y="1072"/>
                    <a:pt x="915" y="988"/>
                  </a:cubicBezTo>
                  <a:cubicBezTo>
                    <a:pt x="927" y="977"/>
                    <a:pt x="938" y="955"/>
                    <a:pt x="960" y="943"/>
                  </a:cubicBezTo>
                  <a:cubicBezTo>
                    <a:pt x="1178" y="646"/>
                    <a:pt x="1057" y="1"/>
                    <a:pt x="67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7127425" y="1098225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1"/>
                  </a:moveTo>
                  <a:cubicBezTo>
                    <a:pt x="311" y="1"/>
                    <a:pt x="0" y="1002"/>
                    <a:pt x="582" y="1002"/>
                  </a:cubicBezTo>
                  <a:cubicBezTo>
                    <a:pt x="591" y="1002"/>
                    <a:pt x="600" y="1002"/>
                    <a:pt x="609" y="1001"/>
                  </a:cubicBezTo>
                  <a:lnTo>
                    <a:pt x="677" y="1001"/>
                  </a:lnTo>
                  <a:cubicBezTo>
                    <a:pt x="1106" y="933"/>
                    <a:pt x="1500" y="234"/>
                    <a:pt x="970" y="31"/>
                  </a:cubicBezTo>
                  <a:cubicBezTo>
                    <a:pt x="918" y="10"/>
                    <a:pt x="867" y="1"/>
                    <a:pt x="8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7286775" y="1317350"/>
              <a:ext cx="28375" cy="23725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2" y="0"/>
                  </a:moveTo>
                  <a:cubicBezTo>
                    <a:pt x="328" y="0"/>
                    <a:pt x="200" y="74"/>
                    <a:pt x="137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3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288425" y="848450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6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36"/>
                    <a:pt x="1255" y="35"/>
                    <a:pt x="691" y="1"/>
                  </a:cubicBezTo>
                  <a:cubicBezTo>
                    <a:pt x="683" y="1"/>
                    <a:pt x="67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264500" y="1301875"/>
              <a:ext cx="30025" cy="26775"/>
            </a:xfrm>
            <a:custGeom>
              <a:avLst/>
              <a:gdLst/>
              <a:ahLst/>
              <a:cxnLst/>
              <a:rect l="l" t="t" r="r" b="b"/>
              <a:pathLst>
                <a:path w="1201" h="1071" extrusionOk="0">
                  <a:moveTo>
                    <a:pt x="735" y="1"/>
                  </a:moveTo>
                  <a:cubicBezTo>
                    <a:pt x="691" y="1"/>
                    <a:pt x="641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47" y="258"/>
                    <a:pt x="1" y="1059"/>
                    <a:pt x="565" y="1070"/>
                  </a:cubicBezTo>
                  <a:cubicBezTo>
                    <a:pt x="571" y="1070"/>
                    <a:pt x="576" y="1070"/>
                    <a:pt x="582" y="1070"/>
                  </a:cubicBezTo>
                  <a:cubicBezTo>
                    <a:pt x="1163" y="1070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2150" y="855150"/>
              <a:ext cx="30125" cy="27425"/>
            </a:xfrm>
            <a:custGeom>
              <a:avLst/>
              <a:gdLst/>
              <a:ahLst/>
              <a:cxnLst/>
              <a:rect l="l" t="t" r="r" b="b"/>
              <a:pathLst>
                <a:path w="1205" h="1097" extrusionOk="0">
                  <a:moveTo>
                    <a:pt x="440" y="0"/>
                  </a:moveTo>
                  <a:cubicBezTo>
                    <a:pt x="348" y="0"/>
                    <a:pt x="258" y="48"/>
                    <a:pt x="184" y="162"/>
                  </a:cubicBezTo>
                  <a:cubicBezTo>
                    <a:pt x="173" y="185"/>
                    <a:pt x="162" y="207"/>
                    <a:pt x="150" y="219"/>
                  </a:cubicBezTo>
                  <a:cubicBezTo>
                    <a:pt x="0" y="537"/>
                    <a:pt x="216" y="1097"/>
                    <a:pt x="558" y="1097"/>
                  </a:cubicBezTo>
                  <a:cubicBezTo>
                    <a:pt x="628" y="1097"/>
                    <a:pt x="704" y="1073"/>
                    <a:pt x="782" y="1020"/>
                  </a:cubicBezTo>
                  <a:cubicBezTo>
                    <a:pt x="1205" y="732"/>
                    <a:pt x="803" y="0"/>
                    <a:pt x="44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7236750" y="1232400"/>
              <a:ext cx="31175" cy="26925"/>
            </a:xfrm>
            <a:custGeom>
              <a:avLst/>
              <a:gdLst/>
              <a:ahLst/>
              <a:cxnLst/>
              <a:rect l="l" t="t" r="r" b="b"/>
              <a:pathLst>
                <a:path w="1247" h="1077" extrusionOk="0">
                  <a:moveTo>
                    <a:pt x="657" y="0"/>
                  </a:moveTo>
                  <a:cubicBezTo>
                    <a:pt x="77" y="0"/>
                    <a:pt x="0" y="1077"/>
                    <a:pt x="476" y="1077"/>
                  </a:cubicBezTo>
                  <a:cubicBezTo>
                    <a:pt x="518" y="1077"/>
                    <a:pt x="564" y="1068"/>
                    <a:pt x="614" y="1051"/>
                  </a:cubicBezTo>
                  <a:cubicBezTo>
                    <a:pt x="637" y="1039"/>
                    <a:pt x="659" y="1028"/>
                    <a:pt x="682" y="1017"/>
                  </a:cubicBezTo>
                  <a:cubicBezTo>
                    <a:pt x="1054" y="836"/>
                    <a:pt x="1246" y="35"/>
                    <a:pt x="682" y="1"/>
                  </a:cubicBezTo>
                  <a:cubicBezTo>
                    <a:pt x="674" y="1"/>
                    <a:pt x="665" y="0"/>
                    <a:pt x="65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062000" y="1023625"/>
              <a:ext cx="28400" cy="24100"/>
            </a:xfrm>
            <a:custGeom>
              <a:avLst/>
              <a:gdLst/>
              <a:ahLst/>
              <a:cxnLst/>
              <a:rect l="l" t="t" r="r" b="b"/>
              <a:pathLst>
                <a:path w="1136" h="964" extrusionOk="0">
                  <a:moveTo>
                    <a:pt x="477" y="0"/>
                  </a:moveTo>
                  <a:cubicBezTo>
                    <a:pt x="339" y="0"/>
                    <a:pt x="214" y="71"/>
                    <a:pt x="145" y="250"/>
                  </a:cubicBezTo>
                  <a:cubicBezTo>
                    <a:pt x="0" y="642"/>
                    <a:pt x="457" y="964"/>
                    <a:pt x="795" y="964"/>
                  </a:cubicBezTo>
                  <a:cubicBezTo>
                    <a:pt x="984" y="964"/>
                    <a:pt x="1135" y="864"/>
                    <a:pt x="1127" y="622"/>
                  </a:cubicBezTo>
                  <a:cubicBezTo>
                    <a:pt x="1127" y="589"/>
                    <a:pt x="1116" y="566"/>
                    <a:pt x="1116" y="544"/>
                  </a:cubicBezTo>
                  <a:cubicBezTo>
                    <a:pt x="1071" y="274"/>
                    <a:pt x="749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277400" y="1476575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4" y="0"/>
                  </a:moveTo>
                  <a:cubicBezTo>
                    <a:pt x="611" y="0"/>
                    <a:pt x="552" y="13"/>
                    <a:pt x="489" y="40"/>
                  </a:cubicBezTo>
                  <a:cubicBezTo>
                    <a:pt x="0" y="256"/>
                    <a:pt x="295" y="1115"/>
                    <a:pt x="674" y="1115"/>
                  </a:cubicBezTo>
                  <a:cubicBezTo>
                    <a:pt x="750" y="1115"/>
                    <a:pt x="829" y="1080"/>
                    <a:pt x="907" y="999"/>
                  </a:cubicBezTo>
                  <a:cubicBezTo>
                    <a:pt x="929" y="977"/>
                    <a:pt x="940" y="965"/>
                    <a:pt x="952" y="943"/>
                  </a:cubicBezTo>
                  <a:cubicBezTo>
                    <a:pt x="1180" y="646"/>
                    <a:pt x="1051" y="0"/>
                    <a:pt x="6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7148275" y="991675"/>
              <a:ext cx="36775" cy="20900"/>
            </a:xfrm>
            <a:custGeom>
              <a:avLst/>
              <a:gdLst/>
              <a:ahLst/>
              <a:cxnLst/>
              <a:rect l="l" t="t" r="r" b="b"/>
              <a:pathLst>
                <a:path w="1471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1" y="836"/>
                    <a:pt x="1471" y="449"/>
                    <a:pt x="1107" y="140"/>
                  </a:cubicBezTo>
                  <a:cubicBezTo>
                    <a:pt x="1095" y="118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7202925" y="1026475"/>
              <a:ext cx="30000" cy="26825"/>
            </a:xfrm>
            <a:custGeom>
              <a:avLst/>
              <a:gdLst/>
              <a:ahLst/>
              <a:cxnLst/>
              <a:rect l="l" t="t" r="r" b="b"/>
              <a:pathLst>
                <a:path w="1200" h="1073" extrusionOk="0">
                  <a:moveTo>
                    <a:pt x="627" y="1"/>
                  </a:moveTo>
                  <a:cubicBezTo>
                    <a:pt x="50" y="1"/>
                    <a:pt x="0" y="1073"/>
                    <a:pt x="469" y="1073"/>
                  </a:cubicBezTo>
                  <a:cubicBezTo>
                    <a:pt x="516" y="1073"/>
                    <a:pt x="567" y="1062"/>
                    <a:pt x="624" y="1039"/>
                  </a:cubicBezTo>
                  <a:cubicBezTo>
                    <a:pt x="647" y="1028"/>
                    <a:pt x="658" y="1028"/>
                    <a:pt x="681" y="1005"/>
                  </a:cubicBezTo>
                  <a:cubicBezTo>
                    <a:pt x="1053" y="813"/>
                    <a:pt x="1200" y="12"/>
                    <a:pt x="636" y="1"/>
                  </a:cubicBezTo>
                  <a:cubicBezTo>
                    <a:pt x="633" y="1"/>
                    <a:pt x="630" y="1"/>
                    <a:pt x="62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7201025" y="141980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7235750" y="1379600"/>
              <a:ext cx="29975" cy="27925"/>
            </a:xfrm>
            <a:custGeom>
              <a:avLst/>
              <a:gdLst/>
              <a:ahLst/>
              <a:cxnLst/>
              <a:rect l="l" t="t" r="r" b="b"/>
              <a:pathLst>
                <a:path w="1199" h="1117" extrusionOk="0">
                  <a:moveTo>
                    <a:pt x="663" y="1"/>
                  </a:moveTo>
                  <a:cubicBezTo>
                    <a:pt x="605" y="1"/>
                    <a:pt x="542" y="15"/>
                    <a:pt x="474" y="49"/>
                  </a:cubicBezTo>
                  <a:cubicBezTo>
                    <a:pt x="1" y="290"/>
                    <a:pt x="335" y="1117"/>
                    <a:pt x="708" y="1117"/>
                  </a:cubicBezTo>
                  <a:cubicBezTo>
                    <a:pt x="788" y="1117"/>
                    <a:pt x="871" y="1078"/>
                    <a:pt x="948" y="985"/>
                  </a:cubicBezTo>
                  <a:cubicBezTo>
                    <a:pt x="970" y="963"/>
                    <a:pt x="982" y="940"/>
                    <a:pt x="993" y="929"/>
                  </a:cubicBezTo>
                  <a:cubicBezTo>
                    <a:pt x="1198" y="626"/>
                    <a:pt x="1039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282025" y="1368500"/>
              <a:ext cx="29675" cy="27750"/>
            </a:xfrm>
            <a:custGeom>
              <a:avLst/>
              <a:gdLst/>
              <a:ahLst/>
              <a:cxnLst/>
              <a:rect l="l" t="t" r="r" b="b"/>
              <a:pathLst>
                <a:path w="1187" h="1110" extrusionOk="0">
                  <a:moveTo>
                    <a:pt x="672" y="1"/>
                  </a:moveTo>
                  <a:cubicBezTo>
                    <a:pt x="612" y="1"/>
                    <a:pt x="545" y="17"/>
                    <a:pt x="473" y="53"/>
                  </a:cubicBezTo>
                  <a:cubicBezTo>
                    <a:pt x="1" y="284"/>
                    <a:pt x="327" y="1110"/>
                    <a:pt x="703" y="1110"/>
                  </a:cubicBezTo>
                  <a:cubicBezTo>
                    <a:pt x="785" y="1110"/>
                    <a:pt x="869" y="1071"/>
                    <a:pt x="947" y="978"/>
                  </a:cubicBezTo>
                  <a:cubicBezTo>
                    <a:pt x="959" y="967"/>
                    <a:pt x="970" y="944"/>
                    <a:pt x="992" y="921"/>
                  </a:cubicBezTo>
                  <a:cubicBezTo>
                    <a:pt x="1187" y="620"/>
                    <a:pt x="1046" y="1"/>
                    <a:pt x="67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7248525" y="989450"/>
              <a:ext cx="38775" cy="21525"/>
            </a:xfrm>
            <a:custGeom>
              <a:avLst/>
              <a:gdLst/>
              <a:ahLst/>
              <a:cxnLst/>
              <a:rect l="l" t="t" r="r" b="b"/>
              <a:pathLst>
                <a:path w="1551" h="861" extrusionOk="0">
                  <a:moveTo>
                    <a:pt x="820" y="0"/>
                  </a:moveTo>
                  <a:cubicBezTo>
                    <a:pt x="440" y="0"/>
                    <a:pt x="0" y="303"/>
                    <a:pt x="267" y="681"/>
                  </a:cubicBezTo>
                  <a:cubicBezTo>
                    <a:pt x="357" y="808"/>
                    <a:pt x="486" y="860"/>
                    <a:pt x="623" y="860"/>
                  </a:cubicBezTo>
                  <a:cubicBezTo>
                    <a:pt x="1052" y="860"/>
                    <a:pt x="1550" y="348"/>
                    <a:pt x="1114" y="82"/>
                  </a:cubicBezTo>
                  <a:cubicBezTo>
                    <a:pt x="1102" y="71"/>
                    <a:pt x="1080" y="60"/>
                    <a:pt x="1057" y="49"/>
                  </a:cubicBezTo>
                  <a:cubicBezTo>
                    <a:pt x="987" y="16"/>
                    <a:pt x="905" y="0"/>
                    <a:pt x="82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68150" y="851850"/>
              <a:ext cx="441525" cy="951575"/>
            </a:xfrm>
            <a:custGeom>
              <a:avLst/>
              <a:gdLst/>
              <a:ahLst/>
              <a:cxnLst/>
              <a:rect l="l" t="t" r="r" b="b"/>
              <a:pathLst>
                <a:path w="17661" h="38063" extrusionOk="0">
                  <a:moveTo>
                    <a:pt x="1501" y="1"/>
                  </a:moveTo>
                  <a:cubicBezTo>
                    <a:pt x="1343" y="1389"/>
                    <a:pt x="1129" y="2777"/>
                    <a:pt x="869" y="4142"/>
                  </a:cubicBezTo>
                  <a:cubicBezTo>
                    <a:pt x="745" y="4864"/>
                    <a:pt x="565" y="5575"/>
                    <a:pt x="418" y="6297"/>
                  </a:cubicBezTo>
                  <a:cubicBezTo>
                    <a:pt x="249" y="7008"/>
                    <a:pt x="136" y="7742"/>
                    <a:pt x="91" y="8475"/>
                  </a:cubicBezTo>
                  <a:cubicBezTo>
                    <a:pt x="0" y="9953"/>
                    <a:pt x="91" y="11432"/>
                    <a:pt x="339" y="12887"/>
                  </a:cubicBezTo>
                  <a:cubicBezTo>
                    <a:pt x="576" y="14343"/>
                    <a:pt x="937" y="15776"/>
                    <a:pt x="1422" y="17164"/>
                  </a:cubicBezTo>
                  <a:cubicBezTo>
                    <a:pt x="1671" y="17864"/>
                    <a:pt x="1953" y="18541"/>
                    <a:pt x="2257" y="19218"/>
                  </a:cubicBezTo>
                  <a:cubicBezTo>
                    <a:pt x="2562" y="19883"/>
                    <a:pt x="2934" y="20527"/>
                    <a:pt x="3295" y="21159"/>
                  </a:cubicBezTo>
                  <a:lnTo>
                    <a:pt x="5485" y="24984"/>
                  </a:lnTo>
                  <a:lnTo>
                    <a:pt x="6568" y="26891"/>
                  </a:lnTo>
                  <a:cubicBezTo>
                    <a:pt x="6940" y="27523"/>
                    <a:pt x="7301" y="28166"/>
                    <a:pt x="7696" y="28787"/>
                  </a:cubicBezTo>
                  <a:cubicBezTo>
                    <a:pt x="8103" y="29407"/>
                    <a:pt x="8475" y="30039"/>
                    <a:pt x="8915" y="30626"/>
                  </a:cubicBezTo>
                  <a:lnTo>
                    <a:pt x="9547" y="31529"/>
                  </a:lnTo>
                  <a:lnTo>
                    <a:pt x="10235" y="32398"/>
                  </a:lnTo>
                  <a:cubicBezTo>
                    <a:pt x="10675" y="32996"/>
                    <a:pt x="11206" y="33515"/>
                    <a:pt x="11691" y="34068"/>
                  </a:cubicBezTo>
                  <a:cubicBezTo>
                    <a:pt x="12233" y="34575"/>
                    <a:pt x="12740" y="35117"/>
                    <a:pt x="13338" y="35557"/>
                  </a:cubicBezTo>
                  <a:cubicBezTo>
                    <a:pt x="13914" y="36031"/>
                    <a:pt x="14523" y="36460"/>
                    <a:pt x="15155" y="36844"/>
                  </a:cubicBezTo>
                  <a:lnTo>
                    <a:pt x="16126" y="37374"/>
                  </a:lnTo>
                  <a:lnTo>
                    <a:pt x="17130" y="37848"/>
                  </a:lnTo>
                  <a:cubicBezTo>
                    <a:pt x="17310" y="37916"/>
                    <a:pt x="17480" y="37983"/>
                    <a:pt x="17660" y="38062"/>
                  </a:cubicBezTo>
                  <a:lnTo>
                    <a:pt x="17660" y="37622"/>
                  </a:lnTo>
                  <a:cubicBezTo>
                    <a:pt x="17536" y="37577"/>
                    <a:pt x="17423" y="37521"/>
                    <a:pt x="17299" y="37464"/>
                  </a:cubicBezTo>
                  <a:lnTo>
                    <a:pt x="16306" y="37013"/>
                  </a:lnTo>
                  <a:lnTo>
                    <a:pt x="15336" y="36494"/>
                  </a:lnTo>
                  <a:cubicBezTo>
                    <a:pt x="14726" y="36121"/>
                    <a:pt x="14128" y="35704"/>
                    <a:pt x="13575" y="35253"/>
                  </a:cubicBezTo>
                  <a:cubicBezTo>
                    <a:pt x="12989" y="34824"/>
                    <a:pt x="12492" y="34293"/>
                    <a:pt x="11950" y="33797"/>
                  </a:cubicBezTo>
                  <a:cubicBezTo>
                    <a:pt x="11477" y="33255"/>
                    <a:pt x="10946" y="32747"/>
                    <a:pt x="10517" y="32161"/>
                  </a:cubicBezTo>
                  <a:lnTo>
                    <a:pt x="9829" y="31314"/>
                  </a:lnTo>
                  <a:lnTo>
                    <a:pt x="9197" y="30434"/>
                  </a:lnTo>
                  <a:cubicBezTo>
                    <a:pt x="8768" y="29847"/>
                    <a:pt x="8385" y="29227"/>
                    <a:pt x="7990" y="28606"/>
                  </a:cubicBezTo>
                  <a:cubicBezTo>
                    <a:pt x="7606" y="27986"/>
                    <a:pt x="7234" y="27354"/>
                    <a:pt x="6861" y="26722"/>
                  </a:cubicBezTo>
                  <a:lnTo>
                    <a:pt x="5767" y="24815"/>
                  </a:lnTo>
                  <a:lnTo>
                    <a:pt x="3566" y="21012"/>
                  </a:lnTo>
                  <a:cubicBezTo>
                    <a:pt x="3205" y="20369"/>
                    <a:pt x="2833" y="19737"/>
                    <a:pt x="2528" y="19082"/>
                  </a:cubicBezTo>
                  <a:cubicBezTo>
                    <a:pt x="2223" y="18439"/>
                    <a:pt x="1941" y="17751"/>
                    <a:pt x="1704" y="17074"/>
                  </a:cubicBezTo>
                  <a:cubicBezTo>
                    <a:pt x="1219" y="15697"/>
                    <a:pt x="847" y="14287"/>
                    <a:pt x="610" y="12853"/>
                  </a:cubicBezTo>
                  <a:cubicBezTo>
                    <a:pt x="350" y="11409"/>
                    <a:pt x="271" y="9953"/>
                    <a:pt x="350" y="8498"/>
                  </a:cubicBezTo>
                  <a:cubicBezTo>
                    <a:pt x="407" y="7042"/>
                    <a:pt x="858" y="5643"/>
                    <a:pt x="1095" y="4187"/>
                  </a:cubicBezTo>
                  <a:cubicBezTo>
                    <a:pt x="1343" y="2799"/>
                    <a:pt x="1535" y="1400"/>
                    <a:pt x="1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6895800" y="851575"/>
              <a:ext cx="413575" cy="920250"/>
            </a:xfrm>
            <a:custGeom>
              <a:avLst/>
              <a:gdLst/>
              <a:ahLst/>
              <a:cxnLst/>
              <a:rect l="l" t="t" r="r" b="b"/>
              <a:pathLst>
                <a:path w="16543" h="36810" extrusionOk="0">
                  <a:moveTo>
                    <a:pt x="1456" y="1"/>
                  </a:moveTo>
                  <a:cubicBezTo>
                    <a:pt x="1230" y="2235"/>
                    <a:pt x="858" y="4458"/>
                    <a:pt x="350" y="6647"/>
                  </a:cubicBezTo>
                  <a:cubicBezTo>
                    <a:pt x="147" y="7538"/>
                    <a:pt x="34" y="8452"/>
                    <a:pt x="34" y="9378"/>
                  </a:cubicBezTo>
                  <a:cubicBezTo>
                    <a:pt x="0" y="12864"/>
                    <a:pt x="1129" y="17141"/>
                    <a:pt x="2844" y="20052"/>
                  </a:cubicBezTo>
                  <a:cubicBezTo>
                    <a:pt x="3995" y="22016"/>
                    <a:pt x="4480" y="22874"/>
                    <a:pt x="4943" y="23720"/>
                  </a:cubicBezTo>
                  <a:cubicBezTo>
                    <a:pt x="5439" y="24611"/>
                    <a:pt x="5902" y="25446"/>
                    <a:pt x="7132" y="27534"/>
                  </a:cubicBezTo>
                  <a:cubicBezTo>
                    <a:pt x="9806" y="32025"/>
                    <a:pt x="12560" y="34914"/>
                    <a:pt x="15550" y="36358"/>
                  </a:cubicBezTo>
                  <a:cubicBezTo>
                    <a:pt x="15888" y="36516"/>
                    <a:pt x="16216" y="36674"/>
                    <a:pt x="16543" y="36809"/>
                  </a:cubicBezTo>
                  <a:lnTo>
                    <a:pt x="16543" y="30637"/>
                  </a:lnTo>
                  <a:cubicBezTo>
                    <a:pt x="16475" y="30614"/>
                    <a:pt x="16396" y="30581"/>
                    <a:pt x="16329" y="30547"/>
                  </a:cubicBezTo>
                  <a:cubicBezTo>
                    <a:pt x="14738" y="29825"/>
                    <a:pt x="13948" y="28583"/>
                    <a:pt x="13485" y="26902"/>
                  </a:cubicBezTo>
                  <a:cubicBezTo>
                    <a:pt x="13225" y="26011"/>
                    <a:pt x="12887" y="25130"/>
                    <a:pt x="12469" y="24295"/>
                  </a:cubicBezTo>
                  <a:cubicBezTo>
                    <a:pt x="12097" y="23517"/>
                    <a:pt x="11454" y="22704"/>
                    <a:pt x="11239" y="21881"/>
                  </a:cubicBezTo>
                  <a:cubicBezTo>
                    <a:pt x="11014" y="21034"/>
                    <a:pt x="10980" y="20323"/>
                    <a:pt x="10528" y="19511"/>
                  </a:cubicBezTo>
                  <a:cubicBezTo>
                    <a:pt x="10100" y="18721"/>
                    <a:pt x="9547" y="18010"/>
                    <a:pt x="9095" y="17231"/>
                  </a:cubicBezTo>
                  <a:cubicBezTo>
                    <a:pt x="8644" y="16430"/>
                    <a:pt x="8351" y="15516"/>
                    <a:pt x="8001" y="14659"/>
                  </a:cubicBezTo>
                  <a:cubicBezTo>
                    <a:pt x="7380" y="13158"/>
                    <a:pt x="7606" y="11488"/>
                    <a:pt x="6997" y="10010"/>
                  </a:cubicBezTo>
                  <a:cubicBezTo>
                    <a:pt x="6613" y="9050"/>
                    <a:pt x="5846" y="8340"/>
                    <a:pt x="5609" y="7324"/>
                  </a:cubicBezTo>
                  <a:cubicBezTo>
                    <a:pt x="5259" y="5891"/>
                    <a:pt x="5417" y="4537"/>
                    <a:pt x="5597" y="3115"/>
                  </a:cubicBezTo>
                  <a:cubicBezTo>
                    <a:pt x="5699" y="2235"/>
                    <a:pt x="5902" y="1366"/>
                    <a:pt x="5857" y="474"/>
                  </a:cubicBezTo>
                  <a:cubicBezTo>
                    <a:pt x="5857" y="305"/>
                    <a:pt x="5834" y="147"/>
                    <a:pt x="5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5531525" y="896425"/>
              <a:ext cx="875" cy="1150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5691500" y="896425"/>
              <a:ext cx="44025" cy="70000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5912950" y="896425"/>
              <a:ext cx="82100" cy="172400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099125" y="896425"/>
              <a:ext cx="66600" cy="126425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1736950" y="896725"/>
              <a:ext cx="575" cy="850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0" y="0"/>
                  </a:moveTo>
                  <a:cubicBezTo>
                    <a:pt x="0" y="11"/>
                    <a:pt x="0" y="23"/>
                    <a:pt x="0" y="34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896600" y="896425"/>
              <a:ext cx="44325" cy="70275"/>
            </a:xfrm>
            <a:custGeom>
              <a:avLst/>
              <a:gdLst/>
              <a:ahLst/>
              <a:cxnLst/>
              <a:rect l="l" t="t" r="r" b="b"/>
              <a:pathLst>
                <a:path w="1773" h="2811" extrusionOk="0">
                  <a:moveTo>
                    <a:pt x="1772" y="1"/>
                  </a:moveTo>
                  <a:lnTo>
                    <a:pt x="272" y="12"/>
                  </a:lnTo>
                  <a:cubicBezTo>
                    <a:pt x="80" y="926"/>
                    <a:pt x="1" y="1874"/>
                    <a:pt x="57" y="2810"/>
                  </a:cubicBezTo>
                  <a:cubicBezTo>
                    <a:pt x="599" y="1863"/>
                    <a:pt x="1174" y="926"/>
                    <a:pt x="1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2118350" y="896725"/>
              <a:ext cx="82100" cy="172375"/>
            </a:xfrm>
            <a:custGeom>
              <a:avLst/>
              <a:gdLst/>
              <a:ahLst/>
              <a:cxnLst/>
              <a:rect l="l" t="t" r="r" b="b"/>
              <a:pathLst>
                <a:path w="3284" h="6895" extrusionOk="0">
                  <a:moveTo>
                    <a:pt x="689" y="0"/>
                  </a:moveTo>
                  <a:cubicBezTo>
                    <a:pt x="305" y="2279"/>
                    <a:pt x="68" y="4581"/>
                    <a:pt x="0" y="6895"/>
                  </a:cubicBezTo>
                  <a:cubicBezTo>
                    <a:pt x="1050" y="4525"/>
                    <a:pt x="2235" y="2302"/>
                    <a:pt x="32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2304525" y="896725"/>
              <a:ext cx="66600" cy="126400"/>
            </a:xfrm>
            <a:custGeom>
              <a:avLst/>
              <a:gdLst/>
              <a:ahLst/>
              <a:cxnLst/>
              <a:rect l="l" t="t" r="r" b="b"/>
              <a:pathLst>
                <a:path w="2664" h="5056" extrusionOk="0">
                  <a:moveTo>
                    <a:pt x="1" y="0"/>
                  </a:moveTo>
                  <a:cubicBezTo>
                    <a:pt x="204" y="1952"/>
                    <a:pt x="712" y="3735"/>
                    <a:pt x="1592" y="5055"/>
                  </a:cubicBezTo>
                  <a:cubicBezTo>
                    <a:pt x="1942" y="3453"/>
                    <a:pt x="2337" y="1738"/>
                    <a:pt x="2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062550" y="896425"/>
              <a:ext cx="955525" cy="917675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470325" y="906750"/>
              <a:ext cx="29775" cy="21425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3360450" y="1002900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407850" y="949125"/>
              <a:ext cx="29350" cy="21575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559275" y="1207875"/>
              <a:ext cx="30000" cy="26750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3475700" y="1392450"/>
              <a:ext cx="29150" cy="27675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463300" y="11912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733825" y="11585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302050" y="925525"/>
              <a:ext cx="29425" cy="27800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559850" y="131135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362725" y="1055200"/>
              <a:ext cx="37250" cy="21025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424425" y="90060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588125" y="1286625"/>
              <a:ext cx="29500" cy="21500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677475" y="1087975"/>
              <a:ext cx="28825" cy="26975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368025" y="960425"/>
              <a:ext cx="28200" cy="2390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358450" y="1031075"/>
              <a:ext cx="28400" cy="23750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412350" y="999800"/>
              <a:ext cx="30900" cy="26725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590550" y="14781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578675" y="111737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3729300" y="1344375"/>
              <a:ext cx="29800" cy="21475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3566725" y="1189375"/>
              <a:ext cx="28375" cy="23950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3357900" y="923825"/>
              <a:ext cx="28475" cy="23725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3322925" y="979850"/>
              <a:ext cx="31150" cy="26925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620125" y="1033400"/>
              <a:ext cx="29500" cy="21400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470925" y="1548725"/>
              <a:ext cx="28825" cy="27750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743975" y="1235875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477200" y="977250"/>
              <a:ext cx="29475" cy="27875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459450" y="1261375"/>
              <a:ext cx="36925" cy="20725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3642750" y="1059150"/>
              <a:ext cx="36800" cy="25225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465225" y="1042150"/>
              <a:ext cx="29125" cy="21950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3584150" y="9537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3566100" y="1264600"/>
              <a:ext cx="28375" cy="23725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3428025" y="1307075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358375" y="11164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618450" y="1125900"/>
              <a:ext cx="28275" cy="24025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703475" y="1446825"/>
              <a:ext cx="28500" cy="23750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543825" y="1324575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3726800" y="1503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3426625" y="1361950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3629550" y="1226950"/>
              <a:ext cx="31275" cy="21000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3718150" y="1203850"/>
              <a:ext cx="31575" cy="2095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3381875" y="1299450"/>
              <a:ext cx="36850" cy="20975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3676625" y="112035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3416800" y="113305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3499225" y="1448900"/>
              <a:ext cx="29275" cy="21900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3605900" y="1008175"/>
              <a:ext cx="29500" cy="21625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05475" y="1076400"/>
              <a:ext cx="28875" cy="26925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3501500" y="995625"/>
              <a:ext cx="28375" cy="23675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3590075" y="1409600"/>
              <a:ext cx="29525" cy="21500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3617025" y="1352550"/>
              <a:ext cx="28400" cy="23975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557075" y="1360025"/>
              <a:ext cx="28650" cy="23650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306850" y="1189375"/>
              <a:ext cx="31175" cy="26725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83325" y="107982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3549875" y="1513750"/>
              <a:ext cx="29150" cy="27675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3511250" y="1242800"/>
              <a:ext cx="30125" cy="27550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3624125" y="1378475"/>
              <a:ext cx="29075" cy="27700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3440275" y="1433725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3618875" y="1244200"/>
              <a:ext cx="37325" cy="21050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625600" y="1433650"/>
              <a:ext cx="37850" cy="25050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3740400" y="1362975"/>
              <a:ext cx="37025" cy="25225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89125" y="947500"/>
              <a:ext cx="29200" cy="21525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3467250" y="114610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3665125" y="1515500"/>
              <a:ext cx="31175" cy="26700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3674225" y="1241075"/>
              <a:ext cx="29150" cy="27700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3334550" y="94720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515075" y="1204675"/>
              <a:ext cx="31600" cy="21075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573625" y="1040150"/>
              <a:ext cx="29725" cy="27975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3342650" y="1155775"/>
              <a:ext cx="29275" cy="21875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41600" y="97147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3451325" y="10054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3448900" y="948425"/>
              <a:ext cx="28375" cy="23750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524925" y="126695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3443375" y="1176200"/>
              <a:ext cx="28100" cy="23975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3472425" y="1288225"/>
              <a:ext cx="28275" cy="23750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293175" y="1022800"/>
              <a:ext cx="29500" cy="21625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3513350" y="9706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62750" y="1228125"/>
              <a:ext cx="36925" cy="21000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533675" y="940375"/>
              <a:ext cx="29700" cy="27775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298300" y="1057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3406850" y="1052650"/>
              <a:ext cx="29475" cy="21525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3706850" y="1380150"/>
              <a:ext cx="28300" cy="23925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3434525" y="1192800"/>
              <a:ext cx="28375" cy="23675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384075" y="1159050"/>
              <a:ext cx="30850" cy="26650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3635200" y="1324500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02700" y="971500"/>
              <a:ext cx="29775" cy="27875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3650575" y="1190500"/>
              <a:ext cx="29275" cy="21800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3502625" y="1151500"/>
              <a:ext cx="29475" cy="21625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3511950" y="1183900"/>
              <a:ext cx="300" cy="1700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3522525" y="1026725"/>
              <a:ext cx="28375" cy="23750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3317050" y="9052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504025" y="1100175"/>
              <a:ext cx="28100" cy="2390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3342275" y="1085975"/>
              <a:ext cx="28650" cy="23675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612575" y="1271050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3396700" y="928250"/>
              <a:ext cx="29500" cy="21500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3584075" y="1068000"/>
              <a:ext cx="30100" cy="2757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3490525" y="1207200"/>
              <a:ext cx="29775" cy="21475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3574675" y="1138475"/>
              <a:ext cx="31150" cy="21025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3372025" y="1088525"/>
              <a:ext cx="37025" cy="25200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534100" y="1077200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3462900" y="1336925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40325" y="109025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3471600" y="1514825"/>
              <a:ext cx="28650" cy="23850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588600" y="1134300"/>
              <a:ext cx="30325" cy="27450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3548850" y="1170975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3513350" y="1516675"/>
              <a:ext cx="36875" cy="20900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3720700" y="1300025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562875" y="1479425"/>
              <a:ext cx="29350" cy="21650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3452875" y="14767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88400" y="1337700"/>
              <a:ext cx="29875" cy="21300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359475" y="927925"/>
              <a:ext cx="29725" cy="21300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3570225" y="124172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3690925" y="1166475"/>
              <a:ext cx="28875" cy="27700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558925" y="1400900"/>
              <a:ext cx="29750" cy="21400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3561575" y="1448400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437725" y="1343175"/>
              <a:ext cx="29275" cy="21775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3373300" y="1326525"/>
              <a:ext cx="28375" cy="23925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3339475" y="127782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3391350" y="1274425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3665650" y="1404950"/>
              <a:ext cx="30325" cy="27450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3541250" y="1437350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3422925" y="1258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3589650" y="1445125"/>
              <a:ext cx="29800" cy="27050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3523275" y="1464725"/>
              <a:ext cx="28850" cy="26975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608700" y="1074500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3546650" y="1214350"/>
              <a:ext cx="875" cy="1725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3305875" y="966200"/>
              <a:ext cx="29650" cy="21475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3585500" y="1380700"/>
              <a:ext cx="31575" cy="20675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3667675" y="1357900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462575" y="1042550"/>
              <a:ext cx="875" cy="1725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3592600" y="1250925"/>
              <a:ext cx="31275" cy="21025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3715300" y="1537600"/>
              <a:ext cx="37125" cy="21000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3667200" y="1209100"/>
              <a:ext cx="31300" cy="21125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3650575" y="1502825"/>
              <a:ext cx="37500" cy="21100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3658250" y="1286725"/>
              <a:ext cx="37650" cy="25275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3563875" y="913675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3602375" y="1512500"/>
              <a:ext cx="28550" cy="23675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3527875" y="1107950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3471875" y="1301875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3586825" y="1540575"/>
              <a:ext cx="36875" cy="20900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3388375" y="1133375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3510400" y="1550000"/>
              <a:ext cx="29350" cy="21600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3400800" y="1209075"/>
              <a:ext cx="29975" cy="26750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3509750" y="1385225"/>
              <a:ext cx="28875" cy="2795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3546025" y="968875"/>
              <a:ext cx="29750" cy="27875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3503950" y="1581750"/>
              <a:ext cx="37100" cy="20900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3503900" y="1272550"/>
              <a:ext cx="29500" cy="21425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3464075" y="1116400"/>
              <a:ext cx="28375" cy="2390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269475" y="1023625"/>
              <a:ext cx="28300" cy="24100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649325" y="1265275"/>
              <a:ext cx="30825" cy="26725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665275" y="1432750"/>
              <a:ext cx="30150" cy="27450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484825" y="1476575"/>
              <a:ext cx="29450" cy="27875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657850" y="1341975"/>
              <a:ext cx="37450" cy="21025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519975" y="1341925"/>
              <a:ext cx="29250" cy="21800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546950" y="1392975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587125" y="1210825"/>
              <a:ext cx="29375" cy="21400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555325" y="992900"/>
              <a:ext cx="30000" cy="26775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3692425" y="1300575"/>
              <a:ext cx="28225" cy="2390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623225" y="1481300"/>
              <a:ext cx="29125" cy="27700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662400" y="1388575"/>
              <a:ext cx="31300" cy="21075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702350" y="1484475"/>
              <a:ext cx="29450" cy="27975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3580775" y="1022700"/>
              <a:ext cx="36875" cy="20925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3781075" y="1453750"/>
              <a:ext cx="36975" cy="25275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3408400" y="141980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690975" y="1410975"/>
              <a:ext cx="29325" cy="21550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3600250" y="1310750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623525" y="109200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3622850" y="1314175"/>
              <a:ext cx="31525" cy="20875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3708025" y="1441650"/>
              <a:ext cx="31550" cy="21100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734250" y="1437150"/>
              <a:ext cx="29725" cy="27825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3744325" y="1409375"/>
              <a:ext cx="29675" cy="27775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3670825" y="1481025"/>
              <a:ext cx="31550" cy="21000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758175" y="1452725"/>
              <a:ext cx="29400" cy="27650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772800" y="1376775"/>
              <a:ext cx="28325" cy="24900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431600" y="1056050"/>
              <a:ext cx="39100" cy="21775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3689675" y="1528925"/>
              <a:ext cx="28325" cy="2500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3075800" y="898675"/>
              <a:ext cx="937750" cy="920825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103450" y="898675"/>
              <a:ext cx="882175" cy="891100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5531525" y="896425"/>
              <a:ext cx="875" cy="1150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5691500" y="896425"/>
              <a:ext cx="44025" cy="70000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5912950" y="896425"/>
              <a:ext cx="82100" cy="172400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6099125" y="896425"/>
              <a:ext cx="66600" cy="126425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4" name="Google Shape;1414;p2"/>
            <p:cNvGrpSpPr/>
            <p:nvPr/>
          </p:nvGrpSpPr>
          <p:grpSpPr>
            <a:xfrm>
              <a:off x="1071450" y="3263575"/>
              <a:ext cx="464650" cy="436850"/>
              <a:chOff x="1071450" y="3263575"/>
              <a:chExt cx="464650" cy="436850"/>
            </a:xfrm>
          </p:grpSpPr>
          <p:sp>
            <p:nvSpPr>
              <p:cNvPr id="1415" name="Google Shape;1415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3" name="Google Shape;1423;p2"/>
            <p:cNvGrpSpPr/>
            <p:nvPr/>
          </p:nvGrpSpPr>
          <p:grpSpPr>
            <a:xfrm>
              <a:off x="503300" y="1736038"/>
              <a:ext cx="464650" cy="436850"/>
              <a:chOff x="1071450" y="3263575"/>
              <a:chExt cx="464650" cy="436850"/>
            </a:xfrm>
          </p:grpSpPr>
          <p:sp>
            <p:nvSpPr>
              <p:cNvPr id="1424" name="Google Shape;1424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2" name="Google Shape;1432;p2"/>
            <p:cNvGrpSpPr/>
            <p:nvPr/>
          </p:nvGrpSpPr>
          <p:grpSpPr>
            <a:xfrm>
              <a:off x="2938314" y="1970450"/>
              <a:ext cx="464650" cy="436850"/>
              <a:chOff x="1071450" y="3263575"/>
              <a:chExt cx="464650" cy="436850"/>
            </a:xfrm>
          </p:grpSpPr>
          <p:sp>
            <p:nvSpPr>
              <p:cNvPr id="1433" name="Google Shape;1433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1" name="Google Shape;1441;p2"/>
            <p:cNvGrpSpPr/>
            <p:nvPr/>
          </p:nvGrpSpPr>
          <p:grpSpPr>
            <a:xfrm>
              <a:off x="4285601" y="1736050"/>
              <a:ext cx="464650" cy="436850"/>
              <a:chOff x="1071450" y="3263575"/>
              <a:chExt cx="464650" cy="436850"/>
            </a:xfrm>
          </p:grpSpPr>
          <p:sp>
            <p:nvSpPr>
              <p:cNvPr id="1442" name="Google Shape;1442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0" name="Google Shape;1450;p2"/>
            <p:cNvGrpSpPr/>
            <p:nvPr/>
          </p:nvGrpSpPr>
          <p:grpSpPr>
            <a:xfrm>
              <a:off x="6727776" y="1974563"/>
              <a:ext cx="464650" cy="436850"/>
              <a:chOff x="1071450" y="3263575"/>
              <a:chExt cx="464650" cy="436850"/>
            </a:xfrm>
          </p:grpSpPr>
          <p:sp>
            <p:nvSpPr>
              <p:cNvPr id="1451" name="Google Shape;1451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9" name="Google Shape;1459;p2"/>
            <p:cNvGrpSpPr/>
            <p:nvPr/>
          </p:nvGrpSpPr>
          <p:grpSpPr>
            <a:xfrm>
              <a:off x="4861964" y="3265750"/>
              <a:ext cx="464650" cy="436850"/>
              <a:chOff x="1071450" y="3263575"/>
              <a:chExt cx="464650" cy="436850"/>
            </a:xfrm>
          </p:grpSpPr>
          <p:sp>
            <p:nvSpPr>
              <p:cNvPr id="1460" name="Google Shape;1460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68" name="Google Shape;1468;p2"/>
          <p:cNvSpPr/>
          <p:nvPr/>
        </p:nvSpPr>
        <p:spPr>
          <a:xfrm rot="-10618058">
            <a:off x="787943" y="893860"/>
            <a:ext cx="7263151" cy="3464751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2"/>
          <p:cNvSpPr txBox="1">
            <a:spLocks noGrp="1"/>
          </p:cNvSpPr>
          <p:nvPr>
            <p:ph type="ctrTitle"/>
          </p:nvPr>
        </p:nvSpPr>
        <p:spPr>
          <a:xfrm>
            <a:off x="720000" y="1393975"/>
            <a:ext cx="7704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70" name="Google Shape;1470;p2"/>
          <p:cNvSpPr txBox="1">
            <a:spLocks noGrp="1"/>
          </p:cNvSpPr>
          <p:nvPr>
            <p:ph type="subTitle" idx="1"/>
          </p:nvPr>
        </p:nvSpPr>
        <p:spPr>
          <a:xfrm>
            <a:off x="720000" y="3370375"/>
            <a:ext cx="7704000" cy="4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5">
    <p:spTree>
      <p:nvGrpSpPr>
        <p:cNvPr id="1" name="Shape 3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2" name="Google Shape;3982;p13"/>
          <p:cNvSpPr/>
          <p:nvPr/>
        </p:nvSpPr>
        <p:spPr>
          <a:xfrm rot="-4542417">
            <a:off x="-3873079" y="-977024"/>
            <a:ext cx="8829703" cy="4049792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3" name="Google Shape;3983;p13"/>
          <p:cNvSpPr/>
          <p:nvPr/>
        </p:nvSpPr>
        <p:spPr>
          <a:xfrm rot="7213442">
            <a:off x="5659049" y="2642187"/>
            <a:ext cx="6079928" cy="2788592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4" name="Google Shape;3984;p13"/>
          <p:cNvSpPr txBox="1">
            <a:spLocks noGrp="1"/>
          </p:cNvSpPr>
          <p:nvPr>
            <p:ph type="title"/>
          </p:nvPr>
        </p:nvSpPr>
        <p:spPr>
          <a:xfrm>
            <a:off x="1786650" y="1575450"/>
            <a:ext cx="5570700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3985" name="Google Shape;3985;p13"/>
          <p:cNvSpPr txBox="1">
            <a:spLocks noGrp="1"/>
          </p:cNvSpPr>
          <p:nvPr>
            <p:ph type="title" idx="2"/>
          </p:nvPr>
        </p:nvSpPr>
        <p:spPr>
          <a:xfrm>
            <a:off x="667500" y="39870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2">
  <p:cSld name="CUSTOM_15_1">
    <p:bg>
      <p:bgPr>
        <a:solidFill>
          <a:schemeClr val="dk2"/>
        </a:solidFill>
        <a:effectLst/>
      </p:bgPr>
    </p:bg>
    <p:spTree>
      <p:nvGrpSpPr>
        <p:cNvPr id="1" name="Shape 3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7" name="Google Shape;3987;p14"/>
          <p:cNvSpPr/>
          <p:nvPr/>
        </p:nvSpPr>
        <p:spPr>
          <a:xfrm rot="624595" flipH="1">
            <a:off x="-1790481" y="-141172"/>
            <a:ext cx="9811627" cy="5425831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8" name="Google Shape;3988;p14"/>
          <p:cNvSpPr/>
          <p:nvPr/>
        </p:nvSpPr>
        <p:spPr>
          <a:xfrm rot="10800000" flipH="1">
            <a:off x="5058775" y="3103488"/>
            <a:ext cx="3581459" cy="1505087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9" name="Google Shape;3989;p14"/>
          <p:cNvSpPr txBox="1">
            <a:spLocks noGrp="1"/>
          </p:cNvSpPr>
          <p:nvPr>
            <p:ph type="title"/>
          </p:nvPr>
        </p:nvSpPr>
        <p:spPr>
          <a:xfrm>
            <a:off x="800100" y="838200"/>
            <a:ext cx="5470200" cy="19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3990" name="Google Shape;3990;p14"/>
          <p:cNvSpPr txBox="1">
            <a:spLocks noGrp="1"/>
          </p:cNvSpPr>
          <p:nvPr>
            <p:ph type="title" idx="2"/>
          </p:nvPr>
        </p:nvSpPr>
        <p:spPr>
          <a:xfrm>
            <a:off x="5058775" y="3207325"/>
            <a:ext cx="3372000" cy="13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 sz="1800" b="1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">
    <p:spTree>
      <p:nvGrpSpPr>
        <p:cNvPr id="1" name="Shape 3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2" name="Google Shape;3992;p15"/>
          <p:cNvSpPr/>
          <p:nvPr/>
        </p:nvSpPr>
        <p:spPr>
          <a:xfrm rot="-2559395">
            <a:off x="2430594" y="4025921"/>
            <a:ext cx="4395622" cy="3696423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3" name="Google Shape;3993;p15"/>
          <p:cNvSpPr txBox="1">
            <a:spLocks noGrp="1"/>
          </p:cNvSpPr>
          <p:nvPr>
            <p:ph type="title"/>
          </p:nvPr>
        </p:nvSpPr>
        <p:spPr>
          <a:xfrm>
            <a:off x="667512" y="844296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94" name="Google Shape;3994;p15"/>
          <p:cNvSpPr txBox="1">
            <a:spLocks noGrp="1"/>
          </p:cNvSpPr>
          <p:nvPr>
            <p:ph type="subTitle" idx="1"/>
          </p:nvPr>
        </p:nvSpPr>
        <p:spPr>
          <a:xfrm>
            <a:off x="720000" y="31813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5" name="Google Shape;3995;p15"/>
          <p:cNvSpPr txBox="1">
            <a:spLocks noGrp="1"/>
          </p:cNvSpPr>
          <p:nvPr>
            <p:ph type="subTitle" idx="2"/>
          </p:nvPr>
        </p:nvSpPr>
        <p:spPr>
          <a:xfrm>
            <a:off x="720000" y="3440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6" name="Google Shape;3996;p15"/>
          <p:cNvSpPr txBox="1">
            <a:spLocks noGrp="1"/>
          </p:cNvSpPr>
          <p:nvPr>
            <p:ph type="subTitle" idx="3"/>
          </p:nvPr>
        </p:nvSpPr>
        <p:spPr>
          <a:xfrm>
            <a:off x="6498000" y="31813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7" name="Google Shape;3997;p15"/>
          <p:cNvSpPr txBox="1">
            <a:spLocks noGrp="1"/>
          </p:cNvSpPr>
          <p:nvPr>
            <p:ph type="subTitle" idx="4"/>
          </p:nvPr>
        </p:nvSpPr>
        <p:spPr>
          <a:xfrm>
            <a:off x="6498000" y="3440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8" name="Google Shape;3998;p15"/>
          <p:cNvSpPr txBox="1">
            <a:spLocks noGrp="1"/>
          </p:cNvSpPr>
          <p:nvPr>
            <p:ph type="subTitle" idx="5"/>
          </p:nvPr>
        </p:nvSpPr>
        <p:spPr>
          <a:xfrm>
            <a:off x="3609000" y="31813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9" name="Google Shape;3999;p15"/>
          <p:cNvSpPr txBox="1">
            <a:spLocks noGrp="1"/>
          </p:cNvSpPr>
          <p:nvPr>
            <p:ph type="subTitle" idx="6"/>
          </p:nvPr>
        </p:nvSpPr>
        <p:spPr>
          <a:xfrm>
            <a:off x="3609000" y="3440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4">
    <p:spTree>
      <p:nvGrpSpPr>
        <p:cNvPr id="1" name="Shape 4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1" name="Google Shape;4001;p16"/>
          <p:cNvSpPr/>
          <p:nvPr/>
        </p:nvSpPr>
        <p:spPr>
          <a:xfrm rot="10171388" flipH="1">
            <a:off x="-619156" y="-1189513"/>
            <a:ext cx="2943035" cy="2474894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2" name="Google Shape;4002;p16"/>
          <p:cNvSpPr txBox="1">
            <a:spLocks noGrp="1"/>
          </p:cNvSpPr>
          <p:nvPr>
            <p:ph type="title"/>
          </p:nvPr>
        </p:nvSpPr>
        <p:spPr>
          <a:xfrm>
            <a:off x="667512" y="844296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16"/>
          <p:cNvSpPr txBox="1">
            <a:spLocks noGrp="1"/>
          </p:cNvSpPr>
          <p:nvPr>
            <p:ph type="subTitle" idx="1"/>
          </p:nvPr>
        </p:nvSpPr>
        <p:spPr>
          <a:xfrm>
            <a:off x="720000" y="34099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04" name="Google Shape;4004;p16"/>
          <p:cNvSpPr txBox="1">
            <a:spLocks noGrp="1"/>
          </p:cNvSpPr>
          <p:nvPr>
            <p:ph type="subTitle" idx="2"/>
          </p:nvPr>
        </p:nvSpPr>
        <p:spPr>
          <a:xfrm>
            <a:off x="720000" y="3821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5" name="Google Shape;4005;p16"/>
          <p:cNvSpPr txBox="1">
            <a:spLocks noGrp="1"/>
          </p:cNvSpPr>
          <p:nvPr>
            <p:ph type="subTitle" idx="3"/>
          </p:nvPr>
        </p:nvSpPr>
        <p:spPr>
          <a:xfrm>
            <a:off x="6498000" y="34099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06" name="Google Shape;4006;p16"/>
          <p:cNvSpPr txBox="1">
            <a:spLocks noGrp="1"/>
          </p:cNvSpPr>
          <p:nvPr>
            <p:ph type="subTitle" idx="4"/>
          </p:nvPr>
        </p:nvSpPr>
        <p:spPr>
          <a:xfrm>
            <a:off x="6498000" y="3821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7" name="Google Shape;4007;p16"/>
          <p:cNvSpPr txBox="1">
            <a:spLocks noGrp="1"/>
          </p:cNvSpPr>
          <p:nvPr>
            <p:ph type="subTitle" idx="5"/>
          </p:nvPr>
        </p:nvSpPr>
        <p:spPr>
          <a:xfrm>
            <a:off x="3609000" y="3409950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08" name="Google Shape;4008;p16"/>
          <p:cNvSpPr txBox="1">
            <a:spLocks noGrp="1"/>
          </p:cNvSpPr>
          <p:nvPr>
            <p:ph type="subTitle" idx="6"/>
          </p:nvPr>
        </p:nvSpPr>
        <p:spPr>
          <a:xfrm>
            <a:off x="3609000" y="3821542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9" name="Google Shape;4009;p16"/>
          <p:cNvSpPr/>
          <p:nvPr/>
        </p:nvSpPr>
        <p:spPr>
          <a:xfrm rot="-9866937" flipH="1">
            <a:off x="-782577" y="-1511859"/>
            <a:ext cx="2943040" cy="2474898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0" name="Google Shape;4010;p16"/>
          <p:cNvSpPr/>
          <p:nvPr/>
        </p:nvSpPr>
        <p:spPr>
          <a:xfrm rot="-6089748" flipH="1">
            <a:off x="7272465" y="-985283"/>
            <a:ext cx="2943019" cy="2474881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3">
    <p:spTree>
      <p:nvGrpSpPr>
        <p:cNvPr id="1" name="Shape 4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2" name="Google Shape;4012;p17"/>
          <p:cNvSpPr txBox="1">
            <a:spLocks noGrp="1"/>
          </p:cNvSpPr>
          <p:nvPr>
            <p:ph type="title"/>
          </p:nvPr>
        </p:nvSpPr>
        <p:spPr>
          <a:xfrm>
            <a:off x="667512" y="844296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13" name="Google Shape;4013;p17"/>
          <p:cNvSpPr txBox="1">
            <a:spLocks noGrp="1"/>
          </p:cNvSpPr>
          <p:nvPr>
            <p:ph type="subTitle" idx="1"/>
          </p:nvPr>
        </p:nvSpPr>
        <p:spPr>
          <a:xfrm>
            <a:off x="1429500" y="1657350"/>
            <a:ext cx="2856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14" name="Google Shape;4014;p17"/>
          <p:cNvSpPr txBox="1">
            <a:spLocks noGrp="1"/>
          </p:cNvSpPr>
          <p:nvPr>
            <p:ph type="subTitle" idx="2"/>
          </p:nvPr>
        </p:nvSpPr>
        <p:spPr>
          <a:xfrm>
            <a:off x="1333198" y="1968276"/>
            <a:ext cx="2415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5" name="Google Shape;4015;p17"/>
          <p:cNvSpPr txBox="1">
            <a:spLocks noGrp="1"/>
          </p:cNvSpPr>
          <p:nvPr>
            <p:ph type="subTitle" idx="3"/>
          </p:nvPr>
        </p:nvSpPr>
        <p:spPr>
          <a:xfrm>
            <a:off x="1429500" y="3723572"/>
            <a:ext cx="2856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16" name="Google Shape;4016;p17"/>
          <p:cNvSpPr txBox="1">
            <a:spLocks noGrp="1"/>
          </p:cNvSpPr>
          <p:nvPr>
            <p:ph type="subTitle" idx="4"/>
          </p:nvPr>
        </p:nvSpPr>
        <p:spPr>
          <a:xfrm>
            <a:off x="1333198" y="4034500"/>
            <a:ext cx="2415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17"/>
          <p:cNvSpPr txBox="1">
            <a:spLocks noGrp="1"/>
          </p:cNvSpPr>
          <p:nvPr>
            <p:ph type="subTitle" idx="5"/>
          </p:nvPr>
        </p:nvSpPr>
        <p:spPr>
          <a:xfrm>
            <a:off x="1429500" y="2690461"/>
            <a:ext cx="2856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18" name="Google Shape;4018;p17"/>
          <p:cNvSpPr txBox="1">
            <a:spLocks noGrp="1"/>
          </p:cNvSpPr>
          <p:nvPr>
            <p:ph type="subTitle" idx="6"/>
          </p:nvPr>
        </p:nvSpPr>
        <p:spPr>
          <a:xfrm>
            <a:off x="1333198" y="3001388"/>
            <a:ext cx="2415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9" name="Google Shape;4019;p17"/>
          <p:cNvSpPr/>
          <p:nvPr/>
        </p:nvSpPr>
        <p:spPr>
          <a:xfrm rot="439435" flipH="1">
            <a:off x="-1263013" y="-774382"/>
            <a:ext cx="5313074" cy="2553824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23_2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8"/>
          <p:cNvSpPr txBox="1">
            <a:spLocks noGrp="1"/>
          </p:cNvSpPr>
          <p:nvPr>
            <p:ph type="title"/>
          </p:nvPr>
        </p:nvSpPr>
        <p:spPr>
          <a:xfrm>
            <a:off x="667512" y="844296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22" name="Google Shape;4022;p18"/>
          <p:cNvSpPr txBox="1">
            <a:spLocks noGrp="1"/>
          </p:cNvSpPr>
          <p:nvPr>
            <p:ph type="subTitle" idx="1"/>
          </p:nvPr>
        </p:nvSpPr>
        <p:spPr>
          <a:xfrm>
            <a:off x="5053500" y="3114675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23" name="Google Shape;4023;p18"/>
          <p:cNvSpPr txBox="1">
            <a:spLocks noGrp="1"/>
          </p:cNvSpPr>
          <p:nvPr>
            <p:ph type="subTitle" idx="2"/>
          </p:nvPr>
        </p:nvSpPr>
        <p:spPr>
          <a:xfrm>
            <a:off x="5053500" y="3526267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4" name="Google Shape;4024;p18"/>
          <p:cNvSpPr txBox="1">
            <a:spLocks noGrp="1"/>
          </p:cNvSpPr>
          <p:nvPr>
            <p:ph type="subTitle" idx="3"/>
          </p:nvPr>
        </p:nvSpPr>
        <p:spPr>
          <a:xfrm>
            <a:off x="2164500" y="3114675"/>
            <a:ext cx="19260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4025" name="Google Shape;4025;p18"/>
          <p:cNvSpPr txBox="1">
            <a:spLocks noGrp="1"/>
          </p:cNvSpPr>
          <p:nvPr>
            <p:ph type="subTitle" idx="4"/>
          </p:nvPr>
        </p:nvSpPr>
        <p:spPr>
          <a:xfrm>
            <a:off x="2164500" y="3526267"/>
            <a:ext cx="19260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6" name="Google Shape;4026;p18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7" name="Google Shape;4027;p18"/>
          <p:cNvSpPr/>
          <p:nvPr/>
        </p:nvSpPr>
        <p:spPr>
          <a:xfrm rot="-2700000" flipH="1">
            <a:off x="7803300" y="3354751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2">
  <p:cSld name="CUSTOM_23_1"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p20"/>
          <p:cNvSpPr/>
          <p:nvPr/>
        </p:nvSpPr>
        <p:spPr>
          <a:xfrm rot="10800000">
            <a:off x="4827125" y="1639024"/>
            <a:ext cx="4316866" cy="2969546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9" name="Google Shape;4039;p20"/>
          <p:cNvSpPr txBox="1">
            <a:spLocks noGrp="1"/>
          </p:cNvSpPr>
          <p:nvPr>
            <p:ph type="title"/>
          </p:nvPr>
        </p:nvSpPr>
        <p:spPr>
          <a:xfrm>
            <a:off x="3514729" y="844300"/>
            <a:ext cx="49617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40" name="Google Shape;4040;p20"/>
          <p:cNvSpPr txBox="1">
            <a:spLocks noGrp="1"/>
          </p:cNvSpPr>
          <p:nvPr>
            <p:ph type="subTitle" idx="1"/>
          </p:nvPr>
        </p:nvSpPr>
        <p:spPr>
          <a:xfrm>
            <a:off x="713225" y="1968275"/>
            <a:ext cx="3915600" cy="264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p20"/>
          <p:cNvSpPr/>
          <p:nvPr/>
        </p:nvSpPr>
        <p:spPr>
          <a:xfrm rot="439435" flipH="1">
            <a:off x="-1263013" y="-774382"/>
            <a:ext cx="5313074" cy="2553824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2" name="Google Shape;4042;p20"/>
          <p:cNvSpPr/>
          <p:nvPr/>
        </p:nvSpPr>
        <p:spPr>
          <a:xfrm rot="8750175" flipH="1">
            <a:off x="5481218" y="2219541"/>
            <a:ext cx="5899120" cy="3258349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" userDrawn="1">
  <p:cSld name="CUSTOM_1">
    <p:bg>
      <p:bgPr>
        <a:noFill/>
        <a:effectLst/>
      </p:bgPr>
    </p:bg>
    <p:spTree>
      <p:nvGrpSpPr>
        <p:cNvPr id="1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5" name="Google Shape;4045;p21"/>
          <p:cNvSpPr/>
          <p:nvPr/>
        </p:nvSpPr>
        <p:spPr>
          <a:xfrm>
            <a:off x="8678837" y="3135645"/>
            <a:ext cx="622771" cy="574997"/>
          </a:xfrm>
          <a:custGeom>
            <a:avLst/>
            <a:gdLst/>
            <a:ahLst/>
            <a:cxnLst/>
            <a:rect l="l" t="t" r="r" b="b"/>
            <a:pathLst>
              <a:path w="18146" h="16754" extrusionOk="0">
                <a:moveTo>
                  <a:pt x="6590" y="0"/>
                </a:moveTo>
                <a:cubicBezTo>
                  <a:pt x="4985" y="0"/>
                  <a:pt x="3711" y="470"/>
                  <a:pt x="2167" y="1209"/>
                </a:cubicBezTo>
                <a:cubicBezTo>
                  <a:pt x="2020" y="1276"/>
                  <a:pt x="1885" y="1367"/>
                  <a:pt x="1750" y="1457"/>
                </a:cubicBezTo>
                <a:cubicBezTo>
                  <a:pt x="892" y="2235"/>
                  <a:pt x="644" y="2845"/>
                  <a:pt x="475" y="3714"/>
                </a:cubicBezTo>
                <a:cubicBezTo>
                  <a:pt x="1" y="6162"/>
                  <a:pt x="994" y="8690"/>
                  <a:pt x="2461" y="10653"/>
                </a:cubicBezTo>
                <a:cubicBezTo>
                  <a:pt x="4898" y="13903"/>
                  <a:pt x="8125" y="15934"/>
                  <a:pt x="12142" y="16623"/>
                </a:cubicBezTo>
                <a:cubicBezTo>
                  <a:pt x="12657" y="16710"/>
                  <a:pt x="13130" y="16753"/>
                  <a:pt x="13566" y="16753"/>
                </a:cubicBezTo>
                <a:cubicBezTo>
                  <a:pt x="15265" y="16753"/>
                  <a:pt x="16403" y="16104"/>
                  <a:pt x="17220" y="14919"/>
                </a:cubicBezTo>
                <a:cubicBezTo>
                  <a:pt x="17548" y="14174"/>
                  <a:pt x="17751" y="13373"/>
                  <a:pt x="17818" y="12560"/>
                </a:cubicBezTo>
                <a:cubicBezTo>
                  <a:pt x="18146" y="9390"/>
                  <a:pt x="16825" y="6286"/>
                  <a:pt x="14726" y="3917"/>
                </a:cubicBezTo>
                <a:cubicBezTo>
                  <a:pt x="14253" y="3375"/>
                  <a:pt x="13745" y="2879"/>
                  <a:pt x="13192" y="2427"/>
                </a:cubicBezTo>
                <a:cubicBezTo>
                  <a:pt x="11386" y="881"/>
                  <a:pt x="9084" y="24"/>
                  <a:pt x="6703" y="1"/>
                </a:cubicBezTo>
                <a:cubicBezTo>
                  <a:pt x="6666" y="1"/>
                  <a:pt x="6628" y="0"/>
                  <a:pt x="6590" y="0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6" name="Google Shape;4046;p21"/>
          <p:cNvSpPr/>
          <p:nvPr/>
        </p:nvSpPr>
        <p:spPr>
          <a:xfrm>
            <a:off x="8703238" y="3148446"/>
            <a:ext cx="580935" cy="549463"/>
          </a:xfrm>
          <a:custGeom>
            <a:avLst/>
            <a:gdLst/>
            <a:ahLst/>
            <a:cxnLst/>
            <a:rect l="l" t="t" r="r" b="b"/>
            <a:pathLst>
              <a:path w="16927" h="16010" extrusionOk="0">
                <a:moveTo>
                  <a:pt x="5992" y="1"/>
                </a:moveTo>
                <a:cubicBezTo>
                  <a:pt x="5033" y="1"/>
                  <a:pt x="4074" y="170"/>
                  <a:pt x="3171" y="497"/>
                </a:cubicBezTo>
                <a:cubicBezTo>
                  <a:pt x="2438" y="768"/>
                  <a:pt x="1750" y="1027"/>
                  <a:pt x="1242" y="1648"/>
                </a:cubicBezTo>
                <a:cubicBezTo>
                  <a:pt x="745" y="2269"/>
                  <a:pt x="463" y="2697"/>
                  <a:pt x="305" y="3476"/>
                </a:cubicBezTo>
                <a:cubicBezTo>
                  <a:pt x="0" y="5067"/>
                  <a:pt x="305" y="6884"/>
                  <a:pt x="1027" y="8396"/>
                </a:cubicBezTo>
                <a:cubicBezTo>
                  <a:pt x="1321" y="8983"/>
                  <a:pt x="1659" y="9536"/>
                  <a:pt x="2054" y="10055"/>
                </a:cubicBezTo>
                <a:cubicBezTo>
                  <a:pt x="4446" y="13259"/>
                  <a:pt x="7617" y="15212"/>
                  <a:pt x="11499" y="15877"/>
                </a:cubicBezTo>
                <a:cubicBezTo>
                  <a:pt x="11948" y="15958"/>
                  <a:pt x="12411" y="16010"/>
                  <a:pt x="12869" y="16010"/>
                </a:cubicBezTo>
                <a:cubicBezTo>
                  <a:pt x="13757" y="16010"/>
                  <a:pt x="14629" y="15815"/>
                  <a:pt x="15358" y="15257"/>
                </a:cubicBezTo>
                <a:cubicBezTo>
                  <a:pt x="16419" y="14433"/>
                  <a:pt x="16611" y="13417"/>
                  <a:pt x="16746" y="12154"/>
                </a:cubicBezTo>
                <a:cubicBezTo>
                  <a:pt x="16927" y="10371"/>
                  <a:pt x="16577" y="8498"/>
                  <a:pt x="15719" y="6726"/>
                </a:cubicBezTo>
                <a:cubicBezTo>
                  <a:pt x="15200" y="5665"/>
                  <a:pt x="14535" y="4672"/>
                  <a:pt x="13745" y="3792"/>
                </a:cubicBezTo>
                <a:cubicBezTo>
                  <a:pt x="13282" y="3262"/>
                  <a:pt x="12785" y="2788"/>
                  <a:pt x="12255" y="2336"/>
                </a:cubicBezTo>
                <a:cubicBezTo>
                  <a:pt x="10506" y="847"/>
                  <a:pt x="8294" y="23"/>
                  <a:pt x="5992" y="1"/>
                </a:cubicBezTo>
                <a:close/>
              </a:path>
            </a:pathLst>
          </a:custGeom>
          <a:solidFill>
            <a:srgbClr val="C03A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7" name="Google Shape;4047;p21"/>
          <p:cNvSpPr/>
          <p:nvPr/>
        </p:nvSpPr>
        <p:spPr>
          <a:xfrm>
            <a:off x="8600209" y="3186027"/>
            <a:ext cx="670029" cy="606023"/>
          </a:xfrm>
          <a:custGeom>
            <a:avLst/>
            <a:gdLst/>
            <a:ahLst/>
            <a:cxnLst/>
            <a:rect l="l" t="t" r="r" b="b"/>
            <a:pathLst>
              <a:path w="19523" h="17658" extrusionOk="0">
                <a:moveTo>
                  <a:pt x="4041" y="0"/>
                </a:moveTo>
                <a:lnTo>
                  <a:pt x="4041" y="0"/>
                </a:lnTo>
                <a:cubicBezTo>
                  <a:pt x="2720" y="925"/>
                  <a:pt x="1626" y="3013"/>
                  <a:pt x="1084" y="4570"/>
                </a:cubicBezTo>
                <a:cubicBezTo>
                  <a:pt x="1" y="7662"/>
                  <a:pt x="1547" y="12119"/>
                  <a:pt x="3138" y="13835"/>
                </a:cubicBezTo>
                <a:cubicBezTo>
                  <a:pt x="4018" y="14782"/>
                  <a:pt x="5011" y="15617"/>
                  <a:pt x="6106" y="16306"/>
                </a:cubicBezTo>
                <a:cubicBezTo>
                  <a:pt x="7580" y="17222"/>
                  <a:pt x="9314" y="17657"/>
                  <a:pt x="11091" y="17657"/>
                </a:cubicBezTo>
                <a:cubicBezTo>
                  <a:pt x="13339" y="17657"/>
                  <a:pt x="15657" y="16961"/>
                  <a:pt x="17604" y="15663"/>
                </a:cubicBezTo>
                <a:cubicBezTo>
                  <a:pt x="18428" y="15121"/>
                  <a:pt x="19094" y="14354"/>
                  <a:pt x="19523" y="13462"/>
                </a:cubicBezTo>
                <a:lnTo>
                  <a:pt x="19523" y="13462"/>
                </a:lnTo>
                <a:cubicBezTo>
                  <a:pt x="18695" y="14640"/>
                  <a:pt x="17552" y="15295"/>
                  <a:pt x="15853" y="15295"/>
                </a:cubicBezTo>
                <a:cubicBezTo>
                  <a:pt x="15421" y="15295"/>
                  <a:pt x="14953" y="15253"/>
                  <a:pt x="14445" y="15166"/>
                </a:cubicBezTo>
                <a:cubicBezTo>
                  <a:pt x="10427" y="14466"/>
                  <a:pt x="7200" y="12447"/>
                  <a:pt x="4763" y="9197"/>
                </a:cubicBezTo>
                <a:cubicBezTo>
                  <a:pt x="3296" y="7222"/>
                  <a:pt x="2292" y="4706"/>
                  <a:pt x="2777" y="2257"/>
                </a:cubicBezTo>
                <a:cubicBezTo>
                  <a:pt x="2946" y="1377"/>
                  <a:pt x="3194" y="779"/>
                  <a:pt x="4041" y="0"/>
                </a:cubicBezTo>
                <a:close/>
              </a:path>
            </a:pathLst>
          </a:custGeom>
          <a:solidFill>
            <a:srgbClr val="875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8" name="Google Shape;4048;p21"/>
          <p:cNvSpPr/>
          <p:nvPr/>
        </p:nvSpPr>
        <p:spPr>
          <a:xfrm>
            <a:off x="9085082" y="3738887"/>
            <a:ext cx="27525" cy="15890"/>
          </a:xfrm>
          <a:custGeom>
            <a:avLst/>
            <a:gdLst/>
            <a:ahLst/>
            <a:cxnLst/>
            <a:rect l="l" t="t" r="r" b="b"/>
            <a:pathLst>
              <a:path w="802" h="463" extrusionOk="0">
                <a:moveTo>
                  <a:pt x="543" y="1"/>
                </a:moveTo>
                <a:cubicBezTo>
                  <a:pt x="464" y="1"/>
                  <a:pt x="382" y="13"/>
                  <a:pt x="305" y="39"/>
                </a:cubicBezTo>
                <a:cubicBezTo>
                  <a:pt x="215" y="84"/>
                  <a:pt x="125" y="152"/>
                  <a:pt x="68" y="242"/>
                </a:cubicBezTo>
                <a:cubicBezTo>
                  <a:pt x="35" y="287"/>
                  <a:pt x="12" y="343"/>
                  <a:pt x="1" y="400"/>
                </a:cubicBezTo>
                <a:cubicBezTo>
                  <a:pt x="80" y="443"/>
                  <a:pt x="170" y="462"/>
                  <a:pt x="260" y="462"/>
                </a:cubicBezTo>
                <a:cubicBezTo>
                  <a:pt x="336" y="462"/>
                  <a:pt x="414" y="448"/>
                  <a:pt x="486" y="422"/>
                </a:cubicBezTo>
                <a:cubicBezTo>
                  <a:pt x="587" y="377"/>
                  <a:pt x="666" y="310"/>
                  <a:pt x="723" y="219"/>
                </a:cubicBezTo>
                <a:cubicBezTo>
                  <a:pt x="757" y="174"/>
                  <a:pt x="779" y="118"/>
                  <a:pt x="802" y="61"/>
                </a:cubicBezTo>
                <a:cubicBezTo>
                  <a:pt x="745" y="27"/>
                  <a:pt x="689" y="16"/>
                  <a:pt x="621" y="5"/>
                </a:cubicBezTo>
                <a:cubicBezTo>
                  <a:pt x="596" y="2"/>
                  <a:pt x="570" y="1"/>
                  <a:pt x="543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9" name="Google Shape;4049;p21"/>
          <p:cNvSpPr/>
          <p:nvPr/>
        </p:nvSpPr>
        <p:spPr>
          <a:xfrm>
            <a:off x="9128840" y="3729346"/>
            <a:ext cx="19803" cy="15547"/>
          </a:xfrm>
          <a:custGeom>
            <a:avLst/>
            <a:gdLst/>
            <a:ahLst/>
            <a:cxnLst/>
            <a:rect l="l" t="t" r="r" b="b"/>
            <a:pathLst>
              <a:path w="577" h="453" extrusionOk="0">
                <a:moveTo>
                  <a:pt x="407" y="1"/>
                </a:moveTo>
                <a:cubicBezTo>
                  <a:pt x="362" y="1"/>
                  <a:pt x="317" y="12"/>
                  <a:pt x="283" y="12"/>
                </a:cubicBezTo>
                <a:cubicBezTo>
                  <a:pt x="249" y="23"/>
                  <a:pt x="215" y="35"/>
                  <a:pt x="193" y="46"/>
                </a:cubicBezTo>
                <a:cubicBezTo>
                  <a:pt x="125" y="91"/>
                  <a:pt x="69" y="159"/>
                  <a:pt x="46" y="226"/>
                </a:cubicBezTo>
                <a:cubicBezTo>
                  <a:pt x="23" y="283"/>
                  <a:pt x="12" y="328"/>
                  <a:pt x="1" y="384"/>
                </a:cubicBezTo>
                <a:cubicBezTo>
                  <a:pt x="46" y="407"/>
                  <a:pt x="102" y="430"/>
                  <a:pt x="148" y="441"/>
                </a:cubicBezTo>
                <a:cubicBezTo>
                  <a:pt x="178" y="448"/>
                  <a:pt x="208" y="452"/>
                  <a:pt x="237" y="452"/>
                </a:cubicBezTo>
                <a:cubicBezTo>
                  <a:pt x="297" y="452"/>
                  <a:pt x="354" y="437"/>
                  <a:pt x="407" y="407"/>
                </a:cubicBezTo>
                <a:cubicBezTo>
                  <a:pt x="486" y="351"/>
                  <a:pt x="554" y="272"/>
                  <a:pt x="565" y="181"/>
                </a:cubicBezTo>
                <a:cubicBezTo>
                  <a:pt x="576" y="125"/>
                  <a:pt x="576" y="69"/>
                  <a:pt x="565" y="23"/>
                </a:cubicBezTo>
                <a:cubicBezTo>
                  <a:pt x="509" y="1"/>
                  <a:pt x="463" y="1"/>
                  <a:pt x="407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0" name="Google Shape;4050;p21"/>
          <p:cNvSpPr/>
          <p:nvPr/>
        </p:nvSpPr>
        <p:spPr>
          <a:xfrm>
            <a:off x="8885821" y="3561899"/>
            <a:ext cx="29000" cy="18087"/>
          </a:xfrm>
          <a:custGeom>
            <a:avLst/>
            <a:gdLst/>
            <a:ahLst/>
            <a:cxnLst/>
            <a:rect l="l" t="t" r="r" b="b"/>
            <a:pathLst>
              <a:path w="845" h="527" extrusionOk="0">
                <a:moveTo>
                  <a:pt x="342" y="0"/>
                </a:moveTo>
                <a:cubicBezTo>
                  <a:pt x="164" y="0"/>
                  <a:pt x="1" y="93"/>
                  <a:pt x="40" y="298"/>
                </a:cubicBezTo>
                <a:cubicBezTo>
                  <a:pt x="76" y="460"/>
                  <a:pt x="227" y="527"/>
                  <a:pt x="379" y="527"/>
                </a:cubicBezTo>
                <a:cubicBezTo>
                  <a:pt x="609" y="527"/>
                  <a:pt x="844" y="374"/>
                  <a:pt x="695" y="163"/>
                </a:cubicBezTo>
                <a:cubicBezTo>
                  <a:pt x="695" y="152"/>
                  <a:pt x="684" y="140"/>
                  <a:pt x="672" y="129"/>
                </a:cubicBezTo>
                <a:cubicBezTo>
                  <a:pt x="598" y="46"/>
                  <a:pt x="466" y="0"/>
                  <a:pt x="342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1" name="Google Shape;4051;p21"/>
          <p:cNvSpPr/>
          <p:nvPr/>
        </p:nvSpPr>
        <p:spPr>
          <a:xfrm>
            <a:off x="8862105" y="3502594"/>
            <a:ext cx="33428" cy="18807"/>
          </a:xfrm>
          <a:custGeom>
            <a:avLst/>
            <a:gdLst/>
            <a:ahLst/>
            <a:cxnLst/>
            <a:rect l="l" t="t" r="r" b="b"/>
            <a:pathLst>
              <a:path w="974" h="548" extrusionOk="0">
                <a:moveTo>
                  <a:pt x="588" y="1"/>
                </a:moveTo>
                <a:cubicBezTo>
                  <a:pt x="317" y="1"/>
                  <a:pt x="0" y="290"/>
                  <a:pt x="258" y="481"/>
                </a:cubicBezTo>
                <a:cubicBezTo>
                  <a:pt x="269" y="481"/>
                  <a:pt x="280" y="492"/>
                  <a:pt x="291" y="503"/>
                </a:cubicBezTo>
                <a:cubicBezTo>
                  <a:pt x="342" y="533"/>
                  <a:pt x="405" y="547"/>
                  <a:pt x="472" y="547"/>
                </a:cubicBezTo>
                <a:cubicBezTo>
                  <a:pt x="704" y="547"/>
                  <a:pt x="973" y="376"/>
                  <a:pt x="833" y="131"/>
                </a:cubicBezTo>
                <a:cubicBezTo>
                  <a:pt x="776" y="38"/>
                  <a:pt x="685" y="1"/>
                  <a:pt x="58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2" name="Google Shape;4052;p21"/>
          <p:cNvSpPr/>
          <p:nvPr/>
        </p:nvSpPr>
        <p:spPr>
          <a:xfrm>
            <a:off x="8872470" y="3162586"/>
            <a:ext cx="26083" cy="19013"/>
          </a:xfrm>
          <a:custGeom>
            <a:avLst/>
            <a:gdLst/>
            <a:ahLst/>
            <a:cxnLst/>
            <a:rect l="l" t="t" r="r" b="b"/>
            <a:pathLst>
              <a:path w="760" h="554" extrusionOk="0">
                <a:moveTo>
                  <a:pt x="265" y="0"/>
                </a:moveTo>
                <a:cubicBezTo>
                  <a:pt x="135" y="0"/>
                  <a:pt x="22" y="66"/>
                  <a:pt x="12" y="232"/>
                </a:cubicBezTo>
                <a:cubicBezTo>
                  <a:pt x="0" y="443"/>
                  <a:pt x="224" y="554"/>
                  <a:pt x="421" y="554"/>
                </a:cubicBezTo>
                <a:cubicBezTo>
                  <a:pt x="602" y="554"/>
                  <a:pt x="759" y="460"/>
                  <a:pt x="689" y="266"/>
                </a:cubicBezTo>
                <a:cubicBezTo>
                  <a:pt x="678" y="243"/>
                  <a:pt x="678" y="232"/>
                  <a:pt x="666" y="220"/>
                </a:cubicBezTo>
                <a:cubicBezTo>
                  <a:pt x="599" y="92"/>
                  <a:pt x="420" y="0"/>
                  <a:pt x="26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21"/>
          <p:cNvSpPr/>
          <p:nvPr/>
        </p:nvSpPr>
        <p:spPr>
          <a:xfrm>
            <a:off x="9201873" y="3633182"/>
            <a:ext cx="34286" cy="19151"/>
          </a:xfrm>
          <a:custGeom>
            <a:avLst/>
            <a:gdLst/>
            <a:ahLst/>
            <a:cxnLst/>
            <a:rect l="l" t="t" r="r" b="b"/>
            <a:pathLst>
              <a:path w="999" h="558" extrusionOk="0">
                <a:moveTo>
                  <a:pt x="601" y="0"/>
                </a:moveTo>
                <a:cubicBezTo>
                  <a:pt x="324" y="0"/>
                  <a:pt x="1" y="347"/>
                  <a:pt x="288" y="512"/>
                </a:cubicBezTo>
                <a:lnTo>
                  <a:pt x="333" y="535"/>
                </a:lnTo>
                <a:cubicBezTo>
                  <a:pt x="372" y="551"/>
                  <a:pt x="415" y="558"/>
                  <a:pt x="461" y="558"/>
                </a:cubicBezTo>
                <a:cubicBezTo>
                  <a:pt x="706" y="558"/>
                  <a:pt x="999" y="344"/>
                  <a:pt x="818" y="106"/>
                </a:cubicBezTo>
                <a:cubicBezTo>
                  <a:pt x="761" y="31"/>
                  <a:pt x="683" y="0"/>
                  <a:pt x="60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4" name="Google Shape;4054;p21"/>
          <p:cNvSpPr/>
          <p:nvPr/>
        </p:nvSpPr>
        <p:spPr>
          <a:xfrm>
            <a:off x="8931157" y="3156957"/>
            <a:ext cx="25465" cy="22617"/>
          </a:xfrm>
          <a:custGeom>
            <a:avLst/>
            <a:gdLst/>
            <a:ahLst/>
            <a:cxnLst/>
            <a:rect l="l" t="t" r="r" b="b"/>
            <a:pathLst>
              <a:path w="742" h="659" extrusionOk="0">
                <a:moveTo>
                  <a:pt x="207" y="0"/>
                </a:moveTo>
                <a:cubicBezTo>
                  <a:pt x="116" y="0"/>
                  <a:pt x="40" y="49"/>
                  <a:pt x="17" y="170"/>
                </a:cubicBezTo>
                <a:lnTo>
                  <a:pt x="17" y="215"/>
                </a:lnTo>
                <a:cubicBezTo>
                  <a:pt x="1" y="413"/>
                  <a:pt x="201" y="659"/>
                  <a:pt x="389" y="659"/>
                </a:cubicBezTo>
                <a:cubicBezTo>
                  <a:pt x="458" y="659"/>
                  <a:pt x="526" y="625"/>
                  <a:pt x="581" y="542"/>
                </a:cubicBezTo>
                <a:cubicBezTo>
                  <a:pt x="742" y="294"/>
                  <a:pt x="430" y="0"/>
                  <a:pt x="207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5" name="Google Shape;4055;p21"/>
          <p:cNvSpPr/>
          <p:nvPr/>
        </p:nvSpPr>
        <p:spPr>
          <a:xfrm>
            <a:off x="9119952" y="3642036"/>
            <a:ext cx="26461" cy="24127"/>
          </a:xfrm>
          <a:custGeom>
            <a:avLst/>
            <a:gdLst/>
            <a:ahLst/>
            <a:cxnLst/>
            <a:rect l="l" t="t" r="r" b="b"/>
            <a:pathLst>
              <a:path w="771" h="703" extrusionOk="0">
                <a:moveTo>
                  <a:pt x="409" y="1"/>
                </a:moveTo>
                <a:cubicBezTo>
                  <a:pt x="362" y="1"/>
                  <a:pt x="312" y="16"/>
                  <a:pt x="260" y="51"/>
                </a:cubicBezTo>
                <a:cubicBezTo>
                  <a:pt x="1" y="239"/>
                  <a:pt x="258" y="702"/>
                  <a:pt x="488" y="702"/>
                </a:cubicBezTo>
                <a:cubicBezTo>
                  <a:pt x="549" y="702"/>
                  <a:pt x="608" y="670"/>
                  <a:pt x="655" y="593"/>
                </a:cubicBezTo>
                <a:cubicBezTo>
                  <a:pt x="655" y="581"/>
                  <a:pt x="666" y="570"/>
                  <a:pt x="677" y="559"/>
                </a:cubicBezTo>
                <a:cubicBezTo>
                  <a:pt x="771" y="353"/>
                  <a:pt x="632" y="1"/>
                  <a:pt x="40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6" name="Google Shape;4056;p21"/>
          <p:cNvSpPr/>
          <p:nvPr/>
        </p:nvSpPr>
        <p:spPr>
          <a:xfrm>
            <a:off x="9170574" y="3658201"/>
            <a:ext cx="24848" cy="24402"/>
          </a:xfrm>
          <a:custGeom>
            <a:avLst/>
            <a:gdLst/>
            <a:ahLst/>
            <a:cxnLst/>
            <a:rect l="l" t="t" r="r" b="b"/>
            <a:pathLst>
              <a:path w="724" h="711" extrusionOk="0">
                <a:moveTo>
                  <a:pt x="423" y="1"/>
                </a:moveTo>
                <a:cubicBezTo>
                  <a:pt x="401" y="1"/>
                  <a:pt x="378" y="3"/>
                  <a:pt x="353" y="9"/>
                </a:cubicBezTo>
                <a:cubicBezTo>
                  <a:pt x="1" y="87"/>
                  <a:pt x="99" y="710"/>
                  <a:pt x="367" y="710"/>
                </a:cubicBezTo>
                <a:cubicBezTo>
                  <a:pt x="408" y="710"/>
                  <a:pt x="453" y="696"/>
                  <a:pt x="500" y="663"/>
                </a:cubicBezTo>
                <a:cubicBezTo>
                  <a:pt x="511" y="663"/>
                  <a:pt x="523" y="652"/>
                  <a:pt x="534" y="641"/>
                </a:cubicBezTo>
                <a:cubicBezTo>
                  <a:pt x="723" y="473"/>
                  <a:pt x="716" y="1"/>
                  <a:pt x="423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7" name="Google Shape;4057;p21"/>
          <p:cNvSpPr/>
          <p:nvPr/>
        </p:nvSpPr>
        <p:spPr>
          <a:xfrm>
            <a:off x="9209321" y="3589424"/>
            <a:ext cx="26426" cy="24367"/>
          </a:xfrm>
          <a:custGeom>
            <a:avLst/>
            <a:gdLst/>
            <a:ahLst/>
            <a:cxnLst/>
            <a:rect l="l" t="t" r="r" b="b"/>
            <a:pathLst>
              <a:path w="770" h="710" extrusionOk="0">
                <a:moveTo>
                  <a:pt x="299" y="0"/>
                </a:moveTo>
                <a:cubicBezTo>
                  <a:pt x="243" y="0"/>
                  <a:pt x="188" y="28"/>
                  <a:pt x="138" y="94"/>
                </a:cubicBezTo>
                <a:cubicBezTo>
                  <a:pt x="127" y="106"/>
                  <a:pt x="127" y="117"/>
                  <a:pt x="116" y="128"/>
                </a:cubicBezTo>
                <a:cubicBezTo>
                  <a:pt x="1" y="329"/>
                  <a:pt x="114" y="709"/>
                  <a:pt x="343" y="709"/>
                </a:cubicBezTo>
                <a:cubicBezTo>
                  <a:pt x="384" y="709"/>
                  <a:pt x="429" y="697"/>
                  <a:pt x="477" y="670"/>
                </a:cubicBezTo>
                <a:cubicBezTo>
                  <a:pt x="769" y="505"/>
                  <a:pt x="536" y="0"/>
                  <a:pt x="29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8" name="Google Shape;4058;p21"/>
          <p:cNvSpPr/>
          <p:nvPr/>
        </p:nvSpPr>
        <p:spPr>
          <a:xfrm>
            <a:off x="8927107" y="3613894"/>
            <a:ext cx="33119" cy="18842"/>
          </a:xfrm>
          <a:custGeom>
            <a:avLst/>
            <a:gdLst/>
            <a:ahLst/>
            <a:cxnLst/>
            <a:rect l="l" t="t" r="r" b="b"/>
            <a:pathLst>
              <a:path w="965" h="549" extrusionOk="0">
                <a:moveTo>
                  <a:pt x="583" y="1"/>
                </a:moveTo>
                <a:cubicBezTo>
                  <a:pt x="313" y="1"/>
                  <a:pt x="1" y="287"/>
                  <a:pt x="248" y="476"/>
                </a:cubicBezTo>
                <a:cubicBezTo>
                  <a:pt x="259" y="487"/>
                  <a:pt x="271" y="487"/>
                  <a:pt x="293" y="499"/>
                </a:cubicBezTo>
                <a:cubicBezTo>
                  <a:pt x="346" y="533"/>
                  <a:pt x="413" y="549"/>
                  <a:pt x="483" y="549"/>
                </a:cubicBezTo>
                <a:cubicBezTo>
                  <a:pt x="710" y="549"/>
                  <a:pt x="964" y="380"/>
                  <a:pt x="835" y="138"/>
                </a:cubicBezTo>
                <a:cubicBezTo>
                  <a:pt x="777" y="40"/>
                  <a:pt x="683" y="1"/>
                  <a:pt x="583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9" name="Google Shape;4059;p21"/>
          <p:cNvSpPr/>
          <p:nvPr/>
        </p:nvSpPr>
        <p:spPr>
          <a:xfrm>
            <a:off x="8920552" y="3540792"/>
            <a:ext cx="26426" cy="24402"/>
          </a:xfrm>
          <a:custGeom>
            <a:avLst/>
            <a:gdLst/>
            <a:ahLst/>
            <a:cxnLst/>
            <a:rect l="l" t="t" r="r" b="b"/>
            <a:pathLst>
              <a:path w="770" h="711" extrusionOk="0">
                <a:moveTo>
                  <a:pt x="418" y="1"/>
                </a:moveTo>
                <a:cubicBezTo>
                  <a:pt x="375" y="1"/>
                  <a:pt x="329" y="14"/>
                  <a:pt x="281" y="45"/>
                </a:cubicBezTo>
                <a:cubicBezTo>
                  <a:pt x="1" y="225"/>
                  <a:pt x="242" y="710"/>
                  <a:pt x="477" y="710"/>
                </a:cubicBezTo>
                <a:cubicBezTo>
                  <a:pt x="535" y="710"/>
                  <a:pt x="593" y="681"/>
                  <a:pt x="642" y="609"/>
                </a:cubicBezTo>
                <a:cubicBezTo>
                  <a:pt x="653" y="597"/>
                  <a:pt x="665" y="586"/>
                  <a:pt x="665" y="575"/>
                </a:cubicBezTo>
                <a:cubicBezTo>
                  <a:pt x="769" y="376"/>
                  <a:pt x="642" y="1"/>
                  <a:pt x="41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0" name="Google Shape;4060;p21"/>
          <p:cNvSpPr/>
          <p:nvPr/>
        </p:nvSpPr>
        <p:spPr>
          <a:xfrm>
            <a:off x="9240586" y="3556030"/>
            <a:ext cx="28657" cy="18430"/>
          </a:xfrm>
          <a:custGeom>
            <a:avLst/>
            <a:gdLst/>
            <a:ahLst/>
            <a:cxnLst/>
            <a:rect l="l" t="t" r="r" b="b"/>
            <a:pathLst>
              <a:path w="835" h="537" extrusionOk="0">
                <a:moveTo>
                  <a:pt x="329" y="1"/>
                </a:moveTo>
                <a:cubicBezTo>
                  <a:pt x="156" y="1"/>
                  <a:pt x="1" y="93"/>
                  <a:pt x="40" y="300"/>
                </a:cubicBezTo>
                <a:cubicBezTo>
                  <a:pt x="67" y="466"/>
                  <a:pt x="221" y="536"/>
                  <a:pt x="378" y="536"/>
                </a:cubicBezTo>
                <a:cubicBezTo>
                  <a:pt x="604" y="536"/>
                  <a:pt x="834" y="390"/>
                  <a:pt x="694" y="176"/>
                </a:cubicBezTo>
                <a:cubicBezTo>
                  <a:pt x="683" y="165"/>
                  <a:pt x="672" y="153"/>
                  <a:pt x="672" y="142"/>
                </a:cubicBezTo>
                <a:cubicBezTo>
                  <a:pt x="595" y="51"/>
                  <a:pt x="457" y="1"/>
                  <a:pt x="32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1" name="Google Shape;4061;p21"/>
          <p:cNvSpPr/>
          <p:nvPr/>
        </p:nvSpPr>
        <p:spPr>
          <a:xfrm>
            <a:off x="9069947" y="3670350"/>
            <a:ext cx="29241" cy="18464"/>
          </a:xfrm>
          <a:custGeom>
            <a:avLst/>
            <a:gdLst/>
            <a:ahLst/>
            <a:cxnLst/>
            <a:rect l="l" t="t" r="r" b="b"/>
            <a:pathLst>
              <a:path w="852" h="538" extrusionOk="0">
                <a:moveTo>
                  <a:pt x="348" y="0"/>
                </a:moveTo>
                <a:cubicBezTo>
                  <a:pt x="167" y="0"/>
                  <a:pt x="0" y="96"/>
                  <a:pt x="47" y="309"/>
                </a:cubicBezTo>
                <a:cubicBezTo>
                  <a:pt x="82" y="470"/>
                  <a:pt x="231" y="537"/>
                  <a:pt x="383" y="537"/>
                </a:cubicBezTo>
                <a:cubicBezTo>
                  <a:pt x="614" y="537"/>
                  <a:pt x="851" y="381"/>
                  <a:pt x="701" y="163"/>
                </a:cubicBezTo>
                <a:lnTo>
                  <a:pt x="679" y="129"/>
                </a:lnTo>
                <a:cubicBezTo>
                  <a:pt x="605" y="46"/>
                  <a:pt x="473" y="0"/>
                  <a:pt x="34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2" name="Google Shape;4062;p21"/>
          <p:cNvSpPr/>
          <p:nvPr/>
        </p:nvSpPr>
        <p:spPr>
          <a:xfrm>
            <a:off x="9240792" y="3598278"/>
            <a:ext cx="26426" cy="24367"/>
          </a:xfrm>
          <a:custGeom>
            <a:avLst/>
            <a:gdLst/>
            <a:ahLst/>
            <a:cxnLst/>
            <a:rect l="l" t="t" r="r" b="b"/>
            <a:pathLst>
              <a:path w="770" h="710" extrusionOk="0">
                <a:moveTo>
                  <a:pt x="423" y="0"/>
                </a:moveTo>
                <a:cubicBezTo>
                  <a:pt x="383" y="0"/>
                  <a:pt x="339" y="12"/>
                  <a:pt x="293" y="40"/>
                </a:cubicBezTo>
                <a:cubicBezTo>
                  <a:pt x="1" y="204"/>
                  <a:pt x="227" y="709"/>
                  <a:pt x="461" y="709"/>
                </a:cubicBezTo>
                <a:cubicBezTo>
                  <a:pt x="516" y="709"/>
                  <a:pt x="571" y="682"/>
                  <a:pt x="621" y="615"/>
                </a:cubicBezTo>
                <a:cubicBezTo>
                  <a:pt x="632" y="604"/>
                  <a:pt x="643" y="593"/>
                  <a:pt x="654" y="581"/>
                </a:cubicBezTo>
                <a:cubicBezTo>
                  <a:pt x="769" y="380"/>
                  <a:pt x="649" y="0"/>
                  <a:pt x="42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3" name="Google Shape;4063;p21"/>
          <p:cNvSpPr/>
          <p:nvPr/>
        </p:nvSpPr>
        <p:spPr>
          <a:xfrm>
            <a:off x="8987579" y="3617223"/>
            <a:ext cx="24813" cy="24539"/>
          </a:xfrm>
          <a:custGeom>
            <a:avLst/>
            <a:gdLst/>
            <a:ahLst/>
            <a:cxnLst/>
            <a:rect l="l" t="t" r="r" b="b"/>
            <a:pathLst>
              <a:path w="723" h="715" extrusionOk="0">
                <a:moveTo>
                  <a:pt x="354" y="1"/>
                </a:moveTo>
                <a:cubicBezTo>
                  <a:pt x="314" y="1"/>
                  <a:pt x="270" y="16"/>
                  <a:pt x="224" y="52"/>
                </a:cubicBezTo>
                <a:cubicBezTo>
                  <a:pt x="212" y="63"/>
                  <a:pt x="201" y="74"/>
                  <a:pt x="190" y="86"/>
                </a:cubicBezTo>
                <a:cubicBezTo>
                  <a:pt x="1" y="254"/>
                  <a:pt x="17" y="714"/>
                  <a:pt x="311" y="714"/>
                </a:cubicBezTo>
                <a:cubicBezTo>
                  <a:pt x="333" y="714"/>
                  <a:pt x="357" y="712"/>
                  <a:pt x="382" y="706"/>
                </a:cubicBezTo>
                <a:cubicBezTo>
                  <a:pt x="723" y="619"/>
                  <a:pt x="609" y="1"/>
                  <a:pt x="354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4" name="Google Shape;4064;p21"/>
          <p:cNvSpPr/>
          <p:nvPr/>
        </p:nvSpPr>
        <p:spPr>
          <a:xfrm>
            <a:off x="9039849" y="3205898"/>
            <a:ext cx="290416" cy="198576"/>
          </a:xfrm>
          <a:custGeom>
            <a:avLst/>
            <a:gdLst/>
            <a:ahLst/>
            <a:cxnLst/>
            <a:rect l="l" t="t" r="r" b="b"/>
            <a:pathLst>
              <a:path w="8462" h="5786" extrusionOk="0">
                <a:moveTo>
                  <a:pt x="2786" y="0"/>
                </a:moveTo>
                <a:cubicBezTo>
                  <a:pt x="523" y="0"/>
                  <a:pt x="0" y="4023"/>
                  <a:pt x="901" y="5029"/>
                </a:cubicBezTo>
                <a:lnTo>
                  <a:pt x="4580" y="5785"/>
                </a:lnTo>
                <a:cubicBezTo>
                  <a:pt x="8462" y="5503"/>
                  <a:pt x="5629" y="550"/>
                  <a:pt x="3248" y="53"/>
                </a:cubicBezTo>
                <a:cubicBezTo>
                  <a:pt x="3087" y="17"/>
                  <a:pt x="2933" y="0"/>
                  <a:pt x="2786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5" name="Google Shape;4065;p21"/>
          <p:cNvSpPr/>
          <p:nvPr/>
        </p:nvSpPr>
        <p:spPr>
          <a:xfrm>
            <a:off x="9053714" y="3199823"/>
            <a:ext cx="215358" cy="209695"/>
          </a:xfrm>
          <a:custGeom>
            <a:avLst/>
            <a:gdLst/>
            <a:ahLst/>
            <a:cxnLst/>
            <a:rect l="l" t="t" r="r" b="b"/>
            <a:pathLst>
              <a:path w="6275" h="6110" extrusionOk="0">
                <a:moveTo>
                  <a:pt x="2426" y="0"/>
                </a:moveTo>
                <a:cubicBezTo>
                  <a:pt x="2190" y="0"/>
                  <a:pt x="1954" y="40"/>
                  <a:pt x="1738" y="117"/>
                </a:cubicBezTo>
                <a:cubicBezTo>
                  <a:pt x="1411" y="230"/>
                  <a:pt x="1129" y="433"/>
                  <a:pt x="903" y="693"/>
                </a:cubicBezTo>
                <a:cubicBezTo>
                  <a:pt x="689" y="952"/>
                  <a:pt x="520" y="1234"/>
                  <a:pt x="384" y="1539"/>
                </a:cubicBezTo>
                <a:cubicBezTo>
                  <a:pt x="136" y="2126"/>
                  <a:pt x="1" y="2769"/>
                  <a:pt x="1" y="3412"/>
                </a:cubicBezTo>
                <a:cubicBezTo>
                  <a:pt x="1" y="3728"/>
                  <a:pt x="35" y="4044"/>
                  <a:pt x="102" y="4360"/>
                </a:cubicBezTo>
                <a:cubicBezTo>
                  <a:pt x="159" y="4676"/>
                  <a:pt x="294" y="4958"/>
                  <a:pt x="497" y="5206"/>
                </a:cubicBezTo>
                <a:cubicBezTo>
                  <a:pt x="328" y="4947"/>
                  <a:pt x="215" y="4642"/>
                  <a:pt x="193" y="4337"/>
                </a:cubicBezTo>
                <a:cubicBezTo>
                  <a:pt x="147" y="4022"/>
                  <a:pt x="136" y="3717"/>
                  <a:pt x="170" y="3412"/>
                </a:cubicBezTo>
                <a:cubicBezTo>
                  <a:pt x="215" y="2792"/>
                  <a:pt x="373" y="2205"/>
                  <a:pt x="633" y="1641"/>
                </a:cubicBezTo>
                <a:cubicBezTo>
                  <a:pt x="903" y="1110"/>
                  <a:pt x="1310" y="625"/>
                  <a:pt x="1851" y="444"/>
                </a:cubicBezTo>
                <a:cubicBezTo>
                  <a:pt x="2021" y="388"/>
                  <a:pt x="2200" y="362"/>
                  <a:pt x="2377" y="362"/>
                </a:cubicBezTo>
                <a:cubicBezTo>
                  <a:pt x="2482" y="362"/>
                  <a:pt x="2586" y="371"/>
                  <a:pt x="2686" y="388"/>
                </a:cubicBezTo>
                <a:cubicBezTo>
                  <a:pt x="2765" y="399"/>
                  <a:pt x="2833" y="422"/>
                  <a:pt x="2901" y="444"/>
                </a:cubicBezTo>
                <a:cubicBezTo>
                  <a:pt x="2980" y="456"/>
                  <a:pt x="3047" y="478"/>
                  <a:pt x="3115" y="512"/>
                </a:cubicBezTo>
                <a:cubicBezTo>
                  <a:pt x="3251" y="557"/>
                  <a:pt x="3386" y="625"/>
                  <a:pt x="3510" y="693"/>
                </a:cubicBezTo>
                <a:cubicBezTo>
                  <a:pt x="4029" y="1009"/>
                  <a:pt x="4481" y="1415"/>
                  <a:pt x="4853" y="1889"/>
                </a:cubicBezTo>
                <a:cubicBezTo>
                  <a:pt x="5237" y="2351"/>
                  <a:pt x="5541" y="2882"/>
                  <a:pt x="5744" y="3446"/>
                </a:cubicBezTo>
                <a:cubicBezTo>
                  <a:pt x="5936" y="4010"/>
                  <a:pt x="5993" y="4642"/>
                  <a:pt x="5688" y="5105"/>
                </a:cubicBezTo>
                <a:cubicBezTo>
                  <a:pt x="5519" y="5330"/>
                  <a:pt x="5293" y="5511"/>
                  <a:pt x="5033" y="5624"/>
                </a:cubicBezTo>
                <a:cubicBezTo>
                  <a:pt x="4760" y="5722"/>
                  <a:pt x="4476" y="5789"/>
                  <a:pt x="4192" y="5824"/>
                </a:cubicBezTo>
                <a:lnTo>
                  <a:pt x="4192" y="5824"/>
                </a:lnTo>
                <a:cubicBezTo>
                  <a:pt x="3577" y="5712"/>
                  <a:pt x="2974" y="5600"/>
                  <a:pt x="2359" y="5500"/>
                </a:cubicBezTo>
                <a:cubicBezTo>
                  <a:pt x="1738" y="5398"/>
                  <a:pt x="1118" y="5297"/>
                  <a:pt x="497" y="5206"/>
                </a:cubicBezTo>
                <a:lnTo>
                  <a:pt x="497" y="5206"/>
                </a:lnTo>
                <a:cubicBezTo>
                  <a:pt x="1107" y="5364"/>
                  <a:pt x="1705" y="5545"/>
                  <a:pt x="2314" y="5680"/>
                </a:cubicBezTo>
                <a:cubicBezTo>
                  <a:pt x="2923" y="5827"/>
                  <a:pt x="3544" y="5962"/>
                  <a:pt x="4153" y="6109"/>
                </a:cubicBezTo>
                <a:lnTo>
                  <a:pt x="4187" y="6109"/>
                </a:lnTo>
                <a:cubicBezTo>
                  <a:pt x="4514" y="6087"/>
                  <a:pt x="4842" y="6030"/>
                  <a:pt x="5158" y="5917"/>
                </a:cubicBezTo>
                <a:cubicBezTo>
                  <a:pt x="5485" y="5804"/>
                  <a:pt x="5767" y="5590"/>
                  <a:pt x="5981" y="5308"/>
                </a:cubicBezTo>
                <a:cubicBezTo>
                  <a:pt x="6173" y="5015"/>
                  <a:pt x="6275" y="4676"/>
                  <a:pt x="6275" y="4326"/>
                </a:cubicBezTo>
                <a:cubicBezTo>
                  <a:pt x="6275" y="3988"/>
                  <a:pt x="6218" y="3660"/>
                  <a:pt x="6117" y="3333"/>
                </a:cubicBezTo>
                <a:cubicBezTo>
                  <a:pt x="5902" y="2724"/>
                  <a:pt x="5586" y="2137"/>
                  <a:pt x="5169" y="1629"/>
                </a:cubicBezTo>
                <a:cubicBezTo>
                  <a:pt x="4763" y="1121"/>
                  <a:pt x="4266" y="693"/>
                  <a:pt x="3691" y="365"/>
                </a:cubicBezTo>
                <a:cubicBezTo>
                  <a:pt x="3544" y="286"/>
                  <a:pt x="3397" y="207"/>
                  <a:pt x="3239" y="151"/>
                </a:cubicBezTo>
                <a:cubicBezTo>
                  <a:pt x="3160" y="128"/>
                  <a:pt x="3081" y="106"/>
                  <a:pt x="3002" y="83"/>
                </a:cubicBezTo>
                <a:cubicBezTo>
                  <a:pt x="2912" y="61"/>
                  <a:pt x="2833" y="38"/>
                  <a:pt x="2754" y="27"/>
                </a:cubicBezTo>
                <a:cubicBezTo>
                  <a:pt x="2646" y="9"/>
                  <a:pt x="2536" y="0"/>
                  <a:pt x="2426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6" name="Google Shape;4066;p21"/>
          <p:cNvSpPr/>
          <p:nvPr/>
        </p:nvSpPr>
        <p:spPr>
          <a:xfrm>
            <a:off x="8904216" y="3151432"/>
            <a:ext cx="254105" cy="220712"/>
          </a:xfrm>
          <a:custGeom>
            <a:avLst/>
            <a:gdLst/>
            <a:ahLst/>
            <a:cxnLst/>
            <a:rect l="l" t="t" r="r" b="b"/>
            <a:pathLst>
              <a:path w="7404" h="6431" extrusionOk="0">
                <a:moveTo>
                  <a:pt x="2597" y="1"/>
                </a:moveTo>
                <a:cubicBezTo>
                  <a:pt x="1949" y="1"/>
                  <a:pt x="1330" y="216"/>
                  <a:pt x="904" y="771"/>
                </a:cubicBezTo>
                <a:cubicBezTo>
                  <a:pt x="1" y="1979"/>
                  <a:pt x="768" y="3694"/>
                  <a:pt x="1569" y="4675"/>
                </a:cubicBezTo>
                <a:cubicBezTo>
                  <a:pt x="2271" y="5585"/>
                  <a:pt x="3403" y="6431"/>
                  <a:pt x="4536" y="6431"/>
                </a:cubicBezTo>
                <a:cubicBezTo>
                  <a:pt x="5062" y="6431"/>
                  <a:pt x="5589" y="6248"/>
                  <a:pt x="6072" y="5804"/>
                </a:cubicBezTo>
                <a:lnTo>
                  <a:pt x="6794" y="5116"/>
                </a:lnTo>
                <a:cubicBezTo>
                  <a:pt x="6794" y="5116"/>
                  <a:pt x="7403" y="4066"/>
                  <a:pt x="6884" y="3051"/>
                </a:cubicBezTo>
                <a:cubicBezTo>
                  <a:pt x="6410" y="2114"/>
                  <a:pt x="5609" y="1313"/>
                  <a:pt x="4774" y="715"/>
                </a:cubicBezTo>
                <a:cubicBezTo>
                  <a:pt x="4190" y="309"/>
                  <a:pt x="3372" y="1"/>
                  <a:pt x="2597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7" name="Google Shape;4067;p21"/>
          <p:cNvSpPr/>
          <p:nvPr/>
        </p:nvSpPr>
        <p:spPr>
          <a:xfrm>
            <a:off x="8911217" y="3145014"/>
            <a:ext cx="238970" cy="230836"/>
          </a:xfrm>
          <a:custGeom>
            <a:avLst/>
            <a:gdLst/>
            <a:ahLst/>
            <a:cxnLst/>
            <a:rect l="l" t="t" r="r" b="b"/>
            <a:pathLst>
              <a:path w="6963" h="6726" extrusionOk="0">
                <a:moveTo>
                  <a:pt x="2380" y="1"/>
                </a:moveTo>
                <a:cubicBezTo>
                  <a:pt x="2198" y="1"/>
                  <a:pt x="2014" y="18"/>
                  <a:pt x="1828" y="55"/>
                </a:cubicBezTo>
                <a:cubicBezTo>
                  <a:pt x="1140" y="180"/>
                  <a:pt x="553" y="642"/>
                  <a:pt x="271" y="1285"/>
                </a:cubicBezTo>
                <a:cubicBezTo>
                  <a:pt x="0" y="1929"/>
                  <a:pt x="68" y="2651"/>
                  <a:pt x="271" y="3260"/>
                </a:cubicBezTo>
                <a:cubicBezTo>
                  <a:pt x="463" y="3847"/>
                  <a:pt x="767" y="4411"/>
                  <a:pt x="1162" y="4896"/>
                </a:cubicBezTo>
                <a:cubicBezTo>
                  <a:pt x="1264" y="5020"/>
                  <a:pt x="1343" y="5133"/>
                  <a:pt x="1444" y="5235"/>
                </a:cubicBezTo>
                <a:cubicBezTo>
                  <a:pt x="1546" y="5348"/>
                  <a:pt x="1648" y="5461"/>
                  <a:pt x="1760" y="5562"/>
                </a:cubicBezTo>
                <a:cubicBezTo>
                  <a:pt x="1964" y="5754"/>
                  <a:pt x="2189" y="5934"/>
                  <a:pt x="2426" y="6092"/>
                </a:cubicBezTo>
                <a:cubicBezTo>
                  <a:pt x="2866" y="6386"/>
                  <a:pt x="3352" y="6589"/>
                  <a:pt x="3871" y="6691"/>
                </a:cubicBezTo>
                <a:cubicBezTo>
                  <a:pt x="4002" y="6714"/>
                  <a:pt x="4134" y="6725"/>
                  <a:pt x="4264" y="6725"/>
                </a:cubicBezTo>
                <a:cubicBezTo>
                  <a:pt x="4581" y="6725"/>
                  <a:pt x="4892" y="6657"/>
                  <a:pt x="5180" y="6521"/>
                </a:cubicBezTo>
                <a:cubicBezTo>
                  <a:pt x="5496" y="6375"/>
                  <a:pt x="5766" y="6171"/>
                  <a:pt x="5992" y="5923"/>
                </a:cubicBezTo>
                <a:lnTo>
                  <a:pt x="6590" y="5303"/>
                </a:lnTo>
                <a:lnTo>
                  <a:pt x="6590" y="5303"/>
                </a:lnTo>
                <a:lnTo>
                  <a:pt x="5936" y="5878"/>
                </a:lnTo>
                <a:cubicBezTo>
                  <a:pt x="5710" y="6092"/>
                  <a:pt x="5428" y="6262"/>
                  <a:pt x="5123" y="6386"/>
                </a:cubicBezTo>
                <a:cubicBezTo>
                  <a:pt x="4886" y="6470"/>
                  <a:pt x="4635" y="6510"/>
                  <a:pt x="4382" y="6510"/>
                </a:cubicBezTo>
                <a:cubicBezTo>
                  <a:pt x="4227" y="6510"/>
                  <a:pt x="4070" y="6495"/>
                  <a:pt x="3916" y="6465"/>
                </a:cubicBezTo>
                <a:cubicBezTo>
                  <a:pt x="3442" y="6352"/>
                  <a:pt x="2990" y="6138"/>
                  <a:pt x="2607" y="5844"/>
                </a:cubicBezTo>
                <a:cubicBezTo>
                  <a:pt x="2392" y="5686"/>
                  <a:pt x="2189" y="5506"/>
                  <a:pt x="1997" y="5314"/>
                </a:cubicBezTo>
                <a:cubicBezTo>
                  <a:pt x="1896" y="5224"/>
                  <a:pt x="1806" y="5122"/>
                  <a:pt x="1715" y="5020"/>
                </a:cubicBezTo>
                <a:cubicBezTo>
                  <a:pt x="1625" y="4908"/>
                  <a:pt x="1523" y="4795"/>
                  <a:pt x="1444" y="4682"/>
                </a:cubicBezTo>
                <a:cubicBezTo>
                  <a:pt x="1083" y="4219"/>
                  <a:pt x="813" y="3700"/>
                  <a:pt x="632" y="3147"/>
                </a:cubicBezTo>
                <a:cubicBezTo>
                  <a:pt x="451" y="2583"/>
                  <a:pt x="429" y="1962"/>
                  <a:pt x="655" y="1455"/>
                </a:cubicBezTo>
                <a:cubicBezTo>
                  <a:pt x="869" y="924"/>
                  <a:pt x="1343" y="541"/>
                  <a:pt x="1907" y="428"/>
                </a:cubicBezTo>
                <a:cubicBezTo>
                  <a:pt x="2069" y="392"/>
                  <a:pt x="2234" y="375"/>
                  <a:pt x="2401" y="375"/>
                </a:cubicBezTo>
                <a:cubicBezTo>
                  <a:pt x="2804" y="375"/>
                  <a:pt x="3213" y="469"/>
                  <a:pt x="3588" y="597"/>
                </a:cubicBezTo>
                <a:cubicBezTo>
                  <a:pt x="3848" y="699"/>
                  <a:pt x="4096" y="811"/>
                  <a:pt x="4333" y="958"/>
                </a:cubicBezTo>
                <a:cubicBezTo>
                  <a:pt x="4559" y="1094"/>
                  <a:pt x="4773" y="1274"/>
                  <a:pt x="4988" y="1432"/>
                </a:cubicBezTo>
                <a:cubicBezTo>
                  <a:pt x="5202" y="1590"/>
                  <a:pt x="5371" y="1771"/>
                  <a:pt x="5563" y="1940"/>
                </a:cubicBezTo>
                <a:cubicBezTo>
                  <a:pt x="5732" y="2109"/>
                  <a:pt x="5890" y="2278"/>
                  <a:pt x="6037" y="2470"/>
                </a:cubicBezTo>
                <a:cubicBezTo>
                  <a:pt x="6184" y="2640"/>
                  <a:pt x="6319" y="2820"/>
                  <a:pt x="6432" y="3012"/>
                </a:cubicBezTo>
                <a:cubicBezTo>
                  <a:pt x="6489" y="3102"/>
                  <a:pt x="6545" y="3192"/>
                  <a:pt x="6601" y="3271"/>
                </a:cubicBezTo>
                <a:lnTo>
                  <a:pt x="6714" y="3531"/>
                </a:lnTo>
                <a:cubicBezTo>
                  <a:pt x="6827" y="3836"/>
                  <a:pt x="6861" y="4152"/>
                  <a:pt x="6816" y="4479"/>
                </a:cubicBezTo>
                <a:cubicBezTo>
                  <a:pt x="6793" y="4682"/>
                  <a:pt x="6748" y="4885"/>
                  <a:pt x="6669" y="5088"/>
                </a:cubicBezTo>
                <a:cubicBezTo>
                  <a:pt x="6624" y="5224"/>
                  <a:pt x="6590" y="5303"/>
                  <a:pt x="6590" y="5303"/>
                </a:cubicBezTo>
                <a:cubicBezTo>
                  <a:pt x="6624" y="5235"/>
                  <a:pt x="6658" y="5167"/>
                  <a:pt x="6692" y="5099"/>
                </a:cubicBezTo>
                <a:cubicBezTo>
                  <a:pt x="6782" y="4908"/>
                  <a:pt x="6850" y="4705"/>
                  <a:pt x="6895" y="4490"/>
                </a:cubicBezTo>
                <a:cubicBezTo>
                  <a:pt x="6962" y="4163"/>
                  <a:pt x="6951" y="3813"/>
                  <a:pt x="6861" y="3486"/>
                </a:cubicBezTo>
                <a:cubicBezTo>
                  <a:pt x="6827" y="3396"/>
                  <a:pt x="6804" y="3283"/>
                  <a:pt x="6748" y="3192"/>
                </a:cubicBezTo>
                <a:cubicBezTo>
                  <a:pt x="6703" y="3102"/>
                  <a:pt x="6647" y="3012"/>
                  <a:pt x="6601" y="2922"/>
                </a:cubicBezTo>
                <a:cubicBezTo>
                  <a:pt x="6500" y="2718"/>
                  <a:pt x="6376" y="2527"/>
                  <a:pt x="6240" y="2346"/>
                </a:cubicBezTo>
                <a:cubicBezTo>
                  <a:pt x="6082" y="2154"/>
                  <a:pt x="5936" y="1951"/>
                  <a:pt x="5755" y="1759"/>
                </a:cubicBezTo>
                <a:cubicBezTo>
                  <a:pt x="5575" y="1579"/>
                  <a:pt x="5405" y="1364"/>
                  <a:pt x="5180" y="1195"/>
                </a:cubicBezTo>
                <a:cubicBezTo>
                  <a:pt x="4965" y="1026"/>
                  <a:pt x="4762" y="834"/>
                  <a:pt x="4514" y="665"/>
                </a:cubicBezTo>
                <a:cubicBezTo>
                  <a:pt x="4266" y="507"/>
                  <a:pt x="3995" y="371"/>
                  <a:pt x="3713" y="259"/>
                </a:cubicBezTo>
                <a:cubicBezTo>
                  <a:pt x="3298" y="112"/>
                  <a:pt x="2848" y="1"/>
                  <a:pt x="238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8" name="Google Shape;4068;p21"/>
          <p:cNvSpPr/>
          <p:nvPr/>
        </p:nvSpPr>
        <p:spPr>
          <a:xfrm>
            <a:off x="9071149" y="3324405"/>
            <a:ext cx="221158" cy="266975"/>
          </a:xfrm>
          <a:custGeom>
            <a:avLst/>
            <a:gdLst/>
            <a:ahLst/>
            <a:cxnLst/>
            <a:rect l="l" t="t" r="r" b="b"/>
            <a:pathLst>
              <a:path w="6444" h="7779" extrusionOk="0">
                <a:moveTo>
                  <a:pt x="2705" y="0"/>
                </a:moveTo>
                <a:cubicBezTo>
                  <a:pt x="2033" y="0"/>
                  <a:pt x="1399" y="292"/>
                  <a:pt x="948" y="1012"/>
                </a:cubicBezTo>
                <a:cubicBezTo>
                  <a:pt x="0" y="2524"/>
                  <a:pt x="836" y="5785"/>
                  <a:pt x="1964" y="6891"/>
                </a:cubicBezTo>
                <a:lnTo>
                  <a:pt x="2822" y="7523"/>
                </a:lnTo>
                <a:cubicBezTo>
                  <a:pt x="2909" y="7705"/>
                  <a:pt x="3086" y="7779"/>
                  <a:pt x="3311" y="7779"/>
                </a:cubicBezTo>
                <a:cubicBezTo>
                  <a:pt x="4077" y="7779"/>
                  <a:pt x="5404" y="6927"/>
                  <a:pt x="5665" y="6587"/>
                </a:cubicBezTo>
                <a:cubicBezTo>
                  <a:pt x="6387" y="5582"/>
                  <a:pt x="6444" y="3630"/>
                  <a:pt x="6083" y="2536"/>
                </a:cubicBezTo>
                <a:cubicBezTo>
                  <a:pt x="5635" y="1237"/>
                  <a:pt x="4088" y="0"/>
                  <a:pt x="2705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9" name="Google Shape;4069;p21"/>
          <p:cNvSpPr/>
          <p:nvPr/>
        </p:nvSpPr>
        <p:spPr>
          <a:xfrm>
            <a:off x="9083538" y="3317301"/>
            <a:ext cx="209558" cy="274732"/>
          </a:xfrm>
          <a:custGeom>
            <a:avLst/>
            <a:gdLst/>
            <a:ahLst/>
            <a:cxnLst/>
            <a:rect l="l" t="t" r="r" b="b"/>
            <a:pathLst>
              <a:path w="6106" h="8005" extrusionOk="0">
                <a:moveTo>
                  <a:pt x="2372" y="0"/>
                </a:moveTo>
                <a:cubicBezTo>
                  <a:pt x="1614" y="0"/>
                  <a:pt x="894" y="394"/>
                  <a:pt x="486" y="1061"/>
                </a:cubicBezTo>
                <a:cubicBezTo>
                  <a:pt x="238" y="1445"/>
                  <a:pt x="91" y="1874"/>
                  <a:pt x="46" y="2325"/>
                </a:cubicBezTo>
                <a:cubicBezTo>
                  <a:pt x="1" y="2765"/>
                  <a:pt x="12" y="3194"/>
                  <a:pt x="68" y="3634"/>
                </a:cubicBezTo>
                <a:cubicBezTo>
                  <a:pt x="125" y="4063"/>
                  <a:pt x="215" y="4492"/>
                  <a:pt x="339" y="4898"/>
                </a:cubicBezTo>
                <a:cubicBezTo>
                  <a:pt x="452" y="5315"/>
                  <a:pt x="621" y="5710"/>
                  <a:pt x="824" y="6094"/>
                </a:cubicBezTo>
                <a:cubicBezTo>
                  <a:pt x="1016" y="6478"/>
                  <a:pt x="1264" y="6827"/>
                  <a:pt x="1580" y="7132"/>
                </a:cubicBezTo>
                <a:lnTo>
                  <a:pt x="2461" y="7730"/>
                </a:lnTo>
                <a:lnTo>
                  <a:pt x="1648" y="7064"/>
                </a:lnTo>
                <a:cubicBezTo>
                  <a:pt x="1366" y="6748"/>
                  <a:pt x="1140" y="6399"/>
                  <a:pt x="982" y="6004"/>
                </a:cubicBezTo>
                <a:cubicBezTo>
                  <a:pt x="813" y="5631"/>
                  <a:pt x="678" y="5236"/>
                  <a:pt x="576" y="4830"/>
                </a:cubicBezTo>
                <a:cubicBezTo>
                  <a:pt x="362" y="4029"/>
                  <a:pt x="294" y="3194"/>
                  <a:pt x="396" y="2370"/>
                </a:cubicBezTo>
                <a:cubicBezTo>
                  <a:pt x="441" y="1986"/>
                  <a:pt x="576" y="1603"/>
                  <a:pt x="790" y="1264"/>
                </a:cubicBezTo>
                <a:cubicBezTo>
                  <a:pt x="1005" y="948"/>
                  <a:pt x="1310" y="689"/>
                  <a:pt x="1659" y="542"/>
                </a:cubicBezTo>
                <a:cubicBezTo>
                  <a:pt x="1879" y="453"/>
                  <a:pt x="2111" y="410"/>
                  <a:pt x="2343" y="410"/>
                </a:cubicBezTo>
                <a:cubicBezTo>
                  <a:pt x="2492" y="410"/>
                  <a:pt x="2642" y="428"/>
                  <a:pt x="2788" y="463"/>
                </a:cubicBezTo>
                <a:cubicBezTo>
                  <a:pt x="3183" y="542"/>
                  <a:pt x="3555" y="689"/>
                  <a:pt x="3894" y="903"/>
                </a:cubicBezTo>
                <a:cubicBezTo>
                  <a:pt x="4243" y="1106"/>
                  <a:pt x="4559" y="1366"/>
                  <a:pt x="4830" y="1671"/>
                </a:cubicBezTo>
                <a:cubicBezTo>
                  <a:pt x="4966" y="1817"/>
                  <a:pt x="5090" y="1975"/>
                  <a:pt x="5203" y="2144"/>
                </a:cubicBezTo>
                <a:cubicBezTo>
                  <a:pt x="5315" y="2302"/>
                  <a:pt x="5406" y="2483"/>
                  <a:pt x="5485" y="2675"/>
                </a:cubicBezTo>
                <a:lnTo>
                  <a:pt x="5552" y="2810"/>
                </a:lnTo>
                <a:lnTo>
                  <a:pt x="5586" y="2946"/>
                </a:lnTo>
                <a:lnTo>
                  <a:pt x="5665" y="3239"/>
                </a:lnTo>
                <a:cubicBezTo>
                  <a:pt x="5688" y="3442"/>
                  <a:pt x="5733" y="3634"/>
                  <a:pt x="5744" y="3848"/>
                </a:cubicBezTo>
                <a:cubicBezTo>
                  <a:pt x="5767" y="4051"/>
                  <a:pt x="5767" y="4255"/>
                  <a:pt x="5767" y="4458"/>
                </a:cubicBezTo>
                <a:cubicBezTo>
                  <a:pt x="5767" y="4661"/>
                  <a:pt x="5756" y="4875"/>
                  <a:pt x="5733" y="5078"/>
                </a:cubicBezTo>
                <a:cubicBezTo>
                  <a:pt x="5699" y="5485"/>
                  <a:pt x="5598" y="5880"/>
                  <a:pt x="5451" y="6263"/>
                </a:cubicBezTo>
                <a:cubicBezTo>
                  <a:pt x="5406" y="6353"/>
                  <a:pt x="5361" y="6455"/>
                  <a:pt x="5315" y="6545"/>
                </a:cubicBezTo>
                <a:lnTo>
                  <a:pt x="5236" y="6681"/>
                </a:lnTo>
                <a:cubicBezTo>
                  <a:pt x="5226" y="6701"/>
                  <a:pt x="5207" y="6739"/>
                  <a:pt x="5203" y="6739"/>
                </a:cubicBezTo>
                <a:cubicBezTo>
                  <a:pt x="5203" y="6739"/>
                  <a:pt x="5203" y="6738"/>
                  <a:pt x="5203" y="6737"/>
                </a:cubicBezTo>
                <a:lnTo>
                  <a:pt x="5157" y="6794"/>
                </a:lnTo>
                <a:cubicBezTo>
                  <a:pt x="5011" y="6929"/>
                  <a:pt x="4853" y="7064"/>
                  <a:pt x="4684" y="7177"/>
                </a:cubicBezTo>
                <a:cubicBezTo>
                  <a:pt x="4345" y="7425"/>
                  <a:pt x="3984" y="7629"/>
                  <a:pt x="3600" y="7787"/>
                </a:cubicBezTo>
                <a:cubicBezTo>
                  <a:pt x="3408" y="7866"/>
                  <a:pt x="3205" y="7922"/>
                  <a:pt x="3002" y="7956"/>
                </a:cubicBezTo>
                <a:cubicBezTo>
                  <a:pt x="2965" y="7964"/>
                  <a:pt x="2929" y="7967"/>
                  <a:pt x="2892" y="7967"/>
                </a:cubicBezTo>
                <a:cubicBezTo>
                  <a:pt x="2717" y="7967"/>
                  <a:pt x="2554" y="7880"/>
                  <a:pt x="2461" y="7730"/>
                </a:cubicBezTo>
                <a:lnTo>
                  <a:pt x="2461" y="7730"/>
                </a:lnTo>
                <a:cubicBezTo>
                  <a:pt x="2542" y="7913"/>
                  <a:pt x="2742" y="8004"/>
                  <a:pt x="2937" y="8004"/>
                </a:cubicBezTo>
                <a:cubicBezTo>
                  <a:pt x="2959" y="8004"/>
                  <a:pt x="2981" y="8003"/>
                  <a:pt x="3002" y="8001"/>
                </a:cubicBezTo>
                <a:cubicBezTo>
                  <a:pt x="3217" y="7990"/>
                  <a:pt x="3431" y="7956"/>
                  <a:pt x="3634" y="7877"/>
                </a:cubicBezTo>
                <a:cubicBezTo>
                  <a:pt x="4040" y="7741"/>
                  <a:pt x="4424" y="7561"/>
                  <a:pt x="4796" y="7335"/>
                </a:cubicBezTo>
                <a:cubicBezTo>
                  <a:pt x="4977" y="7222"/>
                  <a:pt x="5157" y="7087"/>
                  <a:pt x="5315" y="6940"/>
                </a:cubicBezTo>
                <a:lnTo>
                  <a:pt x="5383" y="6873"/>
                </a:lnTo>
                <a:cubicBezTo>
                  <a:pt x="5406" y="6850"/>
                  <a:pt x="5417" y="6816"/>
                  <a:pt x="5440" y="6794"/>
                </a:cubicBezTo>
                <a:lnTo>
                  <a:pt x="5519" y="6658"/>
                </a:lnTo>
                <a:cubicBezTo>
                  <a:pt x="5575" y="6568"/>
                  <a:pt x="5631" y="6478"/>
                  <a:pt x="5677" y="6376"/>
                </a:cubicBezTo>
                <a:cubicBezTo>
                  <a:pt x="5857" y="5970"/>
                  <a:pt x="5970" y="5541"/>
                  <a:pt x="6038" y="5101"/>
                </a:cubicBezTo>
                <a:cubicBezTo>
                  <a:pt x="6071" y="4886"/>
                  <a:pt x="6094" y="4672"/>
                  <a:pt x="6094" y="4458"/>
                </a:cubicBezTo>
                <a:cubicBezTo>
                  <a:pt x="6105" y="4243"/>
                  <a:pt x="6105" y="4018"/>
                  <a:pt x="6094" y="3803"/>
                </a:cubicBezTo>
                <a:cubicBezTo>
                  <a:pt x="6094" y="3589"/>
                  <a:pt x="6038" y="3374"/>
                  <a:pt x="6015" y="3160"/>
                </a:cubicBezTo>
                <a:lnTo>
                  <a:pt x="5936" y="2833"/>
                </a:lnTo>
                <a:cubicBezTo>
                  <a:pt x="5925" y="2776"/>
                  <a:pt x="5913" y="2743"/>
                  <a:pt x="5891" y="2652"/>
                </a:cubicBezTo>
                <a:lnTo>
                  <a:pt x="5835" y="2517"/>
                </a:lnTo>
                <a:cubicBezTo>
                  <a:pt x="5744" y="2314"/>
                  <a:pt x="5643" y="2111"/>
                  <a:pt x="5530" y="1919"/>
                </a:cubicBezTo>
                <a:cubicBezTo>
                  <a:pt x="5406" y="1738"/>
                  <a:pt x="5270" y="1569"/>
                  <a:pt x="5124" y="1400"/>
                </a:cubicBezTo>
                <a:cubicBezTo>
                  <a:pt x="4830" y="1061"/>
                  <a:pt x="4492" y="779"/>
                  <a:pt x="4108" y="553"/>
                </a:cubicBezTo>
                <a:cubicBezTo>
                  <a:pt x="3736" y="305"/>
                  <a:pt x="3307" y="136"/>
                  <a:pt x="2867" y="57"/>
                </a:cubicBezTo>
                <a:cubicBezTo>
                  <a:pt x="2702" y="19"/>
                  <a:pt x="2536" y="0"/>
                  <a:pt x="2372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0" name="Google Shape;4070;p21"/>
          <p:cNvSpPr/>
          <p:nvPr/>
        </p:nvSpPr>
        <p:spPr>
          <a:xfrm>
            <a:off x="8794392" y="3177447"/>
            <a:ext cx="359262" cy="281458"/>
          </a:xfrm>
          <a:custGeom>
            <a:avLst/>
            <a:gdLst/>
            <a:ahLst/>
            <a:cxnLst/>
            <a:rect l="l" t="t" r="r" b="b"/>
            <a:pathLst>
              <a:path w="10468" h="8201" extrusionOk="0">
                <a:moveTo>
                  <a:pt x="3824" y="0"/>
                </a:moveTo>
                <a:cubicBezTo>
                  <a:pt x="3768" y="0"/>
                  <a:pt x="3711" y="1"/>
                  <a:pt x="3652" y="2"/>
                </a:cubicBezTo>
                <a:cubicBezTo>
                  <a:pt x="2411" y="58"/>
                  <a:pt x="1452" y="848"/>
                  <a:pt x="876" y="2067"/>
                </a:cubicBezTo>
                <a:cubicBezTo>
                  <a:pt x="0" y="3994"/>
                  <a:pt x="1346" y="8200"/>
                  <a:pt x="3761" y="8200"/>
                </a:cubicBezTo>
                <a:cubicBezTo>
                  <a:pt x="3990" y="8200"/>
                  <a:pt x="4229" y="8162"/>
                  <a:pt x="4476" y="8081"/>
                </a:cubicBezTo>
                <a:lnTo>
                  <a:pt x="4961" y="7517"/>
                </a:lnTo>
                <a:cubicBezTo>
                  <a:pt x="5853" y="7088"/>
                  <a:pt x="10468" y="5114"/>
                  <a:pt x="10175" y="4177"/>
                </a:cubicBezTo>
                <a:cubicBezTo>
                  <a:pt x="9780" y="2879"/>
                  <a:pt x="8505" y="1559"/>
                  <a:pt x="7184" y="882"/>
                </a:cubicBezTo>
                <a:cubicBezTo>
                  <a:pt x="5973" y="255"/>
                  <a:pt x="5134" y="0"/>
                  <a:pt x="3824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1" name="Google Shape;4071;p21"/>
          <p:cNvSpPr/>
          <p:nvPr/>
        </p:nvSpPr>
        <p:spPr>
          <a:xfrm>
            <a:off x="8808189" y="3170514"/>
            <a:ext cx="340832" cy="289661"/>
          </a:xfrm>
          <a:custGeom>
            <a:avLst/>
            <a:gdLst/>
            <a:ahLst/>
            <a:cxnLst/>
            <a:rect l="l" t="t" r="r" b="b"/>
            <a:pathLst>
              <a:path w="9931" h="8440" extrusionOk="0">
                <a:moveTo>
                  <a:pt x="3284" y="1"/>
                </a:moveTo>
                <a:cubicBezTo>
                  <a:pt x="3104" y="1"/>
                  <a:pt x="2991" y="23"/>
                  <a:pt x="2855" y="46"/>
                </a:cubicBezTo>
                <a:cubicBezTo>
                  <a:pt x="2257" y="147"/>
                  <a:pt x="1716" y="418"/>
                  <a:pt x="1276" y="836"/>
                </a:cubicBezTo>
                <a:cubicBezTo>
                  <a:pt x="858" y="1231"/>
                  <a:pt x="520" y="1716"/>
                  <a:pt x="283" y="2258"/>
                </a:cubicBezTo>
                <a:cubicBezTo>
                  <a:pt x="79" y="2799"/>
                  <a:pt x="1" y="3386"/>
                  <a:pt x="46" y="3962"/>
                </a:cubicBezTo>
                <a:cubicBezTo>
                  <a:pt x="113" y="5101"/>
                  <a:pt x="497" y="6196"/>
                  <a:pt x="1140" y="7144"/>
                </a:cubicBezTo>
                <a:cubicBezTo>
                  <a:pt x="1467" y="7618"/>
                  <a:pt x="1908" y="8001"/>
                  <a:pt x="2427" y="8249"/>
                </a:cubicBezTo>
                <a:cubicBezTo>
                  <a:pt x="2707" y="8377"/>
                  <a:pt x="3010" y="8439"/>
                  <a:pt x="3315" y="8439"/>
                </a:cubicBezTo>
                <a:cubicBezTo>
                  <a:pt x="3575" y="8439"/>
                  <a:pt x="3836" y="8394"/>
                  <a:pt x="4085" y="8306"/>
                </a:cubicBezTo>
                <a:lnTo>
                  <a:pt x="4559" y="7719"/>
                </a:lnTo>
                <a:lnTo>
                  <a:pt x="4062" y="8250"/>
                </a:lnTo>
                <a:lnTo>
                  <a:pt x="4062" y="8250"/>
                </a:lnTo>
                <a:cubicBezTo>
                  <a:pt x="3857" y="8315"/>
                  <a:pt x="3648" y="8347"/>
                  <a:pt x="3440" y="8347"/>
                </a:cubicBezTo>
                <a:cubicBezTo>
                  <a:pt x="3108" y="8347"/>
                  <a:pt x="2781" y="8266"/>
                  <a:pt x="2483" y="8114"/>
                </a:cubicBezTo>
                <a:cubicBezTo>
                  <a:pt x="2009" y="7855"/>
                  <a:pt x="1614" y="7471"/>
                  <a:pt x="1321" y="7008"/>
                </a:cubicBezTo>
                <a:cubicBezTo>
                  <a:pt x="734" y="6094"/>
                  <a:pt x="407" y="5033"/>
                  <a:pt x="373" y="3950"/>
                </a:cubicBezTo>
                <a:cubicBezTo>
                  <a:pt x="373" y="3420"/>
                  <a:pt x="407" y="2878"/>
                  <a:pt x="610" y="2393"/>
                </a:cubicBezTo>
                <a:cubicBezTo>
                  <a:pt x="836" y="1919"/>
                  <a:pt x="1140" y="1479"/>
                  <a:pt x="1535" y="1129"/>
                </a:cubicBezTo>
                <a:cubicBezTo>
                  <a:pt x="1908" y="779"/>
                  <a:pt x="2381" y="542"/>
                  <a:pt x="2889" y="452"/>
                </a:cubicBezTo>
                <a:cubicBezTo>
                  <a:pt x="3025" y="441"/>
                  <a:pt x="3183" y="407"/>
                  <a:pt x="3284" y="407"/>
                </a:cubicBezTo>
                <a:lnTo>
                  <a:pt x="3690" y="430"/>
                </a:lnTo>
                <a:cubicBezTo>
                  <a:pt x="3961" y="430"/>
                  <a:pt x="4221" y="452"/>
                  <a:pt x="4492" y="497"/>
                </a:cubicBezTo>
                <a:cubicBezTo>
                  <a:pt x="4751" y="531"/>
                  <a:pt x="5022" y="588"/>
                  <a:pt x="5270" y="667"/>
                </a:cubicBezTo>
                <a:cubicBezTo>
                  <a:pt x="5530" y="746"/>
                  <a:pt x="5778" y="836"/>
                  <a:pt x="6026" y="949"/>
                </a:cubicBezTo>
                <a:cubicBezTo>
                  <a:pt x="6534" y="1152"/>
                  <a:pt x="7008" y="1411"/>
                  <a:pt x="7448" y="1727"/>
                </a:cubicBezTo>
                <a:cubicBezTo>
                  <a:pt x="7674" y="1885"/>
                  <a:pt x="7888" y="2054"/>
                  <a:pt x="8091" y="2235"/>
                </a:cubicBezTo>
                <a:cubicBezTo>
                  <a:pt x="8283" y="2416"/>
                  <a:pt x="8475" y="2607"/>
                  <a:pt x="8655" y="2811"/>
                </a:cubicBezTo>
                <a:cubicBezTo>
                  <a:pt x="8825" y="3014"/>
                  <a:pt x="8994" y="3228"/>
                  <a:pt x="9141" y="3454"/>
                </a:cubicBezTo>
                <a:cubicBezTo>
                  <a:pt x="9220" y="3567"/>
                  <a:pt x="9276" y="3679"/>
                  <a:pt x="9344" y="3792"/>
                </a:cubicBezTo>
                <a:lnTo>
                  <a:pt x="9434" y="3962"/>
                </a:lnTo>
                <a:lnTo>
                  <a:pt x="9513" y="4153"/>
                </a:lnTo>
                <a:cubicBezTo>
                  <a:pt x="9570" y="4266"/>
                  <a:pt x="9603" y="4368"/>
                  <a:pt x="9637" y="4481"/>
                </a:cubicBezTo>
                <a:cubicBezTo>
                  <a:pt x="9615" y="4593"/>
                  <a:pt x="9570" y="4684"/>
                  <a:pt x="9491" y="4763"/>
                </a:cubicBezTo>
                <a:cubicBezTo>
                  <a:pt x="9321" y="4966"/>
                  <a:pt x="9118" y="5146"/>
                  <a:pt x="8904" y="5304"/>
                </a:cubicBezTo>
                <a:cubicBezTo>
                  <a:pt x="8464" y="5620"/>
                  <a:pt x="7990" y="5914"/>
                  <a:pt x="7516" y="6184"/>
                </a:cubicBezTo>
                <a:cubicBezTo>
                  <a:pt x="6557" y="6726"/>
                  <a:pt x="5552" y="7211"/>
                  <a:pt x="4559" y="7719"/>
                </a:cubicBezTo>
                <a:cubicBezTo>
                  <a:pt x="5586" y="7290"/>
                  <a:pt x="6613" y="6850"/>
                  <a:pt x="7606" y="6365"/>
                </a:cubicBezTo>
                <a:cubicBezTo>
                  <a:pt x="8114" y="6117"/>
                  <a:pt x="8588" y="5835"/>
                  <a:pt x="9062" y="5519"/>
                </a:cubicBezTo>
                <a:cubicBezTo>
                  <a:pt x="9299" y="5361"/>
                  <a:pt x="9524" y="5169"/>
                  <a:pt x="9716" y="4955"/>
                </a:cubicBezTo>
                <a:cubicBezTo>
                  <a:pt x="9829" y="4830"/>
                  <a:pt x="9908" y="4672"/>
                  <a:pt x="9931" y="4503"/>
                </a:cubicBezTo>
                <a:cubicBezTo>
                  <a:pt x="9931" y="4413"/>
                  <a:pt x="9919" y="4323"/>
                  <a:pt x="9885" y="4244"/>
                </a:cubicBezTo>
                <a:lnTo>
                  <a:pt x="9806" y="4040"/>
                </a:lnTo>
                <a:cubicBezTo>
                  <a:pt x="9761" y="3905"/>
                  <a:pt x="9705" y="3781"/>
                  <a:pt x="9637" y="3657"/>
                </a:cubicBezTo>
                <a:cubicBezTo>
                  <a:pt x="9570" y="3533"/>
                  <a:pt x="9502" y="3386"/>
                  <a:pt x="9423" y="3273"/>
                </a:cubicBezTo>
                <a:cubicBezTo>
                  <a:pt x="9276" y="3025"/>
                  <a:pt x="9107" y="2799"/>
                  <a:pt x="8926" y="2585"/>
                </a:cubicBezTo>
                <a:cubicBezTo>
                  <a:pt x="8554" y="2145"/>
                  <a:pt x="8136" y="1750"/>
                  <a:pt x="7674" y="1423"/>
                </a:cubicBezTo>
                <a:cubicBezTo>
                  <a:pt x="7211" y="1095"/>
                  <a:pt x="6715" y="813"/>
                  <a:pt x="6196" y="599"/>
                </a:cubicBezTo>
                <a:cubicBezTo>
                  <a:pt x="5936" y="463"/>
                  <a:pt x="5665" y="362"/>
                  <a:pt x="5394" y="283"/>
                </a:cubicBezTo>
                <a:cubicBezTo>
                  <a:pt x="5112" y="181"/>
                  <a:pt x="4841" y="125"/>
                  <a:pt x="4548" y="80"/>
                </a:cubicBezTo>
                <a:cubicBezTo>
                  <a:pt x="4322" y="33"/>
                  <a:pt x="4089" y="9"/>
                  <a:pt x="3847" y="9"/>
                </a:cubicBezTo>
                <a:cubicBezTo>
                  <a:pt x="3799" y="9"/>
                  <a:pt x="3751" y="10"/>
                  <a:pt x="3702" y="12"/>
                </a:cubicBezTo>
                <a:lnTo>
                  <a:pt x="3284" y="1"/>
                </a:ln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2" name="Google Shape;4072;p21"/>
          <p:cNvSpPr/>
          <p:nvPr/>
        </p:nvSpPr>
        <p:spPr>
          <a:xfrm>
            <a:off x="8792299" y="3244508"/>
            <a:ext cx="359056" cy="277340"/>
          </a:xfrm>
          <a:custGeom>
            <a:avLst/>
            <a:gdLst/>
            <a:ahLst/>
            <a:cxnLst/>
            <a:rect l="l" t="t" r="r" b="b"/>
            <a:pathLst>
              <a:path w="10462" h="8081" extrusionOk="0">
                <a:moveTo>
                  <a:pt x="4819" y="0"/>
                </a:moveTo>
                <a:cubicBezTo>
                  <a:pt x="2404" y="11"/>
                  <a:pt x="91" y="903"/>
                  <a:pt x="23" y="3735"/>
                </a:cubicBezTo>
                <a:cubicBezTo>
                  <a:pt x="1" y="4807"/>
                  <a:pt x="644" y="5992"/>
                  <a:pt x="1287" y="6804"/>
                </a:cubicBezTo>
                <a:cubicBezTo>
                  <a:pt x="1693" y="7290"/>
                  <a:pt x="2201" y="7741"/>
                  <a:pt x="2822" y="7955"/>
                </a:cubicBezTo>
                <a:cubicBezTo>
                  <a:pt x="3099" y="8039"/>
                  <a:pt x="3391" y="8081"/>
                  <a:pt x="3683" y="8081"/>
                </a:cubicBezTo>
                <a:cubicBezTo>
                  <a:pt x="3986" y="8081"/>
                  <a:pt x="4290" y="8036"/>
                  <a:pt x="4582" y="7944"/>
                </a:cubicBezTo>
                <a:cubicBezTo>
                  <a:pt x="5180" y="7775"/>
                  <a:pt x="5745" y="7515"/>
                  <a:pt x="6252" y="7165"/>
                </a:cubicBezTo>
                <a:cubicBezTo>
                  <a:pt x="7426" y="6364"/>
                  <a:pt x="8588" y="5405"/>
                  <a:pt x="9389" y="4220"/>
                </a:cubicBezTo>
                <a:cubicBezTo>
                  <a:pt x="10269" y="2979"/>
                  <a:pt x="10461" y="2110"/>
                  <a:pt x="9073" y="1298"/>
                </a:cubicBezTo>
                <a:cubicBezTo>
                  <a:pt x="7810" y="474"/>
                  <a:pt x="6331" y="23"/>
                  <a:pt x="4819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3" name="Google Shape;4073;p21"/>
          <p:cNvSpPr/>
          <p:nvPr/>
        </p:nvSpPr>
        <p:spPr>
          <a:xfrm>
            <a:off x="8789587" y="3237438"/>
            <a:ext cx="353633" cy="284273"/>
          </a:xfrm>
          <a:custGeom>
            <a:avLst/>
            <a:gdLst/>
            <a:ahLst/>
            <a:cxnLst/>
            <a:rect l="l" t="t" r="r" b="b"/>
            <a:pathLst>
              <a:path w="10304" h="8283" extrusionOk="0">
                <a:moveTo>
                  <a:pt x="4830" y="1"/>
                </a:moveTo>
                <a:cubicBezTo>
                  <a:pt x="3993" y="1"/>
                  <a:pt x="3168" y="138"/>
                  <a:pt x="2382" y="432"/>
                </a:cubicBezTo>
                <a:cubicBezTo>
                  <a:pt x="1953" y="590"/>
                  <a:pt x="1569" y="815"/>
                  <a:pt x="1220" y="1097"/>
                </a:cubicBezTo>
                <a:cubicBezTo>
                  <a:pt x="881" y="1380"/>
                  <a:pt x="610" y="1729"/>
                  <a:pt x="396" y="2124"/>
                </a:cubicBezTo>
                <a:cubicBezTo>
                  <a:pt x="215" y="2497"/>
                  <a:pt x="102" y="2903"/>
                  <a:pt x="46" y="3320"/>
                </a:cubicBezTo>
                <a:cubicBezTo>
                  <a:pt x="12" y="3524"/>
                  <a:pt x="12" y="3727"/>
                  <a:pt x="1" y="3919"/>
                </a:cubicBezTo>
                <a:cubicBezTo>
                  <a:pt x="1" y="4122"/>
                  <a:pt x="23" y="4313"/>
                  <a:pt x="57" y="4505"/>
                </a:cubicBezTo>
                <a:cubicBezTo>
                  <a:pt x="215" y="5216"/>
                  <a:pt x="509" y="5882"/>
                  <a:pt x="937" y="6469"/>
                </a:cubicBezTo>
                <a:cubicBezTo>
                  <a:pt x="1276" y="6977"/>
                  <a:pt x="1693" y="7417"/>
                  <a:pt x="2167" y="7778"/>
                </a:cubicBezTo>
                <a:cubicBezTo>
                  <a:pt x="2551" y="8060"/>
                  <a:pt x="2991" y="8229"/>
                  <a:pt x="3454" y="8274"/>
                </a:cubicBezTo>
                <a:cubicBezTo>
                  <a:pt x="3538" y="8280"/>
                  <a:pt x="3626" y="8283"/>
                  <a:pt x="3713" y="8283"/>
                </a:cubicBezTo>
                <a:cubicBezTo>
                  <a:pt x="3801" y="8283"/>
                  <a:pt x="3888" y="8280"/>
                  <a:pt x="3973" y="8274"/>
                </a:cubicBezTo>
                <a:cubicBezTo>
                  <a:pt x="4097" y="8263"/>
                  <a:pt x="4221" y="8252"/>
                  <a:pt x="4345" y="8218"/>
                </a:cubicBezTo>
                <a:lnTo>
                  <a:pt x="4661" y="8150"/>
                </a:lnTo>
                <a:lnTo>
                  <a:pt x="4661" y="8150"/>
                </a:lnTo>
                <a:lnTo>
                  <a:pt x="4357" y="8207"/>
                </a:lnTo>
                <a:cubicBezTo>
                  <a:pt x="4232" y="8229"/>
                  <a:pt x="4108" y="8252"/>
                  <a:pt x="3973" y="8252"/>
                </a:cubicBezTo>
                <a:cubicBezTo>
                  <a:pt x="3894" y="8263"/>
                  <a:pt x="3809" y="8269"/>
                  <a:pt x="3723" y="8269"/>
                </a:cubicBezTo>
                <a:cubicBezTo>
                  <a:pt x="3637" y="8269"/>
                  <a:pt x="3550" y="8263"/>
                  <a:pt x="3465" y="8252"/>
                </a:cubicBezTo>
                <a:cubicBezTo>
                  <a:pt x="3002" y="8207"/>
                  <a:pt x="2562" y="8026"/>
                  <a:pt x="2201" y="7744"/>
                </a:cubicBezTo>
                <a:cubicBezTo>
                  <a:pt x="1727" y="7383"/>
                  <a:pt x="1321" y="6931"/>
                  <a:pt x="1016" y="6424"/>
                </a:cubicBezTo>
                <a:cubicBezTo>
                  <a:pt x="633" y="5837"/>
                  <a:pt x="373" y="5182"/>
                  <a:pt x="249" y="4483"/>
                </a:cubicBezTo>
                <a:cubicBezTo>
                  <a:pt x="215" y="4302"/>
                  <a:pt x="204" y="4110"/>
                  <a:pt x="215" y="3919"/>
                </a:cubicBezTo>
                <a:cubicBezTo>
                  <a:pt x="238" y="3738"/>
                  <a:pt x="238" y="3546"/>
                  <a:pt x="283" y="3354"/>
                </a:cubicBezTo>
                <a:cubicBezTo>
                  <a:pt x="351" y="2971"/>
                  <a:pt x="475" y="2598"/>
                  <a:pt x="655" y="2260"/>
                </a:cubicBezTo>
                <a:cubicBezTo>
                  <a:pt x="1084" y="1560"/>
                  <a:pt x="1739" y="1030"/>
                  <a:pt x="2506" y="782"/>
                </a:cubicBezTo>
                <a:cubicBezTo>
                  <a:pt x="3210" y="537"/>
                  <a:pt x="3939" y="411"/>
                  <a:pt x="4671" y="411"/>
                </a:cubicBezTo>
                <a:cubicBezTo>
                  <a:pt x="4784" y="411"/>
                  <a:pt x="4898" y="414"/>
                  <a:pt x="5011" y="420"/>
                </a:cubicBezTo>
                <a:cubicBezTo>
                  <a:pt x="5869" y="466"/>
                  <a:pt x="6738" y="578"/>
                  <a:pt x="7505" y="894"/>
                </a:cubicBezTo>
                <a:cubicBezTo>
                  <a:pt x="7708" y="973"/>
                  <a:pt x="7911" y="1018"/>
                  <a:pt x="8092" y="1120"/>
                </a:cubicBezTo>
                <a:cubicBezTo>
                  <a:pt x="8283" y="1233"/>
                  <a:pt x="8475" y="1323"/>
                  <a:pt x="8656" y="1425"/>
                </a:cubicBezTo>
                <a:cubicBezTo>
                  <a:pt x="9028" y="1594"/>
                  <a:pt x="9367" y="1808"/>
                  <a:pt x="9671" y="2079"/>
                </a:cubicBezTo>
                <a:cubicBezTo>
                  <a:pt x="9954" y="2327"/>
                  <a:pt x="10078" y="2700"/>
                  <a:pt x="10021" y="3061"/>
                </a:cubicBezTo>
                <a:cubicBezTo>
                  <a:pt x="9942" y="3433"/>
                  <a:pt x="9796" y="3772"/>
                  <a:pt x="9581" y="4088"/>
                </a:cubicBezTo>
                <a:cubicBezTo>
                  <a:pt x="9209" y="4686"/>
                  <a:pt x="8769" y="5239"/>
                  <a:pt x="8272" y="5747"/>
                </a:cubicBezTo>
                <a:cubicBezTo>
                  <a:pt x="8058" y="5972"/>
                  <a:pt x="7832" y="6187"/>
                  <a:pt x="7584" y="6378"/>
                </a:cubicBezTo>
                <a:cubicBezTo>
                  <a:pt x="7369" y="6570"/>
                  <a:pt x="7155" y="6751"/>
                  <a:pt x="6918" y="6920"/>
                </a:cubicBezTo>
                <a:cubicBezTo>
                  <a:pt x="6704" y="7078"/>
                  <a:pt x="6501" y="7213"/>
                  <a:pt x="6320" y="7360"/>
                </a:cubicBezTo>
                <a:cubicBezTo>
                  <a:pt x="6139" y="7473"/>
                  <a:pt x="5959" y="7586"/>
                  <a:pt x="5767" y="7687"/>
                </a:cubicBezTo>
                <a:cubicBezTo>
                  <a:pt x="5620" y="7778"/>
                  <a:pt x="5462" y="7845"/>
                  <a:pt x="5304" y="7913"/>
                </a:cubicBezTo>
                <a:cubicBezTo>
                  <a:pt x="5192" y="7970"/>
                  <a:pt x="5079" y="8015"/>
                  <a:pt x="4955" y="8049"/>
                </a:cubicBezTo>
                <a:lnTo>
                  <a:pt x="4661" y="8150"/>
                </a:lnTo>
                <a:lnTo>
                  <a:pt x="4966" y="8060"/>
                </a:lnTo>
                <a:cubicBezTo>
                  <a:pt x="5090" y="8015"/>
                  <a:pt x="5203" y="7981"/>
                  <a:pt x="5316" y="7924"/>
                </a:cubicBezTo>
                <a:cubicBezTo>
                  <a:pt x="5485" y="7857"/>
                  <a:pt x="5632" y="7789"/>
                  <a:pt x="5790" y="7710"/>
                </a:cubicBezTo>
                <a:cubicBezTo>
                  <a:pt x="5959" y="7631"/>
                  <a:pt x="6139" y="7507"/>
                  <a:pt x="6343" y="7383"/>
                </a:cubicBezTo>
                <a:lnTo>
                  <a:pt x="6952" y="6954"/>
                </a:lnTo>
                <a:cubicBezTo>
                  <a:pt x="7189" y="6796"/>
                  <a:pt x="7415" y="6615"/>
                  <a:pt x="7629" y="6435"/>
                </a:cubicBezTo>
                <a:cubicBezTo>
                  <a:pt x="7877" y="6243"/>
                  <a:pt x="8114" y="6029"/>
                  <a:pt x="8340" y="5814"/>
                </a:cubicBezTo>
                <a:cubicBezTo>
                  <a:pt x="8870" y="5318"/>
                  <a:pt x="9333" y="4776"/>
                  <a:pt x="9739" y="4189"/>
                </a:cubicBezTo>
                <a:cubicBezTo>
                  <a:pt x="9976" y="3862"/>
                  <a:pt x="10157" y="3501"/>
                  <a:pt x="10258" y="3106"/>
                </a:cubicBezTo>
                <a:cubicBezTo>
                  <a:pt x="10303" y="2892"/>
                  <a:pt x="10292" y="2666"/>
                  <a:pt x="10236" y="2452"/>
                </a:cubicBezTo>
                <a:cubicBezTo>
                  <a:pt x="10157" y="2237"/>
                  <a:pt x="10044" y="2045"/>
                  <a:pt x="9886" y="1876"/>
                </a:cubicBezTo>
                <a:cubicBezTo>
                  <a:pt x="9570" y="1571"/>
                  <a:pt x="9220" y="1323"/>
                  <a:pt x="8825" y="1131"/>
                </a:cubicBezTo>
                <a:lnTo>
                  <a:pt x="8261" y="815"/>
                </a:lnTo>
                <a:cubicBezTo>
                  <a:pt x="8069" y="725"/>
                  <a:pt x="7855" y="646"/>
                  <a:pt x="7652" y="556"/>
                </a:cubicBezTo>
                <a:cubicBezTo>
                  <a:pt x="6828" y="206"/>
                  <a:pt x="5925" y="71"/>
                  <a:pt x="5022" y="3"/>
                </a:cubicBezTo>
                <a:cubicBezTo>
                  <a:pt x="4958" y="1"/>
                  <a:pt x="4894" y="1"/>
                  <a:pt x="483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4" name="Google Shape;4074;p21"/>
          <p:cNvSpPr/>
          <p:nvPr/>
        </p:nvSpPr>
        <p:spPr>
          <a:xfrm>
            <a:off x="8950308" y="3320801"/>
            <a:ext cx="276928" cy="332183"/>
          </a:xfrm>
          <a:custGeom>
            <a:avLst/>
            <a:gdLst/>
            <a:ahLst/>
            <a:cxnLst/>
            <a:rect l="l" t="t" r="r" b="b"/>
            <a:pathLst>
              <a:path w="8069" h="9679" extrusionOk="0">
                <a:moveTo>
                  <a:pt x="5632" y="0"/>
                </a:moveTo>
                <a:cubicBezTo>
                  <a:pt x="4041" y="1038"/>
                  <a:pt x="2427" y="2268"/>
                  <a:pt x="1231" y="3667"/>
                </a:cubicBezTo>
                <a:cubicBezTo>
                  <a:pt x="599" y="4390"/>
                  <a:pt x="136" y="4965"/>
                  <a:pt x="35" y="5947"/>
                </a:cubicBezTo>
                <a:cubicBezTo>
                  <a:pt x="1" y="6195"/>
                  <a:pt x="272" y="6996"/>
                  <a:pt x="351" y="7256"/>
                </a:cubicBezTo>
                <a:cubicBezTo>
                  <a:pt x="621" y="8091"/>
                  <a:pt x="1377" y="8892"/>
                  <a:pt x="2066" y="9242"/>
                </a:cubicBezTo>
                <a:cubicBezTo>
                  <a:pt x="2669" y="9533"/>
                  <a:pt x="3356" y="9678"/>
                  <a:pt x="4041" y="9678"/>
                </a:cubicBezTo>
                <a:cubicBezTo>
                  <a:pt x="5881" y="9678"/>
                  <a:pt x="7714" y="8630"/>
                  <a:pt x="7911" y="6534"/>
                </a:cubicBezTo>
                <a:cubicBezTo>
                  <a:pt x="8069" y="4593"/>
                  <a:pt x="7742" y="2663"/>
                  <a:pt x="5632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5" name="Google Shape;4075;p21"/>
          <p:cNvSpPr/>
          <p:nvPr/>
        </p:nvSpPr>
        <p:spPr>
          <a:xfrm>
            <a:off x="8951097" y="3313045"/>
            <a:ext cx="278850" cy="342514"/>
          </a:xfrm>
          <a:custGeom>
            <a:avLst/>
            <a:gdLst/>
            <a:ahLst/>
            <a:cxnLst/>
            <a:rect l="l" t="t" r="r" b="b"/>
            <a:pathLst>
              <a:path w="8125" h="9980" extrusionOk="0">
                <a:moveTo>
                  <a:pt x="5642" y="0"/>
                </a:moveTo>
                <a:lnTo>
                  <a:pt x="5518" y="79"/>
                </a:lnTo>
                <a:cubicBezTo>
                  <a:pt x="4841" y="542"/>
                  <a:pt x="4187" y="1027"/>
                  <a:pt x="3555" y="1546"/>
                </a:cubicBezTo>
                <a:cubicBezTo>
                  <a:pt x="3239" y="1795"/>
                  <a:pt x="2923" y="2065"/>
                  <a:pt x="2630" y="2336"/>
                </a:cubicBezTo>
                <a:cubicBezTo>
                  <a:pt x="2336" y="2618"/>
                  <a:pt x="2043" y="2900"/>
                  <a:pt x="1761" y="3205"/>
                </a:cubicBezTo>
                <a:cubicBezTo>
                  <a:pt x="1614" y="3340"/>
                  <a:pt x="1490" y="3498"/>
                  <a:pt x="1354" y="3656"/>
                </a:cubicBezTo>
                <a:cubicBezTo>
                  <a:pt x="1219" y="3803"/>
                  <a:pt x="1095" y="3961"/>
                  <a:pt x="971" y="4119"/>
                </a:cubicBezTo>
                <a:cubicBezTo>
                  <a:pt x="700" y="4435"/>
                  <a:pt x="474" y="4774"/>
                  <a:pt x="294" y="5135"/>
                </a:cubicBezTo>
                <a:cubicBezTo>
                  <a:pt x="203" y="5315"/>
                  <a:pt x="125" y="5507"/>
                  <a:pt x="79" y="5710"/>
                </a:cubicBezTo>
                <a:cubicBezTo>
                  <a:pt x="57" y="5812"/>
                  <a:pt x="34" y="5902"/>
                  <a:pt x="23" y="6004"/>
                </a:cubicBezTo>
                <a:cubicBezTo>
                  <a:pt x="0" y="6105"/>
                  <a:pt x="0" y="6207"/>
                  <a:pt x="12" y="6308"/>
                </a:cubicBezTo>
                <a:cubicBezTo>
                  <a:pt x="79" y="6714"/>
                  <a:pt x="192" y="7098"/>
                  <a:pt x="328" y="7482"/>
                </a:cubicBezTo>
                <a:cubicBezTo>
                  <a:pt x="192" y="7098"/>
                  <a:pt x="91" y="6714"/>
                  <a:pt x="23" y="6308"/>
                </a:cubicBezTo>
                <a:cubicBezTo>
                  <a:pt x="12" y="6218"/>
                  <a:pt x="23" y="6116"/>
                  <a:pt x="46" y="6015"/>
                </a:cubicBezTo>
                <a:cubicBezTo>
                  <a:pt x="57" y="5913"/>
                  <a:pt x="79" y="5812"/>
                  <a:pt x="113" y="5721"/>
                </a:cubicBezTo>
                <a:cubicBezTo>
                  <a:pt x="158" y="5518"/>
                  <a:pt x="226" y="5338"/>
                  <a:pt x="316" y="5157"/>
                </a:cubicBezTo>
                <a:cubicBezTo>
                  <a:pt x="508" y="4796"/>
                  <a:pt x="745" y="4469"/>
                  <a:pt x="1016" y="4164"/>
                </a:cubicBezTo>
                <a:cubicBezTo>
                  <a:pt x="1151" y="4017"/>
                  <a:pt x="1287" y="3871"/>
                  <a:pt x="1422" y="3724"/>
                </a:cubicBezTo>
                <a:cubicBezTo>
                  <a:pt x="1569" y="3577"/>
                  <a:pt x="1704" y="3419"/>
                  <a:pt x="1851" y="3284"/>
                </a:cubicBezTo>
                <a:cubicBezTo>
                  <a:pt x="2133" y="3002"/>
                  <a:pt x="2426" y="2731"/>
                  <a:pt x="2742" y="2472"/>
                </a:cubicBezTo>
                <a:cubicBezTo>
                  <a:pt x="3058" y="2212"/>
                  <a:pt x="3363" y="1964"/>
                  <a:pt x="3690" y="1727"/>
                </a:cubicBezTo>
                <a:cubicBezTo>
                  <a:pt x="4303" y="1273"/>
                  <a:pt x="4926" y="848"/>
                  <a:pt x="5558" y="444"/>
                </a:cubicBezTo>
                <a:lnTo>
                  <a:pt x="5558" y="444"/>
                </a:lnTo>
                <a:cubicBezTo>
                  <a:pt x="5742" y="696"/>
                  <a:pt x="5918" y="942"/>
                  <a:pt x="6094" y="1196"/>
                </a:cubicBezTo>
                <a:cubicBezTo>
                  <a:pt x="6297" y="1490"/>
                  <a:pt x="6489" y="1795"/>
                  <a:pt x="6658" y="2110"/>
                </a:cubicBezTo>
                <a:cubicBezTo>
                  <a:pt x="6827" y="2415"/>
                  <a:pt x="6985" y="2731"/>
                  <a:pt x="7121" y="3058"/>
                </a:cubicBezTo>
                <a:cubicBezTo>
                  <a:pt x="7256" y="3386"/>
                  <a:pt x="7369" y="3724"/>
                  <a:pt x="7471" y="4063"/>
                </a:cubicBezTo>
                <a:cubicBezTo>
                  <a:pt x="7651" y="4740"/>
                  <a:pt x="7741" y="5439"/>
                  <a:pt x="7730" y="6150"/>
                </a:cubicBezTo>
                <a:cubicBezTo>
                  <a:pt x="7730" y="6500"/>
                  <a:pt x="7707" y="6850"/>
                  <a:pt x="7640" y="7188"/>
                </a:cubicBezTo>
                <a:cubicBezTo>
                  <a:pt x="7572" y="7527"/>
                  <a:pt x="7448" y="7854"/>
                  <a:pt x="7279" y="8147"/>
                </a:cubicBezTo>
                <a:cubicBezTo>
                  <a:pt x="6906" y="8746"/>
                  <a:pt x="6365" y="9219"/>
                  <a:pt x="5721" y="9479"/>
                </a:cubicBezTo>
                <a:cubicBezTo>
                  <a:pt x="5127" y="9731"/>
                  <a:pt x="4497" y="9857"/>
                  <a:pt x="3862" y="9857"/>
                </a:cubicBezTo>
                <a:cubicBezTo>
                  <a:pt x="3786" y="9857"/>
                  <a:pt x="3710" y="9855"/>
                  <a:pt x="3634" y="9851"/>
                </a:cubicBezTo>
                <a:cubicBezTo>
                  <a:pt x="3273" y="9829"/>
                  <a:pt x="2923" y="9761"/>
                  <a:pt x="2584" y="9660"/>
                </a:cubicBezTo>
                <a:cubicBezTo>
                  <a:pt x="2235" y="9558"/>
                  <a:pt x="1907" y="9400"/>
                  <a:pt x="1625" y="9174"/>
                </a:cubicBezTo>
                <a:cubicBezTo>
                  <a:pt x="1332" y="8960"/>
                  <a:pt x="1072" y="8712"/>
                  <a:pt x="858" y="8430"/>
                </a:cubicBezTo>
                <a:cubicBezTo>
                  <a:pt x="632" y="8147"/>
                  <a:pt x="452" y="7820"/>
                  <a:pt x="328" y="7482"/>
                </a:cubicBezTo>
                <a:lnTo>
                  <a:pt x="328" y="7482"/>
                </a:lnTo>
                <a:cubicBezTo>
                  <a:pt x="440" y="7832"/>
                  <a:pt x="610" y="8159"/>
                  <a:pt x="835" y="8441"/>
                </a:cubicBezTo>
                <a:cubicBezTo>
                  <a:pt x="1050" y="8734"/>
                  <a:pt x="1309" y="8994"/>
                  <a:pt x="1603" y="9219"/>
                </a:cubicBezTo>
                <a:cubicBezTo>
                  <a:pt x="1885" y="9445"/>
                  <a:pt x="2212" y="9614"/>
                  <a:pt x="2562" y="9716"/>
                </a:cubicBezTo>
                <a:cubicBezTo>
                  <a:pt x="2912" y="9840"/>
                  <a:pt x="3262" y="9919"/>
                  <a:pt x="3623" y="9953"/>
                </a:cubicBezTo>
                <a:cubicBezTo>
                  <a:pt x="3785" y="9970"/>
                  <a:pt x="3949" y="9979"/>
                  <a:pt x="4112" y="9979"/>
                </a:cubicBezTo>
                <a:cubicBezTo>
                  <a:pt x="4684" y="9979"/>
                  <a:pt x="5254" y="9873"/>
                  <a:pt x="5789" y="9671"/>
                </a:cubicBezTo>
                <a:cubicBezTo>
                  <a:pt x="6500" y="9411"/>
                  <a:pt x="7109" y="8937"/>
                  <a:pt x="7527" y="8305"/>
                </a:cubicBezTo>
                <a:cubicBezTo>
                  <a:pt x="7741" y="7990"/>
                  <a:pt x="7888" y="7640"/>
                  <a:pt x="7978" y="7267"/>
                </a:cubicBezTo>
                <a:cubicBezTo>
                  <a:pt x="8057" y="6906"/>
                  <a:pt x="8091" y="6534"/>
                  <a:pt x="8102" y="6161"/>
                </a:cubicBezTo>
                <a:cubicBezTo>
                  <a:pt x="8125" y="5417"/>
                  <a:pt x="8046" y="4672"/>
                  <a:pt x="7865" y="3961"/>
                </a:cubicBezTo>
                <a:cubicBezTo>
                  <a:pt x="7764" y="3600"/>
                  <a:pt x="7640" y="3250"/>
                  <a:pt x="7493" y="2912"/>
                </a:cubicBezTo>
                <a:cubicBezTo>
                  <a:pt x="7346" y="2573"/>
                  <a:pt x="7177" y="2235"/>
                  <a:pt x="6997" y="1919"/>
                </a:cubicBezTo>
                <a:cubicBezTo>
                  <a:pt x="6624" y="1287"/>
                  <a:pt x="6207" y="689"/>
                  <a:pt x="5733" y="124"/>
                </a:cubicBezTo>
                <a:lnTo>
                  <a:pt x="5642" y="0"/>
                </a:ln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6" name="Google Shape;4076;p21"/>
          <p:cNvSpPr/>
          <p:nvPr/>
        </p:nvSpPr>
        <p:spPr>
          <a:xfrm>
            <a:off x="9149776" y="3250308"/>
            <a:ext cx="37203" cy="63938"/>
          </a:xfrm>
          <a:custGeom>
            <a:avLst/>
            <a:gdLst/>
            <a:ahLst/>
            <a:cxnLst/>
            <a:rect l="l" t="t" r="r" b="b"/>
            <a:pathLst>
              <a:path w="1084" h="1863" extrusionOk="0">
                <a:moveTo>
                  <a:pt x="1083" y="0"/>
                </a:moveTo>
                <a:cubicBezTo>
                  <a:pt x="993" y="79"/>
                  <a:pt x="903" y="170"/>
                  <a:pt x="835" y="260"/>
                </a:cubicBezTo>
                <a:cubicBezTo>
                  <a:pt x="768" y="339"/>
                  <a:pt x="700" y="429"/>
                  <a:pt x="621" y="531"/>
                </a:cubicBezTo>
                <a:cubicBezTo>
                  <a:pt x="531" y="621"/>
                  <a:pt x="463" y="722"/>
                  <a:pt x="384" y="824"/>
                </a:cubicBezTo>
                <a:cubicBezTo>
                  <a:pt x="248" y="1038"/>
                  <a:pt x="136" y="1264"/>
                  <a:pt x="68" y="1512"/>
                </a:cubicBezTo>
                <a:cubicBezTo>
                  <a:pt x="23" y="1625"/>
                  <a:pt x="11" y="1738"/>
                  <a:pt x="0" y="1862"/>
                </a:cubicBezTo>
                <a:cubicBezTo>
                  <a:pt x="102" y="1794"/>
                  <a:pt x="192" y="1715"/>
                  <a:pt x="271" y="1625"/>
                </a:cubicBezTo>
                <a:cubicBezTo>
                  <a:pt x="440" y="1456"/>
                  <a:pt x="598" y="1264"/>
                  <a:pt x="734" y="1061"/>
                </a:cubicBezTo>
                <a:cubicBezTo>
                  <a:pt x="880" y="835"/>
                  <a:pt x="982" y="598"/>
                  <a:pt x="1050" y="350"/>
                </a:cubicBezTo>
                <a:cubicBezTo>
                  <a:pt x="1072" y="237"/>
                  <a:pt x="1083" y="113"/>
                  <a:pt x="108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7" name="Google Shape;4077;p21"/>
          <p:cNvSpPr/>
          <p:nvPr/>
        </p:nvSpPr>
        <p:spPr>
          <a:xfrm>
            <a:off x="9159454" y="3273165"/>
            <a:ext cx="41836" cy="37580"/>
          </a:xfrm>
          <a:custGeom>
            <a:avLst/>
            <a:gdLst/>
            <a:ahLst/>
            <a:cxnLst/>
            <a:rect l="l" t="t" r="r" b="b"/>
            <a:pathLst>
              <a:path w="1219" h="1095" extrusionOk="0">
                <a:moveTo>
                  <a:pt x="1219" y="0"/>
                </a:moveTo>
                <a:lnTo>
                  <a:pt x="1219" y="0"/>
                </a:lnTo>
                <a:cubicBezTo>
                  <a:pt x="1129" y="23"/>
                  <a:pt x="1038" y="56"/>
                  <a:pt x="948" y="102"/>
                </a:cubicBezTo>
                <a:cubicBezTo>
                  <a:pt x="880" y="147"/>
                  <a:pt x="801" y="192"/>
                  <a:pt x="722" y="237"/>
                </a:cubicBezTo>
                <a:cubicBezTo>
                  <a:pt x="643" y="282"/>
                  <a:pt x="564" y="339"/>
                  <a:pt x="486" y="406"/>
                </a:cubicBezTo>
                <a:cubicBezTo>
                  <a:pt x="339" y="519"/>
                  <a:pt x="203" y="666"/>
                  <a:pt x="102" y="835"/>
                </a:cubicBezTo>
                <a:cubicBezTo>
                  <a:pt x="57" y="914"/>
                  <a:pt x="23" y="1004"/>
                  <a:pt x="0" y="1095"/>
                </a:cubicBezTo>
                <a:cubicBezTo>
                  <a:pt x="91" y="1083"/>
                  <a:pt x="181" y="1049"/>
                  <a:pt x="260" y="1016"/>
                </a:cubicBezTo>
                <a:cubicBezTo>
                  <a:pt x="440" y="937"/>
                  <a:pt x="598" y="835"/>
                  <a:pt x="745" y="722"/>
                </a:cubicBezTo>
                <a:cubicBezTo>
                  <a:pt x="903" y="598"/>
                  <a:pt x="1027" y="440"/>
                  <a:pt x="1129" y="271"/>
                </a:cubicBezTo>
                <a:cubicBezTo>
                  <a:pt x="1163" y="181"/>
                  <a:pt x="1196" y="90"/>
                  <a:pt x="121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8" name="Google Shape;4078;p21"/>
          <p:cNvSpPr/>
          <p:nvPr/>
        </p:nvSpPr>
        <p:spPr>
          <a:xfrm>
            <a:off x="9160209" y="3296228"/>
            <a:ext cx="52338" cy="21587"/>
          </a:xfrm>
          <a:custGeom>
            <a:avLst/>
            <a:gdLst/>
            <a:ahLst/>
            <a:cxnLst/>
            <a:rect l="l" t="t" r="r" b="b"/>
            <a:pathLst>
              <a:path w="1525" h="629" extrusionOk="0">
                <a:moveTo>
                  <a:pt x="1437" y="0"/>
                </a:moveTo>
                <a:cubicBezTo>
                  <a:pt x="1369" y="0"/>
                  <a:pt x="1303" y="8"/>
                  <a:pt x="1231" y="16"/>
                </a:cubicBezTo>
                <a:lnTo>
                  <a:pt x="971" y="62"/>
                </a:lnTo>
                <a:cubicBezTo>
                  <a:pt x="881" y="84"/>
                  <a:pt x="791" y="107"/>
                  <a:pt x="700" y="141"/>
                </a:cubicBezTo>
                <a:cubicBezTo>
                  <a:pt x="531" y="208"/>
                  <a:pt x="362" y="299"/>
                  <a:pt x="215" y="400"/>
                </a:cubicBezTo>
                <a:cubicBezTo>
                  <a:pt x="136" y="456"/>
                  <a:pt x="69" y="524"/>
                  <a:pt x="1" y="592"/>
                </a:cubicBezTo>
                <a:cubicBezTo>
                  <a:pt x="84" y="610"/>
                  <a:pt x="159" y="629"/>
                  <a:pt x="233" y="629"/>
                </a:cubicBezTo>
                <a:cubicBezTo>
                  <a:pt x="250" y="629"/>
                  <a:pt x="266" y="628"/>
                  <a:pt x="283" y="626"/>
                </a:cubicBezTo>
                <a:cubicBezTo>
                  <a:pt x="307" y="627"/>
                  <a:pt x="332" y="628"/>
                  <a:pt x="356" y="628"/>
                </a:cubicBezTo>
                <a:cubicBezTo>
                  <a:pt x="523" y="628"/>
                  <a:pt x="690" y="595"/>
                  <a:pt x="847" y="535"/>
                </a:cubicBezTo>
                <a:cubicBezTo>
                  <a:pt x="1039" y="468"/>
                  <a:pt x="1208" y="366"/>
                  <a:pt x="1344" y="220"/>
                </a:cubicBezTo>
                <a:cubicBezTo>
                  <a:pt x="1411" y="163"/>
                  <a:pt x="1468" y="84"/>
                  <a:pt x="1524" y="5"/>
                </a:cubicBezTo>
                <a:cubicBezTo>
                  <a:pt x="1494" y="2"/>
                  <a:pt x="1466" y="0"/>
                  <a:pt x="1437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9" name="Google Shape;4079;p21"/>
          <p:cNvSpPr/>
          <p:nvPr/>
        </p:nvSpPr>
        <p:spPr>
          <a:xfrm>
            <a:off x="9155198" y="3328523"/>
            <a:ext cx="85217" cy="65105"/>
          </a:xfrm>
          <a:custGeom>
            <a:avLst/>
            <a:gdLst/>
            <a:ahLst/>
            <a:cxnLst/>
            <a:rect l="l" t="t" r="r" b="b"/>
            <a:pathLst>
              <a:path w="2483" h="1897" extrusionOk="0">
                <a:moveTo>
                  <a:pt x="0" y="1"/>
                </a:moveTo>
                <a:cubicBezTo>
                  <a:pt x="113" y="136"/>
                  <a:pt x="248" y="260"/>
                  <a:pt x="384" y="362"/>
                </a:cubicBezTo>
                <a:cubicBezTo>
                  <a:pt x="531" y="463"/>
                  <a:pt x="666" y="554"/>
                  <a:pt x="824" y="644"/>
                </a:cubicBezTo>
                <a:lnTo>
                  <a:pt x="1061" y="791"/>
                </a:lnTo>
                <a:cubicBezTo>
                  <a:pt x="1140" y="824"/>
                  <a:pt x="1230" y="870"/>
                  <a:pt x="1309" y="926"/>
                </a:cubicBezTo>
                <a:cubicBezTo>
                  <a:pt x="1467" y="1016"/>
                  <a:pt x="1614" y="1118"/>
                  <a:pt x="1760" y="1231"/>
                </a:cubicBezTo>
                <a:cubicBezTo>
                  <a:pt x="1828" y="1276"/>
                  <a:pt x="1896" y="1332"/>
                  <a:pt x="1952" y="1389"/>
                </a:cubicBezTo>
                <a:cubicBezTo>
                  <a:pt x="2020" y="1445"/>
                  <a:pt x="2076" y="1501"/>
                  <a:pt x="2133" y="1535"/>
                </a:cubicBezTo>
                <a:cubicBezTo>
                  <a:pt x="2178" y="1580"/>
                  <a:pt x="2223" y="1626"/>
                  <a:pt x="2268" y="1682"/>
                </a:cubicBezTo>
                <a:lnTo>
                  <a:pt x="2381" y="1795"/>
                </a:lnTo>
                <a:cubicBezTo>
                  <a:pt x="2438" y="1863"/>
                  <a:pt x="2483" y="1896"/>
                  <a:pt x="2483" y="1896"/>
                </a:cubicBezTo>
                <a:cubicBezTo>
                  <a:pt x="2483" y="1896"/>
                  <a:pt x="2471" y="1840"/>
                  <a:pt x="2449" y="1750"/>
                </a:cubicBezTo>
                <a:cubicBezTo>
                  <a:pt x="2438" y="1716"/>
                  <a:pt x="2426" y="1659"/>
                  <a:pt x="2404" y="1592"/>
                </a:cubicBezTo>
                <a:cubicBezTo>
                  <a:pt x="2392" y="1524"/>
                  <a:pt x="2359" y="1456"/>
                  <a:pt x="2325" y="1400"/>
                </a:cubicBezTo>
                <a:cubicBezTo>
                  <a:pt x="2280" y="1332"/>
                  <a:pt x="2234" y="1253"/>
                  <a:pt x="2189" y="1174"/>
                </a:cubicBezTo>
                <a:cubicBezTo>
                  <a:pt x="2133" y="1095"/>
                  <a:pt x="2076" y="1016"/>
                  <a:pt x="1997" y="960"/>
                </a:cubicBezTo>
                <a:cubicBezTo>
                  <a:pt x="1930" y="892"/>
                  <a:pt x="1862" y="802"/>
                  <a:pt x="1783" y="745"/>
                </a:cubicBezTo>
                <a:cubicBezTo>
                  <a:pt x="1693" y="689"/>
                  <a:pt x="1603" y="633"/>
                  <a:pt x="1524" y="576"/>
                </a:cubicBezTo>
                <a:cubicBezTo>
                  <a:pt x="1196" y="384"/>
                  <a:pt x="858" y="238"/>
                  <a:pt x="497" y="136"/>
                </a:cubicBezTo>
                <a:lnTo>
                  <a:pt x="147" y="35"/>
                </a:lnTo>
                <a:cubicBezTo>
                  <a:pt x="57" y="12"/>
                  <a:pt x="0" y="1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0" name="Google Shape;4080;p21"/>
          <p:cNvSpPr/>
          <p:nvPr/>
        </p:nvSpPr>
        <p:spPr>
          <a:xfrm>
            <a:off x="9190445" y="3359137"/>
            <a:ext cx="30613" cy="56182"/>
          </a:xfrm>
          <a:custGeom>
            <a:avLst/>
            <a:gdLst/>
            <a:ahLst/>
            <a:cxnLst/>
            <a:rect l="l" t="t" r="r" b="b"/>
            <a:pathLst>
              <a:path w="892" h="1637" extrusionOk="0">
                <a:moveTo>
                  <a:pt x="0" y="0"/>
                </a:moveTo>
                <a:lnTo>
                  <a:pt x="0" y="0"/>
                </a:lnTo>
                <a:cubicBezTo>
                  <a:pt x="11" y="102"/>
                  <a:pt x="34" y="203"/>
                  <a:pt x="68" y="305"/>
                </a:cubicBezTo>
                <a:cubicBezTo>
                  <a:pt x="102" y="395"/>
                  <a:pt x="135" y="485"/>
                  <a:pt x="169" y="587"/>
                </a:cubicBezTo>
                <a:cubicBezTo>
                  <a:pt x="203" y="688"/>
                  <a:pt x="260" y="779"/>
                  <a:pt x="305" y="880"/>
                </a:cubicBezTo>
                <a:cubicBezTo>
                  <a:pt x="395" y="1072"/>
                  <a:pt x="519" y="1253"/>
                  <a:pt x="655" y="1422"/>
                </a:cubicBezTo>
                <a:cubicBezTo>
                  <a:pt x="711" y="1501"/>
                  <a:pt x="790" y="1580"/>
                  <a:pt x="869" y="1636"/>
                </a:cubicBezTo>
                <a:cubicBezTo>
                  <a:pt x="891" y="1535"/>
                  <a:pt x="891" y="1433"/>
                  <a:pt x="869" y="1320"/>
                </a:cubicBezTo>
                <a:cubicBezTo>
                  <a:pt x="846" y="1106"/>
                  <a:pt x="779" y="892"/>
                  <a:pt x="677" y="700"/>
                </a:cubicBezTo>
                <a:cubicBezTo>
                  <a:pt x="621" y="587"/>
                  <a:pt x="553" y="485"/>
                  <a:pt x="474" y="384"/>
                </a:cubicBezTo>
                <a:cubicBezTo>
                  <a:pt x="418" y="305"/>
                  <a:pt x="350" y="226"/>
                  <a:pt x="260" y="158"/>
                </a:cubicBezTo>
                <a:cubicBezTo>
                  <a:pt x="181" y="90"/>
                  <a:pt x="90" y="45"/>
                  <a:pt x="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1" name="Google Shape;4081;p21"/>
          <p:cNvSpPr/>
          <p:nvPr/>
        </p:nvSpPr>
        <p:spPr>
          <a:xfrm>
            <a:off x="9102517" y="3327356"/>
            <a:ext cx="41870" cy="107319"/>
          </a:xfrm>
          <a:custGeom>
            <a:avLst/>
            <a:gdLst/>
            <a:ahLst/>
            <a:cxnLst/>
            <a:rect l="l" t="t" r="r" b="b"/>
            <a:pathLst>
              <a:path w="1220" h="3127" extrusionOk="0">
                <a:moveTo>
                  <a:pt x="1151" y="1"/>
                </a:moveTo>
                <a:cubicBezTo>
                  <a:pt x="1151" y="1"/>
                  <a:pt x="1129" y="46"/>
                  <a:pt x="1106" y="148"/>
                </a:cubicBezTo>
                <a:cubicBezTo>
                  <a:pt x="1095" y="193"/>
                  <a:pt x="1095" y="260"/>
                  <a:pt x="1061" y="306"/>
                </a:cubicBezTo>
                <a:cubicBezTo>
                  <a:pt x="1039" y="362"/>
                  <a:pt x="1005" y="430"/>
                  <a:pt x="982" y="497"/>
                </a:cubicBezTo>
                <a:cubicBezTo>
                  <a:pt x="937" y="633"/>
                  <a:pt x="847" y="802"/>
                  <a:pt x="779" y="971"/>
                </a:cubicBezTo>
                <a:cubicBezTo>
                  <a:pt x="734" y="1062"/>
                  <a:pt x="689" y="1152"/>
                  <a:pt x="644" y="1242"/>
                </a:cubicBezTo>
                <a:cubicBezTo>
                  <a:pt x="610" y="1332"/>
                  <a:pt x="576" y="1434"/>
                  <a:pt x="520" y="1524"/>
                </a:cubicBezTo>
                <a:cubicBezTo>
                  <a:pt x="373" y="1874"/>
                  <a:pt x="237" y="2235"/>
                  <a:pt x="113" y="2607"/>
                </a:cubicBezTo>
                <a:cubicBezTo>
                  <a:pt x="68" y="2777"/>
                  <a:pt x="23" y="2957"/>
                  <a:pt x="1" y="3127"/>
                </a:cubicBezTo>
                <a:cubicBezTo>
                  <a:pt x="113" y="3002"/>
                  <a:pt x="226" y="2856"/>
                  <a:pt x="328" y="2709"/>
                </a:cubicBezTo>
                <a:cubicBezTo>
                  <a:pt x="441" y="2562"/>
                  <a:pt x="531" y="2404"/>
                  <a:pt x="621" y="2246"/>
                </a:cubicBezTo>
                <a:cubicBezTo>
                  <a:pt x="836" y="1885"/>
                  <a:pt x="1005" y="1502"/>
                  <a:pt x="1118" y="1095"/>
                </a:cubicBezTo>
                <a:cubicBezTo>
                  <a:pt x="1174" y="915"/>
                  <a:pt x="1208" y="723"/>
                  <a:pt x="1219" y="531"/>
                </a:cubicBezTo>
                <a:lnTo>
                  <a:pt x="1219" y="306"/>
                </a:lnTo>
                <a:cubicBezTo>
                  <a:pt x="1208" y="249"/>
                  <a:pt x="1197" y="193"/>
                  <a:pt x="1185" y="136"/>
                </a:cubicBezTo>
                <a:cubicBezTo>
                  <a:pt x="1163" y="46"/>
                  <a:pt x="1151" y="1"/>
                  <a:pt x="115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2" name="Google Shape;4082;p21"/>
          <p:cNvSpPr/>
          <p:nvPr/>
        </p:nvSpPr>
        <p:spPr>
          <a:xfrm>
            <a:off x="9136974" y="3349458"/>
            <a:ext cx="16302" cy="42625"/>
          </a:xfrm>
          <a:custGeom>
            <a:avLst/>
            <a:gdLst/>
            <a:ahLst/>
            <a:cxnLst/>
            <a:rect l="l" t="t" r="r" b="b"/>
            <a:pathLst>
              <a:path w="475" h="1242" extrusionOk="0">
                <a:moveTo>
                  <a:pt x="317" y="0"/>
                </a:moveTo>
                <a:cubicBezTo>
                  <a:pt x="260" y="56"/>
                  <a:pt x="215" y="113"/>
                  <a:pt x="181" y="181"/>
                </a:cubicBezTo>
                <a:cubicBezTo>
                  <a:pt x="23" y="440"/>
                  <a:pt x="1" y="767"/>
                  <a:pt x="114" y="1049"/>
                </a:cubicBezTo>
                <a:cubicBezTo>
                  <a:pt x="147" y="1117"/>
                  <a:pt x="181" y="1185"/>
                  <a:pt x="226" y="1241"/>
                </a:cubicBezTo>
                <a:cubicBezTo>
                  <a:pt x="283" y="1185"/>
                  <a:pt x="317" y="1117"/>
                  <a:pt x="351" y="1049"/>
                </a:cubicBezTo>
                <a:cubicBezTo>
                  <a:pt x="418" y="925"/>
                  <a:pt x="452" y="790"/>
                  <a:pt x="452" y="643"/>
                </a:cubicBezTo>
                <a:cubicBezTo>
                  <a:pt x="475" y="497"/>
                  <a:pt x="452" y="350"/>
                  <a:pt x="418" y="214"/>
                </a:cubicBezTo>
                <a:cubicBezTo>
                  <a:pt x="396" y="135"/>
                  <a:pt x="362" y="68"/>
                  <a:pt x="317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3" name="Google Shape;4083;p21"/>
          <p:cNvSpPr/>
          <p:nvPr/>
        </p:nvSpPr>
        <p:spPr>
          <a:xfrm>
            <a:off x="9142019" y="3539591"/>
            <a:ext cx="44959" cy="82917"/>
          </a:xfrm>
          <a:custGeom>
            <a:avLst/>
            <a:gdLst/>
            <a:ahLst/>
            <a:cxnLst/>
            <a:rect l="l" t="t" r="r" b="b"/>
            <a:pathLst>
              <a:path w="1310" h="2416" extrusionOk="0">
                <a:moveTo>
                  <a:pt x="1287" y="1"/>
                </a:moveTo>
                <a:cubicBezTo>
                  <a:pt x="1287" y="1"/>
                  <a:pt x="1253" y="46"/>
                  <a:pt x="1208" y="113"/>
                </a:cubicBezTo>
                <a:cubicBezTo>
                  <a:pt x="1174" y="181"/>
                  <a:pt x="1129" y="283"/>
                  <a:pt x="1061" y="396"/>
                </a:cubicBezTo>
                <a:cubicBezTo>
                  <a:pt x="948" y="621"/>
                  <a:pt x="790" y="915"/>
                  <a:pt x="644" y="1208"/>
                </a:cubicBezTo>
                <a:cubicBezTo>
                  <a:pt x="565" y="1366"/>
                  <a:pt x="474" y="1501"/>
                  <a:pt x="418" y="1648"/>
                </a:cubicBezTo>
                <a:cubicBezTo>
                  <a:pt x="350" y="1783"/>
                  <a:pt x="260" y="1908"/>
                  <a:pt x="215" y="2020"/>
                </a:cubicBezTo>
                <a:cubicBezTo>
                  <a:pt x="158" y="2145"/>
                  <a:pt x="91" y="2224"/>
                  <a:pt x="57" y="2303"/>
                </a:cubicBezTo>
                <a:cubicBezTo>
                  <a:pt x="34" y="2336"/>
                  <a:pt x="12" y="2370"/>
                  <a:pt x="0" y="2415"/>
                </a:cubicBezTo>
                <a:cubicBezTo>
                  <a:pt x="0" y="2415"/>
                  <a:pt x="34" y="2393"/>
                  <a:pt x="113" y="2359"/>
                </a:cubicBezTo>
                <a:cubicBezTo>
                  <a:pt x="215" y="2314"/>
                  <a:pt x="305" y="2257"/>
                  <a:pt x="395" y="2178"/>
                </a:cubicBezTo>
                <a:cubicBezTo>
                  <a:pt x="520" y="2088"/>
                  <a:pt x="621" y="1975"/>
                  <a:pt x="723" y="1851"/>
                </a:cubicBezTo>
                <a:cubicBezTo>
                  <a:pt x="779" y="1783"/>
                  <a:pt x="824" y="1716"/>
                  <a:pt x="881" y="1637"/>
                </a:cubicBezTo>
                <a:lnTo>
                  <a:pt x="1016" y="1400"/>
                </a:lnTo>
                <a:cubicBezTo>
                  <a:pt x="1095" y="1242"/>
                  <a:pt x="1163" y="1084"/>
                  <a:pt x="1208" y="915"/>
                </a:cubicBezTo>
                <a:cubicBezTo>
                  <a:pt x="1253" y="768"/>
                  <a:pt x="1287" y="610"/>
                  <a:pt x="1298" y="452"/>
                </a:cubicBezTo>
                <a:cubicBezTo>
                  <a:pt x="1309" y="350"/>
                  <a:pt x="1309" y="238"/>
                  <a:pt x="1298" y="125"/>
                </a:cubicBezTo>
                <a:cubicBezTo>
                  <a:pt x="1287" y="46"/>
                  <a:pt x="1287" y="1"/>
                  <a:pt x="1287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4" name="Google Shape;4084;p21"/>
          <p:cNvSpPr/>
          <p:nvPr/>
        </p:nvSpPr>
        <p:spPr>
          <a:xfrm>
            <a:off x="9169510" y="3560115"/>
            <a:ext cx="24436" cy="56971"/>
          </a:xfrm>
          <a:custGeom>
            <a:avLst/>
            <a:gdLst/>
            <a:ahLst/>
            <a:cxnLst/>
            <a:rect l="l" t="t" r="r" b="b"/>
            <a:pathLst>
              <a:path w="712" h="1660" extrusionOk="0">
                <a:moveTo>
                  <a:pt x="678" y="1"/>
                </a:moveTo>
                <a:cubicBezTo>
                  <a:pt x="599" y="68"/>
                  <a:pt x="531" y="147"/>
                  <a:pt x="475" y="238"/>
                </a:cubicBezTo>
                <a:cubicBezTo>
                  <a:pt x="418" y="317"/>
                  <a:pt x="373" y="396"/>
                  <a:pt x="328" y="486"/>
                </a:cubicBezTo>
                <a:cubicBezTo>
                  <a:pt x="305" y="531"/>
                  <a:pt x="283" y="587"/>
                  <a:pt x="260" y="633"/>
                </a:cubicBezTo>
                <a:cubicBezTo>
                  <a:pt x="249" y="689"/>
                  <a:pt x="226" y="745"/>
                  <a:pt x="193" y="791"/>
                </a:cubicBezTo>
                <a:cubicBezTo>
                  <a:pt x="114" y="971"/>
                  <a:pt x="46" y="1163"/>
                  <a:pt x="23" y="1355"/>
                </a:cubicBezTo>
                <a:cubicBezTo>
                  <a:pt x="1" y="1456"/>
                  <a:pt x="1" y="1558"/>
                  <a:pt x="1" y="1659"/>
                </a:cubicBezTo>
                <a:cubicBezTo>
                  <a:pt x="91" y="1603"/>
                  <a:pt x="170" y="1535"/>
                  <a:pt x="238" y="1456"/>
                </a:cubicBezTo>
                <a:cubicBezTo>
                  <a:pt x="373" y="1298"/>
                  <a:pt x="497" y="1106"/>
                  <a:pt x="599" y="915"/>
                </a:cubicBezTo>
                <a:cubicBezTo>
                  <a:pt x="633" y="813"/>
                  <a:pt x="655" y="700"/>
                  <a:pt x="678" y="599"/>
                </a:cubicBezTo>
                <a:cubicBezTo>
                  <a:pt x="689" y="497"/>
                  <a:pt x="700" y="396"/>
                  <a:pt x="700" y="305"/>
                </a:cubicBezTo>
                <a:cubicBezTo>
                  <a:pt x="712" y="204"/>
                  <a:pt x="700" y="102"/>
                  <a:pt x="67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5" name="Google Shape;4085;p21"/>
          <p:cNvSpPr/>
          <p:nvPr/>
        </p:nvSpPr>
        <p:spPr>
          <a:xfrm>
            <a:off x="8810522" y="3294066"/>
            <a:ext cx="68949" cy="63526"/>
          </a:xfrm>
          <a:custGeom>
            <a:avLst/>
            <a:gdLst/>
            <a:ahLst/>
            <a:cxnLst/>
            <a:rect l="l" t="t" r="r" b="b"/>
            <a:pathLst>
              <a:path w="2009" h="1851" extrusionOk="0">
                <a:moveTo>
                  <a:pt x="2009" y="0"/>
                </a:moveTo>
                <a:lnTo>
                  <a:pt x="2009" y="0"/>
                </a:lnTo>
                <a:cubicBezTo>
                  <a:pt x="1873" y="34"/>
                  <a:pt x="1727" y="79"/>
                  <a:pt x="1591" y="136"/>
                </a:cubicBezTo>
                <a:cubicBezTo>
                  <a:pt x="1445" y="192"/>
                  <a:pt x="1309" y="260"/>
                  <a:pt x="1185" y="350"/>
                </a:cubicBezTo>
                <a:cubicBezTo>
                  <a:pt x="1050" y="440"/>
                  <a:pt x="903" y="542"/>
                  <a:pt x="768" y="655"/>
                </a:cubicBezTo>
                <a:cubicBezTo>
                  <a:pt x="632" y="779"/>
                  <a:pt x="508" y="914"/>
                  <a:pt x="406" y="1050"/>
                </a:cubicBezTo>
                <a:cubicBezTo>
                  <a:pt x="350" y="1106"/>
                  <a:pt x="305" y="1174"/>
                  <a:pt x="260" y="1242"/>
                </a:cubicBezTo>
                <a:cubicBezTo>
                  <a:pt x="226" y="1309"/>
                  <a:pt x="192" y="1377"/>
                  <a:pt x="169" y="1433"/>
                </a:cubicBezTo>
                <a:cubicBezTo>
                  <a:pt x="102" y="1569"/>
                  <a:pt x="45" y="1704"/>
                  <a:pt x="0" y="1851"/>
                </a:cubicBezTo>
                <a:cubicBezTo>
                  <a:pt x="124" y="1761"/>
                  <a:pt x="248" y="1670"/>
                  <a:pt x="350" y="1558"/>
                </a:cubicBezTo>
                <a:cubicBezTo>
                  <a:pt x="406" y="1512"/>
                  <a:pt x="463" y="1467"/>
                  <a:pt x="508" y="1422"/>
                </a:cubicBezTo>
                <a:cubicBezTo>
                  <a:pt x="564" y="1366"/>
                  <a:pt x="621" y="1321"/>
                  <a:pt x="677" y="1276"/>
                </a:cubicBezTo>
                <a:cubicBezTo>
                  <a:pt x="801" y="1174"/>
                  <a:pt x="903" y="1061"/>
                  <a:pt x="1038" y="960"/>
                </a:cubicBezTo>
                <a:cubicBezTo>
                  <a:pt x="1162" y="847"/>
                  <a:pt x="1287" y="745"/>
                  <a:pt x="1399" y="632"/>
                </a:cubicBezTo>
                <a:cubicBezTo>
                  <a:pt x="1467" y="587"/>
                  <a:pt x="1512" y="519"/>
                  <a:pt x="1569" y="474"/>
                </a:cubicBezTo>
                <a:cubicBezTo>
                  <a:pt x="1625" y="429"/>
                  <a:pt x="1670" y="384"/>
                  <a:pt x="1715" y="328"/>
                </a:cubicBezTo>
                <a:cubicBezTo>
                  <a:pt x="1828" y="226"/>
                  <a:pt x="1930" y="125"/>
                  <a:pt x="200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6" name="Google Shape;4086;p21"/>
          <p:cNvSpPr/>
          <p:nvPr/>
        </p:nvSpPr>
        <p:spPr>
          <a:xfrm>
            <a:off x="9051380" y="3292110"/>
            <a:ext cx="70528" cy="22514"/>
          </a:xfrm>
          <a:custGeom>
            <a:avLst/>
            <a:gdLst/>
            <a:ahLst/>
            <a:cxnLst/>
            <a:rect l="l" t="t" r="r" b="b"/>
            <a:pathLst>
              <a:path w="2055" h="656" extrusionOk="0">
                <a:moveTo>
                  <a:pt x="729" y="1"/>
                </a:moveTo>
                <a:cubicBezTo>
                  <a:pt x="602" y="1"/>
                  <a:pt x="475" y="12"/>
                  <a:pt x="351" y="35"/>
                </a:cubicBezTo>
                <a:cubicBezTo>
                  <a:pt x="227" y="57"/>
                  <a:pt x="114" y="91"/>
                  <a:pt x="1" y="136"/>
                </a:cubicBezTo>
                <a:cubicBezTo>
                  <a:pt x="103" y="193"/>
                  <a:pt x="215" y="238"/>
                  <a:pt x="328" y="272"/>
                </a:cubicBezTo>
                <a:cubicBezTo>
                  <a:pt x="430" y="306"/>
                  <a:pt x="531" y="328"/>
                  <a:pt x="655" y="362"/>
                </a:cubicBezTo>
                <a:cubicBezTo>
                  <a:pt x="780" y="396"/>
                  <a:pt x="904" y="419"/>
                  <a:pt x="1028" y="441"/>
                </a:cubicBezTo>
                <a:cubicBezTo>
                  <a:pt x="1152" y="464"/>
                  <a:pt x="1265" y="497"/>
                  <a:pt x="1389" y="520"/>
                </a:cubicBezTo>
                <a:cubicBezTo>
                  <a:pt x="1513" y="531"/>
                  <a:pt x="1615" y="565"/>
                  <a:pt x="1705" y="588"/>
                </a:cubicBezTo>
                <a:cubicBezTo>
                  <a:pt x="1806" y="599"/>
                  <a:pt x="1885" y="622"/>
                  <a:pt x="1953" y="644"/>
                </a:cubicBezTo>
                <a:cubicBezTo>
                  <a:pt x="2010" y="655"/>
                  <a:pt x="2055" y="655"/>
                  <a:pt x="2055" y="655"/>
                </a:cubicBezTo>
                <a:cubicBezTo>
                  <a:pt x="2032" y="633"/>
                  <a:pt x="2021" y="599"/>
                  <a:pt x="1998" y="576"/>
                </a:cubicBezTo>
                <a:cubicBezTo>
                  <a:pt x="1953" y="497"/>
                  <a:pt x="1885" y="430"/>
                  <a:pt x="1829" y="373"/>
                </a:cubicBezTo>
                <a:cubicBezTo>
                  <a:pt x="1727" y="294"/>
                  <a:pt x="1626" y="227"/>
                  <a:pt x="1513" y="170"/>
                </a:cubicBezTo>
                <a:cubicBezTo>
                  <a:pt x="1378" y="114"/>
                  <a:pt x="1242" y="69"/>
                  <a:pt x="1107" y="35"/>
                </a:cubicBezTo>
                <a:cubicBezTo>
                  <a:pt x="983" y="12"/>
                  <a:pt x="856" y="1"/>
                  <a:pt x="72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" name="Google Shape;4087;p21"/>
          <p:cNvSpPr/>
          <p:nvPr/>
        </p:nvSpPr>
        <p:spPr>
          <a:xfrm>
            <a:off x="9063392" y="3318364"/>
            <a:ext cx="59682" cy="20661"/>
          </a:xfrm>
          <a:custGeom>
            <a:avLst/>
            <a:gdLst/>
            <a:ahLst/>
            <a:cxnLst/>
            <a:rect l="l" t="t" r="r" b="b"/>
            <a:pathLst>
              <a:path w="1739" h="602" extrusionOk="0">
                <a:moveTo>
                  <a:pt x="1339" y="1"/>
                </a:moveTo>
                <a:cubicBezTo>
                  <a:pt x="1152" y="1"/>
                  <a:pt x="973" y="27"/>
                  <a:pt x="802" y="94"/>
                </a:cubicBezTo>
                <a:cubicBezTo>
                  <a:pt x="599" y="161"/>
                  <a:pt x="407" y="252"/>
                  <a:pt x="238" y="376"/>
                </a:cubicBezTo>
                <a:cubicBezTo>
                  <a:pt x="147" y="432"/>
                  <a:pt x="69" y="500"/>
                  <a:pt x="1" y="579"/>
                </a:cubicBezTo>
                <a:cubicBezTo>
                  <a:pt x="102" y="601"/>
                  <a:pt x="204" y="601"/>
                  <a:pt x="305" y="601"/>
                </a:cubicBezTo>
                <a:cubicBezTo>
                  <a:pt x="520" y="590"/>
                  <a:pt x="723" y="556"/>
                  <a:pt x="926" y="477"/>
                </a:cubicBezTo>
                <a:cubicBezTo>
                  <a:pt x="1028" y="443"/>
                  <a:pt x="1118" y="410"/>
                  <a:pt x="1219" y="364"/>
                </a:cubicBezTo>
                <a:cubicBezTo>
                  <a:pt x="1310" y="319"/>
                  <a:pt x="1389" y="274"/>
                  <a:pt x="1479" y="229"/>
                </a:cubicBezTo>
                <a:cubicBezTo>
                  <a:pt x="1569" y="184"/>
                  <a:pt x="1660" y="127"/>
                  <a:pt x="1739" y="60"/>
                </a:cubicBezTo>
                <a:cubicBezTo>
                  <a:pt x="1637" y="26"/>
                  <a:pt x="1547" y="15"/>
                  <a:pt x="1445" y="3"/>
                </a:cubicBezTo>
                <a:cubicBezTo>
                  <a:pt x="1409" y="2"/>
                  <a:pt x="1374" y="1"/>
                  <a:pt x="133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8" name="Google Shape;4088;p21"/>
          <p:cNvSpPr/>
          <p:nvPr/>
        </p:nvSpPr>
        <p:spPr>
          <a:xfrm>
            <a:off x="9043281" y="3234418"/>
            <a:ext cx="93350" cy="65860"/>
          </a:xfrm>
          <a:custGeom>
            <a:avLst/>
            <a:gdLst/>
            <a:ahLst/>
            <a:cxnLst/>
            <a:rect l="l" t="t" r="r" b="b"/>
            <a:pathLst>
              <a:path w="2720" h="1919" extrusionOk="0">
                <a:moveTo>
                  <a:pt x="0" y="1"/>
                </a:moveTo>
                <a:cubicBezTo>
                  <a:pt x="0" y="1"/>
                  <a:pt x="56" y="23"/>
                  <a:pt x="135" y="80"/>
                </a:cubicBezTo>
                <a:lnTo>
                  <a:pt x="282" y="159"/>
                </a:lnTo>
                <a:cubicBezTo>
                  <a:pt x="350" y="192"/>
                  <a:pt x="406" y="226"/>
                  <a:pt x="463" y="283"/>
                </a:cubicBezTo>
                <a:cubicBezTo>
                  <a:pt x="519" y="328"/>
                  <a:pt x="587" y="362"/>
                  <a:pt x="666" y="418"/>
                </a:cubicBezTo>
                <a:cubicBezTo>
                  <a:pt x="733" y="475"/>
                  <a:pt x="801" y="531"/>
                  <a:pt x="880" y="576"/>
                </a:cubicBezTo>
                <a:cubicBezTo>
                  <a:pt x="970" y="633"/>
                  <a:pt x="1038" y="700"/>
                  <a:pt x="1117" y="757"/>
                </a:cubicBezTo>
                <a:cubicBezTo>
                  <a:pt x="1196" y="824"/>
                  <a:pt x="1286" y="870"/>
                  <a:pt x="1365" y="937"/>
                </a:cubicBezTo>
                <a:cubicBezTo>
                  <a:pt x="1693" y="1197"/>
                  <a:pt x="2020" y="1434"/>
                  <a:pt x="2279" y="1614"/>
                </a:cubicBezTo>
                <a:lnTo>
                  <a:pt x="2595" y="1840"/>
                </a:lnTo>
                <a:cubicBezTo>
                  <a:pt x="2674" y="1885"/>
                  <a:pt x="2720" y="1919"/>
                  <a:pt x="2720" y="1919"/>
                </a:cubicBezTo>
                <a:cubicBezTo>
                  <a:pt x="2652" y="1750"/>
                  <a:pt x="2550" y="1592"/>
                  <a:pt x="2437" y="1445"/>
                </a:cubicBezTo>
                <a:cubicBezTo>
                  <a:pt x="2336" y="1298"/>
                  <a:pt x="2212" y="1152"/>
                  <a:pt x="2088" y="1028"/>
                </a:cubicBezTo>
                <a:cubicBezTo>
                  <a:pt x="2009" y="949"/>
                  <a:pt x="1941" y="881"/>
                  <a:pt x="1862" y="813"/>
                </a:cubicBezTo>
                <a:lnTo>
                  <a:pt x="1614" y="610"/>
                </a:lnTo>
                <a:cubicBezTo>
                  <a:pt x="1523" y="542"/>
                  <a:pt x="1433" y="486"/>
                  <a:pt x="1343" y="429"/>
                </a:cubicBezTo>
                <a:cubicBezTo>
                  <a:pt x="1253" y="362"/>
                  <a:pt x="1162" y="317"/>
                  <a:pt x="1072" y="271"/>
                </a:cubicBezTo>
                <a:cubicBezTo>
                  <a:pt x="982" y="215"/>
                  <a:pt x="880" y="181"/>
                  <a:pt x="801" y="147"/>
                </a:cubicBezTo>
                <a:cubicBezTo>
                  <a:pt x="722" y="113"/>
                  <a:pt x="632" y="80"/>
                  <a:pt x="542" y="57"/>
                </a:cubicBezTo>
                <a:cubicBezTo>
                  <a:pt x="418" y="12"/>
                  <a:pt x="282" y="1"/>
                  <a:pt x="147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9" name="Google Shape;4089;p21"/>
          <p:cNvSpPr/>
          <p:nvPr/>
        </p:nvSpPr>
        <p:spPr>
          <a:xfrm>
            <a:off x="9090505" y="3214684"/>
            <a:ext cx="50004" cy="96062"/>
          </a:xfrm>
          <a:custGeom>
            <a:avLst/>
            <a:gdLst/>
            <a:ahLst/>
            <a:cxnLst/>
            <a:rect l="l" t="t" r="r" b="b"/>
            <a:pathLst>
              <a:path w="1457" h="2799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35" y="45"/>
                  <a:pt x="80" y="124"/>
                </a:cubicBezTo>
                <a:cubicBezTo>
                  <a:pt x="114" y="203"/>
                  <a:pt x="181" y="327"/>
                  <a:pt x="249" y="452"/>
                </a:cubicBezTo>
                <a:cubicBezTo>
                  <a:pt x="317" y="576"/>
                  <a:pt x="384" y="734"/>
                  <a:pt x="475" y="892"/>
                </a:cubicBezTo>
                <a:cubicBezTo>
                  <a:pt x="520" y="971"/>
                  <a:pt x="554" y="1061"/>
                  <a:pt x="599" y="1140"/>
                </a:cubicBezTo>
                <a:cubicBezTo>
                  <a:pt x="644" y="1230"/>
                  <a:pt x="689" y="1309"/>
                  <a:pt x="723" y="1399"/>
                </a:cubicBezTo>
                <a:lnTo>
                  <a:pt x="1208" y="2359"/>
                </a:lnTo>
                <a:lnTo>
                  <a:pt x="1377" y="2675"/>
                </a:lnTo>
                <a:cubicBezTo>
                  <a:pt x="1423" y="2753"/>
                  <a:pt x="1456" y="2799"/>
                  <a:pt x="1456" y="2799"/>
                </a:cubicBezTo>
                <a:lnTo>
                  <a:pt x="1456" y="2663"/>
                </a:lnTo>
                <a:cubicBezTo>
                  <a:pt x="1456" y="2539"/>
                  <a:pt x="1456" y="2404"/>
                  <a:pt x="1434" y="2280"/>
                </a:cubicBezTo>
                <a:cubicBezTo>
                  <a:pt x="1411" y="2110"/>
                  <a:pt x="1366" y="1941"/>
                  <a:pt x="1321" y="1772"/>
                </a:cubicBezTo>
                <a:cubicBezTo>
                  <a:pt x="1287" y="1681"/>
                  <a:pt x="1253" y="1580"/>
                  <a:pt x="1219" y="1490"/>
                </a:cubicBezTo>
                <a:cubicBezTo>
                  <a:pt x="1174" y="1399"/>
                  <a:pt x="1129" y="1298"/>
                  <a:pt x="1095" y="1208"/>
                </a:cubicBezTo>
                <a:cubicBezTo>
                  <a:pt x="994" y="1027"/>
                  <a:pt x="892" y="858"/>
                  <a:pt x="779" y="700"/>
                </a:cubicBezTo>
                <a:cubicBezTo>
                  <a:pt x="678" y="553"/>
                  <a:pt x="554" y="418"/>
                  <a:pt x="429" y="294"/>
                </a:cubicBezTo>
                <a:cubicBezTo>
                  <a:pt x="339" y="203"/>
                  <a:pt x="238" y="124"/>
                  <a:pt x="125" y="68"/>
                </a:cubicBezTo>
                <a:cubicBezTo>
                  <a:pt x="57" y="23"/>
                  <a:pt x="1" y="0"/>
                  <a:pt x="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0" name="Google Shape;4090;p21"/>
          <p:cNvSpPr/>
          <p:nvPr/>
        </p:nvSpPr>
        <p:spPr>
          <a:xfrm>
            <a:off x="8887983" y="3192101"/>
            <a:ext cx="45337" cy="14483"/>
          </a:xfrm>
          <a:custGeom>
            <a:avLst/>
            <a:gdLst/>
            <a:ahLst/>
            <a:cxnLst/>
            <a:rect l="l" t="t" r="r" b="b"/>
            <a:pathLst>
              <a:path w="1321" h="422" extrusionOk="0">
                <a:moveTo>
                  <a:pt x="712" y="1"/>
                </a:moveTo>
                <a:cubicBezTo>
                  <a:pt x="685" y="1"/>
                  <a:pt x="658" y="2"/>
                  <a:pt x="632" y="4"/>
                </a:cubicBezTo>
                <a:cubicBezTo>
                  <a:pt x="542" y="15"/>
                  <a:pt x="463" y="38"/>
                  <a:pt x="372" y="60"/>
                </a:cubicBezTo>
                <a:cubicBezTo>
                  <a:pt x="305" y="83"/>
                  <a:pt x="237" y="117"/>
                  <a:pt x="169" y="162"/>
                </a:cubicBezTo>
                <a:cubicBezTo>
                  <a:pt x="102" y="207"/>
                  <a:pt x="45" y="263"/>
                  <a:pt x="0" y="331"/>
                </a:cubicBezTo>
                <a:cubicBezTo>
                  <a:pt x="68" y="365"/>
                  <a:pt x="147" y="376"/>
                  <a:pt x="226" y="387"/>
                </a:cubicBezTo>
                <a:cubicBezTo>
                  <a:pt x="305" y="399"/>
                  <a:pt x="372" y="421"/>
                  <a:pt x="440" y="421"/>
                </a:cubicBezTo>
                <a:lnTo>
                  <a:pt x="677" y="421"/>
                </a:lnTo>
                <a:cubicBezTo>
                  <a:pt x="824" y="399"/>
                  <a:pt x="970" y="365"/>
                  <a:pt x="1106" y="308"/>
                </a:cubicBezTo>
                <a:cubicBezTo>
                  <a:pt x="1174" y="286"/>
                  <a:pt x="1253" y="241"/>
                  <a:pt x="1320" y="196"/>
                </a:cubicBezTo>
                <a:cubicBezTo>
                  <a:pt x="1253" y="150"/>
                  <a:pt x="1185" y="105"/>
                  <a:pt x="1117" y="71"/>
                </a:cubicBezTo>
                <a:cubicBezTo>
                  <a:pt x="986" y="24"/>
                  <a:pt x="846" y="1"/>
                  <a:pt x="71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1" name="Google Shape;4091;p21"/>
          <p:cNvSpPr/>
          <p:nvPr/>
        </p:nvSpPr>
        <p:spPr>
          <a:xfrm>
            <a:off x="8980132" y="3466387"/>
            <a:ext cx="23646" cy="57761"/>
          </a:xfrm>
          <a:custGeom>
            <a:avLst/>
            <a:gdLst/>
            <a:ahLst/>
            <a:cxnLst/>
            <a:rect l="l" t="t" r="r" b="b"/>
            <a:pathLst>
              <a:path w="689" h="1683" extrusionOk="0">
                <a:moveTo>
                  <a:pt x="689" y="1"/>
                </a:moveTo>
                <a:lnTo>
                  <a:pt x="689" y="1"/>
                </a:lnTo>
                <a:cubicBezTo>
                  <a:pt x="599" y="57"/>
                  <a:pt x="520" y="114"/>
                  <a:pt x="441" y="181"/>
                </a:cubicBezTo>
                <a:cubicBezTo>
                  <a:pt x="373" y="249"/>
                  <a:pt x="305" y="328"/>
                  <a:pt x="260" y="418"/>
                </a:cubicBezTo>
                <a:cubicBezTo>
                  <a:pt x="204" y="531"/>
                  <a:pt x="147" y="633"/>
                  <a:pt x="102" y="746"/>
                </a:cubicBezTo>
                <a:cubicBezTo>
                  <a:pt x="35" y="949"/>
                  <a:pt x="1" y="1163"/>
                  <a:pt x="23" y="1378"/>
                </a:cubicBezTo>
                <a:cubicBezTo>
                  <a:pt x="23" y="1479"/>
                  <a:pt x="46" y="1581"/>
                  <a:pt x="68" y="1682"/>
                </a:cubicBezTo>
                <a:cubicBezTo>
                  <a:pt x="136" y="1603"/>
                  <a:pt x="204" y="1524"/>
                  <a:pt x="249" y="1434"/>
                </a:cubicBezTo>
                <a:cubicBezTo>
                  <a:pt x="351" y="1265"/>
                  <a:pt x="429" y="1073"/>
                  <a:pt x="497" y="881"/>
                </a:cubicBezTo>
                <a:cubicBezTo>
                  <a:pt x="531" y="779"/>
                  <a:pt x="565" y="689"/>
                  <a:pt x="587" y="588"/>
                </a:cubicBezTo>
                <a:cubicBezTo>
                  <a:pt x="610" y="486"/>
                  <a:pt x="621" y="396"/>
                  <a:pt x="644" y="306"/>
                </a:cubicBezTo>
                <a:cubicBezTo>
                  <a:pt x="678" y="204"/>
                  <a:pt x="689" y="102"/>
                  <a:pt x="68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2" name="Google Shape;4092;p21"/>
          <p:cNvSpPr/>
          <p:nvPr/>
        </p:nvSpPr>
        <p:spPr>
          <a:xfrm>
            <a:off x="9006078" y="3450119"/>
            <a:ext cx="21725" cy="44582"/>
          </a:xfrm>
          <a:custGeom>
            <a:avLst/>
            <a:gdLst/>
            <a:ahLst/>
            <a:cxnLst/>
            <a:rect l="l" t="t" r="r" b="b"/>
            <a:pathLst>
              <a:path w="633" h="1299" extrusionOk="0">
                <a:moveTo>
                  <a:pt x="621" y="1"/>
                </a:moveTo>
                <a:cubicBezTo>
                  <a:pt x="542" y="35"/>
                  <a:pt x="475" y="80"/>
                  <a:pt x="407" y="136"/>
                </a:cubicBezTo>
                <a:cubicBezTo>
                  <a:pt x="272" y="249"/>
                  <a:pt x="170" y="396"/>
                  <a:pt x="102" y="554"/>
                </a:cubicBezTo>
                <a:cubicBezTo>
                  <a:pt x="35" y="712"/>
                  <a:pt x="1" y="881"/>
                  <a:pt x="12" y="1050"/>
                </a:cubicBezTo>
                <a:cubicBezTo>
                  <a:pt x="12" y="1129"/>
                  <a:pt x="23" y="1220"/>
                  <a:pt x="57" y="1299"/>
                </a:cubicBezTo>
                <a:cubicBezTo>
                  <a:pt x="125" y="1253"/>
                  <a:pt x="181" y="1197"/>
                  <a:pt x="238" y="1129"/>
                </a:cubicBezTo>
                <a:cubicBezTo>
                  <a:pt x="339" y="1005"/>
                  <a:pt x="430" y="859"/>
                  <a:pt x="486" y="712"/>
                </a:cubicBezTo>
                <a:cubicBezTo>
                  <a:pt x="520" y="633"/>
                  <a:pt x="542" y="554"/>
                  <a:pt x="565" y="486"/>
                </a:cubicBezTo>
                <a:cubicBezTo>
                  <a:pt x="576" y="407"/>
                  <a:pt x="588" y="328"/>
                  <a:pt x="610" y="260"/>
                </a:cubicBezTo>
                <a:cubicBezTo>
                  <a:pt x="621" y="170"/>
                  <a:pt x="633" y="91"/>
                  <a:pt x="62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21"/>
          <p:cNvSpPr/>
          <p:nvPr/>
        </p:nvSpPr>
        <p:spPr>
          <a:xfrm>
            <a:off x="9254726" y="3488489"/>
            <a:ext cx="16680" cy="48803"/>
          </a:xfrm>
          <a:custGeom>
            <a:avLst/>
            <a:gdLst/>
            <a:ahLst/>
            <a:cxnLst/>
            <a:rect l="l" t="t" r="r" b="b"/>
            <a:pathLst>
              <a:path w="486" h="1422" extrusionOk="0">
                <a:moveTo>
                  <a:pt x="316" y="0"/>
                </a:moveTo>
                <a:cubicBezTo>
                  <a:pt x="260" y="68"/>
                  <a:pt x="226" y="147"/>
                  <a:pt x="192" y="226"/>
                </a:cubicBezTo>
                <a:cubicBezTo>
                  <a:pt x="169" y="293"/>
                  <a:pt x="136" y="372"/>
                  <a:pt x="102" y="451"/>
                </a:cubicBezTo>
                <a:cubicBezTo>
                  <a:pt x="79" y="530"/>
                  <a:pt x="57" y="609"/>
                  <a:pt x="45" y="688"/>
                </a:cubicBezTo>
                <a:cubicBezTo>
                  <a:pt x="11" y="846"/>
                  <a:pt x="0" y="1016"/>
                  <a:pt x="0" y="1174"/>
                </a:cubicBezTo>
                <a:cubicBezTo>
                  <a:pt x="0" y="1264"/>
                  <a:pt x="11" y="1343"/>
                  <a:pt x="34" y="1422"/>
                </a:cubicBezTo>
                <a:cubicBezTo>
                  <a:pt x="113" y="1377"/>
                  <a:pt x="169" y="1320"/>
                  <a:pt x="226" y="1253"/>
                </a:cubicBezTo>
                <a:cubicBezTo>
                  <a:pt x="282" y="1185"/>
                  <a:pt x="327" y="1117"/>
                  <a:pt x="361" y="1038"/>
                </a:cubicBezTo>
                <a:cubicBezTo>
                  <a:pt x="395" y="948"/>
                  <a:pt x="429" y="858"/>
                  <a:pt x="452" y="767"/>
                </a:cubicBezTo>
                <a:cubicBezTo>
                  <a:pt x="485" y="587"/>
                  <a:pt x="474" y="406"/>
                  <a:pt x="429" y="237"/>
                </a:cubicBezTo>
                <a:cubicBezTo>
                  <a:pt x="406" y="158"/>
                  <a:pt x="361" y="79"/>
                  <a:pt x="316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21"/>
          <p:cNvSpPr/>
          <p:nvPr/>
        </p:nvSpPr>
        <p:spPr>
          <a:xfrm>
            <a:off x="5693717" y="69221"/>
            <a:ext cx="752535" cy="632346"/>
          </a:xfrm>
          <a:custGeom>
            <a:avLst/>
            <a:gdLst/>
            <a:ahLst/>
            <a:cxnLst/>
            <a:rect l="l" t="t" r="r" b="b"/>
            <a:pathLst>
              <a:path w="21927" h="18425" extrusionOk="0">
                <a:moveTo>
                  <a:pt x="13816" y="1"/>
                </a:moveTo>
                <a:cubicBezTo>
                  <a:pt x="11532" y="1"/>
                  <a:pt x="9238" y="628"/>
                  <a:pt x="7178" y="1694"/>
                </a:cubicBezTo>
                <a:cubicBezTo>
                  <a:pt x="6444" y="2066"/>
                  <a:pt x="5733" y="2506"/>
                  <a:pt x="5068" y="2992"/>
                </a:cubicBezTo>
                <a:cubicBezTo>
                  <a:pt x="2777" y="4650"/>
                  <a:pt x="1231" y="6862"/>
                  <a:pt x="497" y="9593"/>
                </a:cubicBezTo>
                <a:cubicBezTo>
                  <a:pt x="1" y="11455"/>
                  <a:pt x="148" y="13057"/>
                  <a:pt x="554" y="15032"/>
                </a:cubicBezTo>
                <a:cubicBezTo>
                  <a:pt x="599" y="15224"/>
                  <a:pt x="644" y="15404"/>
                  <a:pt x="723" y="15585"/>
                </a:cubicBezTo>
                <a:cubicBezTo>
                  <a:pt x="1355" y="16770"/>
                  <a:pt x="1953" y="17221"/>
                  <a:pt x="2890" y="17661"/>
                </a:cubicBezTo>
                <a:cubicBezTo>
                  <a:pt x="4017" y="18196"/>
                  <a:pt x="5239" y="18425"/>
                  <a:pt x="6475" y="18425"/>
                </a:cubicBezTo>
                <a:cubicBezTo>
                  <a:pt x="8108" y="18425"/>
                  <a:pt x="9766" y="18025"/>
                  <a:pt x="11263" y="17401"/>
                </a:cubicBezTo>
                <a:cubicBezTo>
                  <a:pt x="15607" y="15596"/>
                  <a:pt x="18800" y="12538"/>
                  <a:pt x="20730" y="8239"/>
                </a:cubicBezTo>
                <a:cubicBezTo>
                  <a:pt x="21926" y="5531"/>
                  <a:pt x="21633" y="3623"/>
                  <a:pt x="20256" y="2032"/>
                </a:cubicBezTo>
                <a:cubicBezTo>
                  <a:pt x="19511" y="1446"/>
                  <a:pt x="18676" y="994"/>
                  <a:pt x="17785" y="690"/>
                </a:cubicBezTo>
                <a:cubicBezTo>
                  <a:pt x="16498" y="217"/>
                  <a:pt x="15159" y="1"/>
                  <a:pt x="13816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21"/>
          <p:cNvSpPr/>
          <p:nvPr/>
        </p:nvSpPr>
        <p:spPr>
          <a:xfrm>
            <a:off x="5712696" y="83910"/>
            <a:ext cx="714165" cy="598884"/>
          </a:xfrm>
          <a:custGeom>
            <a:avLst/>
            <a:gdLst/>
            <a:ahLst/>
            <a:cxnLst/>
            <a:rect l="l" t="t" r="r" b="b"/>
            <a:pathLst>
              <a:path w="20809" h="17450" extrusionOk="0">
                <a:moveTo>
                  <a:pt x="13258" y="1"/>
                </a:moveTo>
                <a:cubicBezTo>
                  <a:pt x="12418" y="1"/>
                  <a:pt x="11561" y="87"/>
                  <a:pt x="10698" y="262"/>
                </a:cubicBezTo>
                <a:cubicBezTo>
                  <a:pt x="9344" y="544"/>
                  <a:pt x="8046" y="1006"/>
                  <a:pt x="6828" y="1638"/>
                </a:cubicBezTo>
                <a:cubicBezTo>
                  <a:pt x="6106" y="2011"/>
                  <a:pt x="5417" y="2439"/>
                  <a:pt x="4774" y="2913"/>
                </a:cubicBezTo>
                <a:cubicBezTo>
                  <a:pt x="2596" y="4448"/>
                  <a:pt x="1039" y="6705"/>
                  <a:pt x="362" y="9289"/>
                </a:cubicBezTo>
                <a:cubicBezTo>
                  <a:pt x="80" y="10361"/>
                  <a:pt x="1" y="11489"/>
                  <a:pt x="114" y="12595"/>
                </a:cubicBezTo>
                <a:cubicBezTo>
                  <a:pt x="204" y="13498"/>
                  <a:pt x="294" y="14344"/>
                  <a:pt x="847" y="15089"/>
                </a:cubicBezTo>
                <a:cubicBezTo>
                  <a:pt x="1411" y="15834"/>
                  <a:pt x="1806" y="16274"/>
                  <a:pt x="2641" y="16669"/>
                </a:cubicBezTo>
                <a:cubicBezTo>
                  <a:pt x="3766" y="17194"/>
                  <a:pt x="5085" y="17449"/>
                  <a:pt x="6403" y="17449"/>
                </a:cubicBezTo>
                <a:cubicBezTo>
                  <a:pt x="7069" y="17449"/>
                  <a:pt x="7734" y="17384"/>
                  <a:pt x="8374" y="17256"/>
                </a:cubicBezTo>
                <a:cubicBezTo>
                  <a:pt x="9118" y="17098"/>
                  <a:pt x="9841" y="16872"/>
                  <a:pt x="10540" y="16567"/>
                </a:cubicBezTo>
                <a:cubicBezTo>
                  <a:pt x="14817" y="14796"/>
                  <a:pt x="17920" y="11783"/>
                  <a:pt x="19771" y="7619"/>
                </a:cubicBezTo>
                <a:cubicBezTo>
                  <a:pt x="20403" y="6208"/>
                  <a:pt x="20809" y="4583"/>
                  <a:pt x="20166" y="3105"/>
                </a:cubicBezTo>
                <a:cubicBezTo>
                  <a:pt x="19556" y="1683"/>
                  <a:pt x="18473" y="1176"/>
                  <a:pt x="17074" y="657"/>
                </a:cubicBezTo>
                <a:cubicBezTo>
                  <a:pt x="15882" y="220"/>
                  <a:pt x="14593" y="1"/>
                  <a:pt x="13258" y="1"/>
                </a:cubicBezTo>
                <a:close/>
              </a:path>
            </a:pathLst>
          </a:custGeom>
          <a:solidFill>
            <a:srgbClr val="C03A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21"/>
          <p:cNvSpPr/>
          <p:nvPr/>
        </p:nvSpPr>
        <p:spPr>
          <a:xfrm>
            <a:off x="5718531" y="138960"/>
            <a:ext cx="792758" cy="673667"/>
          </a:xfrm>
          <a:custGeom>
            <a:avLst/>
            <a:gdLst/>
            <a:ahLst/>
            <a:cxnLst/>
            <a:rect l="l" t="t" r="r" b="b"/>
            <a:pathLst>
              <a:path w="23099" h="19629" extrusionOk="0">
                <a:moveTo>
                  <a:pt x="19533" y="0"/>
                </a:moveTo>
                <a:lnTo>
                  <a:pt x="19533" y="0"/>
                </a:lnTo>
                <a:cubicBezTo>
                  <a:pt x="20910" y="1591"/>
                  <a:pt x="21203" y="3499"/>
                  <a:pt x="20007" y="6207"/>
                </a:cubicBezTo>
                <a:cubicBezTo>
                  <a:pt x="18077" y="10517"/>
                  <a:pt x="14884" y="13575"/>
                  <a:pt x="10540" y="15369"/>
                </a:cubicBezTo>
                <a:cubicBezTo>
                  <a:pt x="9043" y="15993"/>
                  <a:pt x="7385" y="16393"/>
                  <a:pt x="5752" y="16393"/>
                </a:cubicBezTo>
                <a:cubicBezTo>
                  <a:pt x="4516" y="16393"/>
                  <a:pt x="3294" y="16164"/>
                  <a:pt x="2167" y="15629"/>
                </a:cubicBezTo>
                <a:cubicBezTo>
                  <a:pt x="1230" y="15189"/>
                  <a:pt x="632" y="14738"/>
                  <a:pt x="0" y="13553"/>
                </a:cubicBezTo>
                <a:lnTo>
                  <a:pt x="0" y="13553"/>
                </a:lnTo>
                <a:cubicBezTo>
                  <a:pt x="655" y="15313"/>
                  <a:pt x="2697" y="17141"/>
                  <a:pt x="4288" y="18190"/>
                </a:cubicBezTo>
                <a:cubicBezTo>
                  <a:pt x="5839" y="19217"/>
                  <a:pt x="7936" y="19628"/>
                  <a:pt x="9953" y="19628"/>
                </a:cubicBezTo>
                <a:cubicBezTo>
                  <a:pt x="12057" y="19628"/>
                  <a:pt x="14074" y="19180"/>
                  <a:pt x="15290" y="18518"/>
                </a:cubicBezTo>
                <a:cubicBezTo>
                  <a:pt x="16610" y="17807"/>
                  <a:pt x="17829" y="16915"/>
                  <a:pt x="18924" y="15889"/>
                </a:cubicBezTo>
                <a:cubicBezTo>
                  <a:pt x="22207" y="12718"/>
                  <a:pt x="23099" y="7358"/>
                  <a:pt x="21463" y="2776"/>
                </a:cubicBezTo>
                <a:cubicBezTo>
                  <a:pt x="21090" y="1693"/>
                  <a:pt x="20425" y="723"/>
                  <a:pt x="19533" y="0"/>
                </a:cubicBezTo>
                <a:close/>
              </a:path>
            </a:pathLst>
          </a:custGeom>
          <a:solidFill>
            <a:srgbClr val="875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21"/>
          <p:cNvSpPr/>
          <p:nvPr/>
        </p:nvSpPr>
        <p:spPr>
          <a:xfrm>
            <a:off x="6443095" y="342649"/>
            <a:ext cx="17469" cy="34114"/>
          </a:xfrm>
          <a:custGeom>
            <a:avLst/>
            <a:gdLst/>
            <a:ahLst/>
            <a:cxnLst/>
            <a:rect l="l" t="t" r="r" b="b"/>
            <a:pathLst>
              <a:path w="509" h="994" extrusionOk="0">
                <a:moveTo>
                  <a:pt x="170" y="1"/>
                </a:moveTo>
                <a:cubicBezTo>
                  <a:pt x="125" y="46"/>
                  <a:pt x="91" y="114"/>
                  <a:pt x="57" y="181"/>
                </a:cubicBezTo>
                <a:cubicBezTo>
                  <a:pt x="12" y="294"/>
                  <a:pt x="1" y="418"/>
                  <a:pt x="12" y="543"/>
                </a:cubicBezTo>
                <a:cubicBezTo>
                  <a:pt x="35" y="667"/>
                  <a:pt x="80" y="768"/>
                  <a:pt x="170" y="870"/>
                </a:cubicBezTo>
                <a:cubicBezTo>
                  <a:pt x="215" y="915"/>
                  <a:pt x="260" y="960"/>
                  <a:pt x="328" y="994"/>
                </a:cubicBezTo>
                <a:cubicBezTo>
                  <a:pt x="452" y="836"/>
                  <a:pt x="509" y="644"/>
                  <a:pt x="486" y="452"/>
                </a:cubicBezTo>
                <a:cubicBezTo>
                  <a:pt x="463" y="328"/>
                  <a:pt x="407" y="215"/>
                  <a:pt x="328" y="125"/>
                </a:cubicBezTo>
                <a:cubicBezTo>
                  <a:pt x="283" y="69"/>
                  <a:pt x="227" y="23"/>
                  <a:pt x="170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21"/>
          <p:cNvSpPr/>
          <p:nvPr/>
        </p:nvSpPr>
        <p:spPr>
          <a:xfrm>
            <a:off x="6443884" y="299303"/>
            <a:ext cx="17057" cy="24813"/>
          </a:xfrm>
          <a:custGeom>
            <a:avLst/>
            <a:gdLst/>
            <a:ahLst/>
            <a:cxnLst/>
            <a:rect l="l" t="t" r="r" b="b"/>
            <a:pathLst>
              <a:path w="497" h="723" extrusionOk="0">
                <a:moveTo>
                  <a:pt x="91" y="0"/>
                </a:moveTo>
                <a:cubicBezTo>
                  <a:pt x="57" y="45"/>
                  <a:pt x="34" y="102"/>
                  <a:pt x="23" y="158"/>
                </a:cubicBezTo>
                <a:cubicBezTo>
                  <a:pt x="0" y="203"/>
                  <a:pt x="12" y="260"/>
                  <a:pt x="0" y="305"/>
                </a:cubicBezTo>
                <a:cubicBezTo>
                  <a:pt x="0" y="339"/>
                  <a:pt x="0" y="372"/>
                  <a:pt x="12" y="418"/>
                </a:cubicBezTo>
                <a:cubicBezTo>
                  <a:pt x="46" y="497"/>
                  <a:pt x="102" y="576"/>
                  <a:pt x="170" y="632"/>
                </a:cubicBezTo>
                <a:cubicBezTo>
                  <a:pt x="226" y="666"/>
                  <a:pt x="271" y="700"/>
                  <a:pt x="339" y="722"/>
                </a:cubicBezTo>
                <a:cubicBezTo>
                  <a:pt x="373" y="677"/>
                  <a:pt x="418" y="632"/>
                  <a:pt x="440" y="576"/>
                </a:cubicBezTo>
                <a:cubicBezTo>
                  <a:pt x="486" y="485"/>
                  <a:pt x="497" y="384"/>
                  <a:pt x="474" y="282"/>
                </a:cubicBezTo>
                <a:cubicBezTo>
                  <a:pt x="440" y="169"/>
                  <a:pt x="361" y="79"/>
                  <a:pt x="260" y="34"/>
                </a:cubicBezTo>
                <a:cubicBezTo>
                  <a:pt x="204" y="11"/>
                  <a:pt x="147" y="0"/>
                  <a:pt x="91" y="0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21"/>
          <p:cNvSpPr/>
          <p:nvPr/>
        </p:nvSpPr>
        <p:spPr>
          <a:xfrm>
            <a:off x="6034515" y="777552"/>
            <a:ext cx="66649" cy="17091"/>
          </a:xfrm>
          <a:custGeom>
            <a:avLst/>
            <a:gdLst/>
            <a:ahLst/>
            <a:cxnLst/>
            <a:rect l="l" t="t" r="r" b="b"/>
            <a:pathLst>
              <a:path w="1942" h="498" extrusionOk="0">
                <a:moveTo>
                  <a:pt x="340" y="1"/>
                </a:moveTo>
                <a:cubicBezTo>
                  <a:pt x="227" y="1"/>
                  <a:pt x="114" y="12"/>
                  <a:pt x="1" y="35"/>
                </a:cubicBezTo>
                <a:cubicBezTo>
                  <a:pt x="80" y="125"/>
                  <a:pt x="159" y="204"/>
                  <a:pt x="249" y="272"/>
                </a:cubicBezTo>
                <a:cubicBezTo>
                  <a:pt x="340" y="340"/>
                  <a:pt x="441" y="396"/>
                  <a:pt x="543" y="418"/>
                </a:cubicBezTo>
                <a:cubicBezTo>
                  <a:pt x="678" y="452"/>
                  <a:pt x="813" y="475"/>
                  <a:pt x="960" y="497"/>
                </a:cubicBezTo>
                <a:cubicBezTo>
                  <a:pt x="1197" y="486"/>
                  <a:pt x="1434" y="430"/>
                  <a:pt x="1660" y="328"/>
                </a:cubicBezTo>
                <a:cubicBezTo>
                  <a:pt x="1761" y="272"/>
                  <a:pt x="1852" y="215"/>
                  <a:pt x="1942" y="136"/>
                </a:cubicBezTo>
                <a:cubicBezTo>
                  <a:pt x="1829" y="91"/>
                  <a:pt x="1727" y="69"/>
                  <a:pt x="1615" y="57"/>
                </a:cubicBezTo>
                <a:cubicBezTo>
                  <a:pt x="1513" y="35"/>
                  <a:pt x="1412" y="35"/>
                  <a:pt x="1299" y="24"/>
                </a:cubicBezTo>
                <a:cubicBezTo>
                  <a:pt x="1186" y="12"/>
                  <a:pt x="1073" y="12"/>
                  <a:pt x="960" y="12"/>
                </a:cubicBezTo>
                <a:cubicBezTo>
                  <a:pt x="909" y="7"/>
                  <a:pt x="859" y="4"/>
                  <a:pt x="808" y="4"/>
                </a:cubicBezTo>
                <a:cubicBezTo>
                  <a:pt x="757" y="4"/>
                  <a:pt x="706" y="7"/>
                  <a:pt x="655" y="12"/>
                </a:cubicBezTo>
                <a:cubicBezTo>
                  <a:pt x="627" y="18"/>
                  <a:pt x="599" y="21"/>
                  <a:pt x="572" y="21"/>
                </a:cubicBezTo>
                <a:cubicBezTo>
                  <a:pt x="545" y="21"/>
                  <a:pt x="520" y="18"/>
                  <a:pt x="498" y="12"/>
                </a:cubicBezTo>
                <a:cubicBezTo>
                  <a:pt x="441" y="1"/>
                  <a:pt x="396" y="1"/>
                  <a:pt x="340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21"/>
          <p:cNvSpPr/>
          <p:nvPr/>
        </p:nvSpPr>
        <p:spPr>
          <a:xfrm>
            <a:off x="6092996" y="758985"/>
            <a:ext cx="36825" cy="16680"/>
          </a:xfrm>
          <a:custGeom>
            <a:avLst/>
            <a:gdLst/>
            <a:ahLst/>
            <a:cxnLst/>
            <a:rect l="l" t="t" r="r" b="b"/>
            <a:pathLst>
              <a:path w="1073" h="486" extrusionOk="0">
                <a:moveTo>
                  <a:pt x="543" y="0"/>
                </a:moveTo>
                <a:cubicBezTo>
                  <a:pt x="475" y="0"/>
                  <a:pt x="407" y="12"/>
                  <a:pt x="339" y="34"/>
                </a:cubicBezTo>
                <a:cubicBezTo>
                  <a:pt x="283" y="45"/>
                  <a:pt x="227" y="68"/>
                  <a:pt x="170" y="102"/>
                </a:cubicBezTo>
                <a:cubicBezTo>
                  <a:pt x="102" y="136"/>
                  <a:pt x="46" y="181"/>
                  <a:pt x="1" y="237"/>
                </a:cubicBezTo>
                <a:cubicBezTo>
                  <a:pt x="46" y="282"/>
                  <a:pt x="91" y="339"/>
                  <a:pt x="159" y="373"/>
                </a:cubicBezTo>
                <a:cubicBezTo>
                  <a:pt x="272" y="440"/>
                  <a:pt x="396" y="486"/>
                  <a:pt x="520" y="486"/>
                </a:cubicBezTo>
                <a:cubicBezTo>
                  <a:pt x="655" y="474"/>
                  <a:pt x="791" y="429"/>
                  <a:pt x="904" y="361"/>
                </a:cubicBezTo>
                <a:cubicBezTo>
                  <a:pt x="971" y="316"/>
                  <a:pt x="1028" y="271"/>
                  <a:pt x="1073" y="203"/>
                </a:cubicBezTo>
                <a:cubicBezTo>
                  <a:pt x="1016" y="158"/>
                  <a:pt x="960" y="113"/>
                  <a:pt x="892" y="79"/>
                </a:cubicBezTo>
                <a:cubicBezTo>
                  <a:pt x="791" y="23"/>
                  <a:pt x="667" y="0"/>
                  <a:pt x="543" y="0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1" name="Google Shape;4101;p21"/>
          <p:cNvSpPr/>
          <p:nvPr/>
        </p:nvSpPr>
        <p:spPr>
          <a:xfrm>
            <a:off x="5798290" y="593219"/>
            <a:ext cx="48563" cy="17915"/>
          </a:xfrm>
          <a:custGeom>
            <a:avLst/>
            <a:gdLst/>
            <a:ahLst/>
            <a:cxnLst/>
            <a:rect l="l" t="t" r="r" b="b"/>
            <a:pathLst>
              <a:path w="1415" h="522" extrusionOk="0">
                <a:moveTo>
                  <a:pt x="744" y="1"/>
                </a:moveTo>
                <a:cubicBezTo>
                  <a:pt x="737" y="1"/>
                  <a:pt x="730" y="1"/>
                  <a:pt x="723" y="1"/>
                </a:cubicBezTo>
                <a:cubicBezTo>
                  <a:pt x="599" y="12"/>
                  <a:pt x="486" y="35"/>
                  <a:pt x="384" y="91"/>
                </a:cubicBezTo>
                <a:cubicBezTo>
                  <a:pt x="136" y="193"/>
                  <a:pt x="1" y="396"/>
                  <a:pt x="396" y="497"/>
                </a:cubicBezTo>
                <a:cubicBezTo>
                  <a:pt x="429" y="509"/>
                  <a:pt x="463" y="509"/>
                  <a:pt x="497" y="520"/>
                </a:cubicBezTo>
                <a:cubicBezTo>
                  <a:pt x="510" y="521"/>
                  <a:pt x="523" y="521"/>
                  <a:pt x="536" y="521"/>
                </a:cubicBezTo>
                <a:cubicBezTo>
                  <a:pt x="961" y="521"/>
                  <a:pt x="1415" y="1"/>
                  <a:pt x="744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2" name="Google Shape;4102;p21"/>
          <p:cNvSpPr/>
          <p:nvPr/>
        </p:nvSpPr>
        <p:spPr>
          <a:xfrm>
            <a:off x="6013614" y="581310"/>
            <a:ext cx="31677" cy="27078"/>
          </a:xfrm>
          <a:custGeom>
            <a:avLst/>
            <a:gdLst/>
            <a:ahLst/>
            <a:cxnLst/>
            <a:rect l="l" t="t" r="r" b="b"/>
            <a:pathLst>
              <a:path w="923" h="789" extrusionOk="0">
                <a:moveTo>
                  <a:pt x="568" y="1"/>
                </a:moveTo>
                <a:cubicBezTo>
                  <a:pt x="536" y="1"/>
                  <a:pt x="501" y="7"/>
                  <a:pt x="463" y="20"/>
                </a:cubicBezTo>
                <a:cubicBezTo>
                  <a:pt x="452" y="20"/>
                  <a:pt x="429" y="32"/>
                  <a:pt x="418" y="43"/>
                </a:cubicBezTo>
                <a:cubicBezTo>
                  <a:pt x="136" y="178"/>
                  <a:pt x="1" y="765"/>
                  <a:pt x="418" y="788"/>
                </a:cubicBezTo>
                <a:cubicBezTo>
                  <a:pt x="426" y="788"/>
                  <a:pt x="435" y="789"/>
                  <a:pt x="443" y="789"/>
                </a:cubicBezTo>
                <a:cubicBezTo>
                  <a:pt x="867" y="789"/>
                  <a:pt x="922" y="1"/>
                  <a:pt x="56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3" name="Google Shape;4103;p21"/>
          <p:cNvSpPr/>
          <p:nvPr/>
        </p:nvSpPr>
        <p:spPr>
          <a:xfrm>
            <a:off x="6180924" y="520049"/>
            <a:ext cx="30991" cy="27525"/>
          </a:xfrm>
          <a:custGeom>
            <a:avLst/>
            <a:gdLst/>
            <a:ahLst/>
            <a:cxnLst/>
            <a:rect l="l" t="t" r="r" b="b"/>
            <a:pathLst>
              <a:path w="903" h="802" extrusionOk="0">
                <a:moveTo>
                  <a:pt x="550" y="0"/>
                </a:moveTo>
                <a:cubicBezTo>
                  <a:pt x="517" y="0"/>
                  <a:pt x="480" y="7"/>
                  <a:pt x="441" y="23"/>
                </a:cubicBezTo>
                <a:cubicBezTo>
                  <a:pt x="429" y="34"/>
                  <a:pt x="407" y="34"/>
                  <a:pt x="395" y="45"/>
                </a:cubicBezTo>
                <a:cubicBezTo>
                  <a:pt x="113" y="192"/>
                  <a:pt x="0" y="779"/>
                  <a:pt x="418" y="801"/>
                </a:cubicBezTo>
                <a:cubicBezTo>
                  <a:pt x="423" y="801"/>
                  <a:pt x="429" y="802"/>
                  <a:pt x="434" y="802"/>
                </a:cubicBezTo>
                <a:cubicBezTo>
                  <a:pt x="853" y="802"/>
                  <a:pt x="903" y="0"/>
                  <a:pt x="55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4" name="Google Shape;4104;p21"/>
          <p:cNvSpPr/>
          <p:nvPr/>
        </p:nvSpPr>
        <p:spPr>
          <a:xfrm>
            <a:off x="5966287" y="631108"/>
            <a:ext cx="40601" cy="22617"/>
          </a:xfrm>
          <a:custGeom>
            <a:avLst/>
            <a:gdLst/>
            <a:ahLst/>
            <a:cxnLst/>
            <a:rect l="l" t="t" r="r" b="b"/>
            <a:pathLst>
              <a:path w="1183" h="659" extrusionOk="0">
                <a:moveTo>
                  <a:pt x="705" y="1"/>
                </a:moveTo>
                <a:cubicBezTo>
                  <a:pt x="378" y="1"/>
                  <a:pt x="0" y="427"/>
                  <a:pt x="353" y="612"/>
                </a:cubicBezTo>
                <a:cubicBezTo>
                  <a:pt x="364" y="612"/>
                  <a:pt x="387" y="623"/>
                  <a:pt x="398" y="634"/>
                </a:cubicBezTo>
                <a:cubicBezTo>
                  <a:pt x="440" y="651"/>
                  <a:pt x="488" y="658"/>
                  <a:pt x="537" y="658"/>
                </a:cubicBezTo>
                <a:cubicBezTo>
                  <a:pt x="828" y="658"/>
                  <a:pt x="1182" y="395"/>
                  <a:pt x="951" y="115"/>
                </a:cubicBezTo>
                <a:cubicBezTo>
                  <a:pt x="884" y="34"/>
                  <a:pt x="797" y="1"/>
                  <a:pt x="705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5" name="Google Shape;4105;p21"/>
          <p:cNvSpPr/>
          <p:nvPr/>
        </p:nvSpPr>
        <p:spPr>
          <a:xfrm>
            <a:off x="6109676" y="524888"/>
            <a:ext cx="29138" cy="28142"/>
          </a:xfrm>
          <a:custGeom>
            <a:avLst/>
            <a:gdLst/>
            <a:ahLst/>
            <a:cxnLst/>
            <a:rect l="l" t="t" r="r" b="b"/>
            <a:pathLst>
              <a:path w="849" h="820" extrusionOk="0">
                <a:moveTo>
                  <a:pt x="495" y="0"/>
                </a:moveTo>
                <a:cubicBezTo>
                  <a:pt x="464" y="0"/>
                  <a:pt x="431" y="6"/>
                  <a:pt x="395" y="17"/>
                </a:cubicBezTo>
                <a:cubicBezTo>
                  <a:pt x="1" y="123"/>
                  <a:pt x="148" y="819"/>
                  <a:pt x="444" y="819"/>
                </a:cubicBezTo>
                <a:cubicBezTo>
                  <a:pt x="496" y="819"/>
                  <a:pt x="551" y="799"/>
                  <a:pt x="609" y="750"/>
                </a:cubicBezTo>
                <a:cubicBezTo>
                  <a:pt x="621" y="750"/>
                  <a:pt x="632" y="728"/>
                  <a:pt x="643" y="717"/>
                </a:cubicBezTo>
                <a:cubicBezTo>
                  <a:pt x="848" y="522"/>
                  <a:pt x="802" y="0"/>
                  <a:pt x="49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6" name="Google Shape;4106;p21"/>
          <p:cNvSpPr/>
          <p:nvPr/>
        </p:nvSpPr>
        <p:spPr>
          <a:xfrm>
            <a:off x="5789504" y="543489"/>
            <a:ext cx="39228" cy="21862"/>
          </a:xfrm>
          <a:custGeom>
            <a:avLst/>
            <a:gdLst/>
            <a:ahLst/>
            <a:cxnLst/>
            <a:rect l="l" t="t" r="r" b="b"/>
            <a:pathLst>
              <a:path w="1143" h="637" extrusionOk="0">
                <a:moveTo>
                  <a:pt x="581" y="1"/>
                </a:moveTo>
                <a:cubicBezTo>
                  <a:pt x="309" y="1"/>
                  <a:pt x="1" y="207"/>
                  <a:pt x="178" y="491"/>
                </a:cubicBezTo>
                <a:cubicBezTo>
                  <a:pt x="244" y="595"/>
                  <a:pt x="347" y="636"/>
                  <a:pt x="456" y="636"/>
                </a:cubicBezTo>
                <a:cubicBezTo>
                  <a:pt x="773" y="636"/>
                  <a:pt x="1143" y="283"/>
                  <a:pt x="832" y="73"/>
                </a:cubicBezTo>
                <a:lnTo>
                  <a:pt x="787" y="50"/>
                </a:lnTo>
                <a:cubicBezTo>
                  <a:pt x="728" y="16"/>
                  <a:pt x="656" y="1"/>
                  <a:pt x="58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7" name="Google Shape;4107;p21"/>
          <p:cNvSpPr/>
          <p:nvPr/>
        </p:nvSpPr>
        <p:spPr>
          <a:xfrm>
            <a:off x="5725498" y="423541"/>
            <a:ext cx="37237" cy="26118"/>
          </a:xfrm>
          <a:custGeom>
            <a:avLst/>
            <a:gdLst/>
            <a:ahLst/>
            <a:cxnLst/>
            <a:rect l="l" t="t" r="r" b="b"/>
            <a:pathLst>
              <a:path w="1085" h="761" extrusionOk="0">
                <a:moveTo>
                  <a:pt x="666" y="1"/>
                </a:moveTo>
                <a:cubicBezTo>
                  <a:pt x="655" y="1"/>
                  <a:pt x="644" y="1"/>
                  <a:pt x="632" y="2"/>
                </a:cubicBezTo>
                <a:lnTo>
                  <a:pt x="587" y="14"/>
                </a:lnTo>
                <a:cubicBezTo>
                  <a:pt x="282" y="81"/>
                  <a:pt x="0" y="623"/>
                  <a:pt x="406" y="747"/>
                </a:cubicBezTo>
                <a:cubicBezTo>
                  <a:pt x="438" y="756"/>
                  <a:pt x="469" y="761"/>
                  <a:pt x="498" y="761"/>
                </a:cubicBezTo>
                <a:cubicBezTo>
                  <a:pt x="891" y="761"/>
                  <a:pt x="1085" y="1"/>
                  <a:pt x="666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8" name="Google Shape;4108;p21"/>
          <p:cNvSpPr/>
          <p:nvPr/>
        </p:nvSpPr>
        <p:spPr>
          <a:xfrm>
            <a:off x="6352696" y="179766"/>
            <a:ext cx="29996" cy="28417"/>
          </a:xfrm>
          <a:custGeom>
            <a:avLst/>
            <a:gdLst/>
            <a:ahLst/>
            <a:cxnLst/>
            <a:rect l="l" t="t" r="r" b="b"/>
            <a:pathLst>
              <a:path w="874" h="828" extrusionOk="0">
                <a:moveTo>
                  <a:pt x="495" y="0"/>
                </a:moveTo>
                <a:cubicBezTo>
                  <a:pt x="456" y="0"/>
                  <a:pt x="413" y="10"/>
                  <a:pt x="367" y="30"/>
                </a:cubicBezTo>
                <a:cubicBezTo>
                  <a:pt x="0" y="190"/>
                  <a:pt x="213" y="827"/>
                  <a:pt x="496" y="827"/>
                </a:cubicBezTo>
                <a:cubicBezTo>
                  <a:pt x="553" y="827"/>
                  <a:pt x="613" y="801"/>
                  <a:pt x="671" y="741"/>
                </a:cubicBezTo>
                <a:cubicBezTo>
                  <a:pt x="683" y="730"/>
                  <a:pt x="694" y="718"/>
                  <a:pt x="705" y="696"/>
                </a:cubicBezTo>
                <a:cubicBezTo>
                  <a:pt x="874" y="488"/>
                  <a:pt x="781" y="0"/>
                  <a:pt x="49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9" name="Google Shape;4109;p21"/>
          <p:cNvSpPr/>
          <p:nvPr/>
        </p:nvSpPr>
        <p:spPr>
          <a:xfrm>
            <a:off x="5856497" y="638075"/>
            <a:ext cx="30133" cy="26564"/>
          </a:xfrm>
          <a:custGeom>
            <a:avLst/>
            <a:gdLst/>
            <a:ahLst/>
            <a:cxnLst/>
            <a:rect l="l" t="t" r="r" b="b"/>
            <a:pathLst>
              <a:path w="878" h="774" extrusionOk="0">
                <a:moveTo>
                  <a:pt x="435" y="0"/>
                </a:moveTo>
                <a:cubicBezTo>
                  <a:pt x="361" y="0"/>
                  <a:pt x="288" y="34"/>
                  <a:pt x="223" y="116"/>
                </a:cubicBezTo>
                <a:cubicBezTo>
                  <a:pt x="1" y="387"/>
                  <a:pt x="355" y="773"/>
                  <a:pt x="616" y="773"/>
                </a:cubicBezTo>
                <a:cubicBezTo>
                  <a:pt x="712" y="773"/>
                  <a:pt x="796" y="721"/>
                  <a:pt x="832" y="589"/>
                </a:cubicBezTo>
                <a:cubicBezTo>
                  <a:pt x="832" y="578"/>
                  <a:pt x="832" y="556"/>
                  <a:pt x="844" y="544"/>
                </a:cubicBezTo>
                <a:cubicBezTo>
                  <a:pt x="877" y="307"/>
                  <a:pt x="657" y="0"/>
                  <a:pt x="43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0" name="Google Shape;4110;p21"/>
          <p:cNvSpPr/>
          <p:nvPr/>
        </p:nvSpPr>
        <p:spPr>
          <a:xfrm>
            <a:off x="6093923" y="599019"/>
            <a:ext cx="40292" cy="22548"/>
          </a:xfrm>
          <a:custGeom>
            <a:avLst/>
            <a:gdLst/>
            <a:ahLst/>
            <a:cxnLst/>
            <a:rect l="l" t="t" r="r" b="b"/>
            <a:pathLst>
              <a:path w="1174" h="657" extrusionOk="0">
                <a:moveTo>
                  <a:pt x="640" y="0"/>
                </a:moveTo>
                <a:cubicBezTo>
                  <a:pt x="351" y="0"/>
                  <a:pt x="1" y="271"/>
                  <a:pt x="233" y="543"/>
                </a:cubicBezTo>
                <a:cubicBezTo>
                  <a:pt x="299" y="623"/>
                  <a:pt x="385" y="656"/>
                  <a:pt x="475" y="656"/>
                </a:cubicBezTo>
                <a:cubicBezTo>
                  <a:pt x="800" y="656"/>
                  <a:pt x="1174" y="223"/>
                  <a:pt x="820" y="46"/>
                </a:cubicBezTo>
                <a:cubicBezTo>
                  <a:pt x="798" y="35"/>
                  <a:pt x="786" y="24"/>
                  <a:pt x="775" y="24"/>
                </a:cubicBezTo>
                <a:cubicBezTo>
                  <a:pt x="734" y="8"/>
                  <a:pt x="687" y="0"/>
                  <a:pt x="64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1" name="Google Shape;4111;p21"/>
          <p:cNvSpPr/>
          <p:nvPr/>
        </p:nvSpPr>
        <p:spPr>
          <a:xfrm>
            <a:off x="5735245" y="359397"/>
            <a:ext cx="40669" cy="22926"/>
          </a:xfrm>
          <a:custGeom>
            <a:avLst/>
            <a:gdLst/>
            <a:ahLst/>
            <a:cxnLst/>
            <a:rect l="l" t="t" r="r" b="b"/>
            <a:pathLst>
              <a:path w="1185" h="668" extrusionOk="0">
                <a:moveTo>
                  <a:pt x="707" y="1"/>
                </a:moveTo>
                <a:cubicBezTo>
                  <a:pt x="375" y="1"/>
                  <a:pt x="0" y="467"/>
                  <a:pt x="371" y="630"/>
                </a:cubicBezTo>
                <a:cubicBezTo>
                  <a:pt x="382" y="641"/>
                  <a:pt x="393" y="641"/>
                  <a:pt x="416" y="653"/>
                </a:cubicBezTo>
                <a:cubicBezTo>
                  <a:pt x="450" y="663"/>
                  <a:pt x="486" y="668"/>
                  <a:pt x="524" y="668"/>
                </a:cubicBezTo>
                <a:cubicBezTo>
                  <a:pt x="815" y="668"/>
                  <a:pt x="1185" y="379"/>
                  <a:pt x="935" y="100"/>
                </a:cubicBezTo>
                <a:cubicBezTo>
                  <a:pt x="870" y="30"/>
                  <a:pt x="790" y="1"/>
                  <a:pt x="707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2" name="Google Shape;4112;p21"/>
          <p:cNvSpPr/>
          <p:nvPr/>
        </p:nvSpPr>
        <p:spPr>
          <a:xfrm>
            <a:off x="6341027" y="282280"/>
            <a:ext cx="36448" cy="21072"/>
          </a:xfrm>
          <a:custGeom>
            <a:avLst/>
            <a:gdLst/>
            <a:ahLst/>
            <a:cxnLst/>
            <a:rect l="l" t="t" r="r" b="b"/>
            <a:pathLst>
              <a:path w="1062" h="614" extrusionOk="0">
                <a:moveTo>
                  <a:pt x="492" y="1"/>
                </a:moveTo>
                <a:cubicBezTo>
                  <a:pt x="249" y="1"/>
                  <a:pt x="0" y="142"/>
                  <a:pt x="109" y="406"/>
                </a:cubicBezTo>
                <a:cubicBezTo>
                  <a:pt x="164" y="554"/>
                  <a:pt x="299" y="614"/>
                  <a:pt x="442" y="614"/>
                </a:cubicBezTo>
                <a:cubicBezTo>
                  <a:pt x="735" y="614"/>
                  <a:pt x="1062" y="366"/>
                  <a:pt x="820" y="124"/>
                </a:cubicBezTo>
                <a:cubicBezTo>
                  <a:pt x="808" y="112"/>
                  <a:pt x="797" y="101"/>
                  <a:pt x="786" y="90"/>
                </a:cubicBezTo>
                <a:cubicBezTo>
                  <a:pt x="712" y="30"/>
                  <a:pt x="602" y="1"/>
                  <a:pt x="49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3" name="Google Shape;4113;p21"/>
          <p:cNvSpPr/>
          <p:nvPr/>
        </p:nvSpPr>
        <p:spPr>
          <a:xfrm>
            <a:off x="6376102" y="230594"/>
            <a:ext cx="30167" cy="22342"/>
          </a:xfrm>
          <a:custGeom>
            <a:avLst/>
            <a:gdLst/>
            <a:ahLst/>
            <a:cxnLst/>
            <a:rect l="l" t="t" r="r" b="b"/>
            <a:pathLst>
              <a:path w="879" h="651" extrusionOk="0">
                <a:moveTo>
                  <a:pt x="312" y="1"/>
                </a:moveTo>
                <a:cubicBezTo>
                  <a:pt x="157" y="1"/>
                  <a:pt x="23" y="80"/>
                  <a:pt x="12" y="276"/>
                </a:cubicBezTo>
                <a:cubicBezTo>
                  <a:pt x="0" y="524"/>
                  <a:pt x="252" y="651"/>
                  <a:pt x="476" y="651"/>
                </a:cubicBezTo>
                <a:cubicBezTo>
                  <a:pt x="690" y="651"/>
                  <a:pt x="879" y="535"/>
                  <a:pt x="791" y="298"/>
                </a:cubicBezTo>
                <a:cubicBezTo>
                  <a:pt x="791" y="287"/>
                  <a:pt x="768" y="276"/>
                  <a:pt x="768" y="253"/>
                </a:cubicBezTo>
                <a:cubicBezTo>
                  <a:pt x="690" y="103"/>
                  <a:pt x="488" y="1"/>
                  <a:pt x="31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4" name="Google Shape;4114;p21"/>
          <p:cNvSpPr/>
          <p:nvPr/>
        </p:nvSpPr>
        <p:spPr>
          <a:xfrm>
            <a:off x="5876334" y="587282"/>
            <a:ext cx="28623" cy="28074"/>
          </a:xfrm>
          <a:custGeom>
            <a:avLst/>
            <a:gdLst/>
            <a:ahLst/>
            <a:cxnLst/>
            <a:rect l="l" t="t" r="r" b="b"/>
            <a:pathLst>
              <a:path w="834" h="818" extrusionOk="0">
                <a:moveTo>
                  <a:pt x="401" y="0"/>
                </a:moveTo>
                <a:cubicBezTo>
                  <a:pt x="353" y="0"/>
                  <a:pt x="299" y="19"/>
                  <a:pt x="243" y="61"/>
                </a:cubicBezTo>
                <a:cubicBezTo>
                  <a:pt x="232" y="61"/>
                  <a:pt x="220" y="72"/>
                  <a:pt x="209" y="83"/>
                </a:cubicBezTo>
                <a:cubicBezTo>
                  <a:pt x="1" y="292"/>
                  <a:pt x="23" y="817"/>
                  <a:pt x="347" y="817"/>
                </a:cubicBezTo>
                <a:cubicBezTo>
                  <a:pt x="374" y="817"/>
                  <a:pt x="404" y="813"/>
                  <a:pt x="435" y="806"/>
                </a:cubicBezTo>
                <a:cubicBezTo>
                  <a:pt x="833" y="708"/>
                  <a:pt x="704" y="0"/>
                  <a:pt x="40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5" name="Google Shape;4115;p21"/>
          <p:cNvSpPr/>
          <p:nvPr/>
        </p:nvSpPr>
        <p:spPr>
          <a:xfrm>
            <a:off x="6304510" y="170362"/>
            <a:ext cx="34972" cy="21141"/>
          </a:xfrm>
          <a:custGeom>
            <a:avLst/>
            <a:gdLst/>
            <a:ahLst/>
            <a:cxnLst/>
            <a:rect l="l" t="t" r="r" b="b"/>
            <a:pathLst>
              <a:path w="1019" h="616" extrusionOk="0">
                <a:moveTo>
                  <a:pt x="584" y="0"/>
                </a:moveTo>
                <a:cubicBezTo>
                  <a:pt x="303" y="0"/>
                  <a:pt x="1" y="211"/>
                  <a:pt x="202" y="462"/>
                </a:cubicBezTo>
                <a:cubicBezTo>
                  <a:pt x="213" y="473"/>
                  <a:pt x="225" y="485"/>
                  <a:pt x="236" y="496"/>
                </a:cubicBezTo>
                <a:cubicBezTo>
                  <a:pt x="319" y="575"/>
                  <a:pt x="452" y="615"/>
                  <a:pt x="581" y="615"/>
                </a:cubicBezTo>
                <a:cubicBezTo>
                  <a:pt x="805" y="615"/>
                  <a:pt x="1018" y="494"/>
                  <a:pt x="947" y="236"/>
                </a:cubicBezTo>
                <a:cubicBezTo>
                  <a:pt x="898" y="68"/>
                  <a:pt x="745" y="0"/>
                  <a:pt x="584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6" name="Google Shape;4116;p21"/>
          <p:cNvSpPr/>
          <p:nvPr/>
        </p:nvSpPr>
        <p:spPr>
          <a:xfrm>
            <a:off x="6253305" y="483841"/>
            <a:ext cx="28829" cy="28005"/>
          </a:xfrm>
          <a:custGeom>
            <a:avLst/>
            <a:gdLst/>
            <a:ahLst/>
            <a:cxnLst/>
            <a:rect l="l" t="t" r="r" b="b"/>
            <a:pathLst>
              <a:path w="840" h="816" extrusionOk="0">
                <a:moveTo>
                  <a:pt x="498" y="0"/>
                </a:moveTo>
                <a:cubicBezTo>
                  <a:pt x="467" y="0"/>
                  <a:pt x="433" y="5"/>
                  <a:pt x="397" y="17"/>
                </a:cubicBezTo>
                <a:cubicBezTo>
                  <a:pt x="1" y="123"/>
                  <a:pt x="150" y="816"/>
                  <a:pt x="449" y="816"/>
                </a:cubicBezTo>
                <a:cubicBezTo>
                  <a:pt x="499" y="816"/>
                  <a:pt x="554" y="796"/>
                  <a:pt x="611" y="750"/>
                </a:cubicBezTo>
                <a:cubicBezTo>
                  <a:pt x="622" y="739"/>
                  <a:pt x="633" y="728"/>
                  <a:pt x="645" y="716"/>
                </a:cubicBezTo>
                <a:cubicBezTo>
                  <a:pt x="839" y="512"/>
                  <a:pt x="802" y="0"/>
                  <a:pt x="49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7" name="Google Shape;4117;p21"/>
          <p:cNvSpPr/>
          <p:nvPr/>
        </p:nvSpPr>
        <p:spPr>
          <a:xfrm>
            <a:off x="6170903" y="477321"/>
            <a:ext cx="35556" cy="21107"/>
          </a:xfrm>
          <a:custGeom>
            <a:avLst/>
            <a:gdLst/>
            <a:ahLst/>
            <a:cxnLst/>
            <a:rect l="l" t="t" r="r" b="b"/>
            <a:pathLst>
              <a:path w="1036" h="615" extrusionOk="0">
                <a:moveTo>
                  <a:pt x="461" y="0"/>
                </a:moveTo>
                <a:cubicBezTo>
                  <a:pt x="227" y="0"/>
                  <a:pt x="0" y="128"/>
                  <a:pt x="89" y="387"/>
                </a:cubicBezTo>
                <a:cubicBezTo>
                  <a:pt x="145" y="549"/>
                  <a:pt x="291" y="614"/>
                  <a:pt x="444" y="614"/>
                </a:cubicBezTo>
                <a:cubicBezTo>
                  <a:pt x="728" y="614"/>
                  <a:pt x="1036" y="389"/>
                  <a:pt x="823" y="139"/>
                </a:cubicBezTo>
                <a:cubicBezTo>
                  <a:pt x="812" y="128"/>
                  <a:pt x="800" y="117"/>
                  <a:pt x="789" y="105"/>
                </a:cubicBezTo>
                <a:cubicBezTo>
                  <a:pt x="707" y="35"/>
                  <a:pt x="583" y="0"/>
                  <a:pt x="46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8" name="Google Shape;4118;p21"/>
          <p:cNvSpPr/>
          <p:nvPr/>
        </p:nvSpPr>
        <p:spPr>
          <a:xfrm>
            <a:off x="6275029" y="120084"/>
            <a:ext cx="31986" cy="27456"/>
          </a:xfrm>
          <a:custGeom>
            <a:avLst/>
            <a:gdLst/>
            <a:ahLst/>
            <a:cxnLst/>
            <a:rect l="l" t="t" r="r" b="b"/>
            <a:pathLst>
              <a:path w="932" h="800" extrusionOk="0">
                <a:moveTo>
                  <a:pt x="578" y="0"/>
                </a:moveTo>
                <a:cubicBezTo>
                  <a:pt x="546" y="0"/>
                  <a:pt x="512" y="7"/>
                  <a:pt x="474" y="20"/>
                </a:cubicBezTo>
                <a:lnTo>
                  <a:pt x="418" y="43"/>
                </a:lnTo>
                <a:cubicBezTo>
                  <a:pt x="136" y="178"/>
                  <a:pt x="0" y="765"/>
                  <a:pt x="418" y="799"/>
                </a:cubicBezTo>
                <a:cubicBezTo>
                  <a:pt x="426" y="799"/>
                  <a:pt x="434" y="800"/>
                  <a:pt x="442" y="800"/>
                </a:cubicBezTo>
                <a:cubicBezTo>
                  <a:pt x="867" y="800"/>
                  <a:pt x="932" y="0"/>
                  <a:pt x="57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9" name="Google Shape;4119;p21"/>
          <p:cNvSpPr/>
          <p:nvPr/>
        </p:nvSpPr>
        <p:spPr>
          <a:xfrm>
            <a:off x="6355201" y="343850"/>
            <a:ext cx="31060" cy="27525"/>
          </a:xfrm>
          <a:custGeom>
            <a:avLst/>
            <a:gdLst/>
            <a:ahLst/>
            <a:cxnLst/>
            <a:rect l="l" t="t" r="r" b="b"/>
            <a:pathLst>
              <a:path w="905" h="802" extrusionOk="0">
                <a:moveTo>
                  <a:pt x="559" y="0"/>
                </a:moveTo>
                <a:cubicBezTo>
                  <a:pt x="526" y="0"/>
                  <a:pt x="491" y="7"/>
                  <a:pt x="452" y="22"/>
                </a:cubicBezTo>
                <a:lnTo>
                  <a:pt x="407" y="45"/>
                </a:lnTo>
                <a:cubicBezTo>
                  <a:pt x="124" y="192"/>
                  <a:pt x="0" y="778"/>
                  <a:pt x="418" y="801"/>
                </a:cubicBezTo>
                <a:cubicBezTo>
                  <a:pt x="423" y="801"/>
                  <a:pt x="429" y="801"/>
                  <a:pt x="434" y="801"/>
                </a:cubicBezTo>
                <a:cubicBezTo>
                  <a:pt x="863" y="801"/>
                  <a:pt x="905" y="0"/>
                  <a:pt x="55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0" name="Google Shape;4120;p21"/>
          <p:cNvSpPr/>
          <p:nvPr/>
        </p:nvSpPr>
        <p:spPr>
          <a:xfrm>
            <a:off x="5738265" y="521181"/>
            <a:ext cx="29858" cy="27628"/>
          </a:xfrm>
          <a:custGeom>
            <a:avLst/>
            <a:gdLst/>
            <a:ahLst/>
            <a:cxnLst/>
            <a:rect l="l" t="t" r="r" b="b"/>
            <a:pathLst>
              <a:path w="870" h="805" extrusionOk="0">
                <a:moveTo>
                  <a:pt x="452" y="1"/>
                </a:moveTo>
                <a:cubicBezTo>
                  <a:pt x="21" y="1"/>
                  <a:pt x="1" y="805"/>
                  <a:pt x="349" y="805"/>
                </a:cubicBezTo>
                <a:cubicBezTo>
                  <a:pt x="384" y="805"/>
                  <a:pt x="422" y="797"/>
                  <a:pt x="463" y="779"/>
                </a:cubicBezTo>
                <a:cubicBezTo>
                  <a:pt x="475" y="768"/>
                  <a:pt x="497" y="757"/>
                  <a:pt x="508" y="757"/>
                </a:cubicBezTo>
                <a:cubicBezTo>
                  <a:pt x="779" y="599"/>
                  <a:pt x="869" y="1"/>
                  <a:pt x="45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1" name="Google Shape;4121;p21"/>
          <p:cNvSpPr/>
          <p:nvPr/>
        </p:nvSpPr>
        <p:spPr>
          <a:xfrm>
            <a:off x="6327196" y="134086"/>
            <a:ext cx="34938" cy="21175"/>
          </a:xfrm>
          <a:custGeom>
            <a:avLst/>
            <a:gdLst/>
            <a:ahLst/>
            <a:cxnLst/>
            <a:rect l="l" t="t" r="r" b="b"/>
            <a:pathLst>
              <a:path w="1018" h="617" extrusionOk="0">
                <a:moveTo>
                  <a:pt x="435" y="1"/>
                </a:moveTo>
                <a:cubicBezTo>
                  <a:pt x="214" y="1"/>
                  <a:pt x="0" y="122"/>
                  <a:pt x="72" y="379"/>
                </a:cubicBezTo>
                <a:cubicBezTo>
                  <a:pt x="121" y="548"/>
                  <a:pt x="275" y="616"/>
                  <a:pt x="436" y="616"/>
                </a:cubicBezTo>
                <a:cubicBezTo>
                  <a:pt x="717" y="616"/>
                  <a:pt x="1017" y="409"/>
                  <a:pt x="816" y="165"/>
                </a:cubicBezTo>
                <a:cubicBezTo>
                  <a:pt x="805" y="142"/>
                  <a:pt x="794" y="131"/>
                  <a:pt x="771" y="120"/>
                </a:cubicBezTo>
                <a:cubicBezTo>
                  <a:pt x="693" y="41"/>
                  <a:pt x="562" y="1"/>
                  <a:pt x="435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2" name="Google Shape;4122;p21"/>
          <p:cNvSpPr/>
          <p:nvPr/>
        </p:nvSpPr>
        <p:spPr>
          <a:xfrm>
            <a:off x="6275235" y="427659"/>
            <a:ext cx="30030" cy="22033"/>
          </a:xfrm>
          <a:custGeom>
            <a:avLst/>
            <a:gdLst/>
            <a:ahLst/>
            <a:cxnLst/>
            <a:rect l="l" t="t" r="r" b="b"/>
            <a:pathLst>
              <a:path w="875" h="642" extrusionOk="0">
                <a:moveTo>
                  <a:pt x="413" y="1"/>
                </a:moveTo>
                <a:cubicBezTo>
                  <a:pt x="195" y="1"/>
                  <a:pt x="0" y="119"/>
                  <a:pt x="96" y="356"/>
                </a:cubicBezTo>
                <a:cubicBezTo>
                  <a:pt x="107" y="367"/>
                  <a:pt x="107" y="390"/>
                  <a:pt x="119" y="401"/>
                </a:cubicBezTo>
                <a:cubicBezTo>
                  <a:pt x="195" y="543"/>
                  <a:pt x="396" y="642"/>
                  <a:pt x="572" y="642"/>
                </a:cubicBezTo>
                <a:cubicBezTo>
                  <a:pt x="731" y="642"/>
                  <a:pt x="869" y="560"/>
                  <a:pt x="875" y="356"/>
                </a:cubicBezTo>
                <a:cubicBezTo>
                  <a:pt x="875" y="119"/>
                  <a:pt x="632" y="1"/>
                  <a:pt x="413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3" name="Google Shape;4123;p21"/>
          <p:cNvSpPr/>
          <p:nvPr/>
        </p:nvSpPr>
        <p:spPr>
          <a:xfrm>
            <a:off x="5818951" y="58308"/>
            <a:ext cx="287842" cy="233513"/>
          </a:xfrm>
          <a:custGeom>
            <a:avLst/>
            <a:gdLst/>
            <a:ahLst/>
            <a:cxnLst/>
            <a:rect l="l" t="t" r="r" b="b"/>
            <a:pathLst>
              <a:path w="8387" h="6804" extrusionOk="0">
                <a:moveTo>
                  <a:pt x="5932" y="1"/>
                </a:moveTo>
                <a:cubicBezTo>
                  <a:pt x="4184" y="1"/>
                  <a:pt x="1906" y="1175"/>
                  <a:pt x="1215" y="2587"/>
                </a:cubicBezTo>
                <a:cubicBezTo>
                  <a:pt x="1" y="4988"/>
                  <a:pt x="3373" y="6803"/>
                  <a:pt x="5303" y="6803"/>
                </a:cubicBezTo>
                <a:cubicBezTo>
                  <a:pt x="5632" y="6803"/>
                  <a:pt x="5920" y="6750"/>
                  <a:pt x="6135" y="6638"/>
                </a:cubicBezTo>
                <a:lnTo>
                  <a:pt x="8031" y="2723"/>
                </a:lnTo>
                <a:cubicBezTo>
                  <a:pt x="8387" y="749"/>
                  <a:pt x="7328" y="1"/>
                  <a:pt x="5932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4" name="Google Shape;4124;p21"/>
          <p:cNvSpPr/>
          <p:nvPr/>
        </p:nvSpPr>
        <p:spPr>
          <a:xfrm>
            <a:off x="5844005" y="50826"/>
            <a:ext cx="259494" cy="242574"/>
          </a:xfrm>
          <a:custGeom>
            <a:avLst/>
            <a:gdLst/>
            <a:ahLst/>
            <a:cxnLst/>
            <a:rect l="l" t="t" r="r" b="b"/>
            <a:pathLst>
              <a:path w="7561" h="7068" extrusionOk="0">
                <a:moveTo>
                  <a:pt x="5129" y="0"/>
                </a:moveTo>
                <a:cubicBezTo>
                  <a:pt x="5051" y="0"/>
                  <a:pt x="4974" y="2"/>
                  <a:pt x="4898" y="7"/>
                </a:cubicBezTo>
                <a:cubicBezTo>
                  <a:pt x="4141" y="63"/>
                  <a:pt x="3397" y="255"/>
                  <a:pt x="2720" y="582"/>
                </a:cubicBezTo>
                <a:cubicBezTo>
                  <a:pt x="2020" y="898"/>
                  <a:pt x="1388" y="1338"/>
                  <a:pt x="858" y="1880"/>
                </a:cubicBezTo>
                <a:cubicBezTo>
                  <a:pt x="734" y="2027"/>
                  <a:pt x="610" y="2173"/>
                  <a:pt x="497" y="2343"/>
                </a:cubicBezTo>
                <a:cubicBezTo>
                  <a:pt x="440" y="2410"/>
                  <a:pt x="395" y="2501"/>
                  <a:pt x="361" y="2580"/>
                </a:cubicBezTo>
                <a:cubicBezTo>
                  <a:pt x="305" y="2670"/>
                  <a:pt x="260" y="2760"/>
                  <a:pt x="226" y="2851"/>
                </a:cubicBezTo>
                <a:cubicBezTo>
                  <a:pt x="68" y="3212"/>
                  <a:pt x="0" y="3618"/>
                  <a:pt x="34" y="4013"/>
                </a:cubicBezTo>
                <a:cubicBezTo>
                  <a:pt x="68" y="4408"/>
                  <a:pt x="215" y="4791"/>
                  <a:pt x="452" y="5107"/>
                </a:cubicBezTo>
                <a:cubicBezTo>
                  <a:pt x="677" y="5423"/>
                  <a:pt x="937" y="5694"/>
                  <a:pt x="1241" y="5931"/>
                </a:cubicBezTo>
                <a:cubicBezTo>
                  <a:pt x="1839" y="6382"/>
                  <a:pt x="2517" y="6710"/>
                  <a:pt x="3239" y="6902"/>
                </a:cubicBezTo>
                <a:cubicBezTo>
                  <a:pt x="3600" y="6992"/>
                  <a:pt x="3972" y="7048"/>
                  <a:pt x="4333" y="7060"/>
                </a:cubicBezTo>
                <a:cubicBezTo>
                  <a:pt x="4390" y="7065"/>
                  <a:pt x="4448" y="7067"/>
                  <a:pt x="4505" y="7067"/>
                </a:cubicBezTo>
                <a:cubicBezTo>
                  <a:pt x="4819" y="7067"/>
                  <a:pt x="5128" y="6990"/>
                  <a:pt x="5405" y="6856"/>
                </a:cubicBezTo>
                <a:lnTo>
                  <a:pt x="5405" y="6856"/>
                </a:lnTo>
                <a:cubicBezTo>
                  <a:pt x="5173" y="6942"/>
                  <a:pt x="4929" y="6984"/>
                  <a:pt x="4682" y="6984"/>
                </a:cubicBezTo>
                <a:cubicBezTo>
                  <a:pt x="4570" y="6984"/>
                  <a:pt x="4457" y="6976"/>
                  <a:pt x="4345" y="6958"/>
                </a:cubicBezTo>
                <a:cubicBezTo>
                  <a:pt x="3983" y="6913"/>
                  <a:pt x="3634" y="6834"/>
                  <a:pt x="3295" y="6710"/>
                </a:cubicBezTo>
                <a:cubicBezTo>
                  <a:pt x="2618" y="6484"/>
                  <a:pt x="1997" y="6134"/>
                  <a:pt x="1445" y="5683"/>
                </a:cubicBezTo>
                <a:cubicBezTo>
                  <a:pt x="914" y="5231"/>
                  <a:pt x="485" y="4633"/>
                  <a:pt x="440" y="3979"/>
                </a:cubicBezTo>
                <a:cubicBezTo>
                  <a:pt x="418" y="3652"/>
                  <a:pt x="474" y="3313"/>
                  <a:pt x="621" y="3020"/>
                </a:cubicBezTo>
                <a:cubicBezTo>
                  <a:pt x="655" y="2941"/>
                  <a:pt x="689" y="2862"/>
                  <a:pt x="734" y="2794"/>
                </a:cubicBezTo>
                <a:cubicBezTo>
                  <a:pt x="779" y="2715"/>
                  <a:pt x="824" y="2647"/>
                  <a:pt x="869" y="2580"/>
                </a:cubicBezTo>
                <a:cubicBezTo>
                  <a:pt x="971" y="2433"/>
                  <a:pt x="1083" y="2309"/>
                  <a:pt x="1196" y="2185"/>
                </a:cubicBezTo>
                <a:cubicBezTo>
                  <a:pt x="1693" y="1688"/>
                  <a:pt x="2280" y="1293"/>
                  <a:pt x="2923" y="1022"/>
                </a:cubicBezTo>
                <a:cubicBezTo>
                  <a:pt x="3555" y="718"/>
                  <a:pt x="4232" y="526"/>
                  <a:pt x="4931" y="458"/>
                </a:cubicBezTo>
                <a:cubicBezTo>
                  <a:pt x="5035" y="450"/>
                  <a:pt x="5139" y="445"/>
                  <a:pt x="5244" y="445"/>
                </a:cubicBezTo>
                <a:cubicBezTo>
                  <a:pt x="5825" y="445"/>
                  <a:pt x="6407" y="589"/>
                  <a:pt x="6771" y="1000"/>
                </a:cubicBezTo>
                <a:cubicBezTo>
                  <a:pt x="6985" y="1248"/>
                  <a:pt x="7121" y="1553"/>
                  <a:pt x="7166" y="1869"/>
                </a:cubicBezTo>
                <a:cubicBezTo>
                  <a:pt x="7210" y="2209"/>
                  <a:pt x="7200" y="2549"/>
                  <a:pt x="7158" y="2878"/>
                </a:cubicBezTo>
                <a:lnTo>
                  <a:pt x="7158" y="2878"/>
                </a:lnTo>
                <a:cubicBezTo>
                  <a:pt x="6856" y="3538"/>
                  <a:pt x="6554" y="4188"/>
                  <a:pt x="6274" y="4848"/>
                </a:cubicBezTo>
                <a:cubicBezTo>
                  <a:pt x="5981" y="5514"/>
                  <a:pt x="5687" y="6179"/>
                  <a:pt x="5405" y="6856"/>
                </a:cubicBezTo>
                <a:cubicBezTo>
                  <a:pt x="5766" y="6224"/>
                  <a:pt x="6094" y="5570"/>
                  <a:pt x="6443" y="4938"/>
                </a:cubicBezTo>
                <a:cubicBezTo>
                  <a:pt x="6793" y="4295"/>
                  <a:pt x="7109" y="3652"/>
                  <a:pt x="7448" y="3008"/>
                </a:cubicBezTo>
                <a:lnTo>
                  <a:pt x="7459" y="2986"/>
                </a:lnTo>
                <a:lnTo>
                  <a:pt x="7459" y="2963"/>
                </a:lnTo>
                <a:cubicBezTo>
                  <a:pt x="7538" y="2591"/>
                  <a:pt x="7561" y="2207"/>
                  <a:pt x="7527" y="1824"/>
                </a:cubicBezTo>
                <a:cubicBezTo>
                  <a:pt x="7493" y="1417"/>
                  <a:pt x="7335" y="1034"/>
                  <a:pt x="7075" y="718"/>
                </a:cubicBezTo>
                <a:cubicBezTo>
                  <a:pt x="6805" y="424"/>
                  <a:pt x="6443" y="210"/>
                  <a:pt x="6049" y="108"/>
                </a:cubicBezTo>
                <a:cubicBezTo>
                  <a:pt x="5751" y="36"/>
                  <a:pt x="5438" y="0"/>
                  <a:pt x="512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5" name="Google Shape;4125;p21"/>
          <p:cNvSpPr/>
          <p:nvPr/>
        </p:nvSpPr>
        <p:spPr>
          <a:xfrm>
            <a:off x="5727420" y="170774"/>
            <a:ext cx="321853" cy="242471"/>
          </a:xfrm>
          <a:custGeom>
            <a:avLst/>
            <a:gdLst/>
            <a:ahLst/>
            <a:cxnLst/>
            <a:rect l="l" t="t" r="r" b="b"/>
            <a:pathLst>
              <a:path w="9378" h="7065" extrusionOk="0">
                <a:moveTo>
                  <a:pt x="5853" y="1"/>
                </a:moveTo>
                <a:cubicBezTo>
                  <a:pt x="5698" y="1"/>
                  <a:pt x="5537" y="17"/>
                  <a:pt x="5372" y="55"/>
                </a:cubicBezTo>
                <a:cubicBezTo>
                  <a:pt x="4187" y="326"/>
                  <a:pt x="3047" y="1003"/>
                  <a:pt x="2156" y="1770"/>
                </a:cubicBezTo>
                <a:cubicBezTo>
                  <a:pt x="1005" y="2763"/>
                  <a:pt x="1" y="4738"/>
                  <a:pt x="1106" y="6149"/>
                </a:cubicBezTo>
                <a:cubicBezTo>
                  <a:pt x="1655" y="6820"/>
                  <a:pt x="2458" y="7064"/>
                  <a:pt x="3292" y="7064"/>
                </a:cubicBezTo>
                <a:cubicBezTo>
                  <a:pt x="4141" y="7064"/>
                  <a:pt x="5022" y="6811"/>
                  <a:pt x="5699" y="6498"/>
                </a:cubicBezTo>
                <a:cubicBezTo>
                  <a:pt x="7471" y="5720"/>
                  <a:pt x="9378" y="3869"/>
                  <a:pt x="8238" y="1759"/>
                </a:cubicBezTo>
                <a:lnTo>
                  <a:pt x="7663" y="755"/>
                </a:lnTo>
                <a:cubicBezTo>
                  <a:pt x="7663" y="755"/>
                  <a:pt x="6900" y="1"/>
                  <a:pt x="5853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6" name="Google Shape;4126;p21"/>
          <p:cNvSpPr/>
          <p:nvPr/>
        </p:nvSpPr>
        <p:spPr>
          <a:xfrm>
            <a:off x="5739809" y="168338"/>
            <a:ext cx="287396" cy="252630"/>
          </a:xfrm>
          <a:custGeom>
            <a:avLst/>
            <a:gdLst/>
            <a:ahLst/>
            <a:cxnLst/>
            <a:rect l="l" t="t" r="r" b="b"/>
            <a:pathLst>
              <a:path w="8374" h="7361" extrusionOk="0">
                <a:moveTo>
                  <a:pt x="5412" y="1"/>
                </a:moveTo>
                <a:cubicBezTo>
                  <a:pt x="5387" y="1"/>
                  <a:pt x="5363" y="1"/>
                  <a:pt x="5338" y="2"/>
                </a:cubicBezTo>
                <a:cubicBezTo>
                  <a:pt x="5225" y="13"/>
                  <a:pt x="5112" y="25"/>
                  <a:pt x="4977" y="36"/>
                </a:cubicBezTo>
                <a:lnTo>
                  <a:pt x="4627" y="137"/>
                </a:lnTo>
                <a:cubicBezTo>
                  <a:pt x="4368" y="194"/>
                  <a:pt x="4119" y="273"/>
                  <a:pt x="3871" y="374"/>
                </a:cubicBezTo>
                <a:cubicBezTo>
                  <a:pt x="3623" y="499"/>
                  <a:pt x="3341" y="589"/>
                  <a:pt x="3081" y="747"/>
                </a:cubicBezTo>
                <a:cubicBezTo>
                  <a:pt x="2833" y="905"/>
                  <a:pt x="2540" y="1040"/>
                  <a:pt x="2291" y="1232"/>
                </a:cubicBezTo>
                <a:cubicBezTo>
                  <a:pt x="2043" y="1435"/>
                  <a:pt x="1761" y="1604"/>
                  <a:pt x="1513" y="1830"/>
                </a:cubicBezTo>
                <a:cubicBezTo>
                  <a:pt x="1253" y="2078"/>
                  <a:pt x="1028" y="2338"/>
                  <a:pt x="824" y="2620"/>
                </a:cubicBezTo>
                <a:cubicBezTo>
                  <a:pt x="430" y="3207"/>
                  <a:pt x="91" y="3895"/>
                  <a:pt x="46" y="4685"/>
                </a:cubicBezTo>
                <a:cubicBezTo>
                  <a:pt x="1" y="5497"/>
                  <a:pt x="351" y="6276"/>
                  <a:pt x="982" y="6784"/>
                </a:cubicBezTo>
                <a:cubicBezTo>
                  <a:pt x="1542" y="7208"/>
                  <a:pt x="2225" y="7361"/>
                  <a:pt x="2877" y="7361"/>
                </a:cubicBezTo>
                <a:cubicBezTo>
                  <a:pt x="2988" y="7361"/>
                  <a:pt x="3097" y="7356"/>
                  <a:pt x="3205" y="7348"/>
                </a:cubicBezTo>
                <a:cubicBezTo>
                  <a:pt x="3928" y="7292"/>
                  <a:pt x="4639" y="7111"/>
                  <a:pt x="5304" y="6806"/>
                </a:cubicBezTo>
                <a:cubicBezTo>
                  <a:pt x="5474" y="6739"/>
                  <a:pt x="5609" y="6682"/>
                  <a:pt x="5767" y="6592"/>
                </a:cubicBezTo>
                <a:cubicBezTo>
                  <a:pt x="5925" y="6502"/>
                  <a:pt x="6072" y="6423"/>
                  <a:pt x="6218" y="6332"/>
                </a:cubicBezTo>
                <a:cubicBezTo>
                  <a:pt x="6500" y="6152"/>
                  <a:pt x="6760" y="5949"/>
                  <a:pt x="7008" y="5723"/>
                </a:cubicBezTo>
                <a:cubicBezTo>
                  <a:pt x="7471" y="5328"/>
                  <a:pt x="7832" y="4832"/>
                  <a:pt x="8091" y="4279"/>
                </a:cubicBezTo>
                <a:cubicBezTo>
                  <a:pt x="8306" y="3793"/>
                  <a:pt x="8374" y="3263"/>
                  <a:pt x="8272" y="2755"/>
                </a:cubicBezTo>
                <a:cubicBezTo>
                  <a:pt x="8204" y="2372"/>
                  <a:pt x="8058" y="1999"/>
                  <a:pt x="7843" y="1672"/>
                </a:cubicBezTo>
                <a:lnTo>
                  <a:pt x="7302" y="826"/>
                </a:lnTo>
                <a:lnTo>
                  <a:pt x="7776" y="1717"/>
                </a:lnTo>
                <a:cubicBezTo>
                  <a:pt x="7956" y="2044"/>
                  <a:pt x="8069" y="2406"/>
                  <a:pt x="8114" y="2778"/>
                </a:cubicBezTo>
                <a:cubicBezTo>
                  <a:pt x="8159" y="3252"/>
                  <a:pt x="8069" y="3726"/>
                  <a:pt x="7855" y="4155"/>
                </a:cubicBezTo>
                <a:cubicBezTo>
                  <a:pt x="7595" y="4662"/>
                  <a:pt x="7234" y="5102"/>
                  <a:pt x="6783" y="5464"/>
                </a:cubicBezTo>
                <a:cubicBezTo>
                  <a:pt x="6546" y="5655"/>
                  <a:pt x="6286" y="5836"/>
                  <a:pt x="6026" y="5994"/>
                </a:cubicBezTo>
                <a:cubicBezTo>
                  <a:pt x="5891" y="6073"/>
                  <a:pt x="5756" y="6152"/>
                  <a:pt x="5609" y="6220"/>
                </a:cubicBezTo>
                <a:cubicBezTo>
                  <a:pt x="5462" y="6287"/>
                  <a:pt x="5293" y="6366"/>
                  <a:pt x="5146" y="6423"/>
                </a:cubicBezTo>
                <a:cubicBezTo>
                  <a:pt x="4526" y="6694"/>
                  <a:pt x="3860" y="6863"/>
                  <a:pt x="3194" y="6897"/>
                </a:cubicBezTo>
                <a:cubicBezTo>
                  <a:pt x="3116" y="6902"/>
                  <a:pt x="3037" y="6905"/>
                  <a:pt x="2958" y="6905"/>
                </a:cubicBezTo>
                <a:cubicBezTo>
                  <a:pt x="2355" y="6905"/>
                  <a:pt x="1747" y="6749"/>
                  <a:pt x="1298" y="6400"/>
                </a:cubicBezTo>
                <a:cubicBezTo>
                  <a:pt x="768" y="6005"/>
                  <a:pt x="475" y="5362"/>
                  <a:pt x="509" y="4696"/>
                </a:cubicBezTo>
                <a:cubicBezTo>
                  <a:pt x="531" y="4042"/>
                  <a:pt x="824" y="3410"/>
                  <a:pt x="1174" y="2868"/>
                </a:cubicBezTo>
                <a:cubicBezTo>
                  <a:pt x="1355" y="2597"/>
                  <a:pt x="1558" y="2349"/>
                  <a:pt x="1784" y="2123"/>
                </a:cubicBezTo>
                <a:cubicBezTo>
                  <a:pt x="2009" y="1909"/>
                  <a:pt x="2269" y="1717"/>
                  <a:pt x="2506" y="1525"/>
                </a:cubicBezTo>
                <a:cubicBezTo>
                  <a:pt x="2743" y="1334"/>
                  <a:pt x="3002" y="1187"/>
                  <a:pt x="3251" y="1018"/>
                </a:cubicBezTo>
                <a:cubicBezTo>
                  <a:pt x="3488" y="882"/>
                  <a:pt x="3725" y="747"/>
                  <a:pt x="3973" y="634"/>
                </a:cubicBezTo>
                <a:cubicBezTo>
                  <a:pt x="4210" y="521"/>
                  <a:pt x="4458" y="431"/>
                  <a:pt x="4706" y="352"/>
                </a:cubicBezTo>
                <a:lnTo>
                  <a:pt x="5045" y="239"/>
                </a:lnTo>
                <a:lnTo>
                  <a:pt x="5361" y="183"/>
                </a:lnTo>
                <a:cubicBezTo>
                  <a:pt x="5445" y="172"/>
                  <a:pt x="5528" y="167"/>
                  <a:pt x="5612" y="167"/>
                </a:cubicBezTo>
                <a:cubicBezTo>
                  <a:pt x="5900" y="167"/>
                  <a:pt x="6184" y="227"/>
                  <a:pt x="6455" y="341"/>
                </a:cubicBezTo>
                <a:cubicBezTo>
                  <a:pt x="6681" y="420"/>
                  <a:pt x="6895" y="532"/>
                  <a:pt x="7098" y="668"/>
                </a:cubicBezTo>
                <a:cubicBezTo>
                  <a:pt x="7234" y="758"/>
                  <a:pt x="7302" y="826"/>
                  <a:pt x="7302" y="826"/>
                </a:cubicBezTo>
                <a:cubicBezTo>
                  <a:pt x="7245" y="758"/>
                  <a:pt x="7177" y="702"/>
                  <a:pt x="7110" y="645"/>
                </a:cubicBezTo>
                <a:cubicBezTo>
                  <a:pt x="6918" y="487"/>
                  <a:pt x="6704" y="352"/>
                  <a:pt x="6478" y="250"/>
                </a:cubicBezTo>
                <a:cubicBezTo>
                  <a:pt x="6150" y="81"/>
                  <a:pt x="5782" y="1"/>
                  <a:pt x="541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7" name="Google Shape;4127;p21"/>
          <p:cNvSpPr/>
          <p:nvPr/>
        </p:nvSpPr>
        <p:spPr>
          <a:xfrm>
            <a:off x="5945832" y="60367"/>
            <a:ext cx="375701" cy="224384"/>
          </a:xfrm>
          <a:custGeom>
            <a:avLst/>
            <a:gdLst/>
            <a:ahLst/>
            <a:cxnLst/>
            <a:rect l="l" t="t" r="r" b="b"/>
            <a:pathLst>
              <a:path w="10947" h="6538" extrusionOk="0">
                <a:moveTo>
                  <a:pt x="5556" y="0"/>
                </a:moveTo>
                <a:cubicBezTo>
                  <a:pt x="5453" y="0"/>
                  <a:pt x="5354" y="4"/>
                  <a:pt x="5259" y="11"/>
                </a:cubicBezTo>
                <a:cubicBezTo>
                  <a:pt x="2901" y="203"/>
                  <a:pt x="1" y="3159"/>
                  <a:pt x="2088" y="5348"/>
                </a:cubicBezTo>
                <a:cubicBezTo>
                  <a:pt x="2877" y="6168"/>
                  <a:pt x="4430" y="6537"/>
                  <a:pt x="5922" y="6537"/>
                </a:cubicBezTo>
                <a:cubicBezTo>
                  <a:pt x="7120" y="6537"/>
                  <a:pt x="8278" y="6300"/>
                  <a:pt x="8972" y="5867"/>
                </a:cubicBezTo>
                <a:lnTo>
                  <a:pt x="9931" y="5089"/>
                </a:lnTo>
                <a:cubicBezTo>
                  <a:pt x="10947" y="4886"/>
                  <a:pt x="10089" y="2132"/>
                  <a:pt x="9694" y="1625"/>
                </a:cubicBezTo>
                <a:cubicBezTo>
                  <a:pt x="8835" y="608"/>
                  <a:pt x="6895" y="0"/>
                  <a:pt x="5556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8" name="Google Shape;4128;p21"/>
          <p:cNvSpPr/>
          <p:nvPr/>
        </p:nvSpPr>
        <p:spPr>
          <a:xfrm>
            <a:off x="5977990" y="53366"/>
            <a:ext cx="326898" cy="236259"/>
          </a:xfrm>
          <a:custGeom>
            <a:avLst/>
            <a:gdLst/>
            <a:ahLst/>
            <a:cxnLst/>
            <a:rect l="l" t="t" r="r" b="b"/>
            <a:pathLst>
              <a:path w="9525" h="6884" extrusionOk="0">
                <a:moveTo>
                  <a:pt x="4300" y="1"/>
                </a:moveTo>
                <a:lnTo>
                  <a:pt x="4119" y="23"/>
                </a:lnTo>
                <a:cubicBezTo>
                  <a:pt x="3860" y="68"/>
                  <a:pt x="3600" y="125"/>
                  <a:pt x="3363" y="204"/>
                </a:cubicBezTo>
                <a:cubicBezTo>
                  <a:pt x="3115" y="283"/>
                  <a:pt x="2878" y="384"/>
                  <a:pt x="2652" y="508"/>
                </a:cubicBezTo>
                <a:cubicBezTo>
                  <a:pt x="2201" y="745"/>
                  <a:pt x="1772" y="1039"/>
                  <a:pt x="1411" y="1400"/>
                </a:cubicBezTo>
                <a:cubicBezTo>
                  <a:pt x="1027" y="1750"/>
                  <a:pt x="723" y="2178"/>
                  <a:pt x="508" y="2652"/>
                </a:cubicBezTo>
                <a:cubicBezTo>
                  <a:pt x="1" y="3634"/>
                  <a:pt x="170" y="4830"/>
                  <a:pt x="937" y="5620"/>
                </a:cubicBezTo>
                <a:cubicBezTo>
                  <a:pt x="1309" y="5993"/>
                  <a:pt x="1750" y="6286"/>
                  <a:pt x="2246" y="6466"/>
                </a:cubicBezTo>
                <a:cubicBezTo>
                  <a:pt x="2720" y="6647"/>
                  <a:pt x="3205" y="6760"/>
                  <a:pt x="3713" y="6816"/>
                </a:cubicBezTo>
                <a:cubicBezTo>
                  <a:pt x="4059" y="6863"/>
                  <a:pt x="4405" y="6883"/>
                  <a:pt x="4755" y="6883"/>
                </a:cubicBezTo>
                <a:cubicBezTo>
                  <a:pt x="4907" y="6883"/>
                  <a:pt x="5060" y="6880"/>
                  <a:pt x="5214" y="6873"/>
                </a:cubicBezTo>
                <a:cubicBezTo>
                  <a:pt x="5710" y="6861"/>
                  <a:pt x="6207" y="6794"/>
                  <a:pt x="6692" y="6670"/>
                </a:cubicBezTo>
                <a:cubicBezTo>
                  <a:pt x="7177" y="6568"/>
                  <a:pt x="7651" y="6376"/>
                  <a:pt x="8069" y="6117"/>
                </a:cubicBezTo>
                <a:lnTo>
                  <a:pt x="8994" y="5293"/>
                </a:lnTo>
                <a:lnTo>
                  <a:pt x="7990" y="6026"/>
                </a:lnTo>
                <a:cubicBezTo>
                  <a:pt x="7550" y="6252"/>
                  <a:pt x="7087" y="6399"/>
                  <a:pt x="6613" y="6466"/>
                </a:cubicBezTo>
                <a:cubicBezTo>
                  <a:pt x="6139" y="6545"/>
                  <a:pt x="5654" y="6591"/>
                  <a:pt x="5169" y="6591"/>
                </a:cubicBezTo>
                <a:cubicBezTo>
                  <a:pt x="5139" y="6591"/>
                  <a:pt x="5109" y="6591"/>
                  <a:pt x="5079" y="6591"/>
                </a:cubicBezTo>
                <a:cubicBezTo>
                  <a:pt x="4150" y="6591"/>
                  <a:pt x="3233" y="6422"/>
                  <a:pt x="2359" y="6094"/>
                </a:cubicBezTo>
                <a:cubicBezTo>
                  <a:pt x="1930" y="5925"/>
                  <a:pt x="1546" y="5665"/>
                  <a:pt x="1230" y="5338"/>
                </a:cubicBezTo>
                <a:cubicBezTo>
                  <a:pt x="926" y="4999"/>
                  <a:pt x="734" y="4593"/>
                  <a:pt x="666" y="4142"/>
                </a:cubicBezTo>
                <a:cubicBezTo>
                  <a:pt x="610" y="3702"/>
                  <a:pt x="689" y="3250"/>
                  <a:pt x="903" y="2844"/>
                </a:cubicBezTo>
                <a:cubicBezTo>
                  <a:pt x="1106" y="2427"/>
                  <a:pt x="1377" y="2054"/>
                  <a:pt x="1716" y="1738"/>
                </a:cubicBezTo>
                <a:cubicBezTo>
                  <a:pt x="2043" y="1400"/>
                  <a:pt x="2427" y="1118"/>
                  <a:pt x="2844" y="903"/>
                </a:cubicBezTo>
                <a:cubicBezTo>
                  <a:pt x="3047" y="791"/>
                  <a:pt x="3262" y="700"/>
                  <a:pt x="3476" y="610"/>
                </a:cubicBezTo>
                <a:cubicBezTo>
                  <a:pt x="3702" y="542"/>
                  <a:pt x="3927" y="486"/>
                  <a:pt x="4153" y="452"/>
                </a:cubicBezTo>
                <a:lnTo>
                  <a:pt x="4334" y="418"/>
                </a:lnTo>
                <a:lnTo>
                  <a:pt x="4841" y="418"/>
                </a:lnTo>
                <a:cubicBezTo>
                  <a:pt x="5078" y="452"/>
                  <a:pt x="5315" y="452"/>
                  <a:pt x="5552" y="508"/>
                </a:cubicBezTo>
                <a:cubicBezTo>
                  <a:pt x="5789" y="542"/>
                  <a:pt x="6026" y="587"/>
                  <a:pt x="6252" y="655"/>
                </a:cubicBezTo>
                <a:cubicBezTo>
                  <a:pt x="6489" y="712"/>
                  <a:pt x="6715" y="779"/>
                  <a:pt x="6940" y="869"/>
                </a:cubicBezTo>
                <a:cubicBezTo>
                  <a:pt x="7380" y="1027"/>
                  <a:pt x="7798" y="1242"/>
                  <a:pt x="8193" y="1513"/>
                </a:cubicBezTo>
                <a:cubicBezTo>
                  <a:pt x="8283" y="1580"/>
                  <a:pt x="8385" y="1671"/>
                  <a:pt x="8475" y="1750"/>
                </a:cubicBezTo>
                <a:lnTo>
                  <a:pt x="8610" y="1874"/>
                </a:lnTo>
                <a:cubicBezTo>
                  <a:pt x="8622" y="1896"/>
                  <a:pt x="8678" y="1930"/>
                  <a:pt x="8667" y="1930"/>
                </a:cubicBezTo>
                <a:lnTo>
                  <a:pt x="8712" y="1998"/>
                </a:lnTo>
                <a:cubicBezTo>
                  <a:pt x="8825" y="2201"/>
                  <a:pt x="8926" y="2415"/>
                  <a:pt x="9017" y="2630"/>
                </a:cubicBezTo>
                <a:cubicBezTo>
                  <a:pt x="9186" y="3081"/>
                  <a:pt x="9321" y="3555"/>
                  <a:pt x="9389" y="4029"/>
                </a:cubicBezTo>
                <a:cubicBezTo>
                  <a:pt x="9423" y="4266"/>
                  <a:pt x="9434" y="4514"/>
                  <a:pt x="9400" y="4751"/>
                </a:cubicBezTo>
                <a:cubicBezTo>
                  <a:pt x="9366" y="4988"/>
                  <a:pt x="9254" y="5236"/>
                  <a:pt x="8994" y="5293"/>
                </a:cubicBezTo>
                <a:cubicBezTo>
                  <a:pt x="9254" y="5270"/>
                  <a:pt x="9423" y="4999"/>
                  <a:pt x="9468" y="4763"/>
                </a:cubicBezTo>
                <a:cubicBezTo>
                  <a:pt x="9513" y="4526"/>
                  <a:pt x="9524" y="4266"/>
                  <a:pt x="9513" y="4018"/>
                </a:cubicBezTo>
                <a:cubicBezTo>
                  <a:pt x="9468" y="3521"/>
                  <a:pt x="9378" y="3036"/>
                  <a:pt x="9231" y="2562"/>
                </a:cubicBezTo>
                <a:cubicBezTo>
                  <a:pt x="9152" y="2314"/>
                  <a:pt x="9050" y="2077"/>
                  <a:pt x="8926" y="1851"/>
                </a:cubicBezTo>
                <a:lnTo>
                  <a:pt x="8881" y="1772"/>
                </a:lnTo>
                <a:cubicBezTo>
                  <a:pt x="8859" y="1738"/>
                  <a:pt x="8825" y="1705"/>
                  <a:pt x="8802" y="1682"/>
                </a:cubicBezTo>
                <a:lnTo>
                  <a:pt x="8667" y="1558"/>
                </a:lnTo>
                <a:cubicBezTo>
                  <a:pt x="8588" y="1456"/>
                  <a:pt x="8498" y="1377"/>
                  <a:pt x="8407" y="1298"/>
                </a:cubicBezTo>
                <a:cubicBezTo>
                  <a:pt x="8001" y="982"/>
                  <a:pt x="7561" y="723"/>
                  <a:pt x="7087" y="531"/>
                </a:cubicBezTo>
                <a:cubicBezTo>
                  <a:pt x="6850" y="429"/>
                  <a:pt x="6624" y="350"/>
                  <a:pt x="6376" y="283"/>
                </a:cubicBezTo>
                <a:cubicBezTo>
                  <a:pt x="6139" y="204"/>
                  <a:pt x="5891" y="147"/>
                  <a:pt x="5643" y="102"/>
                </a:cubicBezTo>
                <a:cubicBezTo>
                  <a:pt x="5394" y="46"/>
                  <a:pt x="5146" y="34"/>
                  <a:pt x="4887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9" name="Google Shape;4129;p21"/>
          <p:cNvSpPr/>
          <p:nvPr/>
        </p:nvSpPr>
        <p:spPr>
          <a:xfrm>
            <a:off x="5750654" y="187728"/>
            <a:ext cx="335066" cy="369695"/>
          </a:xfrm>
          <a:custGeom>
            <a:avLst/>
            <a:gdLst/>
            <a:ahLst/>
            <a:cxnLst/>
            <a:rect l="l" t="t" r="r" b="b"/>
            <a:pathLst>
              <a:path w="9763" h="10772" extrusionOk="0">
                <a:moveTo>
                  <a:pt x="6856" y="1"/>
                </a:moveTo>
                <a:cubicBezTo>
                  <a:pt x="6850" y="1"/>
                  <a:pt x="6844" y="1"/>
                  <a:pt x="6839" y="1"/>
                </a:cubicBezTo>
                <a:cubicBezTo>
                  <a:pt x="5282" y="80"/>
                  <a:pt x="3431" y="1130"/>
                  <a:pt x="2280" y="2427"/>
                </a:cubicBezTo>
                <a:cubicBezTo>
                  <a:pt x="1197" y="3657"/>
                  <a:pt x="678" y="4549"/>
                  <a:pt x="294" y="6151"/>
                </a:cubicBezTo>
                <a:cubicBezTo>
                  <a:pt x="1" y="7562"/>
                  <a:pt x="621" y="8871"/>
                  <a:pt x="1817" y="9852"/>
                </a:cubicBezTo>
                <a:cubicBezTo>
                  <a:pt x="2569" y="10454"/>
                  <a:pt x="3812" y="10771"/>
                  <a:pt x="5087" y="10771"/>
                </a:cubicBezTo>
                <a:cubicBezTo>
                  <a:pt x="7374" y="10771"/>
                  <a:pt x="9763" y="9752"/>
                  <a:pt x="9604" y="7528"/>
                </a:cubicBezTo>
                <a:lnTo>
                  <a:pt x="9107" y="6806"/>
                </a:lnTo>
                <a:cubicBezTo>
                  <a:pt x="8882" y="5683"/>
                  <a:pt x="7987" y="1"/>
                  <a:pt x="6856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0" name="Google Shape;4130;p21"/>
          <p:cNvSpPr/>
          <p:nvPr/>
        </p:nvSpPr>
        <p:spPr>
          <a:xfrm>
            <a:off x="5749110" y="182100"/>
            <a:ext cx="334654" cy="381501"/>
          </a:xfrm>
          <a:custGeom>
            <a:avLst/>
            <a:gdLst/>
            <a:ahLst/>
            <a:cxnLst/>
            <a:rect l="l" t="t" r="r" b="b"/>
            <a:pathLst>
              <a:path w="9751" h="11116" extrusionOk="0">
                <a:moveTo>
                  <a:pt x="6871" y="0"/>
                </a:moveTo>
                <a:cubicBezTo>
                  <a:pt x="6834" y="0"/>
                  <a:pt x="6797" y="3"/>
                  <a:pt x="6760" y="7"/>
                </a:cubicBezTo>
                <a:lnTo>
                  <a:pt x="6512" y="41"/>
                </a:lnTo>
                <a:cubicBezTo>
                  <a:pt x="6354" y="52"/>
                  <a:pt x="6184" y="75"/>
                  <a:pt x="6026" y="120"/>
                </a:cubicBezTo>
                <a:cubicBezTo>
                  <a:pt x="5868" y="165"/>
                  <a:pt x="5688" y="188"/>
                  <a:pt x="5541" y="244"/>
                </a:cubicBezTo>
                <a:cubicBezTo>
                  <a:pt x="5225" y="346"/>
                  <a:pt x="4909" y="470"/>
                  <a:pt x="4616" y="617"/>
                </a:cubicBezTo>
                <a:cubicBezTo>
                  <a:pt x="4322" y="763"/>
                  <a:pt x="4029" y="921"/>
                  <a:pt x="3758" y="1102"/>
                </a:cubicBezTo>
                <a:cubicBezTo>
                  <a:pt x="3476" y="1282"/>
                  <a:pt x="3217" y="1474"/>
                  <a:pt x="2957" y="1689"/>
                </a:cubicBezTo>
                <a:cubicBezTo>
                  <a:pt x="2438" y="2095"/>
                  <a:pt x="2009" y="2625"/>
                  <a:pt x="1603" y="3110"/>
                </a:cubicBezTo>
                <a:cubicBezTo>
                  <a:pt x="1400" y="3370"/>
                  <a:pt x="1208" y="3641"/>
                  <a:pt x="1039" y="3923"/>
                </a:cubicBezTo>
                <a:cubicBezTo>
                  <a:pt x="858" y="4205"/>
                  <a:pt x="711" y="4498"/>
                  <a:pt x="587" y="4814"/>
                </a:cubicBezTo>
                <a:cubicBezTo>
                  <a:pt x="441" y="5108"/>
                  <a:pt x="339" y="5424"/>
                  <a:pt x="260" y="5751"/>
                </a:cubicBezTo>
                <a:lnTo>
                  <a:pt x="113" y="6225"/>
                </a:lnTo>
                <a:cubicBezTo>
                  <a:pt x="80" y="6428"/>
                  <a:pt x="68" y="6552"/>
                  <a:pt x="46" y="6721"/>
                </a:cubicBezTo>
                <a:cubicBezTo>
                  <a:pt x="1" y="7410"/>
                  <a:pt x="147" y="8109"/>
                  <a:pt x="486" y="8719"/>
                </a:cubicBezTo>
                <a:cubicBezTo>
                  <a:pt x="813" y="9305"/>
                  <a:pt x="1264" y="9824"/>
                  <a:pt x="1795" y="10242"/>
                </a:cubicBezTo>
                <a:cubicBezTo>
                  <a:pt x="2348" y="10626"/>
                  <a:pt x="2991" y="10885"/>
                  <a:pt x="3657" y="10987"/>
                </a:cubicBezTo>
                <a:cubicBezTo>
                  <a:pt x="4105" y="11073"/>
                  <a:pt x="4559" y="11115"/>
                  <a:pt x="5012" y="11115"/>
                </a:cubicBezTo>
                <a:cubicBezTo>
                  <a:pt x="5870" y="11115"/>
                  <a:pt x="6726" y="10962"/>
                  <a:pt x="7538" y="10659"/>
                </a:cubicBezTo>
                <a:cubicBezTo>
                  <a:pt x="8159" y="10434"/>
                  <a:pt x="8723" y="10050"/>
                  <a:pt x="9152" y="9542"/>
                </a:cubicBezTo>
                <a:cubicBezTo>
                  <a:pt x="9558" y="9023"/>
                  <a:pt x="9750" y="8358"/>
                  <a:pt x="9682" y="7692"/>
                </a:cubicBezTo>
                <a:lnTo>
                  <a:pt x="9682" y="7680"/>
                </a:lnTo>
                <a:lnTo>
                  <a:pt x="9152" y="6970"/>
                </a:lnTo>
                <a:lnTo>
                  <a:pt x="9626" y="7714"/>
                </a:lnTo>
                <a:lnTo>
                  <a:pt x="9626" y="7692"/>
                </a:lnTo>
                <a:lnTo>
                  <a:pt x="9626" y="7692"/>
                </a:lnTo>
                <a:cubicBezTo>
                  <a:pt x="9660" y="8324"/>
                  <a:pt x="9445" y="8956"/>
                  <a:pt x="9028" y="9430"/>
                </a:cubicBezTo>
                <a:cubicBezTo>
                  <a:pt x="8588" y="9881"/>
                  <a:pt x="8046" y="10219"/>
                  <a:pt x="7459" y="10411"/>
                </a:cubicBezTo>
                <a:cubicBezTo>
                  <a:pt x="6745" y="10645"/>
                  <a:pt x="6004" y="10764"/>
                  <a:pt x="5260" y="10764"/>
                </a:cubicBezTo>
                <a:cubicBezTo>
                  <a:pt x="4746" y="10764"/>
                  <a:pt x="4232" y="10707"/>
                  <a:pt x="3724" y="10592"/>
                </a:cubicBezTo>
                <a:cubicBezTo>
                  <a:pt x="3126" y="10456"/>
                  <a:pt x="2528" y="10265"/>
                  <a:pt x="2043" y="9892"/>
                </a:cubicBezTo>
                <a:cubicBezTo>
                  <a:pt x="1569" y="9508"/>
                  <a:pt x="1174" y="9035"/>
                  <a:pt x="881" y="8504"/>
                </a:cubicBezTo>
                <a:cubicBezTo>
                  <a:pt x="587" y="7974"/>
                  <a:pt x="463" y="7376"/>
                  <a:pt x="508" y="6778"/>
                </a:cubicBezTo>
                <a:cubicBezTo>
                  <a:pt x="531" y="6631"/>
                  <a:pt x="553" y="6428"/>
                  <a:pt x="576" y="6326"/>
                </a:cubicBezTo>
                <a:lnTo>
                  <a:pt x="711" y="5875"/>
                </a:lnTo>
                <a:cubicBezTo>
                  <a:pt x="790" y="5570"/>
                  <a:pt x="892" y="5277"/>
                  <a:pt x="1016" y="4995"/>
                </a:cubicBezTo>
                <a:cubicBezTo>
                  <a:pt x="1129" y="4701"/>
                  <a:pt x="1276" y="4419"/>
                  <a:pt x="1434" y="4160"/>
                </a:cubicBezTo>
                <a:cubicBezTo>
                  <a:pt x="1592" y="3889"/>
                  <a:pt x="1772" y="3641"/>
                  <a:pt x="1964" y="3392"/>
                </a:cubicBezTo>
                <a:cubicBezTo>
                  <a:pt x="2370" y="2885"/>
                  <a:pt x="2754" y="2411"/>
                  <a:pt x="3239" y="2016"/>
                </a:cubicBezTo>
                <a:cubicBezTo>
                  <a:pt x="3476" y="1813"/>
                  <a:pt x="3724" y="1621"/>
                  <a:pt x="3984" y="1452"/>
                </a:cubicBezTo>
                <a:cubicBezTo>
                  <a:pt x="4255" y="1282"/>
                  <a:pt x="4526" y="1124"/>
                  <a:pt x="4808" y="978"/>
                </a:cubicBezTo>
                <a:cubicBezTo>
                  <a:pt x="5078" y="842"/>
                  <a:pt x="5372" y="718"/>
                  <a:pt x="5665" y="617"/>
                </a:cubicBezTo>
                <a:cubicBezTo>
                  <a:pt x="5812" y="560"/>
                  <a:pt x="5959" y="526"/>
                  <a:pt x="6105" y="492"/>
                </a:cubicBezTo>
                <a:lnTo>
                  <a:pt x="6320" y="425"/>
                </a:lnTo>
                <a:lnTo>
                  <a:pt x="6557" y="391"/>
                </a:lnTo>
                <a:cubicBezTo>
                  <a:pt x="6679" y="382"/>
                  <a:pt x="6828" y="346"/>
                  <a:pt x="6911" y="346"/>
                </a:cubicBezTo>
                <a:cubicBezTo>
                  <a:pt x="6934" y="346"/>
                  <a:pt x="6953" y="349"/>
                  <a:pt x="6963" y="357"/>
                </a:cubicBezTo>
                <a:cubicBezTo>
                  <a:pt x="7076" y="402"/>
                  <a:pt x="7177" y="492"/>
                  <a:pt x="7245" y="594"/>
                </a:cubicBezTo>
                <a:cubicBezTo>
                  <a:pt x="7426" y="842"/>
                  <a:pt x="7572" y="1113"/>
                  <a:pt x="7685" y="1406"/>
                </a:cubicBezTo>
                <a:cubicBezTo>
                  <a:pt x="7911" y="1993"/>
                  <a:pt x="8114" y="2603"/>
                  <a:pt x="8272" y="3223"/>
                </a:cubicBezTo>
                <a:cubicBezTo>
                  <a:pt x="8622" y="4453"/>
                  <a:pt x="8870" y="5717"/>
                  <a:pt x="9152" y="6970"/>
                </a:cubicBezTo>
                <a:cubicBezTo>
                  <a:pt x="8971" y="5694"/>
                  <a:pt x="8768" y="4431"/>
                  <a:pt x="8486" y="3167"/>
                </a:cubicBezTo>
                <a:cubicBezTo>
                  <a:pt x="8351" y="2535"/>
                  <a:pt x="8170" y="1914"/>
                  <a:pt x="7956" y="1294"/>
                </a:cubicBezTo>
                <a:cubicBezTo>
                  <a:pt x="7843" y="978"/>
                  <a:pt x="7696" y="684"/>
                  <a:pt x="7505" y="402"/>
                </a:cubicBezTo>
                <a:cubicBezTo>
                  <a:pt x="7403" y="233"/>
                  <a:pt x="7245" y="98"/>
                  <a:pt x="7064" y="30"/>
                </a:cubicBezTo>
                <a:cubicBezTo>
                  <a:pt x="7000" y="8"/>
                  <a:pt x="6936" y="0"/>
                  <a:pt x="687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1" name="Google Shape;4131;p21"/>
          <p:cNvSpPr/>
          <p:nvPr/>
        </p:nvSpPr>
        <p:spPr>
          <a:xfrm>
            <a:off x="5823069" y="196377"/>
            <a:ext cx="328442" cy="404152"/>
          </a:xfrm>
          <a:custGeom>
            <a:avLst/>
            <a:gdLst/>
            <a:ahLst/>
            <a:cxnLst/>
            <a:rect l="l" t="t" r="r" b="b"/>
            <a:pathLst>
              <a:path w="9570" h="11776" extrusionOk="0">
                <a:moveTo>
                  <a:pt x="4830" y="0"/>
                </a:moveTo>
                <a:cubicBezTo>
                  <a:pt x="4379" y="0"/>
                  <a:pt x="3905" y="241"/>
                  <a:pt x="3364" y="787"/>
                </a:cubicBezTo>
                <a:cubicBezTo>
                  <a:pt x="2032" y="2062"/>
                  <a:pt x="1152" y="3473"/>
                  <a:pt x="678" y="5199"/>
                </a:cubicBezTo>
                <a:cubicBezTo>
                  <a:pt x="1" y="7919"/>
                  <a:pt x="351" y="10774"/>
                  <a:pt x="3521" y="11654"/>
                </a:cubicBezTo>
                <a:cubicBezTo>
                  <a:pt x="3830" y="11738"/>
                  <a:pt x="4159" y="11775"/>
                  <a:pt x="4496" y="11775"/>
                </a:cubicBezTo>
                <a:cubicBezTo>
                  <a:pt x="5469" y="11775"/>
                  <a:pt x="6512" y="11467"/>
                  <a:pt x="7324" y="11090"/>
                </a:cubicBezTo>
                <a:cubicBezTo>
                  <a:pt x="8001" y="10774"/>
                  <a:pt x="8645" y="10334"/>
                  <a:pt x="9051" y="9702"/>
                </a:cubicBezTo>
                <a:cubicBezTo>
                  <a:pt x="9434" y="9149"/>
                  <a:pt x="9570" y="8449"/>
                  <a:pt x="9559" y="7738"/>
                </a:cubicBezTo>
                <a:cubicBezTo>
                  <a:pt x="9536" y="7016"/>
                  <a:pt x="9401" y="6305"/>
                  <a:pt x="9152" y="5628"/>
                </a:cubicBezTo>
                <a:cubicBezTo>
                  <a:pt x="8588" y="4082"/>
                  <a:pt x="7843" y="2503"/>
                  <a:pt x="6749" y="1273"/>
                </a:cubicBezTo>
                <a:cubicBezTo>
                  <a:pt x="6067" y="485"/>
                  <a:pt x="5471" y="0"/>
                  <a:pt x="4830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2" name="Google Shape;4132;p21"/>
          <p:cNvSpPr/>
          <p:nvPr/>
        </p:nvSpPr>
        <p:spPr>
          <a:xfrm>
            <a:off x="5827325" y="191195"/>
            <a:ext cx="323809" cy="412698"/>
          </a:xfrm>
          <a:custGeom>
            <a:avLst/>
            <a:gdLst/>
            <a:ahLst/>
            <a:cxnLst/>
            <a:rect l="l" t="t" r="r" b="b"/>
            <a:pathLst>
              <a:path w="9435" h="12025" extrusionOk="0">
                <a:moveTo>
                  <a:pt x="9435" y="7889"/>
                </a:moveTo>
                <a:lnTo>
                  <a:pt x="9435" y="7889"/>
                </a:lnTo>
                <a:cubicBezTo>
                  <a:pt x="9435" y="7890"/>
                  <a:pt x="9424" y="8010"/>
                  <a:pt x="9423" y="8262"/>
                </a:cubicBezTo>
                <a:lnTo>
                  <a:pt x="9423" y="8262"/>
                </a:lnTo>
                <a:cubicBezTo>
                  <a:pt x="9435" y="8025"/>
                  <a:pt x="9435" y="7890"/>
                  <a:pt x="9435" y="7889"/>
                </a:cubicBezTo>
                <a:close/>
                <a:moveTo>
                  <a:pt x="9423" y="8262"/>
                </a:moveTo>
                <a:cubicBezTo>
                  <a:pt x="9423" y="8262"/>
                  <a:pt x="9423" y="8262"/>
                  <a:pt x="9423" y="8262"/>
                </a:cubicBezTo>
                <a:cubicBezTo>
                  <a:pt x="9412" y="8408"/>
                  <a:pt x="9401" y="8555"/>
                  <a:pt x="9367" y="8702"/>
                </a:cubicBezTo>
                <a:cubicBezTo>
                  <a:pt x="9401" y="8566"/>
                  <a:pt x="9412" y="8420"/>
                  <a:pt x="9423" y="8273"/>
                </a:cubicBezTo>
                <a:cubicBezTo>
                  <a:pt x="9423" y="8269"/>
                  <a:pt x="9423" y="8265"/>
                  <a:pt x="9423" y="8262"/>
                </a:cubicBezTo>
                <a:close/>
                <a:moveTo>
                  <a:pt x="4681" y="0"/>
                </a:moveTo>
                <a:cubicBezTo>
                  <a:pt x="4659" y="0"/>
                  <a:pt x="4638" y="1"/>
                  <a:pt x="4616" y="2"/>
                </a:cubicBezTo>
                <a:cubicBezTo>
                  <a:pt x="4357" y="24"/>
                  <a:pt x="4108" y="103"/>
                  <a:pt x="3883" y="227"/>
                </a:cubicBezTo>
                <a:cubicBezTo>
                  <a:pt x="3431" y="476"/>
                  <a:pt x="3070" y="859"/>
                  <a:pt x="2732" y="1209"/>
                </a:cubicBezTo>
                <a:cubicBezTo>
                  <a:pt x="2562" y="1378"/>
                  <a:pt x="2382" y="1548"/>
                  <a:pt x="2224" y="1740"/>
                </a:cubicBezTo>
                <a:cubicBezTo>
                  <a:pt x="2066" y="1943"/>
                  <a:pt x="1919" y="2157"/>
                  <a:pt x="1761" y="2360"/>
                </a:cubicBezTo>
                <a:cubicBezTo>
                  <a:pt x="1129" y="3184"/>
                  <a:pt x="712" y="4166"/>
                  <a:pt x="396" y="5147"/>
                </a:cubicBezTo>
                <a:cubicBezTo>
                  <a:pt x="103" y="6152"/>
                  <a:pt x="1" y="7212"/>
                  <a:pt x="114" y="8250"/>
                </a:cubicBezTo>
                <a:cubicBezTo>
                  <a:pt x="170" y="8770"/>
                  <a:pt x="306" y="9277"/>
                  <a:pt x="520" y="9751"/>
                </a:cubicBezTo>
                <a:cubicBezTo>
                  <a:pt x="757" y="10203"/>
                  <a:pt x="1062" y="10620"/>
                  <a:pt x="1445" y="10959"/>
                </a:cubicBezTo>
                <a:cubicBezTo>
                  <a:pt x="1818" y="11275"/>
                  <a:pt x="2235" y="11523"/>
                  <a:pt x="2698" y="11703"/>
                </a:cubicBezTo>
                <a:cubicBezTo>
                  <a:pt x="2912" y="11794"/>
                  <a:pt x="3138" y="11850"/>
                  <a:pt x="3352" y="11918"/>
                </a:cubicBezTo>
                <a:cubicBezTo>
                  <a:pt x="3578" y="11974"/>
                  <a:pt x="3804" y="12008"/>
                  <a:pt x="4029" y="12019"/>
                </a:cubicBezTo>
                <a:cubicBezTo>
                  <a:pt x="4109" y="12023"/>
                  <a:pt x="4188" y="12024"/>
                  <a:pt x="4268" y="12024"/>
                </a:cubicBezTo>
                <a:cubicBezTo>
                  <a:pt x="5032" y="12024"/>
                  <a:pt x="5784" y="11877"/>
                  <a:pt x="6489" y="11591"/>
                </a:cubicBezTo>
                <a:cubicBezTo>
                  <a:pt x="7144" y="11365"/>
                  <a:pt x="7764" y="11015"/>
                  <a:pt x="8306" y="10575"/>
                </a:cubicBezTo>
                <a:cubicBezTo>
                  <a:pt x="8735" y="10237"/>
                  <a:pt x="9051" y="9785"/>
                  <a:pt x="9231" y="9277"/>
                </a:cubicBezTo>
                <a:cubicBezTo>
                  <a:pt x="9299" y="9086"/>
                  <a:pt x="9344" y="8894"/>
                  <a:pt x="9367" y="8702"/>
                </a:cubicBezTo>
                <a:lnTo>
                  <a:pt x="9367" y="8702"/>
                </a:lnTo>
                <a:cubicBezTo>
                  <a:pt x="9333" y="8894"/>
                  <a:pt x="9288" y="9086"/>
                  <a:pt x="9220" y="9266"/>
                </a:cubicBezTo>
                <a:cubicBezTo>
                  <a:pt x="9028" y="9774"/>
                  <a:pt x="8712" y="10214"/>
                  <a:pt x="8284" y="10541"/>
                </a:cubicBezTo>
                <a:cubicBezTo>
                  <a:pt x="7742" y="10970"/>
                  <a:pt x="7121" y="11286"/>
                  <a:pt x="6456" y="11489"/>
                </a:cubicBezTo>
                <a:cubicBezTo>
                  <a:pt x="5815" y="11712"/>
                  <a:pt x="5152" y="11820"/>
                  <a:pt x="4484" y="11820"/>
                </a:cubicBezTo>
                <a:cubicBezTo>
                  <a:pt x="4340" y="11820"/>
                  <a:pt x="4196" y="11815"/>
                  <a:pt x="4052" y="11805"/>
                </a:cubicBezTo>
                <a:cubicBezTo>
                  <a:pt x="3838" y="11782"/>
                  <a:pt x="3623" y="11737"/>
                  <a:pt x="3420" y="11681"/>
                </a:cubicBezTo>
                <a:cubicBezTo>
                  <a:pt x="3217" y="11602"/>
                  <a:pt x="3003" y="11545"/>
                  <a:pt x="2799" y="11444"/>
                </a:cubicBezTo>
                <a:cubicBezTo>
                  <a:pt x="2382" y="11263"/>
                  <a:pt x="1998" y="11015"/>
                  <a:pt x="1671" y="10710"/>
                </a:cubicBezTo>
                <a:cubicBezTo>
                  <a:pt x="1005" y="10067"/>
                  <a:pt x="622" y="9165"/>
                  <a:pt x="531" y="8205"/>
                </a:cubicBezTo>
                <a:cubicBezTo>
                  <a:pt x="452" y="7224"/>
                  <a:pt x="554" y="6231"/>
                  <a:pt x="847" y="5283"/>
                </a:cubicBezTo>
                <a:cubicBezTo>
                  <a:pt x="1129" y="4335"/>
                  <a:pt x="1513" y="3398"/>
                  <a:pt x="2089" y="2620"/>
                </a:cubicBezTo>
                <a:cubicBezTo>
                  <a:pt x="2235" y="2428"/>
                  <a:pt x="2348" y="2213"/>
                  <a:pt x="2517" y="2022"/>
                </a:cubicBezTo>
                <a:cubicBezTo>
                  <a:pt x="2687" y="1841"/>
                  <a:pt x="2856" y="1661"/>
                  <a:pt x="3014" y="1480"/>
                </a:cubicBezTo>
                <a:cubicBezTo>
                  <a:pt x="3341" y="1108"/>
                  <a:pt x="3646" y="758"/>
                  <a:pt x="4029" y="521"/>
                </a:cubicBezTo>
                <a:cubicBezTo>
                  <a:pt x="4241" y="382"/>
                  <a:pt x="4489" y="309"/>
                  <a:pt x="4736" y="309"/>
                </a:cubicBezTo>
                <a:cubicBezTo>
                  <a:pt x="4911" y="309"/>
                  <a:pt x="5085" y="345"/>
                  <a:pt x="5248" y="419"/>
                </a:cubicBezTo>
                <a:cubicBezTo>
                  <a:pt x="5632" y="589"/>
                  <a:pt x="5970" y="893"/>
                  <a:pt x="6275" y="1198"/>
                </a:cubicBezTo>
                <a:cubicBezTo>
                  <a:pt x="6828" y="1785"/>
                  <a:pt x="7336" y="2439"/>
                  <a:pt x="7753" y="3139"/>
                </a:cubicBezTo>
                <a:cubicBezTo>
                  <a:pt x="7956" y="3443"/>
                  <a:pt x="8126" y="3759"/>
                  <a:pt x="8284" y="4098"/>
                </a:cubicBezTo>
                <a:cubicBezTo>
                  <a:pt x="8430" y="4391"/>
                  <a:pt x="8566" y="4685"/>
                  <a:pt x="8690" y="5001"/>
                </a:cubicBezTo>
                <a:lnTo>
                  <a:pt x="9017" y="5802"/>
                </a:lnTo>
                <a:cubicBezTo>
                  <a:pt x="9096" y="6061"/>
                  <a:pt x="9186" y="6287"/>
                  <a:pt x="9231" y="6513"/>
                </a:cubicBezTo>
                <a:cubicBezTo>
                  <a:pt x="9277" y="6705"/>
                  <a:pt x="9322" y="6896"/>
                  <a:pt x="9344" y="7088"/>
                </a:cubicBezTo>
                <a:cubicBezTo>
                  <a:pt x="9378" y="7235"/>
                  <a:pt x="9401" y="7382"/>
                  <a:pt x="9401" y="7528"/>
                </a:cubicBezTo>
                <a:cubicBezTo>
                  <a:pt x="9423" y="7765"/>
                  <a:pt x="9435" y="7889"/>
                  <a:pt x="9435" y="7889"/>
                </a:cubicBezTo>
                <a:cubicBezTo>
                  <a:pt x="9435" y="7889"/>
                  <a:pt x="9423" y="7765"/>
                  <a:pt x="9412" y="7528"/>
                </a:cubicBezTo>
                <a:cubicBezTo>
                  <a:pt x="9412" y="7382"/>
                  <a:pt x="9401" y="7235"/>
                  <a:pt x="9367" y="7088"/>
                </a:cubicBezTo>
                <a:cubicBezTo>
                  <a:pt x="9344" y="6885"/>
                  <a:pt x="9310" y="6693"/>
                  <a:pt x="9254" y="6501"/>
                </a:cubicBezTo>
                <a:cubicBezTo>
                  <a:pt x="9220" y="6287"/>
                  <a:pt x="9130" y="6050"/>
                  <a:pt x="9062" y="5802"/>
                </a:cubicBezTo>
                <a:cubicBezTo>
                  <a:pt x="8961" y="5542"/>
                  <a:pt x="8859" y="5271"/>
                  <a:pt x="8746" y="4989"/>
                </a:cubicBezTo>
                <a:cubicBezTo>
                  <a:pt x="8633" y="4673"/>
                  <a:pt x="8498" y="4369"/>
                  <a:pt x="8351" y="4075"/>
                </a:cubicBezTo>
                <a:cubicBezTo>
                  <a:pt x="8205" y="3737"/>
                  <a:pt x="8035" y="3410"/>
                  <a:pt x="7855" y="3082"/>
                </a:cubicBezTo>
                <a:cubicBezTo>
                  <a:pt x="7460" y="2360"/>
                  <a:pt x="6986" y="1672"/>
                  <a:pt x="6433" y="1051"/>
                </a:cubicBezTo>
                <a:cubicBezTo>
                  <a:pt x="6140" y="735"/>
                  <a:pt x="5812" y="385"/>
                  <a:pt x="5361" y="171"/>
                </a:cubicBezTo>
                <a:cubicBezTo>
                  <a:pt x="5154" y="57"/>
                  <a:pt x="4919" y="0"/>
                  <a:pt x="468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3" name="Google Shape;4133;p21"/>
          <p:cNvSpPr/>
          <p:nvPr/>
        </p:nvSpPr>
        <p:spPr>
          <a:xfrm>
            <a:off x="5985334" y="145377"/>
            <a:ext cx="385379" cy="318490"/>
          </a:xfrm>
          <a:custGeom>
            <a:avLst/>
            <a:gdLst/>
            <a:ahLst/>
            <a:cxnLst/>
            <a:rect l="l" t="t" r="r" b="b"/>
            <a:pathLst>
              <a:path w="11229" h="9280" extrusionOk="0">
                <a:moveTo>
                  <a:pt x="4965" y="1"/>
                </a:moveTo>
                <a:cubicBezTo>
                  <a:pt x="3583" y="1"/>
                  <a:pt x="1997" y="340"/>
                  <a:pt x="1" y="1235"/>
                </a:cubicBezTo>
                <a:cubicBezTo>
                  <a:pt x="723" y="3323"/>
                  <a:pt x="1637" y="5489"/>
                  <a:pt x="2867" y="7227"/>
                </a:cubicBezTo>
                <a:cubicBezTo>
                  <a:pt x="3522" y="8141"/>
                  <a:pt x="4029" y="8829"/>
                  <a:pt x="5090" y="9224"/>
                </a:cubicBezTo>
                <a:cubicBezTo>
                  <a:pt x="5207" y="9267"/>
                  <a:pt x="5442" y="9280"/>
                  <a:pt x="5700" y="9280"/>
                </a:cubicBezTo>
                <a:cubicBezTo>
                  <a:pt x="6064" y="9280"/>
                  <a:pt x="6474" y="9254"/>
                  <a:pt x="6659" y="9247"/>
                </a:cubicBezTo>
                <a:cubicBezTo>
                  <a:pt x="7674" y="9168"/>
                  <a:pt x="8791" y="8547"/>
                  <a:pt x="9389" y="7882"/>
                </a:cubicBezTo>
                <a:cubicBezTo>
                  <a:pt x="11229" y="5692"/>
                  <a:pt x="11161" y="1664"/>
                  <a:pt x="8001" y="547"/>
                </a:cubicBezTo>
                <a:cubicBezTo>
                  <a:pt x="7051" y="220"/>
                  <a:pt x="6074" y="1"/>
                  <a:pt x="4965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4" name="Google Shape;4134;p21"/>
          <p:cNvSpPr/>
          <p:nvPr/>
        </p:nvSpPr>
        <p:spPr>
          <a:xfrm>
            <a:off x="5976823" y="137415"/>
            <a:ext cx="377623" cy="326623"/>
          </a:xfrm>
          <a:custGeom>
            <a:avLst/>
            <a:gdLst/>
            <a:ahLst/>
            <a:cxnLst/>
            <a:rect l="l" t="t" r="r" b="b"/>
            <a:pathLst>
              <a:path w="11003" h="9517" extrusionOk="0">
                <a:moveTo>
                  <a:pt x="5079" y="0"/>
                </a:moveTo>
                <a:cubicBezTo>
                  <a:pt x="4650" y="0"/>
                  <a:pt x="4221" y="45"/>
                  <a:pt x="3792" y="113"/>
                </a:cubicBezTo>
                <a:cubicBezTo>
                  <a:pt x="3375" y="181"/>
                  <a:pt x="2957" y="282"/>
                  <a:pt x="2540" y="395"/>
                </a:cubicBezTo>
                <a:cubicBezTo>
                  <a:pt x="1727" y="632"/>
                  <a:pt x="937" y="937"/>
                  <a:pt x="170" y="1298"/>
                </a:cubicBezTo>
                <a:lnTo>
                  <a:pt x="1" y="1377"/>
                </a:lnTo>
                <a:lnTo>
                  <a:pt x="68" y="1535"/>
                </a:lnTo>
                <a:cubicBezTo>
                  <a:pt x="396" y="2415"/>
                  <a:pt x="745" y="3295"/>
                  <a:pt x="1140" y="4153"/>
                </a:cubicBezTo>
                <a:cubicBezTo>
                  <a:pt x="1343" y="4582"/>
                  <a:pt x="1547" y="5010"/>
                  <a:pt x="1772" y="5417"/>
                </a:cubicBezTo>
                <a:cubicBezTo>
                  <a:pt x="1998" y="5834"/>
                  <a:pt x="2235" y="6240"/>
                  <a:pt x="2494" y="6647"/>
                </a:cubicBezTo>
                <a:cubicBezTo>
                  <a:pt x="2607" y="6850"/>
                  <a:pt x="2743" y="7030"/>
                  <a:pt x="2889" y="7222"/>
                </a:cubicBezTo>
                <a:cubicBezTo>
                  <a:pt x="3025" y="7414"/>
                  <a:pt x="3172" y="7606"/>
                  <a:pt x="3307" y="7798"/>
                </a:cubicBezTo>
                <a:cubicBezTo>
                  <a:pt x="3578" y="8181"/>
                  <a:pt x="3905" y="8531"/>
                  <a:pt x="4255" y="8847"/>
                </a:cubicBezTo>
                <a:cubicBezTo>
                  <a:pt x="4435" y="9005"/>
                  <a:pt x="4627" y="9129"/>
                  <a:pt x="4842" y="9242"/>
                </a:cubicBezTo>
                <a:cubicBezTo>
                  <a:pt x="4943" y="9298"/>
                  <a:pt x="5045" y="9355"/>
                  <a:pt x="5158" y="9400"/>
                </a:cubicBezTo>
                <a:cubicBezTo>
                  <a:pt x="5270" y="9445"/>
                  <a:pt x="5383" y="9479"/>
                  <a:pt x="5496" y="9502"/>
                </a:cubicBezTo>
                <a:cubicBezTo>
                  <a:pt x="5692" y="9511"/>
                  <a:pt x="5889" y="9516"/>
                  <a:pt x="6084" y="9516"/>
                </a:cubicBezTo>
                <a:cubicBezTo>
                  <a:pt x="6361" y="9516"/>
                  <a:pt x="6636" y="9505"/>
                  <a:pt x="6907" y="9479"/>
                </a:cubicBezTo>
                <a:lnTo>
                  <a:pt x="6907" y="9479"/>
                </a:lnTo>
                <a:cubicBezTo>
                  <a:pt x="6675" y="9496"/>
                  <a:pt x="6441" y="9504"/>
                  <a:pt x="6206" y="9504"/>
                </a:cubicBezTo>
                <a:cubicBezTo>
                  <a:pt x="5970" y="9504"/>
                  <a:pt x="5733" y="9496"/>
                  <a:pt x="5496" y="9479"/>
                </a:cubicBezTo>
                <a:cubicBezTo>
                  <a:pt x="5383" y="9456"/>
                  <a:pt x="5270" y="9423"/>
                  <a:pt x="5169" y="9366"/>
                </a:cubicBezTo>
                <a:cubicBezTo>
                  <a:pt x="5067" y="9321"/>
                  <a:pt x="4954" y="9276"/>
                  <a:pt x="4853" y="9208"/>
                </a:cubicBezTo>
                <a:cubicBezTo>
                  <a:pt x="4650" y="9095"/>
                  <a:pt x="4458" y="8960"/>
                  <a:pt x="4289" y="8813"/>
                </a:cubicBezTo>
                <a:cubicBezTo>
                  <a:pt x="3939" y="8497"/>
                  <a:pt x="3634" y="8136"/>
                  <a:pt x="3375" y="7752"/>
                </a:cubicBezTo>
                <a:cubicBezTo>
                  <a:pt x="3239" y="7549"/>
                  <a:pt x="3115" y="7358"/>
                  <a:pt x="2991" y="7166"/>
                </a:cubicBezTo>
                <a:cubicBezTo>
                  <a:pt x="2867" y="6963"/>
                  <a:pt x="2731" y="6771"/>
                  <a:pt x="2619" y="6568"/>
                </a:cubicBezTo>
                <a:cubicBezTo>
                  <a:pt x="2382" y="6161"/>
                  <a:pt x="2156" y="5744"/>
                  <a:pt x="1964" y="5326"/>
                </a:cubicBezTo>
                <a:cubicBezTo>
                  <a:pt x="1772" y="4898"/>
                  <a:pt x="1569" y="4480"/>
                  <a:pt x="1400" y="4040"/>
                </a:cubicBezTo>
                <a:cubicBezTo>
                  <a:pt x="1062" y="3237"/>
                  <a:pt x="763" y="2414"/>
                  <a:pt x="495" y="1581"/>
                </a:cubicBezTo>
                <a:lnTo>
                  <a:pt x="495" y="1581"/>
                </a:lnTo>
                <a:cubicBezTo>
                  <a:pt x="831" y="1446"/>
                  <a:pt x="1161" y="1313"/>
                  <a:pt x="1490" y="1196"/>
                </a:cubicBezTo>
                <a:cubicBezTo>
                  <a:pt x="1885" y="1050"/>
                  <a:pt x="2269" y="926"/>
                  <a:pt x="2675" y="824"/>
                </a:cubicBezTo>
                <a:cubicBezTo>
                  <a:pt x="3070" y="722"/>
                  <a:pt x="3476" y="632"/>
                  <a:pt x="3871" y="576"/>
                </a:cubicBezTo>
                <a:cubicBezTo>
                  <a:pt x="4277" y="519"/>
                  <a:pt x="4684" y="485"/>
                  <a:pt x="5090" y="474"/>
                </a:cubicBezTo>
                <a:cubicBezTo>
                  <a:pt x="5165" y="472"/>
                  <a:pt x="5240" y="471"/>
                  <a:pt x="5315" y="471"/>
                </a:cubicBezTo>
                <a:cubicBezTo>
                  <a:pt x="6062" y="471"/>
                  <a:pt x="6798" y="573"/>
                  <a:pt x="7516" y="768"/>
                </a:cubicBezTo>
                <a:cubicBezTo>
                  <a:pt x="7911" y="869"/>
                  <a:pt x="8295" y="1005"/>
                  <a:pt x="8667" y="1174"/>
                </a:cubicBezTo>
                <a:cubicBezTo>
                  <a:pt x="9028" y="1343"/>
                  <a:pt x="9355" y="1569"/>
                  <a:pt x="9637" y="1851"/>
                </a:cubicBezTo>
                <a:cubicBezTo>
                  <a:pt x="10202" y="2438"/>
                  <a:pt x="10574" y="3182"/>
                  <a:pt x="10698" y="3984"/>
                </a:cubicBezTo>
                <a:cubicBezTo>
                  <a:pt x="10822" y="4807"/>
                  <a:pt x="10755" y="5642"/>
                  <a:pt x="10506" y="6432"/>
                </a:cubicBezTo>
                <a:cubicBezTo>
                  <a:pt x="10382" y="6827"/>
                  <a:pt x="10213" y="7211"/>
                  <a:pt x="9987" y="7561"/>
                </a:cubicBezTo>
                <a:cubicBezTo>
                  <a:pt x="9784" y="7922"/>
                  <a:pt x="9502" y="8238"/>
                  <a:pt x="9186" y="8497"/>
                </a:cubicBezTo>
                <a:cubicBezTo>
                  <a:pt x="8859" y="8768"/>
                  <a:pt x="8498" y="8982"/>
                  <a:pt x="8114" y="9152"/>
                </a:cubicBezTo>
                <a:cubicBezTo>
                  <a:pt x="7730" y="9321"/>
                  <a:pt x="7324" y="9434"/>
                  <a:pt x="6907" y="9479"/>
                </a:cubicBezTo>
                <a:cubicBezTo>
                  <a:pt x="7324" y="9434"/>
                  <a:pt x="7730" y="9332"/>
                  <a:pt x="8114" y="9174"/>
                </a:cubicBezTo>
                <a:cubicBezTo>
                  <a:pt x="8498" y="9005"/>
                  <a:pt x="8870" y="8791"/>
                  <a:pt x="9197" y="8531"/>
                </a:cubicBezTo>
                <a:cubicBezTo>
                  <a:pt x="9536" y="8272"/>
                  <a:pt x="9818" y="7956"/>
                  <a:pt x="10032" y="7595"/>
                </a:cubicBezTo>
                <a:cubicBezTo>
                  <a:pt x="10269" y="7245"/>
                  <a:pt x="10450" y="6861"/>
                  <a:pt x="10597" y="6466"/>
                </a:cubicBezTo>
                <a:cubicBezTo>
                  <a:pt x="10901" y="5665"/>
                  <a:pt x="11003" y="4807"/>
                  <a:pt x="10912" y="3950"/>
                </a:cubicBezTo>
                <a:cubicBezTo>
                  <a:pt x="10822" y="3081"/>
                  <a:pt x="10461" y="2268"/>
                  <a:pt x="9874" y="1614"/>
                </a:cubicBezTo>
                <a:cubicBezTo>
                  <a:pt x="9570" y="1287"/>
                  <a:pt x="9220" y="1016"/>
                  <a:pt x="8825" y="813"/>
                </a:cubicBezTo>
                <a:cubicBezTo>
                  <a:pt x="8441" y="621"/>
                  <a:pt x="8035" y="474"/>
                  <a:pt x="7617" y="361"/>
                </a:cubicBezTo>
                <a:cubicBezTo>
                  <a:pt x="6794" y="113"/>
                  <a:pt x="5936" y="0"/>
                  <a:pt x="507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5" name="Google Shape;4135;p21"/>
          <p:cNvSpPr/>
          <p:nvPr/>
        </p:nvSpPr>
        <p:spPr>
          <a:xfrm>
            <a:off x="5918754" y="119191"/>
            <a:ext cx="60815" cy="59682"/>
          </a:xfrm>
          <a:custGeom>
            <a:avLst/>
            <a:gdLst/>
            <a:ahLst/>
            <a:cxnLst/>
            <a:rect l="l" t="t" r="r" b="b"/>
            <a:pathLst>
              <a:path w="1772" h="1739" extrusionOk="0">
                <a:moveTo>
                  <a:pt x="0" y="1"/>
                </a:moveTo>
                <a:cubicBezTo>
                  <a:pt x="56" y="125"/>
                  <a:pt x="124" y="238"/>
                  <a:pt x="214" y="351"/>
                </a:cubicBezTo>
                <a:cubicBezTo>
                  <a:pt x="282" y="452"/>
                  <a:pt x="361" y="565"/>
                  <a:pt x="440" y="678"/>
                </a:cubicBezTo>
                <a:cubicBezTo>
                  <a:pt x="530" y="791"/>
                  <a:pt x="632" y="904"/>
                  <a:pt x="722" y="1016"/>
                </a:cubicBezTo>
                <a:cubicBezTo>
                  <a:pt x="925" y="1231"/>
                  <a:pt x="1151" y="1423"/>
                  <a:pt x="1399" y="1569"/>
                </a:cubicBezTo>
                <a:cubicBezTo>
                  <a:pt x="1512" y="1648"/>
                  <a:pt x="1648" y="1705"/>
                  <a:pt x="1772" y="1739"/>
                </a:cubicBezTo>
                <a:cubicBezTo>
                  <a:pt x="1727" y="1615"/>
                  <a:pt x="1659" y="1490"/>
                  <a:pt x="1591" y="1378"/>
                </a:cubicBezTo>
                <a:cubicBezTo>
                  <a:pt x="1444" y="1129"/>
                  <a:pt x="1275" y="904"/>
                  <a:pt x="1083" y="689"/>
                </a:cubicBezTo>
                <a:cubicBezTo>
                  <a:pt x="846" y="464"/>
                  <a:pt x="598" y="227"/>
                  <a:pt x="384" y="136"/>
                </a:cubicBezTo>
                <a:cubicBezTo>
                  <a:pt x="260" y="80"/>
                  <a:pt x="124" y="35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6" name="Google Shape;4136;p21"/>
          <p:cNvSpPr/>
          <p:nvPr/>
        </p:nvSpPr>
        <p:spPr>
          <a:xfrm>
            <a:off x="5948543" y="109513"/>
            <a:ext cx="30648" cy="57761"/>
          </a:xfrm>
          <a:custGeom>
            <a:avLst/>
            <a:gdLst/>
            <a:ahLst/>
            <a:cxnLst/>
            <a:rect l="l" t="t" r="r" b="b"/>
            <a:pathLst>
              <a:path w="893" h="1683" extrusionOk="0">
                <a:moveTo>
                  <a:pt x="1" y="1"/>
                </a:moveTo>
                <a:cubicBezTo>
                  <a:pt x="1" y="114"/>
                  <a:pt x="12" y="215"/>
                  <a:pt x="46" y="328"/>
                </a:cubicBezTo>
                <a:cubicBezTo>
                  <a:pt x="69" y="418"/>
                  <a:pt x="102" y="520"/>
                  <a:pt x="125" y="621"/>
                </a:cubicBezTo>
                <a:cubicBezTo>
                  <a:pt x="159" y="734"/>
                  <a:pt x="193" y="836"/>
                  <a:pt x="249" y="937"/>
                </a:cubicBezTo>
                <a:cubicBezTo>
                  <a:pt x="339" y="1141"/>
                  <a:pt x="464" y="1321"/>
                  <a:pt x="622" y="1490"/>
                </a:cubicBezTo>
                <a:cubicBezTo>
                  <a:pt x="701" y="1558"/>
                  <a:pt x="791" y="1626"/>
                  <a:pt x="881" y="1682"/>
                </a:cubicBezTo>
                <a:cubicBezTo>
                  <a:pt x="892" y="1569"/>
                  <a:pt x="892" y="1468"/>
                  <a:pt x="870" y="1355"/>
                </a:cubicBezTo>
                <a:cubicBezTo>
                  <a:pt x="836" y="1141"/>
                  <a:pt x="768" y="926"/>
                  <a:pt x="678" y="734"/>
                </a:cubicBezTo>
                <a:cubicBezTo>
                  <a:pt x="588" y="520"/>
                  <a:pt x="452" y="339"/>
                  <a:pt x="272" y="181"/>
                </a:cubicBezTo>
                <a:cubicBezTo>
                  <a:pt x="193" y="114"/>
                  <a:pt x="102" y="46"/>
                  <a:pt x="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7" name="Google Shape;4137;p21"/>
          <p:cNvSpPr/>
          <p:nvPr/>
        </p:nvSpPr>
        <p:spPr>
          <a:xfrm>
            <a:off x="5974489" y="103713"/>
            <a:ext cx="17881" cy="63938"/>
          </a:xfrm>
          <a:custGeom>
            <a:avLst/>
            <a:gdLst/>
            <a:ahLst/>
            <a:cxnLst/>
            <a:rect l="l" t="t" r="r" b="b"/>
            <a:pathLst>
              <a:path w="521" h="1863" extrusionOk="0">
                <a:moveTo>
                  <a:pt x="91" y="1"/>
                </a:moveTo>
                <a:cubicBezTo>
                  <a:pt x="57" y="102"/>
                  <a:pt x="35" y="215"/>
                  <a:pt x="24" y="317"/>
                </a:cubicBezTo>
                <a:cubicBezTo>
                  <a:pt x="24" y="418"/>
                  <a:pt x="12" y="520"/>
                  <a:pt x="12" y="621"/>
                </a:cubicBezTo>
                <a:cubicBezTo>
                  <a:pt x="1" y="734"/>
                  <a:pt x="12" y="847"/>
                  <a:pt x="24" y="948"/>
                </a:cubicBezTo>
                <a:cubicBezTo>
                  <a:pt x="46" y="1163"/>
                  <a:pt x="91" y="1377"/>
                  <a:pt x="170" y="1580"/>
                </a:cubicBezTo>
                <a:cubicBezTo>
                  <a:pt x="215" y="1682"/>
                  <a:pt x="260" y="1772"/>
                  <a:pt x="328" y="1862"/>
                </a:cubicBezTo>
                <a:cubicBezTo>
                  <a:pt x="385" y="1772"/>
                  <a:pt x="418" y="1671"/>
                  <a:pt x="452" y="1558"/>
                </a:cubicBezTo>
                <a:cubicBezTo>
                  <a:pt x="509" y="1343"/>
                  <a:pt x="520" y="1118"/>
                  <a:pt x="497" y="903"/>
                </a:cubicBezTo>
                <a:cubicBezTo>
                  <a:pt x="475" y="666"/>
                  <a:pt x="407" y="452"/>
                  <a:pt x="294" y="249"/>
                </a:cubicBezTo>
                <a:cubicBezTo>
                  <a:pt x="238" y="159"/>
                  <a:pt x="170" y="68"/>
                  <a:pt x="9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8" name="Google Shape;4138;p21"/>
          <p:cNvSpPr/>
          <p:nvPr/>
        </p:nvSpPr>
        <p:spPr>
          <a:xfrm>
            <a:off x="5997724" y="100247"/>
            <a:ext cx="97263" cy="76705"/>
          </a:xfrm>
          <a:custGeom>
            <a:avLst/>
            <a:gdLst/>
            <a:ahLst/>
            <a:cxnLst/>
            <a:rect l="l" t="t" r="r" b="b"/>
            <a:pathLst>
              <a:path w="2834" h="2235" extrusionOk="0">
                <a:moveTo>
                  <a:pt x="2472" y="0"/>
                </a:moveTo>
                <a:cubicBezTo>
                  <a:pt x="2382" y="0"/>
                  <a:pt x="2303" y="11"/>
                  <a:pt x="2224" y="34"/>
                </a:cubicBezTo>
                <a:cubicBezTo>
                  <a:pt x="2134" y="56"/>
                  <a:pt x="2043" y="90"/>
                  <a:pt x="1942" y="124"/>
                </a:cubicBezTo>
                <a:cubicBezTo>
                  <a:pt x="1829" y="158"/>
                  <a:pt x="1727" y="203"/>
                  <a:pt x="1637" y="271"/>
                </a:cubicBezTo>
                <a:cubicBezTo>
                  <a:pt x="1536" y="327"/>
                  <a:pt x="1434" y="395"/>
                  <a:pt x="1344" y="463"/>
                </a:cubicBezTo>
                <a:lnTo>
                  <a:pt x="1073" y="700"/>
                </a:lnTo>
                <a:cubicBezTo>
                  <a:pt x="768" y="1004"/>
                  <a:pt x="509" y="1354"/>
                  <a:pt x="294" y="1726"/>
                </a:cubicBezTo>
                <a:lnTo>
                  <a:pt x="80" y="2099"/>
                </a:lnTo>
                <a:cubicBezTo>
                  <a:pt x="24" y="2178"/>
                  <a:pt x="1" y="2234"/>
                  <a:pt x="1" y="2234"/>
                </a:cubicBezTo>
                <a:cubicBezTo>
                  <a:pt x="182" y="2144"/>
                  <a:pt x="340" y="2042"/>
                  <a:pt x="498" y="1907"/>
                </a:cubicBezTo>
                <a:cubicBezTo>
                  <a:pt x="633" y="1794"/>
                  <a:pt x="780" y="1659"/>
                  <a:pt x="938" y="1512"/>
                </a:cubicBezTo>
                <a:lnTo>
                  <a:pt x="1163" y="1275"/>
                </a:lnTo>
                <a:cubicBezTo>
                  <a:pt x="1242" y="1196"/>
                  <a:pt x="1321" y="1117"/>
                  <a:pt x="1400" y="1049"/>
                </a:cubicBezTo>
                <a:cubicBezTo>
                  <a:pt x="1558" y="891"/>
                  <a:pt x="1716" y="756"/>
                  <a:pt x="1874" y="621"/>
                </a:cubicBezTo>
                <a:cubicBezTo>
                  <a:pt x="1953" y="553"/>
                  <a:pt x="2021" y="497"/>
                  <a:pt x="2111" y="440"/>
                </a:cubicBezTo>
                <a:cubicBezTo>
                  <a:pt x="2190" y="395"/>
                  <a:pt x="2258" y="339"/>
                  <a:pt x="2326" y="293"/>
                </a:cubicBezTo>
                <a:cubicBezTo>
                  <a:pt x="2393" y="248"/>
                  <a:pt x="2461" y="214"/>
                  <a:pt x="2529" y="181"/>
                </a:cubicBezTo>
                <a:lnTo>
                  <a:pt x="2687" y="90"/>
                </a:lnTo>
                <a:cubicBezTo>
                  <a:pt x="2777" y="34"/>
                  <a:pt x="2833" y="0"/>
                  <a:pt x="283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9" name="Google Shape;4139;p21"/>
          <p:cNvSpPr/>
          <p:nvPr/>
        </p:nvSpPr>
        <p:spPr>
          <a:xfrm>
            <a:off x="6041894" y="124271"/>
            <a:ext cx="72072" cy="21930"/>
          </a:xfrm>
          <a:custGeom>
            <a:avLst/>
            <a:gdLst/>
            <a:ahLst/>
            <a:cxnLst/>
            <a:rect l="l" t="t" r="r" b="b"/>
            <a:pathLst>
              <a:path w="2100" h="639" extrusionOk="0">
                <a:moveTo>
                  <a:pt x="1503" y="0"/>
                </a:moveTo>
                <a:cubicBezTo>
                  <a:pt x="1327" y="0"/>
                  <a:pt x="1152" y="17"/>
                  <a:pt x="982" y="56"/>
                </a:cubicBezTo>
                <a:cubicBezTo>
                  <a:pt x="835" y="90"/>
                  <a:pt x="711" y="146"/>
                  <a:pt x="576" y="203"/>
                </a:cubicBezTo>
                <a:cubicBezTo>
                  <a:pt x="463" y="237"/>
                  <a:pt x="361" y="304"/>
                  <a:pt x="260" y="372"/>
                </a:cubicBezTo>
                <a:cubicBezTo>
                  <a:pt x="170" y="451"/>
                  <a:pt x="79" y="541"/>
                  <a:pt x="0" y="632"/>
                </a:cubicBezTo>
                <a:cubicBezTo>
                  <a:pt x="52" y="636"/>
                  <a:pt x="103" y="639"/>
                  <a:pt x="154" y="639"/>
                </a:cubicBezTo>
                <a:cubicBezTo>
                  <a:pt x="225" y="639"/>
                  <a:pt x="295" y="633"/>
                  <a:pt x="361" y="620"/>
                </a:cubicBezTo>
                <a:cubicBezTo>
                  <a:pt x="474" y="609"/>
                  <a:pt x="587" y="598"/>
                  <a:pt x="711" y="598"/>
                </a:cubicBezTo>
                <a:cubicBezTo>
                  <a:pt x="835" y="586"/>
                  <a:pt x="948" y="553"/>
                  <a:pt x="1084" y="530"/>
                </a:cubicBezTo>
                <a:cubicBezTo>
                  <a:pt x="1321" y="474"/>
                  <a:pt x="1558" y="395"/>
                  <a:pt x="1783" y="293"/>
                </a:cubicBezTo>
                <a:cubicBezTo>
                  <a:pt x="1896" y="237"/>
                  <a:pt x="2009" y="169"/>
                  <a:pt x="2099" y="101"/>
                </a:cubicBezTo>
                <a:cubicBezTo>
                  <a:pt x="1986" y="56"/>
                  <a:pt x="1862" y="22"/>
                  <a:pt x="1749" y="11"/>
                </a:cubicBezTo>
                <a:cubicBezTo>
                  <a:pt x="1667" y="4"/>
                  <a:pt x="1585" y="0"/>
                  <a:pt x="150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0" name="Google Shape;4140;p21"/>
          <p:cNvSpPr/>
          <p:nvPr/>
        </p:nvSpPr>
        <p:spPr>
          <a:xfrm>
            <a:off x="5992336" y="191641"/>
            <a:ext cx="109618" cy="75538"/>
          </a:xfrm>
          <a:custGeom>
            <a:avLst/>
            <a:gdLst/>
            <a:ahLst/>
            <a:cxnLst/>
            <a:rect l="l" t="t" r="r" b="b"/>
            <a:pathLst>
              <a:path w="3194" h="2201" extrusionOk="0">
                <a:moveTo>
                  <a:pt x="0" y="0"/>
                </a:moveTo>
                <a:cubicBezTo>
                  <a:pt x="0" y="0"/>
                  <a:pt x="56" y="34"/>
                  <a:pt x="147" y="90"/>
                </a:cubicBezTo>
                <a:cubicBezTo>
                  <a:pt x="192" y="124"/>
                  <a:pt x="260" y="147"/>
                  <a:pt x="316" y="192"/>
                </a:cubicBezTo>
                <a:cubicBezTo>
                  <a:pt x="372" y="237"/>
                  <a:pt x="440" y="293"/>
                  <a:pt x="508" y="339"/>
                </a:cubicBezTo>
                <a:cubicBezTo>
                  <a:pt x="643" y="429"/>
                  <a:pt x="801" y="587"/>
                  <a:pt x="982" y="711"/>
                </a:cubicBezTo>
                <a:cubicBezTo>
                  <a:pt x="1072" y="779"/>
                  <a:pt x="1162" y="846"/>
                  <a:pt x="1253" y="925"/>
                </a:cubicBezTo>
                <a:cubicBezTo>
                  <a:pt x="1343" y="1004"/>
                  <a:pt x="1444" y="1072"/>
                  <a:pt x="1535" y="1151"/>
                </a:cubicBezTo>
                <a:cubicBezTo>
                  <a:pt x="1884" y="1422"/>
                  <a:pt x="2257" y="1681"/>
                  <a:pt x="2629" y="1918"/>
                </a:cubicBezTo>
                <a:cubicBezTo>
                  <a:pt x="2810" y="2020"/>
                  <a:pt x="2990" y="2110"/>
                  <a:pt x="3193" y="2200"/>
                </a:cubicBezTo>
                <a:cubicBezTo>
                  <a:pt x="3081" y="2020"/>
                  <a:pt x="2945" y="1851"/>
                  <a:pt x="2810" y="1693"/>
                </a:cubicBezTo>
                <a:cubicBezTo>
                  <a:pt x="2674" y="1535"/>
                  <a:pt x="2528" y="1377"/>
                  <a:pt x="2381" y="1241"/>
                </a:cubicBezTo>
                <a:cubicBezTo>
                  <a:pt x="2212" y="1072"/>
                  <a:pt x="2020" y="914"/>
                  <a:pt x="1828" y="756"/>
                </a:cubicBezTo>
                <a:cubicBezTo>
                  <a:pt x="1636" y="609"/>
                  <a:pt x="1433" y="474"/>
                  <a:pt x="1219" y="350"/>
                </a:cubicBezTo>
                <a:cubicBezTo>
                  <a:pt x="1038" y="248"/>
                  <a:pt x="835" y="147"/>
                  <a:pt x="621" y="79"/>
                </a:cubicBezTo>
                <a:cubicBezTo>
                  <a:pt x="530" y="56"/>
                  <a:pt x="440" y="34"/>
                  <a:pt x="372" y="11"/>
                </a:cubicBezTo>
                <a:cubicBezTo>
                  <a:pt x="305" y="0"/>
                  <a:pt x="237" y="0"/>
                  <a:pt x="16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1" name="Google Shape;4141;p21"/>
          <p:cNvSpPr/>
          <p:nvPr/>
        </p:nvSpPr>
        <p:spPr>
          <a:xfrm>
            <a:off x="6019037" y="189307"/>
            <a:ext cx="46915" cy="20146"/>
          </a:xfrm>
          <a:custGeom>
            <a:avLst/>
            <a:gdLst/>
            <a:ahLst/>
            <a:cxnLst/>
            <a:rect l="l" t="t" r="r" b="b"/>
            <a:pathLst>
              <a:path w="1367" h="587" extrusionOk="0">
                <a:moveTo>
                  <a:pt x="260" y="0"/>
                </a:moveTo>
                <a:cubicBezTo>
                  <a:pt x="170" y="12"/>
                  <a:pt x="91" y="23"/>
                  <a:pt x="1" y="57"/>
                </a:cubicBezTo>
                <a:cubicBezTo>
                  <a:pt x="46" y="124"/>
                  <a:pt x="102" y="203"/>
                  <a:pt x="159" y="260"/>
                </a:cubicBezTo>
                <a:cubicBezTo>
                  <a:pt x="283" y="384"/>
                  <a:pt x="429" y="474"/>
                  <a:pt x="587" y="531"/>
                </a:cubicBezTo>
                <a:cubicBezTo>
                  <a:pt x="703" y="569"/>
                  <a:pt x="824" y="587"/>
                  <a:pt x="947" y="587"/>
                </a:cubicBezTo>
                <a:cubicBezTo>
                  <a:pt x="1003" y="587"/>
                  <a:pt x="1061" y="583"/>
                  <a:pt x="1118" y="576"/>
                </a:cubicBezTo>
                <a:cubicBezTo>
                  <a:pt x="1197" y="576"/>
                  <a:pt x="1287" y="542"/>
                  <a:pt x="1366" y="508"/>
                </a:cubicBezTo>
                <a:cubicBezTo>
                  <a:pt x="1310" y="440"/>
                  <a:pt x="1253" y="373"/>
                  <a:pt x="1185" y="316"/>
                </a:cubicBezTo>
                <a:cubicBezTo>
                  <a:pt x="1061" y="215"/>
                  <a:pt x="915" y="136"/>
                  <a:pt x="757" y="79"/>
                </a:cubicBezTo>
                <a:cubicBezTo>
                  <a:pt x="599" y="23"/>
                  <a:pt x="429" y="0"/>
                  <a:pt x="26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2" name="Google Shape;4142;p21"/>
          <p:cNvSpPr/>
          <p:nvPr/>
        </p:nvSpPr>
        <p:spPr>
          <a:xfrm>
            <a:off x="6243661" y="202486"/>
            <a:ext cx="80583" cy="72827"/>
          </a:xfrm>
          <a:custGeom>
            <a:avLst/>
            <a:gdLst/>
            <a:ahLst/>
            <a:cxnLst/>
            <a:rect l="l" t="t" r="r" b="b"/>
            <a:pathLst>
              <a:path w="2348" h="2122" extrusionOk="0">
                <a:moveTo>
                  <a:pt x="0" y="0"/>
                </a:moveTo>
                <a:cubicBezTo>
                  <a:pt x="34" y="34"/>
                  <a:pt x="68" y="68"/>
                  <a:pt x="102" y="102"/>
                </a:cubicBezTo>
                <a:cubicBezTo>
                  <a:pt x="170" y="169"/>
                  <a:pt x="271" y="248"/>
                  <a:pt x="384" y="350"/>
                </a:cubicBezTo>
                <a:lnTo>
                  <a:pt x="1185" y="1049"/>
                </a:lnTo>
                <a:cubicBezTo>
                  <a:pt x="1321" y="1185"/>
                  <a:pt x="1467" y="1320"/>
                  <a:pt x="1603" y="1433"/>
                </a:cubicBezTo>
                <a:cubicBezTo>
                  <a:pt x="1738" y="1557"/>
                  <a:pt x="1851" y="1670"/>
                  <a:pt x="1975" y="1772"/>
                </a:cubicBezTo>
                <a:cubicBezTo>
                  <a:pt x="2088" y="1862"/>
                  <a:pt x="2167" y="1963"/>
                  <a:pt x="2235" y="2020"/>
                </a:cubicBezTo>
                <a:cubicBezTo>
                  <a:pt x="2302" y="2088"/>
                  <a:pt x="2348" y="2121"/>
                  <a:pt x="2348" y="2121"/>
                </a:cubicBezTo>
                <a:cubicBezTo>
                  <a:pt x="2348" y="2121"/>
                  <a:pt x="2336" y="2076"/>
                  <a:pt x="2314" y="1975"/>
                </a:cubicBezTo>
                <a:cubicBezTo>
                  <a:pt x="2291" y="1851"/>
                  <a:pt x="2257" y="1726"/>
                  <a:pt x="2201" y="1614"/>
                </a:cubicBezTo>
                <a:cubicBezTo>
                  <a:pt x="2122" y="1444"/>
                  <a:pt x="2032" y="1298"/>
                  <a:pt x="1919" y="1151"/>
                </a:cubicBezTo>
                <a:cubicBezTo>
                  <a:pt x="1851" y="1072"/>
                  <a:pt x="1795" y="993"/>
                  <a:pt x="1716" y="914"/>
                </a:cubicBezTo>
                <a:lnTo>
                  <a:pt x="1501" y="700"/>
                </a:lnTo>
                <a:cubicBezTo>
                  <a:pt x="1343" y="564"/>
                  <a:pt x="1174" y="440"/>
                  <a:pt x="1005" y="339"/>
                </a:cubicBezTo>
                <a:cubicBezTo>
                  <a:pt x="847" y="248"/>
                  <a:pt x="678" y="169"/>
                  <a:pt x="508" y="113"/>
                </a:cubicBezTo>
                <a:cubicBezTo>
                  <a:pt x="395" y="68"/>
                  <a:pt x="271" y="34"/>
                  <a:pt x="147" y="23"/>
                </a:cubicBezTo>
                <a:cubicBezTo>
                  <a:pt x="57" y="0"/>
                  <a:pt x="1" y="0"/>
                  <a:pt x="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3" name="Google Shape;4143;p21"/>
          <p:cNvSpPr/>
          <p:nvPr/>
        </p:nvSpPr>
        <p:spPr>
          <a:xfrm>
            <a:off x="6268440" y="200907"/>
            <a:ext cx="57726" cy="42248"/>
          </a:xfrm>
          <a:custGeom>
            <a:avLst/>
            <a:gdLst/>
            <a:ahLst/>
            <a:cxnLst/>
            <a:rect l="l" t="t" r="r" b="b"/>
            <a:pathLst>
              <a:path w="1682" h="1231" extrusionOk="0">
                <a:moveTo>
                  <a:pt x="1" y="1"/>
                </a:moveTo>
                <a:cubicBezTo>
                  <a:pt x="57" y="102"/>
                  <a:pt x="136" y="204"/>
                  <a:pt x="215" y="294"/>
                </a:cubicBezTo>
                <a:cubicBezTo>
                  <a:pt x="294" y="373"/>
                  <a:pt x="373" y="464"/>
                  <a:pt x="463" y="531"/>
                </a:cubicBezTo>
                <a:cubicBezTo>
                  <a:pt x="497" y="565"/>
                  <a:pt x="542" y="610"/>
                  <a:pt x="599" y="644"/>
                </a:cubicBezTo>
                <a:cubicBezTo>
                  <a:pt x="655" y="678"/>
                  <a:pt x="712" y="723"/>
                  <a:pt x="757" y="768"/>
                </a:cubicBezTo>
                <a:cubicBezTo>
                  <a:pt x="926" y="915"/>
                  <a:pt x="1129" y="1039"/>
                  <a:pt x="1332" y="1129"/>
                </a:cubicBezTo>
                <a:cubicBezTo>
                  <a:pt x="1445" y="1174"/>
                  <a:pt x="1558" y="1208"/>
                  <a:pt x="1682" y="1231"/>
                </a:cubicBezTo>
                <a:cubicBezTo>
                  <a:pt x="1637" y="1118"/>
                  <a:pt x="1580" y="1016"/>
                  <a:pt x="1524" y="915"/>
                </a:cubicBezTo>
                <a:cubicBezTo>
                  <a:pt x="1377" y="700"/>
                  <a:pt x="1208" y="520"/>
                  <a:pt x="1005" y="351"/>
                </a:cubicBezTo>
                <a:cubicBezTo>
                  <a:pt x="903" y="272"/>
                  <a:pt x="791" y="215"/>
                  <a:pt x="666" y="170"/>
                </a:cubicBezTo>
                <a:cubicBezTo>
                  <a:pt x="565" y="114"/>
                  <a:pt x="463" y="80"/>
                  <a:pt x="350" y="57"/>
                </a:cubicBezTo>
                <a:cubicBezTo>
                  <a:pt x="238" y="23"/>
                  <a:pt x="125" y="1"/>
                  <a:pt x="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4" name="Google Shape;4144;p21"/>
          <p:cNvSpPr/>
          <p:nvPr/>
        </p:nvSpPr>
        <p:spPr>
          <a:xfrm>
            <a:off x="5880384" y="476668"/>
            <a:ext cx="51549" cy="95684"/>
          </a:xfrm>
          <a:custGeom>
            <a:avLst/>
            <a:gdLst/>
            <a:ahLst/>
            <a:cxnLst/>
            <a:rect l="l" t="t" r="r" b="b"/>
            <a:pathLst>
              <a:path w="1502" h="2788" extrusionOk="0">
                <a:moveTo>
                  <a:pt x="1" y="0"/>
                </a:moveTo>
                <a:cubicBezTo>
                  <a:pt x="1" y="181"/>
                  <a:pt x="12" y="350"/>
                  <a:pt x="35" y="531"/>
                </a:cubicBezTo>
                <a:cubicBezTo>
                  <a:pt x="46" y="700"/>
                  <a:pt x="91" y="869"/>
                  <a:pt x="148" y="1038"/>
                </a:cubicBezTo>
                <a:cubicBezTo>
                  <a:pt x="215" y="1219"/>
                  <a:pt x="294" y="1411"/>
                  <a:pt x="373" y="1603"/>
                </a:cubicBezTo>
                <a:cubicBezTo>
                  <a:pt x="486" y="1783"/>
                  <a:pt x="599" y="1964"/>
                  <a:pt x="723" y="2122"/>
                </a:cubicBezTo>
                <a:cubicBezTo>
                  <a:pt x="768" y="2201"/>
                  <a:pt x="825" y="2268"/>
                  <a:pt x="892" y="2336"/>
                </a:cubicBezTo>
                <a:cubicBezTo>
                  <a:pt x="960" y="2392"/>
                  <a:pt x="1016" y="2449"/>
                  <a:pt x="1084" y="2494"/>
                </a:cubicBezTo>
                <a:cubicBezTo>
                  <a:pt x="1208" y="2607"/>
                  <a:pt x="1355" y="2708"/>
                  <a:pt x="1502" y="2787"/>
                </a:cubicBezTo>
                <a:cubicBezTo>
                  <a:pt x="1445" y="2629"/>
                  <a:pt x="1378" y="2471"/>
                  <a:pt x="1299" y="2313"/>
                </a:cubicBezTo>
                <a:cubicBezTo>
                  <a:pt x="1265" y="2246"/>
                  <a:pt x="1220" y="2178"/>
                  <a:pt x="1174" y="2099"/>
                </a:cubicBezTo>
                <a:cubicBezTo>
                  <a:pt x="1141" y="2020"/>
                  <a:pt x="1095" y="1941"/>
                  <a:pt x="1062" y="1862"/>
                </a:cubicBezTo>
                <a:cubicBezTo>
                  <a:pt x="994" y="1704"/>
                  <a:pt x="892" y="1546"/>
                  <a:pt x="813" y="1377"/>
                </a:cubicBezTo>
                <a:cubicBezTo>
                  <a:pt x="723" y="1196"/>
                  <a:pt x="644" y="1027"/>
                  <a:pt x="554" y="869"/>
                </a:cubicBezTo>
                <a:cubicBezTo>
                  <a:pt x="497" y="790"/>
                  <a:pt x="441" y="711"/>
                  <a:pt x="407" y="643"/>
                </a:cubicBezTo>
                <a:cubicBezTo>
                  <a:pt x="373" y="564"/>
                  <a:pt x="328" y="497"/>
                  <a:pt x="294" y="429"/>
                </a:cubicBezTo>
                <a:cubicBezTo>
                  <a:pt x="204" y="282"/>
                  <a:pt x="114" y="136"/>
                  <a:pt x="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5" name="Google Shape;4145;p21"/>
          <p:cNvSpPr/>
          <p:nvPr/>
        </p:nvSpPr>
        <p:spPr>
          <a:xfrm>
            <a:off x="5856394" y="483258"/>
            <a:ext cx="27147" cy="55392"/>
          </a:xfrm>
          <a:custGeom>
            <a:avLst/>
            <a:gdLst/>
            <a:ahLst/>
            <a:cxnLst/>
            <a:rect l="l" t="t" r="r" b="b"/>
            <a:pathLst>
              <a:path w="791" h="1614" extrusionOk="0">
                <a:moveTo>
                  <a:pt x="57" y="0"/>
                </a:moveTo>
                <a:cubicBezTo>
                  <a:pt x="23" y="90"/>
                  <a:pt x="12" y="203"/>
                  <a:pt x="0" y="305"/>
                </a:cubicBezTo>
                <a:cubicBezTo>
                  <a:pt x="12" y="519"/>
                  <a:pt x="57" y="733"/>
                  <a:pt x="158" y="925"/>
                </a:cubicBezTo>
                <a:cubicBezTo>
                  <a:pt x="249" y="1117"/>
                  <a:pt x="373" y="1286"/>
                  <a:pt x="531" y="1433"/>
                </a:cubicBezTo>
                <a:cubicBezTo>
                  <a:pt x="598" y="1501"/>
                  <a:pt x="689" y="1569"/>
                  <a:pt x="779" y="1614"/>
                </a:cubicBezTo>
                <a:cubicBezTo>
                  <a:pt x="790" y="1512"/>
                  <a:pt x="790" y="1411"/>
                  <a:pt x="779" y="1309"/>
                </a:cubicBezTo>
                <a:cubicBezTo>
                  <a:pt x="745" y="1106"/>
                  <a:pt x="689" y="903"/>
                  <a:pt x="587" y="722"/>
                </a:cubicBezTo>
                <a:cubicBezTo>
                  <a:pt x="542" y="621"/>
                  <a:pt x="497" y="542"/>
                  <a:pt x="440" y="451"/>
                </a:cubicBezTo>
                <a:cubicBezTo>
                  <a:pt x="384" y="372"/>
                  <a:pt x="316" y="293"/>
                  <a:pt x="271" y="226"/>
                </a:cubicBezTo>
                <a:cubicBezTo>
                  <a:pt x="203" y="135"/>
                  <a:pt x="136" y="68"/>
                  <a:pt x="57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6" name="Google Shape;4146;p21"/>
          <p:cNvSpPr/>
          <p:nvPr/>
        </p:nvSpPr>
        <p:spPr>
          <a:xfrm>
            <a:off x="5931898" y="210585"/>
            <a:ext cx="41493" cy="74028"/>
          </a:xfrm>
          <a:custGeom>
            <a:avLst/>
            <a:gdLst/>
            <a:ahLst/>
            <a:cxnLst/>
            <a:rect l="l" t="t" r="r" b="b"/>
            <a:pathLst>
              <a:path w="1209" h="2157" extrusionOk="0">
                <a:moveTo>
                  <a:pt x="1208" y="1"/>
                </a:moveTo>
                <a:cubicBezTo>
                  <a:pt x="1163" y="12"/>
                  <a:pt x="1129" y="24"/>
                  <a:pt x="1095" y="35"/>
                </a:cubicBezTo>
                <a:cubicBezTo>
                  <a:pt x="994" y="69"/>
                  <a:pt x="903" y="114"/>
                  <a:pt x="813" y="182"/>
                </a:cubicBezTo>
                <a:cubicBezTo>
                  <a:pt x="689" y="261"/>
                  <a:pt x="587" y="351"/>
                  <a:pt x="497" y="475"/>
                </a:cubicBezTo>
                <a:cubicBezTo>
                  <a:pt x="396" y="599"/>
                  <a:pt x="305" y="734"/>
                  <a:pt x="238" y="881"/>
                </a:cubicBezTo>
                <a:cubicBezTo>
                  <a:pt x="102" y="1152"/>
                  <a:pt x="35" y="1445"/>
                  <a:pt x="12" y="1739"/>
                </a:cubicBezTo>
                <a:cubicBezTo>
                  <a:pt x="1" y="1874"/>
                  <a:pt x="1" y="2021"/>
                  <a:pt x="12" y="2156"/>
                </a:cubicBezTo>
                <a:cubicBezTo>
                  <a:pt x="114" y="2055"/>
                  <a:pt x="193" y="1942"/>
                  <a:pt x="272" y="1829"/>
                </a:cubicBezTo>
                <a:cubicBezTo>
                  <a:pt x="328" y="1727"/>
                  <a:pt x="396" y="1603"/>
                  <a:pt x="463" y="1479"/>
                </a:cubicBezTo>
                <a:cubicBezTo>
                  <a:pt x="531" y="1355"/>
                  <a:pt x="610" y="1220"/>
                  <a:pt x="666" y="1084"/>
                </a:cubicBezTo>
                <a:cubicBezTo>
                  <a:pt x="723" y="949"/>
                  <a:pt x="791" y="825"/>
                  <a:pt x="847" y="701"/>
                </a:cubicBezTo>
                <a:cubicBezTo>
                  <a:pt x="903" y="565"/>
                  <a:pt x="960" y="464"/>
                  <a:pt x="1016" y="362"/>
                </a:cubicBezTo>
                <a:cubicBezTo>
                  <a:pt x="1073" y="249"/>
                  <a:pt x="1129" y="170"/>
                  <a:pt x="1152" y="114"/>
                </a:cubicBezTo>
                <a:cubicBezTo>
                  <a:pt x="1186" y="46"/>
                  <a:pt x="1208" y="1"/>
                  <a:pt x="120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7" name="Google Shape;4147;p21"/>
          <p:cNvSpPr/>
          <p:nvPr/>
        </p:nvSpPr>
        <p:spPr>
          <a:xfrm>
            <a:off x="5970234" y="210997"/>
            <a:ext cx="18258" cy="71660"/>
          </a:xfrm>
          <a:custGeom>
            <a:avLst/>
            <a:gdLst/>
            <a:ahLst/>
            <a:cxnLst/>
            <a:rect l="l" t="t" r="r" b="b"/>
            <a:pathLst>
              <a:path w="532" h="2088" extrusionOk="0">
                <a:moveTo>
                  <a:pt x="272" y="0"/>
                </a:moveTo>
                <a:cubicBezTo>
                  <a:pt x="204" y="102"/>
                  <a:pt x="148" y="203"/>
                  <a:pt x="114" y="316"/>
                </a:cubicBezTo>
                <a:cubicBezTo>
                  <a:pt x="35" y="564"/>
                  <a:pt x="1" y="813"/>
                  <a:pt x="23" y="1072"/>
                </a:cubicBezTo>
                <a:cubicBezTo>
                  <a:pt x="46" y="1309"/>
                  <a:pt x="102" y="1546"/>
                  <a:pt x="193" y="1772"/>
                </a:cubicBezTo>
                <a:cubicBezTo>
                  <a:pt x="227" y="1885"/>
                  <a:pt x="283" y="1998"/>
                  <a:pt x="351" y="2088"/>
                </a:cubicBezTo>
                <a:cubicBezTo>
                  <a:pt x="407" y="1986"/>
                  <a:pt x="441" y="1873"/>
                  <a:pt x="463" y="1761"/>
                </a:cubicBezTo>
                <a:cubicBezTo>
                  <a:pt x="509" y="1512"/>
                  <a:pt x="531" y="1275"/>
                  <a:pt x="509" y="1027"/>
                </a:cubicBezTo>
                <a:cubicBezTo>
                  <a:pt x="497" y="903"/>
                  <a:pt x="486" y="790"/>
                  <a:pt x="463" y="666"/>
                </a:cubicBezTo>
                <a:cubicBezTo>
                  <a:pt x="430" y="553"/>
                  <a:pt x="407" y="440"/>
                  <a:pt x="384" y="339"/>
                </a:cubicBezTo>
                <a:cubicBezTo>
                  <a:pt x="362" y="226"/>
                  <a:pt x="317" y="113"/>
                  <a:pt x="272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21"/>
          <p:cNvSpPr/>
          <p:nvPr/>
        </p:nvSpPr>
        <p:spPr>
          <a:xfrm>
            <a:off x="5859860" y="189685"/>
            <a:ext cx="99974" cy="86006"/>
          </a:xfrm>
          <a:custGeom>
            <a:avLst/>
            <a:gdLst/>
            <a:ahLst/>
            <a:cxnLst/>
            <a:rect l="l" t="t" r="r" b="b"/>
            <a:pathLst>
              <a:path w="2913" h="2506" extrusionOk="0">
                <a:moveTo>
                  <a:pt x="2912" y="1"/>
                </a:moveTo>
                <a:lnTo>
                  <a:pt x="2912" y="1"/>
                </a:lnTo>
                <a:cubicBezTo>
                  <a:pt x="2709" y="34"/>
                  <a:pt x="2506" y="91"/>
                  <a:pt x="2314" y="181"/>
                </a:cubicBezTo>
                <a:cubicBezTo>
                  <a:pt x="2111" y="260"/>
                  <a:pt x="1919" y="350"/>
                  <a:pt x="1739" y="463"/>
                </a:cubicBezTo>
                <a:cubicBezTo>
                  <a:pt x="1637" y="520"/>
                  <a:pt x="1535" y="587"/>
                  <a:pt x="1434" y="655"/>
                </a:cubicBezTo>
                <a:cubicBezTo>
                  <a:pt x="1332" y="723"/>
                  <a:pt x="1231" y="802"/>
                  <a:pt x="1129" y="870"/>
                </a:cubicBezTo>
                <a:cubicBezTo>
                  <a:pt x="1039" y="949"/>
                  <a:pt x="949" y="1039"/>
                  <a:pt x="847" y="1118"/>
                </a:cubicBezTo>
                <a:cubicBezTo>
                  <a:pt x="757" y="1208"/>
                  <a:pt x="678" y="1287"/>
                  <a:pt x="599" y="1377"/>
                </a:cubicBezTo>
                <a:cubicBezTo>
                  <a:pt x="520" y="1468"/>
                  <a:pt x="452" y="1569"/>
                  <a:pt x="384" y="1648"/>
                </a:cubicBezTo>
                <a:cubicBezTo>
                  <a:pt x="317" y="1738"/>
                  <a:pt x="260" y="1829"/>
                  <a:pt x="215" y="1919"/>
                </a:cubicBezTo>
                <a:cubicBezTo>
                  <a:pt x="125" y="2043"/>
                  <a:pt x="69" y="2190"/>
                  <a:pt x="35" y="2336"/>
                </a:cubicBezTo>
                <a:cubicBezTo>
                  <a:pt x="12" y="2449"/>
                  <a:pt x="1" y="2506"/>
                  <a:pt x="1" y="2506"/>
                </a:cubicBezTo>
                <a:cubicBezTo>
                  <a:pt x="1" y="2506"/>
                  <a:pt x="46" y="2472"/>
                  <a:pt x="114" y="2382"/>
                </a:cubicBezTo>
                <a:cubicBezTo>
                  <a:pt x="148" y="2348"/>
                  <a:pt x="193" y="2291"/>
                  <a:pt x="249" y="2235"/>
                </a:cubicBezTo>
                <a:cubicBezTo>
                  <a:pt x="294" y="2190"/>
                  <a:pt x="362" y="2133"/>
                  <a:pt x="430" y="2077"/>
                </a:cubicBezTo>
                <a:cubicBezTo>
                  <a:pt x="497" y="2021"/>
                  <a:pt x="565" y="1953"/>
                  <a:pt x="644" y="1896"/>
                </a:cubicBezTo>
                <a:cubicBezTo>
                  <a:pt x="723" y="1829"/>
                  <a:pt x="813" y="1761"/>
                  <a:pt x="881" y="1682"/>
                </a:cubicBezTo>
                <a:cubicBezTo>
                  <a:pt x="960" y="1614"/>
                  <a:pt x="1050" y="1547"/>
                  <a:pt x="1152" y="1468"/>
                </a:cubicBezTo>
                <a:cubicBezTo>
                  <a:pt x="1253" y="1400"/>
                  <a:pt x="1332" y="1321"/>
                  <a:pt x="1434" y="1253"/>
                </a:cubicBezTo>
                <a:cubicBezTo>
                  <a:pt x="1806" y="949"/>
                  <a:pt x="2167" y="655"/>
                  <a:pt x="2449" y="418"/>
                </a:cubicBezTo>
                <a:cubicBezTo>
                  <a:pt x="2596" y="294"/>
                  <a:pt x="2709" y="192"/>
                  <a:pt x="2788" y="125"/>
                </a:cubicBezTo>
                <a:cubicBezTo>
                  <a:pt x="2878" y="46"/>
                  <a:pt x="2912" y="1"/>
                  <a:pt x="291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9" name="Google Shape;4149;p21"/>
          <p:cNvSpPr/>
          <p:nvPr/>
        </p:nvSpPr>
        <p:spPr>
          <a:xfrm>
            <a:off x="5850972" y="183473"/>
            <a:ext cx="122008" cy="33737"/>
          </a:xfrm>
          <a:custGeom>
            <a:avLst/>
            <a:gdLst/>
            <a:ahLst/>
            <a:cxnLst/>
            <a:rect l="l" t="t" r="r" b="b"/>
            <a:pathLst>
              <a:path w="3555" h="983" extrusionOk="0">
                <a:moveTo>
                  <a:pt x="2603" y="0"/>
                </a:moveTo>
                <a:cubicBezTo>
                  <a:pt x="2525" y="0"/>
                  <a:pt x="2448" y="4"/>
                  <a:pt x="2370" y="12"/>
                </a:cubicBezTo>
                <a:cubicBezTo>
                  <a:pt x="2246" y="12"/>
                  <a:pt x="2133" y="24"/>
                  <a:pt x="2020" y="46"/>
                </a:cubicBezTo>
                <a:lnTo>
                  <a:pt x="1670" y="103"/>
                </a:lnTo>
                <a:cubicBezTo>
                  <a:pt x="1445" y="159"/>
                  <a:pt x="1230" y="227"/>
                  <a:pt x="1005" y="306"/>
                </a:cubicBezTo>
                <a:cubicBezTo>
                  <a:pt x="813" y="385"/>
                  <a:pt x="632" y="475"/>
                  <a:pt x="463" y="588"/>
                </a:cubicBezTo>
                <a:cubicBezTo>
                  <a:pt x="339" y="667"/>
                  <a:pt x="215" y="757"/>
                  <a:pt x="124" y="859"/>
                </a:cubicBezTo>
                <a:cubicBezTo>
                  <a:pt x="45" y="938"/>
                  <a:pt x="0" y="983"/>
                  <a:pt x="0" y="983"/>
                </a:cubicBezTo>
                <a:cubicBezTo>
                  <a:pt x="0" y="983"/>
                  <a:pt x="57" y="972"/>
                  <a:pt x="158" y="938"/>
                </a:cubicBezTo>
                <a:cubicBezTo>
                  <a:pt x="260" y="915"/>
                  <a:pt x="407" y="881"/>
                  <a:pt x="564" y="836"/>
                </a:cubicBezTo>
                <a:cubicBezTo>
                  <a:pt x="734" y="802"/>
                  <a:pt x="926" y="757"/>
                  <a:pt x="1129" y="712"/>
                </a:cubicBezTo>
                <a:cubicBezTo>
                  <a:pt x="1230" y="678"/>
                  <a:pt x="1343" y="667"/>
                  <a:pt x="1456" y="644"/>
                </a:cubicBezTo>
                <a:cubicBezTo>
                  <a:pt x="1558" y="622"/>
                  <a:pt x="1670" y="588"/>
                  <a:pt x="1772" y="577"/>
                </a:cubicBezTo>
                <a:lnTo>
                  <a:pt x="2991" y="294"/>
                </a:lnTo>
                <a:lnTo>
                  <a:pt x="3397" y="204"/>
                </a:lnTo>
                <a:cubicBezTo>
                  <a:pt x="3498" y="170"/>
                  <a:pt x="3555" y="148"/>
                  <a:pt x="3555" y="148"/>
                </a:cubicBezTo>
                <a:cubicBezTo>
                  <a:pt x="3555" y="148"/>
                  <a:pt x="3498" y="137"/>
                  <a:pt x="3397" y="103"/>
                </a:cubicBezTo>
                <a:cubicBezTo>
                  <a:pt x="3261" y="58"/>
                  <a:pt x="3115" y="35"/>
                  <a:pt x="2979" y="24"/>
                </a:cubicBezTo>
                <a:cubicBezTo>
                  <a:pt x="2854" y="10"/>
                  <a:pt x="2728" y="0"/>
                  <a:pt x="260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0" name="Google Shape;4150;p21"/>
          <p:cNvSpPr/>
          <p:nvPr/>
        </p:nvSpPr>
        <p:spPr>
          <a:xfrm>
            <a:off x="5773889" y="389530"/>
            <a:ext cx="17469" cy="52304"/>
          </a:xfrm>
          <a:custGeom>
            <a:avLst/>
            <a:gdLst/>
            <a:ahLst/>
            <a:cxnLst/>
            <a:rect l="l" t="t" r="r" b="b"/>
            <a:pathLst>
              <a:path w="509" h="1524" extrusionOk="0">
                <a:moveTo>
                  <a:pt x="418" y="0"/>
                </a:moveTo>
                <a:cubicBezTo>
                  <a:pt x="351" y="57"/>
                  <a:pt x="283" y="124"/>
                  <a:pt x="226" y="192"/>
                </a:cubicBezTo>
                <a:cubicBezTo>
                  <a:pt x="114" y="350"/>
                  <a:pt x="35" y="531"/>
                  <a:pt x="12" y="722"/>
                </a:cubicBezTo>
                <a:cubicBezTo>
                  <a:pt x="1" y="813"/>
                  <a:pt x="1" y="926"/>
                  <a:pt x="1" y="1027"/>
                </a:cubicBezTo>
                <a:cubicBezTo>
                  <a:pt x="12" y="1106"/>
                  <a:pt x="23" y="1196"/>
                  <a:pt x="57" y="1287"/>
                </a:cubicBezTo>
                <a:cubicBezTo>
                  <a:pt x="91" y="1366"/>
                  <a:pt x="136" y="1445"/>
                  <a:pt x="204" y="1524"/>
                </a:cubicBezTo>
                <a:cubicBezTo>
                  <a:pt x="260" y="1445"/>
                  <a:pt x="305" y="1366"/>
                  <a:pt x="339" y="1287"/>
                </a:cubicBezTo>
                <a:cubicBezTo>
                  <a:pt x="362" y="1208"/>
                  <a:pt x="407" y="1129"/>
                  <a:pt x="430" y="1050"/>
                </a:cubicBezTo>
                <a:cubicBezTo>
                  <a:pt x="452" y="959"/>
                  <a:pt x="475" y="880"/>
                  <a:pt x="486" y="790"/>
                </a:cubicBezTo>
                <a:cubicBezTo>
                  <a:pt x="509" y="621"/>
                  <a:pt x="509" y="440"/>
                  <a:pt x="486" y="271"/>
                </a:cubicBezTo>
                <a:cubicBezTo>
                  <a:pt x="475" y="181"/>
                  <a:pt x="452" y="91"/>
                  <a:pt x="41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1" name="Google Shape;4151;p21"/>
          <p:cNvSpPr/>
          <p:nvPr/>
        </p:nvSpPr>
        <p:spPr>
          <a:xfrm>
            <a:off x="6109676" y="386407"/>
            <a:ext cx="58516" cy="40463"/>
          </a:xfrm>
          <a:custGeom>
            <a:avLst/>
            <a:gdLst/>
            <a:ahLst/>
            <a:cxnLst/>
            <a:rect l="l" t="t" r="r" b="b"/>
            <a:pathLst>
              <a:path w="1705" h="1179" extrusionOk="0">
                <a:moveTo>
                  <a:pt x="0" y="1"/>
                </a:moveTo>
                <a:lnTo>
                  <a:pt x="0" y="1"/>
                </a:lnTo>
                <a:cubicBezTo>
                  <a:pt x="23" y="114"/>
                  <a:pt x="68" y="227"/>
                  <a:pt x="124" y="328"/>
                </a:cubicBezTo>
                <a:cubicBezTo>
                  <a:pt x="181" y="430"/>
                  <a:pt x="248" y="531"/>
                  <a:pt x="339" y="610"/>
                </a:cubicBezTo>
                <a:cubicBezTo>
                  <a:pt x="440" y="701"/>
                  <a:pt x="542" y="791"/>
                  <a:pt x="655" y="870"/>
                </a:cubicBezTo>
                <a:cubicBezTo>
                  <a:pt x="869" y="1005"/>
                  <a:pt x="1106" y="1107"/>
                  <a:pt x="1354" y="1152"/>
                </a:cubicBezTo>
                <a:cubicBezTo>
                  <a:pt x="1437" y="1168"/>
                  <a:pt x="1519" y="1179"/>
                  <a:pt x="1606" y="1179"/>
                </a:cubicBezTo>
                <a:cubicBezTo>
                  <a:pt x="1638" y="1179"/>
                  <a:pt x="1671" y="1178"/>
                  <a:pt x="1704" y="1175"/>
                </a:cubicBezTo>
                <a:cubicBezTo>
                  <a:pt x="1636" y="1084"/>
                  <a:pt x="1557" y="994"/>
                  <a:pt x="1478" y="915"/>
                </a:cubicBezTo>
                <a:cubicBezTo>
                  <a:pt x="1309" y="746"/>
                  <a:pt x="1117" y="599"/>
                  <a:pt x="925" y="475"/>
                </a:cubicBezTo>
                <a:cubicBezTo>
                  <a:pt x="813" y="407"/>
                  <a:pt x="722" y="340"/>
                  <a:pt x="621" y="294"/>
                </a:cubicBezTo>
                <a:cubicBezTo>
                  <a:pt x="519" y="238"/>
                  <a:pt x="418" y="193"/>
                  <a:pt x="327" y="148"/>
                </a:cubicBezTo>
                <a:cubicBezTo>
                  <a:pt x="215" y="80"/>
                  <a:pt x="113" y="35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2" name="Google Shape;4152;p21"/>
          <p:cNvSpPr/>
          <p:nvPr/>
        </p:nvSpPr>
        <p:spPr>
          <a:xfrm>
            <a:off x="6098041" y="355038"/>
            <a:ext cx="44582" cy="34903"/>
          </a:xfrm>
          <a:custGeom>
            <a:avLst/>
            <a:gdLst/>
            <a:ahLst/>
            <a:cxnLst/>
            <a:rect l="l" t="t" r="r" b="b"/>
            <a:pathLst>
              <a:path w="1299" h="1017" extrusionOk="0">
                <a:moveTo>
                  <a:pt x="1" y="1"/>
                </a:moveTo>
                <a:lnTo>
                  <a:pt x="1" y="1"/>
                </a:lnTo>
                <a:cubicBezTo>
                  <a:pt x="12" y="103"/>
                  <a:pt x="46" y="193"/>
                  <a:pt x="91" y="283"/>
                </a:cubicBezTo>
                <a:cubicBezTo>
                  <a:pt x="170" y="464"/>
                  <a:pt x="305" y="622"/>
                  <a:pt x="475" y="746"/>
                </a:cubicBezTo>
                <a:cubicBezTo>
                  <a:pt x="633" y="859"/>
                  <a:pt x="813" y="938"/>
                  <a:pt x="1005" y="983"/>
                </a:cubicBezTo>
                <a:cubicBezTo>
                  <a:pt x="1095" y="1017"/>
                  <a:pt x="1197" y="1017"/>
                  <a:pt x="1298" y="1017"/>
                </a:cubicBezTo>
                <a:cubicBezTo>
                  <a:pt x="1264" y="926"/>
                  <a:pt x="1208" y="836"/>
                  <a:pt x="1152" y="757"/>
                </a:cubicBezTo>
                <a:cubicBezTo>
                  <a:pt x="1039" y="599"/>
                  <a:pt x="915" y="464"/>
                  <a:pt x="757" y="362"/>
                </a:cubicBezTo>
                <a:cubicBezTo>
                  <a:pt x="678" y="306"/>
                  <a:pt x="599" y="249"/>
                  <a:pt x="520" y="204"/>
                </a:cubicBezTo>
                <a:cubicBezTo>
                  <a:pt x="441" y="170"/>
                  <a:pt x="362" y="136"/>
                  <a:pt x="283" y="91"/>
                </a:cubicBezTo>
                <a:cubicBezTo>
                  <a:pt x="192" y="46"/>
                  <a:pt x="102" y="24"/>
                  <a:pt x="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3" name="Google Shape;4153;p21"/>
          <p:cNvSpPr/>
          <p:nvPr/>
        </p:nvSpPr>
        <p:spPr>
          <a:xfrm>
            <a:off x="6208792" y="96369"/>
            <a:ext cx="52716" cy="26907"/>
          </a:xfrm>
          <a:custGeom>
            <a:avLst/>
            <a:gdLst/>
            <a:ahLst/>
            <a:cxnLst/>
            <a:rect l="l" t="t" r="r" b="b"/>
            <a:pathLst>
              <a:path w="1536" h="784" extrusionOk="0">
                <a:moveTo>
                  <a:pt x="294" y="0"/>
                </a:moveTo>
                <a:cubicBezTo>
                  <a:pt x="193" y="11"/>
                  <a:pt x="102" y="34"/>
                  <a:pt x="1" y="68"/>
                </a:cubicBezTo>
                <a:cubicBezTo>
                  <a:pt x="69" y="136"/>
                  <a:pt x="148" y="203"/>
                  <a:pt x="227" y="271"/>
                </a:cubicBezTo>
                <a:lnTo>
                  <a:pt x="452" y="429"/>
                </a:lnTo>
                <a:cubicBezTo>
                  <a:pt x="531" y="474"/>
                  <a:pt x="610" y="519"/>
                  <a:pt x="701" y="564"/>
                </a:cubicBezTo>
                <a:cubicBezTo>
                  <a:pt x="870" y="643"/>
                  <a:pt x="1050" y="711"/>
                  <a:pt x="1231" y="756"/>
                </a:cubicBezTo>
                <a:cubicBezTo>
                  <a:pt x="1305" y="773"/>
                  <a:pt x="1380" y="783"/>
                  <a:pt x="1454" y="783"/>
                </a:cubicBezTo>
                <a:cubicBezTo>
                  <a:pt x="1481" y="783"/>
                  <a:pt x="1508" y="782"/>
                  <a:pt x="1536" y="779"/>
                </a:cubicBezTo>
                <a:cubicBezTo>
                  <a:pt x="1502" y="688"/>
                  <a:pt x="1445" y="598"/>
                  <a:pt x="1389" y="519"/>
                </a:cubicBezTo>
                <a:cubicBezTo>
                  <a:pt x="1332" y="440"/>
                  <a:pt x="1265" y="373"/>
                  <a:pt x="1186" y="305"/>
                </a:cubicBezTo>
                <a:cubicBezTo>
                  <a:pt x="1095" y="248"/>
                  <a:pt x="1005" y="181"/>
                  <a:pt x="904" y="136"/>
                </a:cubicBezTo>
                <a:cubicBezTo>
                  <a:pt x="712" y="45"/>
                  <a:pt x="509" y="0"/>
                  <a:pt x="294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4" name="Google Shape;4154;p21"/>
          <p:cNvSpPr/>
          <p:nvPr/>
        </p:nvSpPr>
        <p:spPr>
          <a:xfrm>
            <a:off x="6793193" y="782597"/>
            <a:ext cx="20558" cy="64316"/>
          </a:xfrm>
          <a:custGeom>
            <a:avLst/>
            <a:gdLst/>
            <a:ahLst/>
            <a:cxnLst/>
            <a:rect l="l" t="t" r="r" b="b"/>
            <a:pathLst>
              <a:path w="599" h="1874" extrusionOk="0">
                <a:moveTo>
                  <a:pt x="294" y="1"/>
                </a:moveTo>
                <a:cubicBezTo>
                  <a:pt x="136" y="1"/>
                  <a:pt x="1" y="418"/>
                  <a:pt x="1" y="937"/>
                </a:cubicBezTo>
                <a:cubicBezTo>
                  <a:pt x="1" y="1456"/>
                  <a:pt x="136" y="1874"/>
                  <a:pt x="294" y="1874"/>
                </a:cubicBezTo>
                <a:cubicBezTo>
                  <a:pt x="463" y="1874"/>
                  <a:pt x="599" y="1456"/>
                  <a:pt x="599" y="937"/>
                </a:cubicBezTo>
                <a:cubicBezTo>
                  <a:pt x="599" y="418"/>
                  <a:pt x="463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5" name="Google Shape;4155;p21"/>
          <p:cNvSpPr/>
          <p:nvPr/>
        </p:nvSpPr>
        <p:spPr>
          <a:xfrm>
            <a:off x="6752524" y="707848"/>
            <a:ext cx="20558" cy="64728"/>
          </a:xfrm>
          <a:custGeom>
            <a:avLst/>
            <a:gdLst/>
            <a:ahLst/>
            <a:cxnLst/>
            <a:rect l="l" t="t" r="r" b="b"/>
            <a:pathLst>
              <a:path w="599" h="1886" extrusionOk="0">
                <a:moveTo>
                  <a:pt x="306" y="1"/>
                </a:moveTo>
                <a:cubicBezTo>
                  <a:pt x="148" y="1"/>
                  <a:pt x="1" y="418"/>
                  <a:pt x="1" y="937"/>
                </a:cubicBezTo>
                <a:cubicBezTo>
                  <a:pt x="1" y="1456"/>
                  <a:pt x="136" y="1885"/>
                  <a:pt x="306" y="1885"/>
                </a:cubicBezTo>
                <a:cubicBezTo>
                  <a:pt x="464" y="1885"/>
                  <a:pt x="599" y="1456"/>
                  <a:pt x="599" y="937"/>
                </a:cubicBezTo>
                <a:cubicBezTo>
                  <a:pt x="599" y="418"/>
                  <a:pt x="452" y="1"/>
                  <a:pt x="3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6" name="Google Shape;4156;p21"/>
          <p:cNvSpPr/>
          <p:nvPr/>
        </p:nvSpPr>
        <p:spPr>
          <a:xfrm>
            <a:off x="6736668" y="806998"/>
            <a:ext cx="20180" cy="64728"/>
          </a:xfrm>
          <a:custGeom>
            <a:avLst/>
            <a:gdLst/>
            <a:ahLst/>
            <a:cxnLst/>
            <a:rect l="l" t="t" r="r" b="b"/>
            <a:pathLst>
              <a:path w="588" h="1886" extrusionOk="0">
                <a:moveTo>
                  <a:pt x="294" y="1"/>
                </a:moveTo>
                <a:cubicBezTo>
                  <a:pt x="124" y="1"/>
                  <a:pt x="0" y="418"/>
                  <a:pt x="0" y="937"/>
                </a:cubicBezTo>
                <a:cubicBezTo>
                  <a:pt x="0" y="1456"/>
                  <a:pt x="124" y="1885"/>
                  <a:pt x="294" y="1885"/>
                </a:cubicBezTo>
                <a:cubicBezTo>
                  <a:pt x="452" y="1885"/>
                  <a:pt x="587" y="1456"/>
                  <a:pt x="587" y="937"/>
                </a:cubicBezTo>
                <a:cubicBezTo>
                  <a:pt x="587" y="418"/>
                  <a:pt x="452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7" name="Google Shape;4157;p21"/>
          <p:cNvSpPr/>
          <p:nvPr/>
        </p:nvSpPr>
        <p:spPr>
          <a:xfrm>
            <a:off x="6699465" y="741173"/>
            <a:ext cx="20592" cy="64693"/>
          </a:xfrm>
          <a:custGeom>
            <a:avLst/>
            <a:gdLst/>
            <a:ahLst/>
            <a:cxnLst/>
            <a:rect l="l" t="t" r="r" b="b"/>
            <a:pathLst>
              <a:path w="600" h="1885" extrusionOk="0">
                <a:moveTo>
                  <a:pt x="306" y="0"/>
                </a:moveTo>
                <a:cubicBezTo>
                  <a:pt x="148" y="0"/>
                  <a:pt x="1" y="418"/>
                  <a:pt x="1" y="937"/>
                </a:cubicBezTo>
                <a:cubicBezTo>
                  <a:pt x="1" y="1456"/>
                  <a:pt x="148" y="1885"/>
                  <a:pt x="306" y="1885"/>
                </a:cubicBezTo>
                <a:cubicBezTo>
                  <a:pt x="464" y="1885"/>
                  <a:pt x="599" y="1456"/>
                  <a:pt x="599" y="937"/>
                </a:cubicBezTo>
                <a:cubicBezTo>
                  <a:pt x="599" y="418"/>
                  <a:pt x="464" y="0"/>
                  <a:pt x="3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8" name="Google Shape;4158;p21"/>
          <p:cNvSpPr/>
          <p:nvPr/>
        </p:nvSpPr>
        <p:spPr>
          <a:xfrm>
            <a:off x="6681653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1" y="429"/>
                  <a:pt x="1" y="948"/>
                </a:cubicBezTo>
                <a:cubicBezTo>
                  <a:pt x="1" y="1467"/>
                  <a:pt x="136" y="1885"/>
                  <a:pt x="294" y="1885"/>
                </a:cubicBezTo>
                <a:cubicBezTo>
                  <a:pt x="452" y="1885"/>
                  <a:pt x="599" y="1456"/>
                  <a:pt x="599" y="948"/>
                </a:cubicBezTo>
                <a:cubicBezTo>
                  <a:pt x="599" y="429"/>
                  <a:pt x="452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9" name="Google Shape;4159;p21"/>
          <p:cNvSpPr/>
          <p:nvPr/>
        </p:nvSpPr>
        <p:spPr>
          <a:xfrm>
            <a:off x="6709933" y="651323"/>
            <a:ext cx="20180" cy="64693"/>
          </a:xfrm>
          <a:custGeom>
            <a:avLst/>
            <a:gdLst/>
            <a:ahLst/>
            <a:cxnLst/>
            <a:rect l="l" t="t" r="r" b="b"/>
            <a:pathLst>
              <a:path w="588" h="1885" extrusionOk="0">
                <a:moveTo>
                  <a:pt x="294" y="0"/>
                </a:moveTo>
                <a:cubicBezTo>
                  <a:pt x="136" y="0"/>
                  <a:pt x="1" y="418"/>
                  <a:pt x="1" y="937"/>
                </a:cubicBezTo>
                <a:cubicBezTo>
                  <a:pt x="1" y="1456"/>
                  <a:pt x="136" y="1885"/>
                  <a:pt x="294" y="1885"/>
                </a:cubicBezTo>
                <a:cubicBezTo>
                  <a:pt x="463" y="1885"/>
                  <a:pt x="587" y="1456"/>
                  <a:pt x="587" y="937"/>
                </a:cubicBezTo>
                <a:cubicBezTo>
                  <a:pt x="587" y="418"/>
                  <a:pt x="452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0" name="Google Shape;4160;p21"/>
          <p:cNvSpPr/>
          <p:nvPr/>
        </p:nvSpPr>
        <p:spPr>
          <a:xfrm>
            <a:off x="6880709" y="807376"/>
            <a:ext cx="20592" cy="64728"/>
          </a:xfrm>
          <a:custGeom>
            <a:avLst/>
            <a:gdLst/>
            <a:ahLst/>
            <a:cxnLst/>
            <a:rect l="l" t="t" r="r" b="b"/>
            <a:pathLst>
              <a:path w="600" h="1886" extrusionOk="0">
                <a:moveTo>
                  <a:pt x="294" y="1"/>
                </a:moveTo>
                <a:cubicBezTo>
                  <a:pt x="136" y="1"/>
                  <a:pt x="1" y="430"/>
                  <a:pt x="1" y="949"/>
                </a:cubicBezTo>
                <a:cubicBezTo>
                  <a:pt x="1" y="1468"/>
                  <a:pt x="136" y="1885"/>
                  <a:pt x="294" y="1885"/>
                </a:cubicBezTo>
                <a:cubicBezTo>
                  <a:pt x="464" y="1885"/>
                  <a:pt x="599" y="1468"/>
                  <a:pt x="599" y="949"/>
                </a:cubicBezTo>
                <a:cubicBezTo>
                  <a:pt x="599" y="430"/>
                  <a:pt x="464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1" name="Google Shape;4161;p21"/>
          <p:cNvSpPr/>
          <p:nvPr/>
        </p:nvSpPr>
        <p:spPr>
          <a:xfrm>
            <a:off x="6840074" y="732661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0" y="429"/>
                  <a:pt x="0" y="948"/>
                </a:cubicBezTo>
                <a:cubicBezTo>
                  <a:pt x="0" y="1467"/>
                  <a:pt x="136" y="1884"/>
                  <a:pt x="294" y="1884"/>
                </a:cubicBezTo>
                <a:cubicBezTo>
                  <a:pt x="452" y="1884"/>
                  <a:pt x="598" y="1467"/>
                  <a:pt x="598" y="948"/>
                </a:cubicBezTo>
                <a:cubicBezTo>
                  <a:pt x="598" y="429"/>
                  <a:pt x="452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2" name="Google Shape;4162;p21"/>
          <p:cNvSpPr/>
          <p:nvPr/>
        </p:nvSpPr>
        <p:spPr>
          <a:xfrm>
            <a:off x="6829606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305" y="0"/>
                </a:moveTo>
                <a:cubicBezTo>
                  <a:pt x="136" y="0"/>
                  <a:pt x="0" y="429"/>
                  <a:pt x="0" y="948"/>
                </a:cubicBezTo>
                <a:cubicBezTo>
                  <a:pt x="0" y="1467"/>
                  <a:pt x="147" y="1885"/>
                  <a:pt x="305" y="1885"/>
                </a:cubicBezTo>
                <a:cubicBezTo>
                  <a:pt x="463" y="1885"/>
                  <a:pt x="599" y="1467"/>
                  <a:pt x="599" y="948"/>
                </a:cubicBezTo>
                <a:cubicBezTo>
                  <a:pt x="599" y="429"/>
                  <a:pt x="463" y="0"/>
                  <a:pt x="30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3" name="Google Shape;4163;p21"/>
          <p:cNvSpPr/>
          <p:nvPr/>
        </p:nvSpPr>
        <p:spPr>
          <a:xfrm>
            <a:off x="4914928" y="279500"/>
            <a:ext cx="512020" cy="355418"/>
          </a:xfrm>
          <a:custGeom>
            <a:avLst/>
            <a:gdLst/>
            <a:ahLst/>
            <a:cxnLst/>
            <a:rect l="l" t="t" r="r" b="b"/>
            <a:pathLst>
              <a:path w="14919" h="10356" extrusionOk="0">
                <a:moveTo>
                  <a:pt x="12546" y="0"/>
                </a:moveTo>
                <a:cubicBezTo>
                  <a:pt x="6445" y="0"/>
                  <a:pt x="1684" y="4184"/>
                  <a:pt x="0" y="10315"/>
                </a:cubicBezTo>
                <a:cubicBezTo>
                  <a:pt x="289" y="10342"/>
                  <a:pt x="587" y="10355"/>
                  <a:pt x="894" y="10355"/>
                </a:cubicBezTo>
                <a:cubicBezTo>
                  <a:pt x="6134" y="10355"/>
                  <a:pt x="13799" y="6483"/>
                  <a:pt x="14918" y="205"/>
                </a:cubicBezTo>
                <a:cubicBezTo>
                  <a:pt x="14108" y="67"/>
                  <a:pt x="13317" y="0"/>
                  <a:pt x="12546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4" name="Google Shape;4164;p21"/>
          <p:cNvSpPr/>
          <p:nvPr/>
        </p:nvSpPr>
        <p:spPr>
          <a:xfrm>
            <a:off x="4932740" y="220676"/>
            <a:ext cx="594491" cy="408614"/>
          </a:xfrm>
          <a:custGeom>
            <a:avLst/>
            <a:gdLst/>
            <a:ahLst/>
            <a:cxnLst/>
            <a:rect l="l" t="t" r="r" b="b"/>
            <a:pathLst>
              <a:path w="17322" h="11906" extrusionOk="0">
                <a:moveTo>
                  <a:pt x="17322" y="0"/>
                </a:moveTo>
                <a:lnTo>
                  <a:pt x="17322" y="0"/>
                </a:lnTo>
                <a:cubicBezTo>
                  <a:pt x="17321" y="1"/>
                  <a:pt x="16182" y="655"/>
                  <a:pt x="14501" y="1670"/>
                </a:cubicBezTo>
                <a:cubicBezTo>
                  <a:pt x="13722" y="2144"/>
                  <a:pt x="12831" y="2686"/>
                  <a:pt x="11883" y="3284"/>
                </a:cubicBezTo>
                <a:cubicBezTo>
                  <a:pt x="11465" y="3126"/>
                  <a:pt x="11048" y="2968"/>
                  <a:pt x="10630" y="2821"/>
                </a:cubicBezTo>
                <a:cubicBezTo>
                  <a:pt x="10393" y="2742"/>
                  <a:pt x="10145" y="2675"/>
                  <a:pt x="9908" y="2596"/>
                </a:cubicBezTo>
                <a:cubicBezTo>
                  <a:pt x="9660" y="2551"/>
                  <a:pt x="9411" y="2494"/>
                  <a:pt x="9163" y="2460"/>
                </a:cubicBezTo>
                <a:lnTo>
                  <a:pt x="9163" y="2460"/>
                </a:lnTo>
                <a:cubicBezTo>
                  <a:pt x="9400" y="2562"/>
                  <a:pt x="9626" y="2641"/>
                  <a:pt x="9863" y="2742"/>
                </a:cubicBezTo>
                <a:cubicBezTo>
                  <a:pt x="10100" y="2833"/>
                  <a:pt x="10325" y="2934"/>
                  <a:pt x="10551" y="3036"/>
                </a:cubicBezTo>
                <a:cubicBezTo>
                  <a:pt x="10901" y="3183"/>
                  <a:pt x="11251" y="3329"/>
                  <a:pt x="11601" y="3453"/>
                </a:cubicBezTo>
                <a:cubicBezTo>
                  <a:pt x="11003" y="3826"/>
                  <a:pt x="10382" y="4232"/>
                  <a:pt x="9761" y="4638"/>
                </a:cubicBezTo>
                <a:cubicBezTo>
                  <a:pt x="9739" y="4604"/>
                  <a:pt x="9716" y="4570"/>
                  <a:pt x="9682" y="4559"/>
                </a:cubicBezTo>
                <a:lnTo>
                  <a:pt x="8994" y="4356"/>
                </a:lnTo>
                <a:cubicBezTo>
                  <a:pt x="8757" y="4311"/>
                  <a:pt x="8520" y="4266"/>
                  <a:pt x="8294" y="4221"/>
                </a:cubicBezTo>
                <a:cubicBezTo>
                  <a:pt x="8057" y="4176"/>
                  <a:pt x="7832" y="4142"/>
                  <a:pt x="7595" y="4097"/>
                </a:cubicBezTo>
                <a:cubicBezTo>
                  <a:pt x="7369" y="4063"/>
                  <a:pt x="7143" y="4006"/>
                  <a:pt x="6906" y="3972"/>
                </a:cubicBezTo>
                <a:lnTo>
                  <a:pt x="6906" y="3972"/>
                </a:lnTo>
                <a:cubicBezTo>
                  <a:pt x="7121" y="4063"/>
                  <a:pt x="7335" y="4142"/>
                  <a:pt x="7561" y="4232"/>
                </a:cubicBezTo>
                <a:cubicBezTo>
                  <a:pt x="7787" y="4322"/>
                  <a:pt x="8012" y="4379"/>
                  <a:pt x="8249" y="4435"/>
                </a:cubicBezTo>
                <a:cubicBezTo>
                  <a:pt x="8475" y="4503"/>
                  <a:pt x="8701" y="4559"/>
                  <a:pt x="8926" y="4616"/>
                </a:cubicBezTo>
                <a:cubicBezTo>
                  <a:pt x="9107" y="4672"/>
                  <a:pt x="9299" y="4728"/>
                  <a:pt x="9479" y="4785"/>
                </a:cubicBezTo>
                <a:cubicBezTo>
                  <a:pt x="9479" y="4796"/>
                  <a:pt x="9479" y="4807"/>
                  <a:pt x="9479" y="4807"/>
                </a:cubicBezTo>
                <a:cubicBezTo>
                  <a:pt x="9118" y="5044"/>
                  <a:pt x="8746" y="5281"/>
                  <a:pt x="8385" y="5518"/>
                </a:cubicBezTo>
                <a:lnTo>
                  <a:pt x="7888" y="5857"/>
                </a:lnTo>
                <a:lnTo>
                  <a:pt x="7324" y="5688"/>
                </a:lnTo>
                <a:cubicBezTo>
                  <a:pt x="7064" y="5620"/>
                  <a:pt x="6805" y="5563"/>
                  <a:pt x="6545" y="5518"/>
                </a:cubicBezTo>
                <a:cubicBezTo>
                  <a:pt x="6015" y="5439"/>
                  <a:pt x="5507" y="5349"/>
                  <a:pt x="4977" y="5281"/>
                </a:cubicBezTo>
                <a:lnTo>
                  <a:pt x="4977" y="5281"/>
                </a:lnTo>
                <a:cubicBezTo>
                  <a:pt x="5225" y="5372"/>
                  <a:pt x="5473" y="5451"/>
                  <a:pt x="5733" y="5530"/>
                </a:cubicBezTo>
                <a:lnTo>
                  <a:pt x="6489" y="5744"/>
                </a:lnTo>
                <a:cubicBezTo>
                  <a:pt x="6748" y="5812"/>
                  <a:pt x="6997" y="5879"/>
                  <a:pt x="7256" y="5947"/>
                </a:cubicBezTo>
                <a:lnTo>
                  <a:pt x="7606" y="6060"/>
                </a:lnTo>
                <a:cubicBezTo>
                  <a:pt x="7324" y="6241"/>
                  <a:pt x="7042" y="6432"/>
                  <a:pt x="6771" y="6624"/>
                </a:cubicBezTo>
                <a:cubicBezTo>
                  <a:pt x="6466" y="6827"/>
                  <a:pt x="6173" y="7030"/>
                  <a:pt x="5879" y="7234"/>
                </a:cubicBezTo>
                <a:cubicBezTo>
                  <a:pt x="5778" y="7188"/>
                  <a:pt x="5688" y="7143"/>
                  <a:pt x="5586" y="7109"/>
                </a:cubicBezTo>
                <a:cubicBezTo>
                  <a:pt x="5372" y="7030"/>
                  <a:pt x="5146" y="6963"/>
                  <a:pt x="4932" y="6895"/>
                </a:cubicBezTo>
                <a:cubicBezTo>
                  <a:pt x="4706" y="6827"/>
                  <a:pt x="4480" y="6805"/>
                  <a:pt x="4255" y="6760"/>
                </a:cubicBezTo>
                <a:cubicBezTo>
                  <a:pt x="4018" y="6748"/>
                  <a:pt x="3792" y="6737"/>
                  <a:pt x="3566" y="6737"/>
                </a:cubicBezTo>
                <a:cubicBezTo>
                  <a:pt x="3792" y="6805"/>
                  <a:pt x="4006" y="6850"/>
                  <a:pt x="4221" y="6906"/>
                </a:cubicBezTo>
                <a:cubicBezTo>
                  <a:pt x="4435" y="6963"/>
                  <a:pt x="4650" y="7042"/>
                  <a:pt x="4864" y="7109"/>
                </a:cubicBezTo>
                <a:cubicBezTo>
                  <a:pt x="5078" y="7177"/>
                  <a:pt x="5270" y="7279"/>
                  <a:pt x="5485" y="7358"/>
                </a:cubicBezTo>
                <a:lnTo>
                  <a:pt x="5620" y="7414"/>
                </a:lnTo>
                <a:cubicBezTo>
                  <a:pt x="5485" y="7516"/>
                  <a:pt x="5338" y="7617"/>
                  <a:pt x="5214" y="7719"/>
                </a:cubicBezTo>
                <a:cubicBezTo>
                  <a:pt x="4774" y="8035"/>
                  <a:pt x="4379" y="8328"/>
                  <a:pt x="3995" y="8599"/>
                </a:cubicBezTo>
                <a:cubicBezTo>
                  <a:pt x="3995" y="8599"/>
                  <a:pt x="4006" y="8588"/>
                  <a:pt x="4006" y="8576"/>
                </a:cubicBezTo>
                <a:lnTo>
                  <a:pt x="4006" y="8565"/>
                </a:lnTo>
                <a:cubicBezTo>
                  <a:pt x="4006" y="8486"/>
                  <a:pt x="3950" y="8418"/>
                  <a:pt x="3882" y="8418"/>
                </a:cubicBezTo>
                <a:lnTo>
                  <a:pt x="3860" y="8418"/>
                </a:lnTo>
                <a:cubicBezTo>
                  <a:pt x="3510" y="8407"/>
                  <a:pt x="3149" y="8396"/>
                  <a:pt x="2788" y="8396"/>
                </a:cubicBezTo>
                <a:cubicBezTo>
                  <a:pt x="2438" y="8362"/>
                  <a:pt x="2077" y="8351"/>
                  <a:pt x="1716" y="8351"/>
                </a:cubicBezTo>
                <a:cubicBezTo>
                  <a:pt x="2054" y="8452"/>
                  <a:pt x="2415" y="8542"/>
                  <a:pt x="2765" y="8610"/>
                </a:cubicBezTo>
                <a:cubicBezTo>
                  <a:pt x="3070" y="8655"/>
                  <a:pt x="3386" y="8667"/>
                  <a:pt x="3690" y="8689"/>
                </a:cubicBezTo>
                <a:cubicBezTo>
                  <a:pt x="3690" y="8746"/>
                  <a:pt x="3679" y="8791"/>
                  <a:pt x="3668" y="8847"/>
                </a:cubicBezTo>
                <a:cubicBezTo>
                  <a:pt x="3250" y="9174"/>
                  <a:pt x="2855" y="9479"/>
                  <a:pt x="2494" y="9761"/>
                </a:cubicBezTo>
                <a:cubicBezTo>
                  <a:pt x="2111" y="10077"/>
                  <a:pt x="1749" y="10348"/>
                  <a:pt x="1456" y="10607"/>
                </a:cubicBezTo>
                <a:cubicBezTo>
                  <a:pt x="1163" y="10878"/>
                  <a:pt x="892" y="11115"/>
                  <a:pt x="677" y="11307"/>
                </a:cubicBezTo>
                <a:lnTo>
                  <a:pt x="0" y="11905"/>
                </a:lnTo>
                <a:lnTo>
                  <a:pt x="711" y="11341"/>
                </a:lnTo>
                <a:lnTo>
                  <a:pt x="1524" y="10698"/>
                </a:lnTo>
                <a:cubicBezTo>
                  <a:pt x="1828" y="10438"/>
                  <a:pt x="2201" y="10179"/>
                  <a:pt x="2596" y="9885"/>
                </a:cubicBezTo>
                <a:lnTo>
                  <a:pt x="3611" y="9129"/>
                </a:lnTo>
                <a:lnTo>
                  <a:pt x="3611" y="9129"/>
                </a:lnTo>
                <a:cubicBezTo>
                  <a:pt x="3510" y="9648"/>
                  <a:pt x="3453" y="10179"/>
                  <a:pt x="3420" y="10709"/>
                </a:cubicBezTo>
                <a:cubicBezTo>
                  <a:pt x="3623" y="10111"/>
                  <a:pt x="3792" y="9513"/>
                  <a:pt x="3927" y="8904"/>
                </a:cubicBezTo>
                <a:cubicBezTo>
                  <a:pt x="4367" y="8588"/>
                  <a:pt x="4841" y="8260"/>
                  <a:pt x="5327" y="7922"/>
                </a:cubicBezTo>
                <a:cubicBezTo>
                  <a:pt x="5507" y="7798"/>
                  <a:pt x="5688" y="7674"/>
                  <a:pt x="5868" y="7549"/>
                </a:cubicBezTo>
                <a:lnTo>
                  <a:pt x="5970" y="7595"/>
                </a:lnTo>
                <a:cubicBezTo>
                  <a:pt x="5755" y="8272"/>
                  <a:pt x="5586" y="8971"/>
                  <a:pt x="5451" y="9671"/>
                </a:cubicBezTo>
                <a:cubicBezTo>
                  <a:pt x="5767" y="8983"/>
                  <a:pt x="6037" y="8272"/>
                  <a:pt x="6263" y="7561"/>
                </a:cubicBezTo>
                <a:cubicBezTo>
                  <a:pt x="6286" y="7493"/>
                  <a:pt x="6252" y="7414"/>
                  <a:pt x="6195" y="7391"/>
                </a:cubicBezTo>
                <a:lnTo>
                  <a:pt x="6128" y="7358"/>
                </a:lnTo>
                <a:cubicBezTo>
                  <a:pt x="6376" y="7188"/>
                  <a:pt x="6636" y="7019"/>
                  <a:pt x="6895" y="6850"/>
                </a:cubicBezTo>
                <a:lnTo>
                  <a:pt x="7843" y="6207"/>
                </a:lnTo>
                <a:lnTo>
                  <a:pt x="7843" y="6207"/>
                </a:lnTo>
                <a:cubicBezTo>
                  <a:pt x="7798" y="6353"/>
                  <a:pt x="7764" y="6511"/>
                  <a:pt x="7730" y="6658"/>
                </a:cubicBezTo>
                <a:cubicBezTo>
                  <a:pt x="7674" y="6872"/>
                  <a:pt x="7617" y="7076"/>
                  <a:pt x="7572" y="7301"/>
                </a:cubicBezTo>
                <a:cubicBezTo>
                  <a:pt x="7527" y="7516"/>
                  <a:pt x="7482" y="7741"/>
                  <a:pt x="7459" y="7967"/>
                </a:cubicBezTo>
                <a:cubicBezTo>
                  <a:pt x="7459" y="8080"/>
                  <a:pt x="7459" y="8193"/>
                  <a:pt x="7448" y="8306"/>
                </a:cubicBezTo>
                <a:cubicBezTo>
                  <a:pt x="7437" y="8418"/>
                  <a:pt x="7471" y="8531"/>
                  <a:pt x="7482" y="8633"/>
                </a:cubicBezTo>
                <a:lnTo>
                  <a:pt x="7516" y="8306"/>
                </a:lnTo>
                <a:cubicBezTo>
                  <a:pt x="7538" y="8193"/>
                  <a:pt x="7561" y="8091"/>
                  <a:pt x="7583" y="7990"/>
                </a:cubicBezTo>
                <a:cubicBezTo>
                  <a:pt x="7606" y="7888"/>
                  <a:pt x="7640" y="7775"/>
                  <a:pt x="7662" y="7674"/>
                </a:cubicBezTo>
                <a:lnTo>
                  <a:pt x="7764" y="7358"/>
                </a:lnTo>
                <a:cubicBezTo>
                  <a:pt x="7832" y="7143"/>
                  <a:pt x="7899" y="6940"/>
                  <a:pt x="7978" y="6726"/>
                </a:cubicBezTo>
                <a:cubicBezTo>
                  <a:pt x="8046" y="6511"/>
                  <a:pt x="8102" y="6308"/>
                  <a:pt x="8148" y="6083"/>
                </a:cubicBezTo>
                <a:cubicBezTo>
                  <a:pt x="8159" y="6060"/>
                  <a:pt x="8148" y="6026"/>
                  <a:pt x="8136" y="6004"/>
                </a:cubicBezTo>
                <a:lnTo>
                  <a:pt x="8520" y="5755"/>
                </a:lnTo>
                <a:lnTo>
                  <a:pt x="9411" y="5169"/>
                </a:lnTo>
                <a:lnTo>
                  <a:pt x="9411" y="5169"/>
                </a:lnTo>
                <a:cubicBezTo>
                  <a:pt x="9321" y="5846"/>
                  <a:pt x="9253" y="6534"/>
                  <a:pt x="9231" y="7222"/>
                </a:cubicBezTo>
                <a:cubicBezTo>
                  <a:pt x="9434" y="6489"/>
                  <a:pt x="9592" y="5733"/>
                  <a:pt x="9716" y="4965"/>
                </a:cubicBezTo>
                <a:cubicBezTo>
                  <a:pt x="10404" y="4514"/>
                  <a:pt x="11082" y="4063"/>
                  <a:pt x="11747" y="3634"/>
                </a:cubicBezTo>
                <a:lnTo>
                  <a:pt x="11770" y="3623"/>
                </a:lnTo>
                <a:lnTo>
                  <a:pt x="11770" y="3623"/>
                </a:lnTo>
                <a:cubicBezTo>
                  <a:pt x="11634" y="3950"/>
                  <a:pt x="11510" y="4277"/>
                  <a:pt x="11386" y="4604"/>
                </a:cubicBezTo>
                <a:cubicBezTo>
                  <a:pt x="11273" y="5022"/>
                  <a:pt x="11161" y="5439"/>
                  <a:pt x="11070" y="5857"/>
                </a:cubicBezTo>
                <a:cubicBezTo>
                  <a:pt x="11251" y="5473"/>
                  <a:pt x="11420" y="5078"/>
                  <a:pt x="11589" y="4672"/>
                </a:cubicBezTo>
                <a:cubicBezTo>
                  <a:pt x="11770" y="4300"/>
                  <a:pt x="11939" y="3905"/>
                  <a:pt x="12108" y="3521"/>
                </a:cubicBezTo>
                <a:cubicBezTo>
                  <a:pt x="12120" y="3487"/>
                  <a:pt x="12120" y="3442"/>
                  <a:pt x="12108" y="3408"/>
                </a:cubicBezTo>
                <a:cubicBezTo>
                  <a:pt x="13000" y="2833"/>
                  <a:pt x="13846" y="2280"/>
                  <a:pt x="14580" y="1806"/>
                </a:cubicBezTo>
                <a:cubicBezTo>
                  <a:pt x="16227" y="734"/>
                  <a:pt x="17321" y="1"/>
                  <a:pt x="17322" y="0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5" name="Google Shape;4165;p21"/>
          <p:cNvSpPr/>
          <p:nvPr/>
        </p:nvSpPr>
        <p:spPr>
          <a:xfrm>
            <a:off x="487202" y="69221"/>
            <a:ext cx="752535" cy="632346"/>
          </a:xfrm>
          <a:custGeom>
            <a:avLst/>
            <a:gdLst/>
            <a:ahLst/>
            <a:cxnLst/>
            <a:rect l="l" t="t" r="r" b="b"/>
            <a:pathLst>
              <a:path w="21927" h="18425" extrusionOk="0">
                <a:moveTo>
                  <a:pt x="13816" y="1"/>
                </a:moveTo>
                <a:cubicBezTo>
                  <a:pt x="11532" y="1"/>
                  <a:pt x="9239" y="628"/>
                  <a:pt x="7178" y="1694"/>
                </a:cubicBezTo>
                <a:cubicBezTo>
                  <a:pt x="6444" y="2066"/>
                  <a:pt x="5745" y="2506"/>
                  <a:pt x="5068" y="2992"/>
                </a:cubicBezTo>
                <a:cubicBezTo>
                  <a:pt x="2788" y="4650"/>
                  <a:pt x="1231" y="6862"/>
                  <a:pt x="498" y="9593"/>
                </a:cubicBezTo>
                <a:cubicBezTo>
                  <a:pt x="1" y="11455"/>
                  <a:pt x="159" y="13057"/>
                  <a:pt x="554" y="15032"/>
                </a:cubicBezTo>
                <a:cubicBezTo>
                  <a:pt x="599" y="15224"/>
                  <a:pt x="655" y="15404"/>
                  <a:pt x="723" y="15585"/>
                </a:cubicBezTo>
                <a:cubicBezTo>
                  <a:pt x="1355" y="16770"/>
                  <a:pt x="1964" y="17221"/>
                  <a:pt x="2901" y="17661"/>
                </a:cubicBezTo>
                <a:cubicBezTo>
                  <a:pt x="4024" y="18196"/>
                  <a:pt x="5243" y="18425"/>
                  <a:pt x="6477" y="18425"/>
                </a:cubicBezTo>
                <a:cubicBezTo>
                  <a:pt x="8108" y="18425"/>
                  <a:pt x="9766" y="18025"/>
                  <a:pt x="11263" y="17401"/>
                </a:cubicBezTo>
                <a:cubicBezTo>
                  <a:pt x="15607" y="15596"/>
                  <a:pt x="18800" y="12538"/>
                  <a:pt x="20730" y="8239"/>
                </a:cubicBezTo>
                <a:cubicBezTo>
                  <a:pt x="21926" y="5531"/>
                  <a:pt x="21644" y="3623"/>
                  <a:pt x="20267" y="2032"/>
                </a:cubicBezTo>
                <a:cubicBezTo>
                  <a:pt x="19511" y="1446"/>
                  <a:pt x="18676" y="994"/>
                  <a:pt x="17785" y="690"/>
                </a:cubicBezTo>
                <a:cubicBezTo>
                  <a:pt x="16498" y="217"/>
                  <a:pt x="15159" y="1"/>
                  <a:pt x="13816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6" name="Google Shape;4166;p21"/>
          <p:cNvSpPr/>
          <p:nvPr/>
        </p:nvSpPr>
        <p:spPr>
          <a:xfrm>
            <a:off x="506181" y="84116"/>
            <a:ext cx="714577" cy="598678"/>
          </a:xfrm>
          <a:custGeom>
            <a:avLst/>
            <a:gdLst/>
            <a:ahLst/>
            <a:cxnLst/>
            <a:rect l="l" t="t" r="r" b="b"/>
            <a:pathLst>
              <a:path w="20821" h="17444" extrusionOk="0">
                <a:moveTo>
                  <a:pt x="13258" y="1"/>
                </a:moveTo>
                <a:cubicBezTo>
                  <a:pt x="12420" y="1"/>
                  <a:pt x="11566" y="89"/>
                  <a:pt x="10710" y="267"/>
                </a:cubicBezTo>
                <a:cubicBezTo>
                  <a:pt x="9356" y="538"/>
                  <a:pt x="8047" y="1000"/>
                  <a:pt x="6828" y="1644"/>
                </a:cubicBezTo>
                <a:cubicBezTo>
                  <a:pt x="6117" y="2005"/>
                  <a:pt x="5429" y="2433"/>
                  <a:pt x="4785" y="2907"/>
                </a:cubicBezTo>
                <a:cubicBezTo>
                  <a:pt x="2608" y="4453"/>
                  <a:pt x="1039" y="6699"/>
                  <a:pt x="362" y="9283"/>
                </a:cubicBezTo>
                <a:cubicBezTo>
                  <a:pt x="80" y="10355"/>
                  <a:pt x="1" y="11483"/>
                  <a:pt x="125" y="12589"/>
                </a:cubicBezTo>
                <a:cubicBezTo>
                  <a:pt x="204" y="13492"/>
                  <a:pt x="306" y="14338"/>
                  <a:pt x="859" y="15083"/>
                </a:cubicBezTo>
                <a:cubicBezTo>
                  <a:pt x="1411" y="15828"/>
                  <a:pt x="1818" y="16268"/>
                  <a:pt x="2653" y="16663"/>
                </a:cubicBezTo>
                <a:cubicBezTo>
                  <a:pt x="3777" y="17188"/>
                  <a:pt x="5097" y="17443"/>
                  <a:pt x="6415" y="17443"/>
                </a:cubicBezTo>
                <a:cubicBezTo>
                  <a:pt x="7080" y="17443"/>
                  <a:pt x="7745" y="17378"/>
                  <a:pt x="8385" y="17250"/>
                </a:cubicBezTo>
                <a:cubicBezTo>
                  <a:pt x="9119" y="17092"/>
                  <a:pt x="9852" y="16866"/>
                  <a:pt x="10552" y="16572"/>
                </a:cubicBezTo>
                <a:cubicBezTo>
                  <a:pt x="14828" y="14801"/>
                  <a:pt x="17932" y="11788"/>
                  <a:pt x="19782" y="7624"/>
                </a:cubicBezTo>
                <a:cubicBezTo>
                  <a:pt x="20414" y="6214"/>
                  <a:pt x="20820" y="4589"/>
                  <a:pt x="20177" y="3110"/>
                </a:cubicBezTo>
                <a:cubicBezTo>
                  <a:pt x="19568" y="1689"/>
                  <a:pt x="18484" y="1170"/>
                  <a:pt x="17085" y="662"/>
                </a:cubicBezTo>
                <a:cubicBezTo>
                  <a:pt x="15892" y="225"/>
                  <a:pt x="14596" y="1"/>
                  <a:pt x="13258" y="1"/>
                </a:cubicBezTo>
                <a:close/>
              </a:path>
            </a:pathLst>
          </a:custGeom>
          <a:solidFill>
            <a:srgbClr val="C03A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7" name="Google Shape;4167;p21"/>
          <p:cNvSpPr/>
          <p:nvPr/>
        </p:nvSpPr>
        <p:spPr>
          <a:xfrm>
            <a:off x="512015" y="138960"/>
            <a:ext cx="766434" cy="673530"/>
          </a:xfrm>
          <a:custGeom>
            <a:avLst/>
            <a:gdLst/>
            <a:ahLst/>
            <a:cxnLst/>
            <a:rect l="l" t="t" r="r" b="b"/>
            <a:pathLst>
              <a:path w="22332" h="19625" extrusionOk="0">
                <a:moveTo>
                  <a:pt x="0" y="13553"/>
                </a:moveTo>
                <a:cubicBezTo>
                  <a:pt x="14" y="13578"/>
                  <a:pt x="28" y="13604"/>
                  <a:pt x="41" y="13629"/>
                </a:cubicBezTo>
                <a:lnTo>
                  <a:pt x="41" y="13629"/>
                </a:lnTo>
                <a:cubicBezTo>
                  <a:pt x="28" y="13603"/>
                  <a:pt x="14" y="13578"/>
                  <a:pt x="0" y="13553"/>
                </a:cubicBezTo>
                <a:close/>
                <a:moveTo>
                  <a:pt x="19544" y="0"/>
                </a:moveTo>
                <a:lnTo>
                  <a:pt x="19544" y="0"/>
                </a:lnTo>
                <a:cubicBezTo>
                  <a:pt x="20921" y="1591"/>
                  <a:pt x="21203" y="3499"/>
                  <a:pt x="20007" y="6207"/>
                </a:cubicBezTo>
                <a:cubicBezTo>
                  <a:pt x="18077" y="10517"/>
                  <a:pt x="14884" y="13575"/>
                  <a:pt x="10540" y="15369"/>
                </a:cubicBezTo>
                <a:cubicBezTo>
                  <a:pt x="9043" y="15993"/>
                  <a:pt x="7385" y="16393"/>
                  <a:pt x="5754" y="16393"/>
                </a:cubicBezTo>
                <a:cubicBezTo>
                  <a:pt x="4520" y="16393"/>
                  <a:pt x="3301" y="16164"/>
                  <a:pt x="2178" y="15629"/>
                </a:cubicBezTo>
                <a:cubicBezTo>
                  <a:pt x="1251" y="15198"/>
                  <a:pt x="658" y="14757"/>
                  <a:pt x="41" y="13629"/>
                </a:cubicBezTo>
                <a:lnTo>
                  <a:pt x="41" y="13629"/>
                </a:lnTo>
                <a:cubicBezTo>
                  <a:pt x="567" y="14600"/>
                  <a:pt x="1047" y="15436"/>
                  <a:pt x="1817" y="16261"/>
                </a:cubicBezTo>
                <a:cubicBezTo>
                  <a:pt x="3510" y="18100"/>
                  <a:pt x="5947" y="19150"/>
                  <a:pt x="8384" y="19499"/>
                </a:cubicBezTo>
                <a:cubicBezTo>
                  <a:pt x="8970" y="19583"/>
                  <a:pt x="9551" y="19624"/>
                  <a:pt x="10125" y="19624"/>
                </a:cubicBezTo>
                <a:cubicBezTo>
                  <a:pt x="16491" y="19624"/>
                  <a:pt x="21920" y="14610"/>
                  <a:pt x="22230" y="8057"/>
                </a:cubicBezTo>
                <a:cubicBezTo>
                  <a:pt x="22332" y="6263"/>
                  <a:pt x="22072" y="4469"/>
                  <a:pt x="21463" y="2776"/>
                </a:cubicBezTo>
                <a:cubicBezTo>
                  <a:pt x="21090" y="1693"/>
                  <a:pt x="20425" y="723"/>
                  <a:pt x="19544" y="0"/>
                </a:cubicBezTo>
                <a:close/>
              </a:path>
            </a:pathLst>
          </a:custGeom>
          <a:solidFill>
            <a:srgbClr val="875F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8" name="Google Shape;4168;p21"/>
          <p:cNvSpPr/>
          <p:nvPr/>
        </p:nvSpPr>
        <p:spPr>
          <a:xfrm>
            <a:off x="1236579" y="342649"/>
            <a:ext cx="17469" cy="34114"/>
          </a:xfrm>
          <a:custGeom>
            <a:avLst/>
            <a:gdLst/>
            <a:ahLst/>
            <a:cxnLst/>
            <a:rect l="l" t="t" r="r" b="b"/>
            <a:pathLst>
              <a:path w="509" h="994" extrusionOk="0">
                <a:moveTo>
                  <a:pt x="170" y="1"/>
                </a:moveTo>
                <a:cubicBezTo>
                  <a:pt x="125" y="46"/>
                  <a:pt x="91" y="114"/>
                  <a:pt x="69" y="181"/>
                </a:cubicBezTo>
                <a:cubicBezTo>
                  <a:pt x="12" y="294"/>
                  <a:pt x="1" y="418"/>
                  <a:pt x="12" y="543"/>
                </a:cubicBezTo>
                <a:cubicBezTo>
                  <a:pt x="35" y="667"/>
                  <a:pt x="91" y="768"/>
                  <a:pt x="170" y="870"/>
                </a:cubicBezTo>
                <a:cubicBezTo>
                  <a:pt x="215" y="915"/>
                  <a:pt x="272" y="960"/>
                  <a:pt x="328" y="994"/>
                </a:cubicBezTo>
                <a:cubicBezTo>
                  <a:pt x="373" y="937"/>
                  <a:pt x="407" y="881"/>
                  <a:pt x="441" y="813"/>
                </a:cubicBezTo>
                <a:cubicBezTo>
                  <a:pt x="486" y="700"/>
                  <a:pt x="509" y="565"/>
                  <a:pt x="486" y="452"/>
                </a:cubicBezTo>
                <a:cubicBezTo>
                  <a:pt x="464" y="328"/>
                  <a:pt x="418" y="215"/>
                  <a:pt x="328" y="125"/>
                </a:cubicBezTo>
                <a:cubicBezTo>
                  <a:pt x="283" y="69"/>
                  <a:pt x="238" y="23"/>
                  <a:pt x="170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9" name="Google Shape;4169;p21"/>
          <p:cNvSpPr/>
          <p:nvPr/>
        </p:nvSpPr>
        <p:spPr>
          <a:xfrm>
            <a:off x="1237368" y="299303"/>
            <a:ext cx="17469" cy="24813"/>
          </a:xfrm>
          <a:custGeom>
            <a:avLst/>
            <a:gdLst/>
            <a:ahLst/>
            <a:cxnLst/>
            <a:rect l="l" t="t" r="r" b="b"/>
            <a:pathLst>
              <a:path w="509" h="723" extrusionOk="0">
                <a:moveTo>
                  <a:pt x="91" y="0"/>
                </a:moveTo>
                <a:cubicBezTo>
                  <a:pt x="57" y="45"/>
                  <a:pt x="34" y="102"/>
                  <a:pt x="23" y="158"/>
                </a:cubicBezTo>
                <a:cubicBezTo>
                  <a:pt x="12" y="203"/>
                  <a:pt x="12" y="260"/>
                  <a:pt x="12" y="305"/>
                </a:cubicBezTo>
                <a:cubicBezTo>
                  <a:pt x="1" y="339"/>
                  <a:pt x="1" y="372"/>
                  <a:pt x="23" y="418"/>
                </a:cubicBezTo>
                <a:cubicBezTo>
                  <a:pt x="46" y="497"/>
                  <a:pt x="102" y="576"/>
                  <a:pt x="181" y="632"/>
                </a:cubicBezTo>
                <a:cubicBezTo>
                  <a:pt x="226" y="666"/>
                  <a:pt x="283" y="700"/>
                  <a:pt x="339" y="722"/>
                </a:cubicBezTo>
                <a:cubicBezTo>
                  <a:pt x="384" y="677"/>
                  <a:pt x="418" y="632"/>
                  <a:pt x="452" y="576"/>
                </a:cubicBezTo>
                <a:cubicBezTo>
                  <a:pt x="497" y="485"/>
                  <a:pt x="508" y="384"/>
                  <a:pt x="474" y="282"/>
                </a:cubicBezTo>
                <a:cubicBezTo>
                  <a:pt x="441" y="169"/>
                  <a:pt x="373" y="79"/>
                  <a:pt x="271" y="34"/>
                </a:cubicBezTo>
                <a:cubicBezTo>
                  <a:pt x="215" y="11"/>
                  <a:pt x="147" y="0"/>
                  <a:pt x="91" y="0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0" name="Google Shape;4170;p21"/>
          <p:cNvSpPr/>
          <p:nvPr/>
        </p:nvSpPr>
        <p:spPr>
          <a:xfrm>
            <a:off x="828411" y="777552"/>
            <a:ext cx="66238" cy="17091"/>
          </a:xfrm>
          <a:custGeom>
            <a:avLst/>
            <a:gdLst/>
            <a:ahLst/>
            <a:cxnLst/>
            <a:rect l="l" t="t" r="r" b="b"/>
            <a:pathLst>
              <a:path w="1930" h="498" extrusionOk="0">
                <a:moveTo>
                  <a:pt x="328" y="1"/>
                </a:moveTo>
                <a:cubicBezTo>
                  <a:pt x="215" y="1"/>
                  <a:pt x="102" y="12"/>
                  <a:pt x="0" y="35"/>
                </a:cubicBezTo>
                <a:cubicBezTo>
                  <a:pt x="68" y="125"/>
                  <a:pt x="147" y="204"/>
                  <a:pt x="237" y="272"/>
                </a:cubicBezTo>
                <a:cubicBezTo>
                  <a:pt x="328" y="340"/>
                  <a:pt x="429" y="396"/>
                  <a:pt x="542" y="418"/>
                </a:cubicBezTo>
                <a:cubicBezTo>
                  <a:pt x="677" y="452"/>
                  <a:pt x="813" y="475"/>
                  <a:pt x="948" y="497"/>
                </a:cubicBezTo>
                <a:cubicBezTo>
                  <a:pt x="1185" y="486"/>
                  <a:pt x="1433" y="430"/>
                  <a:pt x="1648" y="328"/>
                </a:cubicBezTo>
                <a:cubicBezTo>
                  <a:pt x="1749" y="272"/>
                  <a:pt x="1840" y="215"/>
                  <a:pt x="1930" y="136"/>
                </a:cubicBezTo>
                <a:cubicBezTo>
                  <a:pt x="1817" y="91"/>
                  <a:pt x="1716" y="69"/>
                  <a:pt x="1603" y="57"/>
                </a:cubicBezTo>
                <a:cubicBezTo>
                  <a:pt x="1512" y="35"/>
                  <a:pt x="1400" y="35"/>
                  <a:pt x="1287" y="24"/>
                </a:cubicBezTo>
                <a:cubicBezTo>
                  <a:pt x="1185" y="12"/>
                  <a:pt x="1072" y="12"/>
                  <a:pt x="948" y="12"/>
                </a:cubicBezTo>
                <a:cubicBezTo>
                  <a:pt x="897" y="7"/>
                  <a:pt x="847" y="4"/>
                  <a:pt x="796" y="4"/>
                </a:cubicBezTo>
                <a:cubicBezTo>
                  <a:pt x="745" y="4"/>
                  <a:pt x="694" y="7"/>
                  <a:pt x="644" y="12"/>
                </a:cubicBezTo>
                <a:cubicBezTo>
                  <a:pt x="615" y="18"/>
                  <a:pt x="590" y="21"/>
                  <a:pt x="565" y="21"/>
                </a:cubicBezTo>
                <a:cubicBezTo>
                  <a:pt x="539" y="21"/>
                  <a:pt x="514" y="18"/>
                  <a:pt x="486" y="12"/>
                </a:cubicBezTo>
                <a:cubicBezTo>
                  <a:pt x="429" y="1"/>
                  <a:pt x="384" y="1"/>
                  <a:pt x="328" y="1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1" name="Google Shape;4171;p21"/>
          <p:cNvSpPr/>
          <p:nvPr/>
        </p:nvSpPr>
        <p:spPr>
          <a:xfrm>
            <a:off x="886515" y="758985"/>
            <a:ext cx="36825" cy="16680"/>
          </a:xfrm>
          <a:custGeom>
            <a:avLst/>
            <a:gdLst/>
            <a:ahLst/>
            <a:cxnLst/>
            <a:rect l="l" t="t" r="r" b="b"/>
            <a:pathLst>
              <a:path w="1073" h="486" extrusionOk="0">
                <a:moveTo>
                  <a:pt x="542" y="0"/>
                </a:moveTo>
                <a:cubicBezTo>
                  <a:pt x="474" y="0"/>
                  <a:pt x="406" y="12"/>
                  <a:pt x="350" y="34"/>
                </a:cubicBezTo>
                <a:cubicBezTo>
                  <a:pt x="282" y="45"/>
                  <a:pt x="226" y="68"/>
                  <a:pt x="169" y="102"/>
                </a:cubicBezTo>
                <a:cubicBezTo>
                  <a:pt x="102" y="136"/>
                  <a:pt x="45" y="181"/>
                  <a:pt x="0" y="237"/>
                </a:cubicBezTo>
                <a:cubicBezTo>
                  <a:pt x="45" y="282"/>
                  <a:pt x="102" y="339"/>
                  <a:pt x="158" y="373"/>
                </a:cubicBezTo>
                <a:cubicBezTo>
                  <a:pt x="271" y="440"/>
                  <a:pt x="395" y="486"/>
                  <a:pt x="530" y="486"/>
                </a:cubicBezTo>
                <a:cubicBezTo>
                  <a:pt x="666" y="474"/>
                  <a:pt x="790" y="429"/>
                  <a:pt x="914" y="361"/>
                </a:cubicBezTo>
                <a:cubicBezTo>
                  <a:pt x="970" y="316"/>
                  <a:pt x="1027" y="271"/>
                  <a:pt x="1072" y="203"/>
                </a:cubicBezTo>
                <a:cubicBezTo>
                  <a:pt x="1016" y="158"/>
                  <a:pt x="959" y="113"/>
                  <a:pt x="903" y="79"/>
                </a:cubicBezTo>
                <a:cubicBezTo>
                  <a:pt x="790" y="23"/>
                  <a:pt x="666" y="0"/>
                  <a:pt x="542" y="0"/>
                </a:cubicBezTo>
                <a:close/>
              </a:path>
            </a:pathLst>
          </a:custGeom>
          <a:solidFill>
            <a:srgbClr val="7956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2" name="Google Shape;4172;p21"/>
          <p:cNvSpPr/>
          <p:nvPr/>
        </p:nvSpPr>
        <p:spPr>
          <a:xfrm>
            <a:off x="591775" y="593219"/>
            <a:ext cx="48563" cy="17915"/>
          </a:xfrm>
          <a:custGeom>
            <a:avLst/>
            <a:gdLst/>
            <a:ahLst/>
            <a:cxnLst/>
            <a:rect l="l" t="t" r="r" b="b"/>
            <a:pathLst>
              <a:path w="1415" h="522" extrusionOk="0">
                <a:moveTo>
                  <a:pt x="744" y="1"/>
                </a:moveTo>
                <a:cubicBezTo>
                  <a:pt x="737" y="1"/>
                  <a:pt x="730" y="1"/>
                  <a:pt x="723" y="1"/>
                </a:cubicBezTo>
                <a:cubicBezTo>
                  <a:pt x="599" y="12"/>
                  <a:pt x="486" y="35"/>
                  <a:pt x="384" y="91"/>
                </a:cubicBezTo>
                <a:cubicBezTo>
                  <a:pt x="136" y="193"/>
                  <a:pt x="1" y="396"/>
                  <a:pt x="396" y="497"/>
                </a:cubicBezTo>
                <a:cubicBezTo>
                  <a:pt x="430" y="509"/>
                  <a:pt x="463" y="509"/>
                  <a:pt x="497" y="520"/>
                </a:cubicBezTo>
                <a:cubicBezTo>
                  <a:pt x="510" y="521"/>
                  <a:pt x="523" y="521"/>
                  <a:pt x="536" y="521"/>
                </a:cubicBezTo>
                <a:cubicBezTo>
                  <a:pt x="961" y="521"/>
                  <a:pt x="1415" y="1"/>
                  <a:pt x="744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21"/>
          <p:cNvSpPr/>
          <p:nvPr/>
        </p:nvSpPr>
        <p:spPr>
          <a:xfrm>
            <a:off x="807098" y="581310"/>
            <a:ext cx="31986" cy="27078"/>
          </a:xfrm>
          <a:custGeom>
            <a:avLst/>
            <a:gdLst/>
            <a:ahLst/>
            <a:cxnLst/>
            <a:rect l="l" t="t" r="r" b="b"/>
            <a:pathLst>
              <a:path w="932" h="789" extrusionOk="0">
                <a:moveTo>
                  <a:pt x="579" y="1"/>
                </a:moveTo>
                <a:cubicBezTo>
                  <a:pt x="547" y="1"/>
                  <a:pt x="513" y="7"/>
                  <a:pt x="475" y="20"/>
                </a:cubicBezTo>
                <a:cubicBezTo>
                  <a:pt x="452" y="20"/>
                  <a:pt x="441" y="32"/>
                  <a:pt x="418" y="43"/>
                </a:cubicBezTo>
                <a:cubicBezTo>
                  <a:pt x="136" y="178"/>
                  <a:pt x="1" y="765"/>
                  <a:pt x="418" y="788"/>
                </a:cubicBezTo>
                <a:cubicBezTo>
                  <a:pt x="427" y="788"/>
                  <a:pt x="435" y="789"/>
                  <a:pt x="443" y="789"/>
                </a:cubicBezTo>
                <a:cubicBezTo>
                  <a:pt x="867" y="789"/>
                  <a:pt x="932" y="1"/>
                  <a:pt x="57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4" name="Google Shape;4174;p21"/>
          <p:cNvSpPr/>
          <p:nvPr/>
        </p:nvSpPr>
        <p:spPr>
          <a:xfrm>
            <a:off x="974408" y="520049"/>
            <a:ext cx="31060" cy="27525"/>
          </a:xfrm>
          <a:custGeom>
            <a:avLst/>
            <a:gdLst/>
            <a:ahLst/>
            <a:cxnLst/>
            <a:rect l="l" t="t" r="r" b="b"/>
            <a:pathLst>
              <a:path w="905" h="802" extrusionOk="0">
                <a:moveTo>
                  <a:pt x="559" y="0"/>
                </a:moveTo>
                <a:cubicBezTo>
                  <a:pt x="527" y="0"/>
                  <a:pt x="491" y="7"/>
                  <a:pt x="452" y="23"/>
                </a:cubicBezTo>
                <a:cubicBezTo>
                  <a:pt x="429" y="34"/>
                  <a:pt x="418" y="34"/>
                  <a:pt x="395" y="45"/>
                </a:cubicBezTo>
                <a:cubicBezTo>
                  <a:pt x="113" y="192"/>
                  <a:pt x="1" y="779"/>
                  <a:pt x="418" y="801"/>
                </a:cubicBezTo>
                <a:cubicBezTo>
                  <a:pt x="424" y="801"/>
                  <a:pt x="429" y="802"/>
                  <a:pt x="434" y="802"/>
                </a:cubicBezTo>
                <a:cubicBezTo>
                  <a:pt x="863" y="802"/>
                  <a:pt x="905" y="0"/>
                  <a:pt x="55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5" name="Google Shape;4175;p21"/>
          <p:cNvSpPr/>
          <p:nvPr/>
        </p:nvSpPr>
        <p:spPr>
          <a:xfrm>
            <a:off x="760080" y="631108"/>
            <a:ext cx="40292" cy="22617"/>
          </a:xfrm>
          <a:custGeom>
            <a:avLst/>
            <a:gdLst/>
            <a:ahLst/>
            <a:cxnLst/>
            <a:rect l="l" t="t" r="r" b="b"/>
            <a:pathLst>
              <a:path w="1174" h="659" extrusionOk="0">
                <a:moveTo>
                  <a:pt x="702" y="1"/>
                </a:moveTo>
                <a:cubicBezTo>
                  <a:pt x="379" y="1"/>
                  <a:pt x="0" y="427"/>
                  <a:pt x="344" y="612"/>
                </a:cubicBezTo>
                <a:cubicBezTo>
                  <a:pt x="355" y="612"/>
                  <a:pt x="378" y="623"/>
                  <a:pt x="389" y="634"/>
                </a:cubicBezTo>
                <a:cubicBezTo>
                  <a:pt x="432" y="651"/>
                  <a:pt x="479" y="658"/>
                  <a:pt x="529" y="658"/>
                </a:cubicBezTo>
                <a:cubicBezTo>
                  <a:pt x="819" y="658"/>
                  <a:pt x="1173" y="395"/>
                  <a:pt x="942" y="115"/>
                </a:cubicBezTo>
                <a:cubicBezTo>
                  <a:pt x="878" y="34"/>
                  <a:pt x="792" y="1"/>
                  <a:pt x="70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6" name="Google Shape;4176;p21"/>
          <p:cNvSpPr/>
          <p:nvPr/>
        </p:nvSpPr>
        <p:spPr>
          <a:xfrm>
            <a:off x="903160" y="524888"/>
            <a:ext cx="29138" cy="28142"/>
          </a:xfrm>
          <a:custGeom>
            <a:avLst/>
            <a:gdLst/>
            <a:ahLst/>
            <a:cxnLst/>
            <a:rect l="l" t="t" r="r" b="b"/>
            <a:pathLst>
              <a:path w="849" h="820" extrusionOk="0">
                <a:moveTo>
                  <a:pt x="495" y="0"/>
                </a:moveTo>
                <a:cubicBezTo>
                  <a:pt x="464" y="0"/>
                  <a:pt x="431" y="6"/>
                  <a:pt x="395" y="17"/>
                </a:cubicBezTo>
                <a:cubicBezTo>
                  <a:pt x="1" y="123"/>
                  <a:pt x="156" y="819"/>
                  <a:pt x="448" y="819"/>
                </a:cubicBezTo>
                <a:cubicBezTo>
                  <a:pt x="499" y="819"/>
                  <a:pt x="553" y="799"/>
                  <a:pt x="610" y="750"/>
                </a:cubicBezTo>
                <a:cubicBezTo>
                  <a:pt x="621" y="750"/>
                  <a:pt x="632" y="728"/>
                  <a:pt x="643" y="717"/>
                </a:cubicBezTo>
                <a:cubicBezTo>
                  <a:pt x="849" y="522"/>
                  <a:pt x="802" y="0"/>
                  <a:pt x="49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7" name="Google Shape;4177;p21"/>
          <p:cNvSpPr/>
          <p:nvPr/>
        </p:nvSpPr>
        <p:spPr>
          <a:xfrm>
            <a:off x="583298" y="543489"/>
            <a:ext cx="39022" cy="21862"/>
          </a:xfrm>
          <a:custGeom>
            <a:avLst/>
            <a:gdLst/>
            <a:ahLst/>
            <a:cxnLst/>
            <a:rect l="l" t="t" r="r" b="b"/>
            <a:pathLst>
              <a:path w="1137" h="637" extrusionOk="0">
                <a:moveTo>
                  <a:pt x="579" y="1"/>
                </a:moveTo>
                <a:cubicBezTo>
                  <a:pt x="304" y="1"/>
                  <a:pt x="1" y="207"/>
                  <a:pt x="169" y="491"/>
                </a:cubicBezTo>
                <a:cubicBezTo>
                  <a:pt x="235" y="595"/>
                  <a:pt x="338" y="636"/>
                  <a:pt x="447" y="636"/>
                </a:cubicBezTo>
                <a:cubicBezTo>
                  <a:pt x="764" y="636"/>
                  <a:pt x="1137" y="283"/>
                  <a:pt x="835" y="73"/>
                </a:cubicBezTo>
                <a:lnTo>
                  <a:pt x="789" y="50"/>
                </a:lnTo>
                <a:cubicBezTo>
                  <a:pt x="728" y="16"/>
                  <a:pt x="655" y="1"/>
                  <a:pt x="579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8" name="Google Shape;4178;p21"/>
          <p:cNvSpPr/>
          <p:nvPr/>
        </p:nvSpPr>
        <p:spPr>
          <a:xfrm>
            <a:off x="519360" y="423541"/>
            <a:ext cx="37203" cy="26118"/>
          </a:xfrm>
          <a:custGeom>
            <a:avLst/>
            <a:gdLst/>
            <a:ahLst/>
            <a:cxnLst/>
            <a:rect l="l" t="t" r="r" b="b"/>
            <a:pathLst>
              <a:path w="1084" h="761" extrusionOk="0">
                <a:moveTo>
                  <a:pt x="656" y="1"/>
                </a:moveTo>
                <a:cubicBezTo>
                  <a:pt x="645" y="1"/>
                  <a:pt x="633" y="1"/>
                  <a:pt x="621" y="2"/>
                </a:cubicBezTo>
                <a:cubicBezTo>
                  <a:pt x="610" y="2"/>
                  <a:pt x="587" y="2"/>
                  <a:pt x="576" y="14"/>
                </a:cubicBezTo>
                <a:cubicBezTo>
                  <a:pt x="271" y="81"/>
                  <a:pt x="1" y="623"/>
                  <a:pt x="396" y="747"/>
                </a:cubicBezTo>
                <a:cubicBezTo>
                  <a:pt x="427" y="756"/>
                  <a:pt x="458" y="761"/>
                  <a:pt x="487" y="761"/>
                </a:cubicBezTo>
                <a:cubicBezTo>
                  <a:pt x="881" y="761"/>
                  <a:pt x="1084" y="1"/>
                  <a:pt x="656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9" name="Google Shape;4179;p21"/>
          <p:cNvSpPr/>
          <p:nvPr/>
        </p:nvSpPr>
        <p:spPr>
          <a:xfrm>
            <a:off x="1146180" y="179766"/>
            <a:ext cx="29996" cy="28417"/>
          </a:xfrm>
          <a:custGeom>
            <a:avLst/>
            <a:gdLst/>
            <a:ahLst/>
            <a:cxnLst/>
            <a:rect l="l" t="t" r="r" b="b"/>
            <a:pathLst>
              <a:path w="874" h="828" extrusionOk="0">
                <a:moveTo>
                  <a:pt x="499" y="0"/>
                </a:moveTo>
                <a:cubicBezTo>
                  <a:pt x="459" y="0"/>
                  <a:pt x="415" y="10"/>
                  <a:pt x="367" y="30"/>
                </a:cubicBezTo>
                <a:cubicBezTo>
                  <a:pt x="0" y="190"/>
                  <a:pt x="221" y="827"/>
                  <a:pt x="507" y="827"/>
                </a:cubicBezTo>
                <a:cubicBezTo>
                  <a:pt x="564" y="827"/>
                  <a:pt x="624" y="801"/>
                  <a:pt x="683" y="741"/>
                </a:cubicBezTo>
                <a:cubicBezTo>
                  <a:pt x="694" y="730"/>
                  <a:pt x="705" y="718"/>
                  <a:pt x="705" y="696"/>
                </a:cubicBezTo>
                <a:cubicBezTo>
                  <a:pt x="874" y="488"/>
                  <a:pt x="790" y="0"/>
                  <a:pt x="49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0" name="Google Shape;4180;p21"/>
          <p:cNvSpPr/>
          <p:nvPr/>
        </p:nvSpPr>
        <p:spPr>
          <a:xfrm>
            <a:off x="649981" y="638075"/>
            <a:ext cx="30133" cy="26564"/>
          </a:xfrm>
          <a:custGeom>
            <a:avLst/>
            <a:gdLst/>
            <a:ahLst/>
            <a:cxnLst/>
            <a:rect l="l" t="t" r="r" b="b"/>
            <a:pathLst>
              <a:path w="878" h="774" extrusionOk="0">
                <a:moveTo>
                  <a:pt x="435" y="0"/>
                </a:moveTo>
                <a:cubicBezTo>
                  <a:pt x="362" y="0"/>
                  <a:pt x="288" y="34"/>
                  <a:pt x="223" y="116"/>
                </a:cubicBezTo>
                <a:cubicBezTo>
                  <a:pt x="1" y="387"/>
                  <a:pt x="361" y="773"/>
                  <a:pt x="621" y="773"/>
                </a:cubicBezTo>
                <a:cubicBezTo>
                  <a:pt x="717" y="773"/>
                  <a:pt x="799" y="721"/>
                  <a:pt x="832" y="589"/>
                </a:cubicBezTo>
                <a:cubicBezTo>
                  <a:pt x="832" y="578"/>
                  <a:pt x="832" y="556"/>
                  <a:pt x="844" y="544"/>
                </a:cubicBezTo>
                <a:cubicBezTo>
                  <a:pt x="878" y="307"/>
                  <a:pt x="657" y="0"/>
                  <a:pt x="435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21"/>
          <p:cNvSpPr/>
          <p:nvPr/>
        </p:nvSpPr>
        <p:spPr>
          <a:xfrm>
            <a:off x="887442" y="599019"/>
            <a:ext cx="40292" cy="22548"/>
          </a:xfrm>
          <a:custGeom>
            <a:avLst/>
            <a:gdLst/>
            <a:ahLst/>
            <a:cxnLst/>
            <a:rect l="l" t="t" r="r" b="b"/>
            <a:pathLst>
              <a:path w="1174" h="657" extrusionOk="0">
                <a:moveTo>
                  <a:pt x="639" y="0"/>
                </a:moveTo>
                <a:cubicBezTo>
                  <a:pt x="350" y="0"/>
                  <a:pt x="0" y="271"/>
                  <a:pt x="233" y="543"/>
                </a:cubicBezTo>
                <a:cubicBezTo>
                  <a:pt x="298" y="623"/>
                  <a:pt x="384" y="656"/>
                  <a:pt x="474" y="656"/>
                </a:cubicBezTo>
                <a:cubicBezTo>
                  <a:pt x="799" y="656"/>
                  <a:pt x="1173" y="223"/>
                  <a:pt x="819" y="46"/>
                </a:cubicBezTo>
                <a:cubicBezTo>
                  <a:pt x="808" y="35"/>
                  <a:pt x="785" y="24"/>
                  <a:pt x="774" y="24"/>
                </a:cubicBezTo>
                <a:cubicBezTo>
                  <a:pt x="733" y="8"/>
                  <a:pt x="687" y="0"/>
                  <a:pt x="63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2" name="Google Shape;4182;p21"/>
          <p:cNvSpPr/>
          <p:nvPr/>
        </p:nvSpPr>
        <p:spPr>
          <a:xfrm>
            <a:off x="528729" y="359397"/>
            <a:ext cx="40669" cy="22926"/>
          </a:xfrm>
          <a:custGeom>
            <a:avLst/>
            <a:gdLst/>
            <a:ahLst/>
            <a:cxnLst/>
            <a:rect l="l" t="t" r="r" b="b"/>
            <a:pathLst>
              <a:path w="1185" h="668" extrusionOk="0">
                <a:moveTo>
                  <a:pt x="711" y="1"/>
                </a:moveTo>
                <a:cubicBezTo>
                  <a:pt x="382" y="1"/>
                  <a:pt x="0" y="467"/>
                  <a:pt x="371" y="630"/>
                </a:cubicBezTo>
                <a:cubicBezTo>
                  <a:pt x="382" y="641"/>
                  <a:pt x="405" y="641"/>
                  <a:pt x="416" y="653"/>
                </a:cubicBezTo>
                <a:cubicBezTo>
                  <a:pt x="451" y="663"/>
                  <a:pt x="488" y="668"/>
                  <a:pt x="527" y="668"/>
                </a:cubicBezTo>
                <a:cubicBezTo>
                  <a:pt x="824" y="668"/>
                  <a:pt x="1185" y="379"/>
                  <a:pt x="935" y="100"/>
                </a:cubicBezTo>
                <a:cubicBezTo>
                  <a:pt x="872" y="30"/>
                  <a:pt x="793" y="1"/>
                  <a:pt x="71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3" name="Google Shape;4183;p21"/>
          <p:cNvSpPr/>
          <p:nvPr/>
        </p:nvSpPr>
        <p:spPr>
          <a:xfrm>
            <a:off x="1134511" y="282280"/>
            <a:ext cx="36585" cy="21072"/>
          </a:xfrm>
          <a:custGeom>
            <a:avLst/>
            <a:gdLst/>
            <a:ahLst/>
            <a:cxnLst/>
            <a:rect l="l" t="t" r="r" b="b"/>
            <a:pathLst>
              <a:path w="1066" h="614" extrusionOk="0">
                <a:moveTo>
                  <a:pt x="492" y="1"/>
                </a:moveTo>
                <a:cubicBezTo>
                  <a:pt x="249" y="1"/>
                  <a:pt x="0" y="142"/>
                  <a:pt x="109" y="406"/>
                </a:cubicBezTo>
                <a:cubicBezTo>
                  <a:pt x="164" y="554"/>
                  <a:pt x="299" y="614"/>
                  <a:pt x="443" y="614"/>
                </a:cubicBezTo>
                <a:cubicBezTo>
                  <a:pt x="736" y="614"/>
                  <a:pt x="1066" y="366"/>
                  <a:pt x="831" y="124"/>
                </a:cubicBezTo>
                <a:lnTo>
                  <a:pt x="786" y="90"/>
                </a:lnTo>
                <a:cubicBezTo>
                  <a:pt x="712" y="30"/>
                  <a:pt x="603" y="1"/>
                  <a:pt x="492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4" name="Google Shape;4184;p21"/>
          <p:cNvSpPr/>
          <p:nvPr/>
        </p:nvSpPr>
        <p:spPr>
          <a:xfrm>
            <a:off x="1169792" y="230594"/>
            <a:ext cx="29961" cy="22342"/>
          </a:xfrm>
          <a:custGeom>
            <a:avLst/>
            <a:gdLst/>
            <a:ahLst/>
            <a:cxnLst/>
            <a:rect l="l" t="t" r="r" b="b"/>
            <a:pathLst>
              <a:path w="873" h="651" extrusionOk="0">
                <a:moveTo>
                  <a:pt x="310" y="1"/>
                </a:moveTo>
                <a:cubicBezTo>
                  <a:pt x="153" y="1"/>
                  <a:pt x="17" y="80"/>
                  <a:pt x="6" y="276"/>
                </a:cubicBezTo>
                <a:cubicBezTo>
                  <a:pt x="0" y="524"/>
                  <a:pt x="251" y="651"/>
                  <a:pt x="474" y="651"/>
                </a:cubicBezTo>
                <a:cubicBezTo>
                  <a:pt x="686" y="651"/>
                  <a:pt x="873" y="535"/>
                  <a:pt x="785" y="298"/>
                </a:cubicBezTo>
                <a:cubicBezTo>
                  <a:pt x="785" y="287"/>
                  <a:pt x="773" y="276"/>
                  <a:pt x="762" y="253"/>
                </a:cubicBezTo>
                <a:cubicBezTo>
                  <a:pt x="690" y="103"/>
                  <a:pt x="487" y="1"/>
                  <a:pt x="31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21"/>
          <p:cNvSpPr/>
          <p:nvPr/>
        </p:nvSpPr>
        <p:spPr>
          <a:xfrm>
            <a:off x="669818" y="587282"/>
            <a:ext cx="28623" cy="28074"/>
          </a:xfrm>
          <a:custGeom>
            <a:avLst/>
            <a:gdLst/>
            <a:ahLst/>
            <a:cxnLst/>
            <a:rect l="l" t="t" r="r" b="b"/>
            <a:pathLst>
              <a:path w="834" h="818" extrusionOk="0">
                <a:moveTo>
                  <a:pt x="409" y="0"/>
                </a:moveTo>
                <a:cubicBezTo>
                  <a:pt x="361" y="0"/>
                  <a:pt x="309" y="19"/>
                  <a:pt x="254" y="61"/>
                </a:cubicBezTo>
                <a:cubicBezTo>
                  <a:pt x="232" y="61"/>
                  <a:pt x="221" y="72"/>
                  <a:pt x="209" y="83"/>
                </a:cubicBezTo>
                <a:cubicBezTo>
                  <a:pt x="1" y="292"/>
                  <a:pt x="23" y="817"/>
                  <a:pt x="347" y="817"/>
                </a:cubicBezTo>
                <a:cubicBezTo>
                  <a:pt x="374" y="817"/>
                  <a:pt x="404" y="813"/>
                  <a:pt x="435" y="806"/>
                </a:cubicBezTo>
                <a:cubicBezTo>
                  <a:pt x="833" y="708"/>
                  <a:pt x="705" y="0"/>
                  <a:pt x="40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6" name="Google Shape;4186;p21"/>
          <p:cNvSpPr/>
          <p:nvPr/>
        </p:nvSpPr>
        <p:spPr>
          <a:xfrm>
            <a:off x="1098029" y="170362"/>
            <a:ext cx="34938" cy="21141"/>
          </a:xfrm>
          <a:custGeom>
            <a:avLst/>
            <a:gdLst/>
            <a:ahLst/>
            <a:cxnLst/>
            <a:rect l="l" t="t" r="r" b="b"/>
            <a:pathLst>
              <a:path w="1018" h="616" extrusionOk="0">
                <a:moveTo>
                  <a:pt x="583" y="0"/>
                </a:moveTo>
                <a:cubicBezTo>
                  <a:pt x="302" y="0"/>
                  <a:pt x="0" y="211"/>
                  <a:pt x="201" y="462"/>
                </a:cubicBezTo>
                <a:cubicBezTo>
                  <a:pt x="213" y="473"/>
                  <a:pt x="224" y="485"/>
                  <a:pt x="235" y="496"/>
                </a:cubicBezTo>
                <a:cubicBezTo>
                  <a:pt x="318" y="575"/>
                  <a:pt x="451" y="615"/>
                  <a:pt x="580" y="615"/>
                </a:cubicBezTo>
                <a:cubicBezTo>
                  <a:pt x="804" y="615"/>
                  <a:pt x="1018" y="494"/>
                  <a:pt x="946" y="236"/>
                </a:cubicBezTo>
                <a:cubicBezTo>
                  <a:pt x="897" y="68"/>
                  <a:pt x="744" y="0"/>
                  <a:pt x="58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21"/>
          <p:cNvSpPr/>
          <p:nvPr/>
        </p:nvSpPr>
        <p:spPr>
          <a:xfrm>
            <a:off x="1046789" y="483841"/>
            <a:ext cx="29172" cy="28005"/>
          </a:xfrm>
          <a:custGeom>
            <a:avLst/>
            <a:gdLst/>
            <a:ahLst/>
            <a:cxnLst/>
            <a:rect l="l" t="t" r="r" b="b"/>
            <a:pathLst>
              <a:path w="850" h="816" extrusionOk="0">
                <a:moveTo>
                  <a:pt x="501" y="0"/>
                </a:moveTo>
                <a:cubicBezTo>
                  <a:pt x="469" y="0"/>
                  <a:pt x="434" y="5"/>
                  <a:pt x="397" y="17"/>
                </a:cubicBezTo>
                <a:cubicBezTo>
                  <a:pt x="1" y="123"/>
                  <a:pt x="150" y="816"/>
                  <a:pt x="449" y="816"/>
                </a:cubicBezTo>
                <a:cubicBezTo>
                  <a:pt x="499" y="816"/>
                  <a:pt x="554" y="796"/>
                  <a:pt x="611" y="750"/>
                </a:cubicBezTo>
                <a:cubicBezTo>
                  <a:pt x="622" y="739"/>
                  <a:pt x="634" y="728"/>
                  <a:pt x="645" y="716"/>
                </a:cubicBezTo>
                <a:cubicBezTo>
                  <a:pt x="850" y="512"/>
                  <a:pt x="813" y="0"/>
                  <a:pt x="50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8" name="Google Shape;4188;p21"/>
          <p:cNvSpPr/>
          <p:nvPr/>
        </p:nvSpPr>
        <p:spPr>
          <a:xfrm>
            <a:off x="964387" y="477321"/>
            <a:ext cx="35830" cy="21107"/>
          </a:xfrm>
          <a:custGeom>
            <a:avLst/>
            <a:gdLst/>
            <a:ahLst/>
            <a:cxnLst/>
            <a:rect l="l" t="t" r="r" b="b"/>
            <a:pathLst>
              <a:path w="1044" h="615" extrusionOk="0">
                <a:moveTo>
                  <a:pt x="461" y="0"/>
                </a:moveTo>
                <a:cubicBezTo>
                  <a:pt x="227" y="0"/>
                  <a:pt x="1" y="128"/>
                  <a:pt x="89" y="387"/>
                </a:cubicBezTo>
                <a:cubicBezTo>
                  <a:pt x="141" y="549"/>
                  <a:pt x="287" y="614"/>
                  <a:pt x="441" y="614"/>
                </a:cubicBezTo>
                <a:cubicBezTo>
                  <a:pt x="729" y="614"/>
                  <a:pt x="1043" y="389"/>
                  <a:pt x="823" y="139"/>
                </a:cubicBezTo>
                <a:lnTo>
                  <a:pt x="789" y="105"/>
                </a:lnTo>
                <a:cubicBezTo>
                  <a:pt x="708" y="35"/>
                  <a:pt x="583" y="0"/>
                  <a:pt x="46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9" name="Google Shape;4189;p21"/>
          <p:cNvSpPr/>
          <p:nvPr/>
        </p:nvSpPr>
        <p:spPr>
          <a:xfrm>
            <a:off x="1068514" y="120084"/>
            <a:ext cx="31986" cy="27456"/>
          </a:xfrm>
          <a:custGeom>
            <a:avLst/>
            <a:gdLst/>
            <a:ahLst/>
            <a:cxnLst/>
            <a:rect l="l" t="t" r="r" b="b"/>
            <a:pathLst>
              <a:path w="932" h="800" extrusionOk="0">
                <a:moveTo>
                  <a:pt x="578" y="0"/>
                </a:moveTo>
                <a:cubicBezTo>
                  <a:pt x="547" y="0"/>
                  <a:pt x="512" y="7"/>
                  <a:pt x="475" y="20"/>
                </a:cubicBezTo>
                <a:cubicBezTo>
                  <a:pt x="452" y="20"/>
                  <a:pt x="441" y="31"/>
                  <a:pt x="429" y="43"/>
                </a:cubicBezTo>
                <a:cubicBezTo>
                  <a:pt x="147" y="178"/>
                  <a:pt x="1" y="765"/>
                  <a:pt x="429" y="799"/>
                </a:cubicBezTo>
                <a:cubicBezTo>
                  <a:pt x="437" y="799"/>
                  <a:pt x="445" y="800"/>
                  <a:pt x="453" y="800"/>
                </a:cubicBezTo>
                <a:cubicBezTo>
                  <a:pt x="868" y="800"/>
                  <a:pt x="932" y="0"/>
                  <a:pt x="57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0" name="Google Shape;4190;p21"/>
          <p:cNvSpPr/>
          <p:nvPr/>
        </p:nvSpPr>
        <p:spPr>
          <a:xfrm>
            <a:off x="1148685" y="343850"/>
            <a:ext cx="31403" cy="27525"/>
          </a:xfrm>
          <a:custGeom>
            <a:avLst/>
            <a:gdLst/>
            <a:ahLst/>
            <a:cxnLst/>
            <a:rect l="l" t="t" r="r" b="b"/>
            <a:pathLst>
              <a:path w="915" h="802" extrusionOk="0">
                <a:moveTo>
                  <a:pt x="561" y="0"/>
                </a:moveTo>
                <a:cubicBezTo>
                  <a:pt x="528" y="0"/>
                  <a:pt x="492" y="7"/>
                  <a:pt x="452" y="22"/>
                </a:cubicBezTo>
                <a:lnTo>
                  <a:pt x="407" y="45"/>
                </a:lnTo>
                <a:cubicBezTo>
                  <a:pt x="125" y="192"/>
                  <a:pt x="0" y="778"/>
                  <a:pt x="429" y="801"/>
                </a:cubicBezTo>
                <a:cubicBezTo>
                  <a:pt x="435" y="801"/>
                  <a:pt x="440" y="801"/>
                  <a:pt x="445" y="801"/>
                </a:cubicBezTo>
                <a:cubicBezTo>
                  <a:pt x="865" y="801"/>
                  <a:pt x="914" y="0"/>
                  <a:pt x="56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1" name="Google Shape;4191;p21"/>
          <p:cNvSpPr/>
          <p:nvPr/>
        </p:nvSpPr>
        <p:spPr>
          <a:xfrm>
            <a:off x="532058" y="521181"/>
            <a:ext cx="29927" cy="27628"/>
          </a:xfrm>
          <a:custGeom>
            <a:avLst/>
            <a:gdLst/>
            <a:ahLst/>
            <a:cxnLst/>
            <a:rect l="l" t="t" r="r" b="b"/>
            <a:pathLst>
              <a:path w="872" h="805" extrusionOk="0">
                <a:moveTo>
                  <a:pt x="443" y="1"/>
                </a:moveTo>
                <a:cubicBezTo>
                  <a:pt x="12" y="1"/>
                  <a:pt x="1" y="805"/>
                  <a:pt x="343" y="805"/>
                </a:cubicBezTo>
                <a:cubicBezTo>
                  <a:pt x="377" y="805"/>
                  <a:pt x="414" y="797"/>
                  <a:pt x="454" y="779"/>
                </a:cubicBezTo>
                <a:cubicBezTo>
                  <a:pt x="477" y="768"/>
                  <a:pt x="488" y="757"/>
                  <a:pt x="499" y="757"/>
                </a:cubicBezTo>
                <a:cubicBezTo>
                  <a:pt x="770" y="599"/>
                  <a:pt x="872" y="1"/>
                  <a:pt x="443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2" name="Google Shape;4192;p21"/>
          <p:cNvSpPr/>
          <p:nvPr/>
        </p:nvSpPr>
        <p:spPr>
          <a:xfrm>
            <a:off x="1120680" y="134086"/>
            <a:ext cx="34938" cy="21175"/>
          </a:xfrm>
          <a:custGeom>
            <a:avLst/>
            <a:gdLst/>
            <a:ahLst/>
            <a:cxnLst/>
            <a:rect l="l" t="t" r="r" b="b"/>
            <a:pathLst>
              <a:path w="1018" h="617" extrusionOk="0">
                <a:moveTo>
                  <a:pt x="438" y="1"/>
                </a:moveTo>
                <a:cubicBezTo>
                  <a:pt x="214" y="1"/>
                  <a:pt x="0" y="122"/>
                  <a:pt x="72" y="379"/>
                </a:cubicBezTo>
                <a:cubicBezTo>
                  <a:pt x="117" y="548"/>
                  <a:pt x="270" y="616"/>
                  <a:pt x="431" y="616"/>
                </a:cubicBezTo>
                <a:cubicBezTo>
                  <a:pt x="712" y="616"/>
                  <a:pt x="1017" y="409"/>
                  <a:pt x="816" y="165"/>
                </a:cubicBezTo>
                <a:cubicBezTo>
                  <a:pt x="805" y="142"/>
                  <a:pt x="794" y="131"/>
                  <a:pt x="783" y="120"/>
                </a:cubicBezTo>
                <a:cubicBezTo>
                  <a:pt x="700" y="41"/>
                  <a:pt x="567" y="1"/>
                  <a:pt x="43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3" name="Google Shape;4193;p21"/>
          <p:cNvSpPr/>
          <p:nvPr/>
        </p:nvSpPr>
        <p:spPr>
          <a:xfrm>
            <a:off x="1068720" y="427659"/>
            <a:ext cx="30236" cy="22033"/>
          </a:xfrm>
          <a:custGeom>
            <a:avLst/>
            <a:gdLst/>
            <a:ahLst/>
            <a:cxnLst/>
            <a:rect l="l" t="t" r="r" b="b"/>
            <a:pathLst>
              <a:path w="881" h="642" extrusionOk="0">
                <a:moveTo>
                  <a:pt x="418" y="1"/>
                </a:moveTo>
                <a:cubicBezTo>
                  <a:pt x="198" y="1"/>
                  <a:pt x="0" y="119"/>
                  <a:pt x="96" y="356"/>
                </a:cubicBezTo>
                <a:cubicBezTo>
                  <a:pt x="96" y="367"/>
                  <a:pt x="107" y="379"/>
                  <a:pt x="119" y="401"/>
                </a:cubicBezTo>
                <a:cubicBezTo>
                  <a:pt x="196" y="543"/>
                  <a:pt x="396" y="642"/>
                  <a:pt x="572" y="642"/>
                </a:cubicBezTo>
                <a:cubicBezTo>
                  <a:pt x="731" y="642"/>
                  <a:pt x="869" y="560"/>
                  <a:pt x="875" y="356"/>
                </a:cubicBezTo>
                <a:cubicBezTo>
                  <a:pt x="880" y="119"/>
                  <a:pt x="638" y="1"/>
                  <a:pt x="41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4" name="Google Shape;4194;p21"/>
          <p:cNvSpPr/>
          <p:nvPr/>
        </p:nvSpPr>
        <p:spPr>
          <a:xfrm>
            <a:off x="612435" y="58308"/>
            <a:ext cx="288082" cy="233513"/>
          </a:xfrm>
          <a:custGeom>
            <a:avLst/>
            <a:gdLst/>
            <a:ahLst/>
            <a:cxnLst/>
            <a:rect l="l" t="t" r="r" b="b"/>
            <a:pathLst>
              <a:path w="8394" h="6804" extrusionOk="0">
                <a:moveTo>
                  <a:pt x="5934" y="1"/>
                </a:moveTo>
                <a:cubicBezTo>
                  <a:pt x="4184" y="1"/>
                  <a:pt x="1906" y="1175"/>
                  <a:pt x="1215" y="2587"/>
                </a:cubicBezTo>
                <a:cubicBezTo>
                  <a:pt x="1" y="4988"/>
                  <a:pt x="3373" y="6803"/>
                  <a:pt x="5310" y="6803"/>
                </a:cubicBezTo>
                <a:cubicBezTo>
                  <a:pt x="5641" y="6803"/>
                  <a:pt x="5930" y="6750"/>
                  <a:pt x="6147" y="6638"/>
                </a:cubicBezTo>
                <a:lnTo>
                  <a:pt x="8042" y="2723"/>
                </a:lnTo>
                <a:cubicBezTo>
                  <a:pt x="8393" y="749"/>
                  <a:pt x="7332" y="1"/>
                  <a:pt x="5934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5" name="Google Shape;4195;p21"/>
          <p:cNvSpPr/>
          <p:nvPr/>
        </p:nvSpPr>
        <p:spPr>
          <a:xfrm>
            <a:off x="637489" y="50826"/>
            <a:ext cx="259494" cy="242574"/>
          </a:xfrm>
          <a:custGeom>
            <a:avLst/>
            <a:gdLst/>
            <a:ahLst/>
            <a:cxnLst/>
            <a:rect l="l" t="t" r="r" b="b"/>
            <a:pathLst>
              <a:path w="7561" h="7068" extrusionOk="0">
                <a:moveTo>
                  <a:pt x="5139" y="0"/>
                </a:moveTo>
                <a:cubicBezTo>
                  <a:pt x="5062" y="0"/>
                  <a:pt x="4986" y="2"/>
                  <a:pt x="4909" y="7"/>
                </a:cubicBezTo>
                <a:cubicBezTo>
                  <a:pt x="4142" y="63"/>
                  <a:pt x="3397" y="255"/>
                  <a:pt x="2708" y="582"/>
                </a:cubicBezTo>
                <a:cubicBezTo>
                  <a:pt x="2020" y="898"/>
                  <a:pt x="1388" y="1338"/>
                  <a:pt x="869" y="1880"/>
                </a:cubicBezTo>
                <a:cubicBezTo>
                  <a:pt x="734" y="2027"/>
                  <a:pt x="610" y="2173"/>
                  <a:pt x="497" y="2343"/>
                </a:cubicBezTo>
                <a:cubicBezTo>
                  <a:pt x="452" y="2410"/>
                  <a:pt x="395" y="2501"/>
                  <a:pt x="361" y="2580"/>
                </a:cubicBezTo>
                <a:cubicBezTo>
                  <a:pt x="305" y="2670"/>
                  <a:pt x="271" y="2760"/>
                  <a:pt x="226" y="2851"/>
                </a:cubicBezTo>
                <a:cubicBezTo>
                  <a:pt x="68" y="3212"/>
                  <a:pt x="0" y="3618"/>
                  <a:pt x="34" y="4013"/>
                </a:cubicBezTo>
                <a:cubicBezTo>
                  <a:pt x="79" y="4408"/>
                  <a:pt x="226" y="4791"/>
                  <a:pt x="452" y="5107"/>
                </a:cubicBezTo>
                <a:cubicBezTo>
                  <a:pt x="677" y="5423"/>
                  <a:pt x="948" y="5694"/>
                  <a:pt x="1253" y="5931"/>
                </a:cubicBezTo>
                <a:cubicBezTo>
                  <a:pt x="1840" y="6382"/>
                  <a:pt x="2528" y="6710"/>
                  <a:pt x="3250" y="6902"/>
                </a:cubicBezTo>
                <a:cubicBezTo>
                  <a:pt x="3600" y="6992"/>
                  <a:pt x="3972" y="7048"/>
                  <a:pt x="4345" y="7060"/>
                </a:cubicBezTo>
                <a:cubicBezTo>
                  <a:pt x="4400" y="7065"/>
                  <a:pt x="4456" y="7067"/>
                  <a:pt x="4512" y="7067"/>
                </a:cubicBezTo>
                <a:cubicBezTo>
                  <a:pt x="4819" y="7067"/>
                  <a:pt x="5130" y="6990"/>
                  <a:pt x="5417" y="6856"/>
                </a:cubicBezTo>
                <a:lnTo>
                  <a:pt x="5417" y="6856"/>
                </a:lnTo>
                <a:cubicBezTo>
                  <a:pt x="5176" y="6942"/>
                  <a:pt x="4930" y="6984"/>
                  <a:pt x="4683" y="6984"/>
                </a:cubicBezTo>
                <a:cubicBezTo>
                  <a:pt x="4570" y="6984"/>
                  <a:pt x="4458" y="6976"/>
                  <a:pt x="4345" y="6958"/>
                </a:cubicBezTo>
                <a:cubicBezTo>
                  <a:pt x="3984" y="6913"/>
                  <a:pt x="3634" y="6834"/>
                  <a:pt x="3295" y="6710"/>
                </a:cubicBezTo>
                <a:cubicBezTo>
                  <a:pt x="2618" y="6484"/>
                  <a:pt x="1998" y="6134"/>
                  <a:pt x="1445" y="5683"/>
                </a:cubicBezTo>
                <a:cubicBezTo>
                  <a:pt x="914" y="5231"/>
                  <a:pt x="485" y="4633"/>
                  <a:pt x="440" y="3979"/>
                </a:cubicBezTo>
                <a:cubicBezTo>
                  <a:pt x="418" y="3652"/>
                  <a:pt x="485" y="3313"/>
                  <a:pt x="621" y="3020"/>
                </a:cubicBezTo>
                <a:cubicBezTo>
                  <a:pt x="655" y="2941"/>
                  <a:pt x="689" y="2862"/>
                  <a:pt x="734" y="2794"/>
                </a:cubicBezTo>
                <a:cubicBezTo>
                  <a:pt x="779" y="2715"/>
                  <a:pt x="824" y="2647"/>
                  <a:pt x="880" y="2580"/>
                </a:cubicBezTo>
                <a:cubicBezTo>
                  <a:pt x="971" y="2433"/>
                  <a:pt x="1084" y="2309"/>
                  <a:pt x="1196" y="2185"/>
                </a:cubicBezTo>
                <a:cubicBezTo>
                  <a:pt x="1693" y="1688"/>
                  <a:pt x="2280" y="1293"/>
                  <a:pt x="2923" y="1022"/>
                </a:cubicBezTo>
                <a:cubicBezTo>
                  <a:pt x="3555" y="718"/>
                  <a:pt x="4232" y="526"/>
                  <a:pt x="4931" y="458"/>
                </a:cubicBezTo>
                <a:cubicBezTo>
                  <a:pt x="5035" y="450"/>
                  <a:pt x="5140" y="445"/>
                  <a:pt x="5244" y="445"/>
                </a:cubicBezTo>
                <a:cubicBezTo>
                  <a:pt x="5826" y="445"/>
                  <a:pt x="6409" y="589"/>
                  <a:pt x="6782" y="1000"/>
                </a:cubicBezTo>
                <a:cubicBezTo>
                  <a:pt x="6996" y="1248"/>
                  <a:pt x="7132" y="1553"/>
                  <a:pt x="7177" y="1880"/>
                </a:cubicBezTo>
                <a:cubicBezTo>
                  <a:pt x="7222" y="2219"/>
                  <a:pt x="7211" y="2568"/>
                  <a:pt x="7166" y="2918"/>
                </a:cubicBezTo>
                <a:lnTo>
                  <a:pt x="7166" y="2862"/>
                </a:lnTo>
                <a:cubicBezTo>
                  <a:pt x="6872" y="3528"/>
                  <a:pt x="6568" y="4182"/>
                  <a:pt x="6274" y="4848"/>
                </a:cubicBezTo>
                <a:cubicBezTo>
                  <a:pt x="5981" y="5514"/>
                  <a:pt x="5699" y="6179"/>
                  <a:pt x="5417" y="6856"/>
                </a:cubicBezTo>
                <a:cubicBezTo>
                  <a:pt x="5766" y="6224"/>
                  <a:pt x="6105" y="5570"/>
                  <a:pt x="6455" y="4938"/>
                </a:cubicBezTo>
                <a:cubicBezTo>
                  <a:pt x="6793" y="4295"/>
                  <a:pt x="7121" y="3652"/>
                  <a:pt x="7459" y="3008"/>
                </a:cubicBezTo>
                <a:lnTo>
                  <a:pt x="7459" y="2986"/>
                </a:lnTo>
                <a:lnTo>
                  <a:pt x="7459" y="2963"/>
                </a:lnTo>
                <a:cubicBezTo>
                  <a:pt x="7538" y="2591"/>
                  <a:pt x="7561" y="2207"/>
                  <a:pt x="7538" y="1824"/>
                </a:cubicBezTo>
                <a:cubicBezTo>
                  <a:pt x="7504" y="1417"/>
                  <a:pt x="7346" y="1034"/>
                  <a:pt x="7087" y="718"/>
                </a:cubicBezTo>
                <a:cubicBezTo>
                  <a:pt x="6805" y="424"/>
                  <a:pt x="6455" y="210"/>
                  <a:pt x="6060" y="108"/>
                </a:cubicBezTo>
                <a:cubicBezTo>
                  <a:pt x="5753" y="36"/>
                  <a:pt x="5446" y="0"/>
                  <a:pt x="5139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6" name="Google Shape;4196;p21"/>
          <p:cNvSpPr/>
          <p:nvPr/>
        </p:nvSpPr>
        <p:spPr>
          <a:xfrm>
            <a:off x="521316" y="170774"/>
            <a:ext cx="321441" cy="242471"/>
          </a:xfrm>
          <a:custGeom>
            <a:avLst/>
            <a:gdLst/>
            <a:ahLst/>
            <a:cxnLst/>
            <a:rect l="l" t="t" r="r" b="b"/>
            <a:pathLst>
              <a:path w="9366" h="7065" extrusionOk="0">
                <a:moveTo>
                  <a:pt x="5852" y="1"/>
                </a:moveTo>
                <a:cubicBezTo>
                  <a:pt x="5698" y="1"/>
                  <a:pt x="5537" y="17"/>
                  <a:pt x="5371" y="55"/>
                </a:cubicBezTo>
                <a:cubicBezTo>
                  <a:pt x="4186" y="326"/>
                  <a:pt x="3047" y="1003"/>
                  <a:pt x="2144" y="1770"/>
                </a:cubicBezTo>
                <a:cubicBezTo>
                  <a:pt x="1004" y="2763"/>
                  <a:pt x="0" y="4738"/>
                  <a:pt x="1106" y="6149"/>
                </a:cubicBezTo>
                <a:cubicBezTo>
                  <a:pt x="1648" y="6820"/>
                  <a:pt x="2449" y="7064"/>
                  <a:pt x="3282" y="7064"/>
                </a:cubicBezTo>
                <a:cubicBezTo>
                  <a:pt x="4129" y="7064"/>
                  <a:pt x="5010" y="6811"/>
                  <a:pt x="5687" y="6498"/>
                </a:cubicBezTo>
                <a:cubicBezTo>
                  <a:pt x="7459" y="5720"/>
                  <a:pt x="9366" y="3869"/>
                  <a:pt x="8237" y="1759"/>
                </a:cubicBezTo>
                <a:lnTo>
                  <a:pt x="7662" y="755"/>
                </a:lnTo>
                <a:cubicBezTo>
                  <a:pt x="7662" y="755"/>
                  <a:pt x="6900" y="1"/>
                  <a:pt x="5852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21"/>
          <p:cNvSpPr/>
          <p:nvPr/>
        </p:nvSpPr>
        <p:spPr>
          <a:xfrm>
            <a:off x="533293" y="168338"/>
            <a:ext cx="287396" cy="252630"/>
          </a:xfrm>
          <a:custGeom>
            <a:avLst/>
            <a:gdLst/>
            <a:ahLst/>
            <a:cxnLst/>
            <a:rect l="l" t="t" r="r" b="b"/>
            <a:pathLst>
              <a:path w="8374" h="7361" extrusionOk="0">
                <a:moveTo>
                  <a:pt x="5423" y="1"/>
                </a:moveTo>
                <a:cubicBezTo>
                  <a:pt x="5399" y="1"/>
                  <a:pt x="5374" y="1"/>
                  <a:pt x="5350" y="2"/>
                </a:cubicBezTo>
                <a:cubicBezTo>
                  <a:pt x="5225" y="13"/>
                  <a:pt x="5124" y="25"/>
                  <a:pt x="4977" y="36"/>
                </a:cubicBezTo>
                <a:lnTo>
                  <a:pt x="4627" y="137"/>
                </a:lnTo>
                <a:cubicBezTo>
                  <a:pt x="4368" y="194"/>
                  <a:pt x="4120" y="273"/>
                  <a:pt x="3883" y="374"/>
                </a:cubicBezTo>
                <a:cubicBezTo>
                  <a:pt x="3634" y="499"/>
                  <a:pt x="3341" y="589"/>
                  <a:pt x="3093" y="747"/>
                </a:cubicBezTo>
                <a:cubicBezTo>
                  <a:pt x="2833" y="905"/>
                  <a:pt x="2551" y="1040"/>
                  <a:pt x="2303" y="1232"/>
                </a:cubicBezTo>
                <a:cubicBezTo>
                  <a:pt x="2043" y="1435"/>
                  <a:pt x="1772" y="1604"/>
                  <a:pt x="1513" y="1830"/>
                </a:cubicBezTo>
                <a:cubicBezTo>
                  <a:pt x="1265" y="2078"/>
                  <a:pt x="1028" y="2338"/>
                  <a:pt x="825" y="2620"/>
                </a:cubicBezTo>
                <a:cubicBezTo>
                  <a:pt x="430" y="3207"/>
                  <a:pt x="102" y="3895"/>
                  <a:pt x="57" y="4685"/>
                </a:cubicBezTo>
                <a:cubicBezTo>
                  <a:pt x="1" y="5497"/>
                  <a:pt x="351" y="6276"/>
                  <a:pt x="994" y="6784"/>
                </a:cubicBezTo>
                <a:cubicBezTo>
                  <a:pt x="1553" y="7208"/>
                  <a:pt x="2237" y="7361"/>
                  <a:pt x="2888" y="7361"/>
                </a:cubicBezTo>
                <a:cubicBezTo>
                  <a:pt x="2999" y="7361"/>
                  <a:pt x="3109" y="7356"/>
                  <a:pt x="3217" y="7348"/>
                </a:cubicBezTo>
                <a:cubicBezTo>
                  <a:pt x="3939" y="7292"/>
                  <a:pt x="4650" y="7111"/>
                  <a:pt x="5316" y="6806"/>
                </a:cubicBezTo>
                <a:cubicBezTo>
                  <a:pt x="5474" y="6739"/>
                  <a:pt x="5620" y="6682"/>
                  <a:pt x="5778" y="6592"/>
                </a:cubicBezTo>
                <a:cubicBezTo>
                  <a:pt x="5925" y="6502"/>
                  <a:pt x="6083" y="6423"/>
                  <a:pt x="6230" y="6332"/>
                </a:cubicBezTo>
                <a:cubicBezTo>
                  <a:pt x="6501" y="6152"/>
                  <a:pt x="6771" y="5949"/>
                  <a:pt x="7008" y="5723"/>
                </a:cubicBezTo>
                <a:cubicBezTo>
                  <a:pt x="7471" y="5328"/>
                  <a:pt x="7843" y="4832"/>
                  <a:pt x="8103" y="4279"/>
                </a:cubicBezTo>
                <a:cubicBezTo>
                  <a:pt x="8317" y="3793"/>
                  <a:pt x="8374" y="3263"/>
                  <a:pt x="8283" y="2755"/>
                </a:cubicBezTo>
                <a:cubicBezTo>
                  <a:pt x="8216" y="2372"/>
                  <a:pt x="8058" y="1999"/>
                  <a:pt x="7843" y="1672"/>
                </a:cubicBezTo>
                <a:lnTo>
                  <a:pt x="7313" y="826"/>
                </a:lnTo>
                <a:lnTo>
                  <a:pt x="7313" y="826"/>
                </a:lnTo>
                <a:lnTo>
                  <a:pt x="7776" y="1717"/>
                </a:lnTo>
                <a:cubicBezTo>
                  <a:pt x="7956" y="2044"/>
                  <a:pt x="8069" y="2406"/>
                  <a:pt x="8114" y="2778"/>
                </a:cubicBezTo>
                <a:cubicBezTo>
                  <a:pt x="8159" y="3252"/>
                  <a:pt x="8069" y="3726"/>
                  <a:pt x="7855" y="4155"/>
                </a:cubicBezTo>
                <a:cubicBezTo>
                  <a:pt x="7595" y="4662"/>
                  <a:pt x="7234" y="5102"/>
                  <a:pt x="6794" y="5464"/>
                </a:cubicBezTo>
                <a:cubicBezTo>
                  <a:pt x="6546" y="5655"/>
                  <a:pt x="6297" y="5836"/>
                  <a:pt x="6027" y="5994"/>
                </a:cubicBezTo>
                <a:cubicBezTo>
                  <a:pt x="5880" y="6073"/>
                  <a:pt x="5744" y="6152"/>
                  <a:pt x="5598" y="6220"/>
                </a:cubicBezTo>
                <a:cubicBezTo>
                  <a:pt x="5451" y="6287"/>
                  <a:pt x="5282" y="6366"/>
                  <a:pt x="5146" y="6423"/>
                </a:cubicBezTo>
                <a:cubicBezTo>
                  <a:pt x="4526" y="6694"/>
                  <a:pt x="3860" y="6863"/>
                  <a:pt x="3183" y="6897"/>
                </a:cubicBezTo>
                <a:cubicBezTo>
                  <a:pt x="3105" y="6902"/>
                  <a:pt x="3026" y="6905"/>
                  <a:pt x="2947" y="6905"/>
                </a:cubicBezTo>
                <a:cubicBezTo>
                  <a:pt x="2347" y="6905"/>
                  <a:pt x="1748" y="6749"/>
                  <a:pt x="1299" y="6400"/>
                </a:cubicBezTo>
                <a:cubicBezTo>
                  <a:pt x="757" y="6005"/>
                  <a:pt x="463" y="5362"/>
                  <a:pt x="497" y="4696"/>
                </a:cubicBezTo>
                <a:cubicBezTo>
                  <a:pt x="520" y="4042"/>
                  <a:pt x="813" y="3399"/>
                  <a:pt x="1174" y="2857"/>
                </a:cubicBezTo>
                <a:cubicBezTo>
                  <a:pt x="1355" y="2597"/>
                  <a:pt x="1558" y="2349"/>
                  <a:pt x="1784" y="2123"/>
                </a:cubicBezTo>
                <a:cubicBezTo>
                  <a:pt x="2009" y="1898"/>
                  <a:pt x="2269" y="1717"/>
                  <a:pt x="2506" y="1514"/>
                </a:cubicBezTo>
                <a:cubicBezTo>
                  <a:pt x="2743" y="1322"/>
                  <a:pt x="3002" y="1187"/>
                  <a:pt x="3239" y="1018"/>
                </a:cubicBezTo>
                <a:cubicBezTo>
                  <a:pt x="3476" y="882"/>
                  <a:pt x="3725" y="747"/>
                  <a:pt x="3973" y="634"/>
                </a:cubicBezTo>
                <a:cubicBezTo>
                  <a:pt x="4210" y="521"/>
                  <a:pt x="4447" y="420"/>
                  <a:pt x="4695" y="352"/>
                </a:cubicBezTo>
                <a:lnTo>
                  <a:pt x="5045" y="228"/>
                </a:lnTo>
                <a:lnTo>
                  <a:pt x="5361" y="183"/>
                </a:lnTo>
                <a:cubicBezTo>
                  <a:pt x="5446" y="172"/>
                  <a:pt x="5531" y="167"/>
                  <a:pt x="5615" y="167"/>
                </a:cubicBezTo>
                <a:cubicBezTo>
                  <a:pt x="5902" y="167"/>
                  <a:pt x="6185" y="225"/>
                  <a:pt x="6455" y="329"/>
                </a:cubicBezTo>
                <a:cubicBezTo>
                  <a:pt x="6681" y="420"/>
                  <a:pt x="6895" y="532"/>
                  <a:pt x="7099" y="668"/>
                </a:cubicBezTo>
                <a:cubicBezTo>
                  <a:pt x="7234" y="758"/>
                  <a:pt x="7313" y="826"/>
                  <a:pt x="7313" y="826"/>
                </a:cubicBezTo>
                <a:cubicBezTo>
                  <a:pt x="7245" y="758"/>
                  <a:pt x="7189" y="702"/>
                  <a:pt x="7121" y="645"/>
                </a:cubicBezTo>
                <a:cubicBezTo>
                  <a:pt x="6929" y="487"/>
                  <a:pt x="6715" y="352"/>
                  <a:pt x="6489" y="250"/>
                </a:cubicBezTo>
                <a:cubicBezTo>
                  <a:pt x="6151" y="81"/>
                  <a:pt x="5792" y="1"/>
                  <a:pt x="5423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8" name="Google Shape;4198;p21"/>
          <p:cNvSpPr/>
          <p:nvPr/>
        </p:nvSpPr>
        <p:spPr>
          <a:xfrm>
            <a:off x="739351" y="60367"/>
            <a:ext cx="375667" cy="224384"/>
          </a:xfrm>
          <a:custGeom>
            <a:avLst/>
            <a:gdLst/>
            <a:ahLst/>
            <a:cxnLst/>
            <a:rect l="l" t="t" r="r" b="b"/>
            <a:pathLst>
              <a:path w="10946" h="6538" extrusionOk="0">
                <a:moveTo>
                  <a:pt x="5555" y="0"/>
                </a:moveTo>
                <a:cubicBezTo>
                  <a:pt x="5452" y="0"/>
                  <a:pt x="5353" y="4"/>
                  <a:pt x="5258" y="11"/>
                </a:cubicBezTo>
                <a:cubicBezTo>
                  <a:pt x="2900" y="203"/>
                  <a:pt x="0" y="3159"/>
                  <a:pt x="2088" y="5348"/>
                </a:cubicBezTo>
                <a:cubicBezTo>
                  <a:pt x="2876" y="6168"/>
                  <a:pt x="4429" y="6537"/>
                  <a:pt x="5923" y="6537"/>
                </a:cubicBezTo>
                <a:cubicBezTo>
                  <a:pt x="7122" y="6537"/>
                  <a:pt x="8284" y="6300"/>
                  <a:pt x="8982" y="5867"/>
                </a:cubicBezTo>
                <a:lnTo>
                  <a:pt x="9930" y="5089"/>
                </a:lnTo>
                <a:cubicBezTo>
                  <a:pt x="10946" y="4886"/>
                  <a:pt x="10088" y="2132"/>
                  <a:pt x="9693" y="1625"/>
                </a:cubicBezTo>
                <a:cubicBezTo>
                  <a:pt x="8834" y="608"/>
                  <a:pt x="6894" y="0"/>
                  <a:pt x="5555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9" name="Google Shape;4199;p21"/>
          <p:cNvSpPr/>
          <p:nvPr/>
        </p:nvSpPr>
        <p:spPr>
          <a:xfrm>
            <a:off x="771474" y="53366"/>
            <a:ext cx="326898" cy="236259"/>
          </a:xfrm>
          <a:custGeom>
            <a:avLst/>
            <a:gdLst/>
            <a:ahLst/>
            <a:cxnLst/>
            <a:rect l="l" t="t" r="r" b="b"/>
            <a:pathLst>
              <a:path w="9525" h="6884" extrusionOk="0">
                <a:moveTo>
                  <a:pt x="4300" y="1"/>
                </a:moveTo>
                <a:lnTo>
                  <a:pt x="4119" y="23"/>
                </a:lnTo>
                <a:cubicBezTo>
                  <a:pt x="3860" y="57"/>
                  <a:pt x="3600" y="113"/>
                  <a:pt x="3363" y="192"/>
                </a:cubicBezTo>
                <a:cubicBezTo>
                  <a:pt x="3115" y="283"/>
                  <a:pt x="2878" y="384"/>
                  <a:pt x="2652" y="508"/>
                </a:cubicBezTo>
                <a:cubicBezTo>
                  <a:pt x="2201" y="734"/>
                  <a:pt x="1772" y="1039"/>
                  <a:pt x="1411" y="1400"/>
                </a:cubicBezTo>
                <a:cubicBezTo>
                  <a:pt x="1027" y="1750"/>
                  <a:pt x="723" y="2178"/>
                  <a:pt x="497" y="2652"/>
                </a:cubicBezTo>
                <a:cubicBezTo>
                  <a:pt x="1" y="3634"/>
                  <a:pt x="170" y="4830"/>
                  <a:pt x="948" y="5620"/>
                </a:cubicBezTo>
                <a:cubicBezTo>
                  <a:pt x="1310" y="5993"/>
                  <a:pt x="1750" y="6286"/>
                  <a:pt x="2246" y="6466"/>
                </a:cubicBezTo>
                <a:cubicBezTo>
                  <a:pt x="2720" y="6647"/>
                  <a:pt x="3217" y="6760"/>
                  <a:pt x="3713" y="6816"/>
                </a:cubicBezTo>
                <a:cubicBezTo>
                  <a:pt x="4059" y="6863"/>
                  <a:pt x="4411" y="6883"/>
                  <a:pt x="4760" y="6883"/>
                </a:cubicBezTo>
                <a:cubicBezTo>
                  <a:pt x="4912" y="6883"/>
                  <a:pt x="5064" y="6880"/>
                  <a:pt x="5214" y="6873"/>
                </a:cubicBezTo>
                <a:cubicBezTo>
                  <a:pt x="5710" y="6861"/>
                  <a:pt x="6207" y="6794"/>
                  <a:pt x="6692" y="6670"/>
                </a:cubicBezTo>
                <a:cubicBezTo>
                  <a:pt x="7177" y="6568"/>
                  <a:pt x="7651" y="6376"/>
                  <a:pt x="8080" y="6117"/>
                </a:cubicBezTo>
                <a:lnTo>
                  <a:pt x="8994" y="5293"/>
                </a:lnTo>
                <a:lnTo>
                  <a:pt x="8012" y="6026"/>
                </a:lnTo>
                <a:cubicBezTo>
                  <a:pt x="7584" y="6252"/>
                  <a:pt x="7121" y="6399"/>
                  <a:pt x="6647" y="6466"/>
                </a:cubicBezTo>
                <a:cubicBezTo>
                  <a:pt x="6162" y="6545"/>
                  <a:pt x="5677" y="6591"/>
                  <a:pt x="5191" y="6591"/>
                </a:cubicBezTo>
                <a:cubicBezTo>
                  <a:pt x="5161" y="6591"/>
                  <a:pt x="5131" y="6591"/>
                  <a:pt x="5101" y="6591"/>
                </a:cubicBezTo>
                <a:cubicBezTo>
                  <a:pt x="4173" y="6591"/>
                  <a:pt x="3256" y="6422"/>
                  <a:pt x="2382" y="6094"/>
                </a:cubicBezTo>
                <a:cubicBezTo>
                  <a:pt x="1953" y="5925"/>
                  <a:pt x="1569" y="5665"/>
                  <a:pt x="1253" y="5338"/>
                </a:cubicBezTo>
                <a:cubicBezTo>
                  <a:pt x="948" y="4999"/>
                  <a:pt x="745" y="4593"/>
                  <a:pt x="678" y="4142"/>
                </a:cubicBezTo>
                <a:cubicBezTo>
                  <a:pt x="621" y="3702"/>
                  <a:pt x="712" y="3250"/>
                  <a:pt x="915" y="2844"/>
                </a:cubicBezTo>
                <a:cubicBezTo>
                  <a:pt x="1118" y="2427"/>
                  <a:pt x="1389" y="2054"/>
                  <a:pt x="1727" y="1738"/>
                </a:cubicBezTo>
                <a:cubicBezTo>
                  <a:pt x="2054" y="1400"/>
                  <a:pt x="2438" y="1118"/>
                  <a:pt x="2856" y="903"/>
                </a:cubicBezTo>
                <a:cubicBezTo>
                  <a:pt x="3059" y="791"/>
                  <a:pt x="3273" y="700"/>
                  <a:pt x="3499" y="610"/>
                </a:cubicBezTo>
                <a:cubicBezTo>
                  <a:pt x="3713" y="542"/>
                  <a:pt x="3939" y="486"/>
                  <a:pt x="4164" y="452"/>
                </a:cubicBezTo>
                <a:lnTo>
                  <a:pt x="4356" y="418"/>
                </a:lnTo>
                <a:lnTo>
                  <a:pt x="4864" y="418"/>
                </a:lnTo>
                <a:cubicBezTo>
                  <a:pt x="5090" y="452"/>
                  <a:pt x="5338" y="452"/>
                  <a:pt x="5564" y="508"/>
                </a:cubicBezTo>
                <a:cubicBezTo>
                  <a:pt x="5801" y="542"/>
                  <a:pt x="6038" y="587"/>
                  <a:pt x="6275" y="655"/>
                </a:cubicBezTo>
                <a:cubicBezTo>
                  <a:pt x="6500" y="712"/>
                  <a:pt x="6726" y="779"/>
                  <a:pt x="6952" y="869"/>
                </a:cubicBezTo>
                <a:cubicBezTo>
                  <a:pt x="7392" y="1027"/>
                  <a:pt x="7809" y="1242"/>
                  <a:pt x="8204" y="1513"/>
                </a:cubicBezTo>
                <a:cubicBezTo>
                  <a:pt x="8294" y="1580"/>
                  <a:pt x="8385" y="1671"/>
                  <a:pt x="8475" y="1750"/>
                </a:cubicBezTo>
                <a:lnTo>
                  <a:pt x="8610" y="1874"/>
                </a:lnTo>
                <a:cubicBezTo>
                  <a:pt x="8633" y="1896"/>
                  <a:pt x="8678" y="1930"/>
                  <a:pt x="8667" y="1930"/>
                </a:cubicBezTo>
                <a:lnTo>
                  <a:pt x="8712" y="1998"/>
                </a:lnTo>
                <a:cubicBezTo>
                  <a:pt x="8825" y="2201"/>
                  <a:pt x="8926" y="2415"/>
                  <a:pt x="9017" y="2630"/>
                </a:cubicBezTo>
                <a:cubicBezTo>
                  <a:pt x="9197" y="3081"/>
                  <a:pt x="9321" y="3555"/>
                  <a:pt x="9389" y="4029"/>
                </a:cubicBezTo>
                <a:cubicBezTo>
                  <a:pt x="9434" y="4266"/>
                  <a:pt x="9434" y="4514"/>
                  <a:pt x="9400" y="4751"/>
                </a:cubicBezTo>
                <a:cubicBezTo>
                  <a:pt x="9378" y="4988"/>
                  <a:pt x="9254" y="5236"/>
                  <a:pt x="8994" y="5293"/>
                </a:cubicBezTo>
                <a:cubicBezTo>
                  <a:pt x="9254" y="5270"/>
                  <a:pt x="9423" y="4999"/>
                  <a:pt x="9468" y="4763"/>
                </a:cubicBezTo>
                <a:cubicBezTo>
                  <a:pt x="9513" y="4514"/>
                  <a:pt x="9524" y="4266"/>
                  <a:pt x="9502" y="4018"/>
                </a:cubicBezTo>
                <a:cubicBezTo>
                  <a:pt x="9468" y="3521"/>
                  <a:pt x="9378" y="3036"/>
                  <a:pt x="9220" y="2562"/>
                </a:cubicBezTo>
                <a:cubicBezTo>
                  <a:pt x="9152" y="2314"/>
                  <a:pt x="9051" y="2077"/>
                  <a:pt x="8926" y="1851"/>
                </a:cubicBezTo>
                <a:lnTo>
                  <a:pt x="8870" y="1761"/>
                </a:lnTo>
                <a:cubicBezTo>
                  <a:pt x="8859" y="1738"/>
                  <a:pt x="8825" y="1705"/>
                  <a:pt x="8802" y="1682"/>
                </a:cubicBezTo>
                <a:lnTo>
                  <a:pt x="8667" y="1547"/>
                </a:lnTo>
                <a:cubicBezTo>
                  <a:pt x="8588" y="1456"/>
                  <a:pt x="8498" y="1377"/>
                  <a:pt x="8407" y="1298"/>
                </a:cubicBezTo>
                <a:cubicBezTo>
                  <a:pt x="8001" y="982"/>
                  <a:pt x="7561" y="723"/>
                  <a:pt x="7087" y="531"/>
                </a:cubicBezTo>
                <a:cubicBezTo>
                  <a:pt x="6850" y="429"/>
                  <a:pt x="6624" y="339"/>
                  <a:pt x="6376" y="271"/>
                </a:cubicBezTo>
                <a:cubicBezTo>
                  <a:pt x="6139" y="204"/>
                  <a:pt x="5891" y="136"/>
                  <a:pt x="5643" y="91"/>
                </a:cubicBezTo>
                <a:cubicBezTo>
                  <a:pt x="5406" y="46"/>
                  <a:pt x="5146" y="34"/>
                  <a:pt x="489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0" name="Google Shape;4200;p21"/>
          <p:cNvSpPr/>
          <p:nvPr/>
        </p:nvSpPr>
        <p:spPr>
          <a:xfrm>
            <a:off x="544139" y="187728"/>
            <a:ext cx="335238" cy="369695"/>
          </a:xfrm>
          <a:custGeom>
            <a:avLst/>
            <a:gdLst/>
            <a:ahLst/>
            <a:cxnLst/>
            <a:rect l="l" t="t" r="r" b="b"/>
            <a:pathLst>
              <a:path w="9768" h="10772" extrusionOk="0">
                <a:moveTo>
                  <a:pt x="6867" y="1"/>
                </a:moveTo>
                <a:cubicBezTo>
                  <a:pt x="6861" y="1"/>
                  <a:pt x="6856" y="1"/>
                  <a:pt x="6850" y="1"/>
                </a:cubicBezTo>
                <a:cubicBezTo>
                  <a:pt x="5282" y="80"/>
                  <a:pt x="3431" y="1130"/>
                  <a:pt x="2291" y="2427"/>
                </a:cubicBezTo>
                <a:cubicBezTo>
                  <a:pt x="1197" y="3657"/>
                  <a:pt x="678" y="4549"/>
                  <a:pt x="294" y="6151"/>
                </a:cubicBezTo>
                <a:cubicBezTo>
                  <a:pt x="1" y="7562"/>
                  <a:pt x="633" y="8871"/>
                  <a:pt x="1829" y="9852"/>
                </a:cubicBezTo>
                <a:cubicBezTo>
                  <a:pt x="2580" y="10454"/>
                  <a:pt x="3822" y="10771"/>
                  <a:pt x="5096" y="10771"/>
                </a:cubicBezTo>
                <a:cubicBezTo>
                  <a:pt x="7380" y="10771"/>
                  <a:pt x="9767" y="9752"/>
                  <a:pt x="9615" y="7528"/>
                </a:cubicBezTo>
                <a:lnTo>
                  <a:pt x="9118" y="6806"/>
                </a:lnTo>
                <a:cubicBezTo>
                  <a:pt x="8883" y="5683"/>
                  <a:pt x="7999" y="1"/>
                  <a:pt x="6867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1" name="Google Shape;4201;p21"/>
          <p:cNvSpPr/>
          <p:nvPr/>
        </p:nvSpPr>
        <p:spPr>
          <a:xfrm>
            <a:off x="542594" y="181928"/>
            <a:ext cx="335032" cy="381673"/>
          </a:xfrm>
          <a:custGeom>
            <a:avLst/>
            <a:gdLst/>
            <a:ahLst/>
            <a:cxnLst/>
            <a:rect l="l" t="t" r="r" b="b"/>
            <a:pathLst>
              <a:path w="9762" h="11121" extrusionOk="0">
                <a:moveTo>
                  <a:pt x="6868" y="1"/>
                </a:moveTo>
                <a:cubicBezTo>
                  <a:pt x="6832" y="1"/>
                  <a:pt x="6796" y="4"/>
                  <a:pt x="6760" y="12"/>
                </a:cubicBezTo>
                <a:lnTo>
                  <a:pt x="6523" y="35"/>
                </a:lnTo>
                <a:cubicBezTo>
                  <a:pt x="6354" y="46"/>
                  <a:pt x="6196" y="80"/>
                  <a:pt x="6026" y="125"/>
                </a:cubicBezTo>
                <a:cubicBezTo>
                  <a:pt x="5868" y="159"/>
                  <a:pt x="5699" y="193"/>
                  <a:pt x="5541" y="249"/>
                </a:cubicBezTo>
                <a:cubicBezTo>
                  <a:pt x="5225" y="351"/>
                  <a:pt x="4921" y="475"/>
                  <a:pt x="4627" y="622"/>
                </a:cubicBezTo>
                <a:cubicBezTo>
                  <a:pt x="4322" y="768"/>
                  <a:pt x="4040" y="926"/>
                  <a:pt x="3758" y="1096"/>
                </a:cubicBezTo>
                <a:cubicBezTo>
                  <a:pt x="3476" y="1276"/>
                  <a:pt x="3217" y="1479"/>
                  <a:pt x="2968" y="1694"/>
                </a:cubicBezTo>
                <a:cubicBezTo>
                  <a:pt x="2449" y="2089"/>
                  <a:pt x="2009" y="2630"/>
                  <a:pt x="1614" y="3115"/>
                </a:cubicBezTo>
                <a:cubicBezTo>
                  <a:pt x="1400" y="3375"/>
                  <a:pt x="1208" y="3646"/>
                  <a:pt x="1050" y="3928"/>
                </a:cubicBezTo>
                <a:cubicBezTo>
                  <a:pt x="870" y="4210"/>
                  <a:pt x="712" y="4503"/>
                  <a:pt x="587" y="4819"/>
                </a:cubicBezTo>
                <a:cubicBezTo>
                  <a:pt x="452" y="5113"/>
                  <a:pt x="339" y="5429"/>
                  <a:pt x="260" y="5745"/>
                </a:cubicBezTo>
                <a:lnTo>
                  <a:pt x="125" y="6230"/>
                </a:lnTo>
                <a:cubicBezTo>
                  <a:pt x="80" y="6433"/>
                  <a:pt x="80" y="6557"/>
                  <a:pt x="57" y="6726"/>
                </a:cubicBezTo>
                <a:cubicBezTo>
                  <a:pt x="1" y="7415"/>
                  <a:pt x="159" y="8103"/>
                  <a:pt x="497" y="8712"/>
                </a:cubicBezTo>
                <a:cubicBezTo>
                  <a:pt x="824" y="9299"/>
                  <a:pt x="1276" y="9818"/>
                  <a:pt x="1806" y="10236"/>
                </a:cubicBezTo>
                <a:cubicBezTo>
                  <a:pt x="2359" y="10619"/>
                  <a:pt x="2991" y="10879"/>
                  <a:pt x="3657" y="10992"/>
                </a:cubicBezTo>
                <a:cubicBezTo>
                  <a:pt x="4105" y="11078"/>
                  <a:pt x="4559" y="11120"/>
                  <a:pt x="5012" y="11120"/>
                </a:cubicBezTo>
                <a:cubicBezTo>
                  <a:pt x="5870" y="11120"/>
                  <a:pt x="6726" y="10967"/>
                  <a:pt x="7538" y="10664"/>
                </a:cubicBezTo>
                <a:cubicBezTo>
                  <a:pt x="8170" y="10439"/>
                  <a:pt x="8723" y="10055"/>
                  <a:pt x="9152" y="9547"/>
                </a:cubicBezTo>
                <a:cubicBezTo>
                  <a:pt x="9570" y="9028"/>
                  <a:pt x="9761" y="8363"/>
                  <a:pt x="9682" y="7697"/>
                </a:cubicBezTo>
                <a:lnTo>
                  <a:pt x="9682" y="7685"/>
                </a:lnTo>
                <a:lnTo>
                  <a:pt x="9163" y="6975"/>
                </a:lnTo>
                <a:lnTo>
                  <a:pt x="9626" y="7708"/>
                </a:lnTo>
                <a:lnTo>
                  <a:pt x="9626" y="7697"/>
                </a:lnTo>
                <a:lnTo>
                  <a:pt x="9626" y="7697"/>
                </a:lnTo>
                <a:cubicBezTo>
                  <a:pt x="9649" y="8329"/>
                  <a:pt x="9434" y="8949"/>
                  <a:pt x="9017" y="9423"/>
                </a:cubicBezTo>
                <a:cubicBezTo>
                  <a:pt x="8577" y="9875"/>
                  <a:pt x="8046" y="10213"/>
                  <a:pt x="7448" y="10405"/>
                </a:cubicBezTo>
                <a:cubicBezTo>
                  <a:pt x="6727" y="10641"/>
                  <a:pt x="5978" y="10760"/>
                  <a:pt x="5229" y="10760"/>
                </a:cubicBezTo>
                <a:cubicBezTo>
                  <a:pt x="4724" y="10760"/>
                  <a:pt x="4220" y="10706"/>
                  <a:pt x="3724" y="10597"/>
                </a:cubicBezTo>
                <a:cubicBezTo>
                  <a:pt x="3126" y="10461"/>
                  <a:pt x="2528" y="10270"/>
                  <a:pt x="2043" y="9897"/>
                </a:cubicBezTo>
                <a:cubicBezTo>
                  <a:pt x="1569" y="9513"/>
                  <a:pt x="1174" y="9040"/>
                  <a:pt x="881" y="8509"/>
                </a:cubicBezTo>
                <a:cubicBezTo>
                  <a:pt x="587" y="7979"/>
                  <a:pt x="463" y="7381"/>
                  <a:pt x="508" y="6783"/>
                </a:cubicBezTo>
                <a:cubicBezTo>
                  <a:pt x="531" y="6636"/>
                  <a:pt x="554" y="6433"/>
                  <a:pt x="576" y="6331"/>
                </a:cubicBezTo>
                <a:lnTo>
                  <a:pt x="712" y="5880"/>
                </a:lnTo>
                <a:cubicBezTo>
                  <a:pt x="779" y="5575"/>
                  <a:pt x="881" y="5282"/>
                  <a:pt x="1016" y="5000"/>
                </a:cubicBezTo>
                <a:cubicBezTo>
                  <a:pt x="1129" y="4706"/>
                  <a:pt x="1264" y="4436"/>
                  <a:pt x="1434" y="4165"/>
                </a:cubicBezTo>
                <a:cubicBezTo>
                  <a:pt x="1592" y="3894"/>
                  <a:pt x="1772" y="3646"/>
                  <a:pt x="1964" y="3397"/>
                </a:cubicBezTo>
                <a:cubicBezTo>
                  <a:pt x="2370" y="2890"/>
                  <a:pt x="2743" y="2416"/>
                  <a:pt x="3239" y="2021"/>
                </a:cubicBezTo>
                <a:cubicBezTo>
                  <a:pt x="3476" y="1818"/>
                  <a:pt x="3724" y="1626"/>
                  <a:pt x="3984" y="1457"/>
                </a:cubicBezTo>
                <a:cubicBezTo>
                  <a:pt x="4255" y="1287"/>
                  <a:pt x="4526" y="1129"/>
                  <a:pt x="4796" y="983"/>
                </a:cubicBezTo>
                <a:cubicBezTo>
                  <a:pt x="5079" y="847"/>
                  <a:pt x="5372" y="723"/>
                  <a:pt x="5665" y="622"/>
                </a:cubicBezTo>
                <a:cubicBezTo>
                  <a:pt x="5812" y="565"/>
                  <a:pt x="5959" y="531"/>
                  <a:pt x="6105" y="497"/>
                </a:cubicBezTo>
                <a:lnTo>
                  <a:pt x="6320" y="430"/>
                </a:lnTo>
                <a:lnTo>
                  <a:pt x="6557" y="396"/>
                </a:lnTo>
                <a:cubicBezTo>
                  <a:pt x="6679" y="387"/>
                  <a:pt x="6828" y="351"/>
                  <a:pt x="6911" y="351"/>
                </a:cubicBezTo>
                <a:cubicBezTo>
                  <a:pt x="6935" y="351"/>
                  <a:pt x="6953" y="354"/>
                  <a:pt x="6963" y="362"/>
                </a:cubicBezTo>
                <a:cubicBezTo>
                  <a:pt x="7076" y="407"/>
                  <a:pt x="7177" y="497"/>
                  <a:pt x="7245" y="599"/>
                </a:cubicBezTo>
                <a:cubicBezTo>
                  <a:pt x="7426" y="847"/>
                  <a:pt x="7572" y="1118"/>
                  <a:pt x="7685" y="1411"/>
                </a:cubicBezTo>
                <a:cubicBezTo>
                  <a:pt x="7911" y="1998"/>
                  <a:pt x="8114" y="2608"/>
                  <a:pt x="8272" y="3228"/>
                </a:cubicBezTo>
                <a:cubicBezTo>
                  <a:pt x="8622" y="4458"/>
                  <a:pt x="8881" y="5722"/>
                  <a:pt x="9163" y="6975"/>
                </a:cubicBezTo>
                <a:cubicBezTo>
                  <a:pt x="8972" y="5699"/>
                  <a:pt x="8768" y="4436"/>
                  <a:pt x="8486" y="3172"/>
                </a:cubicBezTo>
                <a:cubicBezTo>
                  <a:pt x="8351" y="2540"/>
                  <a:pt x="8170" y="1908"/>
                  <a:pt x="7956" y="1299"/>
                </a:cubicBezTo>
                <a:cubicBezTo>
                  <a:pt x="7843" y="983"/>
                  <a:pt x="7696" y="678"/>
                  <a:pt x="7516" y="396"/>
                </a:cubicBezTo>
                <a:cubicBezTo>
                  <a:pt x="7403" y="238"/>
                  <a:pt x="7256" y="103"/>
                  <a:pt x="7065" y="35"/>
                </a:cubicBezTo>
                <a:cubicBezTo>
                  <a:pt x="6999" y="13"/>
                  <a:pt x="6933" y="1"/>
                  <a:pt x="686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2" name="Google Shape;4202;p21"/>
          <p:cNvSpPr/>
          <p:nvPr/>
        </p:nvSpPr>
        <p:spPr>
          <a:xfrm>
            <a:off x="616554" y="196377"/>
            <a:ext cx="328442" cy="404152"/>
          </a:xfrm>
          <a:custGeom>
            <a:avLst/>
            <a:gdLst/>
            <a:ahLst/>
            <a:cxnLst/>
            <a:rect l="l" t="t" r="r" b="b"/>
            <a:pathLst>
              <a:path w="9570" h="11776" extrusionOk="0">
                <a:moveTo>
                  <a:pt x="4839" y="0"/>
                </a:moveTo>
                <a:cubicBezTo>
                  <a:pt x="4386" y="0"/>
                  <a:pt x="3910" y="241"/>
                  <a:pt x="3364" y="787"/>
                </a:cubicBezTo>
                <a:cubicBezTo>
                  <a:pt x="2032" y="2062"/>
                  <a:pt x="1152" y="3473"/>
                  <a:pt x="678" y="5199"/>
                </a:cubicBezTo>
                <a:cubicBezTo>
                  <a:pt x="1" y="7919"/>
                  <a:pt x="351" y="10774"/>
                  <a:pt x="3522" y="11654"/>
                </a:cubicBezTo>
                <a:cubicBezTo>
                  <a:pt x="3830" y="11738"/>
                  <a:pt x="4159" y="11775"/>
                  <a:pt x="4496" y="11775"/>
                </a:cubicBezTo>
                <a:cubicBezTo>
                  <a:pt x="5469" y="11775"/>
                  <a:pt x="6512" y="11467"/>
                  <a:pt x="7324" y="11090"/>
                </a:cubicBezTo>
                <a:cubicBezTo>
                  <a:pt x="8001" y="10774"/>
                  <a:pt x="8645" y="10334"/>
                  <a:pt x="9062" y="9702"/>
                </a:cubicBezTo>
                <a:cubicBezTo>
                  <a:pt x="9435" y="9149"/>
                  <a:pt x="9570" y="8449"/>
                  <a:pt x="9559" y="7738"/>
                </a:cubicBezTo>
                <a:cubicBezTo>
                  <a:pt x="9536" y="7016"/>
                  <a:pt x="9401" y="6305"/>
                  <a:pt x="9152" y="5628"/>
                </a:cubicBezTo>
                <a:cubicBezTo>
                  <a:pt x="8588" y="4082"/>
                  <a:pt x="7855" y="2503"/>
                  <a:pt x="6749" y="1273"/>
                </a:cubicBezTo>
                <a:cubicBezTo>
                  <a:pt x="6074" y="485"/>
                  <a:pt x="5480" y="0"/>
                  <a:pt x="4839" y="0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3" name="Google Shape;4203;p21"/>
          <p:cNvSpPr/>
          <p:nvPr/>
        </p:nvSpPr>
        <p:spPr>
          <a:xfrm>
            <a:off x="620844" y="191195"/>
            <a:ext cx="323775" cy="412698"/>
          </a:xfrm>
          <a:custGeom>
            <a:avLst/>
            <a:gdLst/>
            <a:ahLst/>
            <a:cxnLst/>
            <a:rect l="l" t="t" r="r" b="b"/>
            <a:pathLst>
              <a:path w="9434" h="12025" extrusionOk="0">
                <a:moveTo>
                  <a:pt x="9434" y="7889"/>
                </a:moveTo>
                <a:cubicBezTo>
                  <a:pt x="9434" y="7889"/>
                  <a:pt x="9423" y="8010"/>
                  <a:pt x="9422" y="8262"/>
                </a:cubicBezTo>
                <a:lnTo>
                  <a:pt x="9422" y="8262"/>
                </a:lnTo>
                <a:cubicBezTo>
                  <a:pt x="9434" y="8025"/>
                  <a:pt x="9434" y="7890"/>
                  <a:pt x="9434" y="7889"/>
                </a:cubicBezTo>
                <a:close/>
                <a:moveTo>
                  <a:pt x="9422" y="8262"/>
                </a:moveTo>
                <a:cubicBezTo>
                  <a:pt x="9422" y="8262"/>
                  <a:pt x="9422" y="8262"/>
                  <a:pt x="9422" y="8262"/>
                </a:cubicBezTo>
                <a:cubicBezTo>
                  <a:pt x="9422" y="8266"/>
                  <a:pt x="9422" y="8270"/>
                  <a:pt x="9422" y="8274"/>
                </a:cubicBezTo>
                <a:lnTo>
                  <a:pt x="9422" y="8274"/>
                </a:lnTo>
                <a:cubicBezTo>
                  <a:pt x="9422" y="8273"/>
                  <a:pt x="9422" y="8273"/>
                  <a:pt x="9422" y="8273"/>
                </a:cubicBezTo>
                <a:cubicBezTo>
                  <a:pt x="9422" y="8269"/>
                  <a:pt x="9422" y="8265"/>
                  <a:pt x="9422" y="8262"/>
                </a:cubicBezTo>
                <a:close/>
                <a:moveTo>
                  <a:pt x="4681" y="0"/>
                </a:moveTo>
                <a:cubicBezTo>
                  <a:pt x="4659" y="0"/>
                  <a:pt x="4637" y="1"/>
                  <a:pt x="4615" y="2"/>
                </a:cubicBezTo>
                <a:cubicBezTo>
                  <a:pt x="4356" y="24"/>
                  <a:pt x="4096" y="92"/>
                  <a:pt x="3871" y="227"/>
                </a:cubicBezTo>
                <a:cubicBezTo>
                  <a:pt x="3430" y="476"/>
                  <a:pt x="3058" y="848"/>
                  <a:pt x="2731" y="1198"/>
                </a:cubicBezTo>
                <a:cubicBezTo>
                  <a:pt x="2562" y="1378"/>
                  <a:pt x="2381" y="1536"/>
                  <a:pt x="2212" y="1740"/>
                </a:cubicBezTo>
                <a:cubicBezTo>
                  <a:pt x="2054" y="1931"/>
                  <a:pt x="1907" y="2146"/>
                  <a:pt x="1760" y="2360"/>
                </a:cubicBezTo>
                <a:cubicBezTo>
                  <a:pt x="1128" y="3184"/>
                  <a:pt x="711" y="4154"/>
                  <a:pt x="384" y="5147"/>
                </a:cubicBezTo>
                <a:cubicBezTo>
                  <a:pt x="90" y="6152"/>
                  <a:pt x="0" y="7201"/>
                  <a:pt x="102" y="8250"/>
                </a:cubicBezTo>
                <a:cubicBezTo>
                  <a:pt x="158" y="8770"/>
                  <a:pt x="305" y="9266"/>
                  <a:pt x="519" y="9740"/>
                </a:cubicBezTo>
                <a:cubicBezTo>
                  <a:pt x="745" y="10203"/>
                  <a:pt x="1061" y="10609"/>
                  <a:pt x="1444" y="10959"/>
                </a:cubicBezTo>
                <a:cubicBezTo>
                  <a:pt x="1817" y="11263"/>
                  <a:pt x="2234" y="11523"/>
                  <a:pt x="2697" y="11703"/>
                </a:cubicBezTo>
                <a:cubicBezTo>
                  <a:pt x="2911" y="11794"/>
                  <a:pt x="3137" y="11850"/>
                  <a:pt x="3363" y="11918"/>
                </a:cubicBezTo>
                <a:cubicBezTo>
                  <a:pt x="3577" y="11974"/>
                  <a:pt x="3803" y="12008"/>
                  <a:pt x="4040" y="12019"/>
                </a:cubicBezTo>
                <a:cubicBezTo>
                  <a:pt x="4118" y="12023"/>
                  <a:pt x="4197" y="12024"/>
                  <a:pt x="4275" y="12024"/>
                </a:cubicBezTo>
                <a:cubicBezTo>
                  <a:pt x="5031" y="12024"/>
                  <a:pt x="5783" y="11877"/>
                  <a:pt x="6488" y="11591"/>
                </a:cubicBezTo>
                <a:cubicBezTo>
                  <a:pt x="7154" y="11365"/>
                  <a:pt x="7764" y="11015"/>
                  <a:pt x="8317" y="10575"/>
                </a:cubicBezTo>
                <a:cubicBezTo>
                  <a:pt x="8734" y="10237"/>
                  <a:pt x="9050" y="9785"/>
                  <a:pt x="9231" y="9277"/>
                </a:cubicBezTo>
                <a:cubicBezTo>
                  <a:pt x="9298" y="9086"/>
                  <a:pt x="9343" y="8894"/>
                  <a:pt x="9377" y="8702"/>
                </a:cubicBezTo>
                <a:cubicBezTo>
                  <a:pt x="9399" y="8559"/>
                  <a:pt x="9421" y="8416"/>
                  <a:pt x="9422" y="8274"/>
                </a:cubicBezTo>
                <a:lnTo>
                  <a:pt x="9422" y="8274"/>
                </a:lnTo>
                <a:cubicBezTo>
                  <a:pt x="9411" y="8420"/>
                  <a:pt x="9400" y="8567"/>
                  <a:pt x="9366" y="8702"/>
                </a:cubicBezTo>
                <a:cubicBezTo>
                  <a:pt x="9332" y="8894"/>
                  <a:pt x="9287" y="9086"/>
                  <a:pt x="9208" y="9266"/>
                </a:cubicBezTo>
                <a:cubicBezTo>
                  <a:pt x="9027" y="9774"/>
                  <a:pt x="8700" y="10214"/>
                  <a:pt x="8283" y="10541"/>
                </a:cubicBezTo>
                <a:cubicBezTo>
                  <a:pt x="7730" y="10970"/>
                  <a:pt x="7109" y="11286"/>
                  <a:pt x="6443" y="11489"/>
                </a:cubicBezTo>
                <a:cubicBezTo>
                  <a:pt x="5812" y="11712"/>
                  <a:pt x="5150" y="11820"/>
                  <a:pt x="4490" y="11820"/>
                </a:cubicBezTo>
                <a:cubicBezTo>
                  <a:pt x="4347" y="11820"/>
                  <a:pt x="4205" y="11815"/>
                  <a:pt x="4062" y="11805"/>
                </a:cubicBezTo>
                <a:cubicBezTo>
                  <a:pt x="3837" y="11782"/>
                  <a:pt x="3622" y="11737"/>
                  <a:pt x="3419" y="11681"/>
                </a:cubicBezTo>
                <a:cubicBezTo>
                  <a:pt x="3216" y="11602"/>
                  <a:pt x="3002" y="11545"/>
                  <a:pt x="2799" y="11444"/>
                </a:cubicBezTo>
                <a:cubicBezTo>
                  <a:pt x="2381" y="11263"/>
                  <a:pt x="1997" y="11015"/>
                  <a:pt x="1670" y="10710"/>
                </a:cubicBezTo>
                <a:cubicBezTo>
                  <a:pt x="1004" y="10067"/>
                  <a:pt x="621" y="9165"/>
                  <a:pt x="530" y="8205"/>
                </a:cubicBezTo>
                <a:cubicBezTo>
                  <a:pt x="451" y="7224"/>
                  <a:pt x="553" y="6231"/>
                  <a:pt x="846" y="5283"/>
                </a:cubicBezTo>
                <a:cubicBezTo>
                  <a:pt x="1140" y="4335"/>
                  <a:pt x="1512" y="3398"/>
                  <a:pt x="2099" y="2620"/>
                </a:cubicBezTo>
                <a:cubicBezTo>
                  <a:pt x="2234" y="2428"/>
                  <a:pt x="2347" y="2213"/>
                  <a:pt x="2516" y="2022"/>
                </a:cubicBezTo>
                <a:cubicBezTo>
                  <a:pt x="2686" y="1841"/>
                  <a:pt x="2855" y="1661"/>
                  <a:pt x="3013" y="1480"/>
                </a:cubicBezTo>
                <a:cubicBezTo>
                  <a:pt x="3351" y="1108"/>
                  <a:pt x="3656" y="758"/>
                  <a:pt x="4040" y="521"/>
                </a:cubicBezTo>
                <a:cubicBezTo>
                  <a:pt x="4245" y="382"/>
                  <a:pt x="4490" y="309"/>
                  <a:pt x="4736" y="309"/>
                </a:cubicBezTo>
                <a:cubicBezTo>
                  <a:pt x="4910" y="309"/>
                  <a:pt x="5084" y="345"/>
                  <a:pt x="5247" y="419"/>
                </a:cubicBezTo>
                <a:cubicBezTo>
                  <a:pt x="5642" y="589"/>
                  <a:pt x="5969" y="893"/>
                  <a:pt x="6274" y="1198"/>
                </a:cubicBezTo>
                <a:cubicBezTo>
                  <a:pt x="6838" y="1785"/>
                  <a:pt x="7335" y="2439"/>
                  <a:pt x="7764" y="3139"/>
                </a:cubicBezTo>
                <a:cubicBezTo>
                  <a:pt x="7955" y="3443"/>
                  <a:pt x="8136" y="3759"/>
                  <a:pt x="8283" y="4098"/>
                </a:cubicBezTo>
                <a:cubicBezTo>
                  <a:pt x="8441" y="4391"/>
                  <a:pt x="8576" y="4685"/>
                  <a:pt x="8689" y="5001"/>
                </a:cubicBezTo>
                <a:lnTo>
                  <a:pt x="9016" y="5802"/>
                </a:lnTo>
                <a:cubicBezTo>
                  <a:pt x="9106" y="6061"/>
                  <a:pt x="9185" y="6287"/>
                  <a:pt x="9231" y="6513"/>
                </a:cubicBezTo>
                <a:cubicBezTo>
                  <a:pt x="9287" y="6705"/>
                  <a:pt x="9321" y="6896"/>
                  <a:pt x="9355" y="7088"/>
                </a:cubicBezTo>
                <a:cubicBezTo>
                  <a:pt x="9377" y="7235"/>
                  <a:pt x="9400" y="7382"/>
                  <a:pt x="9411" y="7528"/>
                </a:cubicBezTo>
                <a:cubicBezTo>
                  <a:pt x="9422" y="7765"/>
                  <a:pt x="9434" y="7889"/>
                  <a:pt x="9434" y="7889"/>
                </a:cubicBezTo>
                <a:cubicBezTo>
                  <a:pt x="9434" y="7889"/>
                  <a:pt x="9422" y="7765"/>
                  <a:pt x="9411" y="7517"/>
                </a:cubicBezTo>
                <a:cubicBezTo>
                  <a:pt x="9411" y="7370"/>
                  <a:pt x="9389" y="7224"/>
                  <a:pt x="9366" y="7077"/>
                </a:cubicBezTo>
                <a:cubicBezTo>
                  <a:pt x="9343" y="6885"/>
                  <a:pt x="9310" y="6682"/>
                  <a:pt x="9253" y="6490"/>
                </a:cubicBezTo>
                <a:cubicBezTo>
                  <a:pt x="9208" y="6276"/>
                  <a:pt x="9129" y="6050"/>
                  <a:pt x="9050" y="5791"/>
                </a:cubicBezTo>
                <a:lnTo>
                  <a:pt x="8745" y="4978"/>
                </a:lnTo>
                <a:cubicBezTo>
                  <a:pt x="8621" y="4662"/>
                  <a:pt x="8497" y="4357"/>
                  <a:pt x="8350" y="4064"/>
                </a:cubicBezTo>
                <a:cubicBezTo>
                  <a:pt x="8204" y="3726"/>
                  <a:pt x="8034" y="3398"/>
                  <a:pt x="7854" y="3082"/>
                </a:cubicBezTo>
                <a:cubicBezTo>
                  <a:pt x="7448" y="2349"/>
                  <a:pt x="6974" y="1672"/>
                  <a:pt x="6432" y="1051"/>
                </a:cubicBezTo>
                <a:cubicBezTo>
                  <a:pt x="6127" y="724"/>
                  <a:pt x="5800" y="374"/>
                  <a:pt x="5360" y="160"/>
                </a:cubicBezTo>
                <a:cubicBezTo>
                  <a:pt x="5153" y="56"/>
                  <a:pt x="4918" y="0"/>
                  <a:pt x="468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4" name="Google Shape;4204;p21"/>
          <p:cNvSpPr/>
          <p:nvPr/>
        </p:nvSpPr>
        <p:spPr>
          <a:xfrm>
            <a:off x="779231" y="145377"/>
            <a:ext cx="384967" cy="318490"/>
          </a:xfrm>
          <a:custGeom>
            <a:avLst/>
            <a:gdLst/>
            <a:ahLst/>
            <a:cxnLst/>
            <a:rect l="l" t="t" r="r" b="b"/>
            <a:pathLst>
              <a:path w="11217" h="9280" extrusionOk="0">
                <a:moveTo>
                  <a:pt x="4959" y="1"/>
                </a:moveTo>
                <a:cubicBezTo>
                  <a:pt x="3579" y="1"/>
                  <a:pt x="1996" y="340"/>
                  <a:pt x="0" y="1235"/>
                </a:cubicBezTo>
                <a:cubicBezTo>
                  <a:pt x="711" y="3323"/>
                  <a:pt x="1625" y="5489"/>
                  <a:pt x="2866" y="7227"/>
                </a:cubicBezTo>
                <a:cubicBezTo>
                  <a:pt x="3510" y="8141"/>
                  <a:pt x="4017" y="8829"/>
                  <a:pt x="5089" y="9224"/>
                </a:cubicBezTo>
                <a:cubicBezTo>
                  <a:pt x="5202" y="9267"/>
                  <a:pt x="5436" y="9280"/>
                  <a:pt x="5694" y="9280"/>
                </a:cubicBezTo>
                <a:cubicBezTo>
                  <a:pt x="6058" y="9280"/>
                  <a:pt x="6468" y="9254"/>
                  <a:pt x="6647" y="9247"/>
                </a:cubicBezTo>
                <a:cubicBezTo>
                  <a:pt x="7662" y="9168"/>
                  <a:pt x="8779" y="8547"/>
                  <a:pt x="9377" y="7882"/>
                </a:cubicBezTo>
                <a:cubicBezTo>
                  <a:pt x="11217" y="5692"/>
                  <a:pt x="11149" y="1664"/>
                  <a:pt x="8001" y="547"/>
                </a:cubicBezTo>
                <a:cubicBezTo>
                  <a:pt x="7046" y="220"/>
                  <a:pt x="6068" y="1"/>
                  <a:pt x="4959" y="1"/>
                </a:cubicBezTo>
                <a:close/>
              </a:path>
            </a:pathLst>
          </a:custGeom>
          <a:solidFill>
            <a:srgbClr val="F7F4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5" name="Google Shape;4205;p21"/>
          <p:cNvSpPr/>
          <p:nvPr/>
        </p:nvSpPr>
        <p:spPr>
          <a:xfrm>
            <a:off x="770719" y="137415"/>
            <a:ext cx="377623" cy="326623"/>
          </a:xfrm>
          <a:custGeom>
            <a:avLst/>
            <a:gdLst/>
            <a:ahLst/>
            <a:cxnLst/>
            <a:rect l="l" t="t" r="r" b="b"/>
            <a:pathLst>
              <a:path w="11003" h="9517" extrusionOk="0">
                <a:moveTo>
                  <a:pt x="5078" y="0"/>
                </a:moveTo>
                <a:cubicBezTo>
                  <a:pt x="4649" y="12"/>
                  <a:pt x="4220" y="45"/>
                  <a:pt x="3792" y="124"/>
                </a:cubicBezTo>
                <a:cubicBezTo>
                  <a:pt x="3374" y="192"/>
                  <a:pt x="2956" y="282"/>
                  <a:pt x="2550" y="407"/>
                </a:cubicBezTo>
                <a:cubicBezTo>
                  <a:pt x="1727" y="632"/>
                  <a:pt x="937" y="937"/>
                  <a:pt x="169" y="1298"/>
                </a:cubicBezTo>
                <a:lnTo>
                  <a:pt x="0" y="1377"/>
                </a:lnTo>
                <a:lnTo>
                  <a:pt x="56" y="1535"/>
                </a:lnTo>
                <a:cubicBezTo>
                  <a:pt x="384" y="2415"/>
                  <a:pt x="745" y="3295"/>
                  <a:pt x="1140" y="4153"/>
                </a:cubicBezTo>
                <a:cubicBezTo>
                  <a:pt x="1332" y="4582"/>
                  <a:pt x="1546" y="5010"/>
                  <a:pt x="1772" y="5417"/>
                </a:cubicBezTo>
                <a:cubicBezTo>
                  <a:pt x="1997" y="5834"/>
                  <a:pt x="2234" y="6240"/>
                  <a:pt x="2494" y="6647"/>
                </a:cubicBezTo>
                <a:cubicBezTo>
                  <a:pt x="2607" y="6850"/>
                  <a:pt x="2753" y="7030"/>
                  <a:pt x="2889" y="7222"/>
                </a:cubicBezTo>
                <a:cubicBezTo>
                  <a:pt x="3024" y="7414"/>
                  <a:pt x="3160" y="7606"/>
                  <a:pt x="3306" y="7798"/>
                </a:cubicBezTo>
                <a:cubicBezTo>
                  <a:pt x="3577" y="8181"/>
                  <a:pt x="3893" y="8531"/>
                  <a:pt x="4243" y="8847"/>
                </a:cubicBezTo>
                <a:cubicBezTo>
                  <a:pt x="4423" y="9005"/>
                  <a:pt x="4627" y="9129"/>
                  <a:pt x="4830" y="9242"/>
                </a:cubicBezTo>
                <a:cubicBezTo>
                  <a:pt x="4931" y="9298"/>
                  <a:pt x="5044" y="9355"/>
                  <a:pt x="5146" y="9400"/>
                </a:cubicBezTo>
                <a:cubicBezTo>
                  <a:pt x="5258" y="9445"/>
                  <a:pt x="5371" y="9479"/>
                  <a:pt x="5484" y="9502"/>
                </a:cubicBezTo>
                <a:cubicBezTo>
                  <a:pt x="5680" y="9511"/>
                  <a:pt x="5877" y="9516"/>
                  <a:pt x="6072" y="9516"/>
                </a:cubicBezTo>
                <a:cubicBezTo>
                  <a:pt x="6349" y="9516"/>
                  <a:pt x="6624" y="9505"/>
                  <a:pt x="6895" y="9479"/>
                </a:cubicBezTo>
                <a:lnTo>
                  <a:pt x="6895" y="9479"/>
                </a:lnTo>
                <a:cubicBezTo>
                  <a:pt x="6663" y="9496"/>
                  <a:pt x="6429" y="9504"/>
                  <a:pt x="6194" y="9504"/>
                </a:cubicBezTo>
                <a:cubicBezTo>
                  <a:pt x="5958" y="9504"/>
                  <a:pt x="5721" y="9496"/>
                  <a:pt x="5484" y="9479"/>
                </a:cubicBezTo>
                <a:cubicBezTo>
                  <a:pt x="5371" y="9456"/>
                  <a:pt x="5258" y="9423"/>
                  <a:pt x="5157" y="9366"/>
                </a:cubicBezTo>
                <a:cubicBezTo>
                  <a:pt x="5044" y="9321"/>
                  <a:pt x="4943" y="9276"/>
                  <a:pt x="4841" y="9208"/>
                </a:cubicBezTo>
                <a:cubicBezTo>
                  <a:pt x="4638" y="9095"/>
                  <a:pt x="4446" y="8960"/>
                  <a:pt x="4277" y="8813"/>
                </a:cubicBezTo>
                <a:cubicBezTo>
                  <a:pt x="3927" y="8497"/>
                  <a:pt x="3622" y="8136"/>
                  <a:pt x="3363" y="7752"/>
                </a:cubicBezTo>
                <a:cubicBezTo>
                  <a:pt x="3227" y="7549"/>
                  <a:pt x="3103" y="7358"/>
                  <a:pt x="2979" y="7166"/>
                </a:cubicBezTo>
                <a:cubicBezTo>
                  <a:pt x="2855" y="6963"/>
                  <a:pt x="2720" y="6771"/>
                  <a:pt x="2607" y="6568"/>
                </a:cubicBezTo>
                <a:cubicBezTo>
                  <a:pt x="2370" y="6161"/>
                  <a:pt x="2144" y="5744"/>
                  <a:pt x="1952" y="5326"/>
                </a:cubicBezTo>
                <a:cubicBezTo>
                  <a:pt x="1760" y="4898"/>
                  <a:pt x="1557" y="4480"/>
                  <a:pt x="1388" y="4040"/>
                </a:cubicBezTo>
                <a:cubicBezTo>
                  <a:pt x="1050" y="3238"/>
                  <a:pt x="752" y="2416"/>
                  <a:pt x="484" y="1583"/>
                </a:cubicBezTo>
                <a:lnTo>
                  <a:pt x="484" y="1583"/>
                </a:lnTo>
                <a:cubicBezTo>
                  <a:pt x="815" y="1447"/>
                  <a:pt x="1147" y="1313"/>
                  <a:pt x="1478" y="1196"/>
                </a:cubicBezTo>
                <a:cubicBezTo>
                  <a:pt x="1873" y="1050"/>
                  <a:pt x="2268" y="926"/>
                  <a:pt x="2663" y="824"/>
                </a:cubicBezTo>
                <a:cubicBezTo>
                  <a:pt x="3058" y="722"/>
                  <a:pt x="3464" y="632"/>
                  <a:pt x="3871" y="576"/>
                </a:cubicBezTo>
                <a:cubicBezTo>
                  <a:pt x="4265" y="519"/>
                  <a:pt x="4672" y="485"/>
                  <a:pt x="5089" y="474"/>
                </a:cubicBezTo>
                <a:cubicBezTo>
                  <a:pt x="5163" y="472"/>
                  <a:pt x="5238" y="471"/>
                  <a:pt x="5312" y="471"/>
                </a:cubicBezTo>
                <a:cubicBezTo>
                  <a:pt x="6052" y="471"/>
                  <a:pt x="6798" y="573"/>
                  <a:pt x="7515" y="768"/>
                </a:cubicBezTo>
                <a:cubicBezTo>
                  <a:pt x="7899" y="869"/>
                  <a:pt x="8283" y="1005"/>
                  <a:pt x="8655" y="1174"/>
                </a:cubicBezTo>
                <a:cubicBezTo>
                  <a:pt x="9016" y="1343"/>
                  <a:pt x="9343" y="1569"/>
                  <a:pt x="9625" y="1851"/>
                </a:cubicBezTo>
                <a:cubicBezTo>
                  <a:pt x="10201" y="2438"/>
                  <a:pt x="10562" y="3182"/>
                  <a:pt x="10686" y="3995"/>
                </a:cubicBezTo>
                <a:cubicBezTo>
                  <a:pt x="10810" y="4807"/>
                  <a:pt x="10743" y="5642"/>
                  <a:pt x="10494" y="6432"/>
                </a:cubicBezTo>
                <a:cubicBezTo>
                  <a:pt x="10370" y="6827"/>
                  <a:pt x="10201" y="7211"/>
                  <a:pt x="9987" y="7561"/>
                </a:cubicBezTo>
                <a:cubicBezTo>
                  <a:pt x="9772" y="7922"/>
                  <a:pt x="9501" y="8238"/>
                  <a:pt x="9174" y="8497"/>
                </a:cubicBezTo>
                <a:cubicBezTo>
                  <a:pt x="8847" y="8768"/>
                  <a:pt x="8486" y="8982"/>
                  <a:pt x="8113" y="9152"/>
                </a:cubicBezTo>
                <a:cubicBezTo>
                  <a:pt x="7730" y="9321"/>
                  <a:pt x="7312" y="9434"/>
                  <a:pt x="6895" y="9479"/>
                </a:cubicBezTo>
                <a:cubicBezTo>
                  <a:pt x="7312" y="9445"/>
                  <a:pt x="7730" y="9344"/>
                  <a:pt x="8113" y="9174"/>
                </a:cubicBezTo>
                <a:cubicBezTo>
                  <a:pt x="8497" y="9005"/>
                  <a:pt x="8869" y="8802"/>
                  <a:pt x="9197" y="8542"/>
                </a:cubicBezTo>
                <a:cubicBezTo>
                  <a:pt x="9535" y="8283"/>
                  <a:pt x="9817" y="7956"/>
                  <a:pt x="10032" y="7595"/>
                </a:cubicBezTo>
                <a:cubicBezTo>
                  <a:pt x="10269" y="7245"/>
                  <a:pt x="10449" y="6861"/>
                  <a:pt x="10596" y="6466"/>
                </a:cubicBezTo>
                <a:cubicBezTo>
                  <a:pt x="10901" y="5665"/>
                  <a:pt x="11002" y="4807"/>
                  <a:pt x="10912" y="3961"/>
                </a:cubicBezTo>
                <a:cubicBezTo>
                  <a:pt x="10822" y="3092"/>
                  <a:pt x="10460" y="2268"/>
                  <a:pt x="9874" y="1614"/>
                </a:cubicBezTo>
                <a:cubicBezTo>
                  <a:pt x="9569" y="1287"/>
                  <a:pt x="9219" y="1016"/>
                  <a:pt x="8836" y="813"/>
                </a:cubicBezTo>
                <a:cubicBezTo>
                  <a:pt x="8441" y="621"/>
                  <a:pt x="8034" y="474"/>
                  <a:pt x="7617" y="361"/>
                </a:cubicBezTo>
                <a:cubicBezTo>
                  <a:pt x="6793" y="124"/>
                  <a:pt x="5936" y="0"/>
                  <a:pt x="5078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6" name="Google Shape;4206;p21"/>
          <p:cNvSpPr/>
          <p:nvPr/>
        </p:nvSpPr>
        <p:spPr>
          <a:xfrm>
            <a:off x="712238" y="119191"/>
            <a:ext cx="61227" cy="59682"/>
          </a:xfrm>
          <a:custGeom>
            <a:avLst/>
            <a:gdLst/>
            <a:ahLst/>
            <a:cxnLst/>
            <a:rect l="l" t="t" r="r" b="b"/>
            <a:pathLst>
              <a:path w="1784" h="1739" extrusionOk="0">
                <a:moveTo>
                  <a:pt x="0" y="1"/>
                </a:moveTo>
                <a:lnTo>
                  <a:pt x="0" y="1"/>
                </a:lnTo>
                <a:cubicBezTo>
                  <a:pt x="57" y="125"/>
                  <a:pt x="136" y="238"/>
                  <a:pt x="215" y="351"/>
                </a:cubicBezTo>
                <a:cubicBezTo>
                  <a:pt x="294" y="452"/>
                  <a:pt x="372" y="565"/>
                  <a:pt x="451" y="678"/>
                </a:cubicBezTo>
                <a:cubicBezTo>
                  <a:pt x="542" y="791"/>
                  <a:pt x="632" y="904"/>
                  <a:pt x="734" y="1016"/>
                </a:cubicBezTo>
                <a:cubicBezTo>
                  <a:pt x="925" y="1231"/>
                  <a:pt x="1151" y="1423"/>
                  <a:pt x="1399" y="1569"/>
                </a:cubicBezTo>
                <a:cubicBezTo>
                  <a:pt x="1523" y="1637"/>
                  <a:pt x="1648" y="1694"/>
                  <a:pt x="1783" y="1739"/>
                </a:cubicBezTo>
                <a:cubicBezTo>
                  <a:pt x="1727" y="1615"/>
                  <a:pt x="1670" y="1490"/>
                  <a:pt x="1602" y="1366"/>
                </a:cubicBezTo>
                <a:cubicBezTo>
                  <a:pt x="1444" y="1129"/>
                  <a:pt x="1275" y="904"/>
                  <a:pt x="1083" y="689"/>
                </a:cubicBezTo>
                <a:cubicBezTo>
                  <a:pt x="858" y="464"/>
                  <a:pt x="609" y="227"/>
                  <a:pt x="384" y="136"/>
                </a:cubicBezTo>
                <a:cubicBezTo>
                  <a:pt x="260" y="80"/>
                  <a:pt x="136" y="35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21"/>
          <p:cNvSpPr/>
          <p:nvPr/>
        </p:nvSpPr>
        <p:spPr>
          <a:xfrm>
            <a:off x="742062" y="109513"/>
            <a:ext cx="30613" cy="57761"/>
          </a:xfrm>
          <a:custGeom>
            <a:avLst/>
            <a:gdLst/>
            <a:ahLst/>
            <a:cxnLst/>
            <a:rect l="l" t="t" r="r" b="b"/>
            <a:pathLst>
              <a:path w="892" h="1683" extrusionOk="0">
                <a:moveTo>
                  <a:pt x="0" y="1"/>
                </a:moveTo>
                <a:cubicBezTo>
                  <a:pt x="0" y="114"/>
                  <a:pt x="11" y="215"/>
                  <a:pt x="45" y="328"/>
                </a:cubicBezTo>
                <a:cubicBezTo>
                  <a:pt x="68" y="418"/>
                  <a:pt x="102" y="520"/>
                  <a:pt x="124" y="621"/>
                </a:cubicBezTo>
                <a:cubicBezTo>
                  <a:pt x="158" y="734"/>
                  <a:pt x="203" y="836"/>
                  <a:pt x="248" y="937"/>
                </a:cubicBezTo>
                <a:cubicBezTo>
                  <a:pt x="339" y="1141"/>
                  <a:pt x="474" y="1321"/>
                  <a:pt x="632" y="1490"/>
                </a:cubicBezTo>
                <a:cubicBezTo>
                  <a:pt x="700" y="1558"/>
                  <a:pt x="790" y="1626"/>
                  <a:pt x="880" y="1682"/>
                </a:cubicBezTo>
                <a:cubicBezTo>
                  <a:pt x="891" y="1569"/>
                  <a:pt x="891" y="1468"/>
                  <a:pt x="869" y="1355"/>
                </a:cubicBezTo>
                <a:cubicBezTo>
                  <a:pt x="835" y="1141"/>
                  <a:pt x="767" y="926"/>
                  <a:pt x="688" y="734"/>
                </a:cubicBezTo>
                <a:cubicBezTo>
                  <a:pt x="587" y="520"/>
                  <a:pt x="451" y="339"/>
                  <a:pt x="282" y="181"/>
                </a:cubicBezTo>
                <a:cubicBezTo>
                  <a:pt x="192" y="114"/>
                  <a:pt x="102" y="46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8" name="Google Shape;4208;p21"/>
          <p:cNvSpPr/>
          <p:nvPr/>
        </p:nvSpPr>
        <p:spPr>
          <a:xfrm>
            <a:off x="768385" y="103713"/>
            <a:ext cx="17469" cy="63938"/>
          </a:xfrm>
          <a:custGeom>
            <a:avLst/>
            <a:gdLst/>
            <a:ahLst/>
            <a:cxnLst/>
            <a:rect l="l" t="t" r="r" b="b"/>
            <a:pathLst>
              <a:path w="509" h="1863" extrusionOk="0">
                <a:moveTo>
                  <a:pt x="91" y="1"/>
                </a:moveTo>
                <a:cubicBezTo>
                  <a:pt x="45" y="102"/>
                  <a:pt x="23" y="204"/>
                  <a:pt x="23" y="317"/>
                </a:cubicBezTo>
                <a:cubicBezTo>
                  <a:pt x="12" y="407"/>
                  <a:pt x="0" y="520"/>
                  <a:pt x="0" y="621"/>
                </a:cubicBezTo>
                <a:cubicBezTo>
                  <a:pt x="0" y="734"/>
                  <a:pt x="0" y="836"/>
                  <a:pt x="12" y="948"/>
                </a:cubicBezTo>
                <a:cubicBezTo>
                  <a:pt x="34" y="1163"/>
                  <a:pt x="79" y="1377"/>
                  <a:pt x="170" y="1580"/>
                </a:cubicBezTo>
                <a:cubicBezTo>
                  <a:pt x="203" y="1682"/>
                  <a:pt x="260" y="1772"/>
                  <a:pt x="316" y="1862"/>
                </a:cubicBezTo>
                <a:cubicBezTo>
                  <a:pt x="373" y="1772"/>
                  <a:pt x="418" y="1671"/>
                  <a:pt x="440" y="1558"/>
                </a:cubicBezTo>
                <a:cubicBezTo>
                  <a:pt x="497" y="1343"/>
                  <a:pt x="508" y="1118"/>
                  <a:pt x="486" y="903"/>
                </a:cubicBezTo>
                <a:cubicBezTo>
                  <a:pt x="463" y="666"/>
                  <a:pt x="395" y="452"/>
                  <a:pt x="282" y="249"/>
                </a:cubicBezTo>
                <a:cubicBezTo>
                  <a:pt x="226" y="159"/>
                  <a:pt x="158" y="68"/>
                  <a:pt x="9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9" name="Google Shape;4209;p21"/>
          <p:cNvSpPr/>
          <p:nvPr/>
        </p:nvSpPr>
        <p:spPr>
          <a:xfrm>
            <a:off x="791243" y="100247"/>
            <a:ext cx="97229" cy="76705"/>
          </a:xfrm>
          <a:custGeom>
            <a:avLst/>
            <a:gdLst/>
            <a:ahLst/>
            <a:cxnLst/>
            <a:rect l="l" t="t" r="r" b="b"/>
            <a:pathLst>
              <a:path w="2833" h="2235" extrusionOk="0">
                <a:moveTo>
                  <a:pt x="2471" y="0"/>
                </a:moveTo>
                <a:cubicBezTo>
                  <a:pt x="2392" y="0"/>
                  <a:pt x="2302" y="11"/>
                  <a:pt x="2223" y="34"/>
                </a:cubicBezTo>
                <a:cubicBezTo>
                  <a:pt x="2133" y="56"/>
                  <a:pt x="2043" y="90"/>
                  <a:pt x="1941" y="124"/>
                </a:cubicBezTo>
                <a:cubicBezTo>
                  <a:pt x="1828" y="158"/>
                  <a:pt x="1727" y="203"/>
                  <a:pt x="1636" y="271"/>
                </a:cubicBezTo>
                <a:cubicBezTo>
                  <a:pt x="1535" y="327"/>
                  <a:pt x="1433" y="395"/>
                  <a:pt x="1343" y="463"/>
                </a:cubicBezTo>
                <a:lnTo>
                  <a:pt x="1072" y="700"/>
                </a:lnTo>
                <a:cubicBezTo>
                  <a:pt x="767" y="1004"/>
                  <a:pt x="508" y="1354"/>
                  <a:pt x="293" y="1726"/>
                </a:cubicBezTo>
                <a:lnTo>
                  <a:pt x="79" y="2099"/>
                </a:lnTo>
                <a:cubicBezTo>
                  <a:pt x="23" y="2178"/>
                  <a:pt x="0" y="2234"/>
                  <a:pt x="0" y="2234"/>
                </a:cubicBezTo>
                <a:cubicBezTo>
                  <a:pt x="181" y="2144"/>
                  <a:pt x="339" y="2042"/>
                  <a:pt x="497" y="1907"/>
                </a:cubicBezTo>
                <a:cubicBezTo>
                  <a:pt x="632" y="1794"/>
                  <a:pt x="779" y="1659"/>
                  <a:pt x="937" y="1512"/>
                </a:cubicBezTo>
                <a:lnTo>
                  <a:pt x="1162" y="1275"/>
                </a:lnTo>
                <a:cubicBezTo>
                  <a:pt x="1241" y="1196"/>
                  <a:pt x="1320" y="1117"/>
                  <a:pt x="1399" y="1049"/>
                </a:cubicBezTo>
                <a:cubicBezTo>
                  <a:pt x="1557" y="891"/>
                  <a:pt x="1715" y="756"/>
                  <a:pt x="1873" y="621"/>
                </a:cubicBezTo>
                <a:cubicBezTo>
                  <a:pt x="1952" y="553"/>
                  <a:pt x="2031" y="497"/>
                  <a:pt x="2110" y="440"/>
                </a:cubicBezTo>
                <a:cubicBezTo>
                  <a:pt x="2189" y="395"/>
                  <a:pt x="2257" y="339"/>
                  <a:pt x="2325" y="293"/>
                </a:cubicBezTo>
                <a:cubicBezTo>
                  <a:pt x="2392" y="248"/>
                  <a:pt x="2460" y="214"/>
                  <a:pt x="2528" y="181"/>
                </a:cubicBezTo>
                <a:lnTo>
                  <a:pt x="2686" y="90"/>
                </a:lnTo>
                <a:cubicBezTo>
                  <a:pt x="2776" y="34"/>
                  <a:pt x="2832" y="0"/>
                  <a:pt x="2832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0" name="Google Shape;4210;p21"/>
          <p:cNvSpPr/>
          <p:nvPr/>
        </p:nvSpPr>
        <p:spPr>
          <a:xfrm>
            <a:off x="835378" y="124648"/>
            <a:ext cx="72072" cy="21587"/>
          </a:xfrm>
          <a:custGeom>
            <a:avLst/>
            <a:gdLst/>
            <a:ahLst/>
            <a:cxnLst/>
            <a:rect l="l" t="t" r="r" b="b"/>
            <a:pathLst>
              <a:path w="2100" h="629" extrusionOk="0">
                <a:moveTo>
                  <a:pt x="1503" y="0"/>
                </a:moveTo>
                <a:cubicBezTo>
                  <a:pt x="1327" y="0"/>
                  <a:pt x="1152" y="18"/>
                  <a:pt x="982" y="56"/>
                </a:cubicBezTo>
                <a:cubicBezTo>
                  <a:pt x="847" y="90"/>
                  <a:pt x="711" y="135"/>
                  <a:pt x="587" y="203"/>
                </a:cubicBezTo>
                <a:cubicBezTo>
                  <a:pt x="463" y="237"/>
                  <a:pt x="362" y="293"/>
                  <a:pt x="271" y="372"/>
                </a:cubicBezTo>
                <a:cubicBezTo>
                  <a:pt x="170" y="440"/>
                  <a:pt x="79" y="530"/>
                  <a:pt x="0" y="621"/>
                </a:cubicBezTo>
                <a:cubicBezTo>
                  <a:pt x="63" y="626"/>
                  <a:pt x="125" y="629"/>
                  <a:pt x="187" y="629"/>
                </a:cubicBezTo>
                <a:cubicBezTo>
                  <a:pt x="249" y="629"/>
                  <a:pt x="311" y="626"/>
                  <a:pt x="373" y="621"/>
                </a:cubicBezTo>
                <a:cubicBezTo>
                  <a:pt x="474" y="609"/>
                  <a:pt x="587" y="598"/>
                  <a:pt x="711" y="587"/>
                </a:cubicBezTo>
                <a:cubicBezTo>
                  <a:pt x="836" y="587"/>
                  <a:pt x="948" y="553"/>
                  <a:pt x="1084" y="530"/>
                </a:cubicBezTo>
                <a:cubicBezTo>
                  <a:pt x="1332" y="474"/>
                  <a:pt x="1569" y="395"/>
                  <a:pt x="1795" y="282"/>
                </a:cubicBezTo>
                <a:cubicBezTo>
                  <a:pt x="1896" y="237"/>
                  <a:pt x="2009" y="169"/>
                  <a:pt x="2099" y="101"/>
                </a:cubicBezTo>
                <a:cubicBezTo>
                  <a:pt x="1987" y="56"/>
                  <a:pt x="1874" y="22"/>
                  <a:pt x="1750" y="11"/>
                </a:cubicBezTo>
                <a:cubicBezTo>
                  <a:pt x="1667" y="4"/>
                  <a:pt x="1585" y="0"/>
                  <a:pt x="1503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1" name="Google Shape;4211;p21"/>
          <p:cNvSpPr/>
          <p:nvPr/>
        </p:nvSpPr>
        <p:spPr>
          <a:xfrm>
            <a:off x="785820" y="191641"/>
            <a:ext cx="109618" cy="75538"/>
          </a:xfrm>
          <a:custGeom>
            <a:avLst/>
            <a:gdLst/>
            <a:ahLst/>
            <a:cxnLst/>
            <a:rect l="l" t="t" r="r" b="b"/>
            <a:pathLst>
              <a:path w="3194" h="2201" extrusionOk="0">
                <a:moveTo>
                  <a:pt x="0" y="0"/>
                </a:moveTo>
                <a:cubicBezTo>
                  <a:pt x="0" y="0"/>
                  <a:pt x="57" y="34"/>
                  <a:pt x="147" y="90"/>
                </a:cubicBezTo>
                <a:cubicBezTo>
                  <a:pt x="203" y="124"/>
                  <a:pt x="271" y="147"/>
                  <a:pt x="327" y="192"/>
                </a:cubicBezTo>
                <a:cubicBezTo>
                  <a:pt x="384" y="237"/>
                  <a:pt x="451" y="293"/>
                  <a:pt x="519" y="339"/>
                </a:cubicBezTo>
                <a:cubicBezTo>
                  <a:pt x="655" y="429"/>
                  <a:pt x="813" y="587"/>
                  <a:pt x="993" y="711"/>
                </a:cubicBezTo>
                <a:cubicBezTo>
                  <a:pt x="1083" y="779"/>
                  <a:pt x="1162" y="846"/>
                  <a:pt x="1264" y="925"/>
                </a:cubicBezTo>
                <a:cubicBezTo>
                  <a:pt x="1354" y="1004"/>
                  <a:pt x="1444" y="1072"/>
                  <a:pt x="1546" y="1151"/>
                </a:cubicBezTo>
                <a:cubicBezTo>
                  <a:pt x="1896" y="1422"/>
                  <a:pt x="2257" y="1681"/>
                  <a:pt x="2641" y="1918"/>
                </a:cubicBezTo>
                <a:cubicBezTo>
                  <a:pt x="2821" y="2020"/>
                  <a:pt x="3002" y="2110"/>
                  <a:pt x="3194" y="2200"/>
                </a:cubicBezTo>
                <a:cubicBezTo>
                  <a:pt x="3081" y="2020"/>
                  <a:pt x="2957" y="1851"/>
                  <a:pt x="2821" y="1693"/>
                </a:cubicBezTo>
                <a:cubicBezTo>
                  <a:pt x="2686" y="1535"/>
                  <a:pt x="2539" y="1377"/>
                  <a:pt x="2381" y="1241"/>
                </a:cubicBezTo>
                <a:cubicBezTo>
                  <a:pt x="2212" y="1072"/>
                  <a:pt x="2020" y="914"/>
                  <a:pt x="1839" y="756"/>
                </a:cubicBezTo>
                <a:cubicBezTo>
                  <a:pt x="1636" y="609"/>
                  <a:pt x="1433" y="474"/>
                  <a:pt x="1230" y="350"/>
                </a:cubicBezTo>
                <a:cubicBezTo>
                  <a:pt x="1038" y="248"/>
                  <a:pt x="835" y="147"/>
                  <a:pt x="632" y="79"/>
                </a:cubicBezTo>
                <a:cubicBezTo>
                  <a:pt x="530" y="56"/>
                  <a:pt x="440" y="34"/>
                  <a:pt x="372" y="11"/>
                </a:cubicBezTo>
                <a:cubicBezTo>
                  <a:pt x="305" y="0"/>
                  <a:pt x="237" y="0"/>
                  <a:pt x="18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2" name="Google Shape;4212;p21"/>
          <p:cNvSpPr/>
          <p:nvPr/>
        </p:nvSpPr>
        <p:spPr>
          <a:xfrm>
            <a:off x="812521" y="189307"/>
            <a:ext cx="47293" cy="20146"/>
          </a:xfrm>
          <a:custGeom>
            <a:avLst/>
            <a:gdLst/>
            <a:ahLst/>
            <a:cxnLst/>
            <a:rect l="l" t="t" r="r" b="b"/>
            <a:pathLst>
              <a:path w="1378" h="587" extrusionOk="0">
                <a:moveTo>
                  <a:pt x="260" y="0"/>
                </a:moveTo>
                <a:cubicBezTo>
                  <a:pt x="181" y="12"/>
                  <a:pt x="91" y="23"/>
                  <a:pt x="1" y="57"/>
                </a:cubicBezTo>
                <a:cubicBezTo>
                  <a:pt x="46" y="136"/>
                  <a:pt x="102" y="203"/>
                  <a:pt x="170" y="260"/>
                </a:cubicBezTo>
                <a:cubicBezTo>
                  <a:pt x="294" y="384"/>
                  <a:pt x="441" y="474"/>
                  <a:pt x="599" y="531"/>
                </a:cubicBezTo>
                <a:cubicBezTo>
                  <a:pt x="714" y="569"/>
                  <a:pt x="835" y="587"/>
                  <a:pt x="954" y="587"/>
                </a:cubicBezTo>
                <a:cubicBezTo>
                  <a:pt x="1010" y="587"/>
                  <a:pt x="1064" y="583"/>
                  <a:pt x="1118" y="576"/>
                </a:cubicBezTo>
                <a:cubicBezTo>
                  <a:pt x="1208" y="576"/>
                  <a:pt x="1298" y="542"/>
                  <a:pt x="1377" y="508"/>
                </a:cubicBezTo>
                <a:cubicBezTo>
                  <a:pt x="1321" y="440"/>
                  <a:pt x="1265" y="373"/>
                  <a:pt x="1197" y="316"/>
                </a:cubicBezTo>
                <a:cubicBezTo>
                  <a:pt x="1061" y="215"/>
                  <a:pt x="926" y="136"/>
                  <a:pt x="768" y="79"/>
                </a:cubicBezTo>
                <a:cubicBezTo>
                  <a:pt x="599" y="23"/>
                  <a:pt x="430" y="0"/>
                  <a:pt x="26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3" name="Google Shape;4213;p21"/>
          <p:cNvSpPr/>
          <p:nvPr/>
        </p:nvSpPr>
        <p:spPr>
          <a:xfrm>
            <a:off x="1037145" y="202486"/>
            <a:ext cx="80583" cy="72827"/>
          </a:xfrm>
          <a:custGeom>
            <a:avLst/>
            <a:gdLst/>
            <a:ahLst/>
            <a:cxnLst/>
            <a:rect l="l" t="t" r="r" b="b"/>
            <a:pathLst>
              <a:path w="2348" h="2122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23" y="45"/>
                  <a:pt x="102" y="102"/>
                </a:cubicBezTo>
                <a:cubicBezTo>
                  <a:pt x="170" y="169"/>
                  <a:pt x="271" y="248"/>
                  <a:pt x="384" y="350"/>
                </a:cubicBezTo>
                <a:lnTo>
                  <a:pt x="1185" y="1049"/>
                </a:lnTo>
                <a:cubicBezTo>
                  <a:pt x="1321" y="1185"/>
                  <a:pt x="1468" y="1320"/>
                  <a:pt x="1603" y="1433"/>
                </a:cubicBezTo>
                <a:cubicBezTo>
                  <a:pt x="1738" y="1557"/>
                  <a:pt x="1851" y="1670"/>
                  <a:pt x="1975" y="1772"/>
                </a:cubicBezTo>
                <a:cubicBezTo>
                  <a:pt x="2099" y="1862"/>
                  <a:pt x="2167" y="1963"/>
                  <a:pt x="2235" y="2020"/>
                </a:cubicBezTo>
                <a:cubicBezTo>
                  <a:pt x="2303" y="2088"/>
                  <a:pt x="2348" y="2121"/>
                  <a:pt x="2348" y="2121"/>
                </a:cubicBezTo>
                <a:cubicBezTo>
                  <a:pt x="2348" y="2121"/>
                  <a:pt x="2336" y="2076"/>
                  <a:pt x="2325" y="1975"/>
                </a:cubicBezTo>
                <a:cubicBezTo>
                  <a:pt x="2291" y="1851"/>
                  <a:pt x="2257" y="1726"/>
                  <a:pt x="2201" y="1614"/>
                </a:cubicBezTo>
                <a:cubicBezTo>
                  <a:pt x="2122" y="1444"/>
                  <a:pt x="2032" y="1298"/>
                  <a:pt x="1919" y="1151"/>
                </a:cubicBezTo>
                <a:cubicBezTo>
                  <a:pt x="1851" y="1072"/>
                  <a:pt x="1795" y="993"/>
                  <a:pt x="1727" y="914"/>
                </a:cubicBezTo>
                <a:lnTo>
                  <a:pt x="1501" y="700"/>
                </a:lnTo>
                <a:cubicBezTo>
                  <a:pt x="1343" y="564"/>
                  <a:pt x="1174" y="440"/>
                  <a:pt x="1005" y="339"/>
                </a:cubicBezTo>
                <a:cubicBezTo>
                  <a:pt x="847" y="248"/>
                  <a:pt x="678" y="169"/>
                  <a:pt x="508" y="113"/>
                </a:cubicBezTo>
                <a:cubicBezTo>
                  <a:pt x="396" y="68"/>
                  <a:pt x="271" y="34"/>
                  <a:pt x="147" y="23"/>
                </a:cubicBezTo>
                <a:cubicBezTo>
                  <a:pt x="57" y="0"/>
                  <a:pt x="1" y="0"/>
                  <a:pt x="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4" name="Google Shape;4214;p21"/>
          <p:cNvSpPr/>
          <p:nvPr/>
        </p:nvSpPr>
        <p:spPr>
          <a:xfrm>
            <a:off x="1062336" y="200907"/>
            <a:ext cx="57349" cy="41870"/>
          </a:xfrm>
          <a:custGeom>
            <a:avLst/>
            <a:gdLst/>
            <a:ahLst/>
            <a:cxnLst/>
            <a:rect l="l" t="t" r="r" b="b"/>
            <a:pathLst>
              <a:path w="1671" h="1220" extrusionOk="0">
                <a:moveTo>
                  <a:pt x="0" y="1"/>
                </a:moveTo>
                <a:cubicBezTo>
                  <a:pt x="56" y="102"/>
                  <a:pt x="124" y="193"/>
                  <a:pt x="203" y="283"/>
                </a:cubicBezTo>
                <a:cubicBezTo>
                  <a:pt x="271" y="373"/>
                  <a:pt x="361" y="452"/>
                  <a:pt x="440" y="520"/>
                </a:cubicBezTo>
                <a:cubicBezTo>
                  <a:pt x="497" y="565"/>
                  <a:pt x="542" y="599"/>
                  <a:pt x="587" y="644"/>
                </a:cubicBezTo>
                <a:cubicBezTo>
                  <a:pt x="643" y="667"/>
                  <a:pt x="700" y="712"/>
                  <a:pt x="745" y="757"/>
                </a:cubicBezTo>
                <a:cubicBezTo>
                  <a:pt x="925" y="904"/>
                  <a:pt x="1117" y="1028"/>
                  <a:pt x="1332" y="1118"/>
                </a:cubicBezTo>
                <a:cubicBezTo>
                  <a:pt x="1433" y="1163"/>
                  <a:pt x="1546" y="1197"/>
                  <a:pt x="1670" y="1220"/>
                </a:cubicBezTo>
                <a:cubicBezTo>
                  <a:pt x="1625" y="1107"/>
                  <a:pt x="1580" y="1005"/>
                  <a:pt x="1512" y="915"/>
                </a:cubicBezTo>
                <a:cubicBezTo>
                  <a:pt x="1377" y="700"/>
                  <a:pt x="1196" y="509"/>
                  <a:pt x="1004" y="351"/>
                </a:cubicBezTo>
                <a:cubicBezTo>
                  <a:pt x="903" y="272"/>
                  <a:pt x="790" y="215"/>
                  <a:pt x="666" y="170"/>
                </a:cubicBezTo>
                <a:cubicBezTo>
                  <a:pt x="564" y="125"/>
                  <a:pt x="463" y="80"/>
                  <a:pt x="350" y="57"/>
                </a:cubicBezTo>
                <a:cubicBezTo>
                  <a:pt x="237" y="23"/>
                  <a:pt x="113" y="1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5" name="Google Shape;4215;p21"/>
          <p:cNvSpPr/>
          <p:nvPr/>
        </p:nvSpPr>
        <p:spPr>
          <a:xfrm>
            <a:off x="673868" y="476668"/>
            <a:ext cx="51549" cy="95684"/>
          </a:xfrm>
          <a:custGeom>
            <a:avLst/>
            <a:gdLst/>
            <a:ahLst/>
            <a:cxnLst/>
            <a:rect l="l" t="t" r="r" b="b"/>
            <a:pathLst>
              <a:path w="1502" h="2788" extrusionOk="0">
                <a:moveTo>
                  <a:pt x="1" y="0"/>
                </a:moveTo>
                <a:cubicBezTo>
                  <a:pt x="1" y="181"/>
                  <a:pt x="12" y="350"/>
                  <a:pt x="35" y="531"/>
                </a:cubicBezTo>
                <a:cubicBezTo>
                  <a:pt x="57" y="700"/>
                  <a:pt x="91" y="869"/>
                  <a:pt x="159" y="1038"/>
                </a:cubicBezTo>
                <a:cubicBezTo>
                  <a:pt x="215" y="1219"/>
                  <a:pt x="294" y="1411"/>
                  <a:pt x="373" y="1603"/>
                </a:cubicBezTo>
                <a:cubicBezTo>
                  <a:pt x="486" y="1783"/>
                  <a:pt x="599" y="1964"/>
                  <a:pt x="723" y="2122"/>
                </a:cubicBezTo>
                <a:cubicBezTo>
                  <a:pt x="768" y="2201"/>
                  <a:pt x="825" y="2268"/>
                  <a:pt x="904" y="2336"/>
                </a:cubicBezTo>
                <a:cubicBezTo>
                  <a:pt x="960" y="2392"/>
                  <a:pt x="1028" y="2449"/>
                  <a:pt x="1084" y="2494"/>
                </a:cubicBezTo>
                <a:cubicBezTo>
                  <a:pt x="1220" y="2607"/>
                  <a:pt x="1355" y="2708"/>
                  <a:pt x="1502" y="2787"/>
                </a:cubicBezTo>
                <a:cubicBezTo>
                  <a:pt x="1445" y="2629"/>
                  <a:pt x="1378" y="2471"/>
                  <a:pt x="1299" y="2313"/>
                </a:cubicBezTo>
                <a:cubicBezTo>
                  <a:pt x="1265" y="2246"/>
                  <a:pt x="1220" y="2178"/>
                  <a:pt x="1175" y="2099"/>
                </a:cubicBezTo>
                <a:cubicBezTo>
                  <a:pt x="1129" y="2020"/>
                  <a:pt x="1096" y="1941"/>
                  <a:pt x="1062" y="1862"/>
                </a:cubicBezTo>
                <a:cubicBezTo>
                  <a:pt x="983" y="1704"/>
                  <a:pt x="892" y="1546"/>
                  <a:pt x="802" y="1377"/>
                </a:cubicBezTo>
                <a:cubicBezTo>
                  <a:pt x="723" y="1196"/>
                  <a:pt x="633" y="1027"/>
                  <a:pt x="543" y="869"/>
                </a:cubicBezTo>
                <a:cubicBezTo>
                  <a:pt x="509" y="790"/>
                  <a:pt x="452" y="711"/>
                  <a:pt x="407" y="643"/>
                </a:cubicBezTo>
                <a:cubicBezTo>
                  <a:pt x="373" y="564"/>
                  <a:pt x="340" y="497"/>
                  <a:pt x="294" y="429"/>
                </a:cubicBezTo>
                <a:cubicBezTo>
                  <a:pt x="215" y="282"/>
                  <a:pt x="114" y="136"/>
                  <a:pt x="1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6" name="Google Shape;4216;p21"/>
          <p:cNvSpPr/>
          <p:nvPr/>
        </p:nvSpPr>
        <p:spPr>
          <a:xfrm>
            <a:off x="650256" y="483258"/>
            <a:ext cx="26770" cy="55392"/>
          </a:xfrm>
          <a:custGeom>
            <a:avLst/>
            <a:gdLst/>
            <a:ahLst/>
            <a:cxnLst/>
            <a:rect l="l" t="t" r="r" b="b"/>
            <a:pathLst>
              <a:path w="780" h="1614" extrusionOk="0">
                <a:moveTo>
                  <a:pt x="46" y="0"/>
                </a:moveTo>
                <a:cubicBezTo>
                  <a:pt x="12" y="90"/>
                  <a:pt x="1" y="203"/>
                  <a:pt x="1" y="305"/>
                </a:cubicBezTo>
                <a:cubicBezTo>
                  <a:pt x="1" y="519"/>
                  <a:pt x="57" y="733"/>
                  <a:pt x="147" y="925"/>
                </a:cubicBezTo>
                <a:cubicBezTo>
                  <a:pt x="249" y="1117"/>
                  <a:pt x="373" y="1286"/>
                  <a:pt x="520" y="1433"/>
                </a:cubicBezTo>
                <a:cubicBezTo>
                  <a:pt x="587" y="1501"/>
                  <a:pt x="678" y="1569"/>
                  <a:pt x="768" y="1614"/>
                </a:cubicBezTo>
                <a:cubicBezTo>
                  <a:pt x="779" y="1512"/>
                  <a:pt x="779" y="1411"/>
                  <a:pt x="768" y="1309"/>
                </a:cubicBezTo>
                <a:cubicBezTo>
                  <a:pt x="734" y="1106"/>
                  <a:pt x="678" y="903"/>
                  <a:pt x="587" y="722"/>
                </a:cubicBezTo>
                <a:cubicBezTo>
                  <a:pt x="542" y="621"/>
                  <a:pt x="486" y="542"/>
                  <a:pt x="429" y="451"/>
                </a:cubicBezTo>
                <a:cubicBezTo>
                  <a:pt x="373" y="372"/>
                  <a:pt x="305" y="293"/>
                  <a:pt x="260" y="226"/>
                </a:cubicBezTo>
                <a:cubicBezTo>
                  <a:pt x="192" y="135"/>
                  <a:pt x="125" y="68"/>
                  <a:pt x="46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7" name="Google Shape;4217;p21"/>
          <p:cNvSpPr/>
          <p:nvPr/>
        </p:nvSpPr>
        <p:spPr>
          <a:xfrm>
            <a:off x="725005" y="210585"/>
            <a:ext cx="41459" cy="74028"/>
          </a:xfrm>
          <a:custGeom>
            <a:avLst/>
            <a:gdLst/>
            <a:ahLst/>
            <a:cxnLst/>
            <a:rect l="l" t="t" r="r" b="b"/>
            <a:pathLst>
              <a:path w="1208" h="2157" extrusionOk="0">
                <a:moveTo>
                  <a:pt x="1208" y="1"/>
                </a:moveTo>
                <a:cubicBezTo>
                  <a:pt x="1174" y="12"/>
                  <a:pt x="1140" y="24"/>
                  <a:pt x="1095" y="35"/>
                </a:cubicBezTo>
                <a:cubicBezTo>
                  <a:pt x="1005" y="69"/>
                  <a:pt x="903" y="114"/>
                  <a:pt x="813" y="182"/>
                </a:cubicBezTo>
                <a:cubicBezTo>
                  <a:pt x="700" y="261"/>
                  <a:pt x="587" y="351"/>
                  <a:pt x="497" y="475"/>
                </a:cubicBezTo>
                <a:cubicBezTo>
                  <a:pt x="395" y="599"/>
                  <a:pt x="305" y="734"/>
                  <a:pt x="237" y="881"/>
                </a:cubicBezTo>
                <a:cubicBezTo>
                  <a:pt x="113" y="1152"/>
                  <a:pt x="34" y="1445"/>
                  <a:pt x="12" y="1739"/>
                </a:cubicBezTo>
                <a:cubicBezTo>
                  <a:pt x="0" y="1874"/>
                  <a:pt x="0" y="2021"/>
                  <a:pt x="23" y="2156"/>
                </a:cubicBezTo>
                <a:cubicBezTo>
                  <a:pt x="113" y="2055"/>
                  <a:pt x="204" y="1942"/>
                  <a:pt x="271" y="1829"/>
                </a:cubicBezTo>
                <a:cubicBezTo>
                  <a:pt x="339" y="1727"/>
                  <a:pt x="407" y="1603"/>
                  <a:pt x="474" y="1479"/>
                </a:cubicBezTo>
                <a:cubicBezTo>
                  <a:pt x="542" y="1355"/>
                  <a:pt x="610" y="1220"/>
                  <a:pt x="666" y="1084"/>
                </a:cubicBezTo>
                <a:cubicBezTo>
                  <a:pt x="734" y="949"/>
                  <a:pt x="802" y="825"/>
                  <a:pt x="858" y="701"/>
                </a:cubicBezTo>
                <a:cubicBezTo>
                  <a:pt x="903" y="565"/>
                  <a:pt x="960" y="464"/>
                  <a:pt x="1016" y="362"/>
                </a:cubicBezTo>
                <a:cubicBezTo>
                  <a:pt x="1072" y="249"/>
                  <a:pt x="1129" y="170"/>
                  <a:pt x="1163" y="114"/>
                </a:cubicBezTo>
                <a:cubicBezTo>
                  <a:pt x="1197" y="46"/>
                  <a:pt x="1208" y="1"/>
                  <a:pt x="1208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8" name="Google Shape;4218;p21"/>
          <p:cNvSpPr/>
          <p:nvPr/>
        </p:nvSpPr>
        <p:spPr>
          <a:xfrm>
            <a:off x="764130" y="210997"/>
            <a:ext cx="17846" cy="71660"/>
          </a:xfrm>
          <a:custGeom>
            <a:avLst/>
            <a:gdLst/>
            <a:ahLst/>
            <a:cxnLst/>
            <a:rect l="l" t="t" r="r" b="b"/>
            <a:pathLst>
              <a:path w="520" h="2088" extrusionOk="0">
                <a:moveTo>
                  <a:pt x="260" y="0"/>
                </a:moveTo>
                <a:cubicBezTo>
                  <a:pt x="192" y="102"/>
                  <a:pt x="136" y="203"/>
                  <a:pt x="102" y="316"/>
                </a:cubicBezTo>
                <a:cubicBezTo>
                  <a:pt x="23" y="553"/>
                  <a:pt x="0" y="813"/>
                  <a:pt x="23" y="1072"/>
                </a:cubicBezTo>
                <a:cubicBezTo>
                  <a:pt x="45" y="1309"/>
                  <a:pt x="90" y="1546"/>
                  <a:pt x="181" y="1772"/>
                </a:cubicBezTo>
                <a:cubicBezTo>
                  <a:pt x="226" y="1885"/>
                  <a:pt x="271" y="1998"/>
                  <a:pt x="339" y="2088"/>
                </a:cubicBezTo>
                <a:cubicBezTo>
                  <a:pt x="395" y="1986"/>
                  <a:pt x="429" y="1873"/>
                  <a:pt x="452" y="1761"/>
                </a:cubicBezTo>
                <a:cubicBezTo>
                  <a:pt x="508" y="1512"/>
                  <a:pt x="519" y="1275"/>
                  <a:pt x="497" y="1027"/>
                </a:cubicBezTo>
                <a:cubicBezTo>
                  <a:pt x="485" y="903"/>
                  <a:pt x="474" y="790"/>
                  <a:pt x="452" y="666"/>
                </a:cubicBezTo>
                <a:cubicBezTo>
                  <a:pt x="429" y="553"/>
                  <a:pt x="395" y="440"/>
                  <a:pt x="373" y="339"/>
                </a:cubicBezTo>
                <a:cubicBezTo>
                  <a:pt x="350" y="226"/>
                  <a:pt x="305" y="113"/>
                  <a:pt x="26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9" name="Google Shape;4219;p21"/>
          <p:cNvSpPr/>
          <p:nvPr/>
        </p:nvSpPr>
        <p:spPr>
          <a:xfrm>
            <a:off x="653345" y="189685"/>
            <a:ext cx="100352" cy="86006"/>
          </a:xfrm>
          <a:custGeom>
            <a:avLst/>
            <a:gdLst/>
            <a:ahLst/>
            <a:cxnLst/>
            <a:rect l="l" t="t" r="r" b="b"/>
            <a:pathLst>
              <a:path w="2924" h="2506" extrusionOk="0">
                <a:moveTo>
                  <a:pt x="2924" y="1"/>
                </a:moveTo>
                <a:cubicBezTo>
                  <a:pt x="2709" y="34"/>
                  <a:pt x="2506" y="91"/>
                  <a:pt x="2314" y="181"/>
                </a:cubicBezTo>
                <a:cubicBezTo>
                  <a:pt x="2122" y="260"/>
                  <a:pt x="1931" y="350"/>
                  <a:pt x="1739" y="463"/>
                </a:cubicBezTo>
                <a:cubicBezTo>
                  <a:pt x="1637" y="520"/>
                  <a:pt x="1536" y="587"/>
                  <a:pt x="1434" y="655"/>
                </a:cubicBezTo>
                <a:cubicBezTo>
                  <a:pt x="1332" y="723"/>
                  <a:pt x="1242" y="802"/>
                  <a:pt x="1141" y="870"/>
                </a:cubicBezTo>
                <a:cubicBezTo>
                  <a:pt x="1039" y="949"/>
                  <a:pt x="949" y="1039"/>
                  <a:pt x="859" y="1118"/>
                </a:cubicBezTo>
                <a:cubicBezTo>
                  <a:pt x="768" y="1208"/>
                  <a:pt x="678" y="1287"/>
                  <a:pt x="599" y="1377"/>
                </a:cubicBezTo>
                <a:cubicBezTo>
                  <a:pt x="531" y="1468"/>
                  <a:pt x="452" y="1569"/>
                  <a:pt x="385" y="1648"/>
                </a:cubicBezTo>
                <a:cubicBezTo>
                  <a:pt x="317" y="1738"/>
                  <a:pt x="260" y="1829"/>
                  <a:pt x="215" y="1919"/>
                </a:cubicBezTo>
                <a:cubicBezTo>
                  <a:pt x="136" y="2043"/>
                  <a:pt x="69" y="2190"/>
                  <a:pt x="35" y="2336"/>
                </a:cubicBezTo>
                <a:cubicBezTo>
                  <a:pt x="12" y="2449"/>
                  <a:pt x="1" y="2506"/>
                  <a:pt x="1" y="2506"/>
                </a:cubicBezTo>
                <a:cubicBezTo>
                  <a:pt x="1" y="2506"/>
                  <a:pt x="46" y="2472"/>
                  <a:pt x="125" y="2382"/>
                </a:cubicBezTo>
                <a:cubicBezTo>
                  <a:pt x="159" y="2348"/>
                  <a:pt x="204" y="2291"/>
                  <a:pt x="260" y="2235"/>
                </a:cubicBezTo>
                <a:cubicBezTo>
                  <a:pt x="306" y="2190"/>
                  <a:pt x="373" y="2133"/>
                  <a:pt x="441" y="2077"/>
                </a:cubicBezTo>
                <a:cubicBezTo>
                  <a:pt x="509" y="2021"/>
                  <a:pt x="565" y="1953"/>
                  <a:pt x="655" y="1896"/>
                </a:cubicBezTo>
                <a:cubicBezTo>
                  <a:pt x="734" y="1829"/>
                  <a:pt x="825" y="1761"/>
                  <a:pt x="892" y="1682"/>
                </a:cubicBezTo>
                <a:cubicBezTo>
                  <a:pt x="971" y="1614"/>
                  <a:pt x="1073" y="1547"/>
                  <a:pt x="1163" y="1468"/>
                </a:cubicBezTo>
                <a:cubicBezTo>
                  <a:pt x="1253" y="1400"/>
                  <a:pt x="1344" y="1321"/>
                  <a:pt x="1434" y="1253"/>
                </a:cubicBezTo>
                <a:cubicBezTo>
                  <a:pt x="1806" y="949"/>
                  <a:pt x="2179" y="655"/>
                  <a:pt x="2461" y="418"/>
                </a:cubicBezTo>
                <a:cubicBezTo>
                  <a:pt x="2596" y="294"/>
                  <a:pt x="2720" y="192"/>
                  <a:pt x="2799" y="125"/>
                </a:cubicBezTo>
                <a:cubicBezTo>
                  <a:pt x="2878" y="46"/>
                  <a:pt x="2924" y="1"/>
                  <a:pt x="2924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0" name="Google Shape;4220;p21"/>
          <p:cNvSpPr/>
          <p:nvPr/>
        </p:nvSpPr>
        <p:spPr>
          <a:xfrm>
            <a:off x="644456" y="183232"/>
            <a:ext cx="122008" cy="33977"/>
          </a:xfrm>
          <a:custGeom>
            <a:avLst/>
            <a:gdLst/>
            <a:ahLst/>
            <a:cxnLst/>
            <a:rect l="l" t="t" r="r" b="b"/>
            <a:pathLst>
              <a:path w="3555" h="990" extrusionOk="0">
                <a:moveTo>
                  <a:pt x="2615" y="1"/>
                </a:moveTo>
                <a:cubicBezTo>
                  <a:pt x="2529" y="1"/>
                  <a:pt x="2443" y="3"/>
                  <a:pt x="2359" y="8"/>
                </a:cubicBezTo>
                <a:cubicBezTo>
                  <a:pt x="2246" y="8"/>
                  <a:pt x="2133" y="19"/>
                  <a:pt x="2020" y="42"/>
                </a:cubicBezTo>
                <a:lnTo>
                  <a:pt x="1682" y="121"/>
                </a:lnTo>
                <a:cubicBezTo>
                  <a:pt x="1456" y="166"/>
                  <a:pt x="1230" y="234"/>
                  <a:pt x="1016" y="324"/>
                </a:cubicBezTo>
                <a:cubicBezTo>
                  <a:pt x="824" y="403"/>
                  <a:pt x="644" y="493"/>
                  <a:pt x="474" y="606"/>
                </a:cubicBezTo>
                <a:cubicBezTo>
                  <a:pt x="339" y="674"/>
                  <a:pt x="226" y="764"/>
                  <a:pt x="125" y="866"/>
                </a:cubicBezTo>
                <a:cubicBezTo>
                  <a:pt x="46" y="945"/>
                  <a:pt x="0" y="990"/>
                  <a:pt x="0" y="990"/>
                </a:cubicBezTo>
                <a:cubicBezTo>
                  <a:pt x="0" y="990"/>
                  <a:pt x="57" y="967"/>
                  <a:pt x="158" y="945"/>
                </a:cubicBezTo>
                <a:cubicBezTo>
                  <a:pt x="260" y="922"/>
                  <a:pt x="407" y="888"/>
                  <a:pt x="565" y="843"/>
                </a:cubicBezTo>
                <a:cubicBezTo>
                  <a:pt x="734" y="798"/>
                  <a:pt x="926" y="764"/>
                  <a:pt x="1129" y="719"/>
                </a:cubicBezTo>
                <a:cubicBezTo>
                  <a:pt x="1230" y="685"/>
                  <a:pt x="1343" y="674"/>
                  <a:pt x="1445" y="651"/>
                </a:cubicBezTo>
                <a:cubicBezTo>
                  <a:pt x="1558" y="617"/>
                  <a:pt x="1659" y="595"/>
                  <a:pt x="1772" y="572"/>
                </a:cubicBezTo>
                <a:lnTo>
                  <a:pt x="2991" y="301"/>
                </a:lnTo>
                <a:lnTo>
                  <a:pt x="3397" y="200"/>
                </a:lnTo>
                <a:cubicBezTo>
                  <a:pt x="3498" y="177"/>
                  <a:pt x="3555" y="155"/>
                  <a:pt x="3555" y="155"/>
                </a:cubicBezTo>
                <a:cubicBezTo>
                  <a:pt x="3555" y="155"/>
                  <a:pt x="3498" y="132"/>
                  <a:pt x="3397" y="110"/>
                </a:cubicBezTo>
                <a:cubicBezTo>
                  <a:pt x="3262" y="65"/>
                  <a:pt x="3115" y="31"/>
                  <a:pt x="2979" y="19"/>
                </a:cubicBezTo>
                <a:cubicBezTo>
                  <a:pt x="2860" y="6"/>
                  <a:pt x="2738" y="1"/>
                  <a:pt x="2615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1" name="Google Shape;4221;p21"/>
          <p:cNvSpPr/>
          <p:nvPr/>
        </p:nvSpPr>
        <p:spPr>
          <a:xfrm>
            <a:off x="567373" y="389530"/>
            <a:ext cx="17846" cy="52304"/>
          </a:xfrm>
          <a:custGeom>
            <a:avLst/>
            <a:gdLst/>
            <a:ahLst/>
            <a:cxnLst/>
            <a:rect l="l" t="t" r="r" b="b"/>
            <a:pathLst>
              <a:path w="520" h="1524" extrusionOk="0">
                <a:moveTo>
                  <a:pt x="430" y="0"/>
                </a:moveTo>
                <a:cubicBezTo>
                  <a:pt x="351" y="57"/>
                  <a:pt x="283" y="124"/>
                  <a:pt x="238" y="192"/>
                </a:cubicBezTo>
                <a:cubicBezTo>
                  <a:pt x="125" y="350"/>
                  <a:pt x="46" y="531"/>
                  <a:pt x="23" y="722"/>
                </a:cubicBezTo>
                <a:cubicBezTo>
                  <a:pt x="12" y="813"/>
                  <a:pt x="1" y="926"/>
                  <a:pt x="12" y="1027"/>
                </a:cubicBezTo>
                <a:cubicBezTo>
                  <a:pt x="12" y="1106"/>
                  <a:pt x="35" y="1196"/>
                  <a:pt x="69" y="1287"/>
                </a:cubicBezTo>
                <a:cubicBezTo>
                  <a:pt x="102" y="1366"/>
                  <a:pt x="148" y="1445"/>
                  <a:pt x="204" y="1524"/>
                </a:cubicBezTo>
                <a:cubicBezTo>
                  <a:pt x="260" y="1445"/>
                  <a:pt x="317" y="1366"/>
                  <a:pt x="351" y="1287"/>
                </a:cubicBezTo>
                <a:cubicBezTo>
                  <a:pt x="373" y="1208"/>
                  <a:pt x="418" y="1129"/>
                  <a:pt x="441" y="1050"/>
                </a:cubicBezTo>
                <a:cubicBezTo>
                  <a:pt x="463" y="959"/>
                  <a:pt x="486" y="880"/>
                  <a:pt x="497" y="790"/>
                </a:cubicBezTo>
                <a:cubicBezTo>
                  <a:pt x="520" y="621"/>
                  <a:pt x="520" y="440"/>
                  <a:pt x="497" y="271"/>
                </a:cubicBezTo>
                <a:cubicBezTo>
                  <a:pt x="486" y="181"/>
                  <a:pt x="463" y="91"/>
                  <a:pt x="430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2" name="Google Shape;4222;p21"/>
          <p:cNvSpPr/>
          <p:nvPr/>
        </p:nvSpPr>
        <p:spPr>
          <a:xfrm>
            <a:off x="903160" y="386407"/>
            <a:ext cx="58516" cy="40463"/>
          </a:xfrm>
          <a:custGeom>
            <a:avLst/>
            <a:gdLst/>
            <a:ahLst/>
            <a:cxnLst/>
            <a:rect l="l" t="t" r="r" b="b"/>
            <a:pathLst>
              <a:path w="1705" h="1179" extrusionOk="0">
                <a:moveTo>
                  <a:pt x="0" y="1"/>
                </a:moveTo>
                <a:lnTo>
                  <a:pt x="0" y="1"/>
                </a:lnTo>
                <a:cubicBezTo>
                  <a:pt x="34" y="114"/>
                  <a:pt x="68" y="227"/>
                  <a:pt x="124" y="328"/>
                </a:cubicBezTo>
                <a:cubicBezTo>
                  <a:pt x="181" y="430"/>
                  <a:pt x="248" y="531"/>
                  <a:pt x="350" y="610"/>
                </a:cubicBezTo>
                <a:cubicBezTo>
                  <a:pt x="440" y="701"/>
                  <a:pt x="553" y="791"/>
                  <a:pt x="666" y="870"/>
                </a:cubicBezTo>
                <a:cubicBezTo>
                  <a:pt x="869" y="1005"/>
                  <a:pt x="1106" y="1107"/>
                  <a:pt x="1354" y="1152"/>
                </a:cubicBezTo>
                <a:cubicBezTo>
                  <a:pt x="1437" y="1168"/>
                  <a:pt x="1526" y="1179"/>
                  <a:pt x="1611" y="1179"/>
                </a:cubicBezTo>
                <a:cubicBezTo>
                  <a:pt x="1643" y="1179"/>
                  <a:pt x="1674" y="1178"/>
                  <a:pt x="1704" y="1175"/>
                </a:cubicBezTo>
                <a:cubicBezTo>
                  <a:pt x="1636" y="1084"/>
                  <a:pt x="1569" y="994"/>
                  <a:pt x="1478" y="915"/>
                </a:cubicBezTo>
                <a:cubicBezTo>
                  <a:pt x="1309" y="746"/>
                  <a:pt x="1129" y="599"/>
                  <a:pt x="926" y="475"/>
                </a:cubicBezTo>
                <a:cubicBezTo>
                  <a:pt x="824" y="407"/>
                  <a:pt x="722" y="340"/>
                  <a:pt x="621" y="294"/>
                </a:cubicBezTo>
                <a:cubicBezTo>
                  <a:pt x="519" y="238"/>
                  <a:pt x="418" y="193"/>
                  <a:pt x="327" y="148"/>
                </a:cubicBezTo>
                <a:cubicBezTo>
                  <a:pt x="226" y="80"/>
                  <a:pt x="113" y="35"/>
                  <a:pt x="0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3" name="Google Shape;4223;p21"/>
          <p:cNvSpPr/>
          <p:nvPr/>
        </p:nvSpPr>
        <p:spPr>
          <a:xfrm>
            <a:off x="891526" y="355038"/>
            <a:ext cx="44582" cy="34903"/>
          </a:xfrm>
          <a:custGeom>
            <a:avLst/>
            <a:gdLst/>
            <a:ahLst/>
            <a:cxnLst/>
            <a:rect l="l" t="t" r="r" b="b"/>
            <a:pathLst>
              <a:path w="1299" h="1017" extrusionOk="0">
                <a:moveTo>
                  <a:pt x="1" y="1"/>
                </a:moveTo>
                <a:cubicBezTo>
                  <a:pt x="12" y="103"/>
                  <a:pt x="46" y="193"/>
                  <a:pt x="91" y="283"/>
                </a:cubicBezTo>
                <a:cubicBezTo>
                  <a:pt x="181" y="464"/>
                  <a:pt x="317" y="622"/>
                  <a:pt x="475" y="746"/>
                </a:cubicBezTo>
                <a:cubicBezTo>
                  <a:pt x="633" y="859"/>
                  <a:pt x="813" y="938"/>
                  <a:pt x="1005" y="983"/>
                </a:cubicBezTo>
                <a:cubicBezTo>
                  <a:pt x="1107" y="1017"/>
                  <a:pt x="1197" y="1017"/>
                  <a:pt x="1298" y="1017"/>
                </a:cubicBezTo>
                <a:cubicBezTo>
                  <a:pt x="1265" y="926"/>
                  <a:pt x="1219" y="836"/>
                  <a:pt x="1163" y="757"/>
                </a:cubicBezTo>
                <a:cubicBezTo>
                  <a:pt x="1050" y="599"/>
                  <a:pt x="915" y="464"/>
                  <a:pt x="757" y="362"/>
                </a:cubicBezTo>
                <a:cubicBezTo>
                  <a:pt x="689" y="306"/>
                  <a:pt x="610" y="249"/>
                  <a:pt x="520" y="204"/>
                </a:cubicBezTo>
                <a:cubicBezTo>
                  <a:pt x="441" y="170"/>
                  <a:pt x="362" y="136"/>
                  <a:pt x="283" y="91"/>
                </a:cubicBezTo>
                <a:cubicBezTo>
                  <a:pt x="193" y="46"/>
                  <a:pt x="102" y="24"/>
                  <a:pt x="1" y="1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4" name="Google Shape;4224;p21"/>
          <p:cNvSpPr/>
          <p:nvPr/>
        </p:nvSpPr>
        <p:spPr>
          <a:xfrm>
            <a:off x="1002688" y="96369"/>
            <a:ext cx="52304" cy="27147"/>
          </a:xfrm>
          <a:custGeom>
            <a:avLst/>
            <a:gdLst/>
            <a:ahLst/>
            <a:cxnLst/>
            <a:rect l="l" t="t" r="r" b="b"/>
            <a:pathLst>
              <a:path w="1524" h="791" extrusionOk="0">
                <a:moveTo>
                  <a:pt x="282" y="0"/>
                </a:moveTo>
                <a:cubicBezTo>
                  <a:pt x="192" y="11"/>
                  <a:pt x="91" y="34"/>
                  <a:pt x="0" y="68"/>
                </a:cubicBezTo>
                <a:cubicBezTo>
                  <a:pt x="57" y="147"/>
                  <a:pt x="136" y="215"/>
                  <a:pt x="215" y="271"/>
                </a:cubicBezTo>
                <a:lnTo>
                  <a:pt x="440" y="429"/>
                </a:lnTo>
                <a:cubicBezTo>
                  <a:pt x="519" y="485"/>
                  <a:pt x="598" y="531"/>
                  <a:pt x="689" y="576"/>
                </a:cubicBezTo>
                <a:cubicBezTo>
                  <a:pt x="858" y="655"/>
                  <a:pt x="1038" y="722"/>
                  <a:pt x="1219" y="756"/>
                </a:cubicBezTo>
                <a:cubicBezTo>
                  <a:pt x="1321" y="779"/>
                  <a:pt x="1422" y="790"/>
                  <a:pt x="1524" y="790"/>
                </a:cubicBezTo>
                <a:cubicBezTo>
                  <a:pt x="1490" y="700"/>
                  <a:pt x="1433" y="610"/>
                  <a:pt x="1377" y="531"/>
                </a:cubicBezTo>
                <a:cubicBezTo>
                  <a:pt x="1321" y="452"/>
                  <a:pt x="1253" y="373"/>
                  <a:pt x="1174" y="316"/>
                </a:cubicBezTo>
                <a:cubicBezTo>
                  <a:pt x="1084" y="248"/>
                  <a:pt x="993" y="192"/>
                  <a:pt x="892" y="136"/>
                </a:cubicBezTo>
                <a:cubicBezTo>
                  <a:pt x="711" y="45"/>
                  <a:pt x="497" y="0"/>
                  <a:pt x="282" y="0"/>
                </a:cubicBezTo>
                <a:close/>
              </a:path>
            </a:pathLst>
          </a:custGeom>
          <a:solidFill>
            <a:srgbClr val="ECE6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5" name="Google Shape;4225;p21"/>
          <p:cNvSpPr/>
          <p:nvPr/>
        </p:nvSpPr>
        <p:spPr>
          <a:xfrm>
            <a:off x="1587089" y="782597"/>
            <a:ext cx="20146" cy="64316"/>
          </a:xfrm>
          <a:custGeom>
            <a:avLst/>
            <a:gdLst/>
            <a:ahLst/>
            <a:cxnLst/>
            <a:rect l="l" t="t" r="r" b="b"/>
            <a:pathLst>
              <a:path w="587" h="1874" extrusionOk="0">
                <a:moveTo>
                  <a:pt x="294" y="1"/>
                </a:moveTo>
                <a:cubicBezTo>
                  <a:pt x="124" y="1"/>
                  <a:pt x="0" y="418"/>
                  <a:pt x="0" y="937"/>
                </a:cubicBezTo>
                <a:cubicBezTo>
                  <a:pt x="0" y="1456"/>
                  <a:pt x="124" y="1874"/>
                  <a:pt x="294" y="1874"/>
                </a:cubicBezTo>
                <a:cubicBezTo>
                  <a:pt x="463" y="1874"/>
                  <a:pt x="587" y="1456"/>
                  <a:pt x="587" y="937"/>
                </a:cubicBezTo>
                <a:cubicBezTo>
                  <a:pt x="587" y="418"/>
                  <a:pt x="452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6" name="Google Shape;4226;p21"/>
          <p:cNvSpPr/>
          <p:nvPr/>
        </p:nvSpPr>
        <p:spPr>
          <a:xfrm>
            <a:off x="1546420" y="707848"/>
            <a:ext cx="20558" cy="64728"/>
          </a:xfrm>
          <a:custGeom>
            <a:avLst/>
            <a:gdLst/>
            <a:ahLst/>
            <a:cxnLst/>
            <a:rect l="l" t="t" r="r" b="b"/>
            <a:pathLst>
              <a:path w="599" h="1886" extrusionOk="0">
                <a:moveTo>
                  <a:pt x="294" y="1"/>
                </a:moveTo>
                <a:cubicBezTo>
                  <a:pt x="147" y="1"/>
                  <a:pt x="0" y="418"/>
                  <a:pt x="0" y="937"/>
                </a:cubicBezTo>
                <a:cubicBezTo>
                  <a:pt x="0" y="1456"/>
                  <a:pt x="136" y="1885"/>
                  <a:pt x="294" y="1885"/>
                </a:cubicBezTo>
                <a:cubicBezTo>
                  <a:pt x="463" y="1885"/>
                  <a:pt x="598" y="1456"/>
                  <a:pt x="598" y="937"/>
                </a:cubicBezTo>
                <a:cubicBezTo>
                  <a:pt x="598" y="418"/>
                  <a:pt x="452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7" name="Google Shape;4227;p21"/>
          <p:cNvSpPr/>
          <p:nvPr/>
        </p:nvSpPr>
        <p:spPr>
          <a:xfrm>
            <a:off x="1530152" y="806998"/>
            <a:ext cx="20558" cy="64728"/>
          </a:xfrm>
          <a:custGeom>
            <a:avLst/>
            <a:gdLst/>
            <a:ahLst/>
            <a:cxnLst/>
            <a:rect l="l" t="t" r="r" b="b"/>
            <a:pathLst>
              <a:path w="599" h="1886" extrusionOk="0">
                <a:moveTo>
                  <a:pt x="294" y="1"/>
                </a:moveTo>
                <a:cubicBezTo>
                  <a:pt x="136" y="1"/>
                  <a:pt x="0" y="418"/>
                  <a:pt x="0" y="937"/>
                </a:cubicBezTo>
                <a:cubicBezTo>
                  <a:pt x="0" y="1456"/>
                  <a:pt x="136" y="1885"/>
                  <a:pt x="294" y="1885"/>
                </a:cubicBezTo>
                <a:cubicBezTo>
                  <a:pt x="463" y="1885"/>
                  <a:pt x="598" y="1456"/>
                  <a:pt x="598" y="937"/>
                </a:cubicBezTo>
                <a:cubicBezTo>
                  <a:pt x="598" y="418"/>
                  <a:pt x="463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8" name="Google Shape;4228;p21"/>
          <p:cNvSpPr/>
          <p:nvPr/>
        </p:nvSpPr>
        <p:spPr>
          <a:xfrm>
            <a:off x="1493361" y="741173"/>
            <a:ext cx="20180" cy="64693"/>
          </a:xfrm>
          <a:custGeom>
            <a:avLst/>
            <a:gdLst/>
            <a:ahLst/>
            <a:cxnLst/>
            <a:rect l="l" t="t" r="r" b="b"/>
            <a:pathLst>
              <a:path w="588" h="1885" extrusionOk="0">
                <a:moveTo>
                  <a:pt x="294" y="0"/>
                </a:moveTo>
                <a:cubicBezTo>
                  <a:pt x="124" y="0"/>
                  <a:pt x="0" y="418"/>
                  <a:pt x="0" y="937"/>
                </a:cubicBezTo>
                <a:cubicBezTo>
                  <a:pt x="0" y="1456"/>
                  <a:pt x="136" y="1885"/>
                  <a:pt x="294" y="1885"/>
                </a:cubicBezTo>
                <a:cubicBezTo>
                  <a:pt x="452" y="1885"/>
                  <a:pt x="587" y="1456"/>
                  <a:pt x="587" y="937"/>
                </a:cubicBezTo>
                <a:cubicBezTo>
                  <a:pt x="587" y="418"/>
                  <a:pt x="463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9" name="Google Shape;4229;p21"/>
          <p:cNvSpPr/>
          <p:nvPr/>
        </p:nvSpPr>
        <p:spPr>
          <a:xfrm>
            <a:off x="1475172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305" y="0"/>
                </a:moveTo>
                <a:cubicBezTo>
                  <a:pt x="135" y="0"/>
                  <a:pt x="0" y="429"/>
                  <a:pt x="0" y="948"/>
                </a:cubicBezTo>
                <a:cubicBezTo>
                  <a:pt x="0" y="1467"/>
                  <a:pt x="147" y="1885"/>
                  <a:pt x="305" y="1885"/>
                </a:cubicBezTo>
                <a:cubicBezTo>
                  <a:pt x="463" y="1885"/>
                  <a:pt x="598" y="1456"/>
                  <a:pt x="598" y="948"/>
                </a:cubicBezTo>
                <a:cubicBezTo>
                  <a:pt x="598" y="429"/>
                  <a:pt x="463" y="0"/>
                  <a:pt x="30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0" name="Google Shape;4230;p21"/>
          <p:cNvSpPr/>
          <p:nvPr/>
        </p:nvSpPr>
        <p:spPr>
          <a:xfrm>
            <a:off x="1503417" y="651323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1" y="418"/>
                  <a:pt x="1" y="937"/>
                </a:cubicBezTo>
                <a:cubicBezTo>
                  <a:pt x="1" y="1456"/>
                  <a:pt x="136" y="1885"/>
                  <a:pt x="294" y="1885"/>
                </a:cubicBezTo>
                <a:cubicBezTo>
                  <a:pt x="452" y="1885"/>
                  <a:pt x="599" y="1456"/>
                  <a:pt x="599" y="937"/>
                </a:cubicBezTo>
                <a:cubicBezTo>
                  <a:pt x="599" y="418"/>
                  <a:pt x="463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1" name="Google Shape;4231;p21"/>
          <p:cNvSpPr/>
          <p:nvPr/>
        </p:nvSpPr>
        <p:spPr>
          <a:xfrm>
            <a:off x="1674228" y="807376"/>
            <a:ext cx="20558" cy="64728"/>
          </a:xfrm>
          <a:custGeom>
            <a:avLst/>
            <a:gdLst/>
            <a:ahLst/>
            <a:cxnLst/>
            <a:rect l="l" t="t" r="r" b="b"/>
            <a:pathLst>
              <a:path w="599" h="1886" extrusionOk="0">
                <a:moveTo>
                  <a:pt x="305" y="1"/>
                </a:moveTo>
                <a:cubicBezTo>
                  <a:pt x="136" y="1"/>
                  <a:pt x="0" y="430"/>
                  <a:pt x="0" y="949"/>
                </a:cubicBezTo>
                <a:cubicBezTo>
                  <a:pt x="0" y="1468"/>
                  <a:pt x="136" y="1885"/>
                  <a:pt x="305" y="1885"/>
                </a:cubicBezTo>
                <a:cubicBezTo>
                  <a:pt x="463" y="1885"/>
                  <a:pt x="598" y="1468"/>
                  <a:pt x="598" y="949"/>
                </a:cubicBezTo>
                <a:cubicBezTo>
                  <a:pt x="598" y="430"/>
                  <a:pt x="463" y="1"/>
                  <a:pt x="30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21"/>
          <p:cNvSpPr/>
          <p:nvPr/>
        </p:nvSpPr>
        <p:spPr>
          <a:xfrm>
            <a:off x="1633558" y="732661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0" y="429"/>
                  <a:pt x="0" y="948"/>
                </a:cubicBezTo>
                <a:cubicBezTo>
                  <a:pt x="0" y="1467"/>
                  <a:pt x="147" y="1884"/>
                  <a:pt x="294" y="1884"/>
                </a:cubicBezTo>
                <a:cubicBezTo>
                  <a:pt x="452" y="1884"/>
                  <a:pt x="598" y="1467"/>
                  <a:pt x="598" y="948"/>
                </a:cubicBezTo>
                <a:cubicBezTo>
                  <a:pt x="598" y="429"/>
                  <a:pt x="463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21"/>
          <p:cNvSpPr/>
          <p:nvPr/>
        </p:nvSpPr>
        <p:spPr>
          <a:xfrm>
            <a:off x="1623468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1" y="429"/>
                  <a:pt x="1" y="948"/>
                </a:cubicBezTo>
                <a:cubicBezTo>
                  <a:pt x="1" y="1467"/>
                  <a:pt x="136" y="1885"/>
                  <a:pt x="294" y="1885"/>
                </a:cubicBezTo>
                <a:cubicBezTo>
                  <a:pt x="464" y="1885"/>
                  <a:pt x="599" y="1467"/>
                  <a:pt x="599" y="948"/>
                </a:cubicBezTo>
                <a:cubicBezTo>
                  <a:pt x="599" y="429"/>
                  <a:pt x="464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21"/>
          <p:cNvSpPr/>
          <p:nvPr/>
        </p:nvSpPr>
        <p:spPr>
          <a:xfrm>
            <a:off x="-291588" y="279500"/>
            <a:ext cx="512020" cy="355418"/>
          </a:xfrm>
          <a:custGeom>
            <a:avLst/>
            <a:gdLst/>
            <a:ahLst/>
            <a:cxnLst/>
            <a:rect l="l" t="t" r="r" b="b"/>
            <a:pathLst>
              <a:path w="14919" h="10356" extrusionOk="0">
                <a:moveTo>
                  <a:pt x="12546" y="0"/>
                </a:moveTo>
                <a:cubicBezTo>
                  <a:pt x="6445" y="0"/>
                  <a:pt x="1684" y="4184"/>
                  <a:pt x="0" y="10315"/>
                </a:cubicBezTo>
                <a:cubicBezTo>
                  <a:pt x="289" y="10342"/>
                  <a:pt x="587" y="10355"/>
                  <a:pt x="894" y="10355"/>
                </a:cubicBezTo>
                <a:cubicBezTo>
                  <a:pt x="6134" y="10355"/>
                  <a:pt x="13799" y="6483"/>
                  <a:pt x="14918" y="205"/>
                </a:cubicBezTo>
                <a:cubicBezTo>
                  <a:pt x="14109" y="67"/>
                  <a:pt x="13317" y="0"/>
                  <a:pt x="12546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5" name="Google Shape;4235;p21"/>
          <p:cNvSpPr/>
          <p:nvPr/>
        </p:nvSpPr>
        <p:spPr>
          <a:xfrm>
            <a:off x="-273398" y="221053"/>
            <a:ext cx="594525" cy="408236"/>
          </a:xfrm>
          <a:custGeom>
            <a:avLst/>
            <a:gdLst/>
            <a:ahLst/>
            <a:cxnLst/>
            <a:rect l="l" t="t" r="r" b="b"/>
            <a:pathLst>
              <a:path w="17323" h="11895" extrusionOk="0">
                <a:moveTo>
                  <a:pt x="17322" y="1"/>
                </a:moveTo>
                <a:cubicBezTo>
                  <a:pt x="17322" y="1"/>
                  <a:pt x="16182" y="655"/>
                  <a:pt x="14501" y="1671"/>
                </a:cubicBezTo>
                <a:cubicBezTo>
                  <a:pt x="13734" y="2145"/>
                  <a:pt x="12831" y="2686"/>
                  <a:pt x="11883" y="3284"/>
                </a:cubicBezTo>
                <a:cubicBezTo>
                  <a:pt x="11477" y="3126"/>
                  <a:pt x="11059" y="2968"/>
                  <a:pt x="10631" y="2822"/>
                </a:cubicBezTo>
                <a:cubicBezTo>
                  <a:pt x="10394" y="2743"/>
                  <a:pt x="10157" y="2675"/>
                  <a:pt x="9908" y="2607"/>
                </a:cubicBezTo>
                <a:cubicBezTo>
                  <a:pt x="9660" y="2551"/>
                  <a:pt x="9412" y="2506"/>
                  <a:pt x="9164" y="2461"/>
                </a:cubicBezTo>
                <a:lnTo>
                  <a:pt x="9164" y="2461"/>
                </a:lnTo>
                <a:cubicBezTo>
                  <a:pt x="9401" y="2562"/>
                  <a:pt x="9638" y="2652"/>
                  <a:pt x="9874" y="2743"/>
                </a:cubicBezTo>
                <a:cubicBezTo>
                  <a:pt x="10111" y="2833"/>
                  <a:pt x="10326" y="2946"/>
                  <a:pt x="10563" y="3036"/>
                </a:cubicBezTo>
                <a:cubicBezTo>
                  <a:pt x="10901" y="3183"/>
                  <a:pt x="11251" y="3329"/>
                  <a:pt x="11601" y="3465"/>
                </a:cubicBezTo>
                <a:cubicBezTo>
                  <a:pt x="11003" y="3837"/>
                  <a:pt x="10382" y="4232"/>
                  <a:pt x="9762" y="4638"/>
                </a:cubicBezTo>
                <a:cubicBezTo>
                  <a:pt x="9750" y="4605"/>
                  <a:pt x="9717" y="4571"/>
                  <a:pt x="9683" y="4559"/>
                </a:cubicBezTo>
                <a:lnTo>
                  <a:pt x="8994" y="4356"/>
                </a:lnTo>
                <a:cubicBezTo>
                  <a:pt x="8757" y="4311"/>
                  <a:pt x="8532" y="4266"/>
                  <a:pt x="8295" y="4221"/>
                </a:cubicBezTo>
                <a:cubicBezTo>
                  <a:pt x="8069" y="4176"/>
                  <a:pt x="7832" y="4142"/>
                  <a:pt x="7606" y="4108"/>
                </a:cubicBezTo>
                <a:cubicBezTo>
                  <a:pt x="7369" y="4063"/>
                  <a:pt x="7144" y="4007"/>
                  <a:pt x="6907" y="3973"/>
                </a:cubicBezTo>
                <a:lnTo>
                  <a:pt x="6907" y="3973"/>
                </a:lnTo>
                <a:cubicBezTo>
                  <a:pt x="7121" y="4063"/>
                  <a:pt x="7347" y="4153"/>
                  <a:pt x="7573" y="4243"/>
                </a:cubicBezTo>
                <a:cubicBezTo>
                  <a:pt x="7787" y="4334"/>
                  <a:pt x="8024" y="4379"/>
                  <a:pt x="8250" y="4447"/>
                </a:cubicBezTo>
                <a:cubicBezTo>
                  <a:pt x="8475" y="4503"/>
                  <a:pt x="8701" y="4559"/>
                  <a:pt x="8927" y="4616"/>
                </a:cubicBezTo>
                <a:cubicBezTo>
                  <a:pt x="9118" y="4672"/>
                  <a:pt x="9299" y="4740"/>
                  <a:pt x="9480" y="4785"/>
                </a:cubicBezTo>
                <a:cubicBezTo>
                  <a:pt x="9480" y="4796"/>
                  <a:pt x="9480" y="4808"/>
                  <a:pt x="9480" y="4819"/>
                </a:cubicBezTo>
                <a:cubicBezTo>
                  <a:pt x="9118" y="5056"/>
                  <a:pt x="8757" y="5282"/>
                  <a:pt x="8385" y="5519"/>
                </a:cubicBezTo>
                <a:lnTo>
                  <a:pt x="7888" y="5857"/>
                </a:lnTo>
                <a:lnTo>
                  <a:pt x="7324" y="5688"/>
                </a:lnTo>
                <a:cubicBezTo>
                  <a:pt x="7065" y="5620"/>
                  <a:pt x="6805" y="5575"/>
                  <a:pt x="6546" y="5519"/>
                </a:cubicBezTo>
                <a:cubicBezTo>
                  <a:pt x="6027" y="5440"/>
                  <a:pt x="5508" y="5349"/>
                  <a:pt x="4977" y="5293"/>
                </a:cubicBezTo>
                <a:lnTo>
                  <a:pt x="4977" y="5293"/>
                </a:lnTo>
                <a:cubicBezTo>
                  <a:pt x="5225" y="5383"/>
                  <a:pt x="5485" y="5451"/>
                  <a:pt x="5733" y="5541"/>
                </a:cubicBezTo>
                <a:lnTo>
                  <a:pt x="6501" y="5744"/>
                </a:lnTo>
                <a:cubicBezTo>
                  <a:pt x="6749" y="5812"/>
                  <a:pt x="6997" y="5880"/>
                  <a:pt x="7257" y="5947"/>
                </a:cubicBezTo>
                <a:lnTo>
                  <a:pt x="7606" y="6060"/>
                </a:lnTo>
                <a:cubicBezTo>
                  <a:pt x="7324" y="6252"/>
                  <a:pt x="7042" y="6444"/>
                  <a:pt x="6771" y="6624"/>
                </a:cubicBezTo>
                <a:cubicBezTo>
                  <a:pt x="6467" y="6828"/>
                  <a:pt x="6173" y="7031"/>
                  <a:pt x="5891" y="7234"/>
                </a:cubicBezTo>
                <a:cubicBezTo>
                  <a:pt x="5790" y="7189"/>
                  <a:pt x="5688" y="7144"/>
                  <a:pt x="5586" y="7110"/>
                </a:cubicBezTo>
                <a:cubicBezTo>
                  <a:pt x="5372" y="7031"/>
                  <a:pt x="5158" y="6963"/>
                  <a:pt x="4932" y="6895"/>
                </a:cubicBezTo>
                <a:cubicBezTo>
                  <a:pt x="4718" y="6828"/>
                  <a:pt x="4481" y="6805"/>
                  <a:pt x="4255" y="6760"/>
                </a:cubicBezTo>
                <a:cubicBezTo>
                  <a:pt x="4029" y="6749"/>
                  <a:pt x="3804" y="6737"/>
                  <a:pt x="3567" y="6737"/>
                </a:cubicBezTo>
                <a:cubicBezTo>
                  <a:pt x="3792" y="6805"/>
                  <a:pt x="4018" y="6850"/>
                  <a:pt x="4232" y="6907"/>
                </a:cubicBezTo>
                <a:cubicBezTo>
                  <a:pt x="4447" y="6963"/>
                  <a:pt x="4650" y="7053"/>
                  <a:pt x="4864" y="7121"/>
                </a:cubicBezTo>
                <a:cubicBezTo>
                  <a:pt x="5079" y="7189"/>
                  <a:pt x="5282" y="7279"/>
                  <a:pt x="5485" y="7358"/>
                </a:cubicBezTo>
                <a:lnTo>
                  <a:pt x="5632" y="7414"/>
                </a:lnTo>
                <a:cubicBezTo>
                  <a:pt x="5485" y="7516"/>
                  <a:pt x="5350" y="7617"/>
                  <a:pt x="5214" y="7719"/>
                </a:cubicBezTo>
                <a:cubicBezTo>
                  <a:pt x="4774" y="8024"/>
                  <a:pt x="4379" y="8317"/>
                  <a:pt x="3984" y="8588"/>
                </a:cubicBezTo>
                <a:cubicBezTo>
                  <a:pt x="3984" y="8588"/>
                  <a:pt x="3984" y="8577"/>
                  <a:pt x="3995" y="8565"/>
                </a:cubicBezTo>
                <a:lnTo>
                  <a:pt x="3995" y="8554"/>
                </a:lnTo>
                <a:cubicBezTo>
                  <a:pt x="4007" y="8475"/>
                  <a:pt x="3950" y="8407"/>
                  <a:pt x="3871" y="8407"/>
                </a:cubicBezTo>
                <a:lnTo>
                  <a:pt x="3860" y="8407"/>
                </a:lnTo>
                <a:cubicBezTo>
                  <a:pt x="3499" y="8396"/>
                  <a:pt x="3149" y="8385"/>
                  <a:pt x="2788" y="8385"/>
                </a:cubicBezTo>
                <a:cubicBezTo>
                  <a:pt x="2427" y="8351"/>
                  <a:pt x="2077" y="8340"/>
                  <a:pt x="1705" y="8340"/>
                </a:cubicBezTo>
                <a:cubicBezTo>
                  <a:pt x="2055" y="8441"/>
                  <a:pt x="2416" y="8531"/>
                  <a:pt x="2765" y="8599"/>
                </a:cubicBezTo>
                <a:cubicBezTo>
                  <a:pt x="3070" y="8644"/>
                  <a:pt x="3386" y="8656"/>
                  <a:pt x="3691" y="8678"/>
                </a:cubicBezTo>
                <a:cubicBezTo>
                  <a:pt x="3679" y="8735"/>
                  <a:pt x="3668" y="8780"/>
                  <a:pt x="3657" y="8836"/>
                </a:cubicBezTo>
                <a:cubicBezTo>
                  <a:pt x="3251" y="9163"/>
                  <a:pt x="2856" y="9468"/>
                  <a:pt x="2495" y="9750"/>
                </a:cubicBezTo>
                <a:cubicBezTo>
                  <a:pt x="2111" y="10066"/>
                  <a:pt x="1750" y="10337"/>
                  <a:pt x="1456" y="10596"/>
                </a:cubicBezTo>
                <a:cubicBezTo>
                  <a:pt x="1163" y="10867"/>
                  <a:pt x="892" y="11104"/>
                  <a:pt x="678" y="11296"/>
                </a:cubicBezTo>
                <a:lnTo>
                  <a:pt x="1" y="11894"/>
                </a:lnTo>
                <a:lnTo>
                  <a:pt x="700" y="11330"/>
                </a:lnTo>
                <a:lnTo>
                  <a:pt x="1513" y="10687"/>
                </a:lnTo>
                <a:cubicBezTo>
                  <a:pt x="1818" y="10427"/>
                  <a:pt x="2190" y="10168"/>
                  <a:pt x="2585" y="9874"/>
                </a:cubicBezTo>
                <a:lnTo>
                  <a:pt x="3600" y="9118"/>
                </a:lnTo>
                <a:lnTo>
                  <a:pt x="3600" y="9118"/>
                </a:lnTo>
                <a:cubicBezTo>
                  <a:pt x="3510" y="9637"/>
                  <a:pt x="3442" y="10168"/>
                  <a:pt x="3409" y="10698"/>
                </a:cubicBezTo>
                <a:cubicBezTo>
                  <a:pt x="3623" y="10100"/>
                  <a:pt x="3792" y="9502"/>
                  <a:pt x="3916" y="8893"/>
                </a:cubicBezTo>
                <a:cubicBezTo>
                  <a:pt x="4368" y="8577"/>
                  <a:pt x="4842" y="8249"/>
                  <a:pt x="5327" y="7911"/>
                </a:cubicBezTo>
                <a:cubicBezTo>
                  <a:pt x="5508" y="7787"/>
                  <a:pt x="5688" y="7663"/>
                  <a:pt x="5869" y="7538"/>
                </a:cubicBezTo>
                <a:lnTo>
                  <a:pt x="5970" y="7584"/>
                </a:lnTo>
                <a:cubicBezTo>
                  <a:pt x="5756" y="8261"/>
                  <a:pt x="5586" y="8960"/>
                  <a:pt x="5451" y="9660"/>
                </a:cubicBezTo>
                <a:cubicBezTo>
                  <a:pt x="5767" y="8972"/>
                  <a:pt x="6038" y="8261"/>
                  <a:pt x="6264" y="7550"/>
                </a:cubicBezTo>
                <a:cubicBezTo>
                  <a:pt x="6275" y="7482"/>
                  <a:pt x="6252" y="7414"/>
                  <a:pt x="6196" y="7392"/>
                </a:cubicBezTo>
                <a:lnTo>
                  <a:pt x="6139" y="7358"/>
                </a:lnTo>
                <a:cubicBezTo>
                  <a:pt x="6388" y="7189"/>
                  <a:pt x="6636" y="7019"/>
                  <a:pt x="6895" y="6850"/>
                </a:cubicBezTo>
                <a:lnTo>
                  <a:pt x="7843" y="6207"/>
                </a:lnTo>
                <a:lnTo>
                  <a:pt x="7843" y="6207"/>
                </a:lnTo>
                <a:cubicBezTo>
                  <a:pt x="7809" y="6354"/>
                  <a:pt x="7776" y="6512"/>
                  <a:pt x="7730" y="6658"/>
                </a:cubicBezTo>
                <a:cubicBezTo>
                  <a:pt x="7674" y="6873"/>
                  <a:pt x="7618" y="7087"/>
                  <a:pt x="7573" y="7302"/>
                </a:cubicBezTo>
                <a:cubicBezTo>
                  <a:pt x="7527" y="7516"/>
                  <a:pt x="7494" y="7742"/>
                  <a:pt x="7471" y="7967"/>
                </a:cubicBezTo>
                <a:cubicBezTo>
                  <a:pt x="7471" y="8080"/>
                  <a:pt x="7471" y="8193"/>
                  <a:pt x="7460" y="8306"/>
                </a:cubicBezTo>
                <a:cubicBezTo>
                  <a:pt x="7448" y="8419"/>
                  <a:pt x="7482" y="8531"/>
                  <a:pt x="7494" y="8633"/>
                </a:cubicBezTo>
                <a:lnTo>
                  <a:pt x="7527" y="8306"/>
                </a:lnTo>
                <a:cubicBezTo>
                  <a:pt x="7550" y="8193"/>
                  <a:pt x="7561" y="8091"/>
                  <a:pt x="7584" y="7990"/>
                </a:cubicBezTo>
                <a:cubicBezTo>
                  <a:pt x="7618" y="7888"/>
                  <a:pt x="7640" y="7775"/>
                  <a:pt x="7674" y="7674"/>
                </a:cubicBezTo>
                <a:lnTo>
                  <a:pt x="7764" y="7358"/>
                </a:lnTo>
                <a:cubicBezTo>
                  <a:pt x="7843" y="7155"/>
                  <a:pt x="7911" y="6940"/>
                  <a:pt x="7979" y="6726"/>
                </a:cubicBezTo>
                <a:cubicBezTo>
                  <a:pt x="8046" y="6523"/>
                  <a:pt x="8103" y="6308"/>
                  <a:pt x="8159" y="6083"/>
                </a:cubicBezTo>
                <a:cubicBezTo>
                  <a:pt x="8159" y="6060"/>
                  <a:pt x="8159" y="6026"/>
                  <a:pt x="8148" y="6004"/>
                </a:cubicBezTo>
                <a:lnTo>
                  <a:pt x="8532" y="5756"/>
                </a:lnTo>
                <a:lnTo>
                  <a:pt x="9423" y="5169"/>
                </a:lnTo>
                <a:lnTo>
                  <a:pt x="9423" y="5169"/>
                </a:lnTo>
                <a:cubicBezTo>
                  <a:pt x="9333" y="5846"/>
                  <a:pt x="9254" y="6534"/>
                  <a:pt x="9231" y="7234"/>
                </a:cubicBezTo>
                <a:cubicBezTo>
                  <a:pt x="9434" y="6489"/>
                  <a:pt x="9592" y="5733"/>
                  <a:pt x="9717" y="4977"/>
                </a:cubicBezTo>
                <a:cubicBezTo>
                  <a:pt x="10405" y="4514"/>
                  <a:pt x="11093" y="4063"/>
                  <a:pt x="11759" y="3645"/>
                </a:cubicBezTo>
                <a:lnTo>
                  <a:pt x="11782" y="3623"/>
                </a:lnTo>
                <a:lnTo>
                  <a:pt x="11782" y="3623"/>
                </a:lnTo>
                <a:cubicBezTo>
                  <a:pt x="11646" y="3950"/>
                  <a:pt x="11511" y="4289"/>
                  <a:pt x="11398" y="4605"/>
                </a:cubicBezTo>
                <a:cubicBezTo>
                  <a:pt x="11274" y="5022"/>
                  <a:pt x="11161" y="5440"/>
                  <a:pt x="11071" y="5857"/>
                </a:cubicBezTo>
                <a:cubicBezTo>
                  <a:pt x="11262" y="5473"/>
                  <a:pt x="11432" y="5079"/>
                  <a:pt x="11590" y="4684"/>
                </a:cubicBezTo>
                <a:cubicBezTo>
                  <a:pt x="11782" y="4300"/>
                  <a:pt x="11951" y="3916"/>
                  <a:pt x="12109" y="3521"/>
                </a:cubicBezTo>
                <a:cubicBezTo>
                  <a:pt x="12131" y="3487"/>
                  <a:pt x="12131" y="3442"/>
                  <a:pt x="12109" y="3408"/>
                </a:cubicBezTo>
                <a:cubicBezTo>
                  <a:pt x="13012" y="2833"/>
                  <a:pt x="13847" y="2280"/>
                  <a:pt x="14580" y="1806"/>
                </a:cubicBezTo>
                <a:cubicBezTo>
                  <a:pt x="16227" y="734"/>
                  <a:pt x="17322" y="1"/>
                  <a:pt x="17322" y="1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6" name="Google Shape;4236;p21"/>
          <p:cNvSpPr/>
          <p:nvPr/>
        </p:nvSpPr>
        <p:spPr>
          <a:xfrm>
            <a:off x="8421299" y="4016708"/>
            <a:ext cx="114286" cy="114663"/>
          </a:xfrm>
          <a:custGeom>
            <a:avLst/>
            <a:gdLst/>
            <a:ahLst/>
            <a:cxnLst/>
            <a:rect l="l" t="t" r="r" b="b"/>
            <a:pathLst>
              <a:path w="3330" h="3341" extrusionOk="0">
                <a:moveTo>
                  <a:pt x="305" y="1"/>
                </a:moveTo>
                <a:cubicBezTo>
                  <a:pt x="215" y="125"/>
                  <a:pt x="147" y="226"/>
                  <a:pt x="1" y="260"/>
                </a:cubicBezTo>
                <a:cubicBezTo>
                  <a:pt x="937" y="1140"/>
                  <a:pt x="1219" y="1772"/>
                  <a:pt x="1885" y="2393"/>
                </a:cubicBezTo>
                <a:cubicBezTo>
                  <a:pt x="2133" y="2619"/>
                  <a:pt x="2664" y="2946"/>
                  <a:pt x="2664" y="3341"/>
                </a:cubicBezTo>
                <a:lnTo>
                  <a:pt x="3329" y="2856"/>
                </a:lnTo>
                <a:cubicBezTo>
                  <a:pt x="2167" y="2066"/>
                  <a:pt x="1253" y="1084"/>
                  <a:pt x="305" y="1"/>
                </a:cubicBezTo>
                <a:close/>
              </a:path>
            </a:pathLst>
          </a:custGeom>
          <a:solidFill>
            <a:srgbClr val="A5B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7" name="Google Shape;4237;p21"/>
          <p:cNvSpPr/>
          <p:nvPr/>
        </p:nvSpPr>
        <p:spPr>
          <a:xfrm>
            <a:off x="7884912" y="3848265"/>
            <a:ext cx="566246" cy="188623"/>
          </a:xfrm>
          <a:custGeom>
            <a:avLst/>
            <a:gdLst/>
            <a:ahLst/>
            <a:cxnLst/>
            <a:rect l="l" t="t" r="r" b="b"/>
            <a:pathLst>
              <a:path w="16499" h="5496" extrusionOk="0">
                <a:moveTo>
                  <a:pt x="5101" y="1"/>
                </a:moveTo>
                <a:cubicBezTo>
                  <a:pt x="4898" y="1"/>
                  <a:pt x="4695" y="4"/>
                  <a:pt x="4492" y="11"/>
                </a:cubicBezTo>
                <a:cubicBezTo>
                  <a:pt x="2833" y="79"/>
                  <a:pt x="599" y="677"/>
                  <a:pt x="1" y="2505"/>
                </a:cubicBezTo>
                <a:cubicBezTo>
                  <a:pt x="568" y="1938"/>
                  <a:pt x="1346" y="1624"/>
                  <a:pt x="2152" y="1624"/>
                </a:cubicBezTo>
                <a:cubicBezTo>
                  <a:pt x="2179" y="1624"/>
                  <a:pt x="2207" y="1624"/>
                  <a:pt x="2235" y="1625"/>
                </a:cubicBezTo>
                <a:cubicBezTo>
                  <a:pt x="3646" y="1693"/>
                  <a:pt x="5034" y="2415"/>
                  <a:pt x="6388" y="2708"/>
                </a:cubicBezTo>
                <a:cubicBezTo>
                  <a:pt x="7708" y="3013"/>
                  <a:pt x="8961" y="3555"/>
                  <a:pt x="10281" y="3859"/>
                </a:cubicBezTo>
                <a:cubicBezTo>
                  <a:pt x="11477" y="4119"/>
                  <a:pt x="12797" y="4412"/>
                  <a:pt x="13993" y="4875"/>
                </a:cubicBezTo>
                <a:cubicBezTo>
                  <a:pt x="14716" y="5134"/>
                  <a:pt x="15596" y="5462"/>
                  <a:pt x="16374" y="5462"/>
                </a:cubicBezTo>
                <a:lnTo>
                  <a:pt x="16498" y="5495"/>
                </a:lnTo>
                <a:cubicBezTo>
                  <a:pt x="16498" y="5462"/>
                  <a:pt x="16476" y="5428"/>
                  <a:pt x="16476" y="5394"/>
                </a:cubicBezTo>
                <a:cubicBezTo>
                  <a:pt x="15528" y="2776"/>
                  <a:pt x="12910" y="1230"/>
                  <a:pt x="10371" y="643"/>
                </a:cubicBezTo>
                <a:cubicBezTo>
                  <a:pt x="8650" y="259"/>
                  <a:pt x="6874" y="1"/>
                  <a:pt x="5101" y="1"/>
                </a:cubicBezTo>
                <a:close/>
              </a:path>
            </a:pathLst>
          </a:custGeom>
          <a:solidFill>
            <a:srgbClr val="96BD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8" name="Google Shape;4238;p21"/>
          <p:cNvSpPr/>
          <p:nvPr/>
        </p:nvSpPr>
        <p:spPr>
          <a:xfrm>
            <a:off x="7937971" y="3881933"/>
            <a:ext cx="510476" cy="149532"/>
          </a:xfrm>
          <a:custGeom>
            <a:avLst/>
            <a:gdLst/>
            <a:ahLst/>
            <a:cxnLst/>
            <a:rect l="l" t="t" r="r" b="b"/>
            <a:pathLst>
              <a:path w="14874" h="4357" extrusionOk="0">
                <a:moveTo>
                  <a:pt x="2427" y="1"/>
                </a:moveTo>
                <a:cubicBezTo>
                  <a:pt x="2055" y="35"/>
                  <a:pt x="1716" y="68"/>
                  <a:pt x="1411" y="102"/>
                </a:cubicBezTo>
                <a:cubicBezTo>
                  <a:pt x="1152" y="136"/>
                  <a:pt x="904" y="193"/>
                  <a:pt x="655" y="272"/>
                </a:cubicBezTo>
                <a:lnTo>
                  <a:pt x="1" y="452"/>
                </a:lnTo>
                <a:lnTo>
                  <a:pt x="667" y="317"/>
                </a:lnTo>
                <a:cubicBezTo>
                  <a:pt x="915" y="249"/>
                  <a:pt x="1174" y="215"/>
                  <a:pt x="1434" y="204"/>
                </a:cubicBezTo>
                <a:lnTo>
                  <a:pt x="2427" y="147"/>
                </a:lnTo>
                <a:lnTo>
                  <a:pt x="3612" y="215"/>
                </a:lnTo>
                <a:cubicBezTo>
                  <a:pt x="4029" y="272"/>
                  <a:pt x="4469" y="351"/>
                  <a:pt x="4921" y="418"/>
                </a:cubicBezTo>
                <a:cubicBezTo>
                  <a:pt x="5372" y="520"/>
                  <a:pt x="5835" y="599"/>
                  <a:pt x="6297" y="734"/>
                </a:cubicBezTo>
                <a:cubicBezTo>
                  <a:pt x="6771" y="881"/>
                  <a:pt x="7245" y="994"/>
                  <a:pt x="7708" y="1163"/>
                </a:cubicBezTo>
                <a:cubicBezTo>
                  <a:pt x="8656" y="1456"/>
                  <a:pt x="9581" y="1772"/>
                  <a:pt x="10450" y="2100"/>
                </a:cubicBezTo>
                <a:cubicBezTo>
                  <a:pt x="10868" y="2280"/>
                  <a:pt x="11319" y="2393"/>
                  <a:pt x="11691" y="2585"/>
                </a:cubicBezTo>
                <a:lnTo>
                  <a:pt x="12763" y="3093"/>
                </a:lnTo>
                <a:cubicBezTo>
                  <a:pt x="13068" y="3228"/>
                  <a:pt x="13361" y="3386"/>
                  <a:pt x="13643" y="3555"/>
                </a:cubicBezTo>
                <a:cubicBezTo>
                  <a:pt x="13903" y="3713"/>
                  <a:pt x="14129" y="3849"/>
                  <a:pt x="14309" y="3973"/>
                </a:cubicBezTo>
                <a:cubicBezTo>
                  <a:pt x="14501" y="4086"/>
                  <a:pt x="14693" y="4210"/>
                  <a:pt x="14873" y="4356"/>
                </a:cubicBezTo>
                <a:cubicBezTo>
                  <a:pt x="14704" y="4198"/>
                  <a:pt x="14524" y="4063"/>
                  <a:pt x="14343" y="3928"/>
                </a:cubicBezTo>
                <a:cubicBezTo>
                  <a:pt x="14163" y="3792"/>
                  <a:pt x="13948" y="3646"/>
                  <a:pt x="13700" y="3476"/>
                </a:cubicBezTo>
                <a:cubicBezTo>
                  <a:pt x="13429" y="3273"/>
                  <a:pt x="13136" y="3104"/>
                  <a:pt x="12842" y="2946"/>
                </a:cubicBezTo>
                <a:lnTo>
                  <a:pt x="11770" y="2393"/>
                </a:lnTo>
                <a:cubicBezTo>
                  <a:pt x="11364" y="2201"/>
                  <a:pt x="10958" y="2021"/>
                  <a:pt x="10540" y="1874"/>
                </a:cubicBezTo>
                <a:cubicBezTo>
                  <a:pt x="9671" y="1535"/>
                  <a:pt x="8746" y="1197"/>
                  <a:pt x="7798" y="892"/>
                </a:cubicBezTo>
                <a:cubicBezTo>
                  <a:pt x="7324" y="734"/>
                  <a:pt x="6862" y="610"/>
                  <a:pt x="6376" y="486"/>
                </a:cubicBezTo>
                <a:cubicBezTo>
                  <a:pt x="5891" y="362"/>
                  <a:pt x="5417" y="283"/>
                  <a:pt x="4966" y="181"/>
                </a:cubicBezTo>
                <a:cubicBezTo>
                  <a:pt x="4503" y="114"/>
                  <a:pt x="4052" y="57"/>
                  <a:pt x="3634" y="23"/>
                </a:cubicBezTo>
                <a:lnTo>
                  <a:pt x="2427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9" name="Google Shape;4239;p21"/>
          <p:cNvSpPr/>
          <p:nvPr/>
        </p:nvSpPr>
        <p:spPr>
          <a:xfrm>
            <a:off x="8103359" y="3856777"/>
            <a:ext cx="48837" cy="43792"/>
          </a:xfrm>
          <a:custGeom>
            <a:avLst/>
            <a:gdLst/>
            <a:ahLst/>
            <a:cxnLst/>
            <a:rect l="l" t="t" r="r" b="b"/>
            <a:pathLst>
              <a:path w="1423" h="1276" extrusionOk="0">
                <a:moveTo>
                  <a:pt x="12" y="0"/>
                </a:moveTo>
                <a:lnTo>
                  <a:pt x="0" y="23"/>
                </a:lnTo>
                <a:cubicBezTo>
                  <a:pt x="0" y="23"/>
                  <a:pt x="79" y="102"/>
                  <a:pt x="215" y="226"/>
                </a:cubicBezTo>
                <a:cubicBezTo>
                  <a:pt x="361" y="361"/>
                  <a:pt x="553" y="486"/>
                  <a:pt x="745" y="643"/>
                </a:cubicBezTo>
                <a:cubicBezTo>
                  <a:pt x="824" y="711"/>
                  <a:pt x="903" y="790"/>
                  <a:pt x="982" y="869"/>
                </a:cubicBezTo>
                <a:cubicBezTo>
                  <a:pt x="1061" y="937"/>
                  <a:pt x="1129" y="1005"/>
                  <a:pt x="1185" y="1061"/>
                </a:cubicBezTo>
                <a:cubicBezTo>
                  <a:pt x="1219" y="1084"/>
                  <a:pt x="1241" y="1106"/>
                  <a:pt x="1264" y="1140"/>
                </a:cubicBezTo>
                <a:cubicBezTo>
                  <a:pt x="1287" y="1163"/>
                  <a:pt x="1309" y="1185"/>
                  <a:pt x="1332" y="1208"/>
                </a:cubicBezTo>
                <a:cubicBezTo>
                  <a:pt x="1366" y="1253"/>
                  <a:pt x="1388" y="1275"/>
                  <a:pt x="1388" y="1275"/>
                </a:cubicBezTo>
                <a:lnTo>
                  <a:pt x="1422" y="1275"/>
                </a:lnTo>
                <a:cubicBezTo>
                  <a:pt x="1422" y="1242"/>
                  <a:pt x="1422" y="1219"/>
                  <a:pt x="1422" y="1185"/>
                </a:cubicBezTo>
                <a:cubicBezTo>
                  <a:pt x="1422" y="1106"/>
                  <a:pt x="1399" y="1027"/>
                  <a:pt x="1366" y="948"/>
                </a:cubicBezTo>
                <a:cubicBezTo>
                  <a:pt x="1320" y="847"/>
                  <a:pt x="1264" y="745"/>
                  <a:pt x="1174" y="666"/>
                </a:cubicBezTo>
                <a:cubicBezTo>
                  <a:pt x="1084" y="587"/>
                  <a:pt x="971" y="519"/>
                  <a:pt x="869" y="463"/>
                </a:cubicBezTo>
                <a:cubicBezTo>
                  <a:pt x="643" y="339"/>
                  <a:pt x="429" y="237"/>
                  <a:pt x="271" y="158"/>
                </a:cubicBezTo>
                <a:cubicBezTo>
                  <a:pt x="113" y="68"/>
                  <a:pt x="12" y="0"/>
                  <a:pt x="12" y="0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0" name="Google Shape;4240;p21"/>
          <p:cNvSpPr/>
          <p:nvPr/>
        </p:nvSpPr>
        <p:spPr>
          <a:xfrm>
            <a:off x="8040622" y="3896279"/>
            <a:ext cx="83295" cy="12801"/>
          </a:xfrm>
          <a:custGeom>
            <a:avLst/>
            <a:gdLst/>
            <a:ahLst/>
            <a:cxnLst/>
            <a:rect l="l" t="t" r="r" b="b"/>
            <a:pathLst>
              <a:path w="2427" h="373" extrusionOk="0">
                <a:moveTo>
                  <a:pt x="2302" y="0"/>
                </a:moveTo>
                <a:cubicBezTo>
                  <a:pt x="2234" y="0"/>
                  <a:pt x="2133" y="0"/>
                  <a:pt x="2020" y="23"/>
                </a:cubicBezTo>
                <a:cubicBezTo>
                  <a:pt x="1907" y="34"/>
                  <a:pt x="1772" y="34"/>
                  <a:pt x="1636" y="68"/>
                </a:cubicBezTo>
                <a:cubicBezTo>
                  <a:pt x="1501" y="102"/>
                  <a:pt x="1354" y="124"/>
                  <a:pt x="1208" y="147"/>
                </a:cubicBezTo>
                <a:cubicBezTo>
                  <a:pt x="1033" y="169"/>
                  <a:pt x="853" y="181"/>
                  <a:pt x="675" y="181"/>
                </a:cubicBezTo>
                <a:cubicBezTo>
                  <a:pt x="577" y="181"/>
                  <a:pt x="480" y="178"/>
                  <a:pt x="384" y="170"/>
                </a:cubicBezTo>
                <a:cubicBezTo>
                  <a:pt x="282" y="170"/>
                  <a:pt x="192" y="158"/>
                  <a:pt x="102" y="136"/>
                </a:cubicBezTo>
                <a:cubicBezTo>
                  <a:pt x="34" y="113"/>
                  <a:pt x="0" y="113"/>
                  <a:pt x="0" y="113"/>
                </a:cubicBezTo>
                <a:lnTo>
                  <a:pt x="0" y="147"/>
                </a:lnTo>
                <a:lnTo>
                  <a:pt x="102" y="181"/>
                </a:lnTo>
                <a:cubicBezTo>
                  <a:pt x="181" y="215"/>
                  <a:pt x="271" y="249"/>
                  <a:pt x="361" y="271"/>
                </a:cubicBezTo>
                <a:cubicBezTo>
                  <a:pt x="643" y="339"/>
                  <a:pt x="937" y="373"/>
                  <a:pt x="1230" y="373"/>
                </a:cubicBezTo>
                <a:cubicBezTo>
                  <a:pt x="1377" y="373"/>
                  <a:pt x="1535" y="373"/>
                  <a:pt x="1693" y="350"/>
                </a:cubicBezTo>
                <a:cubicBezTo>
                  <a:pt x="1828" y="328"/>
                  <a:pt x="1952" y="294"/>
                  <a:pt x="2076" y="237"/>
                </a:cubicBezTo>
                <a:cubicBezTo>
                  <a:pt x="2201" y="181"/>
                  <a:pt x="2325" y="113"/>
                  <a:pt x="2426" y="23"/>
                </a:cubicBezTo>
                <a:lnTo>
                  <a:pt x="2415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1" name="Google Shape;4241;p21"/>
          <p:cNvSpPr/>
          <p:nvPr/>
        </p:nvSpPr>
        <p:spPr>
          <a:xfrm>
            <a:off x="8010798" y="3864121"/>
            <a:ext cx="23269" cy="21347"/>
          </a:xfrm>
          <a:custGeom>
            <a:avLst/>
            <a:gdLst/>
            <a:ahLst/>
            <a:cxnLst/>
            <a:rect l="l" t="t" r="r" b="b"/>
            <a:pathLst>
              <a:path w="678" h="622" extrusionOk="0">
                <a:moveTo>
                  <a:pt x="0" y="1"/>
                </a:moveTo>
                <a:lnTo>
                  <a:pt x="0" y="1"/>
                </a:lnTo>
                <a:cubicBezTo>
                  <a:pt x="102" y="80"/>
                  <a:pt x="203" y="181"/>
                  <a:pt x="294" y="283"/>
                </a:cubicBezTo>
                <a:cubicBezTo>
                  <a:pt x="350" y="350"/>
                  <a:pt x="384" y="418"/>
                  <a:pt x="407" y="497"/>
                </a:cubicBezTo>
                <a:cubicBezTo>
                  <a:pt x="407" y="508"/>
                  <a:pt x="407" y="565"/>
                  <a:pt x="407" y="576"/>
                </a:cubicBezTo>
                <a:lnTo>
                  <a:pt x="407" y="621"/>
                </a:lnTo>
                <a:lnTo>
                  <a:pt x="677" y="565"/>
                </a:lnTo>
                <a:lnTo>
                  <a:pt x="666" y="531"/>
                </a:lnTo>
                <a:cubicBezTo>
                  <a:pt x="655" y="497"/>
                  <a:pt x="644" y="463"/>
                  <a:pt x="632" y="429"/>
                </a:cubicBezTo>
                <a:cubicBezTo>
                  <a:pt x="565" y="328"/>
                  <a:pt x="486" y="249"/>
                  <a:pt x="395" y="181"/>
                </a:cubicBezTo>
                <a:cubicBezTo>
                  <a:pt x="271" y="102"/>
                  <a:pt x="136" y="46"/>
                  <a:pt x="0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2" name="Google Shape;4242;p21"/>
          <p:cNvSpPr/>
          <p:nvPr/>
        </p:nvSpPr>
        <p:spPr>
          <a:xfrm>
            <a:off x="8160673" y="3919136"/>
            <a:ext cx="63149" cy="27181"/>
          </a:xfrm>
          <a:custGeom>
            <a:avLst/>
            <a:gdLst/>
            <a:ahLst/>
            <a:cxnLst/>
            <a:rect l="l" t="t" r="r" b="b"/>
            <a:pathLst>
              <a:path w="1840" h="792" extrusionOk="0">
                <a:moveTo>
                  <a:pt x="1614" y="0"/>
                </a:moveTo>
                <a:lnTo>
                  <a:pt x="1569" y="68"/>
                </a:lnTo>
                <a:cubicBezTo>
                  <a:pt x="1535" y="124"/>
                  <a:pt x="1490" y="181"/>
                  <a:pt x="1445" y="226"/>
                </a:cubicBezTo>
                <a:cubicBezTo>
                  <a:pt x="1377" y="293"/>
                  <a:pt x="1309" y="350"/>
                  <a:pt x="1219" y="395"/>
                </a:cubicBezTo>
                <a:cubicBezTo>
                  <a:pt x="1129" y="451"/>
                  <a:pt x="1027" y="508"/>
                  <a:pt x="926" y="553"/>
                </a:cubicBezTo>
                <a:cubicBezTo>
                  <a:pt x="621" y="666"/>
                  <a:pt x="316" y="745"/>
                  <a:pt x="0" y="790"/>
                </a:cubicBezTo>
                <a:cubicBezTo>
                  <a:pt x="34" y="791"/>
                  <a:pt x="68" y="792"/>
                  <a:pt x="102" y="792"/>
                </a:cubicBezTo>
                <a:cubicBezTo>
                  <a:pt x="395" y="792"/>
                  <a:pt x="687" y="749"/>
                  <a:pt x="971" y="688"/>
                </a:cubicBezTo>
                <a:cubicBezTo>
                  <a:pt x="1084" y="655"/>
                  <a:pt x="1196" y="609"/>
                  <a:pt x="1309" y="564"/>
                </a:cubicBezTo>
                <a:cubicBezTo>
                  <a:pt x="1422" y="519"/>
                  <a:pt x="1524" y="463"/>
                  <a:pt x="1614" y="395"/>
                </a:cubicBezTo>
                <a:cubicBezTo>
                  <a:pt x="1670" y="350"/>
                  <a:pt x="1727" y="293"/>
                  <a:pt x="1783" y="237"/>
                </a:cubicBezTo>
                <a:lnTo>
                  <a:pt x="1840" y="169"/>
                </a:lnTo>
                <a:lnTo>
                  <a:pt x="1614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3" name="Google Shape;4243;p21"/>
          <p:cNvSpPr/>
          <p:nvPr/>
        </p:nvSpPr>
        <p:spPr>
          <a:xfrm>
            <a:off x="8207143" y="3922980"/>
            <a:ext cx="25980" cy="26392"/>
          </a:xfrm>
          <a:custGeom>
            <a:avLst/>
            <a:gdLst/>
            <a:ahLst/>
            <a:cxnLst/>
            <a:rect l="l" t="t" r="r" b="b"/>
            <a:pathLst>
              <a:path w="757" h="769" extrusionOk="0">
                <a:moveTo>
                  <a:pt x="497" y="1"/>
                </a:moveTo>
                <a:cubicBezTo>
                  <a:pt x="497" y="1"/>
                  <a:pt x="486" y="57"/>
                  <a:pt x="452" y="148"/>
                </a:cubicBezTo>
                <a:cubicBezTo>
                  <a:pt x="429" y="249"/>
                  <a:pt x="384" y="339"/>
                  <a:pt x="328" y="430"/>
                </a:cubicBezTo>
                <a:cubicBezTo>
                  <a:pt x="271" y="520"/>
                  <a:pt x="204" y="599"/>
                  <a:pt x="113" y="667"/>
                </a:cubicBezTo>
                <a:lnTo>
                  <a:pt x="0" y="768"/>
                </a:lnTo>
                <a:lnTo>
                  <a:pt x="136" y="700"/>
                </a:lnTo>
                <a:cubicBezTo>
                  <a:pt x="249" y="655"/>
                  <a:pt x="350" y="599"/>
                  <a:pt x="429" y="520"/>
                </a:cubicBezTo>
                <a:cubicBezTo>
                  <a:pt x="519" y="441"/>
                  <a:pt x="598" y="339"/>
                  <a:pt x="677" y="238"/>
                </a:cubicBezTo>
                <a:lnTo>
                  <a:pt x="756" y="114"/>
                </a:lnTo>
                <a:lnTo>
                  <a:pt x="497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4" name="Google Shape;4244;p21"/>
          <p:cNvSpPr/>
          <p:nvPr/>
        </p:nvSpPr>
        <p:spPr>
          <a:xfrm>
            <a:off x="8241600" y="3898990"/>
            <a:ext cx="13591" cy="32570"/>
          </a:xfrm>
          <a:custGeom>
            <a:avLst/>
            <a:gdLst/>
            <a:ahLst/>
            <a:cxnLst/>
            <a:rect l="l" t="t" r="r" b="b"/>
            <a:pathLst>
              <a:path w="396" h="949" extrusionOk="0">
                <a:moveTo>
                  <a:pt x="1" y="0"/>
                </a:moveTo>
                <a:lnTo>
                  <a:pt x="1" y="0"/>
                </a:lnTo>
                <a:cubicBezTo>
                  <a:pt x="57" y="147"/>
                  <a:pt x="114" y="305"/>
                  <a:pt x="147" y="463"/>
                </a:cubicBezTo>
                <a:cubicBezTo>
                  <a:pt x="159" y="564"/>
                  <a:pt x="159" y="666"/>
                  <a:pt x="147" y="768"/>
                </a:cubicBezTo>
                <a:lnTo>
                  <a:pt x="114" y="926"/>
                </a:lnTo>
                <a:lnTo>
                  <a:pt x="396" y="948"/>
                </a:lnTo>
                <a:cubicBezTo>
                  <a:pt x="396" y="948"/>
                  <a:pt x="384" y="880"/>
                  <a:pt x="384" y="790"/>
                </a:cubicBezTo>
                <a:cubicBezTo>
                  <a:pt x="373" y="666"/>
                  <a:pt x="339" y="542"/>
                  <a:pt x="283" y="418"/>
                </a:cubicBezTo>
                <a:cubicBezTo>
                  <a:pt x="204" y="271"/>
                  <a:pt x="102" y="136"/>
                  <a:pt x="1" y="0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5" name="Google Shape;4245;p21"/>
          <p:cNvSpPr/>
          <p:nvPr/>
        </p:nvSpPr>
        <p:spPr>
          <a:xfrm>
            <a:off x="8241977" y="3880389"/>
            <a:ext cx="31025" cy="58893"/>
          </a:xfrm>
          <a:custGeom>
            <a:avLst/>
            <a:gdLst/>
            <a:ahLst/>
            <a:cxnLst/>
            <a:rect l="l" t="t" r="r" b="b"/>
            <a:pathLst>
              <a:path w="904" h="1716" extrusionOk="0">
                <a:moveTo>
                  <a:pt x="1" y="1"/>
                </a:moveTo>
                <a:cubicBezTo>
                  <a:pt x="1" y="1"/>
                  <a:pt x="80" y="91"/>
                  <a:pt x="204" y="226"/>
                </a:cubicBezTo>
                <a:cubicBezTo>
                  <a:pt x="261" y="305"/>
                  <a:pt x="328" y="384"/>
                  <a:pt x="385" y="475"/>
                </a:cubicBezTo>
                <a:cubicBezTo>
                  <a:pt x="441" y="576"/>
                  <a:pt x="497" y="678"/>
                  <a:pt x="554" y="791"/>
                </a:cubicBezTo>
                <a:cubicBezTo>
                  <a:pt x="588" y="892"/>
                  <a:pt x="622" y="994"/>
                  <a:pt x="644" y="1106"/>
                </a:cubicBezTo>
                <a:cubicBezTo>
                  <a:pt x="655" y="1208"/>
                  <a:pt x="655" y="1298"/>
                  <a:pt x="655" y="1389"/>
                </a:cubicBezTo>
                <a:cubicBezTo>
                  <a:pt x="644" y="1468"/>
                  <a:pt x="633" y="1535"/>
                  <a:pt x="622" y="1603"/>
                </a:cubicBezTo>
                <a:cubicBezTo>
                  <a:pt x="599" y="1659"/>
                  <a:pt x="599" y="1693"/>
                  <a:pt x="599" y="1693"/>
                </a:cubicBezTo>
                <a:lnTo>
                  <a:pt x="892" y="1716"/>
                </a:lnTo>
                <a:cubicBezTo>
                  <a:pt x="892" y="1693"/>
                  <a:pt x="892" y="1659"/>
                  <a:pt x="892" y="1637"/>
                </a:cubicBezTo>
                <a:cubicBezTo>
                  <a:pt x="904" y="1558"/>
                  <a:pt x="904" y="1479"/>
                  <a:pt x="892" y="1411"/>
                </a:cubicBezTo>
                <a:cubicBezTo>
                  <a:pt x="892" y="1287"/>
                  <a:pt x="870" y="1174"/>
                  <a:pt x="836" y="1073"/>
                </a:cubicBezTo>
                <a:cubicBezTo>
                  <a:pt x="791" y="948"/>
                  <a:pt x="734" y="836"/>
                  <a:pt x="678" y="723"/>
                </a:cubicBezTo>
                <a:cubicBezTo>
                  <a:pt x="610" y="621"/>
                  <a:pt x="531" y="520"/>
                  <a:pt x="452" y="429"/>
                </a:cubicBezTo>
                <a:cubicBezTo>
                  <a:pt x="385" y="350"/>
                  <a:pt x="306" y="271"/>
                  <a:pt x="238" y="192"/>
                </a:cubicBezTo>
                <a:cubicBezTo>
                  <a:pt x="91" y="68"/>
                  <a:pt x="1" y="1"/>
                  <a:pt x="1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6" name="Google Shape;4246;p21"/>
          <p:cNvSpPr/>
          <p:nvPr/>
        </p:nvSpPr>
        <p:spPr>
          <a:xfrm>
            <a:off x="8184663" y="3893156"/>
            <a:ext cx="19803" cy="22891"/>
          </a:xfrm>
          <a:custGeom>
            <a:avLst/>
            <a:gdLst/>
            <a:ahLst/>
            <a:cxnLst/>
            <a:rect l="l" t="t" r="r" b="b"/>
            <a:pathLst>
              <a:path w="577" h="667" extrusionOk="0">
                <a:moveTo>
                  <a:pt x="1" y="1"/>
                </a:moveTo>
                <a:lnTo>
                  <a:pt x="1" y="1"/>
                </a:lnTo>
                <a:cubicBezTo>
                  <a:pt x="91" y="103"/>
                  <a:pt x="170" y="204"/>
                  <a:pt x="238" y="317"/>
                </a:cubicBezTo>
                <a:cubicBezTo>
                  <a:pt x="249" y="351"/>
                  <a:pt x="272" y="396"/>
                  <a:pt x="283" y="430"/>
                </a:cubicBezTo>
                <a:cubicBezTo>
                  <a:pt x="294" y="464"/>
                  <a:pt x="294" y="509"/>
                  <a:pt x="294" y="543"/>
                </a:cubicBezTo>
                <a:lnTo>
                  <a:pt x="294" y="667"/>
                </a:lnTo>
                <a:lnTo>
                  <a:pt x="576" y="622"/>
                </a:lnTo>
                <a:cubicBezTo>
                  <a:pt x="576" y="622"/>
                  <a:pt x="554" y="565"/>
                  <a:pt x="520" y="497"/>
                </a:cubicBezTo>
                <a:cubicBezTo>
                  <a:pt x="509" y="452"/>
                  <a:pt x="486" y="407"/>
                  <a:pt x="464" y="373"/>
                </a:cubicBezTo>
                <a:cubicBezTo>
                  <a:pt x="430" y="328"/>
                  <a:pt x="385" y="272"/>
                  <a:pt x="351" y="227"/>
                </a:cubicBezTo>
                <a:cubicBezTo>
                  <a:pt x="238" y="136"/>
                  <a:pt x="125" y="69"/>
                  <a:pt x="1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7" name="Google Shape;4247;p21"/>
          <p:cNvSpPr/>
          <p:nvPr/>
        </p:nvSpPr>
        <p:spPr>
          <a:xfrm>
            <a:off x="8301248" y="3927647"/>
            <a:ext cx="15135" cy="31300"/>
          </a:xfrm>
          <a:custGeom>
            <a:avLst/>
            <a:gdLst/>
            <a:ahLst/>
            <a:cxnLst/>
            <a:rect l="l" t="t" r="r" b="b"/>
            <a:pathLst>
              <a:path w="441" h="912" extrusionOk="0">
                <a:moveTo>
                  <a:pt x="183" y="745"/>
                </a:moveTo>
                <a:lnTo>
                  <a:pt x="183" y="745"/>
                </a:lnTo>
                <a:cubicBezTo>
                  <a:pt x="181" y="751"/>
                  <a:pt x="182" y="754"/>
                  <a:pt x="182" y="754"/>
                </a:cubicBezTo>
                <a:cubicBezTo>
                  <a:pt x="184" y="754"/>
                  <a:pt x="186" y="747"/>
                  <a:pt x="183" y="745"/>
                </a:cubicBezTo>
                <a:close/>
                <a:moveTo>
                  <a:pt x="0" y="0"/>
                </a:moveTo>
                <a:lnTo>
                  <a:pt x="79" y="113"/>
                </a:lnTo>
                <a:cubicBezTo>
                  <a:pt x="136" y="203"/>
                  <a:pt x="170" y="294"/>
                  <a:pt x="181" y="395"/>
                </a:cubicBezTo>
                <a:cubicBezTo>
                  <a:pt x="192" y="497"/>
                  <a:pt x="192" y="587"/>
                  <a:pt x="192" y="689"/>
                </a:cubicBezTo>
                <a:cubicBezTo>
                  <a:pt x="181" y="711"/>
                  <a:pt x="181" y="722"/>
                  <a:pt x="181" y="745"/>
                </a:cubicBezTo>
                <a:cubicBezTo>
                  <a:pt x="182" y="745"/>
                  <a:pt x="182" y="745"/>
                  <a:pt x="183" y="745"/>
                </a:cubicBezTo>
                <a:lnTo>
                  <a:pt x="183" y="745"/>
                </a:lnTo>
                <a:cubicBezTo>
                  <a:pt x="184" y="739"/>
                  <a:pt x="187" y="728"/>
                  <a:pt x="192" y="711"/>
                </a:cubicBezTo>
                <a:cubicBezTo>
                  <a:pt x="204" y="677"/>
                  <a:pt x="249" y="643"/>
                  <a:pt x="283" y="643"/>
                </a:cubicBezTo>
                <a:cubicBezTo>
                  <a:pt x="313" y="643"/>
                  <a:pt x="335" y="653"/>
                  <a:pt x="355" y="663"/>
                </a:cubicBezTo>
                <a:lnTo>
                  <a:pt x="355" y="663"/>
                </a:lnTo>
                <a:lnTo>
                  <a:pt x="237" y="869"/>
                </a:lnTo>
                <a:cubicBezTo>
                  <a:pt x="237" y="880"/>
                  <a:pt x="237" y="880"/>
                  <a:pt x="237" y="880"/>
                </a:cubicBezTo>
                <a:cubicBezTo>
                  <a:pt x="249" y="892"/>
                  <a:pt x="237" y="903"/>
                  <a:pt x="260" y="903"/>
                </a:cubicBezTo>
                <a:cubicBezTo>
                  <a:pt x="271" y="909"/>
                  <a:pt x="283" y="911"/>
                  <a:pt x="294" y="911"/>
                </a:cubicBezTo>
                <a:cubicBezTo>
                  <a:pt x="305" y="911"/>
                  <a:pt x="316" y="909"/>
                  <a:pt x="328" y="903"/>
                </a:cubicBezTo>
                <a:cubicBezTo>
                  <a:pt x="384" y="892"/>
                  <a:pt x="418" y="858"/>
                  <a:pt x="429" y="824"/>
                </a:cubicBezTo>
                <a:cubicBezTo>
                  <a:pt x="441" y="745"/>
                  <a:pt x="441" y="756"/>
                  <a:pt x="429" y="745"/>
                </a:cubicBezTo>
                <a:cubicBezTo>
                  <a:pt x="418" y="722"/>
                  <a:pt x="418" y="700"/>
                  <a:pt x="418" y="677"/>
                </a:cubicBezTo>
                <a:cubicBezTo>
                  <a:pt x="395" y="564"/>
                  <a:pt x="362" y="452"/>
                  <a:pt x="316" y="350"/>
                </a:cubicBezTo>
                <a:cubicBezTo>
                  <a:pt x="260" y="249"/>
                  <a:pt x="192" y="158"/>
                  <a:pt x="113" y="79"/>
                </a:cubicBezTo>
                <a:lnTo>
                  <a:pt x="0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8" name="Google Shape;4248;p21"/>
          <p:cNvSpPr/>
          <p:nvPr/>
        </p:nvSpPr>
        <p:spPr>
          <a:xfrm>
            <a:off x="8302415" y="3959393"/>
            <a:ext cx="31780" cy="10879"/>
          </a:xfrm>
          <a:custGeom>
            <a:avLst/>
            <a:gdLst/>
            <a:ahLst/>
            <a:cxnLst/>
            <a:rect l="l" t="t" r="r" b="b"/>
            <a:pathLst>
              <a:path w="926" h="317" extrusionOk="0">
                <a:moveTo>
                  <a:pt x="802" y="1"/>
                </a:moveTo>
                <a:lnTo>
                  <a:pt x="689" y="80"/>
                </a:lnTo>
                <a:cubicBezTo>
                  <a:pt x="610" y="125"/>
                  <a:pt x="519" y="159"/>
                  <a:pt x="429" y="170"/>
                </a:cubicBezTo>
                <a:cubicBezTo>
                  <a:pt x="226" y="215"/>
                  <a:pt x="0" y="238"/>
                  <a:pt x="0" y="238"/>
                </a:cubicBezTo>
                <a:cubicBezTo>
                  <a:pt x="0" y="238"/>
                  <a:pt x="215" y="283"/>
                  <a:pt x="440" y="317"/>
                </a:cubicBezTo>
                <a:cubicBezTo>
                  <a:pt x="553" y="317"/>
                  <a:pt x="666" y="317"/>
                  <a:pt x="779" y="283"/>
                </a:cubicBezTo>
                <a:lnTo>
                  <a:pt x="926" y="249"/>
                </a:lnTo>
                <a:lnTo>
                  <a:pt x="802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9" name="Google Shape;4249;p21"/>
          <p:cNvSpPr/>
          <p:nvPr/>
        </p:nvSpPr>
        <p:spPr>
          <a:xfrm>
            <a:off x="8354307" y="3958227"/>
            <a:ext cx="9713" cy="18258"/>
          </a:xfrm>
          <a:custGeom>
            <a:avLst/>
            <a:gdLst/>
            <a:ahLst/>
            <a:cxnLst/>
            <a:rect l="l" t="t" r="r" b="b"/>
            <a:pathLst>
              <a:path w="283" h="532" extrusionOk="0">
                <a:moveTo>
                  <a:pt x="46" y="1"/>
                </a:moveTo>
                <a:lnTo>
                  <a:pt x="46" y="1"/>
                </a:lnTo>
                <a:cubicBezTo>
                  <a:pt x="68" y="80"/>
                  <a:pt x="79" y="170"/>
                  <a:pt x="79" y="249"/>
                </a:cubicBezTo>
                <a:cubicBezTo>
                  <a:pt x="68" y="305"/>
                  <a:pt x="57" y="351"/>
                  <a:pt x="34" y="407"/>
                </a:cubicBezTo>
                <a:lnTo>
                  <a:pt x="0" y="486"/>
                </a:lnTo>
                <a:lnTo>
                  <a:pt x="283" y="531"/>
                </a:lnTo>
                <a:cubicBezTo>
                  <a:pt x="283" y="531"/>
                  <a:pt x="271" y="497"/>
                  <a:pt x="271" y="441"/>
                </a:cubicBezTo>
                <a:cubicBezTo>
                  <a:pt x="260" y="373"/>
                  <a:pt x="237" y="294"/>
                  <a:pt x="215" y="226"/>
                </a:cubicBezTo>
                <a:cubicBezTo>
                  <a:pt x="170" y="136"/>
                  <a:pt x="113" y="57"/>
                  <a:pt x="46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0" name="Google Shape;4250;p21"/>
          <p:cNvSpPr/>
          <p:nvPr/>
        </p:nvSpPr>
        <p:spPr>
          <a:xfrm>
            <a:off x="8410454" y="4103469"/>
            <a:ext cx="192913" cy="134843"/>
          </a:xfrm>
          <a:custGeom>
            <a:avLst/>
            <a:gdLst/>
            <a:ahLst/>
            <a:cxnLst/>
            <a:rect l="l" t="t" r="r" b="b"/>
            <a:pathLst>
              <a:path w="5621" h="3929" extrusionOk="0">
                <a:moveTo>
                  <a:pt x="3590" y="86"/>
                </a:moveTo>
                <a:cubicBezTo>
                  <a:pt x="3425" y="86"/>
                  <a:pt x="3265" y="128"/>
                  <a:pt x="3104" y="260"/>
                </a:cubicBezTo>
                <a:cubicBezTo>
                  <a:pt x="2856" y="486"/>
                  <a:pt x="2799" y="914"/>
                  <a:pt x="2483" y="1140"/>
                </a:cubicBezTo>
                <a:cubicBezTo>
                  <a:pt x="2352" y="1224"/>
                  <a:pt x="2215" y="1239"/>
                  <a:pt x="2077" y="1239"/>
                </a:cubicBezTo>
                <a:cubicBezTo>
                  <a:pt x="2006" y="1239"/>
                  <a:pt x="1935" y="1235"/>
                  <a:pt x="1864" y="1235"/>
                </a:cubicBezTo>
                <a:cubicBezTo>
                  <a:pt x="1741" y="1235"/>
                  <a:pt x="1619" y="1246"/>
                  <a:pt x="1501" y="1309"/>
                </a:cubicBezTo>
                <a:cubicBezTo>
                  <a:pt x="1163" y="1467"/>
                  <a:pt x="1095" y="1840"/>
                  <a:pt x="745" y="1964"/>
                </a:cubicBezTo>
                <a:cubicBezTo>
                  <a:pt x="531" y="2065"/>
                  <a:pt x="91" y="2156"/>
                  <a:pt x="1" y="2223"/>
                </a:cubicBezTo>
                <a:lnTo>
                  <a:pt x="621" y="3893"/>
                </a:lnTo>
                <a:cubicBezTo>
                  <a:pt x="626" y="3918"/>
                  <a:pt x="632" y="3929"/>
                  <a:pt x="638" y="3929"/>
                </a:cubicBezTo>
                <a:cubicBezTo>
                  <a:pt x="675" y="3929"/>
                  <a:pt x="736" y="3563"/>
                  <a:pt x="813" y="3476"/>
                </a:cubicBezTo>
                <a:cubicBezTo>
                  <a:pt x="1039" y="3273"/>
                  <a:pt x="1411" y="3374"/>
                  <a:pt x="1659" y="3216"/>
                </a:cubicBezTo>
                <a:cubicBezTo>
                  <a:pt x="1964" y="3013"/>
                  <a:pt x="2461" y="2900"/>
                  <a:pt x="2675" y="2573"/>
                </a:cubicBezTo>
                <a:cubicBezTo>
                  <a:pt x="2743" y="2472"/>
                  <a:pt x="2731" y="2246"/>
                  <a:pt x="2822" y="2167"/>
                </a:cubicBezTo>
                <a:cubicBezTo>
                  <a:pt x="2867" y="2128"/>
                  <a:pt x="2929" y="2116"/>
                  <a:pt x="2999" y="2116"/>
                </a:cubicBezTo>
                <a:cubicBezTo>
                  <a:pt x="3105" y="2116"/>
                  <a:pt x="3230" y="2143"/>
                  <a:pt x="3346" y="2143"/>
                </a:cubicBezTo>
                <a:cubicBezTo>
                  <a:pt x="3418" y="2143"/>
                  <a:pt x="3486" y="2133"/>
                  <a:pt x="3544" y="2099"/>
                </a:cubicBezTo>
                <a:cubicBezTo>
                  <a:pt x="3928" y="1896"/>
                  <a:pt x="3826" y="1501"/>
                  <a:pt x="4052" y="1275"/>
                </a:cubicBezTo>
                <a:cubicBezTo>
                  <a:pt x="4242" y="1060"/>
                  <a:pt x="4550" y="1039"/>
                  <a:pt x="4867" y="1039"/>
                </a:cubicBezTo>
                <a:cubicBezTo>
                  <a:pt x="4944" y="1039"/>
                  <a:pt x="5021" y="1041"/>
                  <a:pt x="5097" y="1041"/>
                </a:cubicBezTo>
                <a:cubicBezTo>
                  <a:pt x="5285" y="1041"/>
                  <a:pt x="5467" y="1033"/>
                  <a:pt x="5620" y="982"/>
                </a:cubicBezTo>
                <a:cubicBezTo>
                  <a:pt x="5406" y="0"/>
                  <a:pt x="4808" y="294"/>
                  <a:pt x="4086" y="158"/>
                </a:cubicBezTo>
                <a:cubicBezTo>
                  <a:pt x="3914" y="125"/>
                  <a:pt x="3750" y="86"/>
                  <a:pt x="3590" y="86"/>
                </a:cubicBezTo>
                <a:close/>
              </a:path>
            </a:pathLst>
          </a:custGeom>
          <a:solidFill>
            <a:srgbClr val="9E4F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1" name="Google Shape;4251;p21"/>
          <p:cNvSpPr/>
          <p:nvPr/>
        </p:nvSpPr>
        <p:spPr>
          <a:xfrm>
            <a:off x="7545281" y="3999857"/>
            <a:ext cx="962024" cy="845302"/>
          </a:xfrm>
          <a:custGeom>
            <a:avLst/>
            <a:gdLst/>
            <a:ahLst/>
            <a:cxnLst/>
            <a:rect l="l" t="t" r="r" b="b"/>
            <a:pathLst>
              <a:path w="28031" h="24630" extrusionOk="0">
                <a:moveTo>
                  <a:pt x="15615" y="0"/>
                </a:moveTo>
                <a:cubicBezTo>
                  <a:pt x="10035" y="0"/>
                  <a:pt x="4847" y="3322"/>
                  <a:pt x="2077" y="8402"/>
                </a:cubicBezTo>
                <a:cubicBezTo>
                  <a:pt x="757" y="10952"/>
                  <a:pt x="1" y="13389"/>
                  <a:pt x="633" y="16267"/>
                </a:cubicBezTo>
                <a:cubicBezTo>
                  <a:pt x="1061" y="18264"/>
                  <a:pt x="2348" y="20487"/>
                  <a:pt x="4018" y="22112"/>
                </a:cubicBezTo>
                <a:cubicBezTo>
                  <a:pt x="5158" y="23229"/>
                  <a:pt x="6478" y="24064"/>
                  <a:pt x="7821" y="24346"/>
                </a:cubicBezTo>
                <a:cubicBezTo>
                  <a:pt x="8744" y="24541"/>
                  <a:pt x="9666" y="24629"/>
                  <a:pt x="10585" y="24629"/>
                </a:cubicBezTo>
                <a:cubicBezTo>
                  <a:pt x="11902" y="24629"/>
                  <a:pt x="13215" y="24449"/>
                  <a:pt x="14523" y="24143"/>
                </a:cubicBezTo>
                <a:cubicBezTo>
                  <a:pt x="17660" y="23432"/>
                  <a:pt x="20177" y="22699"/>
                  <a:pt x="22885" y="20871"/>
                </a:cubicBezTo>
                <a:cubicBezTo>
                  <a:pt x="25266" y="19156"/>
                  <a:pt x="27591" y="16402"/>
                  <a:pt x="27782" y="13186"/>
                </a:cubicBezTo>
                <a:cubicBezTo>
                  <a:pt x="28031" y="7612"/>
                  <a:pt x="23889" y="1507"/>
                  <a:pt x="18608" y="322"/>
                </a:cubicBezTo>
                <a:cubicBezTo>
                  <a:pt x="17606" y="105"/>
                  <a:pt x="16604" y="0"/>
                  <a:pt x="15615" y="0"/>
                </a:cubicBezTo>
                <a:close/>
              </a:path>
            </a:pathLst>
          </a:custGeom>
          <a:solidFill>
            <a:srgbClr val="FF79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2" name="Google Shape;4252;p21"/>
          <p:cNvSpPr/>
          <p:nvPr/>
        </p:nvSpPr>
        <p:spPr>
          <a:xfrm>
            <a:off x="8405821" y="4132126"/>
            <a:ext cx="106529" cy="127053"/>
          </a:xfrm>
          <a:custGeom>
            <a:avLst/>
            <a:gdLst/>
            <a:ahLst/>
            <a:cxnLst/>
            <a:rect l="l" t="t" r="r" b="b"/>
            <a:pathLst>
              <a:path w="3104" h="3702" extrusionOk="0">
                <a:moveTo>
                  <a:pt x="0" y="0"/>
                </a:moveTo>
                <a:lnTo>
                  <a:pt x="474" y="959"/>
                </a:lnTo>
                <a:cubicBezTo>
                  <a:pt x="643" y="1275"/>
                  <a:pt x="835" y="1580"/>
                  <a:pt x="1050" y="1873"/>
                </a:cubicBezTo>
                <a:cubicBezTo>
                  <a:pt x="1253" y="2144"/>
                  <a:pt x="1433" y="2449"/>
                  <a:pt x="1557" y="2765"/>
                </a:cubicBezTo>
                <a:cubicBezTo>
                  <a:pt x="1557" y="2686"/>
                  <a:pt x="1569" y="2596"/>
                  <a:pt x="1557" y="2505"/>
                </a:cubicBezTo>
                <a:cubicBezTo>
                  <a:pt x="1535" y="2415"/>
                  <a:pt x="1524" y="2325"/>
                  <a:pt x="1501" y="2235"/>
                </a:cubicBezTo>
                <a:cubicBezTo>
                  <a:pt x="1481" y="2175"/>
                  <a:pt x="1461" y="2115"/>
                  <a:pt x="1440" y="2055"/>
                </a:cubicBezTo>
                <a:lnTo>
                  <a:pt x="1440" y="2055"/>
                </a:lnTo>
                <a:cubicBezTo>
                  <a:pt x="1537" y="2182"/>
                  <a:pt x="1630" y="2307"/>
                  <a:pt x="1749" y="2426"/>
                </a:cubicBezTo>
                <a:cubicBezTo>
                  <a:pt x="1896" y="2584"/>
                  <a:pt x="2054" y="2754"/>
                  <a:pt x="2223" y="2900"/>
                </a:cubicBezTo>
                <a:lnTo>
                  <a:pt x="3103" y="3702"/>
                </a:lnTo>
                <a:lnTo>
                  <a:pt x="2641" y="2630"/>
                </a:lnTo>
                <a:cubicBezTo>
                  <a:pt x="2539" y="2426"/>
                  <a:pt x="2460" y="2212"/>
                  <a:pt x="2359" y="2009"/>
                </a:cubicBezTo>
                <a:cubicBezTo>
                  <a:pt x="2234" y="1828"/>
                  <a:pt x="2110" y="1648"/>
                  <a:pt x="1986" y="1467"/>
                </a:cubicBezTo>
                <a:cubicBezTo>
                  <a:pt x="1715" y="1140"/>
                  <a:pt x="1411" y="835"/>
                  <a:pt x="1095" y="542"/>
                </a:cubicBezTo>
                <a:lnTo>
                  <a:pt x="1095" y="542"/>
                </a:lnTo>
                <a:cubicBezTo>
                  <a:pt x="1206" y="764"/>
                  <a:pt x="1321" y="987"/>
                  <a:pt x="1438" y="1203"/>
                </a:cubicBezTo>
                <a:lnTo>
                  <a:pt x="1438" y="1203"/>
                </a:lnTo>
                <a:lnTo>
                  <a:pt x="1354" y="1106"/>
                </a:lnTo>
                <a:lnTo>
                  <a:pt x="824" y="677"/>
                </a:lnTo>
                <a:lnTo>
                  <a:pt x="0" y="0"/>
                </a:ln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3" name="Google Shape;4253;p21"/>
          <p:cNvSpPr/>
          <p:nvPr/>
        </p:nvSpPr>
        <p:spPr>
          <a:xfrm>
            <a:off x="8458468" y="4141015"/>
            <a:ext cx="40326" cy="65105"/>
          </a:xfrm>
          <a:custGeom>
            <a:avLst/>
            <a:gdLst/>
            <a:ahLst/>
            <a:cxnLst/>
            <a:rect l="l" t="t" r="r" b="b"/>
            <a:pathLst>
              <a:path w="1175" h="1897" extrusionOk="0">
                <a:moveTo>
                  <a:pt x="1" y="1"/>
                </a:moveTo>
                <a:cubicBezTo>
                  <a:pt x="12" y="125"/>
                  <a:pt x="46" y="249"/>
                  <a:pt x="102" y="373"/>
                </a:cubicBezTo>
                <a:cubicBezTo>
                  <a:pt x="136" y="486"/>
                  <a:pt x="193" y="588"/>
                  <a:pt x="249" y="700"/>
                </a:cubicBezTo>
                <a:cubicBezTo>
                  <a:pt x="306" y="813"/>
                  <a:pt x="385" y="926"/>
                  <a:pt x="441" y="1039"/>
                </a:cubicBezTo>
                <a:lnTo>
                  <a:pt x="543" y="1197"/>
                </a:lnTo>
                <a:cubicBezTo>
                  <a:pt x="576" y="1253"/>
                  <a:pt x="610" y="1287"/>
                  <a:pt x="644" y="1355"/>
                </a:cubicBezTo>
                <a:cubicBezTo>
                  <a:pt x="712" y="1457"/>
                  <a:pt x="779" y="1558"/>
                  <a:pt x="858" y="1648"/>
                </a:cubicBezTo>
                <a:cubicBezTo>
                  <a:pt x="937" y="1761"/>
                  <a:pt x="1050" y="1840"/>
                  <a:pt x="1174" y="1897"/>
                </a:cubicBezTo>
                <a:cubicBezTo>
                  <a:pt x="1174" y="1885"/>
                  <a:pt x="1152" y="1739"/>
                  <a:pt x="1152" y="1524"/>
                </a:cubicBezTo>
                <a:cubicBezTo>
                  <a:pt x="1141" y="1400"/>
                  <a:pt x="1129" y="1276"/>
                  <a:pt x="1095" y="1163"/>
                </a:cubicBezTo>
                <a:cubicBezTo>
                  <a:pt x="1084" y="1084"/>
                  <a:pt x="1062" y="1016"/>
                  <a:pt x="1028" y="949"/>
                </a:cubicBezTo>
                <a:lnTo>
                  <a:pt x="915" y="746"/>
                </a:lnTo>
                <a:cubicBezTo>
                  <a:pt x="768" y="509"/>
                  <a:pt x="576" y="317"/>
                  <a:pt x="339" y="170"/>
                </a:cubicBezTo>
                <a:cubicBezTo>
                  <a:pt x="238" y="91"/>
                  <a:pt x="114" y="35"/>
                  <a:pt x="1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4" name="Google Shape;4254;p21"/>
          <p:cNvSpPr/>
          <p:nvPr/>
        </p:nvSpPr>
        <p:spPr>
          <a:xfrm>
            <a:off x="8482869" y="4132126"/>
            <a:ext cx="32570" cy="60815"/>
          </a:xfrm>
          <a:custGeom>
            <a:avLst/>
            <a:gdLst/>
            <a:ahLst/>
            <a:cxnLst/>
            <a:rect l="l" t="t" r="r" b="b"/>
            <a:pathLst>
              <a:path w="949" h="1772" extrusionOk="0">
                <a:moveTo>
                  <a:pt x="23" y="0"/>
                </a:moveTo>
                <a:cubicBezTo>
                  <a:pt x="1" y="113"/>
                  <a:pt x="1" y="226"/>
                  <a:pt x="23" y="339"/>
                </a:cubicBezTo>
                <a:cubicBezTo>
                  <a:pt x="57" y="576"/>
                  <a:pt x="136" y="790"/>
                  <a:pt x="249" y="1005"/>
                </a:cubicBezTo>
                <a:cubicBezTo>
                  <a:pt x="339" y="1208"/>
                  <a:pt x="475" y="1388"/>
                  <a:pt x="633" y="1558"/>
                </a:cubicBezTo>
                <a:cubicBezTo>
                  <a:pt x="712" y="1637"/>
                  <a:pt x="813" y="1716"/>
                  <a:pt x="915" y="1772"/>
                </a:cubicBezTo>
                <a:cubicBezTo>
                  <a:pt x="937" y="1659"/>
                  <a:pt x="949" y="1546"/>
                  <a:pt x="937" y="1433"/>
                </a:cubicBezTo>
                <a:cubicBezTo>
                  <a:pt x="915" y="1196"/>
                  <a:pt x="847" y="959"/>
                  <a:pt x="746" y="734"/>
                </a:cubicBezTo>
                <a:cubicBezTo>
                  <a:pt x="633" y="531"/>
                  <a:pt x="486" y="350"/>
                  <a:pt x="305" y="192"/>
                </a:cubicBezTo>
                <a:cubicBezTo>
                  <a:pt x="226" y="113"/>
                  <a:pt x="125" y="45"/>
                  <a:pt x="23" y="0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5" name="Google Shape;4255;p21"/>
          <p:cNvSpPr/>
          <p:nvPr/>
        </p:nvSpPr>
        <p:spPr>
          <a:xfrm>
            <a:off x="8491003" y="4087201"/>
            <a:ext cx="67439" cy="134020"/>
          </a:xfrm>
          <a:custGeom>
            <a:avLst/>
            <a:gdLst/>
            <a:ahLst/>
            <a:cxnLst/>
            <a:rect l="l" t="t" r="r" b="b"/>
            <a:pathLst>
              <a:path w="1965" h="3905" extrusionOk="0">
                <a:moveTo>
                  <a:pt x="1" y="0"/>
                </a:moveTo>
                <a:lnTo>
                  <a:pt x="238" y="655"/>
                </a:lnTo>
                <a:cubicBezTo>
                  <a:pt x="271" y="770"/>
                  <a:pt x="317" y="880"/>
                  <a:pt x="370" y="989"/>
                </a:cubicBezTo>
                <a:lnTo>
                  <a:pt x="370" y="989"/>
                </a:lnTo>
                <a:lnTo>
                  <a:pt x="362" y="982"/>
                </a:lnTo>
                <a:lnTo>
                  <a:pt x="170" y="779"/>
                </a:lnTo>
                <a:lnTo>
                  <a:pt x="170" y="779"/>
                </a:lnTo>
                <a:cubicBezTo>
                  <a:pt x="204" y="869"/>
                  <a:pt x="204" y="948"/>
                  <a:pt x="260" y="1027"/>
                </a:cubicBezTo>
                <a:cubicBezTo>
                  <a:pt x="305" y="1117"/>
                  <a:pt x="351" y="1196"/>
                  <a:pt x="407" y="1275"/>
                </a:cubicBezTo>
                <a:cubicBezTo>
                  <a:pt x="520" y="1433"/>
                  <a:pt x="633" y="1569"/>
                  <a:pt x="723" y="1716"/>
                </a:cubicBezTo>
                <a:cubicBezTo>
                  <a:pt x="802" y="1874"/>
                  <a:pt x="892" y="2032"/>
                  <a:pt x="971" y="2189"/>
                </a:cubicBezTo>
                <a:cubicBezTo>
                  <a:pt x="1061" y="2359"/>
                  <a:pt x="1152" y="2517"/>
                  <a:pt x="1242" y="2675"/>
                </a:cubicBezTo>
                <a:lnTo>
                  <a:pt x="1964" y="3905"/>
                </a:lnTo>
                <a:lnTo>
                  <a:pt x="1693" y="2494"/>
                </a:lnTo>
                <a:lnTo>
                  <a:pt x="1637" y="2178"/>
                </a:lnTo>
                <a:cubicBezTo>
                  <a:pt x="1603" y="2088"/>
                  <a:pt x="1569" y="1998"/>
                  <a:pt x="1524" y="1896"/>
                </a:cubicBezTo>
                <a:cubicBezTo>
                  <a:pt x="1445" y="1727"/>
                  <a:pt x="1355" y="1546"/>
                  <a:pt x="1242" y="1388"/>
                </a:cubicBezTo>
                <a:lnTo>
                  <a:pt x="1221" y="1355"/>
                </a:lnTo>
                <a:lnTo>
                  <a:pt x="1221" y="1355"/>
                </a:lnTo>
                <a:cubicBezTo>
                  <a:pt x="1346" y="1440"/>
                  <a:pt x="1479" y="1533"/>
                  <a:pt x="1603" y="1637"/>
                </a:cubicBezTo>
                <a:cubicBezTo>
                  <a:pt x="1660" y="1682"/>
                  <a:pt x="1727" y="1738"/>
                  <a:pt x="1795" y="1795"/>
                </a:cubicBezTo>
                <a:cubicBezTo>
                  <a:pt x="1840" y="1862"/>
                  <a:pt x="1919" y="1919"/>
                  <a:pt x="1896" y="2009"/>
                </a:cubicBezTo>
                <a:cubicBezTo>
                  <a:pt x="1953" y="1930"/>
                  <a:pt x="1908" y="1817"/>
                  <a:pt x="1874" y="1738"/>
                </a:cubicBezTo>
                <a:cubicBezTo>
                  <a:pt x="1840" y="1659"/>
                  <a:pt x="1784" y="1580"/>
                  <a:pt x="1739" y="1501"/>
                </a:cubicBezTo>
                <a:cubicBezTo>
                  <a:pt x="1637" y="1354"/>
                  <a:pt x="1524" y="1219"/>
                  <a:pt x="1400" y="1084"/>
                </a:cubicBezTo>
                <a:cubicBezTo>
                  <a:pt x="1276" y="948"/>
                  <a:pt x="1152" y="824"/>
                  <a:pt x="1028" y="700"/>
                </a:cubicBezTo>
                <a:cubicBezTo>
                  <a:pt x="892" y="576"/>
                  <a:pt x="745" y="452"/>
                  <a:pt x="576" y="350"/>
                </a:cubicBezTo>
                <a:lnTo>
                  <a:pt x="1" y="0"/>
                </a:ln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6" name="Google Shape;4256;p21"/>
          <p:cNvSpPr/>
          <p:nvPr/>
        </p:nvSpPr>
        <p:spPr>
          <a:xfrm>
            <a:off x="8545229" y="4102679"/>
            <a:ext cx="26358" cy="48460"/>
          </a:xfrm>
          <a:custGeom>
            <a:avLst/>
            <a:gdLst/>
            <a:ahLst/>
            <a:cxnLst/>
            <a:rect l="l" t="t" r="r" b="b"/>
            <a:pathLst>
              <a:path w="768" h="1412" extrusionOk="0">
                <a:moveTo>
                  <a:pt x="46" y="1"/>
                </a:moveTo>
                <a:cubicBezTo>
                  <a:pt x="12" y="91"/>
                  <a:pt x="1" y="193"/>
                  <a:pt x="1" y="294"/>
                </a:cubicBezTo>
                <a:cubicBezTo>
                  <a:pt x="12" y="475"/>
                  <a:pt x="57" y="655"/>
                  <a:pt x="147" y="824"/>
                </a:cubicBezTo>
                <a:cubicBezTo>
                  <a:pt x="226" y="971"/>
                  <a:pt x="328" y="1107"/>
                  <a:pt x="452" y="1219"/>
                </a:cubicBezTo>
                <a:cubicBezTo>
                  <a:pt x="565" y="1321"/>
                  <a:pt x="655" y="1411"/>
                  <a:pt x="655" y="1411"/>
                </a:cubicBezTo>
                <a:cubicBezTo>
                  <a:pt x="723" y="1321"/>
                  <a:pt x="757" y="1231"/>
                  <a:pt x="757" y="1129"/>
                </a:cubicBezTo>
                <a:cubicBezTo>
                  <a:pt x="768" y="926"/>
                  <a:pt x="723" y="734"/>
                  <a:pt x="632" y="565"/>
                </a:cubicBezTo>
                <a:cubicBezTo>
                  <a:pt x="553" y="407"/>
                  <a:pt x="429" y="272"/>
                  <a:pt x="283" y="159"/>
                </a:cubicBezTo>
                <a:cubicBezTo>
                  <a:pt x="215" y="102"/>
                  <a:pt x="136" y="46"/>
                  <a:pt x="46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7" name="Google Shape;4257;p21"/>
          <p:cNvSpPr/>
          <p:nvPr/>
        </p:nvSpPr>
        <p:spPr>
          <a:xfrm>
            <a:off x="8571552" y="4106935"/>
            <a:ext cx="23269" cy="39159"/>
          </a:xfrm>
          <a:custGeom>
            <a:avLst/>
            <a:gdLst/>
            <a:ahLst/>
            <a:cxnLst/>
            <a:rect l="l" t="t" r="r" b="b"/>
            <a:pathLst>
              <a:path w="678" h="1141" extrusionOk="0">
                <a:moveTo>
                  <a:pt x="35" y="1"/>
                </a:moveTo>
                <a:cubicBezTo>
                  <a:pt x="1" y="80"/>
                  <a:pt x="1" y="159"/>
                  <a:pt x="1" y="249"/>
                </a:cubicBezTo>
                <a:cubicBezTo>
                  <a:pt x="1" y="396"/>
                  <a:pt x="35" y="531"/>
                  <a:pt x="91" y="667"/>
                </a:cubicBezTo>
                <a:cubicBezTo>
                  <a:pt x="148" y="779"/>
                  <a:pt x="238" y="892"/>
                  <a:pt x="339" y="983"/>
                </a:cubicBezTo>
                <a:cubicBezTo>
                  <a:pt x="396" y="1039"/>
                  <a:pt x="464" y="1095"/>
                  <a:pt x="531" y="1141"/>
                </a:cubicBezTo>
                <a:cubicBezTo>
                  <a:pt x="588" y="1073"/>
                  <a:pt x="621" y="994"/>
                  <a:pt x="644" y="904"/>
                </a:cubicBezTo>
                <a:cubicBezTo>
                  <a:pt x="678" y="746"/>
                  <a:pt x="667" y="576"/>
                  <a:pt x="599" y="418"/>
                </a:cubicBezTo>
                <a:cubicBezTo>
                  <a:pt x="520" y="283"/>
                  <a:pt x="407" y="159"/>
                  <a:pt x="272" y="80"/>
                </a:cubicBezTo>
                <a:cubicBezTo>
                  <a:pt x="193" y="46"/>
                  <a:pt x="114" y="12"/>
                  <a:pt x="35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8" name="Google Shape;4258;p21"/>
          <p:cNvSpPr/>
          <p:nvPr/>
        </p:nvSpPr>
        <p:spPr>
          <a:xfrm>
            <a:off x="7703668" y="4204919"/>
            <a:ext cx="16302" cy="24813"/>
          </a:xfrm>
          <a:custGeom>
            <a:avLst/>
            <a:gdLst/>
            <a:ahLst/>
            <a:cxnLst/>
            <a:rect l="l" t="t" r="r" b="b"/>
            <a:pathLst>
              <a:path w="475" h="723" extrusionOk="0">
                <a:moveTo>
                  <a:pt x="238" y="1"/>
                </a:moveTo>
                <a:cubicBezTo>
                  <a:pt x="102" y="1"/>
                  <a:pt x="1" y="159"/>
                  <a:pt x="1" y="362"/>
                </a:cubicBezTo>
                <a:cubicBezTo>
                  <a:pt x="1" y="554"/>
                  <a:pt x="102" y="723"/>
                  <a:pt x="238" y="723"/>
                </a:cubicBezTo>
                <a:cubicBezTo>
                  <a:pt x="373" y="723"/>
                  <a:pt x="475" y="554"/>
                  <a:pt x="475" y="362"/>
                </a:cubicBezTo>
                <a:cubicBezTo>
                  <a:pt x="475" y="159"/>
                  <a:pt x="373" y="1"/>
                  <a:pt x="2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9" name="Google Shape;4259;p21"/>
          <p:cNvSpPr/>
          <p:nvPr/>
        </p:nvSpPr>
        <p:spPr>
          <a:xfrm>
            <a:off x="7716469" y="4187862"/>
            <a:ext cx="23715" cy="19425"/>
          </a:xfrm>
          <a:custGeom>
            <a:avLst/>
            <a:gdLst/>
            <a:ahLst/>
            <a:cxnLst/>
            <a:rect l="l" t="t" r="r" b="b"/>
            <a:pathLst>
              <a:path w="691" h="566" extrusionOk="0">
                <a:moveTo>
                  <a:pt x="404" y="0"/>
                </a:moveTo>
                <a:cubicBezTo>
                  <a:pt x="397" y="0"/>
                  <a:pt x="391" y="1"/>
                  <a:pt x="384" y="1"/>
                </a:cubicBezTo>
                <a:cubicBezTo>
                  <a:pt x="124" y="1"/>
                  <a:pt x="0" y="328"/>
                  <a:pt x="203" y="498"/>
                </a:cubicBezTo>
                <a:cubicBezTo>
                  <a:pt x="257" y="545"/>
                  <a:pt x="320" y="566"/>
                  <a:pt x="381" y="566"/>
                </a:cubicBezTo>
                <a:cubicBezTo>
                  <a:pt x="539" y="566"/>
                  <a:pt x="690" y="428"/>
                  <a:pt x="666" y="249"/>
                </a:cubicBezTo>
                <a:cubicBezTo>
                  <a:pt x="655" y="110"/>
                  <a:pt x="542" y="0"/>
                  <a:pt x="4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0" name="Google Shape;4260;p21"/>
          <p:cNvSpPr/>
          <p:nvPr/>
        </p:nvSpPr>
        <p:spPr>
          <a:xfrm>
            <a:off x="7751304" y="4158449"/>
            <a:ext cx="31025" cy="29481"/>
          </a:xfrm>
          <a:custGeom>
            <a:avLst/>
            <a:gdLst/>
            <a:ahLst/>
            <a:cxnLst/>
            <a:rect l="l" t="t" r="r" b="b"/>
            <a:pathLst>
              <a:path w="904" h="859" extrusionOk="0">
                <a:moveTo>
                  <a:pt x="452" y="1"/>
                </a:moveTo>
                <a:cubicBezTo>
                  <a:pt x="204" y="1"/>
                  <a:pt x="1" y="192"/>
                  <a:pt x="1" y="429"/>
                </a:cubicBezTo>
                <a:cubicBezTo>
                  <a:pt x="1" y="666"/>
                  <a:pt x="204" y="858"/>
                  <a:pt x="452" y="858"/>
                </a:cubicBezTo>
                <a:cubicBezTo>
                  <a:pt x="701" y="858"/>
                  <a:pt x="904" y="666"/>
                  <a:pt x="904" y="429"/>
                </a:cubicBezTo>
                <a:cubicBezTo>
                  <a:pt x="904" y="192"/>
                  <a:pt x="701" y="1"/>
                  <a:pt x="4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1" name="Google Shape;4261;p21"/>
          <p:cNvSpPr/>
          <p:nvPr/>
        </p:nvSpPr>
        <p:spPr>
          <a:xfrm>
            <a:off x="7751304" y="4204919"/>
            <a:ext cx="31025" cy="24813"/>
          </a:xfrm>
          <a:custGeom>
            <a:avLst/>
            <a:gdLst/>
            <a:ahLst/>
            <a:cxnLst/>
            <a:rect l="l" t="t" r="r" b="b"/>
            <a:pathLst>
              <a:path w="904" h="723" extrusionOk="0">
                <a:moveTo>
                  <a:pt x="452" y="1"/>
                </a:moveTo>
                <a:cubicBezTo>
                  <a:pt x="204" y="1"/>
                  <a:pt x="1" y="159"/>
                  <a:pt x="1" y="362"/>
                </a:cubicBezTo>
                <a:cubicBezTo>
                  <a:pt x="1" y="554"/>
                  <a:pt x="204" y="723"/>
                  <a:pt x="452" y="723"/>
                </a:cubicBezTo>
                <a:cubicBezTo>
                  <a:pt x="701" y="723"/>
                  <a:pt x="904" y="554"/>
                  <a:pt x="904" y="362"/>
                </a:cubicBezTo>
                <a:cubicBezTo>
                  <a:pt x="904" y="159"/>
                  <a:pt x="712" y="1"/>
                  <a:pt x="4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2" name="Google Shape;4262;p21"/>
          <p:cNvSpPr/>
          <p:nvPr/>
        </p:nvSpPr>
        <p:spPr>
          <a:xfrm>
            <a:off x="7800897" y="4173173"/>
            <a:ext cx="9713" cy="14758"/>
          </a:xfrm>
          <a:custGeom>
            <a:avLst/>
            <a:gdLst/>
            <a:ahLst/>
            <a:cxnLst/>
            <a:rect l="l" t="t" r="r" b="b"/>
            <a:pathLst>
              <a:path w="283" h="430" extrusionOk="0">
                <a:moveTo>
                  <a:pt x="147" y="0"/>
                </a:moveTo>
                <a:cubicBezTo>
                  <a:pt x="68" y="0"/>
                  <a:pt x="0" y="91"/>
                  <a:pt x="0" y="215"/>
                </a:cubicBezTo>
                <a:cubicBezTo>
                  <a:pt x="0" y="328"/>
                  <a:pt x="68" y="429"/>
                  <a:pt x="147" y="429"/>
                </a:cubicBezTo>
                <a:cubicBezTo>
                  <a:pt x="215" y="429"/>
                  <a:pt x="282" y="328"/>
                  <a:pt x="282" y="215"/>
                </a:cubicBezTo>
                <a:cubicBezTo>
                  <a:pt x="282" y="91"/>
                  <a:pt x="215" y="0"/>
                  <a:pt x="1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3" name="Google Shape;4263;p21"/>
          <p:cNvSpPr/>
          <p:nvPr/>
        </p:nvSpPr>
        <p:spPr>
          <a:xfrm>
            <a:off x="7826843" y="4127081"/>
            <a:ext cx="21725" cy="31403"/>
          </a:xfrm>
          <a:custGeom>
            <a:avLst/>
            <a:gdLst/>
            <a:ahLst/>
            <a:cxnLst/>
            <a:rect l="l" t="t" r="r" b="b"/>
            <a:pathLst>
              <a:path w="633" h="915" extrusionOk="0">
                <a:moveTo>
                  <a:pt x="316" y="1"/>
                </a:moveTo>
                <a:cubicBezTo>
                  <a:pt x="136" y="1"/>
                  <a:pt x="0" y="204"/>
                  <a:pt x="0" y="452"/>
                </a:cubicBezTo>
                <a:cubicBezTo>
                  <a:pt x="0" y="712"/>
                  <a:pt x="136" y="915"/>
                  <a:pt x="316" y="915"/>
                </a:cubicBezTo>
                <a:cubicBezTo>
                  <a:pt x="486" y="915"/>
                  <a:pt x="632" y="712"/>
                  <a:pt x="632" y="452"/>
                </a:cubicBezTo>
                <a:cubicBezTo>
                  <a:pt x="632" y="204"/>
                  <a:pt x="486" y="1"/>
                  <a:pt x="31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4" name="Google Shape;4264;p21"/>
          <p:cNvSpPr/>
          <p:nvPr/>
        </p:nvSpPr>
        <p:spPr>
          <a:xfrm>
            <a:off x="7860133" y="4106558"/>
            <a:ext cx="36825" cy="43037"/>
          </a:xfrm>
          <a:custGeom>
            <a:avLst/>
            <a:gdLst/>
            <a:ahLst/>
            <a:cxnLst/>
            <a:rect l="l" t="t" r="r" b="b"/>
            <a:pathLst>
              <a:path w="1073" h="1254" extrusionOk="0">
                <a:moveTo>
                  <a:pt x="531" y="1"/>
                </a:moveTo>
                <a:cubicBezTo>
                  <a:pt x="238" y="1"/>
                  <a:pt x="1" y="283"/>
                  <a:pt x="1" y="621"/>
                </a:cubicBezTo>
                <a:cubicBezTo>
                  <a:pt x="1" y="971"/>
                  <a:pt x="238" y="1253"/>
                  <a:pt x="531" y="1253"/>
                </a:cubicBezTo>
                <a:cubicBezTo>
                  <a:pt x="836" y="1253"/>
                  <a:pt x="1073" y="971"/>
                  <a:pt x="1073" y="621"/>
                </a:cubicBezTo>
                <a:cubicBezTo>
                  <a:pt x="1073" y="283"/>
                  <a:pt x="836" y="1"/>
                  <a:pt x="5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5" name="Google Shape;4265;p21"/>
          <p:cNvSpPr/>
          <p:nvPr/>
        </p:nvSpPr>
        <p:spPr>
          <a:xfrm>
            <a:off x="7851999" y="4180517"/>
            <a:ext cx="26392" cy="22720"/>
          </a:xfrm>
          <a:custGeom>
            <a:avLst/>
            <a:gdLst/>
            <a:ahLst/>
            <a:cxnLst/>
            <a:rect l="l" t="t" r="r" b="b"/>
            <a:pathLst>
              <a:path w="769" h="662" extrusionOk="0">
                <a:moveTo>
                  <a:pt x="441" y="1"/>
                </a:moveTo>
                <a:cubicBezTo>
                  <a:pt x="147" y="1"/>
                  <a:pt x="1" y="351"/>
                  <a:pt x="193" y="554"/>
                </a:cubicBezTo>
                <a:cubicBezTo>
                  <a:pt x="263" y="628"/>
                  <a:pt x="351" y="662"/>
                  <a:pt x="437" y="662"/>
                </a:cubicBezTo>
                <a:cubicBezTo>
                  <a:pt x="599" y="662"/>
                  <a:pt x="753" y="542"/>
                  <a:pt x="768" y="351"/>
                </a:cubicBezTo>
                <a:cubicBezTo>
                  <a:pt x="768" y="159"/>
                  <a:pt x="621" y="1"/>
                  <a:pt x="44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6" name="Google Shape;4266;p21"/>
          <p:cNvSpPr/>
          <p:nvPr/>
        </p:nvSpPr>
        <p:spPr>
          <a:xfrm>
            <a:off x="7785384" y="4118947"/>
            <a:ext cx="25603" cy="21793"/>
          </a:xfrm>
          <a:custGeom>
            <a:avLst/>
            <a:gdLst/>
            <a:ahLst/>
            <a:cxnLst/>
            <a:rect l="l" t="t" r="r" b="b"/>
            <a:pathLst>
              <a:path w="746" h="635" extrusionOk="0">
                <a:moveTo>
                  <a:pt x="418" y="1"/>
                </a:moveTo>
                <a:cubicBezTo>
                  <a:pt x="148" y="1"/>
                  <a:pt x="1" y="328"/>
                  <a:pt x="181" y="531"/>
                </a:cubicBezTo>
                <a:cubicBezTo>
                  <a:pt x="249" y="603"/>
                  <a:pt x="335" y="635"/>
                  <a:pt x="419" y="635"/>
                </a:cubicBezTo>
                <a:cubicBezTo>
                  <a:pt x="573" y="635"/>
                  <a:pt x="720" y="526"/>
                  <a:pt x="734" y="350"/>
                </a:cubicBezTo>
                <a:cubicBezTo>
                  <a:pt x="746" y="170"/>
                  <a:pt x="599" y="12"/>
                  <a:pt x="4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7" name="Google Shape;4267;p21"/>
          <p:cNvSpPr/>
          <p:nvPr/>
        </p:nvSpPr>
        <p:spPr>
          <a:xfrm>
            <a:off x="7678889" y="4267656"/>
            <a:ext cx="16302" cy="11257"/>
          </a:xfrm>
          <a:custGeom>
            <a:avLst/>
            <a:gdLst/>
            <a:ahLst/>
            <a:cxnLst/>
            <a:rect l="l" t="t" r="r" b="b"/>
            <a:pathLst>
              <a:path w="475" h="328" extrusionOk="0">
                <a:moveTo>
                  <a:pt x="238" y="1"/>
                </a:moveTo>
                <a:cubicBezTo>
                  <a:pt x="102" y="1"/>
                  <a:pt x="1" y="68"/>
                  <a:pt x="1" y="170"/>
                </a:cubicBezTo>
                <a:cubicBezTo>
                  <a:pt x="1" y="260"/>
                  <a:pt x="114" y="328"/>
                  <a:pt x="238" y="328"/>
                </a:cubicBezTo>
                <a:cubicBezTo>
                  <a:pt x="373" y="328"/>
                  <a:pt x="475" y="260"/>
                  <a:pt x="475" y="170"/>
                </a:cubicBezTo>
                <a:cubicBezTo>
                  <a:pt x="475" y="80"/>
                  <a:pt x="373" y="1"/>
                  <a:pt x="2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8" name="Google Shape;4268;p21"/>
          <p:cNvSpPr/>
          <p:nvPr/>
        </p:nvSpPr>
        <p:spPr>
          <a:xfrm>
            <a:off x="7708336" y="4253310"/>
            <a:ext cx="22445" cy="18121"/>
          </a:xfrm>
          <a:custGeom>
            <a:avLst/>
            <a:gdLst/>
            <a:ahLst/>
            <a:cxnLst/>
            <a:rect l="l" t="t" r="r" b="b"/>
            <a:pathLst>
              <a:path w="654" h="528" extrusionOk="0">
                <a:moveTo>
                  <a:pt x="384" y="0"/>
                </a:moveTo>
                <a:cubicBezTo>
                  <a:pt x="377" y="0"/>
                  <a:pt x="369" y="1"/>
                  <a:pt x="361" y="1"/>
                </a:cubicBezTo>
                <a:cubicBezTo>
                  <a:pt x="113" y="1"/>
                  <a:pt x="0" y="306"/>
                  <a:pt x="192" y="464"/>
                </a:cubicBezTo>
                <a:cubicBezTo>
                  <a:pt x="245" y="508"/>
                  <a:pt x="306" y="527"/>
                  <a:pt x="364" y="527"/>
                </a:cubicBezTo>
                <a:cubicBezTo>
                  <a:pt x="515" y="527"/>
                  <a:pt x="654" y="395"/>
                  <a:pt x="621" y="216"/>
                </a:cubicBezTo>
                <a:cubicBezTo>
                  <a:pt x="610" y="88"/>
                  <a:pt x="509" y="0"/>
                  <a:pt x="3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9" name="Google Shape;4269;p21"/>
          <p:cNvSpPr/>
          <p:nvPr/>
        </p:nvSpPr>
        <p:spPr>
          <a:xfrm>
            <a:off x="7695157" y="4309492"/>
            <a:ext cx="16680" cy="12424"/>
          </a:xfrm>
          <a:custGeom>
            <a:avLst/>
            <a:gdLst/>
            <a:ahLst/>
            <a:cxnLst/>
            <a:rect l="l" t="t" r="r" b="b"/>
            <a:pathLst>
              <a:path w="486" h="362" extrusionOk="0">
                <a:moveTo>
                  <a:pt x="238" y="0"/>
                </a:moveTo>
                <a:cubicBezTo>
                  <a:pt x="102" y="0"/>
                  <a:pt x="1" y="79"/>
                  <a:pt x="1" y="181"/>
                </a:cubicBezTo>
                <a:cubicBezTo>
                  <a:pt x="1" y="283"/>
                  <a:pt x="102" y="362"/>
                  <a:pt x="238" y="362"/>
                </a:cubicBezTo>
                <a:cubicBezTo>
                  <a:pt x="373" y="362"/>
                  <a:pt x="486" y="283"/>
                  <a:pt x="486" y="181"/>
                </a:cubicBezTo>
                <a:cubicBezTo>
                  <a:pt x="486" y="79"/>
                  <a:pt x="373" y="0"/>
                  <a:pt x="23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0" name="Google Shape;4270;p21"/>
          <p:cNvSpPr/>
          <p:nvPr/>
        </p:nvSpPr>
        <p:spPr>
          <a:xfrm>
            <a:off x="7667666" y="4348994"/>
            <a:ext cx="11257" cy="9678"/>
          </a:xfrm>
          <a:custGeom>
            <a:avLst/>
            <a:gdLst/>
            <a:ahLst/>
            <a:cxnLst/>
            <a:rect l="l" t="t" r="r" b="b"/>
            <a:pathLst>
              <a:path w="328" h="282" extrusionOk="0">
                <a:moveTo>
                  <a:pt x="192" y="0"/>
                </a:moveTo>
                <a:cubicBezTo>
                  <a:pt x="57" y="0"/>
                  <a:pt x="1" y="158"/>
                  <a:pt x="91" y="237"/>
                </a:cubicBezTo>
                <a:cubicBezTo>
                  <a:pt x="121" y="268"/>
                  <a:pt x="158" y="282"/>
                  <a:pt x="194" y="282"/>
                </a:cubicBezTo>
                <a:cubicBezTo>
                  <a:pt x="264" y="282"/>
                  <a:pt x="328" y="229"/>
                  <a:pt x="328" y="147"/>
                </a:cubicBezTo>
                <a:cubicBezTo>
                  <a:pt x="328" y="68"/>
                  <a:pt x="271" y="0"/>
                  <a:pt x="1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1" name="Google Shape;4271;p21"/>
          <p:cNvSpPr/>
          <p:nvPr/>
        </p:nvSpPr>
        <p:spPr>
          <a:xfrm>
            <a:off x="7748215" y="4278913"/>
            <a:ext cx="22891" cy="19356"/>
          </a:xfrm>
          <a:custGeom>
            <a:avLst/>
            <a:gdLst/>
            <a:ahLst/>
            <a:cxnLst/>
            <a:rect l="l" t="t" r="r" b="b"/>
            <a:pathLst>
              <a:path w="667" h="564" extrusionOk="0">
                <a:moveTo>
                  <a:pt x="384" y="0"/>
                </a:moveTo>
                <a:cubicBezTo>
                  <a:pt x="125" y="0"/>
                  <a:pt x="1" y="305"/>
                  <a:pt x="181" y="485"/>
                </a:cubicBezTo>
                <a:cubicBezTo>
                  <a:pt x="238" y="539"/>
                  <a:pt x="308" y="563"/>
                  <a:pt x="377" y="563"/>
                </a:cubicBezTo>
                <a:cubicBezTo>
                  <a:pt x="524" y="563"/>
                  <a:pt x="666" y="452"/>
                  <a:pt x="666" y="282"/>
                </a:cubicBezTo>
                <a:cubicBezTo>
                  <a:pt x="666" y="124"/>
                  <a:pt x="542" y="0"/>
                  <a:pt x="3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2" name="Google Shape;4272;p21"/>
          <p:cNvSpPr/>
          <p:nvPr/>
        </p:nvSpPr>
        <p:spPr>
          <a:xfrm>
            <a:off x="7645599" y="4303692"/>
            <a:ext cx="8546" cy="5834"/>
          </a:xfrm>
          <a:custGeom>
            <a:avLst/>
            <a:gdLst/>
            <a:ahLst/>
            <a:cxnLst/>
            <a:rect l="l" t="t" r="r" b="b"/>
            <a:pathLst>
              <a:path w="249" h="170" extrusionOk="0">
                <a:moveTo>
                  <a:pt x="124" y="0"/>
                </a:moveTo>
                <a:cubicBezTo>
                  <a:pt x="57" y="0"/>
                  <a:pt x="0" y="45"/>
                  <a:pt x="0" y="90"/>
                </a:cubicBezTo>
                <a:cubicBezTo>
                  <a:pt x="0" y="136"/>
                  <a:pt x="57" y="169"/>
                  <a:pt x="124" y="169"/>
                </a:cubicBezTo>
                <a:cubicBezTo>
                  <a:pt x="192" y="169"/>
                  <a:pt x="249" y="136"/>
                  <a:pt x="249" y="90"/>
                </a:cubicBezTo>
                <a:cubicBezTo>
                  <a:pt x="249" y="45"/>
                  <a:pt x="192" y="0"/>
                  <a:pt x="1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3" name="Google Shape;4273;p21"/>
          <p:cNvSpPr/>
          <p:nvPr/>
        </p:nvSpPr>
        <p:spPr>
          <a:xfrm>
            <a:off x="7821798" y="4238621"/>
            <a:ext cx="34114" cy="29172"/>
          </a:xfrm>
          <a:custGeom>
            <a:avLst/>
            <a:gdLst/>
            <a:ahLst/>
            <a:cxnLst/>
            <a:rect l="l" t="t" r="r" b="b"/>
            <a:pathLst>
              <a:path w="994" h="850" extrusionOk="0">
                <a:moveTo>
                  <a:pt x="565" y="0"/>
                </a:moveTo>
                <a:cubicBezTo>
                  <a:pt x="192" y="0"/>
                  <a:pt x="1" y="452"/>
                  <a:pt x="271" y="723"/>
                </a:cubicBezTo>
                <a:cubicBezTo>
                  <a:pt x="355" y="810"/>
                  <a:pt x="460" y="849"/>
                  <a:pt x="564" y="849"/>
                </a:cubicBezTo>
                <a:cubicBezTo>
                  <a:pt x="782" y="849"/>
                  <a:pt x="994" y="678"/>
                  <a:pt x="994" y="418"/>
                </a:cubicBezTo>
                <a:cubicBezTo>
                  <a:pt x="994" y="192"/>
                  <a:pt x="802" y="0"/>
                  <a:pt x="5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4" name="Google Shape;4274;p21"/>
          <p:cNvSpPr/>
          <p:nvPr/>
        </p:nvSpPr>
        <p:spPr>
          <a:xfrm>
            <a:off x="7792763" y="4229320"/>
            <a:ext cx="18224" cy="15547"/>
          </a:xfrm>
          <a:custGeom>
            <a:avLst/>
            <a:gdLst/>
            <a:ahLst/>
            <a:cxnLst/>
            <a:rect l="l" t="t" r="r" b="b"/>
            <a:pathLst>
              <a:path w="531" h="453" extrusionOk="0">
                <a:moveTo>
                  <a:pt x="294" y="1"/>
                </a:moveTo>
                <a:cubicBezTo>
                  <a:pt x="102" y="1"/>
                  <a:pt x="0" y="226"/>
                  <a:pt x="124" y="373"/>
                </a:cubicBezTo>
                <a:cubicBezTo>
                  <a:pt x="171" y="428"/>
                  <a:pt x="234" y="453"/>
                  <a:pt x="295" y="453"/>
                </a:cubicBezTo>
                <a:cubicBezTo>
                  <a:pt x="398" y="453"/>
                  <a:pt x="498" y="384"/>
                  <a:pt x="519" y="271"/>
                </a:cubicBezTo>
                <a:cubicBezTo>
                  <a:pt x="531" y="136"/>
                  <a:pt x="429" y="12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5" name="Google Shape;4275;p21"/>
          <p:cNvSpPr/>
          <p:nvPr/>
        </p:nvSpPr>
        <p:spPr>
          <a:xfrm>
            <a:off x="7907769" y="4216931"/>
            <a:ext cx="12424" cy="7001"/>
          </a:xfrm>
          <a:custGeom>
            <a:avLst/>
            <a:gdLst/>
            <a:ahLst/>
            <a:cxnLst/>
            <a:rect l="l" t="t" r="r" b="b"/>
            <a:pathLst>
              <a:path w="362" h="204" extrusionOk="0">
                <a:moveTo>
                  <a:pt x="181" y="1"/>
                </a:moveTo>
                <a:cubicBezTo>
                  <a:pt x="80" y="1"/>
                  <a:pt x="1" y="46"/>
                  <a:pt x="1" y="102"/>
                </a:cubicBezTo>
                <a:cubicBezTo>
                  <a:pt x="1" y="159"/>
                  <a:pt x="80" y="204"/>
                  <a:pt x="181" y="204"/>
                </a:cubicBezTo>
                <a:cubicBezTo>
                  <a:pt x="283" y="204"/>
                  <a:pt x="362" y="159"/>
                  <a:pt x="362" y="102"/>
                </a:cubicBezTo>
                <a:cubicBezTo>
                  <a:pt x="362" y="46"/>
                  <a:pt x="272" y="1"/>
                  <a:pt x="1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6" name="Google Shape;4276;p21"/>
          <p:cNvSpPr/>
          <p:nvPr/>
        </p:nvSpPr>
        <p:spPr>
          <a:xfrm>
            <a:off x="7937971" y="4164249"/>
            <a:ext cx="14003" cy="23681"/>
          </a:xfrm>
          <a:custGeom>
            <a:avLst/>
            <a:gdLst/>
            <a:ahLst/>
            <a:cxnLst/>
            <a:rect l="l" t="t" r="r" b="b"/>
            <a:pathLst>
              <a:path w="408" h="690" extrusionOk="0">
                <a:moveTo>
                  <a:pt x="204" y="1"/>
                </a:moveTo>
                <a:cubicBezTo>
                  <a:pt x="91" y="1"/>
                  <a:pt x="1" y="148"/>
                  <a:pt x="1" y="339"/>
                </a:cubicBezTo>
                <a:cubicBezTo>
                  <a:pt x="1" y="531"/>
                  <a:pt x="91" y="689"/>
                  <a:pt x="204" y="689"/>
                </a:cubicBezTo>
                <a:cubicBezTo>
                  <a:pt x="317" y="689"/>
                  <a:pt x="407" y="531"/>
                  <a:pt x="407" y="339"/>
                </a:cubicBezTo>
                <a:cubicBezTo>
                  <a:pt x="407" y="148"/>
                  <a:pt x="317" y="1"/>
                  <a:pt x="20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7" name="Google Shape;4277;p21"/>
          <p:cNvSpPr/>
          <p:nvPr/>
        </p:nvSpPr>
        <p:spPr>
          <a:xfrm>
            <a:off x="7937971" y="4065133"/>
            <a:ext cx="14003" cy="21313"/>
          </a:xfrm>
          <a:custGeom>
            <a:avLst/>
            <a:gdLst/>
            <a:ahLst/>
            <a:cxnLst/>
            <a:rect l="l" t="t" r="r" b="b"/>
            <a:pathLst>
              <a:path w="408" h="621" extrusionOk="0">
                <a:moveTo>
                  <a:pt x="204" y="0"/>
                </a:moveTo>
                <a:cubicBezTo>
                  <a:pt x="91" y="0"/>
                  <a:pt x="1" y="136"/>
                  <a:pt x="1" y="305"/>
                </a:cubicBezTo>
                <a:cubicBezTo>
                  <a:pt x="1" y="485"/>
                  <a:pt x="91" y="621"/>
                  <a:pt x="204" y="621"/>
                </a:cubicBezTo>
                <a:cubicBezTo>
                  <a:pt x="317" y="621"/>
                  <a:pt x="407" y="485"/>
                  <a:pt x="407" y="305"/>
                </a:cubicBezTo>
                <a:cubicBezTo>
                  <a:pt x="407" y="136"/>
                  <a:pt x="317" y="0"/>
                  <a:pt x="2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8" name="Google Shape;4278;p21"/>
          <p:cNvSpPr/>
          <p:nvPr/>
        </p:nvSpPr>
        <p:spPr>
          <a:xfrm>
            <a:off x="7692445" y="4459367"/>
            <a:ext cx="669652" cy="622222"/>
          </a:xfrm>
          <a:custGeom>
            <a:avLst/>
            <a:gdLst/>
            <a:ahLst/>
            <a:cxnLst/>
            <a:rect l="l" t="t" r="r" b="b"/>
            <a:pathLst>
              <a:path w="19512" h="18130" extrusionOk="0">
                <a:moveTo>
                  <a:pt x="14896" y="0"/>
                </a:moveTo>
                <a:lnTo>
                  <a:pt x="14896" y="0"/>
                </a:lnTo>
                <a:cubicBezTo>
                  <a:pt x="13451" y="1591"/>
                  <a:pt x="1411" y="14941"/>
                  <a:pt x="1" y="16419"/>
                </a:cubicBezTo>
                <a:cubicBezTo>
                  <a:pt x="88" y="16397"/>
                  <a:pt x="147" y="16385"/>
                  <a:pt x="166" y="16385"/>
                </a:cubicBezTo>
                <a:cubicBezTo>
                  <a:pt x="176" y="16385"/>
                  <a:pt x="175" y="16388"/>
                  <a:pt x="159" y="16396"/>
                </a:cubicBezTo>
                <a:cubicBezTo>
                  <a:pt x="11" y="16477"/>
                  <a:pt x="2909" y="18129"/>
                  <a:pt x="6585" y="18129"/>
                </a:cubicBezTo>
                <a:cubicBezTo>
                  <a:pt x="9068" y="18129"/>
                  <a:pt x="11906" y="17375"/>
                  <a:pt x="14399" y="14873"/>
                </a:cubicBezTo>
                <a:cubicBezTo>
                  <a:pt x="19511" y="9739"/>
                  <a:pt x="16205" y="2415"/>
                  <a:pt x="14896" y="0"/>
                </a:cubicBezTo>
                <a:close/>
              </a:path>
            </a:pathLst>
          </a:custGeom>
          <a:solidFill>
            <a:srgbClr val="F5D4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21"/>
          <p:cNvSpPr/>
          <p:nvPr/>
        </p:nvSpPr>
        <p:spPr>
          <a:xfrm>
            <a:off x="7689357" y="4453945"/>
            <a:ext cx="784658" cy="756378"/>
          </a:xfrm>
          <a:custGeom>
            <a:avLst/>
            <a:gdLst/>
            <a:ahLst/>
            <a:cxnLst/>
            <a:rect l="l" t="t" r="r" b="b"/>
            <a:pathLst>
              <a:path w="22863" h="22039" extrusionOk="0">
                <a:moveTo>
                  <a:pt x="14986" y="158"/>
                </a:moveTo>
                <a:cubicBezTo>
                  <a:pt x="16306" y="2573"/>
                  <a:pt x="19601" y="9897"/>
                  <a:pt x="14501" y="15031"/>
                </a:cubicBezTo>
                <a:cubicBezTo>
                  <a:pt x="8306" y="21237"/>
                  <a:pt x="0" y="16690"/>
                  <a:pt x="249" y="16554"/>
                </a:cubicBezTo>
                <a:cubicBezTo>
                  <a:pt x="294" y="16532"/>
                  <a:pt x="237" y="16543"/>
                  <a:pt x="113" y="16577"/>
                </a:cubicBezTo>
                <a:cubicBezTo>
                  <a:pt x="68" y="16633"/>
                  <a:pt x="23" y="16667"/>
                  <a:pt x="12" y="16690"/>
                </a:cubicBezTo>
                <a:cubicBezTo>
                  <a:pt x="12" y="16690"/>
                  <a:pt x="7843" y="22038"/>
                  <a:pt x="13801" y="16712"/>
                </a:cubicBezTo>
                <a:cubicBezTo>
                  <a:pt x="22862" y="8610"/>
                  <a:pt x="15144" y="0"/>
                  <a:pt x="15144" y="0"/>
                </a:cubicBezTo>
                <a:close/>
              </a:path>
            </a:pathLst>
          </a:custGeom>
          <a:solidFill>
            <a:srgbClr val="C798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0" name="Google Shape;4280;p21"/>
          <p:cNvSpPr/>
          <p:nvPr/>
        </p:nvSpPr>
        <p:spPr>
          <a:xfrm>
            <a:off x="7972840" y="4613498"/>
            <a:ext cx="125886" cy="146409"/>
          </a:xfrm>
          <a:custGeom>
            <a:avLst/>
            <a:gdLst/>
            <a:ahLst/>
            <a:cxnLst/>
            <a:rect l="l" t="t" r="r" b="b"/>
            <a:pathLst>
              <a:path w="3668" h="4266" extrusionOk="0">
                <a:moveTo>
                  <a:pt x="3668" y="1"/>
                </a:moveTo>
                <a:cubicBezTo>
                  <a:pt x="3420" y="170"/>
                  <a:pt x="3183" y="350"/>
                  <a:pt x="2957" y="542"/>
                </a:cubicBezTo>
                <a:cubicBezTo>
                  <a:pt x="2720" y="734"/>
                  <a:pt x="2494" y="937"/>
                  <a:pt x="2291" y="1163"/>
                </a:cubicBezTo>
                <a:cubicBezTo>
                  <a:pt x="2065" y="1411"/>
                  <a:pt x="1817" y="1682"/>
                  <a:pt x="1603" y="1953"/>
                </a:cubicBezTo>
                <a:cubicBezTo>
                  <a:pt x="1400" y="2223"/>
                  <a:pt x="1174" y="2494"/>
                  <a:pt x="993" y="2765"/>
                </a:cubicBezTo>
                <a:cubicBezTo>
                  <a:pt x="802" y="3036"/>
                  <a:pt x="610" y="3284"/>
                  <a:pt x="474" y="3510"/>
                </a:cubicBezTo>
                <a:cubicBezTo>
                  <a:pt x="294" y="3747"/>
                  <a:pt x="147" y="4006"/>
                  <a:pt x="0" y="4266"/>
                </a:cubicBezTo>
                <a:cubicBezTo>
                  <a:pt x="249" y="4097"/>
                  <a:pt x="486" y="3916"/>
                  <a:pt x="700" y="3713"/>
                </a:cubicBezTo>
                <a:cubicBezTo>
                  <a:pt x="937" y="3521"/>
                  <a:pt x="1151" y="3318"/>
                  <a:pt x="1355" y="3092"/>
                </a:cubicBezTo>
                <a:cubicBezTo>
                  <a:pt x="1580" y="2844"/>
                  <a:pt x="1817" y="2573"/>
                  <a:pt x="2043" y="2302"/>
                </a:cubicBezTo>
                <a:cubicBezTo>
                  <a:pt x="2257" y="2020"/>
                  <a:pt x="2472" y="1750"/>
                  <a:pt x="2664" y="1479"/>
                </a:cubicBezTo>
                <a:cubicBezTo>
                  <a:pt x="2765" y="1355"/>
                  <a:pt x="2844" y="1208"/>
                  <a:pt x="2934" y="1095"/>
                </a:cubicBezTo>
                <a:cubicBezTo>
                  <a:pt x="3025" y="982"/>
                  <a:pt x="3115" y="858"/>
                  <a:pt x="3183" y="757"/>
                </a:cubicBezTo>
                <a:cubicBezTo>
                  <a:pt x="3363" y="520"/>
                  <a:pt x="3521" y="260"/>
                  <a:pt x="366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1" name="Google Shape;4281;p21"/>
          <p:cNvSpPr/>
          <p:nvPr/>
        </p:nvSpPr>
        <p:spPr>
          <a:xfrm>
            <a:off x="8099103" y="4592975"/>
            <a:ext cx="42248" cy="53848"/>
          </a:xfrm>
          <a:custGeom>
            <a:avLst/>
            <a:gdLst/>
            <a:ahLst/>
            <a:cxnLst/>
            <a:rect l="l" t="t" r="r" b="b"/>
            <a:pathLst>
              <a:path w="1231" h="1569" extrusionOk="0">
                <a:moveTo>
                  <a:pt x="1230" y="0"/>
                </a:moveTo>
                <a:lnTo>
                  <a:pt x="1230" y="0"/>
                </a:lnTo>
                <a:cubicBezTo>
                  <a:pt x="1117" y="34"/>
                  <a:pt x="1016" y="91"/>
                  <a:pt x="914" y="158"/>
                </a:cubicBezTo>
                <a:cubicBezTo>
                  <a:pt x="722" y="283"/>
                  <a:pt x="553" y="452"/>
                  <a:pt x="418" y="655"/>
                </a:cubicBezTo>
                <a:cubicBezTo>
                  <a:pt x="350" y="745"/>
                  <a:pt x="293" y="835"/>
                  <a:pt x="248" y="937"/>
                </a:cubicBezTo>
                <a:cubicBezTo>
                  <a:pt x="192" y="1050"/>
                  <a:pt x="147" y="1140"/>
                  <a:pt x="102" y="1242"/>
                </a:cubicBezTo>
                <a:cubicBezTo>
                  <a:pt x="57" y="1343"/>
                  <a:pt x="23" y="1456"/>
                  <a:pt x="0" y="1569"/>
                </a:cubicBezTo>
                <a:cubicBezTo>
                  <a:pt x="113" y="1546"/>
                  <a:pt x="226" y="1513"/>
                  <a:pt x="339" y="1456"/>
                </a:cubicBezTo>
                <a:cubicBezTo>
                  <a:pt x="519" y="1388"/>
                  <a:pt x="711" y="1185"/>
                  <a:pt x="880" y="971"/>
                </a:cubicBezTo>
                <a:cubicBezTo>
                  <a:pt x="1004" y="779"/>
                  <a:pt x="1106" y="565"/>
                  <a:pt x="1174" y="350"/>
                </a:cubicBezTo>
                <a:cubicBezTo>
                  <a:pt x="1208" y="237"/>
                  <a:pt x="1230" y="113"/>
                  <a:pt x="12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2" name="Google Shape;4282;p21"/>
          <p:cNvSpPr/>
          <p:nvPr/>
        </p:nvSpPr>
        <p:spPr>
          <a:xfrm>
            <a:off x="6636728" y="3868789"/>
            <a:ext cx="435727" cy="438816"/>
          </a:xfrm>
          <a:custGeom>
            <a:avLst/>
            <a:gdLst/>
            <a:ahLst/>
            <a:cxnLst/>
            <a:rect l="l" t="t" r="r" b="b"/>
            <a:pathLst>
              <a:path w="12696" h="12786" extrusionOk="0">
                <a:moveTo>
                  <a:pt x="1" y="0"/>
                </a:moveTo>
                <a:lnTo>
                  <a:pt x="1" y="0"/>
                </a:lnTo>
                <a:cubicBezTo>
                  <a:pt x="472" y="5187"/>
                  <a:pt x="5881" y="12786"/>
                  <a:pt x="12592" y="12786"/>
                </a:cubicBezTo>
                <a:cubicBezTo>
                  <a:pt x="12626" y="12786"/>
                  <a:pt x="12661" y="12785"/>
                  <a:pt x="12696" y="12785"/>
                </a:cubicBezTo>
                <a:cubicBezTo>
                  <a:pt x="12549" y="5462"/>
                  <a:pt x="7133" y="587"/>
                  <a:pt x="1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21"/>
          <p:cNvSpPr/>
          <p:nvPr/>
        </p:nvSpPr>
        <p:spPr>
          <a:xfrm>
            <a:off x="6643317" y="3885811"/>
            <a:ext cx="512020" cy="508519"/>
          </a:xfrm>
          <a:custGeom>
            <a:avLst/>
            <a:gdLst/>
            <a:ahLst/>
            <a:cxnLst/>
            <a:rect l="l" t="t" r="r" b="b"/>
            <a:pathLst>
              <a:path w="14919" h="14817" extrusionOk="0">
                <a:moveTo>
                  <a:pt x="1" y="1"/>
                </a:moveTo>
                <a:cubicBezTo>
                  <a:pt x="1" y="1"/>
                  <a:pt x="249" y="226"/>
                  <a:pt x="689" y="599"/>
                </a:cubicBezTo>
                <a:cubicBezTo>
                  <a:pt x="904" y="790"/>
                  <a:pt x="1163" y="1016"/>
                  <a:pt x="1468" y="1276"/>
                </a:cubicBezTo>
                <a:cubicBezTo>
                  <a:pt x="1772" y="1535"/>
                  <a:pt x="2100" y="1840"/>
                  <a:pt x="2461" y="2178"/>
                </a:cubicBezTo>
                <a:lnTo>
                  <a:pt x="3386" y="3036"/>
                </a:lnTo>
                <a:cubicBezTo>
                  <a:pt x="2867" y="3036"/>
                  <a:pt x="2337" y="3070"/>
                  <a:pt x="1806" y="3138"/>
                </a:cubicBezTo>
                <a:cubicBezTo>
                  <a:pt x="2427" y="3239"/>
                  <a:pt x="3059" y="3296"/>
                  <a:pt x="3691" y="3307"/>
                </a:cubicBezTo>
                <a:cubicBezTo>
                  <a:pt x="4074" y="3691"/>
                  <a:pt x="4481" y="4085"/>
                  <a:pt x="4909" y="4503"/>
                </a:cubicBezTo>
                <a:cubicBezTo>
                  <a:pt x="5067" y="4650"/>
                  <a:pt x="5214" y="4808"/>
                  <a:pt x="5372" y="4966"/>
                </a:cubicBezTo>
                <a:cubicBezTo>
                  <a:pt x="5372" y="4999"/>
                  <a:pt x="5361" y="5033"/>
                  <a:pt x="5349" y="5067"/>
                </a:cubicBezTo>
                <a:cubicBezTo>
                  <a:pt x="4711" y="4996"/>
                  <a:pt x="4073" y="4953"/>
                  <a:pt x="3434" y="4953"/>
                </a:cubicBezTo>
                <a:cubicBezTo>
                  <a:pt x="3362" y="4953"/>
                  <a:pt x="3289" y="4953"/>
                  <a:pt x="3217" y="4954"/>
                </a:cubicBezTo>
                <a:cubicBezTo>
                  <a:pt x="3950" y="5135"/>
                  <a:pt x="4695" y="5270"/>
                  <a:pt x="5440" y="5361"/>
                </a:cubicBezTo>
                <a:cubicBezTo>
                  <a:pt x="5507" y="5361"/>
                  <a:pt x="5575" y="5315"/>
                  <a:pt x="5586" y="5259"/>
                </a:cubicBezTo>
                <a:cubicBezTo>
                  <a:pt x="5586" y="5236"/>
                  <a:pt x="5598" y="5214"/>
                  <a:pt x="5609" y="5191"/>
                </a:cubicBezTo>
                <a:cubicBezTo>
                  <a:pt x="5823" y="5394"/>
                  <a:pt x="6038" y="5620"/>
                  <a:pt x="6252" y="5846"/>
                </a:cubicBezTo>
                <a:cubicBezTo>
                  <a:pt x="6512" y="6105"/>
                  <a:pt x="6783" y="6387"/>
                  <a:pt x="7053" y="6658"/>
                </a:cubicBezTo>
                <a:cubicBezTo>
                  <a:pt x="6895" y="6647"/>
                  <a:pt x="6749" y="6636"/>
                  <a:pt x="6591" y="6636"/>
                </a:cubicBezTo>
                <a:cubicBezTo>
                  <a:pt x="6376" y="6613"/>
                  <a:pt x="6151" y="6602"/>
                  <a:pt x="5925" y="6591"/>
                </a:cubicBezTo>
                <a:cubicBezTo>
                  <a:pt x="5711" y="6591"/>
                  <a:pt x="5485" y="6591"/>
                  <a:pt x="5259" y="6613"/>
                </a:cubicBezTo>
                <a:cubicBezTo>
                  <a:pt x="5146" y="6624"/>
                  <a:pt x="5034" y="6647"/>
                  <a:pt x="4921" y="6658"/>
                </a:cubicBezTo>
                <a:cubicBezTo>
                  <a:pt x="4808" y="6681"/>
                  <a:pt x="4706" y="6726"/>
                  <a:pt x="4605" y="6760"/>
                </a:cubicBezTo>
                <a:lnTo>
                  <a:pt x="4932" y="6726"/>
                </a:lnTo>
                <a:lnTo>
                  <a:pt x="5259" y="6726"/>
                </a:lnTo>
                <a:cubicBezTo>
                  <a:pt x="5372" y="6726"/>
                  <a:pt x="5474" y="6749"/>
                  <a:pt x="5586" y="6749"/>
                </a:cubicBezTo>
                <a:lnTo>
                  <a:pt x="5914" y="6794"/>
                </a:lnTo>
                <a:cubicBezTo>
                  <a:pt x="6128" y="6828"/>
                  <a:pt x="6342" y="6850"/>
                  <a:pt x="6568" y="6884"/>
                </a:cubicBezTo>
                <a:cubicBezTo>
                  <a:pt x="6794" y="6906"/>
                  <a:pt x="7020" y="6929"/>
                  <a:pt x="7234" y="6940"/>
                </a:cubicBezTo>
                <a:cubicBezTo>
                  <a:pt x="7268" y="6940"/>
                  <a:pt x="7290" y="6929"/>
                  <a:pt x="7302" y="6918"/>
                </a:cubicBezTo>
                <a:lnTo>
                  <a:pt x="7629" y="7234"/>
                </a:lnTo>
                <a:cubicBezTo>
                  <a:pt x="7877" y="7493"/>
                  <a:pt x="8125" y="7753"/>
                  <a:pt x="8374" y="8001"/>
                </a:cubicBezTo>
                <a:cubicBezTo>
                  <a:pt x="7685" y="8046"/>
                  <a:pt x="6997" y="8103"/>
                  <a:pt x="6309" y="8204"/>
                </a:cubicBezTo>
                <a:cubicBezTo>
                  <a:pt x="6844" y="8251"/>
                  <a:pt x="7384" y="8271"/>
                  <a:pt x="7922" y="8271"/>
                </a:cubicBezTo>
                <a:cubicBezTo>
                  <a:pt x="8156" y="8271"/>
                  <a:pt x="8390" y="8267"/>
                  <a:pt x="8622" y="8261"/>
                </a:cubicBezTo>
                <a:cubicBezTo>
                  <a:pt x="9197" y="8859"/>
                  <a:pt x="9762" y="9445"/>
                  <a:pt x="10315" y="10021"/>
                </a:cubicBezTo>
                <a:lnTo>
                  <a:pt x="10337" y="10043"/>
                </a:lnTo>
                <a:cubicBezTo>
                  <a:pt x="9987" y="9976"/>
                  <a:pt x="9637" y="9897"/>
                  <a:pt x="9288" y="9852"/>
                </a:cubicBezTo>
                <a:cubicBezTo>
                  <a:pt x="8870" y="9807"/>
                  <a:pt x="8430" y="9773"/>
                  <a:pt x="8001" y="9761"/>
                </a:cubicBezTo>
                <a:lnTo>
                  <a:pt x="8001" y="9761"/>
                </a:lnTo>
                <a:cubicBezTo>
                  <a:pt x="8419" y="9874"/>
                  <a:pt x="8836" y="9965"/>
                  <a:pt x="9254" y="10055"/>
                </a:cubicBezTo>
                <a:cubicBezTo>
                  <a:pt x="9671" y="10168"/>
                  <a:pt x="10078" y="10258"/>
                  <a:pt x="10495" y="10348"/>
                </a:cubicBezTo>
                <a:cubicBezTo>
                  <a:pt x="10504" y="10351"/>
                  <a:pt x="10513" y="10353"/>
                  <a:pt x="10522" y="10353"/>
                </a:cubicBezTo>
                <a:cubicBezTo>
                  <a:pt x="10547" y="10353"/>
                  <a:pt x="10572" y="10342"/>
                  <a:pt x="10597" y="10326"/>
                </a:cubicBezTo>
                <a:cubicBezTo>
                  <a:pt x="11330" y="11093"/>
                  <a:pt x="12030" y="11826"/>
                  <a:pt x="12628" y="12447"/>
                </a:cubicBezTo>
                <a:cubicBezTo>
                  <a:pt x="13993" y="13880"/>
                  <a:pt x="14918" y="14817"/>
                  <a:pt x="14918" y="14817"/>
                </a:cubicBezTo>
                <a:cubicBezTo>
                  <a:pt x="14918" y="14817"/>
                  <a:pt x="14061" y="13812"/>
                  <a:pt x="12741" y="12345"/>
                </a:cubicBezTo>
                <a:cubicBezTo>
                  <a:pt x="12143" y="11668"/>
                  <a:pt x="11443" y="10890"/>
                  <a:pt x="10687" y="10066"/>
                </a:cubicBezTo>
                <a:cubicBezTo>
                  <a:pt x="10755" y="9637"/>
                  <a:pt x="10834" y="9197"/>
                  <a:pt x="10901" y="8757"/>
                </a:cubicBezTo>
                <a:cubicBezTo>
                  <a:pt x="10935" y="8509"/>
                  <a:pt x="10958" y="8261"/>
                  <a:pt x="10980" y="8001"/>
                </a:cubicBezTo>
                <a:lnTo>
                  <a:pt x="10980" y="7245"/>
                </a:lnTo>
                <a:cubicBezTo>
                  <a:pt x="10924" y="7493"/>
                  <a:pt x="10890" y="7742"/>
                  <a:pt x="10845" y="7978"/>
                </a:cubicBezTo>
                <a:cubicBezTo>
                  <a:pt x="10800" y="8227"/>
                  <a:pt x="10732" y="8475"/>
                  <a:pt x="10676" y="8712"/>
                </a:cubicBezTo>
                <a:cubicBezTo>
                  <a:pt x="10597" y="9073"/>
                  <a:pt x="10518" y="9445"/>
                  <a:pt x="10450" y="9818"/>
                </a:cubicBezTo>
                <a:cubicBezTo>
                  <a:pt x="9976" y="9299"/>
                  <a:pt x="9468" y="8768"/>
                  <a:pt x="8949" y="8227"/>
                </a:cubicBezTo>
                <a:cubicBezTo>
                  <a:pt x="8983" y="8204"/>
                  <a:pt x="9006" y="8170"/>
                  <a:pt x="9017" y="8136"/>
                </a:cubicBezTo>
                <a:lnTo>
                  <a:pt x="9085" y="7426"/>
                </a:lnTo>
                <a:lnTo>
                  <a:pt x="9085" y="6715"/>
                </a:lnTo>
                <a:cubicBezTo>
                  <a:pt x="9085" y="6489"/>
                  <a:pt x="9085" y="6252"/>
                  <a:pt x="9073" y="6015"/>
                </a:cubicBezTo>
                <a:cubicBezTo>
                  <a:pt x="9051" y="5778"/>
                  <a:pt x="9073" y="5541"/>
                  <a:pt x="9073" y="5304"/>
                </a:cubicBezTo>
                <a:lnTo>
                  <a:pt x="9073" y="5304"/>
                </a:lnTo>
                <a:cubicBezTo>
                  <a:pt x="9017" y="5541"/>
                  <a:pt x="8972" y="5767"/>
                  <a:pt x="8927" y="6015"/>
                </a:cubicBezTo>
                <a:cubicBezTo>
                  <a:pt x="8881" y="6252"/>
                  <a:pt x="8870" y="6478"/>
                  <a:pt x="8859" y="6715"/>
                </a:cubicBezTo>
                <a:cubicBezTo>
                  <a:pt x="8836" y="6952"/>
                  <a:pt x="8825" y="7189"/>
                  <a:pt x="8802" y="7426"/>
                </a:cubicBezTo>
                <a:cubicBezTo>
                  <a:pt x="8780" y="7617"/>
                  <a:pt x="8757" y="7809"/>
                  <a:pt x="8746" y="8001"/>
                </a:cubicBezTo>
                <a:lnTo>
                  <a:pt x="8712" y="8001"/>
                </a:lnTo>
                <a:cubicBezTo>
                  <a:pt x="8419" y="7685"/>
                  <a:pt x="8114" y="7369"/>
                  <a:pt x="7821" y="7053"/>
                </a:cubicBezTo>
                <a:lnTo>
                  <a:pt x="7392" y="6636"/>
                </a:lnTo>
                <a:cubicBezTo>
                  <a:pt x="7414" y="6433"/>
                  <a:pt x="7437" y="6241"/>
                  <a:pt x="7460" y="6038"/>
                </a:cubicBezTo>
                <a:cubicBezTo>
                  <a:pt x="7471" y="5778"/>
                  <a:pt x="7482" y="5507"/>
                  <a:pt x="7482" y="5248"/>
                </a:cubicBezTo>
                <a:cubicBezTo>
                  <a:pt x="7460" y="4717"/>
                  <a:pt x="7460" y="4187"/>
                  <a:pt x="7414" y="3657"/>
                </a:cubicBezTo>
                <a:cubicBezTo>
                  <a:pt x="7369" y="3927"/>
                  <a:pt x="7347" y="4187"/>
                  <a:pt x="7313" y="4447"/>
                </a:cubicBezTo>
                <a:lnTo>
                  <a:pt x="7245" y="5236"/>
                </a:lnTo>
                <a:cubicBezTo>
                  <a:pt x="7234" y="5496"/>
                  <a:pt x="7211" y="5756"/>
                  <a:pt x="7189" y="6015"/>
                </a:cubicBezTo>
                <a:cubicBezTo>
                  <a:pt x="7178" y="6139"/>
                  <a:pt x="7166" y="6263"/>
                  <a:pt x="7144" y="6387"/>
                </a:cubicBezTo>
                <a:cubicBezTo>
                  <a:pt x="6907" y="6150"/>
                  <a:pt x="6670" y="5902"/>
                  <a:pt x="6433" y="5677"/>
                </a:cubicBezTo>
                <a:cubicBezTo>
                  <a:pt x="6173" y="5406"/>
                  <a:pt x="5925" y="5157"/>
                  <a:pt x="5665" y="4909"/>
                </a:cubicBezTo>
                <a:cubicBezTo>
                  <a:pt x="5688" y="4808"/>
                  <a:pt x="5711" y="4706"/>
                  <a:pt x="5733" y="4593"/>
                </a:cubicBezTo>
                <a:cubicBezTo>
                  <a:pt x="5767" y="4368"/>
                  <a:pt x="5801" y="4142"/>
                  <a:pt x="5823" y="3916"/>
                </a:cubicBezTo>
                <a:cubicBezTo>
                  <a:pt x="5846" y="3691"/>
                  <a:pt x="5835" y="3454"/>
                  <a:pt x="5823" y="3228"/>
                </a:cubicBezTo>
                <a:cubicBezTo>
                  <a:pt x="5790" y="3002"/>
                  <a:pt x="5767" y="2765"/>
                  <a:pt x="5722" y="2551"/>
                </a:cubicBezTo>
                <a:cubicBezTo>
                  <a:pt x="5699" y="2776"/>
                  <a:pt x="5688" y="3002"/>
                  <a:pt x="5677" y="3228"/>
                </a:cubicBezTo>
                <a:cubicBezTo>
                  <a:pt x="5665" y="3442"/>
                  <a:pt x="5609" y="3668"/>
                  <a:pt x="5586" y="3882"/>
                </a:cubicBezTo>
                <a:cubicBezTo>
                  <a:pt x="5564" y="4108"/>
                  <a:pt x="5496" y="4322"/>
                  <a:pt x="5462" y="4548"/>
                </a:cubicBezTo>
                <a:lnTo>
                  <a:pt x="5428" y="4684"/>
                </a:lnTo>
                <a:cubicBezTo>
                  <a:pt x="5304" y="4571"/>
                  <a:pt x="5180" y="4447"/>
                  <a:pt x="5067" y="4334"/>
                </a:cubicBezTo>
                <a:cubicBezTo>
                  <a:pt x="4706" y="3973"/>
                  <a:pt x="4345" y="3634"/>
                  <a:pt x="3995" y="3307"/>
                </a:cubicBezTo>
                <a:lnTo>
                  <a:pt x="4041" y="3307"/>
                </a:lnTo>
                <a:cubicBezTo>
                  <a:pt x="4108" y="3296"/>
                  <a:pt x="4153" y="3239"/>
                  <a:pt x="4153" y="3171"/>
                </a:cubicBezTo>
                <a:lnTo>
                  <a:pt x="4153" y="3149"/>
                </a:lnTo>
                <a:cubicBezTo>
                  <a:pt x="4097" y="2799"/>
                  <a:pt x="4041" y="2438"/>
                  <a:pt x="3973" y="2099"/>
                </a:cubicBezTo>
                <a:cubicBezTo>
                  <a:pt x="3939" y="1738"/>
                  <a:pt x="3894" y="1389"/>
                  <a:pt x="3815" y="1027"/>
                </a:cubicBezTo>
                <a:cubicBezTo>
                  <a:pt x="3781" y="1377"/>
                  <a:pt x="3758" y="1750"/>
                  <a:pt x="3758" y="2111"/>
                </a:cubicBezTo>
                <a:cubicBezTo>
                  <a:pt x="3781" y="2415"/>
                  <a:pt x="3815" y="2731"/>
                  <a:pt x="3860" y="3036"/>
                </a:cubicBezTo>
                <a:lnTo>
                  <a:pt x="3691" y="3036"/>
                </a:lnTo>
                <a:cubicBezTo>
                  <a:pt x="3296" y="2686"/>
                  <a:pt x="2912" y="2359"/>
                  <a:pt x="2574" y="2054"/>
                </a:cubicBezTo>
                <a:cubicBezTo>
                  <a:pt x="2201" y="1738"/>
                  <a:pt x="1863" y="1434"/>
                  <a:pt x="1535" y="1197"/>
                </a:cubicBezTo>
                <a:cubicBezTo>
                  <a:pt x="1219" y="948"/>
                  <a:pt x="949" y="734"/>
                  <a:pt x="712" y="554"/>
                </a:cubicBezTo>
                <a:lnTo>
                  <a:pt x="1" y="1"/>
                </a:ln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4" name="Google Shape;4284;p21"/>
          <p:cNvSpPr/>
          <p:nvPr/>
        </p:nvSpPr>
        <p:spPr>
          <a:xfrm>
            <a:off x="6479886" y="4102679"/>
            <a:ext cx="550356" cy="284684"/>
          </a:xfrm>
          <a:custGeom>
            <a:avLst/>
            <a:gdLst/>
            <a:ahLst/>
            <a:cxnLst/>
            <a:rect l="l" t="t" r="r" b="b"/>
            <a:pathLst>
              <a:path w="16036" h="8295" extrusionOk="0">
                <a:moveTo>
                  <a:pt x="9414" y="0"/>
                </a:moveTo>
                <a:cubicBezTo>
                  <a:pt x="9066" y="0"/>
                  <a:pt x="8702" y="36"/>
                  <a:pt x="8317" y="114"/>
                </a:cubicBezTo>
                <a:cubicBezTo>
                  <a:pt x="5214" y="576"/>
                  <a:pt x="3239" y="3499"/>
                  <a:pt x="384" y="4650"/>
                </a:cubicBezTo>
                <a:lnTo>
                  <a:pt x="1" y="4830"/>
                </a:lnTo>
                <a:lnTo>
                  <a:pt x="621" y="4954"/>
                </a:lnTo>
                <a:cubicBezTo>
                  <a:pt x="3206" y="5609"/>
                  <a:pt x="5372" y="7979"/>
                  <a:pt x="7945" y="8238"/>
                </a:cubicBezTo>
                <a:cubicBezTo>
                  <a:pt x="8220" y="8276"/>
                  <a:pt x="8489" y="8294"/>
                  <a:pt x="8754" y="8294"/>
                </a:cubicBezTo>
                <a:cubicBezTo>
                  <a:pt x="11798" y="8294"/>
                  <a:pt x="14146" y="5899"/>
                  <a:pt x="16036" y="3781"/>
                </a:cubicBezTo>
                <a:cubicBezTo>
                  <a:pt x="13862" y="2228"/>
                  <a:pt x="12160" y="0"/>
                  <a:pt x="9414" y="0"/>
                </a:cubicBez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5" name="Google Shape;4285;p21"/>
          <p:cNvSpPr/>
          <p:nvPr/>
        </p:nvSpPr>
        <p:spPr>
          <a:xfrm>
            <a:off x="6592970" y="4195240"/>
            <a:ext cx="429515" cy="137143"/>
          </a:xfrm>
          <a:custGeom>
            <a:avLst/>
            <a:gdLst/>
            <a:ahLst/>
            <a:cxnLst/>
            <a:rect l="l" t="t" r="r" b="b"/>
            <a:pathLst>
              <a:path w="12515" h="3996" extrusionOk="0">
                <a:moveTo>
                  <a:pt x="2348" y="1"/>
                </a:moveTo>
                <a:cubicBezTo>
                  <a:pt x="2856" y="328"/>
                  <a:pt x="3386" y="610"/>
                  <a:pt x="3883" y="926"/>
                </a:cubicBezTo>
                <a:cubicBezTo>
                  <a:pt x="4007" y="1016"/>
                  <a:pt x="4131" y="1095"/>
                  <a:pt x="4255" y="1174"/>
                </a:cubicBezTo>
                <a:cubicBezTo>
                  <a:pt x="4368" y="1264"/>
                  <a:pt x="4481" y="1355"/>
                  <a:pt x="4593" y="1445"/>
                </a:cubicBezTo>
                <a:cubicBezTo>
                  <a:pt x="4706" y="1535"/>
                  <a:pt x="4819" y="1637"/>
                  <a:pt x="4921" y="1738"/>
                </a:cubicBezTo>
                <a:cubicBezTo>
                  <a:pt x="4943" y="1750"/>
                  <a:pt x="4955" y="1772"/>
                  <a:pt x="4977" y="1795"/>
                </a:cubicBezTo>
                <a:cubicBezTo>
                  <a:pt x="4627" y="1817"/>
                  <a:pt x="4278" y="1851"/>
                  <a:pt x="3950" y="1885"/>
                </a:cubicBezTo>
                <a:cubicBezTo>
                  <a:pt x="3217" y="1964"/>
                  <a:pt x="2528" y="2043"/>
                  <a:pt x="1953" y="2111"/>
                </a:cubicBezTo>
                <a:cubicBezTo>
                  <a:pt x="1366" y="2167"/>
                  <a:pt x="870" y="2246"/>
                  <a:pt x="542" y="2280"/>
                </a:cubicBezTo>
                <a:lnTo>
                  <a:pt x="1" y="2359"/>
                </a:lnTo>
                <a:lnTo>
                  <a:pt x="542" y="2348"/>
                </a:lnTo>
                <a:cubicBezTo>
                  <a:pt x="892" y="2336"/>
                  <a:pt x="1389" y="2336"/>
                  <a:pt x="1976" y="2303"/>
                </a:cubicBezTo>
                <a:cubicBezTo>
                  <a:pt x="2551" y="2269"/>
                  <a:pt x="3239" y="2246"/>
                  <a:pt x="3984" y="2190"/>
                </a:cubicBezTo>
                <a:lnTo>
                  <a:pt x="4909" y="2133"/>
                </a:lnTo>
                <a:lnTo>
                  <a:pt x="4695" y="2325"/>
                </a:lnTo>
                <a:lnTo>
                  <a:pt x="4424" y="2573"/>
                </a:lnTo>
                <a:cubicBezTo>
                  <a:pt x="4334" y="2664"/>
                  <a:pt x="4244" y="2754"/>
                  <a:pt x="4153" y="2833"/>
                </a:cubicBezTo>
                <a:lnTo>
                  <a:pt x="3871" y="3070"/>
                </a:lnTo>
                <a:cubicBezTo>
                  <a:pt x="3781" y="3149"/>
                  <a:pt x="3691" y="3239"/>
                  <a:pt x="3589" y="3318"/>
                </a:cubicBezTo>
                <a:cubicBezTo>
                  <a:pt x="3386" y="3476"/>
                  <a:pt x="3183" y="3612"/>
                  <a:pt x="2991" y="3781"/>
                </a:cubicBezTo>
                <a:cubicBezTo>
                  <a:pt x="3228" y="3679"/>
                  <a:pt x="3443" y="3555"/>
                  <a:pt x="3668" y="3454"/>
                </a:cubicBezTo>
                <a:cubicBezTo>
                  <a:pt x="3781" y="3397"/>
                  <a:pt x="3883" y="3307"/>
                  <a:pt x="3995" y="3250"/>
                </a:cubicBezTo>
                <a:cubicBezTo>
                  <a:pt x="4097" y="3183"/>
                  <a:pt x="4199" y="3104"/>
                  <a:pt x="4311" y="3036"/>
                </a:cubicBezTo>
                <a:cubicBezTo>
                  <a:pt x="4413" y="2957"/>
                  <a:pt x="4515" y="2878"/>
                  <a:pt x="4616" y="2799"/>
                </a:cubicBezTo>
                <a:lnTo>
                  <a:pt x="4909" y="2562"/>
                </a:lnTo>
                <a:cubicBezTo>
                  <a:pt x="5090" y="2404"/>
                  <a:pt x="5259" y="2246"/>
                  <a:pt x="5440" y="2088"/>
                </a:cubicBezTo>
                <a:lnTo>
                  <a:pt x="6286" y="2020"/>
                </a:lnTo>
                <a:lnTo>
                  <a:pt x="7527" y="1885"/>
                </a:lnTo>
                <a:lnTo>
                  <a:pt x="7527" y="1885"/>
                </a:lnTo>
                <a:cubicBezTo>
                  <a:pt x="7516" y="1896"/>
                  <a:pt x="7505" y="1919"/>
                  <a:pt x="7494" y="1930"/>
                </a:cubicBezTo>
                <a:cubicBezTo>
                  <a:pt x="7392" y="2043"/>
                  <a:pt x="7290" y="2156"/>
                  <a:pt x="7189" y="2269"/>
                </a:cubicBezTo>
                <a:cubicBezTo>
                  <a:pt x="7087" y="2382"/>
                  <a:pt x="6974" y="2472"/>
                  <a:pt x="6862" y="2573"/>
                </a:cubicBezTo>
                <a:cubicBezTo>
                  <a:pt x="6749" y="2664"/>
                  <a:pt x="6613" y="2754"/>
                  <a:pt x="6489" y="2856"/>
                </a:cubicBezTo>
                <a:lnTo>
                  <a:pt x="5722" y="3386"/>
                </a:lnTo>
                <a:cubicBezTo>
                  <a:pt x="5462" y="3578"/>
                  <a:pt x="5225" y="3781"/>
                  <a:pt x="5000" y="3995"/>
                </a:cubicBezTo>
                <a:cubicBezTo>
                  <a:pt x="5135" y="3916"/>
                  <a:pt x="5271" y="3837"/>
                  <a:pt x="5406" y="3758"/>
                </a:cubicBezTo>
                <a:cubicBezTo>
                  <a:pt x="5541" y="3679"/>
                  <a:pt x="5688" y="3623"/>
                  <a:pt x="5812" y="3533"/>
                </a:cubicBezTo>
                <a:cubicBezTo>
                  <a:pt x="6083" y="3397"/>
                  <a:pt x="6365" y="3239"/>
                  <a:pt x="6636" y="3081"/>
                </a:cubicBezTo>
                <a:cubicBezTo>
                  <a:pt x="6771" y="2991"/>
                  <a:pt x="6895" y="2901"/>
                  <a:pt x="7031" y="2810"/>
                </a:cubicBezTo>
                <a:cubicBezTo>
                  <a:pt x="7166" y="2720"/>
                  <a:pt x="7290" y="2607"/>
                  <a:pt x="7403" y="2506"/>
                </a:cubicBezTo>
                <a:cubicBezTo>
                  <a:pt x="7527" y="2393"/>
                  <a:pt x="7629" y="2269"/>
                  <a:pt x="7742" y="2145"/>
                </a:cubicBezTo>
                <a:cubicBezTo>
                  <a:pt x="7821" y="2043"/>
                  <a:pt x="7900" y="1930"/>
                  <a:pt x="7979" y="1829"/>
                </a:cubicBezTo>
                <a:lnTo>
                  <a:pt x="8566" y="1750"/>
                </a:lnTo>
                <a:cubicBezTo>
                  <a:pt x="9254" y="1671"/>
                  <a:pt x="9908" y="1569"/>
                  <a:pt x="10473" y="1490"/>
                </a:cubicBezTo>
                <a:lnTo>
                  <a:pt x="10473" y="1490"/>
                </a:lnTo>
                <a:cubicBezTo>
                  <a:pt x="10078" y="1817"/>
                  <a:pt x="9683" y="2145"/>
                  <a:pt x="9288" y="2494"/>
                </a:cubicBezTo>
                <a:cubicBezTo>
                  <a:pt x="9039" y="2698"/>
                  <a:pt x="8791" y="2901"/>
                  <a:pt x="8532" y="3104"/>
                </a:cubicBezTo>
                <a:cubicBezTo>
                  <a:pt x="8283" y="3318"/>
                  <a:pt x="8046" y="3533"/>
                  <a:pt x="7809" y="3758"/>
                </a:cubicBezTo>
                <a:cubicBezTo>
                  <a:pt x="8092" y="3600"/>
                  <a:pt x="8374" y="3431"/>
                  <a:pt x="8656" y="3262"/>
                </a:cubicBezTo>
                <a:cubicBezTo>
                  <a:pt x="8938" y="3092"/>
                  <a:pt x="9197" y="2912"/>
                  <a:pt x="9468" y="2731"/>
                </a:cubicBezTo>
                <a:cubicBezTo>
                  <a:pt x="9987" y="2325"/>
                  <a:pt x="10506" y="1919"/>
                  <a:pt x="11003" y="1490"/>
                </a:cubicBezTo>
                <a:lnTo>
                  <a:pt x="11014" y="1490"/>
                </a:lnTo>
                <a:lnTo>
                  <a:pt x="11025" y="1468"/>
                </a:lnTo>
                <a:cubicBezTo>
                  <a:pt x="11037" y="1456"/>
                  <a:pt x="11048" y="1422"/>
                  <a:pt x="11059" y="1400"/>
                </a:cubicBezTo>
                <a:cubicBezTo>
                  <a:pt x="11420" y="1343"/>
                  <a:pt x="11736" y="1287"/>
                  <a:pt x="11985" y="1264"/>
                </a:cubicBezTo>
                <a:lnTo>
                  <a:pt x="12515" y="1163"/>
                </a:lnTo>
                <a:lnTo>
                  <a:pt x="12515" y="1163"/>
                </a:lnTo>
                <a:lnTo>
                  <a:pt x="11973" y="1185"/>
                </a:lnTo>
                <a:cubicBezTo>
                  <a:pt x="11714" y="1208"/>
                  <a:pt x="11387" y="1219"/>
                  <a:pt x="11003" y="1242"/>
                </a:cubicBezTo>
                <a:cubicBezTo>
                  <a:pt x="10901" y="1163"/>
                  <a:pt x="10800" y="1061"/>
                  <a:pt x="10698" y="982"/>
                </a:cubicBezTo>
                <a:cubicBezTo>
                  <a:pt x="10597" y="903"/>
                  <a:pt x="10473" y="847"/>
                  <a:pt x="10348" y="779"/>
                </a:cubicBezTo>
                <a:cubicBezTo>
                  <a:pt x="10236" y="723"/>
                  <a:pt x="10111" y="678"/>
                  <a:pt x="9987" y="633"/>
                </a:cubicBezTo>
                <a:lnTo>
                  <a:pt x="9626" y="508"/>
                </a:lnTo>
                <a:cubicBezTo>
                  <a:pt x="9378" y="441"/>
                  <a:pt x="9130" y="384"/>
                  <a:pt x="8881" y="350"/>
                </a:cubicBezTo>
                <a:cubicBezTo>
                  <a:pt x="8622" y="305"/>
                  <a:pt x="8374" y="271"/>
                  <a:pt x="8125" y="238"/>
                </a:cubicBezTo>
                <a:lnTo>
                  <a:pt x="8125" y="238"/>
                </a:lnTo>
                <a:cubicBezTo>
                  <a:pt x="8362" y="328"/>
                  <a:pt x="8599" y="407"/>
                  <a:pt x="8836" y="486"/>
                </a:cubicBezTo>
                <a:cubicBezTo>
                  <a:pt x="8960" y="542"/>
                  <a:pt x="9073" y="576"/>
                  <a:pt x="9197" y="610"/>
                </a:cubicBezTo>
                <a:lnTo>
                  <a:pt x="9547" y="745"/>
                </a:lnTo>
                <a:lnTo>
                  <a:pt x="9886" y="881"/>
                </a:lnTo>
                <a:lnTo>
                  <a:pt x="10202" y="1050"/>
                </a:lnTo>
                <a:cubicBezTo>
                  <a:pt x="10303" y="1118"/>
                  <a:pt x="10405" y="1185"/>
                  <a:pt x="10506" y="1253"/>
                </a:cubicBezTo>
                <a:lnTo>
                  <a:pt x="10529" y="1276"/>
                </a:lnTo>
                <a:cubicBezTo>
                  <a:pt x="9942" y="1321"/>
                  <a:pt x="9265" y="1366"/>
                  <a:pt x="8532" y="1445"/>
                </a:cubicBezTo>
                <a:cubicBezTo>
                  <a:pt x="8351" y="1456"/>
                  <a:pt x="8148" y="1479"/>
                  <a:pt x="7956" y="1501"/>
                </a:cubicBezTo>
                <a:cubicBezTo>
                  <a:pt x="7719" y="1377"/>
                  <a:pt x="7471" y="1242"/>
                  <a:pt x="7223" y="1118"/>
                </a:cubicBezTo>
                <a:cubicBezTo>
                  <a:pt x="6963" y="994"/>
                  <a:pt x="6726" y="870"/>
                  <a:pt x="6467" y="745"/>
                </a:cubicBezTo>
                <a:cubicBezTo>
                  <a:pt x="6218" y="633"/>
                  <a:pt x="5959" y="520"/>
                  <a:pt x="5688" y="418"/>
                </a:cubicBezTo>
                <a:cubicBezTo>
                  <a:pt x="5564" y="362"/>
                  <a:pt x="5417" y="328"/>
                  <a:pt x="5282" y="283"/>
                </a:cubicBezTo>
                <a:cubicBezTo>
                  <a:pt x="5146" y="238"/>
                  <a:pt x="5011" y="215"/>
                  <a:pt x="4876" y="192"/>
                </a:cubicBezTo>
                <a:lnTo>
                  <a:pt x="4876" y="192"/>
                </a:lnTo>
                <a:cubicBezTo>
                  <a:pt x="5000" y="260"/>
                  <a:pt x="5135" y="294"/>
                  <a:pt x="5248" y="362"/>
                </a:cubicBezTo>
                <a:cubicBezTo>
                  <a:pt x="5372" y="441"/>
                  <a:pt x="5508" y="486"/>
                  <a:pt x="5620" y="565"/>
                </a:cubicBezTo>
                <a:cubicBezTo>
                  <a:pt x="5857" y="700"/>
                  <a:pt x="6106" y="847"/>
                  <a:pt x="6343" y="982"/>
                </a:cubicBezTo>
                <a:cubicBezTo>
                  <a:pt x="6681" y="1174"/>
                  <a:pt x="7008" y="1366"/>
                  <a:pt x="7347" y="1558"/>
                </a:cubicBezTo>
                <a:lnTo>
                  <a:pt x="6241" y="1671"/>
                </a:lnTo>
                <a:lnTo>
                  <a:pt x="5406" y="1750"/>
                </a:lnTo>
                <a:lnTo>
                  <a:pt x="5158" y="1490"/>
                </a:lnTo>
                <a:cubicBezTo>
                  <a:pt x="5034" y="1377"/>
                  <a:pt x="4921" y="1287"/>
                  <a:pt x="4797" y="1185"/>
                </a:cubicBezTo>
                <a:cubicBezTo>
                  <a:pt x="4548" y="994"/>
                  <a:pt x="4300" y="824"/>
                  <a:pt x="4029" y="678"/>
                </a:cubicBezTo>
                <a:cubicBezTo>
                  <a:pt x="3758" y="542"/>
                  <a:pt x="3476" y="418"/>
                  <a:pt x="3194" y="305"/>
                </a:cubicBezTo>
                <a:cubicBezTo>
                  <a:pt x="2912" y="204"/>
                  <a:pt x="2630" y="91"/>
                  <a:pt x="2348" y="1"/>
                </a:cubicBez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6" name="Google Shape;4286;p21"/>
          <p:cNvSpPr/>
          <p:nvPr/>
        </p:nvSpPr>
        <p:spPr>
          <a:xfrm>
            <a:off x="6986449" y="4268445"/>
            <a:ext cx="193290" cy="208906"/>
          </a:xfrm>
          <a:custGeom>
            <a:avLst/>
            <a:gdLst/>
            <a:ahLst/>
            <a:cxnLst/>
            <a:rect l="l" t="t" r="r" b="b"/>
            <a:pathLst>
              <a:path w="5632" h="6087" extrusionOk="0">
                <a:moveTo>
                  <a:pt x="1389" y="0"/>
                </a:moveTo>
                <a:cubicBezTo>
                  <a:pt x="1242" y="102"/>
                  <a:pt x="1106" y="215"/>
                  <a:pt x="994" y="350"/>
                </a:cubicBezTo>
                <a:lnTo>
                  <a:pt x="283" y="1038"/>
                </a:lnTo>
                <a:cubicBezTo>
                  <a:pt x="170" y="2189"/>
                  <a:pt x="1" y="3352"/>
                  <a:pt x="700" y="4367"/>
                </a:cubicBezTo>
                <a:cubicBezTo>
                  <a:pt x="1061" y="4875"/>
                  <a:pt x="1524" y="5315"/>
                  <a:pt x="2066" y="5631"/>
                </a:cubicBezTo>
                <a:cubicBezTo>
                  <a:pt x="2557" y="5938"/>
                  <a:pt x="3075" y="6087"/>
                  <a:pt x="3585" y="6087"/>
                </a:cubicBezTo>
                <a:cubicBezTo>
                  <a:pt x="4070" y="6087"/>
                  <a:pt x="4548" y="5952"/>
                  <a:pt x="4988" y="5688"/>
                </a:cubicBezTo>
                <a:cubicBezTo>
                  <a:pt x="5631" y="4807"/>
                  <a:pt x="5394" y="3284"/>
                  <a:pt x="4954" y="2381"/>
                </a:cubicBezTo>
                <a:cubicBezTo>
                  <a:pt x="4661" y="1828"/>
                  <a:pt x="4255" y="1332"/>
                  <a:pt x="3758" y="948"/>
                </a:cubicBezTo>
                <a:cubicBezTo>
                  <a:pt x="3081" y="395"/>
                  <a:pt x="2257" y="68"/>
                  <a:pt x="1389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7" name="Google Shape;4287;p21"/>
          <p:cNvSpPr/>
          <p:nvPr/>
        </p:nvSpPr>
        <p:spPr>
          <a:xfrm>
            <a:off x="6998461" y="4266454"/>
            <a:ext cx="158799" cy="157357"/>
          </a:xfrm>
          <a:custGeom>
            <a:avLst/>
            <a:gdLst/>
            <a:ahLst/>
            <a:cxnLst/>
            <a:rect l="l" t="t" r="r" b="b"/>
            <a:pathLst>
              <a:path w="4627" h="4585" extrusionOk="0">
                <a:moveTo>
                  <a:pt x="1399" y="0"/>
                </a:moveTo>
                <a:cubicBezTo>
                  <a:pt x="870" y="0"/>
                  <a:pt x="394" y="191"/>
                  <a:pt x="170" y="735"/>
                </a:cubicBezTo>
                <a:cubicBezTo>
                  <a:pt x="57" y="995"/>
                  <a:pt x="0" y="1288"/>
                  <a:pt x="12" y="1582"/>
                </a:cubicBezTo>
                <a:cubicBezTo>
                  <a:pt x="23" y="1830"/>
                  <a:pt x="158" y="2010"/>
                  <a:pt x="215" y="2247"/>
                </a:cubicBezTo>
                <a:cubicBezTo>
                  <a:pt x="350" y="2834"/>
                  <a:pt x="170" y="3455"/>
                  <a:pt x="486" y="4008"/>
                </a:cubicBezTo>
                <a:cubicBezTo>
                  <a:pt x="581" y="4185"/>
                  <a:pt x="899" y="4399"/>
                  <a:pt x="1118" y="4399"/>
                </a:cubicBezTo>
                <a:cubicBezTo>
                  <a:pt x="1262" y="4399"/>
                  <a:pt x="1363" y="4307"/>
                  <a:pt x="1332" y="4053"/>
                </a:cubicBezTo>
                <a:lnTo>
                  <a:pt x="1332" y="4053"/>
                </a:lnTo>
                <a:cubicBezTo>
                  <a:pt x="1434" y="4285"/>
                  <a:pt x="1680" y="4585"/>
                  <a:pt x="1940" y="4585"/>
                </a:cubicBezTo>
                <a:cubicBezTo>
                  <a:pt x="1997" y="4585"/>
                  <a:pt x="2054" y="4570"/>
                  <a:pt x="2111" y="4538"/>
                </a:cubicBezTo>
                <a:cubicBezTo>
                  <a:pt x="2393" y="4380"/>
                  <a:pt x="2460" y="3850"/>
                  <a:pt x="2302" y="3602"/>
                </a:cubicBezTo>
                <a:lnTo>
                  <a:pt x="2302" y="3602"/>
                </a:lnTo>
                <a:cubicBezTo>
                  <a:pt x="2421" y="3666"/>
                  <a:pt x="2548" y="3695"/>
                  <a:pt x="2665" y="3695"/>
                </a:cubicBezTo>
                <a:cubicBezTo>
                  <a:pt x="3060" y="3695"/>
                  <a:pt x="3357" y="3367"/>
                  <a:pt x="2957" y="2958"/>
                </a:cubicBezTo>
                <a:lnTo>
                  <a:pt x="2957" y="2958"/>
                </a:lnTo>
                <a:cubicBezTo>
                  <a:pt x="3094" y="3034"/>
                  <a:pt x="3310" y="3126"/>
                  <a:pt x="3502" y="3126"/>
                </a:cubicBezTo>
                <a:cubicBezTo>
                  <a:pt x="3625" y="3126"/>
                  <a:pt x="3739" y="3087"/>
                  <a:pt x="3814" y="2981"/>
                </a:cubicBezTo>
                <a:cubicBezTo>
                  <a:pt x="3984" y="2755"/>
                  <a:pt x="3747" y="2507"/>
                  <a:pt x="3623" y="2315"/>
                </a:cubicBezTo>
                <a:cubicBezTo>
                  <a:pt x="4627" y="1762"/>
                  <a:pt x="3792" y="871"/>
                  <a:pt x="3115" y="487"/>
                </a:cubicBezTo>
                <a:cubicBezTo>
                  <a:pt x="2618" y="205"/>
                  <a:pt x="2065" y="36"/>
                  <a:pt x="1490" y="2"/>
                </a:cubicBezTo>
                <a:cubicBezTo>
                  <a:pt x="1459" y="1"/>
                  <a:pt x="1429" y="0"/>
                  <a:pt x="1399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8" name="Google Shape;4288;p21"/>
          <p:cNvSpPr/>
          <p:nvPr/>
        </p:nvSpPr>
        <p:spPr>
          <a:xfrm>
            <a:off x="7034085" y="4262782"/>
            <a:ext cx="177023" cy="201252"/>
          </a:xfrm>
          <a:custGeom>
            <a:avLst/>
            <a:gdLst/>
            <a:ahLst/>
            <a:cxnLst/>
            <a:rect l="l" t="t" r="r" b="b"/>
            <a:pathLst>
              <a:path w="5158" h="5864" extrusionOk="0">
                <a:moveTo>
                  <a:pt x="768" y="1"/>
                </a:moveTo>
                <a:cubicBezTo>
                  <a:pt x="543" y="1"/>
                  <a:pt x="319" y="37"/>
                  <a:pt x="102" y="109"/>
                </a:cubicBezTo>
                <a:cubicBezTo>
                  <a:pt x="80" y="120"/>
                  <a:pt x="68" y="120"/>
                  <a:pt x="46" y="131"/>
                </a:cubicBezTo>
                <a:cubicBezTo>
                  <a:pt x="34" y="143"/>
                  <a:pt x="12" y="154"/>
                  <a:pt x="1" y="165"/>
                </a:cubicBezTo>
                <a:cubicBezTo>
                  <a:pt x="869" y="233"/>
                  <a:pt x="1693" y="560"/>
                  <a:pt x="2370" y="1113"/>
                </a:cubicBezTo>
                <a:cubicBezTo>
                  <a:pt x="2867" y="1497"/>
                  <a:pt x="3273" y="1993"/>
                  <a:pt x="3566" y="2546"/>
                </a:cubicBezTo>
                <a:cubicBezTo>
                  <a:pt x="4006" y="3449"/>
                  <a:pt x="4243" y="4972"/>
                  <a:pt x="3589" y="5864"/>
                </a:cubicBezTo>
                <a:cubicBezTo>
                  <a:pt x="3815" y="5728"/>
                  <a:pt x="4018" y="5559"/>
                  <a:pt x="4210" y="5379"/>
                </a:cubicBezTo>
                <a:cubicBezTo>
                  <a:pt x="5157" y="4431"/>
                  <a:pt x="4582" y="2749"/>
                  <a:pt x="3905" y="1802"/>
                </a:cubicBezTo>
                <a:cubicBezTo>
                  <a:pt x="3386" y="1158"/>
                  <a:pt x="2720" y="651"/>
                  <a:pt x="1941" y="357"/>
                </a:cubicBezTo>
                <a:cubicBezTo>
                  <a:pt x="1625" y="199"/>
                  <a:pt x="1287" y="86"/>
                  <a:pt x="937" y="7"/>
                </a:cubicBezTo>
                <a:cubicBezTo>
                  <a:pt x="881" y="3"/>
                  <a:pt x="824" y="1"/>
                  <a:pt x="7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9" name="Google Shape;4289;p21"/>
          <p:cNvSpPr/>
          <p:nvPr/>
        </p:nvSpPr>
        <p:spPr>
          <a:xfrm>
            <a:off x="7034874" y="4273078"/>
            <a:ext cx="94140" cy="84084"/>
          </a:xfrm>
          <a:custGeom>
            <a:avLst/>
            <a:gdLst/>
            <a:ahLst/>
            <a:cxnLst/>
            <a:rect l="l" t="t" r="r" b="b"/>
            <a:pathLst>
              <a:path w="2743" h="2450" extrusionOk="0">
                <a:moveTo>
                  <a:pt x="0" y="1"/>
                </a:moveTo>
                <a:cubicBezTo>
                  <a:pt x="0" y="1"/>
                  <a:pt x="57" y="12"/>
                  <a:pt x="169" y="23"/>
                </a:cubicBezTo>
                <a:cubicBezTo>
                  <a:pt x="226" y="35"/>
                  <a:pt x="293" y="57"/>
                  <a:pt x="350" y="68"/>
                </a:cubicBezTo>
                <a:cubicBezTo>
                  <a:pt x="418" y="102"/>
                  <a:pt x="497" y="136"/>
                  <a:pt x="564" y="170"/>
                </a:cubicBezTo>
                <a:cubicBezTo>
                  <a:pt x="643" y="204"/>
                  <a:pt x="734" y="249"/>
                  <a:pt x="813" y="317"/>
                </a:cubicBezTo>
                <a:cubicBezTo>
                  <a:pt x="892" y="373"/>
                  <a:pt x="982" y="430"/>
                  <a:pt x="1061" y="497"/>
                </a:cubicBezTo>
                <a:cubicBezTo>
                  <a:pt x="1106" y="531"/>
                  <a:pt x="1151" y="565"/>
                  <a:pt x="1196" y="599"/>
                </a:cubicBezTo>
                <a:lnTo>
                  <a:pt x="1320" y="712"/>
                </a:lnTo>
                <a:cubicBezTo>
                  <a:pt x="1411" y="791"/>
                  <a:pt x="1490" y="870"/>
                  <a:pt x="1569" y="960"/>
                </a:cubicBezTo>
                <a:cubicBezTo>
                  <a:pt x="1648" y="1050"/>
                  <a:pt x="1738" y="1129"/>
                  <a:pt x="1806" y="1219"/>
                </a:cubicBezTo>
                <a:cubicBezTo>
                  <a:pt x="1885" y="1298"/>
                  <a:pt x="1964" y="1389"/>
                  <a:pt x="2031" y="1479"/>
                </a:cubicBezTo>
                <a:cubicBezTo>
                  <a:pt x="2167" y="1648"/>
                  <a:pt x="2291" y="1817"/>
                  <a:pt x="2404" y="1953"/>
                </a:cubicBezTo>
                <a:cubicBezTo>
                  <a:pt x="2449" y="2032"/>
                  <a:pt x="2505" y="2088"/>
                  <a:pt x="2539" y="2156"/>
                </a:cubicBezTo>
                <a:cubicBezTo>
                  <a:pt x="2584" y="2212"/>
                  <a:pt x="2618" y="2269"/>
                  <a:pt x="2652" y="2314"/>
                </a:cubicBezTo>
                <a:cubicBezTo>
                  <a:pt x="2708" y="2404"/>
                  <a:pt x="2742" y="2449"/>
                  <a:pt x="2742" y="2449"/>
                </a:cubicBezTo>
                <a:cubicBezTo>
                  <a:pt x="2663" y="2258"/>
                  <a:pt x="2584" y="2077"/>
                  <a:pt x="2483" y="1908"/>
                </a:cubicBezTo>
                <a:cubicBezTo>
                  <a:pt x="2437" y="1829"/>
                  <a:pt x="2392" y="1739"/>
                  <a:pt x="2336" y="1660"/>
                </a:cubicBezTo>
                <a:cubicBezTo>
                  <a:pt x="2280" y="1569"/>
                  <a:pt x="2212" y="1479"/>
                  <a:pt x="2144" y="1389"/>
                </a:cubicBezTo>
                <a:cubicBezTo>
                  <a:pt x="2076" y="1298"/>
                  <a:pt x="2009" y="1208"/>
                  <a:pt x="1930" y="1118"/>
                </a:cubicBezTo>
                <a:cubicBezTo>
                  <a:pt x="1862" y="1028"/>
                  <a:pt x="1783" y="926"/>
                  <a:pt x="1693" y="847"/>
                </a:cubicBezTo>
                <a:cubicBezTo>
                  <a:pt x="1602" y="768"/>
                  <a:pt x="1523" y="678"/>
                  <a:pt x="1433" y="599"/>
                </a:cubicBezTo>
                <a:cubicBezTo>
                  <a:pt x="1343" y="520"/>
                  <a:pt x="1241" y="452"/>
                  <a:pt x="1151" y="384"/>
                </a:cubicBezTo>
                <a:cubicBezTo>
                  <a:pt x="1050" y="317"/>
                  <a:pt x="948" y="272"/>
                  <a:pt x="869" y="215"/>
                </a:cubicBezTo>
                <a:cubicBezTo>
                  <a:pt x="779" y="170"/>
                  <a:pt x="688" y="125"/>
                  <a:pt x="598" y="91"/>
                </a:cubicBezTo>
                <a:cubicBezTo>
                  <a:pt x="519" y="57"/>
                  <a:pt x="440" y="35"/>
                  <a:pt x="350" y="23"/>
                </a:cubicBezTo>
                <a:cubicBezTo>
                  <a:pt x="293" y="12"/>
                  <a:pt x="226" y="1"/>
                  <a:pt x="169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0" name="Google Shape;4290;p21"/>
          <p:cNvSpPr/>
          <p:nvPr/>
        </p:nvSpPr>
        <p:spPr>
          <a:xfrm>
            <a:off x="7058109" y="4290135"/>
            <a:ext cx="41459" cy="56182"/>
          </a:xfrm>
          <a:custGeom>
            <a:avLst/>
            <a:gdLst/>
            <a:ahLst/>
            <a:cxnLst/>
            <a:rect l="l" t="t" r="r" b="b"/>
            <a:pathLst>
              <a:path w="1208" h="1637" extrusionOk="0">
                <a:moveTo>
                  <a:pt x="0" y="0"/>
                </a:moveTo>
                <a:cubicBezTo>
                  <a:pt x="0" y="0"/>
                  <a:pt x="79" y="113"/>
                  <a:pt x="203" y="249"/>
                </a:cubicBezTo>
                <a:cubicBezTo>
                  <a:pt x="260" y="327"/>
                  <a:pt x="339" y="406"/>
                  <a:pt x="418" y="497"/>
                </a:cubicBezTo>
                <a:cubicBezTo>
                  <a:pt x="497" y="587"/>
                  <a:pt x="587" y="677"/>
                  <a:pt x="666" y="779"/>
                </a:cubicBezTo>
                <a:cubicBezTo>
                  <a:pt x="745" y="880"/>
                  <a:pt x="824" y="971"/>
                  <a:pt x="880" y="1072"/>
                </a:cubicBezTo>
                <a:cubicBezTo>
                  <a:pt x="914" y="1129"/>
                  <a:pt x="959" y="1174"/>
                  <a:pt x="982" y="1219"/>
                </a:cubicBezTo>
                <a:cubicBezTo>
                  <a:pt x="1004" y="1264"/>
                  <a:pt x="1027" y="1309"/>
                  <a:pt x="1061" y="1354"/>
                </a:cubicBezTo>
                <a:cubicBezTo>
                  <a:pt x="1083" y="1388"/>
                  <a:pt x="1106" y="1422"/>
                  <a:pt x="1117" y="1467"/>
                </a:cubicBezTo>
                <a:cubicBezTo>
                  <a:pt x="1140" y="1501"/>
                  <a:pt x="1151" y="1535"/>
                  <a:pt x="1162" y="1557"/>
                </a:cubicBezTo>
                <a:lnTo>
                  <a:pt x="1208" y="1636"/>
                </a:lnTo>
                <a:cubicBezTo>
                  <a:pt x="1208" y="1636"/>
                  <a:pt x="1208" y="1603"/>
                  <a:pt x="1196" y="1546"/>
                </a:cubicBezTo>
                <a:cubicBezTo>
                  <a:pt x="1185" y="1512"/>
                  <a:pt x="1196" y="1478"/>
                  <a:pt x="1185" y="1445"/>
                </a:cubicBezTo>
                <a:cubicBezTo>
                  <a:pt x="1185" y="1388"/>
                  <a:pt x="1174" y="1343"/>
                  <a:pt x="1162" y="1298"/>
                </a:cubicBezTo>
                <a:cubicBezTo>
                  <a:pt x="1151" y="1253"/>
                  <a:pt x="1140" y="1185"/>
                  <a:pt x="1129" y="1129"/>
                </a:cubicBezTo>
                <a:cubicBezTo>
                  <a:pt x="1106" y="1072"/>
                  <a:pt x="1106" y="1005"/>
                  <a:pt x="1072" y="948"/>
                </a:cubicBezTo>
                <a:cubicBezTo>
                  <a:pt x="1038" y="892"/>
                  <a:pt x="1083" y="790"/>
                  <a:pt x="1038" y="734"/>
                </a:cubicBezTo>
                <a:cubicBezTo>
                  <a:pt x="1004" y="677"/>
                  <a:pt x="959" y="632"/>
                  <a:pt x="925" y="576"/>
                </a:cubicBezTo>
                <a:cubicBezTo>
                  <a:pt x="880" y="519"/>
                  <a:pt x="767" y="531"/>
                  <a:pt x="722" y="474"/>
                </a:cubicBezTo>
                <a:cubicBezTo>
                  <a:pt x="688" y="429"/>
                  <a:pt x="564" y="440"/>
                  <a:pt x="519" y="395"/>
                </a:cubicBezTo>
                <a:cubicBezTo>
                  <a:pt x="440" y="316"/>
                  <a:pt x="361" y="249"/>
                  <a:pt x="271" y="181"/>
                </a:cubicBezTo>
                <a:cubicBezTo>
                  <a:pt x="181" y="113"/>
                  <a:pt x="90" y="57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1" name="Google Shape;4291;p21"/>
          <p:cNvSpPr/>
          <p:nvPr/>
        </p:nvSpPr>
        <p:spPr>
          <a:xfrm>
            <a:off x="7054608" y="4292057"/>
            <a:ext cx="29858" cy="51171"/>
          </a:xfrm>
          <a:custGeom>
            <a:avLst/>
            <a:gdLst/>
            <a:ahLst/>
            <a:cxnLst/>
            <a:rect l="l" t="t" r="r" b="b"/>
            <a:pathLst>
              <a:path w="870" h="1491" extrusionOk="0">
                <a:moveTo>
                  <a:pt x="1" y="1"/>
                </a:moveTo>
                <a:lnTo>
                  <a:pt x="46" y="68"/>
                </a:lnTo>
                <a:cubicBezTo>
                  <a:pt x="68" y="114"/>
                  <a:pt x="113" y="159"/>
                  <a:pt x="159" y="226"/>
                </a:cubicBezTo>
                <a:cubicBezTo>
                  <a:pt x="181" y="260"/>
                  <a:pt x="215" y="294"/>
                  <a:pt x="238" y="328"/>
                </a:cubicBezTo>
                <a:cubicBezTo>
                  <a:pt x="271" y="373"/>
                  <a:pt x="294" y="418"/>
                  <a:pt x="317" y="452"/>
                </a:cubicBezTo>
                <a:cubicBezTo>
                  <a:pt x="384" y="531"/>
                  <a:pt x="441" y="621"/>
                  <a:pt x="486" y="712"/>
                </a:cubicBezTo>
                <a:cubicBezTo>
                  <a:pt x="542" y="802"/>
                  <a:pt x="599" y="892"/>
                  <a:pt x="644" y="994"/>
                </a:cubicBezTo>
                <a:cubicBezTo>
                  <a:pt x="655" y="1028"/>
                  <a:pt x="689" y="1073"/>
                  <a:pt x="700" y="1118"/>
                </a:cubicBezTo>
                <a:cubicBezTo>
                  <a:pt x="723" y="1152"/>
                  <a:pt x="745" y="1197"/>
                  <a:pt x="757" y="1231"/>
                </a:cubicBezTo>
                <a:cubicBezTo>
                  <a:pt x="790" y="1310"/>
                  <a:pt x="813" y="1366"/>
                  <a:pt x="836" y="1411"/>
                </a:cubicBezTo>
                <a:cubicBezTo>
                  <a:pt x="858" y="1456"/>
                  <a:pt x="869" y="1490"/>
                  <a:pt x="869" y="1490"/>
                </a:cubicBezTo>
                <a:cubicBezTo>
                  <a:pt x="869" y="1456"/>
                  <a:pt x="869" y="1422"/>
                  <a:pt x="869" y="1400"/>
                </a:cubicBezTo>
                <a:cubicBezTo>
                  <a:pt x="869" y="1332"/>
                  <a:pt x="858" y="1264"/>
                  <a:pt x="847" y="1197"/>
                </a:cubicBezTo>
                <a:cubicBezTo>
                  <a:pt x="836" y="1152"/>
                  <a:pt x="836" y="1107"/>
                  <a:pt x="824" y="1061"/>
                </a:cubicBezTo>
                <a:cubicBezTo>
                  <a:pt x="802" y="1016"/>
                  <a:pt x="790" y="971"/>
                  <a:pt x="768" y="926"/>
                </a:cubicBezTo>
                <a:cubicBezTo>
                  <a:pt x="757" y="870"/>
                  <a:pt x="734" y="824"/>
                  <a:pt x="712" y="768"/>
                </a:cubicBezTo>
                <a:cubicBezTo>
                  <a:pt x="678" y="723"/>
                  <a:pt x="666" y="678"/>
                  <a:pt x="633" y="633"/>
                </a:cubicBezTo>
                <a:cubicBezTo>
                  <a:pt x="599" y="587"/>
                  <a:pt x="565" y="542"/>
                  <a:pt x="531" y="486"/>
                </a:cubicBezTo>
                <a:cubicBezTo>
                  <a:pt x="508" y="441"/>
                  <a:pt x="475" y="407"/>
                  <a:pt x="429" y="362"/>
                </a:cubicBezTo>
                <a:cubicBezTo>
                  <a:pt x="373" y="294"/>
                  <a:pt x="305" y="226"/>
                  <a:pt x="226" y="159"/>
                </a:cubicBezTo>
                <a:cubicBezTo>
                  <a:pt x="181" y="114"/>
                  <a:pt x="125" y="80"/>
                  <a:pt x="68" y="46"/>
                </a:cubicBezTo>
                <a:lnTo>
                  <a:pt x="1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2" name="Google Shape;4292;p21"/>
          <p:cNvSpPr/>
          <p:nvPr/>
        </p:nvSpPr>
        <p:spPr>
          <a:xfrm>
            <a:off x="6826895" y="4259007"/>
            <a:ext cx="225826" cy="191712"/>
          </a:xfrm>
          <a:custGeom>
            <a:avLst/>
            <a:gdLst/>
            <a:ahLst/>
            <a:cxnLst/>
            <a:rect l="l" t="t" r="r" b="b"/>
            <a:pathLst>
              <a:path w="6580" h="5586" extrusionOk="0">
                <a:moveTo>
                  <a:pt x="5856" y="1"/>
                </a:moveTo>
                <a:cubicBezTo>
                  <a:pt x="5482" y="1"/>
                  <a:pt x="5111" y="31"/>
                  <a:pt x="4751" y="95"/>
                </a:cubicBezTo>
                <a:cubicBezTo>
                  <a:pt x="3059" y="377"/>
                  <a:pt x="1129" y="1054"/>
                  <a:pt x="395" y="2747"/>
                </a:cubicBezTo>
                <a:cubicBezTo>
                  <a:pt x="0" y="3672"/>
                  <a:pt x="57" y="4766"/>
                  <a:pt x="768" y="5410"/>
                </a:cubicBezTo>
                <a:lnTo>
                  <a:pt x="869" y="5489"/>
                </a:lnTo>
                <a:cubicBezTo>
                  <a:pt x="1050" y="5534"/>
                  <a:pt x="1230" y="5568"/>
                  <a:pt x="1411" y="5579"/>
                </a:cubicBezTo>
                <a:cubicBezTo>
                  <a:pt x="1478" y="5583"/>
                  <a:pt x="1545" y="5585"/>
                  <a:pt x="1611" y="5585"/>
                </a:cubicBezTo>
                <a:cubicBezTo>
                  <a:pt x="2604" y="5585"/>
                  <a:pt x="3506" y="5122"/>
                  <a:pt x="4288" y="4541"/>
                </a:cubicBezTo>
                <a:cubicBezTo>
                  <a:pt x="4796" y="4157"/>
                  <a:pt x="5225" y="3536"/>
                  <a:pt x="5552" y="3006"/>
                </a:cubicBezTo>
                <a:cubicBezTo>
                  <a:pt x="6060" y="2137"/>
                  <a:pt x="6579" y="1043"/>
                  <a:pt x="6365" y="72"/>
                </a:cubicBezTo>
                <a:cubicBezTo>
                  <a:pt x="6342" y="50"/>
                  <a:pt x="6331" y="38"/>
                  <a:pt x="6320" y="16"/>
                </a:cubicBezTo>
                <a:cubicBezTo>
                  <a:pt x="6165" y="6"/>
                  <a:pt x="6010" y="1"/>
                  <a:pt x="5856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3" name="Google Shape;4293;p21"/>
          <p:cNvSpPr/>
          <p:nvPr/>
        </p:nvSpPr>
        <p:spPr>
          <a:xfrm>
            <a:off x="6917122" y="4254511"/>
            <a:ext cx="134431" cy="135564"/>
          </a:xfrm>
          <a:custGeom>
            <a:avLst/>
            <a:gdLst/>
            <a:ahLst/>
            <a:cxnLst/>
            <a:rect l="l" t="t" r="r" b="b"/>
            <a:pathLst>
              <a:path w="3917" h="3950" extrusionOk="0">
                <a:moveTo>
                  <a:pt x="3205" y="0"/>
                </a:moveTo>
                <a:cubicBezTo>
                  <a:pt x="2574" y="147"/>
                  <a:pt x="1919" y="169"/>
                  <a:pt x="1298" y="271"/>
                </a:cubicBezTo>
                <a:cubicBezTo>
                  <a:pt x="949" y="361"/>
                  <a:pt x="407" y="418"/>
                  <a:pt x="226" y="767"/>
                </a:cubicBezTo>
                <a:cubicBezTo>
                  <a:pt x="1" y="1185"/>
                  <a:pt x="317" y="1760"/>
                  <a:pt x="768" y="1828"/>
                </a:cubicBezTo>
                <a:cubicBezTo>
                  <a:pt x="565" y="1918"/>
                  <a:pt x="226" y="2144"/>
                  <a:pt x="272" y="2392"/>
                </a:cubicBezTo>
                <a:cubicBezTo>
                  <a:pt x="328" y="2731"/>
                  <a:pt x="757" y="2765"/>
                  <a:pt x="982" y="2855"/>
                </a:cubicBezTo>
                <a:cubicBezTo>
                  <a:pt x="937" y="3002"/>
                  <a:pt x="768" y="3352"/>
                  <a:pt x="892" y="3509"/>
                </a:cubicBezTo>
                <a:cubicBezTo>
                  <a:pt x="937" y="3562"/>
                  <a:pt x="985" y="3583"/>
                  <a:pt x="1033" y="3583"/>
                </a:cubicBezTo>
                <a:cubicBezTo>
                  <a:pt x="1129" y="3583"/>
                  <a:pt x="1227" y="3498"/>
                  <a:pt x="1310" y="3408"/>
                </a:cubicBezTo>
                <a:lnTo>
                  <a:pt x="1310" y="3408"/>
                </a:lnTo>
                <a:cubicBezTo>
                  <a:pt x="1186" y="3611"/>
                  <a:pt x="1310" y="3882"/>
                  <a:pt x="1547" y="3927"/>
                </a:cubicBezTo>
                <a:cubicBezTo>
                  <a:pt x="1597" y="3943"/>
                  <a:pt x="1650" y="3950"/>
                  <a:pt x="1706" y="3950"/>
                </a:cubicBezTo>
                <a:cubicBezTo>
                  <a:pt x="2174" y="3950"/>
                  <a:pt x="2798" y="3442"/>
                  <a:pt x="3070" y="3160"/>
                </a:cubicBezTo>
                <a:cubicBezTo>
                  <a:pt x="3736" y="2471"/>
                  <a:pt x="3724" y="1185"/>
                  <a:pt x="3916" y="350"/>
                </a:cubicBezTo>
                <a:lnTo>
                  <a:pt x="3205" y="0"/>
                </a:ln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4" name="Google Shape;4294;p21"/>
          <p:cNvSpPr/>
          <p:nvPr/>
        </p:nvSpPr>
        <p:spPr>
          <a:xfrm>
            <a:off x="6856719" y="4261478"/>
            <a:ext cx="205268" cy="206812"/>
          </a:xfrm>
          <a:custGeom>
            <a:avLst/>
            <a:gdLst/>
            <a:ahLst/>
            <a:cxnLst/>
            <a:rect l="l" t="t" r="r" b="b"/>
            <a:pathLst>
              <a:path w="5981" h="6026" extrusionOk="0">
                <a:moveTo>
                  <a:pt x="5484" y="0"/>
                </a:moveTo>
                <a:lnTo>
                  <a:pt x="5484" y="0"/>
                </a:lnTo>
                <a:cubicBezTo>
                  <a:pt x="5710" y="971"/>
                  <a:pt x="5180" y="2077"/>
                  <a:pt x="4683" y="2934"/>
                </a:cubicBezTo>
                <a:cubicBezTo>
                  <a:pt x="4356" y="3464"/>
                  <a:pt x="3927" y="4085"/>
                  <a:pt x="3408" y="4469"/>
                </a:cubicBezTo>
                <a:cubicBezTo>
                  <a:pt x="2626" y="5050"/>
                  <a:pt x="1724" y="5513"/>
                  <a:pt x="740" y="5513"/>
                </a:cubicBezTo>
                <a:cubicBezTo>
                  <a:pt x="675" y="5513"/>
                  <a:pt x="609" y="5511"/>
                  <a:pt x="542" y="5507"/>
                </a:cubicBezTo>
                <a:cubicBezTo>
                  <a:pt x="361" y="5496"/>
                  <a:pt x="181" y="5462"/>
                  <a:pt x="0" y="5417"/>
                </a:cubicBezTo>
                <a:lnTo>
                  <a:pt x="0" y="5417"/>
                </a:lnTo>
                <a:cubicBezTo>
                  <a:pt x="442" y="5764"/>
                  <a:pt x="1031" y="6025"/>
                  <a:pt x="1588" y="6025"/>
                </a:cubicBezTo>
                <a:cubicBezTo>
                  <a:pt x="1700" y="6025"/>
                  <a:pt x="1811" y="6015"/>
                  <a:pt x="1919" y="5992"/>
                </a:cubicBezTo>
                <a:cubicBezTo>
                  <a:pt x="2912" y="5823"/>
                  <a:pt x="3442" y="5552"/>
                  <a:pt x="4255" y="4943"/>
                </a:cubicBezTo>
                <a:cubicBezTo>
                  <a:pt x="4807" y="4536"/>
                  <a:pt x="5417" y="3543"/>
                  <a:pt x="5620" y="2855"/>
                </a:cubicBezTo>
                <a:cubicBezTo>
                  <a:pt x="5834" y="2110"/>
                  <a:pt x="5981" y="598"/>
                  <a:pt x="54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5" name="Google Shape;4295;p21"/>
          <p:cNvSpPr/>
          <p:nvPr/>
        </p:nvSpPr>
        <p:spPr>
          <a:xfrm>
            <a:off x="7007350" y="4245210"/>
            <a:ext cx="35693" cy="101107"/>
          </a:xfrm>
          <a:custGeom>
            <a:avLst/>
            <a:gdLst/>
            <a:ahLst/>
            <a:cxnLst/>
            <a:rect l="l" t="t" r="r" b="b"/>
            <a:pathLst>
              <a:path w="1040" h="2946" extrusionOk="0">
                <a:moveTo>
                  <a:pt x="1028" y="0"/>
                </a:moveTo>
                <a:cubicBezTo>
                  <a:pt x="1028" y="0"/>
                  <a:pt x="1028" y="57"/>
                  <a:pt x="1005" y="136"/>
                </a:cubicBezTo>
                <a:cubicBezTo>
                  <a:pt x="994" y="226"/>
                  <a:pt x="960" y="350"/>
                  <a:pt x="938" y="497"/>
                </a:cubicBezTo>
                <a:cubicBezTo>
                  <a:pt x="915" y="643"/>
                  <a:pt x="870" y="813"/>
                  <a:pt x="825" y="993"/>
                </a:cubicBezTo>
                <a:cubicBezTo>
                  <a:pt x="802" y="1084"/>
                  <a:pt x="780" y="1163"/>
                  <a:pt x="757" y="1264"/>
                </a:cubicBezTo>
                <a:cubicBezTo>
                  <a:pt x="734" y="1354"/>
                  <a:pt x="712" y="1445"/>
                  <a:pt x="678" y="1546"/>
                </a:cubicBezTo>
                <a:cubicBezTo>
                  <a:pt x="644" y="1636"/>
                  <a:pt x="622" y="1738"/>
                  <a:pt x="588" y="1828"/>
                </a:cubicBezTo>
                <a:cubicBezTo>
                  <a:pt x="554" y="1919"/>
                  <a:pt x="520" y="2009"/>
                  <a:pt x="486" y="2088"/>
                </a:cubicBezTo>
                <a:cubicBezTo>
                  <a:pt x="464" y="2178"/>
                  <a:pt x="430" y="2268"/>
                  <a:pt x="385" y="2336"/>
                </a:cubicBezTo>
                <a:cubicBezTo>
                  <a:pt x="351" y="2404"/>
                  <a:pt x="317" y="2483"/>
                  <a:pt x="283" y="2551"/>
                </a:cubicBezTo>
                <a:cubicBezTo>
                  <a:pt x="249" y="2607"/>
                  <a:pt x="215" y="2663"/>
                  <a:pt x="181" y="2720"/>
                </a:cubicBezTo>
                <a:cubicBezTo>
                  <a:pt x="148" y="2765"/>
                  <a:pt x="114" y="2799"/>
                  <a:pt x="80" y="2844"/>
                </a:cubicBezTo>
                <a:lnTo>
                  <a:pt x="1" y="2945"/>
                </a:lnTo>
                <a:cubicBezTo>
                  <a:pt x="1" y="2945"/>
                  <a:pt x="46" y="2923"/>
                  <a:pt x="91" y="2855"/>
                </a:cubicBezTo>
                <a:cubicBezTo>
                  <a:pt x="125" y="2821"/>
                  <a:pt x="170" y="2787"/>
                  <a:pt x="204" y="2742"/>
                </a:cubicBezTo>
                <a:cubicBezTo>
                  <a:pt x="249" y="2697"/>
                  <a:pt x="306" y="2641"/>
                  <a:pt x="339" y="2584"/>
                </a:cubicBezTo>
                <a:cubicBezTo>
                  <a:pt x="396" y="2517"/>
                  <a:pt x="441" y="2449"/>
                  <a:pt x="486" y="2381"/>
                </a:cubicBezTo>
                <a:cubicBezTo>
                  <a:pt x="531" y="2302"/>
                  <a:pt x="576" y="2223"/>
                  <a:pt x="610" y="2133"/>
                </a:cubicBezTo>
                <a:cubicBezTo>
                  <a:pt x="655" y="2054"/>
                  <a:pt x="689" y="1952"/>
                  <a:pt x="734" y="1873"/>
                </a:cubicBezTo>
                <a:cubicBezTo>
                  <a:pt x="768" y="1783"/>
                  <a:pt x="791" y="1682"/>
                  <a:pt x="825" y="1591"/>
                </a:cubicBezTo>
                <a:cubicBezTo>
                  <a:pt x="881" y="1400"/>
                  <a:pt x="926" y="1208"/>
                  <a:pt x="971" y="1016"/>
                </a:cubicBezTo>
                <a:cubicBezTo>
                  <a:pt x="994" y="847"/>
                  <a:pt x="1017" y="677"/>
                  <a:pt x="1028" y="497"/>
                </a:cubicBezTo>
                <a:cubicBezTo>
                  <a:pt x="1039" y="339"/>
                  <a:pt x="1039" y="170"/>
                  <a:pt x="1028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6" name="Google Shape;4296;p21"/>
          <p:cNvSpPr/>
          <p:nvPr/>
        </p:nvSpPr>
        <p:spPr>
          <a:xfrm>
            <a:off x="7000383" y="4255644"/>
            <a:ext cx="39537" cy="71317"/>
          </a:xfrm>
          <a:custGeom>
            <a:avLst/>
            <a:gdLst/>
            <a:ahLst/>
            <a:cxnLst/>
            <a:rect l="l" t="t" r="r" b="b"/>
            <a:pathLst>
              <a:path w="1152" h="2078" extrusionOk="0">
                <a:moveTo>
                  <a:pt x="1152" y="1"/>
                </a:moveTo>
                <a:lnTo>
                  <a:pt x="1107" y="91"/>
                </a:lnTo>
                <a:cubicBezTo>
                  <a:pt x="1073" y="148"/>
                  <a:pt x="1050" y="238"/>
                  <a:pt x="994" y="339"/>
                </a:cubicBezTo>
                <a:cubicBezTo>
                  <a:pt x="971" y="385"/>
                  <a:pt x="949" y="441"/>
                  <a:pt x="915" y="497"/>
                </a:cubicBezTo>
                <a:cubicBezTo>
                  <a:pt x="892" y="565"/>
                  <a:pt x="858" y="622"/>
                  <a:pt x="825" y="678"/>
                </a:cubicBezTo>
                <a:cubicBezTo>
                  <a:pt x="757" y="802"/>
                  <a:pt x="689" y="938"/>
                  <a:pt x="621" y="1062"/>
                </a:cubicBezTo>
                <a:cubicBezTo>
                  <a:pt x="542" y="1186"/>
                  <a:pt x="463" y="1310"/>
                  <a:pt x="396" y="1434"/>
                </a:cubicBezTo>
                <a:cubicBezTo>
                  <a:pt x="317" y="1547"/>
                  <a:pt x="249" y="1660"/>
                  <a:pt x="193" y="1761"/>
                </a:cubicBezTo>
                <a:cubicBezTo>
                  <a:pt x="136" y="1852"/>
                  <a:pt x="80" y="1931"/>
                  <a:pt x="46" y="1987"/>
                </a:cubicBezTo>
                <a:cubicBezTo>
                  <a:pt x="12" y="2043"/>
                  <a:pt x="1" y="2077"/>
                  <a:pt x="1" y="2077"/>
                </a:cubicBezTo>
                <a:cubicBezTo>
                  <a:pt x="1" y="2077"/>
                  <a:pt x="23" y="2055"/>
                  <a:pt x="69" y="2010"/>
                </a:cubicBezTo>
                <a:cubicBezTo>
                  <a:pt x="125" y="1964"/>
                  <a:pt x="193" y="1897"/>
                  <a:pt x="260" y="1818"/>
                </a:cubicBezTo>
                <a:cubicBezTo>
                  <a:pt x="351" y="1716"/>
                  <a:pt x="441" y="1615"/>
                  <a:pt x="509" y="1513"/>
                </a:cubicBezTo>
                <a:cubicBezTo>
                  <a:pt x="599" y="1400"/>
                  <a:pt x="678" y="1276"/>
                  <a:pt x="757" y="1141"/>
                </a:cubicBezTo>
                <a:cubicBezTo>
                  <a:pt x="791" y="1084"/>
                  <a:pt x="825" y="994"/>
                  <a:pt x="870" y="938"/>
                </a:cubicBezTo>
                <a:cubicBezTo>
                  <a:pt x="904" y="881"/>
                  <a:pt x="937" y="802"/>
                  <a:pt x="960" y="746"/>
                </a:cubicBezTo>
                <a:cubicBezTo>
                  <a:pt x="983" y="678"/>
                  <a:pt x="1016" y="610"/>
                  <a:pt x="1028" y="554"/>
                </a:cubicBezTo>
                <a:cubicBezTo>
                  <a:pt x="1050" y="486"/>
                  <a:pt x="1073" y="430"/>
                  <a:pt x="1084" y="373"/>
                </a:cubicBezTo>
                <a:cubicBezTo>
                  <a:pt x="1107" y="283"/>
                  <a:pt x="1129" y="193"/>
                  <a:pt x="1141" y="103"/>
                </a:cubicBezTo>
                <a:lnTo>
                  <a:pt x="1152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7" name="Google Shape;4297;p21"/>
          <p:cNvSpPr/>
          <p:nvPr/>
        </p:nvSpPr>
        <p:spPr>
          <a:xfrm>
            <a:off x="6997671" y="4249844"/>
            <a:ext cx="44959" cy="55804"/>
          </a:xfrm>
          <a:custGeom>
            <a:avLst/>
            <a:gdLst/>
            <a:ahLst/>
            <a:cxnLst/>
            <a:rect l="l" t="t" r="r" b="b"/>
            <a:pathLst>
              <a:path w="1310" h="1626" extrusionOk="0">
                <a:moveTo>
                  <a:pt x="1310" y="1"/>
                </a:moveTo>
                <a:cubicBezTo>
                  <a:pt x="1310" y="1"/>
                  <a:pt x="1219" y="91"/>
                  <a:pt x="1095" y="238"/>
                </a:cubicBezTo>
                <a:lnTo>
                  <a:pt x="994" y="362"/>
                </a:lnTo>
                <a:cubicBezTo>
                  <a:pt x="971" y="418"/>
                  <a:pt x="926" y="452"/>
                  <a:pt x="881" y="508"/>
                </a:cubicBezTo>
                <a:cubicBezTo>
                  <a:pt x="802" y="599"/>
                  <a:pt x="734" y="700"/>
                  <a:pt x="655" y="802"/>
                </a:cubicBezTo>
                <a:cubicBezTo>
                  <a:pt x="565" y="903"/>
                  <a:pt x="486" y="1005"/>
                  <a:pt x="407" y="1095"/>
                </a:cubicBezTo>
                <a:cubicBezTo>
                  <a:pt x="373" y="1152"/>
                  <a:pt x="339" y="1197"/>
                  <a:pt x="305" y="1242"/>
                </a:cubicBezTo>
                <a:cubicBezTo>
                  <a:pt x="260" y="1287"/>
                  <a:pt x="227" y="1321"/>
                  <a:pt x="204" y="1366"/>
                </a:cubicBezTo>
                <a:cubicBezTo>
                  <a:pt x="80" y="1513"/>
                  <a:pt x="1" y="1626"/>
                  <a:pt x="1" y="1626"/>
                </a:cubicBezTo>
                <a:cubicBezTo>
                  <a:pt x="91" y="1558"/>
                  <a:pt x="181" y="1490"/>
                  <a:pt x="260" y="1423"/>
                </a:cubicBezTo>
                <a:cubicBezTo>
                  <a:pt x="305" y="1389"/>
                  <a:pt x="339" y="1355"/>
                  <a:pt x="384" y="1321"/>
                </a:cubicBezTo>
                <a:cubicBezTo>
                  <a:pt x="430" y="1287"/>
                  <a:pt x="475" y="1242"/>
                  <a:pt x="520" y="1197"/>
                </a:cubicBezTo>
                <a:cubicBezTo>
                  <a:pt x="599" y="1107"/>
                  <a:pt x="689" y="1005"/>
                  <a:pt x="779" y="903"/>
                </a:cubicBezTo>
                <a:cubicBezTo>
                  <a:pt x="858" y="802"/>
                  <a:pt x="937" y="689"/>
                  <a:pt x="1005" y="587"/>
                </a:cubicBezTo>
                <a:cubicBezTo>
                  <a:pt x="1062" y="497"/>
                  <a:pt x="1118" y="396"/>
                  <a:pt x="1174" y="294"/>
                </a:cubicBezTo>
                <a:cubicBezTo>
                  <a:pt x="1231" y="193"/>
                  <a:pt x="1276" y="102"/>
                  <a:pt x="131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8" name="Google Shape;4298;p21"/>
          <p:cNvSpPr/>
          <p:nvPr/>
        </p:nvSpPr>
        <p:spPr>
          <a:xfrm>
            <a:off x="6841618" y="4118364"/>
            <a:ext cx="205680" cy="157563"/>
          </a:xfrm>
          <a:custGeom>
            <a:avLst/>
            <a:gdLst/>
            <a:ahLst/>
            <a:cxnLst/>
            <a:rect l="l" t="t" r="r" b="b"/>
            <a:pathLst>
              <a:path w="5993" h="4591" extrusionOk="0">
                <a:moveTo>
                  <a:pt x="1488" y="1"/>
                </a:moveTo>
                <a:cubicBezTo>
                  <a:pt x="1392" y="1"/>
                  <a:pt x="1294" y="6"/>
                  <a:pt x="1196" y="18"/>
                </a:cubicBezTo>
                <a:cubicBezTo>
                  <a:pt x="779" y="74"/>
                  <a:pt x="384" y="277"/>
                  <a:pt x="102" y="593"/>
                </a:cubicBezTo>
                <a:cubicBezTo>
                  <a:pt x="34" y="774"/>
                  <a:pt x="0" y="966"/>
                  <a:pt x="0" y="1169"/>
                </a:cubicBezTo>
                <a:cubicBezTo>
                  <a:pt x="45" y="2015"/>
                  <a:pt x="429" y="2715"/>
                  <a:pt x="982" y="3358"/>
                </a:cubicBezTo>
                <a:cubicBezTo>
                  <a:pt x="1625" y="4080"/>
                  <a:pt x="2562" y="4464"/>
                  <a:pt x="3510" y="4565"/>
                </a:cubicBezTo>
                <a:cubicBezTo>
                  <a:pt x="3707" y="4582"/>
                  <a:pt x="3905" y="4591"/>
                  <a:pt x="4101" y="4591"/>
                </a:cubicBezTo>
                <a:cubicBezTo>
                  <a:pt x="4297" y="4591"/>
                  <a:pt x="4491" y="4582"/>
                  <a:pt x="4683" y="4565"/>
                </a:cubicBezTo>
                <a:cubicBezTo>
                  <a:pt x="5135" y="4509"/>
                  <a:pt x="5575" y="4385"/>
                  <a:pt x="5992" y="4204"/>
                </a:cubicBezTo>
                <a:cubicBezTo>
                  <a:pt x="5947" y="4103"/>
                  <a:pt x="5823" y="3832"/>
                  <a:pt x="5823" y="3832"/>
                </a:cubicBezTo>
                <a:cubicBezTo>
                  <a:pt x="5631" y="3380"/>
                  <a:pt x="5383" y="2940"/>
                  <a:pt x="5112" y="2523"/>
                </a:cubicBezTo>
                <a:cubicBezTo>
                  <a:pt x="4338" y="1366"/>
                  <a:pt x="3005" y="1"/>
                  <a:pt x="1488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9" name="Google Shape;4299;p21"/>
          <p:cNvSpPr/>
          <p:nvPr/>
        </p:nvSpPr>
        <p:spPr>
          <a:xfrm>
            <a:off x="6920623" y="4171319"/>
            <a:ext cx="135564" cy="111403"/>
          </a:xfrm>
          <a:custGeom>
            <a:avLst/>
            <a:gdLst/>
            <a:ahLst/>
            <a:cxnLst/>
            <a:rect l="l" t="t" r="r" b="b"/>
            <a:pathLst>
              <a:path w="3950" h="3246" extrusionOk="0">
                <a:moveTo>
                  <a:pt x="1809" y="1"/>
                </a:moveTo>
                <a:cubicBezTo>
                  <a:pt x="1505" y="1"/>
                  <a:pt x="1072" y="216"/>
                  <a:pt x="1366" y="540"/>
                </a:cubicBezTo>
                <a:cubicBezTo>
                  <a:pt x="1329" y="533"/>
                  <a:pt x="1283" y="530"/>
                  <a:pt x="1233" y="530"/>
                </a:cubicBezTo>
                <a:cubicBezTo>
                  <a:pt x="933" y="530"/>
                  <a:pt x="476" y="654"/>
                  <a:pt x="756" y="1002"/>
                </a:cubicBezTo>
                <a:cubicBezTo>
                  <a:pt x="192" y="1126"/>
                  <a:pt x="102" y="1770"/>
                  <a:pt x="711" y="1973"/>
                </a:cubicBezTo>
                <a:cubicBezTo>
                  <a:pt x="0" y="1973"/>
                  <a:pt x="553" y="2842"/>
                  <a:pt x="880" y="3011"/>
                </a:cubicBezTo>
                <a:cubicBezTo>
                  <a:pt x="1199" y="3181"/>
                  <a:pt x="1534" y="3246"/>
                  <a:pt x="1875" y="3246"/>
                </a:cubicBezTo>
                <a:cubicBezTo>
                  <a:pt x="2574" y="3246"/>
                  <a:pt x="3298" y="2975"/>
                  <a:pt x="3950" y="2785"/>
                </a:cubicBezTo>
                <a:lnTo>
                  <a:pt x="3950" y="2785"/>
                </a:lnTo>
                <a:cubicBezTo>
                  <a:pt x="3949" y="2785"/>
                  <a:pt x="3948" y="2786"/>
                  <a:pt x="3947" y="2786"/>
                </a:cubicBezTo>
                <a:cubicBezTo>
                  <a:pt x="3850" y="2786"/>
                  <a:pt x="3362" y="1577"/>
                  <a:pt x="3295" y="1454"/>
                </a:cubicBezTo>
                <a:cubicBezTo>
                  <a:pt x="2934" y="833"/>
                  <a:pt x="2708" y="145"/>
                  <a:pt x="1907" y="9"/>
                </a:cubicBezTo>
                <a:cubicBezTo>
                  <a:pt x="1877" y="4"/>
                  <a:pt x="1844" y="1"/>
                  <a:pt x="1809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0" name="Google Shape;4300;p21"/>
          <p:cNvSpPr/>
          <p:nvPr/>
        </p:nvSpPr>
        <p:spPr>
          <a:xfrm>
            <a:off x="6817217" y="4138304"/>
            <a:ext cx="230459" cy="157083"/>
          </a:xfrm>
          <a:custGeom>
            <a:avLst/>
            <a:gdLst/>
            <a:ahLst/>
            <a:cxnLst/>
            <a:rect l="l" t="t" r="r" b="b"/>
            <a:pathLst>
              <a:path w="6715" h="4577" extrusionOk="0">
                <a:moveTo>
                  <a:pt x="813" y="1"/>
                </a:moveTo>
                <a:lnTo>
                  <a:pt x="813" y="1"/>
                </a:lnTo>
                <a:cubicBezTo>
                  <a:pt x="565" y="272"/>
                  <a:pt x="384" y="588"/>
                  <a:pt x="316" y="949"/>
                </a:cubicBezTo>
                <a:cubicBezTo>
                  <a:pt x="0" y="2438"/>
                  <a:pt x="1400" y="4063"/>
                  <a:pt x="2788" y="4379"/>
                </a:cubicBezTo>
                <a:cubicBezTo>
                  <a:pt x="3267" y="4500"/>
                  <a:pt x="3767" y="4576"/>
                  <a:pt x="4261" y="4576"/>
                </a:cubicBezTo>
                <a:cubicBezTo>
                  <a:pt x="5153" y="4576"/>
                  <a:pt x="6025" y="4328"/>
                  <a:pt x="6714" y="3646"/>
                </a:cubicBezTo>
                <a:cubicBezTo>
                  <a:pt x="6703" y="3634"/>
                  <a:pt x="6703" y="3623"/>
                  <a:pt x="6703" y="3612"/>
                </a:cubicBezTo>
                <a:cubicBezTo>
                  <a:pt x="6286" y="3804"/>
                  <a:pt x="5846" y="3928"/>
                  <a:pt x="5394" y="3973"/>
                </a:cubicBezTo>
                <a:cubicBezTo>
                  <a:pt x="5202" y="3990"/>
                  <a:pt x="5008" y="3998"/>
                  <a:pt x="4812" y="3998"/>
                </a:cubicBezTo>
                <a:cubicBezTo>
                  <a:pt x="4616" y="3998"/>
                  <a:pt x="4418" y="3990"/>
                  <a:pt x="4221" y="3973"/>
                </a:cubicBezTo>
                <a:cubicBezTo>
                  <a:pt x="3273" y="3871"/>
                  <a:pt x="2336" y="3499"/>
                  <a:pt x="1693" y="2765"/>
                </a:cubicBezTo>
                <a:cubicBezTo>
                  <a:pt x="1129" y="2134"/>
                  <a:pt x="768" y="1434"/>
                  <a:pt x="711" y="576"/>
                </a:cubicBezTo>
                <a:cubicBezTo>
                  <a:pt x="711" y="385"/>
                  <a:pt x="734" y="181"/>
                  <a:pt x="81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1" name="Google Shape;4301;p21"/>
          <p:cNvSpPr/>
          <p:nvPr/>
        </p:nvSpPr>
        <p:spPr>
          <a:xfrm>
            <a:off x="6934934" y="4256055"/>
            <a:ext cx="114286" cy="15890"/>
          </a:xfrm>
          <a:custGeom>
            <a:avLst/>
            <a:gdLst/>
            <a:ahLst/>
            <a:cxnLst/>
            <a:rect l="l" t="t" r="r" b="b"/>
            <a:pathLst>
              <a:path w="3330" h="463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204" y="79"/>
                  <a:pt x="509" y="181"/>
                </a:cubicBezTo>
                <a:cubicBezTo>
                  <a:pt x="655" y="226"/>
                  <a:pt x="836" y="271"/>
                  <a:pt x="1028" y="316"/>
                </a:cubicBezTo>
                <a:cubicBezTo>
                  <a:pt x="1231" y="373"/>
                  <a:pt x="1434" y="406"/>
                  <a:pt x="1648" y="429"/>
                </a:cubicBezTo>
                <a:cubicBezTo>
                  <a:pt x="1761" y="440"/>
                  <a:pt x="1863" y="463"/>
                  <a:pt x="1976" y="463"/>
                </a:cubicBezTo>
                <a:lnTo>
                  <a:pt x="2280" y="463"/>
                </a:lnTo>
                <a:cubicBezTo>
                  <a:pt x="2382" y="463"/>
                  <a:pt x="2483" y="452"/>
                  <a:pt x="2574" y="452"/>
                </a:cubicBezTo>
                <a:cubicBezTo>
                  <a:pt x="2653" y="440"/>
                  <a:pt x="2743" y="418"/>
                  <a:pt x="2833" y="406"/>
                </a:cubicBezTo>
                <a:cubicBezTo>
                  <a:pt x="2901" y="384"/>
                  <a:pt x="2969" y="361"/>
                  <a:pt x="3048" y="339"/>
                </a:cubicBezTo>
                <a:cubicBezTo>
                  <a:pt x="3093" y="327"/>
                  <a:pt x="3149" y="305"/>
                  <a:pt x="3205" y="282"/>
                </a:cubicBezTo>
                <a:cubicBezTo>
                  <a:pt x="3284" y="237"/>
                  <a:pt x="3330" y="215"/>
                  <a:pt x="3330" y="215"/>
                </a:cubicBezTo>
                <a:lnTo>
                  <a:pt x="3330" y="215"/>
                </a:lnTo>
                <a:lnTo>
                  <a:pt x="3183" y="248"/>
                </a:lnTo>
                <a:cubicBezTo>
                  <a:pt x="3138" y="271"/>
                  <a:pt x="3081" y="271"/>
                  <a:pt x="3025" y="294"/>
                </a:cubicBezTo>
                <a:cubicBezTo>
                  <a:pt x="2957" y="305"/>
                  <a:pt x="2878" y="305"/>
                  <a:pt x="2811" y="316"/>
                </a:cubicBezTo>
                <a:cubicBezTo>
                  <a:pt x="2732" y="327"/>
                  <a:pt x="2653" y="327"/>
                  <a:pt x="2562" y="327"/>
                </a:cubicBezTo>
                <a:lnTo>
                  <a:pt x="2280" y="327"/>
                </a:lnTo>
                <a:cubicBezTo>
                  <a:pt x="2179" y="327"/>
                  <a:pt x="2077" y="316"/>
                  <a:pt x="1976" y="305"/>
                </a:cubicBezTo>
                <a:cubicBezTo>
                  <a:pt x="1874" y="305"/>
                  <a:pt x="1772" y="282"/>
                  <a:pt x="1671" y="271"/>
                </a:cubicBezTo>
                <a:cubicBezTo>
                  <a:pt x="1456" y="248"/>
                  <a:pt x="1253" y="215"/>
                  <a:pt x="1050" y="181"/>
                </a:cubicBezTo>
                <a:lnTo>
                  <a:pt x="520" y="91"/>
                </a:lnTo>
                <a:lnTo>
                  <a:pt x="147" y="23"/>
                </a:lnTo>
                <a:lnTo>
                  <a:pt x="1" y="0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2" name="Google Shape;4302;p21"/>
          <p:cNvSpPr/>
          <p:nvPr/>
        </p:nvSpPr>
        <p:spPr>
          <a:xfrm>
            <a:off x="6935346" y="4234365"/>
            <a:ext cx="107696" cy="29858"/>
          </a:xfrm>
          <a:custGeom>
            <a:avLst/>
            <a:gdLst/>
            <a:ahLst/>
            <a:cxnLst/>
            <a:rect l="l" t="t" r="r" b="b"/>
            <a:pathLst>
              <a:path w="3138" h="870" extrusionOk="0">
                <a:moveTo>
                  <a:pt x="0" y="0"/>
                </a:moveTo>
                <a:cubicBezTo>
                  <a:pt x="0" y="0"/>
                  <a:pt x="169" y="124"/>
                  <a:pt x="440" y="260"/>
                </a:cubicBezTo>
                <a:cubicBezTo>
                  <a:pt x="587" y="328"/>
                  <a:pt x="756" y="418"/>
                  <a:pt x="925" y="486"/>
                </a:cubicBezTo>
                <a:cubicBezTo>
                  <a:pt x="1095" y="553"/>
                  <a:pt x="1286" y="632"/>
                  <a:pt x="1490" y="700"/>
                </a:cubicBezTo>
                <a:cubicBezTo>
                  <a:pt x="1591" y="723"/>
                  <a:pt x="1693" y="756"/>
                  <a:pt x="1794" y="779"/>
                </a:cubicBezTo>
                <a:cubicBezTo>
                  <a:pt x="1885" y="802"/>
                  <a:pt x="1986" y="824"/>
                  <a:pt x="2088" y="835"/>
                </a:cubicBezTo>
                <a:cubicBezTo>
                  <a:pt x="2189" y="858"/>
                  <a:pt x="2279" y="858"/>
                  <a:pt x="2370" y="869"/>
                </a:cubicBezTo>
                <a:lnTo>
                  <a:pt x="2618" y="869"/>
                </a:lnTo>
                <a:cubicBezTo>
                  <a:pt x="2697" y="869"/>
                  <a:pt x="2765" y="858"/>
                  <a:pt x="2844" y="847"/>
                </a:cubicBezTo>
                <a:cubicBezTo>
                  <a:pt x="2889" y="835"/>
                  <a:pt x="2945" y="824"/>
                  <a:pt x="3002" y="813"/>
                </a:cubicBezTo>
                <a:cubicBezTo>
                  <a:pt x="3092" y="790"/>
                  <a:pt x="3137" y="768"/>
                  <a:pt x="3137" y="768"/>
                </a:cubicBezTo>
                <a:lnTo>
                  <a:pt x="3137" y="768"/>
                </a:lnTo>
                <a:cubicBezTo>
                  <a:pt x="3137" y="768"/>
                  <a:pt x="3081" y="768"/>
                  <a:pt x="2990" y="790"/>
                </a:cubicBezTo>
                <a:lnTo>
                  <a:pt x="2832" y="790"/>
                </a:lnTo>
                <a:cubicBezTo>
                  <a:pt x="2765" y="790"/>
                  <a:pt x="2697" y="779"/>
                  <a:pt x="2618" y="779"/>
                </a:cubicBezTo>
                <a:cubicBezTo>
                  <a:pt x="2550" y="779"/>
                  <a:pt x="2471" y="756"/>
                  <a:pt x="2381" y="745"/>
                </a:cubicBezTo>
                <a:cubicBezTo>
                  <a:pt x="2302" y="734"/>
                  <a:pt x="2212" y="711"/>
                  <a:pt x="2110" y="700"/>
                </a:cubicBezTo>
                <a:cubicBezTo>
                  <a:pt x="2020" y="677"/>
                  <a:pt x="1930" y="655"/>
                  <a:pt x="1828" y="621"/>
                </a:cubicBezTo>
                <a:cubicBezTo>
                  <a:pt x="1738" y="598"/>
                  <a:pt x="1636" y="576"/>
                  <a:pt x="1546" y="542"/>
                </a:cubicBezTo>
                <a:cubicBezTo>
                  <a:pt x="1354" y="486"/>
                  <a:pt x="1162" y="418"/>
                  <a:pt x="982" y="350"/>
                </a:cubicBezTo>
                <a:cubicBezTo>
                  <a:pt x="801" y="282"/>
                  <a:pt x="621" y="226"/>
                  <a:pt x="485" y="170"/>
                </a:cubicBezTo>
                <a:cubicBezTo>
                  <a:pt x="339" y="124"/>
                  <a:pt x="214" y="79"/>
                  <a:pt x="124" y="45"/>
                </a:cubicBezTo>
                <a:cubicBezTo>
                  <a:pt x="45" y="23"/>
                  <a:pt x="0" y="0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3" name="Google Shape;4303;p21"/>
          <p:cNvSpPr/>
          <p:nvPr/>
        </p:nvSpPr>
        <p:spPr>
          <a:xfrm>
            <a:off x="6976393" y="4232031"/>
            <a:ext cx="63526" cy="27936"/>
          </a:xfrm>
          <a:custGeom>
            <a:avLst/>
            <a:gdLst/>
            <a:ahLst/>
            <a:cxnLst/>
            <a:rect l="l" t="t" r="r" b="b"/>
            <a:pathLst>
              <a:path w="1851" h="814" extrusionOk="0">
                <a:moveTo>
                  <a:pt x="0" y="1"/>
                </a:moveTo>
                <a:lnTo>
                  <a:pt x="0" y="1"/>
                </a:lnTo>
                <a:cubicBezTo>
                  <a:pt x="23" y="23"/>
                  <a:pt x="34" y="57"/>
                  <a:pt x="57" y="80"/>
                </a:cubicBezTo>
                <a:cubicBezTo>
                  <a:pt x="113" y="136"/>
                  <a:pt x="169" y="192"/>
                  <a:pt x="226" y="249"/>
                </a:cubicBezTo>
                <a:cubicBezTo>
                  <a:pt x="271" y="271"/>
                  <a:pt x="294" y="328"/>
                  <a:pt x="339" y="362"/>
                </a:cubicBezTo>
                <a:cubicBezTo>
                  <a:pt x="395" y="396"/>
                  <a:pt x="418" y="486"/>
                  <a:pt x="474" y="508"/>
                </a:cubicBezTo>
                <a:cubicBezTo>
                  <a:pt x="519" y="542"/>
                  <a:pt x="531" y="689"/>
                  <a:pt x="587" y="712"/>
                </a:cubicBezTo>
                <a:lnTo>
                  <a:pt x="756" y="791"/>
                </a:lnTo>
                <a:cubicBezTo>
                  <a:pt x="785" y="801"/>
                  <a:pt x="817" y="805"/>
                  <a:pt x="850" y="805"/>
                </a:cubicBezTo>
                <a:cubicBezTo>
                  <a:pt x="931" y="805"/>
                  <a:pt x="1020" y="782"/>
                  <a:pt x="1100" y="782"/>
                </a:cubicBezTo>
                <a:cubicBezTo>
                  <a:pt x="1126" y="782"/>
                  <a:pt x="1151" y="784"/>
                  <a:pt x="1174" y="791"/>
                </a:cubicBezTo>
                <a:cubicBezTo>
                  <a:pt x="1192" y="796"/>
                  <a:pt x="1211" y="798"/>
                  <a:pt x="1231" y="798"/>
                </a:cubicBezTo>
                <a:cubicBezTo>
                  <a:pt x="1322" y="798"/>
                  <a:pt x="1426" y="753"/>
                  <a:pt x="1502" y="753"/>
                </a:cubicBezTo>
                <a:cubicBezTo>
                  <a:pt x="1513" y="753"/>
                  <a:pt x="1525" y="754"/>
                  <a:pt x="1535" y="757"/>
                </a:cubicBezTo>
                <a:cubicBezTo>
                  <a:pt x="1636" y="779"/>
                  <a:pt x="1738" y="802"/>
                  <a:pt x="1851" y="813"/>
                </a:cubicBezTo>
                <a:cubicBezTo>
                  <a:pt x="1761" y="768"/>
                  <a:pt x="1670" y="712"/>
                  <a:pt x="1569" y="678"/>
                </a:cubicBezTo>
                <a:cubicBezTo>
                  <a:pt x="1388" y="587"/>
                  <a:pt x="1162" y="497"/>
                  <a:pt x="925" y="407"/>
                </a:cubicBezTo>
                <a:cubicBezTo>
                  <a:pt x="813" y="362"/>
                  <a:pt x="689" y="317"/>
                  <a:pt x="587" y="260"/>
                </a:cubicBezTo>
                <a:cubicBezTo>
                  <a:pt x="531" y="238"/>
                  <a:pt x="485" y="226"/>
                  <a:pt x="429" y="204"/>
                </a:cubicBezTo>
                <a:cubicBezTo>
                  <a:pt x="384" y="181"/>
                  <a:pt x="339" y="159"/>
                  <a:pt x="294" y="136"/>
                </a:cubicBezTo>
                <a:cubicBezTo>
                  <a:pt x="203" y="102"/>
                  <a:pt x="136" y="57"/>
                  <a:pt x="79" y="34"/>
                </a:cubicBezTo>
                <a:cubicBezTo>
                  <a:pt x="57" y="23"/>
                  <a:pt x="34" y="12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4" name="Google Shape;4304;p21"/>
          <p:cNvSpPr/>
          <p:nvPr/>
        </p:nvSpPr>
        <p:spPr>
          <a:xfrm>
            <a:off x="6989160" y="4218098"/>
            <a:ext cx="36825" cy="33325"/>
          </a:xfrm>
          <a:custGeom>
            <a:avLst/>
            <a:gdLst/>
            <a:ahLst/>
            <a:cxnLst/>
            <a:rect l="l" t="t" r="r" b="b"/>
            <a:pathLst>
              <a:path w="1073" h="971" extrusionOk="0">
                <a:moveTo>
                  <a:pt x="1" y="0"/>
                </a:moveTo>
                <a:lnTo>
                  <a:pt x="1" y="0"/>
                </a:lnTo>
                <a:cubicBezTo>
                  <a:pt x="34" y="68"/>
                  <a:pt x="80" y="136"/>
                  <a:pt x="125" y="204"/>
                </a:cubicBezTo>
                <a:cubicBezTo>
                  <a:pt x="159" y="271"/>
                  <a:pt x="215" y="339"/>
                  <a:pt x="260" y="395"/>
                </a:cubicBezTo>
                <a:cubicBezTo>
                  <a:pt x="317" y="452"/>
                  <a:pt x="384" y="519"/>
                  <a:pt x="452" y="587"/>
                </a:cubicBezTo>
                <a:cubicBezTo>
                  <a:pt x="576" y="700"/>
                  <a:pt x="711" y="790"/>
                  <a:pt x="869" y="881"/>
                </a:cubicBezTo>
                <a:cubicBezTo>
                  <a:pt x="937" y="914"/>
                  <a:pt x="1005" y="948"/>
                  <a:pt x="1073" y="971"/>
                </a:cubicBezTo>
                <a:cubicBezTo>
                  <a:pt x="1027" y="914"/>
                  <a:pt x="982" y="858"/>
                  <a:pt x="926" y="802"/>
                </a:cubicBezTo>
                <a:cubicBezTo>
                  <a:pt x="881" y="756"/>
                  <a:pt x="824" y="700"/>
                  <a:pt x="757" y="644"/>
                </a:cubicBezTo>
                <a:cubicBezTo>
                  <a:pt x="700" y="587"/>
                  <a:pt x="632" y="531"/>
                  <a:pt x="565" y="463"/>
                </a:cubicBezTo>
                <a:cubicBezTo>
                  <a:pt x="508" y="407"/>
                  <a:pt x="441" y="350"/>
                  <a:pt x="373" y="294"/>
                </a:cubicBezTo>
                <a:cubicBezTo>
                  <a:pt x="339" y="271"/>
                  <a:pt x="305" y="237"/>
                  <a:pt x="271" y="215"/>
                </a:cubicBezTo>
                <a:cubicBezTo>
                  <a:pt x="249" y="192"/>
                  <a:pt x="215" y="170"/>
                  <a:pt x="192" y="147"/>
                </a:cubicBezTo>
                <a:cubicBezTo>
                  <a:pt x="136" y="91"/>
                  <a:pt x="68" y="46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5" name="Google Shape;4305;p21"/>
          <p:cNvSpPr/>
          <p:nvPr/>
        </p:nvSpPr>
        <p:spPr>
          <a:xfrm>
            <a:off x="6984115" y="4025631"/>
            <a:ext cx="151077" cy="242848"/>
          </a:xfrm>
          <a:custGeom>
            <a:avLst/>
            <a:gdLst/>
            <a:ahLst/>
            <a:cxnLst/>
            <a:rect l="l" t="t" r="r" b="b"/>
            <a:pathLst>
              <a:path w="4402" h="7076" extrusionOk="0">
                <a:moveTo>
                  <a:pt x="1592" y="0"/>
                </a:moveTo>
                <a:cubicBezTo>
                  <a:pt x="1084" y="452"/>
                  <a:pt x="678" y="1004"/>
                  <a:pt x="418" y="1636"/>
                </a:cubicBezTo>
                <a:cubicBezTo>
                  <a:pt x="1" y="2708"/>
                  <a:pt x="114" y="3927"/>
                  <a:pt x="700" y="4920"/>
                </a:cubicBezTo>
                <a:cubicBezTo>
                  <a:pt x="870" y="5202"/>
                  <a:pt x="1727" y="6342"/>
                  <a:pt x="1863" y="7075"/>
                </a:cubicBezTo>
                <a:lnTo>
                  <a:pt x="2901" y="5879"/>
                </a:lnTo>
                <a:cubicBezTo>
                  <a:pt x="3939" y="4570"/>
                  <a:pt x="4402" y="3306"/>
                  <a:pt x="3894" y="1625"/>
                </a:cubicBezTo>
                <a:cubicBezTo>
                  <a:pt x="3555" y="531"/>
                  <a:pt x="2709" y="11"/>
                  <a:pt x="1592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6" name="Google Shape;4306;p21"/>
          <p:cNvSpPr/>
          <p:nvPr/>
        </p:nvSpPr>
        <p:spPr>
          <a:xfrm>
            <a:off x="7003060" y="4127355"/>
            <a:ext cx="104642" cy="141124"/>
          </a:xfrm>
          <a:custGeom>
            <a:avLst/>
            <a:gdLst/>
            <a:ahLst/>
            <a:cxnLst/>
            <a:rect l="l" t="t" r="r" b="b"/>
            <a:pathLst>
              <a:path w="3049" h="4112" extrusionOk="0">
                <a:moveTo>
                  <a:pt x="1949" y="0"/>
                </a:moveTo>
                <a:cubicBezTo>
                  <a:pt x="1795" y="0"/>
                  <a:pt x="1605" y="108"/>
                  <a:pt x="1424" y="331"/>
                </a:cubicBezTo>
                <a:cubicBezTo>
                  <a:pt x="1311" y="174"/>
                  <a:pt x="1181" y="109"/>
                  <a:pt x="1052" y="109"/>
                </a:cubicBezTo>
                <a:cubicBezTo>
                  <a:pt x="634" y="109"/>
                  <a:pt x="229" y="781"/>
                  <a:pt x="487" y="1177"/>
                </a:cubicBezTo>
                <a:cubicBezTo>
                  <a:pt x="411" y="1130"/>
                  <a:pt x="347" y="1109"/>
                  <a:pt x="293" y="1109"/>
                </a:cubicBezTo>
                <a:cubicBezTo>
                  <a:pt x="1" y="1109"/>
                  <a:pt x="5" y="1713"/>
                  <a:pt x="81" y="1922"/>
                </a:cubicBezTo>
                <a:cubicBezTo>
                  <a:pt x="374" y="2735"/>
                  <a:pt x="1390" y="3197"/>
                  <a:pt x="1311" y="4111"/>
                </a:cubicBezTo>
                <a:lnTo>
                  <a:pt x="1582" y="3683"/>
                </a:lnTo>
                <a:cubicBezTo>
                  <a:pt x="2067" y="3107"/>
                  <a:pt x="2597" y="2836"/>
                  <a:pt x="2879" y="2159"/>
                </a:cubicBezTo>
                <a:cubicBezTo>
                  <a:pt x="3049" y="1821"/>
                  <a:pt x="3015" y="1200"/>
                  <a:pt x="2981" y="816"/>
                </a:cubicBezTo>
                <a:cubicBezTo>
                  <a:pt x="2969" y="536"/>
                  <a:pt x="2856" y="426"/>
                  <a:pt x="2704" y="426"/>
                </a:cubicBezTo>
                <a:cubicBezTo>
                  <a:pt x="2569" y="426"/>
                  <a:pt x="2402" y="514"/>
                  <a:pt x="2247" y="647"/>
                </a:cubicBezTo>
                <a:cubicBezTo>
                  <a:pt x="2314" y="222"/>
                  <a:pt x="2169" y="0"/>
                  <a:pt x="1949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7" name="Google Shape;4307;p21"/>
          <p:cNvSpPr/>
          <p:nvPr/>
        </p:nvSpPr>
        <p:spPr>
          <a:xfrm>
            <a:off x="6960880" y="4025631"/>
            <a:ext cx="86795" cy="244393"/>
          </a:xfrm>
          <a:custGeom>
            <a:avLst/>
            <a:gdLst/>
            <a:ahLst/>
            <a:cxnLst/>
            <a:rect l="l" t="t" r="r" b="b"/>
            <a:pathLst>
              <a:path w="2529" h="7121" extrusionOk="0">
                <a:moveTo>
                  <a:pt x="2213" y="0"/>
                </a:moveTo>
                <a:cubicBezTo>
                  <a:pt x="892" y="0"/>
                  <a:pt x="1" y="1828"/>
                  <a:pt x="80" y="2957"/>
                </a:cubicBezTo>
                <a:cubicBezTo>
                  <a:pt x="136" y="3826"/>
                  <a:pt x="599" y="4469"/>
                  <a:pt x="1073" y="5157"/>
                </a:cubicBezTo>
                <a:cubicBezTo>
                  <a:pt x="1344" y="5563"/>
                  <a:pt x="1637" y="5958"/>
                  <a:pt x="1953" y="6331"/>
                </a:cubicBezTo>
                <a:cubicBezTo>
                  <a:pt x="2167" y="6568"/>
                  <a:pt x="2348" y="6827"/>
                  <a:pt x="2495" y="7120"/>
                </a:cubicBezTo>
                <a:lnTo>
                  <a:pt x="2528" y="7075"/>
                </a:lnTo>
                <a:cubicBezTo>
                  <a:pt x="2404" y="6342"/>
                  <a:pt x="1547" y="5202"/>
                  <a:pt x="1377" y="4920"/>
                </a:cubicBezTo>
                <a:cubicBezTo>
                  <a:pt x="791" y="3927"/>
                  <a:pt x="689" y="2720"/>
                  <a:pt x="1095" y="1636"/>
                </a:cubicBezTo>
                <a:cubicBezTo>
                  <a:pt x="1355" y="1004"/>
                  <a:pt x="1761" y="452"/>
                  <a:pt x="226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21"/>
          <p:cNvSpPr/>
          <p:nvPr/>
        </p:nvSpPr>
        <p:spPr>
          <a:xfrm>
            <a:off x="7020529" y="4119393"/>
            <a:ext cx="24985" cy="139511"/>
          </a:xfrm>
          <a:custGeom>
            <a:avLst/>
            <a:gdLst/>
            <a:ahLst/>
            <a:cxnLst/>
            <a:rect l="l" t="t" r="r" b="b"/>
            <a:pathLst>
              <a:path w="728" h="4065" extrusionOk="0">
                <a:moveTo>
                  <a:pt x="390" y="0"/>
                </a:moveTo>
                <a:cubicBezTo>
                  <a:pt x="373" y="0"/>
                  <a:pt x="358" y="3"/>
                  <a:pt x="350" y="10"/>
                </a:cubicBezTo>
                <a:cubicBezTo>
                  <a:pt x="328" y="44"/>
                  <a:pt x="215" y="44"/>
                  <a:pt x="181" y="100"/>
                </a:cubicBezTo>
                <a:cubicBezTo>
                  <a:pt x="147" y="157"/>
                  <a:pt x="125" y="225"/>
                  <a:pt x="102" y="292"/>
                </a:cubicBezTo>
                <a:cubicBezTo>
                  <a:pt x="68" y="383"/>
                  <a:pt x="46" y="484"/>
                  <a:pt x="34" y="574"/>
                </a:cubicBezTo>
                <a:cubicBezTo>
                  <a:pt x="1" y="811"/>
                  <a:pt x="1" y="1048"/>
                  <a:pt x="23" y="1285"/>
                </a:cubicBezTo>
                <a:cubicBezTo>
                  <a:pt x="34" y="1409"/>
                  <a:pt x="46" y="1545"/>
                  <a:pt x="68" y="1680"/>
                </a:cubicBezTo>
                <a:cubicBezTo>
                  <a:pt x="80" y="1816"/>
                  <a:pt x="113" y="1951"/>
                  <a:pt x="147" y="2075"/>
                </a:cubicBezTo>
                <a:cubicBezTo>
                  <a:pt x="226" y="2346"/>
                  <a:pt x="317" y="2594"/>
                  <a:pt x="407" y="2843"/>
                </a:cubicBezTo>
                <a:cubicBezTo>
                  <a:pt x="452" y="2955"/>
                  <a:pt x="486" y="3068"/>
                  <a:pt x="531" y="3181"/>
                </a:cubicBezTo>
                <a:cubicBezTo>
                  <a:pt x="565" y="3294"/>
                  <a:pt x="587" y="3395"/>
                  <a:pt x="610" y="3497"/>
                </a:cubicBezTo>
                <a:cubicBezTo>
                  <a:pt x="633" y="3576"/>
                  <a:pt x="644" y="3666"/>
                  <a:pt x="655" y="3757"/>
                </a:cubicBezTo>
                <a:cubicBezTo>
                  <a:pt x="666" y="3824"/>
                  <a:pt x="666" y="3903"/>
                  <a:pt x="666" y="3971"/>
                </a:cubicBezTo>
                <a:lnTo>
                  <a:pt x="666" y="4009"/>
                </a:lnTo>
                <a:lnTo>
                  <a:pt x="666" y="4009"/>
                </a:lnTo>
                <a:cubicBezTo>
                  <a:pt x="665" y="4009"/>
                  <a:pt x="664" y="4009"/>
                  <a:pt x="663" y="4009"/>
                </a:cubicBezTo>
                <a:cubicBezTo>
                  <a:pt x="658" y="4009"/>
                  <a:pt x="651" y="4010"/>
                  <a:pt x="645" y="4011"/>
                </a:cubicBezTo>
                <a:lnTo>
                  <a:pt x="645" y="4011"/>
                </a:lnTo>
                <a:cubicBezTo>
                  <a:pt x="631" y="4003"/>
                  <a:pt x="621" y="3997"/>
                  <a:pt x="621" y="3994"/>
                </a:cubicBezTo>
                <a:cubicBezTo>
                  <a:pt x="587" y="3982"/>
                  <a:pt x="554" y="3971"/>
                  <a:pt x="508" y="3960"/>
                </a:cubicBezTo>
                <a:lnTo>
                  <a:pt x="508" y="3971"/>
                </a:lnTo>
                <a:cubicBezTo>
                  <a:pt x="542" y="3982"/>
                  <a:pt x="587" y="4005"/>
                  <a:pt x="621" y="4016"/>
                </a:cubicBezTo>
                <a:cubicBezTo>
                  <a:pt x="621" y="4016"/>
                  <a:pt x="633" y="4013"/>
                  <a:pt x="645" y="4011"/>
                </a:cubicBezTo>
                <a:lnTo>
                  <a:pt x="645" y="4011"/>
                </a:lnTo>
                <a:cubicBezTo>
                  <a:pt x="652" y="4014"/>
                  <a:pt x="659" y="4018"/>
                  <a:pt x="666" y="4021"/>
                </a:cubicBezTo>
                <a:lnTo>
                  <a:pt x="666" y="4021"/>
                </a:lnTo>
                <a:lnTo>
                  <a:pt x="666" y="4027"/>
                </a:lnTo>
                <a:cubicBezTo>
                  <a:pt x="668" y="4026"/>
                  <a:pt x="669" y="4024"/>
                  <a:pt x="670" y="4023"/>
                </a:cubicBezTo>
                <a:lnTo>
                  <a:pt x="670" y="4023"/>
                </a:lnTo>
                <a:cubicBezTo>
                  <a:pt x="677" y="4026"/>
                  <a:pt x="683" y="4029"/>
                  <a:pt x="689" y="4032"/>
                </a:cubicBezTo>
                <a:lnTo>
                  <a:pt x="689" y="4032"/>
                </a:lnTo>
                <a:cubicBezTo>
                  <a:pt x="689" y="4008"/>
                  <a:pt x="689" y="3989"/>
                  <a:pt x="689" y="3971"/>
                </a:cubicBezTo>
                <a:cubicBezTo>
                  <a:pt x="711" y="3903"/>
                  <a:pt x="711" y="3824"/>
                  <a:pt x="711" y="3757"/>
                </a:cubicBezTo>
                <a:cubicBezTo>
                  <a:pt x="711" y="3655"/>
                  <a:pt x="711" y="3565"/>
                  <a:pt x="700" y="3474"/>
                </a:cubicBezTo>
                <a:cubicBezTo>
                  <a:pt x="666" y="3237"/>
                  <a:pt x="610" y="3012"/>
                  <a:pt x="542" y="2786"/>
                </a:cubicBezTo>
                <a:cubicBezTo>
                  <a:pt x="475" y="2538"/>
                  <a:pt x="384" y="2290"/>
                  <a:pt x="305" y="2030"/>
                </a:cubicBezTo>
                <a:cubicBezTo>
                  <a:pt x="271" y="1906"/>
                  <a:pt x="238" y="1782"/>
                  <a:pt x="226" y="1646"/>
                </a:cubicBezTo>
                <a:cubicBezTo>
                  <a:pt x="204" y="1522"/>
                  <a:pt x="181" y="1398"/>
                  <a:pt x="170" y="1274"/>
                </a:cubicBezTo>
                <a:cubicBezTo>
                  <a:pt x="147" y="1048"/>
                  <a:pt x="136" y="823"/>
                  <a:pt x="147" y="597"/>
                </a:cubicBezTo>
                <a:cubicBezTo>
                  <a:pt x="159" y="507"/>
                  <a:pt x="181" y="416"/>
                  <a:pt x="204" y="337"/>
                </a:cubicBezTo>
                <a:cubicBezTo>
                  <a:pt x="226" y="247"/>
                  <a:pt x="283" y="202"/>
                  <a:pt x="305" y="146"/>
                </a:cubicBezTo>
                <a:cubicBezTo>
                  <a:pt x="328" y="89"/>
                  <a:pt x="429" y="89"/>
                  <a:pt x="441" y="55"/>
                </a:cubicBezTo>
                <a:cubicBezTo>
                  <a:pt x="452" y="44"/>
                  <a:pt x="452" y="33"/>
                  <a:pt x="463" y="10"/>
                </a:cubicBezTo>
                <a:cubicBezTo>
                  <a:pt x="463" y="10"/>
                  <a:pt x="423" y="0"/>
                  <a:pt x="390" y="0"/>
                </a:cubicBezTo>
                <a:close/>
                <a:moveTo>
                  <a:pt x="689" y="4032"/>
                </a:moveTo>
                <a:cubicBezTo>
                  <a:pt x="689" y="4038"/>
                  <a:pt x="689" y="4044"/>
                  <a:pt x="689" y="4050"/>
                </a:cubicBezTo>
                <a:cubicBezTo>
                  <a:pt x="689" y="4054"/>
                  <a:pt x="693" y="4055"/>
                  <a:pt x="698" y="4055"/>
                </a:cubicBezTo>
                <a:cubicBezTo>
                  <a:pt x="708" y="4055"/>
                  <a:pt x="723" y="4050"/>
                  <a:pt x="723" y="4050"/>
                </a:cubicBezTo>
                <a:cubicBezTo>
                  <a:pt x="728" y="4050"/>
                  <a:pt x="710" y="4042"/>
                  <a:pt x="689" y="4032"/>
                </a:cubicBezTo>
                <a:close/>
                <a:moveTo>
                  <a:pt x="666" y="4027"/>
                </a:moveTo>
                <a:lnTo>
                  <a:pt x="666" y="4050"/>
                </a:lnTo>
                <a:cubicBezTo>
                  <a:pt x="666" y="4061"/>
                  <a:pt x="666" y="4064"/>
                  <a:pt x="668" y="4064"/>
                </a:cubicBezTo>
                <a:cubicBezTo>
                  <a:pt x="669" y="4064"/>
                  <a:pt x="672" y="4061"/>
                  <a:pt x="678" y="4061"/>
                </a:cubicBezTo>
                <a:cubicBezTo>
                  <a:pt x="689" y="4050"/>
                  <a:pt x="666" y="4027"/>
                  <a:pt x="666" y="4027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9" name="Google Shape;4309;p21"/>
          <p:cNvSpPr/>
          <p:nvPr/>
        </p:nvSpPr>
        <p:spPr>
          <a:xfrm>
            <a:off x="7045719" y="4171251"/>
            <a:ext cx="9301" cy="80172"/>
          </a:xfrm>
          <a:custGeom>
            <a:avLst/>
            <a:gdLst/>
            <a:ahLst/>
            <a:cxnLst/>
            <a:rect l="l" t="t" r="r" b="b"/>
            <a:pathLst>
              <a:path w="271" h="2336" extrusionOk="0">
                <a:moveTo>
                  <a:pt x="271" y="0"/>
                </a:moveTo>
                <a:cubicBezTo>
                  <a:pt x="267" y="7"/>
                  <a:pt x="264" y="16"/>
                  <a:pt x="260" y="25"/>
                </a:cubicBezTo>
                <a:lnTo>
                  <a:pt x="260" y="25"/>
                </a:lnTo>
                <a:cubicBezTo>
                  <a:pt x="267" y="8"/>
                  <a:pt x="271" y="0"/>
                  <a:pt x="271" y="0"/>
                </a:cubicBezTo>
                <a:close/>
                <a:moveTo>
                  <a:pt x="260" y="25"/>
                </a:moveTo>
                <a:cubicBezTo>
                  <a:pt x="255" y="39"/>
                  <a:pt x="247" y="60"/>
                  <a:pt x="237" y="90"/>
                </a:cubicBezTo>
                <a:cubicBezTo>
                  <a:pt x="214" y="124"/>
                  <a:pt x="192" y="158"/>
                  <a:pt x="169" y="192"/>
                </a:cubicBezTo>
                <a:cubicBezTo>
                  <a:pt x="147" y="237"/>
                  <a:pt x="124" y="282"/>
                  <a:pt x="102" y="327"/>
                </a:cubicBezTo>
                <a:cubicBezTo>
                  <a:pt x="68" y="451"/>
                  <a:pt x="45" y="576"/>
                  <a:pt x="34" y="711"/>
                </a:cubicBezTo>
                <a:cubicBezTo>
                  <a:pt x="23" y="779"/>
                  <a:pt x="11" y="846"/>
                  <a:pt x="11" y="925"/>
                </a:cubicBezTo>
                <a:lnTo>
                  <a:pt x="11" y="1151"/>
                </a:lnTo>
                <a:cubicBezTo>
                  <a:pt x="11" y="1298"/>
                  <a:pt x="0" y="1444"/>
                  <a:pt x="11" y="1580"/>
                </a:cubicBezTo>
                <a:cubicBezTo>
                  <a:pt x="11" y="1726"/>
                  <a:pt x="23" y="1851"/>
                  <a:pt x="23" y="1963"/>
                </a:cubicBezTo>
                <a:lnTo>
                  <a:pt x="23" y="2234"/>
                </a:lnTo>
                <a:lnTo>
                  <a:pt x="23" y="2336"/>
                </a:lnTo>
                <a:cubicBezTo>
                  <a:pt x="23" y="2336"/>
                  <a:pt x="34" y="2302"/>
                  <a:pt x="68" y="2234"/>
                </a:cubicBezTo>
                <a:cubicBezTo>
                  <a:pt x="90" y="2144"/>
                  <a:pt x="102" y="2054"/>
                  <a:pt x="124" y="1963"/>
                </a:cubicBezTo>
                <a:cubicBezTo>
                  <a:pt x="135" y="1851"/>
                  <a:pt x="147" y="1715"/>
                  <a:pt x="158" y="1580"/>
                </a:cubicBezTo>
                <a:cubicBezTo>
                  <a:pt x="169" y="1444"/>
                  <a:pt x="158" y="1286"/>
                  <a:pt x="169" y="1140"/>
                </a:cubicBezTo>
                <a:cubicBezTo>
                  <a:pt x="169" y="1004"/>
                  <a:pt x="169" y="858"/>
                  <a:pt x="181" y="722"/>
                </a:cubicBezTo>
                <a:cubicBezTo>
                  <a:pt x="169" y="654"/>
                  <a:pt x="181" y="587"/>
                  <a:pt x="181" y="530"/>
                </a:cubicBezTo>
                <a:cubicBezTo>
                  <a:pt x="192" y="463"/>
                  <a:pt x="203" y="406"/>
                  <a:pt x="203" y="350"/>
                </a:cubicBezTo>
                <a:cubicBezTo>
                  <a:pt x="203" y="305"/>
                  <a:pt x="214" y="248"/>
                  <a:pt x="226" y="203"/>
                </a:cubicBezTo>
                <a:cubicBezTo>
                  <a:pt x="226" y="169"/>
                  <a:pt x="237" y="124"/>
                  <a:pt x="248" y="90"/>
                </a:cubicBezTo>
                <a:cubicBezTo>
                  <a:pt x="248" y="67"/>
                  <a:pt x="253" y="45"/>
                  <a:pt x="260" y="25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0" name="Google Shape;4310;p21"/>
          <p:cNvSpPr/>
          <p:nvPr/>
        </p:nvSpPr>
        <p:spPr>
          <a:xfrm>
            <a:off x="7049186" y="4170839"/>
            <a:ext cx="19803" cy="77872"/>
          </a:xfrm>
          <a:custGeom>
            <a:avLst/>
            <a:gdLst/>
            <a:ahLst/>
            <a:cxnLst/>
            <a:rect l="l" t="t" r="r" b="b"/>
            <a:pathLst>
              <a:path w="577" h="2269" extrusionOk="0">
                <a:moveTo>
                  <a:pt x="576" y="1"/>
                </a:moveTo>
                <a:cubicBezTo>
                  <a:pt x="576" y="1"/>
                  <a:pt x="508" y="125"/>
                  <a:pt x="418" y="328"/>
                </a:cubicBezTo>
                <a:cubicBezTo>
                  <a:pt x="317" y="576"/>
                  <a:pt x="226" y="836"/>
                  <a:pt x="159" y="1095"/>
                </a:cubicBezTo>
                <a:cubicBezTo>
                  <a:pt x="125" y="1242"/>
                  <a:pt x="102" y="1377"/>
                  <a:pt x="68" y="1524"/>
                </a:cubicBezTo>
                <a:cubicBezTo>
                  <a:pt x="46" y="1648"/>
                  <a:pt x="34" y="1772"/>
                  <a:pt x="23" y="1896"/>
                </a:cubicBezTo>
                <a:cubicBezTo>
                  <a:pt x="1" y="2111"/>
                  <a:pt x="1" y="2269"/>
                  <a:pt x="1" y="2269"/>
                </a:cubicBezTo>
                <a:cubicBezTo>
                  <a:pt x="1" y="2269"/>
                  <a:pt x="57" y="2122"/>
                  <a:pt x="113" y="1919"/>
                </a:cubicBezTo>
                <a:cubicBezTo>
                  <a:pt x="125" y="1874"/>
                  <a:pt x="147" y="1817"/>
                  <a:pt x="159" y="1750"/>
                </a:cubicBezTo>
                <a:cubicBezTo>
                  <a:pt x="170" y="1693"/>
                  <a:pt x="192" y="1626"/>
                  <a:pt x="215" y="1558"/>
                </a:cubicBezTo>
                <a:cubicBezTo>
                  <a:pt x="249" y="1434"/>
                  <a:pt x="283" y="1298"/>
                  <a:pt x="317" y="1152"/>
                </a:cubicBezTo>
                <a:cubicBezTo>
                  <a:pt x="362" y="994"/>
                  <a:pt x="396" y="858"/>
                  <a:pt x="418" y="723"/>
                </a:cubicBezTo>
                <a:cubicBezTo>
                  <a:pt x="452" y="588"/>
                  <a:pt x="486" y="463"/>
                  <a:pt x="508" y="362"/>
                </a:cubicBezTo>
                <a:cubicBezTo>
                  <a:pt x="554" y="136"/>
                  <a:pt x="576" y="1"/>
                  <a:pt x="576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1" name="Google Shape;4311;p21"/>
          <p:cNvSpPr/>
          <p:nvPr/>
        </p:nvSpPr>
        <p:spPr>
          <a:xfrm>
            <a:off x="7043386" y="4181409"/>
            <a:ext cx="237803" cy="136868"/>
          </a:xfrm>
          <a:custGeom>
            <a:avLst/>
            <a:gdLst/>
            <a:ahLst/>
            <a:cxnLst/>
            <a:rect l="l" t="t" r="r" b="b"/>
            <a:pathLst>
              <a:path w="6929" h="3988" extrusionOk="0">
                <a:moveTo>
                  <a:pt x="4383" y="1"/>
                </a:moveTo>
                <a:cubicBezTo>
                  <a:pt x="4312" y="1"/>
                  <a:pt x="4239" y="3"/>
                  <a:pt x="4164" y="9"/>
                </a:cubicBezTo>
                <a:cubicBezTo>
                  <a:pt x="3239" y="88"/>
                  <a:pt x="2754" y="189"/>
                  <a:pt x="1998" y="674"/>
                </a:cubicBezTo>
                <a:cubicBezTo>
                  <a:pt x="1546" y="968"/>
                  <a:pt x="486" y="1611"/>
                  <a:pt x="79" y="2243"/>
                </a:cubicBezTo>
                <a:cubicBezTo>
                  <a:pt x="45" y="2322"/>
                  <a:pt x="23" y="2412"/>
                  <a:pt x="0" y="2491"/>
                </a:cubicBezTo>
                <a:cubicBezTo>
                  <a:pt x="1039" y="2548"/>
                  <a:pt x="1275" y="2717"/>
                  <a:pt x="2156" y="3112"/>
                </a:cubicBezTo>
                <a:cubicBezTo>
                  <a:pt x="2449" y="3247"/>
                  <a:pt x="2979" y="3699"/>
                  <a:pt x="3261" y="3800"/>
                </a:cubicBezTo>
                <a:cubicBezTo>
                  <a:pt x="3544" y="3913"/>
                  <a:pt x="3713" y="3924"/>
                  <a:pt x="4006" y="3969"/>
                </a:cubicBezTo>
                <a:cubicBezTo>
                  <a:pt x="4088" y="3982"/>
                  <a:pt x="4169" y="3988"/>
                  <a:pt x="4251" y="3988"/>
                </a:cubicBezTo>
                <a:cubicBezTo>
                  <a:pt x="5212" y="3988"/>
                  <a:pt x="6122" y="3163"/>
                  <a:pt x="6590" y="2435"/>
                </a:cubicBezTo>
                <a:cubicBezTo>
                  <a:pt x="6726" y="2243"/>
                  <a:pt x="6839" y="2040"/>
                  <a:pt x="6929" y="1814"/>
                </a:cubicBezTo>
                <a:cubicBezTo>
                  <a:pt x="6363" y="832"/>
                  <a:pt x="5645" y="1"/>
                  <a:pt x="4383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2" name="Google Shape;4312;p21"/>
          <p:cNvSpPr/>
          <p:nvPr/>
        </p:nvSpPr>
        <p:spPr>
          <a:xfrm>
            <a:off x="7029829" y="4276956"/>
            <a:ext cx="3912" cy="3123"/>
          </a:xfrm>
          <a:custGeom>
            <a:avLst/>
            <a:gdLst/>
            <a:ahLst/>
            <a:cxnLst/>
            <a:rect l="l" t="t" r="r" b="b"/>
            <a:pathLst>
              <a:path w="114" h="91" extrusionOk="0">
                <a:moveTo>
                  <a:pt x="113" y="1"/>
                </a:moveTo>
                <a:lnTo>
                  <a:pt x="0" y="68"/>
                </a:lnTo>
                <a:lnTo>
                  <a:pt x="113" y="91"/>
                </a:lnTo>
                <a:cubicBezTo>
                  <a:pt x="113" y="57"/>
                  <a:pt x="113" y="23"/>
                  <a:pt x="113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3" name="Google Shape;4313;p21"/>
          <p:cNvSpPr/>
          <p:nvPr/>
        </p:nvSpPr>
        <p:spPr>
          <a:xfrm>
            <a:off x="7043763" y="4192220"/>
            <a:ext cx="148743" cy="107147"/>
          </a:xfrm>
          <a:custGeom>
            <a:avLst/>
            <a:gdLst/>
            <a:ahLst/>
            <a:cxnLst/>
            <a:rect l="l" t="t" r="r" b="b"/>
            <a:pathLst>
              <a:path w="4334" h="3122" extrusionOk="0">
                <a:moveTo>
                  <a:pt x="2968" y="1"/>
                </a:moveTo>
                <a:cubicBezTo>
                  <a:pt x="2847" y="1"/>
                  <a:pt x="2727" y="11"/>
                  <a:pt x="2607" y="32"/>
                </a:cubicBezTo>
                <a:cubicBezTo>
                  <a:pt x="2393" y="122"/>
                  <a:pt x="2190" y="235"/>
                  <a:pt x="1987" y="359"/>
                </a:cubicBezTo>
                <a:cubicBezTo>
                  <a:pt x="1547" y="653"/>
                  <a:pt x="486" y="1296"/>
                  <a:pt x="68" y="1928"/>
                </a:cubicBezTo>
                <a:cubicBezTo>
                  <a:pt x="34" y="2007"/>
                  <a:pt x="12" y="2097"/>
                  <a:pt x="1" y="2176"/>
                </a:cubicBezTo>
                <a:cubicBezTo>
                  <a:pt x="1028" y="2233"/>
                  <a:pt x="1264" y="2402"/>
                  <a:pt x="2145" y="2797"/>
                </a:cubicBezTo>
                <a:cubicBezTo>
                  <a:pt x="2314" y="2876"/>
                  <a:pt x="2472" y="2977"/>
                  <a:pt x="2619" y="3090"/>
                </a:cubicBezTo>
                <a:cubicBezTo>
                  <a:pt x="2690" y="3111"/>
                  <a:pt x="2765" y="3122"/>
                  <a:pt x="2841" y="3122"/>
                </a:cubicBezTo>
                <a:cubicBezTo>
                  <a:pt x="2934" y="3122"/>
                  <a:pt x="3028" y="3105"/>
                  <a:pt x="3115" y="3068"/>
                </a:cubicBezTo>
                <a:cubicBezTo>
                  <a:pt x="3420" y="2910"/>
                  <a:pt x="3194" y="2661"/>
                  <a:pt x="3070" y="2436"/>
                </a:cubicBezTo>
                <a:cubicBezTo>
                  <a:pt x="3080" y="2435"/>
                  <a:pt x="3091" y="2435"/>
                  <a:pt x="3101" y="2435"/>
                </a:cubicBezTo>
                <a:cubicBezTo>
                  <a:pt x="3243" y="2435"/>
                  <a:pt x="3452" y="2467"/>
                  <a:pt x="3651" y="2467"/>
                </a:cubicBezTo>
                <a:cubicBezTo>
                  <a:pt x="3865" y="2467"/>
                  <a:pt x="4069" y="2430"/>
                  <a:pt x="4165" y="2278"/>
                </a:cubicBezTo>
                <a:cubicBezTo>
                  <a:pt x="4334" y="1984"/>
                  <a:pt x="3882" y="1725"/>
                  <a:pt x="3713" y="1578"/>
                </a:cubicBezTo>
                <a:cubicBezTo>
                  <a:pt x="3826" y="1431"/>
                  <a:pt x="4266" y="1172"/>
                  <a:pt x="4255" y="935"/>
                </a:cubicBezTo>
                <a:cubicBezTo>
                  <a:pt x="4232" y="642"/>
                  <a:pt x="3894" y="743"/>
                  <a:pt x="3668" y="698"/>
                </a:cubicBezTo>
                <a:cubicBezTo>
                  <a:pt x="3928" y="427"/>
                  <a:pt x="3961" y="190"/>
                  <a:pt x="3555" y="77"/>
                </a:cubicBezTo>
                <a:cubicBezTo>
                  <a:pt x="3366" y="28"/>
                  <a:pt x="3167" y="1"/>
                  <a:pt x="2968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4" name="Google Shape;4314;p21"/>
          <p:cNvSpPr/>
          <p:nvPr/>
        </p:nvSpPr>
        <p:spPr>
          <a:xfrm>
            <a:off x="7046097" y="4147467"/>
            <a:ext cx="250193" cy="110922"/>
          </a:xfrm>
          <a:custGeom>
            <a:avLst/>
            <a:gdLst/>
            <a:ahLst/>
            <a:cxnLst/>
            <a:rect l="l" t="t" r="r" b="b"/>
            <a:pathLst>
              <a:path w="7290" h="3232" extrusionOk="0">
                <a:moveTo>
                  <a:pt x="4149" y="1"/>
                </a:moveTo>
                <a:cubicBezTo>
                  <a:pt x="3229" y="1"/>
                  <a:pt x="2442" y="445"/>
                  <a:pt x="1490" y="1269"/>
                </a:cubicBezTo>
                <a:cubicBezTo>
                  <a:pt x="1377" y="1359"/>
                  <a:pt x="373" y="2126"/>
                  <a:pt x="0" y="3232"/>
                </a:cubicBezTo>
                <a:cubicBezTo>
                  <a:pt x="407" y="2600"/>
                  <a:pt x="1479" y="1957"/>
                  <a:pt x="1919" y="1663"/>
                </a:cubicBezTo>
                <a:cubicBezTo>
                  <a:pt x="2686" y="1178"/>
                  <a:pt x="3160" y="1077"/>
                  <a:pt x="4085" y="998"/>
                </a:cubicBezTo>
                <a:cubicBezTo>
                  <a:pt x="4160" y="992"/>
                  <a:pt x="4233" y="990"/>
                  <a:pt x="4304" y="990"/>
                </a:cubicBezTo>
                <a:cubicBezTo>
                  <a:pt x="5566" y="990"/>
                  <a:pt x="6284" y="1821"/>
                  <a:pt x="6850" y="2803"/>
                </a:cubicBezTo>
                <a:cubicBezTo>
                  <a:pt x="7290" y="1675"/>
                  <a:pt x="6737" y="693"/>
                  <a:pt x="5372" y="230"/>
                </a:cubicBezTo>
                <a:cubicBezTo>
                  <a:pt x="4928" y="76"/>
                  <a:pt x="4527" y="1"/>
                  <a:pt x="414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5" name="Google Shape;4315;p21"/>
          <p:cNvSpPr/>
          <p:nvPr/>
        </p:nvSpPr>
        <p:spPr>
          <a:xfrm>
            <a:off x="7058864" y="4217789"/>
            <a:ext cx="110407" cy="38679"/>
          </a:xfrm>
          <a:custGeom>
            <a:avLst/>
            <a:gdLst/>
            <a:ahLst/>
            <a:cxnLst/>
            <a:rect l="l" t="t" r="r" b="b"/>
            <a:pathLst>
              <a:path w="3217" h="1127" extrusionOk="0">
                <a:moveTo>
                  <a:pt x="2782" y="1"/>
                </a:moveTo>
                <a:cubicBezTo>
                  <a:pt x="2746" y="1"/>
                  <a:pt x="2709" y="4"/>
                  <a:pt x="2675" y="9"/>
                </a:cubicBezTo>
                <a:lnTo>
                  <a:pt x="2404" y="32"/>
                </a:lnTo>
                <a:cubicBezTo>
                  <a:pt x="2303" y="32"/>
                  <a:pt x="2212" y="55"/>
                  <a:pt x="2111" y="77"/>
                </a:cubicBezTo>
                <a:cubicBezTo>
                  <a:pt x="2009" y="88"/>
                  <a:pt x="1908" y="111"/>
                  <a:pt x="1806" y="145"/>
                </a:cubicBezTo>
                <a:lnTo>
                  <a:pt x="1490" y="235"/>
                </a:lnTo>
                <a:lnTo>
                  <a:pt x="1186" y="359"/>
                </a:lnTo>
                <a:cubicBezTo>
                  <a:pt x="1095" y="404"/>
                  <a:pt x="994" y="461"/>
                  <a:pt x="903" y="506"/>
                </a:cubicBezTo>
                <a:cubicBezTo>
                  <a:pt x="813" y="551"/>
                  <a:pt x="734" y="596"/>
                  <a:pt x="655" y="641"/>
                </a:cubicBezTo>
                <a:cubicBezTo>
                  <a:pt x="576" y="686"/>
                  <a:pt x="497" y="743"/>
                  <a:pt x="430" y="788"/>
                </a:cubicBezTo>
                <a:cubicBezTo>
                  <a:pt x="362" y="822"/>
                  <a:pt x="305" y="867"/>
                  <a:pt x="249" y="912"/>
                </a:cubicBezTo>
                <a:lnTo>
                  <a:pt x="114" y="1025"/>
                </a:lnTo>
                <a:cubicBezTo>
                  <a:pt x="35" y="1081"/>
                  <a:pt x="1" y="1127"/>
                  <a:pt x="1" y="1127"/>
                </a:cubicBezTo>
                <a:lnTo>
                  <a:pt x="136" y="1059"/>
                </a:lnTo>
                <a:cubicBezTo>
                  <a:pt x="215" y="1014"/>
                  <a:pt x="339" y="935"/>
                  <a:pt x="475" y="867"/>
                </a:cubicBezTo>
                <a:cubicBezTo>
                  <a:pt x="554" y="833"/>
                  <a:pt x="621" y="788"/>
                  <a:pt x="712" y="754"/>
                </a:cubicBezTo>
                <a:cubicBezTo>
                  <a:pt x="791" y="709"/>
                  <a:pt x="881" y="675"/>
                  <a:pt x="971" y="630"/>
                </a:cubicBezTo>
                <a:cubicBezTo>
                  <a:pt x="1061" y="585"/>
                  <a:pt x="1152" y="540"/>
                  <a:pt x="1253" y="506"/>
                </a:cubicBezTo>
                <a:cubicBezTo>
                  <a:pt x="1344" y="472"/>
                  <a:pt x="1445" y="427"/>
                  <a:pt x="1547" y="393"/>
                </a:cubicBezTo>
                <a:lnTo>
                  <a:pt x="1840" y="292"/>
                </a:lnTo>
                <a:cubicBezTo>
                  <a:pt x="1942" y="258"/>
                  <a:pt x="2043" y="235"/>
                  <a:pt x="2145" y="213"/>
                </a:cubicBezTo>
                <a:cubicBezTo>
                  <a:pt x="2246" y="190"/>
                  <a:pt x="2337" y="156"/>
                  <a:pt x="2427" y="145"/>
                </a:cubicBezTo>
                <a:lnTo>
                  <a:pt x="2675" y="100"/>
                </a:lnTo>
                <a:cubicBezTo>
                  <a:pt x="2833" y="66"/>
                  <a:pt x="2968" y="66"/>
                  <a:pt x="3059" y="43"/>
                </a:cubicBezTo>
                <a:lnTo>
                  <a:pt x="3217" y="32"/>
                </a:lnTo>
                <a:cubicBezTo>
                  <a:pt x="3217" y="32"/>
                  <a:pt x="3160" y="21"/>
                  <a:pt x="3059" y="21"/>
                </a:cubicBezTo>
                <a:cubicBezTo>
                  <a:pt x="3014" y="9"/>
                  <a:pt x="2957" y="9"/>
                  <a:pt x="2889" y="9"/>
                </a:cubicBezTo>
                <a:cubicBezTo>
                  <a:pt x="2856" y="4"/>
                  <a:pt x="2819" y="1"/>
                  <a:pt x="2782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6" name="Google Shape;4316;p21"/>
          <p:cNvSpPr/>
          <p:nvPr/>
        </p:nvSpPr>
        <p:spPr>
          <a:xfrm>
            <a:off x="7047264" y="4238998"/>
            <a:ext cx="149498" cy="23269"/>
          </a:xfrm>
          <a:custGeom>
            <a:avLst/>
            <a:gdLst/>
            <a:ahLst/>
            <a:cxnLst/>
            <a:rect l="l" t="t" r="r" b="b"/>
            <a:pathLst>
              <a:path w="4356" h="678" extrusionOk="0">
                <a:moveTo>
                  <a:pt x="2562" y="1"/>
                </a:moveTo>
                <a:cubicBezTo>
                  <a:pt x="2415" y="1"/>
                  <a:pt x="2268" y="12"/>
                  <a:pt x="2133" y="35"/>
                </a:cubicBezTo>
                <a:cubicBezTo>
                  <a:pt x="1998" y="57"/>
                  <a:pt x="1862" y="68"/>
                  <a:pt x="1715" y="91"/>
                </a:cubicBezTo>
                <a:cubicBezTo>
                  <a:pt x="1580" y="114"/>
                  <a:pt x="1456" y="159"/>
                  <a:pt x="1320" y="181"/>
                </a:cubicBezTo>
                <a:cubicBezTo>
                  <a:pt x="1196" y="215"/>
                  <a:pt x="1072" y="249"/>
                  <a:pt x="959" y="283"/>
                </a:cubicBezTo>
                <a:cubicBezTo>
                  <a:pt x="835" y="328"/>
                  <a:pt x="734" y="362"/>
                  <a:pt x="632" y="396"/>
                </a:cubicBezTo>
                <a:cubicBezTo>
                  <a:pt x="542" y="418"/>
                  <a:pt x="452" y="463"/>
                  <a:pt x="373" y="497"/>
                </a:cubicBezTo>
                <a:cubicBezTo>
                  <a:pt x="294" y="531"/>
                  <a:pt x="215" y="565"/>
                  <a:pt x="169" y="599"/>
                </a:cubicBezTo>
                <a:cubicBezTo>
                  <a:pt x="57" y="644"/>
                  <a:pt x="0" y="678"/>
                  <a:pt x="0" y="678"/>
                </a:cubicBezTo>
                <a:cubicBezTo>
                  <a:pt x="0" y="678"/>
                  <a:pt x="68" y="667"/>
                  <a:pt x="181" y="633"/>
                </a:cubicBezTo>
                <a:cubicBezTo>
                  <a:pt x="294" y="588"/>
                  <a:pt x="463" y="542"/>
                  <a:pt x="666" y="486"/>
                </a:cubicBezTo>
                <a:cubicBezTo>
                  <a:pt x="858" y="430"/>
                  <a:pt x="1095" y="384"/>
                  <a:pt x="1354" y="328"/>
                </a:cubicBezTo>
                <a:cubicBezTo>
                  <a:pt x="1478" y="305"/>
                  <a:pt x="1614" y="283"/>
                  <a:pt x="1749" y="260"/>
                </a:cubicBezTo>
                <a:cubicBezTo>
                  <a:pt x="1885" y="238"/>
                  <a:pt x="2020" y="215"/>
                  <a:pt x="2155" y="204"/>
                </a:cubicBezTo>
                <a:cubicBezTo>
                  <a:pt x="2291" y="193"/>
                  <a:pt x="2426" y="170"/>
                  <a:pt x="2562" y="159"/>
                </a:cubicBezTo>
                <a:cubicBezTo>
                  <a:pt x="2697" y="159"/>
                  <a:pt x="2833" y="147"/>
                  <a:pt x="2968" y="147"/>
                </a:cubicBezTo>
                <a:lnTo>
                  <a:pt x="3340" y="147"/>
                </a:lnTo>
                <a:cubicBezTo>
                  <a:pt x="3453" y="159"/>
                  <a:pt x="3566" y="159"/>
                  <a:pt x="3668" y="170"/>
                </a:cubicBezTo>
                <a:cubicBezTo>
                  <a:pt x="3769" y="181"/>
                  <a:pt x="3871" y="193"/>
                  <a:pt x="3950" y="204"/>
                </a:cubicBezTo>
                <a:cubicBezTo>
                  <a:pt x="4040" y="215"/>
                  <a:pt x="4108" y="226"/>
                  <a:pt x="4164" y="249"/>
                </a:cubicBezTo>
                <a:lnTo>
                  <a:pt x="4356" y="294"/>
                </a:lnTo>
                <a:cubicBezTo>
                  <a:pt x="4356" y="294"/>
                  <a:pt x="4288" y="260"/>
                  <a:pt x="4175" y="215"/>
                </a:cubicBezTo>
                <a:cubicBezTo>
                  <a:pt x="4108" y="181"/>
                  <a:pt x="4040" y="159"/>
                  <a:pt x="3961" y="147"/>
                </a:cubicBezTo>
                <a:cubicBezTo>
                  <a:pt x="3871" y="114"/>
                  <a:pt x="3780" y="91"/>
                  <a:pt x="3679" y="80"/>
                </a:cubicBezTo>
                <a:cubicBezTo>
                  <a:pt x="3577" y="46"/>
                  <a:pt x="3464" y="35"/>
                  <a:pt x="3340" y="23"/>
                </a:cubicBezTo>
                <a:cubicBezTo>
                  <a:pt x="3227" y="12"/>
                  <a:pt x="3092" y="1"/>
                  <a:pt x="2968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7" name="Google Shape;4317;p21"/>
          <p:cNvSpPr/>
          <p:nvPr/>
        </p:nvSpPr>
        <p:spPr>
          <a:xfrm>
            <a:off x="7047641" y="4254511"/>
            <a:ext cx="106529" cy="8923"/>
          </a:xfrm>
          <a:custGeom>
            <a:avLst/>
            <a:gdLst/>
            <a:ahLst/>
            <a:cxnLst/>
            <a:rect l="l" t="t" r="r" b="b"/>
            <a:pathLst>
              <a:path w="3104" h="260" extrusionOk="0">
                <a:moveTo>
                  <a:pt x="1546" y="0"/>
                </a:moveTo>
                <a:lnTo>
                  <a:pt x="1253" y="23"/>
                </a:lnTo>
                <a:cubicBezTo>
                  <a:pt x="1163" y="23"/>
                  <a:pt x="1061" y="34"/>
                  <a:pt x="971" y="45"/>
                </a:cubicBezTo>
                <a:cubicBezTo>
                  <a:pt x="790" y="68"/>
                  <a:pt x="621" y="102"/>
                  <a:pt x="474" y="136"/>
                </a:cubicBezTo>
                <a:cubicBezTo>
                  <a:pt x="328" y="158"/>
                  <a:pt x="215" y="203"/>
                  <a:pt x="125" y="226"/>
                </a:cubicBezTo>
                <a:cubicBezTo>
                  <a:pt x="79" y="237"/>
                  <a:pt x="34" y="248"/>
                  <a:pt x="0" y="260"/>
                </a:cubicBezTo>
                <a:lnTo>
                  <a:pt x="125" y="248"/>
                </a:lnTo>
                <a:lnTo>
                  <a:pt x="283" y="237"/>
                </a:lnTo>
                <a:cubicBezTo>
                  <a:pt x="339" y="226"/>
                  <a:pt x="407" y="226"/>
                  <a:pt x="474" y="215"/>
                </a:cubicBezTo>
                <a:cubicBezTo>
                  <a:pt x="553" y="215"/>
                  <a:pt x="632" y="203"/>
                  <a:pt x="711" y="203"/>
                </a:cubicBezTo>
                <a:cubicBezTo>
                  <a:pt x="802" y="192"/>
                  <a:pt x="892" y="192"/>
                  <a:pt x="982" y="192"/>
                </a:cubicBezTo>
                <a:cubicBezTo>
                  <a:pt x="1163" y="169"/>
                  <a:pt x="1355" y="169"/>
                  <a:pt x="1546" y="158"/>
                </a:cubicBezTo>
                <a:lnTo>
                  <a:pt x="1829" y="158"/>
                </a:lnTo>
                <a:cubicBezTo>
                  <a:pt x="1879" y="152"/>
                  <a:pt x="1927" y="150"/>
                  <a:pt x="1974" y="150"/>
                </a:cubicBezTo>
                <a:cubicBezTo>
                  <a:pt x="2020" y="150"/>
                  <a:pt x="2065" y="152"/>
                  <a:pt x="2111" y="158"/>
                </a:cubicBezTo>
                <a:lnTo>
                  <a:pt x="2381" y="158"/>
                </a:lnTo>
                <a:lnTo>
                  <a:pt x="2607" y="169"/>
                </a:lnTo>
                <a:cubicBezTo>
                  <a:pt x="2647" y="175"/>
                  <a:pt x="2683" y="175"/>
                  <a:pt x="2717" y="175"/>
                </a:cubicBezTo>
                <a:cubicBezTo>
                  <a:pt x="2751" y="175"/>
                  <a:pt x="2782" y="175"/>
                  <a:pt x="2810" y="181"/>
                </a:cubicBezTo>
                <a:lnTo>
                  <a:pt x="2968" y="203"/>
                </a:lnTo>
                <a:lnTo>
                  <a:pt x="3104" y="215"/>
                </a:lnTo>
                <a:cubicBezTo>
                  <a:pt x="3104" y="215"/>
                  <a:pt x="3059" y="203"/>
                  <a:pt x="2980" y="169"/>
                </a:cubicBezTo>
                <a:lnTo>
                  <a:pt x="2833" y="124"/>
                </a:lnTo>
                <a:cubicBezTo>
                  <a:pt x="2765" y="102"/>
                  <a:pt x="2697" y="90"/>
                  <a:pt x="2630" y="79"/>
                </a:cubicBezTo>
                <a:cubicBezTo>
                  <a:pt x="2562" y="57"/>
                  <a:pt x="2483" y="45"/>
                  <a:pt x="2393" y="34"/>
                </a:cubicBezTo>
                <a:cubicBezTo>
                  <a:pt x="2302" y="23"/>
                  <a:pt x="2212" y="23"/>
                  <a:pt x="2122" y="11"/>
                </a:cubicBezTo>
                <a:cubicBezTo>
                  <a:pt x="2032" y="0"/>
                  <a:pt x="1941" y="0"/>
                  <a:pt x="184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8" name="Google Shape;4318;p21"/>
          <p:cNvSpPr/>
          <p:nvPr/>
        </p:nvSpPr>
        <p:spPr>
          <a:xfrm>
            <a:off x="7047641" y="4262096"/>
            <a:ext cx="85628" cy="14140"/>
          </a:xfrm>
          <a:custGeom>
            <a:avLst/>
            <a:gdLst/>
            <a:ahLst/>
            <a:cxnLst/>
            <a:rect l="l" t="t" r="r" b="b"/>
            <a:pathLst>
              <a:path w="2495" h="412" extrusionOk="0">
                <a:moveTo>
                  <a:pt x="311" y="0"/>
                </a:moveTo>
                <a:cubicBezTo>
                  <a:pt x="245" y="0"/>
                  <a:pt x="176" y="11"/>
                  <a:pt x="102" y="27"/>
                </a:cubicBezTo>
                <a:lnTo>
                  <a:pt x="0" y="39"/>
                </a:lnTo>
                <a:lnTo>
                  <a:pt x="102" y="50"/>
                </a:lnTo>
                <a:lnTo>
                  <a:pt x="226" y="61"/>
                </a:lnTo>
                <a:cubicBezTo>
                  <a:pt x="283" y="72"/>
                  <a:pt x="328" y="84"/>
                  <a:pt x="395" y="95"/>
                </a:cubicBezTo>
                <a:cubicBezTo>
                  <a:pt x="497" y="106"/>
                  <a:pt x="644" y="129"/>
                  <a:pt x="779" y="151"/>
                </a:cubicBezTo>
                <a:lnTo>
                  <a:pt x="1242" y="230"/>
                </a:lnTo>
                <a:lnTo>
                  <a:pt x="1704" y="298"/>
                </a:lnTo>
                <a:cubicBezTo>
                  <a:pt x="1851" y="321"/>
                  <a:pt x="1987" y="343"/>
                  <a:pt x="2099" y="366"/>
                </a:cubicBezTo>
                <a:cubicBezTo>
                  <a:pt x="2212" y="377"/>
                  <a:pt x="2314" y="388"/>
                  <a:pt x="2381" y="400"/>
                </a:cubicBezTo>
                <a:cubicBezTo>
                  <a:pt x="2415" y="411"/>
                  <a:pt x="2460" y="411"/>
                  <a:pt x="2494" y="411"/>
                </a:cubicBezTo>
                <a:lnTo>
                  <a:pt x="2393" y="366"/>
                </a:lnTo>
                <a:cubicBezTo>
                  <a:pt x="2302" y="332"/>
                  <a:pt x="2212" y="298"/>
                  <a:pt x="2122" y="276"/>
                </a:cubicBezTo>
                <a:cubicBezTo>
                  <a:pt x="2009" y="230"/>
                  <a:pt x="1874" y="197"/>
                  <a:pt x="1727" y="163"/>
                </a:cubicBezTo>
                <a:cubicBezTo>
                  <a:pt x="1580" y="118"/>
                  <a:pt x="1422" y="84"/>
                  <a:pt x="1264" y="72"/>
                </a:cubicBezTo>
                <a:cubicBezTo>
                  <a:pt x="1106" y="50"/>
                  <a:pt x="948" y="27"/>
                  <a:pt x="802" y="16"/>
                </a:cubicBezTo>
                <a:cubicBezTo>
                  <a:pt x="723" y="5"/>
                  <a:pt x="655" y="5"/>
                  <a:pt x="587" y="5"/>
                </a:cubicBezTo>
                <a:lnTo>
                  <a:pt x="384" y="5"/>
                </a:lnTo>
                <a:cubicBezTo>
                  <a:pt x="360" y="2"/>
                  <a:pt x="336" y="0"/>
                  <a:pt x="31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9" name="Google Shape;4319;p21"/>
          <p:cNvSpPr/>
          <p:nvPr/>
        </p:nvSpPr>
        <p:spPr>
          <a:xfrm>
            <a:off x="2141666" y="5012777"/>
            <a:ext cx="24024" cy="64693"/>
          </a:xfrm>
          <a:custGeom>
            <a:avLst/>
            <a:gdLst/>
            <a:ahLst/>
            <a:cxnLst/>
            <a:rect l="l" t="t" r="r" b="b"/>
            <a:pathLst>
              <a:path w="700" h="1885" extrusionOk="0">
                <a:moveTo>
                  <a:pt x="350" y="0"/>
                </a:moveTo>
                <a:cubicBezTo>
                  <a:pt x="158" y="0"/>
                  <a:pt x="0" y="429"/>
                  <a:pt x="0" y="948"/>
                </a:cubicBezTo>
                <a:cubicBezTo>
                  <a:pt x="0" y="1467"/>
                  <a:pt x="158" y="1885"/>
                  <a:pt x="350" y="1885"/>
                </a:cubicBezTo>
                <a:cubicBezTo>
                  <a:pt x="542" y="1885"/>
                  <a:pt x="700" y="1467"/>
                  <a:pt x="700" y="948"/>
                </a:cubicBezTo>
                <a:cubicBezTo>
                  <a:pt x="700" y="429"/>
                  <a:pt x="542" y="0"/>
                  <a:pt x="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0" name="Google Shape;4320;p21"/>
          <p:cNvSpPr/>
          <p:nvPr/>
        </p:nvSpPr>
        <p:spPr>
          <a:xfrm>
            <a:off x="2189302" y="5087526"/>
            <a:ext cx="24024" cy="64693"/>
          </a:xfrm>
          <a:custGeom>
            <a:avLst/>
            <a:gdLst/>
            <a:ahLst/>
            <a:cxnLst/>
            <a:rect l="l" t="t" r="r" b="b"/>
            <a:pathLst>
              <a:path w="700" h="1885" extrusionOk="0">
                <a:moveTo>
                  <a:pt x="350" y="0"/>
                </a:moveTo>
                <a:cubicBezTo>
                  <a:pt x="158" y="0"/>
                  <a:pt x="0" y="429"/>
                  <a:pt x="0" y="948"/>
                </a:cubicBezTo>
                <a:cubicBezTo>
                  <a:pt x="0" y="1467"/>
                  <a:pt x="158" y="1885"/>
                  <a:pt x="350" y="1885"/>
                </a:cubicBezTo>
                <a:cubicBezTo>
                  <a:pt x="542" y="1885"/>
                  <a:pt x="700" y="1467"/>
                  <a:pt x="700" y="948"/>
                </a:cubicBezTo>
                <a:cubicBezTo>
                  <a:pt x="700" y="429"/>
                  <a:pt x="542" y="0"/>
                  <a:pt x="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1" name="Google Shape;4321;p21"/>
          <p:cNvSpPr/>
          <p:nvPr/>
        </p:nvSpPr>
        <p:spPr>
          <a:xfrm>
            <a:off x="2208281" y="4988376"/>
            <a:ext cx="24024" cy="64728"/>
          </a:xfrm>
          <a:custGeom>
            <a:avLst/>
            <a:gdLst/>
            <a:ahLst/>
            <a:cxnLst/>
            <a:rect l="l" t="t" r="r" b="b"/>
            <a:pathLst>
              <a:path w="700" h="1886" extrusionOk="0">
                <a:moveTo>
                  <a:pt x="350" y="1"/>
                </a:moveTo>
                <a:cubicBezTo>
                  <a:pt x="147" y="1"/>
                  <a:pt x="0" y="429"/>
                  <a:pt x="0" y="948"/>
                </a:cubicBezTo>
                <a:cubicBezTo>
                  <a:pt x="0" y="1456"/>
                  <a:pt x="158" y="1885"/>
                  <a:pt x="350" y="1885"/>
                </a:cubicBezTo>
                <a:cubicBezTo>
                  <a:pt x="542" y="1885"/>
                  <a:pt x="700" y="1468"/>
                  <a:pt x="700" y="948"/>
                </a:cubicBezTo>
                <a:cubicBezTo>
                  <a:pt x="700" y="418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2" name="Google Shape;4322;p21"/>
          <p:cNvSpPr/>
          <p:nvPr/>
        </p:nvSpPr>
        <p:spPr>
          <a:xfrm>
            <a:off x="2251250" y="5054201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0" y="1"/>
                </a:moveTo>
                <a:cubicBezTo>
                  <a:pt x="159" y="1"/>
                  <a:pt x="1" y="418"/>
                  <a:pt x="1" y="937"/>
                </a:cubicBezTo>
                <a:cubicBezTo>
                  <a:pt x="1" y="1457"/>
                  <a:pt x="159" y="1885"/>
                  <a:pt x="350" y="1885"/>
                </a:cubicBezTo>
                <a:cubicBezTo>
                  <a:pt x="542" y="1885"/>
                  <a:pt x="700" y="1457"/>
                  <a:pt x="700" y="937"/>
                </a:cubicBezTo>
                <a:cubicBezTo>
                  <a:pt x="700" y="418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3" name="Google Shape;4323;p21"/>
          <p:cNvSpPr/>
          <p:nvPr/>
        </p:nvSpPr>
        <p:spPr>
          <a:xfrm>
            <a:off x="2272562" y="4955840"/>
            <a:ext cx="23646" cy="65105"/>
          </a:xfrm>
          <a:custGeom>
            <a:avLst/>
            <a:gdLst/>
            <a:ahLst/>
            <a:cxnLst/>
            <a:rect l="l" t="t" r="r" b="b"/>
            <a:pathLst>
              <a:path w="689" h="1897" extrusionOk="0">
                <a:moveTo>
                  <a:pt x="339" y="1"/>
                </a:moveTo>
                <a:cubicBezTo>
                  <a:pt x="147" y="1"/>
                  <a:pt x="0" y="430"/>
                  <a:pt x="0" y="949"/>
                </a:cubicBezTo>
                <a:cubicBezTo>
                  <a:pt x="0" y="1468"/>
                  <a:pt x="147" y="1896"/>
                  <a:pt x="339" y="1896"/>
                </a:cubicBezTo>
                <a:cubicBezTo>
                  <a:pt x="542" y="1896"/>
                  <a:pt x="689" y="1468"/>
                  <a:pt x="689" y="949"/>
                </a:cubicBezTo>
                <a:cubicBezTo>
                  <a:pt x="689" y="430"/>
                  <a:pt x="542" y="1"/>
                  <a:pt x="3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4" name="Google Shape;4324;p21"/>
          <p:cNvSpPr/>
          <p:nvPr/>
        </p:nvSpPr>
        <p:spPr>
          <a:xfrm>
            <a:off x="2039015" y="4987621"/>
            <a:ext cx="24058" cy="64693"/>
          </a:xfrm>
          <a:custGeom>
            <a:avLst/>
            <a:gdLst/>
            <a:ahLst/>
            <a:cxnLst/>
            <a:rect l="l" t="t" r="r" b="b"/>
            <a:pathLst>
              <a:path w="701" h="1885" extrusionOk="0">
                <a:moveTo>
                  <a:pt x="351" y="0"/>
                </a:moveTo>
                <a:cubicBezTo>
                  <a:pt x="159" y="0"/>
                  <a:pt x="1" y="429"/>
                  <a:pt x="1" y="948"/>
                </a:cubicBezTo>
                <a:cubicBezTo>
                  <a:pt x="1" y="1467"/>
                  <a:pt x="159" y="1884"/>
                  <a:pt x="351" y="1884"/>
                </a:cubicBezTo>
                <a:cubicBezTo>
                  <a:pt x="554" y="1884"/>
                  <a:pt x="700" y="1467"/>
                  <a:pt x="700" y="948"/>
                </a:cubicBezTo>
                <a:cubicBezTo>
                  <a:pt x="700" y="429"/>
                  <a:pt x="542" y="0"/>
                  <a:pt x="3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5" name="Google Shape;4325;p21"/>
          <p:cNvSpPr/>
          <p:nvPr/>
        </p:nvSpPr>
        <p:spPr>
          <a:xfrm>
            <a:off x="2086651" y="5062335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30"/>
                  <a:pt x="1" y="949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54" y="1885"/>
                  <a:pt x="700" y="1468"/>
                  <a:pt x="700" y="949"/>
                </a:cubicBezTo>
                <a:cubicBezTo>
                  <a:pt x="700" y="430"/>
                  <a:pt x="554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6" name="Google Shape;4326;p21"/>
          <p:cNvSpPr/>
          <p:nvPr/>
        </p:nvSpPr>
        <p:spPr>
          <a:xfrm>
            <a:off x="2098663" y="4955840"/>
            <a:ext cx="24058" cy="65105"/>
          </a:xfrm>
          <a:custGeom>
            <a:avLst/>
            <a:gdLst/>
            <a:ahLst/>
            <a:cxnLst/>
            <a:rect l="l" t="t" r="r" b="b"/>
            <a:pathLst>
              <a:path w="701" h="1897" extrusionOk="0">
                <a:moveTo>
                  <a:pt x="350" y="1"/>
                </a:moveTo>
                <a:cubicBezTo>
                  <a:pt x="159" y="1"/>
                  <a:pt x="1" y="430"/>
                  <a:pt x="1" y="949"/>
                </a:cubicBezTo>
                <a:cubicBezTo>
                  <a:pt x="1" y="1468"/>
                  <a:pt x="159" y="1896"/>
                  <a:pt x="350" y="1896"/>
                </a:cubicBezTo>
                <a:cubicBezTo>
                  <a:pt x="542" y="1896"/>
                  <a:pt x="700" y="1468"/>
                  <a:pt x="700" y="949"/>
                </a:cubicBezTo>
                <a:cubicBezTo>
                  <a:pt x="700" y="430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7" name="Google Shape;4327;p21"/>
          <p:cNvSpPr/>
          <p:nvPr/>
        </p:nvSpPr>
        <p:spPr>
          <a:xfrm>
            <a:off x="5804880" y="3940792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0" y="1"/>
                </a:moveTo>
                <a:cubicBezTo>
                  <a:pt x="158" y="1"/>
                  <a:pt x="0" y="418"/>
                  <a:pt x="0" y="949"/>
                </a:cubicBezTo>
                <a:cubicBezTo>
                  <a:pt x="0" y="1468"/>
                  <a:pt x="158" y="1885"/>
                  <a:pt x="350" y="1885"/>
                </a:cubicBezTo>
                <a:cubicBezTo>
                  <a:pt x="542" y="1885"/>
                  <a:pt x="700" y="1457"/>
                  <a:pt x="700" y="949"/>
                </a:cubicBezTo>
                <a:cubicBezTo>
                  <a:pt x="700" y="430"/>
                  <a:pt x="553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8" name="Google Shape;4328;p21"/>
          <p:cNvSpPr/>
          <p:nvPr/>
        </p:nvSpPr>
        <p:spPr>
          <a:xfrm>
            <a:off x="5757244" y="3866077"/>
            <a:ext cx="24058" cy="64693"/>
          </a:xfrm>
          <a:custGeom>
            <a:avLst/>
            <a:gdLst/>
            <a:ahLst/>
            <a:cxnLst/>
            <a:rect l="l" t="t" r="r" b="b"/>
            <a:pathLst>
              <a:path w="701" h="1885" extrusionOk="0">
                <a:moveTo>
                  <a:pt x="350" y="0"/>
                </a:moveTo>
                <a:cubicBezTo>
                  <a:pt x="158" y="0"/>
                  <a:pt x="1" y="418"/>
                  <a:pt x="1" y="948"/>
                </a:cubicBezTo>
                <a:cubicBezTo>
                  <a:pt x="1" y="1467"/>
                  <a:pt x="158" y="1885"/>
                  <a:pt x="350" y="1885"/>
                </a:cubicBezTo>
                <a:cubicBezTo>
                  <a:pt x="542" y="1885"/>
                  <a:pt x="700" y="1456"/>
                  <a:pt x="700" y="948"/>
                </a:cubicBezTo>
                <a:cubicBezTo>
                  <a:pt x="700" y="429"/>
                  <a:pt x="553" y="0"/>
                  <a:pt x="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9" name="Google Shape;4329;p21"/>
          <p:cNvSpPr/>
          <p:nvPr/>
        </p:nvSpPr>
        <p:spPr>
          <a:xfrm>
            <a:off x="5738642" y="3965193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30"/>
                  <a:pt x="1" y="949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3" y="1885"/>
                  <a:pt x="700" y="1468"/>
                  <a:pt x="700" y="949"/>
                </a:cubicBezTo>
                <a:cubicBezTo>
                  <a:pt x="700" y="430"/>
                  <a:pt x="543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0" name="Google Shape;4330;p21"/>
          <p:cNvSpPr/>
          <p:nvPr/>
        </p:nvSpPr>
        <p:spPr>
          <a:xfrm>
            <a:off x="5695296" y="3899745"/>
            <a:ext cx="24024" cy="64728"/>
          </a:xfrm>
          <a:custGeom>
            <a:avLst/>
            <a:gdLst/>
            <a:ahLst/>
            <a:cxnLst/>
            <a:rect l="l" t="t" r="r" b="b"/>
            <a:pathLst>
              <a:path w="700" h="1886" extrusionOk="0">
                <a:moveTo>
                  <a:pt x="350" y="1"/>
                </a:moveTo>
                <a:cubicBezTo>
                  <a:pt x="158" y="1"/>
                  <a:pt x="0" y="418"/>
                  <a:pt x="0" y="937"/>
                </a:cubicBezTo>
                <a:cubicBezTo>
                  <a:pt x="0" y="1456"/>
                  <a:pt x="158" y="1885"/>
                  <a:pt x="350" y="1885"/>
                </a:cubicBezTo>
                <a:cubicBezTo>
                  <a:pt x="542" y="1885"/>
                  <a:pt x="700" y="1456"/>
                  <a:pt x="700" y="937"/>
                </a:cubicBezTo>
                <a:cubicBezTo>
                  <a:pt x="700" y="418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1" name="Google Shape;4331;p21"/>
          <p:cNvSpPr/>
          <p:nvPr/>
        </p:nvSpPr>
        <p:spPr>
          <a:xfrm>
            <a:off x="5674361" y="3997729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0" y="1"/>
                </a:moveTo>
                <a:cubicBezTo>
                  <a:pt x="159" y="1"/>
                  <a:pt x="1" y="418"/>
                  <a:pt x="1" y="937"/>
                </a:cubicBezTo>
                <a:cubicBezTo>
                  <a:pt x="1" y="1456"/>
                  <a:pt x="159" y="1885"/>
                  <a:pt x="350" y="1885"/>
                </a:cubicBezTo>
                <a:cubicBezTo>
                  <a:pt x="542" y="1885"/>
                  <a:pt x="700" y="1456"/>
                  <a:pt x="700" y="937"/>
                </a:cubicBezTo>
                <a:cubicBezTo>
                  <a:pt x="700" y="418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2" name="Google Shape;4332;p21"/>
          <p:cNvSpPr/>
          <p:nvPr/>
        </p:nvSpPr>
        <p:spPr>
          <a:xfrm>
            <a:off x="5707274" y="3809518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29"/>
                  <a:pt x="1" y="948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2" y="1885"/>
                  <a:pt x="700" y="1468"/>
                  <a:pt x="700" y="948"/>
                </a:cubicBezTo>
                <a:cubicBezTo>
                  <a:pt x="700" y="429"/>
                  <a:pt x="542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3" name="Google Shape;4333;p21"/>
          <p:cNvSpPr/>
          <p:nvPr/>
        </p:nvSpPr>
        <p:spPr>
          <a:xfrm>
            <a:off x="5907497" y="3965983"/>
            <a:ext cx="24058" cy="64693"/>
          </a:xfrm>
          <a:custGeom>
            <a:avLst/>
            <a:gdLst/>
            <a:ahLst/>
            <a:cxnLst/>
            <a:rect l="l" t="t" r="r" b="b"/>
            <a:pathLst>
              <a:path w="701" h="1885" extrusionOk="0">
                <a:moveTo>
                  <a:pt x="351" y="0"/>
                </a:moveTo>
                <a:cubicBezTo>
                  <a:pt x="147" y="0"/>
                  <a:pt x="1" y="418"/>
                  <a:pt x="1" y="937"/>
                </a:cubicBezTo>
                <a:cubicBezTo>
                  <a:pt x="1" y="1467"/>
                  <a:pt x="147" y="1885"/>
                  <a:pt x="351" y="1885"/>
                </a:cubicBezTo>
                <a:cubicBezTo>
                  <a:pt x="542" y="1885"/>
                  <a:pt x="700" y="1456"/>
                  <a:pt x="700" y="937"/>
                </a:cubicBezTo>
                <a:cubicBezTo>
                  <a:pt x="700" y="418"/>
                  <a:pt x="542" y="0"/>
                  <a:pt x="3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4" name="Google Shape;4334;p21"/>
          <p:cNvSpPr/>
          <p:nvPr/>
        </p:nvSpPr>
        <p:spPr>
          <a:xfrm>
            <a:off x="5859860" y="3891234"/>
            <a:ext cx="23681" cy="64728"/>
          </a:xfrm>
          <a:custGeom>
            <a:avLst/>
            <a:gdLst/>
            <a:ahLst/>
            <a:cxnLst/>
            <a:rect l="l" t="t" r="r" b="b"/>
            <a:pathLst>
              <a:path w="690" h="1886" extrusionOk="0">
                <a:moveTo>
                  <a:pt x="351" y="1"/>
                </a:moveTo>
                <a:cubicBezTo>
                  <a:pt x="148" y="1"/>
                  <a:pt x="1" y="418"/>
                  <a:pt x="1" y="937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2" y="1885"/>
                  <a:pt x="689" y="1456"/>
                  <a:pt x="689" y="937"/>
                </a:cubicBezTo>
                <a:cubicBezTo>
                  <a:pt x="689" y="429"/>
                  <a:pt x="542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5" name="Google Shape;4335;p21"/>
          <p:cNvSpPr/>
          <p:nvPr/>
        </p:nvSpPr>
        <p:spPr>
          <a:xfrm>
            <a:off x="5847883" y="3997729"/>
            <a:ext cx="24024" cy="64728"/>
          </a:xfrm>
          <a:custGeom>
            <a:avLst/>
            <a:gdLst/>
            <a:ahLst/>
            <a:cxnLst/>
            <a:rect l="l" t="t" r="r" b="b"/>
            <a:pathLst>
              <a:path w="700" h="1886" extrusionOk="0">
                <a:moveTo>
                  <a:pt x="350" y="1"/>
                </a:moveTo>
                <a:cubicBezTo>
                  <a:pt x="158" y="1"/>
                  <a:pt x="0" y="418"/>
                  <a:pt x="0" y="937"/>
                </a:cubicBezTo>
                <a:cubicBezTo>
                  <a:pt x="0" y="1456"/>
                  <a:pt x="147" y="1885"/>
                  <a:pt x="350" y="1885"/>
                </a:cubicBezTo>
                <a:cubicBezTo>
                  <a:pt x="542" y="1885"/>
                  <a:pt x="700" y="1456"/>
                  <a:pt x="700" y="937"/>
                </a:cubicBezTo>
                <a:cubicBezTo>
                  <a:pt x="700" y="418"/>
                  <a:pt x="542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6" name="Google Shape;4336;p21"/>
          <p:cNvSpPr/>
          <p:nvPr/>
        </p:nvSpPr>
        <p:spPr>
          <a:xfrm>
            <a:off x="1670727" y="2575680"/>
            <a:ext cx="22102" cy="18842"/>
          </a:xfrm>
          <a:custGeom>
            <a:avLst/>
            <a:gdLst/>
            <a:ahLst/>
            <a:cxnLst/>
            <a:rect l="l" t="t" r="r" b="b"/>
            <a:pathLst>
              <a:path w="644" h="549" extrusionOk="0">
                <a:moveTo>
                  <a:pt x="373" y="0"/>
                </a:moveTo>
                <a:cubicBezTo>
                  <a:pt x="125" y="0"/>
                  <a:pt x="1" y="294"/>
                  <a:pt x="181" y="463"/>
                </a:cubicBezTo>
                <a:cubicBezTo>
                  <a:pt x="237" y="522"/>
                  <a:pt x="306" y="549"/>
                  <a:pt x="373" y="549"/>
                </a:cubicBezTo>
                <a:cubicBezTo>
                  <a:pt x="511" y="549"/>
                  <a:pt x="644" y="438"/>
                  <a:pt x="644" y="271"/>
                </a:cubicBezTo>
                <a:cubicBezTo>
                  <a:pt x="644" y="124"/>
                  <a:pt x="520" y="0"/>
                  <a:pt x="373" y="0"/>
                </a:cubicBezTo>
                <a:close/>
              </a:path>
            </a:pathLst>
          </a:custGeom>
          <a:solidFill>
            <a:srgbClr val="BF4F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7" name="Google Shape;4337;p21"/>
          <p:cNvSpPr/>
          <p:nvPr/>
        </p:nvSpPr>
        <p:spPr>
          <a:xfrm>
            <a:off x="950831" y="4456416"/>
            <a:ext cx="225002" cy="101724"/>
          </a:xfrm>
          <a:custGeom>
            <a:avLst/>
            <a:gdLst/>
            <a:ahLst/>
            <a:cxnLst/>
            <a:rect l="l" t="t" r="r" b="b"/>
            <a:pathLst>
              <a:path w="6556" h="2964" extrusionOk="0">
                <a:moveTo>
                  <a:pt x="247" y="1384"/>
                </a:moveTo>
                <a:cubicBezTo>
                  <a:pt x="247" y="1385"/>
                  <a:pt x="246" y="1386"/>
                  <a:pt x="246" y="1387"/>
                </a:cubicBezTo>
                <a:lnTo>
                  <a:pt x="246" y="1387"/>
                </a:lnTo>
                <a:cubicBezTo>
                  <a:pt x="246" y="1386"/>
                  <a:pt x="247" y="1385"/>
                  <a:pt x="247" y="1384"/>
                </a:cubicBezTo>
                <a:close/>
                <a:moveTo>
                  <a:pt x="4143" y="0"/>
                </a:moveTo>
                <a:cubicBezTo>
                  <a:pt x="3633" y="0"/>
                  <a:pt x="2999" y="150"/>
                  <a:pt x="2640" y="222"/>
                </a:cubicBezTo>
                <a:cubicBezTo>
                  <a:pt x="2200" y="346"/>
                  <a:pt x="1692" y="718"/>
                  <a:pt x="1319" y="899"/>
                </a:cubicBezTo>
                <a:cubicBezTo>
                  <a:pt x="1319" y="899"/>
                  <a:pt x="317" y="1390"/>
                  <a:pt x="249" y="1390"/>
                </a:cubicBezTo>
                <a:cubicBezTo>
                  <a:pt x="246" y="1390"/>
                  <a:pt x="245" y="1389"/>
                  <a:pt x="246" y="1387"/>
                </a:cubicBezTo>
                <a:lnTo>
                  <a:pt x="246" y="1387"/>
                </a:lnTo>
                <a:cubicBezTo>
                  <a:pt x="1" y="1759"/>
                  <a:pt x="304" y="2322"/>
                  <a:pt x="360" y="2693"/>
                </a:cubicBezTo>
                <a:lnTo>
                  <a:pt x="1861" y="2964"/>
                </a:lnTo>
                <a:cubicBezTo>
                  <a:pt x="2549" y="2783"/>
                  <a:pt x="6555" y="1644"/>
                  <a:pt x="4818" y="188"/>
                </a:cubicBezTo>
                <a:cubicBezTo>
                  <a:pt x="4682" y="49"/>
                  <a:pt x="4433" y="0"/>
                  <a:pt x="414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8" name="Google Shape;4338;p21"/>
          <p:cNvSpPr/>
          <p:nvPr/>
        </p:nvSpPr>
        <p:spPr>
          <a:xfrm>
            <a:off x="889604" y="4476870"/>
            <a:ext cx="983302" cy="710973"/>
          </a:xfrm>
          <a:custGeom>
            <a:avLst/>
            <a:gdLst/>
            <a:ahLst/>
            <a:cxnLst/>
            <a:rect l="l" t="t" r="r" b="b"/>
            <a:pathLst>
              <a:path w="28651" h="20716" extrusionOk="0">
                <a:moveTo>
                  <a:pt x="7812" y="0"/>
                </a:moveTo>
                <a:cubicBezTo>
                  <a:pt x="7316" y="0"/>
                  <a:pt x="6821" y="55"/>
                  <a:pt x="6331" y="156"/>
                </a:cubicBezTo>
                <a:cubicBezTo>
                  <a:pt x="5552" y="314"/>
                  <a:pt x="4852" y="653"/>
                  <a:pt x="4130" y="946"/>
                </a:cubicBezTo>
                <a:lnTo>
                  <a:pt x="1952" y="1770"/>
                </a:lnTo>
                <a:cubicBezTo>
                  <a:pt x="1242" y="2052"/>
                  <a:pt x="508" y="2390"/>
                  <a:pt x="0" y="3000"/>
                </a:cubicBezTo>
                <a:cubicBezTo>
                  <a:pt x="519" y="2402"/>
                  <a:pt x="1253" y="2074"/>
                  <a:pt x="1964" y="1792"/>
                </a:cubicBezTo>
                <a:lnTo>
                  <a:pt x="4153" y="1003"/>
                </a:lnTo>
                <a:cubicBezTo>
                  <a:pt x="4875" y="720"/>
                  <a:pt x="5586" y="393"/>
                  <a:pt x="6342" y="246"/>
                </a:cubicBezTo>
                <a:cubicBezTo>
                  <a:pt x="6801" y="157"/>
                  <a:pt x="7269" y="114"/>
                  <a:pt x="7738" y="114"/>
                </a:cubicBezTo>
                <a:cubicBezTo>
                  <a:pt x="8040" y="114"/>
                  <a:pt x="8343" y="132"/>
                  <a:pt x="8644" y="167"/>
                </a:cubicBezTo>
                <a:cubicBezTo>
                  <a:pt x="9400" y="280"/>
                  <a:pt x="10134" y="551"/>
                  <a:pt x="10777" y="957"/>
                </a:cubicBezTo>
                <a:cubicBezTo>
                  <a:pt x="11442" y="1375"/>
                  <a:pt x="11939" y="1950"/>
                  <a:pt x="12402" y="2571"/>
                </a:cubicBezTo>
                <a:cubicBezTo>
                  <a:pt x="13271" y="3835"/>
                  <a:pt x="13823" y="5302"/>
                  <a:pt x="14568" y="6678"/>
                </a:cubicBezTo>
                <a:cubicBezTo>
                  <a:pt x="14737" y="7017"/>
                  <a:pt x="14941" y="7355"/>
                  <a:pt x="15132" y="7705"/>
                </a:cubicBezTo>
                <a:cubicBezTo>
                  <a:pt x="15336" y="8033"/>
                  <a:pt x="15539" y="8371"/>
                  <a:pt x="15764" y="8687"/>
                </a:cubicBezTo>
                <a:cubicBezTo>
                  <a:pt x="16227" y="9330"/>
                  <a:pt x="16791" y="9883"/>
                  <a:pt x="17322" y="10447"/>
                </a:cubicBezTo>
                <a:cubicBezTo>
                  <a:pt x="18394" y="11576"/>
                  <a:pt x="19545" y="12636"/>
                  <a:pt x="20696" y="13675"/>
                </a:cubicBezTo>
                <a:lnTo>
                  <a:pt x="24171" y="16778"/>
                </a:lnTo>
                <a:cubicBezTo>
                  <a:pt x="24747" y="17297"/>
                  <a:pt x="25311" y="17827"/>
                  <a:pt x="25875" y="18346"/>
                </a:cubicBezTo>
                <a:cubicBezTo>
                  <a:pt x="26450" y="18877"/>
                  <a:pt x="26981" y="19441"/>
                  <a:pt x="27534" y="19982"/>
                </a:cubicBezTo>
                <a:cubicBezTo>
                  <a:pt x="27759" y="20219"/>
                  <a:pt x="27985" y="20468"/>
                  <a:pt x="28211" y="20716"/>
                </a:cubicBezTo>
                <a:lnTo>
                  <a:pt x="28651" y="20716"/>
                </a:lnTo>
                <a:cubicBezTo>
                  <a:pt x="28358" y="20389"/>
                  <a:pt x="28064" y="20073"/>
                  <a:pt x="27759" y="19757"/>
                </a:cubicBezTo>
                <a:cubicBezTo>
                  <a:pt x="27195" y="19215"/>
                  <a:pt x="26665" y="18651"/>
                  <a:pt x="26089" y="18121"/>
                </a:cubicBezTo>
                <a:cubicBezTo>
                  <a:pt x="25525" y="17590"/>
                  <a:pt x="24950" y="17060"/>
                  <a:pt x="24363" y="16552"/>
                </a:cubicBezTo>
                <a:lnTo>
                  <a:pt x="20876" y="13471"/>
                </a:lnTo>
                <a:cubicBezTo>
                  <a:pt x="19725" y="12433"/>
                  <a:pt x="18585" y="11384"/>
                  <a:pt x="17513" y="10267"/>
                </a:cubicBezTo>
                <a:cubicBezTo>
                  <a:pt x="16972" y="9703"/>
                  <a:pt x="16419" y="9161"/>
                  <a:pt x="15967" y="8552"/>
                </a:cubicBezTo>
                <a:cubicBezTo>
                  <a:pt x="15753" y="8236"/>
                  <a:pt x="15550" y="7908"/>
                  <a:pt x="15347" y="7581"/>
                </a:cubicBezTo>
                <a:cubicBezTo>
                  <a:pt x="15132" y="7254"/>
                  <a:pt x="14963" y="6915"/>
                  <a:pt x="14783" y="6566"/>
                </a:cubicBezTo>
                <a:cubicBezTo>
                  <a:pt x="14027" y="5223"/>
                  <a:pt x="13451" y="3767"/>
                  <a:pt x="12560" y="2469"/>
                </a:cubicBezTo>
                <a:cubicBezTo>
                  <a:pt x="12086" y="1849"/>
                  <a:pt x="11533" y="1239"/>
                  <a:pt x="10867" y="845"/>
                </a:cubicBezTo>
                <a:cubicBezTo>
                  <a:pt x="10190" y="427"/>
                  <a:pt x="9445" y="156"/>
                  <a:pt x="8655" y="55"/>
                </a:cubicBezTo>
                <a:cubicBezTo>
                  <a:pt x="8374" y="18"/>
                  <a:pt x="8093" y="0"/>
                  <a:pt x="78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9" name="Google Shape;4339;p21"/>
          <p:cNvSpPr/>
          <p:nvPr/>
        </p:nvSpPr>
        <p:spPr>
          <a:xfrm>
            <a:off x="799376" y="4579796"/>
            <a:ext cx="90639" cy="607670"/>
          </a:xfrm>
          <a:custGeom>
            <a:avLst/>
            <a:gdLst/>
            <a:ahLst/>
            <a:cxnLst/>
            <a:rect l="l" t="t" r="r" b="b"/>
            <a:pathLst>
              <a:path w="2641" h="17706" extrusionOk="0">
                <a:moveTo>
                  <a:pt x="2641" y="1"/>
                </a:moveTo>
                <a:cubicBezTo>
                  <a:pt x="2144" y="588"/>
                  <a:pt x="1828" y="1287"/>
                  <a:pt x="1704" y="2032"/>
                </a:cubicBezTo>
                <a:cubicBezTo>
                  <a:pt x="1072" y="6681"/>
                  <a:pt x="1275" y="11375"/>
                  <a:pt x="361" y="16013"/>
                </a:cubicBezTo>
                <a:cubicBezTo>
                  <a:pt x="248" y="16577"/>
                  <a:pt x="124" y="17141"/>
                  <a:pt x="0" y="17706"/>
                </a:cubicBezTo>
                <a:lnTo>
                  <a:pt x="643" y="17706"/>
                </a:lnTo>
                <a:cubicBezTo>
                  <a:pt x="666" y="17593"/>
                  <a:pt x="688" y="17480"/>
                  <a:pt x="711" y="17367"/>
                </a:cubicBezTo>
                <a:cubicBezTo>
                  <a:pt x="959" y="15923"/>
                  <a:pt x="1151" y="14467"/>
                  <a:pt x="1309" y="13011"/>
                </a:cubicBezTo>
                <a:cubicBezTo>
                  <a:pt x="1456" y="11556"/>
                  <a:pt x="1569" y="10089"/>
                  <a:pt x="1648" y="8622"/>
                </a:cubicBezTo>
                <a:cubicBezTo>
                  <a:pt x="1727" y="7155"/>
                  <a:pt x="1783" y="5699"/>
                  <a:pt x="1794" y="4232"/>
                </a:cubicBezTo>
                <a:cubicBezTo>
                  <a:pt x="1817" y="3499"/>
                  <a:pt x="1794" y="2765"/>
                  <a:pt x="1885" y="2032"/>
                </a:cubicBezTo>
                <a:cubicBezTo>
                  <a:pt x="1975" y="1310"/>
                  <a:pt x="2167" y="576"/>
                  <a:pt x="26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0" name="Google Shape;4340;p21"/>
          <p:cNvSpPr/>
          <p:nvPr/>
        </p:nvSpPr>
        <p:spPr>
          <a:xfrm>
            <a:off x="817566" y="4478449"/>
            <a:ext cx="1048373" cy="709017"/>
          </a:xfrm>
          <a:custGeom>
            <a:avLst/>
            <a:gdLst/>
            <a:ahLst/>
            <a:cxnLst/>
            <a:rect l="l" t="t" r="r" b="b"/>
            <a:pathLst>
              <a:path w="30547" h="20659" extrusionOk="0">
                <a:moveTo>
                  <a:pt x="9853" y="1"/>
                </a:moveTo>
                <a:cubicBezTo>
                  <a:pt x="8897" y="1"/>
                  <a:pt x="7936" y="208"/>
                  <a:pt x="7076" y="584"/>
                </a:cubicBezTo>
                <a:cubicBezTo>
                  <a:pt x="3228" y="2254"/>
                  <a:pt x="1298" y="1814"/>
                  <a:pt x="1253" y="6283"/>
                </a:cubicBezTo>
                <a:cubicBezTo>
                  <a:pt x="1208" y="10661"/>
                  <a:pt x="858" y="16156"/>
                  <a:pt x="0" y="20659"/>
                </a:cubicBezTo>
                <a:lnTo>
                  <a:pt x="30547" y="20659"/>
                </a:lnTo>
                <a:cubicBezTo>
                  <a:pt x="26868" y="16653"/>
                  <a:pt x="22072" y="13245"/>
                  <a:pt x="18484" y="9217"/>
                </a:cubicBezTo>
                <a:cubicBezTo>
                  <a:pt x="17649" y="8302"/>
                  <a:pt x="17006" y="7039"/>
                  <a:pt x="16442" y="5944"/>
                </a:cubicBezTo>
                <a:cubicBezTo>
                  <a:pt x="15460" y="4060"/>
                  <a:pt x="14715" y="1904"/>
                  <a:pt x="12785" y="765"/>
                </a:cubicBezTo>
                <a:cubicBezTo>
                  <a:pt x="11898" y="239"/>
                  <a:pt x="10878" y="1"/>
                  <a:pt x="9853" y="1"/>
                </a:cubicBezTo>
                <a:close/>
              </a:path>
            </a:pathLst>
          </a:custGeom>
          <a:solidFill>
            <a:srgbClr val="FF9B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1" name="Google Shape;4341;p21"/>
          <p:cNvSpPr/>
          <p:nvPr/>
        </p:nvSpPr>
        <p:spPr>
          <a:xfrm>
            <a:off x="851268" y="4548050"/>
            <a:ext cx="257949" cy="639793"/>
          </a:xfrm>
          <a:custGeom>
            <a:avLst/>
            <a:gdLst/>
            <a:ahLst/>
            <a:cxnLst/>
            <a:rect l="l" t="t" r="r" b="b"/>
            <a:pathLst>
              <a:path w="7516" h="18642" extrusionOk="0">
                <a:moveTo>
                  <a:pt x="5067" y="0"/>
                </a:moveTo>
                <a:cubicBezTo>
                  <a:pt x="4807" y="102"/>
                  <a:pt x="4548" y="192"/>
                  <a:pt x="4311" y="283"/>
                </a:cubicBezTo>
                <a:cubicBezTo>
                  <a:pt x="1907" y="1151"/>
                  <a:pt x="1264" y="1377"/>
                  <a:pt x="1241" y="4277"/>
                </a:cubicBezTo>
                <a:cubicBezTo>
                  <a:pt x="1208" y="6918"/>
                  <a:pt x="1027" y="13169"/>
                  <a:pt x="0" y="18642"/>
                </a:cubicBezTo>
                <a:lnTo>
                  <a:pt x="4649" y="18631"/>
                </a:lnTo>
                <a:cubicBezTo>
                  <a:pt x="4683" y="18168"/>
                  <a:pt x="4740" y="17694"/>
                  <a:pt x="4796" y="17209"/>
                </a:cubicBezTo>
                <a:cubicBezTo>
                  <a:pt x="4909" y="16340"/>
                  <a:pt x="5101" y="15460"/>
                  <a:pt x="5067" y="14568"/>
                </a:cubicBezTo>
                <a:cubicBezTo>
                  <a:pt x="5010" y="13485"/>
                  <a:pt x="4706" y="12921"/>
                  <a:pt x="5134" y="11838"/>
                </a:cubicBezTo>
                <a:cubicBezTo>
                  <a:pt x="5586" y="10709"/>
                  <a:pt x="5891" y="9648"/>
                  <a:pt x="6421" y="8554"/>
                </a:cubicBezTo>
                <a:cubicBezTo>
                  <a:pt x="6635" y="8136"/>
                  <a:pt x="6793" y="7708"/>
                  <a:pt x="6974" y="7324"/>
                </a:cubicBezTo>
                <a:cubicBezTo>
                  <a:pt x="7515" y="6105"/>
                  <a:pt x="6015" y="3149"/>
                  <a:pt x="5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21"/>
          <p:cNvSpPr/>
          <p:nvPr/>
        </p:nvSpPr>
        <p:spPr>
          <a:xfrm>
            <a:off x="1111517" y="4511534"/>
            <a:ext cx="709120" cy="675932"/>
          </a:xfrm>
          <a:custGeom>
            <a:avLst/>
            <a:gdLst/>
            <a:ahLst/>
            <a:cxnLst/>
            <a:rect l="l" t="t" r="r" b="b"/>
            <a:pathLst>
              <a:path w="20662" h="19695" extrusionOk="0">
                <a:moveTo>
                  <a:pt x="1316" y="0"/>
                </a:moveTo>
                <a:cubicBezTo>
                  <a:pt x="884" y="0"/>
                  <a:pt x="442" y="50"/>
                  <a:pt x="0" y="150"/>
                </a:cubicBezTo>
                <a:cubicBezTo>
                  <a:pt x="136" y="286"/>
                  <a:pt x="248" y="455"/>
                  <a:pt x="339" y="624"/>
                </a:cubicBezTo>
                <a:cubicBezTo>
                  <a:pt x="1185" y="2351"/>
                  <a:pt x="971" y="4461"/>
                  <a:pt x="2031" y="6041"/>
                </a:cubicBezTo>
                <a:cubicBezTo>
                  <a:pt x="3069" y="7587"/>
                  <a:pt x="4615" y="8738"/>
                  <a:pt x="5439" y="10430"/>
                </a:cubicBezTo>
                <a:cubicBezTo>
                  <a:pt x="6229" y="12055"/>
                  <a:pt x="7651" y="13364"/>
                  <a:pt x="8734" y="14797"/>
                </a:cubicBezTo>
                <a:cubicBezTo>
                  <a:pt x="9919" y="16332"/>
                  <a:pt x="11025" y="17912"/>
                  <a:pt x="12210" y="19435"/>
                </a:cubicBezTo>
                <a:cubicBezTo>
                  <a:pt x="12277" y="19525"/>
                  <a:pt x="12356" y="19616"/>
                  <a:pt x="12413" y="19695"/>
                </a:cubicBezTo>
                <a:lnTo>
                  <a:pt x="20662" y="19695"/>
                </a:lnTo>
                <a:cubicBezTo>
                  <a:pt x="19048" y="18013"/>
                  <a:pt x="17231" y="16411"/>
                  <a:pt x="15460" y="14854"/>
                </a:cubicBezTo>
                <a:cubicBezTo>
                  <a:pt x="13304" y="12958"/>
                  <a:pt x="11081" y="11006"/>
                  <a:pt x="9197" y="8896"/>
                </a:cubicBezTo>
                <a:cubicBezTo>
                  <a:pt x="8294" y="7880"/>
                  <a:pt x="7617" y="6582"/>
                  <a:pt x="7019" y="5420"/>
                </a:cubicBezTo>
                <a:cubicBezTo>
                  <a:pt x="6850" y="5082"/>
                  <a:pt x="6680" y="4732"/>
                  <a:pt x="6511" y="4382"/>
                </a:cubicBezTo>
                <a:cubicBezTo>
                  <a:pt x="5766" y="2859"/>
                  <a:pt x="5078" y="1426"/>
                  <a:pt x="3735" y="624"/>
                </a:cubicBezTo>
                <a:cubicBezTo>
                  <a:pt x="3031" y="208"/>
                  <a:pt x="2195" y="0"/>
                  <a:pt x="13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21"/>
          <p:cNvSpPr/>
          <p:nvPr/>
        </p:nvSpPr>
        <p:spPr>
          <a:xfrm>
            <a:off x="1327801" y="5107741"/>
            <a:ext cx="41012" cy="29412"/>
          </a:xfrm>
          <a:custGeom>
            <a:avLst/>
            <a:gdLst/>
            <a:ahLst/>
            <a:cxnLst/>
            <a:rect l="l" t="t" r="r" b="b"/>
            <a:pathLst>
              <a:path w="1195" h="857" extrusionOk="0">
                <a:moveTo>
                  <a:pt x="421" y="1"/>
                </a:moveTo>
                <a:cubicBezTo>
                  <a:pt x="196" y="1"/>
                  <a:pt x="0" y="114"/>
                  <a:pt x="6" y="393"/>
                </a:cubicBezTo>
                <a:cubicBezTo>
                  <a:pt x="17" y="706"/>
                  <a:pt x="330" y="856"/>
                  <a:pt x="617" y="856"/>
                </a:cubicBezTo>
                <a:cubicBezTo>
                  <a:pt x="920" y="856"/>
                  <a:pt x="1194" y="689"/>
                  <a:pt x="1055" y="370"/>
                </a:cubicBezTo>
                <a:cubicBezTo>
                  <a:pt x="1044" y="348"/>
                  <a:pt x="1033" y="325"/>
                  <a:pt x="1022" y="303"/>
                </a:cubicBezTo>
                <a:cubicBezTo>
                  <a:pt x="913" y="120"/>
                  <a:pt x="651" y="1"/>
                  <a:pt x="42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4" name="Google Shape;4344;p21"/>
          <p:cNvSpPr/>
          <p:nvPr/>
        </p:nvSpPr>
        <p:spPr>
          <a:xfrm>
            <a:off x="1242036" y="5165982"/>
            <a:ext cx="40292" cy="29412"/>
          </a:xfrm>
          <a:custGeom>
            <a:avLst/>
            <a:gdLst/>
            <a:ahLst/>
            <a:cxnLst/>
            <a:rect l="l" t="t" r="r" b="b"/>
            <a:pathLst>
              <a:path w="1174" h="857" extrusionOk="0">
                <a:moveTo>
                  <a:pt x="555" y="1"/>
                </a:moveTo>
                <a:cubicBezTo>
                  <a:pt x="263" y="1"/>
                  <a:pt x="0" y="159"/>
                  <a:pt x="124" y="468"/>
                </a:cubicBezTo>
                <a:cubicBezTo>
                  <a:pt x="135" y="490"/>
                  <a:pt x="147" y="513"/>
                  <a:pt x="158" y="535"/>
                </a:cubicBezTo>
                <a:cubicBezTo>
                  <a:pt x="259" y="726"/>
                  <a:pt x="530" y="857"/>
                  <a:pt x="765" y="857"/>
                </a:cubicBezTo>
                <a:cubicBezTo>
                  <a:pt x="975" y="857"/>
                  <a:pt x="1157" y="752"/>
                  <a:pt x="1162" y="490"/>
                </a:cubicBezTo>
                <a:cubicBezTo>
                  <a:pt x="1174" y="162"/>
                  <a:pt x="849" y="1"/>
                  <a:pt x="555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5" name="Google Shape;4345;p21"/>
          <p:cNvSpPr/>
          <p:nvPr/>
        </p:nvSpPr>
        <p:spPr>
          <a:xfrm>
            <a:off x="1416278" y="5074038"/>
            <a:ext cx="43552" cy="28726"/>
          </a:xfrm>
          <a:custGeom>
            <a:avLst/>
            <a:gdLst/>
            <a:ahLst/>
            <a:cxnLst/>
            <a:rect l="l" t="t" r="r" b="b"/>
            <a:pathLst>
              <a:path w="1269" h="837" extrusionOk="0">
                <a:moveTo>
                  <a:pt x="676" y="1"/>
                </a:moveTo>
                <a:cubicBezTo>
                  <a:pt x="336" y="1"/>
                  <a:pt x="0" y="207"/>
                  <a:pt x="193" y="540"/>
                </a:cubicBezTo>
                <a:cubicBezTo>
                  <a:pt x="204" y="563"/>
                  <a:pt x="226" y="574"/>
                  <a:pt x="238" y="596"/>
                </a:cubicBezTo>
                <a:cubicBezTo>
                  <a:pt x="349" y="749"/>
                  <a:pt x="575" y="837"/>
                  <a:pt x="783" y="837"/>
                </a:cubicBezTo>
                <a:cubicBezTo>
                  <a:pt x="1038" y="837"/>
                  <a:pt x="1268" y="704"/>
                  <a:pt x="1231" y="393"/>
                </a:cubicBezTo>
                <a:cubicBezTo>
                  <a:pt x="1197" y="120"/>
                  <a:pt x="935" y="1"/>
                  <a:pt x="67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6" name="Google Shape;4346;p21"/>
          <p:cNvSpPr/>
          <p:nvPr/>
        </p:nvSpPr>
        <p:spPr>
          <a:xfrm>
            <a:off x="1096725" y="5133412"/>
            <a:ext cx="40498" cy="38267"/>
          </a:xfrm>
          <a:custGeom>
            <a:avLst/>
            <a:gdLst/>
            <a:ahLst/>
            <a:cxnLst/>
            <a:rect l="l" t="t" r="r" b="b"/>
            <a:pathLst>
              <a:path w="1180" h="1115" extrusionOk="0">
                <a:moveTo>
                  <a:pt x="672" y="1"/>
                </a:moveTo>
                <a:cubicBezTo>
                  <a:pt x="619" y="1"/>
                  <a:pt x="561" y="13"/>
                  <a:pt x="499" y="40"/>
                </a:cubicBezTo>
                <a:cubicBezTo>
                  <a:pt x="1" y="256"/>
                  <a:pt x="293" y="1115"/>
                  <a:pt x="679" y="1115"/>
                </a:cubicBezTo>
                <a:cubicBezTo>
                  <a:pt x="756" y="1115"/>
                  <a:pt x="837" y="1080"/>
                  <a:pt x="916" y="999"/>
                </a:cubicBezTo>
                <a:cubicBezTo>
                  <a:pt x="928" y="988"/>
                  <a:pt x="939" y="965"/>
                  <a:pt x="961" y="943"/>
                </a:cubicBezTo>
                <a:cubicBezTo>
                  <a:pt x="1180" y="655"/>
                  <a:pt x="1058" y="1"/>
                  <a:pt x="67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7" name="Google Shape;4347;p21"/>
          <p:cNvSpPr/>
          <p:nvPr/>
        </p:nvSpPr>
        <p:spPr>
          <a:xfrm>
            <a:off x="1043701" y="5136947"/>
            <a:ext cx="50931" cy="29069"/>
          </a:xfrm>
          <a:custGeom>
            <a:avLst/>
            <a:gdLst/>
            <a:ahLst/>
            <a:cxnLst/>
            <a:rect l="l" t="t" r="r" b="b"/>
            <a:pathLst>
              <a:path w="1484" h="847" extrusionOk="0">
                <a:moveTo>
                  <a:pt x="719" y="1"/>
                </a:moveTo>
                <a:cubicBezTo>
                  <a:pt x="373" y="1"/>
                  <a:pt x="1" y="224"/>
                  <a:pt x="182" y="603"/>
                </a:cubicBezTo>
                <a:cubicBezTo>
                  <a:pt x="266" y="777"/>
                  <a:pt x="428" y="847"/>
                  <a:pt x="602" y="847"/>
                </a:cubicBezTo>
                <a:cubicBezTo>
                  <a:pt x="1012" y="847"/>
                  <a:pt x="1483" y="457"/>
                  <a:pt x="1119" y="140"/>
                </a:cubicBezTo>
                <a:cubicBezTo>
                  <a:pt x="1107" y="129"/>
                  <a:pt x="1085" y="106"/>
                  <a:pt x="1062" y="95"/>
                </a:cubicBezTo>
                <a:cubicBezTo>
                  <a:pt x="971" y="31"/>
                  <a:pt x="847" y="1"/>
                  <a:pt x="71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8" name="Google Shape;4348;p21"/>
          <p:cNvSpPr/>
          <p:nvPr/>
        </p:nvSpPr>
        <p:spPr>
          <a:xfrm>
            <a:off x="1142508" y="5052417"/>
            <a:ext cx="51514" cy="34389"/>
          </a:xfrm>
          <a:custGeom>
            <a:avLst/>
            <a:gdLst/>
            <a:ahLst/>
            <a:cxnLst/>
            <a:rect l="l" t="t" r="r" b="b"/>
            <a:pathLst>
              <a:path w="1501" h="1002" extrusionOk="0">
                <a:moveTo>
                  <a:pt x="818" y="0"/>
                </a:moveTo>
                <a:cubicBezTo>
                  <a:pt x="312" y="0"/>
                  <a:pt x="1" y="1001"/>
                  <a:pt x="582" y="1001"/>
                </a:cubicBezTo>
                <a:cubicBezTo>
                  <a:pt x="591" y="1001"/>
                  <a:pt x="600" y="1001"/>
                  <a:pt x="609" y="1001"/>
                </a:cubicBezTo>
                <a:cubicBezTo>
                  <a:pt x="632" y="1001"/>
                  <a:pt x="654" y="1001"/>
                  <a:pt x="677" y="989"/>
                </a:cubicBezTo>
                <a:cubicBezTo>
                  <a:pt x="1094" y="933"/>
                  <a:pt x="1501" y="222"/>
                  <a:pt x="970" y="30"/>
                </a:cubicBezTo>
                <a:cubicBezTo>
                  <a:pt x="918" y="10"/>
                  <a:pt x="867" y="0"/>
                  <a:pt x="81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9" name="Google Shape;4349;p21"/>
          <p:cNvSpPr/>
          <p:nvPr/>
        </p:nvSpPr>
        <p:spPr>
          <a:xfrm>
            <a:off x="1264790" y="5099435"/>
            <a:ext cx="50828" cy="34629"/>
          </a:xfrm>
          <a:custGeom>
            <a:avLst/>
            <a:gdLst/>
            <a:ahLst/>
            <a:cxnLst/>
            <a:rect l="l" t="t" r="r" b="b"/>
            <a:pathLst>
              <a:path w="1481" h="1009" extrusionOk="0">
                <a:moveTo>
                  <a:pt x="809" y="1"/>
                </a:moveTo>
                <a:cubicBezTo>
                  <a:pt x="294" y="1"/>
                  <a:pt x="0" y="1009"/>
                  <a:pt x="577" y="1009"/>
                </a:cubicBezTo>
                <a:cubicBezTo>
                  <a:pt x="588" y="1009"/>
                  <a:pt x="600" y="1008"/>
                  <a:pt x="612" y="1007"/>
                </a:cubicBezTo>
                <a:cubicBezTo>
                  <a:pt x="635" y="1007"/>
                  <a:pt x="657" y="1007"/>
                  <a:pt x="680" y="996"/>
                </a:cubicBezTo>
                <a:cubicBezTo>
                  <a:pt x="1097" y="928"/>
                  <a:pt x="1481" y="206"/>
                  <a:pt x="951" y="26"/>
                </a:cubicBezTo>
                <a:cubicBezTo>
                  <a:pt x="902" y="9"/>
                  <a:pt x="855" y="1"/>
                  <a:pt x="80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0" name="Google Shape;4350;p21"/>
          <p:cNvSpPr/>
          <p:nvPr/>
        </p:nvSpPr>
        <p:spPr>
          <a:xfrm>
            <a:off x="1173464" y="5131147"/>
            <a:ext cx="38953" cy="32741"/>
          </a:xfrm>
          <a:custGeom>
            <a:avLst/>
            <a:gdLst/>
            <a:ahLst/>
            <a:cxnLst/>
            <a:rect l="l" t="t" r="r" b="b"/>
            <a:pathLst>
              <a:path w="1135" h="954" extrusionOk="0">
                <a:moveTo>
                  <a:pt x="476" y="0"/>
                </a:moveTo>
                <a:cubicBezTo>
                  <a:pt x="333" y="0"/>
                  <a:pt x="203" y="75"/>
                  <a:pt x="136" y="264"/>
                </a:cubicBezTo>
                <a:cubicBezTo>
                  <a:pt x="0" y="649"/>
                  <a:pt x="447" y="954"/>
                  <a:pt x="783" y="954"/>
                </a:cubicBezTo>
                <a:cubicBezTo>
                  <a:pt x="977" y="954"/>
                  <a:pt x="1134" y="851"/>
                  <a:pt x="1118" y="602"/>
                </a:cubicBezTo>
                <a:cubicBezTo>
                  <a:pt x="1118" y="580"/>
                  <a:pt x="1118" y="557"/>
                  <a:pt x="1106" y="535"/>
                </a:cubicBezTo>
                <a:cubicBezTo>
                  <a:pt x="1062" y="263"/>
                  <a:pt x="745" y="0"/>
                  <a:pt x="47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1" name="Google Shape;4351;p21"/>
          <p:cNvSpPr/>
          <p:nvPr/>
        </p:nvSpPr>
        <p:spPr>
          <a:xfrm>
            <a:off x="1165399" y="4972348"/>
            <a:ext cx="38988" cy="32810"/>
          </a:xfrm>
          <a:custGeom>
            <a:avLst/>
            <a:gdLst/>
            <a:ahLst/>
            <a:cxnLst/>
            <a:rect l="l" t="t" r="r" b="b"/>
            <a:pathLst>
              <a:path w="1136" h="956" extrusionOk="0">
                <a:moveTo>
                  <a:pt x="483" y="1"/>
                </a:moveTo>
                <a:cubicBezTo>
                  <a:pt x="342" y="1"/>
                  <a:pt x="214" y="73"/>
                  <a:pt x="145" y="253"/>
                </a:cubicBezTo>
                <a:cubicBezTo>
                  <a:pt x="0" y="637"/>
                  <a:pt x="455" y="956"/>
                  <a:pt x="794" y="956"/>
                </a:cubicBezTo>
                <a:cubicBezTo>
                  <a:pt x="983" y="956"/>
                  <a:pt x="1135" y="857"/>
                  <a:pt x="1127" y="614"/>
                </a:cubicBezTo>
                <a:cubicBezTo>
                  <a:pt x="1127" y="592"/>
                  <a:pt x="1116" y="569"/>
                  <a:pt x="1116" y="547"/>
                </a:cubicBezTo>
                <a:cubicBezTo>
                  <a:pt x="1079" y="271"/>
                  <a:pt x="757" y="1"/>
                  <a:pt x="48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2" name="Google Shape;4352;p21"/>
          <p:cNvSpPr/>
          <p:nvPr/>
        </p:nvSpPr>
        <p:spPr>
          <a:xfrm>
            <a:off x="1222473" y="5071739"/>
            <a:ext cx="40841" cy="29206"/>
          </a:xfrm>
          <a:custGeom>
            <a:avLst/>
            <a:gdLst/>
            <a:ahLst/>
            <a:cxnLst/>
            <a:rect l="l" t="t" r="r" b="b"/>
            <a:pathLst>
              <a:path w="1190" h="851" extrusionOk="0">
                <a:moveTo>
                  <a:pt x="415" y="0"/>
                </a:moveTo>
                <a:cubicBezTo>
                  <a:pt x="193" y="0"/>
                  <a:pt x="0" y="114"/>
                  <a:pt x="6" y="393"/>
                </a:cubicBezTo>
                <a:cubicBezTo>
                  <a:pt x="11" y="703"/>
                  <a:pt x="318" y="850"/>
                  <a:pt x="603" y="850"/>
                </a:cubicBezTo>
                <a:cubicBezTo>
                  <a:pt x="909" y="850"/>
                  <a:pt x="1190" y="680"/>
                  <a:pt x="1044" y="359"/>
                </a:cubicBezTo>
                <a:cubicBezTo>
                  <a:pt x="1033" y="347"/>
                  <a:pt x="1033" y="325"/>
                  <a:pt x="1010" y="302"/>
                </a:cubicBezTo>
                <a:cubicBezTo>
                  <a:pt x="901" y="120"/>
                  <a:pt x="643" y="0"/>
                  <a:pt x="41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3" name="Google Shape;4353;p21"/>
          <p:cNvSpPr/>
          <p:nvPr/>
        </p:nvSpPr>
        <p:spPr>
          <a:xfrm>
            <a:off x="1175970" y="4994862"/>
            <a:ext cx="40326" cy="29652"/>
          </a:xfrm>
          <a:custGeom>
            <a:avLst/>
            <a:gdLst/>
            <a:ahLst/>
            <a:cxnLst/>
            <a:rect l="l" t="t" r="r" b="b"/>
            <a:pathLst>
              <a:path w="1175" h="864" extrusionOk="0">
                <a:moveTo>
                  <a:pt x="557" y="1"/>
                </a:moveTo>
                <a:cubicBezTo>
                  <a:pt x="263" y="1"/>
                  <a:pt x="1" y="161"/>
                  <a:pt x="131" y="477"/>
                </a:cubicBezTo>
                <a:cubicBezTo>
                  <a:pt x="142" y="489"/>
                  <a:pt x="153" y="511"/>
                  <a:pt x="165" y="534"/>
                </a:cubicBezTo>
                <a:cubicBezTo>
                  <a:pt x="266" y="730"/>
                  <a:pt x="536" y="863"/>
                  <a:pt x="770" y="863"/>
                </a:cubicBezTo>
                <a:cubicBezTo>
                  <a:pt x="981" y="863"/>
                  <a:pt x="1164" y="756"/>
                  <a:pt x="1169" y="489"/>
                </a:cubicBezTo>
                <a:cubicBezTo>
                  <a:pt x="1175" y="161"/>
                  <a:pt x="850" y="1"/>
                  <a:pt x="55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4" name="Google Shape;4354;p21"/>
          <p:cNvSpPr/>
          <p:nvPr/>
        </p:nvSpPr>
        <p:spPr>
          <a:xfrm>
            <a:off x="1316167" y="4991945"/>
            <a:ext cx="41047" cy="29241"/>
          </a:xfrm>
          <a:custGeom>
            <a:avLst/>
            <a:gdLst/>
            <a:ahLst/>
            <a:cxnLst/>
            <a:rect l="l" t="t" r="r" b="b"/>
            <a:pathLst>
              <a:path w="1196" h="852" extrusionOk="0">
                <a:moveTo>
                  <a:pt x="421" y="1"/>
                </a:moveTo>
                <a:cubicBezTo>
                  <a:pt x="196" y="1"/>
                  <a:pt x="1" y="114"/>
                  <a:pt x="6" y="393"/>
                </a:cubicBezTo>
                <a:cubicBezTo>
                  <a:pt x="12" y="705"/>
                  <a:pt x="322" y="852"/>
                  <a:pt x="609" y="852"/>
                </a:cubicBezTo>
                <a:cubicBezTo>
                  <a:pt x="915" y="852"/>
                  <a:pt x="1196" y="685"/>
                  <a:pt x="1056" y="371"/>
                </a:cubicBezTo>
                <a:cubicBezTo>
                  <a:pt x="1045" y="348"/>
                  <a:pt x="1033" y="325"/>
                  <a:pt x="1022" y="303"/>
                </a:cubicBezTo>
                <a:cubicBezTo>
                  <a:pt x="914" y="120"/>
                  <a:pt x="652" y="1"/>
                  <a:pt x="42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5" name="Google Shape;4355;p21"/>
          <p:cNvSpPr/>
          <p:nvPr/>
        </p:nvSpPr>
        <p:spPr>
          <a:xfrm>
            <a:off x="1197488" y="4913730"/>
            <a:ext cx="40909" cy="37134"/>
          </a:xfrm>
          <a:custGeom>
            <a:avLst/>
            <a:gdLst/>
            <a:ahLst/>
            <a:cxnLst/>
            <a:rect l="l" t="t" r="r" b="b"/>
            <a:pathLst>
              <a:path w="1192" h="1082" extrusionOk="0">
                <a:moveTo>
                  <a:pt x="723" y="0"/>
                </a:moveTo>
                <a:cubicBezTo>
                  <a:pt x="679" y="0"/>
                  <a:pt x="630" y="10"/>
                  <a:pt x="576" y="32"/>
                </a:cubicBezTo>
                <a:cubicBezTo>
                  <a:pt x="553" y="43"/>
                  <a:pt x="531" y="54"/>
                  <a:pt x="508" y="65"/>
                </a:cubicBezTo>
                <a:cubicBezTo>
                  <a:pt x="147" y="269"/>
                  <a:pt x="0" y="1070"/>
                  <a:pt x="564" y="1081"/>
                </a:cubicBezTo>
                <a:cubicBezTo>
                  <a:pt x="567" y="1081"/>
                  <a:pt x="570" y="1081"/>
                  <a:pt x="573" y="1081"/>
                </a:cubicBezTo>
                <a:cubicBezTo>
                  <a:pt x="1152" y="1081"/>
                  <a:pt x="1191" y="0"/>
                  <a:pt x="72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21"/>
          <p:cNvSpPr/>
          <p:nvPr/>
        </p:nvSpPr>
        <p:spPr>
          <a:xfrm>
            <a:off x="1378423" y="5111379"/>
            <a:ext cx="38953" cy="32913"/>
          </a:xfrm>
          <a:custGeom>
            <a:avLst/>
            <a:gdLst/>
            <a:ahLst/>
            <a:cxnLst/>
            <a:rect l="l" t="t" r="r" b="b"/>
            <a:pathLst>
              <a:path w="1135" h="959" extrusionOk="0">
                <a:moveTo>
                  <a:pt x="480" y="1"/>
                </a:moveTo>
                <a:cubicBezTo>
                  <a:pt x="340" y="1"/>
                  <a:pt x="214" y="73"/>
                  <a:pt x="145" y="253"/>
                </a:cubicBezTo>
                <a:cubicBezTo>
                  <a:pt x="0" y="643"/>
                  <a:pt x="451" y="959"/>
                  <a:pt x="789" y="959"/>
                </a:cubicBezTo>
                <a:cubicBezTo>
                  <a:pt x="980" y="959"/>
                  <a:pt x="1135" y="858"/>
                  <a:pt x="1126" y="614"/>
                </a:cubicBezTo>
                <a:cubicBezTo>
                  <a:pt x="1126" y="592"/>
                  <a:pt x="1115" y="569"/>
                  <a:pt x="1115" y="547"/>
                </a:cubicBezTo>
                <a:cubicBezTo>
                  <a:pt x="1070" y="271"/>
                  <a:pt x="751" y="1"/>
                  <a:pt x="48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21"/>
          <p:cNvSpPr/>
          <p:nvPr/>
        </p:nvSpPr>
        <p:spPr>
          <a:xfrm>
            <a:off x="1356184" y="5091370"/>
            <a:ext cx="41150" cy="37134"/>
          </a:xfrm>
          <a:custGeom>
            <a:avLst/>
            <a:gdLst/>
            <a:ahLst/>
            <a:cxnLst/>
            <a:rect l="l" t="t" r="r" b="b"/>
            <a:pathLst>
              <a:path w="1199" h="1082" extrusionOk="0">
                <a:moveTo>
                  <a:pt x="618" y="1"/>
                </a:moveTo>
                <a:cubicBezTo>
                  <a:pt x="46" y="1"/>
                  <a:pt x="1" y="1082"/>
                  <a:pt x="474" y="1082"/>
                </a:cubicBezTo>
                <a:cubicBezTo>
                  <a:pt x="519" y="1082"/>
                  <a:pt x="569" y="1072"/>
                  <a:pt x="623" y="1051"/>
                </a:cubicBezTo>
                <a:cubicBezTo>
                  <a:pt x="635" y="1039"/>
                  <a:pt x="657" y="1028"/>
                  <a:pt x="680" y="1017"/>
                </a:cubicBezTo>
                <a:cubicBezTo>
                  <a:pt x="1052" y="814"/>
                  <a:pt x="1199" y="24"/>
                  <a:pt x="635" y="1"/>
                </a:cubicBezTo>
                <a:cubicBezTo>
                  <a:pt x="629" y="1"/>
                  <a:pt x="624" y="1"/>
                  <a:pt x="61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21"/>
          <p:cNvSpPr/>
          <p:nvPr/>
        </p:nvSpPr>
        <p:spPr>
          <a:xfrm>
            <a:off x="1178304" y="5074828"/>
            <a:ext cx="40841" cy="29241"/>
          </a:xfrm>
          <a:custGeom>
            <a:avLst/>
            <a:gdLst/>
            <a:ahLst/>
            <a:cxnLst/>
            <a:rect l="l" t="t" r="r" b="b"/>
            <a:pathLst>
              <a:path w="1190" h="852" extrusionOk="0">
                <a:moveTo>
                  <a:pt x="416" y="1"/>
                </a:moveTo>
                <a:cubicBezTo>
                  <a:pt x="193" y="1"/>
                  <a:pt x="1" y="114"/>
                  <a:pt x="6" y="393"/>
                </a:cubicBezTo>
                <a:cubicBezTo>
                  <a:pt x="12" y="704"/>
                  <a:pt x="322" y="852"/>
                  <a:pt x="608" y="852"/>
                </a:cubicBezTo>
                <a:cubicBezTo>
                  <a:pt x="912" y="852"/>
                  <a:pt x="1190" y="685"/>
                  <a:pt x="1044" y="370"/>
                </a:cubicBezTo>
                <a:cubicBezTo>
                  <a:pt x="1033" y="348"/>
                  <a:pt x="1022" y="325"/>
                  <a:pt x="1011" y="303"/>
                </a:cubicBezTo>
                <a:cubicBezTo>
                  <a:pt x="902" y="120"/>
                  <a:pt x="643" y="1"/>
                  <a:pt x="41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21"/>
          <p:cNvSpPr/>
          <p:nvPr/>
        </p:nvSpPr>
        <p:spPr>
          <a:xfrm>
            <a:off x="1374854" y="5149645"/>
            <a:ext cx="47979" cy="35590"/>
          </a:xfrm>
          <a:custGeom>
            <a:avLst/>
            <a:gdLst/>
            <a:ahLst/>
            <a:cxnLst/>
            <a:rect l="l" t="t" r="r" b="b"/>
            <a:pathLst>
              <a:path w="1398" h="1037" extrusionOk="0">
                <a:moveTo>
                  <a:pt x="869" y="0"/>
                </a:moveTo>
                <a:cubicBezTo>
                  <a:pt x="845" y="0"/>
                  <a:pt x="818" y="2"/>
                  <a:pt x="790" y="7"/>
                </a:cubicBezTo>
                <a:lnTo>
                  <a:pt x="723" y="30"/>
                </a:lnTo>
                <a:cubicBezTo>
                  <a:pt x="316" y="142"/>
                  <a:pt x="0" y="887"/>
                  <a:pt x="553" y="1023"/>
                </a:cubicBezTo>
                <a:cubicBezTo>
                  <a:pt x="589" y="1032"/>
                  <a:pt x="624" y="1036"/>
                  <a:pt x="658" y="1036"/>
                </a:cubicBezTo>
                <a:cubicBezTo>
                  <a:pt x="1179" y="1036"/>
                  <a:pt x="1398" y="0"/>
                  <a:pt x="86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21"/>
          <p:cNvSpPr/>
          <p:nvPr/>
        </p:nvSpPr>
        <p:spPr>
          <a:xfrm>
            <a:off x="1217600" y="4998397"/>
            <a:ext cx="42660" cy="36619"/>
          </a:xfrm>
          <a:custGeom>
            <a:avLst/>
            <a:gdLst/>
            <a:ahLst/>
            <a:cxnLst/>
            <a:rect l="l" t="t" r="r" b="b"/>
            <a:pathLst>
              <a:path w="1243" h="1067" extrusionOk="0">
                <a:moveTo>
                  <a:pt x="646" y="1"/>
                </a:moveTo>
                <a:cubicBezTo>
                  <a:pt x="83" y="1"/>
                  <a:pt x="0" y="1066"/>
                  <a:pt x="481" y="1066"/>
                </a:cubicBezTo>
                <a:cubicBezTo>
                  <a:pt x="524" y="1066"/>
                  <a:pt x="571" y="1058"/>
                  <a:pt x="622" y="1040"/>
                </a:cubicBezTo>
                <a:cubicBezTo>
                  <a:pt x="644" y="1029"/>
                  <a:pt x="655" y="1018"/>
                  <a:pt x="678" y="1018"/>
                </a:cubicBezTo>
                <a:cubicBezTo>
                  <a:pt x="1062" y="826"/>
                  <a:pt x="1242" y="36"/>
                  <a:pt x="678" y="2"/>
                </a:cubicBezTo>
                <a:cubicBezTo>
                  <a:pt x="667" y="1"/>
                  <a:pt x="656" y="1"/>
                  <a:pt x="64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21"/>
          <p:cNvSpPr/>
          <p:nvPr/>
        </p:nvSpPr>
        <p:spPr>
          <a:xfrm>
            <a:off x="1133585" y="4955154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726" y="1"/>
                </a:moveTo>
                <a:cubicBezTo>
                  <a:pt x="681" y="1"/>
                  <a:pt x="631" y="10"/>
                  <a:pt x="576" y="32"/>
                </a:cubicBezTo>
                <a:cubicBezTo>
                  <a:pt x="553" y="43"/>
                  <a:pt x="542" y="55"/>
                  <a:pt x="519" y="66"/>
                </a:cubicBezTo>
                <a:cubicBezTo>
                  <a:pt x="147" y="269"/>
                  <a:pt x="0" y="1059"/>
                  <a:pt x="565" y="1081"/>
                </a:cubicBezTo>
                <a:cubicBezTo>
                  <a:pt x="567" y="1081"/>
                  <a:pt x="570" y="1081"/>
                  <a:pt x="573" y="1081"/>
                </a:cubicBezTo>
                <a:cubicBezTo>
                  <a:pt x="1152" y="1081"/>
                  <a:pt x="1201" y="1"/>
                  <a:pt x="72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21"/>
          <p:cNvSpPr/>
          <p:nvPr/>
        </p:nvSpPr>
        <p:spPr>
          <a:xfrm>
            <a:off x="1141375" y="5163270"/>
            <a:ext cx="40841" cy="29344"/>
          </a:xfrm>
          <a:custGeom>
            <a:avLst/>
            <a:gdLst/>
            <a:ahLst/>
            <a:cxnLst/>
            <a:rect l="l" t="t" r="r" b="b"/>
            <a:pathLst>
              <a:path w="1190" h="855" extrusionOk="0">
                <a:moveTo>
                  <a:pt x="582" y="0"/>
                </a:moveTo>
                <a:cubicBezTo>
                  <a:pt x="278" y="0"/>
                  <a:pt x="0" y="170"/>
                  <a:pt x="146" y="490"/>
                </a:cubicBezTo>
                <a:cubicBezTo>
                  <a:pt x="157" y="513"/>
                  <a:pt x="157" y="535"/>
                  <a:pt x="180" y="547"/>
                </a:cubicBezTo>
                <a:cubicBezTo>
                  <a:pt x="289" y="732"/>
                  <a:pt x="553" y="854"/>
                  <a:pt x="783" y="854"/>
                </a:cubicBezTo>
                <a:cubicBezTo>
                  <a:pt x="1001" y="854"/>
                  <a:pt x="1189" y="743"/>
                  <a:pt x="1184" y="468"/>
                </a:cubicBezTo>
                <a:cubicBezTo>
                  <a:pt x="1178" y="151"/>
                  <a:pt x="868" y="0"/>
                  <a:pt x="58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21"/>
          <p:cNvSpPr/>
          <p:nvPr/>
        </p:nvSpPr>
        <p:spPr>
          <a:xfrm>
            <a:off x="1206274" y="4934047"/>
            <a:ext cx="51205" cy="28966"/>
          </a:xfrm>
          <a:custGeom>
            <a:avLst/>
            <a:gdLst/>
            <a:ahLst/>
            <a:cxnLst/>
            <a:rect l="l" t="t" r="r" b="b"/>
            <a:pathLst>
              <a:path w="1492" h="844" extrusionOk="0">
                <a:moveTo>
                  <a:pt x="742" y="1"/>
                </a:moveTo>
                <a:cubicBezTo>
                  <a:pt x="386" y="1"/>
                  <a:pt x="1" y="240"/>
                  <a:pt x="196" y="613"/>
                </a:cubicBezTo>
                <a:cubicBezTo>
                  <a:pt x="283" y="778"/>
                  <a:pt x="438" y="844"/>
                  <a:pt x="604" y="844"/>
                </a:cubicBezTo>
                <a:cubicBezTo>
                  <a:pt x="1017" y="844"/>
                  <a:pt x="1491" y="434"/>
                  <a:pt x="1121" y="128"/>
                </a:cubicBezTo>
                <a:cubicBezTo>
                  <a:pt x="1098" y="117"/>
                  <a:pt x="1076" y="94"/>
                  <a:pt x="1064" y="83"/>
                </a:cubicBezTo>
                <a:cubicBezTo>
                  <a:pt x="975" y="27"/>
                  <a:pt x="860" y="1"/>
                  <a:pt x="742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21"/>
          <p:cNvSpPr/>
          <p:nvPr/>
        </p:nvSpPr>
        <p:spPr>
          <a:xfrm>
            <a:off x="1157986" y="4829955"/>
            <a:ext cx="50828" cy="34595"/>
          </a:xfrm>
          <a:custGeom>
            <a:avLst/>
            <a:gdLst/>
            <a:ahLst/>
            <a:cxnLst/>
            <a:rect l="l" t="t" r="r" b="b"/>
            <a:pathLst>
              <a:path w="1481" h="1008" extrusionOk="0">
                <a:moveTo>
                  <a:pt x="904" y="0"/>
                </a:moveTo>
                <a:cubicBezTo>
                  <a:pt x="893" y="0"/>
                  <a:pt x="881" y="1"/>
                  <a:pt x="869" y="1"/>
                </a:cubicBezTo>
                <a:lnTo>
                  <a:pt x="801" y="13"/>
                </a:lnTo>
                <a:cubicBezTo>
                  <a:pt x="384" y="80"/>
                  <a:pt x="0" y="803"/>
                  <a:pt x="531" y="983"/>
                </a:cubicBezTo>
                <a:cubicBezTo>
                  <a:pt x="579" y="1000"/>
                  <a:pt x="626" y="1008"/>
                  <a:pt x="672" y="1008"/>
                </a:cubicBezTo>
                <a:cubicBezTo>
                  <a:pt x="1188" y="1008"/>
                  <a:pt x="1481" y="0"/>
                  <a:pt x="90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21"/>
          <p:cNvSpPr/>
          <p:nvPr/>
        </p:nvSpPr>
        <p:spPr>
          <a:xfrm>
            <a:off x="1209397" y="4847767"/>
            <a:ext cx="42728" cy="36688"/>
          </a:xfrm>
          <a:custGeom>
            <a:avLst/>
            <a:gdLst/>
            <a:ahLst/>
            <a:cxnLst/>
            <a:rect l="l" t="t" r="r" b="b"/>
            <a:pathLst>
              <a:path w="1245" h="1069" extrusionOk="0">
                <a:moveTo>
                  <a:pt x="656" y="1"/>
                </a:moveTo>
                <a:cubicBezTo>
                  <a:pt x="88" y="1"/>
                  <a:pt x="1" y="1068"/>
                  <a:pt x="478" y="1068"/>
                </a:cubicBezTo>
                <a:cubicBezTo>
                  <a:pt x="522" y="1068"/>
                  <a:pt x="570" y="1059"/>
                  <a:pt x="624" y="1040"/>
                </a:cubicBezTo>
                <a:cubicBezTo>
                  <a:pt x="635" y="1028"/>
                  <a:pt x="658" y="1028"/>
                  <a:pt x="680" y="1017"/>
                </a:cubicBezTo>
                <a:cubicBezTo>
                  <a:pt x="1064" y="825"/>
                  <a:pt x="1244" y="35"/>
                  <a:pt x="680" y="1"/>
                </a:cubicBezTo>
                <a:cubicBezTo>
                  <a:pt x="672" y="1"/>
                  <a:pt x="664" y="1"/>
                  <a:pt x="65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21"/>
          <p:cNvSpPr/>
          <p:nvPr/>
        </p:nvSpPr>
        <p:spPr>
          <a:xfrm>
            <a:off x="1312632" y="5144703"/>
            <a:ext cx="39605" cy="38164"/>
          </a:xfrm>
          <a:custGeom>
            <a:avLst/>
            <a:gdLst/>
            <a:ahLst/>
            <a:cxnLst/>
            <a:rect l="l" t="t" r="r" b="b"/>
            <a:pathLst>
              <a:path w="1154" h="1112" extrusionOk="0">
                <a:moveTo>
                  <a:pt x="665" y="1"/>
                </a:moveTo>
                <a:cubicBezTo>
                  <a:pt x="619" y="1"/>
                  <a:pt x="570" y="9"/>
                  <a:pt x="516" y="27"/>
                </a:cubicBezTo>
                <a:cubicBezTo>
                  <a:pt x="1" y="199"/>
                  <a:pt x="243" y="1111"/>
                  <a:pt x="630" y="1111"/>
                </a:cubicBezTo>
                <a:cubicBezTo>
                  <a:pt x="701" y="1111"/>
                  <a:pt x="777" y="1080"/>
                  <a:pt x="854" y="1009"/>
                </a:cubicBezTo>
                <a:cubicBezTo>
                  <a:pt x="877" y="997"/>
                  <a:pt x="888" y="975"/>
                  <a:pt x="899" y="964"/>
                </a:cubicBezTo>
                <a:cubicBezTo>
                  <a:pt x="1153" y="679"/>
                  <a:pt x="1078" y="1"/>
                  <a:pt x="66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21"/>
          <p:cNvSpPr/>
          <p:nvPr/>
        </p:nvSpPr>
        <p:spPr>
          <a:xfrm>
            <a:off x="1313593" y="5058594"/>
            <a:ext cx="40772" cy="38061"/>
          </a:xfrm>
          <a:custGeom>
            <a:avLst/>
            <a:gdLst/>
            <a:ahLst/>
            <a:cxnLst/>
            <a:rect l="l" t="t" r="r" b="b"/>
            <a:pathLst>
              <a:path w="1188" h="1109" extrusionOk="0">
                <a:moveTo>
                  <a:pt x="511" y="1"/>
                </a:moveTo>
                <a:cubicBezTo>
                  <a:pt x="433" y="1"/>
                  <a:pt x="352" y="37"/>
                  <a:pt x="273" y="121"/>
                </a:cubicBezTo>
                <a:cubicBezTo>
                  <a:pt x="251" y="132"/>
                  <a:pt x="239" y="155"/>
                  <a:pt x="228" y="166"/>
                </a:cubicBezTo>
                <a:cubicBezTo>
                  <a:pt x="0" y="464"/>
                  <a:pt x="129" y="1109"/>
                  <a:pt x="515" y="1109"/>
                </a:cubicBezTo>
                <a:cubicBezTo>
                  <a:pt x="569" y="1109"/>
                  <a:pt x="628" y="1096"/>
                  <a:pt x="691" y="1069"/>
                </a:cubicBezTo>
                <a:cubicBezTo>
                  <a:pt x="1187" y="854"/>
                  <a:pt x="891" y="1"/>
                  <a:pt x="51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21"/>
          <p:cNvSpPr/>
          <p:nvPr/>
        </p:nvSpPr>
        <p:spPr>
          <a:xfrm>
            <a:off x="1415112" y="5153661"/>
            <a:ext cx="40429" cy="38164"/>
          </a:xfrm>
          <a:custGeom>
            <a:avLst/>
            <a:gdLst/>
            <a:ahLst/>
            <a:cxnLst/>
            <a:rect l="l" t="t" r="r" b="b"/>
            <a:pathLst>
              <a:path w="1178" h="1112" extrusionOk="0">
                <a:moveTo>
                  <a:pt x="661" y="1"/>
                </a:moveTo>
                <a:cubicBezTo>
                  <a:pt x="604" y="1"/>
                  <a:pt x="542" y="15"/>
                  <a:pt x="475" y="48"/>
                </a:cubicBezTo>
                <a:cubicBezTo>
                  <a:pt x="0" y="281"/>
                  <a:pt x="316" y="1111"/>
                  <a:pt x="688" y="1111"/>
                </a:cubicBezTo>
                <a:cubicBezTo>
                  <a:pt x="767" y="1111"/>
                  <a:pt x="849" y="1074"/>
                  <a:pt x="926" y="985"/>
                </a:cubicBezTo>
                <a:cubicBezTo>
                  <a:pt x="949" y="973"/>
                  <a:pt x="960" y="951"/>
                  <a:pt x="971" y="928"/>
                </a:cubicBezTo>
                <a:cubicBezTo>
                  <a:pt x="1177" y="634"/>
                  <a:pt x="1034" y="1"/>
                  <a:pt x="66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21"/>
          <p:cNvSpPr/>
          <p:nvPr/>
        </p:nvSpPr>
        <p:spPr>
          <a:xfrm>
            <a:off x="1128574" y="4730907"/>
            <a:ext cx="51411" cy="28932"/>
          </a:xfrm>
          <a:custGeom>
            <a:avLst/>
            <a:gdLst/>
            <a:ahLst/>
            <a:cxnLst/>
            <a:rect l="l" t="t" r="r" b="b"/>
            <a:pathLst>
              <a:path w="1498" h="843" extrusionOk="0">
                <a:moveTo>
                  <a:pt x="734" y="0"/>
                </a:moveTo>
                <a:cubicBezTo>
                  <a:pt x="382" y="0"/>
                  <a:pt x="1" y="241"/>
                  <a:pt x="203" y="619"/>
                </a:cubicBezTo>
                <a:cubicBezTo>
                  <a:pt x="289" y="779"/>
                  <a:pt x="442" y="843"/>
                  <a:pt x="604" y="843"/>
                </a:cubicBezTo>
                <a:cubicBezTo>
                  <a:pt x="1018" y="843"/>
                  <a:pt x="1497" y="430"/>
                  <a:pt x="1117" y="123"/>
                </a:cubicBezTo>
                <a:lnTo>
                  <a:pt x="1060" y="89"/>
                </a:lnTo>
                <a:cubicBezTo>
                  <a:pt x="971" y="28"/>
                  <a:pt x="854" y="0"/>
                  <a:pt x="73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21"/>
          <p:cNvSpPr/>
          <p:nvPr/>
        </p:nvSpPr>
        <p:spPr>
          <a:xfrm>
            <a:off x="1159187" y="4897153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694" y="1"/>
                </a:moveTo>
                <a:cubicBezTo>
                  <a:pt x="645" y="1"/>
                  <a:pt x="590" y="13"/>
                  <a:pt x="529" y="41"/>
                </a:cubicBezTo>
                <a:cubicBezTo>
                  <a:pt x="507" y="52"/>
                  <a:pt x="496" y="63"/>
                  <a:pt x="473" y="75"/>
                </a:cubicBezTo>
                <a:cubicBezTo>
                  <a:pt x="114" y="287"/>
                  <a:pt x="1" y="1079"/>
                  <a:pt x="552" y="1079"/>
                </a:cubicBezTo>
                <a:cubicBezTo>
                  <a:pt x="555" y="1079"/>
                  <a:pt x="559" y="1079"/>
                  <a:pt x="563" y="1079"/>
                </a:cubicBezTo>
                <a:cubicBezTo>
                  <a:pt x="1144" y="1069"/>
                  <a:pt x="1154" y="1"/>
                  <a:pt x="69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1" name="Google Shape;4371;p21"/>
          <p:cNvSpPr/>
          <p:nvPr/>
        </p:nvSpPr>
        <p:spPr>
          <a:xfrm>
            <a:off x="1117351" y="5105853"/>
            <a:ext cx="40841" cy="29206"/>
          </a:xfrm>
          <a:custGeom>
            <a:avLst/>
            <a:gdLst/>
            <a:ahLst/>
            <a:cxnLst/>
            <a:rect l="l" t="t" r="r" b="b"/>
            <a:pathLst>
              <a:path w="1190" h="851" extrusionOk="0">
                <a:moveTo>
                  <a:pt x="583" y="0"/>
                </a:moveTo>
                <a:cubicBezTo>
                  <a:pt x="278" y="0"/>
                  <a:pt x="1" y="168"/>
                  <a:pt x="146" y="482"/>
                </a:cubicBezTo>
                <a:cubicBezTo>
                  <a:pt x="157" y="504"/>
                  <a:pt x="169" y="527"/>
                  <a:pt x="180" y="538"/>
                </a:cubicBezTo>
                <a:cubicBezTo>
                  <a:pt x="289" y="728"/>
                  <a:pt x="550" y="850"/>
                  <a:pt x="779" y="850"/>
                </a:cubicBezTo>
                <a:cubicBezTo>
                  <a:pt x="999" y="850"/>
                  <a:pt x="1190" y="736"/>
                  <a:pt x="1184" y="459"/>
                </a:cubicBezTo>
                <a:cubicBezTo>
                  <a:pt x="1179" y="148"/>
                  <a:pt x="869" y="0"/>
                  <a:pt x="58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2" name="Google Shape;4372;p21"/>
          <p:cNvSpPr/>
          <p:nvPr/>
        </p:nvSpPr>
        <p:spPr>
          <a:xfrm>
            <a:off x="1226729" y="5137359"/>
            <a:ext cx="40498" cy="29378"/>
          </a:xfrm>
          <a:custGeom>
            <a:avLst/>
            <a:gdLst/>
            <a:ahLst/>
            <a:cxnLst/>
            <a:rect l="l" t="t" r="r" b="b"/>
            <a:pathLst>
              <a:path w="1180" h="856" extrusionOk="0">
                <a:moveTo>
                  <a:pt x="409" y="0"/>
                </a:moveTo>
                <a:cubicBezTo>
                  <a:pt x="195" y="0"/>
                  <a:pt x="11" y="108"/>
                  <a:pt x="6" y="376"/>
                </a:cubicBezTo>
                <a:cubicBezTo>
                  <a:pt x="0" y="698"/>
                  <a:pt x="325" y="856"/>
                  <a:pt x="619" y="856"/>
                </a:cubicBezTo>
                <a:cubicBezTo>
                  <a:pt x="914" y="856"/>
                  <a:pt x="1179" y="698"/>
                  <a:pt x="1055" y="388"/>
                </a:cubicBezTo>
                <a:cubicBezTo>
                  <a:pt x="1044" y="365"/>
                  <a:pt x="1033" y="342"/>
                  <a:pt x="1021" y="320"/>
                </a:cubicBezTo>
                <a:cubicBezTo>
                  <a:pt x="915" y="131"/>
                  <a:pt x="644" y="0"/>
                  <a:pt x="409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3" name="Google Shape;4373;p21"/>
          <p:cNvSpPr/>
          <p:nvPr/>
        </p:nvSpPr>
        <p:spPr>
          <a:xfrm>
            <a:off x="1135953" y="5023107"/>
            <a:ext cx="43586" cy="28726"/>
          </a:xfrm>
          <a:custGeom>
            <a:avLst/>
            <a:gdLst/>
            <a:ahLst/>
            <a:cxnLst/>
            <a:rect l="l" t="t" r="r" b="b"/>
            <a:pathLst>
              <a:path w="1270" h="837" extrusionOk="0">
                <a:moveTo>
                  <a:pt x="488" y="1"/>
                </a:moveTo>
                <a:cubicBezTo>
                  <a:pt x="231" y="1"/>
                  <a:pt x="1" y="133"/>
                  <a:pt x="44" y="444"/>
                </a:cubicBezTo>
                <a:cubicBezTo>
                  <a:pt x="78" y="717"/>
                  <a:pt x="340" y="837"/>
                  <a:pt x="598" y="837"/>
                </a:cubicBezTo>
                <a:cubicBezTo>
                  <a:pt x="937" y="837"/>
                  <a:pt x="1270" y="631"/>
                  <a:pt x="1071" y="298"/>
                </a:cubicBezTo>
                <a:cubicBezTo>
                  <a:pt x="1060" y="286"/>
                  <a:pt x="1048" y="264"/>
                  <a:pt x="1037" y="241"/>
                </a:cubicBezTo>
                <a:cubicBezTo>
                  <a:pt x="926" y="89"/>
                  <a:pt x="698" y="1"/>
                  <a:pt x="488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4" name="Google Shape;4374;p21"/>
          <p:cNvSpPr/>
          <p:nvPr/>
        </p:nvSpPr>
        <p:spPr>
          <a:xfrm>
            <a:off x="1109801" y="4984875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629" y="1"/>
                </a:moveTo>
                <a:cubicBezTo>
                  <a:pt x="49" y="1"/>
                  <a:pt x="1" y="1082"/>
                  <a:pt x="476" y="1082"/>
                </a:cubicBezTo>
                <a:cubicBezTo>
                  <a:pt x="521" y="1082"/>
                  <a:pt x="571" y="1072"/>
                  <a:pt x="626" y="1050"/>
                </a:cubicBezTo>
                <a:cubicBezTo>
                  <a:pt x="648" y="1039"/>
                  <a:pt x="671" y="1028"/>
                  <a:pt x="693" y="1017"/>
                </a:cubicBezTo>
                <a:cubicBezTo>
                  <a:pt x="1054" y="813"/>
                  <a:pt x="1201" y="12"/>
                  <a:pt x="637" y="1"/>
                </a:cubicBezTo>
                <a:cubicBezTo>
                  <a:pt x="634" y="1"/>
                  <a:pt x="631" y="1"/>
                  <a:pt x="629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5" name="Google Shape;4375;p21"/>
          <p:cNvSpPr/>
          <p:nvPr/>
        </p:nvSpPr>
        <p:spPr>
          <a:xfrm>
            <a:off x="1243923" y="4950692"/>
            <a:ext cx="38713" cy="32844"/>
          </a:xfrm>
          <a:custGeom>
            <a:avLst/>
            <a:gdLst/>
            <a:ahLst/>
            <a:cxnLst/>
            <a:rect l="l" t="t" r="r" b="b"/>
            <a:pathLst>
              <a:path w="1128" h="957" extrusionOk="0">
                <a:moveTo>
                  <a:pt x="338" y="1"/>
                </a:moveTo>
                <a:cubicBezTo>
                  <a:pt x="150" y="1"/>
                  <a:pt x="1" y="100"/>
                  <a:pt x="13" y="343"/>
                </a:cubicBezTo>
                <a:cubicBezTo>
                  <a:pt x="13" y="365"/>
                  <a:pt x="13" y="388"/>
                  <a:pt x="13" y="410"/>
                </a:cubicBezTo>
                <a:cubicBezTo>
                  <a:pt x="57" y="686"/>
                  <a:pt x="377" y="956"/>
                  <a:pt x="648" y="956"/>
                </a:cubicBezTo>
                <a:cubicBezTo>
                  <a:pt x="787" y="956"/>
                  <a:pt x="914" y="884"/>
                  <a:pt x="983" y="704"/>
                </a:cubicBezTo>
                <a:cubicBezTo>
                  <a:pt x="1128" y="320"/>
                  <a:pt x="673" y="1"/>
                  <a:pt x="33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6" name="Google Shape;4376;p21"/>
          <p:cNvSpPr/>
          <p:nvPr/>
        </p:nvSpPr>
        <p:spPr>
          <a:xfrm>
            <a:off x="1288093" y="5013258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726" y="0"/>
                </a:moveTo>
                <a:cubicBezTo>
                  <a:pt x="681" y="0"/>
                  <a:pt x="631" y="10"/>
                  <a:pt x="576" y="32"/>
                </a:cubicBezTo>
                <a:cubicBezTo>
                  <a:pt x="554" y="43"/>
                  <a:pt x="542" y="54"/>
                  <a:pt x="520" y="65"/>
                </a:cubicBezTo>
                <a:cubicBezTo>
                  <a:pt x="147" y="269"/>
                  <a:pt x="1" y="1058"/>
                  <a:pt x="565" y="1081"/>
                </a:cubicBezTo>
                <a:cubicBezTo>
                  <a:pt x="568" y="1081"/>
                  <a:pt x="570" y="1081"/>
                  <a:pt x="573" y="1081"/>
                </a:cubicBezTo>
                <a:cubicBezTo>
                  <a:pt x="1153" y="1081"/>
                  <a:pt x="1201" y="0"/>
                  <a:pt x="72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7" name="Google Shape;4377;p21"/>
          <p:cNvSpPr/>
          <p:nvPr/>
        </p:nvSpPr>
        <p:spPr>
          <a:xfrm>
            <a:off x="1261221" y="5014390"/>
            <a:ext cx="40292" cy="29481"/>
          </a:xfrm>
          <a:custGeom>
            <a:avLst/>
            <a:gdLst/>
            <a:ahLst/>
            <a:cxnLst/>
            <a:rect l="l" t="t" r="r" b="b"/>
            <a:pathLst>
              <a:path w="1174" h="859" extrusionOk="0">
                <a:moveTo>
                  <a:pt x="551" y="0"/>
                </a:moveTo>
                <a:cubicBezTo>
                  <a:pt x="260" y="0"/>
                  <a:pt x="0" y="158"/>
                  <a:pt x="129" y="473"/>
                </a:cubicBezTo>
                <a:cubicBezTo>
                  <a:pt x="141" y="484"/>
                  <a:pt x="152" y="506"/>
                  <a:pt x="163" y="529"/>
                </a:cubicBezTo>
                <a:cubicBezTo>
                  <a:pt x="264" y="725"/>
                  <a:pt x="534" y="859"/>
                  <a:pt x="769" y="859"/>
                </a:cubicBezTo>
                <a:cubicBezTo>
                  <a:pt x="980" y="859"/>
                  <a:pt x="1162" y="751"/>
                  <a:pt x="1167" y="484"/>
                </a:cubicBezTo>
                <a:cubicBezTo>
                  <a:pt x="1173" y="161"/>
                  <a:pt x="846" y="0"/>
                  <a:pt x="551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8" name="Google Shape;4378;p21"/>
          <p:cNvSpPr/>
          <p:nvPr/>
        </p:nvSpPr>
        <p:spPr>
          <a:xfrm>
            <a:off x="1273782" y="5054201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731" y="1"/>
                </a:moveTo>
                <a:cubicBezTo>
                  <a:pt x="685" y="1"/>
                  <a:pt x="633" y="11"/>
                  <a:pt x="576" y="35"/>
                </a:cubicBezTo>
                <a:cubicBezTo>
                  <a:pt x="553" y="46"/>
                  <a:pt x="531" y="46"/>
                  <a:pt x="508" y="69"/>
                </a:cubicBezTo>
                <a:cubicBezTo>
                  <a:pt x="147" y="260"/>
                  <a:pt x="0" y="1062"/>
                  <a:pt x="564" y="1073"/>
                </a:cubicBezTo>
                <a:cubicBezTo>
                  <a:pt x="567" y="1073"/>
                  <a:pt x="570" y="1073"/>
                  <a:pt x="573" y="1073"/>
                </a:cubicBezTo>
                <a:cubicBezTo>
                  <a:pt x="1150" y="1073"/>
                  <a:pt x="1200" y="1"/>
                  <a:pt x="731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9" name="Google Shape;4379;p21"/>
          <p:cNvSpPr/>
          <p:nvPr/>
        </p:nvSpPr>
        <p:spPr>
          <a:xfrm>
            <a:off x="1053619" y="5082344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52" y="0"/>
                </a:moveTo>
                <a:cubicBezTo>
                  <a:pt x="260" y="0"/>
                  <a:pt x="1" y="158"/>
                  <a:pt x="130" y="467"/>
                </a:cubicBezTo>
                <a:cubicBezTo>
                  <a:pt x="141" y="490"/>
                  <a:pt x="152" y="512"/>
                  <a:pt x="164" y="535"/>
                </a:cubicBezTo>
                <a:cubicBezTo>
                  <a:pt x="265" y="726"/>
                  <a:pt x="538" y="861"/>
                  <a:pt x="774" y="861"/>
                </a:cubicBezTo>
                <a:cubicBezTo>
                  <a:pt x="983" y="861"/>
                  <a:pt x="1163" y="755"/>
                  <a:pt x="1168" y="490"/>
                </a:cubicBezTo>
                <a:cubicBezTo>
                  <a:pt x="1174" y="161"/>
                  <a:pt x="846" y="0"/>
                  <a:pt x="55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0" name="Google Shape;4380;p21"/>
          <p:cNvSpPr/>
          <p:nvPr/>
        </p:nvSpPr>
        <p:spPr>
          <a:xfrm>
            <a:off x="1120303" y="4923648"/>
            <a:ext cx="42728" cy="36619"/>
          </a:xfrm>
          <a:custGeom>
            <a:avLst/>
            <a:gdLst/>
            <a:ahLst/>
            <a:cxnLst/>
            <a:rect l="l" t="t" r="r" b="b"/>
            <a:pathLst>
              <a:path w="1245" h="1067" extrusionOk="0">
                <a:moveTo>
                  <a:pt x="637" y="1"/>
                </a:moveTo>
                <a:cubicBezTo>
                  <a:pt x="74" y="1"/>
                  <a:pt x="1" y="1066"/>
                  <a:pt x="475" y="1066"/>
                </a:cubicBezTo>
                <a:cubicBezTo>
                  <a:pt x="517" y="1066"/>
                  <a:pt x="563" y="1058"/>
                  <a:pt x="613" y="1040"/>
                </a:cubicBezTo>
                <a:cubicBezTo>
                  <a:pt x="636" y="1029"/>
                  <a:pt x="658" y="1018"/>
                  <a:pt x="681" y="1006"/>
                </a:cubicBezTo>
                <a:cubicBezTo>
                  <a:pt x="1053" y="826"/>
                  <a:pt x="1245" y="36"/>
                  <a:pt x="669" y="2"/>
                </a:cubicBezTo>
                <a:cubicBezTo>
                  <a:pt x="659" y="1"/>
                  <a:pt x="648" y="1"/>
                  <a:pt x="637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1" name="Google Shape;4381;p21"/>
          <p:cNvSpPr/>
          <p:nvPr/>
        </p:nvSpPr>
        <p:spPr>
          <a:xfrm>
            <a:off x="1090204" y="5061855"/>
            <a:ext cx="51446" cy="28726"/>
          </a:xfrm>
          <a:custGeom>
            <a:avLst/>
            <a:gdLst/>
            <a:ahLst/>
            <a:cxnLst/>
            <a:rect l="l" t="t" r="r" b="b"/>
            <a:pathLst>
              <a:path w="1499" h="837" extrusionOk="0">
                <a:moveTo>
                  <a:pt x="744" y="0"/>
                </a:moveTo>
                <a:cubicBezTo>
                  <a:pt x="389" y="0"/>
                  <a:pt x="0" y="240"/>
                  <a:pt x="204" y="613"/>
                </a:cubicBezTo>
                <a:cubicBezTo>
                  <a:pt x="290" y="772"/>
                  <a:pt x="442" y="836"/>
                  <a:pt x="605" y="836"/>
                </a:cubicBezTo>
                <a:cubicBezTo>
                  <a:pt x="1019" y="836"/>
                  <a:pt x="1498" y="424"/>
                  <a:pt x="1118" y="116"/>
                </a:cubicBezTo>
                <a:cubicBezTo>
                  <a:pt x="1106" y="105"/>
                  <a:pt x="1084" y="94"/>
                  <a:pt x="1061" y="83"/>
                </a:cubicBezTo>
                <a:cubicBezTo>
                  <a:pt x="974" y="27"/>
                  <a:pt x="861" y="0"/>
                  <a:pt x="744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2" name="Google Shape;4382;p21"/>
          <p:cNvSpPr/>
          <p:nvPr/>
        </p:nvSpPr>
        <p:spPr>
          <a:xfrm>
            <a:off x="1274159" y="5155686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732" y="0"/>
                </a:moveTo>
                <a:cubicBezTo>
                  <a:pt x="685" y="0"/>
                  <a:pt x="633" y="11"/>
                  <a:pt x="576" y="34"/>
                </a:cubicBezTo>
                <a:cubicBezTo>
                  <a:pt x="553" y="34"/>
                  <a:pt x="531" y="45"/>
                  <a:pt x="520" y="57"/>
                </a:cubicBezTo>
                <a:cubicBezTo>
                  <a:pt x="147" y="260"/>
                  <a:pt x="1" y="1061"/>
                  <a:pt x="565" y="1072"/>
                </a:cubicBezTo>
                <a:cubicBezTo>
                  <a:pt x="567" y="1072"/>
                  <a:pt x="570" y="1072"/>
                  <a:pt x="573" y="1072"/>
                </a:cubicBezTo>
                <a:cubicBezTo>
                  <a:pt x="1150" y="1072"/>
                  <a:pt x="1200" y="0"/>
                  <a:pt x="732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3" name="Google Shape;4383;p21"/>
          <p:cNvSpPr/>
          <p:nvPr/>
        </p:nvSpPr>
        <p:spPr>
          <a:xfrm>
            <a:off x="1051388" y="5005295"/>
            <a:ext cx="41253" cy="37821"/>
          </a:xfrm>
          <a:custGeom>
            <a:avLst/>
            <a:gdLst/>
            <a:ahLst/>
            <a:cxnLst/>
            <a:rect l="l" t="t" r="r" b="b"/>
            <a:pathLst>
              <a:path w="1202" h="1102" extrusionOk="0">
                <a:moveTo>
                  <a:pt x="448" y="0"/>
                </a:moveTo>
                <a:cubicBezTo>
                  <a:pt x="352" y="0"/>
                  <a:pt x="259" y="51"/>
                  <a:pt x="184" y="173"/>
                </a:cubicBezTo>
                <a:cubicBezTo>
                  <a:pt x="172" y="185"/>
                  <a:pt x="161" y="207"/>
                  <a:pt x="150" y="230"/>
                </a:cubicBezTo>
                <a:cubicBezTo>
                  <a:pt x="1" y="546"/>
                  <a:pt x="213" y="1102"/>
                  <a:pt x="552" y="1102"/>
                </a:cubicBezTo>
                <a:cubicBezTo>
                  <a:pt x="624" y="1102"/>
                  <a:pt x="701" y="1077"/>
                  <a:pt x="782" y="1020"/>
                </a:cubicBezTo>
                <a:cubicBezTo>
                  <a:pt x="1201" y="725"/>
                  <a:pt x="809" y="0"/>
                  <a:pt x="44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4" name="Google Shape;4384;p21"/>
          <p:cNvSpPr/>
          <p:nvPr/>
        </p:nvSpPr>
        <p:spPr>
          <a:xfrm>
            <a:off x="1221924" y="5036183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703" y="1"/>
                </a:moveTo>
                <a:cubicBezTo>
                  <a:pt x="654" y="1"/>
                  <a:pt x="600" y="13"/>
                  <a:pt x="541" y="41"/>
                </a:cubicBezTo>
                <a:cubicBezTo>
                  <a:pt x="518" y="52"/>
                  <a:pt x="496" y="63"/>
                  <a:pt x="473" y="75"/>
                </a:cubicBezTo>
                <a:cubicBezTo>
                  <a:pt x="115" y="287"/>
                  <a:pt x="1" y="1079"/>
                  <a:pt x="552" y="1079"/>
                </a:cubicBezTo>
                <a:cubicBezTo>
                  <a:pt x="555" y="1079"/>
                  <a:pt x="559" y="1079"/>
                  <a:pt x="563" y="1079"/>
                </a:cubicBezTo>
                <a:cubicBezTo>
                  <a:pt x="1144" y="1069"/>
                  <a:pt x="1154" y="1"/>
                  <a:pt x="70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5" name="Google Shape;4385;p21"/>
          <p:cNvSpPr/>
          <p:nvPr/>
        </p:nvSpPr>
        <p:spPr>
          <a:xfrm>
            <a:off x="1279204" y="4988067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726" y="1"/>
                </a:moveTo>
                <a:cubicBezTo>
                  <a:pt x="680" y="1"/>
                  <a:pt x="630" y="11"/>
                  <a:pt x="576" y="32"/>
                </a:cubicBezTo>
                <a:cubicBezTo>
                  <a:pt x="553" y="43"/>
                  <a:pt x="531" y="55"/>
                  <a:pt x="519" y="66"/>
                </a:cubicBezTo>
                <a:cubicBezTo>
                  <a:pt x="147" y="269"/>
                  <a:pt x="0" y="1059"/>
                  <a:pt x="564" y="1082"/>
                </a:cubicBezTo>
                <a:cubicBezTo>
                  <a:pt x="567" y="1082"/>
                  <a:pt x="570" y="1082"/>
                  <a:pt x="573" y="1082"/>
                </a:cubicBezTo>
                <a:cubicBezTo>
                  <a:pt x="1152" y="1082"/>
                  <a:pt x="1201" y="1"/>
                  <a:pt x="72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6" name="Google Shape;4386;p21"/>
          <p:cNvSpPr/>
          <p:nvPr/>
        </p:nvSpPr>
        <p:spPr>
          <a:xfrm>
            <a:off x="1210942" y="4977462"/>
            <a:ext cx="50862" cy="35006"/>
          </a:xfrm>
          <a:custGeom>
            <a:avLst/>
            <a:gdLst/>
            <a:ahLst/>
            <a:cxnLst/>
            <a:rect l="l" t="t" r="r" b="b"/>
            <a:pathLst>
              <a:path w="1482" h="1020" extrusionOk="0">
                <a:moveTo>
                  <a:pt x="811" y="0"/>
                </a:moveTo>
                <a:cubicBezTo>
                  <a:pt x="294" y="0"/>
                  <a:pt x="0" y="1019"/>
                  <a:pt x="578" y="1019"/>
                </a:cubicBezTo>
                <a:cubicBezTo>
                  <a:pt x="589" y="1019"/>
                  <a:pt x="601" y="1019"/>
                  <a:pt x="613" y="1018"/>
                </a:cubicBezTo>
                <a:cubicBezTo>
                  <a:pt x="635" y="1007"/>
                  <a:pt x="658" y="1007"/>
                  <a:pt x="680" y="1007"/>
                </a:cubicBezTo>
                <a:cubicBezTo>
                  <a:pt x="1086" y="928"/>
                  <a:pt x="1481" y="217"/>
                  <a:pt x="951" y="25"/>
                </a:cubicBezTo>
                <a:cubicBezTo>
                  <a:pt x="903" y="8"/>
                  <a:pt x="856" y="0"/>
                  <a:pt x="81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7" name="Google Shape;4387;p21"/>
          <p:cNvSpPr/>
          <p:nvPr/>
        </p:nvSpPr>
        <p:spPr>
          <a:xfrm>
            <a:off x="1145425" y="4788153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629" y="1"/>
                </a:moveTo>
                <a:cubicBezTo>
                  <a:pt x="49" y="1"/>
                  <a:pt x="1" y="1081"/>
                  <a:pt x="476" y="1081"/>
                </a:cubicBezTo>
                <a:cubicBezTo>
                  <a:pt x="521" y="1081"/>
                  <a:pt x="571" y="1072"/>
                  <a:pt x="626" y="1050"/>
                </a:cubicBezTo>
                <a:cubicBezTo>
                  <a:pt x="648" y="1039"/>
                  <a:pt x="671" y="1028"/>
                  <a:pt x="693" y="1016"/>
                </a:cubicBezTo>
                <a:cubicBezTo>
                  <a:pt x="1055" y="813"/>
                  <a:pt x="1201" y="23"/>
                  <a:pt x="637" y="1"/>
                </a:cubicBezTo>
                <a:cubicBezTo>
                  <a:pt x="634" y="1"/>
                  <a:pt x="632" y="1"/>
                  <a:pt x="629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8" name="Google Shape;4388;p21"/>
          <p:cNvSpPr/>
          <p:nvPr/>
        </p:nvSpPr>
        <p:spPr>
          <a:xfrm>
            <a:off x="1118106" y="4849894"/>
            <a:ext cx="43518" cy="28692"/>
          </a:xfrm>
          <a:custGeom>
            <a:avLst/>
            <a:gdLst/>
            <a:ahLst/>
            <a:cxnLst/>
            <a:rect l="l" t="t" r="r" b="b"/>
            <a:pathLst>
              <a:path w="1268" h="836" extrusionOk="0">
                <a:moveTo>
                  <a:pt x="670" y="1"/>
                </a:moveTo>
                <a:cubicBezTo>
                  <a:pt x="332" y="1"/>
                  <a:pt x="1" y="206"/>
                  <a:pt x="192" y="537"/>
                </a:cubicBezTo>
                <a:cubicBezTo>
                  <a:pt x="214" y="560"/>
                  <a:pt x="226" y="571"/>
                  <a:pt x="237" y="594"/>
                </a:cubicBezTo>
                <a:cubicBezTo>
                  <a:pt x="349" y="747"/>
                  <a:pt x="576" y="835"/>
                  <a:pt x="786" y="835"/>
                </a:cubicBezTo>
                <a:cubicBezTo>
                  <a:pt x="1040" y="835"/>
                  <a:pt x="1267" y="705"/>
                  <a:pt x="1230" y="402"/>
                </a:cubicBezTo>
                <a:cubicBezTo>
                  <a:pt x="1196" y="122"/>
                  <a:pt x="931" y="1"/>
                  <a:pt x="67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9" name="Google Shape;4389;p21"/>
          <p:cNvSpPr/>
          <p:nvPr/>
        </p:nvSpPr>
        <p:spPr>
          <a:xfrm>
            <a:off x="1456193" y="5117385"/>
            <a:ext cx="40292" cy="29515"/>
          </a:xfrm>
          <a:custGeom>
            <a:avLst/>
            <a:gdLst/>
            <a:ahLst/>
            <a:cxnLst/>
            <a:rect l="l" t="t" r="r" b="b"/>
            <a:pathLst>
              <a:path w="1174" h="860" extrusionOk="0">
                <a:moveTo>
                  <a:pt x="555" y="1"/>
                </a:moveTo>
                <a:cubicBezTo>
                  <a:pt x="263" y="1"/>
                  <a:pt x="1" y="159"/>
                  <a:pt x="124" y="473"/>
                </a:cubicBezTo>
                <a:cubicBezTo>
                  <a:pt x="135" y="496"/>
                  <a:pt x="147" y="507"/>
                  <a:pt x="158" y="530"/>
                </a:cubicBezTo>
                <a:cubicBezTo>
                  <a:pt x="265" y="726"/>
                  <a:pt x="535" y="859"/>
                  <a:pt x="768" y="859"/>
                </a:cubicBezTo>
                <a:cubicBezTo>
                  <a:pt x="977" y="859"/>
                  <a:pt x="1157" y="751"/>
                  <a:pt x="1162" y="484"/>
                </a:cubicBezTo>
                <a:cubicBezTo>
                  <a:pt x="1174" y="161"/>
                  <a:pt x="849" y="1"/>
                  <a:pt x="55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0" name="Google Shape;4390;p21"/>
          <p:cNvSpPr/>
          <p:nvPr/>
        </p:nvSpPr>
        <p:spPr>
          <a:xfrm>
            <a:off x="1159496" y="4872820"/>
            <a:ext cx="38953" cy="32673"/>
          </a:xfrm>
          <a:custGeom>
            <a:avLst/>
            <a:gdLst/>
            <a:ahLst/>
            <a:cxnLst/>
            <a:rect l="l" t="t" r="r" b="b"/>
            <a:pathLst>
              <a:path w="1135" h="952" extrusionOk="0">
                <a:moveTo>
                  <a:pt x="474" y="0"/>
                </a:moveTo>
                <a:cubicBezTo>
                  <a:pt x="329" y="0"/>
                  <a:pt x="200" y="75"/>
                  <a:pt x="137" y="264"/>
                </a:cubicBezTo>
                <a:cubicBezTo>
                  <a:pt x="1" y="644"/>
                  <a:pt x="452" y="951"/>
                  <a:pt x="787" y="951"/>
                </a:cubicBezTo>
                <a:cubicBezTo>
                  <a:pt x="980" y="951"/>
                  <a:pt x="1135" y="850"/>
                  <a:pt x="1119" y="603"/>
                </a:cubicBezTo>
                <a:cubicBezTo>
                  <a:pt x="1119" y="580"/>
                  <a:pt x="1119" y="547"/>
                  <a:pt x="1107" y="524"/>
                </a:cubicBezTo>
                <a:cubicBezTo>
                  <a:pt x="1063" y="260"/>
                  <a:pt x="742" y="0"/>
                  <a:pt x="47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1" name="Google Shape;4391;p21"/>
          <p:cNvSpPr/>
          <p:nvPr/>
        </p:nvSpPr>
        <p:spPr>
          <a:xfrm>
            <a:off x="1363151" y="5027844"/>
            <a:ext cx="42728" cy="36585"/>
          </a:xfrm>
          <a:custGeom>
            <a:avLst/>
            <a:gdLst/>
            <a:ahLst/>
            <a:cxnLst/>
            <a:rect l="l" t="t" r="r" b="b"/>
            <a:pathLst>
              <a:path w="1245" h="1066" extrusionOk="0">
                <a:moveTo>
                  <a:pt x="647" y="0"/>
                </a:moveTo>
                <a:cubicBezTo>
                  <a:pt x="74" y="0"/>
                  <a:pt x="0" y="1066"/>
                  <a:pt x="474" y="1066"/>
                </a:cubicBezTo>
                <a:cubicBezTo>
                  <a:pt x="516" y="1066"/>
                  <a:pt x="562" y="1058"/>
                  <a:pt x="612" y="1040"/>
                </a:cubicBezTo>
                <a:cubicBezTo>
                  <a:pt x="635" y="1028"/>
                  <a:pt x="657" y="1017"/>
                  <a:pt x="680" y="1017"/>
                </a:cubicBezTo>
                <a:cubicBezTo>
                  <a:pt x="1064" y="825"/>
                  <a:pt x="1244" y="35"/>
                  <a:pt x="680" y="2"/>
                </a:cubicBezTo>
                <a:cubicBezTo>
                  <a:pt x="669" y="1"/>
                  <a:pt x="658" y="0"/>
                  <a:pt x="64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21"/>
          <p:cNvSpPr/>
          <p:nvPr/>
        </p:nvSpPr>
        <p:spPr>
          <a:xfrm>
            <a:off x="1175764" y="5036870"/>
            <a:ext cx="41562" cy="37821"/>
          </a:xfrm>
          <a:custGeom>
            <a:avLst/>
            <a:gdLst/>
            <a:ahLst/>
            <a:cxnLst/>
            <a:rect l="l" t="t" r="r" b="b"/>
            <a:pathLst>
              <a:path w="1211" h="1102" extrusionOk="0">
                <a:moveTo>
                  <a:pt x="451" y="1"/>
                </a:moveTo>
                <a:cubicBezTo>
                  <a:pt x="358" y="1"/>
                  <a:pt x="267" y="50"/>
                  <a:pt x="193" y="167"/>
                </a:cubicBezTo>
                <a:cubicBezTo>
                  <a:pt x="182" y="190"/>
                  <a:pt x="171" y="201"/>
                  <a:pt x="159" y="224"/>
                </a:cubicBezTo>
                <a:cubicBezTo>
                  <a:pt x="0" y="542"/>
                  <a:pt x="214" y="1102"/>
                  <a:pt x="556" y="1102"/>
                </a:cubicBezTo>
                <a:cubicBezTo>
                  <a:pt x="626" y="1102"/>
                  <a:pt x="701" y="1079"/>
                  <a:pt x="780" y="1025"/>
                </a:cubicBezTo>
                <a:cubicBezTo>
                  <a:pt x="1211" y="738"/>
                  <a:pt x="813" y="1"/>
                  <a:pt x="45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21"/>
          <p:cNvSpPr/>
          <p:nvPr/>
        </p:nvSpPr>
        <p:spPr>
          <a:xfrm>
            <a:off x="1271242" y="4954605"/>
            <a:ext cx="40154" cy="30099"/>
          </a:xfrm>
          <a:custGeom>
            <a:avLst/>
            <a:gdLst/>
            <a:ahLst/>
            <a:cxnLst/>
            <a:rect l="l" t="t" r="r" b="b"/>
            <a:pathLst>
              <a:path w="1170" h="877" extrusionOk="0">
                <a:moveTo>
                  <a:pt x="518" y="0"/>
                </a:moveTo>
                <a:cubicBezTo>
                  <a:pt x="241" y="0"/>
                  <a:pt x="1" y="148"/>
                  <a:pt x="108" y="454"/>
                </a:cubicBezTo>
                <a:cubicBezTo>
                  <a:pt x="119" y="477"/>
                  <a:pt x="131" y="499"/>
                  <a:pt x="142" y="522"/>
                </a:cubicBezTo>
                <a:cubicBezTo>
                  <a:pt x="241" y="727"/>
                  <a:pt x="525" y="877"/>
                  <a:pt x="765" y="877"/>
                </a:cubicBezTo>
                <a:cubicBezTo>
                  <a:pt x="962" y="877"/>
                  <a:pt x="1131" y="776"/>
                  <a:pt x="1146" y="522"/>
                </a:cubicBezTo>
                <a:cubicBezTo>
                  <a:pt x="1170" y="179"/>
                  <a:pt x="822" y="0"/>
                  <a:pt x="51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21"/>
          <p:cNvSpPr/>
          <p:nvPr/>
        </p:nvSpPr>
        <p:spPr>
          <a:xfrm>
            <a:off x="1249209" y="4877282"/>
            <a:ext cx="41356" cy="37683"/>
          </a:xfrm>
          <a:custGeom>
            <a:avLst/>
            <a:gdLst/>
            <a:ahLst/>
            <a:cxnLst/>
            <a:rect l="l" t="t" r="r" b="b"/>
            <a:pathLst>
              <a:path w="1205" h="1098" extrusionOk="0">
                <a:moveTo>
                  <a:pt x="651" y="1"/>
                </a:moveTo>
                <a:cubicBezTo>
                  <a:pt x="580" y="1"/>
                  <a:pt x="503" y="24"/>
                  <a:pt x="423" y="78"/>
                </a:cubicBezTo>
                <a:cubicBezTo>
                  <a:pt x="0" y="366"/>
                  <a:pt x="402" y="1098"/>
                  <a:pt x="765" y="1098"/>
                </a:cubicBezTo>
                <a:cubicBezTo>
                  <a:pt x="857" y="1098"/>
                  <a:pt x="948" y="1050"/>
                  <a:pt x="1021" y="936"/>
                </a:cubicBezTo>
                <a:cubicBezTo>
                  <a:pt x="1032" y="913"/>
                  <a:pt x="1043" y="890"/>
                  <a:pt x="1055" y="879"/>
                </a:cubicBezTo>
                <a:cubicBezTo>
                  <a:pt x="1205" y="561"/>
                  <a:pt x="997" y="1"/>
                  <a:pt x="65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5" name="Google Shape;4395;p21"/>
          <p:cNvSpPr/>
          <p:nvPr/>
        </p:nvSpPr>
        <p:spPr>
          <a:xfrm>
            <a:off x="1081933" y="4914794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628" y="1"/>
                </a:moveTo>
                <a:cubicBezTo>
                  <a:pt x="49" y="1"/>
                  <a:pt x="0" y="1081"/>
                  <a:pt x="475" y="1081"/>
                </a:cubicBezTo>
                <a:cubicBezTo>
                  <a:pt x="520" y="1081"/>
                  <a:pt x="570" y="1072"/>
                  <a:pt x="625" y="1050"/>
                </a:cubicBezTo>
                <a:cubicBezTo>
                  <a:pt x="648" y="1039"/>
                  <a:pt x="659" y="1027"/>
                  <a:pt x="682" y="1016"/>
                </a:cubicBezTo>
                <a:cubicBezTo>
                  <a:pt x="1054" y="813"/>
                  <a:pt x="1201" y="23"/>
                  <a:pt x="636" y="1"/>
                </a:cubicBezTo>
                <a:cubicBezTo>
                  <a:pt x="634" y="1"/>
                  <a:pt x="631" y="1"/>
                  <a:pt x="62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6" name="Google Shape;4396;p21"/>
          <p:cNvSpPr/>
          <p:nvPr/>
        </p:nvSpPr>
        <p:spPr>
          <a:xfrm>
            <a:off x="3214784" y="4016708"/>
            <a:ext cx="114286" cy="114663"/>
          </a:xfrm>
          <a:custGeom>
            <a:avLst/>
            <a:gdLst/>
            <a:ahLst/>
            <a:cxnLst/>
            <a:rect l="l" t="t" r="r" b="b"/>
            <a:pathLst>
              <a:path w="3330" h="3341" extrusionOk="0">
                <a:moveTo>
                  <a:pt x="305" y="1"/>
                </a:moveTo>
                <a:cubicBezTo>
                  <a:pt x="215" y="125"/>
                  <a:pt x="159" y="226"/>
                  <a:pt x="1" y="260"/>
                </a:cubicBezTo>
                <a:cubicBezTo>
                  <a:pt x="937" y="1140"/>
                  <a:pt x="1219" y="1772"/>
                  <a:pt x="1885" y="2393"/>
                </a:cubicBezTo>
                <a:cubicBezTo>
                  <a:pt x="2133" y="2619"/>
                  <a:pt x="2664" y="2946"/>
                  <a:pt x="2664" y="3341"/>
                </a:cubicBezTo>
                <a:lnTo>
                  <a:pt x="3330" y="2856"/>
                </a:lnTo>
                <a:cubicBezTo>
                  <a:pt x="2167" y="2066"/>
                  <a:pt x="1253" y="1084"/>
                  <a:pt x="305" y="1"/>
                </a:cubicBezTo>
                <a:close/>
              </a:path>
            </a:pathLst>
          </a:custGeom>
          <a:solidFill>
            <a:srgbClr val="A5B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7" name="Google Shape;4397;p21"/>
          <p:cNvSpPr/>
          <p:nvPr/>
        </p:nvSpPr>
        <p:spPr>
          <a:xfrm>
            <a:off x="2678808" y="3848265"/>
            <a:ext cx="566211" cy="188623"/>
          </a:xfrm>
          <a:custGeom>
            <a:avLst/>
            <a:gdLst/>
            <a:ahLst/>
            <a:cxnLst/>
            <a:rect l="l" t="t" r="r" b="b"/>
            <a:pathLst>
              <a:path w="16498" h="5496" extrusionOk="0">
                <a:moveTo>
                  <a:pt x="5101" y="1"/>
                </a:moveTo>
                <a:cubicBezTo>
                  <a:pt x="4898" y="1"/>
                  <a:pt x="4694" y="4"/>
                  <a:pt x="4491" y="11"/>
                </a:cubicBezTo>
                <a:cubicBezTo>
                  <a:pt x="2833" y="79"/>
                  <a:pt x="598" y="677"/>
                  <a:pt x="0" y="2505"/>
                </a:cubicBezTo>
                <a:cubicBezTo>
                  <a:pt x="567" y="1938"/>
                  <a:pt x="1345" y="1624"/>
                  <a:pt x="2151" y="1624"/>
                </a:cubicBezTo>
                <a:cubicBezTo>
                  <a:pt x="2179" y="1624"/>
                  <a:pt x="2207" y="1624"/>
                  <a:pt x="2235" y="1625"/>
                </a:cubicBezTo>
                <a:cubicBezTo>
                  <a:pt x="3645" y="1693"/>
                  <a:pt x="5033" y="2415"/>
                  <a:pt x="6376" y="2708"/>
                </a:cubicBezTo>
                <a:cubicBezTo>
                  <a:pt x="7696" y="3013"/>
                  <a:pt x="8960" y="3555"/>
                  <a:pt x="10280" y="3859"/>
                </a:cubicBezTo>
                <a:cubicBezTo>
                  <a:pt x="11476" y="4119"/>
                  <a:pt x="12797" y="4412"/>
                  <a:pt x="13981" y="4875"/>
                </a:cubicBezTo>
                <a:cubicBezTo>
                  <a:pt x="14704" y="5134"/>
                  <a:pt x="15584" y="5462"/>
                  <a:pt x="16374" y="5462"/>
                </a:cubicBezTo>
                <a:lnTo>
                  <a:pt x="16498" y="5495"/>
                </a:lnTo>
                <a:cubicBezTo>
                  <a:pt x="16498" y="5462"/>
                  <a:pt x="16464" y="5428"/>
                  <a:pt x="16464" y="5394"/>
                </a:cubicBezTo>
                <a:cubicBezTo>
                  <a:pt x="15527" y="2776"/>
                  <a:pt x="12921" y="1230"/>
                  <a:pt x="10371" y="643"/>
                </a:cubicBezTo>
                <a:cubicBezTo>
                  <a:pt x="8649" y="259"/>
                  <a:pt x="6874" y="1"/>
                  <a:pt x="5101" y="1"/>
                </a:cubicBezTo>
                <a:close/>
              </a:path>
            </a:pathLst>
          </a:custGeom>
          <a:solidFill>
            <a:srgbClr val="96BD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8" name="Google Shape;4398;p21"/>
          <p:cNvSpPr/>
          <p:nvPr/>
        </p:nvSpPr>
        <p:spPr>
          <a:xfrm>
            <a:off x="2731455" y="3881933"/>
            <a:ext cx="510476" cy="149532"/>
          </a:xfrm>
          <a:custGeom>
            <a:avLst/>
            <a:gdLst/>
            <a:ahLst/>
            <a:cxnLst/>
            <a:rect l="l" t="t" r="r" b="b"/>
            <a:pathLst>
              <a:path w="14874" h="4357" extrusionOk="0">
                <a:moveTo>
                  <a:pt x="2427" y="1"/>
                </a:moveTo>
                <a:cubicBezTo>
                  <a:pt x="2055" y="35"/>
                  <a:pt x="1716" y="68"/>
                  <a:pt x="1412" y="102"/>
                </a:cubicBezTo>
                <a:cubicBezTo>
                  <a:pt x="1163" y="136"/>
                  <a:pt x="904" y="193"/>
                  <a:pt x="655" y="272"/>
                </a:cubicBezTo>
                <a:lnTo>
                  <a:pt x="1" y="452"/>
                </a:lnTo>
                <a:lnTo>
                  <a:pt x="667" y="317"/>
                </a:lnTo>
                <a:cubicBezTo>
                  <a:pt x="915" y="249"/>
                  <a:pt x="1175" y="215"/>
                  <a:pt x="1434" y="204"/>
                </a:cubicBezTo>
                <a:lnTo>
                  <a:pt x="2427" y="147"/>
                </a:lnTo>
                <a:lnTo>
                  <a:pt x="3612" y="215"/>
                </a:lnTo>
                <a:cubicBezTo>
                  <a:pt x="4029" y="272"/>
                  <a:pt x="4470" y="351"/>
                  <a:pt x="4921" y="418"/>
                </a:cubicBezTo>
                <a:cubicBezTo>
                  <a:pt x="5372" y="520"/>
                  <a:pt x="5835" y="599"/>
                  <a:pt x="6298" y="734"/>
                </a:cubicBezTo>
                <a:cubicBezTo>
                  <a:pt x="6772" y="881"/>
                  <a:pt x="7245" y="994"/>
                  <a:pt x="7708" y="1163"/>
                </a:cubicBezTo>
                <a:cubicBezTo>
                  <a:pt x="8656" y="1456"/>
                  <a:pt x="9581" y="1772"/>
                  <a:pt x="10450" y="2100"/>
                </a:cubicBezTo>
                <a:cubicBezTo>
                  <a:pt x="10879" y="2280"/>
                  <a:pt x="11319" y="2393"/>
                  <a:pt x="11691" y="2585"/>
                </a:cubicBezTo>
                <a:lnTo>
                  <a:pt x="12763" y="3093"/>
                </a:lnTo>
                <a:cubicBezTo>
                  <a:pt x="13068" y="3228"/>
                  <a:pt x="13361" y="3386"/>
                  <a:pt x="13644" y="3555"/>
                </a:cubicBezTo>
                <a:cubicBezTo>
                  <a:pt x="13903" y="3713"/>
                  <a:pt x="14129" y="3849"/>
                  <a:pt x="14309" y="3973"/>
                </a:cubicBezTo>
                <a:cubicBezTo>
                  <a:pt x="14501" y="4086"/>
                  <a:pt x="14693" y="4210"/>
                  <a:pt x="14874" y="4356"/>
                </a:cubicBezTo>
                <a:cubicBezTo>
                  <a:pt x="14704" y="4198"/>
                  <a:pt x="14524" y="4063"/>
                  <a:pt x="14343" y="3928"/>
                </a:cubicBezTo>
                <a:cubicBezTo>
                  <a:pt x="14174" y="3792"/>
                  <a:pt x="13948" y="3646"/>
                  <a:pt x="13711" y="3476"/>
                </a:cubicBezTo>
                <a:cubicBezTo>
                  <a:pt x="13429" y="3273"/>
                  <a:pt x="13147" y="3104"/>
                  <a:pt x="12842" y="2946"/>
                </a:cubicBezTo>
                <a:lnTo>
                  <a:pt x="11770" y="2393"/>
                </a:lnTo>
                <a:cubicBezTo>
                  <a:pt x="11375" y="2201"/>
                  <a:pt x="10958" y="2021"/>
                  <a:pt x="10540" y="1874"/>
                </a:cubicBezTo>
                <a:cubicBezTo>
                  <a:pt x="9683" y="1535"/>
                  <a:pt x="8746" y="1197"/>
                  <a:pt x="7798" y="892"/>
                </a:cubicBezTo>
                <a:cubicBezTo>
                  <a:pt x="7336" y="734"/>
                  <a:pt x="6862" y="610"/>
                  <a:pt x="6377" y="486"/>
                </a:cubicBezTo>
                <a:cubicBezTo>
                  <a:pt x="5903" y="362"/>
                  <a:pt x="5429" y="283"/>
                  <a:pt x="4966" y="181"/>
                </a:cubicBezTo>
                <a:cubicBezTo>
                  <a:pt x="4503" y="114"/>
                  <a:pt x="4063" y="57"/>
                  <a:pt x="3634" y="23"/>
                </a:cubicBezTo>
                <a:lnTo>
                  <a:pt x="2427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9" name="Google Shape;4399;p21"/>
          <p:cNvSpPr/>
          <p:nvPr/>
        </p:nvSpPr>
        <p:spPr>
          <a:xfrm>
            <a:off x="2896843" y="3856777"/>
            <a:ext cx="48837" cy="43792"/>
          </a:xfrm>
          <a:custGeom>
            <a:avLst/>
            <a:gdLst/>
            <a:ahLst/>
            <a:cxnLst/>
            <a:rect l="l" t="t" r="r" b="b"/>
            <a:pathLst>
              <a:path w="1423" h="1276" extrusionOk="0">
                <a:moveTo>
                  <a:pt x="12" y="0"/>
                </a:moveTo>
                <a:lnTo>
                  <a:pt x="0" y="23"/>
                </a:lnTo>
                <a:cubicBezTo>
                  <a:pt x="0" y="23"/>
                  <a:pt x="79" y="102"/>
                  <a:pt x="215" y="237"/>
                </a:cubicBezTo>
                <a:cubicBezTo>
                  <a:pt x="361" y="361"/>
                  <a:pt x="553" y="497"/>
                  <a:pt x="734" y="643"/>
                </a:cubicBezTo>
                <a:cubicBezTo>
                  <a:pt x="824" y="722"/>
                  <a:pt x="903" y="790"/>
                  <a:pt x="982" y="880"/>
                </a:cubicBezTo>
                <a:cubicBezTo>
                  <a:pt x="1061" y="948"/>
                  <a:pt x="1129" y="1005"/>
                  <a:pt x="1185" y="1061"/>
                </a:cubicBezTo>
                <a:cubicBezTo>
                  <a:pt x="1219" y="1084"/>
                  <a:pt x="1242" y="1117"/>
                  <a:pt x="1264" y="1151"/>
                </a:cubicBezTo>
                <a:cubicBezTo>
                  <a:pt x="1287" y="1174"/>
                  <a:pt x="1309" y="1196"/>
                  <a:pt x="1321" y="1219"/>
                </a:cubicBezTo>
                <a:cubicBezTo>
                  <a:pt x="1366" y="1253"/>
                  <a:pt x="1388" y="1275"/>
                  <a:pt x="1388" y="1275"/>
                </a:cubicBezTo>
                <a:lnTo>
                  <a:pt x="1422" y="1275"/>
                </a:lnTo>
                <a:cubicBezTo>
                  <a:pt x="1422" y="1253"/>
                  <a:pt x="1422" y="1219"/>
                  <a:pt x="1422" y="1196"/>
                </a:cubicBezTo>
                <a:cubicBezTo>
                  <a:pt x="1422" y="1106"/>
                  <a:pt x="1411" y="1027"/>
                  <a:pt x="1377" y="948"/>
                </a:cubicBezTo>
                <a:cubicBezTo>
                  <a:pt x="1332" y="847"/>
                  <a:pt x="1264" y="745"/>
                  <a:pt x="1174" y="666"/>
                </a:cubicBezTo>
                <a:cubicBezTo>
                  <a:pt x="1084" y="587"/>
                  <a:pt x="982" y="519"/>
                  <a:pt x="869" y="463"/>
                </a:cubicBezTo>
                <a:cubicBezTo>
                  <a:pt x="655" y="339"/>
                  <a:pt x="440" y="237"/>
                  <a:pt x="271" y="158"/>
                </a:cubicBezTo>
                <a:cubicBezTo>
                  <a:pt x="113" y="68"/>
                  <a:pt x="12" y="0"/>
                  <a:pt x="12" y="0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0" name="Google Shape;4400;p21"/>
          <p:cNvSpPr/>
          <p:nvPr/>
        </p:nvSpPr>
        <p:spPr>
          <a:xfrm>
            <a:off x="2834106" y="3896279"/>
            <a:ext cx="83295" cy="12801"/>
          </a:xfrm>
          <a:custGeom>
            <a:avLst/>
            <a:gdLst/>
            <a:ahLst/>
            <a:cxnLst/>
            <a:rect l="l" t="t" r="r" b="b"/>
            <a:pathLst>
              <a:path w="2427" h="373" extrusionOk="0">
                <a:moveTo>
                  <a:pt x="2314" y="0"/>
                </a:moveTo>
                <a:cubicBezTo>
                  <a:pt x="2235" y="0"/>
                  <a:pt x="2144" y="0"/>
                  <a:pt x="2031" y="23"/>
                </a:cubicBezTo>
                <a:cubicBezTo>
                  <a:pt x="1919" y="34"/>
                  <a:pt x="1783" y="34"/>
                  <a:pt x="1648" y="68"/>
                </a:cubicBezTo>
                <a:cubicBezTo>
                  <a:pt x="1512" y="102"/>
                  <a:pt x="1366" y="124"/>
                  <a:pt x="1208" y="147"/>
                </a:cubicBezTo>
                <a:cubicBezTo>
                  <a:pt x="1033" y="169"/>
                  <a:pt x="858" y="181"/>
                  <a:pt x="680" y="181"/>
                </a:cubicBezTo>
                <a:cubicBezTo>
                  <a:pt x="582" y="181"/>
                  <a:pt x="484" y="178"/>
                  <a:pt x="384" y="170"/>
                </a:cubicBezTo>
                <a:cubicBezTo>
                  <a:pt x="294" y="170"/>
                  <a:pt x="192" y="158"/>
                  <a:pt x="102" y="136"/>
                </a:cubicBezTo>
                <a:cubicBezTo>
                  <a:pt x="45" y="113"/>
                  <a:pt x="0" y="113"/>
                  <a:pt x="0" y="113"/>
                </a:cubicBezTo>
                <a:lnTo>
                  <a:pt x="0" y="147"/>
                </a:lnTo>
                <a:lnTo>
                  <a:pt x="102" y="181"/>
                </a:lnTo>
                <a:cubicBezTo>
                  <a:pt x="192" y="215"/>
                  <a:pt x="282" y="249"/>
                  <a:pt x="373" y="271"/>
                </a:cubicBezTo>
                <a:cubicBezTo>
                  <a:pt x="655" y="339"/>
                  <a:pt x="937" y="373"/>
                  <a:pt x="1230" y="373"/>
                </a:cubicBezTo>
                <a:cubicBezTo>
                  <a:pt x="1388" y="373"/>
                  <a:pt x="1546" y="373"/>
                  <a:pt x="1693" y="350"/>
                </a:cubicBezTo>
                <a:cubicBezTo>
                  <a:pt x="1828" y="328"/>
                  <a:pt x="1964" y="294"/>
                  <a:pt x="2088" y="237"/>
                </a:cubicBezTo>
                <a:cubicBezTo>
                  <a:pt x="2212" y="181"/>
                  <a:pt x="2325" y="113"/>
                  <a:pt x="2426" y="23"/>
                </a:cubicBezTo>
                <a:lnTo>
                  <a:pt x="2426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1" name="Google Shape;4401;p21"/>
          <p:cNvSpPr/>
          <p:nvPr/>
        </p:nvSpPr>
        <p:spPr>
          <a:xfrm>
            <a:off x="2804282" y="3864121"/>
            <a:ext cx="23646" cy="21347"/>
          </a:xfrm>
          <a:custGeom>
            <a:avLst/>
            <a:gdLst/>
            <a:ahLst/>
            <a:cxnLst/>
            <a:rect l="l" t="t" r="r" b="b"/>
            <a:pathLst>
              <a:path w="689" h="622" extrusionOk="0">
                <a:moveTo>
                  <a:pt x="0" y="1"/>
                </a:moveTo>
                <a:lnTo>
                  <a:pt x="0" y="1"/>
                </a:lnTo>
                <a:cubicBezTo>
                  <a:pt x="113" y="80"/>
                  <a:pt x="215" y="181"/>
                  <a:pt x="305" y="283"/>
                </a:cubicBezTo>
                <a:cubicBezTo>
                  <a:pt x="350" y="350"/>
                  <a:pt x="384" y="418"/>
                  <a:pt x="407" y="497"/>
                </a:cubicBezTo>
                <a:cubicBezTo>
                  <a:pt x="418" y="508"/>
                  <a:pt x="418" y="565"/>
                  <a:pt x="418" y="576"/>
                </a:cubicBezTo>
                <a:lnTo>
                  <a:pt x="418" y="621"/>
                </a:lnTo>
                <a:lnTo>
                  <a:pt x="689" y="565"/>
                </a:lnTo>
                <a:lnTo>
                  <a:pt x="666" y="531"/>
                </a:lnTo>
                <a:cubicBezTo>
                  <a:pt x="666" y="497"/>
                  <a:pt x="644" y="463"/>
                  <a:pt x="632" y="429"/>
                </a:cubicBezTo>
                <a:cubicBezTo>
                  <a:pt x="576" y="328"/>
                  <a:pt x="486" y="249"/>
                  <a:pt x="395" y="181"/>
                </a:cubicBezTo>
                <a:cubicBezTo>
                  <a:pt x="271" y="102"/>
                  <a:pt x="136" y="46"/>
                  <a:pt x="0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2" name="Google Shape;4402;p21"/>
          <p:cNvSpPr/>
          <p:nvPr/>
        </p:nvSpPr>
        <p:spPr>
          <a:xfrm>
            <a:off x="2954158" y="3919136"/>
            <a:ext cx="63149" cy="27181"/>
          </a:xfrm>
          <a:custGeom>
            <a:avLst/>
            <a:gdLst/>
            <a:ahLst/>
            <a:cxnLst/>
            <a:rect l="l" t="t" r="r" b="b"/>
            <a:pathLst>
              <a:path w="1840" h="792" extrusionOk="0">
                <a:moveTo>
                  <a:pt x="1614" y="0"/>
                </a:moveTo>
                <a:lnTo>
                  <a:pt x="1569" y="68"/>
                </a:lnTo>
                <a:cubicBezTo>
                  <a:pt x="1535" y="124"/>
                  <a:pt x="1490" y="181"/>
                  <a:pt x="1445" y="226"/>
                </a:cubicBezTo>
                <a:cubicBezTo>
                  <a:pt x="1377" y="293"/>
                  <a:pt x="1309" y="350"/>
                  <a:pt x="1230" y="395"/>
                </a:cubicBezTo>
                <a:cubicBezTo>
                  <a:pt x="1129" y="451"/>
                  <a:pt x="1027" y="508"/>
                  <a:pt x="926" y="553"/>
                </a:cubicBezTo>
                <a:cubicBezTo>
                  <a:pt x="632" y="666"/>
                  <a:pt x="316" y="756"/>
                  <a:pt x="0" y="790"/>
                </a:cubicBezTo>
                <a:cubicBezTo>
                  <a:pt x="34" y="791"/>
                  <a:pt x="68" y="792"/>
                  <a:pt x="102" y="792"/>
                </a:cubicBezTo>
                <a:cubicBezTo>
                  <a:pt x="395" y="792"/>
                  <a:pt x="687" y="749"/>
                  <a:pt x="971" y="688"/>
                </a:cubicBezTo>
                <a:cubicBezTo>
                  <a:pt x="1084" y="655"/>
                  <a:pt x="1208" y="609"/>
                  <a:pt x="1321" y="564"/>
                </a:cubicBezTo>
                <a:cubicBezTo>
                  <a:pt x="1422" y="519"/>
                  <a:pt x="1524" y="463"/>
                  <a:pt x="1614" y="395"/>
                </a:cubicBezTo>
                <a:cubicBezTo>
                  <a:pt x="1682" y="350"/>
                  <a:pt x="1738" y="293"/>
                  <a:pt x="1783" y="237"/>
                </a:cubicBezTo>
                <a:lnTo>
                  <a:pt x="1840" y="169"/>
                </a:lnTo>
                <a:lnTo>
                  <a:pt x="1614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3" name="Google Shape;4403;p21"/>
          <p:cNvSpPr/>
          <p:nvPr/>
        </p:nvSpPr>
        <p:spPr>
          <a:xfrm>
            <a:off x="3000627" y="3922980"/>
            <a:ext cx="25980" cy="26392"/>
          </a:xfrm>
          <a:custGeom>
            <a:avLst/>
            <a:gdLst/>
            <a:ahLst/>
            <a:cxnLst/>
            <a:rect l="l" t="t" r="r" b="b"/>
            <a:pathLst>
              <a:path w="757" h="769" extrusionOk="0">
                <a:moveTo>
                  <a:pt x="497" y="1"/>
                </a:moveTo>
                <a:cubicBezTo>
                  <a:pt x="497" y="1"/>
                  <a:pt x="486" y="57"/>
                  <a:pt x="463" y="148"/>
                </a:cubicBezTo>
                <a:cubicBezTo>
                  <a:pt x="429" y="249"/>
                  <a:pt x="384" y="339"/>
                  <a:pt x="328" y="430"/>
                </a:cubicBezTo>
                <a:cubicBezTo>
                  <a:pt x="271" y="520"/>
                  <a:pt x="204" y="599"/>
                  <a:pt x="125" y="667"/>
                </a:cubicBezTo>
                <a:lnTo>
                  <a:pt x="1" y="768"/>
                </a:lnTo>
                <a:lnTo>
                  <a:pt x="136" y="700"/>
                </a:lnTo>
                <a:cubicBezTo>
                  <a:pt x="249" y="655"/>
                  <a:pt x="350" y="599"/>
                  <a:pt x="441" y="520"/>
                </a:cubicBezTo>
                <a:cubicBezTo>
                  <a:pt x="531" y="441"/>
                  <a:pt x="610" y="339"/>
                  <a:pt x="678" y="238"/>
                </a:cubicBezTo>
                <a:lnTo>
                  <a:pt x="757" y="114"/>
                </a:lnTo>
                <a:lnTo>
                  <a:pt x="497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4" name="Google Shape;4404;p21"/>
          <p:cNvSpPr/>
          <p:nvPr/>
        </p:nvSpPr>
        <p:spPr>
          <a:xfrm>
            <a:off x="3035084" y="3898990"/>
            <a:ext cx="13591" cy="32570"/>
          </a:xfrm>
          <a:custGeom>
            <a:avLst/>
            <a:gdLst/>
            <a:ahLst/>
            <a:cxnLst/>
            <a:rect l="l" t="t" r="r" b="b"/>
            <a:pathLst>
              <a:path w="396" h="949" extrusionOk="0">
                <a:moveTo>
                  <a:pt x="1" y="0"/>
                </a:moveTo>
                <a:lnTo>
                  <a:pt x="1" y="0"/>
                </a:lnTo>
                <a:cubicBezTo>
                  <a:pt x="69" y="147"/>
                  <a:pt x="114" y="305"/>
                  <a:pt x="147" y="463"/>
                </a:cubicBezTo>
                <a:cubicBezTo>
                  <a:pt x="159" y="564"/>
                  <a:pt x="159" y="666"/>
                  <a:pt x="147" y="768"/>
                </a:cubicBezTo>
                <a:lnTo>
                  <a:pt x="114" y="926"/>
                </a:lnTo>
                <a:lnTo>
                  <a:pt x="396" y="948"/>
                </a:lnTo>
                <a:cubicBezTo>
                  <a:pt x="396" y="948"/>
                  <a:pt x="384" y="880"/>
                  <a:pt x="384" y="790"/>
                </a:cubicBezTo>
                <a:cubicBezTo>
                  <a:pt x="373" y="666"/>
                  <a:pt x="339" y="542"/>
                  <a:pt x="283" y="418"/>
                </a:cubicBezTo>
                <a:cubicBezTo>
                  <a:pt x="204" y="271"/>
                  <a:pt x="114" y="136"/>
                  <a:pt x="1" y="0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5" name="Google Shape;4405;p21"/>
          <p:cNvSpPr/>
          <p:nvPr/>
        </p:nvSpPr>
        <p:spPr>
          <a:xfrm>
            <a:off x="3035496" y="3880011"/>
            <a:ext cx="30613" cy="59271"/>
          </a:xfrm>
          <a:custGeom>
            <a:avLst/>
            <a:gdLst/>
            <a:ahLst/>
            <a:cxnLst/>
            <a:rect l="l" t="t" r="r" b="b"/>
            <a:pathLst>
              <a:path w="892" h="1727" extrusionOk="0">
                <a:moveTo>
                  <a:pt x="0" y="0"/>
                </a:moveTo>
                <a:cubicBezTo>
                  <a:pt x="0" y="0"/>
                  <a:pt x="90" y="91"/>
                  <a:pt x="203" y="237"/>
                </a:cubicBezTo>
                <a:cubicBezTo>
                  <a:pt x="271" y="316"/>
                  <a:pt x="327" y="395"/>
                  <a:pt x="384" y="486"/>
                </a:cubicBezTo>
                <a:cubicBezTo>
                  <a:pt x="451" y="587"/>
                  <a:pt x="508" y="689"/>
                  <a:pt x="553" y="790"/>
                </a:cubicBezTo>
                <a:cubicBezTo>
                  <a:pt x="598" y="903"/>
                  <a:pt x="621" y="1005"/>
                  <a:pt x="643" y="1117"/>
                </a:cubicBezTo>
                <a:cubicBezTo>
                  <a:pt x="655" y="1219"/>
                  <a:pt x="666" y="1309"/>
                  <a:pt x="655" y="1400"/>
                </a:cubicBezTo>
                <a:cubicBezTo>
                  <a:pt x="655" y="1479"/>
                  <a:pt x="643" y="1546"/>
                  <a:pt x="621" y="1614"/>
                </a:cubicBezTo>
                <a:cubicBezTo>
                  <a:pt x="609" y="1670"/>
                  <a:pt x="609" y="1704"/>
                  <a:pt x="609" y="1704"/>
                </a:cubicBezTo>
                <a:lnTo>
                  <a:pt x="892" y="1727"/>
                </a:lnTo>
                <a:cubicBezTo>
                  <a:pt x="892" y="1704"/>
                  <a:pt x="892" y="1670"/>
                  <a:pt x="892" y="1648"/>
                </a:cubicBezTo>
                <a:cubicBezTo>
                  <a:pt x="892" y="1569"/>
                  <a:pt x="892" y="1490"/>
                  <a:pt x="892" y="1422"/>
                </a:cubicBezTo>
                <a:cubicBezTo>
                  <a:pt x="880" y="1298"/>
                  <a:pt x="858" y="1185"/>
                  <a:pt x="824" y="1072"/>
                </a:cubicBezTo>
                <a:cubicBezTo>
                  <a:pt x="790" y="959"/>
                  <a:pt x="745" y="835"/>
                  <a:pt x="677" y="734"/>
                </a:cubicBezTo>
                <a:cubicBezTo>
                  <a:pt x="553" y="542"/>
                  <a:pt x="406" y="361"/>
                  <a:pt x="237" y="203"/>
                </a:cubicBezTo>
                <a:cubicBezTo>
                  <a:pt x="102" y="79"/>
                  <a:pt x="0" y="0"/>
                  <a:pt x="0" y="0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6" name="Google Shape;4406;p21"/>
          <p:cNvSpPr/>
          <p:nvPr/>
        </p:nvSpPr>
        <p:spPr>
          <a:xfrm>
            <a:off x="2978182" y="3893156"/>
            <a:ext cx="19768" cy="22891"/>
          </a:xfrm>
          <a:custGeom>
            <a:avLst/>
            <a:gdLst/>
            <a:ahLst/>
            <a:cxnLst/>
            <a:rect l="l" t="t" r="r" b="b"/>
            <a:pathLst>
              <a:path w="576" h="667" extrusionOk="0">
                <a:moveTo>
                  <a:pt x="0" y="1"/>
                </a:moveTo>
                <a:cubicBezTo>
                  <a:pt x="90" y="103"/>
                  <a:pt x="169" y="204"/>
                  <a:pt x="237" y="317"/>
                </a:cubicBezTo>
                <a:cubicBezTo>
                  <a:pt x="260" y="351"/>
                  <a:pt x="271" y="396"/>
                  <a:pt x="282" y="430"/>
                </a:cubicBezTo>
                <a:cubicBezTo>
                  <a:pt x="293" y="464"/>
                  <a:pt x="305" y="509"/>
                  <a:pt x="293" y="543"/>
                </a:cubicBezTo>
                <a:lnTo>
                  <a:pt x="293" y="667"/>
                </a:lnTo>
                <a:lnTo>
                  <a:pt x="576" y="622"/>
                </a:lnTo>
                <a:cubicBezTo>
                  <a:pt x="576" y="622"/>
                  <a:pt x="553" y="565"/>
                  <a:pt x="530" y="497"/>
                </a:cubicBezTo>
                <a:cubicBezTo>
                  <a:pt x="519" y="452"/>
                  <a:pt x="497" y="407"/>
                  <a:pt x="463" y="373"/>
                </a:cubicBezTo>
                <a:cubicBezTo>
                  <a:pt x="429" y="328"/>
                  <a:pt x="384" y="272"/>
                  <a:pt x="350" y="227"/>
                </a:cubicBezTo>
                <a:cubicBezTo>
                  <a:pt x="237" y="136"/>
                  <a:pt x="124" y="69"/>
                  <a:pt x="0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7" name="Google Shape;4407;p21"/>
          <p:cNvSpPr/>
          <p:nvPr/>
        </p:nvSpPr>
        <p:spPr>
          <a:xfrm>
            <a:off x="3094732" y="3927647"/>
            <a:ext cx="15135" cy="31300"/>
          </a:xfrm>
          <a:custGeom>
            <a:avLst/>
            <a:gdLst/>
            <a:ahLst/>
            <a:cxnLst/>
            <a:rect l="l" t="t" r="r" b="b"/>
            <a:pathLst>
              <a:path w="441" h="912" extrusionOk="0">
                <a:moveTo>
                  <a:pt x="181" y="711"/>
                </a:moveTo>
                <a:cubicBezTo>
                  <a:pt x="175" y="745"/>
                  <a:pt x="175" y="754"/>
                  <a:pt x="177" y="754"/>
                </a:cubicBezTo>
                <a:cubicBezTo>
                  <a:pt x="178" y="754"/>
                  <a:pt x="181" y="745"/>
                  <a:pt x="181" y="745"/>
                </a:cubicBezTo>
                <a:cubicBezTo>
                  <a:pt x="181" y="731"/>
                  <a:pt x="181" y="722"/>
                  <a:pt x="181" y="711"/>
                </a:cubicBezTo>
                <a:close/>
                <a:moveTo>
                  <a:pt x="1" y="0"/>
                </a:moveTo>
                <a:lnTo>
                  <a:pt x="91" y="113"/>
                </a:lnTo>
                <a:cubicBezTo>
                  <a:pt x="136" y="203"/>
                  <a:pt x="170" y="294"/>
                  <a:pt x="181" y="395"/>
                </a:cubicBezTo>
                <a:cubicBezTo>
                  <a:pt x="192" y="497"/>
                  <a:pt x="192" y="587"/>
                  <a:pt x="181" y="689"/>
                </a:cubicBezTo>
                <a:cubicBezTo>
                  <a:pt x="181" y="697"/>
                  <a:pt x="181" y="704"/>
                  <a:pt x="181" y="711"/>
                </a:cubicBezTo>
                <a:cubicBezTo>
                  <a:pt x="204" y="677"/>
                  <a:pt x="238" y="643"/>
                  <a:pt x="283" y="643"/>
                </a:cubicBezTo>
                <a:cubicBezTo>
                  <a:pt x="303" y="643"/>
                  <a:pt x="333" y="653"/>
                  <a:pt x="355" y="663"/>
                </a:cubicBezTo>
                <a:lnTo>
                  <a:pt x="355" y="663"/>
                </a:lnTo>
                <a:lnTo>
                  <a:pt x="238" y="869"/>
                </a:lnTo>
                <a:cubicBezTo>
                  <a:pt x="238" y="880"/>
                  <a:pt x="238" y="880"/>
                  <a:pt x="238" y="880"/>
                </a:cubicBezTo>
                <a:cubicBezTo>
                  <a:pt x="238" y="892"/>
                  <a:pt x="226" y="892"/>
                  <a:pt x="249" y="903"/>
                </a:cubicBezTo>
                <a:cubicBezTo>
                  <a:pt x="260" y="909"/>
                  <a:pt x="274" y="911"/>
                  <a:pt x="288" y="911"/>
                </a:cubicBezTo>
                <a:cubicBezTo>
                  <a:pt x="302" y="911"/>
                  <a:pt x="317" y="909"/>
                  <a:pt x="328" y="903"/>
                </a:cubicBezTo>
                <a:cubicBezTo>
                  <a:pt x="373" y="892"/>
                  <a:pt x="407" y="858"/>
                  <a:pt x="429" y="824"/>
                </a:cubicBezTo>
                <a:cubicBezTo>
                  <a:pt x="441" y="745"/>
                  <a:pt x="429" y="756"/>
                  <a:pt x="429" y="745"/>
                </a:cubicBezTo>
                <a:cubicBezTo>
                  <a:pt x="418" y="722"/>
                  <a:pt x="418" y="700"/>
                  <a:pt x="418" y="677"/>
                </a:cubicBezTo>
                <a:cubicBezTo>
                  <a:pt x="396" y="564"/>
                  <a:pt x="350" y="452"/>
                  <a:pt x="305" y="350"/>
                </a:cubicBezTo>
                <a:cubicBezTo>
                  <a:pt x="260" y="249"/>
                  <a:pt x="192" y="158"/>
                  <a:pt x="125" y="79"/>
                </a:cubicBezTo>
                <a:lnTo>
                  <a:pt x="1" y="0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8" name="Google Shape;4408;p21"/>
          <p:cNvSpPr/>
          <p:nvPr/>
        </p:nvSpPr>
        <p:spPr>
          <a:xfrm>
            <a:off x="3095899" y="3959393"/>
            <a:ext cx="31780" cy="10879"/>
          </a:xfrm>
          <a:custGeom>
            <a:avLst/>
            <a:gdLst/>
            <a:ahLst/>
            <a:cxnLst/>
            <a:rect l="l" t="t" r="r" b="b"/>
            <a:pathLst>
              <a:path w="926" h="317" extrusionOk="0">
                <a:moveTo>
                  <a:pt x="813" y="1"/>
                </a:moveTo>
                <a:lnTo>
                  <a:pt x="689" y="80"/>
                </a:lnTo>
                <a:cubicBezTo>
                  <a:pt x="610" y="125"/>
                  <a:pt x="531" y="159"/>
                  <a:pt x="441" y="170"/>
                </a:cubicBezTo>
                <a:cubicBezTo>
                  <a:pt x="226" y="215"/>
                  <a:pt x="0" y="238"/>
                  <a:pt x="0" y="238"/>
                </a:cubicBezTo>
                <a:cubicBezTo>
                  <a:pt x="0" y="238"/>
                  <a:pt x="215" y="283"/>
                  <a:pt x="452" y="317"/>
                </a:cubicBezTo>
                <a:cubicBezTo>
                  <a:pt x="565" y="317"/>
                  <a:pt x="677" y="317"/>
                  <a:pt x="790" y="283"/>
                </a:cubicBezTo>
                <a:lnTo>
                  <a:pt x="926" y="249"/>
                </a:lnTo>
                <a:lnTo>
                  <a:pt x="813" y="1"/>
                </a:ln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9" name="Google Shape;4409;p21"/>
          <p:cNvSpPr/>
          <p:nvPr/>
        </p:nvSpPr>
        <p:spPr>
          <a:xfrm>
            <a:off x="3147791" y="3958227"/>
            <a:ext cx="9713" cy="18258"/>
          </a:xfrm>
          <a:custGeom>
            <a:avLst/>
            <a:gdLst/>
            <a:ahLst/>
            <a:cxnLst/>
            <a:rect l="l" t="t" r="r" b="b"/>
            <a:pathLst>
              <a:path w="283" h="532" extrusionOk="0">
                <a:moveTo>
                  <a:pt x="46" y="1"/>
                </a:moveTo>
                <a:cubicBezTo>
                  <a:pt x="68" y="80"/>
                  <a:pt x="79" y="170"/>
                  <a:pt x="79" y="249"/>
                </a:cubicBezTo>
                <a:cubicBezTo>
                  <a:pt x="68" y="305"/>
                  <a:pt x="57" y="351"/>
                  <a:pt x="34" y="407"/>
                </a:cubicBezTo>
                <a:lnTo>
                  <a:pt x="1" y="486"/>
                </a:lnTo>
                <a:lnTo>
                  <a:pt x="283" y="531"/>
                </a:lnTo>
                <a:cubicBezTo>
                  <a:pt x="283" y="531"/>
                  <a:pt x="271" y="497"/>
                  <a:pt x="271" y="441"/>
                </a:cubicBezTo>
                <a:cubicBezTo>
                  <a:pt x="260" y="373"/>
                  <a:pt x="237" y="294"/>
                  <a:pt x="215" y="226"/>
                </a:cubicBezTo>
                <a:cubicBezTo>
                  <a:pt x="170" y="136"/>
                  <a:pt x="113" y="57"/>
                  <a:pt x="46" y="1"/>
                </a:cubicBezTo>
                <a:close/>
              </a:path>
            </a:pathLst>
          </a:custGeom>
          <a:solidFill>
            <a:srgbClr val="82A7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0" name="Google Shape;4410;p21"/>
          <p:cNvSpPr/>
          <p:nvPr/>
        </p:nvSpPr>
        <p:spPr>
          <a:xfrm>
            <a:off x="3203939" y="4103469"/>
            <a:ext cx="192913" cy="134843"/>
          </a:xfrm>
          <a:custGeom>
            <a:avLst/>
            <a:gdLst/>
            <a:ahLst/>
            <a:cxnLst/>
            <a:rect l="l" t="t" r="r" b="b"/>
            <a:pathLst>
              <a:path w="5621" h="3929" extrusionOk="0">
                <a:moveTo>
                  <a:pt x="3596" y="86"/>
                </a:moveTo>
                <a:cubicBezTo>
                  <a:pt x="3434" y="86"/>
                  <a:pt x="3276" y="128"/>
                  <a:pt x="3115" y="260"/>
                </a:cubicBezTo>
                <a:cubicBezTo>
                  <a:pt x="2856" y="486"/>
                  <a:pt x="2799" y="914"/>
                  <a:pt x="2483" y="1140"/>
                </a:cubicBezTo>
                <a:cubicBezTo>
                  <a:pt x="2352" y="1224"/>
                  <a:pt x="2215" y="1239"/>
                  <a:pt x="2078" y="1239"/>
                </a:cubicBezTo>
                <a:cubicBezTo>
                  <a:pt x="2007" y="1239"/>
                  <a:pt x="1937" y="1235"/>
                  <a:pt x="1867" y="1235"/>
                </a:cubicBezTo>
                <a:cubicBezTo>
                  <a:pt x="1746" y="1235"/>
                  <a:pt x="1626" y="1246"/>
                  <a:pt x="1513" y="1309"/>
                </a:cubicBezTo>
                <a:cubicBezTo>
                  <a:pt x="1163" y="1467"/>
                  <a:pt x="1095" y="1840"/>
                  <a:pt x="757" y="1964"/>
                </a:cubicBezTo>
                <a:cubicBezTo>
                  <a:pt x="531" y="2065"/>
                  <a:pt x="91" y="2156"/>
                  <a:pt x="1" y="2223"/>
                </a:cubicBezTo>
                <a:lnTo>
                  <a:pt x="633" y="3893"/>
                </a:lnTo>
                <a:cubicBezTo>
                  <a:pt x="638" y="3918"/>
                  <a:pt x="643" y="3929"/>
                  <a:pt x="649" y="3929"/>
                </a:cubicBezTo>
                <a:cubicBezTo>
                  <a:pt x="684" y="3929"/>
                  <a:pt x="738" y="3563"/>
                  <a:pt x="824" y="3476"/>
                </a:cubicBezTo>
                <a:cubicBezTo>
                  <a:pt x="1039" y="3273"/>
                  <a:pt x="1411" y="3374"/>
                  <a:pt x="1671" y="3216"/>
                </a:cubicBezTo>
                <a:cubicBezTo>
                  <a:pt x="1975" y="3013"/>
                  <a:pt x="2472" y="2900"/>
                  <a:pt x="2675" y="2573"/>
                </a:cubicBezTo>
                <a:cubicBezTo>
                  <a:pt x="2743" y="2472"/>
                  <a:pt x="2731" y="2246"/>
                  <a:pt x="2833" y="2167"/>
                </a:cubicBezTo>
                <a:cubicBezTo>
                  <a:pt x="2879" y="2128"/>
                  <a:pt x="2939" y="2116"/>
                  <a:pt x="3008" y="2116"/>
                </a:cubicBezTo>
                <a:cubicBezTo>
                  <a:pt x="3113" y="2116"/>
                  <a:pt x="3236" y="2143"/>
                  <a:pt x="3352" y="2143"/>
                </a:cubicBezTo>
                <a:cubicBezTo>
                  <a:pt x="3424" y="2143"/>
                  <a:pt x="3494" y="2133"/>
                  <a:pt x="3555" y="2099"/>
                </a:cubicBezTo>
                <a:cubicBezTo>
                  <a:pt x="3928" y="1896"/>
                  <a:pt x="3837" y="1501"/>
                  <a:pt x="4052" y="1275"/>
                </a:cubicBezTo>
                <a:cubicBezTo>
                  <a:pt x="4242" y="1060"/>
                  <a:pt x="4553" y="1039"/>
                  <a:pt x="4872" y="1039"/>
                </a:cubicBezTo>
                <a:cubicBezTo>
                  <a:pt x="4949" y="1039"/>
                  <a:pt x="5026" y="1041"/>
                  <a:pt x="5102" y="1041"/>
                </a:cubicBezTo>
                <a:cubicBezTo>
                  <a:pt x="5290" y="1041"/>
                  <a:pt x="5470" y="1033"/>
                  <a:pt x="5620" y="982"/>
                </a:cubicBezTo>
                <a:cubicBezTo>
                  <a:pt x="5406" y="0"/>
                  <a:pt x="4808" y="294"/>
                  <a:pt x="4086" y="158"/>
                </a:cubicBezTo>
                <a:cubicBezTo>
                  <a:pt x="3914" y="125"/>
                  <a:pt x="3753" y="86"/>
                  <a:pt x="3596" y="86"/>
                </a:cubicBezTo>
                <a:close/>
              </a:path>
            </a:pathLst>
          </a:custGeom>
          <a:solidFill>
            <a:srgbClr val="9E4F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1" name="Google Shape;4411;p21"/>
          <p:cNvSpPr/>
          <p:nvPr/>
        </p:nvSpPr>
        <p:spPr>
          <a:xfrm>
            <a:off x="2338766" y="3999857"/>
            <a:ext cx="962436" cy="845302"/>
          </a:xfrm>
          <a:custGeom>
            <a:avLst/>
            <a:gdLst/>
            <a:ahLst/>
            <a:cxnLst/>
            <a:rect l="l" t="t" r="r" b="b"/>
            <a:pathLst>
              <a:path w="28043" h="24630" extrusionOk="0">
                <a:moveTo>
                  <a:pt x="15615" y="0"/>
                </a:moveTo>
                <a:cubicBezTo>
                  <a:pt x="10035" y="0"/>
                  <a:pt x="4847" y="3322"/>
                  <a:pt x="2077" y="8402"/>
                </a:cubicBezTo>
                <a:cubicBezTo>
                  <a:pt x="757" y="10952"/>
                  <a:pt x="1" y="13389"/>
                  <a:pt x="633" y="16267"/>
                </a:cubicBezTo>
                <a:cubicBezTo>
                  <a:pt x="1062" y="18264"/>
                  <a:pt x="2348" y="20487"/>
                  <a:pt x="4018" y="22112"/>
                </a:cubicBezTo>
                <a:cubicBezTo>
                  <a:pt x="5158" y="23229"/>
                  <a:pt x="6478" y="24064"/>
                  <a:pt x="7821" y="24346"/>
                </a:cubicBezTo>
                <a:cubicBezTo>
                  <a:pt x="8744" y="24541"/>
                  <a:pt x="9666" y="24629"/>
                  <a:pt x="10585" y="24629"/>
                </a:cubicBezTo>
                <a:cubicBezTo>
                  <a:pt x="11902" y="24629"/>
                  <a:pt x="13215" y="24449"/>
                  <a:pt x="14524" y="24143"/>
                </a:cubicBezTo>
                <a:cubicBezTo>
                  <a:pt x="17661" y="23432"/>
                  <a:pt x="20177" y="22699"/>
                  <a:pt x="22885" y="20871"/>
                </a:cubicBezTo>
                <a:cubicBezTo>
                  <a:pt x="25266" y="19156"/>
                  <a:pt x="27602" y="16402"/>
                  <a:pt x="27783" y="13186"/>
                </a:cubicBezTo>
                <a:cubicBezTo>
                  <a:pt x="28042" y="7612"/>
                  <a:pt x="23889" y="1507"/>
                  <a:pt x="18608" y="322"/>
                </a:cubicBezTo>
                <a:cubicBezTo>
                  <a:pt x="17606" y="105"/>
                  <a:pt x="16604" y="0"/>
                  <a:pt x="15615" y="0"/>
                </a:cubicBezTo>
                <a:close/>
              </a:path>
            </a:pathLst>
          </a:custGeom>
          <a:solidFill>
            <a:srgbClr val="FF79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2" name="Google Shape;4412;p21"/>
          <p:cNvSpPr/>
          <p:nvPr/>
        </p:nvSpPr>
        <p:spPr>
          <a:xfrm>
            <a:off x="3199305" y="4132126"/>
            <a:ext cx="106907" cy="127053"/>
          </a:xfrm>
          <a:custGeom>
            <a:avLst/>
            <a:gdLst/>
            <a:ahLst/>
            <a:cxnLst/>
            <a:rect l="l" t="t" r="r" b="b"/>
            <a:pathLst>
              <a:path w="3115" h="3702" extrusionOk="0">
                <a:moveTo>
                  <a:pt x="0" y="0"/>
                </a:moveTo>
                <a:lnTo>
                  <a:pt x="474" y="959"/>
                </a:lnTo>
                <a:cubicBezTo>
                  <a:pt x="644" y="1275"/>
                  <a:pt x="835" y="1580"/>
                  <a:pt x="1050" y="1873"/>
                </a:cubicBezTo>
                <a:cubicBezTo>
                  <a:pt x="1264" y="2144"/>
                  <a:pt x="1433" y="2449"/>
                  <a:pt x="1558" y="2765"/>
                </a:cubicBezTo>
                <a:cubicBezTo>
                  <a:pt x="1558" y="2686"/>
                  <a:pt x="1569" y="2596"/>
                  <a:pt x="1558" y="2505"/>
                </a:cubicBezTo>
                <a:cubicBezTo>
                  <a:pt x="1535" y="2415"/>
                  <a:pt x="1524" y="2325"/>
                  <a:pt x="1501" y="2235"/>
                </a:cubicBezTo>
                <a:cubicBezTo>
                  <a:pt x="1481" y="2176"/>
                  <a:pt x="1462" y="2117"/>
                  <a:pt x="1442" y="2058"/>
                </a:cubicBezTo>
                <a:lnTo>
                  <a:pt x="1442" y="2058"/>
                </a:lnTo>
                <a:cubicBezTo>
                  <a:pt x="1538" y="2184"/>
                  <a:pt x="1640" y="2305"/>
                  <a:pt x="1761" y="2426"/>
                </a:cubicBezTo>
                <a:cubicBezTo>
                  <a:pt x="1907" y="2596"/>
                  <a:pt x="2065" y="2765"/>
                  <a:pt x="2235" y="2900"/>
                </a:cubicBezTo>
                <a:lnTo>
                  <a:pt x="3115" y="3702"/>
                </a:lnTo>
                <a:lnTo>
                  <a:pt x="2652" y="2630"/>
                </a:lnTo>
                <a:cubicBezTo>
                  <a:pt x="2551" y="2426"/>
                  <a:pt x="2472" y="2212"/>
                  <a:pt x="2370" y="2009"/>
                </a:cubicBezTo>
                <a:cubicBezTo>
                  <a:pt x="2246" y="1828"/>
                  <a:pt x="2122" y="1648"/>
                  <a:pt x="1998" y="1467"/>
                </a:cubicBezTo>
                <a:cubicBezTo>
                  <a:pt x="1727" y="1140"/>
                  <a:pt x="1422" y="835"/>
                  <a:pt x="1117" y="542"/>
                </a:cubicBezTo>
                <a:lnTo>
                  <a:pt x="1117" y="542"/>
                </a:lnTo>
                <a:cubicBezTo>
                  <a:pt x="1228" y="777"/>
                  <a:pt x="1347" y="1012"/>
                  <a:pt x="1470" y="1240"/>
                </a:cubicBezTo>
                <a:lnTo>
                  <a:pt x="1470" y="1240"/>
                </a:lnTo>
                <a:lnTo>
                  <a:pt x="1354" y="1106"/>
                </a:lnTo>
                <a:lnTo>
                  <a:pt x="835" y="677"/>
                </a:lnTo>
                <a:lnTo>
                  <a:pt x="0" y="0"/>
                </a:ln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3" name="Google Shape;4413;p21"/>
          <p:cNvSpPr/>
          <p:nvPr/>
        </p:nvSpPr>
        <p:spPr>
          <a:xfrm>
            <a:off x="3251952" y="4141015"/>
            <a:ext cx="40326" cy="65105"/>
          </a:xfrm>
          <a:custGeom>
            <a:avLst/>
            <a:gdLst/>
            <a:ahLst/>
            <a:cxnLst/>
            <a:rect l="l" t="t" r="r" b="b"/>
            <a:pathLst>
              <a:path w="1175" h="1897" extrusionOk="0">
                <a:moveTo>
                  <a:pt x="1" y="1"/>
                </a:moveTo>
                <a:lnTo>
                  <a:pt x="1" y="1"/>
                </a:lnTo>
                <a:cubicBezTo>
                  <a:pt x="12" y="125"/>
                  <a:pt x="46" y="249"/>
                  <a:pt x="103" y="373"/>
                </a:cubicBezTo>
                <a:cubicBezTo>
                  <a:pt x="148" y="486"/>
                  <a:pt x="193" y="599"/>
                  <a:pt x="260" y="700"/>
                </a:cubicBezTo>
                <a:cubicBezTo>
                  <a:pt x="306" y="813"/>
                  <a:pt x="385" y="926"/>
                  <a:pt x="441" y="1039"/>
                </a:cubicBezTo>
                <a:lnTo>
                  <a:pt x="554" y="1197"/>
                </a:lnTo>
                <a:cubicBezTo>
                  <a:pt x="588" y="1265"/>
                  <a:pt x="622" y="1287"/>
                  <a:pt x="655" y="1355"/>
                </a:cubicBezTo>
                <a:cubicBezTo>
                  <a:pt x="712" y="1457"/>
                  <a:pt x="780" y="1558"/>
                  <a:pt x="859" y="1660"/>
                </a:cubicBezTo>
                <a:cubicBezTo>
                  <a:pt x="938" y="1761"/>
                  <a:pt x="1050" y="1840"/>
                  <a:pt x="1175" y="1897"/>
                </a:cubicBezTo>
                <a:cubicBezTo>
                  <a:pt x="1175" y="1885"/>
                  <a:pt x="1152" y="1739"/>
                  <a:pt x="1152" y="1524"/>
                </a:cubicBezTo>
                <a:cubicBezTo>
                  <a:pt x="1152" y="1400"/>
                  <a:pt x="1129" y="1276"/>
                  <a:pt x="1107" y="1163"/>
                </a:cubicBezTo>
                <a:cubicBezTo>
                  <a:pt x="1084" y="1084"/>
                  <a:pt x="1062" y="1016"/>
                  <a:pt x="1028" y="949"/>
                </a:cubicBezTo>
                <a:lnTo>
                  <a:pt x="926" y="746"/>
                </a:lnTo>
                <a:cubicBezTo>
                  <a:pt x="768" y="509"/>
                  <a:pt x="576" y="317"/>
                  <a:pt x="351" y="170"/>
                </a:cubicBezTo>
                <a:cubicBezTo>
                  <a:pt x="238" y="91"/>
                  <a:pt x="125" y="35"/>
                  <a:pt x="1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4" name="Google Shape;4414;p21"/>
          <p:cNvSpPr/>
          <p:nvPr/>
        </p:nvSpPr>
        <p:spPr>
          <a:xfrm>
            <a:off x="3276354" y="4132126"/>
            <a:ext cx="32192" cy="60815"/>
          </a:xfrm>
          <a:custGeom>
            <a:avLst/>
            <a:gdLst/>
            <a:ahLst/>
            <a:cxnLst/>
            <a:rect l="l" t="t" r="r" b="b"/>
            <a:pathLst>
              <a:path w="938" h="1772" extrusionOk="0">
                <a:moveTo>
                  <a:pt x="12" y="0"/>
                </a:moveTo>
                <a:cubicBezTo>
                  <a:pt x="1" y="113"/>
                  <a:pt x="1" y="226"/>
                  <a:pt x="23" y="339"/>
                </a:cubicBezTo>
                <a:cubicBezTo>
                  <a:pt x="57" y="576"/>
                  <a:pt x="136" y="790"/>
                  <a:pt x="249" y="1005"/>
                </a:cubicBezTo>
                <a:cubicBezTo>
                  <a:pt x="339" y="1208"/>
                  <a:pt x="464" y="1388"/>
                  <a:pt x="633" y="1558"/>
                </a:cubicBezTo>
                <a:cubicBezTo>
                  <a:pt x="712" y="1637"/>
                  <a:pt x="813" y="1716"/>
                  <a:pt x="915" y="1772"/>
                </a:cubicBezTo>
                <a:cubicBezTo>
                  <a:pt x="937" y="1659"/>
                  <a:pt x="937" y="1546"/>
                  <a:pt x="926" y="1433"/>
                </a:cubicBezTo>
                <a:cubicBezTo>
                  <a:pt x="904" y="1196"/>
                  <a:pt x="847" y="959"/>
                  <a:pt x="746" y="734"/>
                </a:cubicBezTo>
                <a:cubicBezTo>
                  <a:pt x="633" y="531"/>
                  <a:pt x="486" y="350"/>
                  <a:pt x="306" y="192"/>
                </a:cubicBezTo>
                <a:cubicBezTo>
                  <a:pt x="215" y="113"/>
                  <a:pt x="125" y="45"/>
                  <a:pt x="12" y="0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5" name="Google Shape;4415;p21"/>
          <p:cNvSpPr/>
          <p:nvPr/>
        </p:nvSpPr>
        <p:spPr>
          <a:xfrm>
            <a:off x="3284899" y="4087201"/>
            <a:ext cx="67027" cy="134020"/>
          </a:xfrm>
          <a:custGeom>
            <a:avLst/>
            <a:gdLst/>
            <a:ahLst/>
            <a:cxnLst/>
            <a:rect l="l" t="t" r="r" b="b"/>
            <a:pathLst>
              <a:path w="1953" h="3905" extrusionOk="0">
                <a:moveTo>
                  <a:pt x="0" y="0"/>
                </a:moveTo>
                <a:lnTo>
                  <a:pt x="226" y="655"/>
                </a:lnTo>
                <a:cubicBezTo>
                  <a:pt x="267" y="771"/>
                  <a:pt x="312" y="883"/>
                  <a:pt x="364" y="994"/>
                </a:cubicBezTo>
                <a:lnTo>
                  <a:pt x="364" y="994"/>
                </a:lnTo>
                <a:lnTo>
                  <a:pt x="350" y="982"/>
                </a:lnTo>
                <a:lnTo>
                  <a:pt x="158" y="779"/>
                </a:lnTo>
                <a:lnTo>
                  <a:pt x="158" y="779"/>
                </a:lnTo>
                <a:cubicBezTo>
                  <a:pt x="192" y="869"/>
                  <a:pt x="203" y="948"/>
                  <a:pt x="248" y="1027"/>
                </a:cubicBezTo>
                <a:cubicBezTo>
                  <a:pt x="294" y="1117"/>
                  <a:pt x="350" y="1196"/>
                  <a:pt x="406" y="1275"/>
                </a:cubicBezTo>
                <a:cubicBezTo>
                  <a:pt x="519" y="1433"/>
                  <a:pt x="621" y="1569"/>
                  <a:pt x="711" y="1716"/>
                </a:cubicBezTo>
                <a:cubicBezTo>
                  <a:pt x="790" y="1874"/>
                  <a:pt x="880" y="2032"/>
                  <a:pt x="959" y="2189"/>
                </a:cubicBezTo>
                <a:cubicBezTo>
                  <a:pt x="1050" y="2359"/>
                  <a:pt x="1140" y="2517"/>
                  <a:pt x="1230" y="2675"/>
                </a:cubicBezTo>
                <a:lnTo>
                  <a:pt x="1952" y="3905"/>
                </a:lnTo>
                <a:lnTo>
                  <a:pt x="1693" y="2494"/>
                </a:lnTo>
                <a:lnTo>
                  <a:pt x="1625" y="2178"/>
                </a:lnTo>
                <a:cubicBezTo>
                  <a:pt x="1591" y="2088"/>
                  <a:pt x="1557" y="1998"/>
                  <a:pt x="1523" y="1896"/>
                </a:cubicBezTo>
                <a:cubicBezTo>
                  <a:pt x="1433" y="1727"/>
                  <a:pt x="1343" y="1546"/>
                  <a:pt x="1241" y="1388"/>
                </a:cubicBezTo>
                <a:lnTo>
                  <a:pt x="1225" y="1364"/>
                </a:lnTo>
                <a:lnTo>
                  <a:pt x="1225" y="1364"/>
                </a:lnTo>
                <a:cubicBezTo>
                  <a:pt x="1352" y="1446"/>
                  <a:pt x="1472" y="1537"/>
                  <a:pt x="1591" y="1637"/>
                </a:cubicBezTo>
                <a:cubicBezTo>
                  <a:pt x="1659" y="1682"/>
                  <a:pt x="1727" y="1738"/>
                  <a:pt x="1783" y="1795"/>
                </a:cubicBezTo>
                <a:cubicBezTo>
                  <a:pt x="1828" y="1862"/>
                  <a:pt x="1907" y="1919"/>
                  <a:pt x="1896" y="2009"/>
                </a:cubicBezTo>
                <a:cubicBezTo>
                  <a:pt x="1952" y="1930"/>
                  <a:pt x="1896" y="1817"/>
                  <a:pt x="1862" y="1738"/>
                </a:cubicBezTo>
                <a:cubicBezTo>
                  <a:pt x="1828" y="1659"/>
                  <a:pt x="1783" y="1580"/>
                  <a:pt x="1727" y="1501"/>
                </a:cubicBezTo>
                <a:cubicBezTo>
                  <a:pt x="1625" y="1354"/>
                  <a:pt x="1512" y="1219"/>
                  <a:pt x="1388" y="1084"/>
                </a:cubicBezTo>
                <a:cubicBezTo>
                  <a:pt x="1275" y="948"/>
                  <a:pt x="1151" y="824"/>
                  <a:pt x="1016" y="700"/>
                </a:cubicBezTo>
                <a:cubicBezTo>
                  <a:pt x="880" y="576"/>
                  <a:pt x="734" y="452"/>
                  <a:pt x="576" y="350"/>
                </a:cubicBezTo>
                <a:lnTo>
                  <a:pt x="0" y="0"/>
                </a:ln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6" name="Google Shape;4416;p21"/>
          <p:cNvSpPr/>
          <p:nvPr/>
        </p:nvSpPr>
        <p:spPr>
          <a:xfrm>
            <a:off x="3338713" y="4102679"/>
            <a:ext cx="26770" cy="48460"/>
          </a:xfrm>
          <a:custGeom>
            <a:avLst/>
            <a:gdLst/>
            <a:ahLst/>
            <a:cxnLst/>
            <a:rect l="l" t="t" r="r" b="b"/>
            <a:pathLst>
              <a:path w="780" h="1412" extrusionOk="0">
                <a:moveTo>
                  <a:pt x="46" y="1"/>
                </a:moveTo>
                <a:cubicBezTo>
                  <a:pt x="12" y="91"/>
                  <a:pt x="1" y="193"/>
                  <a:pt x="1" y="294"/>
                </a:cubicBezTo>
                <a:cubicBezTo>
                  <a:pt x="12" y="475"/>
                  <a:pt x="57" y="655"/>
                  <a:pt x="147" y="824"/>
                </a:cubicBezTo>
                <a:cubicBezTo>
                  <a:pt x="226" y="971"/>
                  <a:pt x="339" y="1107"/>
                  <a:pt x="463" y="1219"/>
                </a:cubicBezTo>
                <a:cubicBezTo>
                  <a:pt x="576" y="1321"/>
                  <a:pt x="666" y="1411"/>
                  <a:pt x="666" y="1411"/>
                </a:cubicBezTo>
                <a:cubicBezTo>
                  <a:pt x="723" y="1321"/>
                  <a:pt x="757" y="1231"/>
                  <a:pt x="768" y="1129"/>
                </a:cubicBezTo>
                <a:cubicBezTo>
                  <a:pt x="779" y="926"/>
                  <a:pt x="734" y="734"/>
                  <a:pt x="644" y="565"/>
                </a:cubicBezTo>
                <a:cubicBezTo>
                  <a:pt x="554" y="407"/>
                  <a:pt x="429" y="272"/>
                  <a:pt x="294" y="159"/>
                </a:cubicBezTo>
                <a:cubicBezTo>
                  <a:pt x="215" y="102"/>
                  <a:pt x="136" y="46"/>
                  <a:pt x="46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7" name="Google Shape;4417;p21"/>
          <p:cNvSpPr/>
          <p:nvPr/>
        </p:nvSpPr>
        <p:spPr>
          <a:xfrm>
            <a:off x="3365037" y="4106935"/>
            <a:ext cx="23681" cy="39159"/>
          </a:xfrm>
          <a:custGeom>
            <a:avLst/>
            <a:gdLst/>
            <a:ahLst/>
            <a:cxnLst/>
            <a:rect l="l" t="t" r="r" b="b"/>
            <a:pathLst>
              <a:path w="690" h="1141" extrusionOk="0">
                <a:moveTo>
                  <a:pt x="35" y="1"/>
                </a:moveTo>
                <a:cubicBezTo>
                  <a:pt x="12" y="80"/>
                  <a:pt x="1" y="159"/>
                  <a:pt x="1" y="249"/>
                </a:cubicBezTo>
                <a:cubicBezTo>
                  <a:pt x="1" y="396"/>
                  <a:pt x="35" y="531"/>
                  <a:pt x="103" y="667"/>
                </a:cubicBezTo>
                <a:cubicBezTo>
                  <a:pt x="159" y="779"/>
                  <a:pt x="238" y="892"/>
                  <a:pt x="339" y="983"/>
                </a:cubicBezTo>
                <a:cubicBezTo>
                  <a:pt x="396" y="1039"/>
                  <a:pt x="464" y="1095"/>
                  <a:pt x="543" y="1141"/>
                </a:cubicBezTo>
                <a:cubicBezTo>
                  <a:pt x="588" y="1073"/>
                  <a:pt x="633" y="994"/>
                  <a:pt x="644" y="904"/>
                </a:cubicBezTo>
                <a:cubicBezTo>
                  <a:pt x="689" y="746"/>
                  <a:pt x="667" y="576"/>
                  <a:pt x="599" y="418"/>
                </a:cubicBezTo>
                <a:cubicBezTo>
                  <a:pt x="520" y="283"/>
                  <a:pt x="407" y="159"/>
                  <a:pt x="272" y="80"/>
                </a:cubicBezTo>
                <a:cubicBezTo>
                  <a:pt x="193" y="46"/>
                  <a:pt x="114" y="12"/>
                  <a:pt x="35" y="1"/>
                </a:cubicBezTo>
                <a:close/>
              </a:path>
            </a:pathLst>
          </a:custGeom>
          <a:solidFill>
            <a:srgbClr val="7646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8" name="Google Shape;4418;p21"/>
          <p:cNvSpPr/>
          <p:nvPr/>
        </p:nvSpPr>
        <p:spPr>
          <a:xfrm>
            <a:off x="2497564" y="4204919"/>
            <a:ext cx="15890" cy="24813"/>
          </a:xfrm>
          <a:custGeom>
            <a:avLst/>
            <a:gdLst/>
            <a:ahLst/>
            <a:cxnLst/>
            <a:rect l="l" t="t" r="r" b="b"/>
            <a:pathLst>
              <a:path w="463" h="723" extrusionOk="0">
                <a:moveTo>
                  <a:pt x="226" y="1"/>
                </a:moveTo>
                <a:cubicBezTo>
                  <a:pt x="102" y="1"/>
                  <a:pt x="0" y="159"/>
                  <a:pt x="0" y="362"/>
                </a:cubicBezTo>
                <a:cubicBezTo>
                  <a:pt x="0" y="554"/>
                  <a:pt x="102" y="723"/>
                  <a:pt x="226" y="723"/>
                </a:cubicBezTo>
                <a:cubicBezTo>
                  <a:pt x="361" y="723"/>
                  <a:pt x="463" y="554"/>
                  <a:pt x="463" y="362"/>
                </a:cubicBezTo>
                <a:cubicBezTo>
                  <a:pt x="463" y="159"/>
                  <a:pt x="361" y="1"/>
                  <a:pt x="22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9" name="Google Shape;4419;p21"/>
          <p:cNvSpPr/>
          <p:nvPr/>
        </p:nvSpPr>
        <p:spPr>
          <a:xfrm>
            <a:off x="2510331" y="4187862"/>
            <a:ext cx="23338" cy="19425"/>
          </a:xfrm>
          <a:custGeom>
            <a:avLst/>
            <a:gdLst/>
            <a:ahLst/>
            <a:cxnLst/>
            <a:rect l="l" t="t" r="r" b="b"/>
            <a:pathLst>
              <a:path w="680" h="566" extrusionOk="0">
                <a:moveTo>
                  <a:pt x="393" y="0"/>
                </a:moveTo>
                <a:cubicBezTo>
                  <a:pt x="387" y="0"/>
                  <a:pt x="380" y="1"/>
                  <a:pt x="373" y="1"/>
                </a:cubicBezTo>
                <a:cubicBezTo>
                  <a:pt x="114" y="1"/>
                  <a:pt x="1" y="328"/>
                  <a:pt x="193" y="498"/>
                </a:cubicBezTo>
                <a:cubicBezTo>
                  <a:pt x="246" y="545"/>
                  <a:pt x="309" y="566"/>
                  <a:pt x="370" y="566"/>
                </a:cubicBezTo>
                <a:cubicBezTo>
                  <a:pt x="528" y="566"/>
                  <a:pt x="680" y="428"/>
                  <a:pt x="655" y="249"/>
                </a:cubicBezTo>
                <a:cubicBezTo>
                  <a:pt x="644" y="110"/>
                  <a:pt x="531" y="0"/>
                  <a:pt x="39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0" name="Google Shape;4420;p21"/>
          <p:cNvSpPr/>
          <p:nvPr/>
        </p:nvSpPr>
        <p:spPr>
          <a:xfrm>
            <a:off x="2544789" y="4158449"/>
            <a:ext cx="31437" cy="29481"/>
          </a:xfrm>
          <a:custGeom>
            <a:avLst/>
            <a:gdLst/>
            <a:ahLst/>
            <a:cxnLst/>
            <a:rect l="l" t="t" r="r" b="b"/>
            <a:pathLst>
              <a:path w="916" h="859" extrusionOk="0">
                <a:moveTo>
                  <a:pt x="452" y="1"/>
                </a:moveTo>
                <a:cubicBezTo>
                  <a:pt x="204" y="1"/>
                  <a:pt x="1" y="192"/>
                  <a:pt x="1" y="429"/>
                </a:cubicBezTo>
                <a:cubicBezTo>
                  <a:pt x="1" y="666"/>
                  <a:pt x="204" y="858"/>
                  <a:pt x="452" y="858"/>
                </a:cubicBezTo>
                <a:cubicBezTo>
                  <a:pt x="712" y="858"/>
                  <a:pt x="915" y="666"/>
                  <a:pt x="915" y="429"/>
                </a:cubicBezTo>
                <a:cubicBezTo>
                  <a:pt x="915" y="192"/>
                  <a:pt x="712" y="1"/>
                  <a:pt x="4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1" name="Google Shape;4421;p21"/>
          <p:cNvSpPr/>
          <p:nvPr/>
        </p:nvSpPr>
        <p:spPr>
          <a:xfrm>
            <a:off x="2544789" y="4204919"/>
            <a:ext cx="31437" cy="24813"/>
          </a:xfrm>
          <a:custGeom>
            <a:avLst/>
            <a:gdLst/>
            <a:ahLst/>
            <a:cxnLst/>
            <a:rect l="l" t="t" r="r" b="b"/>
            <a:pathLst>
              <a:path w="916" h="723" extrusionOk="0">
                <a:moveTo>
                  <a:pt x="452" y="1"/>
                </a:moveTo>
                <a:cubicBezTo>
                  <a:pt x="204" y="1"/>
                  <a:pt x="1" y="159"/>
                  <a:pt x="1" y="362"/>
                </a:cubicBezTo>
                <a:cubicBezTo>
                  <a:pt x="1" y="554"/>
                  <a:pt x="204" y="723"/>
                  <a:pt x="452" y="723"/>
                </a:cubicBezTo>
                <a:cubicBezTo>
                  <a:pt x="712" y="723"/>
                  <a:pt x="915" y="554"/>
                  <a:pt x="915" y="362"/>
                </a:cubicBezTo>
                <a:cubicBezTo>
                  <a:pt x="915" y="159"/>
                  <a:pt x="712" y="1"/>
                  <a:pt x="4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2" name="Google Shape;4422;p21"/>
          <p:cNvSpPr/>
          <p:nvPr/>
        </p:nvSpPr>
        <p:spPr>
          <a:xfrm>
            <a:off x="2594381" y="4173173"/>
            <a:ext cx="9713" cy="14758"/>
          </a:xfrm>
          <a:custGeom>
            <a:avLst/>
            <a:gdLst/>
            <a:ahLst/>
            <a:cxnLst/>
            <a:rect l="l" t="t" r="r" b="b"/>
            <a:pathLst>
              <a:path w="283" h="430" extrusionOk="0">
                <a:moveTo>
                  <a:pt x="147" y="0"/>
                </a:moveTo>
                <a:cubicBezTo>
                  <a:pt x="68" y="0"/>
                  <a:pt x="0" y="91"/>
                  <a:pt x="0" y="215"/>
                </a:cubicBezTo>
                <a:cubicBezTo>
                  <a:pt x="0" y="328"/>
                  <a:pt x="68" y="429"/>
                  <a:pt x="147" y="429"/>
                </a:cubicBezTo>
                <a:cubicBezTo>
                  <a:pt x="226" y="429"/>
                  <a:pt x="282" y="328"/>
                  <a:pt x="282" y="215"/>
                </a:cubicBezTo>
                <a:cubicBezTo>
                  <a:pt x="282" y="91"/>
                  <a:pt x="226" y="0"/>
                  <a:pt x="1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3" name="Google Shape;4423;p21"/>
          <p:cNvSpPr/>
          <p:nvPr/>
        </p:nvSpPr>
        <p:spPr>
          <a:xfrm>
            <a:off x="2620327" y="4127081"/>
            <a:ext cx="21725" cy="31403"/>
          </a:xfrm>
          <a:custGeom>
            <a:avLst/>
            <a:gdLst/>
            <a:ahLst/>
            <a:cxnLst/>
            <a:rect l="l" t="t" r="r" b="b"/>
            <a:pathLst>
              <a:path w="633" h="915" extrusionOk="0">
                <a:moveTo>
                  <a:pt x="316" y="1"/>
                </a:moveTo>
                <a:cubicBezTo>
                  <a:pt x="136" y="1"/>
                  <a:pt x="0" y="204"/>
                  <a:pt x="0" y="452"/>
                </a:cubicBezTo>
                <a:cubicBezTo>
                  <a:pt x="0" y="712"/>
                  <a:pt x="136" y="915"/>
                  <a:pt x="316" y="915"/>
                </a:cubicBezTo>
                <a:cubicBezTo>
                  <a:pt x="486" y="915"/>
                  <a:pt x="632" y="712"/>
                  <a:pt x="632" y="452"/>
                </a:cubicBezTo>
                <a:cubicBezTo>
                  <a:pt x="632" y="204"/>
                  <a:pt x="486" y="1"/>
                  <a:pt x="31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4" name="Google Shape;4424;p21"/>
          <p:cNvSpPr/>
          <p:nvPr/>
        </p:nvSpPr>
        <p:spPr>
          <a:xfrm>
            <a:off x="2653617" y="4106558"/>
            <a:ext cx="36825" cy="43037"/>
          </a:xfrm>
          <a:custGeom>
            <a:avLst/>
            <a:gdLst/>
            <a:ahLst/>
            <a:cxnLst/>
            <a:rect l="l" t="t" r="r" b="b"/>
            <a:pathLst>
              <a:path w="1073" h="1254" extrusionOk="0">
                <a:moveTo>
                  <a:pt x="542" y="1"/>
                </a:moveTo>
                <a:cubicBezTo>
                  <a:pt x="249" y="1"/>
                  <a:pt x="1" y="283"/>
                  <a:pt x="1" y="621"/>
                </a:cubicBezTo>
                <a:cubicBezTo>
                  <a:pt x="1" y="971"/>
                  <a:pt x="238" y="1253"/>
                  <a:pt x="542" y="1253"/>
                </a:cubicBezTo>
                <a:cubicBezTo>
                  <a:pt x="836" y="1253"/>
                  <a:pt x="1073" y="971"/>
                  <a:pt x="1073" y="621"/>
                </a:cubicBezTo>
                <a:cubicBezTo>
                  <a:pt x="1073" y="283"/>
                  <a:pt x="836" y="1"/>
                  <a:pt x="54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5" name="Google Shape;4425;p21"/>
          <p:cNvSpPr/>
          <p:nvPr/>
        </p:nvSpPr>
        <p:spPr>
          <a:xfrm>
            <a:off x="2645484" y="4180517"/>
            <a:ext cx="26770" cy="22720"/>
          </a:xfrm>
          <a:custGeom>
            <a:avLst/>
            <a:gdLst/>
            <a:ahLst/>
            <a:cxnLst/>
            <a:rect l="l" t="t" r="r" b="b"/>
            <a:pathLst>
              <a:path w="780" h="662" extrusionOk="0">
                <a:moveTo>
                  <a:pt x="441" y="1"/>
                </a:moveTo>
                <a:cubicBezTo>
                  <a:pt x="159" y="1"/>
                  <a:pt x="1" y="351"/>
                  <a:pt x="204" y="554"/>
                </a:cubicBezTo>
                <a:cubicBezTo>
                  <a:pt x="271" y="628"/>
                  <a:pt x="357" y="662"/>
                  <a:pt x="443" y="662"/>
                </a:cubicBezTo>
                <a:cubicBezTo>
                  <a:pt x="606" y="662"/>
                  <a:pt x="765" y="542"/>
                  <a:pt x="779" y="351"/>
                </a:cubicBezTo>
                <a:cubicBezTo>
                  <a:pt x="779" y="159"/>
                  <a:pt x="633" y="1"/>
                  <a:pt x="44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6" name="Google Shape;4426;p21"/>
          <p:cNvSpPr/>
          <p:nvPr/>
        </p:nvSpPr>
        <p:spPr>
          <a:xfrm>
            <a:off x="2578903" y="4118947"/>
            <a:ext cx="25568" cy="21793"/>
          </a:xfrm>
          <a:custGeom>
            <a:avLst/>
            <a:gdLst/>
            <a:ahLst/>
            <a:cxnLst/>
            <a:rect l="l" t="t" r="r" b="b"/>
            <a:pathLst>
              <a:path w="745" h="635" extrusionOk="0">
                <a:moveTo>
                  <a:pt x="418" y="1"/>
                </a:moveTo>
                <a:cubicBezTo>
                  <a:pt x="147" y="1"/>
                  <a:pt x="0" y="328"/>
                  <a:pt x="192" y="531"/>
                </a:cubicBezTo>
                <a:cubicBezTo>
                  <a:pt x="255" y="603"/>
                  <a:pt x="339" y="635"/>
                  <a:pt x="421" y="635"/>
                </a:cubicBezTo>
                <a:cubicBezTo>
                  <a:pt x="572" y="635"/>
                  <a:pt x="719" y="526"/>
                  <a:pt x="733" y="350"/>
                </a:cubicBezTo>
                <a:cubicBezTo>
                  <a:pt x="745" y="170"/>
                  <a:pt x="598" y="12"/>
                  <a:pt x="4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7" name="Google Shape;4427;p21"/>
          <p:cNvSpPr/>
          <p:nvPr/>
        </p:nvSpPr>
        <p:spPr>
          <a:xfrm>
            <a:off x="2472373" y="4267656"/>
            <a:ext cx="16302" cy="11257"/>
          </a:xfrm>
          <a:custGeom>
            <a:avLst/>
            <a:gdLst/>
            <a:ahLst/>
            <a:cxnLst/>
            <a:rect l="l" t="t" r="r" b="b"/>
            <a:pathLst>
              <a:path w="475" h="328" extrusionOk="0">
                <a:moveTo>
                  <a:pt x="238" y="1"/>
                </a:moveTo>
                <a:cubicBezTo>
                  <a:pt x="114" y="1"/>
                  <a:pt x="1" y="68"/>
                  <a:pt x="1" y="170"/>
                </a:cubicBezTo>
                <a:cubicBezTo>
                  <a:pt x="1" y="260"/>
                  <a:pt x="114" y="328"/>
                  <a:pt x="238" y="328"/>
                </a:cubicBezTo>
                <a:cubicBezTo>
                  <a:pt x="373" y="328"/>
                  <a:pt x="475" y="260"/>
                  <a:pt x="475" y="170"/>
                </a:cubicBezTo>
                <a:cubicBezTo>
                  <a:pt x="475" y="80"/>
                  <a:pt x="373" y="1"/>
                  <a:pt x="23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8" name="Google Shape;4428;p21"/>
          <p:cNvSpPr/>
          <p:nvPr/>
        </p:nvSpPr>
        <p:spPr>
          <a:xfrm>
            <a:off x="2502198" y="4253310"/>
            <a:ext cx="22068" cy="18121"/>
          </a:xfrm>
          <a:custGeom>
            <a:avLst/>
            <a:gdLst/>
            <a:ahLst/>
            <a:cxnLst/>
            <a:rect l="l" t="t" r="r" b="b"/>
            <a:pathLst>
              <a:path w="643" h="528" extrusionOk="0">
                <a:moveTo>
                  <a:pt x="373" y="0"/>
                </a:moveTo>
                <a:cubicBezTo>
                  <a:pt x="366" y="0"/>
                  <a:pt x="358" y="1"/>
                  <a:pt x="351" y="1"/>
                </a:cubicBezTo>
                <a:cubicBezTo>
                  <a:pt x="102" y="1"/>
                  <a:pt x="1" y="306"/>
                  <a:pt x="181" y="464"/>
                </a:cubicBezTo>
                <a:cubicBezTo>
                  <a:pt x="235" y="508"/>
                  <a:pt x="295" y="527"/>
                  <a:pt x="353" y="527"/>
                </a:cubicBezTo>
                <a:cubicBezTo>
                  <a:pt x="504" y="527"/>
                  <a:pt x="643" y="395"/>
                  <a:pt x="610" y="216"/>
                </a:cubicBezTo>
                <a:cubicBezTo>
                  <a:pt x="599" y="88"/>
                  <a:pt x="498" y="0"/>
                  <a:pt x="3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9" name="Google Shape;4429;p21"/>
          <p:cNvSpPr/>
          <p:nvPr/>
        </p:nvSpPr>
        <p:spPr>
          <a:xfrm>
            <a:off x="2488641" y="4309492"/>
            <a:ext cx="16680" cy="12424"/>
          </a:xfrm>
          <a:custGeom>
            <a:avLst/>
            <a:gdLst/>
            <a:ahLst/>
            <a:cxnLst/>
            <a:rect l="l" t="t" r="r" b="b"/>
            <a:pathLst>
              <a:path w="486" h="362" extrusionOk="0">
                <a:moveTo>
                  <a:pt x="249" y="0"/>
                </a:moveTo>
                <a:cubicBezTo>
                  <a:pt x="114" y="0"/>
                  <a:pt x="1" y="79"/>
                  <a:pt x="1" y="181"/>
                </a:cubicBezTo>
                <a:cubicBezTo>
                  <a:pt x="1" y="283"/>
                  <a:pt x="114" y="362"/>
                  <a:pt x="249" y="362"/>
                </a:cubicBezTo>
                <a:cubicBezTo>
                  <a:pt x="384" y="362"/>
                  <a:pt x="486" y="283"/>
                  <a:pt x="486" y="181"/>
                </a:cubicBezTo>
                <a:cubicBezTo>
                  <a:pt x="486" y="79"/>
                  <a:pt x="384" y="0"/>
                  <a:pt x="2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21"/>
          <p:cNvSpPr/>
          <p:nvPr/>
        </p:nvSpPr>
        <p:spPr>
          <a:xfrm>
            <a:off x="2461151" y="4348994"/>
            <a:ext cx="11257" cy="9678"/>
          </a:xfrm>
          <a:custGeom>
            <a:avLst/>
            <a:gdLst/>
            <a:ahLst/>
            <a:cxnLst/>
            <a:rect l="l" t="t" r="r" b="b"/>
            <a:pathLst>
              <a:path w="328" h="282" extrusionOk="0">
                <a:moveTo>
                  <a:pt x="192" y="0"/>
                </a:moveTo>
                <a:cubicBezTo>
                  <a:pt x="68" y="0"/>
                  <a:pt x="1" y="158"/>
                  <a:pt x="91" y="237"/>
                </a:cubicBezTo>
                <a:cubicBezTo>
                  <a:pt x="121" y="268"/>
                  <a:pt x="158" y="282"/>
                  <a:pt x="194" y="282"/>
                </a:cubicBezTo>
                <a:cubicBezTo>
                  <a:pt x="264" y="282"/>
                  <a:pt x="328" y="229"/>
                  <a:pt x="328" y="147"/>
                </a:cubicBezTo>
                <a:cubicBezTo>
                  <a:pt x="328" y="68"/>
                  <a:pt x="271" y="0"/>
                  <a:pt x="1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1" name="Google Shape;4431;p21"/>
          <p:cNvSpPr/>
          <p:nvPr/>
        </p:nvSpPr>
        <p:spPr>
          <a:xfrm>
            <a:off x="2542112" y="4278913"/>
            <a:ext cx="22480" cy="19356"/>
          </a:xfrm>
          <a:custGeom>
            <a:avLst/>
            <a:gdLst/>
            <a:ahLst/>
            <a:cxnLst/>
            <a:rect l="l" t="t" r="r" b="b"/>
            <a:pathLst>
              <a:path w="655" h="564" extrusionOk="0">
                <a:moveTo>
                  <a:pt x="372" y="0"/>
                </a:moveTo>
                <a:cubicBezTo>
                  <a:pt x="124" y="0"/>
                  <a:pt x="0" y="305"/>
                  <a:pt x="169" y="485"/>
                </a:cubicBezTo>
                <a:cubicBezTo>
                  <a:pt x="227" y="539"/>
                  <a:pt x="296" y="563"/>
                  <a:pt x="365" y="563"/>
                </a:cubicBezTo>
                <a:cubicBezTo>
                  <a:pt x="513" y="563"/>
                  <a:pt x="654" y="452"/>
                  <a:pt x="654" y="282"/>
                </a:cubicBezTo>
                <a:cubicBezTo>
                  <a:pt x="654" y="124"/>
                  <a:pt x="530" y="0"/>
                  <a:pt x="37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2" name="Google Shape;4432;p21"/>
          <p:cNvSpPr/>
          <p:nvPr/>
        </p:nvSpPr>
        <p:spPr>
          <a:xfrm>
            <a:off x="2439083" y="4303692"/>
            <a:ext cx="8546" cy="5834"/>
          </a:xfrm>
          <a:custGeom>
            <a:avLst/>
            <a:gdLst/>
            <a:ahLst/>
            <a:cxnLst/>
            <a:rect l="l" t="t" r="r" b="b"/>
            <a:pathLst>
              <a:path w="249" h="170" extrusionOk="0">
                <a:moveTo>
                  <a:pt x="125" y="0"/>
                </a:moveTo>
                <a:cubicBezTo>
                  <a:pt x="57" y="0"/>
                  <a:pt x="0" y="45"/>
                  <a:pt x="0" y="90"/>
                </a:cubicBezTo>
                <a:cubicBezTo>
                  <a:pt x="0" y="136"/>
                  <a:pt x="57" y="169"/>
                  <a:pt x="125" y="169"/>
                </a:cubicBezTo>
                <a:cubicBezTo>
                  <a:pt x="192" y="169"/>
                  <a:pt x="249" y="136"/>
                  <a:pt x="249" y="90"/>
                </a:cubicBezTo>
                <a:cubicBezTo>
                  <a:pt x="249" y="45"/>
                  <a:pt x="192" y="0"/>
                  <a:pt x="12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3" name="Google Shape;4433;p21"/>
          <p:cNvSpPr/>
          <p:nvPr/>
        </p:nvSpPr>
        <p:spPr>
          <a:xfrm>
            <a:off x="2615282" y="4238621"/>
            <a:ext cx="34114" cy="29172"/>
          </a:xfrm>
          <a:custGeom>
            <a:avLst/>
            <a:gdLst/>
            <a:ahLst/>
            <a:cxnLst/>
            <a:rect l="l" t="t" r="r" b="b"/>
            <a:pathLst>
              <a:path w="994" h="850" extrusionOk="0">
                <a:moveTo>
                  <a:pt x="576" y="0"/>
                </a:moveTo>
                <a:cubicBezTo>
                  <a:pt x="193" y="0"/>
                  <a:pt x="1" y="452"/>
                  <a:pt x="272" y="723"/>
                </a:cubicBezTo>
                <a:cubicBezTo>
                  <a:pt x="359" y="810"/>
                  <a:pt x="466" y="849"/>
                  <a:pt x="569" y="849"/>
                </a:cubicBezTo>
                <a:cubicBezTo>
                  <a:pt x="787" y="849"/>
                  <a:pt x="994" y="678"/>
                  <a:pt x="994" y="418"/>
                </a:cubicBezTo>
                <a:cubicBezTo>
                  <a:pt x="994" y="192"/>
                  <a:pt x="802" y="0"/>
                  <a:pt x="5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4" name="Google Shape;4434;p21"/>
          <p:cNvSpPr/>
          <p:nvPr/>
        </p:nvSpPr>
        <p:spPr>
          <a:xfrm>
            <a:off x="2586625" y="4229320"/>
            <a:ext cx="17846" cy="15547"/>
          </a:xfrm>
          <a:custGeom>
            <a:avLst/>
            <a:gdLst/>
            <a:ahLst/>
            <a:cxnLst/>
            <a:rect l="l" t="t" r="r" b="b"/>
            <a:pathLst>
              <a:path w="520" h="453" extrusionOk="0">
                <a:moveTo>
                  <a:pt x="294" y="1"/>
                </a:moveTo>
                <a:cubicBezTo>
                  <a:pt x="102" y="1"/>
                  <a:pt x="1" y="226"/>
                  <a:pt x="114" y="373"/>
                </a:cubicBezTo>
                <a:cubicBezTo>
                  <a:pt x="160" y="428"/>
                  <a:pt x="223" y="453"/>
                  <a:pt x="284" y="453"/>
                </a:cubicBezTo>
                <a:cubicBezTo>
                  <a:pt x="387" y="453"/>
                  <a:pt x="487" y="384"/>
                  <a:pt x="508" y="271"/>
                </a:cubicBezTo>
                <a:cubicBezTo>
                  <a:pt x="520" y="136"/>
                  <a:pt x="418" y="12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21"/>
          <p:cNvSpPr/>
          <p:nvPr/>
        </p:nvSpPr>
        <p:spPr>
          <a:xfrm>
            <a:off x="2701254" y="4216931"/>
            <a:ext cx="12424" cy="7001"/>
          </a:xfrm>
          <a:custGeom>
            <a:avLst/>
            <a:gdLst/>
            <a:ahLst/>
            <a:cxnLst/>
            <a:rect l="l" t="t" r="r" b="b"/>
            <a:pathLst>
              <a:path w="362" h="204" extrusionOk="0">
                <a:moveTo>
                  <a:pt x="181" y="1"/>
                </a:moveTo>
                <a:cubicBezTo>
                  <a:pt x="80" y="1"/>
                  <a:pt x="1" y="46"/>
                  <a:pt x="1" y="102"/>
                </a:cubicBezTo>
                <a:cubicBezTo>
                  <a:pt x="1" y="159"/>
                  <a:pt x="80" y="204"/>
                  <a:pt x="181" y="204"/>
                </a:cubicBezTo>
                <a:cubicBezTo>
                  <a:pt x="283" y="204"/>
                  <a:pt x="362" y="159"/>
                  <a:pt x="362" y="102"/>
                </a:cubicBezTo>
                <a:cubicBezTo>
                  <a:pt x="362" y="46"/>
                  <a:pt x="283" y="1"/>
                  <a:pt x="1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21"/>
          <p:cNvSpPr/>
          <p:nvPr/>
        </p:nvSpPr>
        <p:spPr>
          <a:xfrm>
            <a:off x="2731455" y="4164249"/>
            <a:ext cx="14003" cy="23681"/>
          </a:xfrm>
          <a:custGeom>
            <a:avLst/>
            <a:gdLst/>
            <a:ahLst/>
            <a:cxnLst/>
            <a:rect l="l" t="t" r="r" b="b"/>
            <a:pathLst>
              <a:path w="408" h="690" extrusionOk="0">
                <a:moveTo>
                  <a:pt x="204" y="1"/>
                </a:moveTo>
                <a:cubicBezTo>
                  <a:pt x="91" y="1"/>
                  <a:pt x="1" y="148"/>
                  <a:pt x="1" y="339"/>
                </a:cubicBezTo>
                <a:cubicBezTo>
                  <a:pt x="1" y="531"/>
                  <a:pt x="91" y="689"/>
                  <a:pt x="204" y="689"/>
                </a:cubicBezTo>
                <a:cubicBezTo>
                  <a:pt x="317" y="689"/>
                  <a:pt x="407" y="531"/>
                  <a:pt x="407" y="339"/>
                </a:cubicBezTo>
                <a:cubicBezTo>
                  <a:pt x="407" y="148"/>
                  <a:pt x="317" y="1"/>
                  <a:pt x="20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21"/>
          <p:cNvSpPr/>
          <p:nvPr/>
        </p:nvSpPr>
        <p:spPr>
          <a:xfrm>
            <a:off x="2731455" y="4065133"/>
            <a:ext cx="14003" cy="21313"/>
          </a:xfrm>
          <a:custGeom>
            <a:avLst/>
            <a:gdLst/>
            <a:ahLst/>
            <a:cxnLst/>
            <a:rect l="l" t="t" r="r" b="b"/>
            <a:pathLst>
              <a:path w="408" h="621" extrusionOk="0">
                <a:moveTo>
                  <a:pt x="204" y="0"/>
                </a:moveTo>
                <a:cubicBezTo>
                  <a:pt x="91" y="0"/>
                  <a:pt x="1" y="136"/>
                  <a:pt x="1" y="305"/>
                </a:cubicBezTo>
                <a:cubicBezTo>
                  <a:pt x="1" y="485"/>
                  <a:pt x="91" y="621"/>
                  <a:pt x="204" y="621"/>
                </a:cubicBezTo>
                <a:cubicBezTo>
                  <a:pt x="317" y="621"/>
                  <a:pt x="407" y="485"/>
                  <a:pt x="407" y="305"/>
                </a:cubicBezTo>
                <a:cubicBezTo>
                  <a:pt x="407" y="136"/>
                  <a:pt x="317" y="0"/>
                  <a:pt x="2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21"/>
          <p:cNvSpPr/>
          <p:nvPr/>
        </p:nvSpPr>
        <p:spPr>
          <a:xfrm>
            <a:off x="2486273" y="4459367"/>
            <a:ext cx="669309" cy="622222"/>
          </a:xfrm>
          <a:custGeom>
            <a:avLst/>
            <a:gdLst/>
            <a:ahLst/>
            <a:cxnLst/>
            <a:rect l="l" t="t" r="r" b="b"/>
            <a:pathLst>
              <a:path w="19502" h="18130" extrusionOk="0">
                <a:moveTo>
                  <a:pt x="14886" y="0"/>
                </a:moveTo>
                <a:lnTo>
                  <a:pt x="14886" y="0"/>
                </a:lnTo>
                <a:cubicBezTo>
                  <a:pt x="13453" y="1591"/>
                  <a:pt x="1401" y="14941"/>
                  <a:pt x="2" y="16419"/>
                </a:cubicBezTo>
                <a:cubicBezTo>
                  <a:pt x="90" y="16397"/>
                  <a:pt x="144" y="16385"/>
                  <a:pt x="160" y="16385"/>
                </a:cubicBezTo>
                <a:cubicBezTo>
                  <a:pt x="168" y="16385"/>
                  <a:pt x="165" y="16388"/>
                  <a:pt x="149" y="16396"/>
                </a:cubicBezTo>
                <a:cubicBezTo>
                  <a:pt x="1" y="16477"/>
                  <a:pt x="2903" y="18129"/>
                  <a:pt x="6582" y="18129"/>
                </a:cubicBezTo>
                <a:cubicBezTo>
                  <a:pt x="9068" y="18129"/>
                  <a:pt x="11907" y="17375"/>
                  <a:pt x="14401" y="14873"/>
                </a:cubicBezTo>
                <a:cubicBezTo>
                  <a:pt x="19501" y="9739"/>
                  <a:pt x="16195" y="2415"/>
                  <a:pt x="14886" y="0"/>
                </a:cubicBezTo>
                <a:close/>
              </a:path>
            </a:pathLst>
          </a:custGeom>
          <a:solidFill>
            <a:srgbClr val="F5D4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9" name="Google Shape;4439;p21"/>
          <p:cNvSpPr/>
          <p:nvPr/>
        </p:nvSpPr>
        <p:spPr>
          <a:xfrm>
            <a:off x="2482841" y="4453945"/>
            <a:ext cx="784658" cy="756378"/>
          </a:xfrm>
          <a:custGeom>
            <a:avLst/>
            <a:gdLst/>
            <a:ahLst/>
            <a:cxnLst/>
            <a:rect l="l" t="t" r="r" b="b"/>
            <a:pathLst>
              <a:path w="22863" h="22039" extrusionOk="0">
                <a:moveTo>
                  <a:pt x="14986" y="158"/>
                </a:moveTo>
                <a:cubicBezTo>
                  <a:pt x="16306" y="2573"/>
                  <a:pt x="19601" y="9897"/>
                  <a:pt x="14501" y="15031"/>
                </a:cubicBezTo>
                <a:cubicBezTo>
                  <a:pt x="8317" y="21237"/>
                  <a:pt x="1" y="16690"/>
                  <a:pt x="260" y="16554"/>
                </a:cubicBezTo>
                <a:cubicBezTo>
                  <a:pt x="294" y="16532"/>
                  <a:pt x="237" y="16543"/>
                  <a:pt x="113" y="16577"/>
                </a:cubicBezTo>
                <a:cubicBezTo>
                  <a:pt x="68" y="16633"/>
                  <a:pt x="34" y="16667"/>
                  <a:pt x="12" y="16690"/>
                </a:cubicBezTo>
                <a:cubicBezTo>
                  <a:pt x="12" y="16690"/>
                  <a:pt x="7843" y="22038"/>
                  <a:pt x="13801" y="16712"/>
                </a:cubicBezTo>
                <a:cubicBezTo>
                  <a:pt x="22862" y="8610"/>
                  <a:pt x="15144" y="0"/>
                  <a:pt x="15144" y="0"/>
                </a:cubicBezTo>
                <a:close/>
              </a:path>
            </a:pathLst>
          </a:custGeom>
          <a:solidFill>
            <a:srgbClr val="C798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0" name="Google Shape;4440;p21"/>
          <p:cNvSpPr/>
          <p:nvPr/>
        </p:nvSpPr>
        <p:spPr>
          <a:xfrm>
            <a:off x="2766324" y="4613498"/>
            <a:ext cx="126298" cy="146409"/>
          </a:xfrm>
          <a:custGeom>
            <a:avLst/>
            <a:gdLst/>
            <a:ahLst/>
            <a:cxnLst/>
            <a:rect l="l" t="t" r="r" b="b"/>
            <a:pathLst>
              <a:path w="3680" h="4266" extrusionOk="0">
                <a:moveTo>
                  <a:pt x="3679" y="1"/>
                </a:moveTo>
                <a:cubicBezTo>
                  <a:pt x="3431" y="170"/>
                  <a:pt x="3194" y="350"/>
                  <a:pt x="2968" y="542"/>
                </a:cubicBezTo>
                <a:cubicBezTo>
                  <a:pt x="2720" y="734"/>
                  <a:pt x="2494" y="937"/>
                  <a:pt x="2291" y="1163"/>
                </a:cubicBezTo>
                <a:cubicBezTo>
                  <a:pt x="2066" y="1411"/>
                  <a:pt x="1817" y="1682"/>
                  <a:pt x="1603" y="1953"/>
                </a:cubicBezTo>
                <a:cubicBezTo>
                  <a:pt x="1389" y="2223"/>
                  <a:pt x="1174" y="2494"/>
                  <a:pt x="994" y="2765"/>
                </a:cubicBezTo>
                <a:cubicBezTo>
                  <a:pt x="802" y="3036"/>
                  <a:pt x="610" y="3284"/>
                  <a:pt x="463" y="3510"/>
                </a:cubicBezTo>
                <a:cubicBezTo>
                  <a:pt x="294" y="3747"/>
                  <a:pt x="136" y="4006"/>
                  <a:pt x="1" y="4266"/>
                </a:cubicBezTo>
                <a:cubicBezTo>
                  <a:pt x="249" y="4097"/>
                  <a:pt x="486" y="3916"/>
                  <a:pt x="711" y="3713"/>
                </a:cubicBezTo>
                <a:cubicBezTo>
                  <a:pt x="948" y="3521"/>
                  <a:pt x="1163" y="3318"/>
                  <a:pt x="1366" y="3092"/>
                </a:cubicBezTo>
                <a:cubicBezTo>
                  <a:pt x="1592" y="2844"/>
                  <a:pt x="1829" y="2573"/>
                  <a:pt x="2054" y="2302"/>
                </a:cubicBezTo>
                <a:cubicBezTo>
                  <a:pt x="2269" y="2020"/>
                  <a:pt x="2483" y="1750"/>
                  <a:pt x="2675" y="1479"/>
                </a:cubicBezTo>
                <a:cubicBezTo>
                  <a:pt x="2776" y="1355"/>
                  <a:pt x="2855" y="1208"/>
                  <a:pt x="2946" y="1095"/>
                </a:cubicBezTo>
                <a:cubicBezTo>
                  <a:pt x="3036" y="982"/>
                  <a:pt x="3126" y="858"/>
                  <a:pt x="3194" y="757"/>
                </a:cubicBezTo>
                <a:cubicBezTo>
                  <a:pt x="3375" y="520"/>
                  <a:pt x="3533" y="260"/>
                  <a:pt x="36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1" name="Google Shape;4441;p21"/>
          <p:cNvSpPr/>
          <p:nvPr/>
        </p:nvSpPr>
        <p:spPr>
          <a:xfrm>
            <a:off x="2892588" y="4592975"/>
            <a:ext cx="42248" cy="53848"/>
          </a:xfrm>
          <a:custGeom>
            <a:avLst/>
            <a:gdLst/>
            <a:ahLst/>
            <a:cxnLst/>
            <a:rect l="l" t="t" r="r" b="b"/>
            <a:pathLst>
              <a:path w="1231" h="1569" extrusionOk="0">
                <a:moveTo>
                  <a:pt x="1230" y="0"/>
                </a:moveTo>
                <a:cubicBezTo>
                  <a:pt x="1117" y="34"/>
                  <a:pt x="1016" y="91"/>
                  <a:pt x="914" y="158"/>
                </a:cubicBezTo>
                <a:cubicBezTo>
                  <a:pt x="722" y="283"/>
                  <a:pt x="553" y="452"/>
                  <a:pt x="418" y="655"/>
                </a:cubicBezTo>
                <a:cubicBezTo>
                  <a:pt x="361" y="745"/>
                  <a:pt x="294" y="835"/>
                  <a:pt x="248" y="937"/>
                </a:cubicBezTo>
                <a:cubicBezTo>
                  <a:pt x="203" y="1050"/>
                  <a:pt x="147" y="1140"/>
                  <a:pt x="102" y="1242"/>
                </a:cubicBezTo>
                <a:cubicBezTo>
                  <a:pt x="57" y="1343"/>
                  <a:pt x="23" y="1456"/>
                  <a:pt x="0" y="1569"/>
                </a:cubicBezTo>
                <a:cubicBezTo>
                  <a:pt x="113" y="1546"/>
                  <a:pt x="226" y="1513"/>
                  <a:pt x="339" y="1456"/>
                </a:cubicBezTo>
                <a:cubicBezTo>
                  <a:pt x="519" y="1388"/>
                  <a:pt x="711" y="1185"/>
                  <a:pt x="880" y="971"/>
                </a:cubicBezTo>
                <a:cubicBezTo>
                  <a:pt x="1005" y="779"/>
                  <a:pt x="1106" y="565"/>
                  <a:pt x="1174" y="350"/>
                </a:cubicBezTo>
                <a:cubicBezTo>
                  <a:pt x="1208" y="237"/>
                  <a:pt x="1230" y="113"/>
                  <a:pt x="12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2" name="Google Shape;4442;p21"/>
          <p:cNvSpPr/>
          <p:nvPr/>
        </p:nvSpPr>
        <p:spPr>
          <a:xfrm>
            <a:off x="3651643" y="3855575"/>
            <a:ext cx="1687377" cy="1471298"/>
          </a:xfrm>
          <a:custGeom>
            <a:avLst/>
            <a:gdLst/>
            <a:ahLst/>
            <a:cxnLst/>
            <a:rect l="l" t="t" r="r" b="b"/>
            <a:pathLst>
              <a:path w="49166" h="42870" extrusionOk="0">
                <a:moveTo>
                  <a:pt x="37814" y="1"/>
                </a:moveTo>
                <a:cubicBezTo>
                  <a:pt x="37810" y="1"/>
                  <a:pt x="37806" y="1"/>
                  <a:pt x="37802" y="1"/>
                </a:cubicBezTo>
                <a:cubicBezTo>
                  <a:pt x="36922" y="4177"/>
                  <a:pt x="36065" y="7844"/>
                  <a:pt x="36279" y="12143"/>
                </a:cubicBezTo>
                <a:cubicBezTo>
                  <a:pt x="36437" y="15393"/>
                  <a:pt x="35974" y="19184"/>
                  <a:pt x="36854" y="22276"/>
                </a:cubicBezTo>
                <a:cubicBezTo>
                  <a:pt x="36448" y="22073"/>
                  <a:pt x="36031" y="21870"/>
                  <a:pt x="35613" y="21678"/>
                </a:cubicBezTo>
                <a:cubicBezTo>
                  <a:pt x="35196" y="21475"/>
                  <a:pt x="34767" y="21295"/>
                  <a:pt x="34338" y="21114"/>
                </a:cubicBezTo>
                <a:cubicBezTo>
                  <a:pt x="36347" y="14061"/>
                  <a:pt x="31100" y="5745"/>
                  <a:pt x="27624" y="171"/>
                </a:cubicBezTo>
                <a:lnTo>
                  <a:pt x="27624" y="171"/>
                </a:lnTo>
                <a:cubicBezTo>
                  <a:pt x="28121" y="3545"/>
                  <a:pt x="29373" y="6952"/>
                  <a:pt x="29994" y="10383"/>
                </a:cubicBezTo>
                <a:cubicBezTo>
                  <a:pt x="30614" y="13621"/>
                  <a:pt x="31438" y="17650"/>
                  <a:pt x="33244" y="20640"/>
                </a:cubicBezTo>
                <a:lnTo>
                  <a:pt x="31946" y="20087"/>
                </a:lnTo>
                <a:cubicBezTo>
                  <a:pt x="31686" y="19986"/>
                  <a:pt x="31438" y="19873"/>
                  <a:pt x="31179" y="19771"/>
                </a:cubicBezTo>
                <a:cubicBezTo>
                  <a:pt x="31179" y="17119"/>
                  <a:pt x="29125" y="13305"/>
                  <a:pt x="27805" y="11286"/>
                </a:cubicBezTo>
                <a:cubicBezTo>
                  <a:pt x="25762" y="7957"/>
                  <a:pt x="22885" y="4086"/>
                  <a:pt x="19748" y="1796"/>
                </a:cubicBezTo>
                <a:lnTo>
                  <a:pt x="19748" y="1796"/>
                </a:lnTo>
                <a:cubicBezTo>
                  <a:pt x="21598" y="5711"/>
                  <a:pt x="23449" y="9638"/>
                  <a:pt x="25875" y="13136"/>
                </a:cubicBezTo>
                <a:cubicBezTo>
                  <a:pt x="27477" y="15461"/>
                  <a:pt x="29215" y="17481"/>
                  <a:pt x="30885" y="19647"/>
                </a:cubicBezTo>
                <a:cubicBezTo>
                  <a:pt x="30626" y="19546"/>
                  <a:pt x="30355" y="19444"/>
                  <a:pt x="30073" y="19331"/>
                </a:cubicBezTo>
                <a:lnTo>
                  <a:pt x="28211" y="18677"/>
                </a:lnTo>
                <a:cubicBezTo>
                  <a:pt x="27771" y="18530"/>
                  <a:pt x="27319" y="18406"/>
                  <a:pt x="26868" y="18304"/>
                </a:cubicBezTo>
                <a:cubicBezTo>
                  <a:pt x="25390" y="16172"/>
                  <a:pt x="24306" y="13712"/>
                  <a:pt x="22264" y="11839"/>
                </a:cubicBezTo>
                <a:cubicBezTo>
                  <a:pt x="19781" y="9616"/>
                  <a:pt x="15674" y="7246"/>
                  <a:pt x="12458" y="6445"/>
                </a:cubicBezTo>
                <a:lnTo>
                  <a:pt x="12458" y="6445"/>
                </a:lnTo>
                <a:cubicBezTo>
                  <a:pt x="15821" y="11410"/>
                  <a:pt x="21655" y="15021"/>
                  <a:pt x="26642" y="18248"/>
                </a:cubicBezTo>
                <a:cubicBezTo>
                  <a:pt x="26529" y="18225"/>
                  <a:pt x="26417" y="18191"/>
                  <a:pt x="26292" y="18169"/>
                </a:cubicBezTo>
                <a:lnTo>
                  <a:pt x="25345" y="17932"/>
                </a:lnTo>
                <a:cubicBezTo>
                  <a:pt x="25040" y="17864"/>
                  <a:pt x="24724" y="17808"/>
                  <a:pt x="24419" y="17751"/>
                </a:cubicBezTo>
                <a:cubicBezTo>
                  <a:pt x="23212" y="17503"/>
                  <a:pt x="22038" y="17311"/>
                  <a:pt x="20932" y="17131"/>
                </a:cubicBezTo>
                <a:cubicBezTo>
                  <a:pt x="18953" y="12433"/>
                  <a:pt x="13274" y="9422"/>
                  <a:pt x="8259" y="9422"/>
                </a:cubicBezTo>
                <a:cubicBezTo>
                  <a:pt x="8070" y="9422"/>
                  <a:pt x="7883" y="9426"/>
                  <a:pt x="7696" y="9435"/>
                </a:cubicBezTo>
                <a:cubicBezTo>
                  <a:pt x="11950" y="11929"/>
                  <a:pt x="17152" y="13791"/>
                  <a:pt x="20718" y="17097"/>
                </a:cubicBezTo>
                <a:cubicBezTo>
                  <a:pt x="19646" y="16916"/>
                  <a:pt x="18630" y="16725"/>
                  <a:pt x="17694" y="16555"/>
                </a:cubicBezTo>
                <a:cubicBezTo>
                  <a:pt x="17051" y="16442"/>
                  <a:pt x="16441" y="16341"/>
                  <a:pt x="15877" y="16273"/>
                </a:cubicBezTo>
                <a:cubicBezTo>
                  <a:pt x="14309" y="15122"/>
                  <a:pt x="13609" y="13147"/>
                  <a:pt x="11330" y="12504"/>
                </a:cubicBezTo>
                <a:cubicBezTo>
                  <a:pt x="10765" y="12373"/>
                  <a:pt x="10222" y="12316"/>
                  <a:pt x="9695" y="12316"/>
                </a:cubicBezTo>
                <a:cubicBezTo>
                  <a:pt x="7768" y="12316"/>
                  <a:pt x="6042" y="13077"/>
                  <a:pt x="4164" y="13768"/>
                </a:cubicBezTo>
                <a:cubicBezTo>
                  <a:pt x="6658" y="14310"/>
                  <a:pt x="9355" y="13960"/>
                  <a:pt x="11883" y="14592"/>
                </a:cubicBezTo>
                <a:cubicBezTo>
                  <a:pt x="13124" y="14998"/>
                  <a:pt x="14286" y="15675"/>
                  <a:pt x="15460" y="16228"/>
                </a:cubicBezTo>
                <a:cubicBezTo>
                  <a:pt x="15290" y="16205"/>
                  <a:pt x="15132" y="16183"/>
                  <a:pt x="14974" y="16172"/>
                </a:cubicBezTo>
                <a:cubicBezTo>
                  <a:pt x="14568" y="16126"/>
                  <a:pt x="14185" y="16104"/>
                  <a:pt x="13835" y="16093"/>
                </a:cubicBezTo>
                <a:cubicBezTo>
                  <a:pt x="13627" y="16085"/>
                  <a:pt x="13431" y="16077"/>
                  <a:pt x="13246" y="16077"/>
                </a:cubicBezTo>
                <a:cubicBezTo>
                  <a:pt x="13170" y="16077"/>
                  <a:pt x="13095" y="16078"/>
                  <a:pt x="13022" y="16081"/>
                </a:cubicBezTo>
                <a:cubicBezTo>
                  <a:pt x="12201" y="15678"/>
                  <a:pt x="11119" y="15487"/>
                  <a:pt x="9924" y="15487"/>
                </a:cubicBezTo>
                <a:cubicBezTo>
                  <a:pt x="6309" y="15487"/>
                  <a:pt x="1654" y="17230"/>
                  <a:pt x="0" y="20087"/>
                </a:cubicBezTo>
                <a:lnTo>
                  <a:pt x="0" y="20087"/>
                </a:lnTo>
                <a:cubicBezTo>
                  <a:pt x="4310" y="17887"/>
                  <a:pt x="9116" y="17898"/>
                  <a:pt x="13449" y="16319"/>
                </a:cubicBezTo>
                <a:lnTo>
                  <a:pt x="13449" y="16319"/>
                </a:lnTo>
                <a:cubicBezTo>
                  <a:pt x="13570" y="16330"/>
                  <a:pt x="13691" y="16341"/>
                  <a:pt x="13812" y="16363"/>
                </a:cubicBezTo>
                <a:cubicBezTo>
                  <a:pt x="14151" y="16397"/>
                  <a:pt x="14534" y="16454"/>
                  <a:pt x="14929" y="16533"/>
                </a:cubicBezTo>
                <a:cubicBezTo>
                  <a:pt x="15324" y="16612"/>
                  <a:pt x="15742" y="16679"/>
                  <a:pt x="16182" y="16781"/>
                </a:cubicBezTo>
                <a:lnTo>
                  <a:pt x="16283" y="16804"/>
                </a:lnTo>
                <a:cubicBezTo>
                  <a:pt x="15685" y="16796"/>
                  <a:pt x="15100" y="16734"/>
                  <a:pt x="14517" y="16734"/>
                </a:cubicBezTo>
                <a:cubicBezTo>
                  <a:pt x="14188" y="16734"/>
                  <a:pt x="13860" y="16754"/>
                  <a:pt x="13530" y="16815"/>
                </a:cubicBezTo>
                <a:cubicBezTo>
                  <a:pt x="12041" y="17041"/>
                  <a:pt x="10675" y="17864"/>
                  <a:pt x="9355" y="18553"/>
                </a:cubicBezTo>
                <a:cubicBezTo>
                  <a:pt x="6534" y="19997"/>
                  <a:pt x="3216" y="22051"/>
                  <a:pt x="1941" y="25131"/>
                </a:cubicBezTo>
                <a:cubicBezTo>
                  <a:pt x="5056" y="23360"/>
                  <a:pt x="7719" y="20922"/>
                  <a:pt x="11149" y="19455"/>
                </a:cubicBezTo>
                <a:cubicBezTo>
                  <a:pt x="13056" y="18665"/>
                  <a:pt x="15121" y="18011"/>
                  <a:pt x="16859" y="17063"/>
                </a:cubicBezTo>
                <a:lnTo>
                  <a:pt x="16938" y="16950"/>
                </a:lnTo>
                <a:lnTo>
                  <a:pt x="17581" y="17097"/>
                </a:lnTo>
                <a:cubicBezTo>
                  <a:pt x="18473" y="17311"/>
                  <a:pt x="19432" y="17548"/>
                  <a:pt x="20459" y="17763"/>
                </a:cubicBezTo>
                <a:cubicBezTo>
                  <a:pt x="18337" y="18654"/>
                  <a:pt x="15516" y="19444"/>
                  <a:pt x="13293" y="20437"/>
                </a:cubicBezTo>
                <a:cubicBezTo>
                  <a:pt x="9276" y="22321"/>
                  <a:pt x="7211" y="24951"/>
                  <a:pt x="4458" y="28268"/>
                </a:cubicBezTo>
                <a:cubicBezTo>
                  <a:pt x="7403" y="26045"/>
                  <a:pt x="10348" y="23811"/>
                  <a:pt x="13643" y="21983"/>
                </a:cubicBezTo>
                <a:cubicBezTo>
                  <a:pt x="15934" y="20843"/>
                  <a:pt x="19037" y="19704"/>
                  <a:pt x="20966" y="17864"/>
                </a:cubicBezTo>
                <a:cubicBezTo>
                  <a:pt x="22016" y="18079"/>
                  <a:pt x="23110" y="18316"/>
                  <a:pt x="24239" y="18564"/>
                </a:cubicBezTo>
                <a:cubicBezTo>
                  <a:pt x="24543" y="18632"/>
                  <a:pt x="24848" y="18699"/>
                  <a:pt x="25153" y="18767"/>
                </a:cubicBezTo>
                <a:cubicBezTo>
                  <a:pt x="25457" y="18846"/>
                  <a:pt x="25751" y="18936"/>
                  <a:pt x="26056" y="19015"/>
                </a:cubicBezTo>
                <a:cubicBezTo>
                  <a:pt x="26360" y="19094"/>
                  <a:pt x="26654" y="19184"/>
                  <a:pt x="26947" y="19263"/>
                </a:cubicBezTo>
                <a:cubicBezTo>
                  <a:pt x="19511" y="21171"/>
                  <a:pt x="11025" y="23732"/>
                  <a:pt x="8249" y="31789"/>
                </a:cubicBezTo>
                <a:cubicBezTo>
                  <a:pt x="11138" y="28855"/>
                  <a:pt x="15144" y="26350"/>
                  <a:pt x="18709" y="24104"/>
                </a:cubicBezTo>
                <a:cubicBezTo>
                  <a:pt x="21169" y="22525"/>
                  <a:pt x="25175" y="21385"/>
                  <a:pt x="27297" y="19354"/>
                </a:cubicBezTo>
                <a:cubicBezTo>
                  <a:pt x="27500" y="19410"/>
                  <a:pt x="27703" y="19467"/>
                  <a:pt x="27895" y="19546"/>
                </a:cubicBezTo>
                <a:cubicBezTo>
                  <a:pt x="28515" y="19771"/>
                  <a:pt x="29136" y="19997"/>
                  <a:pt x="29757" y="20211"/>
                </a:cubicBezTo>
                <a:cubicBezTo>
                  <a:pt x="29960" y="20290"/>
                  <a:pt x="30163" y="20381"/>
                  <a:pt x="30377" y="20471"/>
                </a:cubicBezTo>
                <a:cubicBezTo>
                  <a:pt x="27206" y="21599"/>
                  <a:pt x="24182" y="22367"/>
                  <a:pt x="21452" y="24465"/>
                </a:cubicBezTo>
                <a:cubicBezTo>
                  <a:pt x="19838" y="25684"/>
                  <a:pt x="18473" y="27208"/>
                  <a:pt x="17446" y="28957"/>
                </a:cubicBezTo>
                <a:cubicBezTo>
                  <a:pt x="16464" y="30559"/>
                  <a:pt x="14467" y="34226"/>
                  <a:pt x="14737" y="36111"/>
                </a:cubicBezTo>
                <a:cubicBezTo>
                  <a:pt x="17276" y="32466"/>
                  <a:pt x="19860" y="28697"/>
                  <a:pt x="23325" y="25865"/>
                </a:cubicBezTo>
                <a:cubicBezTo>
                  <a:pt x="25627" y="23913"/>
                  <a:pt x="28482" y="22434"/>
                  <a:pt x="30671" y="20584"/>
                </a:cubicBezTo>
                <a:cubicBezTo>
                  <a:pt x="30975" y="20708"/>
                  <a:pt x="31280" y="20843"/>
                  <a:pt x="31585" y="20967"/>
                </a:cubicBezTo>
                <a:cubicBezTo>
                  <a:pt x="32386" y="21295"/>
                  <a:pt x="33176" y="21622"/>
                  <a:pt x="33954" y="21960"/>
                </a:cubicBezTo>
                <a:cubicBezTo>
                  <a:pt x="31472" y="23755"/>
                  <a:pt x="28651" y="25064"/>
                  <a:pt x="26371" y="27366"/>
                </a:cubicBezTo>
                <a:cubicBezTo>
                  <a:pt x="23539" y="30175"/>
                  <a:pt x="20899" y="34689"/>
                  <a:pt x="21181" y="38875"/>
                </a:cubicBezTo>
                <a:cubicBezTo>
                  <a:pt x="23336" y="35061"/>
                  <a:pt x="26033" y="31563"/>
                  <a:pt x="28854" y="28133"/>
                </a:cubicBezTo>
                <a:cubicBezTo>
                  <a:pt x="29700" y="27072"/>
                  <a:pt x="30614" y="26068"/>
                  <a:pt x="31517" y="25041"/>
                </a:cubicBezTo>
                <a:cubicBezTo>
                  <a:pt x="31991" y="24499"/>
                  <a:pt x="32465" y="23958"/>
                  <a:pt x="32916" y="23393"/>
                </a:cubicBezTo>
                <a:cubicBezTo>
                  <a:pt x="33142" y="23111"/>
                  <a:pt x="33661" y="22096"/>
                  <a:pt x="34045" y="22062"/>
                </a:cubicBezTo>
                <a:cubicBezTo>
                  <a:pt x="34203" y="22062"/>
                  <a:pt x="34372" y="22107"/>
                  <a:pt x="34507" y="22186"/>
                </a:cubicBezTo>
                <a:lnTo>
                  <a:pt x="36572" y="23157"/>
                </a:lnTo>
                <a:cubicBezTo>
                  <a:pt x="36065" y="23879"/>
                  <a:pt x="28256" y="32962"/>
                  <a:pt x="30005" y="42870"/>
                </a:cubicBezTo>
                <a:cubicBezTo>
                  <a:pt x="31021" y="41132"/>
                  <a:pt x="37170" y="31225"/>
                  <a:pt x="36651" y="23190"/>
                </a:cubicBezTo>
                <a:lnTo>
                  <a:pt x="36651" y="23190"/>
                </a:lnTo>
                <a:cubicBezTo>
                  <a:pt x="37340" y="23506"/>
                  <a:pt x="38005" y="23845"/>
                  <a:pt x="38649" y="24195"/>
                </a:cubicBezTo>
                <a:cubicBezTo>
                  <a:pt x="38807" y="24274"/>
                  <a:pt x="38976" y="24364"/>
                  <a:pt x="39134" y="24454"/>
                </a:cubicBezTo>
                <a:cubicBezTo>
                  <a:pt x="37159" y="28866"/>
                  <a:pt x="36335" y="37126"/>
                  <a:pt x="39021" y="41132"/>
                </a:cubicBezTo>
                <a:cubicBezTo>
                  <a:pt x="40138" y="35964"/>
                  <a:pt x="41842" y="29667"/>
                  <a:pt x="39360" y="24578"/>
                </a:cubicBezTo>
                <a:lnTo>
                  <a:pt x="39360" y="24578"/>
                </a:lnTo>
                <a:cubicBezTo>
                  <a:pt x="39653" y="24748"/>
                  <a:pt x="39946" y="24917"/>
                  <a:pt x="40228" y="25086"/>
                </a:cubicBezTo>
                <a:cubicBezTo>
                  <a:pt x="40736" y="25379"/>
                  <a:pt x="41233" y="25673"/>
                  <a:pt x="41707" y="26011"/>
                </a:cubicBezTo>
                <a:lnTo>
                  <a:pt x="42406" y="26485"/>
                </a:lnTo>
                <a:cubicBezTo>
                  <a:pt x="42508" y="26564"/>
                  <a:pt x="42621" y="26643"/>
                  <a:pt x="42734" y="26711"/>
                </a:cubicBezTo>
                <a:lnTo>
                  <a:pt x="43072" y="26948"/>
                </a:lnTo>
                <a:lnTo>
                  <a:pt x="44347" y="27839"/>
                </a:lnTo>
                <a:cubicBezTo>
                  <a:pt x="45160" y="28426"/>
                  <a:pt x="45904" y="28945"/>
                  <a:pt x="46525" y="29453"/>
                </a:cubicBezTo>
                <a:cubicBezTo>
                  <a:pt x="46841" y="29701"/>
                  <a:pt x="47134" y="29938"/>
                  <a:pt x="47383" y="30187"/>
                </a:cubicBezTo>
                <a:cubicBezTo>
                  <a:pt x="47620" y="30390"/>
                  <a:pt x="47845" y="30615"/>
                  <a:pt x="48060" y="30852"/>
                </a:cubicBezTo>
                <a:cubicBezTo>
                  <a:pt x="48252" y="31078"/>
                  <a:pt x="48421" y="31270"/>
                  <a:pt x="48567" y="31428"/>
                </a:cubicBezTo>
                <a:cubicBezTo>
                  <a:pt x="48725" y="31597"/>
                  <a:pt x="48816" y="31778"/>
                  <a:pt x="48906" y="31902"/>
                </a:cubicBezTo>
                <a:lnTo>
                  <a:pt x="49166" y="32308"/>
                </a:lnTo>
                <a:lnTo>
                  <a:pt x="48962" y="31879"/>
                </a:lnTo>
                <a:cubicBezTo>
                  <a:pt x="48883" y="31744"/>
                  <a:pt x="48804" y="31563"/>
                  <a:pt x="48692" y="31371"/>
                </a:cubicBezTo>
                <a:cubicBezTo>
                  <a:pt x="48545" y="31191"/>
                  <a:pt x="48398" y="30976"/>
                  <a:pt x="48229" y="30739"/>
                </a:cubicBezTo>
                <a:cubicBezTo>
                  <a:pt x="48026" y="30480"/>
                  <a:pt x="47811" y="30232"/>
                  <a:pt x="47586" y="29995"/>
                </a:cubicBezTo>
                <a:cubicBezTo>
                  <a:pt x="47338" y="29713"/>
                  <a:pt x="47067" y="29442"/>
                  <a:pt x="46785" y="29182"/>
                </a:cubicBezTo>
                <a:cubicBezTo>
                  <a:pt x="46187" y="28607"/>
                  <a:pt x="45476" y="28020"/>
                  <a:pt x="44697" y="27399"/>
                </a:cubicBezTo>
                <a:lnTo>
                  <a:pt x="43467" y="26440"/>
                </a:lnTo>
                <a:cubicBezTo>
                  <a:pt x="43365" y="26350"/>
                  <a:pt x="43264" y="26271"/>
                  <a:pt x="43151" y="26192"/>
                </a:cubicBezTo>
                <a:cubicBezTo>
                  <a:pt x="43050" y="26102"/>
                  <a:pt x="42925" y="26011"/>
                  <a:pt x="42813" y="25932"/>
                </a:cubicBezTo>
                <a:lnTo>
                  <a:pt x="42135" y="25425"/>
                </a:lnTo>
                <a:cubicBezTo>
                  <a:pt x="41684" y="25075"/>
                  <a:pt x="41188" y="24748"/>
                  <a:pt x="40669" y="24420"/>
                </a:cubicBezTo>
                <a:cubicBezTo>
                  <a:pt x="40353" y="24195"/>
                  <a:pt x="40025" y="24003"/>
                  <a:pt x="39698" y="23811"/>
                </a:cubicBezTo>
                <a:cubicBezTo>
                  <a:pt x="43749" y="19929"/>
                  <a:pt x="46875" y="12662"/>
                  <a:pt x="46480" y="7167"/>
                </a:cubicBezTo>
                <a:lnTo>
                  <a:pt x="46480" y="7167"/>
                </a:lnTo>
                <a:cubicBezTo>
                  <a:pt x="44889" y="9943"/>
                  <a:pt x="42948" y="12640"/>
                  <a:pt x="41447" y="15686"/>
                </a:cubicBezTo>
                <a:cubicBezTo>
                  <a:pt x="40149" y="18316"/>
                  <a:pt x="39935" y="20843"/>
                  <a:pt x="39563" y="23732"/>
                </a:cubicBezTo>
                <a:lnTo>
                  <a:pt x="39077" y="23450"/>
                </a:lnTo>
                <a:cubicBezTo>
                  <a:pt x="38536" y="23123"/>
                  <a:pt x="37960" y="22841"/>
                  <a:pt x="37385" y="22536"/>
                </a:cubicBezTo>
                <a:cubicBezTo>
                  <a:pt x="37249" y="22468"/>
                  <a:pt x="37114" y="22389"/>
                  <a:pt x="36979" y="22333"/>
                </a:cubicBezTo>
                <a:cubicBezTo>
                  <a:pt x="38457" y="18237"/>
                  <a:pt x="40228" y="14705"/>
                  <a:pt x="39890" y="9999"/>
                </a:cubicBezTo>
                <a:cubicBezTo>
                  <a:pt x="39890" y="9157"/>
                  <a:pt x="38616" y="1"/>
                  <a:pt x="37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3" name="Google Shape;4443;p21"/>
          <p:cNvSpPr/>
          <p:nvPr/>
        </p:nvSpPr>
        <p:spPr>
          <a:xfrm>
            <a:off x="5124829" y="4143349"/>
            <a:ext cx="493796" cy="779991"/>
          </a:xfrm>
          <a:custGeom>
            <a:avLst/>
            <a:gdLst/>
            <a:ahLst/>
            <a:cxnLst/>
            <a:rect l="l" t="t" r="r" b="b"/>
            <a:pathLst>
              <a:path w="14388" h="22727" extrusionOk="0">
                <a:moveTo>
                  <a:pt x="10190" y="1"/>
                </a:moveTo>
                <a:lnTo>
                  <a:pt x="10190" y="1"/>
                </a:lnTo>
                <a:cubicBezTo>
                  <a:pt x="4751" y="4074"/>
                  <a:pt x="0" y="15302"/>
                  <a:pt x="4661" y="22727"/>
                </a:cubicBezTo>
                <a:cubicBezTo>
                  <a:pt x="12673" y="17615"/>
                  <a:pt x="14388" y="8294"/>
                  <a:pt x="10190" y="1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4" name="Google Shape;4444;p21"/>
          <p:cNvSpPr/>
          <p:nvPr/>
        </p:nvSpPr>
        <p:spPr>
          <a:xfrm>
            <a:off x="5245258" y="4162705"/>
            <a:ext cx="265328" cy="911299"/>
          </a:xfrm>
          <a:custGeom>
            <a:avLst/>
            <a:gdLst/>
            <a:ahLst/>
            <a:cxnLst/>
            <a:rect l="l" t="t" r="r" b="b"/>
            <a:pathLst>
              <a:path w="7731" h="26553" extrusionOk="0">
                <a:moveTo>
                  <a:pt x="6264" y="1"/>
                </a:moveTo>
                <a:lnTo>
                  <a:pt x="6072" y="1163"/>
                </a:lnTo>
                <a:cubicBezTo>
                  <a:pt x="6015" y="1524"/>
                  <a:pt x="5936" y="1975"/>
                  <a:pt x="5857" y="2483"/>
                </a:cubicBezTo>
                <a:cubicBezTo>
                  <a:pt x="5778" y="3002"/>
                  <a:pt x="5654" y="3578"/>
                  <a:pt x="5530" y="4198"/>
                </a:cubicBezTo>
                <a:cubicBezTo>
                  <a:pt x="5428" y="4706"/>
                  <a:pt x="5327" y="5248"/>
                  <a:pt x="5214" y="5812"/>
                </a:cubicBezTo>
                <a:cubicBezTo>
                  <a:pt x="4853" y="5225"/>
                  <a:pt x="4458" y="4661"/>
                  <a:pt x="4029" y="4131"/>
                </a:cubicBezTo>
                <a:lnTo>
                  <a:pt x="4029" y="4131"/>
                </a:lnTo>
                <a:cubicBezTo>
                  <a:pt x="4334" y="4876"/>
                  <a:pt x="4695" y="5609"/>
                  <a:pt x="5113" y="6309"/>
                </a:cubicBezTo>
                <a:cubicBezTo>
                  <a:pt x="4955" y="6997"/>
                  <a:pt x="4785" y="7719"/>
                  <a:pt x="4616" y="8475"/>
                </a:cubicBezTo>
                <a:cubicBezTo>
                  <a:pt x="4548" y="8746"/>
                  <a:pt x="4481" y="9028"/>
                  <a:pt x="4424" y="9310"/>
                </a:cubicBezTo>
                <a:lnTo>
                  <a:pt x="4277" y="9355"/>
                </a:lnTo>
                <a:cubicBezTo>
                  <a:pt x="3894" y="8509"/>
                  <a:pt x="3454" y="7685"/>
                  <a:pt x="2969" y="6895"/>
                </a:cubicBezTo>
                <a:lnTo>
                  <a:pt x="2969" y="6895"/>
                </a:lnTo>
                <a:cubicBezTo>
                  <a:pt x="3262" y="7832"/>
                  <a:pt x="3612" y="8746"/>
                  <a:pt x="4029" y="9649"/>
                </a:cubicBezTo>
                <a:cubicBezTo>
                  <a:pt x="4056" y="9712"/>
                  <a:pt x="4119" y="9746"/>
                  <a:pt x="4189" y="9746"/>
                </a:cubicBezTo>
                <a:cubicBezTo>
                  <a:pt x="4207" y="9746"/>
                  <a:pt x="4225" y="9744"/>
                  <a:pt x="4244" y="9739"/>
                </a:cubicBezTo>
                <a:cubicBezTo>
                  <a:pt x="4266" y="9739"/>
                  <a:pt x="4300" y="9716"/>
                  <a:pt x="4323" y="9716"/>
                </a:cubicBezTo>
                <a:cubicBezTo>
                  <a:pt x="4232" y="10100"/>
                  <a:pt x="4142" y="10484"/>
                  <a:pt x="4041" y="10879"/>
                </a:cubicBezTo>
                <a:lnTo>
                  <a:pt x="3691" y="12312"/>
                </a:lnTo>
                <a:cubicBezTo>
                  <a:pt x="3600" y="12131"/>
                  <a:pt x="3499" y="11962"/>
                  <a:pt x="3409" y="11781"/>
                </a:cubicBezTo>
                <a:cubicBezTo>
                  <a:pt x="3284" y="11522"/>
                  <a:pt x="3149" y="11274"/>
                  <a:pt x="3002" y="11025"/>
                </a:cubicBezTo>
                <a:cubicBezTo>
                  <a:pt x="2856" y="10766"/>
                  <a:pt x="2698" y="10518"/>
                  <a:pt x="2528" y="10292"/>
                </a:cubicBezTo>
                <a:cubicBezTo>
                  <a:pt x="2438" y="10168"/>
                  <a:pt x="2337" y="10066"/>
                  <a:pt x="2246" y="9953"/>
                </a:cubicBezTo>
                <a:cubicBezTo>
                  <a:pt x="2156" y="9841"/>
                  <a:pt x="2032" y="9762"/>
                  <a:pt x="1930" y="9671"/>
                </a:cubicBezTo>
                <a:lnTo>
                  <a:pt x="1930" y="9671"/>
                </a:lnTo>
                <a:lnTo>
                  <a:pt x="2179" y="10021"/>
                </a:lnTo>
                <a:cubicBezTo>
                  <a:pt x="2258" y="10134"/>
                  <a:pt x="2325" y="10258"/>
                  <a:pt x="2404" y="10382"/>
                </a:cubicBezTo>
                <a:cubicBezTo>
                  <a:pt x="2472" y="10495"/>
                  <a:pt x="2528" y="10630"/>
                  <a:pt x="2596" y="10755"/>
                </a:cubicBezTo>
                <a:lnTo>
                  <a:pt x="2777" y="11138"/>
                </a:lnTo>
                <a:cubicBezTo>
                  <a:pt x="2890" y="11409"/>
                  <a:pt x="3002" y="11669"/>
                  <a:pt x="3115" y="11928"/>
                </a:cubicBezTo>
                <a:cubicBezTo>
                  <a:pt x="3239" y="12199"/>
                  <a:pt x="3375" y="12458"/>
                  <a:pt x="3510" y="12707"/>
                </a:cubicBezTo>
                <a:cubicBezTo>
                  <a:pt x="3533" y="12729"/>
                  <a:pt x="3555" y="12752"/>
                  <a:pt x="3589" y="12774"/>
                </a:cubicBezTo>
                <a:cubicBezTo>
                  <a:pt x="3544" y="12966"/>
                  <a:pt x="3488" y="13147"/>
                  <a:pt x="3442" y="13339"/>
                </a:cubicBezTo>
                <a:cubicBezTo>
                  <a:pt x="3330" y="13790"/>
                  <a:pt x="3217" y="14241"/>
                  <a:pt x="3104" y="14681"/>
                </a:cubicBezTo>
                <a:cubicBezTo>
                  <a:pt x="2596" y="13948"/>
                  <a:pt x="2066" y="13226"/>
                  <a:pt x="1479" y="12549"/>
                </a:cubicBezTo>
                <a:lnTo>
                  <a:pt x="1479" y="12549"/>
                </a:lnTo>
                <a:cubicBezTo>
                  <a:pt x="1930" y="13440"/>
                  <a:pt x="2438" y="14298"/>
                  <a:pt x="2980" y="15144"/>
                </a:cubicBezTo>
                <a:cubicBezTo>
                  <a:pt x="2720" y="16182"/>
                  <a:pt x="2449" y="17209"/>
                  <a:pt x="2190" y="18191"/>
                </a:cubicBezTo>
                <a:cubicBezTo>
                  <a:pt x="2190" y="18202"/>
                  <a:pt x="2190" y="18213"/>
                  <a:pt x="2167" y="18236"/>
                </a:cubicBezTo>
                <a:cubicBezTo>
                  <a:pt x="2009" y="17796"/>
                  <a:pt x="1851" y="17367"/>
                  <a:pt x="1682" y="16938"/>
                </a:cubicBezTo>
                <a:cubicBezTo>
                  <a:pt x="1434" y="16442"/>
                  <a:pt x="1186" y="15945"/>
                  <a:pt x="904" y="15460"/>
                </a:cubicBezTo>
                <a:lnTo>
                  <a:pt x="904" y="15460"/>
                </a:lnTo>
                <a:cubicBezTo>
                  <a:pt x="1061" y="16002"/>
                  <a:pt x="1242" y="16532"/>
                  <a:pt x="1434" y="17051"/>
                </a:cubicBezTo>
                <a:cubicBezTo>
                  <a:pt x="1592" y="17581"/>
                  <a:pt x="1761" y="18101"/>
                  <a:pt x="1942" y="18620"/>
                </a:cubicBezTo>
                <a:cubicBezTo>
                  <a:pt x="1953" y="18665"/>
                  <a:pt x="1987" y="18699"/>
                  <a:pt x="2043" y="18721"/>
                </a:cubicBezTo>
                <a:cubicBezTo>
                  <a:pt x="1682" y="20064"/>
                  <a:pt x="1344" y="21317"/>
                  <a:pt x="1061" y="22411"/>
                </a:cubicBezTo>
                <a:cubicBezTo>
                  <a:pt x="407" y="24894"/>
                  <a:pt x="1" y="26552"/>
                  <a:pt x="1" y="26552"/>
                </a:cubicBezTo>
                <a:cubicBezTo>
                  <a:pt x="1" y="26552"/>
                  <a:pt x="520" y="24916"/>
                  <a:pt x="1253" y="22468"/>
                </a:cubicBezTo>
                <a:cubicBezTo>
                  <a:pt x="1592" y="21339"/>
                  <a:pt x="1987" y="20041"/>
                  <a:pt x="2382" y="18642"/>
                </a:cubicBezTo>
                <a:cubicBezTo>
                  <a:pt x="2912" y="18428"/>
                  <a:pt x="3442" y="18213"/>
                  <a:pt x="3984" y="17988"/>
                </a:cubicBezTo>
                <a:cubicBezTo>
                  <a:pt x="4277" y="17852"/>
                  <a:pt x="4571" y="17706"/>
                  <a:pt x="4864" y="17570"/>
                </a:cubicBezTo>
                <a:cubicBezTo>
                  <a:pt x="5146" y="17401"/>
                  <a:pt x="5428" y="17232"/>
                  <a:pt x="5711" y="17051"/>
                </a:cubicBezTo>
                <a:lnTo>
                  <a:pt x="5711" y="17051"/>
                </a:lnTo>
                <a:cubicBezTo>
                  <a:pt x="5406" y="17153"/>
                  <a:pt x="5101" y="17288"/>
                  <a:pt x="4797" y="17401"/>
                </a:cubicBezTo>
                <a:cubicBezTo>
                  <a:pt x="4492" y="17514"/>
                  <a:pt x="4187" y="17604"/>
                  <a:pt x="3883" y="17717"/>
                </a:cubicBezTo>
                <a:cubicBezTo>
                  <a:pt x="3420" y="17864"/>
                  <a:pt x="2957" y="18033"/>
                  <a:pt x="2506" y="18213"/>
                </a:cubicBezTo>
                <a:cubicBezTo>
                  <a:pt x="2754" y="17333"/>
                  <a:pt x="3002" y="16408"/>
                  <a:pt x="3251" y="15471"/>
                </a:cubicBezTo>
                <a:cubicBezTo>
                  <a:pt x="3273" y="15483"/>
                  <a:pt x="3296" y="15488"/>
                  <a:pt x="3318" y="15488"/>
                </a:cubicBezTo>
                <a:cubicBezTo>
                  <a:pt x="3341" y="15488"/>
                  <a:pt x="3363" y="15483"/>
                  <a:pt x="3386" y="15471"/>
                </a:cubicBezTo>
                <a:lnTo>
                  <a:pt x="4232" y="15065"/>
                </a:lnTo>
                <a:cubicBezTo>
                  <a:pt x="4503" y="14907"/>
                  <a:pt x="4763" y="14749"/>
                  <a:pt x="5022" y="14591"/>
                </a:cubicBezTo>
                <a:cubicBezTo>
                  <a:pt x="5282" y="14422"/>
                  <a:pt x="5541" y="14264"/>
                  <a:pt x="5801" y="14095"/>
                </a:cubicBezTo>
                <a:cubicBezTo>
                  <a:pt x="6049" y="13925"/>
                  <a:pt x="6320" y="13790"/>
                  <a:pt x="6579" y="13621"/>
                </a:cubicBezTo>
                <a:lnTo>
                  <a:pt x="6579" y="13621"/>
                </a:lnTo>
                <a:cubicBezTo>
                  <a:pt x="6286" y="13711"/>
                  <a:pt x="6004" y="13824"/>
                  <a:pt x="5711" y="13937"/>
                </a:cubicBezTo>
                <a:cubicBezTo>
                  <a:pt x="5417" y="14038"/>
                  <a:pt x="5158" y="14196"/>
                  <a:pt x="4876" y="14332"/>
                </a:cubicBezTo>
                <a:cubicBezTo>
                  <a:pt x="4605" y="14478"/>
                  <a:pt x="4334" y="14614"/>
                  <a:pt x="4074" y="14760"/>
                </a:cubicBezTo>
                <a:cubicBezTo>
                  <a:pt x="3849" y="14873"/>
                  <a:pt x="3612" y="14975"/>
                  <a:pt x="3386" y="15088"/>
                </a:cubicBezTo>
                <a:lnTo>
                  <a:pt x="3375" y="15054"/>
                </a:lnTo>
                <a:cubicBezTo>
                  <a:pt x="3510" y="14512"/>
                  <a:pt x="3657" y="13971"/>
                  <a:pt x="3804" y="13418"/>
                </a:cubicBezTo>
                <a:cubicBezTo>
                  <a:pt x="3871" y="13169"/>
                  <a:pt x="3928" y="12910"/>
                  <a:pt x="3984" y="12662"/>
                </a:cubicBezTo>
                <a:lnTo>
                  <a:pt x="4695" y="12334"/>
                </a:lnTo>
                <a:cubicBezTo>
                  <a:pt x="4988" y="12165"/>
                  <a:pt x="5293" y="11985"/>
                  <a:pt x="5586" y="11815"/>
                </a:cubicBezTo>
                <a:cubicBezTo>
                  <a:pt x="6162" y="11432"/>
                  <a:pt x="6737" y="11071"/>
                  <a:pt x="7290" y="10664"/>
                </a:cubicBezTo>
                <a:lnTo>
                  <a:pt x="7290" y="10664"/>
                </a:lnTo>
                <a:cubicBezTo>
                  <a:pt x="6974" y="10800"/>
                  <a:pt x="6670" y="10946"/>
                  <a:pt x="6354" y="11093"/>
                </a:cubicBezTo>
                <a:lnTo>
                  <a:pt x="5440" y="11556"/>
                </a:lnTo>
                <a:cubicBezTo>
                  <a:pt x="5135" y="11714"/>
                  <a:pt x="4830" y="11872"/>
                  <a:pt x="4526" y="12030"/>
                </a:cubicBezTo>
                <a:lnTo>
                  <a:pt x="4097" y="12233"/>
                </a:lnTo>
                <a:cubicBezTo>
                  <a:pt x="4199" y="11804"/>
                  <a:pt x="4300" y="11364"/>
                  <a:pt x="4402" y="10946"/>
                </a:cubicBezTo>
                <a:cubicBezTo>
                  <a:pt x="4514" y="10484"/>
                  <a:pt x="4616" y="10032"/>
                  <a:pt x="4718" y="9581"/>
                </a:cubicBezTo>
                <a:cubicBezTo>
                  <a:pt x="4853" y="9536"/>
                  <a:pt x="4988" y="9502"/>
                  <a:pt x="5113" y="9446"/>
                </a:cubicBezTo>
                <a:cubicBezTo>
                  <a:pt x="5395" y="9321"/>
                  <a:pt x="5665" y="9209"/>
                  <a:pt x="5936" y="9073"/>
                </a:cubicBezTo>
                <a:cubicBezTo>
                  <a:pt x="6185" y="8927"/>
                  <a:pt x="6444" y="8780"/>
                  <a:pt x="6692" y="8611"/>
                </a:cubicBezTo>
                <a:cubicBezTo>
                  <a:pt x="6929" y="8419"/>
                  <a:pt x="7166" y="8238"/>
                  <a:pt x="7381" y="8046"/>
                </a:cubicBezTo>
                <a:lnTo>
                  <a:pt x="7381" y="8046"/>
                </a:lnTo>
                <a:cubicBezTo>
                  <a:pt x="7110" y="8182"/>
                  <a:pt x="6862" y="8317"/>
                  <a:pt x="6602" y="8453"/>
                </a:cubicBezTo>
                <a:cubicBezTo>
                  <a:pt x="6343" y="8588"/>
                  <a:pt x="6060" y="8690"/>
                  <a:pt x="5801" y="8814"/>
                </a:cubicBezTo>
                <a:cubicBezTo>
                  <a:pt x="5541" y="8938"/>
                  <a:pt x="5259" y="9017"/>
                  <a:pt x="4988" y="9118"/>
                </a:cubicBezTo>
                <a:lnTo>
                  <a:pt x="4808" y="9186"/>
                </a:lnTo>
                <a:cubicBezTo>
                  <a:pt x="4853" y="8972"/>
                  <a:pt x="4898" y="8746"/>
                  <a:pt x="4943" y="8543"/>
                </a:cubicBezTo>
                <a:cubicBezTo>
                  <a:pt x="5067" y="7888"/>
                  <a:pt x="5192" y="7268"/>
                  <a:pt x="5316" y="6670"/>
                </a:cubicBezTo>
                <a:cubicBezTo>
                  <a:pt x="5316" y="6670"/>
                  <a:pt x="5327" y="6681"/>
                  <a:pt x="5327" y="6692"/>
                </a:cubicBezTo>
                <a:lnTo>
                  <a:pt x="5349" y="6715"/>
                </a:lnTo>
                <a:cubicBezTo>
                  <a:pt x="5382" y="6753"/>
                  <a:pt x="5428" y="6774"/>
                  <a:pt x="5477" y="6774"/>
                </a:cubicBezTo>
                <a:cubicBezTo>
                  <a:pt x="5514" y="6774"/>
                  <a:pt x="5552" y="6762"/>
                  <a:pt x="5586" y="6737"/>
                </a:cubicBezTo>
                <a:lnTo>
                  <a:pt x="5609" y="6726"/>
                </a:lnTo>
                <a:cubicBezTo>
                  <a:pt x="5959" y="6433"/>
                  <a:pt x="6309" y="6128"/>
                  <a:pt x="6647" y="5812"/>
                </a:cubicBezTo>
                <a:cubicBezTo>
                  <a:pt x="7020" y="5530"/>
                  <a:pt x="7381" y="5225"/>
                  <a:pt x="7730" y="4909"/>
                </a:cubicBezTo>
                <a:lnTo>
                  <a:pt x="7730" y="4909"/>
                </a:lnTo>
                <a:cubicBezTo>
                  <a:pt x="7302" y="5112"/>
                  <a:pt x="6884" y="5338"/>
                  <a:pt x="6478" y="5586"/>
                </a:cubicBezTo>
                <a:cubicBezTo>
                  <a:pt x="6151" y="5812"/>
                  <a:pt x="5846" y="6072"/>
                  <a:pt x="5530" y="6320"/>
                </a:cubicBezTo>
                <a:cubicBezTo>
                  <a:pt x="5485" y="6263"/>
                  <a:pt x="5451" y="6196"/>
                  <a:pt x="5417" y="6139"/>
                </a:cubicBezTo>
                <a:cubicBezTo>
                  <a:pt x="5530" y="5474"/>
                  <a:pt x="5643" y="4830"/>
                  <a:pt x="5744" y="4244"/>
                </a:cubicBezTo>
                <a:cubicBezTo>
                  <a:pt x="5846" y="3612"/>
                  <a:pt x="5959" y="3025"/>
                  <a:pt x="6004" y="2506"/>
                </a:cubicBezTo>
                <a:cubicBezTo>
                  <a:pt x="6049" y="1987"/>
                  <a:pt x="6106" y="1547"/>
                  <a:pt x="6139" y="1163"/>
                </a:cubicBezTo>
                <a:cubicBezTo>
                  <a:pt x="6218" y="430"/>
                  <a:pt x="6263" y="1"/>
                  <a:pt x="6264" y="1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5" name="Google Shape;4445;p21"/>
          <p:cNvSpPr/>
          <p:nvPr/>
        </p:nvSpPr>
        <p:spPr>
          <a:xfrm>
            <a:off x="4911050" y="4222731"/>
            <a:ext cx="478318" cy="584435"/>
          </a:xfrm>
          <a:custGeom>
            <a:avLst/>
            <a:gdLst/>
            <a:ahLst/>
            <a:cxnLst/>
            <a:rect l="l" t="t" r="r" b="b"/>
            <a:pathLst>
              <a:path w="13937" h="17029" extrusionOk="0">
                <a:moveTo>
                  <a:pt x="1" y="1"/>
                </a:moveTo>
                <a:lnTo>
                  <a:pt x="283" y="768"/>
                </a:lnTo>
                <a:cubicBezTo>
                  <a:pt x="1321" y="4074"/>
                  <a:pt x="147" y="8069"/>
                  <a:pt x="1614" y="11093"/>
                </a:cubicBezTo>
                <a:cubicBezTo>
                  <a:pt x="3431" y="15223"/>
                  <a:pt x="8103" y="16318"/>
                  <a:pt x="12041" y="17029"/>
                </a:cubicBezTo>
                <a:cubicBezTo>
                  <a:pt x="12300" y="13136"/>
                  <a:pt x="13937" y="9310"/>
                  <a:pt x="10856" y="6004"/>
                </a:cubicBezTo>
                <a:cubicBezTo>
                  <a:pt x="8238" y="2867"/>
                  <a:pt x="3668" y="2686"/>
                  <a:pt x="452" y="294"/>
                </a:cubicBezTo>
                <a:lnTo>
                  <a:pt x="1" y="1"/>
                </a:ln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6" name="Google Shape;4446;p21"/>
          <p:cNvSpPr/>
          <p:nvPr/>
        </p:nvSpPr>
        <p:spPr>
          <a:xfrm>
            <a:off x="4978420" y="4352460"/>
            <a:ext cx="337366" cy="447739"/>
          </a:xfrm>
          <a:custGeom>
            <a:avLst/>
            <a:gdLst/>
            <a:ahLst/>
            <a:cxnLst/>
            <a:rect l="l" t="t" r="r" b="b"/>
            <a:pathLst>
              <a:path w="9830" h="13046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148" y="216"/>
                  <a:pt x="385" y="588"/>
                </a:cubicBezTo>
                <a:cubicBezTo>
                  <a:pt x="622" y="971"/>
                  <a:pt x="971" y="1502"/>
                  <a:pt x="1411" y="2134"/>
                </a:cubicBezTo>
                <a:cubicBezTo>
                  <a:pt x="1840" y="2766"/>
                  <a:pt x="2337" y="3510"/>
                  <a:pt x="2890" y="4289"/>
                </a:cubicBezTo>
                <a:lnTo>
                  <a:pt x="3589" y="5271"/>
                </a:lnTo>
                <a:cubicBezTo>
                  <a:pt x="3465" y="5237"/>
                  <a:pt x="3352" y="5203"/>
                  <a:pt x="3228" y="5169"/>
                </a:cubicBezTo>
                <a:lnTo>
                  <a:pt x="2766" y="5045"/>
                </a:lnTo>
                <a:cubicBezTo>
                  <a:pt x="2608" y="5000"/>
                  <a:pt x="2450" y="4966"/>
                  <a:pt x="2303" y="4910"/>
                </a:cubicBezTo>
                <a:lnTo>
                  <a:pt x="1840" y="4774"/>
                </a:lnTo>
                <a:cubicBezTo>
                  <a:pt x="1694" y="4718"/>
                  <a:pt x="1536" y="4673"/>
                  <a:pt x="1378" y="4628"/>
                </a:cubicBezTo>
                <a:cubicBezTo>
                  <a:pt x="1073" y="4515"/>
                  <a:pt x="780" y="4391"/>
                  <a:pt x="464" y="4289"/>
                </a:cubicBezTo>
                <a:lnTo>
                  <a:pt x="464" y="4289"/>
                </a:lnTo>
                <a:cubicBezTo>
                  <a:pt x="734" y="4470"/>
                  <a:pt x="1017" y="4639"/>
                  <a:pt x="1287" y="4808"/>
                </a:cubicBezTo>
                <a:cubicBezTo>
                  <a:pt x="1434" y="4887"/>
                  <a:pt x="1581" y="4966"/>
                  <a:pt x="1739" y="5022"/>
                </a:cubicBezTo>
                <a:cubicBezTo>
                  <a:pt x="1874" y="5101"/>
                  <a:pt x="2032" y="5169"/>
                  <a:pt x="2190" y="5237"/>
                </a:cubicBezTo>
                <a:cubicBezTo>
                  <a:pt x="2337" y="5305"/>
                  <a:pt x="2495" y="5350"/>
                  <a:pt x="2653" y="5417"/>
                </a:cubicBezTo>
                <a:lnTo>
                  <a:pt x="3115" y="5575"/>
                </a:lnTo>
                <a:cubicBezTo>
                  <a:pt x="3409" y="5677"/>
                  <a:pt x="3702" y="5756"/>
                  <a:pt x="3996" y="5846"/>
                </a:cubicBezTo>
                <a:lnTo>
                  <a:pt x="4639" y="6738"/>
                </a:lnTo>
                <a:cubicBezTo>
                  <a:pt x="4977" y="7166"/>
                  <a:pt x="5316" y="7595"/>
                  <a:pt x="5643" y="8013"/>
                </a:cubicBezTo>
                <a:lnTo>
                  <a:pt x="5564" y="8013"/>
                </a:lnTo>
                <a:cubicBezTo>
                  <a:pt x="5372" y="7979"/>
                  <a:pt x="5192" y="7934"/>
                  <a:pt x="5000" y="7900"/>
                </a:cubicBezTo>
                <a:cubicBezTo>
                  <a:pt x="4797" y="7866"/>
                  <a:pt x="4616" y="7798"/>
                  <a:pt x="4436" y="7742"/>
                </a:cubicBezTo>
                <a:cubicBezTo>
                  <a:pt x="4244" y="7686"/>
                  <a:pt x="4063" y="7595"/>
                  <a:pt x="3871" y="7528"/>
                </a:cubicBezTo>
                <a:lnTo>
                  <a:pt x="2754" y="7054"/>
                </a:lnTo>
                <a:cubicBezTo>
                  <a:pt x="2371" y="6896"/>
                  <a:pt x="1987" y="6771"/>
                  <a:pt x="1592" y="6670"/>
                </a:cubicBezTo>
                <a:lnTo>
                  <a:pt x="1592" y="6670"/>
                </a:lnTo>
                <a:cubicBezTo>
                  <a:pt x="1773" y="6760"/>
                  <a:pt x="1953" y="6862"/>
                  <a:pt x="2134" y="6952"/>
                </a:cubicBezTo>
                <a:cubicBezTo>
                  <a:pt x="2314" y="7054"/>
                  <a:pt x="2483" y="7166"/>
                  <a:pt x="2653" y="7257"/>
                </a:cubicBezTo>
                <a:cubicBezTo>
                  <a:pt x="3003" y="7460"/>
                  <a:pt x="3364" y="7663"/>
                  <a:pt x="3725" y="7855"/>
                </a:cubicBezTo>
                <a:cubicBezTo>
                  <a:pt x="3905" y="7945"/>
                  <a:pt x="4097" y="8035"/>
                  <a:pt x="4289" y="8114"/>
                </a:cubicBezTo>
                <a:cubicBezTo>
                  <a:pt x="4481" y="8205"/>
                  <a:pt x="4684" y="8261"/>
                  <a:pt x="4887" y="8329"/>
                </a:cubicBezTo>
                <a:cubicBezTo>
                  <a:pt x="5090" y="8363"/>
                  <a:pt x="5293" y="8419"/>
                  <a:pt x="5508" y="8453"/>
                </a:cubicBezTo>
                <a:cubicBezTo>
                  <a:pt x="5677" y="8464"/>
                  <a:pt x="5857" y="8475"/>
                  <a:pt x="6027" y="8487"/>
                </a:cubicBezTo>
                <a:cubicBezTo>
                  <a:pt x="6185" y="8690"/>
                  <a:pt x="6343" y="8893"/>
                  <a:pt x="6501" y="9096"/>
                </a:cubicBezTo>
                <a:cubicBezTo>
                  <a:pt x="7065" y="9796"/>
                  <a:pt x="7618" y="10450"/>
                  <a:pt x="8080" y="11026"/>
                </a:cubicBezTo>
                <a:cubicBezTo>
                  <a:pt x="7449" y="10800"/>
                  <a:pt x="6817" y="10597"/>
                  <a:pt x="6185" y="10405"/>
                </a:cubicBezTo>
                <a:cubicBezTo>
                  <a:pt x="5778" y="10258"/>
                  <a:pt x="5384" y="10123"/>
                  <a:pt x="4989" y="9976"/>
                </a:cubicBezTo>
                <a:cubicBezTo>
                  <a:pt x="4582" y="9841"/>
                  <a:pt x="4176" y="9717"/>
                  <a:pt x="3770" y="9615"/>
                </a:cubicBezTo>
                <a:lnTo>
                  <a:pt x="3770" y="9615"/>
                </a:lnTo>
                <a:cubicBezTo>
                  <a:pt x="4142" y="9818"/>
                  <a:pt x="4515" y="10010"/>
                  <a:pt x="4887" y="10202"/>
                </a:cubicBezTo>
                <a:cubicBezTo>
                  <a:pt x="5271" y="10394"/>
                  <a:pt x="5654" y="10563"/>
                  <a:pt x="6038" y="10744"/>
                </a:cubicBezTo>
                <a:cubicBezTo>
                  <a:pt x="6828" y="11048"/>
                  <a:pt x="7629" y="11342"/>
                  <a:pt x="8430" y="11601"/>
                </a:cubicBezTo>
                <a:lnTo>
                  <a:pt x="8475" y="11601"/>
                </a:lnTo>
                <a:cubicBezTo>
                  <a:pt x="8487" y="11605"/>
                  <a:pt x="8498" y="11606"/>
                  <a:pt x="8509" y="11606"/>
                </a:cubicBezTo>
                <a:cubicBezTo>
                  <a:pt x="8531" y="11606"/>
                  <a:pt x="8551" y="11601"/>
                  <a:pt x="8566" y="11601"/>
                </a:cubicBezTo>
                <a:cubicBezTo>
                  <a:pt x="8882" y="11962"/>
                  <a:pt x="9152" y="12278"/>
                  <a:pt x="9367" y="12515"/>
                </a:cubicBezTo>
                <a:cubicBezTo>
                  <a:pt x="9660" y="12854"/>
                  <a:pt x="9830" y="13045"/>
                  <a:pt x="9830" y="13045"/>
                </a:cubicBezTo>
                <a:lnTo>
                  <a:pt x="9435" y="12470"/>
                </a:lnTo>
                <a:cubicBezTo>
                  <a:pt x="9243" y="12199"/>
                  <a:pt x="9006" y="11838"/>
                  <a:pt x="8712" y="11432"/>
                </a:cubicBezTo>
                <a:cubicBezTo>
                  <a:pt x="8735" y="11263"/>
                  <a:pt x="8769" y="11093"/>
                  <a:pt x="8791" y="10924"/>
                </a:cubicBezTo>
                <a:cubicBezTo>
                  <a:pt x="8803" y="10755"/>
                  <a:pt x="8791" y="10574"/>
                  <a:pt x="8780" y="10405"/>
                </a:cubicBezTo>
                <a:cubicBezTo>
                  <a:pt x="8769" y="10236"/>
                  <a:pt x="8735" y="10066"/>
                  <a:pt x="8712" y="9897"/>
                </a:cubicBezTo>
                <a:lnTo>
                  <a:pt x="8588" y="9412"/>
                </a:lnTo>
                <a:cubicBezTo>
                  <a:pt x="8498" y="9096"/>
                  <a:pt x="8385" y="8780"/>
                  <a:pt x="8261" y="8475"/>
                </a:cubicBezTo>
                <a:cubicBezTo>
                  <a:pt x="8137" y="8171"/>
                  <a:pt x="8013" y="7866"/>
                  <a:pt x="7866" y="7573"/>
                </a:cubicBezTo>
                <a:lnTo>
                  <a:pt x="7866" y="7573"/>
                </a:lnTo>
                <a:cubicBezTo>
                  <a:pt x="7922" y="7889"/>
                  <a:pt x="8013" y="8205"/>
                  <a:pt x="8080" y="8532"/>
                </a:cubicBezTo>
                <a:cubicBezTo>
                  <a:pt x="8114" y="8690"/>
                  <a:pt x="8148" y="8848"/>
                  <a:pt x="8182" y="9006"/>
                </a:cubicBezTo>
                <a:lnTo>
                  <a:pt x="8272" y="9480"/>
                </a:lnTo>
                <a:lnTo>
                  <a:pt x="8340" y="9954"/>
                </a:lnTo>
                <a:lnTo>
                  <a:pt x="8374" y="10428"/>
                </a:lnTo>
                <a:cubicBezTo>
                  <a:pt x="8374" y="10574"/>
                  <a:pt x="8363" y="10732"/>
                  <a:pt x="8363" y="10879"/>
                </a:cubicBezTo>
                <a:cubicBezTo>
                  <a:pt x="8351" y="10901"/>
                  <a:pt x="8351" y="10924"/>
                  <a:pt x="8351" y="10935"/>
                </a:cubicBezTo>
                <a:cubicBezTo>
                  <a:pt x="7900" y="10326"/>
                  <a:pt x="7392" y="9593"/>
                  <a:pt x="6817" y="8836"/>
                </a:cubicBezTo>
                <a:cubicBezTo>
                  <a:pt x="6681" y="8645"/>
                  <a:pt x="6512" y="8442"/>
                  <a:pt x="6365" y="8238"/>
                </a:cubicBezTo>
                <a:cubicBezTo>
                  <a:pt x="6320" y="7889"/>
                  <a:pt x="6309" y="7539"/>
                  <a:pt x="6275" y="7166"/>
                </a:cubicBezTo>
                <a:cubicBezTo>
                  <a:pt x="6241" y="6794"/>
                  <a:pt x="6219" y="6444"/>
                  <a:pt x="6173" y="6083"/>
                </a:cubicBezTo>
                <a:cubicBezTo>
                  <a:pt x="6140" y="5711"/>
                  <a:pt x="6083" y="5350"/>
                  <a:pt x="6015" y="4989"/>
                </a:cubicBezTo>
                <a:cubicBezTo>
                  <a:pt x="5982" y="4808"/>
                  <a:pt x="5936" y="4639"/>
                  <a:pt x="5891" y="4458"/>
                </a:cubicBezTo>
                <a:cubicBezTo>
                  <a:pt x="5846" y="4278"/>
                  <a:pt x="5778" y="4108"/>
                  <a:pt x="5711" y="3939"/>
                </a:cubicBezTo>
                <a:lnTo>
                  <a:pt x="5711" y="3939"/>
                </a:lnTo>
                <a:cubicBezTo>
                  <a:pt x="5722" y="4120"/>
                  <a:pt x="5767" y="4289"/>
                  <a:pt x="5778" y="4481"/>
                </a:cubicBezTo>
                <a:cubicBezTo>
                  <a:pt x="5790" y="4661"/>
                  <a:pt x="5812" y="4831"/>
                  <a:pt x="5812" y="5022"/>
                </a:cubicBezTo>
                <a:cubicBezTo>
                  <a:pt x="5824" y="5384"/>
                  <a:pt x="5824" y="5745"/>
                  <a:pt x="5835" y="6106"/>
                </a:cubicBezTo>
                <a:cubicBezTo>
                  <a:pt x="5846" y="6602"/>
                  <a:pt x="5857" y="7099"/>
                  <a:pt x="5880" y="7607"/>
                </a:cubicBezTo>
                <a:cubicBezTo>
                  <a:pt x="5598" y="7223"/>
                  <a:pt x="5293" y="6839"/>
                  <a:pt x="5000" y="6456"/>
                </a:cubicBezTo>
                <a:cubicBezTo>
                  <a:pt x="4785" y="6162"/>
                  <a:pt x="4571" y="5869"/>
                  <a:pt x="4357" y="5575"/>
                </a:cubicBezTo>
                <a:lnTo>
                  <a:pt x="4470" y="5113"/>
                </a:lnTo>
                <a:cubicBezTo>
                  <a:pt x="4515" y="4921"/>
                  <a:pt x="4537" y="4718"/>
                  <a:pt x="4571" y="4515"/>
                </a:cubicBezTo>
                <a:cubicBezTo>
                  <a:pt x="4605" y="4120"/>
                  <a:pt x="4616" y="3725"/>
                  <a:pt x="4594" y="3319"/>
                </a:cubicBezTo>
                <a:cubicBezTo>
                  <a:pt x="4571" y="2924"/>
                  <a:pt x="4526" y="2540"/>
                  <a:pt x="4458" y="2145"/>
                </a:cubicBezTo>
                <a:cubicBezTo>
                  <a:pt x="4379" y="1761"/>
                  <a:pt x="4312" y="1378"/>
                  <a:pt x="4210" y="994"/>
                </a:cubicBezTo>
                <a:lnTo>
                  <a:pt x="4210" y="994"/>
                </a:lnTo>
                <a:cubicBezTo>
                  <a:pt x="4199" y="1784"/>
                  <a:pt x="4244" y="2563"/>
                  <a:pt x="4233" y="3330"/>
                </a:cubicBezTo>
                <a:cubicBezTo>
                  <a:pt x="4210" y="3522"/>
                  <a:pt x="4221" y="3713"/>
                  <a:pt x="4199" y="3894"/>
                </a:cubicBezTo>
                <a:cubicBezTo>
                  <a:pt x="4187" y="4086"/>
                  <a:pt x="4165" y="4278"/>
                  <a:pt x="4142" y="4458"/>
                </a:cubicBezTo>
                <a:cubicBezTo>
                  <a:pt x="4108" y="4650"/>
                  <a:pt x="4075" y="4842"/>
                  <a:pt x="4041" y="5022"/>
                </a:cubicBezTo>
                <a:cubicBezTo>
                  <a:pt x="4029" y="5056"/>
                  <a:pt x="4018" y="5090"/>
                  <a:pt x="4018" y="5113"/>
                </a:cubicBezTo>
                <a:cubicBezTo>
                  <a:pt x="3747" y="4752"/>
                  <a:pt x="3476" y="4391"/>
                  <a:pt x="3217" y="4052"/>
                </a:cubicBezTo>
                <a:cubicBezTo>
                  <a:pt x="2641" y="3285"/>
                  <a:pt x="2089" y="2585"/>
                  <a:pt x="1615" y="1987"/>
                </a:cubicBezTo>
                <a:cubicBezTo>
                  <a:pt x="1141" y="1378"/>
                  <a:pt x="734" y="881"/>
                  <a:pt x="452" y="543"/>
                </a:cubicBezTo>
                <a:lnTo>
                  <a:pt x="1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7" name="Google Shape;4447;p21"/>
          <p:cNvSpPr/>
          <p:nvPr/>
        </p:nvSpPr>
        <p:spPr>
          <a:xfrm>
            <a:off x="5103928" y="4836578"/>
            <a:ext cx="228125" cy="287224"/>
          </a:xfrm>
          <a:custGeom>
            <a:avLst/>
            <a:gdLst/>
            <a:ahLst/>
            <a:cxnLst/>
            <a:rect l="l" t="t" r="r" b="b"/>
            <a:pathLst>
              <a:path w="6647" h="8369" extrusionOk="0">
                <a:moveTo>
                  <a:pt x="3871" y="0"/>
                </a:moveTo>
                <a:cubicBezTo>
                  <a:pt x="2516" y="655"/>
                  <a:pt x="1128" y="1241"/>
                  <a:pt x="485" y="2720"/>
                </a:cubicBezTo>
                <a:cubicBezTo>
                  <a:pt x="158" y="3464"/>
                  <a:pt x="0" y="4277"/>
                  <a:pt x="0" y="5089"/>
                </a:cubicBezTo>
                <a:cubicBezTo>
                  <a:pt x="0" y="6545"/>
                  <a:pt x="722" y="7730"/>
                  <a:pt x="1918" y="8362"/>
                </a:cubicBezTo>
                <a:cubicBezTo>
                  <a:pt x="1977" y="8366"/>
                  <a:pt x="2035" y="8369"/>
                  <a:pt x="2093" y="8369"/>
                </a:cubicBezTo>
                <a:cubicBezTo>
                  <a:pt x="3463" y="8369"/>
                  <a:pt x="4881" y="7132"/>
                  <a:pt x="5552" y="6082"/>
                </a:cubicBezTo>
                <a:cubicBezTo>
                  <a:pt x="6567" y="4378"/>
                  <a:pt x="6646" y="2291"/>
                  <a:pt x="5778" y="519"/>
                </a:cubicBezTo>
                <a:cubicBezTo>
                  <a:pt x="5574" y="429"/>
                  <a:pt x="5349" y="361"/>
                  <a:pt x="5123" y="327"/>
                </a:cubicBezTo>
                <a:cubicBezTo>
                  <a:pt x="4694" y="215"/>
                  <a:pt x="4288" y="113"/>
                  <a:pt x="3871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21"/>
          <p:cNvSpPr/>
          <p:nvPr/>
        </p:nvSpPr>
        <p:spPr>
          <a:xfrm>
            <a:off x="5133546" y="4836647"/>
            <a:ext cx="201767" cy="191677"/>
          </a:xfrm>
          <a:custGeom>
            <a:avLst/>
            <a:gdLst/>
            <a:ahLst/>
            <a:cxnLst/>
            <a:rect l="l" t="t" r="r" b="b"/>
            <a:pathLst>
              <a:path w="5879" h="5585" extrusionOk="0">
                <a:moveTo>
                  <a:pt x="3840" y="0"/>
                </a:moveTo>
                <a:cubicBezTo>
                  <a:pt x="3757" y="0"/>
                  <a:pt x="3672" y="7"/>
                  <a:pt x="3583" y="21"/>
                </a:cubicBezTo>
                <a:cubicBezTo>
                  <a:pt x="3211" y="66"/>
                  <a:pt x="2850" y="213"/>
                  <a:pt x="2545" y="416"/>
                </a:cubicBezTo>
                <a:cubicBezTo>
                  <a:pt x="2263" y="608"/>
                  <a:pt x="2161" y="867"/>
                  <a:pt x="1924" y="1093"/>
                </a:cubicBezTo>
                <a:cubicBezTo>
                  <a:pt x="1371" y="1634"/>
                  <a:pt x="570" y="1860"/>
                  <a:pt x="175" y="2582"/>
                </a:cubicBezTo>
                <a:cubicBezTo>
                  <a:pt x="0" y="2895"/>
                  <a:pt x="13" y="3689"/>
                  <a:pt x="379" y="3689"/>
                </a:cubicBezTo>
                <a:cubicBezTo>
                  <a:pt x="462" y="3689"/>
                  <a:pt x="562" y="3648"/>
                  <a:pt x="683" y="3553"/>
                </a:cubicBezTo>
                <a:lnTo>
                  <a:pt x="683" y="3553"/>
                </a:lnTo>
                <a:cubicBezTo>
                  <a:pt x="469" y="3880"/>
                  <a:pt x="277" y="4512"/>
                  <a:pt x="694" y="4738"/>
                </a:cubicBezTo>
                <a:cubicBezTo>
                  <a:pt x="781" y="4789"/>
                  <a:pt x="884" y="4812"/>
                  <a:pt x="992" y="4812"/>
                </a:cubicBezTo>
                <a:cubicBezTo>
                  <a:pt x="1333" y="4812"/>
                  <a:pt x="1728" y="4586"/>
                  <a:pt x="1857" y="4320"/>
                </a:cubicBezTo>
                <a:cubicBezTo>
                  <a:pt x="1877" y="4783"/>
                  <a:pt x="2206" y="5136"/>
                  <a:pt x="2516" y="5136"/>
                </a:cubicBezTo>
                <a:cubicBezTo>
                  <a:pt x="2719" y="5136"/>
                  <a:pt x="2914" y="4984"/>
                  <a:pt x="3008" y="4613"/>
                </a:cubicBezTo>
                <a:cubicBezTo>
                  <a:pt x="3030" y="4941"/>
                  <a:pt x="3143" y="5550"/>
                  <a:pt x="3560" y="5584"/>
                </a:cubicBezTo>
                <a:cubicBezTo>
                  <a:pt x="3570" y="5584"/>
                  <a:pt x="3579" y="5585"/>
                  <a:pt x="3588" y="5585"/>
                </a:cubicBezTo>
                <a:cubicBezTo>
                  <a:pt x="3928" y="5585"/>
                  <a:pt x="4049" y="5171"/>
                  <a:pt x="4170" y="4918"/>
                </a:cubicBezTo>
                <a:cubicBezTo>
                  <a:pt x="4408" y="5052"/>
                  <a:pt x="4617" y="5110"/>
                  <a:pt x="4798" y="5110"/>
                </a:cubicBezTo>
                <a:cubicBezTo>
                  <a:pt x="5612" y="5110"/>
                  <a:pt x="5879" y="3934"/>
                  <a:pt x="5851" y="3113"/>
                </a:cubicBezTo>
                <a:cubicBezTo>
                  <a:pt x="5817" y="2368"/>
                  <a:pt x="5625" y="1646"/>
                  <a:pt x="5287" y="991"/>
                </a:cubicBezTo>
                <a:cubicBezTo>
                  <a:pt x="4966" y="420"/>
                  <a:pt x="4494" y="0"/>
                  <a:pt x="3840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9" name="Google Shape;4449;p21"/>
          <p:cNvSpPr/>
          <p:nvPr/>
        </p:nvSpPr>
        <p:spPr>
          <a:xfrm>
            <a:off x="5169376" y="4854768"/>
            <a:ext cx="176611" cy="282831"/>
          </a:xfrm>
          <a:custGeom>
            <a:avLst/>
            <a:gdLst/>
            <a:ahLst/>
            <a:cxnLst/>
            <a:rect l="l" t="t" r="r" b="b"/>
            <a:pathLst>
              <a:path w="5146" h="8241" extrusionOk="0">
                <a:moveTo>
                  <a:pt x="3871" y="1"/>
                </a:moveTo>
                <a:lnTo>
                  <a:pt x="3871" y="1"/>
                </a:lnTo>
                <a:cubicBezTo>
                  <a:pt x="4390" y="1005"/>
                  <a:pt x="4581" y="2145"/>
                  <a:pt x="4423" y="3262"/>
                </a:cubicBezTo>
                <a:cubicBezTo>
                  <a:pt x="4333" y="4074"/>
                  <a:pt x="4074" y="4853"/>
                  <a:pt x="3645" y="5552"/>
                </a:cubicBezTo>
                <a:cubicBezTo>
                  <a:pt x="2974" y="6602"/>
                  <a:pt x="1556" y="7839"/>
                  <a:pt x="177" y="7839"/>
                </a:cubicBezTo>
                <a:cubicBezTo>
                  <a:pt x="118" y="7839"/>
                  <a:pt x="59" y="7836"/>
                  <a:pt x="0" y="7832"/>
                </a:cubicBezTo>
                <a:lnTo>
                  <a:pt x="0" y="7832"/>
                </a:lnTo>
                <a:cubicBezTo>
                  <a:pt x="305" y="7978"/>
                  <a:pt x="621" y="8103"/>
                  <a:pt x="948" y="8182"/>
                </a:cubicBezTo>
                <a:cubicBezTo>
                  <a:pt x="1116" y="8222"/>
                  <a:pt x="1281" y="8241"/>
                  <a:pt x="1444" y="8241"/>
                </a:cubicBezTo>
                <a:cubicBezTo>
                  <a:pt x="2924" y="8241"/>
                  <a:pt x="4176" y="6678"/>
                  <a:pt x="4694" y="5417"/>
                </a:cubicBezTo>
                <a:cubicBezTo>
                  <a:pt x="5101" y="4435"/>
                  <a:pt x="5146" y="3307"/>
                  <a:pt x="4976" y="2269"/>
                </a:cubicBezTo>
                <a:cubicBezTo>
                  <a:pt x="4909" y="1829"/>
                  <a:pt x="4864" y="1332"/>
                  <a:pt x="4672" y="915"/>
                </a:cubicBezTo>
                <a:cubicBezTo>
                  <a:pt x="4514" y="587"/>
                  <a:pt x="4288" y="305"/>
                  <a:pt x="3995" y="68"/>
                </a:cubicBezTo>
                <a:cubicBezTo>
                  <a:pt x="3972" y="57"/>
                  <a:pt x="3961" y="46"/>
                  <a:pt x="3938" y="34"/>
                </a:cubicBezTo>
                <a:cubicBezTo>
                  <a:pt x="3916" y="23"/>
                  <a:pt x="3893" y="12"/>
                  <a:pt x="387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0" name="Google Shape;4450;p21"/>
          <p:cNvSpPr/>
          <p:nvPr/>
        </p:nvSpPr>
        <p:spPr>
          <a:xfrm>
            <a:off x="5268115" y="4858269"/>
            <a:ext cx="41870" cy="160755"/>
          </a:xfrm>
          <a:custGeom>
            <a:avLst/>
            <a:gdLst/>
            <a:ahLst/>
            <a:cxnLst/>
            <a:rect l="l" t="t" r="r" b="b"/>
            <a:pathLst>
              <a:path w="1220" h="4684" extrusionOk="0">
                <a:moveTo>
                  <a:pt x="869" y="0"/>
                </a:moveTo>
                <a:cubicBezTo>
                  <a:pt x="869" y="0"/>
                  <a:pt x="892" y="79"/>
                  <a:pt x="948" y="192"/>
                </a:cubicBezTo>
                <a:cubicBezTo>
                  <a:pt x="971" y="271"/>
                  <a:pt x="994" y="350"/>
                  <a:pt x="1005" y="429"/>
                </a:cubicBezTo>
                <a:cubicBezTo>
                  <a:pt x="1027" y="530"/>
                  <a:pt x="1039" y="632"/>
                  <a:pt x="1050" y="734"/>
                </a:cubicBezTo>
                <a:cubicBezTo>
                  <a:pt x="1061" y="846"/>
                  <a:pt x="1073" y="982"/>
                  <a:pt x="1061" y="1095"/>
                </a:cubicBezTo>
                <a:cubicBezTo>
                  <a:pt x="1050" y="1219"/>
                  <a:pt x="1050" y="1365"/>
                  <a:pt x="1027" y="1501"/>
                </a:cubicBezTo>
                <a:cubicBezTo>
                  <a:pt x="1016" y="1580"/>
                  <a:pt x="1016" y="1648"/>
                  <a:pt x="1005" y="1727"/>
                </a:cubicBezTo>
                <a:cubicBezTo>
                  <a:pt x="994" y="1794"/>
                  <a:pt x="982" y="1862"/>
                  <a:pt x="960" y="1941"/>
                </a:cubicBezTo>
                <a:cubicBezTo>
                  <a:pt x="937" y="2088"/>
                  <a:pt x="903" y="2234"/>
                  <a:pt x="869" y="2381"/>
                </a:cubicBezTo>
                <a:cubicBezTo>
                  <a:pt x="824" y="2528"/>
                  <a:pt x="790" y="2674"/>
                  <a:pt x="745" y="2821"/>
                </a:cubicBezTo>
                <a:cubicBezTo>
                  <a:pt x="700" y="2957"/>
                  <a:pt x="655" y="3103"/>
                  <a:pt x="599" y="3239"/>
                </a:cubicBezTo>
                <a:cubicBezTo>
                  <a:pt x="508" y="3509"/>
                  <a:pt x="407" y="3769"/>
                  <a:pt x="317" y="3972"/>
                </a:cubicBezTo>
                <a:cubicBezTo>
                  <a:pt x="271" y="4085"/>
                  <a:pt x="238" y="4187"/>
                  <a:pt x="192" y="4266"/>
                </a:cubicBezTo>
                <a:cubicBezTo>
                  <a:pt x="159" y="4345"/>
                  <a:pt x="125" y="4435"/>
                  <a:pt x="91" y="4491"/>
                </a:cubicBezTo>
                <a:cubicBezTo>
                  <a:pt x="34" y="4615"/>
                  <a:pt x="1" y="4683"/>
                  <a:pt x="1" y="4683"/>
                </a:cubicBezTo>
                <a:cubicBezTo>
                  <a:pt x="159" y="4480"/>
                  <a:pt x="305" y="4254"/>
                  <a:pt x="429" y="4029"/>
                </a:cubicBezTo>
                <a:cubicBezTo>
                  <a:pt x="486" y="3927"/>
                  <a:pt x="553" y="3825"/>
                  <a:pt x="599" y="3701"/>
                </a:cubicBezTo>
                <a:cubicBezTo>
                  <a:pt x="655" y="3577"/>
                  <a:pt x="723" y="3442"/>
                  <a:pt x="768" y="3306"/>
                </a:cubicBezTo>
                <a:cubicBezTo>
                  <a:pt x="824" y="3182"/>
                  <a:pt x="869" y="3024"/>
                  <a:pt x="926" y="2889"/>
                </a:cubicBezTo>
                <a:cubicBezTo>
                  <a:pt x="982" y="2742"/>
                  <a:pt x="1039" y="2595"/>
                  <a:pt x="1073" y="2437"/>
                </a:cubicBezTo>
                <a:cubicBezTo>
                  <a:pt x="1095" y="2280"/>
                  <a:pt x="1140" y="2133"/>
                  <a:pt x="1163" y="1986"/>
                </a:cubicBezTo>
                <a:cubicBezTo>
                  <a:pt x="1185" y="1828"/>
                  <a:pt x="1208" y="1681"/>
                  <a:pt x="1208" y="1523"/>
                </a:cubicBezTo>
                <a:cubicBezTo>
                  <a:pt x="1219" y="1388"/>
                  <a:pt x="1208" y="1241"/>
                  <a:pt x="1208" y="1106"/>
                </a:cubicBezTo>
                <a:cubicBezTo>
                  <a:pt x="1208" y="971"/>
                  <a:pt x="1185" y="846"/>
                  <a:pt x="1163" y="722"/>
                </a:cubicBezTo>
                <a:cubicBezTo>
                  <a:pt x="1140" y="621"/>
                  <a:pt x="1106" y="508"/>
                  <a:pt x="1073" y="406"/>
                </a:cubicBezTo>
                <a:cubicBezTo>
                  <a:pt x="1039" y="339"/>
                  <a:pt x="1016" y="260"/>
                  <a:pt x="971" y="192"/>
                </a:cubicBezTo>
                <a:cubicBezTo>
                  <a:pt x="903" y="68"/>
                  <a:pt x="869" y="0"/>
                  <a:pt x="869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21"/>
          <p:cNvSpPr/>
          <p:nvPr/>
        </p:nvSpPr>
        <p:spPr>
          <a:xfrm>
            <a:off x="5260359" y="4895815"/>
            <a:ext cx="34526" cy="84084"/>
          </a:xfrm>
          <a:custGeom>
            <a:avLst/>
            <a:gdLst/>
            <a:ahLst/>
            <a:cxnLst/>
            <a:rect l="l" t="t" r="r" b="b"/>
            <a:pathLst>
              <a:path w="1006" h="2450" extrusionOk="0">
                <a:moveTo>
                  <a:pt x="983" y="1"/>
                </a:moveTo>
                <a:cubicBezTo>
                  <a:pt x="983" y="1"/>
                  <a:pt x="915" y="159"/>
                  <a:pt x="847" y="407"/>
                </a:cubicBezTo>
                <a:cubicBezTo>
                  <a:pt x="802" y="520"/>
                  <a:pt x="757" y="655"/>
                  <a:pt x="712" y="802"/>
                </a:cubicBezTo>
                <a:cubicBezTo>
                  <a:pt x="678" y="960"/>
                  <a:pt x="633" y="1118"/>
                  <a:pt x="576" y="1264"/>
                </a:cubicBezTo>
                <a:cubicBezTo>
                  <a:pt x="520" y="1422"/>
                  <a:pt x="464" y="1569"/>
                  <a:pt x="396" y="1716"/>
                </a:cubicBezTo>
                <a:cubicBezTo>
                  <a:pt x="362" y="1784"/>
                  <a:pt x="339" y="1851"/>
                  <a:pt x="306" y="1919"/>
                </a:cubicBezTo>
                <a:cubicBezTo>
                  <a:pt x="272" y="1975"/>
                  <a:pt x="249" y="2032"/>
                  <a:pt x="215" y="2088"/>
                </a:cubicBezTo>
                <a:cubicBezTo>
                  <a:pt x="193" y="2133"/>
                  <a:pt x="159" y="2190"/>
                  <a:pt x="136" y="2235"/>
                </a:cubicBezTo>
                <a:cubicBezTo>
                  <a:pt x="102" y="2269"/>
                  <a:pt x="80" y="2314"/>
                  <a:pt x="57" y="2348"/>
                </a:cubicBezTo>
                <a:lnTo>
                  <a:pt x="1" y="2449"/>
                </a:lnTo>
                <a:cubicBezTo>
                  <a:pt x="1" y="2449"/>
                  <a:pt x="35" y="2415"/>
                  <a:pt x="102" y="2370"/>
                </a:cubicBezTo>
                <a:cubicBezTo>
                  <a:pt x="125" y="2348"/>
                  <a:pt x="170" y="2314"/>
                  <a:pt x="204" y="2291"/>
                </a:cubicBezTo>
                <a:cubicBezTo>
                  <a:pt x="249" y="2257"/>
                  <a:pt x="294" y="2212"/>
                  <a:pt x="339" y="2167"/>
                </a:cubicBezTo>
                <a:cubicBezTo>
                  <a:pt x="385" y="2111"/>
                  <a:pt x="452" y="2077"/>
                  <a:pt x="497" y="2009"/>
                </a:cubicBezTo>
                <a:cubicBezTo>
                  <a:pt x="543" y="1953"/>
                  <a:pt x="633" y="1908"/>
                  <a:pt x="667" y="1829"/>
                </a:cubicBezTo>
                <a:cubicBezTo>
                  <a:pt x="700" y="1761"/>
                  <a:pt x="847" y="1727"/>
                  <a:pt x="881" y="1648"/>
                </a:cubicBezTo>
                <a:cubicBezTo>
                  <a:pt x="915" y="1569"/>
                  <a:pt x="937" y="1490"/>
                  <a:pt x="971" y="1411"/>
                </a:cubicBezTo>
                <a:cubicBezTo>
                  <a:pt x="1005" y="1343"/>
                  <a:pt x="915" y="1208"/>
                  <a:pt x="949" y="1129"/>
                </a:cubicBezTo>
                <a:cubicBezTo>
                  <a:pt x="971" y="1050"/>
                  <a:pt x="881" y="926"/>
                  <a:pt x="904" y="847"/>
                </a:cubicBezTo>
                <a:cubicBezTo>
                  <a:pt x="937" y="700"/>
                  <a:pt x="949" y="554"/>
                  <a:pt x="971" y="429"/>
                </a:cubicBezTo>
                <a:cubicBezTo>
                  <a:pt x="983" y="283"/>
                  <a:pt x="994" y="147"/>
                  <a:pt x="983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21"/>
          <p:cNvSpPr/>
          <p:nvPr/>
        </p:nvSpPr>
        <p:spPr>
          <a:xfrm>
            <a:off x="5253804" y="4893481"/>
            <a:ext cx="35658" cy="67439"/>
          </a:xfrm>
          <a:custGeom>
            <a:avLst/>
            <a:gdLst/>
            <a:ahLst/>
            <a:cxnLst/>
            <a:rect l="l" t="t" r="r" b="b"/>
            <a:pathLst>
              <a:path w="1039" h="1965" extrusionOk="0">
                <a:moveTo>
                  <a:pt x="1038" y="1"/>
                </a:moveTo>
                <a:cubicBezTo>
                  <a:pt x="1038" y="1"/>
                  <a:pt x="1027" y="35"/>
                  <a:pt x="1004" y="91"/>
                </a:cubicBezTo>
                <a:cubicBezTo>
                  <a:pt x="970" y="148"/>
                  <a:pt x="948" y="227"/>
                  <a:pt x="903" y="328"/>
                </a:cubicBezTo>
                <a:cubicBezTo>
                  <a:pt x="880" y="373"/>
                  <a:pt x="858" y="430"/>
                  <a:pt x="835" y="486"/>
                </a:cubicBezTo>
                <a:cubicBezTo>
                  <a:pt x="824" y="543"/>
                  <a:pt x="790" y="599"/>
                  <a:pt x="767" y="655"/>
                </a:cubicBezTo>
                <a:cubicBezTo>
                  <a:pt x="711" y="780"/>
                  <a:pt x="655" y="904"/>
                  <a:pt x="587" y="1017"/>
                </a:cubicBezTo>
                <a:cubicBezTo>
                  <a:pt x="519" y="1141"/>
                  <a:pt x="463" y="1265"/>
                  <a:pt x="384" y="1378"/>
                </a:cubicBezTo>
                <a:cubicBezTo>
                  <a:pt x="350" y="1423"/>
                  <a:pt x="327" y="1479"/>
                  <a:pt x="293" y="1524"/>
                </a:cubicBezTo>
                <a:cubicBezTo>
                  <a:pt x="260" y="1581"/>
                  <a:pt x="226" y="1626"/>
                  <a:pt x="192" y="1671"/>
                </a:cubicBezTo>
                <a:cubicBezTo>
                  <a:pt x="147" y="1761"/>
                  <a:pt x="90" y="1829"/>
                  <a:pt x="56" y="1885"/>
                </a:cubicBezTo>
                <a:cubicBezTo>
                  <a:pt x="23" y="1931"/>
                  <a:pt x="0" y="1964"/>
                  <a:pt x="0" y="1964"/>
                </a:cubicBezTo>
                <a:cubicBezTo>
                  <a:pt x="23" y="1942"/>
                  <a:pt x="56" y="1931"/>
                  <a:pt x="79" y="1908"/>
                </a:cubicBezTo>
                <a:cubicBezTo>
                  <a:pt x="147" y="1852"/>
                  <a:pt x="226" y="1806"/>
                  <a:pt x="282" y="1750"/>
                </a:cubicBezTo>
                <a:cubicBezTo>
                  <a:pt x="327" y="1705"/>
                  <a:pt x="372" y="1660"/>
                  <a:pt x="418" y="1615"/>
                </a:cubicBezTo>
                <a:cubicBezTo>
                  <a:pt x="463" y="1569"/>
                  <a:pt x="508" y="1524"/>
                  <a:pt x="542" y="1479"/>
                </a:cubicBezTo>
                <a:cubicBezTo>
                  <a:pt x="587" y="1423"/>
                  <a:pt x="632" y="1366"/>
                  <a:pt x="666" y="1299"/>
                </a:cubicBezTo>
                <a:cubicBezTo>
                  <a:pt x="700" y="1242"/>
                  <a:pt x="745" y="1186"/>
                  <a:pt x="779" y="1118"/>
                </a:cubicBezTo>
                <a:cubicBezTo>
                  <a:pt x="812" y="1050"/>
                  <a:pt x="835" y="983"/>
                  <a:pt x="869" y="915"/>
                </a:cubicBezTo>
                <a:cubicBezTo>
                  <a:pt x="891" y="859"/>
                  <a:pt x="914" y="791"/>
                  <a:pt x="937" y="723"/>
                </a:cubicBezTo>
                <a:cubicBezTo>
                  <a:pt x="982" y="599"/>
                  <a:pt x="1004" y="486"/>
                  <a:pt x="1016" y="362"/>
                </a:cubicBezTo>
                <a:cubicBezTo>
                  <a:pt x="1038" y="272"/>
                  <a:pt x="1038" y="182"/>
                  <a:pt x="1038" y="103"/>
                </a:cubicBezTo>
                <a:lnTo>
                  <a:pt x="1038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3" name="Google Shape;4453;p21"/>
          <p:cNvSpPr/>
          <p:nvPr/>
        </p:nvSpPr>
        <p:spPr>
          <a:xfrm>
            <a:off x="4983465" y="4696347"/>
            <a:ext cx="335032" cy="203003"/>
          </a:xfrm>
          <a:custGeom>
            <a:avLst/>
            <a:gdLst/>
            <a:ahLst/>
            <a:cxnLst/>
            <a:rect l="l" t="t" r="r" b="b"/>
            <a:pathLst>
              <a:path w="9762" h="5915" extrusionOk="0">
                <a:moveTo>
                  <a:pt x="3350" y="0"/>
                </a:moveTo>
                <a:cubicBezTo>
                  <a:pt x="3143" y="0"/>
                  <a:pt x="2933" y="15"/>
                  <a:pt x="2720" y="46"/>
                </a:cubicBezTo>
                <a:cubicBezTo>
                  <a:pt x="1422" y="238"/>
                  <a:pt x="260" y="1028"/>
                  <a:pt x="35" y="2258"/>
                </a:cubicBezTo>
                <a:cubicBezTo>
                  <a:pt x="23" y="2315"/>
                  <a:pt x="12" y="2371"/>
                  <a:pt x="1" y="2427"/>
                </a:cubicBezTo>
                <a:cubicBezTo>
                  <a:pt x="80" y="2653"/>
                  <a:pt x="170" y="2879"/>
                  <a:pt x="271" y="3093"/>
                </a:cubicBezTo>
                <a:cubicBezTo>
                  <a:pt x="926" y="4312"/>
                  <a:pt x="2122" y="5057"/>
                  <a:pt x="3375" y="5564"/>
                </a:cubicBezTo>
                <a:cubicBezTo>
                  <a:pt x="4142" y="5869"/>
                  <a:pt x="5124" y="5914"/>
                  <a:pt x="5936" y="5914"/>
                </a:cubicBezTo>
                <a:cubicBezTo>
                  <a:pt x="7234" y="5892"/>
                  <a:pt x="8802" y="5722"/>
                  <a:pt x="9728" y="4820"/>
                </a:cubicBezTo>
                <a:cubicBezTo>
                  <a:pt x="9739" y="4797"/>
                  <a:pt x="9750" y="4763"/>
                  <a:pt x="9761" y="4741"/>
                </a:cubicBezTo>
                <a:cubicBezTo>
                  <a:pt x="9446" y="4131"/>
                  <a:pt x="9051" y="3567"/>
                  <a:pt x="8611" y="3048"/>
                </a:cubicBezTo>
                <a:cubicBezTo>
                  <a:pt x="7275" y="1538"/>
                  <a:pt x="5454" y="0"/>
                  <a:pt x="3350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4" name="Google Shape;4454;p21"/>
          <p:cNvSpPr/>
          <p:nvPr/>
        </p:nvSpPr>
        <p:spPr>
          <a:xfrm>
            <a:off x="5122118" y="4742747"/>
            <a:ext cx="194045" cy="164667"/>
          </a:xfrm>
          <a:custGeom>
            <a:avLst/>
            <a:gdLst/>
            <a:ahLst/>
            <a:cxnLst/>
            <a:rect l="l" t="t" r="r" b="b"/>
            <a:pathLst>
              <a:path w="5654" h="4798" extrusionOk="0">
                <a:moveTo>
                  <a:pt x="2746" y="1"/>
                </a:moveTo>
                <a:cubicBezTo>
                  <a:pt x="2726" y="1"/>
                  <a:pt x="2706" y="2"/>
                  <a:pt x="2686" y="3"/>
                </a:cubicBezTo>
                <a:cubicBezTo>
                  <a:pt x="2065" y="15"/>
                  <a:pt x="1648" y="771"/>
                  <a:pt x="1885" y="1324"/>
                </a:cubicBezTo>
                <a:cubicBezTo>
                  <a:pt x="1719" y="1197"/>
                  <a:pt x="1436" y="1048"/>
                  <a:pt x="1197" y="1048"/>
                </a:cubicBezTo>
                <a:cubicBezTo>
                  <a:pt x="1095" y="1048"/>
                  <a:pt x="1000" y="1076"/>
                  <a:pt x="926" y="1143"/>
                </a:cubicBezTo>
                <a:cubicBezTo>
                  <a:pt x="587" y="1414"/>
                  <a:pt x="835" y="1910"/>
                  <a:pt x="892" y="2226"/>
                </a:cubicBezTo>
                <a:cubicBezTo>
                  <a:pt x="689" y="2283"/>
                  <a:pt x="181" y="2317"/>
                  <a:pt x="113" y="2576"/>
                </a:cubicBezTo>
                <a:cubicBezTo>
                  <a:pt x="23" y="2824"/>
                  <a:pt x="260" y="2937"/>
                  <a:pt x="497" y="2971"/>
                </a:cubicBezTo>
                <a:cubicBezTo>
                  <a:pt x="136" y="3005"/>
                  <a:pt x="0" y="3276"/>
                  <a:pt x="91" y="3581"/>
                </a:cubicBezTo>
                <a:cubicBezTo>
                  <a:pt x="249" y="4212"/>
                  <a:pt x="1411" y="4630"/>
                  <a:pt x="1964" y="4743"/>
                </a:cubicBezTo>
                <a:cubicBezTo>
                  <a:pt x="2127" y="4780"/>
                  <a:pt x="2294" y="4797"/>
                  <a:pt x="2463" y="4797"/>
                </a:cubicBezTo>
                <a:cubicBezTo>
                  <a:pt x="3563" y="4797"/>
                  <a:pt x="4744" y="4085"/>
                  <a:pt x="5654" y="3772"/>
                </a:cubicBezTo>
                <a:lnTo>
                  <a:pt x="5552" y="2768"/>
                </a:lnTo>
                <a:cubicBezTo>
                  <a:pt x="4965" y="2170"/>
                  <a:pt x="4503" y="1459"/>
                  <a:pt x="3961" y="850"/>
                </a:cubicBezTo>
                <a:cubicBezTo>
                  <a:pt x="3647" y="524"/>
                  <a:pt x="3238" y="1"/>
                  <a:pt x="2746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5" name="Google Shape;4455;p21"/>
          <p:cNvSpPr/>
          <p:nvPr/>
        </p:nvSpPr>
        <p:spPr>
          <a:xfrm>
            <a:off x="4979999" y="4779641"/>
            <a:ext cx="336954" cy="159828"/>
          </a:xfrm>
          <a:custGeom>
            <a:avLst/>
            <a:gdLst/>
            <a:ahLst/>
            <a:cxnLst/>
            <a:rect l="l" t="t" r="r" b="b"/>
            <a:pathLst>
              <a:path w="9818" h="4657" extrusionOk="0">
                <a:moveTo>
                  <a:pt x="102" y="0"/>
                </a:moveTo>
                <a:lnTo>
                  <a:pt x="102" y="0"/>
                </a:lnTo>
                <a:cubicBezTo>
                  <a:pt x="0" y="869"/>
                  <a:pt x="181" y="1896"/>
                  <a:pt x="767" y="2528"/>
                </a:cubicBezTo>
                <a:cubicBezTo>
                  <a:pt x="1636" y="3487"/>
                  <a:pt x="2291" y="3905"/>
                  <a:pt x="3509" y="4390"/>
                </a:cubicBezTo>
                <a:cubicBezTo>
                  <a:pt x="3953" y="4572"/>
                  <a:pt x="4597" y="4656"/>
                  <a:pt x="5237" y="4656"/>
                </a:cubicBezTo>
                <a:cubicBezTo>
                  <a:pt x="5786" y="4656"/>
                  <a:pt x="6332" y="4595"/>
                  <a:pt x="6748" y="4480"/>
                </a:cubicBezTo>
                <a:cubicBezTo>
                  <a:pt x="7718" y="4221"/>
                  <a:pt x="9501" y="3352"/>
                  <a:pt x="9817" y="2393"/>
                </a:cubicBezTo>
                <a:lnTo>
                  <a:pt x="9817" y="2393"/>
                </a:lnTo>
                <a:cubicBezTo>
                  <a:pt x="8903" y="3295"/>
                  <a:pt x="7335" y="3465"/>
                  <a:pt x="6037" y="3487"/>
                </a:cubicBezTo>
                <a:cubicBezTo>
                  <a:pt x="5225" y="3487"/>
                  <a:pt x="4243" y="3442"/>
                  <a:pt x="3476" y="3137"/>
                </a:cubicBezTo>
                <a:cubicBezTo>
                  <a:pt x="2234" y="2630"/>
                  <a:pt x="1027" y="1885"/>
                  <a:pt x="372" y="666"/>
                </a:cubicBezTo>
                <a:cubicBezTo>
                  <a:pt x="271" y="452"/>
                  <a:pt x="181" y="226"/>
                  <a:pt x="10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6" name="Google Shape;4456;p21"/>
          <p:cNvSpPr/>
          <p:nvPr/>
        </p:nvSpPr>
        <p:spPr>
          <a:xfrm>
            <a:off x="5197622" y="4848556"/>
            <a:ext cx="135976" cy="35281"/>
          </a:xfrm>
          <a:custGeom>
            <a:avLst/>
            <a:gdLst/>
            <a:ahLst/>
            <a:cxnLst/>
            <a:rect l="l" t="t" r="r" b="b"/>
            <a:pathLst>
              <a:path w="3962" h="1028" extrusionOk="0">
                <a:moveTo>
                  <a:pt x="3962" y="1"/>
                </a:moveTo>
                <a:cubicBezTo>
                  <a:pt x="3905" y="12"/>
                  <a:pt x="3849" y="35"/>
                  <a:pt x="3792" y="57"/>
                </a:cubicBezTo>
                <a:cubicBezTo>
                  <a:pt x="3679" y="103"/>
                  <a:pt x="3533" y="159"/>
                  <a:pt x="3352" y="227"/>
                </a:cubicBezTo>
                <a:cubicBezTo>
                  <a:pt x="3172" y="294"/>
                  <a:pt x="2957" y="362"/>
                  <a:pt x="2732" y="441"/>
                </a:cubicBezTo>
                <a:cubicBezTo>
                  <a:pt x="2619" y="475"/>
                  <a:pt x="2495" y="509"/>
                  <a:pt x="2382" y="554"/>
                </a:cubicBezTo>
                <a:cubicBezTo>
                  <a:pt x="2258" y="588"/>
                  <a:pt x="2145" y="622"/>
                  <a:pt x="2009" y="655"/>
                </a:cubicBezTo>
                <a:cubicBezTo>
                  <a:pt x="1885" y="678"/>
                  <a:pt x="1772" y="712"/>
                  <a:pt x="1648" y="746"/>
                </a:cubicBezTo>
                <a:cubicBezTo>
                  <a:pt x="1524" y="768"/>
                  <a:pt x="1400" y="791"/>
                  <a:pt x="1287" y="813"/>
                </a:cubicBezTo>
                <a:cubicBezTo>
                  <a:pt x="1163" y="836"/>
                  <a:pt x="1050" y="859"/>
                  <a:pt x="949" y="870"/>
                </a:cubicBezTo>
                <a:cubicBezTo>
                  <a:pt x="836" y="870"/>
                  <a:pt x="734" y="892"/>
                  <a:pt x="644" y="892"/>
                </a:cubicBezTo>
                <a:lnTo>
                  <a:pt x="384" y="892"/>
                </a:lnTo>
                <a:cubicBezTo>
                  <a:pt x="317" y="892"/>
                  <a:pt x="249" y="881"/>
                  <a:pt x="181" y="870"/>
                </a:cubicBezTo>
                <a:lnTo>
                  <a:pt x="1" y="847"/>
                </a:lnTo>
                <a:lnTo>
                  <a:pt x="1" y="847"/>
                </a:lnTo>
                <a:cubicBezTo>
                  <a:pt x="1" y="847"/>
                  <a:pt x="57" y="881"/>
                  <a:pt x="170" y="926"/>
                </a:cubicBezTo>
                <a:cubicBezTo>
                  <a:pt x="238" y="949"/>
                  <a:pt x="294" y="960"/>
                  <a:pt x="362" y="971"/>
                </a:cubicBezTo>
                <a:cubicBezTo>
                  <a:pt x="452" y="994"/>
                  <a:pt x="542" y="1005"/>
                  <a:pt x="633" y="1017"/>
                </a:cubicBezTo>
                <a:cubicBezTo>
                  <a:pt x="746" y="1028"/>
                  <a:pt x="847" y="1028"/>
                  <a:pt x="960" y="1028"/>
                </a:cubicBezTo>
                <a:cubicBezTo>
                  <a:pt x="1062" y="1017"/>
                  <a:pt x="1186" y="1017"/>
                  <a:pt x="1310" y="1005"/>
                </a:cubicBezTo>
                <a:cubicBezTo>
                  <a:pt x="1434" y="994"/>
                  <a:pt x="1558" y="971"/>
                  <a:pt x="1682" y="949"/>
                </a:cubicBezTo>
                <a:cubicBezTo>
                  <a:pt x="1818" y="926"/>
                  <a:pt x="1942" y="892"/>
                  <a:pt x="2066" y="859"/>
                </a:cubicBezTo>
                <a:cubicBezTo>
                  <a:pt x="2314" y="802"/>
                  <a:pt x="2551" y="712"/>
                  <a:pt x="2799" y="622"/>
                </a:cubicBezTo>
                <a:cubicBezTo>
                  <a:pt x="3002" y="543"/>
                  <a:pt x="3206" y="441"/>
                  <a:pt x="3409" y="340"/>
                </a:cubicBezTo>
                <a:cubicBezTo>
                  <a:pt x="3600" y="238"/>
                  <a:pt x="3781" y="125"/>
                  <a:pt x="3962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7" name="Google Shape;4457;p21"/>
          <p:cNvSpPr/>
          <p:nvPr/>
        </p:nvSpPr>
        <p:spPr>
          <a:xfrm>
            <a:off x="5214301" y="4852057"/>
            <a:ext cx="106529" cy="12046"/>
          </a:xfrm>
          <a:custGeom>
            <a:avLst/>
            <a:gdLst/>
            <a:ahLst/>
            <a:cxnLst/>
            <a:rect l="l" t="t" r="r" b="b"/>
            <a:pathLst>
              <a:path w="3104" h="351" extrusionOk="0">
                <a:moveTo>
                  <a:pt x="3103" y="1"/>
                </a:moveTo>
                <a:lnTo>
                  <a:pt x="3103" y="1"/>
                </a:lnTo>
                <a:cubicBezTo>
                  <a:pt x="3103" y="1"/>
                  <a:pt x="3058" y="12"/>
                  <a:pt x="2968" y="12"/>
                </a:cubicBezTo>
                <a:cubicBezTo>
                  <a:pt x="2878" y="23"/>
                  <a:pt x="2753" y="57"/>
                  <a:pt x="2618" y="68"/>
                </a:cubicBezTo>
                <a:cubicBezTo>
                  <a:pt x="2539" y="68"/>
                  <a:pt x="2471" y="80"/>
                  <a:pt x="2381" y="91"/>
                </a:cubicBezTo>
                <a:cubicBezTo>
                  <a:pt x="2302" y="102"/>
                  <a:pt x="2212" y="102"/>
                  <a:pt x="2121" y="102"/>
                </a:cubicBezTo>
                <a:cubicBezTo>
                  <a:pt x="1941" y="125"/>
                  <a:pt x="1749" y="136"/>
                  <a:pt x="1557" y="136"/>
                </a:cubicBezTo>
                <a:lnTo>
                  <a:pt x="0" y="136"/>
                </a:lnTo>
                <a:cubicBezTo>
                  <a:pt x="0" y="136"/>
                  <a:pt x="56" y="159"/>
                  <a:pt x="147" y="181"/>
                </a:cubicBezTo>
                <a:cubicBezTo>
                  <a:pt x="226" y="192"/>
                  <a:pt x="339" y="226"/>
                  <a:pt x="485" y="260"/>
                </a:cubicBezTo>
                <a:cubicBezTo>
                  <a:pt x="632" y="283"/>
                  <a:pt x="801" y="305"/>
                  <a:pt x="993" y="328"/>
                </a:cubicBezTo>
                <a:cubicBezTo>
                  <a:pt x="1174" y="350"/>
                  <a:pt x="1365" y="350"/>
                  <a:pt x="1569" y="350"/>
                </a:cubicBezTo>
                <a:cubicBezTo>
                  <a:pt x="1670" y="339"/>
                  <a:pt x="1760" y="339"/>
                  <a:pt x="1862" y="328"/>
                </a:cubicBezTo>
                <a:cubicBezTo>
                  <a:pt x="1952" y="328"/>
                  <a:pt x="2054" y="317"/>
                  <a:pt x="2144" y="294"/>
                </a:cubicBezTo>
                <a:cubicBezTo>
                  <a:pt x="2234" y="283"/>
                  <a:pt x="2325" y="271"/>
                  <a:pt x="2415" y="249"/>
                </a:cubicBezTo>
                <a:cubicBezTo>
                  <a:pt x="2494" y="226"/>
                  <a:pt x="2573" y="204"/>
                  <a:pt x="2641" y="181"/>
                </a:cubicBezTo>
                <a:cubicBezTo>
                  <a:pt x="2753" y="147"/>
                  <a:pt x="2866" y="113"/>
                  <a:pt x="2979" y="57"/>
                </a:cubicBezTo>
                <a:lnTo>
                  <a:pt x="3103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8" name="Google Shape;4458;p21"/>
          <p:cNvSpPr/>
          <p:nvPr/>
        </p:nvSpPr>
        <p:spPr>
          <a:xfrm>
            <a:off x="5236369" y="4839290"/>
            <a:ext cx="92184" cy="14346"/>
          </a:xfrm>
          <a:custGeom>
            <a:avLst/>
            <a:gdLst/>
            <a:ahLst/>
            <a:cxnLst/>
            <a:rect l="l" t="t" r="r" b="b"/>
            <a:pathLst>
              <a:path w="2686" h="418" extrusionOk="0">
                <a:moveTo>
                  <a:pt x="0" y="0"/>
                </a:moveTo>
                <a:cubicBezTo>
                  <a:pt x="124" y="68"/>
                  <a:pt x="260" y="113"/>
                  <a:pt x="395" y="158"/>
                </a:cubicBezTo>
                <a:lnTo>
                  <a:pt x="587" y="237"/>
                </a:lnTo>
                <a:cubicBezTo>
                  <a:pt x="655" y="248"/>
                  <a:pt x="734" y="271"/>
                  <a:pt x="813" y="282"/>
                </a:cubicBezTo>
                <a:cubicBezTo>
                  <a:pt x="971" y="316"/>
                  <a:pt x="1140" y="361"/>
                  <a:pt x="1309" y="384"/>
                </a:cubicBezTo>
                <a:cubicBezTo>
                  <a:pt x="1490" y="395"/>
                  <a:pt x="1659" y="418"/>
                  <a:pt x="1817" y="418"/>
                </a:cubicBezTo>
                <a:cubicBezTo>
                  <a:pt x="1964" y="418"/>
                  <a:pt x="2110" y="418"/>
                  <a:pt x="2257" y="406"/>
                </a:cubicBezTo>
                <a:cubicBezTo>
                  <a:pt x="2517" y="384"/>
                  <a:pt x="2686" y="361"/>
                  <a:pt x="2686" y="361"/>
                </a:cubicBezTo>
                <a:cubicBezTo>
                  <a:pt x="2686" y="361"/>
                  <a:pt x="2505" y="316"/>
                  <a:pt x="2257" y="282"/>
                </a:cubicBezTo>
                <a:cubicBezTo>
                  <a:pt x="2189" y="271"/>
                  <a:pt x="2122" y="271"/>
                  <a:pt x="2054" y="260"/>
                </a:cubicBezTo>
                <a:cubicBezTo>
                  <a:pt x="1986" y="248"/>
                  <a:pt x="1907" y="237"/>
                  <a:pt x="1828" y="226"/>
                </a:cubicBezTo>
                <a:cubicBezTo>
                  <a:pt x="1670" y="203"/>
                  <a:pt x="1501" y="192"/>
                  <a:pt x="1343" y="169"/>
                </a:cubicBezTo>
                <a:cubicBezTo>
                  <a:pt x="1174" y="147"/>
                  <a:pt x="1005" y="113"/>
                  <a:pt x="847" y="102"/>
                </a:cubicBezTo>
                <a:cubicBezTo>
                  <a:pt x="768" y="90"/>
                  <a:pt x="689" y="90"/>
                  <a:pt x="621" y="79"/>
                </a:cubicBezTo>
                <a:cubicBezTo>
                  <a:pt x="553" y="68"/>
                  <a:pt x="485" y="57"/>
                  <a:pt x="418" y="45"/>
                </a:cubicBezTo>
                <a:cubicBezTo>
                  <a:pt x="170" y="11"/>
                  <a:pt x="0" y="0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9" name="Google Shape;4459;p21"/>
          <p:cNvSpPr/>
          <p:nvPr/>
        </p:nvSpPr>
        <p:spPr>
          <a:xfrm>
            <a:off x="5220479" y="4556973"/>
            <a:ext cx="189790" cy="307885"/>
          </a:xfrm>
          <a:custGeom>
            <a:avLst/>
            <a:gdLst/>
            <a:ahLst/>
            <a:cxnLst/>
            <a:rect l="l" t="t" r="r" b="b"/>
            <a:pathLst>
              <a:path w="5530" h="8971" extrusionOk="0">
                <a:moveTo>
                  <a:pt x="2822" y="0"/>
                </a:moveTo>
                <a:cubicBezTo>
                  <a:pt x="2573" y="45"/>
                  <a:pt x="2336" y="147"/>
                  <a:pt x="2133" y="282"/>
                </a:cubicBezTo>
                <a:cubicBezTo>
                  <a:pt x="1219" y="914"/>
                  <a:pt x="689" y="1805"/>
                  <a:pt x="373" y="2855"/>
                </a:cubicBezTo>
                <a:cubicBezTo>
                  <a:pt x="1" y="4062"/>
                  <a:pt x="215" y="5349"/>
                  <a:pt x="745" y="6477"/>
                </a:cubicBezTo>
                <a:cubicBezTo>
                  <a:pt x="982" y="6929"/>
                  <a:pt x="1242" y="7357"/>
                  <a:pt x="1547" y="7775"/>
                </a:cubicBezTo>
                <a:cubicBezTo>
                  <a:pt x="1908" y="8237"/>
                  <a:pt x="2336" y="8644"/>
                  <a:pt x="2833" y="8971"/>
                </a:cubicBezTo>
                <a:lnTo>
                  <a:pt x="3126" y="8542"/>
                </a:lnTo>
                <a:cubicBezTo>
                  <a:pt x="3499" y="8012"/>
                  <a:pt x="3815" y="7448"/>
                  <a:pt x="4097" y="6872"/>
                </a:cubicBezTo>
                <a:cubicBezTo>
                  <a:pt x="4898" y="5123"/>
                  <a:pt x="5530" y="2516"/>
                  <a:pt x="4210" y="835"/>
                </a:cubicBezTo>
                <a:cubicBezTo>
                  <a:pt x="3860" y="395"/>
                  <a:pt x="3375" y="102"/>
                  <a:pt x="2822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0" name="Google Shape;4460;p21"/>
          <p:cNvSpPr/>
          <p:nvPr/>
        </p:nvSpPr>
        <p:spPr>
          <a:xfrm>
            <a:off x="5237810" y="4705853"/>
            <a:ext cx="152724" cy="171806"/>
          </a:xfrm>
          <a:custGeom>
            <a:avLst/>
            <a:gdLst/>
            <a:ahLst/>
            <a:cxnLst/>
            <a:rect l="l" t="t" r="r" b="b"/>
            <a:pathLst>
              <a:path w="4450" h="5006" extrusionOk="0">
                <a:moveTo>
                  <a:pt x="1600" y="0"/>
                </a:moveTo>
                <a:cubicBezTo>
                  <a:pt x="1237" y="0"/>
                  <a:pt x="944" y="328"/>
                  <a:pt x="1064" y="875"/>
                </a:cubicBezTo>
                <a:cubicBezTo>
                  <a:pt x="949" y="688"/>
                  <a:pt x="828" y="612"/>
                  <a:pt x="711" y="612"/>
                </a:cubicBezTo>
                <a:cubicBezTo>
                  <a:pt x="335" y="612"/>
                  <a:pt x="0" y="1394"/>
                  <a:pt x="26" y="1755"/>
                </a:cubicBezTo>
                <a:cubicBezTo>
                  <a:pt x="105" y="3188"/>
                  <a:pt x="1402" y="4114"/>
                  <a:pt x="2361" y="5005"/>
                </a:cubicBezTo>
                <a:lnTo>
                  <a:pt x="2361" y="5005"/>
                </a:lnTo>
                <a:cubicBezTo>
                  <a:pt x="2264" y="4910"/>
                  <a:pt x="3299" y="3549"/>
                  <a:pt x="3389" y="3380"/>
                </a:cubicBezTo>
                <a:cubicBezTo>
                  <a:pt x="3829" y="2557"/>
                  <a:pt x="4449" y="1857"/>
                  <a:pt x="4054" y="864"/>
                </a:cubicBezTo>
                <a:cubicBezTo>
                  <a:pt x="3958" y="627"/>
                  <a:pt x="3649" y="342"/>
                  <a:pt x="3399" y="342"/>
                </a:cubicBezTo>
                <a:cubicBezTo>
                  <a:pt x="3268" y="342"/>
                  <a:pt x="3154" y="421"/>
                  <a:pt x="3095" y="627"/>
                </a:cubicBezTo>
                <a:cubicBezTo>
                  <a:pt x="3000" y="405"/>
                  <a:pt x="2688" y="6"/>
                  <a:pt x="2433" y="6"/>
                </a:cubicBezTo>
                <a:cubicBezTo>
                  <a:pt x="2324" y="6"/>
                  <a:pt x="2226" y="78"/>
                  <a:pt x="2159" y="266"/>
                </a:cubicBezTo>
                <a:cubicBezTo>
                  <a:pt x="1984" y="84"/>
                  <a:pt x="1783" y="0"/>
                  <a:pt x="1600" y="0"/>
                </a:cubicBezTo>
                <a:close/>
                <a:moveTo>
                  <a:pt x="2361" y="5005"/>
                </a:moveTo>
                <a:lnTo>
                  <a:pt x="2361" y="5005"/>
                </a:lnTo>
                <a:cubicBezTo>
                  <a:pt x="2361" y="5005"/>
                  <a:pt x="2362" y="5005"/>
                  <a:pt x="2362" y="5005"/>
                </a:cubicBezTo>
                <a:cubicBezTo>
                  <a:pt x="2362" y="5005"/>
                  <a:pt x="2361" y="5005"/>
                  <a:pt x="2361" y="5005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1" name="Google Shape;4461;p21"/>
          <p:cNvSpPr/>
          <p:nvPr/>
        </p:nvSpPr>
        <p:spPr>
          <a:xfrm>
            <a:off x="5177510" y="4555257"/>
            <a:ext cx="140197" cy="310768"/>
          </a:xfrm>
          <a:custGeom>
            <a:avLst/>
            <a:gdLst/>
            <a:ahLst/>
            <a:cxnLst/>
            <a:rect l="l" t="t" r="r" b="b"/>
            <a:pathLst>
              <a:path w="4085" h="9055" extrusionOk="0">
                <a:moveTo>
                  <a:pt x="3578" y="1"/>
                </a:moveTo>
                <a:cubicBezTo>
                  <a:pt x="3282" y="1"/>
                  <a:pt x="2988" y="51"/>
                  <a:pt x="2708" y="152"/>
                </a:cubicBezTo>
                <a:cubicBezTo>
                  <a:pt x="846" y="806"/>
                  <a:pt x="0" y="3458"/>
                  <a:pt x="587" y="5196"/>
                </a:cubicBezTo>
                <a:cubicBezTo>
                  <a:pt x="1117" y="6922"/>
                  <a:pt x="2167" y="8592"/>
                  <a:pt x="4051" y="9055"/>
                </a:cubicBezTo>
                <a:cubicBezTo>
                  <a:pt x="4062" y="9044"/>
                  <a:pt x="4074" y="9032"/>
                  <a:pt x="4085" y="9021"/>
                </a:cubicBezTo>
                <a:cubicBezTo>
                  <a:pt x="3588" y="8694"/>
                  <a:pt x="3160" y="8287"/>
                  <a:pt x="2799" y="7825"/>
                </a:cubicBezTo>
                <a:cubicBezTo>
                  <a:pt x="2494" y="7407"/>
                  <a:pt x="2234" y="6979"/>
                  <a:pt x="1997" y="6527"/>
                </a:cubicBezTo>
                <a:cubicBezTo>
                  <a:pt x="1467" y="5399"/>
                  <a:pt x="1253" y="4112"/>
                  <a:pt x="1625" y="2905"/>
                </a:cubicBezTo>
                <a:cubicBezTo>
                  <a:pt x="1941" y="1855"/>
                  <a:pt x="2471" y="964"/>
                  <a:pt x="3385" y="332"/>
                </a:cubicBezTo>
                <a:cubicBezTo>
                  <a:pt x="3600" y="197"/>
                  <a:pt x="3837" y="95"/>
                  <a:pt x="4085" y="50"/>
                </a:cubicBezTo>
                <a:cubicBezTo>
                  <a:pt x="3917" y="17"/>
                  <a:pt x="3747" y="1"/>
                  <a:pt x="357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2" name="Google Shape;4462;p21"/>
          <p:cNvSpPr/>
          <p:nvPr/>
        </p:nvSpPr>
        <p:spPr>
          <a:xfrm>
            <a:off x="5248759" y="4736261"/>
            <a:ext cx="69361" cy="131720"/>
          </a:xfrm>
          <a:custGeom>
            <a:avLst/>
            <a:gdLst/>
            <a:ahLst/>
            <a:cxnLst/>
            <a:rect l="l" t="t" r="r" b="b"/>
            <a:pathLst>
              <a:path w="2021" h="3838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45" y="272"/>
                  <a:pt x="147" y="678"/>
                </a:cubicBezTo>
                <a:cubicBezTo>
                  <a:pt x="203" y="881"/>
                  <a:pt x="260" y="1106"/>
                  <a:pt x="339" y="1355"/>
                </a:cubicBezTo>
                <a:cubicBezTo>
                  <a:pt x="429" y="1603"/>
                  <a:pt x="531" y="1862"/>
                  <a:pt x="632" y="2111"/>
                </a:cubicBezTo>
                <a:cubicBezTo>
                  <a:pt x="700" y="2246"/>
                  <a:pt x="756" y="2370"/>
                  <a:pt x="824" y="2494"/>
                </a:cubicBezTo>
                <a:cubicBezTo>
                  <a:pt x="892" y="2607"/>
                  <a:pt x="948" y="2720"/>
                  <a:pt x="1027" y="2844"/>
                </a:cubicBezTo>
                <a:cubicBezTo>
                  <a:pt x="1106" y="2957"/>
                  <a:pt x="1163" y="3059"/>
                  <a:pt x="1242" y="3149"/>
                </a:cubicBezTo>
                <a:cubicBezTo>
                  <a:pt x="1332" y="3239"/>
                  <a:pt x="1388" y="3329"/>
                  <a:pt x="1467" y="3408"/>
                </a:cubicBezTo>
                <a:cubicBezTo>
                  <a:pt x="1535" y="3476"/>
                  <a:pt x="1603" y="3544"/>
                  <a:pt x="1682" y="3600"/>
                </a:cubicBezTo>
                <a:cubicBezTo>
                  <a:pt x="1738" y="3645"/>
                  <a:pt x="1795" y="3691"/>
                  <a:pt x="1862" y="3736"/>
                </a:cubicBezTo>
                <a:cubicBezTo>
                  <a:pt x="1964" y="3792"/>
                  <a:pt x="2020" y="3837"/>
                  <a:pt x="2020" y="3837"/>
                </a:cubicBezTo>
                <a:cubicBezTo>
                  <a:pt x="2020" y="3837"/>
                  <a:pt x="1975" y="3781"/>
                  <a:pt x="1885" y="3702"/>
                </a:cubicBezTo>
                <a:cubicBezTo>
                  <a:pt x="1828" y="3657"/>
                  <a:pt x="1795" y="3600"/>
                  <a:pt x="1738" y="3544"/>
                </a:cubicBezTo>
                <a:cubicBezTo>
                  <a:pt x="1670" y="3476"/>
                  <a:pt x="1614" y="3397"/>
                  <a:pt x="1558" y="3329"/>
                </a:cubicBezTo>
                <a:cubicBezTo>
                  <a:pt x="1501" y="3250"/>
                  <a:pt x="1433" y="3149"/>
                  <a:pt x="1377" y="3059"/>
                </a:cubicBezTo>
                <a:cubicBezTo>
                  <a:pt x="1309" y="2957"/>
                  <a:pt x="1253" y="2844"/>
                  <a:pt x="1185" y="2743"/>
                </a:cubicBezTo>
                <a:cubicBezTo>
                  <a:pt x="1129" y="2630"/>
                  <a:pt x="1072" y="2517"/>
                  <a:pt x="1005" y="2393"/>
                </a:cubicBezTo>
                <a:cubicBezTo>
                  <a:pt x="948" y="2280"/>
                  <a:pt x="892" y="2156"/>
                  <a:pt x="835" y="2032"/>
                </a:cubicBezTo>
                <a:cubicBezTo>
                  <a:pt x="723" y="1783"/>
                  <a:pt x="621" y="1513"/>
                  <a:pt x="519" y="1287"/>
                </a:cubicBezTo>
                <a:cubicBezTo>
                  <a:pt x="429" y="1061"/>
                  <a:pt x="339" y="824"/>
                  <a:pt x="260" y="633"/>
                </a:cubicBezTo>
                <a:cubicBezTo>
                  <a:pt x="181" y="441"/>
                  <a:pt x="124" y="294"/>
                  <a:pt x="79" y="170"/>
                </a:cubicBezTo>
                <a:cubicBezTo>
                  <a:pt x="34" y="57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3" name="Google Shape;4463;p21"/>
          <p:cNvSpPr/>
          <p:nvPr/>
        </p:nvSpPr>
        <p:spPr>
          <a:xfrm>
            <a:off x="5272371" y="4721949"/>
            <a:ext cx="44204" cy="137108"/>
          </a:xfrm>
          <a:custGeom>
            <a:avLst/>
            <a:gdLst/>
            <a:ahLst/>
            <a:cxnLst/>
            <a:rect l="l" t="t" r="r" b="b"/>
            <a:pathLst>
              <a:path w="1288" h="3995" extrusionOk="0">
                <a:moveTo>
                  <a:pt x="1" y="0"/>
                </a:moveTo>
                <a:cubicBezTo>
                  <a:pt x="1" y="0"/>
                  <a:pt x="1" y="271"/>
                  <a:pt x="23" y="666"/>
                </a:cubicBezTo>
                <a:cubicBezTo>
                  <a:pt x="46" y="869"/>
                  <a:pt x="68" y="1106"/>
                  <a:pt x="102" y="1354"/>
                </a:cubicBezTo>
                <a:cubicBezTo>
                  <a:pt x="136" y="1614"/>
                  <a:pt x="193" y="1873"/>
                  <a:pt x="260" y="2133"/>
                </a:cubicBezTo>
                <a:cubicBezTo>
                  <a:pt x="294" y="2257"/>
                  <a:pt x="328" y="2392"/>
                  <a:pt x="373" y="2516"/>
                </a:cubicBezTo>
                <a:cubicBezTo>
                  <a:pt x="407" y="2641"/>
                  <a:pt x="463" y="2765"/>
                  <a:pt x="508" y="2889"/>
                </a:cubicBezTo>
                <a:cubicBezTo>
                  <a:pt x="554" y="3002"/>
                  <a:pt x="621" y="3115"/>
                  <a:pt x="666" y="3216"/>
                </a:cubicBezTo>
                <a:cubicBezTo>
                  <a:pt x="712" y="3318"/>
                  <a:pt x="779" y="3408"/>
                  <a:pt x="836" y="3498"/>
                </a:cubicBezTo>
                <a:cubicBezTo>
                  <a:pt x="892" y="3577"/>
                  <a:pt x="949" y="3656"/>
                  <a:pt x="1005" y="3724"/>
                </a:cubicBezTo>
                <a:cubicBezTo>
                  <a:pt x="1050" y="3780"/>
                  <a:pt x="1095" y="3825"/>
                  <a:pt x="1152" y="3871"/>
                </a:cubicBezTo>
                <a:cubicBezTo>
                  <a:pt x="1197" y="3916"/>
                  <a:pt x="1242" y="3961"/>
                  <a:pt x="1287" y="3995"/>
                </a:cubicBezTo>
                <a:cubicBezTo>
                  <a:pt x="1287" y="3995"/>
                  <a:pt x="1253" y="3938"/>
                  <a:pt x="1186" y="3848"/>
                </a:cubicBezTo>
                <a:cubicBezTo>
                  <a:pt x="1140" y="3792"/>
                  <a:pt x="1107" y="3735"/>
                  <a:pt x="1073" y="3667"/>
                </a:cubicBezTo>
                <a:cubicBezTo>
                  <a:pt x="1028" y="3611"/>
                  <a:pt x="994" y="3521"/>
                  <a:pt x="937" y="3442"/>
                </a:cubicBezTo>
                <a:cubicBezTo>
                  <a:pt x="892" y="3351"/>
                  <a:pt x="847" y="3250"/>
                  <a:pt x="813" y="3148"/>
                </a:cubicBezTo>
                <a:cubicBezTo>
                  <a:pt x="768" y="3047"/>
                  <a:pt x="723" y="2934"/>
                  <a:pt x="678" y="2810"/>
                </a:cubicBezTo>
                <a:cubicBezTo>
                  <a:pt x="644" y="2697"/>
                  <a:pt x="610" y="2584"/>
                  <a:pt x="565" y="2460"/>
                </a:cubicBezTo>
                <a:cubicBezTo>
                  <a:pt x="531" y="2336"/>
                  <a:pt x="497" y="2200"/>
                  <a:pt x="463" y="2076"/>
                </a:cubicBezTo>
                <a:cubicBezTo>
                  <a:pt x="396" y="1817"/>
                  <a:pt x="339" y="1569"/>
                  <a:pt x="283" y="1320"/>
                </a:cubicBezTo>
                <a:cubicBezTo>
                  <a:pt x="238" y="1072"/>
                  <a:pt x="181" y="846"/>
                  <a:pt x="147" y="655"/>
                </a:cubicBezTo>
                <a:cubicBezTo>
                  <a:pt x="114" y="463"/>
                  <a:pt x="68" y="293"/>
                  <a:pt x="46" y="181"/>
                </a:cubicBezTo>
                <a:cubicBezTo>
                  <a:pt x="23" y="57"/>
                  <a:pt x="1" y="0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4" name="Google Shape;4464;p21"/>
          <p:cNvSpPr/>
          <p:nvPr/>
        </p:nvSpPr>
        <p:spPr>
          <a:xfrm>
            <a:off x="5289805" y="4766085"/>
            <a:ext cx="25603" cy="89095"/>
          </a:xfrm>
          <a:custGeom>
            <a:avLst/>
            <a:gdLst/>
            <a:ahLst/>
            <a:cxnLst/>
            <a:rect l="l" t="t" r="r" b="b"/>
            <a:pathLst>
              <a:path w="746" h="2596" extrusionOk="0">
                <a:moveTo>
                  <a:pt x="395" y="0"/>
                </a:moveTo>
                <a:cubicBezTo>
                  <a:pt x="384" y="34"/>
                  <a:pt x="373" y="68"/>
                  <a:pt x="362" y="113"/>
                </a:cubicBezTo>
                <a:cubicBezTo>
                  <a:pt x="328" y="204"/>
                  <a:pt x="294" y="305"/>
                  <a:pt x="283" y="418"/>
                </a:cubicBezTo>
                <a:cubicBezTo>
                  <a:pt x="283" y="474"/>
                  <a:pt x="237" y="542"/>
                  <a:pt x="226" y="621"/>
                </a:cubicBezTo>
                <a:cubicBezTo>
                  <a:pt x="226" y="700"/>
                  <a:pt x="136" y="779"/>
                  <a:pt x="147" y="858"/>
                </a:cubicBezTo>
                <a:cubicBezTo>
                  <a:pt x="158" y="937"/>
                  <a:pt x="0" y="1039"/>
                  <a:pt x="12" y="1118"/>
                </a:cubicBezTo>
                <a:cubicBezTo>
                  <a:pt x="23" y="1208"/>
                  <a:pt x="34" y="1287"/>
                  <a:pt x="46" y="1366"/>
                </a:cubicBezTo>
                <a:cubicBezTo>
                  <a:pt x="68" y="1546"/>
                  <a:pt x="283" y="1671"/>
                  <a:pt x="316" y="1829"/>
                </a:cubicBezTo>
                <a:cubicBezTo>
                  <a:pt x="350" y="1975"/>
                  <a:pt x="565" y="2088"/>
                  <a:pt x="599" y="2201"/>
                </a:cubicBezTo>
                <a:cubicBezTo>
                  <a:pt x="678" y="2449"/>
                  <a:pt x="745" y="2596"/>
                  <a:pt x="745" y="2596"/>
                </a:cubicBezTo>
                <a:cubicBezTo>
                  <a:pt x="745" y="2460"/>
                  <a:pt x="734" y="2314"/>
                  <a:pt x="723" y="2178"/>
                </a:cubicBezTo>
                <a:cubicBezTo>
                  <a:pt x="700" y="1930"/>
                  <a:pt x="632" y="1614"/>
                  <a:pt x="576" y="1287"/>
                </a:cubicBezTo>
                <a:cubicBezTo>
                  <a:pt x="553" y="1129"/>
                  <a:pt x="520" y="971"/>
                  <a:pt x="497" y="813"/>
                </a:cubicBezTo>
                <a:cubicBezTo>
                  <a:pt x="497" y="745"/>
                  <a:pt x="474" y="678"/>
                  <a:pt x="474" y="599"/>
                </a:cubicBezTo>
                <a:cubicBezTo>
                  <a:pt x="463" y="531"/>
                  <a:pt x="452" y="474"/>
                  <a:pt x="441" y="407"/>
                </a:cubicBezTo>
                <a:cubicBezTo>
                  <a:pt x="429" y="283"/>
                  <a:pt x="429" y="181"/>
                  <a:pt x="418" y="113"/>
                </a:cubicBezTo>
                <a:cubicBezTo>
                  <a:pt x="418" y="68"/>
                  <a:pt x="407" y="34"/>
                  <a:pt x="395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5" name="Google Shape;4465;p21"/>
          <p:cNvSpPr/>
          <p:nvPr/>
        </p:nvSpPr>
        <p:spPr>
          <a:xfrm>
            <a:off x="5313829" y="4770341"/>
            <a:ext cx="13179" cy="63561"/>
          </a:xfrm>
          <a:custGeom>
            <a:avLst/>
            <a:gdLst/>
            <a:ahLst/>
            <a:cxnLst/>
            <a:rect l="l" t="t" r="r" b="b"/>
            <a:pathLst>
              <a:path w="384" h="1852" extrusionOk="0">
                <a:moveTo>
                  <a:pt x="384" y="1"/>
                </a:moveTo>
                <a:lnTo>
                  <a:pt x="384" y="1"/>
                </a:lnTo>
                <a:cubicBezTo>
                  <a:pt x="339" y="91"/>
                  <a:pt x="293" y="181"/>
                  <a:pt x="248" y="271"/>
                </a:cubicBezTo>
                <a:cubicBezTo>
                  <a:pt x="203" y="362"/>
                  <a:pt x="169" y="463"/>
                  <a:pt x="135" y="565"/>
                </a:cubicBezTo>
                <a:cubicBezTo>
                  <a:pt x="113" y="666"/>
                  <a:pt x="79" y="779"/>
                  <a:pt x="57" y="903"/>
                </a:cubicBezTo>
                <a:cubicBezTo>
                  <a:pt x="11" y="1118"/>
                  <a:pt x="0" y="1332"/>
                  <a:pt x="11" y="1558"/>
                </a:cubicBezTo>
                <a:cubicBezTo>
                  <a:pt x="11" y="1659"/>
                  <a:pt x="23" y="1761"/>
                  <a:pt x="45" y="1851"/>
                </a:cubicBezTo>
                <a:cubicBezTo>
                  <a:pt x="79" y="1761"/>
                  <a:pt x="113" y="1659"/>
                  <a:pt x="135" y="1569"/>
                </a:cubicBezTo>
                <a:cubicBezTo>
                  <a:pt x="158" y="1479"/>
                  <a:pt x="181" y="1377"/>
                  <a:pt x="203" y="1276"/>
                </a:cubicBezTo>
                <a:cubicBezTo>
                  <a:pt x="226" y="1163"/>
                  <a:pt x="237" y="1061"/>
                  <a:pt x="271" y="937"/>
                </a:cubicBezTo>
                <a:cubicBezTo>
                  <a:pt x="293" y="824"/>
                  <a:pt x="316" y="712"/>
                  <a:pt x="327" y="599"/>
                </a:cubicBezTo>
                <a:cubicBezTo>
                  <a:pt x="339" y="554"/>
                  <a:pt x="339" y="497"/>
                  <a:pt x="350" y="452"/>
                </a:cubicBezTo>
                <a:cubicBezTo>
                  <a:pt x="361" y="396"/>
                  <a:pt x="372" y="350"/>
                  <a:pt x="372" y="305"/>
                </a:cubicBezTo>
                <a:cubicBezTo>
                  <a:pt x="384" y="204"/>
                  <a:pt x="384" y="102"/>
                  <a:pt x="384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6" name="Google Shape;4466;p21"/>
          <p:cNvSpPr/>
          <p:nvPr/>
        </p:nvSpPr>
        <p:spPr>
          <a:xfrm>
            <a:off x="5311495" y="4685913"/>
            <a:ext cx="288151" cy="198267"/>
          </a:xfrm>
          <a:custGeom>
            <a:avLst/>
            <a:gdLst/>
            <a:ahLst/>
            <a:cxnLst/>
            <a:rect l="l" t="t" r="r" b="b"/>
            <a:pathLst>
              <a:path w="8396" h="5777" extrusionOk="0">
                <a:moveTo>
                  <a:pt x="5927" y="0"/>
                </a:moveTo>
                <a:cubicBezTo>
                  <a:pt x="5632" y="0"/>
                  <a:pt x="5337" y="23"/>
                  <a:pt x="5044" y="68"/>
                </a:cubicBezTo>
                <a:cubicBezTo>
                  <a:pt x="3577" y="305"/>
                  <a:pt x="2291" y="1332"/>
                  <a:pt x="1603" y="2607"/>
                </a:cubicBezTo>
                <a:cubicBezTo>
                  <a:pt x="1411" y="2991"/>
                  <a:pt x="723" y="4717"/>
                  <a:pt x="0" y="5361"/>
                </a:cubicBezTo>
                <a:lnTo>
                  <a:pt x="2043" y="5699"/>
                </a:lnTo>
                <a:cubicBezTo>
                  <a:pt x="2456" y="5749"/>
                  <a:pt x="2854" y="5777"/>
                  <a:pt x="3237" y="5777"/>
                </a:cubicBezTo>
                <a:cubicBezTo>
                  <a:pt x="4841" y="5777"/>
                  <a:pt x="6194" y="5289"/>
                  <a:pt x="7414" y="3905"/>
                </a:cubicBezTo>
                <a:cubicBezTo>
                  <a:pt x="8396" y="2777"/>
                  <a:pt x="8396" y="1513"/>
                  <a:pt x="7651" y="260"/>
                </a:cubicBezTo>
                <a:cubicBezTo>
                  <a:pt x="7090" y="88"/>
                  <a:pt x="6508" y="0"/>
                  <a:pt x="5927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7" name="Google Shape;4467;p21"/>
          <p:cNvSpPr/>
          <p:nvPr/>
        </p:nvSpPr>
        <p:spPr>
          <a:xfrm>
            <a:off x="5311495" y="4755549"/>
            <a:ext cx="183612" cy="129798"/>
          </a:xfrm>
          <a:custGeom>
            <a:avLst/>
            <a:gdLst/>
            <a:ahLst/>
            <a:cxnLst/>
            <a:rect l="l" t="t" r="r" b="b"/>
            <a:pathLst>
              <a:path w="5350" h="3782" extrusionOk="0">
                <a:moveTo>
                  <a:pt x="3515" y="0"/>
                </a:moveTo>
                <a:cubicBezTo>
                  <a:pt x="3175" y="0"/>
                  <a:pt x="2827" y="141"/>
                  <a:pt x="2686" y="432"/>
                </a:cubicBezTo>
                <a:cubicBezTo>
                  <a:pt x="2690" y="150"/>
                  <a:pt x="2567" y="51"/>
                  <a:pt x="2400" y="51"/>
                </a:cubicBezTo>
                <a:cubicBezTo>
                  <a:pt x="2125" y="51"/>
                  <a:pt x="1732" y="320"/>
                  <a:pt x="1591" y="488"/>
                </a:cubicBezTo>
                <a:cubicBezTo>
                  <a:pt x="881" y="1357"/>
                  <a:pt x="1072" y="2801"/>
                  <a:pt x="0" y="3332"/>
                </a:cubicBezTo>
                <a:lnTo>
                  <a:pt x="655" y="3343"/>
                </a:lnTo>
                <a:cubicBezTo>
                  <a:pt x="1478" y="3477"/>
                  <a:pt x="2073" y="3781"/>
                  <a:pt x="2814" y="3781"/>
                </a:cubicBezTo>
                <a:cubicBezTo>
                  <a:pt x="2946" y="3781"/>
                  <a:pt x="3084" y="3771"/>
                  <a:pt x="3228" y="3749"/>
                </a:cubicBezTo>
                <a:cubicBezTo>
                  <a:pt x="3713" y="3693"/>
                  <a:pt x="4379" y="3241"/>
                  <a:pt x="4774" y="2948"/>
                </a:cubicBezTo>
                <a:cubicBezTo>
                  <a:pt x="5349" y="2553"/>
                  <a:pt x="4999" y="2192"/>
                  <a:pt x="4469" y="2023"/>
                </a:cubicBezTo>
                <a:cubicBezTo>
                  <a:pt x="5338" y="1650"/>
                  <a:pt x="5157" y="1018"/>
                  <a:pt x="4255" y="906"/>
                </a:cubicBezTo>
                <a:cubicBezTo>
                  <a:pt x="4504" y="312"/>
                  <a:pt x="4020" y="0"/>
                  <a:pt x="3515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8" name="Google Shape;4468;p21"/>
          <p:cNvSpPr/>
          <p:nvPr/>
        </p:nvSpPr>
        <p:spPr>
          <a:xfrm>
            <a:off x="5309162" y="4656570"/>
            <a:ext cx="264950" cy="212956"/>
          </a:xfrm>
          <a:custGeom>
            <a:avLst/>
            <a:gdLst/>
            <a:ahLst/>
            <a:cxnLst/>
            <a:rect l="l" t="t" r="r" b="b"/>
            <a:pathLst>
              <a:path w="7720" h="6205" extrusionOk="0">
                <a:moveTo>
                  <a:pt x="5382" y="1"/>
                </a:moveTo>
                <a:cubicBezTo>
                  <a:pt x="4483" y="1"/>
                  <a:pt x="3555" y="277"/>
                  <a:pt x="2968" y="698"/>
                </a:cubicBezTo>
                <a:cubicBezTo>
                  <a:pt x="2032" y="1352"/>
                  <a:pt x="1637" y="2300"/>
                  <a:pt x="1197" y="3293"/>
                </a:cubicBezTo>
                <a:cubicBezTo>
                  <a:pt x="926" y="3869"/>
                  <a:pt x="689" y="4455"/>
                  <a:pt x="497" y="5065"/>
                </a:cubicBezTo>
                <a:cubicBezTo>
                  <a:pt x="328" y="5697"/>
                  <a:pt x="136" y="5911"/>
                  <a:pt x="1" y="6193"/>
                </a:cubicBezTo>
                <a:lnTo>
                  <a:pt x="68" y="6204"/>
                </a:lnTo>
                <a:cubicBezTo>
                  <a:pt x="802" y="5561"/>
                  <a:pt x="1479" y="3835"/>
                  <a:pt x="1671" y="3462"/>
                </a:cubicBezTo>
                <a:cubicBezTo>
                  <a:pt x="2359" y="2176"/>
                  <a:pt x="3645" y="1149"/>
                  <a:pt x="5112" y="912"/>
                </a:cubicBezTo>
                <a:cubicBezTo>
                  <a:pt x="5402" y="867"/>
                  <a:pt x="5694" y="844"/>
                  <a:pt x="5986" y="844"/>
                </a:cubicBezTo>
                <a:cubicBezTo>
                  <a:pt x="6571" y="844"/>
                  <a:pt x="7155" y="935"/>
                  <a:pt x="7719" y="1115"/>
                </a:cubicBezTo>
                <a:cubicBezTo>
                  <a:pt x="7708" y="1093"/>
                  <a:pt x="7685" y="1070"/>
                  <a:pt x="7674" y="1047"/>
                </a:cubicBezTo>
                <a:cubicBezTo>
                  <a:pt x="7220" y="300"/>
                  <a:pt x="6316" y="1"/>
                  <a:pt x="53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9" name="Google Shape;4469;p21"/>
          <p:cNvSpPr/>
          <p:nvPr/>
        </p:nvSpPr>
        <p:spPr>
          <a:xfrm>
            <a:off x="5318840" y="4747484"/>
            <a:ext cx="149155" cy="112741"/>
          </a:xfrm>
          <a:custGeom>
            <a:avLst/>
            <a:gdLst/>
            <a:ahLst/>
            <a:cxnLst/>
            <a:rect l="l" t="t" r="r" b="b"/>
            <a:pathLst>
              <a:path w="4346" h="3285" extrusionOk="0">
                <a:moveTo>
                  <a:pt x="12" y="2991"/>
                </a:moveTo>
                <a:cubicBezTo>
                  <a:pt x="12" y="3048"/>
                  <a:pt x="23" y="3093"/>
                  <a:pt x="35" y="3149"/>
                </a:cubicBezTo>
                <a:cubicBezTo>
                  <a:pt x="29" y="3149"/>
                  <a:pt x="51" y="3168"/>
                  <a:pt x="63" y="3184"/>
                </a:cubicBezTo>
                <a:lnTo>
                  <a:pt x="63" y="3184"/>
                </a:lnTo>
                <a:cubicBezTo>
                  <a:pt x="57" y="3153"/>
                  <a:pt x="53" y="3127"/>
                  <a:pt x="57" y="3127"/>
                </a:cubicBezTo>
                <a:cubicBezTo>
                  <a:pt x="46" y="3081"/>
                  <a:pt x="35" y="3036"/>
                  <a:pt x="23" y="2991"/>
                </a:cubicBezTo>
                <a:close/>
                <a:moveTo>
                  <a:pt x="4063" y="1"/>
                </a:moveTo>
                <a:cubicBezTo>
                  <a:pt x="3973" y="12"/>
                  <a:pt x="3871" y="35"/>
                  <a:pt x="3781" y="57"/>
                </a:cubicBezTo>
                <a:cubicBezTo>
                  <a:pt x="3668" y="80"/>
                  <a:pt x="3544" y="125"/>
                  <a:pt x="3431" y="170"/>
                </a:cubicBezTo>
                <a:cubicBezTo>
                  <a:pt x="3149" y="294"/>
                  <a:pt x="2890" y="441"/>
                  <a:pt x="2641" y="633"/>
                </a:cubicBezTo>
                <a:cubicBezTo>
                  <a:pt x="2506" y="723"/>
                  <a:pt x="2370" y="836"/>
                  <a:pt x="2235" y="949"/>
                </a:cubicBezTo>
                <a:cubicBezTo>
                  <a:pt x="2100" y="1062"/>
                  <a:pt x="1964" y="1186"/>
                  <a:pt x="1851" y="1310"/>
                </a:cubicBezTo>
                <a:cubicBezTo>
                  <a:pt x="1603" y="1581"/>
                  <a:pt x="1389" y="1851"/>
                  <a:pt x="1186" y="2111"/>
                </a:cubicBezTo>
                <a:cubicBezTo>
                  <a:pt x="1084" y="2235"/>
                  <a:pt x="983" y="2359"/>
                  <a:pt x="881" y="2472"/>
                </a:cubicBezTo>
                <a:cubicBezTo>
                  <a:pt x="791" y="2585"/>
                  <a:pt x="700" y="2686"/>
                  <a:pt x="599" y="2777"/>
                </a:cubicBezTo>
                <a:cubicBezTo>
                  <a:pt x="509" y="2867"/>
                  <a:pt x="418" y="2946"/>
                  <a:pt x="339" y="3014"/>
                </a:cubicBezTo>
                <a:cubicBezTo>
                  <a:pt x="272" y="3070"/>
                  <a:pt x="193" y="3115"/>
                  <a:pt x="114" y="3160"/>
                </a:cubicBezTo>
                <a:cubicBezTo>
                  <a:pt x="98" y="3171"/>
                  <a:pt x="82" y="3181"/>
                  <a:pt x="68" y="3190"/>
                </a:cubicBezTo>
                <a:lnTo>
                  <a:pt x="68" y="3190"/>
                </a:lnTo>
                <a:cubicBezTo>
                  <a:pt x="67" y="3188"/>
                  <a:pt x="65" y="3186"/>
                  <a:pt x="63" y="3184"/>
                </a:cubicBezTo>
                <a:lnTo>
                  <a:pt x="63" y="3184"/>
                </a:lnTo>
                <a:cubicBezTo>
                  <a:pt x="64" y="3187"/>
                  <a:pt x="64" y="3190"/>
                  <a:pt x="65" y="3193"/>
                </a:cubicBezTo>
                <a:lnTo>
                  <a:pt x="65" y="3193"/>
                </a:lnTo>
                <a:cubicBezTo>
                  <a:pt x="49" y="3203"/>
                  <a:pt x="35" y="3211"/>
                  <a:pt x="23" y="3217"/>
                </a:cubicBezTo>
                <a:cubicBezTo>
                  <a:pt x="1" y="3217"/>
                  <a:pt x="1" y="3239"/>
                  <a:pt x="23" y="3239"/>
                </a:cubicBezTo>
                <a:cubicBezTo>
                  <a:pt x="25" y="3241"/>
                  <a:pt x="26" y="3241"/>
                  <a:pt x="27" y="3241"/>
                </a:cubicBezTo>
                <a:cubicBezTo>
                  <a:pt x="35" y="3241"/>
                  <a:pt x="36" y="3206"/>
                  <a:pt x="46" y="3206"/>
                </a:cubicBezTo>
                <a:cubicBezTo>
                  <a:pt x="51" y="3206"/>
                  <a:pt x="55" y="3207"/>
                  <a:pt x="59" y="3207"/>
                </a:cubicBezTo>
                <a:cubicBezTo>
                  <a:pt x="62" y="3207"/>
                  <a:pt x="65" y="3206"/>
                  <a:pt x="67" y="3206"/>
                </a:cubicBezTo>
                <a:lnTo>
                  <a:pt x="67" y="3206"/>
                </a:lnTo>
                <a:cubicBezTo>
                  <a:pt x="69" y="3214"/>
                  <a:pt x="70" y="3223"/>
                  <a:pt x="71" y="3231"/>
                </a:cubicBezTo>
                <a:lnTo>
                  <a:pt x="71" y="3231"/>
                </a:lnTo>
                <a:cubicBezTo>
                  <a:pt x="90" y="3221"/>
                  <a:pt x="110" y="3213"/>
                  <a:pt x="125" y="3206"/>
                </a:cubicBezTo>
                <a:cubicBezTo>
                  <a:pt x="215" y="3172"/>
                  <a:pt x="305" y="3127"/>
                  <a:pt x="384" y="3081"/>
                </a:cubicBezTo>
                <a:cubicBezTo>
                  <a:pt x="486" y="3014"/>
                  <a:pt x="588" y="2946"/>
                  <a:pt x="678" y="2867"/>
                </a:cubicBezTo>
                <a:cubicBezTo>
                  <a:pt x="915" y="2675"/>
                  <a:pt x="1129" y="2461"/>
                  <a:pt x="1332" y="2235"/>
                </a:cubicBezTo>
                <a:cubicBezTo>
                  <a:pt x="1558" y="1987"/>
                  <a:pt x="1772" y="1716"/>
                  <a:pt x="2009" y="1456"/>
                </a:cubicBezTo>
                <a:cubicBezTo>
                  <a:pt x="2122" y="1332"/>
                  <a:pt x="2246" y="1220"/>
                  <a:pt x="2382" y="1107"/>
                </a:cubicBezTo>
                <a:cubicBezTo>
                  <a:pt x="2506" y="994"/>
                  <a:pt x="2630" y="892"/>
                  <a:pt x="2765" y="791"/>
                </a:cubicBezTo>
                <a:cubicBezTo>
                  <a:pt x="2991" y="610"/>
                  <a:pt x="3239" y="441"/>
                  <a:pt x="3499" y="306"/>
                </a:cubicBezTo>
                <a:cubicBezTo>
                  <a:pt x="3600" y="260"/>
                  <a:pt x="3713" y="227"/>
                  <a:pt x="3826" y="193"/>
                </a:cubicBezTo>
                <a:cubicBezTo>
                  <a:pt x="3858" y="181"/>
                  <a:pt x="3892" y="177"/>
                  <a:pt x="3925" y="177"/>
                </a:cubicBezTo>
                <a:cubicBezTo>
                  <a:pt x="3971" y="177"/>
                  <a:pt x="4017" y="184"/>
                  <a:pt x="4059" y="184"/>
                </a:cubicBezTo>
                <a:cubicBezTo>
                  <a:pt x="4072" y="184"/>
                  <a:pt x="4085" y="183"/>
                  <a:pt x="4097" y="181"/>
                </a:cubicBezTo>
                <a:cubicBezTo>
                  <a:pt x="4103" y="179"/>
                  <a:pt x="4109" y="178"/>
                  <a:pt x="4116" y="178"/>
                </a:cubicBezTo>
                <a:cubicBezTo>
                  <a:pt x="4179" y="178"/>
                  <a:pt x="4248" y="272"/>
                  <a:pt x="4289" y="272"/>
                </a:cubicBezTo>
                <a:lnTo>
                  <a:pt x="4345" y="260"/>
                </a:lnTo>
                <a:cubicBezTo>
                  <a:pt x="4345" y="260"/>
                  <a:pt x="4311" y="136"/>
                  <a:pt x="4266" y="125"/>
                </a:cubicBezTo>
                <a:cubicBezTo>
                  <a:pt x="4221" y="125"/>
                  <a:pt x="4142" y="1"/>
                  <a:pt x="4063" y="1"/>
                </a:cubicBezTo>
                <a:close/>
                <a:moveTo>
                  <a:pt x="71" y="3231"/>
                </a:moveTo>
                <a:cubicBezTo>
                  <a:pt x="62" y="3237"/>
                  <a:pt x="53" y="3243"/>
                  <a:pt x="46" y="3251"/>
                </a:cubicBezTo>
                <a:cubicBezTo>
                  <a:pt x="23" y="3262"/>
                  <a:pt x="57" y="3273"/>
                  <a:pt x="68" y="3285"/>
                </a:cubicBezTo>
                <a:cubicBezTo>
                  <a:pt x="77" y="3285"/>
                  <a:pt x="76" y="3261"/>
                  <a:pt x="71" y="323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0" name="Google Shape;4470;p21"/>
          <p:cNvSpPr/>
          <p:nvPr/>
        </p:nvSpPr>
        <p:spPr>
          <a:xfrm>
            <a:off x="5329685" y="4811010"/>
            <a:ext cx="94140" cy="45337"/>
          </a:xfrm>
          <a:custGeom>
            <a:avLst/>
            <a:gdLst/>
            <a:ahLst/>
            <a:cxnLst/>
            <a:rect l="l" t="t" r="r" b="b"/>
            <a:pathLst>
              <a:path w="2743" h="1321" extrusionOk="0">
                <a:moveTo>
                  <a:pt x="2743" y="0"/>
                </a:moveTo>
                <a:cubicBezTo>
                  <a:pt x="2722" y="0"/>
                  <a:pt x="2702" y="5"/>
                  <a:pt x="2683" y="12"/>
                </a:cubicBezTo>
                <a:lnTo>
                  <a:pt x="2683" y="12"/>
                </a:lnTo>
                <a:cubicBezTo>
                  <a:pt x="2723" y="5"/>
                  <a:pt x="2743" y="0"/>
                  <a:pt x="2743" y="0"/>
                </a:cubicBezTo>
                <a:close/>
                <a:moveTo>
                  <a:pt x="2683" y="12"/>
                </a:moveTo>
                <a:cubicBezTo>
                  <a:pt x="2663" y="15"/>
                  <a:pt x="2638" y="19"/>
                  <a:pt x="2607" y="23"/>
                </a:cubicBezTo>
                <a:cubicBezTo>
                  <a:pt x="2577" y="23"/>
                  <a:pt x="2547" y="18"/>
                  <a:pt x="2514" y="18"/>
                </a:cubicBezTo>
                <a:cubicBezTo>
                  <a:pt x="2497" y="18"/>
                  <a:pt x="2480" y="19"/>
                  <a:pt x="2461" y="23"/>
                </a:cubicBezTo>
                <a:cubicBezTo>
                  <a:pt x="2393" y="23"/>
                  <a:pt x="2325" y="34"/>
                  <a:pt x="2258" y="46"/>
                </a:cubicBezTo>
                <a:cubicBezTo>
                  <a:pt x="2100" y="91"/>
                  <a:pt x="1942" y="147"/>
                  <a:pt x="1784" y="215"/>
                </a:cubicBezTo>
                <a:cubicBezTo>
                  <a:pt x="1705" y="260"/>
                  <a:pt x="1614" y="294"/>
                  <a:pt x="1535" y="339"/>
                </a:cubicBezTo>
                <a:lnTo>
                  <a:pt x="1276" y="486"/>
                </a:lnTo>
                <a:cubicBezTo>
                  <a:pt x="1118" y="587"/>
                  <a:pt x="960" y="689"/>
                  <a:pt x="802" y="790"/>
                </a:cubicBezTo>
                <a:cubicBezTo>
                  <a:pt x="655" y="892"/>
                  <a:pt x="520" y="982"/>
                  <a:pt x="396" y="1061"/>
                </a:cubicBezTo>
                <a:cubicBezTo>
                  <a:pt x="283" y="1140"/>
                  <a:pt x="170" y="1197"/>
                  <a:pt x="102" y="1253"/>
                </a:cubicBezTo>
                <a:lnTo>
                  <a:pt x="1" y="1321"/>
                </a:lnTo>
                <a:lnTo>
                  <a:pt x="125" y="1287"/>
                </a:lnTo>
                <a:cubicBezTo>
                  <a:pt x="204" y="1264"/>
                  <a:pt x="317" y="1230"/>
                  <a:pt x="452" y="1174"/>
                </a:cubicBezTo>
                <a:cubicBezTo>
                  <a:pt x="588" y="1106"/>
                  <a:pt x="745" y="1039"/>
                  <a:pt x="903" y="960"/>
                </a:cubicBezTo>
                <a:cubicBezTo>
                  <a:pt x="1061" y="869"/>
                  <a:pt x="1231" y="768"/>
                  <a:pt x="1389" y="677"/>
                </a:cubicBezTo>
                <a:cubicBezTo>
                  <a:pt x="1558" y="576"/>
                  <a:pt x="1716" y="474"/>
                  <a:pt x="1874" y="395"/>
                </a:cubicBezTo>
                <a:cubicBezTo>
                  <a:pt x="1942" y="350"/>
                  <a:pt x="2021" y="305"/>
                  <a:pt x="2100" y="271"/>
                </a:cubicBezTo>
                <a:lnTo>
                  <a:pt x="2303" y="170"/>
                </a:lnTo>
                <a:cubicBezTo>
                  <a:pt x="2359" y="136"/>
                  <a:pt x="2416" y="113"/>
                  <a:pt x="2483" y="91"/>
                </a:cubicBezTo>
                <a:cubicBezTo>
                  <a:pt x="2528" y="68"/>
                  <a:pt x="2585" y="57"/>
                  <a:pt x="2619" y="46"/>
                </a:cubicBezTo>
                <a:cubicBezTo>
                  <a:pt x="2637" y="33"/>
                  <a:pt x="2659" y="21"/>
                  <a:pt x="2683" y="12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1" name="Google Shape;4471;p21"/>
          <p:cNvSpPr/>
          <p:nvPr/>
        </p:nvSpPr>
        <p:spPr>
          <a:xfrm>
            <a:off x="5334353" y="4826900"/>
            <a:ext cx="99940" cy="30991"/>
          </a:xfrm>
          <a:custGeom>
            <a:avLst/>
            <a:gdLst/>
            <a:ahLst/>
            <a:cxnLst/>
            <a:rect l="l" t="t" r="r" b="b"/>
            <a:pathLst>
              <a:path w="2912" h="903" extrusionOk="0">
                <a:moveTo>
                  <a:pt x="2911" y="0"/>
                </a:moveTo>
                <a:cubicBezTo>
                  <a:pt x="2753" y="0"/>
                  <a:pt x="2596" y="23"/>
                  <a:pt x="2438" y="45"/>
                </a:cubicBezTo>
                <a:cubicBezTo>
                  <a:pt x="2088" y="102"/>
                  <a:pt x="1738" y="181"/>
                  <a:pt x="1411" y="282"/>
                </a:cubicBezTo>
                <a:cubicBezTo>
                  <a:pt x="1219" y="339"/>
                  <a:pt x="1038" y="406"/>
                  <a:pt x="880" y="474"/>
                </a:cubicBezTo>
                <a:cubicBezTo>
                  <a:pt x="722" y="530"/>
                  <a:pt x="576" y="598"/>
                  <a:pt x="429" y="666"/>
                </a:cubicBezTo>
                <a:cubicBezTo>
                  <a:pt x="169" y="790"/>
                  <a:pt x="0" y="903"/>
                  <a:pt x="0" y="903"/>
                </a:cubicBezTo>
                <a:cubicBezTo>
                  <a:pt x="0" y="903"/>
                  <a:pt x="192" y="869"/>
                  <a:pt x="474" y="790"/>
                </a:cubicBezTo>
                <a:cubicBezTo>
                  <a:pt x="542" y="767"/>
                  <a:pt x="621" y="745"/>
                  <a:pt x="688" y="722"/>
                </a:cubicBezTo>
                <a:cubicBezTo>
                  <a:pt x="767" y="688"/>
                  <a:pt x="858" y="666"/>
                  <a:pt x="937" y="643"/>
                </a:cubicBezTo>
                <a:cubicBezTo>
                  <a:pt x="1106" y="598"/>
                  <a:pt x="1275" y="542"/>
                  <a:pt x="1467" y="485"/>
                </a:cubicBezTo>
                <a:cubicBezTo>
                  <a:pt x="1648" y="429"/>
                  <a:pt x="1828" y="372"/>
                  <a:pt x="1997" y="316"/>
                </a:cubicBezTo>
                <a:lnTo>
                  <a:pt x="2460" y="158"/>
                </a:lnTo>
                <a:cubicBezTo>
                  <a:pt x="2731" y="68"/>
                  <a:pt x="2911" y="0"/>
                  <a:pt x="291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2" name="Google Shape;4472;p21"/>
          <p:cNvSpPr/>
          <p:nvPr/>
        </p:nvSpPr>
        <p:spPr>
          <a:xfrm>
            <a:off x="5310329" y="4860980"/>
            <a:ext cx="227370" cy="252424"/>
          </a:xfrm>
          <a:custGeom>
            <a:avLst/>
            <a:gdLst/>
            <a:ahLst/>
            <a:cxnLst/>
            <a:rect l="l" t="t" r="r" b="b"/>
            <a:pathLst>
              <a:path w="6625" h="7355" extrusionOk="0">
                <a:moveTo>
                  <a:pt x="328" y="0"/>
                </a:moveTo>
                <a:cubicBezTo>
                  <a:pt x="226" y="23"/>
                  <a:pt x="113" y="57"/>
                  <a:pt x="1" y="90"/>
                </a:cubicBezTo>
                <a:cubicBezTo>
                  <a:pt x="644" y="1264"/>
                  <a:pt x="621" y="1648"/>
                  <a:pt x="779" y="2889"/>
                </a:cubicBezTo>
                <a:cubicBezTo>
                  <a:pt x="836" y="3306"/>
                  <a:pt x="689" y="4187"/>
                  <a:pt x="768" y="4581"/>
                </a:cubicBezTo>
                <a:cubicBezTo>
                  <a:pt x="813" y="4965"/>
                  <a:pt x="937" y="5157"/>
                  <a:pt x="1095" y="5529"/>
                </a:cubicBezTo>
                <a:cubicBezTo>
                  <a:pt x="1614" y="6782"/>
                  <a:pt x="3318" y="7312"/>
                  <a:pt x="4537" y="7346"/>
                </a:cubicBezTo>
                <a:cubicBezTo>
                  <a:pt x="4618" y="7352"/>
                  <a:pt x="4700" y="7355"/>
                  <a:pt x="4782" y="7355"/>
                </a:cubicBezTo>
                <a:cubicBezTo>
                  <a:pt x="5005" y="7355"/>
                  <a:pt x="5228" y="7334"/>
                  <a:pt x="5451" y="7301"/>
                </a:cubicBezTo>
                <a:cubicBezTo>
                  <a:pt x="6196" y="5924"/>
                  <a:pt x="6624" y="4480"/>
                  <a:pt x="5575" y="3002"/>
                </a:cubicBezTo>
                <a:cubicBezTo>
                  <a:pt x="4864" y="2043"/>
                  <a:pt x="4424" y="1569"/>
                  <a:pt x="3375" y="1061"/>
                </a:cubicBezTo>
                <a:cubicBezTo>
                  <a:pt x="2743" y="756"/>
                  <a:pt x="1298" y="23"/>
                  <a:pt x="328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3" name="Google Shape;4473;p21"/>
          <p:cNvSpPr/>
          <p:nvPr/>
        </p:nvSpPr>
        <p:spPr>
          <a:xfrm>
            <a:off x="5287094" y="4857479"/>
            <a:ext cx="5457" cy="4668"/>
          </a:xfrm>
          <a:custGeom>
            <a:avLst/>
            <a:gdLst/>
            <a:ahLst/>
            <a:cxnLst/>
            <a:rect l="l" t="t" r="r" b="b"/>
            <a:pathLst>
              <a:path w="159" h="136" extrusionOk="0">
                <a:moveTo>
                  <a:pt x="0" y="1"/>
                </a:moveTo>
                <a:lnTo>
                  <a:pt x="57" y="136"/>
                </a:lnTo>
                <a:cubicBezTo>
                  <a:pt x="91" y="113"/>
                  <a:pt x="125" y="102"/>
                  <a:pt x="158" y="80"/>
                </a:cubicBezTo>
                <a:cubicBezTo>
                  <a:pt x="113" y="57"/>
                  <a:pt x="57" y="23"/>
                  <a:pt x="0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4" name="Google Shape;4474;p21"/>
          <p:cNvSpPr/>
          <p:nvPr/>
        </p:nvSpPr>
        <p:spPr>
          <a:xfrm>
            <a:off x="5310329" y="4860980"/>
            <a:ext cx="166967" cy="163844"/>
          </a:xfrm>
          <a:custGeom>
            <a:avLst/>
            <a:gdLst/>
            <a:ahLst/>
            <a:cxnLst/>
            <a:rect l="l" t="t" r="r" b="b"/>
            <a:pathLst>
              <a:path w="4865" h="4774" extrusionOk="0">
                <a:moveTo>
                  <a:pt x="328" y="0"/>
                </a:moveTo>
                <a:cubicBezTo>
                  <a:pt x="215" y="23"/>
                  <a:pt x="102" y="57"/>
                  <a:pt x="1" y="90"/>
                </a:cubicBezTo>
                <a:cubicBezTo>
                  <a:pt x="632" y="1275"/>
                  <a:pt x="610" y="1659"/>
                  <a:pt x="768" y="2900"/>
                </a:cubicBezTo>
                <a:cubicBezTo>
                  <a:pt x="790" y="3126"/>
                  <a:pt x="790" y="3363"/>
                  <a:pt x="768" y="3600"/>
                </a:cubicBezTo>
                <a:cubicBezTo>
                  <a:pt x="858" y="3848"/>
                  <a:pt x="971" y="4062"/>
                  <a:pt x="1129" y="4153"/>
                </a:cubicBezTo>
                <a:cubicBezTo>
                  <a:pt x="1206" y="4195"/>
                  <a:pt x="1272" y="4213"/>
                  <a:pt x="1331" y="4213"/>
                </a:cubicBezTo>
                <a:cubicBezTo>
                  <a:pt x="1570" y="4213"/>
                  <a:pt x="1670" y="3904"/>
                  <a:pt x="1806" y="3667"/>
                </a:cubicBezTo>
                <a:cubicBezTo>
                  <a:pt x="2009" y="3972"/>
                  <a:pt x="2257" y="4762"/>
                  <a:pt x="2720" y="4773"/>
                </a:cubicBezTo>
                <a:cubicBezTo>
                  <a:pt x="3160" y="4751"/>
                  <a:pt x="3138" y="4085"/>
                  <a:pt x="3194" y="3780"/>
                </a:cubicBezTo>
                <a:cubicBezTo>
                  <a:pt x="3392" y="3807"/>
                  <a:pt x="3797" y="4006"/>
                  <a:pt x="4079" y="4006"/>
                </a:cubicBezTo>
                <a:cubicBezTo>
                  <a:pt x="4151" y="4006"/>
                  <a:pt x="4215" y="3993"/>
                  <a:pt x="4266" y="3961"/>
                </a:cubicBezTo>
                <a:cubicBezTo>
                  <a:pt x="4582" y="3735"/>
                  <a:pt x="4243" y="3419"/>
                  <a:pt x="4142" y="3137"/>
                </a:cubicBezTo>
                <a:lnTo>
                  <a:pt x="4142" y="3137"/>
                </a:lnTo>
                <a:cubicBezTo>
                  <a:pt x="4247" y="3163"/>
                  <a:pt x="4343" y="3177"/>
                  <a:pt x="4427" y="3177"/>
                </a:cubicBezTo>
                <a:cubicBezTo>
                  <a:pt x="4715" y="3177"/>
                  <a:pt x="4865" y="3014"/>
                  <a:pt x="4751" y="2595"/>
                </a:cubicBezTo>
                <a:cubicBezTo>
                  <a:pt x="4627" y="2201"/>
                  <a:pt x="4424" y="1828"/>
                  <a:pt x="4164" y="1512"/>
                </a:cubicBezTo>
                <a:cubicBezTo>
                  <a:pt x="3905" y="1343"/>
                  <a:pt x="3645" y="1185"/>
                  <a:pt x="3363" y="1061"/>
                </a:cubicBezTo>
                <a:cubicBezTo>
                  <a:pt x="2743" y="756"/>
                  <a:pt x="1298" y="23"/>
                  <a:pt x="328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5" name="Google Shape;4475;p21"/>
          <p:cNvSpPr/>
          <p:nvPr/>
        </p:nvSpPr>
        <p:spPr>
          <a:xfrm>
            <a:off x="5321551" y="4857548"/>
            <a:ext cx="253316" cy="253625"/>
          </a:xfrm>
          <a:custGeom>
            <a:avLst/>
            <a:gdLst/>
            <a:ahLst/>
            <a:cxnLst/>
            <a:rect l="l" t="t" r="r" b="b"/>
            <a:pathLst>
              <a:path w="7381" h="7390" extrusionOk="0">
                <a:moveTo>
                  <a:pt x="958" y="0"/>
                </a:moveTo>
                <a:cubicBezTo>
                  <a:pt x="645" y="0"/>
                  <a:pt x="321" y="29"/>
                  <a:pt x="1" y="100"/>
                </a:cubicBezTo>
                <a:cubicBezTo>
                  <a:pt x="971" y="123"/>
                  <a:pt x="2416" y="856"/>
                  <a:pt x="3036" y="1161"/>
                </a:cubicBezTo>
                <a:cubicBezTo>
                  <a:pt x="4086" y="1669"/>
                  <a:pt x="4526" y="2143"/>
                  <a:pt x="5237" y="3102"/>
                </a:cubicBezTo>
                <a:cubicBezTo>
                  <a:pt x="6297" y="4580"/>
                  <a:pt x="5869" y="6024"/>
                  <a:pt x="5113" y="7390"/>
                </a:cubicBezTo>
                <a:cubicBezTo>
                  <a:pt x="6670" y="7108"/>
                  <a:pt x="7381" y="5821"/>
                  <a:pt x="6963" y="4004"/>
                </a:cubicBezTo>
                <a:cubicBezTo>
                  <a:pt x="6523" y="1962"/>
                  <a:pt x="5372" y="1116"/>
                  <a:pt x="3183" y="416"/>
                </a:cubicBezTo>
                <a:cubicBezTo>
                  <a:pt x="3042" y="363"/>
                  <a:pt x="2074" y="0"/>
                  <a:pt x="9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6" name="Google Shape;4476;p21"/>
          <p:cNvSpPr/>
          <p:nvPr/>
        </p:nvSpPr>
        <p:spPr>
          <a:xfrm>
            <a:off x="5332396" y="4873369"/>
            <a:ext cx="116208" cy="96439"/>
          </a:xfrm>
          <a:custGeom>
            <a:avLst/>
            <a:gdLst/>
            <a:ahLst/>
            <a:cxnLst/>
            <a:rect l="l" t="t" r="r" b="b"/>
            <a:pathLst>
              <a:path w="3386" h="2810" extrusionOk="0">
                <a:moveTo>
                  <a:pt x="1" y="0"/>
                </a:moveTo>
                <a:cubicBezTo>
                  <a:pt x="1" y="0"/>
                  <a:pt x="68" y="34"/>
                  <a:pt x="170" y="102"/>
                </a:cubicBezTo>
                <a:cubicBezTo>
                  <a:pt x="283" y="169"/>
                  <a:pt x="441" y="248"/>
                  <a:pt x="610" y="361"/>
                </a:cubicBezTo>
                <a:cubicBezTo>
                  <a:pt x="700" y="406"/>
                  <a:pt x="791" y="463"/>
                  <a:pt x="892" y="531"/>
                </a:cubicBezTo>
                <a:cubicBezTo>
                  <a:pt x="1005" y="598"/>
                  <a:pt x="1095" y="666"/>
                  <a:pt x="1208" y="745"/>
                </a:cubicBezTo>
                <a:cubicBezTo>
                  <a:pt x="1321" y="813"/>
                  <a:pt x="1423" y="892"/>
                  <a:pt x="1535" y="971"/>
                </a:cubicBezTo>
                <a:cubicBezTo>
                  <a:pt x="1648" y="1050"/>
                  <a:pt x="1761" y="1129"/>
                  <a:pt x="1863" y="1219"/>
                </a:cubicBezTo>
                <a:cubicBezTo>
                  <a:pt x="1964" y="1309"/>
                  <a:pt x="2077" y="1399"/>
                  <a:pt x="2179" y="1490"/>
                </a:cubicBezTo>
                <a:cubicBezTo>
                  <a:pt x="2269" y="1569"/>
                  <a:pt x="2370" y="1659"/>
                  <a:pt x="2461" y="1761"/>
                </a:cubicBezTo>
                <a:cubicBezTo>
                  <a:pt x="2551" y="1851"/>
                  <a:pt x="2641" y="1930"/>
                  <a:pt x="2720" y="2020"/>
                </a:cubicBezTo>
                <a:cubicBezTo>
                  <a:pt x="2799" y="2110"/>
                  <a:pt x="2878" y="2189"/>
                  <a:pt x="2946" y="2268"/>
                </a:cubicBezTo>
                <a:cubicBezTo>
                  <a:pt x="3093" y="2415"/>
                  <a:pt x="3183" y="2562"/>
                  <a:pt x="3262" y="2663"/>
                </a:cubicBezTo>
                <a:lnTo>
                  <a:pt x="3386" y="2810"/>
                </a:lnTo>
                <a:cubicBezTo>
                  <a:pt x="3386" y="2810"/>
                  <a:pt x="3363" y="2742"/>
                  <a:pt x="3307" y="2641"/>
                </a:cubicBezTo>
                <a:lnTo>
                  <a:pt x="3194" y="2438"/>
                </a:lnTo>
                <a:cubicBezTo>
                  <a:pt x="3149" y="2359"/>
                  <a:pt x="3104" y="2268"/>
                  <a:pt x="3047" y="2189"/>
                </a:cubicBezTo>
                <a:cubicBezTo>
                  <a:pt x="2980" y="2099"/>
                  <a:pt x="2912" y="2009"/>
                  <a:pt x="2844" y="1907"/>
                </a:cubicBezTo>
                <a:cubicBezTo>
                  <a:pt x="2765" y="1806"/>
                  <a:pt x="2686" y="1715"/>
                  <a:pt x="2596" y="1625"/>
                </a:cubicBezTo>
                <a:cubicBezTo>
                  <a:pt x="2506" y="1512"/>
                  <a:pt x="2416" y="1422"/>
                  <a:pt x="2314" y="1332"/>
                </a:cubicBezTo>
                <a:lnTo>
                  <a:pt x="1998" y="1050"/>
                </a:lnTo>
                <a:lnTo>
                  <a:pt x="1648" y="790"/>
                </a:lnTo>
                <a:cubicBezTo>
                  <a:pt x="1547" y="711"/>
                  <a:pt x="1423" y="643"/>
                  <a:pt x="1310" y="576"/>
                </a:cubicBezTo>
                <a:cubicBezTo>
                  <a:pt x="1197" y="508"/>
                  <a:pt x="1084" y="429"/>
                  <a:pt x="971" y="384"/>
                </a:cubicBezTo>
                <a:cubicBezTo>
                  <a:pt x="858" y="339"/>
                  <a:pt x="757" y="294"/>
                  <a:pt x="666" y="248"/>
                </a:cubicBezTo>
                <a:cubicBezTo>
                  <a:pt x="576" y="203"/>
                  <a:pt x="486" y="169"/>
                  <a:pt x="396" y="136"/>
                </a:cubicBezTo>
                <a:lnTo>
                  <a:pt x="181" y="68"/>
                </a:lnTo>
                <a:cubicBezTo>
                  <a:pt x="68" y="23"/>
                  <a:pt x="1" y="0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7" name="Google Shape;4477;p21"/>
          <p:cNvSpPr/>
          <p:nvPr/>
        </p:nvSpPr>
        <p:spPr>
          <a:xfrm>
            <a:off x="5317673" y="4864824"/>
            <a:ext cx="116619" cy="156122"/>
          </a:xfrm>
          <a:custGeom>
            <a:avLst/>
            <a:gdLst/>
            <a:ahLst/>
            <a:cxnLst/>
            <a:rect l="l" t="t" r="r" b="b"/>
            <a:pathLst>
              <a:path w="3398" h="4549" extrusionOk="0">
                <a:moveTo>
                  <a:pt x="1" y="1"/>
                </a:moveTo>
                <a:lnTo>
                  <a:pt x="1" y="1"/>
                </a:lnTo>
                <a:cubicBezTo>
                  <a:pt x="1" y="1"/>
                  <a:pt x="69" y="69"/>
                  <a:pt x="193" y="170"/>
                </a:cubicBezTo>
                <a:cubicBezTo>
                  <a:pt x="317" y="272"/>
                  <a:pt x="486" y="430"/>
                  <a:pt x="678" y="610"/>
                </a:cubicBezTo>
                <a:cubicBezTo>
                  <a:pt x="870" y="791"/>
                  <a:pt x="1095" y="1017"/>
                  <a:pt x="1321" y="1265"/>
                </a:cubicBezTo>
                <a:cubicBezTo>
                  <a:pt x="1434" y="1389"/>
                  <a:pt x="1547" y="1524"/>
                  <a:pt x="1671" y="1660"/>
                </a:cubicBezTo>
                <a:cubicBezTo>
                  <a:pt x="1784" y="1784"/>
                  <a:pt x="1897" y="1931"/>
                  <a:pt x="2010" y="2066"/>
                </a:cubicBezTo>
                <a:cubicBezTo>
                  <a:pt x="2122" y="2213"/>
                  <a:pt x="2224" y="2348"/>
                  <a:pt x="2325" y="2495"/>
                </a:cubicBezTo>
                <a:cubicBezTo>
                  <a:pt x="2427" y="2630"/>
                  <a:pt x="2529" y="2777"/>
                  <a:pt x="2619" y="2912"/>
                </a:cubicBezTo>
                <a:cubicBezTo>
                  <a:pt x="2709" y="3059"/>
                  <a:pt x="2811" y="3183"/>
                  <a:pt x="2878" y="3318"/>
                </a:cubicBezTo>
                <a:cubicBezTo>
                  <a:pt x="2935" y="3465"/>
                  <a:pt x="3025" y="3589"/>
                  <a:pt x="3070" y="3713"/>
                </a:cubicBezTo>
                <a:cubicBezTo>
                  <a:pt x="3127" y="3815"/>
                  <a:pt x="3172" y="3928"/>
                  <a:pt x="3217" y="4041"/>
                </a:cubicBezTo>
                <a:cubicBezTo>
                  <a:pt x="3251" y="4142"/>
                  <a:pt x="3296" y="4232"/>
                  <a:pt x="3318" y="4311"/>
                </a:cubicBezTo>
                <a:cubicBezTo>
                  <a:pt x="3364" y="4458"/>
                  <a:pt x="3397" y="4548"/>
                  <a:pt x="3397" y="4548"/>
                </a:cubicBezTo>
                <a:cubicBezTo>
                  <a:pt x="3397" y="4548"/>
                  <a:pt x="3386" y="4458"/>
                  <a:pt x="3352" y="4300"/>
                </a:cubicBezTo>
                <a:cubicBezTo>
                  <a:pt x="3352" y="4221"/>
                  <a:pt x="3318" y="4131"/>
                  <a:pt x="3285" y="4018"/>
                </a:cubicBezTo>
                <a:cubicBezTo>
                  <a:pt x="3262" y="3894"/>
                  <a:pt x="3217" y="3781"/>
                  <a:pt x="3172" y="3657"/>
                </a:cubicBezTo>
                <a:cubicBezTo>
                  <a:pt x="3138" y="3533"/>
                  <a:pt x="3070" y="3397"/>
                  <a:pt x="3003" y="3251"/>
                </a:cubicBezTo>
                <a:cubicBezTo>
                  <a:pt x="2935" y="3115"/>
                  <a:pt x="2867" y="2957"/>
                  <a:pt x="2777" y="2811"/>
                </a:cubicBezTo>
                <a:cubicBezTo>
                  <a:pt x="2687" y="2664"/>
                  <a:pt x="2585" y="2517"/>
                  <a:pt x="2495" y="2371"/>
                </a:cubicBezTo>
                <a:cubicBezTo>
                  <a:pt x="2393" y="2213"/>
                  <a:pt x="2280" y="2055"/>
                  <a:pt x="2167" y="1919"/>
                </a:cubicBezTo>
                <a:cubicBezTo>
                  <a:pt x="2055" y="1795"/>
                  <a:pt x="1931" y="1637"/>
                  <a:pt x="1818" y="1513"/>
                </a:cubicBezTo>
                <a:cubicBezTo>
                  <a:pt x="1694" y="1378"/>
                  <a:pt x="1569" y="1253"/>
                  <a:pt x="1445" y="1129"/>
                </a:cubicBezTo>
                <a:cubicBezTo>
                  <a:pt x="1332" y="1005"/>
                  <a:pt x="1208" y="892"/>
                  <a:pt x="1084" y="791"/>
                </a:cubicBezTo>
                <a:cubicBezTo>
                  <a:pt x="971" y="689"/>
                  <a:pt x="859" y="588"/>
                  <a:pt x="746" y="509"/>
                </a:cubicBezTo>
                <a:cubicBezTo>
                  <a:pt x="655" y="430"/>
                  <a:pt x="554" y="351"/>
                  <a:pt x="452" y="283"/>
                </a:cubicBezTo>
                <a:cubicBezTo>
                  <a:pt x="351" y="227"/>
                  <a:pt x="283" y="170"/>
                  <a:pt x="204" y="125"/>
                </a:cubicBezTo>
                <a:cubicBezTo>
                  <a:pt x="69" y="46"/>
                  <a:pt x="1" y="1"/>
                  <a:pt x="1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8" name="Google Shape;4478;p21"/>
          <p:cNvSpPr/>
          <p:nvPr/>
        </p:nvSpPr>
        <p:spPr>
          <a:xfrm>
            <a:off x="5316541" y="4865991"/>
            <a:ext cx="74371" cy="116997"/>
          </a:xfrm>
          <a:custGeom>
            <a:avLst/>
            <a:gdLst/>
            <a:ahLst/>
            <a:cxnLst/>
            <a:rect l="l" t="t" r="r" b="b"/>
            <a:pathLst>
              <a:path w="2167" h="3409" extrusionOk="0">
                <a:moveTo>
                  <a:pt x="0" y="1"/>
                </a:moveTo>
                <a:cubicBezTo>
                  <a:pt x="0" y="1"/>
                  <a:pt x="45" y="57"/>
                  <a:pt x="113" y="136"/>
                </a:cubicBezTo>
                <a:cubicBezTo>
                  <a:pt x="147" y="181"/>
                  <a:pt x="181" y="238"/>
                  <a:pt x="226" y="294"/>
                </a:cubicBezTo>
                <a:cubicBezTo>
                  <a:pt x="282" y="362"/>
                  <a:pt x="316" y="430"/>
                  <a:pt x="384" y="509"/>
                </a:cubicBezTo>
                <a:lnTo>
                  <a:pt x="553" y="757"/>
                </a:lnTo>
                <a:cubicBezTo>
                  <a:pt x="621" y="847"/>
                  <a:pt x="688" y="949"/>
                  <a:pt x="756" y="1039"/>
                </a:cubicBezTo>
                <a:cubicBezTo>
                  <a:pt x="892" y="1231"/>
                  <a:pt x="1038" y="1445"/>
                  <a:pt x="1174" y="1660"/>
                </a:cubicBezTo>
                <a:lnTo>
                  <a:pt x="1377" y="1976"/>
                </a:lnTo>
                <a:cubicBezTo>
                  <a:pt x="1444" y="2077"/>
                  <a:pt x="1512" y="2179"/>
                  <a:pt x="1580" y="2280"/>
                </a:cubicBezTo>
                <a:cubicBezTo>
                  <a:pt x="1636" y="2382"/>
                  <a:pt x="1704" y="2483"/>
                  <a:pt x="1749" y="2574"/>
                </a:cubicBezTo>
                <a:cubicBezTo>
                  <a:pt x="1806" y="2664"/>
                  <a:pt x="1851" y="2743"/>
                  <a:pt x="1896" y="2833"/>
                </a:cubicBezTo>
                <a:cubicBezTo>
                  <a:pt x="1941" y="2923"/>
                  <a:pt x="1986" y="3002"/>
                  <a:pt x="2020" y="3070"/>
                </a:cubicBezTo>
                <a:lnTo>
                  <a:pt x="2099" y="3251"/>
                </a:lnTo>
                <a:cubicBezTo>
                  <a:pt x="2144" y="3352"/>
                  <a:pt x="2167" y="3409"/>
                  <a:pt x="2167" y="3409"/>
                </a:cubicBezTo>
                <a:cubicBezTo>
                  <a:pt x="2167" y="3409"/>
                  <a:pt x="2155" y="3341"/>
                  <a:pt x="2133" y="3239"/>
                </a:cubicBezTo>
                <a:cubicBezTo>
                  <a:pt x="2122" y="3183"/>
                  <a:pt x="2110" y="3115"/>
                  <a:pt x="2088" y="3036"/>
                </a:cubicBezTo>
                <a:cubicBezTo>
                  <a:pt x="2065" y="2957"/>
                  <a:pt x="2043" y="2867"/>
                  <a:pt x="2009" y="2788"/>
                </a:cubicBezTo>
                <a:cubicBezTo>
                  <a:pt x="1975" y="2698"/>
                  <a:pt x="1941" y="2596"/>
                  <a:pt x="1896" y="2495"/>
                </a:cubicBezTo>
                <a:cubicBezTo>
                  <a:pt x="1839" y="2404"/>
                  <a:pt x="1794" y="2291"/>
                  <a:pt x="1738" y="2190"/>
                </a:cubicBezTo>
                <a:cubicBezTo>
                  <a:pt x="1681" y="2077"/>
                  <a:pt x="1614" y="1976"/>
                  <a:pt x="1557" y="1863"/>
                </a:cubicBezTo>
                <a:cubicBezTo>
                  <a:pt x="1490" y="1750"/>
                  <a:pt x="1433" y="1648"/>
                  <a:pt x="1354" y="1535"/>
                </a:cubicBezTo>
                <a:cubicBezTo>
                  <a:pt x="1275" y="1434"/>
                  <a:pt x="1207" y="1321"/>
                  <a:pt x="1128" y="1219"/>
                </a:cubicBezTo>
                <a:cubicBezTo>
                  <a:pt x="1061" y="1118"/>
                  <a:pt x="982" y="1028"/>
                  <a:pt x="903" y="926"/>
                </a:cubicBezTo>
                <a:cubicBezTo>
                  <a:pt x="767" y="757"/>
                  <a:pt x="621" y="588"/>
                  <a:pt x="474" y="430"/>
                </a:cubicBezTo>
                <a:cubicBezTo>
                  <a:pt x="361" y="317"/>
                  <a:pt x="248" y="215"/>
                  <a:pt x="135" y="114"/>
                </a:cubicBezTo>
                <a:cubicBezTo>
                  <a:pt x="57" y="35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9" name="Google Shape;4479;p21"/>
          <p:cNvSpPr/>
          <p:nvPr/>
        </p:nvSpPr>
        <p:spPr>
          <a:xfrm>
            <a:off x="5316541" y="4865991"/>
            <a:ext cx="44170" cy="103440"/>
          </a:xfrm>
          <a:custGeom>
            <a:avLst/>
            <a:gdLst/>
            <a:ahLst/>
            <a:cxnLst/>
            <a:rect l="l" t="t" r="r" b="b"/>
            <a:pathLst>
              <a:path w="1287" h="3014" extrusionOk="0">
                <a:moveTo>
                  <a:pt x="0" y="1"/>
                </a:moveTo>
                <a:lnTo>
                  <a:pt x="79" y="102"/>
                </a:lnTo>
                <a:cubicBezTo>
                  <a:pt x="90" y="147"/>
                  <a:pt x="124" y="193"/>
                  <a:pt x="147" y="249"/>
                </a:cubicBezTo>
                <a:cubicBezTo>
                  <a:pt x="169" y="305"/>
                  <a:pt x="192" y="373"/>
                  <a:pt x="226" y="441"/>
                </a:cubicBezTo>
                <a:cubicBezTo>
                  <a:pt x="282" y="588"/>
                  <a:pt x="350" y="746"/>
                  <a:pt x="429" y="926"/>
                </a:cubicBezTo>
                <a:cubicBezTo>
                  <a:pt x="497" y="1118"/>
                  <a:pt x="564" y="1298"/>
                  <a:pt x="643" y="1490"/>
                </a:cubicBezTo>
                <a:cubicBezTo>
                  <a:pt x="734" y="1693"/>
                  <a:pt x="813" y="1885"/>
                  <a:pt x="880" y="2055"/>
                </a:cubicBezTo>
                <a:cubicBezTo>
                  <a:pt x="948" y="2224"/>
                  <a:pt x="1038" y="2393"/>
                  <a:pt x="1095" y="2540"/>
                </a:cubicBezTo>
                <a:cubicBezTo>
                  <a:pt x="1140" y="2675"/>
                  <a:pt x="1196" y="2799"/>
                  <a:pt x="1230" y="2878"/>
                </a:cubicBezTo>
                <a:cubicBezTo>
                  <a:pt x="1253" y="2923"/>
                  <a:pt x="1264" y="2969"/>
                  <a:pt x="1286" y="3014"/>
                </a:cubicBezTo>
                <a:cubicBezTo>
                  <a:pt x="1286" y="3014"/>
                  <a:pt x="1286" y="2957"/>
                  <a:pt x="1275" y="2867"/>
                </a:cubicBezTo>
                <a:cubicBezTo>
                  <a:pt x="1253" y="2743"/>
                  <a:pt x="1230" y="2619"/>
                  <a:pt x="1196" y="2506"/>
                </a:cubicBezTo>
                <a:cubicBezTo>
                  <a:pt x="1162" y="2348"/>
                  <a:pt x="1117" y="2167"/>
                  <a:pt x="1061" y="1987"/>
                </a:cubicBezTo>
                <a:cubicBezTo>
                  <a:pt x="993" y="1806"/>
                  <a:pt x="925" y="1614"/>
                  <a:pt x="846" y="1423"/>
                </a:cubicBezTo>
                <a:cubicBezTo>
                  <a:pt x="767" y="1242"/>
                  <a:pt x="688" y="1050"/>
                  <a:pt x="587" y="870"/>
                </a:cubicBezTo>
                <a:cubicBezTo>
                  <a:pt x="542" y="791"/>
                  <a:pt x="508" y="700"/>
                  <a:pt x="463" y="621"/>
                </a:cubicBezTo>
                <a:cubicBezTo>
                  <a:pt x="418" y="554"/>
                  <a:pt x="361" y="475"/>
                  <a:pt x="316" y="407"/>
                </a:cubicBezTo>
                <a:cubicBezTo>
                  <a:pt x="260" y="294"/>
                  <a:pt x="181" y="193"/>
                  <a:pt x="102" y="102"/>
                </a:cubicBezTo>
                <a:cubicBezTo>
                  <a:pt x="45" y="35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0" name="Google Shape;4480;p21"/>
          <p:cNvSpPr/>
          <p:nvPr/>
        </p:nvSpPr>
        <p:spPr>
          <a:xfrm>
            <a:off x="1430247" y="3868789"/>
            <a:ext cx="435692" cy="438816"/>
          </a:xfrm>
          <a:custGeom>
            <a:avLst/>
            <a:gdLst/>
            <a:ahLst/>
            <a:cxnLst/>
            <a:rect l="l" t="t" r="r" b="b"/>
            <a:pathLst>
              <a:path w="12695" h="12786" extrusionOk="0">
                <a:moveTo>
                  <a:pt x="0" y="0"/>
                </a:moveTo>
                <a:lnTo>
                  <a:pt x="0" y="0"/>
                </a:lnTo>
                <a:cubicBezTo>
                  <a:pt x="483" y="5187"/>
                  <a:pt x="5891" y="12786"/>
                  <a:pt x="12591" y="12786"/>
                </a:cubicBezTo>
                <a:cubicBezTo>
                  <a:pt x="12626" y="12786"/>
                  <a:pt x="12660" y="12785"/>
                  <a:pt x="12695" y="12785"/>
                </a:cubicBezTo>
                <a:cubicBezTo>
                  <a:pt x="12559" y="5462"/>
                  <a:pt x="7132" y="587"/>
                  <a:pt x="0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1" name="Google Shape;4481;p21"/>
          <p:cNvSpPr/>
          <p:nvPr/>
        </p:nvSpPr>
        <p:spPr>
          <a:xfrm>
            <a:off x="1436802" y="3885811"/>
            <a:ext cx="512020" cy="508519"/>
          </a:xfrm>
          <a:custGeom>
            <a:avLst/>
            <a:gdLst/>
            <a:ahLst/>
            <a:cxnLst/>
            <a:rect l="l" t="t" r="r" b="b"/>
            <a:pathLst>
              <a:path w="14919" h="14817" extrusionOk="0">
                <a:moveTo>
                  <a:pt x="1" y="1"/>
                </a:moveTo>
                <a:cubicBezTo>
                  <a:pt x="1" y="1"/>
                  <a:pt x="249" y="226"/>
                  <a:pt x="689" y="599"/>
                </a:cubicBezTo>
                <a:cubicBezTo>
                  <a:pt x="904" y="790"/>
                  <a:pt x="1174" y="1016"/>
                  <a:pt x="1479" y="1276"/>
                </a:cubicBezTo>
                <a:cubicBezTo>
                  <a:pt x="1784" y="1535"/>
                  <a:pt x="2111" y="1840"/>
                  <a:pt x="2472" y="2178"/>
                </a:cubicBezTo>
                <a:lnTo>
                  <a:pt x="3397" y="3036"/>
                </a:lnTo>
                <a:cubicBezTo>
                  <a:pt x="2867" y="3036"/>
                  <a:pt x="2337" y="3070"/>
                  <a:pt x="1818" y="3138"/>
                </a:cubicBezTo>
                <a:cubicBezTo>
                  <a:pt x="2438" y="3239"/>
                  <a:pt x="3059" y="3296"/>
                  <a:pt x="3691" y="3307"/>
                </a:cubicBezTo>
                <a:cubicBezTo>
                  <a:pt x="4074" y="3691"/>
                  <a:pt x="4481" y="4085"/>
                  <a:pt x="4910" y="4503"/>
                </a:cubicBezTo>
                <a:cubicBezTo>
                  <a:pt x="5056" y="4650"/>
                  <a:pt x="5214" y="4808"/>
                  <a:pt x="5372" y="4966"/>
                </a:cubicBezTo>
                <a:cubicBezTo>
                  <a:pt x="5372" y="4999"/>
                  <a:pt x="5361" y="5033"/>
                  <a:pt x="5350" y="5067"/>
                </a:cubicBezTo>
                <a:cubicBezTo>
                  <a:pt x="4711" y="4996"/>
                  <a:pt x="4073" y="4953"/>
                  <a:pt x="3426" y="4953"/>
                </a:cubicBezTo>
                <a:cubicBezTo>
                  <a:pt x="3353" y="4953"/>
                  <a:pt x="3279" y="4953"/>
                  <a:pt x="3206" y="4954"/>
                </a:cubicBezTo>
                <a:cubicBezTo>
                  <a:pt x="3939" y="5135"/>
                  <a:pt x="4684" y="5270"/>
                  <a:pt x="5440" y="5361"/>
                </a:cubicBezTo>
                <a:cubicBezTo>
                  <a:pt x="5508" y="5361"/>
                  <a:pt x="5575" y="5315"/>
                  <a:pt x="5587" y="5259"/>
                </a:cubicBezTo>
                <a:cubicBezTo>
                  <a:pt x="5587" y="5236"/>
                  <a:pt x="5598" y="5214"/>
                  <a:pt x="5609" y="5191"/>
                </a:cubicBezTo>
                <a:cubicBezTo>
                  <a:pt x="5824" y="5394"/>
                  <a:pt x="6038" y="5620"/>
                  <a:pt x="6252" y="5846"/>
                </a:cubicBezTo>
                <a:cubicBezTo>
                  <a:pt x="6512" y="6105"/>
                  <a:pt x="6783" y="6387"/>
                  <a:pt x="7054" y="6658"/>
                </a:cubicBezTo>
                <a:cubicBezTo>
                  <a:pt x="6896" y="6647"/>
                  <a:pt x="6749" y="6636"/>
                  <a:pt x="6591" y="6636"/>
                </a:cubicBezTo>
                <a:cubicBezTo>
                  <a:pt x="6376" y="6613"/>
                  <a:pt x="6151" y="6602"/>
                  <a:pt x="5925" y="6591"/>
                </a:cubicBezTo>
                <a:cubicBezTo>
                  <a:pt x="5699" y="6591"/>
                  <a:pt x="5485" y="6591"/>
                  <a:pt x="5259" y="6613"/>
                </a:cubicBezTo>
                <a:cubicBezTo>
                  <a:pt x="5146" y="6624"/>
                  <a:pt x="5034" y="6647"/>
                  <a:pt x="4921" y="6658"/>
                </a:cubicBezTo>
                <a:cubicBezTo>
                  <a:pt x="4808" y="6681"/>
                  <a:pt x="4706" y="6726"/>
                  <a:pt x="4605" y="6760"/>
                </a:cubicBezTo>
                <a:lnTo>
                  <a:pt x="4932" y="6726"/>
                </a:lnTo>
                <a:lnTo>
                  <a:pt x="5259" y="6726"/>
                </a:lnTo>
                <a:cubicBezTo>
                  <a:pt x="5372" y="6726"/>
                  <a:pt x="5474" y="6749"/>
                  <a:pt x="5587" y="6749"/>
                </a:cubicBezTo>
                <a:lnTo>
                  <a:pt x="5914" y="6794"/>
                </a:lnTo>
                <a:cubicBezTo>
                  <a:pt x="6128" y="6828"/>
                  <a:pt x="6343" y="6850"/>
                  <a:pt x="6568" y="6884"/>
                </a:cubicBezTo>
                <a:cubicBezTo>
                  <a:pt x="6794" y="6906"/>
                  <a:pt x="7008" y="6929"/>
                  <a:pt x="7234" y="6940"/>
                </a:cubicBezTo>
                <a:cubicBezTo>
                  <a:pt x="7268" y="6940"/>
                  <a:pt x="7290" y="6929"/>
                  <a:pt x="7313" y="6918"/>
                </a:cubicBezTo>
                <a:lnTo>
                  <a:pt x="7629" y="7234"/>
                </a:lnTo>
                <a:cubicBezTo>
                  <a:pt x="7877" y="7493"/>
                  <a:pt x="8126" y="7753"/>
                  <a:pt x="8374" y="8001"/>
                </a:cubicBezTo>
                <a:cubicBezTo>
                  <a:pt x="7685" y="8046"/>
                  <a:pt x="6997" y="8103"/>
                  <a:pt x="6309" y="8204"/>
                </a:cubicBezTo>
                <a:cubicBezTo>
                  <a:pt x="6844" y="8251"/>
                  <a:pt x="7379" y="8271"/>
                  <a:pt x="7918" y="8271"/>
                </a:cubicBezTo>
                <a:cubicBezTo>
                  <a:pt x="8152" y="8271"/>
                  <a:pt x="8386" y="8267"/>
                  <a:pt x="8622" y="8261"/>
                </a:cubicBezTo>
                <a:cubicBezTo>
                  <a:pt x="9198" y="8859"/>
                  <a:pt x="9762" y="9445"/>
                  <a:pt x="10315" y="10021"/>
                </a:cubicBezTo>
                <a:lnTo>
                  <a:pt x="10337" y="10043"/>
                </a:lnTo>
                <a:cubicBezTo>
                  <a:pt x="9987" y="9976"/>
                  <a:pt x="9638" y="9897"/>
                  <a:pt x="9288" y="9852"/>
                </a:cubicBezTo>
                <a:cubicBezTo>
                  <a:pt x="8870" y="9807"/>
                  <a:pt x="8430" y="9773"/>
                  <a:pt x="8001" y="9761"/>
                </a:cubicBezTo>
                <a:lnTo>
                  <a:pt x="8001" y="9761"/>
                </a:lnTo>
                <a:cubicBezTo>
                  <a:pt x="8419" y="9874"/>
                  <a:pt x="8836" y="9965"/>
                  <a:pt x="9254" y="10055"/>
                </a:cubicBezTo>
                <a:cubicBezTo>
                  <a:pt x="9671" y="10168"/>
                  <a:pt x="10078" y="10258"/>
                  <a:pt x="10495" y="10348"/>
                </a:cubicBezTo>
                <a:cubicBezTo>
                  <a:pt x="10504" y="10351"/>
                  <a:pt x="10513" y="10353"/>
                  <a:pt x="10522" y="10353"/>
                </a:cubicBezTo>
                <a:cubicBezTo>
                  <a:pt x="10547" y="10353"/>
                  <a:pt x="10572" y="10342"/>
                  <a:pt x="10597" y="10326"/>
                </a:cubicBezTo>
                <a:cubicBezTo>
                  <a:pt x="11330" y="11093"/>
                  <a:pt x="12030" y="11826"/>
                  <a:pt x="12628" y="12447"/>
                </a:cubicBezTo>
                <a:cubicBezTo>
                  <a:pt x="13993" y="13880"/>
                  <a:pt x="14919" y="14817"/>
                  <a:pt x="14919" y="14817"/>
                </a:cubicBezTo>
                <a:cubicBezTo>
                  <a:pt x="14919" y="14817"/>
                  <a:pt x="14061" y="13812"/>
                  <a:pt x="12741" y="12345"/>
                </a:cubicBezTo>
                <a:cubicBezTo>
                  <a:pt x="12143" y="11668"/>
                  <a:pt x="11443" y="10890"/>
                  <a:pt x="10687" y="10066"/>
                </a:cubicBezTo>
                <a:cubicBezTo>
                  <a:pt x="10755" y="9637"/>
                  <a:pt x="10834" y="9197"/>
                  <a:pt x="10901" y="8757"/>
                </a:cubicBezTo>
                <a:cubicBezTo>
                  <a:pt x="10935" y="8509"/>
                  <a:pt x="10958" y="8261"/>
                  <a:pt x="10980" y="8001"/>
                </a:cubicBezTo>
                <a:cubicBezTo>
                  <a:pt x="10980" y="7753"/>
                  <a:pt x="10992" y="7493"/>
                  <a:pt x="10980" y="7245"/>
                </a:cubicBezTo>
                <a:cubicBezTo>
                  <a:pt x="10924" y="7493"/>
                  <a:pt x="10890" y="7742"/>
                  <a:pt x="10845" y="7978"/>
                </a:cubicBezTo>
                <a:cubicBezTo>
                  <a:pt x="10800" y="8227"/>
                  <a:pt x="10732" y="8475"/>
                  <a:pt x="10676" y="8712"/>
                </a:cubicBezTo>
                <a:cubicBezTo>
                  <a:pt x="10597" y="9073"/>
                  <a:pt x="10518" y="9445"/>
                  <a:pt x="10450" y="9818"/>
                </a:cubicBezTo>
                <a:cubicBezTo>
                  <a:pt x="9976" y="9299"/>
                  <a:pt x="9468" y="8768"/>
                  <a:pt x="8949" y="8227"/>
                </a:cubicBezTo>
                <a:cubicBezTo>
                  <a:pt x="8983" y="8204"/>
                  <a:pt x="9006" y="8170"/>
                  <a:pt x="9017" y="8136"/>
                </a:cubicBezTo>
                <a:lnTo>
                  <a:pt x="9085" y="7426"/>
                </a:lnTo>
                <a:lnTo>
                  <a:pt x="9085" y="6715"/>
                </a:lnTo>
                <a:cubicBezTo>
                  <a:pt x="9085" y="6489"/>
                  <a:pt x="9085" y="6252"/>
                  <a:pt x="9073" y="6015"/>
                </a:cubicBezTo>
                <a:cubicBezTo>
                  <a:pt x="9051" y="5778"/>
                  <a:pt x="9073" y="5541"/>
                  <a:pt x="9073" y="5304"/>
                </a:cubicBezTo>
                <a:lnTo>
                  <a:pt x="9073" y="5304"/>
                </a:lnTo>
                <a:cubicBezTo>
                  <a:pt x="9017" y="5541"/>
                  <a:pt x="8972" y="5767"/>
                  <a:pt x="8927" y="6015"/>
                </a:cubicBezTo>
                <a:cubicBezTo>
                  <a:pt x="8882" y="6252"/>
                  <a:pt x="8870" y="6478"/>
                  <a:pt x="8859" y="6715"/>
                </a:cubicBezTo>
                <a:cubicBezTo>
                  <a:pt x="8836" y="6952"/>
                  <a:pt x="8825" y="7189"/>
                  <a:pt x="8803" y="7426"/>
                </a:cubicBezTo>
                <a:cubicBezTo>
                  <a:pt x="8780" y="7617"/>
                  <a:pt x="8757" y="7809"/>
                  <a:pt x="8746" y="8001"/>
                </a:cubicBezTo>
                <a:lnTo>
                  <a:pt x="8712" y="8001"/>
                </a:lnTo>
                <a:cubicBezTo>
                  <a:pt x="8419" y="7685"/>
                  <a:pt x="8114" y="7369"/>
                  <a:pt x="7821" y="7053"/>
                </a:cubicBezTo>
                <a:lnTo>
                  <a:pt x="7392" y="6636"/>
                </a:lnTo>
                <a:cubicBezTo>
                  <a:pt x="7415" y="6433"/>
                  <a:pt x="7437" y="6241"/>
                  <a:pt x="7460" y="6038"/>
                </a:cubicBezTo>
                <a:cubicBezTo>
                  <a:pt x="7471" y="5778"/>
                  <a:pt x="7482" y="5507"/>
                  <a:pt x="7482" y="5248"/>
                </a:cubicBezTo>
                <a:cubicBezTo>
                  <a:pt x="7460" y="4717"/>
                  <a:pt x="7460" y="4187"/>
                  <a:pt x="7415" y="3657"/>
                </a:cubicBezTo>
                <a:cubicBezTo>
                  <a:pt x="7369" y="3927"/>
                  <a:pt x="7347" y="4187"/>
                  <a:pt x="7313" y="4447"/>
                </a:cubicBezTo>
                <a:lnTo>
                  <a:pt x="7245" y="5236"/>
                </a:lnTo>
                <a:cubicBezTo>
                  <a:pt x="7234" y="5496"/>
                  <a:pt x="7211" y="5756"/>
                  <a:pt x="7189" y="6015"/>
                </a:cubicBezTo>
                <a:cubicBezTo>
                  <a:pt x="7178" y="6139"/>
                  <a:pt x="7166" y="6263"/>
                  <a:pt x="7144" y="6387"/>
                </a:cubicBezTo>
                <a:lnTo>
                  <a:pt x="6444" y="5654"/>
                </a:lnTo>
                <a:cubicBezTo>
                  <a:pt x="6185" y="5394"/>
                  <a:pt x="5925" y="5146"/>
                  <a:pt x="5666" y="4898"/>
                </a:cubicBezTo>
                <a:cubicBezTo>
                  <a:pt x="5688" y="4796"/>
                  <a:pt x="5722" y="4684"/>
                  <a:pt x="5745" y="4582"/>
                </a:cubicBezTo>
                <a:cubicBezTo>
                  <a:pt x="5767" y="4356"/>
                  <a:pt x="5801" y="4131"/>
                  <a:pt x="5824" y="3894"/>
                </a:cubicBezTo>
                <a:cubicBezTo>
                  <a:pt x="5846" y="3668"/>
                  <a:pt x="5835" y="3442"/>
                  <a:pt x="5824" y="3205"/>
                </a:cubicBezTo>
                <a:cubicBezTo>
                  <a:pt x="5790" y="2980"/>
                  <a:pt x="5767" y="2754"/>
                  <a:pt x="5733" y="2528"/>
                </a:cubicBezTo>
                <a:cubicBezTo>
                  <a:pt x="5699" y="2754"/>
                  <a:pt x="5699" y="2980"/>
                  <a:pt x="5677" y="3205"/>
                </a:cubicBezTo>
                <a:cubicBezTo>
                  <a:pt x="5666" y="3431"/>
                  <a:pt x="5620" y="3645"/>
                  <a:pt x="5598" y="3871"/>
                </a:cubicBezTo>
                <a:cubicBezTo>
                  <a:pt x="5564" y="4097"/>
                  <a:pt x="5508" y="4311"/>
                  <a:pt x="5474" y="4526"/>
                </a:cubicBezTo>
                <a:cubicBezTo>
                  <a:pt x="5462" y="4582"/>
                  <a:pt x="5451" y="4627"/>
                  <a:pt x="5440" y="4672"/>
                </a:cubicBezTo>
                <a:cubicBezTo>
                  <a:pt x="5316" y="4559"/>
                  <a:pt x="5192" y="4435"/>
                  <a:pt x="5067" y="4322"/>
                </a:cubicBezTo>
                <a:cubicBezTo>
                  <a:pt x="4706" y="3973"/>
                  <a:pt x="4345" y="3634"/>
                  <a:pt x="3995" y="3307"/>
                </a:cubicBezTo>
                <a:lnTo>
                  <a:pt x="4041" y="3307"/>
                </a:lnTo>
                <a:cubicBezTo>
                  <a:pt x="4108" y="3296"/>
                  <a:pt x="4153" y="3239"/>
                  <a:pt x="4153" y="3171"/>
                </a:cubicBezTo>
                <a:lnTo>
                  <a:pt x="4153" y="3149"/>
                </a:lnTo>
                <a:cubicBezTo>
                  <a:pt x="4097" y="2799"/>
                  <a:pt x="4041" y="2438"/>
                  <a:pt x="3973" y="2099"/>
                </a:cubicBezTo>
                <a:cubicBezTo>
                  <a:pt x="3939" y="1738"/>
                  <a:pt x="3883" y="1389"/>
                  <a:pt x="3815" y="1027"/>
                </a:cubicBezTo>
                <a:cubicBezTo>
                  <a:pt x="3781" y="1377"/>
                  <a:pt x="3759" y="1750"/>
                  <a:pt x="3759" y="2111"/>
                </a:cubicBezTo>
                <a:cubicBezTo>
                  <a:pt x="3781" y="2415"/>
                  <a:pt x="3815" y="2731"/>
                  <a:pt x="3860" y="3036"/>
                </a:cubicBezTo>
                <a:lnTo>
                  <a:pt x="3691" y="3036"/>
                </a:lnTo>
                <a:cubicBezTo>
                  <a:pt x="3296" y="2686"/>
                  <a:pt x="2923" y="2359"/>
                  <a:pt x="2574" y="2054"/>
                </a:cubicBezTo>
                <a:cubicBezTo>
                  <a:pt x="2201" y="1738"/>
                  <a:pt x="1874" y="1434"/>
                  <a:pt x="1547" y="1197"/>
                </a:cubicBezTo>
                <a:cubicBezTo>
                  <a:pt x="1220" y="948"/>
                  <a:pt x="949" y="734"/>
                  <a:pt x="723" y="554"/>
                </a:cubicBezTo>
                <a:lnTo>
                  <a:pt x="1" y="1"/>
                </a:ln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2" name="Google Shape;4482;p21"/>
          <p:cNvSpPr/>
          <p:nvPr/>
        </p:nvSpPr>
        <p:spPr>
          <a:xfrm>
            <a:off x="1273370" y="4102679"/>
            <a:ext cx="550356" cy="284684"/>
          </a:xfrm>
          <a:custGeom>
            <a:avLst/>
            <a:gdLst/>
            <a:ahLst/>
            <a:cxnLst/>
            <a:rect l="l" t="t" r="r" b="b"/>
            <a:pathLst>
              <a:path w="16036" h="8295" extrusionOk="0">
                <a:moveTo>
                  <a:pt x="9414" y="0"/>
                </a:moveTo>
                <a:cubicBezTo>
                  <a:pt x="9066" y="0"/>
                  <a:pt x="8702" y="36"/>
                  <a:pt x="8317" y="114"/>
                </a:cubicBezTo>
                <a:cubicBezTo>
                  <a:pt x="5214" y="576"/>
                  <a:pt x="3240" y="3499"/>
                  <a:pt x="385" y="4650"/>
                </a:cubicBezTo>
                <a:lnTo>
                  <a:pt x="1" y="4830"/>
                </a:lnTo>
                <a:lnTo>
                  <a:pt x="622" y="4954"/>
                </a:lnTo>
                <a:cubicBezTo>
                  <a:pt x="3206" y="5609"/>
                  <a:pt x="5361" y="7979"/>
                  <a:pt x="7945" y="8238"/>
                </a:cubicBezTo>
                <a:cubicBezTo>
                  <a:pt x="8220" y="8276"/>
                  <a:pt x="8489" y="8294"/>
                  <a:pt x="8754" y="8294"/>
                </a:cubicBezTo>
                <a:cubicBezTo>
                  <a:pt x="11796" y="8294"/>
                  <a:pt x="14136" y="5899"/>
                  <a:pt x="16036" y="3781"/>
                </a:cubicBezTo>
                <a:cubicBezTo>
                  <a:pt x="13852" y="2228"/>
                  <a:pt x="12158" y="0"/>
                  <a:pt x="9414" y="0"/>
                </a:cubicBez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3" name="Google Shape;4483;p21"/>
          <p:cNvSpPr/>
          <p:nvPr/>
        </p:nvSpPr>
        <p:spPr>
          <a:xfrm>
            <a:off x="1386077" y="4195240"/>
            <a:ext cx="429927" cy="137143"/>
          </a:xfrm>
          <a:custGeom>
            <a:avLst/>
            <a:gdLst/>
            <a:ahLst/>
            <a:cxnLst/>
            <a:rect l="l" t="t" r="r" b="b"/>
            <a:pathLst>
              <a:path w="12527" h="3996" extrusionOk="0">
                <a:moveTo>
                  <a:pt x="2348" y="1"/>
                </a:moveTo>
                <a:lnTo>
                  <a:pt x="2348" y="1"/>
                </a:lnTo>
                <a:cubicBezTo>
                  <a:pt x="2856" y="317"/>
                  <a:pt x="3386" y="610"/>
                  <a:pt x="3882" y="926"/>
                </a:cubicBezTo>
                <a:cubicBezTo>
                  <a:pt x="4007" y="1016"/>
                  <a:pt x="4131" y="1084"/>
                  <a:pt x="4255" y="1174"/>
                </a:cubicBezTo>
                <a:cubicBezTo>
                  <a:pt x="4368" y="1253"/>
                  <a:pt x="4480" y="1343"/>
                  <a:pt x="4593" y="1445"/>
                </a:cubicBezTo>
                <a:cubicBezTo>
                  <a:pt x="4706" y="1535"/>
                  <a:pt x="4819" y="1626"/>
                  <a:pt x="4921" y="1727"/>
                </a:cubicBezTo>
                <a:lnTo>
                  <a:pt x="4977" y="1784"/>
                </a:lnTo>
                <a:cubicBezTo>
                  <a:pt x="4627" y="1817"/>
                  <a:pt x="4289" y="1851"/>
                  <a:pt x="3950" y="1874"/>
                </a:cubicBezTo>
                <a:cubicBezTo>
                  <a:pt x="3217" y="1953"/>
                  <a:pt x="2540" y="2032"/>
                  <a:pt x="1953" y="2099"/>
                </a:cubicBezTo>
                <a:cubicBezTo>
                  <a:pt x="1366" y="2167"/>
                  <a:pt x="881" y="2235"/>
                  <a:pt x="542" y="2280"/>
                </a:cubicBezTo>
                <a:lnTo>
                  <a:pt x="1" y="2359"/>
                </a:lnTo>
                <a:lnTo>
                  <a:pt x="1" y="2359"/>
                </a:lnTo>
                <a:lnTo>
                  <a:pt x="542" y="2348"/>
                </a:lnTo>
                <a:cubicBezTo>
                  <a:pt x="892" y="2336"/>
                  <a:pt x="1377" y="2325"/>
                  <a:pt x="1975" y="2291"/>
                </a:cubicBezTo>
                <a:cubicBezTo>
                  <a:pt x="2562" y="2257"/>
                  <a:pt x="3250" y="2235"/>
                  <a:pt x="3984" y="2190"/>
                </a:cubicBezTo>
                <a:lnTo>
                  <a:pt x="4909" y="2122"/>
                </a:lnTo>
                <a:lnTo>
                  <a:pt x="4695" y="2314"/>
                </a:lnTo>
                <a:lnTo>
                  <a:pt x="4424" y="2573"/>
                </a:lnTo>
                <a:cubicBezTo>
                  <a:pt x="4334" y="2652"/>
                  <a:pt x="4244" y="2743"/>
                  <a:pt x="4153" y="2822"/>
                </a:cubicBezTo>
                <a:lnTo>
                  <a:pt x="3871" y="3070"/>
                </a:lnTo>
                <a:cubicBezTo>
                  <a:pt x="3781" y="3149"/>
                  <a:pt x="3691" y="3228"/>
                  <a:pt x="3589" y="3307"/>
                </a:cubicBezTo>
                <a:cubicBezTo>
                  <a:pt x="3386" y="3465"/>
                  <a:pt x="3183" y="3612"/>
                  <a:pt x="2991" y="3770"/>
                </a:cubicBezTo>
                <a:cubicBezTo>
                  <a:pt x="3228" y="3668"/>
                  <a:pt x="3442" y="3555"/>
                  <a:pt x="3668" y="3442"/>
                </a:cubicBezTo>
                <a:cubicBezTo>
                  <a:pt x="3781" y="3386"/>
                  <a:pt x="3882" y="3296"/>
                  <a:pt x="3995" y="3239"/>
                </a:cubicBezTo>
                <a:cubicBezTo>
                  <a:pt x="4097" y="3183"/>
                  <a:pt x="4210" y="3104"/>
                  <a:pt x="4311" y="3025"/>
                </a:cubicBezTo>
                <a:cubicBezTo>
                  <a:pt x="4413" y="2957"/>
                  <a:pt x="4514" y="2867"/>
                  <a:pt x="4616" y="2788"/>
                </a:cubicBezTo>
                <a:lnTo>
                  <a:pt x="4909" y="2551"/>
                </a:lnTo>
                <a:cubicBezTo>
                  <a:pt x="5090" y="2404"/>
                  <a:pt x="5259" y="2246"/>
                  <a:pt x="5440" y="2088"/>
                </a:cubicBezTo>
                <a:lnTo>
                  <a:pt x="6286" y="2020"/>
                </a:lnTo>
                <a:lnTo>
                  <a:pt x="7527" y="1874"/>
                </a:lnTo>
                <a:lnTo>
                  <a:pt x="7527" y="1874"/>
                </a:lnTo>
                <a:cubicBezTo>
                  <a:pt x="7516" y="1896"/>
                  <a:pt x="7505" y="1908"/>
                  <a:pt x="7493" y="1930"/>
                </a:cubicBezTo>
                <a:cubicBezTo>
                  <a:pt x="7392" y="2043"/>
                  <a:pt x="7290" y="2145"/>
                  <a:pt x="7189" y="2257"/>
                </a:cubicBezTo>
                <a:cubicBezTo>
                  <a:pt x="7098" y="2370"/>
                  <a:pt x="6974" y="2461"/>
                  <a:pt x="6861" y="2562"/>
                </a:cubicBezTo>
                <a:cubicBezTo>
                  <a:pt x="6749" y="2664"/>
                  <a:pt x="6624" y="2743"/>
                  <a:pt x="6489" y="2844"/>
                </a:cubicBezTo>
                <a:lnTo>
                  <a:pt x="5733" y="3386"/>
                </a:lnTo>
                <a:cubicBezTo>
                  <a:pt x="5485" y="3578"/>
                  <a:pt x="5248" y="3781"/>
                  <a:pt x="5011" y="3995"/>
                </a:cubicBezTo>
                <a:cubicBezTo>
                  <a:pt x="5158" y="3916"/>
                  <a:pt x="5282" y="3837"/>
                  <a:pt x="5417" y="3758"/>
                </a:cubicBezTo>
                <a:cubicBezTo>
                  <a:pt x="5552" y="3679"/>
                  <a:pt x="5699" y="3623"/>
                  <a:pt x="5835" y="3533"/>
                </a:cubicBezTo>
                <a:cubicBezTo>
                  <a:pt x="6105" y="3397"/>
                  <a:pt x="6376" y="3239"/>
                  <a:pt x="6647" y="3081"/>
                </a:cubicBezTo>
                <a:cubicBezTo>
                  <a:pt x="6794" y="2991"/>
                  <a:pt x="6918" y="2901"/>
                  <a:pt x="7053" y="2810"/>
                </a:cubicBezTo>
                <a:cubicBezTo>
                  <a:pt x="7177" y="2720"/>
                  <a:pt x="7302" y="2607"/>
                  <a:pt x="7426" y="2506"/>
                </a:cubicBezTo>
                <a:cubicBezTo>
                  <a:pt x="7550" y="2393"/>
                  <a:pt x="7651" y="2269"/>
                  <a:pt x="7764" y="2145"/>
                </a:cubicBezTo>
                <a:cubicBezTo>
                  <a:pt x="7843" y="2032"/>
                  <a:pt x="7922" y="1930"/>
                  <a:pt x="7990" y="1817"/>
                </a:cubicBezTo>
                <a:lnTo>
                  <a:pt x="8588" y="1750"/>
                </a:lnTo>
                <a:cubicBezTo>
                  <a:pt x="9276" y="1659"/>
                  <a:pt x="9931" y="1569"/>
                  <a:pt x="10484" y="1490"/>
                </a:cubicBezTo>
                <a:lnTo>
                  <a:pt x="10484" y="1490"/>
                </a:lnTo>
                <a:cubicBezTo>
                  <a:pt x="10089" y="1817"/>
                  <a:pt x="9705" y="2145"/>
                  <a:pt x="9310" y="2483"/>
                </a:cubicBezTo>
                <a:cubicBezTo>
                  <a:pt x="9062" y="2686"/>
                  <a:pt x="8802" y="2889"/>
                  <a:pt x="8554" y="3104"/>
                </a:cubicBezTo>
                <a:cubicBezTo>
                  <a:pt x="8306" y="3318"/>
                  <a:pt x="8058" y="3533"/>
                  <a:pt x="7821" y="3758"/>
                </a:cubicBezTo>
                <a:cubicBezTo>
                  <a:pt x="8103" y="3600"/>
                  <a:pt x="8385" y="3420"/>
                  <a:pt x="8667" y="3262"/>
                </a:cubicBezTo>
                <a:cubicBezTo>
                  <a:pt x="8949" y="3092"/>
                  <a:pt x="9220" y="2901"/>
                  <a:pt x="9491" y="2720"/>
                </a:cubicBezTo>
                <a:cubicBezTo>
                  <a:pt x="10010" y="2325"/>
                  <a:pt x="10518" y="1919"/>
                  <a:pt x="11025" y="1490"/>
                </a:cubicBezTo>
                <a:lnTo>
                  <a:pt x="11037" y="1468"/>
                </a:lnTo>
                <a:cubicBezTo>
                  <a:pt x="11048" y="1445"/>
                  <a:pt x="11059" y="1422"/>
                  <a:pt x="11070" y="1400"/>
                </a:cubicBezTo>
                <a:cubicBezTo>
                  <a:pt x="11432" y="1343"/>
                  <a:pt x="11748" y="1287"/>
                  <a:pt x="11996" y="1264"/>
                </a:cubicBezTo>
                <a:lnTo>
                  <a:pt x="12526" y="1163"/>
                </a:lnTo>
                <a:lnTo>
                  <a:pt x="11984" y="1185"/>
                </a:lnTo>
                <a:cubicBezTo>
                  <a:pt x="11736" y="1208"/>
                  <a:pt x="11398" y="1219"/>
                  <a:pt x="11014" y="1242"/>
                </a:cubicBezTo>
                <a:cubicBezTo>
                  <a:pt x="10912" y="1163"/>
                  <a:pt x="10811" y="1061"/>
                  <a:pt x="10709" y="982"/>
                </a:cubicBezTo>
                <a:cubicBezTo>
                  <a:pt x="10608" y="903"/>
                  <a:pt x="10484" y="847"/>
                  <a:pt x="10371" y="779"/>
                </a:cubicBezTo>
                <a:cubicBezTo>
                  <a:pt x="10247" y="723"/>
                  <a:pt x="10134" y="678"/>
                  <a:pt x="10010" y="633"/>
                </a:cubicBezTo>
                <a:lnTo>
                  <a:pt x="9637" y="508"/>
                </a:lnTo>
                <a:cubicBezTo>
                  <a:pt x="9389" y="441"/>
                  <a:pt x="9141" y="384"/>
                  <a:pt x="8893" y="350"/>
                </a:cubicBezTo>
                <a:cubicBezTo>
                  <a:pt x="8644" y="305"/>
                  <a:pt x="8396" y="271"/>
                  <a:pt x="8137" y="238"/>
                </a:cubicBezTo>
                <a:lnTo>
                  <a:pt x="8137" y="238"/>
                </a:lnTo>
                <a:cubicBezTo>
                  <a:pt x="8374" y="328"/>
                  <a:pt x="8622" y="407"/>
                  <a:pt x="8859" y="486"/>
                </a:cubicBezTo>
                <a:cubicBezTo>
                  <a:pt x="8972" y="542"/>
                  <a:pt x="9096" y="576"/>
                  <a:pt x="9209" y="610"/>
                </a:cubicBezTo>
                <a:lnTo>
                  <a:pt x="9558" y="745"/>
                </a:lnTo>
                <a:lnTo>
                  <a:pt x="9897" y="881"/>
                </a:lnTo>
                <a:lnTo>
                  <a:pt x="10213" y="1050"/>
                </a:lnTo>
                <a:cubicBezTo>
                  <a:pt x="10326" y="1118"/>
                  <a:pt x="10416" y="1185"/>
                  <a:pt x="10518" y="1253"/>
                </a:cubicBezTo>
                <a:cubicBezTo>
                  <a:pt x="10529" y="1253"/>
                  <a:pt x="10540" y="1264"/>
                  <a:pt x="10540" y="1276"/>
                </a:cubicBezTo>
                <a:cubicBezTo>
                  <a:pt x="9965" y="1321"/>
                  <a:pt x="9276" y="1366"/>
                  <a:pt x="8554" y="1445"/>
                </a:cubicBezTo>
                <a:cubicBezTo>
                  <a:pt x="8362" y="1456"/>
                  <a:pt x="8170" y="1479"/>
                  <a:pt x="7967" y="1501"/>
                </a:cubicBezTo>
                <a:cubicBezTo>
                  <a:pt x="7730" y="1377"/>
                  <a:pt x="7482" y="1242"/>
                  <a:pt x="7234" y="1118"/>
                </a:cubicBezTo>
                <a:cubicBezTo>
                  <a:pt x="6974" y="994"/>
                  <a:pt x="6737" y="870"/>
                  <a:pt x="6478" y="745"/>
                </a:cubicBezTo>
                <a:cubicBezTo>
                  <a:pt x="6230" y="633"/>
                  <a:pt x="5970" y="520"/>
                  <a:pt x="5699" y="418"/>
                </a:cubicBezTo>
                <a:cubicBezTo>
                  <a:pt x="5575" y="362"/>
                  <a:pt x="5428" y="328"/>
                  <a:pt x="5293" y="283"/>
                </a:cubicBezTo>
                <a:cubicBezTo>
                  <a:pt x="5158" y="238"/>
                  <a:pt x="5022" y="215"/>
                  <a:pt x="4887" y="192"/>
                </a:cubicBezTo>
                <a:lnTo>
                  <a:pt x="4887" y="192"/>
                </a:lnTo>
                <a:cubicBezTo>
                  <a:pt x="5011" y="260"/>
                  <a:pt x="5146" y="294"/>
                  <a:pt x="5270" y="362"/>
                </a:cubicBezTo>
                <a:cubicBezTo>
                  <a:pt x="5394" y="441"/>
                  <a:pt x="5519" y="486"/>
                  <a:pt x="5631" y="565"/>
                </a:cubicBezTo>
                <a:cubicBezTo>
                  <a:pt x="5880" y="700"/>
                  <a:pt x="6117" y="847"/>
                  <a:pt x="6354" y="982"/>
                </a:cubicBezTo>
                <a:cubicBezTo>
                  <a:pt x="6692" y="1174"/>
                  <a:pt x="7019" y="1366"/>
                  <a:pt x="7358" y="1558"/>
                </a:cubicBezTo>
                <a:lnTo>
                  <a:pt x="6252" y="1671"/>
                </a:lnTo>
                <a:lnTo>
                  <a:pt x="5417" y="1750"/>
                </a:lnTo>
                <a:lnTo>
                  <a:pt x="5158" y="1479"/>
                </a:lnTo>
                <a:cubicBezTo>
                  <a:pt x="5045" y="1377"/>
                  <a:pt x="4921" y="1276"/>
                  <a:pt x="4808" y="1174"/>
                </a:cubicBezTo>
                <a:cubicBezTo>
                  <a:pt x="4559" y="994"/>
                  <a:pt x="4300" y="824"/>
                  <a:pt x="4029" y="678"/>
                </a:cubicBezTo>
                <a:cubicBezTo>
                  <a:pt x="3758" y="531"/>
                  <a:pt x="3487" y="407"/>
                  <a:pt x="3205" y="294"/>
                </a:cubicBezTo>
                <a:cubicBezTo>
                  <a:pt x="2923" y="192"/>
                  <a:pt x="2641" y="91"/>
                  <a:pt x="2348" y="1"/>
                </a:cubicBez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21"/>
          <p:cNvSpPr/>
          <p:nvPr/>
        </p:nvSpPr>
        <p:spPr>
          <a:xfrm>
            <a:off x="1779933" y="4268445"/>
            <a:ext cx="193290" cy="209009"/>
          </a:xfrm>
          <a:custGeom>
            <a:avLst/>
            <a:gdLst/>
            <a:ahLst/>
            <a:cxnLst/>
            <a:rect l="l" t="t" r="r" b="b"/>
            <a:pathLst>
              <a:path w="5632" h="6090" extrusionOk="0">
                <a:moveTo>
                  <a:pt x="1389" y="0"/>
                </a:moveTo>
                <a:cubicBezTo>
                  <a:pt x="1242" y="102"/>
                  <a:pt x="1118" y="215"/>
                  <a:pt x="994" y="350"/>
                </a:cubicBezTo>
                <a:lnTo>
                  <a:pt x="283" y="1050"/>
                </a:lnTo>
                <a:cubicBezTo>
                  <a:pt x="170" y="2189"/>
                  <a:pt x="1" y="3352"/>
                  <a:pt x="712" y="4367"/>
                </a:cubicBezTo>
                <a:cubicBezTo>
                  <a:pt x="1073" y="4875"/>
                  <a:pt x="1535" y="5315"/>
                  <a:pt x="2066" y="5642"/>
                </a:cubicBezTo>
                <a:cubicBezTo>
                  <a:pt x="2557" y="5943"/>
                  <a:pt x="3079" y="6090"/>
                  <a:pt x="3590" y="6090"/>
                </a:cubicBezTo>
                <a:cubicBezTo>
                  <a:pt x="4076" y="6090"/>
                  <a:pt x="4554" y="5957"/>
                  <a:pt x="4988" y="5699"/>
                </a:cubicBezTo>
                <a:cubicBezTo>
                  <a:pt x="5632" y="4807"/>
                  <a:pt x="5395" y="3284"/>
                  <a:pt x="4954" y="2381"/>
                </a:cubicBezTo>
                <a:cubicBezTo>
                  <a:pt x="4672" y="1828"/>
                  <a:pt x="4266" y="1332"/>
                  <a:pt x="3770" y="948"/>
                </a:cubicBezTo>
                <a:cubicBezTo>
                  <a:pt x="3093" y="395"/>
                  <a:pt x="2258" y="68"/>
                  <a:pt x="1389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5" name="Google Shape;4485;p21"/>
          <p:cNvSpPr/>
          <p:nvPr/>
        </p:nvSpPr>
        <p:spPr>
          <a:xfrm>
            <a:off x="1792323" y="4266454"/>
            <a:ext cx="158833" cy="157357"/>
          </a:xfrm>
          <a:custGeom>
            <a:avLst/>
            <a:gdLst/>
            <a:ahLst/>
            <a:cxnLst/>
            <a:rect l="l" t="t" r="r" b="b"/>
            <a:pathLst>
              <a:path w="4628" h="4585" extrusionOk="0">
                <a:moveTo>
                  <a:pt x="1399" y="0"/>
                </a:moveTo>
                <a:cubicBezTo>
                  <a:pt x="871" y="0"/>
                  <a:pt x="394" y="191"/>
                  <a:pt x="170" y="735"/>
                </a:cubicBezTo>
                <a:cubicBezTo>
                  <a:pt x="46" y="995"/>
                  <a:pt x="1" y="1288"/>
                  <a:pt x="1" y="1582"/>
                </a:cubicBezTo>
                <a:cubicBezTo>
                  <a:pt x="23" y="1830"/>
                  <a:pt x="159" y="2010"/>
                  <a:pt x="204" y="2247"/>
                </a:cubicBezTo>
                <a:cubicBezTo>
                  <a:pt x="339" y="2834"/>
                  <a:pt x="159" y="3455"/>
                  <a:pt x="475" y="4008"/>
                </a:cubicBezTo>
                <a:cubicBezTo>
                  <a:pt x="577" y="4185"/>
                  <a:pt x="894" y="4399"/>
                  <a:pt x="1111" y="4399"/>
                </a:cubicBezTo>
                <a:cubicBezTo>
                  <a:pt x="1253" y="4399"/>
                  <a:pt x="1352" y="4307"/>
                  <a:pt x="1321" y="4053"/>
                </a:cubicBezTo>
                <a:lnTo>
                  <a:pt x="1321" y="4053"/>
                </a:lnTo>
                <a:cubicBezTo>
                  <a:pt x="1423" y="4285"/>
                  <a:pt x="1669" y="4585"/>
                  <a:pt x="1929" y="4585"/>
                </a:cubicBezTo>
                <a:cubicBezTo>
                  <a:pt x="1986" y="4585"/>
                  <a:pt x="2043" y="4570"/>
                  <a:pt x="2100" y="4538"/>
                </a:cubicBezTo>
                <a:cubicBezTo>
                  <a:pt x="2382" y="4380"/>
                  <a:pt x="2449" y="3850"/>
                  <a:pt x="2291" y="3602"/>
                </a:cubicBezTo>
                <a:lnTo>
                  <a:pt x="2291" y="3602"/>
                </a:lnTo>
                <a:cubicBezTo>
                  <a:pt x="2411" y="3666"/>
                  <a:pt x="2537" y="3695"/>
                  <a:pt x="2654" y="3695"/>
                </a:cubicBezTo>
                <a:cubicBezTo>
                  <a:pt x="3050" y="3695"/>
                  <a:pt x="3349" y="3367"/>
                  <a:pt x="2957" y="2958"/>
                </a:cubicBezTo>
                <a:lnTo>
                  <a:pt x="2957" y="2958"/>
                </a:lnTo>
                <a:cubicBezTo>
                  <a:pt x="3087" y="3034"/>
                  <a:pt x="3301" y="3126"/>
                  <a:pt x="3491" y="3126"/>
                </a:cubicBezTo>
                <a:cubicBezTo>
                  <a:pt x="3615" y="3126"/>
                  <a:pt x="3728" y="3087"/>
                  <a:pt x="3804" y="2981"/>
                </a:cubicBezTo>
                <a:cubicBezTo>
                  <a:pt x="3973" y="2755"/>
                  <a:pt x="3736" y="2507"/>
                  <a:pt x="3612" y="2315"/>
                </a:cubicBezTo>
                <a:cubicBezTo>
                  <a:pt x="4627" y="1762"/>
                  <a:pt x="3781" y="871"/>
                  <a:pt x="3104" y="487"/>
                </a:cubicBezTo>
                <a:cubicBezTo>
                  <a:pt x="2607" y="205"/>
                  <a:pt x="2055" y="36"/>
                  <a:pt x="1490" y="2"/>
                </a:cubicBezTo>
                <a:cubicBezTo>
                  <a:pt x="1460" y="1"/>
                  <a:pt x="1429" y="0"/>
                  <a:pt x="1399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6" name="Google Shape;4486;p21"/>
          <p:cNvSpPr/>
          <p:nvPr/>
        </p:nvSpPr>
        <p:spPr>
          <a:xfrm>
            <a:off x="1827569" y="4262782"/>
            <a:ext cx="177023" cy="201252"/>
          </a:xfrm>
          <a:custGeom>
            <a:avLst/>
            <a:gdLst/>
            <a:ahLst/>
            <a:cxnLst/>
            <a:rect l="l" t="t" r="r" b="b"/>
            <a:pathLst>
              <a:path w="5158" h="5864" extrusionOk="0">
                <a:moveTo>
                  <a:pt x="768" y="1"/>
                </a:moveTo>
                <a:cubicBezTo>
                  <a:pt x="543" y="1"/>
                  <a:pt x="319" y="37"/>
                  <a:pt x="102" y="109"/>
                </a:cubicBezTo>
                <a:cubicBezTo>
                  <a:pt x="91" y="120"/>
                  <a:pt x="68" y="120"/>
                  <a:pt x="57" y="131"/>
                </a:cubicBezTo>
                <a:cubicBezTo>
                  <a:pt x="34" y="143"/>
                  <a:pt x="23" y="154"/>
                  <a:pt x="1" y="165"/>
                </a:cubicBezTo>
                <a:cubicBezTo>
                  <a:pt x="870" y="233"/>
                  <a:pt x="1705" y="560"/>
                  <a:pt x="2382" y="1113"/>
                </a:cubicBezTo>
                <a:cubicBezTo>
                  <a:pt x="2878" y="1497"/>
                  <a:pt x="3284" y="1993"/>
                  <a:pt x="3566" y="2546"/>
                </a:cubicBezTo>
                <a:cubicBezTo>
                  <a:pt x="4007" y="3449"/>
                  <a:pt x="4244" y="4972"/>
                  <a:pt x="3589" y="5864"/>
                </a:cubicBezTo>
                <a:cubicBezTo>
                  <a:pt x="3815" y="5728"/>
                  <a:pt x="4018" y="5559"/>
                  <a:pt x="4210" y="5379"/>
                </a:cubicBezTo>
                <a:cubicBezTo>
                  <a:pt x="5158" y="4431"/>
                  <a:pt x="4582" y="2749"/>
                  <a:pt x="3905" y="1802"/>
                </a:cubicBezTo>
                <a:cubicBezTo>
                  <a:pt x="3397" y="1158"/>
                  <a:pt x="2720" y="651"/>
                  <a:pt x="1953" y="357"/>
                </a:cubicBezTo>
                <a:cubicBezTo>
                  <a:pt x="1626" y="199"/>
                  <a:pt x="1287" y="75"/>
                  <a:pt x="937" y="7"/>
                </a:cubicBezTo>
                <a:cubicBezTo>
                  <a:pt x="881" y="3"/>
                  <a:pt x="824" y="1"/>
                  <a:pt x="76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21"/>
          <p:cNvSpPr/>
          <p:nvPr/>
        </p:nvSpPr>
        <p:spPr>
          <a:xfrm>
            <a:off x="1828359" y="4273078"/>
            <a:ext cx="94140" cy="84084"/>
          </a:xfrm>
          <a:custGeom>
            <a:avLst/>
            <a:gdLst/>
            <a:ahLst/>
            <a:cxnLst/>
            <a:rect l="l" t="t" r="r" b="b"/>
            <a:pathLst>
              <a:path w="2743" h="2450" extrusionOk="0">
                <a:moveTo>
                  <a:pt x="0" y="1"/>
                </a:moveTo>
                <a:cubicBezTo>
                  <a:pt x="0" y="1"/>
                  <a:pt x="57" y="12"/>
                  <a:pt x="169" y="23"/>
                </a:cubicBezTo>
                <a:cubicBezTo>
                  <a:pt x="237" y="35"/>
                  <a:pt x="294" y="57"/>
                  <a:pt x="350" y="68"/>
                </a:cubicBezTo>
                <a:cubicBezTo>
                  <a:pt x="429" y="102"/>
                  <a:pt x="497" y="136"/>
                  <a:pt x="564" y="170"/>
                </a:cubicBezTo>
                <a:cubicBezTo>
                  <a:pt x="643" y="204"/>
                  <a:pt x="734" y="249"/>
                  <a:pt x="813" y="317"/>
                </a:cubicBezTo>
                <a:cubicBezTo>
                  <a:pt x="892" y="373"/>
                  <a:pt x="982" y="430"/>
                  <a:pt x="1061" y="497"/>
                </a:cubicBezTo>
                <a:cubicBezTo>
                  <a:pt x="1106" y="531"/>
                  <a:pt x="1151" y="565"/>
                  <a:pt x="1196" y="599"/>
                </a:cubicBezTo>
                <a:lnTo>
                  <a:pt x="1320" y="712"/>
                </a:lnTo>
                <a:cubicBezTo>
                  <a:pt x="1411" y="791"/>
                  <a:pt x="1501" y="870"/>
                  <a:pt x="1580" y="960"/>
                </a:cubicBezTo>
                <a:cubicBezTo>
                  <a:pt x="1659" y="1050"/>
                  <a:pt x="1738" y="1129"/>
                  <a:pt x="1817" y="1219"/>
                </a:cubicBezTo>
                <a:cubicBezTo>
                  <a:pt x="1896" y="1298"/>
                  <a:pt x="1964" y="1389"/>
                  <a:pt x="2031" y="1479"/>
                </a:cubicBezTo>
                <a:cubicBezTo>
                  <a:pt x="2178" y="1648"/>
                  <a:pt x="2302" y="1817"/>
                  <a:pt x="2404" y="1953"/>
                </a:cubicBezTo>
                <a:cubicBezTo>
                  <a:pt x="2460" y="2032"/>
                  <a:pt x="2505" y="2088"/>
                  <a:pt x="2550" y="2156"/>
                </a:cubicBezTo>
                <a:cubicBezTo>
                  <a:pt x="2584" y="2212"/>
                  <a:pt x="2629" y="2269"/>
                  <a:pt x="2652" y="2314"/>
                </a:cubicBezTo>
                <a:cubicBezTo>
                  <a:pt x="2708" y="2404"/>
                  <a:pt x="2742" y="2449"/>
                  <a:pt x="2742" y="2449"/>
                </a:cubicBezTo>
                <a:cubicBezTo>
                  <a:pt x="2675" y="2258"/>
                  <a:pt x="2584" y="2077"/>
                  <a:pt x="2483" y="1908"/>
                </a:cubicBezTo>
                <a:cubicBezTo>
                  <a:pt x="2438" y="1829"/>
                  <a:pt x="2392" y="1739"/>
                  <a:pt x="2336" y="1660"/>
                </a:cubicBezTo>
                <a:cubicBezTo>
                  <a:pt x="2280" y="1569"/>
                  <a:pt x="2212" y="1479"/>
                  <a:pt x="2144" y="1389"/>
                </a:cubicBezTo>
                <a:cubicBezTo>
                  <a:pt x="2088" y="1298"/>
                  <a:pt x="2009" y="1208"/>
                  <a:pt x="1930" y="1118"/>
                </a:cubicBezTo>
                <a:cubicBezTo>
                  <a:pt x="1862" y="1028"/>
                  <a:pt x="1783" y="926"/>
                  <a:pt x="1693" y="847"/>
                </a:cubicBezTo>
                <a:cubicBezTo>
                  <a:pt x="1614" y="768"/>
                  <a:pt x="1524" y="678"/>
                  <a:pt x="1433" y="599"/>
                </a:cubicBezTo>
                <a:cubicBezTo>
                  <a:pt x="1343" y="520"/>
                  <a:pt x="1253" y="452"/>
                  <a:pt x="1151" y="384"/>
                </a:cubicBezTo>
                <a:cubicBezTo>
                  <a:pt x="1061" y="317"/>
                  <a:pt x="959" y="272"/>
                  <a:pt x="869" y="215"/>
                </a:cubicBezTo>
                <a:cubicBezTo>
                  <a:pt x="779" y="170"/>
                  <a:pt x="689" y="125"/>
                  <a:pt x="598" y="91"/>
                </a:cubicBezTo>
                <a:cubicBezTo>
                  <a:pt x="519" y="57"/>
                  <a:pt x="440" y="35"/>
                  <a:pt x="361" y="23"/>
                </a:cubicBezTo>
                <a:cubicBezTo>
                  <a:pt x="294" y="12"/>
                  <a:pt x="226" y="1"/>
                  <a:pt x="169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8" name="Google Shape;4488;p21"/>
          <p:cNvSpPr/>
          <p:nvPr/>
        </p:nvSpPr>
        <p:spPr>
          <a:xfrm>
            <a:off x="1851593" y="4290135"/>
            <a:ext cx="41459" cy="56182"/>
          </a:xfrm>
          <a:custGeom>
            <a:avLst/>
            <a:gdLst/>
            <a:ahLst/>
            <a:cxnLst/>
            <a:rect l="l" t="t" r="r" b="b"/>
            <a:pathLst>
              <a:path w="1208" h="1637" extrusionOk="0">
                <a:moveTo>
                  <a:pt x="0" y="0"/>
                </a:moveTo>
                <a:cubicBezTo>
                  <a:pt x="0" y="0"/>
                  <a:pt x="79" y="113"/>
                  <a:pt x="203" y="249"/>
                </a:cubicBezTo>
                <a:cubicBezTo>
                  <a:pt x="271" y="327"/>
                  <a:pt x="339" y="406"/>
                  <a:pt x="418" y="497"/>
                </a:cubicBezTo>
                <a:cubicBezTo>
                  <a:pt x="508" y="587"/>
                  <a:pt x="587" y="677"/>
                  <a:pt x="666" y="779"/>
                </a:cubicBezTo>
                <a:cubicBezTo>
                  <a:pt x="745" y="880"/>
                  <a:pt x="824" y="971"/>
                  <a:pt x="892" y="1072"/>
                </a:cubicBezTo>
                <a:cubicBezTo>
                  <a:pt x="914" y="1129"/>
                  <a:pt x="959" y="1174"/>
                  <a:pt x="982" y="1219"/>
                </a:cubicBezTo>
                <a:cubicBezTo>
                  <a:pt x="1005" y="1264"/>
                  <a:pt x="1027" y="1309"/>
                  <a:pt x="1061" y="1354"/>
                </a:cubicBezTo>
                <a:cubicBezTo>
                  <a:pt x="1084" y="1388"/>
                  <a:pt x="1106" y="1422"/>
                  <a:pt x="1129" y="1467"/>
                </a:cubicBezTo>
                <a:cubicBezTo>
                  <a:pt x="1140" y="1501"/>
                  <a:pt x="1151" y="1535"/>
                  <a:pt x="1163" y="1557"/>
                </a:cubicBezTo>
                <a:lnTo>
                  <a:pt x="1208" y="1636"/>
                </a:lnTo>
                <a:cubicBezTo>
                  <a:pt x="1208" y="1636"/>
                  <a:pt x="1208" y="1603"/>
                  <a:pt x="1208" y="1546"/>
                </a:cubicBezTo>
                <a:cubicBezTo>
                  <a:pt x="1196" y="1512"/>
                  <a:pt x="1196" y="1478"/>
                  <a:pt x="1196" y="1445"/>
                </a:cubicBezTo>
                <a:cubicBezTo>
                  <a:pt x="1185" y="1388"/>
                  <a:pt x="1174" y="1343"/>
                  <a:pt x="1163" y="1298"/>
                </a:cubicBezTo>
                <a:cubicBezTo>
                  <a:pt x="1151" y="1253"/>
                  <a:pt x="1151" y="1185"/>
                  <a:pt x="1129" y="1129"/>
                </a:cubicBezTo>
                <a:cubicBezTo>
                  <a:pt x="1106" y="1072"/>
                  <a:pt x="1117" y="1005"/>
                  <a:pt x="1084" y="948"/>
                </a:cubicBezTo>
                <a:cubicBezTo>
                  <a:pt x="1050" y="892"/>
                  <a:pt x="1084" y="790"/>
                  <a:pt x="1050" y="734"/>
                </a:cubicBezTo>
                <a:cubicBezTo>
                  <a:pt x="1005" y="677"/>
                  <a:pt x="971" y="632"/>
                  <a:pt x="926" y="576"/>
                </a:cubicBezTo>
                <a:cubicBezTo>
                  <a:pt x="892" y="519"/>
                  <a:pt x="768" y="531"/>
                  <a:pt x="722" y="474"/>
                </a:cubicBezTo>
                <a:cubicBezTo>
                  <a:pt x="689" y="429"/>
                  <a:pt x="564" y="440"/>
                  <a:pt x="531" y="395"/>
                </a:cubicBezTo>
                <a:cubicBezTo>
                  <a:pt x="440" y="316"/>
                  <a:pt x="361" y="249"/>
                  <a:pt x="271" y="181"/>
                </a:cubicBezTo>
                <a:cubicBezTo>
                  <a:pt x="181" y="113"/>
                  <a:pt x="91" y="57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9" name="Google Shape;4489;p21"/>
          <p:cNvSpPr/>
          <p:nvPr/>
        </p:nvSpPr>
        <p:spPr>
          <a:xfrm>
            <a:off x="1848470" y="4292057"/>
            <a:ext cx="29858" cy="51171"/>
          </a:xfrm>
          <a:custGeom>
            <a:avLst/>
            <a:gdLst/>
            <a:ahLst/>
            <a:cxnLst/>
            <a:rect l="l" t="t" r="r" b="b"/>
            <a:pathLst>
              <a:path w="870" h="1491" extrusionOk="0">
                <a:moveTo>
                  <a:pt x="1" y="1"/>
                </a:moveTo>
                <a:lnTo>
                  <a:pt x="35" y="68"/>
                </a:lnTo>
                <a:cubicBezTo>
                  <a:pt x="69" y="114"/>
                  <a:pt x="114" y="159"/>
                  <a:pt x="159" y="226"/>
                </a:cubicBezTo>
                <a:cubicBezTo>
                  <a:pt x="182" y="260"/>
                  <a:pt x="204" y="294"/>
                  <a:pt x="238" y="328"/>
                </a:cubicBezTo>
                <a:cubicBezTo>
                  <a:pt x="261" y="373"/>
                  <a:pt x="283" y="418"/>
                  <a:pt x="317" y="452"/>
                </a:cubicBezTo>
                <a:cubicBezTo>
                  <a:pt x="373" y="531"/>
                  <a:pt x="441" y="621"/>
                  <a:pt x="486" y="712"/>
                </a:cubicBezTo>
                <a:cubicBezTo>
                  <a:pt x="531" y="802"/>
                  <a:pt x="588" y="892"/>
                  <a:pt x="633" y="994"/>
                </a:cubicBezTo>
                <a:cubicBezTo>
                  <a:pt x="655" y="1028"/>
                  <a:pt x="678" y="1073"/>
                  <a:pt x="701" y="1118"/>
                </a:cubicBezTo>
                <a:cubicBezTo>
                  <a:pt x="712" y="1152"/>
                  <a:pt x="734" y="1197"/>
                  <a:pt x="757" y="1231"/>
                </a:cubicBezTo>
                <a:cubicBezTo>
                  <a:pt x="791" y="1310"/>
                  <a:pt x="802" y="1366"/>
                  <a:pt x="836" y="1411"/>
                </a:cubicBezTo>
                <a:lnTo>
                  <a:pt x="870" y="1490"/>
                </a:lnTo>
                <a:cubicBezTo>
                  <a:pt x="870" y="1456"/>
                  <a:pt x="870" y="1422"/>
                  <a:pt x="870" y="1400"/>
                </a:cubicBezTo>
                <a:cubicBezTo>
                  <a:pt x="859" y="1332"/>
                  <a:pt x="859" y="1264"/>
                  <a:pt x="847" y="1197"/>
                </a:cubicBezTo>
                <a:cubicBezTo>
                  <a:pt x="836" y="1152"/>
                  <a:pt x="825" y="1107"/>
                  <a:pt x="813" y="1061"/>
                </a:cubicBezTo>
                <a:cubicBezTo>
                  <a:pt x="802" y="1016"/>
                  <a:pt x="791" y="971"/>
                  <a:pt x="768" y="926"/>
                </a:cubicBezTo>
                <a:cubicBezTo>
                  <a:pt x="746" y="870"/>
                  <a:pt x="723" y="824"/>
                  <a:pt x="701" y="768"/>
                </a:cubicBezTo>
                <a:cubicBezTo>
                  <a:pt x="678" y="723"/>
                  <a:pt x="655" y="678"/>
                  <a:pt x="622" y="633"/>
                </a:cubicBezTo>
                <a:cubicBezTo>
                  <a:pt x="588" y="587"/>
                  <a:pt x="565" y="542"/>
                  <a:pt x="531" y="486"/>
                </a:cubicBezTo>
                <a:cubicBezTo>
                  <a:pt x="497" y="441"/>
                  <a:pt x="464" y="407"/>
                  <a:pt x="430" y="362"/>
                </a:cubicBezTo>
                <a:cubicBezTo>
                  <a:pt x="362" y="294"/>
                  <a:pt x="294" y="226"/>
                  <a:pt x="227" y="159"/>
                </a:cubicBezTo>
                <a:cubicBezTo>
                  <a:pt x="170" y="114"/>
                  <a:pt x="114" y="80"/>
                  <a:pt x="57" y="46"/>
                </a:cubicBezTo>
                <a:lnTo>
                  <a:pt x="1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0" name="Google Shape;4490;p21"/>
          <p:cNvSpPr/>
          <p:nvPr/>
        </p:nvSpPr>
        <p:spPr>
          <a:xfrm>
            <a:off x="1620379" y="4259007"/>
            <a:ext cx="225826" cy="191712"/>
          </a:xfrm>
          <a:custGeom>
            <a:avLst/>
            <a:gdLst/>
            <a:ahLst/>
            <a:cxnLst/>
            <a:rect l="l" t="t" r="r" b="b"/>
            <a:pathLst>
              <a:path w="6580" h="5586" extrusionOk="0">
                <a:moveTo>
                  <a:pt x="5859" y="1"/>
                </a:moveTo>
                <a:cubicBezTo>
                  <a:pt x="5487" y="1"/>
                  <a:pt x="5119" y="31"/>
                  <a:pt x="4751" y="95"/>
                </a:cubicBezTo>
                <a:cubicBezTo>
                  <a:pt x="3070" y="377"/>
                  <a:pt x="1129" y="1054"/>
                  <a:pt x="407" y="2747"/>
                </a:cubicBezTo>
                <a:cubicBezTo>
                  <a:pt x="1" y="3672"/>
                  <a:pt x="57" y="4766"/>
                  <a:pt x="768" y="5410"/>
                </a:cubicBezTo>
                <a:lnTo>
                  <a:pt x="869" y="5489"/>
                </a:lnTo>
                <a:cubicBezTo>
                  <a:pt x="1050" y="5534"/>
                  <a:pt x="1231" y="5568"/>
                  <a:pt x="1422" y="5579"/>
                </a:cubicBezTo>
                <a:cubicBezTo>
                  <a:pt x="1489" y="5583"/>
                  <a:pt x="1555" y="5585"/>
                  <a:pt x="1621" y="5585"/>
                </a:cubicBezTo>
                <a:cubicBezTo>
                  <a:pt x="2604" y="5585"/>
                  <a:pt x="3506" y="5122"/>
                  <a:pt x="4289" y="4541"/>
                </a:cubicBezTo>
                <a:cubicBezTo>
                  <a:pt x="4796" y="4157"/>
                  <a:pt x="5225" y="3536"/>
                  <a:pt x="5552" y="3006"/>
                </a:cubicBezTo>
                <a:cubicBezTo>
                  <a:pt x="6060" y="2137"/>
                  <a:pt x="6579" y="1043"/>
                  <a:pt x="6365" y="72"/>
                </a:cubicBezTo>
                <a:cubicBezTo>
                  <a:pt x="6354" y="50"/>
                  <a:pt x="6331" y="38"/>
                  <a:pt x="6320" y="16"/>
                </a:cubicBezTo>
                <a:cubicBezTo>
                  <a:pt x="6165" y="6"/>
                  <a:pt x="6012" y="1"/>
                  <a:pt x="5859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1" name="Google Shape;4491;p21"/>
          <p:cNvSpPr/>
          <p:nvPr/>
        </p:nvSpPr>
        <p:spPr>
          <a:xfrm>
            <a:off x="1710607" y="4254511"/>
            <a:ext cx="134431" cy="135564"/>
          </a:xfrm>
          <a:custGeom>
            <a:avLst/>
            <a:gdLst/>
            <a:ahLst/>
            <a:cxnLst/>
            <a:rect l="l" t="t" r="r" b="b"/>
            <a:pathLst>
              <a:path w="3917" h="3950" extrusionOk="0">
                <a:moveTo>
                  <a:pt x="3217" y="0"/>
                </a:moveTo>
                <a:cubicBezTo>
                  <a:pt x="2585" y="147"/>
                  <a:pt x="1930" y="169"/>
                  <a:pt x="1310" y="271"/>
                </a:cubicBezTo>
                <a:cubicBezTo>
                  <a:pt x="960" y="361"/>
                  <a:pt x="418" y="418"/>
                  <a:pt x="238" y="767"/>
                </a:cubicBezTo>
                <a:cubicBezTo>
                  <a:pt x="1" y="1185"/>
                  <a:pt x="328" y="1760"/>
                  <a:pt x="779" y="1828"/>
                </a:cubicBezTo>
                <a:cubicBezTo>
                  <a:pt x="576" y="1918"/>
                  <a:pt x="238" y="2144"/>
                  <a:pt x="283" y="2392"/>
                </a:cubicBezTo>
                <a:cubicBezTo>
                  <a:pt x="328" y="2731"/>
                  <a:pt x="757" y="2765"/>
                  <a:pt x="983" y="2855"/>
                </a:cubicBezTo>
                <a:cubicBezTo>
                  <a:pt x="937" y="3002"/>
                  <a:pt x="768" y="3352"/>
                  <a:pt x="892" y="3509"/>
                </a:cubicBezTo>
                <a:cubicBezTo>
                  <a:pt x="937" y="3562"/>
                  <a:pt x="986" y="3583"/>
                  <a:pt x="1036" y="3583"/>
                </a:cubicBezTo>
                <a:cubicBezTo>
                  <a:pt x="1134" y="3583"/>
                  <a:pt x="1235" y="3498"/>
                  <a:pt x="1310" y="3408"/>
                </a:cubicBezTo>
                <a:lnTo>
                  <a:pt x="1310" y="3408"/>
                </a:lnTo>
                <a:cubicBezTo>
                  <a:pt x="1186" y="3611"/>
                  <a:pt x="1310" y="3882"/>
                  <a:pt x="1547" y="3927"/>
                </a:cubicBezTo>
                <a:cubicBezTo>
                  <a:pt x="1598" y="3943"/>
                  <a:pt x="1653" y="3950"/>
                  <a:pt x="1709" y="3950"/>
                </a:cubicBezTo>
                <a:cubicBezTo>
                  <a:pt x="2183" y="3950"/>
                  <a:pt x="2798" y="3442"/>
                  <a:pt x="3070" y="3160"/>
                </a:cubicBezTo>
                <a:cubicBezTo>
                  <a:pt x="3747" y="2471"/>
                  <a:pt x="3736" y="1185"/>
                  <a:pt x="3916" y="350"/>
                </a:cubicBezTo>
                <a:lnTo>
                  <a:pt x="3217" y="0"/>
                </a:ln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2" name="Google Shape;4492;p21"/>
          <p:cNvSpPr/>
          <p:nvPr/>
        </p:nvSpPr>
        <p:spPr>
          <a:xfrm>
            <a:off x="1650204" y="4261478"/>
            <a:ext cx="205680" cy="206812"/>
          </a:xfrm>
          <a:custGeom>
            <a:avLst/>
            <a:gdLst/>
            <a:ahLst/>
            <a:cxnLst/>
            <a:rect l="l" t="t" r="r" b="b"/>
            <a:pathLst>
              <a:path w="5993" h="6026" extrusionOk="0">
                <a:moveTo>
                  <a:pt x="5485" y="0"/>
                </a:moveTo>
                <a:lnTo>
                  <a:pt x="5485" y="0"/>
                </a:lnTo>
                <a:cubicBezTo>
                  <a:pt x="5710" y="971"/>
                  <a:pt x="5191" y="2077"/>
                  <a:pt x="4683" y="2934"/>
                </a:cubicBezTo>
                <a:cubicBezTo>
                  <a:pt x="4356" y="3464"/>
                  <a:pt x="3927" y="4085"/>
                  <a:pt x="3408" y="4469"/>
                </a:cubicBezTo>
                <a:cubicBezTo>
                  <a:pt x="2626" y="5050"/>
                  <a:pt x="1724" y="5513"/>
                  <a:pt x="741" y="5513"/>
                </a:cubicBezTo>
                <a:cubicBezTo>
                  <a:pt x="675" y="5513"/>
                  <a:pt x="609" y="5511"/>
                  <a:pt x="542" y="5507"/>
                </a:cubicBezTo>
                <a:cubicBezTo>
                  <a:pt x="362" y="5496"/>
                  <a:pt x="181" y="5462"/>
                  <a:pt x="0" y="5417"/>
                </a:cubicBezTo>
                <a:lnTo>
                  <a:pt x="0" y="5417"/>
                </a:lnTo>
                <a:cubicBezTo>
                  <a:pt x="442" y="5764"/>
                  <a:pt x="1039" y="6025"/>
                  <a:pt x="1598" y="6025"/>
                </a:cubicBezTo>
                <a:cubicBezTo>
                  <a:pt x="1711" y="6025"/>
                  <a:pt x="1822" y="6015"/>
                  <a:pt x="1930" y="5992"/>
                </a:cubicBezTo>
                <a:cubicBezTo>
                  <a:pt x="2912" y="5823"/>
                  <a:pt x="3442" y="5552"/>
                  <a:pt x="4266" y="4943"/>
                </a:cubicBezTo>
                <a:cubicBezTo>
                  <a:pt x="4808" y="4536"/>
                  <a:pt x="5417" y="3543"/>
                  <a:pt x="5620" y="2855"/>
                </a:cubicBezTo>
                <a:cubicBezTo>
                  <a:pt x="5846" y="2110"/>
                  <a:pt x="5992" y="598"/>
                  <a:pt x="548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21"/>
          <p:cNvSpPr/>
          <p:nvPr/>
        </p:nvSpPr>
        <p:spPr>
          <a:xfrm>
            <a:off x="1800868" y="4245210"/>
            <a:ext cx="35658" cy="101107"/>
          </a:xfrm>
          <a:custGeom>
            <a:avLst/>
            <a:gdLst/>
            <a:ahLst/>
            <a:cxnLst/>
            <a:rect l="l" t="t" r="r" b="b"/>
            <a:pathLst>
              <a:path w="1039" h="2946" extrusionOk="0">
                <a:moveTo>
                  <a:pt x="1027" y="0"/>
                </a:moveTo>
                <a:cubicBezTo>
                  <a:pt x="1027" y="0"/>
                  <a:pt x="1027" y="57"/>
                  <a:pt x="1004" y="136"/>
                </a:cubicBezTo>
                <a:cubicBezTo>
                  <a:pt x="993" y="226"/>
                  <a:pt x="970" y="350"/>
                  <a:pt x="937" y="497"/>
                </a:cubicBezTo>
                <a:cubicBezTo>
                  <a:pt x="914" y="643"/>
                  <a:pt x="869" y="813"/>
                  <a:pt x="835" y="993"/>
                </a:cubicBezTo>
                <a:cubicBezTo>
                  <a:pt x="812" y="1084"/>
                  <a:pt x="779" y="1163"/>
                  <a:pt x="756" y="1264"/>
                </a:cubicBezTo>
                <a:cubicBezTo>
                  <a:pt x="734" y="1354"/>
                  <a:pt x="711" y="1445"/>
                  <a:pt x="677" y="1546"/>
                </a:cubicBezTo>
                <a:cubicBezTo>
                  <a:pt x="655" y="1636"/>
                  <a:pt x="621" y="1738"/>
                  <a:pt x="587" y="1828"/>
                </a:cubicBezTo>
                <a:cubicBezTo>
                  <a:pt x="564" y="1919"/>
                  <a:pt x="530" y="2009"/>
                  <a:pt x="497" y="2088"/>
                </a:cubicBezTo>
                <a:cubicBezTo>
                  <a:pt x="463" y="2178"/>
                  <a:pt x="429" y="2268"/>
                  <a:pt x="395" y="2336"/>
                </a:cubicBezTo>
                <a:cubicBezTo>
                  <a:pt x="350" y="2404"/>
                  <a:pt x="316" y="2483"/>
                  <a:pt x="282" y="2551"/>
                </a:cubicBezTo>
                <a:cubicBezTo>
                  <a:pt x="248" y="2607"/>
                  <a:pt x="214" y="2663"/>
                  <a:pt x="181" y="2720"/>
                </a:cubicBezTo>
                <a:cubicBezTo>
                  <a:pt x="147" y="2765"/>
                  <a:pt x="124" y="2799"/>
                  <a:pt x="90" y="2844"/>
                </a:cubicBezTo>
                <a:lnTo>
                  <a:pt x="0" y="2945"/>
                </a:lnTo>
                <a:cubicBezTo>
                  <a:pt x="0" y="2945"/>
                  <a:pt x="45" y="2923"/>
                  <a:pt x="102" y="2855"/>
                </a:cubicBezTo>
                <a:cubicBezTo>
                  <a:pt x="147" y="2821"/>
                  <a:pt x="181" y="2787"/>
                  <a:pt x="214" y="2742"/>
                </a:cubicBezTo>
                <a:cubicBezTo>
                  <a:pt x="271" y="2697"/>
                  <a:pt x="316" y="2641"/>
                  <a:pt x="350" y="2584"/>
                </a:cubicBezTo>
                <a:cubicBezTo>
                  <a:pt x="406" y="2517"/>
                  <a:pt x="451" y="2449"/>
                  <a:pt x="497" y="2381"/>
                </a:cubicBezTo>
                <a:cubicBezTo>
                  <a:pt x="542" y="2302"/>
                  <a:pt x="587" y="2223"/>
                  <a:pt x="621" y="2133"/>
                </a:cubicBezTo>
                <a:cubicBezTo>
                  <a:pt x="666" y="2054"/>
                  <a:pt x="700" y="1952"/>
                  <a:pt x="734" y="1873"/>
                </a:cubicBezTo>
                <a:cubicBezTo>
                  <a:pt x="779" y="1783"/>
                  <a:pt x="801" y="1682"/>
                  <a:pt x="835" y="1591"/>
                </a:cubicBezTo>
                <a:cubicBezTo>
                  <a:pt x="891" y="1400"/>
                  <a:pt x="937" y="1208"/>
                  <a:pt x="970" y="1016"/>
                </a:cubicBezTo>
                <a:cubicBezTo>
                  <a:pt x="1004" y="847"/>
                  <a:pt x="1016" y="677"/>
                  <a:pt x="1027" y="497"/>
                </a:cubicBezTo>
                <a:cubicBezTo>
                  <a:pt x="1038" y="339"/>
                  <a:pt x="1038" y="170"/>
                  <a:pt x="1027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4" name="Google Shape;4494;p21"/>
          <p:cNvSpPr/>
          <p:nvPr/>
        </p:nvSpPr>
        <p:spPr>
          <a:xfrm>
            <a:off x="1793867" y="4255644"/>
            <a:ext cx="39537" cy="71317"/>
          </a:xfrm>
          <a:custGeom>
            <a:avLst/>
            <a:gdLst/>
            <a:ahLst/>
            <a:cxnLst/>
            <a:rect l="l" t="t" r="r" b="b"/>
            <a:pathLst>
              <a:path w="1152" h="2078" extrusionOk="0">
                <a:moveTo>
                  <a:pt x="1152" y="1"/>
                </a:moveTo>
                <a:lnTo>
                  <a:pt x="1107" y="91"/>
                </a:lnTo>
                <a:cubicBezTo>
                  <a:pt x="1073" y="148"/>
                  <a:pt x="1050" y="238"/>
                  <a:pt x="994" y="339"/>
                </a:cubicBezTo>
                <a:cubicBezTo>
                  <a:pt x="971" y="385"/>
                  <a:pt x="949" y="441"/>
                  <a:pt x="926" y="497"/>
                </a:cubicBezTo>
                <a:cubicBezTo>
                  <a:pt x="892" y="565"/>
                  <a:pt x="859" y="622"/>
                  <a:pt x="836" y="678"/>
                </a:cubicBezTo>
                <a:cubicBezTo>
                  <a:pt x="768" y="802"/>
                  <a:pt x="701" y="938"/>
                  <a:pt x="622" y="1062"/>
                </a:cubicBezTo>
                <a:cubicBezTo>
                  <a:pt x="543" y="1186"/>
                  <a:pt x="475" y="1310"/>
                  <a:pt x="396" y="1434"/>
                </a:cubicBezTo>
                <a:cubicBezTo>
                  <a:pt x="328" y="1547"/>
                  <a:pt x="249" y="1660"/>
                  <a:pt x="193" y="1761"/>
                </a:cubicBezTo>
                <a:cubicBezTo>
                  <a:pt x="136" y="1852"/>
                  <a:pt x="91" y="1931"/>
                  <a:pt x="57" y="1987"/>
                </a:cubicBezTo>
                <a:cubicBezTo>
                  <a:pt x="23" y="2043"/>
                  <a:pt x="1" y="2077"/>
                  <a:pt x="1" y="2077"/>
                </a:cubicBezTo>
                <a:cubicBezTo>
                  <a:pt x="1" y="2077"/>
                  <a:pt x="35" y="2055"/>
                  <a:pt x="80" y="2010"/>
                </a:cubicBezTo>
                <a:cubicBezTo>
                  <a:pt x="148" y="1942"/>
                  <a:pt x="204" y="1885"/>
                  <a:pt x="272" y="1818"/>
                </a:cubicBezTo>
                <a:cubicBezTo>
                  <a:pt x="362" y="1716"/>
                  <a:pt x="441" y="1615"/>
                  <a:pt x="520" y="1513"/>
                </a:cubicBezTo>
                <a:cubicBezTo>
                  <a:pt x="599" y="1400"/>
                  <a:pt x="678" y="1276"/>
                  <a:pt x="768" y="1141"/>
                </a:cubicBezTo>
                <a:cubicBezTo>
                  <a:pt x="802" y="1084"/>
                  <a:pt x="836" y="994"/>
                  <a:pt x="870" y="938"/>
                </a:cubicBezTo>
                <a:cubicBezTo>
                  <a:pt x="904" y="881"/>
                  <a:pt x="938" y="802"/>
                  <a:pt x="960" y="746"/>
                </a:cubicBezTo>
                <a:cubicBezTo>
                  <a:pt x="983" y="678"/>
                  <a:pt x="1016" y="610"/>
                  <a:pt x="1039" y="554"/>
                </a:cubicBezTo>
                <a:cubicBezTo>
                  <a:pt x="1050" y="486"/>
                  <a:pt x="1073" y="430"/>
                  <a:pt x="1084" y="373"/>
                </a:cubicBezTo>
                <a:cubicBezTo>
                  <a:pt x="1107" y="283"/>
                  <a:pt x="1129" y="193"/>
                  <a:pt x="1141" y="103"/>
                </a:cubicBezTo>
                <a:lnTo>
                  <a:pt x="1152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5" name="Google Shape;4495;p21"/>
          <p:cNvSpPr/>
          <p:nvPr/>
        </p:nvSpPr>
        <p:spPr>
          <a:xfrm>
            <a:off x="1791156" y="4249844"/>
            <a:ext cx="45371" cy="55804"/>
          </a:xfrm>
          <a:custGeom>
            <a:avLst/>
            <a:gdLst/>
            <a:ahLst/>
            <a:cxnLst/>
            <a:rect l="l" t="t" r="r" b="b"/>
            <a:pathLst>
              <a:path w="1322" h="1626" extrusionOk="0">
                <a:moveTo>
                  <a:pt x="1321" y="1"/>
                </a:moveTo>
                <a:cubicBezTo>
                  <a:pt x="1321" y="1"/>
                  <a:pt x="1220" y="91"/>
                  <a:pt x="1095" y="238"/>
                </a:cubicBezTo>
                <a:lnTo>
                  <a:pt x="1005" y="362"/>
                </a:lnTo>
                <a:cubicBezTo>
                  <a:pt x="971" y="418"/>
                  <a:pt x="926" y="452"/>
                  <a:pt x="892" y="508"/>
                </a:cubicBezTo>
                <a:cubicBezTo>
                  <a:pt x="813" y="599"/>
                  <a:pt x="734" y="700"/>
                  <a:pt x="655" y="802"/>
                </a:cubicBezTo>
                <a:cubicBezTo>
                  <a:pt x="565" y="903"/>
                  <a:pt x="486" y="1005"/>
                  <a:pt x="418" y="1095"/>
                </a:cubicBezTo>
                <a:cubicBezTo>
                  <a:pt x="373" y="1152"/>
                  <a:pt x="339" y="1197"/>
                  <a:pt x="306" y="1242"/>
                </a:cubicBezTo>
                <a:cubicBezTo>
                  <a:pt x="272" y="1287"/>
                  <a:pt x="238" y="1321"/>
                  <a:pt x="204" y="1366"/>
                </a:cubicBezTo>
                <a:cubicBezTo>
                  <a:pt x="80" y="1513"/>
                  <a:pt x="1" y="1626"/>
                  <a:pt x="1" y="1626"/>
                </a:cubicBezTo>
                <a:cubicBezTo>
                  <a:pt x="91" y="1558"/>
                  <a:pt x="181" y="1490"/>
                  <a:pt x="272" y="1423"/>
                </a:cubicBezTo>
                <a:cubicBezTo>
                  <a:pt x="306" y="1389"/>
                  <a:pt x="351" y="1355"/>
                  <a:pt x="396" y="1321"/>
                </a:cubicBezTo>
                <a:cubicBezTo>
                  <a:pt x="430" y="1276"/>
                  <a:pt x="475" y="1242"/>
                  <a:pt x="520" y="1197"/>
                </a:cubicBezTo>
                <a:cubicBezTo>
                  <a:pt x="599" y="1107"/>
                  <a:pt x="701" y="1005"/>
                  <a:pt x="780" y="903"/>
                </a:cubicBezTo>
                <a:cubicBezTo>
                  <a:pt x="859" y="802"/>
                  <a:pt x="938" y="689"/>
                  <a:pt x="1005" y="587"/>
                </a:cubicBezTo>
                <a:cubicBezTo>
                  <a:pt x="1073" y="497"/>
                  <a:pt x="1129" y="396"/>
                  <a:pt x="1174" y="294"/>
                </a:cubicBezTo>
                <a:cubicBezTo>
                  <a:pt x="1231" y="193"/>
                  <a:pt x="1276" y="102"/>
                  <a:pt x="1321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6" name="Google Shape;4496;p21"/>
          <p:cNvSpPr/>
          <p:nvPr/>
        </p:nvSpPr>
        <p:spPr>
          <a:xfrm>
            <a:off x="1635103" y="4118364"/>
            <a:ext cx="205680" cy="157563"/>
          </a:xfrm>
          <a:custGeom>
            <a:avLst/>
            <a:gdLst/>
            <a:ahLst/>
            <a:cxnLst/>
            <a:rect l="l" t="t" r="r" b="b"/>
            <a:pathLst>
              <a:path w="5993" h="4591" extrusionOk="0">
                <a:moveTo>
                  <a:pt x="1500" y="1"/>
                </a:moveTo>
                <a:cubicBezTo>
                  <a:pt x="1403" y="1"/>
                  <a:pt x="1306" y="6"/>
                  <a:pt x="1208" y="18"/>
                </a:cubicBezTo>
                <a:cubicBezTo>
                  <a:pt x="779" y="74"/>
                  <a:pt x="384" y="277"/>
                  <a:pt x="102" y="593"/>
                </a:cubicBezTo>
                <a:cubicBezTo>
                  <a:pt x="34" y="774"/>
                  <a:pt x="0" y="966"/>
                  <a:pt x="12" y="1169"/>
                </a:cubicBezTo>
                <a:cubicBezTo>
                  <a:pt x="57" y="2015"/>
                  <a:pt x="429" y="2715"/>
                  <a:pt x="982" y="3358"/>
                </a:cubicBezTo>
                <a:cubicBezTo>
                  <a:pt x="1625" y="4080"/>
                  <a:pt x="2562" y="4464"/>
                  <a:pt x="3510" y="4565"/>
                </a:cubicBezTo>
                <a:cubicBezTo>
                  <a:pt x="3707" y="4582"/>
                  <a:pt x="3905" y="4591"/>
                  <a:pt x="4101" y="4591"/>
                </a:cubicBezTo>
                <a:cubicBezTo>
                  <a:pt x="4297" y="4591"/>
                  <a:pt x="4492" y="4582"/>
                  <a:pt x="4683" y="4565"/>
                </a:cubicBezTo>
                <a:cubicBezTo>
                  <a:pt x="5135" y="4509"/>
                  <a:pt x="5575" y="4385"/>
                  <a:pt x="5992" y="4204"/>
                </a:cubicBezTo>
                <a:cubicBezTo>
                  <a:pt x="5947" y="4103"/>
                  <a:pt x="5834" y="3832"/>
                  <a:pt x="5834" y="3832"/>
                </a:cubicBezTo>
                <a:cubicBezTo>
                  <a:pt x="5631" y="3380"/>
                  <a:pt x="5394" y="2940"/>
                  <a:pt x="5112" y="2523"/>
                </a:cubicBezTo>
                <a:cubicBezTo>
                  <a:pt x="4348" y="1366"/>
                  <a:pt x="3016" y="1"/>
                  <a:pt x="1500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7" name="Google Shape;4497;p21"/>
          <p:cNvSpPr/>
          <p:nvPr/>
        </p:nvSpPr>
        <p:spPr>
          <a:xfrm>
            <a:off x="1714107" y="4171319"/>
            <a:ext cx="135564" cy="111403"/>
          </a:xfrm>
          <a:custGeom>
            <a:avLst/>
            <a:gdLst/>
            <a:ahLst/>
            <a:cxnLst/>
            <a:rect l="l" t="t" r="r" b="b"/>
            <a:pathLst>
              <a:path w="3950" h="3246" extrusionOk="0">
                <a:moveTo>
                  <a:pt x="1809" y="1"/>
                </a:moveTo>
                <a:cubicBezTo>
                  <a:pt x="1505" y="1"/>
                  <a:pt x="1073" y="216"/>
                  <a:pt x="1377" y="540"/>
                </a:cubicBezTo>
                <a:cubicBezTo>
                  <a:pt x="1338" y="533"/>
                  <a:pt x="1291" y="530"/>
                  <a:pt x="1240" y="530"/>
                </a:cubicBezTo>
                <a:cubicBezTo>
                  <a:pt x="934" y="530"/>
                  <a:pt x="478" y="654"/>
                  <a:pt x="768" y="1002"/>
                </a:cubicBezTo>
                <a:cubicBezTo>
                  <a:pt x="203" y="1126"/>
                  <a:pt x="102" y="1770"/>
                  <a:pt x="711" y="1973"/>
                </a:cubicBezTo>
                <a:cubicBezTo>
                  <a:pt x="0" y="1973"/>
                  <a:pt x="553" y="2842"/>
                  <a:pt x="881" y="3011"/>
                </a:cubicBezTo>
                <a:cubicBezTo>
                  <a:pt x="1199" y="3181"/>
                  <a:pt x="1534" y="3246"/>
                  <a:pt x="1876" y="3246"/>
                </a:cubicBezTo>
                <a:cubicBezTo>
                  <a:pt x="2574" y="3246"/>
                  <a:pt x="3298" y="2975"/>
                  <a:pt x="3950" y="2785"/>
                </a:cubicBezTo>
                <a:lnTo>
                  <a:pt x="3950" y="2785"/>
                </a:lnTo>
                <a:cubicBezTo>
                  <a:pt x="3949" y="2785"/>
                  <a:pt x="3948" y="2786"/>
                  <a:pt x="3947" y="2786"/>
                </a:cubicBezTo>
                <a:cubicBezTo>
                  <a:pt x="3851" y="2786"/>
                  <a:pt x="3374" y="1577"/>
                  <a:pt x="3295" y="1454"/>
                </a:cubicBezTo>
                <a:cubicBezTo>
                  <a:pt x="2934" y="833"/>
                  <a:pt x="2720" y="145"/>
                  <a:pt x="1907" y="9"/>
                </a:cubicBezTo>
                <a:cubicBezTo>
                  <a:pt x="1877" y="4"/>
                  <a:pt x="1844" y="1"/>
                  <a:pt x="1809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21"/>
          <p:cNvSpPr/>
          <p:nvPr/>
        </p:nvSpPr>
        <p:spPr>
          <a:xfrm>
            <a:off x="1611079" y="4138304"/>
            <a:ext cx="230081" cy="157083"/>
          </a:xfrm>
          <a:custGeom>
            <a:avLst/>
            <a:gdLst/>
            <a:ahLst/>
            <a:cxnLst/>
            <a:rect l="l" t="t" r="r" b="b"/>
            <a:pathLst>
              <a:path w="6704" h="4577" extrusionOk="0">
                <a:moveTo>
                  <a:pt x="791" y="1"/>
                </a:moveTo>
                <a:cubicBezTo>
                  <a:pt x="542" y="272"/>
                  <a:pt x="373" y="588"/>
                  <a:pt x="305" y="949"/>
                </a:cubicBezTo>
                <a:cubicBezTo>
                  <a:pt x="1" y="2438"/>
                  <a:pt x="1389" y="4063"/>
                  <a:pt x="2777" y="4379"/>
                </a:cubicBezTo>
                <a:cubicBezTo>
                  <a:pt x="3256" y="4500"/>
                  <a:pt x="3756" y="4576"/>
                  <a:pt x="4250" y="4576"/>
                </a:cubicBezTo>
                <a:cubicBezTo>
                  <a:pt x="5142" y="4576"/>
                  <a:pt x="6014" y="4328"/>
                  <a:pt x="6704" y="3646"/>
                </a:cubicBezTo>
                <a:cubicBezTo>
                  <a:pt x="6692" y="3634"/>
                  <a:pt x="6692" y="3623"/>
                  <a:pt x="6681" y="3612"/>
                </a:cubicBezTo>
                <a:cubicBezTo>
                  <a:pt x="6275" y="3804"/>
                  <a:pt x="5835" y="3928"/>
                  <a:pt x="5383" y="3973"/>
                </a:cubicBezTo>
                <a:cubicBezTo>
                  <a:pt x="5186" y="3990"/>
                  <a:pt x="4991" y="3998"/>
                  <a:pt x="4797" y="3998"/>
                </a:cubicBezTo>
                <a:cubicBezTo>
                  <a:pt x="4602" y="3998"/>
                  <a:pt x="4407" y="3990"/>
                  <a:pt x="4210" y="3973"/>
                </a:cubicBezTo>
                <a:cubicBezTo>
                  <a:pt x="3262" y="3871"/>
                  <a:pt x="2325" y="3499"/>
                  <a:pt x="1682" y="2765"/>
                </a:cubicBezTo>
                <a:cubicBezTo>
                  <a:pt x="1118" y="2134"/>
                  <a:pt x="746" y="1434"/>
                  <a:pt x="700" y="576"/>
                </a:cubicBezTo>
                <a:cubicBezTo>
                  <a:pt x="700" y="385"/>
                  <a:pt x="723" y="181"/>
                  <a:pt x="79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21"/>
          <p:cNvSpPr/>
          <p:nvPr/>
        </p:nvSpPr>
        <p:spPr>
          <a:xfrm>
            <a:off x="1728419" y="4256055"/>
            <a:ext cx="114286" cy="15890"/>
          </a:xfrm>
          <a:custGeom>
            <a:avLst/>
            <a:gdLst/>
            <a:ahLst/>
            <a:cxnLst/>
            <a:rect l="l" t="t" r="r" b="b"/>
            <a:pathLst>
              <a:path w="3330" h="463" extrusionOk="0">
                <a:moveTo>
                  <a:pt x="1" y="0"/>
                </a:moveTo>
                <a:cubicBezTo>
                  <a:pt x="1" y="0"/>
                  <a:pt x="204" y="79"/>
                  <a:pt x="509" y="181"/>
                </a:cubicBezTo>
                <a:cubicBezTo>
                  <a:pt x="655" y="226"/>
                  <a:pt x="836" y="271"/>
                  <a:pt x="1028" y="316"/>
                </a:cubicBezTo>
                <a:cubicBezTo>
                  <a:pt x="1231" y="373"/>
                  <a:pt x="1434" y="406"/>
                  <a:pt x="1648" y="429"/>
                </a:cubicBezTo>
                <a:cubicBezTo>
                  <a:pt x="1761" y="440"/>
                  <a:pt x="1874" y="463"/>
                  <a:pt x="1976" y="463"/>
                </a:cubicBezTo>
                <a:lnTo>
                  <a:pt x="2280" y="463"/>
                </a:lnTo>
                <a:cubicBezTo>
                  <a:pt x="2382" y="463"/>
                  <a:pt x="2483" y="452"/>
                  <a:pt x="2574" y="452"/>
                </a:cubicBezTo>
                <a:cubicBezTo>
                  <a:pt x="2664" y="440"/>
                  <a:pt x="2743" y="418"/>
                  <a:pt x="2833" y="406"/>
                </a:cubicBezTo>
                <a:cubicBezTo>
                  <a:pt x="2901" y="384"/>
                  <a:pt x="2980" y="373"/>
                  <a:pt x="3048" y="339"/>
                </a:cubicBezTo>
                <a:cubicBezTo>
                  <a:pt x="3104" y="327"/>
                  <a:pt x="3149" y="305"/>
                  <a:pt x="3206" y="282"/>
                </a:cubicBezTo>
                <a:cubicBezTo>
                  <a:pt x="3285" y="237"/>
                  <a:pt x="3330" y="215"/>
                  <a:pt x="3330" y="215"/>
                </a:cubicBezTo>
                <a:lnTo>
                  <a:pt x="3330" y="215"/>
                </a:lnTo>
                <a:lnTo>
                  <a:pt x="3194" y="248"/>
                </a:lnTo>
                <a:cubicBezTo>
                  <a:pt x="3138" y="271"/>
                  <a:pt x="3081" y="271"/>
                  <a:pt x="3025" y="294"/>
                </a:cubicBezTo>
                <a:cubicBezTo>
                  <a:pt x="2957" y="305"/>
                  <a:pt x="2890" y="305"/>
                  <a:pt x="2811" y="316"/>
                </a:cubicBezTo>
                <a:cubicBezTo>
                  <a:pt x="2732" y="327"/>
                  <a:pt x="2653" y="327"/>
                  <a:pt x="2562" y="327"/>
                </a:cubicBezTo>
                <a:lnTo>
                  <a:pt x="2280" y="327"/>
                </a:lnTo>
                <a:cubicBezTo>
                  <a:pt x="2179" y="327"/>
                  <a:pt x="2077" y="316"/>
                  <a:pt x="1976" y="305"/>
                </a:cubicBezTo>
                <a:cubicBezTo>
                  <a:pt x="1874" y="305"/>
                  <a:pt x="1773" y="282"/>
                  <a:pt x="1671" y="271"/>
                </a:cubicBezTo>
                <a:cubicBezTo>
                  <a:pt x="1457" y="248"/>
                  <a:pt x="1253" y="215"/>
                  <a:pt x="1062" y="181"/>
                </a:cubicBezTo>
                <a:lnTo>
                  <a:pt x="531" y="91"/>
                </a:lnTo>
                <a:lnTo>
                  <a:pt x="148" y="23"/>
                </a:lnTo>
                <a:lnTo>
                  <a:pt x="1" y="0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21"/>
          <p:cNvSpPr/>
          <p:nvPr/>
        </p:nvSpPr>
        <p:spPr>
          <a:xfrm>
            <a:off x="1728831" y="4234365"/>
            <a:ext cx="108074" cy="29858"/>
          </a:xfrm>
          <a:custGeom>
            <a:avLst/>
            <a:gdLst/>
            <a:ahLst/>
            <a:cxnLst/>
            <a:rect l="l" t="t" r="r" b="b"/>
            <a:pathLst>
              <a:path w="3149" h="870" extrusionOk="0">
                <a:moveTo>
                  <a:pt x="0" y="0"/>
                </a:moveTo>
                <a:cubicBezTo>
                  <a:pt x="0" y="0"/>
                  <a:pt x="181" y="124"/>
                  <a:pt x="452" y="260"/>
                </a:cubicBezTo>
                <a:cubicBezTo>
                  <a:pt x="598" y="328"/>
                  <a:pt x="756" y="418"/>
                  <a:pt x="937" y="486"/>
                </a:cubicBezTo>
                <a:cubicBezTo>
                  <a:pt x="1106" y="553"/>
                  <a:pt x="1298" y="632"/>
                  <a:pt x="1501" y="700"/>
                </a:cubicBezTo>
                <a:cubicBezTo>
                  <a:pt x="1603" y="723"/>
                  <a:pt x="1704" y="756"/>
                  <a:pt x="1806" y="779"/>
                </a:cubicBezTo>
                <a:cubicBezTo>
                  <a:pt x="1896" y="802"/>
                  <a:pt x="1997" y="824"/>
                  <a:pt x="2099" y="835"/>
                </a:cubicBezTo>
                <a:cubicBezTo>
                  <a:pt x="2189" y="858"/>
                  <a:pt x="2291" y="858"/>
                  <a:pt x="2381" y="869"/>
                </a:cubicBezTo>
                <a:lnTo>
                  <a:pt x="2629" y="869"/>
                </a:lnTo>
                <a:cubicBezTo>
                  <a:pt x="2708" y="869"/>
                  <a:pt x="2776" y="858"/>
                  <a:pt x="2844" y="847"/>
                </a:cubicBezTo>
                <a:cubicBezTo>
                  <a:pt x="2900" y="835"/>
                  <a:pt x="2957" y="824"/>
                  <a:pt x="3013" y="813"/>
                </a:cubicBezTo>
                <a:cubicBezTo>
                  <a:pt x="3103" y="790"/>
                  <a:pt x="3148" y="768"/>
                  <a:pt x="3148" y="768"/>
                </a:cubicBezTo>
                <a:lnTo>
                  <a:pt x="3148" y="768"/>
                </a:lnTo>
                <a:cubicBezTo>
                  <a:pt x="3148" y="768"/>
                  <a:pt x="3092" y="768"/>
                  <a:pt x="3013" y="790"/>
                </a:cubicBezTo>
                <a:lnTo>
                  <a:pt x="2844" y="790"/>
                </a:lnTo>
                <a:cubicBezTo>
                  <a:pt x="2787" y="790"/>
                  <a:pt x="2720" y="779"/>
                  <a:pt x="2641" y="779"/>
                </a:cubicBezTo>
                <a:cubicBezTo>
                  <a:pt x="2573" y="779"/>
                  <a:pt x="2483" y="756"/>
                  <a:pt x="2404" y="745"/>
                </a:cubicBezTo>
                <a:cubicBezTo>
                  <a:pt x="2313" y="734"/>
                  <a:pt x="2223" y="711"/>
                  <a:pt x="2133" y="700"/>
                </a:cubicBezTo>
                <a:cubicBezTo>
                  <a:pt x="2043" y="677"/>
                  <a:pt x="1941" y="655"/>
                  <a:pt x="1851" y="621"/>
                </a:cubicBezTo>
                <a:cubicBezTo>
                  <a:pt x="1749" y="598"/>
                  <a:pt x="1659" y="576"/>
                  <a:pt x="1557" y="542"/>
                </a:cubicBezTo>
                <a:cubicBezTo>
                  <a:pt x="1366" y="486"/>
                  <a:pt x="1174" y="418"/>
                  <a:pt x="993" y="350"/>
                </a:cubicBezTo>
                <a:cubicBezTo>
                  <a:pt x="813" y="282"/>
                  <a:pt x="643" y="226"/>
                  <a:pt x="497" y="170"/>
                </a:cubicBezTo>
                <a:cubicBezTo>
                  <a:pt x="350" y="124"/>
                  <a:pt x="237" y="79"/>
                  <a:pt x="147" y="45"/>
                </a:cubicBezTo>
                <a:cubicBezTo>
                  <a:pt x="57" y="23"/>
                  <a:pt x="0" y="0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1" name="Google Shape;4501;p21"/>
          <p:cNvSpPr/>
          <p:nvPr/>
        </p:nvSpPr>
        <p:spPr>
          <a:xfrm>
            <a:off x="1769877" y="4232031"/>
            <a:ext cx="63526" cy="27936"/>
          </a:xfrm>
          <a:custGeom>
            <a:avLst/>
            <a:gdLst/>
            <a:ahLst/>
            <a:cxnLst/>
            <a:rect l="l" t="t" r="r" b="b"/>
            <a:pathLst>
              <a:path w="1851" h="814" extrusionOk="0">
                <a:moveTo>
                  <a:pt x="0" y="1"/>
                </a:moveTo>
                <a:lnTo>
                  <a:pt x="0" y="1"/>
                </a:lnTo>
                <a:cubicBezTo>
                  <a:pt x="23" y="23"/>
                  <a:pt x="45" y="57"/>
                  <a:pt x="68" y="80"/>
                </a:cubicBezTo>
                <a:cubicBezTo>
                  <a:pt x="113" y="136"/>
                  <a:pt x="170" y="192"/>
                  <a:pt x="226" y="249"/>
                </a:cubicBezTo>
                <a:cubicBezTo>
                  <a:pt x="271" y="271"/>
                  <a:pt x="305" y="328"/>
                  <a:pt x="350" y="362"/>
                </a:cubicBezTo>
                <a:cubicBezTo>
                  <a:pt x="395" y="396"/>
                  <a:pt x="418" y="486"/>
                  <a:pt x="474" y="508"/>
                </a:cubicBezTo>
                <a:cubicBezTo>
                  <a:pt x="519" y="542"/>
                  <a:pt x="531" y="689"/>
                  <a:pt x="587" y="712"/>
                </a:cubicBezTo>
                <a:lnTo>
                  <a:pt x="756" y="791"/>
                </a:lnTo>
                <a:cubicBezTo>
                  <a:pt x="785" y="801"/>
                  <a:pt x="817" y="805"/>
                  <a:pt x="850" y="805"/>
                </a:cubicBezTo>
                <a:cubicBezTo>
                  <a:pt x="931" y="805"/>
                  <a:pt x="1020" y="782"/>
                  <a:pt x="1100" y="782"/>
                </a:cubicBezTo>
                <a:cubicBezTo>
                  <a:pt x="1126" y="782"/>
                  <a:pt x="1151" y="784"/>
                  <a:pt x="1174" y="791"/>
                </a:cubicBezTo>
                <a:cubicBezTo>
                  <a:pt x="1192" y="796"/>
                  <a:pt x="1211" y="798"/>
                  <a:pt x="1231" y="798"/>
                </a:cubicBezTo>
                <a:cubicBezTo>
                  <a:pt x="1322" y="798"/>
                  <a:pt x="1426" y="753"/>
                  <a:pt x="1502" y="753"/>
                </a:cubicBezTo>
                <a:cubicBezTo>
                  <a:pt x="1514" y="753"/>
                  <a:pt x="1525" y="754"/>
                  <a:pt x="1535" y="757"/>
                </a:cubicBezTo>
                <a:cubicBezTo>
                  <a:pt x="1637" y="779"/>
                  <a:pt x="1749" y="802"/>
                  <a:pt x="1851" y="813"/>
                </a:cubicBezTo>
                <a:cubicBezTo>
                  <a:pt x="1761" y="768"/>
                  <a:pt x="1670" y="712"/>
                  <a:pt x="1569" y="678"/>
                </a:cubicBezTo>
                <a:cubicBezTo>
                  <a:pt x="1400" y="587"/>
                  <a:pt x="1163" y="497"/>
                  <a:pt x="926" y="407"/>
                </a:cubicBezTo>
                <a:cubicBezTo>
                  <a:pt x="813" y="362"/>
                  <a:pt x="700" y="317"/>
                  <a:pt x="587" y="260"/>
                </a:cubicBezTo>
                <a:cubicBezTo>
                  <a:pt x="542" y="238"/>
                  <a:pt x="486" y="226"/>
                  <a:pt x="429" y="204"/>
                </a:cubicBezTo>
                <a:cubicBezTo>
                  <a:pt x="384" y="181"/>
                  <a:pt x="339" y="159"/>
                  <a:pt x="294" y="136"/>
                </a:cubicBezTo>
                <a:cubicBezTo>
                  <a:pt x="203" y="102"/>
                  <a:pt x="136" y="57"/>
                  <a:pt x="91" y="34"/>
                </a:cubicBezTo>
                <a:cubicBezTo>
                  <a:pt x="57" y="23"/>
                  <a:pt x="34" y="12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2" name="Google Shape;4502;p21"/>
          <p:cNvSpPr/>
          <p:nvPr/>
        </p:nvSpPr>
        <p:spPr>
          <a:xfrm>
            <a:off x="1782644" y="4218098"/>
            <a:ext cx="37203" cy="33325"/>
          </a:xfrm>
          <a:custGeom>
            <a:avLst/>
            <a:gdLst/>
            <a:ahLst/>
            <a:cxnLst/>
            <a:rect l="l" t="t" r="r" b="b"/>
            <a:pathLst>
              <a:path w="1084" h="971" extrusionOk="0">
                <a:moveTo>
                  <a:pt x="1" y="0"/>
                </a:moveTo>
                <a:lnTo>
                  <a:pt x="1" y="0"/>
                </a:lnTo>
                <a:cubicBezTo>
                  <a:pt x="35" y="68"/>
                  <a:pt x="68" y="136"/>
                  <a:pt x="114" y="204"/>
                </a:cubicBezTo>
                <a:cubicBezTo>
                  <a:pt x="159" y="271"/>
                  <a:pt x="215" y="339"/>
                  <a:pt x="260" y="395"/>
                </a:cubicBezTo>
                <a:cubicBezTo>
                  <a:pt x="328" y="452"/>
                  <a:pt x="384" y="519"/>
                  <a:pt x="452" y="587"/>
                </a:cubicBezTo>
                <a:cubicBezTo>
                  <a:pt x="576" y="700"/>
                  <a:pt x="723" y="790"/>
                  <a:pt x="870" y="881"/>
                </a:cubicBezTo>
                <a:cubicBezTo>
                  <a:pt x="937" y="914"/>
                  <a:pt x="1005" y="948"/>
                  <a:pt x="1084" y="971"/>
                </a:cubicBezTo>
                <a:cubicBezTo>
                  <a:pt x="1028" y="914"/>
                  <a:pt x="982" y="858"/>
                  <a:pt x="926" y="802"/>
                </a:cubicBezTo>
                <a:cubicBezTo>
                  <a:pt x="870" y="756"/>
                  <a:pt x="813" y="700"/>
                  <a:pt x="757" y="644"/>
                </a:cubicBezTo>
                <a:cubicBezTo>
                  <a:pt x="700" y="587"/>
                  <a:pt x="633" y="531"/>
                  <a:pt x="565" y="463"/>
                </a:cubicBezTo>
                <a:cubicBezTo>
                  <a:pt x="497" y="407"/>
                  <a:pt x="429" y="350"/>
                  <a:pt x="362" y="294"/>
                </a:cubicBezTo>
                <a:cubicBezTo>
                  <a:pt x="339" y="271"/>
                  <a:pt x="294" y="237"/>
                  <a:pt x="271" y="215"/>
                </a:cubicBezTo>
                <a:cubicBezTo>
                  <a:pt x="238" y="192"/>
                  <a:pt x="215" y="170"/>
                  <a:pt x="181" y="147"/>
                </a:cubicBezTo>
                <a:cubicBezTo>
                  <a:pt x="125" y="91"/>
                  <a:pt x="68" y="46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3" name="Google Shape;4503;p21"/>
          <p:cNvSpPr/>
          <p:nvPr/>
        </p:nvSpPr>
        <p:spPr>
          <a:xfrm>
            <a:off x="1778011" y="4025631"/>
            <a:ext cx="151077" cy="242848"/>
          </a:xfrm>
          <a:custGeom>
            <a:avLst/>
            <a:gdLst/>
            <a:ahLst/>
            <a:cxnLst/>
            <a:rect l="l" t="t" r="r" b="b"/>
            <a:pathLst>
              <a:path w="4402" h="7076" extrusionOk="0">
                <a:moveTo>
                  <a:pt x="1591" y="0"/>
                </a:moveTo>
                <a:cubicBezTo>
                  <a:pt x="1072" y="452"/>
                  <a:pt x="666" y="1004"/>
                  <a:pt x="406" y="1636"/>
                </a:cubicBezTo>
                <a:cubicBezTo>
                  <a:pt x="0" y="2708"/>
                  <a:pt x="102" y="3927"/>
                  <a:pt x="689" y="4920"/>
                </a:cubicBezTo>
                <a:cubicBezTo>
                  <a:pt x="858" y="5202"/>
                  <a:pt x="1727" y="6342"/>
                  <a:pt x="1851" y="7075"/>
                </a:cubicBezTo>
                <a:lnTo>
                  <a:pt x="2900" y="5879"/>
                </a:lnTo>
                <a:cubicBezTo>
                  <a:pt x="3927" y="4570"/>
                  <a:pt x="4401" y="3306"/>
                  <a:pt x="3882" y="1625"/>
                </a:cubicBezTo>
                <a:cubicBezTo>
                  <a:pt x="3544" y="531"/>
                  <a:pt x="2697" y="11"/>
                  <a:pt x="1591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4" name="Google Shape;4504;p21"/>
          <p:cNvSpPr/>
          <p:nvPr/>
        </p:nvSpPr>
        <p:spPr>
          <a:xfrm>
            <a:off x="1796956" y="4127355"/>
            <a:ext cx="104230" cy="141124"/>
          </a:xfrm>
          <a:custGeom>
            <a:avLst/>
            <a:gdLst/>
            <a:ahLst/>
            <a:cxnLst/>
            <a:rect l="l" t="t" r="r" b="b"/>
            <a:pathLst>
              <a:path w="3037" h="4112" extrusionOk="0">
                <a:moveTo>
                  <a:pt x="1948" y="0"/>
                </a:moveTo>
                <a:cubicBezTo>
                  <a:pt x="1795" y="0"/>
                  <a:pt x="1604" y="108"/>
                  <a:pt x="1423" y="331"/>
                </a:cubicBezTo>
                <a:cubicBezTo>
                  <a:pt x="1311" y="174"/>
                  <a:pt x="1180" y="109"/>
                  <a:pt x="1051" y="109"/>
                </a:cubicBezTo>
                <a:cubicBezTo>
                  <a:pt x="634" y="109"/>
                  <a:pt x="228" y="781"/>
                  <a:pt x="486" y="1177"/>
                </a:cubicBezTo>
                <a:cubicBezTo>
                  <a:pt x="411" y="1130"/>
                  <a:pt x="347" y="1109"/>
                  <a:pt x="293" y="1109"/>
                </a:cubicBezTo>
                <a:cubicBezTo>
                  <a:pt x="0" y="1109"/>
                  <a:pt x="4" y="1713"/>
                  <a:pt x="80" y="1922"/>
                </a:cubicBezTo>
                <a:cubicBezTo>
                  <a:pt x="362" y="2735"/>
                  <a:pt x="1389" y="3197"/>
                  <a:pt x="1310" y="4111"/>
                </a:cubicBezTo>
                <a:lnTo>
                  <a:pt x="1581" y="3683"/>
                </a:lnTo>
                <a:cubicBezTo>
                  <a:pt x="2066" y="3107"/>
                  <a:pt x="2597" y="2836"/>
                  <a:pt x="2879" y="2159"/>
                </a:cubicBezTo>
                <a:cubicBezTo>
                  <a:pt x="3037" y="1821"/>
                  <a:pt x="3014" y="1200"/>
                  <a:pt x="2980" y="816"/>
                </a:cubicBezTo>
                <a:cubicBezTo>
                  <a:pt x="2962" y="536"/>
                  <a:pt x="2850" y="426"/>
                  <a:pt x="2700" y="426"/>
                </a:cubicBezTo>
                <a:cubicBezTo>
                  <a:pt x="2566" y="426"/>
                  <a:pt x="2401" y="514"/>
                  <a:pt x="2247" y="647"/>
                </a:cubicBezTo>
                <a:cubicBezTo>
                  <a:pt x="2313" y="222"/>
                  <a:pt x="2168" y="0"/>
                  <a:pt x="1948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5" name="Google Shape;4505;p21"/>
          <p:cNvSpPr/>
          <p:nvPr/>
        </p:nvSpPr>
        <p:spPr>
          <a:xfrm>
            <a:off x="1754777" y="4025631"/>
            <a:ext cx="86761" cy="244393"/>
          </a:xfrm>
          <a:custGeom>
            <a:avLst/>
            <a:gdLst/>
            <a:ahLst/>
            <a:cxnLst/>
            <a:rect l="l" t="t" r="r" b="b"/>
            <a:pathLst>
              <a:path w="2528" h="7121" extrusionOk="0">
                <a:moveTo>
                  <a:pt x="2201" y="0"/>
                </a:moveTo>
                <a:cubicBezTo>
                  <a:pt x="880" y="0"/>
                  <a:pt x="0" y="1828"/>
                  <a:pt x="79" y="2957"/>
                </a:cubicBezTo>
                <a:cubicBezTo>
                  <a:pt x="136" y="3826"/>
                  <a:pt x="598" y="4469"/>
                  <a:pt x="1061" y="5157"/>
                </a:cubicBezTo>
                <a:cubicBezTo>
                  <a:pt x="1332" y="5563"/>
                  <a:pt x="1625" y="5958"/>
                  <a:pt x="1952" y="6331"/>
                </a:cubicBezTo>
                <a:cubicBezTo>
                  <a:pt x="2167" y="6568"/>
                  <a:pt x="2347" y="6827"/>
                  <a:pt x="2483" y="7120"/>
                </a:cubicBezTo>
                <a:lnTo>
                  <a:pt x="2528" y="7075"/>
                </a:lnTo>
                <a:cubicBezTo>
                  <a:pt x="2392" y="6342"/>
                  <a:pt x="1535" y="5202"/>
                  <a:pt x="1366" y="4920"/>
                </a:cubicBezTo>
                <a:cubicBezTo>
                  <a:pt x="779" y="3927"/>
                  <a:pt x="666" y="2708"/>
                  <a:pt x="1083" y="1636"/>
                </a:cubicBezTo>
                <a:cubicBezTo>
                  <a:pt x="1343" y="1004"/>
                  <a:pt x="1749" y="452"/>
                  <a:pt x="225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21"/>
          <p:cNvSpPr/>
          <p:nvPr/>
        </p:nvSpPr>
        <p:spPr>
          <a:xfrm>
            <a:off x="1814013" y="4119393"/>
            <a:ext cx="24985" cy="139511"/>
          </a:xfrm>
          <a:custGeom>
            <a:avLst/>
            <a:gdLst/>
            <a:ahLst/>
            <a:cxnLst/>
            <a:rect l="l" t="t" r="r" b="b"/>
            <a:pathLst>
              <a:path w="728" h="4065" extrusionOk="0">
                <a:moveTo>
                  <a:pt x="631" y="4016"/>
                </a:moveTo>
                <a:cubicBezTo>
                  <a:pt x="632" y="4016"/>
                  <a:pt x="632" y="4016"/>
                  <a:pt x="633" y="4016"/>
                </a:cubicBezTo>
                <a:cubicBezTo>
                  <a:pt x="632" y="4016"/>
                  <a:pt x="632" y="4016"/>
                  <a:pt x="631" y="4016"/>
                </a:cubicBezTo>
                <a:close/>
                <a:moveTo>
                  <a:pt x="689" y="4033"/>
                </a:moveTo>
                <a:cubicBezTo>
                  <a:pt x="689" y="4039"/>
                  <a:pt x="689" y="4044"/>
                  <a:pt x="689" y="4050"/>
                </a:cubicBezTo>
                <a:cubicBezTo>
                  <a:pt x="689" y="4054"/>
                  <a:pt x="692" y="4055"/>
                  <a:pt x="695" y="4055"/>
                </a:cubicBezTo>
                <a:cubicBezTo>
                  <a:pt x="703" y="4055"/>
                  <a:pt x="715" y="4050"/>
                  <a:pt x="723" y="4050"/>
                </a:cubicBezTo>
                <a:cubicBezTo>
                  <a:pt x="727" y="4050"/>
                  <a:pt x="710" y="4043"/>
                  <a:pt x="689" y="4033"/>
                </a:cubicBezTo>
                <a:close/>
                <a:moveTo>
                  <a:pt x="390" y="0"/>
                </a:moveTo>
                <a:cubicBezTo>
                  <a:pt x="373" y="0"/>
                  <a:pt x="358" y="3"/>
                  <a:pt x="351" y="10"/>
                </a:cubicBezTo>
                <a:cubicBezTo>
                  <a:pt x="328" y="44"/>
                  <a:pt x="215" y="44"/>
                  <a:pt x="181" y="100"/>
                </a:cubicBezTo>
                <a:cubicBezTo>
                  <a:pt x="159" y="157"/>
                  <a:pt x="125" y="225"/>
                  <a:pt x="102" y="292"/>
                </a:cubicBezTo>
                <a:cubicBezTo>
                  <a:pt x="80" y="383"/>
                  <a:pt x="57" y="484"/>
                  <a:pt x="46" y="574"/>
                </a:cubicBezTo>
                <a:cubicBezTo>
                  <a:pt x="12" y="811"/>
                  <a:pt x="1" y="1048"/>
                  <a:pt x="23" y="1285"/>
                </a:cubicBezTo>
                <a:cubicBezTo>
                  <a:pt x="35" y="1409"/>
                  <a:pt x="46" y="1545"/>
                  <a:pt x="68" y="1680"/>
                </a:cubicBezTo>
                <a:cubicBezTo>
                  <a:pt x="91" y="1816"/>
                  <a:pt x="114" y="1951"/>
                  <a:pt x="159" y="2075"/>
                </a:cubicBezTo>
                <a:cubicBezTo>
                  <a:pt x="226" y="2346"/>
                  <a:pt x="328" y="2594"/>
                  <a:pt x="407" y="2843"/>
                </a:cubicBezTo>
                <a:cubicBezTo>
                  <a:pt x="452" y="2955"/>
                  <a:pt x="497" y="3068"/>
                  <a:pt x="531" y="3181"/>
                </a:cubicBezTo>
                <a:cubicBezTo>
                  <a:pt x="565" y="3294"/>
                  <a:pt x="587" y="3395"/>
                  <a:pt x="610" y="3497"/>
                </a:cubicBezTo>
                <a:cubicBezTo>
                  <a:pt x="633" y="3576"/>
                  <a:pt x="644" y="3666"/>
                  <a:pt x="655" y="3757"/>
                </a:cubicBezTo>
                <a:cubicBezTo>
                  <a:pt x="666" y="3824"/>
                  <a:pt x="666" y="3903"/>
                  <a:pt x="666" y="3971"/>
                </a:cubicBezTo>
                <a:lnTo>
                  <a:pt x="666" y="4009"/>
                </a:lnTo>
                <a:lnTo>
                  <a:pt x="666" y="4009"/>
                </a:lnTo>
                <a:cubicBezTo>
                  <a:pt x="666" y="4009"/>
                  <a:pt x="666" y="4009"/>
                  <a:pt x="666" y="4009"/>
                </a:cubicBezTo>
                <a:cubicBezTo>
                  <a:pt x="658" y="4009"/>
                  <a:pt x="649" y="4010"/>
                  <a:pt x="643" y="4012"/>
                </a:cubicBezTo>
                <a:lnTo>
                  <a:pt x="643" y="4012"/>
                </a:lnTo>
                <a:cubicBezTo>
                  <a:pt x="628" y="4004"/>
                  <a:pt x="618" y="3997"/>
                  <a:pt x="621" y="3994"/>
                </a:cubicBezTo>
                <a:cubicBezTo>
                  <a:pt x="587" y="3982"/>
                  <a:pt x="542" y="3971"/>
                  <a:pt x="508" y="3960"/>
                </a:cubicBezTo>
                <a:lnTo>
                  <a:pt x="508" y="3971"/>
                </a:lnTo>
                <a:cubicBezTo>
                  <a:pt x="542" y="3982"/>
                  <a:pt x="587" y="4004"/>
                  <a:pt x="631" y="4016"/>
                </a:cubicBezTo>
                <a:lnTo>
                  <a:pt x="631" y="4016"/>
                </a:lnTo>
                <a:cubicBezTo>
                  <a:pt x="631" y="4015"/>
                  <a:pt x="636" y="4013"/>
                  <a:pt x="643" y="4012"/>
                </a:cubicBezTo>
                <a:lnTo>
                  <a:pt x="643" y="4012"/>
                </a:lnTo>
                <a:cubicBezTo>
                  <a:pt x="650" y="4016"/>
                  <a:pt x="658" y="4020"/>
                  <a:pt x="666" y="4023"/>
                </a:cubicBezTo>
                <a:lnTo>
                  <a:pt x="666" y="4023"/>
                </a:lnTo>
                <a:lnTo>
                  <a:pt x="666" y="4050"/>
                </a:lnTo>
                <a:cubicBezTo>
                  <a:pt x="666" y="4061"/>
                  <a:pt x="669" y="4064"/>
                  <a:pt x="674" y="4064"/>
                </a:cubicBezTo>
                <a:cubicBezTo>
                  <a:pt x="678" y="4064"/>
                  <a:pt x="683" y="4061"/>
                  <a:pt x="689" y="4061"/>
                </a:cubicBezTo>
                <a:cubicBezTo>
                  <a:pt x="689" y="4052"/>
                  <a:pt x="681" y="4034"/>
                  <a:pt x="678" y="4029"/>
                </a:cubicBezTo>
                <a:lnTo>
                  <a:pt x="678" y="4029"/>
                </a:lnTo>
                <a:cubicBezTo>
                  <a:pt x="682" y="4030"/>
                  <a:pt x="686" y="4032"/>
                  <a:pt x="689" y="4033"/>
                </a:cubicBezTo>
                <a:lnTo>
                  <a:pt x="689" y="4033"/>
                </a:lnTo>
                <a:cubicBezTo>
                  <a:pt x="689" y="4008"/>
                  <a:pt x="691" y="3990"/>
                  <a:pt x="700" y="3971"/>
                </a:cubicBezTo>
                <a:cubicBezTo>
                  <a:pt x="712" y="3903"/>
                  <a:pt x="712" y="3824"/>
                  <a:pt x="723" y="3757"/>
                </a:cubicBezTo>
                <a:cubicBezTo>
                  <a:pt x="723" y="3655"/>
                  <a:pt x="712" y="3565"/>
                  <a:pt x="700" y="3474"/>
                </a:cubicBezTo>
                <a:cubicBezTo>
                  <a:pt x="666" y="3237"/>
                  <a:pt x="621" y="3012"/>
                  <a:pt x="554" y="2786"/>
                </a:cubicBezTo>
                <a:cubicBezTo>
                  <a:pt x="475" y="2538"/>
                  <a:pt x="384" y="2290"/>
                  <a:pt x="317" y="2030"/>
                </a:cubicBezTo>
                <a:cubicBezTo>
                  <a:pt x="272" y="1906"/>
                  <a:pt x="249" y="1782"/>
                  <a:pt x="226" y="1646"/>
                </a:cubicBezTo>
                <a:cubicBezTo>
                  <a:pt x="204" y="1522"/>
                  <a:pt x="193" y="1398"/>
                  <a:pt x="181" y="1274"/>
                </a:cubicBezTo>
                <a:cubicBezTo>
                  <a:pt x="147" y="1048"/>
                  <a:pt x="136" y="823"/>
                  <a:pt x="159" y="597"/>
                </a:cubicBezTo>
                <a:cubicBezTo>
                  <a:pt x="170" y="507"/>
                  <a:pt x="181" y="416"/>
                  <a:pt x="204" y="337"/>
                </a:cubicBezTo>
                <a:cubicBezTo>
                  <a:pt x="226" y="247"/>
                  <a:pt x="283" y="202"/>
                  <a:pt x="305" y="146"/>
                </a:cubicBezTo>
                <a:cubicBezTo>
                  <a:pt x="328" y="89"/>
                  <a:pt x="429" y="89"/>
                  <a:pt x="441" y="55"/>
                </a:cubicBezTo>
                <a:cubicBezTo>
                  <a:pt x="452" y="44"/>
                  <a:pt x="452" y="33"/>
                  <a:pt x="463" y="10"/>
                </a:cubicBezTo>
                <a:cubicBezTo>
                  <a:pt x="463" y="10"/>
                  <a:pt x="423" y="0"/>
                  <a:pt x="39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7" name="Google Shape;4507;p21"/>
          <p:cNvSpPr/>
          <p:nvPr/>
        </p:nvSpPr>
        <p:spPr>
          <a:xfrm>
            <a:off x="1839204" y="4171251"/>
            <a:ext cx="9301" cy="80172"/>
          </a:xfrm>
          <a:custGeom>
            <a:avLst/>
            <a:gdLst/>
            <a:ahLst/>
            <a:cxnLst/>
            <a:rect l="l" t="t" r="r" b="b"/>
            <a:pathLst>
              <a:path w="271" h="2336" extrusionOk="0">
                <a:moveTo>
                  <a:pt x="271" y="0"/>
                </a:moveTo>
                <a:lnTo>
                  <a:pt x="271" y="0"/>
                </a:lnTo>
                <a:cubicBezTo>
                  <a:pt x="257" y="14"/>
                  <a:pt x="247" y="33"/>
                  <a:pt x="245" y="53"/>
                </a:cubicBezTo>
                <a:lnTo>
                  <a:pt x="245" y="53"/>
                </a:lnTo>
                <a:cubicBezTo>
                  <a:pt x="264" y="14"/>
                  <a:pt x="271" y="0"/>
                  <a:pt x="271" y="0"/>
                </a:cubicBezTo>
                <a:close/>
                <a:moveTo>
                  <a:pt x="245" y="53"/>
                </a:moveTo>
                <a:cubicBezTo>
                  <a:pt x="239" y="63"/>
                  <a:pt x="233" y="76"/>
                  <a:pt x="226" y="90"/>
                </a:cubicBezTo>
                <a:cubicBezTo>
                  <a:pt x="203" y="124"/>
                  <a:pt x="181" y="158"/>
                  <a:pt x="169" y="192"/>
                </a:cubicBezTo>
                <a:cubicBezTo>
                  <a:pt x="136" y="237"/>
                  <a:pt x="113" y="282"/>
                  <a:pt x="102" y="327"/>
                </a:cubicBezTo>
                <a:cubicBezTo>
                  <a:pt x="68" y="451"/>
                  <a:pt x="34" y="576"/>
                  <a:pt x="23" y="711"/>
                </a:cubicBezTo>
                <a:cubicBezTo>
                  <a:pt x="23" y="779"/>
                  <a:pt x="0" y="846"/>
                  <a:pt x="0" y="925"/>
                </a:cubicBezTo>
                <a:lnTo>
                  <a:pt x="0" y="1151"/>
                </a:lnTo>
                <a:cubicBezTo>
                  <a:pt x="0" y="1298"/>
                  <a:pt x="0" y="1444"/>
                  <a:pt x="0" y="1580"/>
                </a:cubicBezTo>
                <a:cubicBezTo>
                  <a:pt x="11" y="1726"/>
                  <a:pt x="11" y="1851"/>
                  <a:pt x="23" y="1963"/>
                </a:cubicBezTo>
                <a:cubicBezTo>
                  <a:pt x="23" y="2076"/>
                  <a:pt x="23" y="2167"/>
                  <a:pt x="23" y="2234"/>
                </a:cubicBezTo>
                <a:lnTo>
                  <a:pt x="23" y="2336"/>
                </a:lnTo>
                <a:cubicBezTo>
                  <a:pt x="23" y="2336"/>
                  <a:pt x="34" y="2302"/>
                  <a:pt x="57" y="2234"/>
                </a:cubicBezTo>
                <a:cubicBezTo>
                  <a:pt x="79" y="2144"/>
                  <a:pt x="102" y="2054"/>
                  <a:pt x="113" y="1963"/>
                </a:cubicBezTo>
                <a:cubicBezTo>
                  <a:pt x="124" y="1851"/>
                  <a:pt x="147" y="1715"/>
                  <a:pt x="158" y="1580"/>
                </a:cubicBezTo>
                <a:cubicBezTo>
                  <a:pt x="158" y="1444"/>
                  <a:pt x="158" y="1286"/>
                  <a:pt x="158" y="1140"/>
                </a:cubicBezTo>
                <a:cubicBezTo>
                  <a:pt x="169" y="1004"/>
                  <a:pt x="158" y="858"/>
                  <a:pt x="169" y="722"/>
                </a:cubicBezTo>
                <a:cubicBezTo>
                  <a:pt x="169" y="654"/>
                  <a:pt x="169" y="587"/>
                  <a:pt x="181" y="530"/>
                </a:cubicBezTo>
                <a:cubicBezTo>
                  <a:pt x="192" y="463"/>
                  <a:pt x="203" y="406"/>
                  <a:pt x="203" y="350"/>
                </a:cubicBezTo>
                <a:cubicBezTo>
                  <a:pt x="203" y="305"/>
                  <a:pt x="203" y="248"/>
                  <a:pt x="215" y="203"/>
                </a:cubicBezTo>
                <a:cubicBezTo>
                  <a:pt x="226" y="169"/>
                  <a:pt x="237" y="124"/>
                  <a:pt x="248" y="90"/>
                </a:cubicBezTo>
                <a:cubicBezTo>
                  <a:pt x="244" y="78"/>
                  <a:pt x="243" y="65"/>
                  <a:pt x="245" y="53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8" name="Google Shape;4508;p21"/>
          <p:cNvSpPr/>
          <p:nvPr/>
        </p:nvSpPr>
        <p:spPr>
          <a:xfrm>
            <a:off x="1843082" y="4170839"/>
            <a:ext cx="19768" cy="77872"/>
          </a:xfrm>
          <a:custGeom>
            <a:avLst/>
            <a:gdLst/>
            <a:ahLst/>
            <a:cxnLst/>
            <a:rect l="l" t="t" r="r" b="b"/>
            <a:pathLst>
              <a:path w="576" h="2269" extrusionOk="0">
                <a:moveTo>
                  <a:pt x="576" y="1"/>
                </a:moveTo>
                <a:lnTo>
                  <a:pt x="576" y="1"/>
                </a:lnTo>
                <a:cubicBezTo>
                  <a:pt x="575" y="1"/>
                  <a:pt x="496" y="125"/>
                  <a:pt x="406" y="328"/>
                </a:cubicBezTo>
                <a:cubicBezTo>
                  <a:pt x="305" y="576"/>
                  <a:pt x="214" y="836"/>
                  <a:pt x="147" y="1095"/>
                </a:cubicBezTo>
                <a:cubicBezTo>
                  <a:pt x="124" y="1242"/>
                  <a:pt x="90" y="1377"/>
                  <a:pt x="68" y="1524"/>
                </a:cubicBezTo>
                <a:cubicBezTo>
                  <a:pt x="34" y="1648"/>
                  <a:pt x="23" y="1772"/>
                  <a:pt x="11" y="1896"/>
                </a:cubicBezTo>
                <a:cubicBezTo>
                  <a:pt x="0" y="2111"/>
                  <a:pt x="0" y="2269"/>
                  <a:pt x="0" y="2269"/>
                </a:cubicBezTo>
                <a:cubicBezTo>
                  <a:pt x="0" y="2269"/>
                  <a:pt x="45" y="2122"/>
                  <a:pt x="102" y="1919"/>
                </a:cubicBezTo>
                <a:cubicBezTo>
                  <a:pt x="124" y="1874"/>
                  <a:pt x="135" y="1817"/>
                  <a:pt x="147" y="1750"/>
                </a:cubicBezTo>
                <a:cubicBezTo>
                  <a:pt x="169" y="1693"/>
                  <a:pt x="192" y="1626"/>
                  <a:pt x="203" y="1558"/>
                </a:cubicBezTo>
                <a:cubicBezTo>
                  <a:pt x="237" y="1434"/>
                  <a:pt x="271" y="1298"/>
                  <a:pt x="305" y="1152"/>
                </a:cubicBezTo>
                <a:cubicBezTo>
                  <a:pt x="350" y="994"/>
                  <a:pt x="384" y="858"/>
                  <a:pt x="418" y="723"/>
                </a:cubicBezTo>
                <a:cubicBezTo>
                  <a:pt x="451" y="588"/>
                  <a:pt x="474" y="463"/>
                  <a:pt x="497" y="362"/>
                </a:cubicBezTo>
                <a:cubicBezTo>
                  <a:pt x="553" y="136"/>
                  <a:pt x="575" y="1"/>
                  <a:pt x="576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21"/>
          <p:cNvSpPr/>
          <p:nvPr/>
        </p:nvSpPr>
        <p:spPr>
          <a:xfrm>
            <a:off x="1837248" y="4181409"/>
            <a:ext cx="237426" cy="136868"/>
          </a:xfrm>
          <a:custGeom>
            <a:avLst/>
            <a:gdLst/>
            <a:ahLst/>
            <a:cxnLst/>
            <a:rect l="l" t="t" r="r" b="b"/>
            <a:pathLst>
              <a:path w="6918" h="3988" extrusionOk="0">
                <a:moveTo>
                  <a:pt x="4373" y="1"/>
                </a:moveTo>
                <a:cubicBezTo>
                  <a:pt x="4301" y="1"/>
                  <a:pt x="4228" y="3"/>
                  <a:pt x="4153" y="9"/>
                </a:cubicBezTo>
                <a:cubicBezTo>
                  <a:pt x="3239" y="88"/>
                  <a:pt x="2754" y="189"/>
                  <a:pt x="1987" y="674"/>
                </a:cubicBezTo>
                <a:cubicBezTo>
                  <a:pt x="1547" y="968"/>
                  <a:pt x="475" y="1611"/>
                  <a:pt x="68" y="2243"/>
                </a:cubicBezTo>
                <a:cubicBezTo>
                  <a:pt x="46" y="2322"/>
                  <a:pt x="12" y="2412"/>
                  <a:pt x="1" y="2491"/>
                </a:cubicBezTo>
                <a:cubicBezTo>
                  <a:pt x="1028" y="2548"/>
                  <a:pt x="1265" y="2717"/>
                  <a:pt x="2156" y="3112"/>
                </a:cubicBezTo>
                <a:cubicBezTo>
                  <a:pt x="2449" y="3247"/>
                  <a:pt x="2968" y="3699"/>
                  <a:pt x="3251" y="3800"/>
                </a:cubicBezTo>
                <a:cubicBezTo>
                  <a:pt x="3544" y="3913"/>
                  <a:pt x="3702" y="3924"/>
                  <a:pt x="4007" y="3969"/>
                </a:cubicBezTo>
                <a:cubicBezTo>
                  <a:pt x="4087" y="3982"/>
                  <a:pt x="4168" y="3988"/>
                  <a:pt x="4249" y="3988"/>
                </a:cubicBezTo>
                <a:cubicBezTo>
                  <a:pt x="5202" y="3988"/>
                  <a:pt x="6112" y="3163"/>
                  <a:pt x="6591" y="2435"/>
                </a:cubicBezTo>
                <a:cubicBezTo>
                  <a:pt x="6726" y="2243"/>
                  <a:pt x="6839" y="2040"/>
                  <a:pt x="6918" y="1814"/>
                </a:cubicBezTo>
                <a:cubicBezTo>
                  <a:pt x="6352" y="832"/>
                  <a:pt x="5634" y="1"/>
                  <a:pt x="4373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21"/>
          <p:cNvSpPr/>
          <p:nvPr/>
        </p:nvSpPr>
        <p:spPr>
          <a:xfrm>
            <a:off x="1823691" y="4276956"/>
            <a:ext cx="3912" cy="3123"/>
          </a:xfrm>
          <a:custGeom>
            <a:avLst/>
            <a:gdLst/>
            <a:ahLst/>
            <a:cxnLst/>
            <a:rect l="l" t="t" r="r" b="b"/>
            <a:pathLst>
              <a:path w="114" h="91" extrusionOk="0">
                <a:moveTo>
                  <a:pt x="114" y="1"/>
                </a:moveTo>
                <a:lnTo>
                  <a:pt x="1" y="68"/>
                </a:lnTo>
                <a:lnTo>
                  <a:pt x="114" y="91"/>
                </a:lnTo>
                <a:cubicBezTo>
                  <a:pt x="114" y="57"/>
                  <a:pt x="114" y="23"/>
                  <a:pt x="114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21"/>
          <p:cNvSpPr/>
          <p:nvPr/>
        </p:nvSpPr>
        <p:spPr>
          <a:xfrm>
            <a:off x="1837248" y="4192220"/>
            <a:ext cx="148743" cy="107147"/>
          </a:xfrm>
          <a:custGeom>
            <a:avLst/>
            <a:gdLst/>
            <a:ahLst/>
            <a:cxnLst/>
            <a:rect l="l" t="t" r="r" b="b"/>
            <a:pathLst>
              <a:path w="4334" h="3122" extrusionOk="0">
                <a:moveTo>
                  <a:pt x="2968" y="1"/>
                </a:moveTo>
                <a:cubicBezTo>
                  <a:pt x="2848" y="1"/>
                  <a:pt x="2727" y="11"/>
                  <a:pt x="2607" y="32"/>
                </a:cubicBezTo>
                <a:cubicBezTo>
                  <a:pt x="2393" y="122"/>
                  <a:pt x="2190" y="235"/>
                  <a:pt x="1987" y="359"/>
                </a:cubicBezTo>
                <a:cubicBezTo>
                  <a:pt x="1547" y="653"/>
                  <a:pt x="475" y="1296"/>
                  <a:pt x="68" y="1928"/>
                </a:cubicBezTo>
                <a:cubicBezTo>
                  <a:pt x="46" y="2007"/>
                  <a:pt x="12" y="2097"/>
                  <a:pt x="1" y="2176"/>
                </a:cubicBezTo>
                <a:cubicBezTo>
                  <a:pt x="1028" y="2233"/>
                  <a:pt x="1265" y="2402"/>
                  <a:pt x="2156" y="2797"/>
                </a:cubicBezTo>
                <a:cubicBezTo>
                  <a:pt x="2314" y="2876"/>
                  <a:pt x="2472" y="2977"/>
                  <a:pt x="2619" y="3090"/>
                </a:cubicBezTo>
                <a:cubicBezTo>
                  <a:pt x="2690" y="3111"/>
                  <a:pt x="2765" y="3122"/>
                  <a:pt x="2842" y="3122"/>
                </a:cubicBezTo>
                <a:cubicBezTo>
                  <a:pt x="2937" y="3122"/>
                  <a:pt x="3033" y="3105"/>
                  <a:pt x="3126" y="3068"/>
                </a:cubicBezTo>
                <a:cubicBezTo>
                  <a:pt x="3420" y="2910"/>
                  <a:pt x="3194" y="2661"/>
                  <a:pt x="3070" y="2436"/>
                </a:cubicBezTo>
                <a:cubicBezTo>
                  <a:pt x="3080" y="2435"/>
                  <a:pt x="3091" y="2435"/>
                  <a:pt x="3102" y="2435"/>
                </a:cubicBezTo>
                <a:cubicBezTo>
                  <a:pt x="3243" y="2435"/>
                  <a:pt x="3452" y="2467"/>
                  <a:pt x="3651" y="2467"/>
                </a:cubicBezTo>
                <a:cubicBezTo>
                  <a:pt x="3866" y="2467"/>
                  <a:pt x="4069" y="2430"/>
                  <a:pt x="4165" y="2278"/>
                </a:cubicBezTo>
                <a:cubicBezTo>
                  <a:pt x="4334" y="1984"/>
                  <a:pt x="3883" y="1725"/>
                  <a:pt x="3713" y="1578"/>
                </a:cubicBezTo>
                <a:cubicBezTo>
                  <a:pt x="3826" y="1431"/>
                  <a:pt x="4266" y="1172"/>
                  <a:pt x="4255" y="935"/>
                </a:cubicBezTo>
                <a:cubicBezTo>
                  <a:pt x="4232" y="642"/>
                  <a:pt x="3894" y="743"/>
                  <a:pt x="3668" y="698"/>
                </a:cubicBezTo>
                <a:cubicBezTo>
                  <a:pt x="3928" y="427"/>
                  <a:pt x="3962" y="190"/>
                  <a:pt x="3555" y="77"/>
                </a:cubicBezTo>
                <a:cubicBezTo>
                  <a:pt x="3366" y="28"/>
                  <a:pt x="3167" y="1"/>
                  <a:pt x="2968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2" name="Google Shape;4512;p21"/>
          <p:cNvSpPr/>
          <p:nvPr/>
        </p:nvSpPr>
        <p:spPr>
          <a:xfrm>
            <a:off x="1839581" y="4147467"/>
            <a:ext cx="250605" cy="110922"/>
          </a:xfrm>
          <a:custGeom>
            <a:avLst/>
            <a:gdLst/>
            <a:ahLst/>
            <a:cxnLst/>
            <a:rect l="l" t="t" r="r" b="b"/>
            <a:pathLst>
              <a:path w="7302" h="3232" extrusionOk="0">
                <a:moveTo>
                  <a:pt x="4154" y="1"/>
                </a:moveTo>
                <a:cubicBezTo>
                  <a:pt x="3236" y="1"/>
                  <a:pt x="2445" y="445"/>
                  <a:pt x="1501" y="1269"/>
                </a:cubicBezTo>
                <a:cubicBezTo>
                  <a:pt x="1377" y="1359"/>
                  <a:pt x="384" y="2126"/>
                  <a:pt x="0" y="3232"/>
                </a:cubicBezTo>
                <a:cubicBezTo>
                  <a:pt x="407" y="2600"/>
                  <a:pt x="1479" y="1957"/>
                  <a:pt x="1919" y="1663"/>
                </a:cubicBezTo>
                <a:cubicBezTo>
                  <a:pt x="2686" y="1178"/>
                  <a:pt x="3171" y="1077"/>
                  <a:pt x="4085" y="998"/>
                </a:cubicBezTo>
                <a:cubicBezTo>
                  <a:pt x="4160" y="992"/>
                  <a:pt x="4233" y="990"/>
                  <a:pt x="4305" y="990"/>
                </a:cubicBezTo>
                <a:cubicBezTo>
                  <a:pt x="5566" y="990"/>
                  <a:pt x="6284" y="1821"/>
                  <a:pt x="6850" y="2803"/>
                </a:cubicBezTo>
                <a:cubicBezTo>
                  <a:pt x="7301" y="1675"/>
                  <a:pt x="6737" y="693"/>
                  <a:pt x="5372" y="230"/>
                </a:cubicBezTo>
                <a:cubicBezTo>
                  <a:pt x="4931" y="76"/>
                  <a:pt x="4532" y="1"/>
                  <a:pt x="415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3" name="Google Shape;4513;p21"/>
          <p:cNvSpPr/>
          <p:nvPr/>
        </p:nvSpPr>
        <p:spPr>
          <a:xfrm>
            <a:off x="1852348" y="4217789"/>
            <a:ext cx="110030" cy="38679"/>
          </a:xfrm>
          <a:custGeom>
            <a:avLst/>
            <a:gdLst/>
            <a:ahLst/>
            <a:cxnLst/>
            <a:rect l="l" t="t" r="r" b="b"/>
            <a:pathLst>
              <a:path w="3206" h="1127" extrusionOk="0">
                <a:moveTo>
                  <a:pt x="2777" y="1"/>
                </a:moveTo>
                <a:cubicBezTo>
                  <a:pt x="2740" y="1"/>
                  <a:pt x="2703" y="4"/>
                  <a:pt x="2664" y="9"/>
                </a:cubicBezTo>
                <a:lnTo>
                  <a:pt x="2404" y="32"/>
                </a:lnTo>
                <a:cubicBezTo>
                  <a:pt x="2303" y="32"/>
                  <a:pt x="2201" y="55"/>
                  <a:pt x="2111" y="77"/>
                </a:cubicBezTo>
                <a:cubicBezTo>
                  <a:pt x="2009" y="88"/>
                  <a:pt x="1908" y="111"/>
                  <a:pt x="1806" y="145"/>
                </a:cubicBezTo>
                <a:lnTo>
                  <a:pt x="1490" y="235"/>
                </a:lnTo>
                <a:lnTo>
                  <a:pt x="1186" y="359"/>
                </a:lnTo>
                <a:cubicBezTo>
                  <a:pt x="1084" y="404"/>
                  <a:pt x="994" y="461"/>
                  <a:pt x="904" y="506"/>
                </a:cubicBezTo>
                <a:cubicBezTo>
                  <a:pt x="813" y="551"/>
                  <a:pt x="723" y="596"/>
                  <a:pt x="644" y="641"/>
                </a:cubicBezTo>
                <a:lnTo>
                  <a:pt x="430" y="788"/>
                </a:lnTo>
                <a:cubicBezTo>
                  <a:pt x="362" y="822"/>
                  <a:pt x="306" y="867"/>
                  <a:pt x="249" y="912"/>
                </a:cubicBezTo>
                <a:lnTo>
                  <a:pt x="114" y="1025"/>
                </a:lnTo>
                <a:cubicBezTo>
                  <a:pt x="46" y="1081"/>
                  <a:pt x="1" y="1127"/>
                  <a:pt x="1" y="1127"/>
                </a:cubicBezTo>
                <a:lnTo>
                  <a:pt x="125" y="1059"/>
                </a:lnTo>
                <a:cubicBezTo>
                  <a:pt x="215" y="1014"/>
                  <a:pt x="328" y="935"/>
                  <a:pt x="475" y="867"/>
                </a:cubicBezTo>
                <a:cubicBezTo>
                  <a:pt x="542" y="833"/>
                  <a:pt x="621" y="788"/>
                  <a:pt x="700" y="754"/>
                </a:cubicBezTo>
                <a:cubicBezTo>
                  <a:pt x="791" y="709"/>
                  <a:pt x="881" y="675"/>
                  <a:pt x="960" y="630"/>
                </a:cubicBezTo>
                <a:cubicBezTo>
                  <a:pt x="1062" y="585"/>
                  <a:pt x="1152" y="540"/>
                  <a:pt x="1242" y="506"/>
                </a:cubicBezTo>
                <a:cubicBezTo>
                  <a:pt x="1344" y="472"/>
                  <a:pt x="1445" y="427"/>
                  <a:pt x="1535" y="393"/>
                </a:cubicBezTo>
                <a:lnTo>
                  <a:pt x="1840" y="292"/>
                </a:lnTo>
                <a:cubicBezTo>
                  <a:pt x="1942" y="258"/>
                  <a:pt x="2032" y="235"/>
                  <a:pt x="2134" y="213"/>
                </a:cubicBezTo>
                <a:cubicBezTo>
                  <a:pt x="2235" y="190"/>
                  <a:pt x="2325" y="156"/>
                  <a:pt x="2416" y="145"/>
                </a:cubicBezTo>
                <a:lnTo>
                  <a:pt x="2675" y="100"/>
                </a:lnTo>
                <a:cubicBezTo>
                  <a:pt x="2833" y="66"/>
                  <a:pt x="2969" y="66"/>
                  <a:pt x="3059" y="43"/>
                </a:cubicBezTo>
                <a:lnTo>
                  <a:pt x="3206" y="32"/>
                </a:lnTo>
                <a:cubicBezTo>
                  <a:pt x="3206" y="32"/>
                  <a:pt x="3149" y="21"/>
                  <a:pt x="3059" y="21"/>
                </a:cubicBezTo>
                <a:cubicBezTo>
                  <a:pt x="3014" y="9"/>
                  <a:pt x="2957" y="9"/>
                  <a:pt x="2890" y="9"/>
                </a:cubicBezTo>
                <a:cubicBezTo>
                  <a:pt x="2850" y="4"/>
                  <a:pt x="2813" y="1"/>
                  <a:pt x="2777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4" name="Google Shape;4514;p21"/>
          <p:cNvSpPr/>
          <p:nvPr/>
        </p:nvSpPr>
        <p:spPr>
          <a:xfrm>
            <a:off x="1840748" y="4238998"/>
            <a:ext cx="149532" cy="23269"/>
          </a:xfrm>
          <a:custGeom>
            <a:avLst/>
            <a:gdLst/>
            <a:ahLst/>
            <a:cxnLst/>
            <a:rect l="l" t="t" r="r" b="b"/>
            <a:pathLst>
              <a:path w="4357" h="678" extrusionOk="0">
                <a:moveTo>
                  <a:pt x="2562" y="1"/>
                </a:moveTo>
                <a:cubicBezTo>
                  <a:pt x="2415" y="1"/>
                  <a:pt x="2268" y="12"/>
                  <a:pt x="2133" y="35"/>
                </a:cubicBezTo>
                <a:cubicBezTo>
                  <a:pt x="1998" y="57"/>
                  <a:pt x="1862" y="68"/>
                  <a:pt x="1727" y="91"/>
                </a:cubicBezTo>
                <a:cubicBezTo>
                  <a:pt x="1580" y="114"/>
                  <a:pt x="1456" y="159"/>
                  <a:pt x="1321" y="181"/>
                </a:cubicBezTo>
                <a:cubicBezTo>
                  <a:pt x="1196" y="215"/>
                  <a:pt x="1072" y="249"/>
                  <a:pt x="959" y="283"/>
                </a:cubicBezTo>
                <a:cubicBezTo>
                  <a:pt x="847" y="328"/>
                  <a:pt x="734" y="362"/>
                  <a:pt x="632" y="396"/>
                </a:cubicBezTo>
                <a:cubicBezTo>
                  <a:pt x="542" y="418"/>
                  <a:pt x="452" y="463"/>
                  <a:pt x="373" y="497"/>
                </a:cubicBezTo>
                <a:cubicBezTo>
                  <a:pt x="294" y="531"/>
                  <a:pt x="226" y="565"/>
                  <a:pt x="170" y="599"/>
                </a:cubicBezTo>
                <a:cubicBezTo>
                  <a:pt x="57" y="644"/>
                  <a:pt x="0" y="678"/>
                  <a:pt x="0" y="678"/>
                </a:cubicBezTo>
                <a:lnTo>
                  <a:pt x="181" y="633"/>
                </a:lnTo>
                <a:cubicBezTo>
                  <a:pt x="294" y="588"/>
                  <a:pt x="463" y="542"/>
                  <a:pt x="666" y="486"/>
                </a:cubicBezTo>
                <a:cubicBezTo>
                  <a:pt x="869" y="430"/>
                  <a:pt x="1106" y="384"/>
                  <a:pt x="1354" y="328"/>
                </a:cubicBezTo>
                <a:cubicBezTo>
                  <a:pt x="1490" y="305"/>
                  <a:pt x="1614" y="283"/>
                  <a:pt x="1749" y="260"/>
                </a:cubicBezTo>
                <a:cubicBezTo>
                  <a:pt x="1885" y="238"/>
                  <a:pt x="2020" y="215"/>
                  <a:pt x="2156" y="204"/>
                </a:cubicBezTo>
                <a:cubicBezTo>
                  <a:pt x="2291" y="193"/>
                  <a:pt x="2438" y="170"/>
                  <a:pt x="2573" y="159"/>
                </a:cubicBezTo>
                <a:cubicBezTo>
                  <a:pt x="2709" y="159"/>
                  <a:pt x="2833" y="147"/>
                  <a:pt x="2968" y="147"/>
                </a:cubicBezTo>
                <a:lnTo>
                  <a:pt x="3340" y="147"/>
                </a:lnTo>
                <a:cubicBezTo>
                  <a:pt x="3453" y="159"/>
                  <a:pt x="3566" y="159"/>
                  <a:pt x="3668" y="170"/>
                </a:cubicBezTo>
                <a:cubicBezTo>
                  <a:pt x="3781" y="181"/>
                  <a:pt x="3882" y="193"/>
                  <a:pt x="3950" y="204"/>
                </a:cubicBezTo>
                <a:cubicBezTo>
                  <a:pt x="4029" y="215"/>
                  <a:pt x="4108" y="226"/>
                  <a:pt x="4175" y="249"/>
                </a:cubicBezTo>
                <a:lnTo>
                  <a:pt x="4356" y="294"/>
                </a:lnTo>
                <a:cubicBezTo>
                  <a:pt x="4356" y="294"/>
                  <a:pt x="4288" y="260"/>
                  <a:pt x="4175" y="215"/>
                </a:cubicBezTo>
                <a:cubicBezTo>
                  <a:pt x="4108" y="181"/>
                  <a:pt x="4040" y="159"/>
                  <a:pt x="3961" y="147"/>
                </a:cubicBezTo>
                <a:cubicBezTo>
                  <a:pt x="3871" y="114"/>
                  <a:pt x="3781" y="91"/>
                  <a:pt x="3679" y="80"/>
                </a:cubicBezTo>
                <a:cubicBezTo>
                  <a:pt x="3577" y="46"/>
                  <a:pt x="3465" y="35"/>
                  <a:pt x="3352" y="23"/>
                </a:cubicBezTo>
                <a:cubicBezTo>
                  <a:pt x="3228" y="12"/>
                  <a:pt x="3092" y="1"/>
                  <a:pt x="2968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5" name="Google Shape;4515;p21"/>
          <p:cNvSpPr/>
          <p:nvPr/>
        </p:nvSpPr>
        <p:spPr>
          <a:xfrm>
            <a:off x="1841126" y="4254511"/>
            <a:ext cx="106529" cy="8923"/>
          </a:xfrm>
          <a:custGeom>
            <a:avLst/>
            <a:gdLst/>
            <a:ahLst/>
            <a:cxnLst/>
            <a:rect l="l" t="t" r="r" b="b"/>
            <a:pathLst>
              <a:path w="3104" h="260" extrusionOk="0">
                <a:moveTo>
                  <a:pt x="1558" y="0"/>
                </a:moveTo>
                <a:lnTo>
                  <a:pt x="1253" y="23"/>
                </a:lnTo>
                <a:cubicBezTo>
                  <a:pt x="1163" y="23"/>
                  <a:pt x="1073" y="34"/>
                  <a:pt x="971" y="45"/>
                </a:cubicBezTo>
                <a:cubicBezTo>
                  <a:pt x="790" y="68"/>
                  <a:pt x="621" y="102"/>
                  <a:pt x="475" y="136"/>
                </a:cubicBezTo>
                <a:cubicBezTo>
                  <a:pt x="328" y="158"/>
                  <a:pt x="215" y="203"/>
                  <a:pt x="125" y="226"/>
                </a:cubicBezTo>
                <a:cubicBezTo>
                  <a:pt x="80" y="237"/>
                  <a:pt x="46" y="248"/>
                  <a:pt x="1" y="260"/>
                </a:cubicBezTo>
                <a:lnTo>
                  <a:pt x="136" y="248"/>
                </a:lnTo>
                <a:lnTo>
                  <a:pt x="294" y="237"/>
                </a:lnTo>
                <a:cubicBezTo>
                  <a:pt x="350" y="226"/>
                  <a:pt x="418" y="226"/>
                  <a:pt x="486" y="215"/>
                </a:cubicBezTo>
                <a:cubicBezTo>
                  <a:pt x="565" y="215"/>
                  <a:pt x="644" y="203"/>
                  <a:pt x="723" y="203"/>
                </a:cubicBezTo>
                <a:cubicBezTo>
                  <a:pt x="813" y="192"/>
                  <a:pt x="903" y="192"/>
                  <a:pt x="994" y="192"/>
                </a:cubicBezTo>
                <a:cubicBezTo>
                  <a:pt x="1174" y="169"/>
                  <a:pt x="1366" y="169"/>
                  <a:pt x="1558" y="158"/>
                </a:cubicBezTo>
                <a:lnTo>
                  <a:pt x="1851" y="158"/>
                </a:lnTo>
                <a:cubicBezTo>
                  <a:pt x="1896" y="152"/>
                  <a:pt x="1944" y="150"/>
                  <a:pt x="1992" y="150"/>
                </a:cubicBezTo>
                <a:cubicBezTo>
                  <a:pt x="2040" y="150"/>
                  <a:pt x="2088" y="152"/>
                  <a:pt x="2133" y="158"/>
                </a:cubicBezTo>
                <a:lnTo>
                  <a:pt x="2393" y="158"/>
                </a:lnTo>
                <a:lnTo>
                  <a:pt x="2619" y="169"/>
                </a:lnTo>
                <a:cubicBezTo>
                  <a:pt x="2658" y="175"/>
                  <a:pt x="2695" y="175"/>
                  <a:pt x="2729" y="175"/>
                </a:cubicBezTo>
                <a:cubicBezTo>
                  <a:pt x="2762" y="175"/>
                  <a:pt x="2793" y="175"/>
                  <a:pt x="2822" y="181"/>
                </a:cubicBezTo>
                <a:lnTo>
                  <a:pt x="2980" y="203"/>
                </a:lnTo>
                <a:lnTo>
                  <a:pt x="3104" y="215"/>
                </a:lnTo>
                <a:cubicBezTo>
                  <a:pt x="3104" y="215"/>
                  <a:pt x="3059" y="203"/>
                  <a:pt x="2980" y="169"/>
                </a:cubicBezTo>
                <a:lnTo>
                  <a:pt x="2833" y="124"/>
                </a:lnTo>
                <a:cubicBezTo>
                  <a:pt x="2765" y="102"/>
                  <a:pt x="2698" y="90"/>
                  <a:pt x="2630" y="79"/>
                </a:cubicBezTo>
                <a:cubicBezTo>
                  <a:pt x="2562" y="57"/>
                  <a:pt x="2483" y="45"/>
                  <a:pt x="2393" y="34"/>
                </a:cubicBezTo>
                <a:cubicBezTo>
                  <a:pt x="2314" y="23"/>
                  <a:pt x="2224" y="23"/>
                  <a:pt x="2133" y="11"/>
                </a:cubicBezTo>
                <a:cubicBezTo>
                  <a:pt x="2043" y="0"/>
                  <a:pt x="1941" y="0"/>
                  <a:pt x="185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6" name="Google Shape;4516;p21"/>
          <p:cNvSpPr/>
          <p:nvPr/>
        </p:nvSpPr>
        <p:spPr>
          <a:xfrm>
            <a:off x="1841126" y="4262096"/>
            <a:ext cx="85628" cy="14140"/>
          </a:xfrm>
          <a:custGeom>
            <a:avLst/>
            <a:gdLst/>
            <a:ahLst/>
            <a:cxnLst/>
            <a:rect l="l" t="t" r="r" b="b"/>
            <a:pathLst>
              <a:path w="2495" h="412" extrusionOk="0">
                <a:moveTo>
                  <a:pt x="316" y="0"/>
                </a:moveTo>
                <a:cubicBezTo>
                  <a:pt x="246" y="0"/>
                  <a:pt x="180" y="11"/>
                  <a:pt x="113" y="27"/>
                </a:cubicBezTo>
                <a:lnTo>
                  <a:pt x="1" y="39"/>
                </a:lnTo>
                <a:lnTo>
                  <a:pt x="102" y="50"/>
                </a:lnTo>
                <a:lnTo>
                  <a:pt x="238" y="61"/>
                </a:lnTo>
                <a:cubicBezTo>
                  <a:pt x="283" y="72"/>
                  <a:pt x="339" y="84"/>
                  <a:pt x="396" y="95"/>
                </a:cubicBezTo>
                <a:cubicBezTo>
                  <a:pt x="508" y="106"/>
                  <a:pt x="644" y="129"/>
                  <a:pt x="790" y="151"/>
                </a:cubicBezTo>
                <a:lnTo>
                  <a:pt x="1242" y="230"/>
                </a:lnTo>
                <a:cubicBezTo>
                  <a:pt x="1400" y="253"/>
                  <a:pt x="1558" y="287"/>
                  <a:pt x="1705" y="298"/>
                </a:cubicBezTo>
                <a:cubicBezTo>
                  <a:pt x="1851" y="321"/>
                  <a:pt x="1987" y="343"/>
                  <a:pt x="2099" y="366"/>
                </a:cubicBezTo>
                <a:cubicBezTo>
                  <a:pt x="2224" y="377"/>
                  <a:pt x="2314" y="388"/>
                  <a:pt x="2382" y="400"/>
                </a:cubicBezTo>
                <a:cubicBezTo>
                  <a:pt x="2427" y="411"/>
                  <a:pt x="2461" y="411"/>
                  <a:pt x="2494" y="411"/>
                </a:cubicBezTo>
                <a:lnTo>
                  <a:pt x="2393" y="366"/>
                </a:lnTo>
                <a:cubicBezTo>
                  <a:pt x="2303" y="332"/>
                  <a:pt x="2212" y="298"/>
                  <a:pt x="2122" y="276"/>
                </a:cubicBezTo>
                <a:cubicBezTo>
                  <a:pt x="2009" y="230"/>
                  <a:pt x="1874" y="197"/>
                  <a:pt x="1727" y="163"/>
                </a:cubicBezTo>
                <a:cubicBezTo>
                  <a:pt x="1580" y="118"/>
                  <a:pt x="1422" y="84"/>
                  <a:pt x="1264" y="72"/>
                </a:cubicBezTo>
                <a:cubicBezTo>
                  <a:pt x="1106" y="50"/>
                  <a:pt x="948" y="27"/>
                  <a:pt x="802" y="16"/>
                </a:cubicBezTo>
                <a:cubicBezTo>
                  <a:pt x="734" y="5"/>
                  <a:pt x="655" y="5"/>
                  <a:pt x="587" y="5"/>
                </a:cubicBezTo>
                <a:lnTo>
                  <a:pt x="396" y="5"/>
                </a:lnTo>
                <a:cubicBezTo>
                  <a:pt x="368" y="2"/>
                  <a:pt x="342" y="0"/>
                  <a:pt x="316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7" name="Google Shape;4517;p21"/>
          <p:cNvSpPr/>
          <p:nvPr/>
        </p:nvSpPr>
        <p:spPr>
          <a:xfrm>
            <a:off x="598742" y="3940792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18"/>
                  <a:pt x="1" y="949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2" y="1885"/>
                  <a:pt x="700" y="1457"/>
                  <a:pt x="700" y="949"/>
                </a:cubicBezTo>
                <a:cubicBezTo>
                  <a:pt x="700" y="430"/>
                  <a:pt x="542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8" name="Google Shape;4518;p21"/>
          <p:cNvSpPr/>
          <p:nvPr/>
        </p:nvSpPr>
        <p:spPr>
          <a:xfrm>
            <a:off x="551106" y="3866077"/>
            <a:ext cx="24058" cy="64693"/>
          </a:xfrm>
          <a:custGeom>
            <a:avLst/>
            <a:gdLst/>
            <a:ahLst/>
            <a:cxnLst/>
            <a:rect l="l" t="t" r="r" b="b"/>
            <a:pathLst>
              <a:path w="701" h="1885" extrusionOk="0">
                <a:moveTo>
                  <a:pt x="351" y="0"/>
                </a:moveTo>
                <a:cubicBezTo>
                  <a:pt x="159" y="0"/>
                  <a:pt x="1" y="418"/>
                  <a:pt x="1" y="948"/>
                </a:cubicBezTo>
                <a:cubicBezTo>
                  <a:pt x="1" y="1467"/>
                  <a:pt x="159" y="1885"/>
                  <a:pt x="351" y="1885"/>
                </a:cubicBezTo>
                <a:cubicBezTo>
                  <a:pt x="543" y="1885"/>
                  <a:pt x="701" y="1456"/>
                  <a:pt x="701" y="948"/>
                </a:cubicBezTo>
                <a:cubicBezTo>
                  <a:pt x="701" y="429"/>
                  <a:pt x="543" y="0"/>
                  <a:pt x="3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9" name="Google Shape;4519;p21"/>
          <p:cNvSpPr/>
          <p:nvPr/>
        </p:nvSpPr>
        <p:spPr>
          <a:xfrm>
            <a:off x="532127" y="3965193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30"/>
                  <a:pt x="1" y="949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3" y="1885"/>
                  <a:pt x="701" y="1468"/>
                  <a:pt x="701" y="949"/>
                </a:cubicBezTo>
                <a:cubicBezTo>
                  <a:pt x="701" y="430"/>
                  <a:pt x="543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0" name="Google Shape;4520;p21"/>
          <p:cNvSpPr/>
          <p:nvPr/>
        </p:nvSpPr>
        <p:spPr>
          <a:xfrm>
            <a:off x="489158" y="3899745"/>
            <a:ext cx="23646" cy="64728"/>
          </a:xfrm>
          <a:custGeom>
            <a:avLst/>
            <a:gdLst/>
            <a:ahLst/>
            <a:cxnLst/>
            <a:rect l="l" t="t" r="r" b="b"/>
            <a:pathLst>
              <a:path w="689" h="1886" extrusionOk="0">
                <a:moveTo>
                  <a:pt x="339" y="1"/>
                </a:moveTo>
                <a:cubicBezTo>
                  <a:pt x="147" y="1"/>
                  <a:pt x="0" y="418"/>
                  <a:pt x="0" y="937"/>
                </a:cubicBezTo>
                <a:cubicBezTo>
                  <a:pt x="0" y="1456"/>
                  <a:pt x="147" y="1885"/>
                  <a:pt x="339" y="1885"/>
                </a:cubicBezTo>
                <a:cubicBezTo>
                  <a:pt x="531" y="1885"/>
                  <a:pt x="689" y="1456"/>
                  <a:pt x="689" y="937"/>
                </a:cubicBezTo>
                <a:cubicBezTo>
                  <a:pt x="689" y="418"/>
                  <a:pt x="542" y="1"/>
                  <a:pt x="33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21"/>
          <p:cNvSpPr/>
          <p:nvPr/>
        </p:nvSpPr>
        <p:spPr>
          <a:xfrm>
            <a:off x="467845" y="3997729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18"/>
                  <a:pt x="1" y="937"/>
                </a:cubicBezTo>
                <a:cubicBezTo>
                  <a:pt x="1" y="1456"/>
                  <a:pt x="159" y="1885"/>
                  <a:pt x="351" y="1885"/>
                </a:cubicBezTo>
                <a:cubicBezTo>
                  <a:pt x="542" y="1885"/>
                  <a:pt x="700" y="1456"/>
                  <a:pt x="700" y="937"/>
                </a:cubicBezTo>
                <a:cubicBezTo>
                  <a:pt x="700" y="418"/>
                  <a:pt x="542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2" name="Google Shape;4522;p21"/>
          <p:cNvSpPr/>
          <p:nvPr/>
        </p:nvSpPr>
        <p:spPr>
          <a:xfrm>
            <a:off x="500758" y="3809518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29"/>
                  <a:pt x="1" y="948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3" y="1885"/>
                  <a:pt x="701" y="1468"/>
                  <a:pt x="701" y="948"/>
                </a:cubicBezTo>
                <a:cubicBezTo>
                  <a:pt x="701" y="429"/>
                  <a:pt x="543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3" name="Google Shape;4523;p21"/>
          <p:cNvSpPr/>
          <p:nvPr/>
        </p:nvSpPr>
        <p:spPr>
          <a:xfrm>
            <a:off x="700981" y="3965983"/>
            <a:ext cx="24058" cy="64693"/>
          </a:xfrm>
          <a:custGeom>
            <a:avLst/>
            <a:gdLst/>
            <a:ahLst/>
            <a:cxnLst/>
            <a:rect l="l" t="t" r="r" b="b"/>
            <a:pathLst>
              <a:path w="701" h="1885" extrusionOk="0">
                <a:moveTo>
                  <a:pt x="351" y="0"/>
                </a:moveTo>
                <a:cubicBezTo>
                  <a:pt x="159" y="0"/>
                  <a:pt x="1" y="418"/>
                  <a:pt x="1" y="937"/>
                </a:cubicBezTo>
                <a:cubicBezTo>
                  <a:pt x="1" y="1467"/>
                  <a:pt x="159" y="1885"/>
                  <a:pt x="351" y="1885"/>
                </a:cubicBezTo>
                <a:cubicBezTo>
                  <a:pt x="543" y="1885"/>
                  <a:pt x="700" y="1456"/>
                  <a:pt x="700" y="937"/>
                </a:cubicBezTo>
                <a:cubicBezTo>
                  <a:pt x="700" y="418"/>
                  <a:pt x="543" y="0"/>
                  <a:pt x="3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4" name="Google Shape;4524;p21"/>
          <p:cNvSpPr/>
          <p:nvPr/>
        </p:nvSpPr>
        <p:spPr>
          <a:xfrm>
            <a:off x="653345" y="3891234"/>
            <a:ext cx="24058" cy="64728"/>
          </a:xfrm>
          <a:custGeom>
            <a:avLst/>
            <a:gdLst/>
            <a:ahLst/>
            <a:cxnLst/>
            <a:rect l="l" t="t" r="r" b="b"/>
            <a:pathLst>
              <a:path w="701" h="1886" extrusionOk="0">
                <a:moveTo>
                  <a:pt x="351" y="1"/>
                </a:moveTo>
                <a:cubicBezTo>
                  <a:pt x="159" y="1"/>
                  <a:pt x="1" y="418"/>
                  <a:pt x="1" y="937"/>
                </a:cubicBezTo>
                <a:cubicBezTo>
                  <a:pt x="1" y="1468"/>
                  <a:pt x="159" y="1885"/>
                  <a:pt x="351" y="1885"/>
                </a:cubicBezTo>
                <a:cubicBezTo>
                  <a:pt x="543" y="1885"/>
                  <a:pt x="701" y="1456"/>
                  <a:pt x="701" y="937"/>
                </a:cubicBezTo>
                <a:cubicBezTo>
                  <a:pt x="701" y="429"/>
                  <a:pt x="543" y="1"/>
                  <a:pt x="35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5" name="Google Shape;4525;p21"/>
          <p:cNvSpPr/>
          <p:nvPr/>
        </p:nvSpPr>
        <p:spPr>
          <a:xfrm>
            <a:off x="641367" y="3997729"/>
            <a:ext cx="23646" cy="64728"/>
          </a:xfrm>
          <a:custGeom>
            <a:avLst/>
            <a:gdLst/>
            <a:ahLst/>
            <a:cxnLst/>
            <a:rect l="l" t="t" r="r" b="b"/>
            <a:pathLst>
              <a:path w="689" h="1886" extrusionOk="0">
                <a:moveTo>
                  <a:pt x="350" y="1"/>
                </a:moveTo>
                <a:cubicBezTo>
                  <a:pt x="158" y="1"/>
                  <a:pt x="0" y="418"/>
                  <a:pt x="0" y="937"/>
                </a:cubicBezTo>
                <a:cubicBezTo>
                  <a:pt x="0" y="1456"/>
                  <a:pt x="147" y="1885"/>
                  <a:pt x="350" y="1885"/>
                </a:cubicBezTo>
                <a:cubicBezTo>
                  <a:pt x="542" y="1885"/>
                  <a:pt x="688" y="1456"/>
                  <a:pt x="688" y="937"/>
                </a:cubicBezTo>
                <a:cubicBezTo>
                  <a:pt x="688" y="418"/>
                  <a:pt x="530" y="1"/>
                  <a:pt x="35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6" name="Google Shape;4526;p21"/>
          <p:cNvSpPr/>
          <p:nvPr/>
        </p:nvSpPr>
        <p:spPr>
          <a:xfrm>
            <a:off x="-81687" y="4143349"/>
            <a:ext cx="493796" cy="779991"/>
          </a:xfrm>
          <a:custGeom>
            <a:avLst/>
            <a:gdLst/>
            <a:ahLst/>
            <a:cxnLst/>
            <a:rect l="l" t="t" r="r" b="b"/>
            <a:pathLst>
              <a:path w="14388" h="22727" extrusionOk="0">
                <a:moveTo>
                  <a:pt x="10190" y="1"/>
                </a:moveTo>
                <a:cubicBezTo>
                  <a:pt x="4762" y="4074"/>
                  <a:pt x="0" y="15302"/>
                  <a:pt x="4661" y="22727"/>
                </a:cubicBezTo>
                <a:cubicBezTo>
                  <a:pt x="12673" y="17615"/>
                  <a:pt x="14388" y="8294"/>
                  <a:pt x="10190" y="1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7" name="Google Shape;4527;p21"/>
          <p:cNvSpPr/>
          <p:nvPr/>
        </p:nvSpPr>
        <p:spPr>
          <a:xfrm>
            <a:off x="38742" y="4162705"/>
            <a:ext cx="265328" cy="911676"/>
          </a:xfrm>
          <a:custGeom>
            <a:avLst/>
            <a:gdLst/>
            <a:ahLst/>
            <a:cxnLst/>
            <a:rect l="l" t="t" r="r" b="b"/>
            <a:pathLst>
              <a:path w="7731" h="26564" extrusionOk="0">
                <a:moveTo>
                  <a:pt x="6264" y="1"/>
                </a:moveTo>
                <a:cubicBezTo>
                  <a:pt x="6264" y="1"/>
                  <a:pt x="6196" y="430"/>
                  <a:pt x="6072" y="1163"/>
                </a:cubicBezTo>
                <a:cubicBezTo>
                  <a:pt x="6015" y="1524"/>
                  <a:pt x="5936" y="1975"/>
                  <a:pt x="5857" y="2483"/>
                </a:cubicBezTo>
                <a:cubicBezTo>
                  <a:pt x="5778" y="3002"/>
                  <a:pt x="5654" y="3578"/>
                  <a:pt x="5530" y="4198"/>
                </a:cubicBezTo>
                <a:cubicBezTo>
                  <a:pt x="5429" y="4706"/>
                  <a:pt x="5327" y="5248"/>
                  <a:pt x="5214" y="5812"/>
                </a:cubicBezTo>
                <a:cubicBezTo>
                  <a:pt x="4853" y="5225"/>
                  <a:pt x="4458" y="4661"/>
                  <a:pt x="4029" y="4131"/>
                </a:cubicBezTo>
                <a:lnTo>
                  <a:pt x="4029" y="4131"/>
                </a:lnTo>
                <a:cubicBezTo>
                  <a:pt x="4345" y="4876"/>
                  <a:pt x="4706" y="5609"/>
                  <a:pt x="5113" y="6309"/>
                </a:cubicBezTo>
                <a:cubicBezTo>
                  <a:pt x="4955" y="6997"/>
                  <a:pt x="4785" y="7719"/>
                  <a:pt x="4616" y="8475"/>
                </a:cubicBezTo>
                <a:cubicBezTo>
                  <a:pt x="4560" y="8746"/>
                  <a:pt x="4492" y="9017"/>
                  <a:pt x="4424" y="9299"/>
                </a:cubicBezTo>
                <a:lnTo>
                  <a:pt x="4289" y="9344"/>
                </a:lnTo>
                <a:cubicBezTo>
                  <a:pt x="3894" y="8509"/>
                  <a:pt x="3454" y="7685"/>
                  <a:pt x="2969" y="6895"/>
                </a:cubicBezTo>
                <a:lnTo>
                  <a:pt x="2969" y="6895"/>
                </a:lnTo>
                <a:cubicBezTo>
                  <a:pt x="3273" y="7832"/>
                  <a:pt x="3623" y="8746"/>
                  <a:pt x="4029" y="9637"/>
                </a:cubicBezTo>
                <a:cubicBezTo>
                  <a:pt x="4067" y="9703"/>
                  <a:pt x="4135" y="9745"/>
                  <a:pt x="4202" y="9745"/>
                </a:cubicBezTo>
                <a:cubicBezTo>
                  <a:pt x="4216" y="9745"/>
                  <a:pt x="4230" y="9743"/>
                  <a:pt x="4244" y="9739"/>
                </a:cubicBezTo>
                <a:cubicBezTo>
                  <a:pt x="4278" y="9739"/>
                  <a:pt x="4300" y="9716"/>
                  <a:pt x="4334" y="9705"/>
                </a:cubicBezTo>
                <a:lnTo>
                  <a:pt x="4334" y="9705"/>
                </a:lnTo>
                <a:cubicBezTo>
                  <a:pt x="4244" y="10089"/>
                  <a:pt x="4153" y="10484"/>
                  <a:pt x="4052" y="10867"/>
                </a:cubicBezTo>
                <a:lnTo>
                  <a:pt x="3691" y="12312"/>
                </a:lnTo>
                <a:cubicBezTo>
                  <a:pt x="3601" y="12131"/>
                  <a:pt x="3499" y="11962"/>
                  <a:pt x="3409" y="11781"/>
                </a:cubicBezTo>
                <a:cubicBezTo>
                  <a:pt x="3285" y="11522"/>
                  <a:pt x="3149" y="11274"/>
                  <a:pt x="3002" y="11025"/>
                </a:cubicBezTo>
                <a:cubicBezTo>
                  <a:pt x="2856" y="10766"/>
                  <a:pt x="2709" y="10518"/>
                  <a:pt x="2529" y="10292"/>
                </a:cubicBezTo>
                <a:cubicBezTo>
                  <a:pt x="2438" y="10168"/>
                  <a:pt x="2337" y="10066"/>
                  <a:pt x="2246" y="9953"/>
                </a:cubicBezTo>
                <a:cubicBezTo>
                  <a:pt x="2167" y="9841"/>
                  <a:pt x="2043" y="9762"/>
                  <a:pt x="1930" y="9671"/>
                </a:cubicBezTo>
                <a:lnTo>
                  <a:pt x="1930" y="9671"/>
                </a:lnTo>
                <a:lnTo>
                  <a:pt x="2190" y="10021"/>
                </a:lnTo>
                <a:cubicBezTo>
                  <a:pt x="2258" y="10134"/>
                  <a:pt x="2337" y="10258"/>
                  <a:pt x="2404" y="10382"/>
                </a:cubicBezTo>
                <a:cubicBezTo>
                  <a:pt x="2472" y="10495"/>
                  <a:pt x="2540" y="10630"/>
                  <a:pt x="2596" y="10755"/>
                </a:cubicBezTo>
                <a:lnTo>
                  <a:pt x="2777" y="11138"/>
                </a:lnTo>
                <a:cubicBezTo>
                  <a:pt x="2890" y="11409"/>
                  <a:pt x="3002" y="11669"/>
                  <a:pt x="3127" y="11928"/>
                </a:cubicBezTo>
                <a:cubicBezTo>
                  <a:pt x="3239" y="12199"/>
                  <a:pt x="3375" y="12458"/>
                  <a:pt x="3522" y="12707"/>
                </a:cubicBezTo>
                <a:cubicBezTo>
                  <a:pt x="3533" y="12729"/>
                  <a:pt x="3555" y="12752"/>
                  <a:pt x="3589" y="12774"/>
                </a:cubicBezTo>
                <a:cubicBezTo>
                  <a:pt x="3544" y="12966"/>
                  <a:pt x="3499" y="13147"/>
                  <a:pt x="3454" y="13339"/>
                </a:cubicBezTo>
                <a:cubicBezTo>
                  <a:pt x="3330" y="13790"/>
                  <a:pt x="3217" y="14241"/>
                  <a:pt x="3104" y="14681"/>
                </a:cubicBezTo>
                <a:cubicBezTo>
                  <a:pt x="2596" y="13948"/>
                  <a:pt x="2066" y="13226"/>
                  <a:pt x="1479" y="12549"/>
                </a:cubicBezTo>
                <a:lnTo>
                  <a:pt x="1479" y="12549"/>
                </a:lnTo>
                <a:cubicBezTo>
                  <a:pt x="1942" y="13440"/>
                  <a:pt x="2438" y="14298"/>
                  <a:pt x="2991" y="15144"/>
                </a:cubicBezTo>
                <a:cubicBezTo>
                  <a:pt x="2720" y="16182"/>
                  <a:pt x="2461" y="17209"/>
                  <a:pt x="2190" y="18191"/>
                </a:cubicBezTo>
                <a:cubicBezTo>
                  <a:pt x="2190" y="18202"/>
                  <a:pt x="2190" y="18213"/>
                  <a:pt x="2179" y="18236"/>
                </a:cubicBezTo>
                <a:cubicBezTo>
                  <a:pt x="2021" y="17796"/>
                  <a:pt x="1851" y="17367"/>
                  <a:pt x="1682" y="16938"/>
                </a:cubicBezTo>
                <a:cubicBezTo>
                  <a:pt x="1434" y="16442"/>
                  <a:pt x="1186" y="15945"/>
                  <a:pt x="904" y="15460"/>
                </a:cubicBezTo>
                <a:lnTo>
                  <a:pt x="904" y="15460"/>
                </a:lnTo>
                <a:cubicBezTo>
                  <a:pt x="1062" y="16002"/>
                  <a:pt x="1242" y="16532"/>
                  <a:pt x="1434" y="17051"/>
                </a:cubicBezTo>
                <a:cubicBezTo>
                  <a:pt x="1592" y="17581"/>
                  <a:pt x="1761" y="18101"/>
                  <a:pt x="1942" y="18620"/>
                </a:cubicBezTo>
                <a:lnTo>
                  <a:pt x="1942" y="18631"/>
                </a:lnTo>
                <a:cubicBezTo>
                  <a:pt x="1964" y="18676"/>
                  <a:pt x="1998" y="18710"/>
                  <a:pt x="2043" y="18732"/>
                </a:cubicBezTo>
                <a:cubicBezTo>
                  <a:pt x="1682" y="20075"/>
                  <a:pt x="1355" y="21328"/>
                  <a:pt x="1062" y="22422"/>
                </a:cubicBezTo>
                <a:cubicBezTo>
                  <a:pt x="418" y="24905"/>
                  <a:pt x="1" y="26564"/>
                  <a:pt x="1" y="26564"/>
                </a:cubicBezTo>
                <a:cubicBezTo>
                  <a:pt x="1" y="26564"/>
                  <a:pt x="531" y="24927"/>
                  <a:pt x="1265" y="22479"/>
                </a:cubicBezTo>
                <a:cubicBezTo>
                  <a:pt x="1592" y="21350"/>
                  <a:pt x="1987" y="20053"/>
                  <a:pt x="2382" y="18653"/>
                </a:cubicBezTo>
                <a:cubicBezTo>
                  <a:pt x="2912" y="18439"/>
                  <a:pt x="3454" y="18225"/>
                  <a:pt x="3984" y="17999"/>
                </a:cubicBezTo>
                <a:cubicBezTo>
                  <a:pt x="4278" y="17864"/>
                  <a:pt x="4582" y="17717"/>
                  <a:pt x="4876" y="17581"/>
                </a:cubicBezTo>
                <a:cubicBezTo>
                  <a:pt x="5158" y="17412"/>
                  <a:pt x="5440" y="17243"/>
                  <a:pt x="5722" y="17062"/>
                </a:cubicBezTo>
                <a:lnTo>
                  <a:pt x="5722" y="17062"/>
                </a:lnTo>
                <a:cubicBezTo>
                  <a:pt x="5406" y="17164"/>
                  <a:pt x="5101" y="17288"/>
                  <a:pt x="4797" y="17412"/>
                </a:cubicBezTo>
                <a:cubicBezTo>
                  <a:pt x="4503" y="17525"/>
                  <a:pt x="4187" y="17615"/>
                  <a:pt x="3883" y="17728"/>
                </a:cubicBezTo>
                <a:cubicBezTo>
                  <a:pt x="3420" y="17875"/>
                  <a:pt x="2957" y="18044"/>
                  <a:pt x="2506" y="18225"/>
                </a:cubicBezTo>
                <a:cubicBezTo>
                  <a:pt x="2754" y="17345"/>
                  <a:pt x="3002" y="16419"/>
                  <a:pt x="3251" y="15483"/>
                </a:cubicBezTo>
                <a:cubicBezTo>
                  <a:pt x="3273" y="15494"/>
                  <a:pt x="3299" y="15500"/>
                  <a:pt x="3324" y="15500"/>
                </a:cubicBezTo>
                <a:cubicBezTo>
                  <a:pt x="3349" y="15500"/>
                  <a:pt x="3375" y="15494"/>
                  <a:pt x="3397" y="15483"/>
                </a:cubicBezTo>
                <a:lnTo>
                  <a:pt x="4244" y="15076"/>
                </a:lnTo>
                <a:cubicBezTo>
                  <a:pt x="4503" y="14918"/>
                  <a:pt x="4774" y="14760"/>
                  <a:pt x="5034" y="14602"/>
                </a:cubicBezTo>
                <a:cubicBezTo>
                  <a:pt x="5293" y="14433"/>
                  <a:pt x="5541" y="14275"/>
                  <a:pt x="5801" y="14106"/>
                </a:cubicBezTo>
                <a:cubicBezTo>
                  <a:pt x="6049" y="13937"/>
                  <a:pt x="6331" y="13801"/>
                  <a:pt x="6580" y="13632"/>
                </a:cubicBezTo>
                <a:lnTo>
                  <a:pt x="6580" y="13632"/>
                </a:lnTo>
                <a:cubicBezTo>
                  <a:pt x="6297" y="13722"/>
                  <a:pt x="6004" y="13835"/>
                  <a:pt x="5711" y="13948"/>
                </a:cubicBezTo>
                <a:cubicBezTo>
                  <a:pt x="5417" y="14050"/>
                  <a:pt x="5158" y="14208"/>
                  <a:pt x="4887" y="14343"/>
                </a:cubicBezTo>
                <a:cubicBezTo>
                  <a:pt x="4616" y="14490"/>
                  <a:pt x="4345" y="14625"/>
                  <a:pt x="4074" y="14772"/>
                </a:cubicBezTo>
                <a:cubicBezTo>
                  <a:pt x="3849" y="14885"/>
                  <a:pt x="3623" y="14986"/>
                  <a:pt x="3397" y="15099"/>
                </a:cubicBezTo>
                <a:lnTo>
                  <a:pt x="3375" y="15065"/>
                </a:lnTo>
                <a:cubicBezTo>
                  <a:pt x="3510" y="14523"/>
                  <a:pt x="3657" y="13982"/>
                  <a:pt x="3815" y="13429"/>
                </a:cubicBezTo>
                <a:cubicBezTo>
                  <a:pt x="3871" y="13181"/>
                  <a:pt x="3928" y="12921"/>
                  <a:pt x="3995" y="12673"/>
                </a:cubicBezTo>
                <a:lnTo>
                  <a:pt x="4695" y="12346"/>
                </a:lnTo>
                <a:cubicBezTo>
                  <a:pt x="5000" y="12176"/>
                  <a:pt x="5293" y="11996"/>
                  <a:pt x="5587" y="11827"/>
                </a:cubicBezTo>
                <a:cubicBezTo>
                  <a:pt x="6162" y="11443"/>
                  <a:pt x="6738" y="11082"/>
                  <a:pt x="7302" y="10676"/>
                </a:cubicBezTo>
                <a:lnTo>
                  <a:pt x="7302" y="10676"/>
                </a:lnTo>
                <a:cubicBezTo>
                  <a:pt x="6986" y="10811"/>
                  <a:pt x="6670" y="10958"/>
                  <a:pt x="6354" y="11104"/>
                </a:cubicBezTo>
                <a:lnTo>
                  <a:pt x="5429" y="11556"/>
                </a:lnTo>
                <a:cubicBezTo>
                  <a:pt x="5124" y="11714"/>
                  <a:pt x="4819" y="11872"/>
                  <a:pt x="4515" y="12030"/>
                </a:cubicBezTo>
                <a:lnTo>
                  <a:pt x="4074" y="12233"/>
                </a:lnTo>
                <a:cubicBezTo>
                  <a:pt x="4176" y="11804"/>
                  <a:pt x="4289" y="11364"/>
                  <a:pt x="4390" y="10946"/>
                </a:cubicBezTo>
                <a:cubicBezTo>
                  <a:pt x="4503" y="10484"/>
                  <a:pt x="4605" y="10032"/>
                  <a:pt x="4706" y="9581"/>
                </a:cubicBezTo>
                <a:cubicBezTo>
                  <a:pt x="4842" y="9536"/>
                  <a:pt x="4977" y="9502"/>
                  <a:pt x="5101" y="9446"/>
                </a:cubicBezTo>
                <a:cubicBezTo>
                  <a:pt x="5372" y="9321"/>
                  <a:pt x="5643" y="9209"/>
                  <a:pt x="5914" y="9073"/>
                </a:cubicBezTo>
                <a:cubicBezTo>
                  <a:pt x="6173" y="8927"/>
                  <a:pt x="6433" y="8780"/>
                  <a:pt x="6681" y="8611"/>
                </a:cubicBezTo>
                <a:cubicBezTo>
                  <a:pt x="6918" y="8419"/>
                  <a:pt x="7144" y="8238"/>
                  <a:pt x="7369" y="8046"/>
                </a:cubicBezTo>
                <a:lnTo>
                  <a:pt x="7369" y="8046"/>
                </a:lnTo>
                <a:cubicBezTo>
                  <a:pt x="7099" y="8182"/>
                  <a:pt x="6839" y="8317"/>
                  <a:pt x="6591" y="8453"/>
                </a:cubicBezTo>
                <a:cubicBezTo>
                  <a:pt x="6331" y="8588"/>
                  <a:pt x="6049" y="8690"/>
                  <a:pt x="5790" y="8814"/>
                </a:cubicBezTo>
                <a:cubicBezTo>
                  <a:pt x="5530" y="8938"/>
                  <a:pt x="5248" y="9017"/>
                  <a:pt x="4977" y="9118"/>
                </a:cubicBezTo>
                <a:lnTo>
                  <a:pt x="4797" y="9186"/>
                </a:lnTo>
                <a:cubicBezTo>
                  <a:pt x="4842" y="8972"/>
                  <a:pt x="4887" y="8746"/>
                  <a:pt x="4932" y="8543"/>
                </a:cubicBezTo>
                <a:cubicBezTo>
                  <a:pt x="5067" y="7888"/>
                  <a:pt x="5192" y="7268"/>
                  <a:pt x="5316" y="6670"/>
                </a:cubicBezTo>
                <a:cubicBezTo>
                  <a:pt x="5327" y="6670"/>
                  <a:pt x="5327" y="6681"/>
                  <a:pt x="5327" y="6692"/>
                </a:cubicBezTo>
                <a:lnTo>
                  <a:pt x="5350" y="6715"/>
                </a:lnTo>
                <a:cubicBezTo>
                  <a:pt x="5382" y="6753"/>
                  <a:pt x="5432" y="6774"/>
                  <a:pt x="5482" y="6774"/>
                </a:cubicBezTo>
                <a:cubicBezTo>
                  <a:pt x="5520" y="6774"/>
                  <a:pt x="5557" y="6762"/>
                  <a:pt x="5587" y="6737"/>
                </a:cubicBezTo>
                <a:lnTo>
                  <a:pt x="5609" y="6726"/>
                </a:lnTo>
                <a:cubicBezTo>
                  <a:pt x="5959" y="6433"/>
                  <a:pt x="6309" y="6128"/>
                  <a:pt x="6647" y="5812"/>
                </a:cubicBezTo>
                <a:cubicBezTo>
                  <a:pt x="7020" y="5530"/>
                  <a:pt x="7381" y="5225"/>
                  <a:pt x="7731" y="4909"/>
                </a:cubicBezTo>
                <a:lnTo>
                  <a:pt x="7731" y="4909"/>
                </a:lnTo>
                <a:cubicBezTo>
                  <a:pt x="7302" y="5112"/>
                  <a:pt x="6884" y="5338"/>
                  <a:pt x="6478" y="5586"/>
                </a:cubicBezTo>
                <a:cubicBezTo>
                  <a:pt x="6162" y="5812"/>
                  <a:pt x="5846" y="6072"/>
                  <a:pt x="5530" y="6320"/>
                </a:cubicBezTo>
                <a:cubicBezTo>
                  <a:pt x="5496" y="6263"/>
                  <a:pt x="5462" y="6196"/>
                  <a:pt x="5417" y="6139"/>
                </a:cubicBezTo>
                <a:cubicBezTo>
                  <a:pt x="5530" y="5474"/>
                  <a:pt x="5643" y="4830"/>
                  <a:pt x="5745" y="4244"/>
                </a:cubicBezTo>
                <a:cubicBezTo>
                  <a:pt x="5846" y="3612"/>
                  <a:pt x="5959" y="3025"/>
                  <a:pt x="6004" y="2506"/>
                </a:cubicBezTo>
                <a:lnTo>
                  <a:pt x="6139" y="1163"/>
                </a:lnTo>
                <a:cubicBezTo>
                  <a:pt x="6218" y="430"/>
                  <a:pt x="6264" y="1"/>
                  <a:pt x="6264" y="1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8" name="Google Shape;4528;p21"/>
          <p:cNvSpPr/>
          <p:nvPr/>
        </p:nvSpPr>
        <p:spPr>
          <a:xfrm>
            <a:off x="-295466" y="4222731"/>
            <a:ext cx="478318" cy="584435"/>
          </a:xfrm>
          <a:custGeom>
            <a:avLst/>
            <a:gdLst/>
            <a:ahLst/>
            <a:cxnLst/>
            <a:rect l="l" t="t" r="r" b="b"/>
            <a:pathLst>
              <a:path w="13937" h="17029" extrusionOk="0">
                <a:moveTo>
                  <a:pt x="1" y="1"/>
                </a:moveTo>
                <a:lnTo>
                  <a:pt x="271" y="768"/>
                </a:lnTo>
                <a:cubicBezTo>
                  <a:pt x="1310" y="4074"/>
                  <a:pt x="147" y="8069"/>
                  <a:pt x="1614" y="11093"/>
                </a:cubicBezTo>
                <a:cubicBezTo>
                  <a:pt x="3431" y="15223"/>
                  <a:pt x="8091" y="16318"/>
                  <a:pt x="12041" y="17029"/>
                </a:cubicBezTo>
                <a:cubicBezTo>
                  <a:pt x="12300" y="13136"/>
                  <a:pt x="13937" y="9310"/>
                  <a:pt x="10856" y="6004"/>
                </a:cubicBezTo>
                <a:cubicBezTo>
                  <a:pt x="8238" y="2867"/>
                  <a:pt x="3668" y="2686"/>
                  <a:pt x="452" y="294"/>
                </a:cubicBezTo>
                <a:lnTo>
                  <a:pt x="1" y="1"/>
                </a:ln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9" name="Google Shape;4529;p21"/>
          <p:cNvSpPr/>
          <p:nvPr/>
        </p:nvSpPr>
        <p:spPr>
          <a:xfrm>
            <a:off x="-228061" y="4352083"/>
            <a:ext cx="337331" cy="448116"/>
          </a:xfrm>
          <a:custGeom>
            <a:avLst/>
            <a:gdLst/>
            <a:ahLst/>
            <a:cxnLst/>
            <a:rect l="l" t="t" r="r" b="b"/>
            <a:pathLst>
              <a:path w="9829" h="13057" extrusionOk="0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135" y="226"/>
                  <a:pt x="372" y="599"/>
                </a:cubicBezTo>
                <a:cubicBezTo>
                  <a:pt x="609" y="982"/>
                  <a:pt x="959" y="1513"/>
                  <a:pt x="1399" y="2145"/>
                </a:cubicBezTo>
                <a:cubicBezTo>
                  <a:pt x="1839" y="2777"/>
                  <a:pt x="2336" y="3521"/>
                  <a:pt x="2889" y="4300"/>
                </a:cubicBezTo>
                <a:cubicBezTo>
                  <a:pt x="3115" y="4616"/>
                  <a:pt x="3351" y="4943"/>
                  <a:pt x="3588" y="5282"/>
                </a:cubicBezTo>
                <a:cubicBezTo>
                  <a:pt x="3464" y="5248"/>
                  <a:pt x="3340" y="5214"/>
                  <a:pt x="3227" y="5180"/>
                </a:cubicBezTo>
                <a:lnTo>
                  <a:pt x="2765" y="5045"/>
                </a:lnTo>
                <a:cubicBezTo>
                  <a:pt x="2607" y="5011"/>
                  <a:pt x="2449" y="4977"/>
                  <a:pt x="2291" y="4921"/>
                </a:cubicBezTo>
                <a:lnTo>
                  <a:pt x="1839" y="4774"/>
                </a:lnTo>
                <a:cubicBezTo>
                  <a:pt x="1681" y="4729"/>
                  <a:pt x="1523" y="4684"/>
                  <a:pt x="1377" y="4639"/>
                </a:cubicBezTo>
                <a:cubicBezTo>
                  <a:pt x="1072" y="4526"/>
                  <a:pt x="767" y="4402"/>
                  <a:pt x="451" y="4289"/>
                </a:cubicBezTo>
                <a:lnTo>
                  <a:pt x="451" y="4289"/>
                </a:lnTo>
                <a:cubicBezTo>
                  <a:pt x="722" y="4481"/>
                  <a:pt x="1004" y="4639"/>
                  <a:pt x="1286" y="4819"/>
                </a:cubicBezTo>
                <a:cubicBezTo>
                  <a:pt x="1433" y="4898"/>
                  <a:pt x="1580" y="4977"/>
                  <a:pt x="1727" y="5033"/>
                </a:cubicBezTo>
                <a:cubicBezTo>
                  <a:pt x="1873" y="5112"/>
                  <a:pt x="2031" y="5180"/>
                  <a:pt x="2178" y="5248"/>
                </a:cubicBezTo>
                <a:cubicBezTo>
                  <a:pt x="2325" y="5316"/>
                  <a:pt x="2483" y="5361"/>
                  <a:pt x="2641" y="5417"/>
                </a:cubicBezTo>
                <a:lnTo>
                  <a:pt x="3103" y="5586"/>
                </a:lnTo>
                <a:cubicBezTo>
                  <a:pt x="3397" y="5688"/>
                  <a:pt x="3690" y="5767"/>
                  <a:pt x="3983" y="5846"/>
                </a:cubicBezTo>
                <a:lnTo>
                  <a:pt x="4638" y="6749"/>
                </a:lnTo>
                <a:cubicBezTo>
                  <a:pt x="4965" y="7166"/>
                  <a:pt x="5304" y="7606"/>
                  <a:pt x="5631" y="8012"/>
                </a:cubicBezTo>
                <a:lnTo>
                  <a:pt x="5563" y="8012"/>
                </a:lnTo>
                <a:cubicBezTo>
                  <a:pt x="5360" y="7990"/>
                  <a:pt x="5180" y="7945"/>
                  <a:pt x="4999" y="7911"/>
                </a:cubicBezTo>
                <a:cubicBezTo>
                  <a:pt x="4807" y="7877"/>
                  <a:pt x="4615" y="7809"/>
                  <a:pt x="4435" y="7753"/>
                </a:cubicBezTo>
                <a:cubicBezTo>
                  <a:pt x="4243" y="7685"/>
                  <a:pt x="4062" y="7606"/>
                  <a:pt x="3871" y="7539"/>
                </a:cubicBezTo>
                <a:lnTo>
                  <a:pt x="2765" y="7053"/>
                </a:lnTo>
                <a:cubicBezTo>
                  <a:pt x="2381" y="6907"/>
                  <a:pt x="1986" y="6771"/>
                  <a:pt x="1602" y="6670"/>
                </a:cubicBezTo>
                <a:lnTo>
                  <a:pt x="1602" y="6670"/>
                </a:lnTo>
                <a:cubicBezTo>
                  <a:pt x="1772" y="6771"/>
                  <a:pt x="1952" y="6861"/>
                  <a:pt x="2133" y="6963"/>
                </a:cubicBezTo>
                <a:cubicBezTo>
                  <a:pt x="2313" y="7053"/>
                  <a:pt x="2483" y="7166"/>
                  <a:pt x="2663" y="7256"/>
                </a:cubicBezTo>
                <a:cubicBezTo>
                  <a:pt x="3013" y="7460"/>
                  <a:pt x="3363" y="7663"/>
                  <a:pt x="3724" y="7854"/>
                </a:cubicBezTo>
                <a:cubicBezTo>
                  <a:pt x="3904" y="7956"/>
                  <a:pt x="4108" y="8035"/>
                  <a:pt x="4288" y="8114"/>
                </a:cubicBezTo>
                <a:cubicBezTo>
                  <a:pt x="4480" y="8204"/>
                  <a:pt x="4694" y="8261"/>
                  <a:pt x="4886" y="8328"/>
                </a:cubicBezTo>
                <a:cubicBezTo>
                  <a:pt x="5101" y="8362"/>
                  <a:pt x="5304" y="8419"/>
                  <a:pt x="5518" y="8453"/>
                </a:cubicBezTo>
                <a:cubicBezTo>
                  <a:pt x="5687" y="8464"/>
                  <a:pt x="5857" y="8486"/>
                  <a:pt x="6026" y="8486"/>
                </a:cubicBezTo>
                <a:cubicBezTo>
                  <a:pt x="6184" y="8690"/>
                  <a:pt x="6353" y="8904"/>
                  <a:pt x="6511" y="9096"/>
                </a:cubicBezTo>
                <a:cubicBezTo>
                  <a:pt x="7075" y="9807"/>
                  <a:pt x="7628" y="10450"/>
                  <a:pt x="8091" y="11025"/>
                </a:cubicBezTo>
                <a:cubicBezTo>
                  <a:pt x="7459" y="10811"/>
                  <a:pt x="6816" y="10597"/>
                  <a:pt x="6184" y="10405"/>
                </a:cubicBezTo>
                <a:cubicBezTo>
                  <a:pt x="5789" y="10258"/>
                  <a:pt x="5394" y="10123"/>
                  <a:pt x="4988" y="9976"/>
                </a:cubicBezTo>
                <a:cubicBezTo>
                  <a:pt x="4593" y="9840"/>
                  <a:pt x="4187" y="9716"/>
                  <a:pt x="3769" y="9615"/>
                </a:cubicBezTo>
                <a:lnTo>
                  <a:pt x="3769" y="9615"/>
                </a:lnTo>
                <a:cubicBezTo>
                  <a:pt x="4141" y="9818"/>
                  <a:pt x="4525" y="10010"/>
                  <a:pt x="4897" y="10202"/>
                </a:cubicBezTo>
                <a:cubicBezTo>
                  <a:pt x="5281" y="10393"/>
                  <a:pt x="5665" y="10574"/>
                  <a:pt x="6048" y="10743"/>
                </a:cubicBezTo>
                <a:cubicBezTo>
                  <a:pt x="6838" y="11048"/>
                  <a:pt x="7639" y="11341"/>
                  <a:pt x="8441" y="11612"/>
                </a:cubicBezTo>
                <a:lnTo>
                  <a:pt x="8486" y="11612"/>
                </a:lnTo>
                <a:cubicBezTo>
                  <a:pt x="8520" y="11612"/>
                  <a:pt x="8553" y="11612"/>
                  <a:pt x="8576" y="11601"/>
                </a:cubicBezTo>
                <a:cubicBezTo>
                  <a:pt x="8892" y="11962"/>
                  <a:pt x="9174" y="12278"/>
                  <a:pt x="9377" y="12515"/>
                </a:cubicBezTo>
                <a:cubicBezTo>
                  <a:pt x="9659" y="12865"/>
                  <a:pt x="9829" y="13056"/>
                  <a:pt x="9829" y="13056"/>
                </a:cubicBezTo>
                <a:lnTo>
                  <a:pt x="9434" y="12481"/>
                </a:lnTo>
                <a:cubicBezTo>
                  <a:pt x="9242" y="12210"/>
                  <a:pt x="9005" y="11849"/>
                  <a:pt x="8711" y="11443"/>
                </a:cubicBezTo>
                <a:cubicBezTo>
                  <a:pt x="8734" y="11274"/>
                  <a:pt x="8779" y="11104"/>
                  <a:pt x="8790" y="10935"/>
                </a:cubicBezTo>
                <a:cubicBezTo>
                  <a:pt x="8813" y="10766"/>
                  <a:pt x="8790" y="10585"/>
                  <a:pt x="8779" y="10416"/>
                </a:cubicBezTo>
                <a:cubicBezTo>
                  <a:pt x="8768" y="10247"/>
                  <a:pt x="8745" y="10077"/>
                  <a:pt x="8711" y="9908"/>
                </a:cubicBezTo>
                <a:lnTo>
                  <a:pt x="8587" y="9423"/>
                </a:lnTo>
                <a:cubicBezTo>
                  <a:pt x="8497" y="9096"/>
                  <a:pt x="8384" y="8791"/>
                  <a:pt x="8260" y="8486"/>
                </a:cubicBezTo>
                <a:cubicBezTo>
                  <a:pt x="8125" y="8182"/>
                  <a:pt x="8012" y="7877"/>
                  <a:pt x="7865" y="7584"/>
                </a:cubicBezTo>
                <a:lnTo>
                  <a:pt x="7865" y="7584"/>
                </a:lnTo>
                <a:cubicBezTo>
                  <a:pt x="7922" y="7900"/>
                  <a:pt x="8001" y="8216"/>
                  <a:pt x="8068" y="8543"/>
                </a:cubicBezTo>
                <a:cubicBezTo>
                  <a:pt x="8102" y="8701"/>
                  <a:pt x="8147" y="8859"/>
                  <a:pt x="8181" y="9017"/>
                </a:cubicBezTo>
                <a:lnTo>
                  <a:pt x="8271" y="9491"/>
                </a:lnTo>
                <a:lnTo>
                  <a:pt x="8339" y="9965"/>
                </a:lnTo>
                <a:lnTo>
                  <a:pt x="8373" y="10439"/>
                </a:lnTo>
                <a:cubicBezTo>
                  <a:pt x="8373" y="10585"/>
                  <a:pt x="8362" y="10743"/>
                  <a:pt x="8362" y="10890"/>
                </a:cubicBezTo>
                <a:cubicBezTo>
                  <a:pt x="8350" y="10912"/>
                  <a:pt x="8350" y="10924"/>
                  <a:pt x="8350" y="10946"/>
                </a:cubicBezTo>
                <a:cubicBezTo>
                  <a:pt x="7899" y="10337"/>
                  <a:pt x="7380" y="9604"/>
                  <a:pt x="6816" y="8847"/>
                </a:cubicBezTo>
                <a:cubicBezTo>
                  <a:pt x="6669" y="8656"/>
                  <a:pt x="6511" y="8453"/>
                  <a:pt x="6364" y="8249"/>
                </a:cubicBezTo>
                <a:cubicBezTo>
                  <a:pt x="6319" y="7900"/>
                  <a:pt x="6308" y="7550"/>
                  <a:pt x="6274" y="7177"/>
                </a:cubicBezTo>
                <a:cubicBezTo>
                  <a:pt x="6240" y="6805"/>
                  <a:pt x="6218" y="6455"/>
                  <a:pt x="6173" y="6094"/>
                </a:cubicBezTo>
                <a:cubicBezTo>
                  <a:pt x="6139" y="5722"/>
                  <a:pt x="6082" y="5361"/>
                  <a:pt x="6015" y="5000"/>
                </a:cubicBezTo>
                <a:cubicBezTo>
                  <a:pt x="5981" y="4819"/>
                  <a:pt x="5924" y="4650"/>
                  <a:pt x="5890" y="4469"/>
                </a:cubicBezTo>
                <a:cubicBezTo>
                  <a:pt x="5845" y="4289"/>
                  <a:pt x="5778" y="4119"/>
                  <a:pt x="5699" y="3950"/>
                </a:cubicBezTo>
                <a:lnTo>
                  <a:pt x="5699" y="3950"/>
                </a:lnTo>
                <a:cubicBezTo>
                  <a:pt x="5721" y="4131"/>
                  <a:pt x="5766" y="4300"/>
                  <a:pt x="5778" y="4492"/>
                </a:cubicBezTo>
                <a:cubicBezTo>
                  <a:pt x="5778" y="4672"/>
                  <a:pt x="5800" y="4842"/>
                  <a:pt x="5800" y="5033"/>
                </a:cubicBezTo>
                <a:cubicBezTo>
                  <a:pt x="5823" y="5383"/>
                  <a:pt x="5823" y="5756"/>
                  <a:pt x="5834" y="6117"/>
                </a:cubicBezTo>
                <a:cubicBezTo>
                  <a:pt x="5845" y="6613"/>
                  <a:pt x="5857" y="7110"/>
                  <a:pt x="5879" y="7618"/>
                </a:cubicBezTo>
                <a:cubicBezTo>
                  <a:pt x="5597" y="7234"/>
                  <a:pt x="5292" y="6850"/>
                  <a:pt x="4999" y="6467"/>
                </a:cubicBezTo>
                <a:cubicBezTo>
                  <a:pt x="4773" y="6173"/>
                  <a:pt x="4559" y="5880"/>
                  <a:pt x="4344" y="5586"/>
                </a:cubicBezTo>
                <a:lnTo>
                  <a:pt x="4469" y="5124"/>
                </a:lnTo>
                <a:cubicBezTo>
                  <a:pt x="4514" y="4932"/>
                  <a:pt x="4525" y="4729"/>
                  <a:pt x="4559" y="4526"/>
                </a:cubicBezTo>
                <a:cubicBezTo>
                  <a:pt x="4604" y="4131"/>
                  <a:pt x="4615" y="3736"/>
                  <a:pt x="4593" y="3330"/>
                </a:cubicBezTo>
                <a:cubicBezTo>
                  <a:pt x="4559" y="2935"/>
                  <a:pt x="4514" y="2540"/>
                  <a:pt x="4446" y="2156"/>
                </a:cubicBezTo>
                <a:cubicBezTo>
                  <a:pt x="4367" y="1772"/>
                  <a:pt x="4299" y="1389"/>
                  <a:pt x="4198" y="1005"/>
                </a:cubicBezTo>
                <a:lnTo>
                  <a:pt x="4198" y="1005"/>
                </a:lnTo>
                <a:cubicBezTo>
                  <a:pt x="4187" y="1795"/>
                  <a:pt x="4243" y="2574"/>
                  <a:pt x="4220" y="3341"/>
                </a:cubicBezTo>
                <a:cubicBezTo>
                  <a:pt x="4209" y="3533"/>
                  <a:pt x="4209" y="3724"/>
                  <a:pt x="4198" y="3905"/>
                </a:cubicBezTo>
                <a:cubicBezTo>
                  <a:pt x="4175" y="4097"/>
                  <a:pt x="4153" y="4289"/>
                  <a:pt x="4130" y="4469"/>
                </a:cubicBezTo>
                <a:cubicBezTo>
                  <a:pt x="4108" y="4661"/>
                  <a:pt x="4074" y="4842"/>
                  <a:pt x="4029" y="5033"/>
                </a:cubicBezTo>
                <a:cubicBezTo>
                  <a:pt x="4029" y="5067"/>
                  <a:pt x="4017" y="5101"/>
                  <a:pt x="4006" y="5124"/>
                </a:cubicBezTo>
                <a:cubicBezTo>
                  <a:pt x="3735" y="4763"/>
                  <a:pt x="3464" y="4402"/>
                  <a:pt x="3205" y="4063"/>
                </a:cubicBezTo>
                <a:cubicBezTo>
                  <a:pt x="2629" y="3296"/>
                  <a:pt x="2076" y="2596"/>
                  <a:pt x="1602" y="1998"/>
                </a:cubicBezTo>
                <a:cubicBezTo>
                  <a:pt x="1128" y="1389"/>
                  <a:pt x="722" y="892"/>
                  <a:pt x="451" y="542"/>
                </a:cubicBezTo>
                <a:lnTo>
                  <a:pt x="0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0" name="Google Shape;4530;p21"/>
          <p:cNvSpPr/>
          <p:nvPr/>
        </p:nvSpPr>
        <p:spPr>
          <a:xfrm>
            <a:off x="-102999" y="4836578"/>
            <a:ext cx="228537" cy="287224"/>
          </a:xfrm>
          <a:custGeom>
            <a:avLst/>
            <a:gdLst/>
            <a:ahLst/>
            <a:cxnLst/>
            <a:rect l="l" t="t" r="r" b="b"/>
            <a:pathLst>
              <a:path w="6659" h="8369" extrusionOk="0">
                <a:moveTo>
                  <a:pt x="3883" y="0"/>
                </a:moveTo>
                <a:cubicBezTo>
                  <a:pt x="2529" y="655"/>
                  <a:pt x="1141" y="1241"/>
                  <a:pt x="497" y="2720"/>
                </a:cubicBezTo>
                <a:cubicBezTo>
                  <a:pt x="170" y="3464"/>
                  <a:pt x="1" y="4266"/>
                  <a:pt x="1" y="5089"/>
                </a:cubicBezTo>
                <a:cubicBezTo>
                  <a:pt x="1" y="6545"/>
                  <a:pt x="734" y="7730"/>
                  <a:pt x="1919" y="8362"/>
                </a:cubicBezTo>
                <a:cubicBezTo>
                  <a:pt x="1978" y="8366"/>
                  <a:pt x="2037" y="8369"/>
                  <a:pt x="2096" y="8369"/>
                </a:cubicBezTo>
                <a:cubicBezTo>
                  <a:pt x="3476" y="8369"/>
                  <a:pt x="4904" y="7132"/>
                  <a:pt x="5575" y="6082"/>
                </a:cubicBezTo>
                <a:cubicBezTo>
                  <a:pt x="6580" y="4378"/>
                  <a:pt x="6659" y="2291"/>
                  <a:pt x="5801" y="519"/>
                </a:cubicBezTo>
                <a:cubicBezTo>
                  <a:pt x="5587" y="429"/>
                  <a:pt x="5361" y="361"/>
                  <a:pt x="5135" y="327"/>
                </a:cubicBezTo>
                <a:cubicBezTo>
                  <a:pt x="4718" y="215"/>
                  <a:pt x="4311" y="113"/>
                  <a:pt x="3883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1" name="Google Shape;4531;p21"/>
          <p:cNvSpPr/>
          <p:nvPr/>
        </p:nvSpPr>
        <p:spPr>
          <a:xfrm>
            <a:off x="-72592" y="4836647"/>
            <a:ext cx="201458" cy="191677"/>
          </a:xfrm>
          <a:custGeom>
            <a:avLst/>
            <a:gdLst/>
            <a:ahLst/>
            <a:cxnLst/>
            <a:rect l="l" t="t" r="r" b="b"/>
            <a:pathLst>
              <a:path w="5870" h="5585" extrusionOk="0">
                <a:moveTo>
                  <a:pt x="3845" y="0"/>
                </a:moveTo>
                <a:cubicBezTo>
                  <a:pt x="3764" y="0"/>
                  <a:pt x="3681" y="7"/>
                  <a:pt x="3595" y="21"/>
                </a:cubicBezTo>
                <a:cubicBezTo>
                  <a:pt x="3222" y="66"/>
                  <a:pt x="2861" y="213"/>
                  <a:pt x="2545" y="416"/>
                </a:cubicBezTo>
                <a:cubicBezTo>
                  <a:pt x="2274" y="608"/>
                  <a:pt x="2173" y="867"/>
                  <a:pt x="1936" y="1093"/>
                </a:cubicBezTo>
                <a:cubicBezTo>
                  <a:pt x="1383" y="1634"/>
                  <a:pt x="571" y="1860"/>
                  <a:pt x="176" y="2582"/>
                </a:cubicBezTo>
                <a:cubicBezTo>
                  <a:pt x="1" y="2895"/>
                  <a:pt x="21" y="3689"/>
                  <a:pt x="390" y="3689"/>
                </a:cubicBezTo>
                <a:cubicBezTo>
                  <a:pt x="473" y="3689"/>
                  <a:pt x="574" y="3648"/>
                  <a:pt x="695" y="3553"/>
                </a:cubicBezTo>
                <a:lnTo>
                  <a:pt x="695" y="3553"/>
                </a:lnTo>
                <a:cubicBezTo>
                  <a:pt x="469" y="3880"/>
                  <a:pt x="277" y="4512"/>
                  <a:pt x="695" y="4738"/>
                </a:cubicBezTo>
                <a:cubicBezTo>
                  <a:pt x="782" y="4789"/>
                  <a:pt x="884" y="4812"/>
                  <a:pt x="993" y="4812"/>
                </a:cubicBezTo>
                <a:cubicBezTo>
                  <a:pt x="1333" y="4812"/>
                  <a:pt x="1728" y="4586"/>
                  <a:pt x="1857" y="4320"/>
                </a:cubicBezTo>
                <a:cubicBezTo>
                  <a:pt x="1877" y="4783"/>
                  <a:pt x="2207" y="5136"/>
                  <a:pt x="2516" y="5136"/>
                </a:cubicBezTo>
                <a:cubicBezTo>
                  <a:pt x="2719" y="5136"/>
                  <a:pt x="2914" y="4984"/>
                  <a:pt x="3008" y="4613"/>
                </a:cubicBezTo>
                <a:cubicBezTo>
                  <a:pt x="3030" y="4941"/>
                  <a:pt x="3143" y="5550"/>
                  <a:pt x="3561" y="5584"/>
                </a:cubicBezTo>
                <a:cubicBezTo>
                  <a:pt x="3570" y="5584"/>
                  <a:pt x="3579" y="5585"/>
                  <a:pt x="3588" y="5585"/>
                </a:cubicBezTo>
                <a:cubicBezTo>
                  <a:pt x="3928" y="5585"/>
                  <a:pt x="4049" y="5171"/>
                  <a:pt x="4170" y="4918"/>
                </a:cubicBezTo>
                <a:cubicBezTo>
                  <a:pt x="4407" y="5052"/>
                  <a:pt x="4613" y="5110"/>
                  <a:pt x="4793" y="5110"/>
                </a:cubicBezTo>
                <a:cubicBezTo>
                  <a:pt x="5602" y="5110"/>
                  <a:pt x="5870" y="3934"/>
                  <a:pt x="5852" y="3113"/>
                </a:cubicBezTo>
                <a:cubicBezTo>
                  <a:pt x="5818" y="2368"/>
                  <a:pt x="5626" y="1646"/>
                  <a:pt x="5287" y="991"/>
                </a:cubicBezTo>
                <a:cubicBezTo>
                  <a:pt x="4957" y="420"/>
                  <a:pt x="4484" y="0"/>
                  <a:pt x="3845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2" name="Google Shape;4532;p21"/>
          <p:cNvSpPr/>
          <p:nvPr/>
        </p:nvSpPr>
        <p:spPr>
          <a:xfrm>
            <a:off x="-37139" y="4854768"/>
            <a:ext cx="176611" cy="282831"/>
          </a:xfrm>
          <a:custGeom>
            <a:avLst/>
            <a:gdLst/>
            <a:ahLst/>
            <a:cxnLst/>
            <a:rect l="l" t="t" r="r" b="b"/>
            <a:pathLst>
              <a:path w="5146" h="8241" extrusionOk="0">
                <a:moveTo>
                  <a:pt x="3882" y="1"/>
                </a:moveTo>
                <a:cubicBezTo>
                  <a:pt x="4390" y="1005"/>
                  <a:pt x="4582" y="2145"/>
                  <a:pt x="4435" y="3262"/>
                </a:cubicBezTo>
                <a:cubicBezTo>
                  <a:pt x="4345" y="4074"/>
                  <a:pt x="4074" y="4853"/>
                  <a:pt x="3656" y="5552"/>
                </a:cubicBezTo>
                <a:cubicBezTo>
                  <a:pt x="2974" y="6602"/>
                  <a:pt x="1556" y="7839"/>
                  <a:pt x="177" y="7839"/>
                </a:cubicBezTo>
                <a:cubicBezTo>
                  <a:pt x="118" y="7839"/>
                  <a:pt x="59" y="7836"/>
                  <a:pt x="0" y="7832"/>
                </a:cubicBezTo>
                <a:lnTo>
                  <a:pt x="0" y="7832"/>
                </a:lnTo>
                <a:cubicBezTo>
                  <a:pt x="305" y="7978"/>
                  <a:pt x="621" y="8103"/>
                  <a:pt x="948" y="8182"/>
                </a:cubicBezTo>
                <a:cubicBezTo>
                  <a:pt x="1116" y="8222"/>
                  <a:pt x="1281" y="8241"/>
                  <a:pt x="1444" y="8241"/>
                </a:cubicBezTo>
                <a:cubicBezTo>
                  <a:pt x="2925" y="8241"/>
                  <a:pt x="4176" y="6678"/>
                  <a:pt x="4694" y="5417"/>
                </a:cubicBezTo>
                <a:cubicBezTo>
                  <a:pt x="5101" y="4435"/>
                  <a:pt x="5146" y="3307"/>
                  <a:pt x="4977" y="2269"/>
                </a:cubicBezTo>
                <a:cubicBezTo>
                  <a:pt x="4909" y="1829"/>
                  <a:pt x="4864" y="1332"/>
                  <a:pt x="4683" y="915"/>
                </a:cubicBezTo>
                <a:cubicBezTo>
                  <a:pt x="4514" y="587"/>
                  <a:pt x="4288" y="305"/>
                  <a:pt x="4006" y="68"/>
                </a:cubicBezTo>
                <a:cubicBezTo>
                  <a:pt x="3984" y="57"/>
                  <a:pt x="3961" y="46"/>
                  <a:pt x="3938" y="34"/>
                </a:cubicBezTo>
                <a:cubicBezTo>
                  <a:pt x="3916" y="12"/>
                  <a:pt x="3893" y="1"/>
                  <a:pt x="388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3" name="Google Shape;4533;p21"/>
          <p:cNvSpPr/>
          <p:nvPr/>
        </p:nvSpPr>
        <p:spPr>
          <a:xfrm>
            <a:off x="61599" y="4858269"/>
            <a:ext cx="42248" cy="160755"/>
          </a:xfrm>
          <a:custGeom>
            <a:avLst/>
            <a:gdLst/>
            <a:ahLst/>
            <a:cxnLst/>
            <a:rect l="l" t="t" r="r" b="b"/>
            <a:pathLst>
              <a:path w="1231" h="4684" extrusionOk="0">
                <a:moveTo>
                  <a:pt x="870" y="0"/>
                </a:moveTo>
                <a:cubicBezTo>
                  <a:pt x="870" y="0"/>
                  <a:pt x="892" y="79"/>
                  <a:pt x="949" y="192"/>
                </a:cubicBezTo>
                <a:cubicBezTo>
                  <a:pt x="971" y="271"/>
                  <a:pt x="994" y="350"/>
                  <a:pt x="1005" y="429"/>
                </a:cubicBezTo>
                <a:cubicBezTo>
                  <a:pt x="1028" y="530"/>
                  <a:pt x="1039" y="632"/>
                  <a:pt x="1050" y="734"/>
                </a:cubicBezTo>
                <a:cubicBezTo>
                  <a:pt x="1061" y="846"/>
                  <a:pt x="1073" y="982"/>
                  <a:pt x="1061" y="1095"/>
                </a:cubicBezTo>
                <a:cubicBezTo>
                  <a:pt x="1050" y="1219"/>
                  <a:pt x="1050" y="1365"/>
                  <a:pt x="1028" y="1501"/>
                </a:cubicBezTo>
                <a:cubicBezTo>
                  <a:pt x="1028" y="1580"/>
                  <a:pt x="1016" y="1648"/>
                  <a:pt x="1005" y="1727"/>
                </a:cubicBezTo>
                <a:cubicBezTo>
                  <a:pt x="994" y="1794"/>
                  <a:pt x="982" y="1862"/>
                  <a:pt x="971" y="1941"/>
                </a:cubicBezTo>
                <a:cubicBezTo>
                  <a:pt x="937" y="2088"/>
                  <a:pt x="903" y="2234"/>
                  <a:pt x="870" y="2381"/>
                </a:cubicBezTo>
                <a:cubicBezTo>
                  <a:pt x="824" y="2528"/>
                  <a:pt x="791" y="2674"/>
                  <a:pt x="745" y="2821"/>
                </a:cubicBezTo>
                <a:cubicBezTo>
                  <a:pt x="700" y="2957"/>
                  <a:pt x="655" y="3103"/>
                  <a:pt x="599" y="3239"/>
                </a:cubicBezTo>
                <a:cubicBezTo>
                  <a:pt x="508" y="3509"/>
                  <a:pt x="407" y="3769"/>
                  <a:pt x="317" y="3972"/>
                </a:cubicBezTo>
                <a:cubicBezTo>
                  <a:pt x="271" y="4085"/>
                  <a:pt x="238" y="4187"/>
                  <a:pt x="192" y="4266"/>
                </a:cubicBezTo>
                <a:cubicBezTo>
                  <a:pt x="159" y="4345"/>
                  <a:pt x="125" y="4435"/>
                  <a:pt x="91" y="4491"/>
                </a:cubicBezTo>
                <a:cubicBezTo>
                  <a:pt x="35" y="4615"/>
                  <a:pt x="1" y="4683"/>
                  <a:pt x="1" y="4683"/>
                </a:cubicBezTo>
                <a:cubicBezTo>
                  <a:pt x="159" y="4480"/>
                  <a:pt x="305" y="4254"/>
                  <a:pt x="429" y="4029"/>
                </a:cubicBezTo>
                <a:cubicBezTo>
                  <a:pt x="486" y="3927"/>
                  <a:pt x="554" y="3825"/>
                  <a:pt x="599" y="3701"/>
                </a:cubicBezTo>
                <a:cubicBezTo>
                  <a:pt x="655" y="3577"/>
                  <a:pt x="723" y="3442"/>
                  <a:pt x="779" y="3306"/>
                </a:cubicBezTo>
                <a:cubicBezTo>
                  <a:pt x="824" y="3182"/>
                  <a:pt x="870" y="3024"/>
                  <a:pt x="926" y="2889"/>
                </a:cubicBezTo>
                <a:cubicBezTo>
                  <a:pt x="994" y="2742"/>
                  <a:pt x="1039" y="2595"/>
                  <a:pt x="1073" y="2437"/>
                </a:cubicBezTo>
                <a:cubicBezTo>
                  <a:pt x="1107" y="2280"/>
                  <a:pt x="1140" y="2133"/>
                  <a:pt x="1163" y="1986"/>
                </a:cubicBezTo>
                <a:cubicBezTo>
                  <a:pt x="1185" y="1828"/>
                  <a:pt x="1208" y="1681"/>
                  <a:pt x="1219" y="1523"/>
                </a:cubicBezTo>
                <a:cubicBezTo>
                  <a:pt x="1231" y="1388"/>
                  <a:pt x="1219" y="1241"/>
                  <a:pt x="1219" y="1106"/>
                </a:cubicBezTo>
                <a:cubicBezTo>
                  <a:pt x="1208" y="971"/>
                  <a:pt x="1185" y="846"/>
                  <a:pt x="1163" y="722"/>
                </a:cubicBezTo>
                <a:cubicBezTo>
                  <a:pt x="1140" y="621"/>
                  <a:pt x="1118" y="508"/>
                  <a:pt x="1073" y="406"/>
                </a:cubicBezTo>
                <a:cubicBezTo>
                  <a:pt x="1050" y="339"/>
                  <a:pt x="1016" y="260"/>
                  <a:pt x="982" y="192"/>
                </a:cubicBezTo>
                <a:cubicBezTo>
                  <a:pt x="903" y="68"/>
                  <a:pt x="870" y="0"/>
                  <a:pt x="87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4" name="Google Shape;4534;p21"/>
          <p:cNvSpPr/>
          <p:nvPr/>
        </p:nvSpPr>
        <p:spPr>
          <a:xfrm>
            <a:off x="53843" y="4895815"/>
            <a:ext cx="34526" cy="84084"/>
          </a:xfrm>
          <a:custGeom>
            <a:avLst/>
            <a:gdLst/>
            <a:ahLst/>
            <a:cxnLst/>
            <a:rect l="l" t="t" r="r" b="b"/>
            <a:pathLst>
              <a:path w="1006" h="2450" extrusionOk="0">
                <a:moveTo>
                  <a:pt x="983" y="1"/>
                </a:moveTo>
                <a:cubicBezTo>
                  <a:pt x="983" y="1"/>
                  <a:pt x="915" y="159"/>
                  <a:pt x="847" y="407"/>
                </a:cubicBezTo>
                <a:cubicBezTo>
                  <a:pt x="813" y="520"/>
                  <a:pt x="757" y="655"/>
                  <a:pt x="723" y="802"/>
                </a:cubicBezTo>
                <a:cubicBezTo>
                  <a:pt x="678" y="960"/>
                  <a:pt x="633" y="1118"/>
                  <a:pt x="576" y="1264"/>
                </a:cubicBezTo>
                <a:cubicBezTo>
                  <a:pt x="520" y="1422"/>
                  <a:pt x="464" y="1569"/>
                  <a:pt x="396" y="1716"/>
                </a:cubicBezTo>
                <a:cubicBezTo>
                  <a:pt x="362" y="1784"/>
                  <a:pt x="351" y="1851"/>
                  <a:pt x="317" y="1919"/>
                </a:cubicBezTo>
                <a:cubicBezTo>
                  <a:pt x="272" y="1975"/>
                  <a:pt x="249" y="2032"/>
                  <a:pt x="215" y="2088"/>
                </a:cubicBezTo>
                <a:cubicBezTo>
                  <a:pt x="193" y="2133"/>
                  <a:pt x="170" y="2190"/>
                  <a:pt x="136" y="2235"/>
                </a:cubicBezTo>
                <a:cubicBezTo>
                  <a:pt x="103" y="2269"/>
                  <a:pt x="80" y="2314"/>
                  <a:pt x="69" y="2348"/>
                </a:cubicBezTo>
                <a:lnTo>
                  <a:pt x="1" y="2449"/>
                </a:lnTo>
                <a:cubicBezTo>
                  <a:pt x="1" y="2449"/>
                  <a:pt x="46" y="2415"/>
                  <a:pt x="103" y="2370"/>
                </a:cubicBezTo>
                <a:cubicBezTo>
                  <a:pt x="125" y="2348"/>
                  <a:pt x="170" y="2314"/>
                  <a:pt x="204" y="2291"/>
                </a:cubicBezTo>
                <a:cubicBezTo>
                  <a:pt x="261" y="2257"/>
                  <a:pt x="306" y="2212"/>
                  <a:pt x="339" y="2167"/>
                </a:cubicBezTo>
                <a:cubicBezTo>
                  <a:pt x="385" y="2111"/>
                  <a:pt x="452" y="2077"/>
                  <a:pt x="497" y="2009"/>
                </a:cubicBezTo>
                <a:cubicBezTo>
                  <a:pt x="543" y="1953"/>
                  <a:pt x="633" y="1908"/>
                  <a:pt x="667" y="1829"/>
                </a:cubicBezTo>
                <a:cubicBezTo>
                  <a:pt x="712" y="1761"/>
                  <a:pt x="847" y="1727"/>
                  <a:pt x="881" y="1648"/>
                </a:cubicBezTo>
                <a:cubicBezTo>
                  <a:pt x="915" y="1569"/>
                  <a:pt x="949" y="1490"/>
                  <a:pt x="983" y="1411"/>
                </a:cubicBezTo>
                <a:cubicBezTo>
                  <a:pt x="1005" y="1343"/>
                  <a:pt x="915" y="1208"/>
                  <a:pt x="949" y="1129"/>
                </a:cubicBezTo>
                <a:cubicBezTo>
                  <a:pt x="983" y="1050"/>
                  <a:pt x="892" y="926"/>
                  <a:pt x="904" y="847"/>
                </a:cubicBezTo>
                <a:cubicBezTo>
                  <a:pt x="938" y="700"/>
                  <a:pt x="960" y="554"/>
                  <a:pt x="971" y="429"/>
                </a:cubicBezTo>
                <a:cubicBezTo>
                  <a:pt x="983" y="283"/>
                  <a:pt x="994" y="147"/>
                  <a:pt x="983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5" name="Google Shape;4535;p21"/>
          <p:cNvSpPr/>
          <p:nvPr/>
        </p:nvSpPr>
        <p:spPr>
          <a:xfrm>
            <a:off x="47288" y="4893481"/>
            <a:ext cx="36036" cy="67439"/>
          </a:xfrm>
          <a:custGeom>
            <a:avLst/>
            <a:gdLst/>
            <a:ahLst/>
            <a:cxnLst/>
            <a:rect l="l" t="t" r="r" b="b"/>
            <a:pathLst>
              <a:path w="1050" h="1965" extrusionOk="0">
                <a:moveTo>
                  <a:pt x="1050" y="1"/>
                </a:moveTo>
                <a:cubicBezTo>
                  <a:pt x="1050" y="1"/>
                  <a:pt x="1027" y="35"/>
                  <a:pt x="1004" y="91"/>
                </a:cubicBezTo>
                <a:cubicBezTo>
                  <a:pt x="982" y="148"/>
                  <a:pt x="948" y="227"/>
                  <a:pt x="914" y="328"/>
                </a:cubicBezTo>
                <a:cubicBezTo>
                  <a:pt x="880" y="373"/>
                  <a:pt x="858" y="430"/>
                  <a:pt x="835" y="486"/>
                </a:cubicBezTo>
                <a:cubicBezTo>
                  <a:pt x="824" y="543"/>
                  <a:pt x="790" y="599"/>
                  <a:pt x="767" y="655"/>
                </a:cubicBezTo>
                <a:cubicBezTo>
                  <a:pt x="711" y="780"/>
                  <a:pt x="655" y="904"/>
                  <a:pt x="587" y="1017"/>
                </a:cubicBezTo>
                <a:cubicBezTo>
                  <a:pt x="519" y="1141"/>
                  <a:pt x="463" y="1265"/>
                  <a:pt x="395" y="1378"/>
                </a:cubicBezTo>
                <a:cubicBezTo>
                  <a:pt x="350" y="1423"/>
                  <a:pt x="327" y="1479"/>
                  <a:pt x="294" y="1524"/>
                </a:cubicBezTo>
                <a:cubicBezTo>
                  <a:pt x="260" y="1581"/>
                  <a:pt x="226" y="1626"/>
                  <a:pt x="203" y="1671"/>
                </a:cubicBezTo>
                <a:cubicBezTo>
                  <a:pt x="147" y="1761"/>
                  <a:pt x="90" y="1829"/>
                  <a:pt x="57" y="1885"/>
                </a:cubicBezTo>
                <a:cubicBezTo>
                  <a:pt x="23" y="1931"/>
                  <a:pt x="0" y="1964"/>
                  <a:pt x="0" y="1964"/>
                </a:cubicBezTo>
                <a:cubicBezTo>
                  <a:pt x="34" y="1942"/>
                  <a:pt x="57" y="1931"/>
                  <a:pt x="79" y="1908"/>
                </a:cubicBezTo>
                <a:cubicBezTo>
                  <a:pt x="158" y="1863"/>
                  <a:pt x="226" y="1806"/>
                  <a:pt x="282" y="1750"/>
                </a:cubicBezTo>
                <a:cubicBezTo>
                  <a:pt x="327" y="1705"/>
                  <a:pt x="373" y="1671"/>
                  <a:pt x="418" y="1626"/>
                </a:cubicBezTo>
                <a:cubicBezTo>
                  <a:pt x="463" y="1581"/>
                  <a:pt x="508" y="1536"/>
                  <a:pt x="542" y="1479"/>
                </a:cubicBezTo>
                <a:cubicBezTo>
                  <a:pt x="587" y="1423"/>
                  <a:pt x="632" y="1366"/>
                  <a:pt x="666" y="1310"/>
                </a:cubicBezTo>
                <a:cubicBezTo>
                  <a:pt x="711" y="1242"/>
                  <a:pt x="745" y="1186"/>
                  <a:pt x="779" y="1118"/>
                </a:cubicBezTo>
                <a:cubicBezTo>
                  <a:pt x="813" y="1050"/>
                  <a:pt x="835" y="994"/>
                  <a:pt x="869" y="926"/>
                </a:cubicBezTo>
                <a:cubicBezTo>
                  <a:pt x="937" y="746"/>
                  <a:pt x="993" y="554"/>
                  <a:pt x="1027" y="362"/>
                </a:cubicBezTo>
                <a:cubicBezTo>
                  <a:pt x="1038" y="272"/>
                  <a:pt x="1038" y="182"/>
                  <a:pt x="1050" y="103"/>
                </a:cubicBezTo>
                <a:lnTo>
                  <a:pt x="1050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6" name="Google Shape;4536;p21"/>
          <p:cNvSpPr/>
          <p:nvPr/>
        </p:nvSpPr>
        <p:spPr>
          <a:xfrm>
            <a:off x="-222639" y="4696347"/>
            <a:ext cx="334620" cy="203003"/>
          </a:xfrm>
          <a:custGeom>
            <a:avLst/>
            <a:gdLst/>
            <a:ahLst/>
            <a:cxnLst/>
            <a:rect l="l" t="t" r="r" b="b"/>
            <a:pathLst>
              <a:path w="9750" h="5915" extrusionOk="0">
                <a:moveTo>
                  <a:pt x="3350" y="0"/>
                </a:moveTo>
                <a:cubicBezTo>
                  <a:pt x="3142" y="0"/>
                  <a:pt x="2932" y="15"/>
                  <a:pt x="2720" y="46"/>
                </a:cubicBezTo>
                <a:cubicBezTo>
                  <a:pt x="1422" y="238"/>
                  <a:pt x="260" y="1028"/>
                  <a:pt x="23" y="2258"/>
                </a:cubicBezTo>
                <a:cubicBezTo>
                  <a:pt x="11" y="2315"/>
                  <a:pt x="11" y="2371"/>
                  <a:pt x="0" y="2427"/>
                </a:cubicBezTo>
                <a:cubicBezTo>
                  <a:pt x="79" y="2653"/>
                  <a:pt x="169" y="2879"/>
                  <a:pt x="271" y="3093"/>
                </a:cubicBezTo>
                <a:cubicBezTo>
                  <a:pt x="914" y="4312"/>
                  <a:pt x="2121" y="5057"/>
                  <a:pt x="3374" y="5564"/>
                </a:cubicBezTo>
                <a:cubicBezTo>
                  <a:pt x="4141" y="5869"/>
                  <a:pt x="5123" y="5914"/>
                  <a:pt x="5936" y="5914"/>
                </a:cubicBezTo>
                <a:cubicBezTo>
                  <a:pt x="7222" y="5892"/>
                  <a:pt x="8802" y="5722"/>
                  <a:pt x="9727" y="4820"/>
                </a:cubicBezTo>
                <a:cubicBezTo>
                  <a:pt x="9738" y="4797"/>
                  <a:pt x="9750" y="4763"/>
                  <a:pt x="9750" y="4741"/>
                </a:cubicBezTo>
                <a:cubicBezTo>
                  <a:pt x="9434" y="4131"/>
                  <a:pt x="9050" y="3567"/>
                  <a:pt x="8599" y="3048"/>
                </a:cubicBezTo>
                <a:cubicBezTo>
                  <a:pt x="7274" y="1538"/>
                  <a:pt x="5453" y="0"/>
                  <a:pt x="3350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21"/>
          <p:cNvSpPr/>
          <p:nvPr/>
        </p:nvSpPr>
        <p:spPr>
          <a:xfrm>
            <a:off x="-84020" y="4742747"/>
            <a:ext cx="193668" cy="164667"/>
          </a:xfrm>
          <a:custGeom>
            <a:avLst/>
            <a:gdLst/>
            <a:ahLst/>
            <a:cxnLst/>
            <a:rect l="l" t="t" r="r" b="b"/>
            <a:pathLst>
              <a:path w="5643" h="4798" extrusionOk="0">
                <a:moveTo>
                  <a:pt x="2735" y="1"/>
                </a:moveTo>
                <a:cubicBezTo>
                  <a:pt x="2715" y="1"/>
                  <a:pt x="2695" y="2"/>
                  <a:pt x="2675" y="3"/>
                </a:cubicBezTo>
                <a:cubicBezTo>
                  <a:pt x="2066" y="15"/>
                  <a:pt x="1637" y="771"/>
                  <a:pt x="1874" y="1324"/>
                </a:cubicBezTo>
                <a:cubicBezTo>
                  <a:pt x="1708" y="1197"/>
                  <a:pt x="1425" y="1048"/>
                  <a:pt x="1186" y="1048"/>
                </a:cubicBezTo>
                <a:cubicBezTo>
                  <a:pt x="1084" y="1048"/>
                  <a:pt x="989" y="1076"/>
                  <a:pt x="915" y="1143"/>
                </a:cubicBezTo>
                <a:cubicBezTo>
                  <a:pt x="576" y="1414"/>
                  <a:pt x="825" y="1910"/>
                  <a:pt x="881" y="2226"/>
                </a:cubicBezTo>
                <a:cubicBezTo>
                  <a:pt x="689" y="2283"/>
                  <a:pt x="170" y="2317"/>
                  <a:pt x="102" y="2576"/>
                </a:cubicBezTo>
                <a:cubicBezTo>
                  <a:pt x="12" y="2824"/>
                  <a:pt x="249" y="2937"/>
                  <a:pt x="497" y="2971"/>
                </a:cubicBezTo>
                <a:cubicBezTo>
                  <a:pt x="136" y="3005"/>
                  <a:pt x="1" y="3276"/>
                  <a:pt x="80" y="3581"/>
                </a:cubicBezTo>
                <a:cubicBezTo>
                  <a:pt x="238" y="4212"/>
                  <a:pt x="1400" y="4630"/>
                  <a:pt x="1953" y="4743"/>
                </a:cubicBezTo>
                <a:cubicBezTo>
                  <a:pt x="2117" y="4780"/>
                  <a:pt x="2283" y="4797"/>
                  <a:pt x="2452" y="4797"/>
                </a:cubicBezTo>
                <a:cubicBezTo>
                  <a:pt x="3552" y="4797"/>
                  <a:pt x="4733" y="4085"/>
                  <a:pt x="5643" y="3772"/>
                </a:cubicBezTo>
                <a:lnTo>
                  <a:pt x="5541" y="2768"/>
                </a:lnTo>
                <a:cubicBezTo>
                  <a:pt x="4955" y="2170"/>
                  <a:pt x="4492" y="1459"/>
                  <a:pt x="3950" y="850"/>
                </a:cubicBezTo>
                <a:cubicBezTo>
                  <a:pt x="3636" y="524"/>
                  <a:pt x="3227" y="1"/>
                  <a:pt x="2735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8" name="Google Shape;4538;p21"/>
          <p:cNvSpPr/>
          <p:nvPr/>
        </p:nvSpPr>
        <p:spPr>
          <a:xfrm>
            <a:off x="-226139" y="4779641"/>
            <a:ext cx="336954" cy="159828"/>
          </a:xfrm>
          <a:custGeom>
            <a:avLst/>
            <a:gdLst/>
            <a:ahLst/>
            <a:cxnLst/>
            <a:rect l="l" t="t" r="r" b="b"/>
            <a:pathLst>
              <a:path w="9818" h="4657" extrusionOk="0">
                <a:moveTo>
                  <a:pt x="91" y="0"/>
                </a:moveTo>
                <a:lnTo>
                  <a:pt x="91" y="0"/>
                </a:lnTo>
                <a:cubicBezTo>
                  <a:pt x="0" y="869"/>
                  <a:pt x="181" y="1896"/>
                  <a:pt x="768" y="2528"/>
                </a:cubicBezTo>
                <a:cubicBezTo>
                  <a:pt x="1625" y="3487"/>
                  <a:pt x="2291" y="3905"/>
                  <a:pt x="3510" y="4390"/>
                </a:cubicBezTo>
                <a:cubicBezTo>
                  <a:pt x="3948" y="4572"/>
                  <a:pt x="4592" y="4656"/>
                  <a:pt x="5234" y="4656"/>
                </a:cubicBezTo>
                <a:cubicBezTo>
                  <a:pt x="5783" y="4656"/>
                  <a:pt x="6332" y="4595"/>
                  <a:pt x="6748" y="4480"/>
                </a:cubicBezTo>
                <a:cubicBezTo>
                  <a:pt x="7719" y="4221"/>
                  <a:pt x="9491" y="3352"/>
                  <a:pt x="9818" y="2393"/>
                </a:cubicBezTo>
                <a:lnTo>
                  <a:pt x="9818" y="2393"/>
                </a:lnTo>
                <a:cubicBezTo>
                  <a:pt x="8892" y="3295"/>
                  <a:pt x="7324" y="3465"/>
                  <a:pt x="6026" y="3487"/>
                </a:cubicBezTo>
                <a:cubicBezTo>
                  <a:pt x="5214" y="3487"/>
                  <a:pt x="4232" y="3442"/>
                  <a:pt x="3465" y="3137"/>
                </a:cubicBezTo>
                <a:cubicBezTo>
                  <a:pt x="2223" y="2630"/>
                  <a:pt x="1016" y="1885"/>
                  <a:pt x="362" y="666"/>
                </a:cubicBezTo>
                <a:cubicBezTo>
                  <a:pt x="260" y="452"/>
                  <a:pt x="170" y="226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9" name="Google Shape;4539;p21"/>
          <p:cNvSpPr/>
          <p:nvPr/>
        </p:nvSpPr>
        <p:spPr>
          <a:xfrm>
            <a:off x="-8894" y="4848556"/>
            <a:ext cx="135976" cy="35281"/>
          </a:xfrm>
          <a:custGeom>
            <a:avLst/>
            <a:gdLst/>
            <a:ahLst/>
            <a:cxnLst/>
            <a:rect l="l" t="t" r="r" b="b"/>
            <a:pathLst>
              <a:path w="3962" h="1028" extrusionOk="0">
                <a:moveTo>
                  <a:pt x="3962" y="1"/>
                </a:moveTo>
                <a:lnTo>
                  <a:pt x="3962" y="1"/>
                </a:lnTo>
                <a:cubicBezTo>
                  <a:pt x="3905" y="12"/>
                  <a:pt x="3849" y="35"/>
                  <a:pt x="3792" y="57"/>
                </a:cubicBezTo>
                <a:cubicBezTo>
                  <a:pt x="3691" y="103"/>
                  <a:pt x="3533" y="159"/>
                  <a:pt x="3352" y="227"/>
                </a:cubicBezTo>
                <a:cubicBezTo>
                  <a:pt x="3172" y="294"/>
                  <a:pt x="2969" y="362"/>
                  <a:pt x="2732" y="441"/>
                </a:cubicBezTo>
                <a:cubicBezTo>
                  <a:pt x="2619" y="475"/>
                  <a:pt x="2506" y="509"/>
                  <a:pt x="2382" y="554"/>
                </a:cubicBezTo>
                <a:cubicBezTo>
                  <a:pt x="2269" y="588"/>
                  <a:pt x="2145" y="622"/>
                  <a:pt x="2021" y="655"/>
                </a:cubicBezTo>
                <a:cubicBezTo>
                  <a:pt x="1885" y="678"/>
                  <a:pt x="1773" y="712"/>
                  <a:pt x="1648" y="746"/>
                </a:cubicBezTo>
                <a:cubicBezTo>
                  <a:pt x="1524" y="768"/>
                  <a:pt x="1400" y="791"/>
                  <a:pt x="1287" y="813"/>
                </a:cubicBezTo>
                <a:cubicBezTo>
                  <a:pt x="1174" y="836"/>
                  <a:pt x="1050" y="859"/>
                  <a:pt x="949" y="870"/>
                </a:cubicBezTo>
                <a:cubicBezTo>
                  <a:pt x="836" y="870"/>
                  <a:pt x="734" y="892"/>
                  <a:pt x="644" y="892"/>
                </a:cubicBezTo>
                <a:lnTo>
                  <a:pt x="385" y="892"/>
                </a:lnTo>
                <a:cubicBezTo>
                  <a:pt x="317" y="892"/>
                  <a:pt x="249" y="881"/>
                  <a:pt x="181" y="870"/>
                </a:cubicBezTo>
                <a:lnTo>
                  <a:pt x="1" y="847"/>
                </a:lnTo>
                <a:lnTo>
                  <a:pt x="1" y="847"/>
                </a:lnTo>
                <a:cubicBezTo>
                  <a:pt x="1" y="847"/>
                  <a:pt x="69" y="881"/>
                  <a:pt x="170" y="926"/>
                </a:cubicBezTo>
                <a:cubicBezTo>
                  <a:pt x="238" y="949"/>
                  <a:pt x="306" y="960"/>
                  <a:pt x="373" y="971"/>
                </a:cubicBezTo>
                <a:cubicBezTo>
                  <a:pt x="452" y="994"/>
                  <a:pt x="543" y="1005"/>
                  <a:pt x="644" y="1017"/>
                </a:cubicBezTo>
                <a:cubicBezTo>
                  <a:pt x="746" y="1028"/>
                  <a:pt x="847" y="1028"/>
                  <a:pt x="960" y="1028"/>
                </a:cubicBezTo>
                <a:cubicBezTo>
                  <a:pt x="1073" y="1017"/>
                  <a:pt x="1197" y="1017"/>
                  <a:pt x="1310" y="1005"/>
                </a:cubicBezTo>
                <a:cubicBezTo>
                  <a:pt x="1434" y="994"/>
                  <a:pt x="1558" y="971"/>
                  <a:pt x="1694" y="949"/>
                </a:cubicBezTo>
                <a:cubicBezTo>
                  <a:pt x="1818" y="926"/>
                  <a:pt x="1942" y="892"/>
                  <a:pt x="2066" y="859"/>
                </a:cubicBezTo>
                <a:cubicBezTo>
                  <a:pt x="2314" y="802"/>
                  <a:pt x="2562" y="712"/>
                  <a:pt x="2799" y="622"/>
                </a:cubicBezTo>
                <a:cubicBezTo>
                  <a:pt x="3025" y="531"/>
                  <a:pt x="3228" y="430"/>
                  <a:pt x="3409" y="340"/>
                </a:cubicBezTo>
                <a:cubicBezTo>
                  <a:pt x="3601" y="238"/>
                  <a:pt x="3781" y="125"/>
                  <a:pt x="3962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0" name="Google Shape;4540;p21"/>
          <p:cNvSpPr/>
          <p:nvPr/>
        </p:nvSpPr>
        <p:spPr>
          <a:xfrm>
            <a:off x="8163" y="4852057"/>
            <a:ext cx="106152" cy="12046"/>
          </a:xfrm>
          <a:custGeom>
            <a:avLst/>
            <a:gdLst/>
            <a:ahLst/>
            <a:cxnLst/>
            <a:rect l="l" t="t" r="r" b="b"/>
            <a:pathLst>
              <a:path w="3093" h="351" extrusionOk="0">
                <a:moveTo>
                  <a:pt x="3092" y="1"/>
                </a:moveTo>
                <a:lnTo>
                  <a:pt x="3092" y="1"/>
                </a:lnTo>
                <a:cubicBezTo>
                  <a:pt x="3092" y="1"/>
                  <a:pt x="3047" y="12"/>
                  <a:pt x="2957" y="12"/>
                </a:cubicBezTo>
                <a:cubicBezTo>
                  <a:pt x="2878" y="23"/>
                  <a:pt x="2754" y="57"/>
                  <a:pt x="2607" y="68"/>
                </a:cubicBezTo>
                <a:cubicBezTo>
                  <a:pt x="2539" y="68"/>
                  <a:pt x="2460" y="80"/>
                  <a:pt x="2381" y="91"/>
                </a:cubicBezTo>
                <a:cubicBezTo>
                  <a:pt x="2302" y="102"/>
                  <a:pt x="2212" y="102"/>
                  <a:pt x="2122" y="102"/>
                </a:cubicBezTo>
                <a:cubicBezTo>
                  <a:pt x="1941" y="125"/>
                  <a:pt x="1749" y="136"/>
                  <a:pt x="1558" y="136"/>
                </a:cubicBezTo>
                <a:lnTo>
                  <a:pt x="0" y="136"/>
                </a:lnTo>
                <a:cubicBezTo>
                  <a:pt x="0" y="136"/>
                  <a:pt x="57" y="159"/>
                  <a:pt x="136" y="181"/>
                </a:cubicBezTo>
                <a:cubicBezTo>
                  <a:pt x="215" y="192"/>
                  <a:pt x="339" y="226"/>
                  <a:pt x="486" y="260"/>
                </a:cubicBezTo>
                <a:cubicBezTo>
                  <a:pt x="632" y="283"/>
                  <a:pt x="802" y="305"/>
                  <a:pt x="982" y="328"/>
                </a:cubicBezTo>
                <a:cubicBezTo>
                  <a:pt x="1163" y="350"/>
                  <a:pt x="1366" y="350"/>
                  <a:pt x="1558" y="350"/>
                </a:cubicBezTo>
                <a:cubicBezTo>
                  <a:pt x="1659" y="339"/>
                  <a:pt x="1761" y="339"/>
                  <a:pt x="1851" y="328"/>
                </a:cubicBezTo>
                <a:cubicBezTo>
                  <a:pt x="1953" y="328"/>
                  <a:pt x="2043" y="317"/>
                  <a:pt x="2133" y="294"/>
                </a:cubicBezTo>
                <a:cubicBezTo>
                  <a:pt x="2235" y="283"/>
                  <a:pt x="2314" y="271"/>
                  <a:pt x="2404" y="249"/>
                </a:cubicBezTo>
                <a:cubicBezTo>
                  <a:pt x="2483" y="226"/>
                  <a:pt x="2562" y="204"/>
                  <a:pt x="2641" y="181"/>
                </a:cubicBezTo>
                <a:cubicBezTo>
                  <a:pt x="2754" y="147"/>
                  <a:pt x="2867" y="113"/>
                  <a:pt x="2968" y="57"/>
                </a:cubicBezTo>
                <a:lnTo>
                  <a:pt x="3092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1" name="Google Shape;4541;p21"/>
          <p:cNvSpPr/>
          <p:nvPr/>
        </p:nvSpPr>
        <p:spPr>
          <a:xfrm>
            <a:off x="29853" y="4839290"/>
            <a:ext cx="92184" cy="14346"/>
          </a:xfrm>
          <a:custGeom>
            <a:avLst/>
            <a:gdLst/>
            <a:ahLst/>
            <a:cxnLst/>
            <a:rect l="l" t="t" r="r" b="b"/>
            <a:pathLst>
              <a:path w="2686" h="418" extrusionOk="0">
                <a:moveTo>
                  <a:pt x="0" y="0"/>
                </a:moveTo>
                <a:lnTo>
                  <a:pt x="0" y="0"/>
                </a:lnTo>
                <a:cubicBezTo>
                  <a:pt x="124" y="68"/>
                  <a:pt x="260" y="113"/>
                  <a:pt x="395" y="158"/>
                </a:cubicBezTo>
                <a:lnTo>
                  <a:pt x="598" y="237"/>
                </a:lnTo>
                <a:cubicBezTo>
                  <a:pt x="666" y="248"/>
                  <a:pt x="745" y="271"/>
                  <a:pt x="824" y="282"/>
                </a:cubicBezTo>
                <a:cubicBezTo>
                  <a:pt x="971" y="316"/>
                  <a:pt x="1151" y="361"/>
                  <a:pt x="1321" y="384"/>
                </a:cubicBezTo>
                <a:cubicBezTo>
                  <a:pt x="1490" y="395"/>
                  <a:pt x="1659" y="418"/>
                  <a:pt x="1817" y="418"/>
                </a:cubicBezTo>
                <a:cubicBezTo>
                  <a:pt x="1964" y="418"/>
                  <a:pt x="2110" y="418"/>
                  <a:pt x="2257" y="406"/>
                </a:cubicBezTo>
                <a:cubicBezTo>
                  <a:pt x="2517" y="384"/>
                  <a:pt x="2686" y="361"/>
                  <a:pt x="2686" y="361"/>
                </a:cubicBezTo>
                <a:cubicBezTo>
                  <a:pt x="2686" y="361"/>
                  <a:pt x="2505" y="316"/>
                  <a:pt x="2257" y="282"/>
                </a:cubicBezTo>
                <a:cubicBezTo>
                  <a:pt x="2201" y="271"/>
                  <a:pt x="2122" y="271"/>
                  <a:pt x="2054" y="260"/>
                </a:cubicBezTo>
                <a:cubicBezTo>
                  <a:pt x="1986" y="248"/>
                  <a:pt x="1907" y="237"/>
                  <a:pt x="1828" y="226"/>
                </a:cubicBezTo>
                <a:cubicBezTo>
                  <a:pt x="1670" y="203"/>
                  <a:pt x="1512" y="192"/>
                  <a:pt x="1343" y="169"/>
                </a:cubicBezTo>
                <a:cubicBezTo>
                  <a:pt x="1174" y="147"/>
                  <a:pt x="1016" y="113"/>
                  <a:pt x="858" y="102"/>
                </a:cubicBezTo>
                <a:cubicBezTo>
                  <a:pt x="779" y="90"/>
                  <a:pt x="700" y="90"/>
                  <a:pt x="621" y="79"/>
                </a:cubicBezTo>
                <a:cubicBezTo>
                  <a:pt x="553" y="68"/>
                  <a:pt x="486" y="57"/>
                  <a:pt x="418" y="45"/>
                </a:cubicBezTo>
                <a:cubicBezTo>
                  <a:pt x="170" y="11"/>
                  <a:pt x="0" y="0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2" name="Google Shape;4542;p21"/>
          <p:cNvSpPr/>
          <p:nvPr/>
        </p:nvSpPr>
        <p:spPr>
          <a:xfrm>
            <a:off x="13963" y="4556973"/>
            <a:ext cx="189790" cy="307885"/>
          </a:xfrm>
          <a:custGeom>
            <a:avLst/>
            <a:gdLst/>
            <a:ahLst/>
            <a:cxnLst/>
            <a:rect l="l" t="t" r="r" b="b"/>
            <a:pathLst>
              <a:path w="5530" h="8971" extrusionOk="0">
                <a:moveTo>
                  <a:pt x="2833" y="0"/>
                </a:moveTo>
                <a:cubicBezTo>
                  <a:pt x="2585" y="45"/>
                  <a:pt x="2348" y="147"/>
                  <a:pt x="2133" y="282"/>
                </a:cubicBezTo>
                <a:cubicBezTo>
                  <a:pt x="1219" y="914"/>
                  <a:pt x="689" y="1805"/>
                  <a:pt x="373" y="2855"/>
                </a:cubicBezTo>
                <a:cubicBezTo>
                  <a:pt x="1" y="4062"/>
                  <a:pt x="215" y="5349"/>
                  <a:pt x="757" y="6477"/>
                </a:cubicBezTo>
                <a:cubicBezTo>
                  <a:pt x="982" y="6929"/>
                  <a:pt x="1253" y="7357"/>
                  <a:pt x="1558" y="7775"/>
                </a:cubicBezTo>
                <a:cubicBezTo>
                  <a:pt x="1908" y="8237"/>
                  <a:pt x="2348" y="8644"/>
                  <a:pt x="2833" y="8971"/>
                </a:cubicBezTo>
                <a:lnTo>
                  <a:pt x="3126" y="8542"/>
                </a:lnTo>
                <a:cubicBezTo>
                  <a:pt x="3499" y="8012"/>
                  <a:pt x="3826" y="7448"/>
                  <a:pt x="4097" y="6872"/>
                </a:cubicBezTo>
                <a:cubicBezTo>
                  <a:pt x="4909" y="5123"/>
                  <a:pt x="5530" y="2516"/>
                  <a:pt x="4221" y="835"/>
                </a:cubicBezTo>
                <a:cubicBezTo>
                  <a:pt x="3871" y="395"/>
                  <a:pt x="3375" y="102"/>
                  <a:pt x="2833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3" name="Google Shape;4543;p21"/>
          <p:cNvSpPr/>
          <p:nvPr/>
        </p:nvSpPr>
        <p:spPr>
          <a:xfrm>
            <a:off x="31672" y="4705853"/>
            <a:ext cx="152346" cy="171806"/>
          </a:xfrm>
          <a:custGeom>
            <a:avLst/>
            <a:gdLst/>
            <a:ahLst/>
            <a:cxnLst/>
            <a:rect l="l" t="t" r="r" b="b"/>
            <a:pathLst>
              <a:path w="4439" h="5006" extrusionOk="0">
                <a:moveTo>
                  <a:pt x="1597" y="0"/>
                </a:moveTo>
                <a:cubicBezTo>
                  <a:pt x="1231" y="0"/>
                  <a:pt x="933" y="328"/>
                  <a:pt x="1053" y="875"/>
                </a:cubicBezTo>
                <a:cubicBezTo>
                  <a:pt x="938" y="688"/>
                  <a:pt x="818" y="612"/>
                  <a:pt x="702" y="612"/>
                </a:cubicBezTo>
                <a:cubicBezTo>
                  <a:pt x="329" y="612"/>
                  <a:pt x="1" y="1394"/>
                  <a:pt x="26" y="1755"/>
                </a:cubicBezTo>
                <a:cubicBezTo>
                  <a:pt x="105" y="3188"/>
                  <a:pt x="1391" y="4114"/>
                  <a:pt x="2362" y="5005"/>
                </a:cubicBezTo>
                <a:lnTo>
                  <a:pt x="2362" y="5005"/>
                </a:lnTo>
                <a:cubicBezTo>
                  <a:pt x="2263" y="4912"/>
                  <a:pt x="3288" y="3549"/>
                  <a:pt x="3389" y="3380"/>
                </a:cubicBezTo>
                <a:cubicBezTo>
                  <a:pt x="3829" y="2557"/>
                  <a:pt x="4438" y="1857"/>
                  <a:pt x="4044" y="864"/>
                </a:cubicBezTo>
                <a:cubicBezTo>
                  <a:pt x="3947" y="627"/>
                  <a:pt x="3643" y="342"/>
                  <a:pt x="3393" y="342"/>
                </a:cubicBezTo>
                <a:cubicBezTo>
                  <a:pt x="3262" y="342"/>
                  <a:pt x="3147" y="421"/>
                  <a:pt x="3084" y="627"/>
                </a:cubicBezTo>
                <a:cubicBezTo>
                  <a:pt x="2989" y="405"/>
                  <a:pt x="2683" y="6"/>
                  <a:pt x="2431" y="6"/>
                </a:cubicBezTo>
                <a:cubicBezTo>
                  <a:pt x="2324" y="6"/>
                  <a:pt x="2226" y="78"/>
                  <a:pt x="2159" y="266"/>
                </a:cubicBezTo>
                <a:cubicBezTo>
                  <a:pt x="1985" y="84"/>
                  <a:pt x="1782" y="0"/>
                  <a:pt x="1597" y="0"/>
                </a:cubicBezTo>
                <a:close/>
                <a:moveTo>
                  <a:pt x="2362" y="5005"/>
                </a:moveTo>
                <a:lnTo>
                  <a:pt x="2362" y="5005"/>
                </a:lnTo>
                <a:cubicBezTo>
                  <a:pt x="2362" y="5005"/>
                  <a:pt x="2362" y="5005"/>
                  <a:pt x="2362" y="5005"/>
                </a:cubicBezTo>
                <a:cubicBezTo>
                  <a:pt x="2362" y="5005"/>
                  <a:pt x="2362" y="5005"/>
                  <a:pt x="2362" y="5005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4" name="Google Shape;4544;p21"/>
          <p:cNvSpPr/>
          <p:nvPr/>
        </p:nvSpPr>
        <p:spPr>
          <a:xfrm>
            <a:off x="-29005" y="4555257"/>
            <a:ext cx="140232" cy="310768"/>
          </a:xfrm>
          <a:custGeom>
            <a:avLst/>
            <a:gdLst/>
            <a:ahLst/>
            <a:cxnLst/>
            <a:rect l="l" t="t" r="r" b="b"/>
            <a:pathLst>
              <a:path w="4086" h="9055" extrusionOk="0">
                <a:moveTo>
                  <a:pt x="3583" y="1"/>
                </a:moveTo>
                <a:cubicBezTo>
                  <a:pt x="3287" y="1"/>
                  <a:pt x="2988" y="51"/>
                  <a:pt x="2708" y="152"/>
                </a:cubicBezTo>
                <a:cubicBezTo>
                  <a:pt x="858" y="806"/>
                  <a:pt x="0" y="3458"/>
                  <a:pt x="587" y="5196"/>
                </a:cubicBezTo>
                <a:cubicBezTo>
                  <a:pt x="1129" y="6922"/>
                  <a:pt x="2167" y="8592"/>
                  <a:pt x="4062" y="9055"/>
                </a:cubicBezTo>
                <a:cubicBezTo>
                  <a:pt x="4074" y="9044"/>
                  <a:pt x="4074" y="9032"/>
                  <a:pt x="4085" y="9021"/>
                </a:cubicBezTo>
                <a:cubicBezTo>
                  <a:pt x="3600" y="8694"/>
                  <a:pt x="3160" y="8287"/>
                  <a:pt x="2810" y="7825"/>
                </a:cubicBezTo>
                <a:cubicBezTo>
                  <a:pt x="2505" y="7407"/>
                  <a:pt x="2234" y="6979"/>
                  <a:pt x="2009" y="6527"/>
                </a:cubicBezTo>
                <a:cubicBezTo>
                  <a:pt x="1467" y="5399"/>
                  <a:pt x="1253" y="4112"/>
                  <a:pt x="1625" y="2905"/>
                </a:cubicBezTo>
                <a:cubicBezTo>
                  <a:pt x="1941" y="1855"/>
                  <a:pt x="2471" y="964"/>
                  <a:pt x="3385" y="332"/>
                </a:cubicBezTo>
                <a:cubicBezTo>
                  <a:pt x="3600" y="197"/>
                  <a:pt x="3837" y="95"/>
                  <a:pt x="4085" y="50"/>
                </a:cubicBezTo>
                <a:cubicBezTo>
                  <a:pt x="3921" y="17"/>
                  <a:pt x="3752" y="1"/>
                  <a:pt x="358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5" name="Google Shape;4545;p21"/>
          <p:cNvSpPr/>
          <p:nvPr/>
        </p:nvSpPr>
        <p:spPr>
          <a:xfrm>
            <a:off x="42620" y="4736261"/>
            <a:ext cx="68983" cy="131720"/>
          </a:xfrm>
          <a:custGeom>
            <a:avLst/>
            <a:gdLst/>
            <a:ahLst/>
            <a:cxnLst/>
            <a:rect l="l" t="t" r="r" b="b"/>
            <a:pathLst>
              <a:path w="2010" h="3838" extrusionOk="0">
                <a:moveTo>
                  <a:pt x="1" y="1"/>
                </a:moveTo>
                <a:cubicBezTo>
                  <a:pt x="1" y="1"/>
                  <a:pt x="46" y="271"/>
                  <a:pt x="136" y="678"/>
                </a:cubicBezTo>
                <a:cubicBezTo>
                  <a:pt x="193" y="881"/>
                  <a:pt x="249" y="1106"/>
                  <a:pt x="339" y="1355"/>
                </a:cubicBezTo>
                <a:cubicBezTo>
                  <a:pt x="418" y="1603"/>
                  <a:pt x="520" y="1862"/>
                  <a:pt x="633" y="2111"/>
                </a:cubicBezTo>
                <a:cubicBezTo>
                  <a:pt x="689" y="2246"/>
                  <a:pt x="757" y="2370"/>
                  <a:pt x="813" y="2494"/>
                </a:cubicBezTo>
                <a:cubicBezTo>
                  <a:pt x="881" y="2607"/>
                  <a:pt x="949" y="2720"/>
                  <a:pt x="1016" y="2844"/>
                </a:cubicBezTo>
                <a:cubicBezTo>
                  <a:pt x="1095" y="2957"/>
                  <a:pt x="1152" y="3059"/>
                  <a:pt x="1231" y="3149"/>
                </a:cubicBezTo>
                <a:cubicBezTo>
                  <a:pt x="1321" y="3239"/>
                  <a:pt x="1389" y="3329"/>
                  <a:pt x="1456" y="3408"/>
                </a:cubicBezTo>
                <a:cubicBezTo>
                  <a:pt x="1524" y="3476"/>
                  <a:pt x="1603" y="3544"/>
                  <a:pt x="1671" y="3600"/>
                </a:cubicBezTo>
                <a:cubicBezTo>
                  <a:pt x="1727" y="3645"/>
                  <a:pt x="1784" y="3691"/>
                  <a:pt x="1851" y="3736"/>
                </a:cubicBezTo>
                <a:cubicBezTo>
                  <a:pt x="1953" y="3792"/>
                  <a:pt x="2009" y="3837"/>
                  <a:pt x="2009" y="3837"/>
                </a:cubicBezTo>
                <a:cubicBezTo>
                  <a:pt x="2009" y="3837"/>
                  <a:pt x="1964" y="3781"/>
                  <a:pt x="1863" y="3702"/>
                </a:cubicBezTo>
                <a:cubicBezTo>
                  <a:pt x="1817" y="3645"/>
                  <a:pt x="1772" y="3600"/>
                  <a:pt x="1727" y="3544"/>
                </a:cubicBezTo>
                <a:cubicBezTo>
                  <a:pt x="1671" y="3476"/>
                  <a:pt x="1603" y="3397"/>
                  <a:pt x="1558" y="3329"/>
                </a:cubicBezTo>
                <a:cubicBezTo>
                  <a:pt x="1490" y="3250"/>
                  <a:pt x="1434" y="3149"/>
                  <a:pt x="1366" y="3059"/>
                </a:cubicBezTo>
                <a:cubicBezTo>
                  <a:pt x="1310" y="2957"/>
                  <a:pt x="1242" y="2844"/>
                  <a:pt x="1174" y="2743"/>
                </a:cubicBezTo>
                <a:cubicBezTo>
                  <a:pt x="1118" y="2630"/>
                  <a:pt x="1061" y="2517"/>
                  <a:pt x="994" y="2393"/>
                </a:cubicBezTo>
                <a:cubicBezTo>
                  <a:pt x="937" y="2280"/>
                  <a:pt x="881" y="2156"/>
                  <a:pt x="824" y="2032"/>
                </a:cubicBezTo>
                <a:cubicBezTo>
                  <a:pt x="712" y="1783"/>
                  <a:pt x="610" y="1513"/>
                  <a:pt x="509" y="1287"/>
                </a:cubicBezTo>
                <a:cubicBezTo>
                  <a:pt x="418" y="1061"/>
                  <a:pt x="328" y="824"/>
                  <a:pt x="260" y="633"/>
                </a:cubicBezTo>
                <a:cubicBezTo>
                  <a:pt x="181" y="441"/>
                  <a:pt x="114" y="294"/>
                  <a:pt x="68" y="170"/>
                </a:cubicBezTo>
                <a:cubicBezTo>
                  <a:pt x="23" y="57"/>
                  <a:pt x="1" y="1"/>
                  <a:pt x="1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6" name="Google Shape;4546;p21"/>
          <p:cNvSpPr/>
          <p:nvPr/>
        </p:nvSpPr>
        <p:spPr>
          <a:xfrm>
            <a:off x="65855" y="4721949"/>
            <a:ext cx="44582" cy="137108"/>
          </a:xfrm>
          <a:custGeom>
            <a:avLst/>
            <a:gdLst/>
            <a:ahLst/>
            <a:cxnLst/>
            <a:rect l="l" t="t" r="r" b="b"/>
            <a:pathLst>
              <a:path w="1299" h="3995" extrusionOk="0">
                <a:moveTo>
                  <a:pt x="1" y="0"/>
                </a:moveTo>
                <a:cubicBezTo>
                  <a:pt x="1" y="0"/>
                  <a:pt x="1" y="271"/>
                  <a:pt x="23" y="666"/>
                </a:cubicBezTo>
                <a:cubicBezTo>
                  <a:pt x="46" y="869"/>
                  <a:pt x="68" y="1106"/>
                  <a:pt x="102" y="1354"/>
                </a:cubicBezTo>
                <a:cubicBezTo>
                  <a:pt x="136" y="1614"/>
                  <a:pt x="193" y="1873"/>
                  <a:pt x="260" y="2133"/>
                </a:cubicBezTo>
                <a:cubicBezTo>
                  <a:pt x="294" y="2257"/>
                  <a:pt x="328" y="2392"/>
                  <a:pt x="373" y="2516"/>
                </a:cubicBezTo>
                <a:cubicBezTo>
                  <a:pt x="418" y="2641"/>
                  <a:pt x="463" y="2765"/>
                  <a:pt x="509" y="2889"/>
                </a:cubicBezTo>
                <a:cubicBezTo>
                  <a:pt x="554" y="3002"/>
                  <a:pt x="621" y="3115"/>
                  <a:pt x="667" y="3216"/>
                </a:cubicBezTo>
                <a:cubicBezTo>
                  <a:pt x="723" y="3318"/>
                  <a:pt x="779" y="3408"/>
                  <a:pt x="847" y="3498"/>
                </a:cubicBezTo>
                <a:cubicBezTo>
                  <a:pt x="892" y="3577"/>
                  <a:pt x="949" y="3656"/>
                  <a:pt x="1016" y="3724"/>
                </a:cubicBezTo>
                <a:cubicBezTo>
                  <a:pt x="1050" y="3780"/>
                  <a:pt x="1107" y="3825"/>
                  <a:pt x="1152" y="3871"/>
                </a:cubicBezTo>
                <a:cubicBezTo>
                  <a:pt x="1197" y="3916"/>
                  <a:pt x="1242" y="3961"/>
                  <a:pt x="1298" y="3995"/>
                </a:cubicBezTo>
                <a:cubicBezTo>
                  <a:pt x="1298" y="3995"/>
                  <a:pt x="1253" y="3938"/>
                  <a:pt x="1186" y="3848"/>
                </a:cubicBezTo>
                <a:cubicBezTo>
                  <a:pt x="1140" y="3792"/>
                  <a:pt x="1107" y="3735"/>
                  <a:pt x="1073" y="3667"/>
                </a:cubicBezTo>
                <a:cubicBezTo>
                  <a:pt x="1028" y="3611"/>
                  <a:pt x="994" y="3521"/>
                  <a:pt x="949" y="3442"/>
                </a:cubicBezTo>
                <a:cubicBezTo>
                  <a:pt x="892" y="3351"/>
                  <a:pt x="858" y="3250"/>
                  <a:pt x="813" y="3148"/>
                </a:cubicBezTo>
                <a:cubicBezTo>
                  <a:pt x="768" y="3047"/>
                  <a:pt x="723" y="2934"/>
                  <a:pt x="689" y="2810"/>
                </a:cubicBezTo>
                <a:cubicBezTo>
                  <a:pt x="644" y="2697"/>
                  <a:pt x="610" y="2584"/>
                  <a:pt x="565" y="2460"/>
                </a:cubicBezTo>
                <a:cubicBezTo>
                  <a:pt x="531" y="2336"/>
                  <a:pt x="497" y="2200"/>
                  <a:pt x="463" y="2076"/>
                </a:cubicBezTo>
                <a:cubicBezTo>
                  <a:pt x="396" y="1817"/>
                  <a:pt x="339" y="1569"/>
                  <a:pt x="294" y="1320"/>
                </a:cubicBezTo>
                <a:cubicBezTo>
                  <a:pt x="238" y="1072"/>
                  <a:pt x="181" y="846"/>
                  <a:pt x="147" y="655"/>
                </a:cubicBezTo>
                <a:cubicBezTo>
                  <a:pt x="114" y="463"/>
                  <a:pt x="80" y="293"/>
                  <a:pt x="46" y="181"/>
                </a:cubicBezTo>
                <a:cubicBezTo>
                  <a:pt x="23" y="57"/>
                  <a:pt x="1" y="0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7" name="Google Shape;4547;p21"/>
          <p:cNvSpPr/>
          <p:nvPr/>
        </p:nvSpPr>
        <p:spPr>
          <a:xfrm>
            <a:off x="83290" y="4766085"/>
            <a:ext cx="25603" cy="89095"/>
          </a:xfrm>
          <a:custGeom>
            <a:avLst/>
            <a:gdLst/>
            <a:ahLst/>
            <a:cxnLst/>
            <a:rect l="l" t="t" r="r" b="b"/>
            <a:pathLst>
              <a:path w="746" h="2596" extrusionOk="0">
                <a:moveTo>
                  <a:pt x="396" y="0"/>
                </a:moveTo>
                <a:cubicBezTo>
                  <a:pt x="384" y="34"/>
                  <a:pt x="362" y="68"/>
                  <a:pt x="362" y="113"/>
                </a:cubicBezTo>
                <a:cubicBezTo>
                  <a:pt x="328" y="204"/>
                  <a:pt x="294" y="305"/>
                  <a:pt x="283" y="418"/>
                </a:cubicBezTo>
                <a:cubicBezTo>
                  <a:pt x="283" y="474"/>
                  <a:pt x="238" y="542"/>
                  <a:pt x="226" y="621"/>
                </a:cubicBezTo>
                <a:cubicBezTo>
                  <a:pt x="226" y="700"/>
                  <a:pt x="136" y="779"/>
                  <a:pt x="147" y="858"/>
                </a:cubicBezTo>
                <a:cubicBezTo>
                  <a:pt x="159" y="937"/>
                  <a:pt x="1" y="1039"/>
                  <a:pt x="12" y="1118"/>
                </a:cubicBezTo>
                <a:cubicBezTo>
                  <a:pt x="23" y="1208"/>
                  <a:pt x="34" y="1287"/>
                  <a:pt x="46" y="1366"/>
                </a:cubicBezTo>
                <a:cubicBezTo>
                  <a:pt x="68" y="1546"/>
                  <a:pt x="283" y="1671"/>
                  <a:pt x="317" y="1829"/>
                </a:cubicBezTo>
                <a:cubicBezTo>
                  <a:pt x="350" y="1975"/>
                  <a:pt x="553" y="2088"/>
                  <a:pt x="599" y="2201"/>
                </a:cubicBezTo>
                <a:cubicBezTo>
                  <a:pt x="678" y="2449"/>
                  <a:pt x="745" y="2596"/>
                  <a:pt x="745" y="2596"/>
                </a:cubicBezTo>
                <a:cubicBezTo>
                  <a:pt x="745" y="2460"/>
                  <a:pt x="734" y="2314"/>
                  <a:pt x="723" y="2178"/>
                </a:cubicBezTo>
                <a:cubicBezTo>
                  <a:pt x="689" y="1930"/>
                  <a:pt x="632" y="1614"/>
                  <a:pt x="576" y="1287"/>
                </a:cubicBezTo>
                <a:cubicBezTo>
                  <a:pt x="553" y="1129"/>
                  <a:pt x="520" y="971"/>
                  <a:pt x="497" y="813"/>
                </a:cubicBezTo>
                <a:cubicBezTo>
                  <a:pt x="497" y="745"/>
                  <a:pt x="475" y="678"/>
                  <a:pt x="475" y="599"/>
                </a:cubicBezTo>
                <a:cubicBezTo>
                  <a:pt x="463" y="531"/>
                  <a:pt x="452" y="474"/>
                  <a:pt x="441" y="407"/>
                </a:cubicBezTo>
                <a:cubicBezTo>
                  <a:pt x="429" y="283"/>
                  <a:pt x="429" y="181"/>
                  <a:pt x="418" y="113"/>
                </a:cubicBezTo>
                <a:cubicBezTo>
                  <a:pt x="407" y="68"/>
                  <a:pt x="407" y="34"/>
                  <a:pt x="396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8" name="Google Shape;4548;p21"/>
          <p:cNvSpPr/>
          <p:nvPr/>
        </p:nvSpPr>
        <p:spPr>
          <a:xfrm>
            <a:off x="107314" y="4770341"/>
            <a:ext cx="13591" cy="63561"/>
          </a:xfrm>
          <a:custGeom>
            <a:avLst/>
            <a:gdLst/>
            <a:ahLst/>
            <a:cxnLst/>
            <a:rect l="l" t="t" r="r" b="b"/>
            <a:pathLst>
              <a:path w="396" h="1852" extrusionOk="0">
                <a:moveTo>
                  <a:pt x="395" y="1"/>
                </a:moveTo>
                <a:lnTo>
                  <a:pt x="395" y="1"/>
                </a:lnTo>
                <a:cubicBezTo>
                  <a:pt x="339" y="91"/>
                  <a:pt x="294" y="181"/>
                  <a:pt x="248" y="271"/>
                </a:cubicBezTo>
                <a:cubicBezTo>
                  <a:pt x="203" y="362"/>
                  <a:pt x="169" y="463"/>
                  <a:pt x="136" y="565"/>
                </a:cubicBezTo>
                <a:cubicBezTo>
                  <a:pt x="113" y="666"/>
                  <a:pt x="90" y="779"/>
                  <a:pt x="57" y="903"/>
                </a:cubicBezTo>
                <a:cubicBezTo>
                  <a:pt x="23" y="1118"/>
                  <a:pt x="0" y="1332"/>
                  <a:pt x="11" y="1558"/>
                </a:cubicBezTo>
                <a:cubicBezTo>
                  <a:pt x="23" y="1659"/>
                  <a:pt x="34" y="1761"/>
                  <a:pt x="57" y="1851"/>
                </a:cubicBezTo>
                <a:cubicBezTo>
                  <a:pt x="90" y="1761"/>
                  <a:pt x="113" y="1659"/>
                  <a:pt x="136" y="1569"/>
                </a:cubicBezTo>
                <a:cubicBezTo>
                  <a:pt x="158" y="1479"/>
                  <a:pt x="181" y="1377"/>
                  <a:pt x="203" y="1276"/>
                </a:cubicBezTo>
                <a:cubicBezTo>
                  <a:pt x="226" y="1163"/>
                  <a:pt x="248" y="1061"/>
                  <a:pt x="271" y="937"/>
                </a:cubicBezTo>
                <a:cubicBezTo>
                  <a:pt x="294" y="824"/>
                  <a:pt x="316" y="712"/>
                  <a:pt x="327" y="599"/>
                </a:cubicBezTo>
                <a:cubicBezTo>
                  <a:pt x="339" y="554"/>
                  <a:pt x="339" y="497"/>
                  <a:pt x="350" y="452"/>
                </a:cubicBezTo>
                <a:cubicBezTo>
                  <a:pt x="361" y="396"/>
                  <a:pt x="361" y="350"/>
                  <a:pt x="373" y="305"/>
                </a:cubicBezTo>
                <a:cubicBezTo>
                  <a:pt x="384" y="204"/>
                  <a:pt x="395" y="102"/>
                  <a:pt x="395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9" name="Google Shape;4549;p21"/>
          <p:cNvSpPr/>
          <p:nvPr/>
        </p:nvSpPr>
        <p:spPr>
          <a:xfrm>
            <a:off x="104980" y="4685913"/>
            <a:ext cx="288151" cy="198267"/>
          </a:xfrm>
          <a:custGeom>
            <a:avLst/>
            <a:gdLst/>
            <a:ahLst/>
            <a:cxnLst/>
            <a:rect l="l" t="t" r="r" b="b"/>
            <a:pathLst>
              <a:path w="8396" h="5777" extrusionOk="0">
                <a:moveTo>
                  <a:pt x="5927" y="0"/>
                </a:moveTo>
                <a:cubicBezTo>
                  <a:pt x="5632" y="0"/>
                  <a:pt x="5337" y="23"/>
                  <a:pt x="5045" y="68"/>
                </a:cubicBezTo>
                <a:cubicBezTo>
                  <a:pt x="3589" y="305"/>
                  <a:pt x="2291" y="1332"/>
                  <a:pt x="1603" y="2607"/>
                </a:cubicBezTo>
                <a:cubicBezTo>
                  <a:pt x="1411" y="2991"/>
                  <a:pt x="734" y="4717"/>
                  <a:pt x="0" y="5361"/>
                </a:cubicBezTo>
                <a:lnTo>
                  <a:pt x="2043" y="5699"/>
                </a:lnTo>
                <a:cubicBezTo>
                  <a:pt x="2458" y="5749"/>
                  <a:pt x="2857" y="5777"/>
                  <a:pt x="3241" y="5777"/>
                </a:cubicBezTo>
                <a:cubicBezTo>
                  <a:pt x="4848" y="5777"/>
                  <a:pt x="6194" y="5289"/>
                  <a:pt x="7414" y="3905"/>
                </a:cubicBezTo>
                <a:cubicBezTo>
                  <a:pt x="8396" y="2777"/>
                  <a:pt x="8396" y="1513"/>
                  <a:pt x="7651" y="260"/>
                </a:cubicBezTo>
                <a:cubicBezTo>
                  <a:pt x="7090" y="88"/>
                  <a:pt x="6508" y="0"/>
                  <a:pt x="5927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0" name="Google Shape;4550;p21"/>
          <p:cNvSpPr/>
          <p:nvPr/>
        </p:nvSpPr>
        <p:spPr>
          <a:xfrm>
            <a:off x="104980" y="4755549"/>
            <a:ext cx="183612" cy="129798"/>
          </a:xfrm>
          <a:custGeom>
            <a:avLst/>
            <a:gdLst/>
            <a:ahLst/>
            <a:cxnLst/>
            <a:rect l="l" t="t" r="r" b="b"/>
            <a:pathLst>
              <a:path w="5350" h="3782" extrusionOk="0">
                <a:moveTo>
                  <a:pt x="3526" y="0"/>
                </a:moveTo>
                <a:cubicBezTo>
                  <a:pt x="3187" y="0"/>
                  <a:pt x="2838" y="141"/>
                  <a:pt x="2697" y="432"/>
                </a:cubicBezTo>
                <a:cubicBezTo>
                  <a:pt x="2702" y="150"/>
                  <a:pt x="2577" y="51"/>
                  <a:pt x="2408" y="51"/>
                </a:cubicBezTo>
                <a:cubicBezTo>
                  <a:pt x="2130" y="51"/>
                  <a:pt x="1732" y="320"/>
                  <a:pt x="1592" y="488"/>
                </a:cubicBezTo>
                <a:cubicBezTo>
                  <a:pt x="881" y="1357"/>
                  <a:pt x="1072" y="2801"/>
                  <a:pt x="0" y="3332"/>
                </a:cubicBezTo>
                <a:lnTo>
                  <a:pt x="655" y="3343"/>
                </a:lnTo>
                <a:cubicBezTo>
                  <a:pt x="1478" y="3477"/>
                  <a:pt x="2082" y="3781"/>
                  <a:pt x="2817" y="3781"/>
                </a:cubicBezTo>
                <a:cubicBezTo>
                  <a:pt x="2949" y="3781"/>
                  <a:pt x="3085" y="3771"/>
                  <a:pt x="3228" y="3749"/>
                </a:cubicBezTo>
                <a:cubicBezTo>
                  <a:pt x="3713" y="3693"/>
                  <a:pt x="4379" y="3241"/>
                  <a:pt x="4785" y="2948"/>
                </a:cubicBezTo>
                <a:cubicBezTo>
                  <a:pt x="5349" y="2553"/>
                  <a:pt x="4999" y="2192"/>
                  <a:pt x="4469" y="2023"/>
                </a:cubicBezTo>
                <a:cubicBezTo>
                  <a:pt x="5349" y="1650"/>
                  <a:pt x="5157" y="1018"/>
                  <a:pt x="4266" y="906"/>
                </a:cubicBezTo>
                <a:cubicBezTo>
                  <a:pt x="4516" y="312"/>
                  <a:pt x="4031" y="0"/>
                  <a:pt x="3526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" name="Google Shape;4551;p21"/>
          <p:cNvSpPr/>
          <p:nvPr/>
        </p:nvSpPr>
        <p:spPr>
          <a:xfrm>
            <a:off x="102646" y="4656570"/>
            <a:ext cx="264950" cy="212956"/>
          </a:xfrm>
          <a:custGeom>
            <a:avLst/>
            <a:gdLst/>
            <a:ahLst/>
            <a:cxnLst/>
            <a:rect l="l" t="t" r="r" b="b"/>
            <a:pathLst>
              <a:path w="7720" h="6205" extrusionOk="0">
                <a:moveTo>
                  <a:pt x="5386" y="1"/>
                </a:moveTo>
                <a:cubicBezTo>
                  <a:pt x="4486" y="1"/>
                  <a:pt x="3555" y="277"/>
                  <a:pt x="2969" y="698"/>
                </a:cubicBezTo>
                <a:cubicBezTo>
                  <a:pt x="2032" y="1352"/>
                  <a:pt x="1648" y="2300"/>
                  <a:pt x="1208" y="3293"/>
                </a:cubicBezTo>
                <a:cubicBezTo>
                  <a:pt x="926" y="3869"/>
                  <a:pt x="700" y="4455"/>
                  <a:pt x="509" y="5065"/>
                </a:cubicBezTo>
                <a:cubicBezTo>
                  <a:pt x="328" y="5697"/>
                  <a:pt x="147" y="5911"/>
                  <a:pt x="1" y="6193"/>
                </a:cubicBezTo>
                <a:lnTo>
                  <a:pt x="68" y="6204"/>
                </a:lnTo>
                <a:cubicBezTo>
                  <a:pt x="802" y="5561"/>
                  <a:pt x="1479" y="3835"/>
                  <a:pt x="1671" y="3462"/>
                </a:cubicBezTo>
                <a:cubicBezTo>
                  <a:pt x="2359" y="2176"/>
                  <a:pt x="3646" y="1149"/>
                  <a:pt x="5113" y="912"/>
                </a:cubicBezTo>
                <a:cubicBezTo>
                  <a:pt x="5402" y="867"/>
                  <a:pt x="5694" y="844"/>
                  <a:pt x="5986" y="844"/>
                </a:cubicBezTo>
                <a:cubicBezTo>
                  <a:pt x="6571" y="844"/>
                  <a:pt x="7155" y="935"/>
                  <a:pt x="7719" y="1115"/>
                </a:cubicBezTo>
                <a:cubicBezTo>
                  <a:pt x="7708" y="1093"/>
                  <a:pt x="7685" y="1070"/>
                  <a:pt x="7674" y="1047"/>
                </a:cubicBezTo>
                <a:cubicBezTo>
                  <a:pt x="7225" y="300"/>
                  <a:pt x="6322" y="1"/>
                  <a:pt x="538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21"/>
          <p:cNvSpPr/>
          <p:nvPr/>
        </p:nvSpPr>
        <p:spPr>
          <a:xfrm>
            <a:off x="112324" y="4747484"/>
            <a:ext cx="149155" cy="112741"/>
          </a:xfrm>
          <a:custGeom>
            <a:avLst/>
            <a:gdLst/>
            <a:ahLst/>
            <a:cxnLst/>
            <a:rect l="l" t="t" r="r" b="b"/>
            <a:pathLst>
              <a:path w="4346" h="3285" extrusionOk="0">
                <a:moveTo>
                  <a:pt x="12" y="2991"/>
                </a:moveTo>
                <a:cubicBezTo>
                  <a:pt x="12" y="3048"/>
                  <a:pt x="23" y="3093"/>
                  <a:pt x="35" y="3149"/>
                </a:cubicBezTo>
                <a:cubicBezTo>
                  <a:pt x="29" y="3149"/>
                  <a:pt x="51" y="3168"/>
                  <a:pt x="63" y="3184"/>
                </a:cubicBezTo>
                <a:lnTo>
                  <a:pt x="63" y="3184"/>
                </a:lnTo>
                <a:cubicBezTo>
                  <a:pt x="57" y="3153"/>
                  <a:pt x="53" y="3127"/>
                  <a:pt x="57" y="3127"/>
                </a:cubicBezTo>
                <a:cubicBezTo>
                  <a:pt x="46" y="3081"/>
                  <a:pt x="35" y="3036"/>
                  <a:pt x="23" y="2991"/>
                </a:cubicBezTo>
                <a:close/>
                <a:moveTo>
                  <a:pt x="4063" y="1"/>
                </a:moveTo>
                <a:cubicBezTo>
                  <a:pt x="3973" y="12"/>
                  <a:pt x="3883" y="35"/>
                  <a:pt x="3781" y="57"/>
                </a:cubicBezTo>
                <a:cubicBezTo>
                  <a:pt x="3668" y="80"/>
                  <a:pt x="3544" y="125"/>
                  <a:pt x="3431" y="170"/>
                </a:cubicBezTo>
                <a:cubicBezTo>
                  <a:pt x="3149" y="294"/>
                  <a:pt x="2890" y="441"/>
                  <a:pt x="2641" y="633"/>
                </a:cubicBezTo>
                <a:cubicBezTo>
                  <a:pt x="2506" y="723"/>
                  <a:pt x="2371" y="836"/>
                  <a:pt x="2235" y="949"/>
                </a:cubicBezTo>
                <a:cubicBezTo>
                  <a:pt x="2100" y="1062"/>
                  <a:pt x="1976" y="1186"/>
                  <a:pt x="1851" y="1310"/>
                </a:cubicBezTo>
                <a:cubicBezTo>
                  <a:pt x="1615" y="1581"/>
                  <a:pt x="1389" y="1851"/>
                  <a:pt x="1186" y="2111"/>
                </a:cubicBezTo>
                <a:cubicBezTo>
                  <a:pt x="1084" y="2235"/>
                  <a:pt x="983" y="2359"/>
                  <a:pt x="892" y="2472"/>
                </a:cubicBezTo>
                <a:cubicBezTo>
                  <a:pt x="791" y="2585"/>
                  <a:pt x="701" y="2686"/>
                  <a:pt x="610" y="2777"/>
                </a:cubicBezTo>
                <a:cubicBezTo>
                  <a:pt x="509" y="2867"/>
                  <a:pt x="418" y="2946"/>
                  <a:pt x="339" y="3014"/>
                </a:cubicBezTo>
                <a:cubicBezTo>
                  <a:pt x="272" y="3070"/>
                  <a:pt x="193" y="3115"/>
                  <a:pt x="114" y="3160"/>
                </a:cubicBezTo>
                <a:cubicBezTo>
                  <a:pt x="98" y="3171"/>
                  <a:pt x="83" y="3181"/>
                  <a:pt x="68" y="3190"/>
                </a:cubicBezTo>
                <a:lnTo>
                  <a:pt x="68" y="3190"/>
                </a:lnTo>
                <a:cubicBezTo>
                  <a:pt x="67" y="3188"/>
                  <a:pt x="65" y="3186"/>
                  <a:pt x="63" y="3184"/>
                </a:cubicBezTo>
                <a:lnTo>
                  <a:pt x="63" y="3184"/>
                </a:lnTo>
                <a:cubicBezTo>
                  <a:pt x="64" y="3187"/>
                  <a:pt x="64" y="3190"/>
                  <a:pt x="65" y="3193"/>
                </a:cubicBezTo>
                <a:lnTo>
                  <a:pt x="65" y="3193"/>
                </a:lnTo>
                <a:cubicBezTo>
                  <a:pt x="49" y="3203"/>
                  <a:pt x="35" y="3211"/>
                  <a:pt x="23" y="3217"/>
                </a:cubicBezTo>
                <a:cubicBezTo>
                  <a:pt x="1" y="3217"/>
                  <a:pt x="12" y="3239"/>
                  <a:pt x="23" y="3239"/>
                </a:cubicBezTo>
                <a:cubicBezTo>
                  <a:pt x="25" y="3241"/>
                  <a:pt x="26" y="3241"/>
                  <a:pt x="27" y="3241"/>
                </a:cubicBezTo>
                <a:cubicBezTo>
                  <a:pt x="35" y="3241"/>
                  <a:pt x="36" y="3206"/>
                  <a:pt x="46" y="3206"/>
                </a:cubicBezTo>
                <a:cubicBezTo>
                  <a:pt x="51" y="3206"/>
                  <a:pt x="55" y="3207"/>
                  <a:pt x="59" y="3207"/>
                </a:cubicBezTo>
                <a:cubicBezTo>
                  <a:pt x="63" y="3207"/>
                  <a:pt x="65" y="3206"/>
                  <a:pt x="67" y="3206"/>
                </a:cubicBezTo>
                <a:lnTo>
                  <a:pt x="67" y="3206"/>
                </a:lnTo>
                <a:cubicBezTo>
                  <a:pt x="69" y="3214"/>
                  <a:pt x="70" y="3223"/>
                  <a:pt x="72" y="3231"/>
                </a:cubicBezTo>
                <a:lnTo>
                  <a:pt x="72" y="3231"/>
                </a:lnTo>
                <a:cubicBezTo>
                  <a:pt x="90" y="3221"/>
                  <a:pt x="110" y="3213"/>
                  <a:pt x="125" y="3206"/>
                </a:cubicBezTo>
                <a:cubicBezTo>
                  <a:pt x="215" y="3172"/>
                  <a:pt x="306" y="3127"/>
                  <a:pt x="385" y="3081"/>
                </a:cubicBezTo>
                <a:cubicBezTo>
                  <a:pt x="486" y="3014"/>
                  <a:pt x="588" y="2946"/>
                  <a:pt x="689" y="2867"/>
                </a:cubicBezTo>
                <a:cubicBezTo>
                  <a:pt x="915" y="2675"/>
                  <a:pt x="1129" y="2461"/>
                  <a:pt x="1332" y="2235"/>
                </a:cubicBezTo>
                <a:cubicBezTo>
                  <a:pt x="1558" y="1987"/>
                  <a:pt x="1773" y="1716"/>
                  <a:pt x="2009" y="1456"/>
                </a:cubicBezTo>
                <a:cubicBezTo>
                  <a:pt x="2122" y="1332"/>
                  <a:pt x="2246" y="1220"/>
                  <a:pt x="2382" y="1107"/>
                </a:cubicBezTo>
                <a:cubicBezTo>
                  <a:pt x="2506" y="994"/>
                  <a:pt x="2641" y="892"/>
                  <a:pt x="2766" y="791"/>
                </a:cubicBezTo>
                <a:cubicBezTo>
                  <a:pt x="2991" y="610"/>
                  <a:pt x="3239" y="441"/>
                  <a:pt x="3499" y="306"/>
                </a:cubicBezTo>
                <a:cubicBezTo>
                  <a:pt x="3601" y="260"/>
                  <a:pt x="3713" y="227"/>
                  <a:pt x="3826" y="193"/>
                </a:cubicBezTo>
                <a:cubicBezTo>
                  <a:pt x="3862" y="181"/>
                  <a:pt x="3897" y="177"/>
                  <a:pt x="3930" y="177"/>
                </a:cubicBezTo>
                <a:cubicBezTo>
                  <a:pt x="3976" y="177"/>
                  <a:pt x="4019" y="184"/>
                  <a:pt x="4059" y="184"/>
                </a:cubicBezTo>
                <a:cubicBezTo>
                  <a:pt x="4072" y="184"/>
                  <a:pt x="4085" y="183"/>
                  <a:pt x="4097" y="181"/>
                </a:cubicBezTo>
                <a:cubicBezTo>
                  <a:pt x="4103" y="179"/>
                  <a:pt x="4109" y="178"/>
                  <a:pt x="4116" y="178"/>
                </a:cubicBezTo>
                <a:cubicBezTo>
                  <a:pt x="4179" y="178"/>
                  <a:pt x="4248" y="272"/>
                  <a:pt x="4289" y="272"/>
                </a:cubicBezTo>
                <a:lnTo>
                  <a:pt x="4345" y="260"/>
                </a:lnTo>
                <a:cubicBezTo>
                  <a:pt x="4345" y="260"/>
                  <a:pt x="4311" y="136"/>
                  <a:pt x="4266" y="125"/>
                </a:cubicBezTo>
                <a:cubicBezTo>
                  <a:pt x="4221" y="125"/>
                  <a:pt x="4142" y="1"/>
                  <a:pt x="4063" y="1"/>
                </a:cubicBezTo>
                <a:close/>
                <a:moveTo>
                  <a:pt x="72" y="3231"/>
                </a:moveTo>
                <a:lnTo>
                  <a:pt x="72" y="3231"/>
                </a:lnTo>
                <a:cubicBezTo>
                  <a:pt x="62" y="3237"/>
                  <a:pt x="54" y="3243"/>
                  <a:pt x="46" y="3251"/>
                </a:cubicBezTo>
                <a:cubicBezTo>
                  <a:pt x="23" y="3262"/>
                  <a:pt x="57" y="3273"/>
                  <a:pt x="69" y="3285"/>
                </a:cubicBezTo>
                <a:cubicBezTo>
                  <a:pt x="77" y="3285"/>
                  <a:pt x="76" y="3261"/>
                  <a:pt x="72" y="323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3" name="Google Shape;4553;p21"/>
          <p:cNvSpPr/>
          <p:nvPr/>
        </p:nvSpPr>
        <p:spPr>
          <a:xfrm>
            <a:off x="123169" y="4811010"/>
            <a:ext cx="94140" cy="45337"/>
          </a:xfrm>
          <a:custGeom>
            <a:avLst/>
            <a:gdLst/>
            <a:ahLst/>
            <a:cxnLst/>
            <a:rect l="l" t="t" r="r" b="b"/>
            <a:pathLst>
              <a:path w="2743" h="1321" extrusionOk="0">
                <a:moveTo>
                  <a:pt x="2743" y="0"/>
                </a:moveTo>
                <a:lnTo>
                  <a:pt x="2743" y="0"/>
                </a:lnTo>
                <a:cubicBezTo>
                  <a:pt x="2743" y="1"/>
                  <a:pt x="2697" y="12"/>
                  <a:pt x="2607" y="23"/>
                </a:cubicBezTo>
                <a:cubicBezTo>
                  <a:pt x="2577" y="23"/>
                  <a:pt x="2547" y="18"/>
                  <a:pt x="2514" y="18"/>
                </a:cubicBezTo>
                <a:cubicBezTo>
                  <a:pt x="2497" y="18"/>
                  <a:pt x="2480" y="19"/>
                  <a:pt x="2461" y="23"/>
                </a:cubicBezTo>
                <a:cubicBezTo>
                  <a:pt x="2393" y="23"/>
                  <a:pt x="2325" y="34"/>
                  <a:pt x="2258" y="46"/>
                </a:cubicBezTo>
                <a:cubicBezTo>
                  <a:pt x="2100" y="91"/>
                  <a:pt x="1942" y="147"/>
                  <a:pt x="1795" y="215"/>
                </a:cubicBezTo>
                <a:cubicBezTo>
                  <a:pt x="1705" y="260"/>
                  <a:pt x="1626" y="294"/>
                  <a:pt x="1535" y="339"/>
                </a:cubicBezTo>
                <a:cubicBezTo>
                  <a:pt x="1457" y="384"/>
                  <a:pt x="1378" y="441"/>
                  <a:pt x="1287" y="486"/>
                </a:cubicBezTo>
                <a:cubicBezTo>
                  <a:pt x="1118" y="587"/>
                  <a:pt x="960" y="689"/>
                  <a:pt x="813" y="790"/>
                </a:cubicBezTo>
                <a:cubicBezTo>
                  <a:pt x="655" y="892"/>
                  <a:pt x="520" y="982"/>
                  <a:pt x="407" y="1061"/>
                </a:cubicBezTo>
                <a:cubicBezTo>
                  <a:pt x="283" y="1140"/>
                  <a:pt x="181" y="1197"/>
                  <a:pt x="114" y="1253"/>
                </a:cubicBezTo>
                <a:lnTo>
                  <a:pt x="1" y="1321"/>
                </a:lnTo>
                <a:lnTo>
                  <a:pt x="125" y="1287"/>
                </a:lnTo>
                <a:cubicBezTo>
                  <a:pt x="204" y="1264"/>
                  <a:pt x="317" y="1230"/>
                  <a:pt x="452" y="1174"/>
                </a:cubicBezTo>
                <a:cubicBezTo>
                  <a:pt x="588" y="1106"/>
                  <a:pt x="746" y="1039"/>
                  <a:pt x="904" y="960"/>
                </a:cubicBezTo>
                <a:cubicBezTo>
                  <a:pt x="1062" y="869"/>
                  <a:pt x="1231" y="768"/>
                  <a:pt x="1389" y="677"/>
                </a:cubicBezTo>
                <a:cubicBezTo>
                  <a:pt x="1558" y="576"/>
                  <a:pt x="1716" y="474"/>
                  <a:pt x="1874" y="395"/>
                </a:cubicBezTo>
                <a:cubicBezTo>
                  <a:pt x="1942" y="350"/>
                  <a:pt x="2021" y="305"/>
                  <a:pt x="2100" y="271"/>
                </a:cubicBezTo>
                <a:lnTo>
                  <a:pt x="2303" y="170"/>
                </a:lnTo>
                <a:cubicBezTo>
                  <a:pt x="2359" y="136"/>
                  <a:pt x="2416" y="113"/>
                  <a:pt x="2483" y="91"/>
                </a:cubicBezTo>
                <a:cubicBezTo>
                  <a:pt x="2529" y="68"/>
                  <a:pt x="2585" y="57"/>
                  <a:pt x="2619" y="46"/>
                </a:cubicBezTo>
                <a:cubicBezTo>
                  <a:pt x="2653" y="23"/>
                  <a:pt x="2698" y="12"/>
                  <a:pt x="2743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4" name="Google Shape;4554;p21"/>
          <p:cNvSpPr/>
          <p:nvPr/>
        </p:nvSpPr>
        <p:spPr>
          <a:xfrm>
            <a:off x="128215" y="4826900"/>
            <a:ext cx="99562" cy="30991"/>
          </a:xfrm>
          <a:custGeom>
            <a:avLst/>
            <a:gdLst/>
            <a:ahLst/>
            <a:cxnLst/>
            <a:rect l="l" t="t" r="r" b="b"/>
            <a:pathLst>
              <a:path w="2901" h="903" extrusionOk="0">
                <a:moveTo>
                  <a:pt x="2901" y="0"/>
                </a:moveTo>
                <a:cubicBezTo>
                  <a:pt x="2743" y="0"/>
                  <a:pt x="2585" y="23"/>
                  <a:pt x="2427" y="45"/>
                </a:cubicBezTo>
                <a:cubicBezTo>
                  <a:pt x="2077" y="102"/>
                  <a:pt x="1738" y="181"/>
                  <a:pt x="1400" y="282"/>
                </a:cubicBezTo>
                <a:cubicBezTo>
                  <a:pt x="1219" y="339"/>
                  <a:pt x="1039" y="406"/>
                  <a:pt x="869" y="474"/>
                </a:cubicBezTo>
                <a:cubicBezTo>
                  <a:pt x="711" y="530"/>
                  <a:pt x="565" y="598"/>
                  <a:pt x="418" y="666"/>
                </a:cubicBezTo>
                <a:cubicBezTo>
                  <a:pt x="159" y="790"/>
                  <a:pt x="1" y="903"/>
                  <a:pt x="1" y="903"/>
                </a:cubicBezTo>
                <a:cubicBezTo>
                  <a:pt x="1" y="903"/>
                  <a:pt x="181" y="869"/>
                  <a:pt x="463" y="790"/>
                </a:cubicBezTo>
                <a:cubicBezTo>
                  <a:pt x="531" y="767"/>
                  <a:pt x="610" y="745"/>
                  <a:pt x="689" y="722"/>
                </a:cubicBezTo>
                <a:cubicBezTo>
                  <a:pt x="768" y="688"/>
                  <a:pt x="847" y="666"/>
                  <a:pt x="937" y="643"/>
                </a:cubicBezTo>
                <a:cubicBezTo>
                  <a:pt x="1106" y="598"/>
                  <a:pt x="1276" y="542"/>
                  <a:pt x="1456" y="485"/>
                </a:cubicBezTo>
                <a:cubicBezTo>
                  <a:pt x="1648" y="429"/>
                  <a:pt x="1829" y="372"/>
                  <a:pt x="1998" y="316"/>
                </a:cubicBezTo>
                <a:lnTo>
                  <a:pt x="2460" y="158"/>
                </a:lnTo>
                <a:cubicBezTo>
                  <a:pt x="2731" y="68"/>
                  <a:pt x="2901" y="0"/>
                  <a:pt x="290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21"/>
          <p:cNvSpPr/>
          <p:nvPr/>
        </p:nvSpPr>
        <p:spPr>
          <a:xfrm>
            <a:off x="103813" y="4860980"/>
            <a:ext cx="227748" cy="252424"/>
          </a:xfrm>
          <a:custGeom>
            <a:avLst/>
            <a:gdLst/>
            <a:ahLst/>
            <a:cxnLst/>
            <a:rect l="l" t="t" r="r" b="b"/>
            <a:pathLst>
              <a:path w="6636" h="7355" extrusionOk="0">
                <a:moveTo>
                  <a:pt x="328" y="0"/>
                </a:moveTo>
                <a:cubicBezTo>
                  <a:pt x="215" y="23"/>
                  <a:pt x="102" y="57"/>
                  <a:pt x="1" y="90"/>
                </a:cubicBezTo>
                <a:cubicBezTo>
                  <a:pt x="633" y="1264"/>
                  <a:pt x="610" y="1648"/>
                  <a:pt x="779" y="2889"/>
                </a:cubicBezTo>
                <a:cubicBezTo>
                  <a:pt x="836" y="3306"/>
                  <a:pt x="689" y="4187"/>
                  <a:pt x="757" y="4581"/>
                </a:cubicBezTo>
                <a:cubicBezTo>
                  <a:pt x="802" y="4965"/>
                  <a:pt x="937" y="5157"/>
                  <a:pt x="1084" y="5529"/>
                </a:cubicBezTo>
                <a:cubicBezTo>
                  <a:pt x="1614" y="6782"/>
                  <a:pt x="3307" y="7312"/>
                  <a:pt x="4526" y="7346"/>
                </a:cubicBezTo>
                <a:cubicBezTo>
                  <a:pt x="4607" y="7352"/>
                  <a:pt x="4690" y="7355"/>
                  <a:pt x="4772" y="7355"/>
                </a:cubicBezTo>
                <a:cubicBezTo>
                  <a:pt x="4998" y="7355"/>
                  <a:pt x="5225" y="7334"/>
                  <a:pt x="5440" y="7301"/>
                </a:cubicBezTo>
                <a:cubicBezTo>
                  <a:pt x="6196" y="5924"/>
                  <a:pt x="6636" y="4480"/>
                  <a:pt x="5564" y="3002"/>
                </a:cubicBezTo>
                <a:cubicBezTo>
                  <a:pt x="4864" y="2043"/>
                  <a:pt x="4424" y="1569"/>
                  <a:pt x="3363" y="1061"/>
                </a:cubicBezTo>
                <a:cubicBezTo>
                  <a:pt x="2743" y="756"/>
                  <a:pt x="1298" y="23"/>
                  <a:pt x="328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21"/>
          <p:cNvSpPr/>
          <p:nvPr/>
        </p:nvSpPr>
        <p:spPr>
          <a:xfrm>
            <a:off x="80956" y="4857479"/>
            <a:ext cx="5457" cy="4668"/>
          </a:xfrm>
          <a:custGeom>
            <a:avLst/>
            <a:gdLst/>
            <a:ahLst/>
            <a:cxnLst/>
            <a:rect l="l" t="t" r="r" b="b"/>
            <a:pathLst>
              <a:path w="159" h="136" extrusionOk="0">
                <a:moveTo>
                  <a:pt x="1" y="1"/>
                </a:moveTo>
                <a:lnTo>
                  <a:pt x="46" y="136"/>
                </a:lnTo>
                <a:cubicBezTo>
                  <a:pt x="80" y="113"/>
                  <a:pt x="114" y="102"/>
                  <a:pt x="159" y="80"/>
                </a:cubicBezTo>
                <a:cubicBezTo>
                  <a:pt x="102" y="57"/>
                  <a:pt x="57" y="23"/>
                  <a:pt x="1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7" name="Google Shape;4557;p21"/>
          <p:cNvSpPr/>
          <p:nvPr/>
        </p:nvSpPr>
        <p:spPr>
          <a:xfrm>
            <a:off x="103813" y="4860980"/>
            <a:ext cx="166967" cy="163844"/>
          </a:xfrm>
          <a:custGeom>
            <a:avLst/>
            <a:gdLst/>
            <a:ahLst/>
            <a:cxnLst/>
            <a:rect l="l" t="t" r="r" b="b"/>
            <a:pathLst>
              <a:path w="4865" h="4774" extrusionOk="0">
                <a:moveTo>
                  <a:pt x="328" y="0"/>
                </a:moveTo>
                <a:cubicBezTo>
                  <a:pt x="215" y="23"/>
                  <a:pt x="113" y="57"/>
                  <a:pt x="1" y="90"/>
                </a:cubicBezTo>
                <a:cubicBezTo>
                  <a:pt x="633" y="1275"/>
                  <a:pt x="610" y="1659"/>
                  <a:pt x="779" y="2900"/>
                </a:cubicBezTo>
                <a:cubicBezTo>
                  <a:pt x="791" y="3126"/>
                  <a:pt x="791" y="3363"/>
                  <a:pt x="779" y="3600"/>
                </a:cubicBezTo>
                <a:cubicBezTo>
                  <a:pt x="858" y="3848"/>
                  <a:pt x="982" y="4062"/>
                  <a:pt x="1129" y="4153"/>
                </a:cubicBezTo>
                <a:cubicBezTo>
                  <a:pt x="1206" y="4195"/>
                  <a:pt x="1273" y="4213"/>
                  <a:pt x="1331" y="4213"/>
                </a:cubicBezTo>
                <a:cubicBezTo>
                  <a:pt x="1570" y="4213"/>
                  <a:pt x="1670" y="3904"/>
                  <a:pt x="1806" y="3667"/>
                </a:cubicBezTo>
                <a:cubicBezTo>
                  <a:pt x="2009" y="3972"/>
                  <a:pt x="2257" y="4762"/>
                  <a:pt x="2720" y="4773"/>
                </a:cubicBezTo>
                <a:cubicBezTo>
                  <a:pt x="3160" y="4751"/>
                  <a:pt x="3138" y="4085"/>
                  <a:pt x="3194" y="3780"/>
                </a:cubicBezTo>
                <a:cubicBezTo>
                  <a:pt x="3392" y="3807"/>
                  <a:pt x="3797" y="4006"/>
                  <a:pt x="4079" y="4006"/>
                </a:cubicBezTo>
                <a:cubicBezTo>
                  <a:pt x="4151" y="4006"/>
                  <a:pt x="4216" y="3993"/>
                  <a:pt x="4266" y="3961"/>
                </a:cubicBezTo>
                <a:cubicBezTo>
                  <a:pt x="4582" y="3735"/>
                  <a:pt x="4243" y="3419"/>
                  <a:pt x="4142" y="3137"/>
                </a:cubicBezTo>
                <a:lnTo>
                  <a:pt x="4142" y="3137"/>
                </a:lnTo>
                <a:cubicBezTo>
                  <a:pt x="4247" y="3163"/>
                  <a:pt x="4343" y="3177"/>
                  <a:pt x="4427" y="3177"/>
                </a:cubicBezTo>
                <a:cubicBezTo>
                  <a:pt x="4715" y="3177"/>
                  <a:pt x="4865" y="3014"/>
                  <a:pt x="4751" y="2595"/>
                </a:cubicBezTo>
                <a:cubicBezTo>
                  <a:pt x="4638" y="2201"/>
                  <a:pt x="4435" y="1828"/>
                  <a:pt x="4165" y="1512"/>
                </a:cubicBezTo>
                <a:cubicBezTo>
                  <a:pt x="3916" y="1343"/>
                  <a:pt x="3645" y="1185"/>
                  <a:pt x="3375" y="1061"/>
                </a:cubicBezTo>
                <a:cubicBezTo>
                  <a:pt x="2743" y="756"/>
                  <a:pt x="1298" y="23"/>
                  <a:pt x="328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21"/>
          <p:cNvSpPr/>
          <p:nvPr/>
        </p:nvSpPr>
        <p:spPr>
          <a:xfrm>
            <a:off x="115036" y="4857548"/>
            <a:ext cx="253316" cy="253625"/>
          </a:xfrm>
          <a:custGeom>
            <a:avLst/>
            <a:gdLst/>
            <a:ahLst/>
            <a:cxnLst/>
            <a:rect l="l" t="t" r="r" b="b"/>
            <a:pathLst>
              <a:path w="7381" h="7390" extrusionOk="0">
                <a:moveTo>
                  <a:pt x="962" y="0"/>
                </a:moveTo>
                <a:cubicBezTo>
                  <a:pt x="649" y="0"/>
                  <a:pt x="324" y="29"/>
                  <a:pt x="1" y="100"/>
                </a:cubicBezTo>
                <a:cubicBezTo>
                  <a:pt x="971" y="123"/>
                  <a:pt x="2416" y="856"/>
                  <a:pt x="3036" y="1161"/>
                </a:cubicBezTo>
                <a:cubicBezTo>
                  <a:pt x="4097" y="1669"/>
                  <a:pt x="4537" y="2143"/>
                  <a:pt x="5237" y="3102"/>
                </a:cubicBezTo>
                <a:cubicBezTo>
                  <a:pt x="6309" y="4580"/>
                  <a:pt x="5869" y="6024"/>
                  <a:pt x="5124" y="7390"/>
                </a:cubicBezTo>
                <a:cubicBezTo>
                  <a:pt x="6681" y="7108"/>
                  <a:pt x="7381" y="5821"/>
                  <a:pt x="6975" y="4004"/>
                </a:cubicBezTo>
                <a:cubicBezTo>
                  <a:pt x="6523" y="1962"/>
                  <a:pt x="5372" y="1116"/>
                  <a:pt x="3194" y="416"/>
                </a:cubicBezTo>
                <a:cubicBezTo>
                  <a:pt x="3044" y="363"/>
                  <a:pt x="2081" y="0"/>
                  <a:pt x="9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9" name="Google Shape;4559;p21"/>
          <p:cNvSpPr/>
          <p:nvPr/>
        </p:nvSpPr>
        <p:spPr>
          <a:xfrm>
            <a:off x="125881" y="4873369"/>
            <a:ext cx="116619" cy="96439"/>
          </a:xfrm>
          <a:custGeom>
            <a:avLst/>
            <a:gdLst/>
            <a:ahLst/>
            <a:cxnLst/>
            <a:rect l="l" t="t" r="r" b="b"/>
            <a:pathLst>
              <a:path w="3398" h="2810" extrusionOk="0">
                <a:moveTo>
                  <a:pt x="1" y="0"/>
                </a:moveTo>
                <a:cubicBezTo>
                  <a:pt x="1" y="0"/>
                  <a:pt x="69" y="34"/>
                  <a:pt x="170" y="102"/>
                </a:cubicBezTo>
                <a:cubicBezTo>
                  <a:pt x="272" y="169"/>
                  <a:pt x="430" y="248"/>
                  <a:pt x="610" y="361"/>
                </a:cubicBezTo>
                <a:cubicBezTo>
                  <a:pt x="700" y="406"/>
                  <a:pt x="791" y="463"/>
                  <a:pt x="892" y="531"/>
                </a:cubicBezTo>
                <a:cubicBezTo>
                  <a:pt x="994" y="598"/>
                  <a:pt x="1095" y="666"/>
                  <a:pt x="1208" y="745"/>
                </a:cubicBezTo>
                <a:cubicBezTo>
                  <a:pt x="1310" y="813"/>
                  <a:pt x="1423" y="892"/>
                  <a:pt x="1535" y="971"/>
                </a:cubicBezTo>
                <a:cubicBezTo>
                  <a:pt x="1637" y="1050"/>
                  <a:pt x="1750" y="1129"/>
                  <a:pt x="1863" y="1219"/>
                </a:cubicBezTo>
                <a:cubicBezTo>
                  <a:pt x="1964" y="1309"/>
                  <a:pt x="2066" y="1399"/>
                  <a:pt x="2179" y="1490"/>
                </a:cubicBezTo>
                <a:cubicBezTo>
                  <a:pt x="2280" y="1569"/>
                  <a:pt x="2371" y="1659"/>
                  <a:pt x="2461" y="1761"/>
                </a:cubicBezTo>
                <a:cubicBezTo>
                  <a:pt x="2551" y="1851"/>
                  <a:pt x="2641" y="1930"/>
                  <a:pt x="2732" y="2020"/>
                </a:cubicBezTo>
                <a:cubicBezTo>
                  <a:pt x="2811" y="2110"/>
                  <a:pt x="2878" y="2189"/>
                  <a:pt x="2946" y="2268"/>
                </a:cubicBezTo>
                <a:cubicBezTo>
                  <a:pt x="3093" y="2415"/>
                  <a:pt x="3194" y="2562"/>
                  <a:pt x="3273" y="2663"/>
                </a:cubicBezTo>
                <a:lnTo>
                  <a:pt x="3397" y="2810"/>
                </a:lnTo>
                <a:cubicBezTo>
                  <a:pt x="3397" y="2810"/>
                  <a:pt x="3364" y="2742"/>
                  <a:pt x="3307" y="2641"/>
                </a:cubicBezTo>
                <a:lnTo>
                  <a:pt x="3194" y="2438"/>
                </a:lnTo>
                <a:cubicBezTo>
                  <a:pt x="3149" y="2359"/>
                  <a:pt x="3104" y="2268"/>
                  <a:pt x="3048" y="2189"/>
                </a:cubicBezTo>
                <a:cubicBezTo>
                  <a:pt x="2991" y="2099"/>
                  <a:pt x="2923" y="2009"/>
                  <a:pt x="2844" y="1907"/>
                </a:cubicBezTo>
                <a:cubicBezTo>
                  <a:pt x="2765" y="1806"/>
                  <a:pt x="2686" y="1715"/>
                  <a:pt x="2596" y="1625"/>
                </a:cubicBezTo>
                <a:cubicBezTo>
                  <a:pt x="2506" y="1512"/>
                  <a:pt x="2416" y="1422"/>
                  <a:pt x="2314" y="1332"/>
                </a:cubicBezTo>
                <a:lnTo>
                  <a:pt x="1998" y="1050"/>
                </a:lnTo>
                <a:lnTo>
                  <a:pt x="1660" y="790"/>
                </a:lnTo>
                <a:cubicBezTo>
                  <a:pt x="1547" y="711"/>
                  <a:pt x="1423" y="643"/>
                  <a:pt x="1310" y="576"/>
                </a:cubicBezTo>
                <a:cubicBezTo>
                  <a:pt x="1197" y="508"/>
                  <a:pt x="1084" y="429"/>
                  <a:pt x="971" y="384"/>
                </a:cubicBezTo>
                <a:cubicBezTo>
                  <a:pt x="870" y="339"/>
                  <a:pt x="757" y="294"/>
                  <a:pt x="667" y="248"/>
                </a:cubicBezTo>
                <a:cubicBezTo>
                  <a:pt x="576" y="203"/>
                  <a:pt x="486" y="169"/>
                  <a:pt x="396" y="136"/>
                </a:cubicBezTo>
                <a:lnTo>
                  <a:pt x="181" y="68"/>
                </a:lnTo>
                <a:cubicBezTo>
                  <a:pt x="69" y="23"/>
                  <a:pt x="1" y="0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0" name="Google Shape;4560;p21"/>
          <p:cNvSpPr/>
          <p:nvPr/>
        </p:nvSpPr>
        <p:spPr>
          <a:xfrm>
            <a:off x="111192" y="4864824"/>
            <a:ext cx="116585" cy="156122"/>
          </a:xfrm>
          <a:custGeom>
            <a:avLst/>
            <a:gdLst/>
            <a:ahLst/>
            <a:cxnLst/>
            <a:rect l="l" t="t" r="r" b="b"/>
            <a:pathLst>
              <a:path w="3397" h="4549" extrusionOk="0">
                <a:moveTo>
                  <a:pt x="0" y="1"/>
                </a:moveTo>
                <a:cubicBezTo>
                  <a:pt x="0" y="1"/>
                  <a:pt x="68" y="69"/>
                  <a:pt x="192" y="170"/>
                </a:cubicBezTo>
                <a:cubicBezTo>
                  <a:pt x="316" y="272"/>
                  <a:pt x="474" y="430"/>
                  <a:pt x="677" y="610"/>
                </a:cubicBezTo>
                <a:cubicBezTo>
                  <a:pt x="869" y="791"/>
                  <a:pt x="1083" y="1017"/>
                  <a:pt x="1320" y="1265"/>
                </a:cubicBezTo>
                <a:cubicBezTo>
                  <a:pt x="1433" y="1389"/>
                  <a:pt x="1546" y="1524"/>
                  <a:pt x="1659" y="1660"/>
                </a:cubicBezTo>
                <a:cubicBezTo>
                  <a:pt x="1783" y="1784"/>
                  <a:pt x="1896" y="1931"/>
                  <a:pt x="2009" y="2066"/>
                </a:cubicBezTo>
                <a:cubicBezTo>
                  <a:pt x="2110" y="2213"/>
                  <a:pt x="2223" y="2348"/>
                  <a:pt x="2325" y="2495"/>
                </a:cubicBezTo>
                <a:cubicBezTo>
                  <a:pt x="2426" y="2630"/>
                  <a:pt x="2528" y="2777"/>
                  <a:pt x="2618" y="2912"/>
                </a:cubicBezTo>
                <a:cubicBezTo>
                  <a:pt x="2708" y="3059"/>
                  <a:pt x="2810" y="3183"/>
                  <a:pt x="2878" y="3318"/>
                </a:cubicBezTo>
                <a:cubicBezTo>
                  <a:pt x="2934" y="3465"/>
                  <a:pt x="3013" y="3589"/>
                  <a:pt x="3069" y="3713"/>
                </a:cubicBezTo>
                <a:cubicBezTo>
                  <a:pt x="3126" y="3815"/>
                  <a:pt x="3171" y="3928"/>
                  <a:pt x="3216" y="4041"/>
                </a:cubicBezTo>
                <a:cubicBezTo>
                  <a:pt x="3261" y="4142"/>
                  <a:pt x="3295" y="4232"/>
                  <a:pt x="3318" y="4311"/>
                </a:cubicBezTo>
                <a:cubicBezTo>
                  <a:pt x="3374" y="4458"/>
                  <a:pt x="3397" y="4548"/>
                  <a:pt x="3397" y="4548"/>
                </a:cubicBezTo>
                <a:cubicBezTo>
                  <a:pt x="3397" y="4548"/>
                  <a:pt x="3385" y="4458"/>
                  <a:pt x="3363" y="4300"/>
                </a:cubicBezTo>
                <a:cubicBezTo>
                  <a:pt x="3351" y="4221"/>
                  <a:pt x="3318" y="4131"/>
                  <a:pt x="3295" y="4018"/>
                </a:cubicBezTo>
                <a:cubicBezTo>
                  <a:pt x="3261" y="3894"/>
                  <a:pt x="3227" y="3781"/>
                  <a:pt x="3182" y="3657"/>
                </a:cubicBezTo>
                <a:cubicBezTo>
                  <a:pt x="3137" y="3533"/>
                  <a:pt x="3081" y="3397"/>
                  <a:pt x="3013" y="3251"/>
                </a:cubicBezTo>
                <a:cubicBezTo>
                  <a:pt x="2934" y="3115"/>
                  <a:pt x="2866" y="2957"/>
                  <a:pt x="2776" y="2811"/>
                </a:cubicBezTo>
                <a:cubicBezTo>
                  <a:pt x="2686" y="2664"/>
                  <a:pt x="2595" y="2517"/>
                  <a:pt x="2494" y="2371"/>
                </a:cubicBezTo>
                <a:cubicBezTo>
                  <a:pt x="2392" y="2213"/>
                  <a:pt x="2291" y="2055"/>
                  <a:pt x="2178" y="1919"/>
                </a:cubicBezTo>
                <a:cubicBezTo>
                  <a:pt x="2054" y="1795"/>
                  <a:pt x="1941" y="1637"/>
                  <a:pt x="1817" y="1513"/>
                </a:cubicBezTo>
                <a:cubicBezTo>
                  <a:pt x="1704" y="1378"/>
                  <a:pt x="1569" y="1253"/>
                  <a:pt x="1456" y="1129"/>
                </a:cubicBezTo>
                <a:cubicBezTo>
                  <a:pt x="1332" y="1005"/>
                  <a:pt x="1219" y="892"/>
                  <a:pt x="1095" y="791"/>
                </a:cubicBezTo>
                <a:cubicBezTo>
                  <a:pt x="970" y="689"/>
                  <a:pt x="858" y="588"/>
                  <a:pt x="756" y="509"/>
                </a:cubicBezTo>
                <a:cubicBezTo>
                  <a:pt x="655" y="430"/>
                  <a:pt x="553" y="351"/>
                  <a:pt x="451" y="283"/>
                </a:cubicBezTo>
                <a:cubicBezTo>
                  <a:pt x="372" y="227"/>
                  <a:pt x="293" y="170"/>
                  <a:pt x="214" y="125"/>
                </a:cubicBezTo>
                <a:cubicBezTo>
                  <a:pt x="79" y="46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1" name="Google Shape;4561;p21"/>
          <p:cNvSpPr/>
          <p:nvPr/>
        </p:nvSpPr>
        <p:spPr>
          <a:xfrm>
            <a:off x="110402" y="4865991"/>
            <a:ext cx="74406" cy="116997"/>
          </a:xfrm>
          <a:custGeom>
            <a:avLst/>
            <a:gdLst/>
            <a:ahLst/>
            <a:cxnLst/>
            <a:rect l="l" t="t" r="r" b="b"/>
            <a:pathLst>
              <a:path w="2168" h="3409" extrusionOk="0">
                <a:moveTo>
                  <a:pt x="0" y="1"/>
                </a:moveTo>
                <a:cubicBezTo>
                  <a:pt x="0" y="1"/>
                  <a:pt x="34" y="57"/>
                  <a:pt x="102" y="136"/>
                </a:cubicBezTo>
                <a:cubicBezTo>
                  <a:pt x="136" y="181"/>
                  <a:pt x="170" y="238"/>
                  <a:pt x="226" y="294"/>
                </a:cubicBezTo>
                <a:cubicBezTo>
                  <a:pt x="271" y="362"/>
                  <a:pt x="316" y="430"/>
                  <a:pt x="373" y="509"/>
                </a:cubicBezTo>
                <a:lnTo>
                  <a:pt x="553" y="757"/>
                </a:lnTo>
                <a:cubicBezTo>
                  <a:pt x="610" y="847"/>
                  <a:pt x="678" y="949"/>
                  <a:pt x="745" y="1039"/>
                </a:cubicBezTo>
                <a:cubicBezTo>
                  <a:pt x="881" y="1231"/>
                  <a:pt x="1027" y="1445"/>
                  <a:pt x="1163" y="1660"/>
                </a:cubicBezTo>
                <a:cubicBezTo>
                  <a:pt x="1230" y="1761"/>
                  <a:pt x="1298" y="1863"/>
                  <a:pt x="1377" y="1976"/>
                </a:cubicBezTo>
                <a:cubicBezTo>
                  <a:pt x="1445" y="2077"/>
                  <a:pt x="1501" y="2179"/>
                  <a:pt x="1569" y="2280"/>
                </a:cubicBezTo>
                <a:cubicBezTo>
                  <a:pt x="1625" y="2382"/>
                  <a:pt x="1693" y="2483"/>
                  <a:pt x="1750" y="2574"/>
                </a:cubicBezTo>
                <a:cubicBezTo>
                  <a:pt x="1795" y="2664"/>
                  <a:pt x="1840" y="2743"/>
                  <a:pt x="1885" y="2833"/>
                </a:cubicBezTo>
                <a:cubicBezTo>
                  <a:pt x="1930" y="2923"/>
                  <a:pt x="1986" y="3002"/>
                  <a:pt x="2009" y="3070"/>
                </a:cubicBezTo>
                <a:lnTo>
                  <a:pt x="2088" y="3251"/>
                </a:lnTo>
                <a:cubicBezTo>
                  <a:pt x="2133" y="3352"/>
                  <a:pt x="2167" y="3409"/>
                  <a:pt x="2167" y="3409"/>
                </a:cubicBezTo>
                <a:cubicBezTo>
                  <a:pt x="2167" y="3409"/>
                  <a:pt x="2156" y="3341"/>
                  <a:pt x="2122" y="3239"/>
                </a:cubicBezTo>
                <a:cubicBezTo>
                  <a:pt x="2111" y="3183"/>
                  <a:pt x="2099" y="3115"/>
                  <a:pt x="2077" y="3036"/>
                </a:cubicBezTo>
                <a:cubicBezTo>
                  <a:pt x="2065" y="2957"/>
                  <a:pt x="2032" y="2867"/>
                  <a:pt x="1998" y="2788"/>
                </a:cubicBezTo>
                <a:cubicBezTo>
                  <a:pt x="1964" y="2698"/>
                  <a:pt x="1930" y="2596"/>
                  <a:pt x="1885" y="2495"/>
                </a:cubicBezTo>
                <a:cubicBezTo>
                  <a:pt x="1829" y="2404"/>
                  <a:pt x="1783" y="2291"/>
                  <a:pt x="1727" y="2190"/>
                </a:cubicBezTo>
                <a:cubicBezTo>
                  <a:pt x="1671" y="2077"/>
                  <a:pt x="1603" y="1976"/>
                  <a:pt x="1546" y="1863"/>
                </a:cubicBezTo>
                <a:cubicBezTo>
                  <a:pt x="1479" y="1750"/>
                  <a:pt x="1411" y="1648"/>
                  <a:pt x="1343" y="1535"/>
                </a:cubicBezTo>
                <a:cubicBezTo>
                  <a:pt x="1264" y="1434"/>
                  <a:pt x="1197" y="1321"/>
                  <a:pt x="1118" y="1219"/>
                </a:cubicBezTo>
                <a:cubicBezTo>
                  <a:pt x="1050" y="1118"/>
                  <a:pt x="971" y="1028"/>
                  <a:pt x="892" y="926"/>
                </a:cubicBezTo>
                <a:cubicBezTo>
                  <a:pt x="757" y="757"/>
                  <a:pt x="621" y="588"/>
                  <a:pt x="463" y="430"/>
                </a:cubicBezTo>
                <a:cubicBezTo>
                  <a:pt x="362" y="317"/>
                  <a:pt x="249" y="215"/>
                  <a:pt x="125" y="114"/>
                </a:cubicBezTo>
                <a:cubicBezTo>
                  <a:pt x="46" y="35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2" name="Google Shape;4562;p21"/>
          <p:cNvSpPr/>
          <p:nvPr/>
        </p:nvSpPr>
        <p:spPr>
          <a:xfrm>
            <a:off x="110402" y="4865991"/>
            <a:ext cx="44170" cy="103440"/>
          </a:xfrm>
          <a:custGeom>
            <a:avLst/>
            <a:gdLst/>
            <a:ahLst/>
            <a:cxnLst/>
            <a:rect l="l" t="t" r="r" b="b"/>
            <a:pathLst>
              <a:path w="1287" h="3014" extrusionOk="0">
                <a:moveTo>
                  <a:pt x="0" y="1"/>
                </a:moveTo>
                <a:lnTo>
                  <a:pt x="68" y="102"/>
                </a:lnTo>
                <a:cubicBezTo>
                  <a:pt x="91" y="147"/>
                  <a:pt x="113" y="193"/>
                  <a:pt x="136" y="249"/>
                </a:cubicBezTo>
                <a:cubicBezTo>
                  <a:pt x="158" y="305"/>
                  <a:pt x="192" y="373"/>
                  <a:pt x="215" y="441"/>
                </a:cubicBezTo>
                <a:cubicBezTo>
                  <a:pt x="271" y="588"/>
                  <a:pt x="339" y="746"/>
                  <a:pt x="418" y="926"/>
                </a:cubicBezTo>
                <a:cubicBezTo>
                  <a:pt x="486" y="1118"/>
                  <a:pt x="565" y="1298"/>
                  <a:pt x="644" y="1490"/>
                </a:cubicBezTo>
                <a:cubicBezTo>
                  <a:pt x="723" y="1693"/>
                  <a:pt x="802" y="1885"/>
                  <a:pt x="869" y="2055"/>
                </a:cubicBezTo>
                <a:cubicBezTo>
                  <a:pt x="937" y="2224"/>
                  <a:pt x="1027" y="2393"/>
                  <a:pt x="1084" y="2540"/>
                </a:cubicBezTo>
                <a:cubicBezTo>
                  <a:pt x="1129" y="2675"/>
                  <a:pt x="1185" y="2799"/>
                  <a:pt x="1219" y="2878"/>
                </a:cubicBezTo>
                <a:cubicBezTo>
                  <a:pt x="1242" y="2923"/>
                  <a:pt x="1264" y="2969"/>
                  <a:pt x="1287" y="3014"/>
                </a:cubicBezTo>
                <a:cubicBezTo>
                  <a:pt x="1287" y="3014"/>
                  <a:pt x="1276" y="2957"/>
                  <a:pt x="1264" y="2867"/>
                </a:cubicBezTo>
                <a:cubicBezTo>
                  <a:pt x="1242" y="2743"/>
                  <a:pt x="1219" y="2619"/>
                  <a:pt x="1185" y="2506"/>
                </a:cubicBezTo>
                <a:cubicBezTo>
                  <a:pt x="1163" y="2348"/>
                  <a:pt x="1106" y="2167"/>
                  <a:pt x="1050" y="1987"/>
                </a:cubicBezTo>
                <a:cubicBezTo>
                  <a:pt x="993" y="1806"/>
                  <a:pt x="926" y="1614"/>
                  <a:pt x="835" y="1423"/>
                </a:cubicBezTo>
                <a:cubicBezTo>
                  <a:pt x="757" y="1242"/>
                  <a:pt x="678" y="1050"/>
                  <a:pt x="587" y="870"/>
                </a:cubicBezTo>
                <a:cubicBezTo>
                  <a:pt x="542" y="791"/>
                  <a:pt x="497" y="700"/>
                  <a:pt x="452" y="621"/>
                </a:cubicBezTo>
                <a:cubicBezTo>
                  <a:pt x="407" y="554"/>
                  <a:pt x="350" y="475"/>
                  <a:pt x="316" y="407"/>
                </a:cubicBezTo>
                <a:cubicBezTo>
                  <a:pt x="249" y="294"/>
                  <a:pt x="170" y="193"/>
                  <a:pt x="91" y="102"/>
                </a:cubicBezTo>
                <a:cubicBezTo>
                  <a:pt x="34" y="35"/>
                  <a:pt x="0" y="1"/>
                  <a:pt x="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3" name="Google Shape;4563;p21"/>
          <p:cNvSpPr/>
          <p:nvPr/>
        </p:nvSpPr>
        <p:spPr>
          <a:xfrm>
            <a:off x="6681653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1" y="429"/>
                  <a:pt x="1" y="948"/>
                </a:cubicBezTo>
                <a:cubicBezTo>
                  <a:pt x="1" y="1467"/>
                  <a:pt x="136" y="1885"/>
                  <a:pt x="294" y="1885"/>
                </a:cubicBezTo>
                <a:cubicBezTo>
                  <a:pt x="452" y="1885"/>
                  <a:pt x="599" y="1456"/>
                  <a:pt x="599" y="948"/>
                </a:cubicBezTo>
                <a:cubicBezTo>
                  <a:pt x="599" y="429"/>
                  <a:pt x="452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4" name="Google Shape;4564;p21"/>
          <p:cNvSpPr/>
          <p:nvPr/>
        </p:nvSpPr>
        <p:spPr>
          <a:xfrm>
            <a:off x="6880709" y="807376"/>
            <a:ext cx="20592" cy="64728"/>
          </a:xfrm>
          <a:custGeom>
            <a:avLst/>
            <a:gdLst/>
            <a:ahLst/>
            <a:cxnLst/>
            <a:rect l="l" t="t" r="r" b="b"/>
            <a:pathLst>
              <a:path w="600" h="1886" extrusionOk="0">
                <a:moveTo>
                  <a:pt x="294" y="1"/>
                </a:moveTo>
                <a:cubicBezTo>
                  <a:pt x="136" y="1"/>
                  <a:pt x="1" y="430"/>
                  <a:pt x="1" y="949"/>
                </a:cubicBezTo>
                <a:cubicBezTo>
                  <a:pt x="1" y="1468"/>
                  <a:pt x="136" y="1885"/>
                  <a:pt x="294" y="1885"/>
                </a:cubicBezTo>
                <a:cubicBezTo>
                  <a:pt x="464" y="1885"/>
                  <a:pt x="599" y="1468"/>
                  <a:pt x="599" y="949"/>
                </a:cubicBezTo>
                <a:cubicBezTo>
                  <a:pt x="599" y="430"/>
                  <a:pt x="464" y="1"/>
                  <a:pt x="29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5" name="Google Shape;4565;p21"/>
          <p:cNvSpPr/>
          <p:nvPr/>
        </p:nvSpPr>
        <p:spPr>
          <a:xfrm>
            <a:off x="6829606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305" y="0"/>
                </a:moveTo>
                <a:cubicBezTo>
                  <a:pt x="136" y="0"/>
                  <a:pt x="0" y="429"/>
                  <a:pt x="0" y="948"/>
                </a:cubicBezTo>
                <a:cubicBezTo>
                  <a:pt x="0" y="1467"/>
                  <a:pt x="147" y="1885"/>
                  <a:pt x="305" y="1885"/>
                </a:cubicBezTo>
                <a:cubicBezTo>
                  <a:pt x="463" y="1885"/>
                  <a:pt x="599" y="1467"/>
                  <a:pt x="599" y="948"/>
                </a:cubicBezTo>
                <a:cubicBezTo>
                  <a:pt x="599" y="429"/>
                  <a:pt x="463" y="0"/>
                  <a:pt x="30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6" name="Google Shape;4566;p21"/>
          <p:cNvSpPr/>
          <p:nvPr/>
        </p:nvSpPr>
        <p:spPr>
          <a:xfrm>
            <a:off x="7894213" y="2655130"/>
            <a:ext cx="512020" cy="355384"/>
          </a:xfrm>
          <a:custGeom>
            <a:avLst/>
            <a:gdLst/>
            <a:ahLst/>
            <a:cxnLst/>
            <a:rect l="l" t="t" r="r" b="b"/>
            <a:pathLst>
              <a:path w="14919" h="10355" extrusionOk="0">
                <a:moveTo>
                  <a:pt x="12564" y="0"/>
                </a:moveTo>
                <a:cubicBezTo>
                  <a:pt x="6454" y="0"/>
                  <a:pt x="1686" y="4185"/>
                  <a:pt x="1" y="10312"/>
                </a:cubicBezTo>
                <a:cubicBezTo>
                  <a:pt x="294" y="10340"/>
                  <a:pt x="599" y="10354"/>
                  <a:pt x="912" y="10354"/>
                </a:cubicBezTo>
                <a:cubicBezTo>
                  <a:pt x="6143" y="10354"/>
                  <a:pt x="13801" y="6483"/>
                  <a:pt x="14918" y="202"/>
                </a:cubicBezTo>
                <a:cubicBezTo>
                  <a:pt x="14115" y="66"/>
                  <a:pt x="13329" y="0"/>
                  <a:pt x="12564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7" name="Google Shape;4567;p21"/>
          <p:cNvSpPr/>
          <p:nvPr/>
        </p:nvSpPr>
        <p:spPr>
          <a:xfrm>
            <a:off x="7912025" y="2596581"/>
            <a:ext cx="594525" cy="408991"/>
          </a:xfrm>
          <a:custGeom>
            <a:avLst/>
            <a:gdLst/>
            <a:ahLst/>
            <a:cxnLst/>
            <a:rect l="l" t="t" r="r" b="b"/>
            <a:pathLst>
              <a:path w="17323" h="11917" extrusionOk="0">
                <a:moveTo>
                  <a:pt x="17322" y="1"/>
                </a:moveTo>
                <a:cubicBezTo>
                  <a:pt x="17322" y="1"/>
                  <a:pt x="16182" y="655"/>
                  <a:pt x="14501" y="1682"/>
                </a:cubicBezTo>
                <a:cubicBezTo>
                  <a:pt x="13722" y="2156"/>
                  <a:pt x="12831" y="2686"/>
                  <a:pt x="11883" y="3284"/>
                </a:cubicBezTo>
                <a:cubicBezTo>
                  <a:pt x="11466" y="3126"/>
                  <a:pt x="11048" y="2980"/>
                  <a:pt x="10631" y="2822"/>
                </a:cubicBezTo>
                <a:cubicBezTo>
                  <a:pt x="10394" y="2754"/>
                  <a:pt x="10145" y="2675"/>
                  <a:pt x="9908" y="2607"/>
                </a:cubicBezTo>
                <a:cubicBezTo>
                  <a:pt x="9660" y="2540"/>
                  <a:pt x="9412" y="2506"/>
                  <a:pt x="9164" y="2472"/>
                </a:cubicBezTo>
                <a:lnTo>
                  <a:pt x="9164" y="2472"/>
                </a:lnTo>
                <a:cubicBezTo>
                  <a:pt x="9389" y="2573"/>
                  <a:pt x="9626" y="2652"/>
                  <a:pt x="9863" y="2754"/>
                </a:cubicBezTo>
                <a:cubicBezTo>
                  <a:pt x="10100" y="2844"/>
                  <a:pt x="10326" y="2946"/>
                  <a:pt x="10552" y="3047"/>
                </a:cubicBezTo>
                <a:cubicBezTo>
                  <a:pt x="10901" y="3194"/>
                  <a:pt x="11251" y="3341"/>
                  <a:pt x="11601" y="3465"/>
                </a:cubicBezTo>
                <a:cubicBezTo>
                  <a:pt x="11003" y="3837"/>
                  <a:pt x="10382" y="4243"/>
                  <a:pt x="9750" y="4650"/>
                </a:cubicBezTo>
                <a:cubicBezTo>
                  <a:pt x="9739" y="4616"/>
                  <a:pt x="9717" y="4582"/>
                  <a:pt x="9683" y="4571"/>
                </a:cubicBezTo>
                <a:lnTo>
                  <a:pt x="8983" y="4368"/>
                </a:lnTo>
                <a:cubicBezTo>
                  <a:pt x="8757" y="4322"/>
                  <a:pt x="8520" y="4277"/>
                  <a:pt x="8295" y="4232"/>
                </a:cubicBezTo>
                <a:cubicBezTo>
                  <a:pt x="8058" y="4187"/>
                  <a:pt x="7832" y="4153"/>
                  <a:pt x="7595" y="4108"/>
                </a:cubicBezTo>
                <a:cubicBezTo>
                  <a:pt x="7369" y="4074"/>
                  <a:pt x="7144" y="4018"/>
                  <a:pt x="6895" y="3984"/>
                </a:cubicBezTo>
                <a:lnTo>
                  <a:pt x="6895" y="3984"/>
                </a:lnTo>
                <a:cubicBezTo>
                  <a:pt x="7121" y="4074"/>
                  <a:pt x="7336" y="4153"/>
                  <a:pt x="7561" y="4243"/>
                </a:cubicBezTo>
                <a:cubicBezTo>
                  <a:pt x="7787" y="4334"/>
                  <a:pt x="8013" y="4390"/>
                  <a:pt x="8250" y="4447"/>
                </a:cubicBezTo>
                <a:cubicBezTo>
                  <a:pt x="8475" y="4514"/>
                  <a:pt x="8701" y="4571"/>
                  <a:pt x="8927" y="4627"/>
                </a:cubicBezTo>
                <a:cubicBezTo>
                  <a:pt x="9107" y="4684"/>
                  <a:pt x="9288" y="4740"/>
                  <a:pt x="9480" y="4796"/>
                </a:cubicBezTo>
                <a:cubicBezTo>
                  <a:pt x="9480" y="4808"/>
                  <a:pt x="9480" y="4819"/>
                  <a:pt x="9480" y="4819"/>
                </a:cubicBezTo>
                <a:cubicBezTo>
                  <a:pt x="9118" y="5056"/>
                  <a:pt x="8746" y="5293"/>
                  <a:pt x="8385" y="5530"/>
                </a:cubicBezTo>
                <a:lnTo>
                  <a:pt x="7889" y="5868"/>
                </a:lnTo>
                <a:lnTo>
                  <a:pt x="7324" y="5688"/>
                </a:lnTo>
                <a:cubicBezTo>
                  <a:pt x="7065" y="5631"/>
                  <a:pt x="6805" y="5575"/>
                  <a:pt x="6546" y="5530"/>
                </a:cubicBezTo>
                <a:cubicBezTo>
                  <a:pt x="6015" y="5440"/>
                  <a:pt x="5508" y="5361"/>
                  <a:pt x="4977" y="5293"/>
                </a:cubicBezTo>
                <a:lnTo>
                  <a:pt x="4977" y="5293"/>
                </a:lnTo>
                <a:cubicBezTo>
                  <a:pt x="5225" y="5383"/>
                  <a:pt x="5474" y="5462"/>
                  <a:pt x="5733" y="5541"/>
                </a:cubicBezTo>
                <a:lnTo>
                  <a:pt x="6501" y="5756"/>
                </a:lnTo>
                <a:cubicBezTo>
                  <a:pt x="6749" y="5823"/>
                  <a:pt x="6997" y="5891"/>
                  <a:pt x="7257" y="5947"/>
                </a:cubicBezTo>
                <a:lnTo>
                  <a:pt x="7606" y="6060"/>
                </a:lnTo>
                <a:cubicBezTo>
                  <a:pt x="7324" y="6252"/>
                  <a:pt x="7042" y="6444"/>
                  <a:pt x="6771" y="6624"/>
                </a:cubicBezTo>
                <a:cubicBezTo>
                  <a:pt x="6467" y="6828"/>
                  <a:pt x="6173" y="7042"/>
                  <a:pt x="5880" y="7245"/>
                </a:cubicBezTo>
                <a:cubicBezTo>
                  <a:pt x="5778" y="7200"/>
                  <a:pt x="5688" y="7155"/>
                  <a:pt x="5587" y="7121"/>
                </a:cubicBezTo>
                <a:cubicBezTo>
                  <a:pt x="5372" y="7042"/>
                  <a:pt x="5146" y="6974"/>
                  <a:pt x="4932" y="6907"/>
                </a:cubicBezTo>
                <a:cubicBezTo>
                  <a:pt x="4706" y="6839"/>
                  <a:pt x="4481" y="6816"/>
                  <a:pt x="4255" y="6771"/>
                </a:cubicBezTo>
                <a:cubicBezTo>
                  <a:pt x="4018" y="6760"/>
                  <a:pt x="3792" y="6749"/>
                  <a:pt x="3567" y="6737"/>
                </a:cubicBezTo>
                <a:lnTo>
                  <a:pt x="3567" y="6737"/>
                </a:lnTo>
                <a:cubicBezTo>
                  <a:pt x="3792" y="6805"/>
                  <a:pt x="4007" y="6861"/>
                  <a:pt x="4221" y="6918"/>
                </a:cubicBezTo>
                <a:cubicBezTo>
                  <a:pt x="4436" y="6963"/>
                  <a:pt x="4650" y="7053"/>
                  <a:pt x="4864" y="7121"/>
                </a:cubicBezTo>
                <a:cubicBezTo>
                  <a:pt x="5079" y="7189"/>
                  <a:pt x="5282" y="7290"/>
                  <a:pt x="5485" y="7369"/>
                </a:cubicBezTo>
                <a:lnTo>
                  <a:pt x="5632" y="7426"/>
                </a:lnTo>
                <a:cubicBezTo>
                  <a:pt x="5485" y="7527"/>
                  <a:pt x="5350" y="7629"/>
                  <a:pt x="5214" y="7719"/>
                </a:cubicBezTo>
                <a:cubicBezTo>
                  <a:pt x="4774" y="8035"/>
                  <a:pt x="4379" y="8328"/>
                  <a:pt x="3995" y="8610"/>
                </a:cubicBezTo>
                <a:cubicBezTo>
                  <a:pt x="3995" y="8610"/>
                  <a:pt x="3995" y="8588"/>
                  <a:pt x="4007" y="8588"/>
                </a:cubicBezTo>
                <a:lnTo>
                  <a:pt x="4007" y="8565"/>
                </a:lnTo>
                <a:cubicBezTo>
                  <a:pt x="4007" y="8486"/>
                  <a:pt x="3950" y="8430"/>
                  <a:pt x="3883" y="8419"/>
                </a:cubicBezTo>
                <a:lnTo>
                  <a:pt x="3860" y="8419"/>
                </a:lnTo>
                <a:cubicBezTo>
                  <a:pt x="3499" y="8407"/>
                  <a:pt x="3149" y="8396"/>
                  <a:pt x="2788" y="8396"/>
                </a:cubicBezTo>
                <a:cubicBezTo>
                  <a:pt x="2438" y="8362"/>
                  <a:pt x="2077" y="8351"/>
                  <a:pt x="1716" y="8351"/>
                </a:cubicBezTo>
                <a:cubicBezTo>
                  <a:pt x="2055" y="8464"/>
                  <a:pt x="2416" y="8543"/>
                  <a:pt x="2765" y="8622"/>
                </a:cubicBezTo>
                <a:cubicBezTo>
                  <a:pt x="3070" y="8656"/>
                  <a:pt x="3386" y="8667"/>
                  <a:pt x="3691" y="8689"/>
                </a:cubicBezTo>
                <a:cubicBezTo>
                  <a:pt x="3679" y="8746"/>
                  <a:pt x="3668" y="8802"/>
                  <a:pt x="3668" y="8847"/>
                </a:cubicBezTo>
                <a:cubicBezTo>
                  <a:pt x="3251" y="9175"/>
                  <a:pt x="2856" y="9479"/>
                  <a:pt x="2495" y="9773"/>
                </a:cubicBezTo>
                <a:cubicBezTo>
                  <a:pt x="2111" y="10077"/>
                  <a:pt x="1750" y="10348"/>
                  <a:pt x="1457" y="10619"/>
                </a:cubicBezTo>
                <a:cubicBezTo>
                  <a:pt x="1163" y="10890"/>
                  <a:pt x="892" y="11116"/>
                  <a:pt x="678" y="11307"/>
                </a:cubicBezTo>
                <a:cubicBezTo>
                  <a:pt x="249" y="11691"/>
                  <a:pt x="1" y="11917"/>
                  <a:pt x="1" y="11917"/>
                </a:cubicBezTo>
                <a:lnTo>
                  <a:pt x="712" y="11353"/>
                </a:lnTo>
                <a:cubicBezTo>
                  <a:pt x="937" y="11172"/>
                  <a:pt x="1208" y="10946"/>
                  <a:pt x="1513" y="10698"/>
                </a:cubicBezTo>
                <a:cubicBezTo>
                  <a:pt x="1829" y="10450"/>
                  <a:pt x="2201" y="10190"/>
                  <a:pt x="2596" y="9886"/>
                </a:cubicBezTo>
                <a:lnTo>
                  <a:pt x="3612" y="9141"/>
                </a:lnTo>
                <a:lnTo>
                  <a:pt x="3612" y="9141"/>
                </a:lnTo>
                <a:cubicBezTo>
                  <a:pt x="3510" y="9660"/>
                  <a:pt x="3443" y="10179"/>
                  <a:pt x="3420" y="10709"/>
                </a:cubicBezTo>
                <a:cubicBezTo>
                  <a:pt x="3623" y="10123"/>
                  <a:pt x="3792" y="9513"/>
                  <a:pt x="3928" y="8904"/>
                </a:cubicBezTo>
                <a:cubicBezTo>
                  <a:pt x="4368" y="8599"/>
                  <a:pt x="4842" y="8272"/>
                  <a:pt x="5327" y="7933"/>
                </a:cubicBezTo>
                <a:cubicBezTo>
                  <a:pt x="5508" y="7798"/>
                  <a:pt x="5688" y="7674"/>
                  <a:pt x="5869" y="7550"/>
                </a:cubicBezTo>
                <a:lnTo>
                  <a:pt x="5970" y="7595"/>
                </a:lnTo>
                <a:cubicBezTo>
                  <a:pt x="5756" y="8283"/>
                  <a:pt x="5587" y="8972"/>
                  <a:pt x="5451" y="9682"/>
                </a:cubicBezTo>
                <a:cubicBezTo>
                  <a:pt x="5767" y="8994"/>
                  <a:pt x="6038" y="8283"/>
                  <a:pt x="6264" y="7561"/>
                </a:cubicBezTo>
                <a:cubicBezTo>
                  <a:pt x="6286" y="7493"/>
                  <a:pt x="6252" y="7426"/>
                  <a:pt x="6185" y="7392"/>
                </a:cubicBezTo>
                <a:lnTo>
                  <a:pt x="6128" y="7369"/>
                </a:lnTo>
                <a:cubicBezTo>
                  <a:pt x="6376" y="7200"/>
                  <a:pt x="6625" y="7019"/>
                  <a:pt x="6895" y="6850"/>
                </a:cubicBezTo>
                <a:cubicBezTo>
                  <a:pt x="7200" y="6647"/>
                  <a:pt x="7516" y="6433"/>
                  <a:pt x="7832" y="6218"/>
                </a:cubicBezTo>
                <a:lnTo>
                  <a:pt x="7832" y="6218"/>
                </a:lnTo>
                <a:cubicBezTo>
                  <a:pt x="7798" y="6365"/>
                  <a:pt x="7764" y="6512"/>
                  <a:pt x="7731" y="6670"/>
                </a:cubicBezTo>
                <a:cubicBezTo>
                  <a:pt x="7674" y="6873"/>
                  <a:pt x="7618" y="7087"/>
                  <a:pt x="7573" y="7313"/>
                </a:cubicBezTo>
                <a:cubicBezTo>
                  <a:pt x="7516" y="7527"/>
                  <a:pt x="7482" y="7753"/>
                  <a:pt x="7460" y="7979"/>
                </a:cubicBezTo>
                <a:cubicBezTo>
                  <a:pt x="7460" y="8091"/>
                  <a:pt x="7460" y="8204"/>
                  <a:pt x="7448" y="8317"/>
                </a:cubicBezTo>
                <a:cubicBezTo>
                  <a:pt x="7437" y="8430"/>
                  <a:pt x="7471" y="8531"/>
                  <a:pt x="7482" y="8644"/>
                </a:cubicBezTo>
                <a:lnTo>
                  <a:pt x="7516" y="8317"/>
                </a:lnTo>
                <a:cubicBezTo>
                  <a:pt x="7539" y="8204"/>
                  <a:pt x="7561" y="8103"/>
                  <a:pt x="7584" y="7990"/>
                </a:cubicBezTo>
                <a:cubicBezTo>
                  <a:pt x="7606" y="7888"/>
                  <a:pt x="7640" y="7787"/>
                  <a:pt x="7663" y="7674"/>
                </a:cubicBezTo>
                <a:lnTo>
                  <a:pt x="7764" y="7358"/>
                </a:lnTo>
                <a:cubicBezTo>
                  <a:pt x="7832" y="7155"/>
                  <a:pt x="7900" y="6940"/>
                  <a:pt x="7967" y="6737"/>
                </a:cubicBezTo>
                <a:cubicBezTo>
                  <a:pt x="8046" y="6534"/>
                  <a:pt x="8103" y="6308"/>
                  <a:pt x="8148" y="6083"/>
                </a:cubicBezTo>
                <a:cubicBezTo>
                  <a:pt x="8159" y="6060"/>
                  <a:pt x="8148" y="6038"/>
                  <a:pt x="8137" y="6015"/>
                </a:cubicBezTo>
                <a:cubicBezTo>
                  <a:pt x="8272" y="5936"/>
                  <a:pt x="8396" y="5846"/>
                  <a:pt x="8520" y="5756"/>
                </a:cubicBezTo>
                <a:cubicBezTo>
                  <a:pt x="8814" y="5564"/>
                  <a:pt x="9118" y="5372"/>
                  <a:pt x="9412" y="5169"/>
                </a:cubicBezTo>
                <a:lnTo>
                  <a:pt x="9412" y="5169"/>
                </a:lnTo>
                <a:cubicBezTo>
                  <a:pt x="9322" y="5857"/>
                  <a:pt x="9254" y="6545"/>
                  <a:pt x="9231" y="7234"/>
                </a:cubicBezTo>
                <a:cubicBezTo>
                  <a:pt x="9434" y="6489"/>
                  <a:pt x="9592" y="5733"/>
                  <a:pt x="9705" y="4977"/>
                </a:cubicBezTo>
                <a:cubicBezTo>
                  <a:pt x="10405" y="4526"/>
                  <a:pt x="11082" y="4063"/>
                  <a:pt x="11748" y="3645"/>
                </a:cubicBezTo>
                <a:lnTo>
                  <a:pt x="11770" y="3634"/>
                </a:lnTo>
                <a:lnTo>
                  <a:pt x="11770" y="3634"/>
                </a:lnTo>
                <a:cubicBezTo>
                  <a:pt x="11646" y="3961"/>
                  <a:pt x="11511" y="4289"/>
                  <a:pt x="11387" y="4616"/>
                </a:cubicBezTo>
                <a:cubicBezTo>
                  <a:pt x="11274" y="5033"/>
                  <a:pt x="11161" y="5440"/>
                  <a:pt x="11071" y="5868"/>
                </a:cubicBezTo>
                <a:cubicBezTo>
                  <a:pt x="11251" y="5473"/>
                  <a:pt x="11420" y="5090"/>
                  <a:pt x="11590" y="4684"/>
                </a:cubicBezTo>
                <a:cubicBezTo>
                  <a:pt x="11770" y="4300"/>
                  <a:pt x="11940" y="3916"/>
                  <a:pt x="12109" y="3521"/>
                </a:cubicBezTo>
                <a:cubicBezTo>
                  <a:pt x="12120" y="3487"/>
                  <a:pt x="12120" y="3454"/>
                  <a:pt x="12109" y="3420"/>
                </a:cubicBezTo>
                <a:lnTo>
                  <a:pt x="14580" y="1817"/>
                </a:lnTo>
                <a:cubicBezTo>
                  <a:pt x="16227" y="734"/>
                  <a:pt x="17322" y="1"/>
                  <a:pt x="17322" y="1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8" name="Google Shape;4568;p21"/>
          <p:cNvSpPr/>
          <p:nvPr/>
        </p:nvSpPr>
        <p:spPr>
          <a:xfrm>
            <a:off x="8147117" y="2689519"/>
            <a:ext cx="313719" cy="547644"/>
          </a:xfrm>
          <a:custGeom>
            <a:avLst/>
            <a:gdLst/>
            <a:ahLst/>
            <a:cxnLst/>
            <a:rect l="l" t="t" r="r" b="b"/>
            <a:pathLst>
              <a:path w="9141" h="15957" extrusionOk="0">
                <a:moveTo>
                  <a:pt x="5157" y="1"/>
                </a:moveTo>
                <a:cubicBezTo>
                  <a:pt x="2991" y="2088"/>
                  <a:pt x="79" y="3420"/>
                  <a:pt x="136" y="6907"/>
                </a:cubicBezTo>
                <a:cubicBezTo>
                  <a:pt x="0" y="10055"/>
                  <a:pt x="2517" y="12526"/>
                  <a:pt x="3115" y="15550"/>
                </a:cubicBezTo>
                <a:lnTo>
                  <a:pt x="3228" y="15957"/>
                </a:lnTo>
                <a:lnTo>
                  <a:pt x="3465" y="15370"/>
                </a:lnTo>
                <a:cubicBezTo>
                  <a:pt x="4582" y="12944"/>
                  <a:pt x="7313" y="11262"/>
                  <a:pt x="8046" y="8780"/>
                </a:cubicBezTo>
                <a:cubicBezTo>
                  <a:pt x="9141" y="5485"/>
                  <a:pt x="7042" y="2450"/>
                  <a:pt x="5157" y="1"/>
                </a:cubicBez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9" name="Google Shape;4569;p21"/>
          <p:cNvSpPr/>
          <p:nvPr/>
        </p:nvSpPr>
        <p:spPr>
          <a:xfrm>
            <a:off x="8221866" y="2698065"/>
            <a:ext cx="161132" cy="430270"/>
          </a:xfrm>
          <a:custGeom>
            <a:avLst/>
            <a:gdLst/>
            <a:ahLst/>
            <a:cxnLst/>
            <a:rect l="l" t="t" r="r" b="b"/>
            <a:pathLst>
              <a:path w="4695" h="12537" extrusionOk="0">
                <a:moveTo>
                  <a:pt x="3013" y="0"/>
                </a:moveTo>
                <a:cubicBezTo>
                  <a:pt x="3013" y="0"/>
                  <a:pt x="2991" y="192"/>
                  <a:pt x="2945" y="530"/>
                </a:cubicBezTo>
                <a:cubicBezTo>
                  <a:pt x="2912" y="779"/>
                  <a:pt x="2866" y="1106"/>
                  <a:pt x="2821" y="1490"/>
                </a:cubicBezTo>
                <a:cubicBezTo>
                  <a:pt x="2720" y="1580"/>
                  <a:pt x="2607" y="1659"/>
                  <a:pt x="2505" y="1738"/>
                </a:cubicBezTo>
                <a:cubicBezTo>
                  <a:pt x="2415" y="1828"/>
                  <a:pt x="2325" y="1941"/>
                  <a:pt x="2246" y="2043"/>
                </a:cubicBezTo>
                <a:cubicBezTo>
                  <a:pt x="2167" y="2144"/>
                  <a:pt x="2099" y="2257"/>
                  <a:pt x="2031" y="2370"/>
                </a:cubicBezTo>
                <a:lnTo>
                  <a:pt x="1840" y="2708"/>
                </a:lnTo>
                <a:cubicBezTo>
                  <a:pt x="1727" y="2945"/>
                  <a:pt x="1625" y="3171"/>
                  <a:pt x="1546" y="3419"/>
                </a:cubicBezTo>
                <a:cubicBezTo>
                  <a:pt x="1456" y="3656"/>
                  <a:pt x="1377" y="3893"/>
                  <a:pt x="1298" y="4130"/>
                </a:cubicBezTo>
                <a:cubicBezTo>
                  <a:pt x="1445" y="3916"/>
                  <a:pt x="1557" y="3701"/>
                  <a:pt x="1682" y="3476"/>
                </a:cubicBezTo>
                <a:cubicBezTo>
                  <a:pt x="1749" y="3374"/>
                  <a:pt x="1806" y="3261"/>
                  <a:pt x="1873" y="3148"/>
                </a:cubicBezTo>
                <a:lnTo>
                  <a:pt x="2065" y="2832"/>
                </a:lnTo>
                <a:lnTo>
                  <a:pt x="2268" y="2528"/>
                </a:lnTo>
                <a:lnTo>
                  <a:pt x="2494" y="2246"/>
                </a:lnTo>
                <a:cubicBezTo>
                  <a:pt x="2573" y="2155"/>
                  <a:pt x="2652" y="2076"/>
                  <a:pt x="2742" y="1986"/>
                </a:cubicBezTo>
                <a:lnTo>
                  <a:pt x="2765" y="1964"/>
                </a:lnTo>
                <a:lnTo>
                  <a:pt x="2765" y="1964"/>
                </a:lnTo>
                <a:cubicBezTo>
                  <a:pt x="2708" y="2550"/>
                  <a:pt x="2629" y="3239"/>
                  <a:pt x="2562" y="3961"/>
                </a:cubicBezTo>
                <a:cubicBezTo>
                  <a:pt x="2539" y="4141"/>
                  <a:pt x="2528" y="4344"/>
                  <a:pt x="2505" y="4536"/>
                </a:cubicBezTo>
                <a:cubicBezTo>
                  <a:pt x="2347" y="4751"/>
                  <a:pt x="2167" y="4965"/>
                  <a:pt x="2009" y="5191"/>
                </a:cubicBezTo>
                <a:cubicBezTo>
                  <a:pt x="1840" y="5416"/>
                  <a:pt x="1659" y="5631"/>
                  <a:pt x="1501" y="5868"/>
                </a:cubicBezTo>
                <a:cubicBezTo>
                  <a:pt x="1332" y="6094"/>
                  <a:pt x="1174" y="6331"/>
                  <a:pt x="1027" y="6567"/>
                </a:cubicBezTo>
                <a:cubicBezTo>
                  <a:pt x="948" y="6692"/>
                  <a:pt x="880" y="6816"/>
                  <a:pt x="824" y="6940"/>
                </a:cubicBezTo>
                <a:cubicBezTo>
                  <a:pt x="756" y="7064"/>
                  <a:pt x="700" y="7199"/>
                  <a:pt x="655" y="7335"/>
                </a:cubicBezTo>
                <a:cubicBezTo>
                  <a:pt x="745" y="7211"/>
                  <a:pt x="801" y="7098"/>
                  <a:pt x="903" y="6985"/>
                </a:cubicBezTo>
                <a:cubicBezTo>
                  <a:pt x="993" y="6883"/>
                  <a:pt x="1061" y="6759"/>
                  <a:pt x="1162" y="6658"/>
                </a:cubicBezTo>
                <a:cubicBezTo>
                  <a:pt x="1332" y="6455"/>
                  <a:pt x="1524" y="6240"/>
                  <a:pt x="1704" y="6026"/>
                </a:cubicBezTo>
                <a:cubicBezTo>
                  <a:pt x="1952" y="5744"/>
                  <a:pt x="2212" y="5450"/>
                  <a:pt x="2460" y="5146"/>
                </a:cubicBezTo>
                <a:lnTo>
                  <a:pt x="2460" y="5146"/>
                </a:lnTo>
                <a:cubicBezTo>
                  <a:pt x="2426" y="5518"/>
                  <a:pt x="2392" y="5890"/>
                  <a:pt x="2370" y="6263"/>
                </a:cubicBezTo>
                <a:cubicBezTo>
                  <a:pt x="2336" y="6545"/>
                  <a:pt x="2313" y="6827"/>
                  <a:pt x="2280" y="7098"/>
                </a:cubicBezTo>
                <a:lnTo>
                  <a:pt x="1975" y="7301"/>
                </a:lnTo>
                <a:cubicBezTo>
                  <a:pt x="1851" y="7391"/>
                  <a:pt x="1727" y="7493"/>
                  <a:pt x="1614" y="7594"/>
                </a:cubicBezTo>
                <a:cubicBezTo>
                  <a:pt x="1377" y="7797"/>
                  <a:pt x="1162" y="8023"/>
                  <a:pt x="971" y="8260"/>
                </a:cubicBezTo>
                <a:cubicBezTo>
                  <a:pt x="779" y="8497"/>
                  <a:pt x="610" y="8745"/>
                  <a:pt x="452" y="9005"/>
                </a:cubicBezTo>
                <a:cubicBezTo>
                  <a:pt x="282" y="9264"/>
                  <a:pt x="136" y="9524"/>
                  <a:pt x="0" y="9783"/>
                </a:cubicBezTo>
                <a:cubicBezTo>
                  <a:pt x="406" y="9343"/>
                  <a:pt x="790" y="8869"/>
                  <a:pt x="1185" y="8452"/>
                </a:cubicBezTo>
                <a:cubicBezTo>
                  <a:pt x="1298" y="8350"/>
                  <a:pt x="1399" y="8238"/>
                  <a:pt x="1501" y="8136"/>
                </a:cubicBezTo>
                <a:cubicBezTo>
                  <a:pt x="1603" y="8034"/>
                  <a:pt x="1715" y="7933"/>
                  <a:pt x="1828" y="7843"/>
                </a:cubicBezTo>
                <a:cubicBezTo>
                  <a:pt x="1941" y="7752"/>
                  <a:pt x="2054" y="7662"/>
                  <a:pt x="2178" y="7583"/>
                </a:cubicBezTo>
                <a:lnTo>
                  <a:pt x="2234" y="7538"/>
                </a:lnTo>
                <a:lnTo>
                  <a:pt x="2234" y="7538"/>
                </a:lnTo>
                <a:cubicBezTo>
                  <a:pt x="2201" y="7888"/>
                  <a:pt x="2178" y="8226"/>
                  <a:pt x="2144" y="8565"/>
                </a:cubicBezTo>
                <a:cubicBezTo>
                  <a:pt x="2077" y="9298"/>
                  <a:pt x="2031" y="9987"/>
                  <a:pt x="1986" y="10573"/>
                </a:cubicBezTo>
                <a:cubicBezTo>
                  <a:pt x="1941" y="11160"/>
                  <a:pt x="1919" y="11645"/>
                  <a:pt x="1896" y="11995"/>
                </a:cubicBezTo>
                <a:cubicBezTo>
                  <a:pt x="1873" y="12345"/>
                  <a:pt x="1873" y="12537"/>
                  <a:pt x="1873" y="12537"/>
                </a:cubicBezTo>
                <a:cubicBezTo>
                  <a:pt x="1873" y="12537"/>
                  <a:pt x="1907" y="12345"/>
                  <a:pt x="1964" y="12006"/>
                </a:cubicBezTo>
                <a:cubicBezTo>
                  <a:pt x="2020" y="11668"/>
                  <a:pt x="2110" y="11171"/>
                  <a:pt x="2178" y="10596"/>
                </a:cubicBezTo>
                <a:cubicBezTo>
                  <a:pt x="2257" y="10009"/>
                  <a:pt x="2359" y="9321"/>
                  <a:pt x="2449" y="8599"/>
                </a:cubicBezTo>
                <a:cubicBezTo>
                  <a:pt x="2483" y="8294"/>
                  <a:pt x="2517" y="7989"/>
                  <a:pt x="2562" y="7673"/>
                </a:cubicBezTo>
                <a:cubicBezTo>
                  <a:pt x="2607" y="7752"/>
                  <a:pt x="2663" y="7843"/>
                  <a:pt x="2708" y="7922"/>
                </a:cubicBezTo>
                <a:lnTo>
                  <a:pt x="2912" y="8226"/>
                </a:lnTo>
                <a:cubicBezTo>
                  <a:pt x="2979" y="8339"/>
                  <a:pt x="3047" y="8441"/>
                  <a:pt x="3103" y="8542"/>
                </a:cubicBezTo>
                <a:lnTo>
                  <a:pt x="3295" y="8869"/>
                </a:lnTo>
                <a:cubicBezTo>
                  <a:pt x="3352" y="8971"/>
                  <a:pt x="3419" y="9073"/>
                  <a:pt x="3476" y="9185"/>
                </a:cubicBezTo>
                <a:cubicBezTo>
                  <a:pt x="3600" y="9411"/>
                  <a:pt x="3701" y="9637"/>
                  <a:pt x="3826" y="9862"/>
                </a:cubicBezTo>
                <a:cubicBezTo>
                  <a:pt x="3769" y="9614"/>
                  <a:pt x="3690" y="9377"/>
                  <a:pt x="3622" y="9129"/>
                </a:cubicBezTo>
                <a:cubicBezTo>
                  <a:pt x="3589" y="9005"/>
                  <a:pt x="3532" y="8892"/>
                  <a:pt x="3487" y="8779"/>
                </a:cubicBezTo>
                <a:cubicBezTo>
                  <a:pt x="3431" y="8655"/>
                  <a:pt x="3385" y="8542"/>
                  <a:pt x="3329" y="8429"/>
                </a:cubicBezTo>
                <a:cubicBezTo>
                  <a:pt x="3284" y="8305"/>
                  <a:pt x="3216" y="8204"/>
                  <a:pt x="3160" y="8080"/>
                </a:cubicBezTo>
                <a:lnTo>
                  <a:pt x="2979" y="7752"/>
                </a:lnTo>
                <a:cubicBezTo>
                  <a:pt x="2866" y="7549"/>
                  <a:pt x="2742" y="7346"/>
                  <a:pt x="2618" y="7143"/>
                </a:cubicBezTo>
                <a:cubicBezTo>
                  <a:pt x="2641" y="6861"/>
                  <a:pt x="2675" y="6579"/>
                  <a:pt x="2708" y="6297"/>
                </a:cubicBezTo>
                <a:cubicBezTo>
                  <a:pt x="2742" y="5879"/>
                  <a:pt x="2765" y="5462"/>
                  <a:pt x="2799" y="5044"/>
                </a:cubicBezTo>
                <a:cubicBezTo>
                  <a:pt x="2810" y="5067"/>
                  <a:pt x="2821" y="5078"/>
                  <a:pt x="2844" y="5089"/>
                </a:cubicBezTo>
                <a:cubicBezTo>
                  <a:pt x="2934" y="5202"/>
                  <a:pt x="3024" y="5326"/>
                  <a:pt x="3115" y="5450"/>
                </a:cubicBezTo>
                <a:cubicBezTo>
                  <a:pt x="3205" y="5563"/>
                  <a:pt x="3273" y="5699"/>
                  <a:pt x="3352" y="5834"/>
                </a:cubicBezTo>
                <a:cubicBezTo>
                  <a:pt x="3419" y="5958"/>
                  <a:pt x="3487" y="6105"/>
                  <a:pt x="3555" y="6240"/>
                </a:cubicBezTo>
                <a:lnTo>
                  <a:pt x="3950" y="7087"/>
                </a:lnTo>
                <a:cubicBezTo>
                  <a:pt x="4085" y="7369"/>
                  <a:pt x="4243" y="7639"/>
                  <a:pt x="4412" y="7910"/>
                </a:cubicBezTo>
                <a:cubicBezTo>
                  <a:pt x="4356" y="7764"/>
                  <a:pt x="4311" y="7617"/>
                  <a:pt x="4254" y="7470"/>
                </a:cubicBezTo>
                <a:cubicBezTo>
                  <a:pt x="4198" y="7324"/>
                  <a:pt x="4164" y="7166"/>
                  <a:pt x="4119" y="7019"/>
                </a:cubicBezTo>
                <a:cubicBezTo>
                  <a:pt x="4017" y="6725"/>
                  <a:pt x="3927" y="6432"/>
                  <a:pt x="3814" y="6127"/>
                </a:cubicBezTo>
                <a:cubicBezTo>
                  <a:pt x="3758" y="5981"/>
                  <a:pt x="3690" y="5834"/>
                  <a:pt x="3622" y="5687"/>
                </a:cubicBezTo>
                <a:cubicBezTo>
                  <a:pt x="3566" y="5552"/>
                  <a:pt x="3476" y="5405"/>
                  <a:pt x="3397" y="5270"/>
                </a:cubicBezTo>
                <a:cubicBezTo>
                  <a:pt x="3306" y="5123"/>
                  <a:pt x="3205" y="4999"/>
                  <a:pt x="3103" y="4875"/>
                </a:cubicBezTo>
                <a:cubicBezTo>
                  <a:pt x="3013" y="4773"/>
                  <a:pt x="2923" y="4683"/>
                  <a:pt x="2833" y="4581"/>
                </a:cubicBezTo>
                <a:cubicBezTo>
                  <a:pt x="2844" y="4390"/>
                  <a:pt x="2855" y="4187"/>
                  <a:pt x="2866" y="3995"/>
                </a:cubicBezTo>
                <a:cubicBezTo>
                  <a:pt x="2912" y="3295"/>
                  <a:pt x="2934" y="2641"/>
                  <a:pt x="2968" y="2076"/>
                </a:cubicBezTo>
                <a:cubicBezTo>
                  <a:pt x="3216" y="2516"/>
                  <a:pt x="3464" y="2968"/>
                  <a:pt x="3724" y="3408"/>
                </a:cubicBezTo>
                <a:cubicBezTo>
                  <a:pt x="3882" y="3690"/>
                  <a:pt x="4040" y="3983"/>
                  <a:pt x="4198" y="4266"/>
                </a:cubicBezTo>
                <a:cubicBezTo>
                  <a:pt x="4356" y="4559"/>
                  <a:pt x="4514" y="4830"/>
                  <a:pt x="4694" y="5112"/>
                </a:cubicBezTo>
                <a:cubicBezTo>
                  <a:pt x="4593" y="4796"/>
                  <a:pt x="4480" y="4491"/>
                  <a:pt x="4367" y="4187"/>
                </a:cubicBezTo>
                <a:cubicBezTo>
                  <a:pt x="4254" y="3893"/>
                  <a:pt x="4119" y="3588"/>
                  <a:pt x="3995" y="3284"/>
                </a:cubicBezTo>
                <a:cubicBezTo>
                  <a:pt x="3701" y="2708"/>
                  <a:pt x="3385" y="2122"/>
                  <a:pt x="3070" y="1557"/>
                </a:cubicBezTo>
                <a:lnTo>
                  <a:pt x="3070" y="1546"/>
                </a:lnTo>
                <a:lnTo>
                  <a:pt x="3058" y="1523"/>
                </a:lnTo>
                <a:cubicBezTo>
                  <a:pt x="3036" y="1512"/>
                  <a:pt x="3013" y="1490"/>
                  <a:pt x="2991" y="1478"/>
                </a:cubicBezTo>
                <a:cubicBezTo>
                  <a:pt x="3002" y="1117"/>
                  <a:pt x="3013" y="790"/>
                  <a:pt x="3013" y="553"/>
                </a:cubicBezTo>
                <a:cubicBezTo>
                  <a:pt x="3013" y="192"/>
                  <a:pt x="3013" y="0"/>
                  <a:pt x="3013" y="0"/>
                </a:cubicBez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0" name="Google Shape;4570;p21"/>
          <p:cNvSpPr/>
          <p:nvPr/>
        </p:nvSpPr>
        <p:spPr>
          <a:xfrm>
            <a:off x="8360107" y="2582544"/>
            <a:ext cx="227748" cy="169129"/>
          </a:xfrm>
          <a:custGeom>
            <a:avLst/>
            <a:gdLst/>
            <a:ahLst/>
            <a:cxnLst/>
            <a:rect l="l" t="t" r="r" b="b"/>
            <a:pathLst>
              <a:path w="6636" h="4928" extrusionOk="0">
                <a:moveTo>
                  <a:pt x="4161" y="1"/>
                </a:moveTo>
                <a:cubicBezTo>
                  <a:pt x="3746" y="1"/>
                  <a:pt x="3345" y="57"/>
                  <a:pt x="3014" y="150"/>
                </a:cubicBezTo>
                <a:cubicBezTo>
                  <a:pt x="1558" y="590"/>
                  <a:pt x="429" y="1741"/>
                  <a:pt x="1" y="3197"/>
                </a:cubicBezTo>
                <a:cubicBezTo>
                  <a:pt x="80" y="3355"/>
                  <a:pt x="170" y="3513"/>
                  <a:pt x="283" y="3648"/>
                </a:cubicBezTo>
                <a:cubicBezTo>
                  <a:pt x="475" y="3930"/>
                  <a:pt x="655" y="4201"/>
                  <a:pt x="836" y="4483"/>
                </a:cubicBezTo>
                <a:cubicBezTo>
                  <a:pt x="1554" y="4696"/>
                  <a:pt x="2273" y="4928"/>
                  <a:pt x="2998" y="4928"/>
                </a:cubicBezTo>
                <a:cubicBezTo>
                  <a:pt x="3388" y="4928"/>
                  <a:pt x="3781" y="4860"/>
                  <a:pt x="4176" y="4686"/>
                </a:cubicBezTo>
                <a:cubicBezTo>
                  <a:pt x="4751" y="4427"/>
                  <a:pt x="5259" y="4054"/>
                  <a:pt x="5677" y="3580"/>
                </a:cubicBezTo>
                <a:cubicBezTo>
                  <a:pt x="6433" y="2745"/>
                  <a:pt x="6636" y="1696"/>
                  <a:pt x="6275" y="726"/>
                </a:cubicBezTo>
                <a:cubicBezTo>
                  <a:pt x="5780" y="201"/>
                  <a:pt x="4947" y="1"/>
                  <a:pt x="4161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1" name="Google Shape;4571;p21"/>
          <p:cNvSpPr/>
          <p:nvPr/>
        </p:nvSpPr>
        <p:spPr>
          <a:xfrm>
            <a:off x="8357018" y="2599601"/>
            <a:ext cx="165388" cy="139305"/>
          </a:xfrm>
          <a:custGeom>
            <a:avLst/>
            <a:gdLst/>
            <a:ahLst/>
            <a:cxnLst/>
            <a:rect l="l" t="t" r="r" b="b"/>
            <a:pathLst>
              <a:path w="4819" h="4059" extrusionOk="0">
                <a:moveTo>
                  <a:pt x="2146" y="1"/>
                </a:moveTo>
                <a:cubicBezTo>
                  <a:pt x="1718" y="1"/>
                  <a:pt x="1214" y="389"/>
                  <a:pt x="903" y="748"/>
                </a:cubicBezTo>
                <a:cubicBezTo>
                  <a:pt x="542" y="1188"/>
                  <a:pt x="271" y="1696"/>
                  <a:pt x="125" y="2248"/>
                </a:cubicBezTo>
                <a:cubicBezTo>
                  <a:pt x="0" y="2801"/>
                  <a:pt x="91" y="3343"/>
                  <a:pt x="598" y="3682"/>
                </a:cubicBezTo>
                <a:cubicBezTo>
                  <a:pt x="835" y="3840"/>
                  <a:pt x="1106" y="3952"/>
                  <a:pt x="1400" y="3998"/>
                </a:cubicBezTo>
                <a:cubicBezTo>
                  <a:pt x="1436" y="4002"/>
                  <a:pt x="1472" y="4004"/>
                  <a:pt x="1506" y="4004"/>
                </a:cubicBezTo>
                <a:cubicBezTo>
                  <a:pt x="1715" y="4004"/>
                  <a:pt x="1886" y="3928"/>
                  <a:pt x="2099" y="3919"/>
                </a:cubicBezTo>
                <a:cubicBezTo>
                  <a:pt x="2122" y="3918"/>
                  <a:pt x="2144" y="3917"/>
                  <a:pt x="2166" y="3917"/>
                </a:cubicBezTo>
                <a:cubicBezTo>
                  <a:pt x="2586" y="3917"/>
                  <a:pt x="2994" y="4058"/>
                  <a:pt x="3409" y="4058"/>
                </a:cubicBezTo>
                <a:cubicBezTo>
                  <a:pt x="3562" y="4058"/>
                  <a:pt x="3716" y="4039"/>
                  <a:pt x="3871" y="3986"/>
                </a:cubicBezTo>
                <a:cubicBezTo>
                  <a:pt x="4198" y="3873"/>
                  <a:pt x="4728" y="3208"/>
                  <a:pt x="4085" y="3162"/>
                </a:cubicBezTo>
                <a:cubicBezTo>
                  <a:pt x="4379" y="3083"/>
                  <a:pt x="4819" y="2824"/>
                  <a:pt x="4695" y="2485"/>
                </a:cubicBezTo>
                <a:cubicBezTo>
                  <a:pt x="4615" y="2245"/>
                  <a:pt x="4289" y="2089"/>
                  <a:pt x="4017" y="2089"/>
                </a:cubicBezTo>
                <a:cubicBezTo>
                  <a:pt x="3943" y="2089"/>
                  <a:pt x="3874" y="2100"/>
                  <a:pt x="3814" y="2124"/>
                </a:cubicBezTo>
                <a:cubicBezTo>
                  <a:pt x="4109" y="1758"/>
                  <a:pt x="4008" y="1236"/>
                  <a:pt x="3645" y="1236"/>
                </a:cubicBezTo>
                <a:cubicBezTo>
                  <a:pt x="3550" y="1236"/>
                  <a:pt x="3436" y="1272"/>
                  <a:pt x="3307" y="1357"/>
                </a:cubicBezTo>
                <a:cubicBezTo>
                  <a:pt x="3465" y="1154"/>
                  <a:pt x="3713" y="759"/>
                  <a:pt x="3487" y="522"/>
                </a:cubicBezTo>
                <a:cubicBezTo>
                  <a:pt x="3423" y="454"/>
                  <a:pt x="3347" y="429"/>
                  <a:pt x="3267" y="429"/>
                </a:cubicBezTo>
                <a:cubicBezTo>
                  <a:pt x="3108" y="429"/>
                  <a:pt x="2934" y="526"/>
                  <a:pt x="2799" y="578"/>
                </a:cubicBezTo>
                <a:cubicBezTo>
                  <a:pt x="2659" y="157"/>
                  <a:pt x="2418" y="1"/>
                  <a:pt x="2146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2" name="Google Shape;4572;p21"/>
          <p:cNvSpPr/>
          <p:nvPr/>
        </p:nvSpPr>
        <p:spPr>
          <a:xfrm>
            <a:off x="8357773" y="2556975"/>
            <a:ext cx="217692" cy="135701"/>
          </a:xfrm>
          <a:custGeom>
            <a:avLst/>
            <a:gdLst/>
            <a:ahLst/>
            <a:cxnLst/>
            <a:rect l="l" t="t" r="r" b="b"/>
            <a:pathLst>
              <a:path w="6343" h="3954" extrusionOk="0">
                <a:moveTo>
                  <a:pt x="4237" y="0"/>
                </a:moveTo>
                <a:cubicBezTo>
                  <a:pt x="3593" y="0"/>
                  <a:pt x="2922" y="182"/>
                  <a:pt x="2416" y="421"/>
                </a:cubicBezTo>
                <a:cubicBezTo>
                  <a:pt x="1671" y="771"/>
                  <a:pt x="1062" y="1392"/>
                  <a:pt x="622" y="2080"/>
                </a:cubicBezTo>
                <a:cubicBezTo>
                  <a:pt x="407" y="2362"/>
                  <a:pt x="227" y="2667"/>
                  <a:pt x="91" y="3005"/>
                </a:cubicBezTo>
                <a:cubicBezTo>
                  <a:pt x="12" y="3276"/>
                  <a:pt x="1" y="3558"/>
                  <a:pt x="46" y="3840"/>
                </a:cubicBezTo>
                <a:cubicBezTo>
                  <a:pt x="46" y="3863"/>
                  <a:pt x="46" y="3874"/>
                  <a:pt x="57" y="3897"/>
                </a:cubicBezTo>
                <a:cubicBezTo>
                  <a:pt x="57" y="3908"/>
                  <a:pt x="69" y="3931"/>
                  <a:pt x="69" y="3953"/>
                </a:cubicBezTo>
                <a:cubicBezTo>
                  <a:pt x="294" y="3107"/>
                  <a:pt x="780" y="2351"/>
                  <a:pt x="1445" y="1798"/>
                </a:cubicBezTo>
                <a:cubicBezTo>
                  <a:pt x="1919" y="1380"/>
                  <a:pt x="2472" y="1064"/>
                  <a:pt x="3082" y="895"/>
                </a:cubicBezTo>
                <a:cubicBezTo>
                  <a:pt x="3412" y="802"/>
                  <a:pt x="3811" y="746"/>
                  <a:pt x="4224" y="746"/>
                </a:cubicBezTo>
                <a:cubicBezTo>
                  <a:pt x="5011" y="746"/>
                  <a:pt x="5847" y="949"/>
                  <a:pt x="6343" y="1482"/>
                </a:cubicBezTo>
                <a:cubicBezTo>
                  <a:pt x="6241" y="1234"/>
                  <a:pt x="6128" y="997"/>
                  <a:pt x="5982" y="782"/>
                </a:cubicBezTo>
                <a:cubicBezTo>
                  <a:pt x="5590" y="210"/>
                  <a:pt x="4929" y="0"/>
                  <a:pt x="423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3" name="Google Shape;4573;p21"/>
          <p:cNvSpPr/>
          <p:nvPr/>
        </p:nvSpPr>
        <p:spPr>
          <a:xfrm>
            <a:off x="8365152" y="2615937"/>
            <a:ext cx="99940" cy="76740"/>
          </a:xfrm>
          <a:custGeom>
            <a:avLst/>
            <a:gdLst/>
            <a:ahLst/>
            <a:cxnLst/>
            <a:rect l="l" t="t" r="r" b="b"/>
            <a:pathLst>
              <a:path w="2912" h="2236" extrusionOk="0">
                <a:moveTo>
                  <a:pt x="2912" y="1"/>
                </a:moveTo>
                <a:lnTo>
                  <a:pt x="2912" y="1"/>
                </a:lnTo>
                <a:cubicBezTo>
                  <a:pt x="2709" y="46"/>
                  <a:pt x="2517" y="91"/>
                  <a:pt x="2325" y="159"/>
                </a:cubicBezTo>
                <a:cubicBezTo>
                  <a:pt x="2246" y="181"/>
                  <a:pt x="2156" y="215"/>
                  <a:pt x="2054" y="260"/>
                </a:cubicBezTo>
                <a:cubicBezTo>
                  <a:pt x="1964" y="294"/>
                  <a:pt x="1862" y="339"/>
                  <a:pt x="1761" y="385"/>
                </a:cubicBezTo>
                <a:cubicBezTo>
                  <a:pt x="1659" y="441"/>
                  <a:pt x="1558" y="497"/>
                  <a:pt x="1456" y="554"/>
                </a:cubicBezTo>
                <a:cubicBezTo>
                  <a:pt x="1343" y="610"/>
                  <a:pt x="1242" y="667"/>
                  <a:pt x="1140" y="734"/>
                </a:cubicBezTo>
                <a:cubicBezTo>
                  <a:pt x="1039" y="813"/>
                  <a:pt x="948" y="870"/>
                  <a:pt x="847" y="949"/>
                </a:cubicBezTo>
                <a:cubicBezTo>
                  <a:pt x="756" y="1016"/>
                  <a:pt x="666" y="1095"/>
                  <a:pt x="587" y="1186"/>
                </a:cubicBezTo>
                <a:cubicBezTo>
                  <a:pt x="508" y="1265"/>
                  <a:pt x="440" y="1344"/>
                  <a:pt x="361" y="1423"/>
                </a:cubicBezTo>
                <a:cubicBezTo>
                  <a:pt x="305" y="1502"/>
                  <a:pt x="249" y="1581"/>
                  <a:pt x="203" y="1671"/>
                </a:cubicBezTo>
                <a:cubicBezTo>
                  <a:pt x="158" y="1739"/>
                  <a:pt x="113" y="1818"/>
                  <a:pt x="91" y="1897"/>
                </a:cubicBezTo>
                <a:cubicBezTo>
                  <a:pt x="57" y="1953"/>
                  <a:pt x="46" y="2009"/>
                  <a:pt x="23" y="2066"/>
                </a:cubicBezTo>
                <a:cubicBezTo>
                  <a:pt x="0" y="2179"/>
                  <a:pt x="0" y="2235"/>
                  <a:pt x="0" y="2235"/>
                </a:cubicBezTo>
                <a:cubicBezTo>
                  <a:pt x="0" y="2235"/>
                  <a:pt x="23" y="2179"/>
                  <a:pt x="46" y="2088"/>
                </a:cubicBezTo>
                <a:cubicBezTo>
                  <a:pt x="79" y="2032"/>
                  <a:pt x="102" y="1976"/>
                  <a:pt x="136" y="1919"/>
                </a:cubicBezTo>
                <a:cubicBezTo>
                  <a:pt x="181" y="1851"/>
                  <a:pt x="226" y="1784"/>
                  <a:pt x="282" y="1727"/>
                </a:cubicBezTo>
                <a:cubicBezTo>
                  <a:pt x="328" y="1648"/>
                  <a:pt x="384" y="1581"/>
                  <a:pt x="463" y="1513"/>
                </a:cubicBezTo>
                <a:cubicBezTo>
                  <a:pt x="531" y="1434"/>
                  <a:pt x="598" y="1366"/>
                  <a:pt x="689" y="1299"/>
                </a:cubicBezTo>
                <a:cubicBezTo>
                  <a:pt x="734" y="1265"/>
                  <a:pt x="768" y="1220"/>
                  <a:pt x="813" y="1186"/>
                </a:cubicBezTo>
                <a:lnTo>
                  <a:pt x="948" y="1084"/>
                </a:lnTo>
                <a:cubicBezTo>
                  <a:pt x="1039" y="1005"/>
                  <a:pt x="1140" y="949"/>
                  <a:pt x="1230" y="881"/>
                </a:cubicBezTo>
                <a:cubicBezTo>
                  <a:pt x="1332" y="813"/>
                  <a:pt x="1433" y="746"/>
                  <a:pt x="1535" y="689"/>
                </a:cubicBezTo>
                <a:cubicBezTo>
                  <a:pt x="1625" y="633"/>
                  <a:pt x="1727" y="576"/>
                  <a:pt x="1828" y="520"/>
                </a:cubicBezTo>
                <a:cubicBezTo>
                  <a:pt x="2020" y="407"/>
                  <a:pt x="2201" y="317"/>
                  <a:pt x="2370" y="238"/>
                </a:cubicBezTo>
                <a:cubicBezTo>
                  <a:pt x="2449" y="204"/>
                  <a:pt x="2517" y="170"/>
                  <a:pt x="2584" y="136"/>
                </a:cubicBezTo>
                <a:cubicBezTo>
                  <a:pt x="2652" y="114"/>
                  <a:pt x="2709" y="91"/>
                  <a:pt x="2754" y="69"/>
                </a:cubicBezTo>
                <a:cubicBezTo>
                  <a:pt x="2855" y="23"/>
                  <a:pt x="2912" y="1"/>
                  <a:pt x="2912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4" name="Google Shape;4574;p21"/>
          <p:cNvSpPr/>
          <p:nvPr/>
        </p:nvSpPr>
        <p:spPr>
          <a:xfrm>
            <a:off x="8386465" y="2641711"/>
            <a:ext cx="62771" cy="31574"/>
          </a:xfrm>
          <a:custGeom>
            <a:avLst/>
            <a:gdLst/>
            <a:ahLst/>
            <a:cxnLst/>
            <a:rect l="l" t="t" r="r" b="b"/>
            <a:pathLst>
              <a:path w="1829" h="920" extrusionOk="0">
                <a:moveTo>
                  <a:pt x="1390" y="1"/>
                </a:moveTo>
                <a:cubicBezTo>
                  <a:pt x="1370" y="1"/>
                  <a:pt x="1350" y="2"/>
                  <a:pt x="1332" y="6"/>
                </a:cubicBezTo>
                <a:cubicBezTo>
                  <a:pt x="1264" y="6"/>
                  <a:pt x="1207" y="17"/>
                  <a:pt x="1140" y="28"/>
                </a:cubicBezTo>
                <a:cubicBezTo>
                  <a:pt x="1130" y="32"/>
                  <a:pt x="1118" y="34"/>
                  <a:pt x="1106" y="34"/>
                </a:cubicBezTo>
                <a:cubicBezTo>
                  <a:pt x="1066" y="34"/>
                  <a:pt x="1016" y="17"/>
                  <a:pt x="973" y="17"/>
                </a:cubicBezTo>
                <a:cubicBezTo>
                  <a:pt x="955" y="17"/>
                  <a:pt x="939" y="20"/>
                  <a:pt x="925" y="28"/>
                </a:cubicBezTo>
                <a:lnTo>
                  <a:pt x="756" y="107"/>
                </a:lnTo>
                <a:cubicBezTo>
                  <a:pt x="677" y="141"/>
                  <a:pt x="666" y="254"/>
                  <a:pt x="609" y="288"/>
                </a:cubicBezTo>
                <a:cubicBezTo>
                  <a:pt x="553" y="322"/>
                  <a:pt x="542" y="435"/>
                  <a:pt x="497" y="469"/>
                </a:cubicBezTo>
                <a:cubicBezTo>
                  <a:pt x="316" y="604"/>
                  <a:pt x="147" y="751"/>
                  <a:pt x="0" y="920"/>
                </a:cubicBezTo>
                <a:cubicBezTo>
                  <a:pt x="0" y="920"/>
                  <a:pt x="124" y="852"/>
                  <a:pt x="282" y="762"/>
                </a:cubicBezTo>
                <a:cubicBezTo>
                  <a:pt x="361" y="717"/>
                  <a:pt x="463" y="660"/>
                  <a:pt x="564" y="593"/>
                </a:cubicBezTo>
                <a:cubicBezTo>
                  <a:pt x="666" y="525"/>
                  <a:pt x="779" y="457"/>
                  <a:pt x="891" y="401"/>
                </a:cubicBezTo>
                <a:cubicBezTo>
                  <a:pt x="1004" y="344"/>
                  <a:pt x="1106" y="288"/>
                  <a:pt x="1219" y="243"/>
                </a:cubicBezTo>
                <a:cubicBezTo>
                  <a:pt x="1275" y="220"/>
                  <a:pt x="1320" y="186"/>
                  <a:pt x="1377" y="175"/>
                </a:cubicBezTo>
                <a:cubicBezTo>
                  <a:pt x="1422" y="153"/>
                  <a:pt x="1467" y="141"/>
                  <a:pt x="1512" y="119"/>
                </a:cubicBezTo>
                <a:cubicBezTo>
                  <a:pt x="1557" y="107"/>
                  <a:pt x="1591" y="85"/>
                  <a:pt x="1636" y="85"/>
                </a:cubicBezTo>
                <a:lnTo>
                  <a:pt x="1738" y="51"/>
                </a:lnTo>
                <a:cubicBezTo>
                  <a:pt x="1794" y="40"/>
                  <a:pt x="1828" y="28"/>
                  <a:pt x="1828" y="28"/>
                </a:cubicBezTo>
                <a:cubicBezTo>
                  <a:pt x="1794" y="17"/>
                  <a:pt x="1772" y="17"/>
                  <a:pt x="1749" y="6"/>
                </a:cubicBezTo>
                <a:cubicBezTo>
                  <a:pt x="1742" y="10"/>
                  <a:pt x="1731" y="11"/>
                  <a:pt x="1720" y="11"/>
                </a:cubicBezTo>
                <a:cubicBezTo>
                  <a:pt x="1698" y="11"/>
                  <a:pt x="1670" y="6"/>
                  <a:pt x="1647" y="6"/>
                </a:cubicBezTo>
                <a:lnTo>
                  <a:pt x="1501" y="6"/>
                </a:lnTo>
                <a:cubicBezTo>
                  <a:pt x="1471" y="6"/>
                  <a:pt x="1431" y="1"/>
                  <a:pt x="1390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5" name="Google Shape;4575;p21"/>
          <p:cNvSpPr/>
          <p:nvPr/>
        </p:nvSpPr>
        <p:spPr>
          <a:xfrm>
            <a:off x="8387597" y="2655542"/>
            <a:ext cx="55427" cy="21244"/>
          </a:xfrm>
          <a:custGeom>
            <a:avLst/>
            <a:gdLst/>
            <a:ahLst/>
            <a:cxnLst/>
            <a:rect l="l" t="t" r="r" b="b"/>
            <a:pathLst>
              <a:path w="1615" h="619" extrusionOk="0">
                <a:moveTo>
                  <a:pt x="1266" y="1"/>
                </a:moveTo>
                <a:cubicBezTo>
                  <a:pt x="1242" y="1"/>
                  <a:pt x="1220" y="3"/>
                  <a:pt x="1197" y="9"/>
                </a:cubicBezTo>
                <a:cubicBezTo>
                  <a:pt x="1152" y="9"/>
                  <a:pt x="1095" y="9"/>
                  <a:pt x="1050" y="20"/>
                </a:cubicBezTo>
                <a:cubicBezTo>
                  <a:pt x="994" y="32"/>
                  <a:pt x="937" y="43"/>
                  <a:pt x="892" y="66"/>
                </a:cubicBezTo>
                <a:lnTo>
                  <a:pt x="734" y="111"/>
                </a:lnTo>
                <a:cubicBezTo>
                  <a:pt x="678" y="133"/>
                  <a:pt x="633" y="156"/>
                  <a:pt x="576" y="178"/>
                </a:cubicBezTo>
                <a:cubicBezTo>
                  <a:pt x="520" y="201"/>
                  <a:pt x="475" y="224"/>
                  <a:pt x="430" y="257"/>
                </a:cubicBezTo>
                <a:cubicBezTo>
                  <a:pt x="351" y="303"/>
                  <a:pt x="272" y="359"/>
                  <a:pt x="193" y="415"/>
                </a:cubicBezTo>
                <a:cubicBezTo>
                  <a:pt x="148" y="460"/>
                  <a:pt x="102" y="506"/>
                  <a:pt x="57" y="562"/>
                </a:cubicBezTo>
                <a:cubicBezTo>
                  <a:pt x="23" y="596"/>
                  <a:pt x="1" y="618"/>
                  <a:pt x="1" y="618"/>
                </a:cubicBezTo>
                <a:lnTo>
                  <a:pt x="80" y="585"/>
                </a:lnTo>
                <a:cubicBezTo>
                  <a:pt x="125" y="562"/>
                  <a:pt x="181" y="528"/>
                  <a:pt x="249" y="494"/>
                </a:cubicBezTo>
                <a:cubicBezTo>
                  <a:pt x="294" y="483"/>
                  <a:pt x="328" y="460"/>
                  <a:pt x="373" y="449"/>
                </a:cubicBezTo>
                <a:cubicBezTo>
                  <a:pt x="407" y="427"/>
                  <a:pt x="464" y="404"/>
                  <a:pt x="509" y="382"/>
                </a:cubicBezTo>
                <a:cubicBezTo>
                  <a:pt x="588" y="336"/>
                  <a:pt x="689" y="291"/>
                  <a:pt x="791" y="269"/>
                </a:cubicBezTo>
                <a:cubicBezTo>
                  <a:pt x="881" y="235"/>
                  <a:pt x="983" y="201"/>
                  <a:pt x="1084" y="167"/>
                </a:cubicBezTo>
                <a:cubicBezTo>
                  <a:pt x="1129" y="156"/>
                  <a:pt x="1186" y="145"/>
                  <a:pt x="1220" y="133"/>
                </a:cubicBezTo>
                <a:lnTo>
                  <a:pt x="1344" y="99"/>
                </a:lnTo>
                <a:cubicBezTo>
                  <a:pt x="1423" y="77"/>
                  <a:pt x="1490" y="66"/>
                  <a:pt x="1536" y="54"/>
                </a:cubicBezTo>
                <a:lnTo>
                  <a:pt x="1614" y="32"/>
                </a:lnTo>
                <a:cubicBezTo>
                  <a:pt x="1592" y="32"/>
                  <a:pt x="1569" y="20"/>
                  <a:pt x="1536" y="20"/>
                </a:cubicBezTo>
                <a:cubicBezTo>
                  <a:pt x="1496" y="12"/>
                  <a:pt x="1450" y="4"/>
                  <a:pt x="1403" y="4"/>
                </a:cubicBezTo>
                <a:cubicBezTo>
                  <a:pt x="1383" y="4"/>
                  <a:pt x="1364" y="6"/>
                  <a:pt x="1344" y="9"/>
                </a:cubicBezTo>
                <a:cubicBezTo>
                  <a:pt x="1315" y="3"/>
                  <a:pt x="1290" y="1"/>
                  <a:pt x="1266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6" name="Google Shape;4576;p21"/>
          <p:cNvSpPr/>
          <p:nvPr/>
        </p:nvSpPr>
        <p:spPr>
          <a:xfrm>
            <a:off x="8345006" y="2680184"/>
            <a:ext cx="173934" cy="235332"/>
          </a:xfrm>
          <a:custGeom>
            <a:avLst/>
            <a:gdLst/>
            <a:ahLst/>
            <a:cxnLst/>
            <a:rect l="l" t="t" r="r" b="b"/>
            <a:pathLst>
              <a:path w="5068" h="6857" extrusionOk="0">
                <a:moveTo>
                  <a:pt x="384" y="1"/>
                </a:moveTo>
                <a:cubicBezTo>
                  <a:pt x="362" y="1"/>
                  <a:pt x="339" y="1"/>
                  <a:pt x="317" y="2"/>
                </a:cubicBezTo>
                <a:cubicBezTo>
                  <a:pt x="294" y="25"/>
                  <a:pt x="271" y="25"/>
                  <a:pt x="249" y="47"/>
                </a:cubicBezTo>
                <a:cubicBezTo>
                  <a:pt x="113" y="555"/>
                  <a:pt x="34" y="1074"/>
                  <a:pt x="34" y="1593"/>
                </a:cubicBezTo>
                <a:cubicBezTo>
                  <a:pt x="1" y="3308"/>
                  <a:pt x="305" y="5328"/>
                  <a:pt x="1840" y="6355"/>
                </a:cubicBezTo>
                <a:cubicBezTo>
                  <a:pt x="2302" y="6671"/>
                  <a:pt x="2846" y="6857"/>
                  <a:pt x="3369" y="6857"/>
                </a:cubicBezTo>
                <a:cubicBezTo>
                  <a:pt x="3779" y="6857"/>
                  <a:pt x="4177" y="6743"/>
                  <a:pt x="4514" y="6490"/>
                </a:cubicBezTo>
                <a:cubicBezTo>
                  <a:pt x="4548" y="6457"/>
                  <a:pt x="4582" y="6434"/>
                  <a:pt x="4616" y="6400"/>
                </a:cubicBezTo>
                <a:cubicBezTo>
                  <a:pt x="4695" y="6231"/>
                  <a:pt x="4751" y="6062"/>
                  <a:pt x="4808" y="5881"/>
                </a:cubicBezTo>
                <a:cubicBezTo>
                  <a:pt x="5067" y="4854"/>
                  <a:pt x="4763" y="3805"/>
                  <a:pt x="4311" y="2868"/>
                </a:cubicBezTo>
                <a:cubicBezTo>
                  <a:pt x="4029" y="2304"/>
                  <a:pt x="3499" y="1762"/>
                  <a:pt x="3036" y="1345"/>
                </a:cubicBezTo>
                <a:cubicBezTo>
                  <a:pt x="2308" y="705"/>
                  <a:pt x="1354" y="1"/>
                  <a:pt x="384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7" name="Google Shape;4577;p21"/>
          <p:cNvSpPr/>
          <p:nvPr/>
        </p:nvSpPr>
        <p:spPr>
          <a:xfrm>
            <a:off x="8341917" y="2675208"/>
            <a:ext cx="133642" cy="135598"/>
          </a:xfrm>
          <a:custGeom>
            <a:avLst/>
            <a:gdLst/>
            <a:ahLst/>
            <a:cxnLst/>
            <a:rect l="l" t="t" r="r" b="b"/>
            <a:pathLst>
              <a:path w="3894" h="3951" extrusionOk="0">
                <a:moveTo>
                  <a:pt x="576" y="0"/>
                </a:moveTo>
                <a:lnTo>
                  <a:pt x="113" y="621"/>
                </a:lnTo>
                <a:cubicBezTo>
                  <a:pt x="136" y="1264"/>
                  <a:pt x="23" y="1919"/>
                  <a:pt x="23" y="2551"/>
                </a:cubicBezTo>
                <a:cubicBezTo>
                  <a:pt x="45" y="2912"/>
                  <a:pt x="0" y="3442"/>
                  <a:pt x="316" y="3690"/>
                </a:cubicBezTo>
                <a:cubicBezTo>
                  <a:pt x="433" y="3789"/>
                  <a:pt x="579" y="3833"/>
                  <a:pt x="727" y="3833"/>
                </a:cubicBezTo>
                <a:cubicBezTo>
                  <a:pt x="1036" y="3833"/>
                  <a:pt x="1357" y="3641"/>
                  <a:pt x="1456" y="3352"/>
                </a:cubicBezTo>
                <a:cubicBezTo>
                  <a:pt x="1501" y="3577"/>
                  <a:pt x="1659" y="3950"/>
                  <a:pt x="1919" y="3950"/>
                </a:cubicBezTo>
                <a:cubicBezTo>
                  <a:pt x="1923" y="3950"/>
                  <a:pt x="1928" y="3950"/>
                  <a:pt x="1932" y="3950"/>
                </a:cubicBezTo>
                <a:cubicBezTo>
                  <a:pt x="2249" y="3950"/>
                  <a:pt x="2361" y="3552"/>
                  <a:pt x="2494" y="3352"/>
                </a:cubicBezTo>
                <a:cubicBezTo>
                  <a:pt x="2605" y="3407"/>
                  <a:pt x="2838" y="3569"/>
                  <a:pt x="3018" y="3569"/>
                </a:cubicBezTo>
                <a:cubicBezTo>
                  <a:pt x="3057" y="3569"/>
                  <a:pt x="3094" y="3562"/>
                  <a:pt x="3126" y="3544"/>
                </a:cubicBezTo>
                <a:cubicBezTo>
                  <a:pt x="3295" y="3453"/>
                  <a:pt x="3228" y="3261"/>
                  <a:pt x="3103" y="3126"/>
                </a:cubicBezTo>
                <a:lnTo>
                  <a:pt x="3103" y="3126"/>
                </a:lnTo>
                <a:cubicBezTo>
                  <a:pt x="3170" y="3184"/>
                  <a:pt x="3250" y="3212"/>
                  <a:pt x="3329" y="3212"/>
                </a:cubicBezTo>
                <a:cubicBezTo>
                  <a:pt x="3465" y="3212"/>
                  <a:pt x="3599" y="3129"/>
                  <a:pt x="3656" y="2979"/>
                </a:cubicBezTo>
                <a:cubicBezTo>
                  <a:pt x="3893" y="2539"/>
                  <a:pt x="3442" y="1704"/>
                  <a:pt x="3182" y="1354"/>
                </a:cubicBezTo>
                <a:cubicBezTo>
                  <a:pt x="2630" y="565"/>
                  <a:pt x="1366" y="339"/>
                  <a:pt x="576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8" name="Google Shape;4578;p21"/>
          <p:cNvSpPr/>
          <p:nvPr/>
        </p:nvSpPr>
        <p:spPr>
          <a:xfrm>
            <a:off x="8355474" y="2675070"/>
            <a:ext cx="180111" cy="224796"/>
          </a:xfrm>
          <a:custGeom>
            <a:avLst/>
            <a:gdLst/>
            <a:ahLst/>
            <a:cxnLst/>
            <a:rect l="l" t="t" r="r" b="b"/>
            <a:pathLst>
              <a:path w="5248" h="6550" extrusionOk="0">
                <a:moveTo>
                  <a:pt x="714" y="1"/>
                </a:moveTo>
                <a:cubicBezTo>
                  <a:pt x="438" y="1"/>
                  <a:pt x="188" y="44"/>
                  <a:pt x="0" y="151"/>
                </a:cubicBezTo>
                <a:cubicBezTo>
                  <a:pt x="16" y="151"/>
                  <a:pt x="31" y="151"/>
                  <a:pt x="46" y="151"/>
                </a:cubicBezTo>
                <a:cubicBezTo>
                  <a:pt x="1024" y="151"/>
                  <a:pt x="1998" y="850"/>
                  <a:pt x="2731" y="1494"/>
                </a:cubicBezTo>
                <a:cubicBezTo>
                  <a:pt x="3194" y="1911"/>
                  <a:pt x="3735" y="2442"/>
                  <a:pt x="4006" y="3017"/>
                </a:cubicBezTo>
                <a:cubicBezTo>
                  <a:pt x="4458" y="3954"/>
                  <a:pt x="4762" y="4992"/>
                  <a:pt x="4503" y="6030"/>
                </a:cubicBezTo>
                <a:cubicBezTo>
                  <a:pt x="4446" y="6211"/>
                  <a:pt x="4379" y="6380"/>
                  <a:pt x="4311" y="6549"/>
                </a:cubicBezTo>
                <a:cubicBezTo>
                  <a:pt x="4819" y="6098"/>
                  <a:pt x="5247" y="5421"/>
                  <a:pt x="5236" y="4766"/>
                </a:cubicBezTo>
                <a:cubicBezTo>
                  <a:pt x="5236" y="3762"/>
                  <a:pt x="5078" y="3186"/>
                  <a:pt x="4638" y="2272"/>
                </a:cubicBezTo>
                <a:cubicBezTo>
                  <a:pt x="4333" y="1663"/>
                  <a:pt x="3476" y="873"/>
                  <a:pt x="2833" y="557"/>
                </a:cubicBezTo>
                <a:cubicBezTo>
                  <a:pt x="2336" y="297"/>
                  <a:pt x="1433" y="1"/>
                  <a:pt x="7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9" name="Google Shape;4579;p21"/>
          <p:cNvSpPr/>
          <p:nvPr/>
        </p:nvSpPr>
        <p:spPr>
          <a:xfrm>
            <a:off x="8339583" y="2680253"/>
            <a:ext cx="92595" cy="53059"/>
          </a:xfrm>
          <a:custGeom>
            <a:avLst/>
            <a:gdLst/>
            <a:ahLst/>
            <a:cxnLst/>
            <a:rect l="l" t="t" r="r" b="b"/>
            <a:pathLst>
              <a:path w="2698" h="1546" extrusionOk="0">
                <a:moveTo>
                  <a:pt x="1" y="0"/>
                </a:moveTo>
                <a:cubicBezTo>
                  <a:pt x="1" y="0"/>
                  <a:pt x="46" y="11"/>
                  <a:pt x="136" y="45"/>
                </a:cubicBezTo>
                <a:cubicBezTo>
                  <a:pt x="215" y="79"/>
                  <a:pt x="328" y="124"/>
                  <a:pt x="463" y="181"/>
                </a:cubicBezTo>
                <a:cubicBezTo>
                  <a:pt x="599" y="248"/>
                  <a:pt x="768" y="305"/>
                  <a:pt x="937" y="384"/>
                </a:cubicBezTo>
                <a:cubicBezTo>
                  <a:pt x="1016" y="418"/>
                  <a:pt x="1095" y="463"/>
                  <a:pt x="1185" y="508"/>
                </a:cubicBezTo>
                <a:cubicBezTo>
                  <a:pt x="1276" y="542"/>
                  <a:pt x="1366" y="587"/>
                  <a:pt x="1445" y="632"/>
                </a:cubicBezTo>
                <a:cubicBezTo>
                  <a:pt x="1535" y="677"/>
                  <a:pt x="1626" y="733"/>
                  <a:pt x="1705" y="779"/>
                </a:cubicBezTo>
                <a:cubicBezTo>
                  <a:pt x="1795" y="824"/>
                  <a:pt x="1863" y="869"/>
                  <a:pt x="1953" y="914"/>
                </a:cubicBezTo>
                <a:cubicBezTo>
                  <a:pt x="2032" y="959"/>
                  <a:pt x="2111" y="1004"/>
                  <a:pt x="2167" y="1061"/>
                </a:cubicBezTo>
                <a:cubicBezTo>
                  <a:pt x="2235" y="1106"/>
                  <a:pt x="2303" y="1151"/>
                  <a:pt x="2359" y="1196"/>
                </a:cubicBezTo>
                <a:cubicBezTo>
                  <a:pt x="2404" y="1241"/>
                  <a:pt x="2449" y="1286"/>
                  <a:pt x="2494" y="1332"/>
                </a:cubicBezTo>
                <a:cubicBezTo>
                  <a:pt x="2540" y="1365"/>
                  <a:pt x="2573" y="1399"/>
                  <a:pt x="2607" y="1444"/>
                </a:cubicBezTo>
                <a:lnTo>
                  <a:pt x="2698" y="1546"/>
                </a:lnTo>
                <a:cubicBezTo>
                  <a:pt x="2698" y="1546"/>
                  <a:pt x="2675" y="1501"/>
                  <a:pt x="2641" y="1433"/>
                </a:cubicBezTo>
                <a:cubicBezTo>
                  <a:pt x="2619" y="1377"/>
                  <a:pt x="2585" y="1332"/>
                  <a:pt x="2551" y="1286"/>
                </a:cubicBezTo>
                <a:cubicBezTo>
                  <a:pt x="2517" y="1230"/>
                  <a:pt x="2472" y="1185"/>
                  <a:pt x="2427" y="1128"/>
                </a:cubicBezTo>
                <a:cubicBezTo>
                  <a:pt x="2370" y="1072"/>
                  <a:pt x="2303" y="1016"/>
                  <a:pt x="2246" y="959"/>
                </a:cubicBezTo>
                <a:cubicBezTo>
                  <a:pt x="2178" y="891"/>
                  <a:pt x="2111" y="835"/>
                  <a:pt x="2032" y="790"/>
                </a:cubicBezTo>
                <a:cubicBezTo>
                  <a:pt x="1953" y="733"/>
                  <a:pt x="1874" y="666"/>
                  <a:pt x="1795" y="621"/>
                </a:cubicBezTo>
                <a:cubicBezTo>
                  <a:pt x="1705" y="576"/>
                  <a:pt x="1614" y="530"/>
                  <a:pt x="1524" y="485"/>
                </a:cubicBezTo>
                <a:cubicBezTo>
                  <a:pt x="1355" y="395"/>
                  <a:pt x="1174" y="316"/>
                  <a:pt x="982" y="248"/>
                </a:cubicBezTo>
                <a:cubicBezTo>
                  <a:pt x="824" y="181"/>
                  <a:pt x="666" y="124"/>
                  <a:pt x="497" y="90"/>
                </a:cubicBezTo>
                <a:cubicBezTo>
                  <a:pt x="339" y="45"/>
                  <a:pt x="170" y="11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0" name="Google Shape;4580;p21"/>
          <p:cNvSpPr/>
          <p:nvPr/>
        </p:nvSpPr>
        <p:spPr>
          <a:xfrm>
            <a:off x="8348884" y="2684097"/>
            <a:ext cx="62771" cy="52338"/>
          </a:xfrm>
          <a:custGeom>
            <a:avLst/>
            <a:gdLst/>
            <a:ahLst/>
            <a:cxnLst/>
            <a:rect l="l" t="t" r="r" b="b"/>
            <a:pathLst>
              <a:path w="1829" h="1525" extrusionOk="0">
                <a:moveTo>
                  <a:pt x="0" y="1"/>
                </a:moveTo>
                <a:lnTo>
                  <a:pt x="91" y="69"/>
                </a:lnTo>
                <a:cubicBezTo>
                  <a:pt x="136" y="102"/>
                  <a:pt x="226" y="148"/>
                  <a:pt x="305" y="215"/>
                </a:cubicBezTo>
                <a:cubicBezTo>
                  <a:pt x="350" y="249"/>
                  <a:pt x="395" y="283"/>
                  <a:pt x="452" y="328"/>
                </a:cubicBezTo>
                <a:cubicBezTo>
                  <a:pt x="508" y="362"/>
                  <a:pt x="553" y="407"/>
                  <a:pt x="610" y="441"/>
                </a:cubicBezTo>
                <a:cubicBezTo>
                  <a:pt x="723" y="531"/>
                  <a:pt x="835" y="633"/>
                  <a:pt x="948" y="723"/>
                </a:cubicBezTo>
                <a:cubicBezTo>
                  <a:pt x="1050" y="825"/>
                  <a:pt x="1163" y="926"/>
                  <a:pt x="1264" y="1016"/>
                </a:cubicBezTo>
                <a:cubicBezTo>
                  <a:pt x="1377" y="1118"/>
                  <a:pt x="1467" y="1197"/>
                  <a:pt x="1546" y="1276"/>
                </a:cubicBezTo>
                <a:cubicBezTo>
                  <a:pt x="1637" y="1355"/>
                  <a:pt x="1704" y="1411"/>
                  <a:pt x="1749" y="1457"/>
                </a:cubicBezTo>
                <a:cubicBezTo>
                  <a:pt x="1795" y="1502"/>
                  <a:pt x="1828" y="1524"/>
                  <a:pt x="1828" y="1524"/>
                </a:cubicBezTo>
                <a:cubicBezTo>
                  <a:pt x="1817" y="1490"/>
                  <a:pt x="1795" y="1468"/>
                  <a:pt x="1783" y="1434"/>
                </a:cubicBezTo>
                <a:cubicBezTo>
                  <a:pt x="1727" y="1355"/>
                  <a:pt x="1682" y="1276"/>
                  <a:pt x="1625" y="1208"/>
                </a:cubicBezTo>
                <a:cubicBezTo>
                  <a:pt x="1558" y="1118"/>
                  <a:pt x="1467" y="1016"/>
                  <a:pt x="1377" y="904"/>
                </a:cubicBezTo>
                <a:cubicBezTo>
                  <a:pt x="1276" y="802"/>
                  <a:pt x="1163" y="700"/>
                  <a:pt x="1061" y="599"/>
                </a:cubicBezTo>
                <a:cubicBezTo>
                  <a:pt x="993" y="554"/>
                  <a:pt x="937" y="509"/>
                  <a:pt x="881" y="452"/>
                </a:cubicBezTo>
                <a:cubicBezTo>
                  <a:pt x="824" y="407"/>
                  <a:pt x="756" y="362"/>
                  <a:pt x="700" y="328"/>
                </a:cubicBezTo>
                <a:cubicBezTo>
                  <a:pt x="632" y="294"/>
                  <a:pt x="576" y="249"/>
                  <a:pt x="520" y="227"/>
                </a:cubicBezTo>
                <a:lnTo>
                  <a:pt x="362" y="136"/>
                </a:lnTo>
                <a:cubicBezTo>
                  <a:pt x="271" y="91"/>
                  <a:pt x="192" y="57"/>
                  <a:pt x="102" y="35"/>
                </a:cubicBezTo>
                <a:lnTo>
                  <a:pt x="0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1" name="Google Shape;4581;p21"/>
          <p:cNvSpPr/>
          <p:nvPr/>
        </p:nvSpPr>
        <p:spPr>
          <a:xfrm>
            <a:off x="8343839" y="2680630"/>
            <a:ext cx="46504" cy="54637"/>
          </a:xfrm>
          <a:custGeom>
            <a:avLst/>
            <a:gdLst/>
            <a:ahLst/>
            <a:cxnLst/>
            <a:rect l="l" t="t" r="r" b="b"/>
            <a:pathLst>
              <a:path w="1355" h="1592" extrusionOk="0">
                <a:moveTo>
                  <a:pt x="1" y="0"/>
                </a:moveTo>
                <a:cubicBezTo>
                  <a:pt x="1" y="0"/>
                  <a:pt x="80" y="113"/>
                  <a:pt x="204" y="260"/>
                </a:cubicBezTo>
                <a:cubicBezTo>
                  <a:pt x="238" y="294"/>
                  <a:pt x="272" y="328"/>
                  <a:pt x="305" y="373"/>
                </a:cubicBezTo>
                <a:cubicBezTo>
                  <a:pt x="339" y="429"/>
                  <a:pt x="373" y="474"/>
                  <a:pt x="418" y="519"/>
                </a:cubicBezTo>
                <a:cubicBezTo>
                  <a:pt x="497" y="610"/>
                  <a:pt x="588" y="700"/>
                  <a:pt x="667" y="801"/>
                </a:cubicBezTo>
                <a:cubicBezTo>
                  <a:pt x="745" y="903"/>
                  <a:pt x="836" y="1005"/>
                  <a:pt x="915" y="1084"/>
                </a:cubicBezTo>
                <a:cubicBezTo>
                  <a:pt x="949" y="1140"/>
                  <a:pt x="994" y="1174"/>
                  <a:pt x="1028" y="1219"/>
                </a:cubicBezTo>
                <a:cubicBezTo>
                  <a:pt x="1061" y="1264"/>
                  <a:pt x="1095" y="1309"/>
                  <a:pt x="1129" y="1343"/>
                </a:cubicBezTo>
                <a:cubicBezTo>
                  <a:pt x="1253" y="1501"/>
                  <a:pt x="1355" y="1591"/>
                  <a:pt x="1355" y="1591"/>
                </a:cubicBezTo>
                <a:cubicBezTo>
                  <a:pt x="1310" y="1490"/>
                  <a:pt x="1265" y="1388"/>
                  <a:pt x="1208" y="1298"/>
                </a:cubicBezTo>
                <a:cubicBezTo>
                  <a:pt x="1186" y="1253"/>
                  <a:pt x="1163" y="1208"/>
                  <a:pt x="1129" y="1151"/>
                </a:cubicBezTo>
                <a:cubicBezTo>
                  <a:pt x="1107" y="1106"/>
                  <a:pt x="1061" y="1061"/>
                  <a:pt x="1028" y="1005"/>
                </a:cubicBezTo>
                <a:cubicBezTo>
                  <a:pt x="960" y="903"/>
                  <a:pt x="881" y="801"/>
                  <a:pt x="791" y="700"/>
                </a:cubicBezTo>
                <a:cubicBezTo>
                  <a:pt x="700" y="598"/>
                  <a:pt x="610" y="497"/>
                  <a:pt x="531" y="418"/>
                </a:cubicBezTo>
                <a:cubicBezTo>
                  <a:pt x="441" y="339"/>
                  <a:pt x="362" y="260"/>
                  <a:pt x="272" y="192"/>
                </a:cubicBezTo>
                <a:cubicBezTo>
                  <a:pt x="181" y="124"/>
                  <a:pt x="91" y="57"/>
                  <a:pt x="1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2" name="Google Shape;4582;p21"/>
          <p:cNvSpPr/>
          <p:nvPr/>
        </p:nvSpPr>
        <p:spPr>
          <a:xfrm>
            <a:off x="8184285" y="2678674"/>
            <a:ext cx="177812" cy="183406"/>
          </a:xfrm>
          <a:custGeom>
            <a:avLst/>
            <a:gdLst/>
            <a:ahLst/>
            <a:cxnLst/>
            <a:rect l="l" t="t" r="r" b="b"/>
            <a:pathLst>
              <a:path w="5181" h="5344" extrusionOk="0">
                <a:moveTo>
                  <a:pt x="5033" y="1"/>
                </a:moveTo>
                <a:lnTo>
                  <a:pt x="4638" y="91"/>
                </a:lnTo>
                <a:cubicBezTo>
                  <a:pt x="4153" y="204"/>
                  <a:pt x="3679" y="351"/>
                  <a:pt x="3217" y="543"/>
                </a:cubicBezTo>
                <a:cubicBezTo>
                  <a:pt x="1851" y="1129"/>
                  <a:pt x="147" y="2280"/>
                  <a:pt x="34" y="3928"/>
                </a:cubicBezTo>
                <a:cubicBezTo>
                  <a:pt x="1" y="4357"/>
                  <a:pt x="136" y="4785"/>
                  <a:pt x="396" y="5124"/>
                </a:cubicBezTo>
                <a:cubicBezTo>
                  <a:pt x="565" y="5225"/>
                  <a:pt x="745" y="5293"/>
                  <a:pt x="937" y="5316"/>
                </a:cubicBezTo>
                <a:cubicBezTo>
                  <a:pt x="1079" y="5335"/>
                  <a:pt x="1219" y="5344"/>
                  <a:pt x="1356" y="5344"/>
                </a:cubicBezTo>
                <a:cubicBezTo>
                  <a:pt x="2040" y="5344"/>
                  <a:pt x="2672" y="5120"/>
                  <a:pt x="3273" y="4763"/>
                </a:cubicBezTo>
                <a:cubicBezTo>
                  <a:pt x="4108" y="4266"/>
                  <a:pt x="4650" y="3420"/>
                  <a:pt x="4932" y="2495"/>
                </a:cubicBezTo>
                <a:cubicBezTo>
                  <a:pt x="5033" y="2122"/>
                  <a:pt x="5101" y="1739"/>
                  <a:pt x="5146" y="1344"/>
                </a:cubicBezTo>
                <a:cubicBezTo>
                  <a:pt x="5180" y="892"/>
                  <a:pt x="5135" y="441"/>
                  <a:pt x="5033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21"/>
          <p:cNvSpPr/>
          <p:nvPr/>
        </p:nvSpPr>
        <p:spPr>
          <a:xfrm>
            <a:off x="8253406" y="2670540"/>
            <a:ext cx="121458" cy="117683"/>
          </a:xfrm>
          <a:custGeom>
            <a:avLst/>
            <a:gdLst/>
            <a:ahLst/>
            <a:cxnLst/>
            <a:rect l="l" t="t" r="r" b="b"/>
            <a:pathLst>
              <a:path w="3539" h="3429" extrusionOk="0">
                <a:moveTo>
                  <a:pt x="3189" y="1"/>
                </a:moveTo>
                <a:lnTo>
                  <a:pt x="3189" y="1"/>
                </a:lnTo>
                <a:cubicBezTo>
                  <a:pt x="3189" y="1"/>
                  <a:pt x="3189" y="1"/>
                  <a:pt x="3189" y="1"/>
                </a:cubicBezTo>
                <a:lnTo>
                  <a:pt x="3189" y="1"/>
                </a:lnTo>
                <a:cubicBezTo>
                  <a:pt x="3189" y="1"/>
                  <a:pt x="3189" y="1"/>
                  <a:pt x="3189" y="1"/>
                </a:cubicBezTo>
                <a:close/>
                <a:moveTo>
                  <a:pt x="3189" y="1"/>
                </a:moveTo>
                <a:cubicBezTo>
                  <a:pt x="3196" y="103"/>
                  <a:pt x="1902" y="351"/>
                  <a:pt x="1756" y="396"/>
                </a:cubicBezTo>
                <a:cubicBezTo>
                  <a:pt x="1090" y="633"/>
                  <a:pt x="368" y="723"/>
                  <a:pt x="86" y="1490"/>
                </a:cubicBezTo>
                <a:cubicBezTo>
                  <a:pt x="1" y="1726"/>
                  <a:pt x="65" y="2181"/>
                  <a:pt x="332" y="2181"/>
                </a:cubicBezTo>
                <a:cubicBezTo>
                  <a:pt x="384" y="2181"/>
                  <a:pt x="445" y="2163"/>
                  <a:pt x="514" y="2122"/>
                </a:cubicBezTo>
                <a:lnTo>
                  <a:pt x="514" y="2122"/>
                </a:lnTo>
                <a:cubicBezTo>
                  <a:pt x="428" y="2334"/>
                  <a:pt x="399" y="2864"/>
                  <a:pt x="677" y="2864"/>
                </a:cubicBezTo>
                <a:cubicBezTo>
                  <a:pt x="726" y="2864"/>
                  <a:pt x="784" y="2848"/>
                  <a:pt x="853" y="2811"/>
                </a:cubicBezTo>
                <a:cubicBezTo>
                  <a:pt x="866" y="3152"/>
                  <a:pt x="1082" y="3366"/>
                  <a:pt x="1322" y="3366"/>
                </a:cubicBezTo>
                <a:cubicBezTo>
                  <a:pt x="1486" y="3366"/>
                  <a:pt x="1661" y="3266"/>
                  <a:pt x="1789" y="3036"/>
                </a:cubicBezTo>
                <a:lnTo>
                  <a:pt x="1789" y="3036"/>
                </a:lnTo>
                <a:cubicBezTo>
                  <a:pt x="1738" y="3326"/>
                  <a:pt x="1871" y="3428"/>
                  <a:pt x="2060" y="3428"/>
                </a:cubicBezTo>
                <a:cubicBezTo>
                  <a:pt x="2329" y="3428"/>
                  <a:pt x="2711" y="3224"/>
                  <a:pt x="2850" y="3059"/>
                </a:cubicBezTo>
                <a:cubicBezTo>
                  <a:pt x="3538" y="2201"/>
                  <a:pt x="3279" y="1006"/>
                  <a:pt x="3189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4" name="Google Shape;4584;p21"/>
          <p:cNvSpPr/>
          <p:nvPr/>
        </p:nvSpPr>
        <p:spPr>
          <a:xfrm>
            <a:off x="8197464" y="2678296"/>
            <a:ext cx="189412" cy="203964"/>
          </a:xfrm>
          <a:custGeom>
            <a:avLst/>
            <a:gdLst/>
            <a:ahLst/>
            <a:cxnLst/>
            <a:rect l="l" t="t" r="r" b="b"/>
            <a:pathLst>
              <a:path w="5519" h="5943" extrusionOk="0">
                <a:moveTo>
                  <a:pt x="4638" y="1"/>
                </a:moveTo>
                <a:cubicBezTo>
                  <a:pt x="4751" y="441"/>
                  <a:pt x="4785" y="892"/>
                  <a:pt x="4751" y="1343"/>
                </a:cubicBezTo>
                <a:cubicBezTo>
                  <a:pt x="4717" y="1738"/>
                  <a:pt x="4649" y="2122"/>
                  <a:pt x="4537" y="2506"/>
                </a:cubicBezTo>
                <a:cubicBezTo>
                  <a:pt x="4254" y="3420"/>
                  <a:pt x="3724" y="4266"/>
                  <a:pt x="2889" y="4763"/>
                </a:cubicBezTo>
                <a:cubicBezTo>
                  <a:pt x="2282" y="5127"/>
                  <a:pt x="1659" y="5344"/>
                  <a:pt x="983" y="5344"/>
                </a:cubicBezTo>
                <a:cubicBezTo>
                  <a:pt x="842" y="5344"/>
                  <a:pt x="699" y="5335"/>
                  <a:pt x="553" y="5315"/>
                </a:cubicBezTo>
                <a:cubicBezTo>
                  <a:pt x="361" y="5293"/>
                  <a:pt x="170" y="5225"/>
                  <a:pt x="0" y="5124"/>
                </a:cubicBezTo>
                <a:lnTo>
                  <a:pt x="0" y="5124"/>
                </a:lnTo>
                <a:cubicBezTo>
                  <a:pt x="215" y="5417"/>
                  <a:pt x="508" y="5643"/>
                  <a:pt x="847" y="5778"/>
                </a:cubicBezTo>
                <a:cubicBezTo>
                  <a:pt x="1117" y="5891"/>
                  <a:pt x="1404" y="5943"/>
                  <a:pt x="1696" y="5943"/>
                </a:cubicBezTo>
                <a:cubicBezTo>
                  <a:pt x="2916" y="5943"/>
                  <a:pt x="4217" y="5042"/>
                  <a:pt x="4672" y="3995"/>
                </a:cubicBezTo>
                <a:cubicBezTo>
                  <a:pt x="5247" y="2743"/>
                  <a:pt x="5518" y="1242"/>
                  <a:pt x="467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5" name="Google Shape;4585;p21"/>
          <p:cNvSpPr/>
          <p:nvPr/>
        </p:nvSpPr>
        <p:spPr>
          <a:xfrm>
            <a:off x="8329905" y="2676752"/>
            <a:ext cx="31403" cy="110785"/>
          </a:xfrm>
          <a:custGeom>
            <a:avLst/>
            <a:gdLst/>
            <a:ahLst/>
            <a:cxnLst/>
            <a:rect l="l" t="t" r="r" b="b"/>
            <a:pathLst>
              <a:path w="915" h="3228" extrusionOk="0">
                <a:moveTo>
                  <a:pt x="824" y="0"/>
                </a:moveTo>
                <a:cubicBezTo>
                  <a:pt x="824" y="1"/>
                  <a:pt x="824" y="57"/>
                  <a:pt x="847" y="136"/>
                </a:cubicBezTo>
                <a:cubicBezTo>
                  <a:pt x="847" y="192"/>
                  <a:pt x="847" y="249"/>
                  <a:pt x="847" y="305"/>
                </a:cubicBezTo>
                <a:cubicBezTo>
                  <a:pt x="847" y="373"/>
                  <a:pt x="836" y="441"/>
                  <a:pt x="836" y="520"/>
                </a:cubicBezTo>
                <a:cubicBezTo>
                  <a:pt x="824" y="599"/>
                  <a:pt x="813" y="678"/>
                  <a:pt x="802" y="768"/>
                </a:cubicBezTo>
                <a:cubicBezTo>
                  <a:pt x="779" y="858"/>
                  <a:pt x="768" y="971"/>
                  <a:pt x="745" y="1050"/>
                </a:cubicBezTo>
                <a:cubicBezTo>
                  <a:pt x="723" y="1140"/>
                  <a:pt x="689" y="1230"/>
                  <a:pt x="666" y="1332"/>
                </a:cubicBezTo>
                <a:cubicBezTo>
                  <a:pt x="632" y="1434"/>
                  <a:pt x="610" y="1535"/>
                  <a:pt x="576" y="1637"/>
                </a:cubicBezTo>
                <a:cubicBezTo>
                  <a:pt x="508" y="1840"/>
                  <a:pt x="429" y="2032"/>
                  <a:pt x="373" y="2223"/>
                </a:cubicBezTo>
                <a:cubicBezTo>
                  <a:pt x="305" y="2404"/>
                  <a:pt x="237" y="2585"/>
                  <a:pt x="181" y="2720"/>
                </a:cubicBezTo>
                <a:lnTo>
                  <a:pt x="46" y="3081"/>
                </a:lnTo>
                <a:cubicBezTo>
                  <a:pt x="12" y="3183"/>
                  <a:pt x="1" y="3228"/>
                  <a:pt x="1" y="3228"/>
                </a:cubicBezTo>
                <a:cubicBezTo>
                  <a:pt x="1" y="3228"/>
                  <a:pt x="113" y="3047"/>
                  <a:pt x="271" y="2765"/>
                </a:cubicBezTo>
                <a:cubicBezTo>
                  <a:pt x="339" y="2630"/>
                  <a:pt x="418" y="2460"/>
                  <a:pt x="508" y="2280"/>
                </a:cubicBezTo>
                <a:cubicBezTo>
                  <a:pt x="587" y="2099"/>
                  <a:pt x="666" y="1896"/>
                  <a:pt x="734" y="1693"/>
                </a:cubicBezTo>
                <a:cubicBezTo>
                  <a:pt x="757" y="1592"/>
                  <a:pt x="790" y="1479"/>
                  <a:pt x="824" y="1377"/>
                </a:cubicBezTo>
                <a:cubicBezTo>
                  <a:pt x="847" y="1276"/>
                  <a:pt x="869" y="1174"/>
                  <a:pt x="881" y="1072"/>
                </a:cubicBezTo>
                <a:cubicBezTo>
                  <a:pt x="903" y="982"/>
                  <a:pt x="915" y="881"/>
                  <a:pt x="915" y="790"/>
                </a:cubicBezTo>
                <a:lnTo>
                  <a:pt x="915" y="520"/>
                </a:lnTo>
                <a:cubicBezTo>
                  <a:pt x="915" y="452"/>
                  <a:pt x="915" y="373"/>
                  <a:pt x="892" y="305"/>
                </a:cubicBezTo>
                <a:cubicBezTo>
                  <a:pt x="892" y="249"/>
                  <a:pt x="881" y="192"/>
                  <a:pt x="869" y="136"/>
                </a:cubicBezTo>
                <a:cubicBezTo>
                  <a:pt x="836" y="46"/>
                  <a:pt x="824" y="1"/>
                  <a:pt x="824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6" name="Google Shape;4586;p21"/>
          <p:cNvSpPr/>
          <p:nvPr/>
        </p:nvSpPr>
        <p:spPr>
          <a:xfrm>
            <a:off x="8308592" y="2682175"/>
            <a:ext cx="46915" cy="101107"/>
          </a:xfrm>
          <a:custGeom>
            <a:avLst/>
            <a:gdLst/>
            <a:ahLst/>
            <a:cxnLst/>
            <a:rect l="l" t="t" r="r" b="b"/>
            <a:pathLst>
              <a:path w="1367" h="2946" extrusionOk="0">
                <a:moveTo>
                  <a:pt x="1344" y="0"/>
                </a:moveTo>
                <a:cubicBezTo>
                  <a:pt x="1344" y="0"/>
                  <a:pt x="1332" y="57"/>
                  <a:pt x="1321" y="136"/>
                </a:cubicBezTo>
                <a:cubicBezTo>
                  <a:pt x="1321" y="192"/>
                  <a:pt x="1310" y="249"/>
                  <a:pt x="1299" y="294"/>
                </a:cubicBezTo>
                <a:cubicBezTo>
                  <a:pt x="1287" y="362"/>
                  <a:pt x="1265" y="429"/>
                  <a:pt x="1253" y="497"/>
                </a:cubicBezTo>
                <a:cubicBezTo>
                  <a:pt x="1231" y="565"/>
                  <a:pt x="1208" y="655"/>
                  <a:pt x="1174" y="734"/>
                </a:cubicBezTo>
                <a:cubicBezTo>
                  <a:pt x="1152" y="813"/>
                  <a:pt x="1118" y="892"/>
                  <a:pt x="1073" y="982"/>
                </a:cubicBezTo>
                <a:cubicBezTo>
                  <a:pt x="1039" y="1072"/>
                  <a:pt x="1005" y="1163"/>
                  <a:pt x="960" y="1253"/>
                </a:cubicBezTo>
                <a:cubicBezTo>
                  <a:pt x="904" y="1343"/>
                  <a:pt x="858" y="1434"/>
                  <a:pt x="813" y="1524"/>
                </a:cubicBezTo>
                <a:cubicBezTo>
                  <a:pt x="723" y="1704"/>
                  <a:pt x="622" y="1874"/>
                  <a:pt x="520" y="2043"/>
                </a:cubicBezTo>
                <a:cubicBezTo>
                  <a:pt x="430" y="2212"/>
                  <a:pt x="339" y="2370"/>
                  <a:pt x="260" y="2494"/>
                </a:cubicBezTo>
                <a:cubicBezTo>
                  <a:pt x="181" y="2630"/>
                  <a:pt x="114" y="2742"/>
                  <a:pt x="69" y="2821"/>
                </a:cubicBezTo>
                <a:cubicBezTo>
                  <a:pt x="23" y="2900"/>
                  <a:pt x="1" y="2946"/>
                  <a:pt x="1" y="2946"/>
                </a:cubicBezTo>
                <a:cubicBezTo>
                  <a:pt x="1" y="2946"/>
                  <a:pt x="136" y="2788"/>
                  <a:pt x="339" y="2551"/>
                </a:cubicBezTo>
                <a:cubicBezTo>
                  <a:pt x="430" y="2438"/>
                  <a:pt x="531" y="2291"/>
                  <a:pt x="644" y="2122"/>
                </a:cubicBezTo>
                <a:cubicBezTo>
                  <a:pt x="757" y="1964"/>
                  <a:pt x="858" y="1795"/>
                  <a:pt x="960" y="1603"/>
                </a:cubicBezTo>
                <a:cubicBezTo>
                  <a:pt x="1005" y="1513"/>
                  <a:pt x="1062" y="1422"/>
                  <a:pt x="1095" y="1321"/>
                </a:cubicBezTo>
                <a:cubicBezTo>
                  <a:pt x="1141" y="1230"/>
                  <a:pt x="1174" y="1140"/>
                  <a:pt x="1208" y="1039"/>
                </a:cubicBezTo>
                <a:cubicBezTo>
                  <a:pt x="1242" y="948"/>
                  <a:pt x="1265" y="858"/>
                  <a:pt x="1287" y="779"/>
                </a:cubicBezTo>
                <a:cubicBezTo>
                  <a:pt x="1310" y="689"/>
                  <a:pt x="1332" y="610"/>
                  <a:pt x="1344" y="520"/>
                </a:cubicBezTo>
                <a:cubicBezTo>
                  <a:pt x="1355" y="452"/>
                  <a:pt x="1355" y="384"/>
                  <a:pt x="1355" y="305"/>
                </a:cubicBezTo>
                <a:cubicBezTo>
                  <a:pt x="1366" y="249"/>
                  <a:pt x="1366" y="204"/>
                  <a:pt x="1355" y="147"/>
                </a:cubicBezTo>
                <a:cubicBezTo>
                  <a:pt x="1344" y="57"/>
                  <a:pt x="1344" y="0"/>
                  <a:pt x="1344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7" name="Google Shape;4587;p21"/>
          <p:cNvSpPr/>
          <p:nvPr/>
        </p:nvSpPr>
        <p:spPr>
          <a:xfrm>
            <a:off x="8314015" y="2685263"/>
            <a:ext cx="39159" cy="57349"/>
          </a:xfrm>
          <a:custGeom>
            <a:avLst/>
            <a:gdLst/>
            <a:ahLst/>
            <a:cxnLst/>
            <a:rect l="l" t="t" r="r" b="b"/>
            <a:pathLst>
              <a:path w="1141" h="1671" extrusionOk="0">
                <a:moveTo>
                  <a:pt x="1141" y="1"/>
                </a:moveTo>
                <a:cubicBezTo>
                  <a:pt x="1073" y="80"/>
                  <a:pt x="1005" y="159"/>
                  <a:pt x="949" y="249"/>
                </a:cubicBezTo>
                <a:cubicBezTo>
                  <a:pt x="836" y="407"/>
                  <a:pt x="700" y="621"/>
                  <a:pt x="565" y="836"/>
                </a:cubicBezTo>
                <a:cubicBezTo>
                  <a:pt x="497" y="937"/>
                  <a:pt x="430" y="1039"/>
                  <a:pt x="362" y="1140"/>
                </a:cubicBezTo>
                <a:cubicBezTo>
                  <a:pt x="328" y="1186"/>
                  <a:pt x="306" y="1242"/>
                  <a:pt x="272" y="1287"/>
                </a:cubicBezTo>
                <a:cubicBezTo>
                  <a:pt x="238" y="1321"/>
                  <a:pt x="215" y="1366"/>
                  <a:pt x="181" y="1411"/>
                </a:cubicBezTo>
                <a:cubicBezTo>
                  <a:pt x="125" y="1490"/>
                  <a:pt x="80" y="1547"/>
                  <a:pt x="46" y="1592"/>
                </a:cubicBezTo>
                <a:cubicBezTo>
                  <a:pt x="23" y="1614"/>
                  <a:pt x="12" y="1637"/>
                  <a:pt x="1" y="1671"/>
                </a:cubicBezTo>
                <a:cubicBezTo>
                  <a:pt x="23" y="1659"/>
                  <a:pt x="57" y="1637"/>
                  <a:pt x="80" y="1626"/>
                </a:cubicBezTo>
                <a:cubicBezTo>
                  <a:pt x="148" y="1581"/>
                  <a:pt x="215" y="1535"/>
                  <a:pt x="272" y="1490"/>
                </a:cubicBezTo>
                <a:cubicBezTo>
                  <a:pt x="317" y="1456"/>
                  <a:pt x="373" y="1434"/>
                  <a:pt x="418" y="1400"/>
                </a:cubicBezTo>
                <a:cubicBezTo>
                  <a:pt x="464" y="1355"/>
                  <a:pt x="542" y="1344"/>
                  <a:pt x="588" y="1298"/>
                </a:cubicBezTo>
                <a:cubicBezTo>
                  <a:pt x="621" y="1253"/>
                  <a:pt x="768" y="1276"/>
                  <a:pt x="802" y="1231"/>
                </a:cubicBezTo>
                <a:cubicBezTo>
                  <a:pt x="847" y="1174"/>
                  <a:pt x="881" y="1118"/>
                  <a:pt x="915" y="1073"/>
                </a:cubicBezTo>
                <a:cubicBezTo>
                  <a:pt x="994" y="960"/>
                  <a:pt x="937" y="779"/>
                  <a:pt x="994" y="666"/>
                </a:cubicBezTo>
                <a:cubicBezTo>
                  <a:pt x="1050" y="554"/>
                  <a:pt x="994" y="384"/>
                  <a:pt x="1028" y="294"/>
                </a:cubicBezTo>
                <a:cubicBezTo>
                  <a:pt x="1073" y="204"/>
                  <a:pt x="1107" y="102"/>
                  <a:pt x="1141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8" name="Google Shape;4588;p21"/>
          <p:cNvSpPr/>
          <p:nvPr/>
        </p:nvSpPr>
        <p:spPr>
          <a:xfrm>
            <a:off x="8302792" y="2697275"/>
            <a:ext cx="39537" cy="30236"/>
          </a:xfrm>
          <a:custGeom>
            <a:avLst/>
            <a:gdLst/>
            <a:ahLst/>
            <a:cxnLst/>
            <a:rect l="l" t="t" r="r" b="b"/>
            <a:pathLst>
              <a:path w="1152" h="881" extrusionOk="0">
                <a:moveTo>
                  <a:pt x="1152" y="1"/>
                </a:moveTo>
                <a:lnTo>
                  <a:pt x="1152" y="1"/>
                </a:lnTo>
                <a:cubicBezTo>
                  <a:pt x="1084" y="34"/>
                  <a:pt x="1016" y="68"/>
                  <a:pt x="948" y="113"/>
                </a:cubicBezTo>
                <a:cubicBezTo>
                  <a:pt x="903" y="159"/>
                  <a:pt x="824" y="204"/>
                  <a:pt x="757" y="249"/>
                </a:cubicBezTo>
                <a:cubicBezTo>
                  <a:pt x="689" y="294"/>
                  <a:pt x="621" y="350"/>
                  <a:pt x="554" y="407"/>
                </a:cubicBezTo>
                <a:cubicBezTo>
                  <a:pt x="486" y="463"/>
                  <a:pt x="407" y="508"/>
                  <a:pt x="339" y="565"/>
                </a:cubicBezTo>
                <a:cubicBezTo>
                  <a:pt x="317" y="587"/>
                  <a:pt x="283" y="621"/>
                  <a:pt x="249" y="644"/>
                </a:cubicBezTo>
                <a:cubicBezTo>
                  <a:pt x="215" y="666"/>
                  <a:pt x="192" y="689"/>
                  <a:pt x="170" y="711"/>
                </a:cubicBezTo>
                <a:cubicBezTo>
                  <a:pt x="102" y="768"/>
                  <a:pt x="46" y="813"/>
                  <a:pt x="1" y="881"/>
                </a:cubicBezTo>
                <a:cubicBezTo>
                  <a:pt x="68" y="858"/>
                  <a:pt x="147" y="824"/>
                  <a:pt x="215" y="790"/>
                </a:cubicBezTo>
                <a:cubicBezTo>
                  <a:pt x="294" y="768"/>
                  <a:pt x="362" y="723"/>
                  <a:pt x="429" y="689"/>
                </a:cubicBezTo>
                <a:cubicBezTo>
                  <a:pt x="497" y="644"/>
                  <a:pt x="576" y="587"/>
                  <a:pt x="655" y="531"/>
                </a:cubicBezTo>
                <a:cubicBezTo>
                  <a:pt x="791" y="429"/>
                  <a:pt x="915" y="316"/>
                  <a:pt x="1016" y="181"/>
                </a:cubicBezTo>
                <a:cubicBezTo>
                  <a:pt x="1061" y="125"/>
                  <a:pt x="1106" y="57"/>
                  <a:pt x="1152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9" name="Google Shape;4589;p21"/>
          <p:cNvSpPr/>
          <p:nvPr/>
        </p:nvSpPr>
        <p:spPr>
          <a:xfrm>
            <a:off x="8122715" y="2574856"/>
            <a:ext cx="240137" cy="137349"/>
          </a:xfrm>
          <a:custGeom>
            <a:avLst/>
            <a:gdLst/>
            <a:ahLst/>
            <a:cxnLst/>
            <a:rect l="l" t="t" r="r" b="b"/>
            <a:pathLst>
              <a:path w="6997" h="4002" extrusionOk="0">
                <a:moveTo>
                  <a:pt x="2604" y="0"/>
                </a:moveTo>
                <a:cubicBezTo>
                  <a:pt x="2417" y="0"/>
                  <a:pt x="2222" y="12"/>
                  <a:pt x="2020" y="36"/>
                </a:cubicBezTo>
                <a:cubicBezTo>
                  <a:pt x="869" y="160"/>
                  <a:pt x="204" y="893"/>
                  <a:pt x="0" y="1988"/>
                </a:cubicBezTo>
                <a:cubicBezTo>
                  <a:pt x="339" y="2575"/>
                  <a:pt x="813" y="3071"/>
                  <a:pt x="1377" y="3443"/>
                </a:cubicBezTo>
                <a:cubicBezTo>
                  <a:pt x="1982" y="3815"/>
                  <a:pt x="2667" y="4002"/>
                  <a:pt x="3357" y="4002"/>
                </a:cubicBezTo>
                <a:cubicBezTo>
                  <a:pt x="3800" y="4002"/>
                  <a:pt x="4245" y="3925"/>
                  <a:pt x="4672" y="3771"/>
                </a:cubicBezTo>
                <a:cubicBezTo>
                  <a:pt x="4974" y="3659"/>
                  <a:pt x="6229" y="3037"/>
                  <a:pt x="6977" y="3037"/>
                </a:cubicBezTo>
                <a:cubicBezTo>
                  <a:pt x="6983" y="3037"/>
                  <a:pt x="6990" y="3037"/>
                  <a:pt x="6997" y="3037"/>
                </a:cubicBezTo>
                <a:lnTo>
                  <a:pt x="6015" y="1785"/>
                </a:lnTo>
                <a:cubicBezTo>
                  <a:pt x="5048" y="668"/>
                  <a:pt x="4028" y="0"/>
                  <a:pt x="2604" y="0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0" name="Google Shape;4590;p21"/>
          <p:cNvSpPr/>
          <p:nvPr/>
        </p:nvSpPr>
        <p:spPr>
          <a:xfrm>
            <a:off x="8213389" y="2601351"/>
            <a:ext cx="149464" cy="105122"/>
          </a:xfrm>
          <a:custGeom>
            <a:avLst/>
            <a:gdLst/>
            <a:ahLst/>
            <a:cxnLst/>
            <a:rect l="l" t="t" r="r" b="b"/>
            <a:pathLst>
              <a:path w="4355" h="3063" extrusionOk="0">
                <a:moveTo>
                  <a:pt x="1318" y="1"/>
                </a:moveTo>
                <a:cubicBezTo>
                  <a:pt x="905" y="1"/>
                  <a:pt x="930" y="353"/>
                  <a:pt x="1127" y="697"/>
                </a:cubicBezTo>
                <a:cubicBezTo>
                  <a:pt x="998" y="652"/>
                  <a:pt x="886" y="632"/>
                  <a:pt x="791" y="632"/>
                </a:cubicBezTo>
                <a:cubicBezTo>
                  <a:pt x="382" y="632"/>
                  <a:pt x="309" y="1011"/>
                  <a:pt x="676" y="1441"/>
                </a:cubicBezTo>
                <a:cubicBezTo>
                  <a:pt x="1" y="1754"/>
                  <a:pt x="595" y="2562"/>
                  <a:pt x="1140" y="2562"/>
                </a:cubicBezTo>
                <a:cubicBezTo>
                  <a:pt x="1205" y="2562"/>
                  <a:pt x="1269" y="2550"/>
                  <a:pt x="1330" y="2525"/>
                </a:cubicBezTo>
                <a:lnTo>
                  <a:pt x="1330" y="2525"/>
                </a:lnTo>
                <a:cubicBezTo>
                  <a:pt x="979" y="2897"/>
                  <a:pt x="1558" y="3063"/>
                  <a:pt x="1880" y="3063"/>
                </a:cubicBezTo>
                <a:cubicBezTo>
                  <a:pt x="1920" y="3063"/>
                  <a:pt x="1955" y="3060"/>
                  <a:pt x="1985" y="3055"/>
                </a:cubicBezTo>
                <a:cubicBezTo>
                  <a:pt x="2738" y="2946"/>
                  <a:pt x="3317" y="2219"/>
                  <a:pt x="4043" y="2219"/>
                </a:cubicBezTo>
                <a:cubicBezTo>
                  <a:pt x="4144" y="2219"/>
                  <a:pt x="4247" y="2234"/>
                  <a:pt x="4355" y="2265"/>
                </a:cubicBezTo>
                <a:lnTo>
                  <a:pt x="3994" y="1915"/>
                </a:lnTo>
                <a:cubicBezTo>
                  <a:pt x="3520" y="1329"/>
                  <a:pt x="3350" y="753"/>
                  <a:pt x="2741" y="358"/>
                </a:cubicBezTo>
                <a:cubicBezTo>
                  <a:pt x="2425" y="132"/>
                  <a:pt x="1816" y="42"/>
                  <a:pt x="1432" y="8"/>
                </a:cubicBezTo>
                <a:cubicBezTo>
                  <a:pt x="1391" y="3"/>
                  <a:pt x="1352" y="1"/>
                  <a:pt x="1318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1" name="Google Shape;4591;p21"/>
          <p:cNvSpPr/>
          <p:nvPr/>
        </p:nvSpPr>
        <p:spPr>
          <a:xfrm>
            <a:off x="8113792" y="2643050"/>
            <a:ext cx="250227" cy="93213"/>
          </a:xfrm>
          <a:custGeom>
            <a:avLst/>
            <a:gdLst/>
            <a:ahLst/>
            <a:cxnLst/>
            <a:rect l="l" t="t" r="r" b="b"/>
            <a:pathLst>
              <a:path w="7291" h="2716" extrusionOk="0">
                <a:moveTo>
                  <a:pt x="260" y="1"/>
                </a:moveTo>
                <a:cubicBezTo>
                  <a:pt x="260" y="23"/>
                  <a:pt x="249" y="35"/>
                  <a:pt x="249" y="57"/>
                </a:cubicBezTo>
                <a:cubicBezTo>
                  <a:pt x="1" y="1355"/>
                  <a:pt x="1626" y="2562"/>
                  <a:pt x="2754" y="2698"/>
                </a:cubicBezTo>
                <a:cubicBezTo>
                  <a:pt x="2861" y="2710"/>
                  <a:pt x="2966" y="2716"/>
                  <a:pt x="3069" y="2716"/>
                </a:cubicBezTo>
                <a:cubicBezTo>
                  <a:pt x="3802" y="2716"/>
                  <a:pt x="4438" y="2420"/>
                  <a:pt x="5101" y="2133"/>
                </a:cubicBezTo>
                <a:cubicBezTo>
                  <a:pt x="5553" y="1942"/>
                  <a:pt x="5993" y="1727"/>
                  <a:pt x="6422" y="1479"/>
                </a:cubicBezTo>
                <a:cubicBezTo>
                  <a:pt x="6692" y="1310"/>
                  <a:pt x="6986" y="1174"/>
                  <a:pt x="7291" y="1084"/>
                </a:cubicBezTo>
                <a:lnTo>
                  <a:pt x="7257" y="1050"/>
                </a:lnTo>
                <a:cubicBezTo>
                  <a:pt x="7250" y="1050"/>
                  <a:pt x="7243" y="1050"/>
                  <a:pt x="7237" y="1050"/>
                </a:cubicBezTo>
                <a:cubicBezTo>
                  <a:pt x="6489" y="1050"/>
                  <a:pt x="5234" y="1672"/>
                  <a:pt x="4932" y="1784"/>
                </a:cubicBezTo>
                <a:cubicBezTo>
                  <a:pt x="4505" y="1938"/>
                  <a:pt x="4060" y="2015"/>
                  <a:pt x="3618" y="2015"/>
                </a:cubicBezTo>
                <a:cubicBezTo>
                  <a:pt x="2929" y="2015"/>
                  <a:pt x="2247" y="1828"/>
                  <a:pt x="1648" y="1456"/>
                </a:cubicBezTo>
                <a:cubicBezTo>
                  <a:pt x="1073" y="1084"/>
                  <a:pt x="599" y="588"/>
                  <a:pt x="26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2" name="Google Shape;4592;p21"/>
          <p:cNvSpPr/>
          <p:nvPr/>
        </p:nvSpPr>
        <p:spPr>
          <a:xfrm>
            <a:off x="8213320" y="2662818"/>
            <a:ext cx="139854" cy="24024"/>
          </a:xfrm>
          <a:custGeom>
            <a:avLst/>
            <a:gdLst/>
            <a:ahLst/>
            <a:cxnLst/>
            <a:rect l="l" t="t" r="r" b="b"/>
            <a:pathLst>
              <a:path w="4075" h="700" extrusionOk="0">
                <a:moveTo>
                  <a:pt x="4007" y="573"/>
                </a:moveTo>
                <a:cubicBezTo>
                  <a:pt x="4001" y="582"/>
                  <a:pt x="3997" y="588"/>
                  <a:pt x="3996" y="588"/>
                </a:cubicBezTo>
                <a:cubicBezTo>
                  <a:pt x="3996" y="588"/>
                  <a:pt x="3996" y="588"/>
                  <a:pt x="3996" y="587"/>
                </a:cubicBezTo>
                <a:cubicBezTo>
                  <a:pt x="3973" y="621"/>
                  <a:pt x="3950" y="655"/>
                  <a:pt x="3939" y="689"/>
                </a:cubicBezTo>
                <a:cubicBezTo>
                  <a:pt x="3939" y="689"/>
                  <a:pt x="4007" y="576"/>
                  <a:pt x="4007" y="576"/>
                </a:cubicBezTo>
                <a:cubicBezTo>
                  <a:pt x="4007" y="576"/>
                  <a:pt x="4007" y="577"/>
                  <a:pt x="4007" y="577"/>
                </a:cubicBezTo>
                <a:cubicBezTo>
                  <a:pt x="4007" y="577"/>
                  <a:pt x="4007" y="575"/>
                  <a:pt x="4007" y="573"/>
                </a:cubicBezTo>
                <a:close/>
                <a:moveTo>
                  <a:pt x="46" y="0"/>
                </a:moveTo>
                <a:cubicBezTo>
                  <a:pt x="46" y="0"/>
                  <a:pt x="1" y="91"/>
                  <a:pt x="35" y="124"/>
                </a:cubicBezTo>
                <a:cubicBezTo>
                  <a:pt x="57" y="147"/>
                  <a:pt x="35" y="260"/>
                  <a:pt x="80" y="294"/>
                </a:cubicBezTo>
                <a:cubicBezTo>
                  <a:pt x="136" y="339"/>
                  <a:pt x="193" y="373"/>
                  <a:pt x="260" y="406"/>
                </a:cubicBezTo>
                <a:cubicBezTo>
                  <a:pt x="339" y="452"/>
                  <a:pt x="430" y="497"/>
                  <a:pt x="520" y="531"/>
                </a:cubicBezTo>
                <a:cubicBezTo>
                  <a:pt x="746" y="598"/>
                  <a:pt x="971" y="643"/>
                  <a:pt x="1208" y="666"/>
                </a:cubicBezTo>
                <a:cubicBezTo>
                  <a:pt x="1344" y="677"/>
                  <a:pt x="1468" y="700"/>
                  <a:pt x="1603" y="700"/>
                </a:cubicBezTo>
                <a:cubicBezTo>
                  <a:pt x="1739" y="700"/>
                  <a:pt x="1874" y="700"/>
                  <a:pt x="2021" y="689"/>
                </a:cubicBezTo>
                <a:cubicBezTo>
                  <a:pt x="2292" y="655"/>
                  <a:pt x="2562" y="610"/>
                  <a:pt x="2811" y="576"/>
                </a:cubicBezTo>
                <a:cubicBezTo>
                  <a:pt x="2935" y="553"/>
                  <a:pt x="3048" y="531"/>
                  <a:pt x="3172" y="519"/>
                </a:cubicBezTo>
                <a:cubicBezTo>
                  <a:pt x="3273" y="508"/>
                  <a:pt x="3386" y="497"/>
                  <a:pt x="3488" y="497"/>
                </a:cubicBezTo>
                <a:cubicBezTo>
                  <a:pt x="3578" y="497"/>
                  <a:pt x="3668" y="497"/>
                  <a:pt x="3759" y="508"/>
                </a:cubicBezTo>
                <a:cubicBezTo>
                  <a:pt x="3826" y="508"/>
                  <a:pt x="3905" y="519"/>
                  <a:pt x="3973" y="531"/>
                </a:cubicBezTo>
                <a:cubicBezTo>
                  <a:pt x="3984" y="536"/>
                  <a:pt x="3996" y="541"/>
                  <a:pt x="4010" y="545"/>
                </a:cubicBezTo>
                <a:lnTo>
                  <a:pt x="4010" y="545"/>
                </a:lnTo>
                <a:cubicBezTo>
                  <a:pt x="4008" y="556"/>
                  <a:pt x="4007" y="568"/>
                  <a:pt x="4007" y="573"/>
                </a:cubicBezTo>
                <a:lnTo>
                  <a:pt x="4007" y="573"/>
                </a:lnTo>
                <a:cubicBezTo>
                  <a:pt x="4011" y="566"/>
                  <a:pt x="4017" y="558"/>
                  <a:pt x="4022" y="549"/>
                </a:cubicBezTo>
                <a:lnTo>
                  <a:pt x="4022" y="549"/>
                </a:lnTo>
                <a:cubicBezTo>
                  <a:pt x="4033" y="552"/>
                  <a:pt x="4043" y="553"/>
                  <a:pt x="4052" y="553"/>
                </a:cubicBezTo>
                <a:cubicBezTo>
                  <a:pt x="4063" y="553"/>
                  <a:pt x="4063" y="553"/>
                  <a:pt x="4063" y="531"/>
                </a:cubicBezTo>
                <a:cubicBezTo>
                  <a:pt x="4058" y="529"/>
                  <a:pt x="4053" y="527"/>
                  <a:pt x="4049" y="526"/>
                </a:cubicBezTo>
                <a:lnTo>
                  <a:pt x="4049" y="526"/>
                </a:lnTo>
                <a:cubicBezTo>
                  <a:pt x="4044" y="526"/>
                  <a:pt x="4039" y="527"/>
                  <a:pt x="4035" y="528"/>
                </a:cubicBezTo>
                <a:lnTo>
                  <a:pt x="4035" y="528"/>
                </a:lnTo>
                <a:cubicBezTo>
                  <a:pt x="4037" y="526"/>
                  <a:pt x="4038" y="524"/>
                  <a:pt x="4039" y="522"/>
                </a:cubicBezTo>
                <a:lnTo>
                  <a:pt x="4039" y="522"/>
                </a:lnTo>
                <a:cubicBezTo>
                  <a:pt x="4042" y="523"/>
                  <a:pt x="4046" y="524"/>
                  <a:pt x="4049" y="526"/>
                </a:cubicBezTo>
                <a:lnTo>
                  <a:pt x="4049" y="526"/>
                </a:lnTo>
                <a:cubicBezTo>
                  <a:pt x="4049" y="526"/>
                  <a:pt x="4049" y="526"/>
                  <a:pt x="4049" y="526"/>
                </a:cubicBezTo>
                <a:cubicBezTo>
                  <a:pt x="4054" y="526"/>
                  <a:pt x="4060" y="527"/>
                  <a:pt x="4063" y="531"/>
                </a:cubicBezTo>
                <a:cubicBezTo>
                  <a:pt x="4075" y="531"/>
                  <a:pt x="4063" y="508"/>
                  <a:pt x="4063" y="497"/>
                </a:cubicBezTo>
                <a:cubicBezTo>
                  <a:pt x="4063" y="495"/>
                  <a:pt x="4063" y="494"/>
                  <a:pt x="4062" y="494"/>
                </a:cubicBezTo>
                <a:cubicBezTo>
                  <a:pt x="4059" y="494"/>
                  <a:pt x="4050" y="506"/>
                  <a:pt x="4039" y="522"/>
                </a:cubicBezTo>
                <a:lnTo>
                  <a:pt x="4039" y="522"/>
                </a:lnTo>
                <a:cubicBezTo>
                  <a:pt x="4018" y="514"/>
                  <a:pt x="4001" y="508"/>
                  <a:pt x="3984" y="508"/>
                </a:cubicBezTo>
                <a:cubicBezTo>
                  <a:pt x="3917" y="485"/>
                  <a:pt x="3849" y="463"/>
                  <a:pt x="3781" y="440"/>
                </a:cubicBezTo>
                <a:cubicBezTo>
                  <a:pt x="3691" y="429"/>
                  <a:pt x="3589" y="418"/>
                  <a:pt x="3499" y="406"/>
                </a:cubicBezTo>
                <a:cubicBezTo>
                  <a:pt x="3436" y="403"/>
                  <a:pt x="3372" y="402"/>
                  <a:pt x="3309" y="402"/>
                </a:cubicBezTo>
                <a:cubicBezTo>
                  <a:pt x="3135" y="402"/>
                  <a:pt x="2962" y="413"/>
                  <a:pt x="2788" y="429"/>
                </a:cubicBezTo>
                <a:cubicBezTo>
                  <a:pt x="2540" y="463"/>
                  <a:pt x="2269" y="508"/>
                  <a:pt x="2010" y="531"/>
                </a:cubicBezTo>
                <a:cubicBezTo>
                  <a:pt x="1874" y="542"/>
                  <a:pt x="1739" y="542"/>
                  <a:pt x="1615" y="542"/>
                </a:cubicBezTo>
                <a:cubicBezTo>
                  <a:pt x="1479" y="542"/>
                  <a:pt x="1355" y="531"/>
                  <a:pt x="1231" y="519"/>
                </a:cubicBezTo>
                <a:cubicBezTo>
                  <a:pt x="1005" y="508"/>
                  <a:pt x="780" y="474"/>
                  <a:pt x="565" y="418"/>
                </a:cubicBezTo>
                <a:cubicBezTo>
                  <a:pt x="475" y="384"/>
                  <a:pt x="396" y="350"/>
                  <a:pt x="317" y="316"/>
                </a:cubicBezTo>
                <a:cubicBezTo>
                  <a:pt x="238" y="282"/>
                  <a:pt x="204" y="215"/>
                  <a:pt x="148" y="181"/>
                </a:cubicBezTo>
                <a:cubicBezTo>
                  <a:pt x="103" y="158"/>
                  <a:pt x="114" y="45"/>
                  <a:pt x="91" y="34"/>
                </a:cubicBezTo>
                <a:lnTo>
                  <a:pt x="46" y="0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3" name="Google Shape;4593;p21"/>
          <p:cNvSpPr/>
          <p:nvPr/>
        </p:nvSpPr>
        <p:spPr>
          <a:xfrm>
            <a:off x="8268713" y="2654272"/>
            <a:ext cx="77117" cy="22891"/>
          </a:xfrm>
          <a:custGeom>
            <a:avLst/>
            <a:gdLst/>
            <a:ahLst/>
            <a:cxnLst/>
            <a:rect l="l" t="t" r="r" b="b"/>
            <a:pathLst>
              <a:path w="2247" h="667" extrusionOk="0">
                <a:moveTo>
                  <a:pt x="1" y="1"/>
                </a:moveTo>
                <a:lnTo>
                  <a:pt x="1" y="1"/>
                </a:lnTo>
                <a:cubicBezTo>
                  <a:pt x="9" y="10"/>
                  <a:pt x="19" y="17"/>
                  <a:pt x="31" y="23"/>
                </a:cubicBezTo>
                <a:lnTo>
                  <a:pt x="31" y="23"/>
                </a:lnTo>
                <a:lnTo>
                  <a:pt x="1" y="1"/>
                </a:lnTo>
                <a:close/>
                <a:moveTo>
                  <a:pt x="31" y="23"/>
                </a:moveTo>
                <a:lnTo>
                  <a:pt x="80" y="57"/>
                </a:lnTo>
                <a:cubicBezTo>
                  <a:pt x="113" y="80"/>
                  <a:pt x="136" y="114"/>
                  <a:pt x="170" y="136"/>
                </a:cubicBezTo>
                <a:cubicBezTo>
                  <a:pt x="215" y="170"/>
                  <a:pt x="260" y="204"/>
                  <a:pt x="294" y="238"/>
                </a:cubicBezTo>
                <a:cubicBezTo>
                  <a:pt x="418" y="283"/>
                  <a:pt x="531" y="340"/>
                  <a:pt x="655" y="373"/>
                </a:cubicBezTo>
                <a:cubicBezTo>
                  <a:pt x="723" y="396"/>
                  <a:pt x="790" y="419"/>
                  <a:pt x="869" y="430"/>
                </a:cubicBezTo>
                <a:lnTo>
                  <a:pt x="1084" y="486"/>
                </a:lnTo>
                <a:cubicBezTo>
                  <a:pt x="1219" y="509"/>
                  <a:pt x="1366" y="531"/>
                  <a:pt x="1501" y="554"/>
                </a:cubicBezTo>
                <a:lnTo>
                  <a:pt x="1874" y="610"/>
                </a:lnTo>
                <a:cubicBezTo>
                  <a:pt x="1987" y="622"/>
                  <a:pt x="2077" y="655"/>
                  <a:pt x="2145" y="655"/>
                </a:cubicBezTo>
                <a:lnTo>
                  <a:pt x="2246" y="667"/>
                </a:lnTo>
                <a:lnTo>
                  <a:pt x="2156" y="622"/>
                </a:lnTo>
                <a:cubicBezTo>
                  <a:pt x="2077" y="588"/>
                  <a:pt x="1998" y="554"/>
                  <a:pt x="1908" y="520"/>
                </a:cubicBezTo>
                <a:cubicBezTo>
                  <a:pt x="1806" y="486"/>
                  <a:pt x="1671" y="441"/>
                  <a:pt x="1535" y="407"/>
                </a:cubicBezTo>
                <a:cubicBezTo>
                  <a:pt x="1411" y="385"/>
                  <a:pt x="1253" y="351"/>
                  <a:pt x="1118" y="328"/>
                </a:cubicBezTo>
                <a:cubicBezTo>
                  <a:pt x="971" y="294"/>
                  <a:pt x="824" y="272"/>
                  <a:pt x="689" y="238"/>
                </a:cubicBezTo>
                <a:cubicBezTo>
                  <a:pt x="633" y="227"/>
                  <a:pt x="565" y="204"/>
                  <a:pt x="508" y="193"/>
                </a:cubicBezTo>
                <a:lnTo>
                  <a:pt x="339" y="136"/>
                </a:lnTo>
                <a:cubicBezTo>
                  <a:pt x="283" y="125"/>
                  <a:pt x="238" y="114"/>
                  <a:pt x="192" y="91"/>
                </a:cubicBezTo>
                <a:cubicBezTo>
                  <a:pt x="159" y="80"/>
                  <a:pt x="125" y="57"/>
                  <a:pt x="91" y="46"/>
                </a:cubicBezTo>
                <a:cubicBezTo>
                  <a:pt x="70" y="39"/>
                  <a:pt x="49" y="32"/>
                  <a:pt x="31" y="23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4" name="Google Shape;4594;p21"/>
          <p:cNvSpPr/>
          <p:nvPr/>
        </p:nvSpPr>
        <p:spPr>
          <a:xfrm>
            <a:off x="8271046" y="2639961"/>
            <a:ext cx="72827" cy="34114"/>
          </a:xfrm>
          <a:custGeom>
            <a:avLst/>
            <a:gdLst/>
            <a:ahLst/>
            <a:cxnLst/>
            <a:rect l="l" t="t" r="r" b="b"/>
            <a:pathLst>
              <a:path w="2122" h="994" extrusionOk="0">
                <a:moveTo>
                  <a:pt x="0" y="0"/>
                </a:moveTo>
                <a:cubicBezTo>
                  <a:pt x="0" y="1"/>
                  <a:pt x="113" y="91"/>
                  <a:pt x="294" y="226"/>
                </a:cubicBezTo>
                <a:cubicBezTo>
                  <a:pt x="519" y="373"/>
                  <a:pt x="756" y="508"/>
                  <a:pt x="993" y="621"/>
                </a:cubicBezTo>
                <a:cubicBezTo>
                  <a:pt x="1129" y="678"/>
                  <a:pt x="1275" y="734"/>
                  <a:pt x="1400" y="779"/>
                </a:cubicBezTo>
                <a:cubicBezTo>
                  <a:pt x="1512" y="836"/>
                  <a:pt x="1637" y="869"/>
                  <a:pt x="1761" y="903"/>
                </a:cubicBezTo>
                <a:cubicBezTo>
                  <a:pt x="1975" y="960"/>
                  <a:pt x="2122" y="993"/>
                  <a:pt x="2122" y="993"/>
                </a:cubicBezTo>
                <a:cubicBezTo>
                  <a:pt x="2122" y="993"/>
                  <a:pt x="1986" y="914"/>
                  <a:pt x="1794" y="824"/>
                </a:cubicBezTo>
                <a:cubicBezTo>
                  <a:pt x="1749" y="790"/>
                  <a:pt x="1693" y="768"/>
                  <a:pt x="1637" y="745"/>
                </a:cubicBezTo>
                <a:cubicBezTo>
                  <a:pt x="1580" y="723"/>
                  <a:pt x="1524" y="689"/>
                  <a:pt x="1456" y="655"/>
                </a:cubicBezTo>
                <a:cubicBezTo>
                  <a:pt x="1332" y="599"/>
                  <a:pt x="1208" y="542"/>
                  <a:pt x="1072" y="474"/>
                </a:cubicBezTo>
                <a:cubicBezTo>
                  <a:pt x="937" y="407"/>
                  <a:pt x="801" y="350"/>
                  <a:pt x="677" y="294"/>
                </a:cubicBezTo>
                <a:cubicBezTo>
                  <a:pt x="553" y="237"/>
                  <a:pt x="440" y="181"/>
                  <a:pt x="339" y="147"/>
                </a:cubicBezTo>
                <a:cubicBezTo>
                  <a:pt x="136" y="46"/>
                  <a:pt x="0" y="1"/>
                  <a:pt x="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5" name="Google Shape;4595;p21"/>
          <p:cNvSpPr/>
          <p:nvPr/>
        </p:nvSpPr>
        <p:spPr>
          <a:xfrm>
            <a:off x="8300081" y="2445161"/>
            <a:ext cx="147988" cy="237838"/>
          </a:xfrm>
          <a:custGeom>
            <a:avLst/>
            <a:gdLst/>
            <a:ahLst/>
            <a:cxnLst/>
            <a:rect l="l" t="t" r="r" b="b"/>
            <a:pathLst>
              <a:path w="4312" h="6930" extrusionOk="0">
                <a:moveTo>
                  <a:pt x="2382" y="1"/>
                </a:moveTo>
                <a:cubicBezTo>
                  <a:pt x="1253" y="395"/>
                  <a:pt x="249" y="994"/>
                  <a:pt x="91" y="2382"/>
                </a:cubicBezTo>
                <a:cubicBezTo>
                  <a:pt x="1" y="3307"/>
                  <a:pt x="12" y="3792"/>
                  <a:pt x="350" y="4627"/>
                </a:cubicBezTo>
                <a:cubicBezTo>
                  <a:pt x="554" y="5124"/>
                  <a:pt x="994" y="6297"/>
                  <a:pt x="1535" y="6816"/>
                </a:cubicBezTo>
                <a:cubicBezTo>
                  <a:pt x="1614" y="6850"/>
                  <a:pt x="1682" y="6895"/>
                  <a:pt x="1761" y="6929"/>
                </a:cubicBezTo>
                <a:cubicBezTo>
                  <a:pt x="2020" y="5925"/>
                  <a:pt x="2224" y="5722"/>
                  <a:pt x="2777" y="4920"/>
                </a:cubicBezTo>
                <a:cubicBezTo>
                  <a:pt x="2957" y="4661"/>
                  <a:pt x="3499" y="4232"/>
                  <a:pt x="3657" y="3973"/>
                </a:cubicBezTo>
                <a:cubicBezTo>
                  <a:pt x="3826" y="3736"/>
                  <a:pt x="3849" y="3544"/>
                  <a:pt x="3961" y="3262"/>
                </a:cubicBezTo>
                <a:cubicBezTo>
                  <a:pt x="4311" y="2280"/>
                  <a:pt x="3612" y="1095"/>
                  <a:pt x="2935" y="441"/>
                </a:cubicBezTo>
                <a:cubicBezTo>
                  <a:pt x="2765" y="271"/>
                  <a:pt x="2585" y="125"/>
                  <a:pt x="2382" y="1"/>
                </a:cubicBezTo>
                <a:close/>
              </a:path>
            </a:pathLst>
          </a:custGeom>
          <a:solidFill>
            <a:srgbClr val="FBFB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6" name="Google Shape;4596;p21"/>
          <p:cNvSpPr/>
          <p:nvPr/>
        </p:nvSpPr>
        <p:spPr>
          <a:xfrm>
            <a:off x="8369030" y="2694187"/>
            <a:ext cx="3123" cy="4290"/>
          </a:xfrm>
          <a:custGeom>
            <a:avLst/>
            <a:gdLst/>
            <a:ahLst/>
            <a:cxnLst/>
            <a:rect l="l" t="t" r="r" b="b"/>
            <a:pathLst>
              <a:path w="91" h="125" extrusionOk="0">
                <a:moveTo>
                  <a:pt x="0" y="0"/>
                </a:moveTo>
                <a:cubicBezTo>
                  <a:pt x="11" y="34"/>
                  <a:pt x="34" y="79"/>
                  <a:pt x="45" y="124"/>
                </a:cubicBezTo>
                <a:lnTo>
                  <a:pt x="90" y="23"/>
                </a:lnTo>
                <a:cubicBezTo>
                  <a:pt x="57" y="12"/>
                  <a:pt x="34" y="12"/>
                  <a:pt x="0" y="0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7" name="Google Shape;4597;p21"/>
          <p:cNvSpPr/>
          <p:nvPr/>
        </p:nvSpPr>
        <p:spPr>
          <a:xfrm>
            <a:off x="8304749" y="2531098"/>
            <a:ext cx="107284" cy="151900"/>
          </a:xfrm>
          <a:custGeom>
            <a:avLst/>
            <a:gdLst/>
            <a:ahLst/>
            <a:cxnLst/>
            <a:rect l="l" t="t" r="r" b="b"/>
            <a:pathLst>
              <a:path w="3126" h="4426" extrusionOk="0">
                <a:moveTo>
                  <a:pt x="1170" y="1"/>
                </a:moveTo>
                <a:cubicBezTo>
                  <a:pt x="905" y="1"/>
                  <a:pt x="934" y="336"/>
                  <a:pt x="846" y="543"/>
                </a:cubicBezTo>
                <a:cubicBezTo>
                  <a:pt x="738" y="381"/>
                  <a:pt x="621" y="280"/>
                  <a:pt x="505" y="280"/>
                </a:cubicBezTo>
                <a:cubicBezTo>
                  <a:pt x="404" y="280"/>
                  <a:pt x="304" y="358"/>
                  <a:pt x="214" y="543"/>
                </a:cubicBezTo>
                <a:cubicBezTo>
                  <a:pt x="79" y="825"/>
                  <a:pt x="11" y="1141"/>
                  <a:pt x="0" y="1457"/>
                </a:cubicBezTo>
                <a:cubicBezTo>
                  <a:pt x="56" y="1694"/>
                  <a:pt x="124" y="1920"/>
                  <a:pt x="214" y="2134"/>
                </a:cubicBezTo>
                <a:cubicBezTo>
                  <a:pt x="418" y="2620"/>
                  <a:pt x="858" y="3793"/>
                  <a:pt x="1399" y="4312"/>
                </a:cubicBezTo>
                <a:cubicBezTo>
                  <a:pt x="1478" y="4346"/>
                  <a:pt x="1546" y="4391"/>
                  <a:pt x="1636" y="4425"/>
                </a:cubicBezTo>
                <a:cubicBezTo>
                  <a:pt x="1884" y="3421"/>
                  <a:pt x="2088" y="3218"/>
                  <a:pt x="2641" y="2416"/>
                </a:cubicBezTo>
                <a:cubicBezTo>
                  <a:pt x="2753" y="2281"/>
                  <a:pt x="2878" y="2146"/>
                  <a:pt x="3013" y="2021"/>
                </a:cubicBezTo>
                <a:cubicBezTo>
                  <a:pt x="3092" y="1864"/>
                  <a:pt x="3126" y="1694"/>
                  <a:pt x="3092" y="1514"/>
                </a:cubicBezTo>
                <a:cubicBezTo>
                  <a:pt x="3042" y="1374"/>
                  <a:pt x="2962" y="1329"/>
                  <a:pt x="2866" y="1329"/>
                </a:cubicBezTo>
                <a:cubicBezTo>
                  <a:pt x="2745" y="1329"/>
                  <a:pt x="2599" y="1402"/>
                  <a:pt x="2460" y="1446"/>
                </a:cubicBezTo>
                <a:cubicBezTo>
                  <a:pt x="2494" y="1164"/>
                  <a:pt x="2765" y="588"/>
                  <a:pt x="2505" y="351"/>
                </a:cubicBezTo>
                <a:cubicBezTo>
                  <a:pt x="2450" y="303"/>
                  <a:pt x="2391" y="283"/>
                  <a:pt x="2330" y="283"/>
                </a:cubicBezTo>
                <a:cubicBezTo>
                  <a:pt x="2108" y="283"/>
                  <a:pt x="1868" y="552"/>
                  <a:pt x="1727" y="667"/>
                </a:cubicBezTo>
                <a:cubicBezTo>
                  <a:pt x="1602" y="521"/>
                  <a:pt x="1433" y="47"/>
                  <a:pt x="1196" y="2"/>
                </a:cubicBezTo>
                <a:cubicBezTo>
                  <a:pt x="1187" y="1"/>
                  <a:pt x="1178" y="1"/>
                  <a:pt x="1170" y="1"/>
                </a:cubicBezTo>
                <a:close/>
              </a:path>
            </a:pathLst>
          </a:custGeom>
          <a:solidFill>
            <a:srgbClr val="FBE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8" name="Google Shape;4598;p21"/>
          <p:cNvSpPr/>
          <p:nvPr/>
        </p:nvSpPr>
        <p:spPr>
          <a:xfrm>
            <a:off x="8258245" y="2434453"/>
            <a:ext cx="123586" cy="244667"/>
          </a:xfrm>
          <a:custGeom>
            <a:avLst/>
            <a:gdLst/>
            <a:ahLst/>
            <a:cxnLst/>
            <a:rect l="l" t="t" r="r" b="b"/>
            <a:pathLst>
              <a:path w="3601" h="7129" extrusionOk="0">
                <a:moveTo>
                  <a:pt x="2597" y="0"/>
                </a:moveTo>
                <a:cubicBezTo>
                  <a:pt x="1914" y="0"/>
                  <a:pt x="1270" y="442"/>
                  <a:pt x="791" y="1294"/>
                </a:cubicBezTo>
                <a:cubicBezTo>
                  <a:pt x="1" y="2682"/>
                  <a:pt x="215" y="3765"/>
                  <a:pt x="1095" y="5289"/>
                </a:cubicBezTo>
                <a:cubicBezTo>
                  <a:pt x="1174" y="5424"/>
                  <a:pt x="1739" y="6553"/>
                  <a:pt x="2754" y="7128"/>
                </a:cubicBezTo>
                <a:cubicBezTo>
                  <a:pt x="2213" y="6609"/>
                  <a:pt x="1761" y="5436"/>
                  <a:pt x="1569" y="4939"/>
                </a:cubicBezTo>
                <a:cubicBezTo>
                  <a:pt x="1231" y="4104"/>
                  <a:pt x="1220" y="3619"/>
                  <a:pt x="1310" y="2705"/>
                </a:cubicBezTo>
                <a:cubicBezTo>
                  <a:pt x="1468" y="1306"/>
                  <a:pt x="2461" y="707"/>
                  <a:pt x="3601" y="313"/>
                </a:cubicBezTo>
                <a:cubicBezTo>
                  <a:pt x="3266" y="103"/>
                  <a:pt x="2927" y="0"/>
                  <a:pt x="25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9" name="Google Shape;4599;p21"/>
          <p:cNvSpPr/>
          <p:nvPr/>
        </p:nvSpPr>
        <p:spPr>
          <a:xfrm>
            <a:off x="8330283" y="2550901"/>
            <a:ext cx="22514" cy="115041"/>
          </a:xfrm>
          <a:custGeom>
            <a:avLst/>
            <a:gdLst/>
            <a:ahLst/>
            <a:cxnLst/>
            <a:rect l="l" t="t" r="r" b="b"/>
            <a:pathLst>
              <a:path w="656" h="3352" extrusionOk="0">
                <a:moveTo>
                  <a:pt x="170" y="0"/>
                </a:moveTo>
                <a:cubicBezTo>
                  <a:pt x="170" y="0"/>
                  <a:pt x="147" y="45"/>
                  <a:pt x="125" y="136"/>
                </a:cubicBezTo>
                <a:cubicBezTo>
                  <a:pt x="114" y="192"/>
                  <a:pt x="102" y="237"/>
                  <a:pt x="80" y="305"/>
                </a:cubicBezTo>
                <a:cubicBezTo>
                  <a:pt x="68" y="372"/>
                  <a:pt x="46" y="451"/>
                  <a:pt x="46" y="519"/>
                </a:cubicBezTo>
                <a:cubicBezTo>
                  <a:pt x="35" y="609"/>
                  <a:pt x="23" y="700"/>
                  <a:pt x="12" y="790"/>
                </a:cubicBezTo>
                <a:cubicBezTo>
                  <a:pt x="1" y="880"/>
                  <a:pt x="1" y="982"/>
                  <a:pt x="12" y="1083"/>
                </a:cubicBezTo>
                <a:cubicBezTo>
                  <a:pt x="12" y="1185"/>
                  <a:pt x="12" y="1298"/>
                  <a:pt x="23" y="1399"/>
                </a:cubicBezTo>
                <a:cubicBezTo>
                  <a:pt x="35" y="1512"/>
                  <a:pt x="35" y="1614"/>
                  <a:pt x="57" y="1727"/>
                </a:cubicBezTo>
                <a:cubicBezTo>
                  <a:pt x="80" y="1828"/>
                  <a:pt x="102" y="1941"/>
                  <a:pt x="125" y="2043"/>
                </a:cubicBezTo>
                <a:cubicBezTo>
                  <a:pt x="147" y="2155"/>
                  <a:pt x="181" y="2246"/>
                  <a:pt x="204" y="2347"/>
                </a:cubicBezTo>
                <a:cubicBezTo>
                  <a:pt x="238" y="2449"/>
                  <a:pt x="260" y="2539"/>
                  <a:pt x="305" y="2629"/>
                </a:cubicBezTo>
                <a:cubicBezTo>
                  <a:pt x="339" y="2720"/>
                  <a:pt x="373" y="2799"/>
                  <a:pt x="407" y="2878"/>
                </a:cubicBezTo>
                <a:cubicBezTo>
                  <a:pt x="430" y="2945"/>
                  <a:pt x="463" y="3013"/>
                  <a:pt x="497" y="3069"/>
                </a:cubicBezTo>
                <a:lnTo>
                  <a:pt x="588" y="3227"/>
                </a:lnTo>
                <a:cubicBezTo>
                  <a:pt x="633" y="3306"/>
                  <a:pt x="655" y="3352"/>
                  <a:pt x="655" y="3352"/>
                </a:cubicBezTo>
                <a:cubicBezTo>
                  <a:pt x="655" y="3352"/>
                  <a:pt x="633" y="3306"/>
                  <a:pt x="610" y="3216"/>
                </a:cubicBezTo>
                <a:cubicBezTo>
                  <a:pt x="576" y="3126"/>
                  <a:pt x="531" y="3002"/>
                  <a:pt x="486" y="2844"/>
                </a:cubicBezTo>
                <a:cubicBezTo>
                  <a:pt x="463" y="2765"/>
                  <a:pt x="441" y="2686"/>
                  <a:pt x="418" y="2595"/>
                </a:cubicBezTo>
                <a:cubicBezTo>
                  <a:pt x="384" y="2505"/>
                  <a:pt x="373" y="2404"/>
                  <a:pt x="351" y="2313"/>
                </a:cubicBezTo>
                <a:cubicBezTo>
                  <a:pt x="317" y="2212"/>
                  <a:pt x="294" y="2110"/>
                  <a:pt x="272" y="2009"/>
                </a:cubicBezTo>
                <a:cubicBezTo>
                  <a:pt x="260" y="1907"/>
                  <a:pt x="226" y="1806"/>
                  <a:pt x="215" y="1704"/>
                </a:cubicBezTo>
                <a:cubicBezTo>
                  <a:pt x="204" y="1591"/>
                  <a:pt x="193" y="1490"/>
                  <a:pt x="181" y="1388"/>
                </a:cubicBezTo>
                <a:cubicBezTo>
                  <a:pt x="159" y="1287"/>
                  <a:pt x="159" y="1185"/>
                  <a:pt x="147" y="1083"/>
                </a:cubicBezTo>
                <a:cubicBezTo>
                  <a:pt x="147" y="982"/>
                  <a:pt x="136" y="892"/>
                  <a:pt x="136" y="801"/>
                </a:cubicBezTo>
                <a:lnTo>
                  <a:pt x="136" y="542"/>
                </a:lnTo>
                <a:cubicBezTo>
                  <a:pt x="136" y="372"/>
                  <a:pt x="147" y="248"/>
                  <a:pt x="159" y="147"/>
                </a:cubicBezTo>
                <a:cubicBezTo>
                  <a:pt x="170" y="57"/>
                  <a:pt x="170" y="0"/>
                  <a:pt x="170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0" name="Google Shape;4600;p21"/>
          <p:cNvSpPr/>
          <p:nvPr/>
        </p:nvSpPr>
        <p:spPr>
          <a:xfrm>
            <a:off x="8347717" y="2528799"/>
            <a:ext cx="23269" cy="149910"/>
          </a:xfrm>
          <a:custGeom>
            <a:avLst/>
            <a:gdLst/>
            <a:ahLst/>
            <a:cxnLst/>
            <a:rect l="l" t="t" r="r" b="b"/>
            <a:pathLst>
              <a:path w="678" h="4368" extrusionOk="0">
                <a:moveTo>
                  <a:pt x="678" y="1"/>
                </a:moveTo>
                <a:cubicBezTo>
                  <a:pt x="678" y="1"/>
                  <a:pt x="644" y="57"/>
                  <a:pt x="576" y="159"/>
                </a:cubicBezTo>
                <a:cubicBezTo>
                  <a:pt x="531" y="227"/>
                  <a:pt x="497" y="294"/>
                  <a:pt x="463" y="362"/>
                </a:cubicBezTo>
                <a:cubicBezTo>
                  <a:pt x="418" y="441"/>
                  <a:pt x="384" y="531"/>
                  <a:pt x="350" y="622"/>
                </a:cubicBezTo>
                <a:cubicBezTo>
                  <a:pt x="305" y="712"/>
                  <a:pt x="271" y="825"/>
                  <a:pt x="238" y="938"/>
                </a:cubicBezTo>
                <a:cubicBezTo>
                  <a:pt x="204" y="1062"/>
                  <a:pt x="159" y="1186"/>
                  <a:pt x="136" y="1310"/>
                </a:cubicBezTo>
                <a:cubicBezTo>
                  <a:pt x="113" y="1445"/>
                  <a:pt x="91" y="1569"/>
                  <a:pt x="68" y="1716"/>
                </a:cubicBezTo>
                <a:cubicBezTo>
                  <a:pt x="46" y="1852"/>
                  <a:pt x="34" y="1998"/>
                  <a:pt x="23" y="2134"/>
                </a:cubicBezTo>
                <a:cubicBezTo>
                  <a:pt x="12" y="2280"/>
                  <a:pt x="12" y="2416"/>
                  <a:pt x="12" y="2562"/>
                </a:cubicBezTo>
                <a:cubicBezTo>
                  <a:pt x="1" y="2698"/>
                  <a:pt x="12" y="2833"/>
                  <a:pt x="23" y="2969"/>
                </a:cubicBezTo>
                <a:cubicBezTo>
                  <a:pt x="23" y="3104"/>
                  <a:pt x="34" y="3228"/>
                  <a:pt x="57" y="3341"/>
                </a:cubicBezTo>
                <a:cubicBezTo>
                  <a:pt x="68" y="3465"/>
                  <a:pt x="80" y="3578"/>
                  <a:pt x="102" y="3680"/>
                </a:cubicBezTo>
                <a:cubicBezTo>
                  <a:pt x="113" y="3781"/>
                  <a:pt x="136" y="3871"/>
                  <a:pt x="159" y="3962"/>
                </a:cubicBezTo>
                <a:cubicBezTo>
                  <a:pt x="170" y="4041"/>
                  <a:pt x="192" y="4108"/>
                  <a:pt x="215" y="4187"/>
                </a:cubicBezTo>
                <a:cubicBezTo>
                  <a:pt x="249" y="4300"/>
                  <a:pt x="271" y="4368"/>
                  <a:pt x="271" y="4368"/>
                </a:cubicBezTo>
                <a:cubicBezTo>
                  <a:pt x="271" y="4368"/>
                  <a:pt x="271" y="4289"/>
                  <a:pt x="249" y="4165"/>
                </a:cubicBezTo>
                <a:cubicBezTo>
                  <a:pt x="226" y="4041"/>
                  <a:pt x="215" y="3871"/>
                  <a:pt x="192" y="3657"/>
                </a:cubicBezTo>
                <a:cubicBezTo>
                  <a:pt x="181" y="3454"/>
                  <a:pt x="170" y="3217"/>
                  <a:pt x="170" y="2957"/>
                </a:cubicBezTo>
                <a:cubicBezTo>
                  <a:pt x="170" y="2822"/>
                  <a:pt x="170" y="2687"/>
                  <a:pt x="170" y="2551"/>
                </a:cubicBezTo>
                <a:cubicBezTo>
                  <a:pt x="170" y="2427"/>
                  <a:pt x="170" y="2280"/>
                  <a:pt x="181" y="2145"/>
                </a:cubicBezTo>
                <a:cubicBezTo>
                  <a:pt x="192" y="2010"/>
                  <a:pt x="204" y="1863"/>
                  <a:pt x="226" y="1739"/>
                </a:cubicBezTo>
                <a:cubicBezTo>
                  <a:pt x="238" y="1603"/>
                  <a:pt x="260" y="1468"/>
                  <a:pt x="283" y="1344"/>
                </a:cubicBezTo>
                <a:cubicBezTo>
                  <a:pt x="305" y="1208"/>
                  <a:pt x="317" y="1084"/>
                  <a:pt x="350" y="971"/>
                </a:cubicBezTo>
                <a:cubicBezTo>
                  <a:pt x="384" y="859"/>
                  <a:pt x="407" y="746"/>
                  <a:pt x="429" y="655"/>
                </a:cubicBezTo>
                <a:cubicBezTo>
                  <a:pt x="463" y="554"/>
                  <a:pt x="497" y="464"/>
                  <a:pt x="520" y="385"/>
                </a:cubicBezTo>
                <a:cubicBezTo>
                  <a:pt x="554" y="306"/>
                  <a:pt x="576" y="238"/>
                  <a:pt x="599" y="181"/>
                </a:cubicBezTo>
                <a:lnTo>
                  <a:pt x="678" y="1"/>
                </a:ln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1" name="Google Shape;4601;p21"/>
          <p:cNvSpPr/>
          <p:nvPr/>
        </p:nvSpPr>
        <p:spPr>
          <a:xfrm>
            <a:off x="8356640" y="2572968"/>
            <a:ext cx="19768" cy="105362"/>
          </a:xfrm>
          <a:custGeom>
            <a:avLst/>
            <a:gdLst/>
            <a:ahLst/>
            <a:cxnLst/>
            <a:rect l="l" t="t" r="r" b="b"/>
            <a:pathLst>
              <a:path w="576" h="3070" extrusionOk="0">
                <a:moveTo>
                  <a:pt x="576" y="0"/>
                </a:moveTo>
                <a:lnTo>
                  <a:pt x="576" y="0"/>
                </a:lnTo>
                <a:cubicBezTo>
                  <a:pt x="576" y="0"/>
                  <a:pt x="542" y="34"/>
                  <a:pt x="508" y="113"/>
                </a:cubicBezTo>
                <a:cubicBezTo>
                  <a:pt x="485" y="158"/>
                  <a:pt x="451" y="203"/>
                  <a:pt x="429" y="260"/>
                </a:cubicBezTo>
                <a:cubicBezTo>
                  <a:pt x="395" y="316"/>
                  <a:pt x="372" y="373"/>
                  <a:pt x="350" y="440"/>
                </a:cubicBezTo>
                <a:cubicBezTo>
                  <a:pt x="316" y="508"/>
                  <a:pt x="282" y="587"/>
                  <a:pt x="260" y="666"/>
                </a:cubicBezTo>
                <a:cubicBezTo>
                  <a:pt x="237" y="745"/>
                  <a:pt x="215" y="835"/>
                  <a:pt x="192" y="926"/>
                </a:cubicBezTo>
                <a:cubicBezTo>
                  <a:pt x="158" y="1016"/>
                  <a:pt x="136" y="1117"/>
                  <a:pt x="124" y="1208"/>
                </a:cubicBezTo>
                <a:cubicBezTo>
                  <a:pt x="102" y="1309"/>
                  <a:pt x="79" y="1400"/>
                  <a:pt x="68" y="1501"/>
                </a:cubicBezTo>
                <a:cubicBezTo>
                  <a:pt x="57" y="1591"/>
                  <a:pt x="45" y="1704"/>
                  <a:pt x="34" y="1794"/>
                </a:cubicBezTo>
                <a:cubicBezTo>
                  <a:pt x="23" y="1885"/>
                  <a:pt x="11" y="1986"/>
                  <a:pt x="11" y="2077"/>
                </a:cubicBezTo>
                <a:cubicBezTo>
                  <a:pt x="0" y="2257"/>
                  <a:pt x="0" y="2426"/>
                  <a:pt x="0" y="2584"/>
                </a:cubicBezTo>
                <a:cubicBezTo>
                  <a:pt x="0" y="2731"/>
                  <a:pt x="23" y="2855"/>
                  <a:pt x="23" y="2934"/>
                </a:cubicBezTo>
                <a:cubicBezTo>
                  <a:pt x="23" y="2979"/>
                  <a:pt x="34" y="3024"/>
                  <a:pt x="45" y="3070"/>
                </a:cubicBezTo>
                <a:cubicBezTo>
                  <a:pt x="45" y="3070"/>
                  <a:pt x="45" y="3024"/>
                  <a:pt x="57" y="2923"/>
                </a:cubicBezTo>
                <a:cubicBezTo>
                  <a:pt x="57" y="2889"/>
                  <a:pt x="68" y="2833"/>
                  <a:pt x="68" y="2776"/>
                </a:cubicBezTo>
                <a:cubicBezTo>
                  <a:pt x="79" y="2709"/>
                  <a:pt x="90" y="2641"/>
                  <a:pt x="102" y="2573"/>
                </a:cubicBezTo>
                <a:cubicBezTo>
                  <a:pt x="102" y="2494"/>
                  <a:pt x="113" y="2426"/>
                  <a:pt x="124" y="2336"/>
                </a:cubicBezTo>
                <a:cubicBezTo>
                  <a:pt x="136" y="2257"/>
                  <a:pt x="147" y="2167"/>
                  <a:pt x="158" y="2077"/>
                </a:cubicBezTo>
                <a:cubicBezTo>
                  <a:pt x="181" y="1896"/>
                  <a:pt x="215" y="1704"/>
                  <a:pt x="237" y="1512"/>
                </a:cubicBezTo>
                <a:cubicBezTo>
                  <a:pt x="248" y="1422"/>
                  <a:pt x="271" y="1332"/>
                  <a:pt x="282" y="1230"/>
                </a:cubicBezTo>
                <a:cubicBezTo>
                  <a:pt x="294" y="1129"/>
                  <a:pt x="316" y="1038"/>
                  <a:pt x="327" y="948"/>
                </a:cubicBezTo>
                <a:cubicBezTo>
                  <a:pt x="350" y="858"/>
                  <a:pt x="361" y="779"/>
                  <a:pt x="384" y="689"/>
                </a:cubicBezTo>
                <a:cubicBezTo>
                  <a:pt x="395" y="610"/>
                  <a:pt x="418" y="531"/>
                  <a:pt x="429" y="463"/>
                </a:cubicBezTo>
                <a:cubicBezTo>
                  <a:pt x="451" y="395"/>
                  <a:pt x="463" y="316"/>
                  <a:pt x="485" y="271"/>
                </a:cubicBezTo>
                <a:cubicBezTo>
                  <a:pt x="508" y="215"/>
                  <a:pt x="519" y="170"/>
                  <a:pt x="530" y="124"/>
                </a:cubicBezTo>
                <a:cubicBezTo>
                  <a:pt x="564" y="45"/>
                  <a:pt x="576" y="0"/>
                  <a:pt x="576" y="0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2" name="Google Shape;4602;p21"/>
          <p:cNvSpPr/>
          <p:nvPr/>
        </p:nvSpPr>
        <p:spPr>
          <a:xfrm>
            <a:off x="8358185" y="2596581"/>
            <a:ext cx="28280" cy="81750"/>
          </a:xfrm>
          <a:custGeom>
            <a:avLst/>
            <a:gdLst/>
            <a:ahLst/>
            <a:cxnLst/>
            <a:rect l="l" t="t" r="r" b="b"/>
            <a:pathLst>
              <a:path w="824" h="2382" extrusionOk="0">
                <a:moveTo>
                  <a:pt x="824" y="1"/>
                </a:moveTo>
                <a:lnTo>
                  <a:pt x="768" y="91"/>
                </a:lnTo>
                <a:cubicBezTo>
                  <a:pt x="711" y="170"/>
                  <a:pt x="655" y="260"/>
                  <a:pt x="621" y="339"/>
                </a:cubicBezTo>
                <a:cubicBezTo>
                  <a:pt x="553" y="441"/>
                  <a:pt x="497" y="576"/>
                  <a:pt x="440" y="712"/>
                </a:cubicBezTo>
                <a:cubicBezTo>
                  <a:pt x="373" y="847"/>
                  <a:pt x="316" y="994"/>
                  <a:pt x="260" y="1140"/>
                </a:cubicBezTo>
                <a:cubicBezTo>
                  <a:pt x="215" y="1298"/>
                  <a:pt x="158" y="1445"/>
                  <a:pt x="124" y="1592"/>
                </a:cubicBezTo>
                <a:cubicBezTo>
                  <a:pt x="102" y="1659"/>
                  <a:pt x="79" y="1727"/>
                  <a:pt x="68" y="1795"/>
                </a:cubicBezTo>
                <a:cubicBezTo>
                  <a:pt x="45" y="1863"/>
                  <a:pt x="34" y="1930"/>
                  <a:pt x="23" y="1998"/>
                </a:cubicBezTo>
                <a:cubicBezTo>
                  <a:pt x="12" y="2088"/>
                  <a:pt x="0" y="2178"/>
                  <a:pt x="0" y="2280"/>
                </a:cubicBezTo>
                <a:lnTo>
                  <a:pt x="0" y="2382"/>
                </a:lnTo>
                <a:lnTo>
                  <a:pt x="23" y="2291"/>
                </a:lnTo>
                <a:cubicBezTo>
                  <a:pt x="34" y="2246"/>
                  <a:pt x="34" y="2212"/>
                  <a:pt x="57" y="2167"/>
                </a:cubicBezTo>
                <a:cubicBezTo>
                  <a:pt x="79" y="2122"/>
                  <a:pt x="91" y="2066"/>
                  <a:pt x="113" y="2009"/>
                </a:cubicBezTo>
                <a:cubicBezTo>
                  <a:pt x="158" y="1896"/>
                  <a:pt x="203" y="1772"/>
                  <a:pt x="260" y="1637"/>
                </a:cubicBezTo>
                <a:cubicBezTo>
                  <a:pt x="305" y="1490"/>
                  <a:pt x="373" y="1355"/>
                  <a:pt x="418" y="1197"/>
                </a:cubicBezTo>
                <a:cubicBezTo>
                  <a:pt x="463" y="1050"/>
                  <a:pt x="519" y="903"/>
                  <a:pt x="576" y="768"/>
                </a:cubicBezTo>
                <a:cubicBezTo>
                  <a:pt x="621" y="621"/>
                  <a:pt x="666" y="486"/>
                  <a:pt x="700" y="373"/>
                </a:cubicBezTo>
                <a:cubicBezTo>
                  <a:pt x="745" y="271"/>
                  <a:pt x="768" y="170"/>
                  <a:pt x="790" y="102"/>
                </a:cubicBezTo>
                <a:cubicBezTo>
                  <a:pt x="801" y="68"/>
                  <a:pt x="813" y="35"/>
                  <a:pt x="824" y="1"/>
                </a:cubicBezTo>
                <a:close/>
              </a:path>
            </a:pathLst>
          </a:custGeom>
          <a:solidFill>
            <a:srgbClr val="E9C93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3" name="Google Shape;4603;p21"/>
          <p:cNvSpPr/>
          <p:nvPr/>
        </p:nvSpPr>
        <p:spPr>
          <a:xfrm>
            <a:off x="7448773" y="1573810"/>
            <a:ext cx="709600" cy="526846"/>
          </a:xfrm>
          <a:custGeom>
            <a:avLst/>
            <a:gdLst/>
            <a:ahLst/>
            <a:cxnLst/>
            <a:rect l="l" t="t" r="r" b="b"/>
            <a:pathLst>
              <a:path w="20676" h="15351" extrusionOk="0">
                <a:moveTo>
                  <a:pt x="19175" y="0"/>
                </a:moveTo>
                <a:lnTo>
                  <a:pt x="19175" y="0"/>
                </a:lnTo>
                <a:cubicBezTo>
                  <a:pt x="17324" y="1095"/>
                  <a:pt x="1854" y="10235"/>
                  <a:pt x="59" y="11239"/>
                </a:cubicBezTo>
                <a:cubicBezTo>
                  <a:pt x="206" y="11239"/>
                  <a:pt x="262" y="11239"/>
                  <a:pt x="217" y="11251"/>
                </a:cubicBezTo>
                <a:cubicBezTo>
                  <a:pt x="0" y="11294"/>
                  <a:pt x="3850" y="15351"/>
                  <a:pt x="9176" y="15351"/>
                </a:cubicBezTo>
                <a:cubicBezTo>
                  <a:pt x="10768" y="15351"/>
                  <a:pt x="12491" y="14989"/>
                  <a:pt x="14277" y="14049"/>
                </a:cubicBezTo>
                <a:cubicBezTo>
                  <a:pt x="20676" y="10675"/>
                  <a:pt x="19705" y="2697"/>
                  <a:pt x="19175" y="0"/>
                </a:cubicBezTo>
                <a:close/>
              </a:path>
            </a:pathLst>
          </a:custGeom>
          <a:solidFill>
            <a:srgbClr val="F5D4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4" name="Google Shape;4604;p21"/>
          <p:cNvSpPr/>
          <p:nvPr/>
        </p:nvSpPr>
        <p:spPr>
          <a:xfrm>
            <a:off x="7446543" y="1570310"/>
            <a:ext cx="831505" cy="647172"/>
          </a:xfrm>
          <a:custGeom>
            <a:avLst/>
            <a:gdLst/>
            <a:ahLst/>
            <a:cxnLst/>
            <a:rect l="l" t="t" r="r" b="b"/>
            <a:pathLst>
              <a:path w="24228" h="18857" extrusionOk="0">
                <a:moveTo>
                  <a:pt x="19240" y="113"/>
                </a:moveTo>
                <a:cubicBezTo>
                  <a:pt x="19770" y="2799"/>
                  <a:pt x="20741" y="10777"/>
                  <a:pt x="14342" y="14151"/>
                </a:cubicBezTo>
                <a:cubicBezTo>
                  <a:pt x="6579" y="18247"/>
                  <a:pt x="0" y="11420"/>
                  <a:pt x="282" y="11364"/>
                </a:cubicBezTo>
                <a:cubicBezTo>
                  <a:pt x="327" y="11353"/>
                  <a:pt x="271" y="11353"/>
                  <a:pt x="124" y="11341"/>
                </a:cubicBezTo>
                <a:lnTo>
                  <a:pt x="0" y="11420"/>
                </a:lnTo>
                <a:cubicBezTo>
                  <a:pt x="0" y="11420"/>
                  <a:pt x="5879" y="18856"/>
                  <a:pt x="13158" y="15550"/>
                </a:cubicBezTo>
                <a:cubicBezTo>
                  <a:pt x="24227" y="10517"/>
                  <a:pt x="19420" y="1"/>
                  <a:pt x="19420" y="1"/>
                </a:cubicBezTo>
                <a:close/>
              </a:path>
            </a:pathLst>
          </a:custGeom>
          <a:solidFill>
            <a:srgbClr val="C798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5" name="Google Shape;4605;p21"/>
          <p:cNvSpPr/>
          <p:nvPr/>
        </p:nvSpPr>
        <p:spPr>
          <a:xfrm>
            <a:off x="7796641" y="1689606"/>
            <a:ext cx="164221" cy="102274"/>
          </a:xfrm>
          <a:custGeom>
            <a:avLst/>
            <a:gdLst/>
            <a:ahLst/>
            <a:cxnLst/>
            <a:rect l="l" t="t" r="r" b="b"/>
            <a:pathLst>
              <a:path w="4785" h="2980" extrusionOk="0">
                <a:moveTo>
                  <a:pt x="4785" y="0"/>
                </a:moveTo>
                <a:cubicBezTo>
                  <a:pt x="4491" y="79"/>
                  <a:pt x="4209" y="181"/>
                  <a:pt x="3938" y="305"/>
                </a:cubicBezTo>
                <a:cubicBezTo>
                  <a:pt x="3645" y="406"/>
                  <a:pt x="3374" y="542"/>
                  <a:pt x="3115" y="700"/>
                </a:cubicBezTo>
                <a:cubicBezTo>
                  <a:pt x="2821" y="869"/>
                  <a:pt x="2517" y="1050"/>
                  <a:pt x="2223" y="1241"/>
                </a:cubicBezTo>
                <a:cubicBezTo>
                  <a:pt x="1941" y="1445"/>
                  <a:pt x="1648" y="1636"/>
                  <a:pt x="1399" y="1839"/>
                </a:cubicBezTo>
                <a:cubicBezTo>
                  <a:pt x="1140" y="2043"/>
                  <a:pt x="880" y="2223"/>
                  <a:pt x="677" y="2392"/>
                </a:cubicBezTo>
                <a:cubicBezTo>
                  <a:pt x="440" y="2573"/>
                  <a:pt x="215" y="2765"/>
                  <a:pt x="0" y="2979"/>
                </a:cubicBezTo>
                <a:cubicBezTo>
                  <a:pt x="282" y="2889"/>
                  <a:pt x="564" y="2787"/>
                  <a:pt x="835" y="2663"/>
                </a:cubicBezTo>
                <a:cubicBezTo>
                  <a:pt x="1117" y="2550"/>
                  <a:pt x="1388" y="2415"/>
                  <a:pt x="1648" y="2257"/>
                </a:cubicBezTo>
                <a:cubicBezTo>
                  <a:pt x="1941" y="2099"/>
                  <a:pt x="2234" y="1907"/>
                  <a:pt x="2539" y="1704"/>
                </a:cubicBezTo>
                <a:cubicBezTo>
                  <a:pt x="2832" y="1512"/>
                  <a:pt x="3115" y="1320"/>
                  <a:pt x="3385" y="1117"/>
                </a:cubicBezTo>
                <a:cubicBezTo>
                  <a:pt x="3510" y="1016"/>
                  <a:pt x="3634" y="914"/>
                  <a:pt x="3758" y="824"/>
                </a:cubicBezTo>
                <a:cubicBezTo>
                  <a:pt x="3882" y="745"/>
                  <a:pt x="3995" y="655"/>
                  <a:pt x="4096" y="576"/>
                </a:cubicBezTo>
                <a:cubicBezTo>
                  <a:pt x="4333" y="395"/>
                  <a:pt x="4559" y="203"/>
                  <a:pt x="478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6" name="Google Shape;4606;p21"/>
          <p:cNvSpPr/>
          <p:nvPr/>
        </p:nvSpPr>
        <p:spPr>
          <a:xfrm>
            <a:off x="7951150" y="1682639"/>
            <a:ext cx="56182" cy="39399"/>
          </a:xfrm>
          <a:custGeom>
            <a:avLst/>
            <a:gdLst/>
            <a:ahLst/>
            <a:cxnLst/>
            <a:rect l="l" t="t" r="r" b="b"/>
            <a:pathLst>
              <a:path w="1637" h="1148" extrusionOk="0">
                <a:moveTo>
                  <a:pt x="1637" y="0"/>
                </a:moveTo>
                <a:cubicBezTo>
                  <a:pt x="1513" y="0"/>
                  <a:pt x="1400" y="11"/>
                  <a:pt x="1287" y="56"/>
                </a:cubicBezTo>
                <a:cubicBezTo>
                  <a:pt x="1061" y="124"/>
                  <a:pt x="847" y="226"/>
                  <a:pt x="666" y="384"/>
                </a:cubicBezTo>
                <a:cubicBezTo>
                  <a:pt x="576" y="451"/>
                  <a:pt x="486" y="519"/>
                  <a:pt x="418" y="609"/>
                </a:cubicBezTo>
                <a:cubicBezTo>
                  <a:pt x="339" y="688"/>
                  <a:pt x="260" y="767"/>
                  <a:pt x="192" y="846"/>
                </a:cubicBezTo>
                <a:cubicBezTo>
                  <a:pt x="113" y="937"/>
                  <a:pt x="46" y="1027"/>
                  <a:pt x="1" y="1140"/>
                </a:cubicBezTo>
                <a:cubicBezTo>
                  <a:pt x="47" y="1144"/>
                  <a:pt x="94" y="1147"/>
                  <a:pt x="141" y="1147"/>
                </a:cubicBezTo>
                <a:cubicBezTo>
                  <a:pt x="207" y="1147"/>
                  <a:pt x="273" y="1142"/>
                  <a:pt x="339" y="1128"/>
                </a:cubicBezTo>
                <a:cubicBezTo>
                  <a:pt x="542" y="1117"/>
                  <a:pt x="790" y="970"/>
                  <a:pt x="1005" y="824"/>
                </a:cubicBezTo>
                <a:cubicBezTo>
                  <a:pt x="1185" y="677"/>
                  <a:pt x="1343" y="508"/>
                  <a:pt x="1479" y="316"/>
                </a:cubicBezTo>
                <a:cubicBezTo>
                  <a:pt x="1535" y="214"/>
                  <a:pt x="1592" y="113"/>
                  <a:pt x="163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7" name="Google Shape;4607;p21"/>
          <p:cNvSpPr/>
          <p:nvPr/>
        </p:nvSpPr>
        <p:spPr>
          <a:xfrm>
            <a:off x="862491" y="1336007"/>
            <a:ext cx="887652" cy="1003757"/>
          </a:xfrm>
          <a:custGeom>
            <a:avLst/>
            <a:gdLst/>
            <a:ahLst/>
            <a:cxnLst/>
            <a:rect l="l" t="t" r="r" b="b"/>
            <a:pathLst>
              <a:path w="25864" h="29247" extrusionOk="0">
                <a:moveTo>
                  <a:pt x="21384" y="1"/>
                </a:moveTo>
                <a:lnTo>
                  <a:pt x="21384" y="1"/>
                </a:lnTo>
                <a:cubicBezTo>
                  <a:pt x="23663" y="3420"/>
                  <a:pt x="24036" y="8227"/>
                  <a:pt x="22896" y="12063"/>
                </a:cubicBezTo>
                <a:cubicBezTo>
                  <a:pt x="22332" y="14027"/>
                  <a:pt x="21384" y="15697"/>
                  <a:pt x="20639" y="17548"/>
                </a:cubicBezTo>
                <a:cubicBezTo>
                  <a:pt x="19951" y="19297"/>
                  <a:pt x="19127" y="21170"/>
                  <a:pt x="17694" y="22467"/>
                </a:cubicBezTo>
                <a:cubicBezTo>
                  <a:pt x="16441" y="23562"/>
                  <a:pt x="14771" y="23889"/>
                  <a:pt x="13417" y="24860"/>
                </a:cubicBezTo>
                <a:cubicBezTo>
                  <a:pt x="11917" y="25853"/>
                  <a:pt x="10427" y="26293"/>
                  <a:pt x="8678" y="26643"/>
                </a:cubicBezTo>
                <a:cubicBezTo>
                  <a:pt x="7159" y="26920"/>
                  <a:pt x="5688" y="27073"/>
                  <a:pt x="4243" y="27073"/>
                </a:cubicBezTo>
                <a:cubicBezTo>
                  <a:pt x="2811" y="27073"/>
                  <a:pt x="1404" y="26923"/>
                  <a:pt x="0" y="26597"/>
                </a:cubicBezTo>
                <a:lnTo>
                  <a:pt x="0" y="26597"/>
                </a:lnTo>
                <a:cubicBezTo>
                  <a:pt x="2401" y="28337"/>
                  <a:pt x="5280" y="29246"/>
                  <a:pt x="8288" y="29246"/>
                </a:cubicBezTo>
                <a:cubicBezTo>
                  <a:pt x="9903" y="29246"/>
                  <a:pt x="11556" y="28984"/>
                  <a:pt x="13192" y="28448"/>
                </a:cubicBezTo>
                <a:cubicBezTo>
                  <a:pt x="15223" y="27782"/>
                  <a:pt x="17581" y="26868"/>
                  <a:pt x="19330" y="25650"/>
                </a:cubicBezTo>
                <a:cubicBezTo>
                  <a:pt x="24408" y="22118"/>
                  <a:pt x="25695" y="17198"/>
                  <a:pt x="25796" y="11285"/>
                </a:cubicBezTo>
                <a:cubicBezTo>
                  <a:pt x="25864" y="7606"/>
                  <a:pt x="24623" y="3781"/>
                  <a:pt x="22174" y="870"/>
                </a:cubicBezTo>
                <a:cubicBezTo>
                  <a:pt x="21914" y="565"/>
                  <a:pt x="21655" y="272"/>
                  <a:pt x="21384" y="1"/>
                </a:cubicBezTo>
                <a:close/>
              </a:path>
            </a:pathLst>
          </a:custGeom>
          <a:solidFill>
            <a:srgbClr val="CB64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8" name="Google Shape;4608;p21"/>
          <p:cNvSpPr/>
          <p:nvPr/>
        </p:nvSpPr>
        <p:spPr>
          <a:xfrm>
            <a:off x="631689" y="1213656"/>
            <a:ext cx="1056129" cy="1051496"/>
          </a:xfrm>
          <a:custGeom>
            <a:avLst/>
            <a:gdLst/>
            <a:ahLst/>
            <a:cxnLst/>
            <a:rect l="l" t="t" r="r" b="b"/>
            <a:pathLst>
              <a:path w="30773" h="30638" extrusionOk="0">
                <a:moveTo>
                  <a:pt x="19203" y="0"/>
                </a:moveTo>
                <a:cubicBezTo>
                  <a:pt x="16365" y="0"/>
                  <a:pt x="13463" y="827"/>
                  <a:pt x="10934" y="2313"/>
                </a:cubicBezTo>
                <a:cubicBezTo>
                  <a:pt x="9129" y="3374"/>
                  <a:pt x="7402" y="4649"/>
                  <a:pt x="6082" y="6296"/>
                </a:cubicBezTo>
                <a:cubicBezTo>
                  <a:pt x="5055" y="7594"/>
                  <a:pt x="4096" y="8734"/>
                  <a:pt x="3464" y="10043"/>
                </a:cubicBezTo>
                <a:cubicBezTo>
                  <a:pt x="1230" y="14590"/>
                  <a:pt x="0" y="20909"/>
                  <a:pt x="2641" y="25547"/>
                </a:cubicBezTo>
                <a:cubicBezTo>
                  <a:pt x="3656" y="27364"/>
                  <a:pt x="5044" y="28933"/>
                  <a:pt x="6725" y="30162"/>
                </a:cubicBezTo>
                <a:cubicBezTo>
                  <a:pt x="8129" y="30488"/>
                  <a:pt x="9536" y="30638"/>
                  <a:pt x="10968" y="30638"/>
                </a:cubicBezTo>
                <a:cubicBezTo>
                  <a:pt x="12413" y="30638"/>
                  <a:pt x="13884" y="30485"/>
                  <a:pt x="15403" y="30208"/>
                </a:cubicBezTo>
                <a:cubicBezTo>
                  <a:pt x="17152" y="29858"/>
                  <a:pt x="18642" y="29418"/>
                  <a:pt x="20154" y="28425"/>
                </a:cubicBezTo>
                <a:cubicBezTo>
                  <a:pt x="21508" y="27454"/>
                  <a:pt x="23178" y="27127"/>
                  <a:pt x="24419" y="26032"/>
                </a:cubicBezTo>
                <a:cubicBezTo>
                  <a:pt x="25852" y="24735"/>
                  <a:pt x="26676" y="22862"/>
                  <a:pt x="27364" y="21113"/>
                </a:cubicBezTo>
                <a:cubicBezTo>
                  <a:pt x="28109" y="19262"/>
                  <a:pt x="29057" y="17592"/>
                  <a:pt x="29621" y="15628"/>
                </a:cubicBezTo>
                <a:cubicBezTo>
                  <a:pt x="30772" y="11792"/>
                  <a:pt x="30400" y="6985"/>
                  <a:pt x="28109" y="3566"/>
                </a:cubicBezTo>
                <a:cubicBezTo>
                  <a:pt x="25677" y="1104"/>
                  <a:pt x="22483" y="0"/>
                  <a:pt x="19203" y="0"/>
                </a:cubicBezTo>
                <a:close/>
              </a:path>
            </a:pathLst>
          </a:custGeom>
          <a:solidFill>
            <a:srgbClr val="973C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9" name="Google Shape;4609;p21"/>
          <p:cNvSpPr/>
          <p:nvPr/>
        </p:nvSpPr>
        <p:spPr>
          <a:xfrm>
            <a:off x="691303" y="1252678"/>
            <a:ext cx="962813" cy="972114"/>
          </a:xfrm>
          <a:custGeom>
            <a:avLst/>
            <a:gdLst/>
            <a:ahLst/>
            <a:cxnLst/>
            <a:rect l="l" t="t" r="r" b="b"/>
            <a:pathLst>
              <a:path w="28054" h="28325" extrusionOk="0">
                <a:moveTo>
                  <a:pt x="17685" y="1"/>
                </a:moveTo>
                <a:cubicBezTo>
                  <a:pt x="17609" y="1"/>
                  <a:pt x="17534" y="1"/>
                  <a:pt x="17457" y="3"/>
                </a:cubicBezTo>
                <a:cubicBezTo>
                  <a:pt x="10484" y="104"/>
                  <a:pt x="3318" y="5656"/>
                  <a:pt x="1186" y="12291"/>
                </a:cubicBezTo>
                <a:cubicBezTo>
                  <a:pt x="746" y="13747"/>
                  <a:pt x="91" y="15654"/>
                  <a:pt x="1" y="17267"/>
                </a:cubicBezTo>
                <a:cubicBezTo>
                  <a:pt x="12" y="18621"/>
                  <a:pt x="588" y="19987"/>
                  <a:pt x="915" y="21341"/>
                </a:cubicBezTo>
                <a:cubicBezTo>
                  <a:pt x="1569" y="24049"/>
                  <a:pt x="2483" y="25178"/>
                  <a:pt x="4605" y="26735"/>
                </a:cubicBezTo>
                <a:lnTo>
                  <a:pt x="5180" y="27152"/>
                </a:lnTo>
                <a:cubicBezTo>
                  <a:pt x="7290" y="27987"/>
                  <a:pt x="8938" y="28224"/>
                  <a:pt x="11195" y="28315"/>
                </a:cubicBezTo>
                <a:cubicBezTo>
                  <a:pt x="11320" y="28321"/>
                  <a:pt x="11445" y="28324"/>
                  <a:pt x="11569" y="28324"/>
                </a:cubicBezTo>
                <a:cubicBezTo>
                  <a:pt x="14924" y="28324"/>
                  <a:pt x="17595" y="26018"/>
                  <a:pt x="20403" y="24343"/>
                </a:cubicBezTo>
                <a:cubicBezTo>
                  <a:pt x="23810" y="22323"/>
                  <a:pt x="25040" y="18520"/>
                  <a:pt x="26417" y="15011"/>
                </a:cubicBezTo>
                <a:cubicBezTo>
                  <a:pt x="27196" y="13307"/>
                  <a:pt x="28053" y="11591"/>
                  <a:pt x="27771" y="9752"/>
                </a:cubicBezTo>
                <a:cubicBezTo>
                  <a:pt x="27523" y="8105"/>
                  <a:pt x="27004" y="6514"/>
                  <a:pt x="26225" y="5035"/>
                </a:cubicBezTo>
                <a:cubicBezTo>
                  <a:pt x="24400" y="1661"/>
                  <a:pt x="21457" y="1"/>
                  <a:pt x="17685" y="1"/>
                </a:cubicBezTo>
                <a:close/>
              </a:path>
            </a:pathLst>
          </a:custGeom>
          <a:solidFill>
            <a:srgbClr val="FFFA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0" name="Google Shape;4610;p21"/>
          <p:cNvSpPr/>
          <p:nvPr/>
        </p:nvSpPr>
        <p:spPr>
          <a:xfrm>
            <a:off x="855112" y="1404063"/>
            <a:ext cx="622771" cy="679021"/>
          </a:xfrm>
          <a:custGeom>
            <a:avLst/>
            <a:gdLst/>
            <a:ahLst/>
            <a:cxnLst/>
            <a:rect l="l" t="t" r="r" b="b"/>
            <a:pathLst>
              <a:path w="18146" h="19785" extrusionOk="0">
                <a:moveTo>
                  <a:pt x="11535" y="1"/>
                </a:moveTo>
                <a:cubicBezTo>
                  <a:pt x="10802" y="1"/>
                  <a:pt x="10072" y="196"/>
                  <a:pt x="8949" y="545"/>
                </a:cubicBezTo>
                <a:cubicBezTo>
                  <a:pt x="8216" y="805"/>
                  <a:pt x="7234" y="726"/>
                  <a:pt x="6523" y="1053"/>
                </a:cubicBezTo>
                <a:cubicBezTo>
                  <a:pt x="5654" y="1426"/>
                  <a:pt x="5259" y="2396"/>
                  <a:pt x="4650" y="3186"/>
                </a:cubicBezTo>
                <a:cubicBezTo>
                  <a:pt x="3612" y="4461"/>
                  <a:pt x="1254" y="5589"/>
                  <a:pt x="1129" y="7372"/>
                </a:cubicBezTo>
                <a:cubicBezTo>
                  <a:pt x="1028" y="8275"/>
                  <a:pt x="1197" y="8952"/>
                  <a:pt x="949" y="9877"/>
                </a:cubicBezTo>
                <a:cubicBezTo>
                  <a:pt x="734" y="10645"/>
                  <a:pt x="215" y="11491"/>
                  <a:pt x="182" y="12292"/>
                </a:cubicBezTo>
                <a:cubicBezTo>
                  <a:pt x="1" y="13849"/>
                  <a:pt x="1163" y="15395"/>
                  <a:pt x="1682" y="16862"/>
                </a:cubicBezTo>
                <a:cubicBezTo>
                  <a:pt x="2371" y="18690"/>
                  <a:pt x="5417" y="19458"/>
                  <a:pt x="7324" y="19785"/>
                </a:cubicBezTo>
                <a:lnTo>
                  <a:pt x="8374" y="18893"/>
                </a:lnTo>
                <a:cubicBezTo>
                  <a:pt x="8385" y="18912"/>
                  <a:pt x="8397" y="18921"/>
                  <a:pt x="8410" y="18921"/>
                </a:cubicBezTo>
                <a:cubicBezTo>
                  <a:pt x="8550" y="18921"/>
                  <a:pt x="8826" y="17972"/>
                  <a:pt x="9186" y="17663"/>
                </a:cubicBezTo>
                <a:cubicBezTo>
                  <a:pt x="9717" y="17223"/>
                  <a:pt x="10766" y="17280"/>
                  <a:pt x="11308" y="16919"/>
                </a:cubicBezTo>
                <a:cubicBezTo>
                  <a:pt x="12086" y="16490"/>
                  <a:pt x="12515" y="15666"/>
                  <a:pt x="13181" y="15113"/>
                </a:cubicBezTo>
                <a:cubicBezTo>
                  <a:pt x="13914" y="14538"/>
                  <a:pt x="14467" y="14165"/>
                  <a:pt x="15065" y="13375"/>
                </a:cubicBezTo>
                <a:cubicBezTo>
                  <a:pt x="15889" y="12473"/>
                  <a:pt x="16284" y="12134"/>
                  <a:pt x="16476" y="10972"/>
                </a:cubicBezTo>
                <a:cubicBezTo>
                  <a:pt x="16600" y="10464"/>
                  <a:pt x="16442" y="10182"/>
                  <a:pt x="16713" y="9640"/>
                </a:cubicBezTo>
                <a:cubicBezTo>
                  <a:pt x="16961" y="9347"/>
                  <a:pt x="17525" y="9370"/>
                  <a:pt x="17751" y="8997"/>
                </a:cubicBezTo>
                <a:cubicBezTo>
                  <a:pt x="18078" y="8354"/>
                  <a:pt x="17875" y="7214"/>
                  <a:pt x="17932" y="6481"/>
                </a:cubicBezTo>
                <a:cubicBezTo>
                  <a:pt x="18135" y="5319"/>
                  <a:pt x="18146" y="5082"/>
                  <a:pt x="17649" y="4010"/>
                </a:cubicBezTo>
                <a:cubicBezTo>
                  <a:pt x="17311" y="3220"/>
                  <a:pt x="16961" y="2114"/>
                  <a:pt x="16318" y="1471"/>
                </a:cubicBezTo>
                <a:cubicBezTo>
                  <a:pt x="15618" y="839"/>
                  <a:pt x="14907" y="861"/>
                  <a:pt x="14039" y="591"/>
                </a:cubicBezTo>
                <a:cubicBezTo>
                  <a:pt x="12960" y="185"/>
                  <a:pt x="12246" y="1"/>
                  <a:pt x="11535" y="1"/>
                </a:cubicBezTo>
                <a:close/>
              </a:path>
            </a:pathLst>
          </a:custGeom>
          <a:solidFill>
            <a:srgbClr val="F2E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1" name="Google Shape;4611;p21"/>
          <p:cNvSpPr/>
          <p:nvPr/>
        </p:nvSpPr>
        <p:spPr>
          <a:xfrm>
            <a:off x="977909" y="1546663"/>
            <a:ext cx="518953" cy="571565"/>
          </a:xfrm>
          <a:custGeom>
            <a:avLst/>
            <a:gdLst/>
            <a:ahLst/>
            <a:cxnLst/>
            <a:rect l="l" t="t" r="r" b="b"/>
            <a:pathLst>
              <a:path w="15121" h="16654" extrusionOk="0">
                <a:moveTo>
                  <a:pt x="13837" y="0"/>
                </a:moveTo>
                <a:cubicBezTo>
                  <a:pt x="12889" y="0"/>
                  <a:pt x="11830" y="1238"/>
                  <a:pt x="11408" y="1931"/>
                </a:cubicBezTo>
                <a:lnTo>
                  <a:pt x="11408" y="1931"/>
                </a:lnTo>
                <a:cubicBezTo>
                  <a:pt x="11839" y="741"/>
                  <a:pt x="10890" y="83"/>
                  <a:pt x="9782" y="83"/>
                </a:cubicBezTo>
                <a:cubicBezTo>
                  <a:pt x="9671" y="83"/>
                  <a:pt x="9558" y="89"/>
                  <a:pt x="9445" y="103"/>
                </a:cubicBezTo>
                <a:cubicBezTo>
                  <a:pt x="8113" y="182"/>
                  <a:pt x="6658" y="1412"/>
                  <a:pt x="5665" y="2213"/>
                </a:cubicBezTo>
                <a:cubicBezTo>
                  <a:pt x="4085" y="3556"/>
                  <a:pt x="0" y="9390"/>
                  <a:pt x="3521" y="10766"/>
                </a:cubicBezTo>
                <a:cubicBezTo>
                  <a:pt x="2934" y="12256"/>
                  <a:pt x="790" y="15562"/>
                  <a:pt x="3329" y="16533"/>
                </a:cubicBezTo>
                <a:cubicBezTo>
                  <a:pt x="3562" y="16616"/>
                  <a:pt x="3803" y="16653"/>
                  <a:pt x="4049" y="16653"/>
                </a:cubicBezTo>
                <a:cubicBezTo>
                  <a:pt x="5906" y="16653"/>
                  <a:pt x="8029" y="14498"/>
                  <a:pt x="9185" y="13452"/>
                </a:cubicBezTo>
                <a:cubicBezTo>
                  <a:pt x="12582" y="10405"/>
                  <a:pt x="15121" y="6129"/>
                  <a:pt x="15031" y="1457"/>
                </a:cubicBezTo>
                <a:cubicBezTo>
                  <a:pt x="15065" y="1389"/>
                  <a:pt x="15076" y="1299"/>
                  <a:pt x="15042" y="1220"/>
                </a:cubicBezTo>
                <a:lnTo>
                  <a:pt x="14399" y="171"/>
                </a:lnTo>
                <a:cubicBezTo>
                  <a:pt x="14221" y="52"/>
                  <a:pt x="14031" y="0"/>
                  <a:pt x="13837" y="0"/>
                </a:cubicBezTo>
                <a:close/>
              </a:path>
            </a:pathLst>
          </a:custGeom>
          <a:solidFill>
            <a:srgbClr val="F2E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2" name="Google Shape;4612;p21"/>
          <p:cNvSpPr/>
          <p:nvPr/>
        </p:nvSpPr>
        <p:spPr>
          <a:xfrm>
            <a:off x="1505751" y="2008336"/>
            <a:ext cx="96062" cy="148743"/>
          </a:xfrm>
          <a:custGeom>
            <a:avLst/>
            <a:gdLst/>
            <a:ahLst/>
            <a:cxnLst/>
            <a:rect l="l" t="t" r="r" b="b"/>
            <a:pathLst>
              <a:path w="2799" h="4334" extrusionOk="0">
                <a:moveTo>
                  <a:pt x="0" y="0"/>
                </a:moveTo>
                <a:cubicBezTo>
                  <a:pt x="0" y="0"/>
                  <a:pt x="57" y="68"/>
                  <a:pt x="170" y="169"/>
                </a:cubicBezTo>
                <a:lnTo>
                  <a:pt x="362" y="350"/>
                </a:lnTo>
                <a:cubicBezTo>
                  <a:pt x="452" y="418"/>
                  <a:pt x="531" y="497"/>
                  <a:pt x="599" y="587"/>
                </a:cubicBezTo>
                <a:cubicBezTo>
                  <a:pt x="678" y="677"/>
                  <a:pt x="757" y="767"/>
                  <a:pt x="858" y="869"/>
                </a:cubicBezTo>
                <a:cubicBezTo>
                  <a:pt x="948" y="959"/>
                  <a:pt x="1016" y="1095"/>
                  <a:pt x="1118" y="1207"/>
                </a:cubicBezTo>
                <a:cubicBezTo>
                  <a:pt x="1298" y="1456"/>
                  <a:pt x="1467" y="1715"/>
                  <a:pt x="1625" y="1986"/>
                </a:cubicBezTo>
                <a:cubicBezTo>
                  <a:pt x="1783" y="2268"/>
                  <a:pt x="1941" y="2539"/>
                  <a:pt x="2077" y="2821"/>
                </a:cubicBezTo>
                <a:cubicBezTo>
                  <a:pt x="2133" y="2968"/>
                  <a:pt x="2212" y="3092"/>
                  <a:pt x="2269" y="3216"/>
                </a:cubicBezTo>
                <a:cubicBezTo>
                  <a:pt x="2325" y="3351"/>
                  <a:pt x="2381" y="3464"/>
                  <a:pt x="2438" y="3577"/>
                </a:cubicBezTo>
                <a:cubicBezTo>
                  <a:pt x="2551" y="3803"/>
                  <a:pt x="2630" y="3995"/>
                  <a:pt x="2697" y="4130"/>
                </a:cubicBezTo>
                <a:cubicBezTo>
                  <a:pt x="2765" y="4254"/>
                  <a:pt x="2799" y="4333"/>
                  <a:pt x="2799" y="4333"/>
                </a:cubicBezTo>
                <a:cubicBezTo>
                  <a:pt x="2799" y="4333"/>
                  <a:pt x="2799" y="4243"/>
                  <a:pt x="2788" y="4096"/>
                </a:cubicBezTo>
                <a:cubicBezTo>
                  <a:pt x="2765" y="3893"/>
                  <a:pt x="2743" y="3690"/>
                  <a:pt x="2697" y="3498"/>
                </a:cubicBezTo>
                <a:cubicBezTo>
                  <a:pt x="2641" y="3205"/>
                  <a:pt x="2562" y="2923"/>
                  <a:pt x="2460" y="2652"/>
                </a:cubicBezTo>
                <a:cubicBezTo>
                  <a:pt x="2415" y="2505"/>
                  <a:pt x="2348" y="2347"/>
                  <a:pt x="2280" y="2200"/>
                </a:cubicBezTo>
                <a:lnTo>
                  <a:pt x="2043" y="1749"/>
                </a:lnTo>
                <a:lnTo>
                  <a:pt x="1761" y="1320"/>
                </a:lnTo>
                <a:cubicBezTo>
                  <a:pt x="1671" y="1185"/>
                  <a:pt x="1558" y="1061"/>
                  <a:pt x="1445" y="937"/>
                </a:cubicBezTo>
                <a:cubicBezTo>
                  <a:pt x="1343" y="824"/>
                  <a:pt x="1230" y="711"/>
                  <a:pt x="1106" y="609"/>
                </a:cubicBezTo>
                <a:cubicBezTo>
                  <a:pt x="993" y="519"/>
                  <a:pt x="869" y="440"/>
                  <a:pt x="768" y="361"/>
                </a:cubicBezTo>
                <a:cubicBezTo>
                  <a:pt x="678" y="293"/>
                  <a:pt x="576" y="226"/>
                  <a:pt x="463" y="192"/>
                </a:cubicBezTo>
                <a:lnTo>
                  <a:pt x="226" y="79"/>
                </a:lnTo>
                <a:cubicBezTo>
                  <a:pt x="91" y="34"/>
                  <a:pt x="0" y="0"/>
                  <a:pt x="0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3" name="Google Shape;4613;p21"/>
          <p:cNvSpPr/>
          <p:nvPr/>
        </p:nvSpPr>
        <p:spPr>
          <a:xfrm>
            <a:off x="1601023" y="2053226"/>
            <a:ext cx="24813" cy="46915"/>
          </a:xfrm>
          <a:custGeom>
            <a:avLst/>
            <a:gdLst/>
            <a:ahLst/>
            <a:cxnLst/>
            <a:rect l="l" t="t" r="r" b="b"/>
            <a:pathLst>
              <a:path w="723" h="1367" extrusionOk="0">
                <a:moveTo>
                  <a:pt x="12" y="1"/>
                </a:moveTo>
                <a:cubicBezTo>
                  <a:pt x="0" y="91"/>
                  <a:pt x="0" y="193"/>
                  <a:pt x="12" y="283"/>
                </a:cubicBezTo>
                <a:cubicBezTo>
                  <a:pt x="46" y="452"/>
                  <a:pt x="91" y="622"/>
                  <a:pt x="170" y="768"/>
                </a:cubicBezTo>
                <a:cubicBezTo>
                  <a:pt x="203" y="847"/>
                  <a:pt x="249" y="926"/>
                  <a:pt x="305" y="994"/>
                </a:cubicBezTo>
                <a:cubicBezTo>
                  <a:pt x="361" y="1062"/>
                  <a:pt x="407" y="1129"/>
                  <a:pt x="452" y="1186"/>
                </a:cubicBezTo>
                <a:cubicBezTo>
                  <a:pt x="519" y="1254"/>
                  <a:pt x="587" y="1310"/>
                  <a:pt x="655" y="1366"/>
                </a:cubicBezTo>
                <a:cubicBezTo>
                  <a:pt x="689" y="1276"/>
                  <a:pt x="711" y="1186"/>
                  <a:pt x="723" y="1096"/>
                </a:cubicBezTo>
                <a:cubicBezTo>
                  <a:pt x="723" y="904"/>
                  <a:pt x="689" y="723"/>
                  <a:pt x="598" y="554"/>
                </a:cubicBezTo>
                <a:cubicBezTo>
                  <a:pt x="519" y="385"/>
                  <a:pt x="395" y="249"/>
                  <a:pt x="249" y="136"/>
                </a:cubicBezTo>
                <a:cubicBezTo>
                  <a:pt x="181" y="80"/>
                  <a:pt x="102" y="35"/>
                  <a:pt x="12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4" name="Google Shape;4614;p21"/>
          <p:cNvSpPr/>
          <p:nvPr/>
        </p:nvSpPr>
        <p:spPr>
          <a:xfrm>
            <a:off x="1579710" y="1941309"/>
            <a:ext cx="53471" cy="96474"/>
          </a:xfrm>
          <a:custGeom>
            <a:avLst/>
            <a:gdLst/>
            <a:ahLst/>
            <a:cxnLst/>
            <a:rect l="l" t="t" r="r" b="b"/>
            <a:pathLst>
              <a:path w="1558" h="2811" extrusionOk="0">
                <a:moveTo>
                  <a:pt x="1" y="1"/>
                </a:moveTo>
                <a:cubicBezTo>
                  <a:pt x="46" y="170"/>
                  <a:pt x="102" y="328"/>
                  <a:pt x="181" y="486"/>
                </a:cubicBezTo>
                <a:cubicBezTo>
                  <a:pt x="215" y="565"/>
                  <a:pt x="238" y="633"/>
                  <a:pt x="294" y="712"/>
                </a:cubicBezTo>
                <a:cubicBezTo>
                  <a:pt x="339" y="791"/>
                  <a:pt x="362" y="870"/>
                  <a:pt x="407" y="960"/>
                </a:cubicBezTo>
                <a:cubicBezTo>
                  <a:pt x="475" y="1118"/>
                  <a:pt x="576" y="1287"/>
                  <a:pt x="667" y="1457"/>
                </a:cubicBezTo>
                <a:cubicBezTo>
                  <a:pt x="836" y="1784"/>
                  <a:pt x="1028" y="2100"/>
                  <a:pt x="1231" y="2404"/>
                </a:cubicBezTo>
                <a:cubicBezTo>
                  <a:pt x="1332" y="2540"/>
                  <a:pt x="1434" y="2675"/>
                  <a:pt x="1558" y="2811"/>
                </a:cubicBezTo>
                <a:cubicBezTo>
                  <a:pt x="1547" y="2630"/>
                  <a:pt x="1524" y="2461"/>
                  <a:pt x="1490" y="2292"/>
                </a:cubicBezTo>
                <a:cubicBezTo>
                  <a:pt x="1400" y="1919"/>
                  <a:pt x="1265" y="1569"/>
                  <a:pt x="1095" y="1231"/>
                </a:cubicBezTo>
                <a:cubicBezTo>
                  <a:pt x="982" y="1050"/>
                  <a:pt x="870" y="881"/>
                  <a:pt x="757" y="723"/>
                </a:cubicBezTo>
                <a:cubicBezTo>
                  <a:pt x="655" y="576"/>
                  <a:pt x="542" y="441"/>
                  <a:pt x="407" y="328"/>
                </a:cubicBezTo>
                <a:cubicBezTo>
                  <a:pt x="283" y="204"/>
                  <a:pt x="147" y="102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5" name="Google Shape;4615;p21"/>
          <p:cNvSpPr/>
          <p:nvPr/>
        </p:nvSpPr>
        <p:spPr>
          <a:xfrm>
            <a:off x="1620002" y="1904518"/>
            <a:ext cx="41836" cy="79828"/>
          </a:xfrm>
          <a:custGeom>
            <a:avLst/>
            <a:gdLst/>
            <a:ahLst/>
            <a:cxnLst/>
            <a:rect l="l" t="t" r="r" b="b"/>
            <a:pathLst>
              <a:path w="1219" h="2326" extrusionOk="0">
                <a:moveTo>
                  <a:pt x="0" y="1"/>
                </a:moveTo>
                <a:lnTo>
                  <a:pt x="0" y="1"/>
                </a:lnTo>
                <a:cubicBezTo>
                  <a:pt x="34" y="136"/>
                  <a:pt x="79" y="272"/>
                  <a:pt x="136" y="407"/>
                </a:cubicBezTo>
                <a:cubicBezTo>
                  <a:pt x="158" y="464"/>
                  <a:pt x="192" y="531"/>
                  <a:pt x="215" y="588"/>
                </a:cubicBezTo>
                <a:cubicBezTo>
                  <a:pt x="260" y="644"/>
                  <a:pt x="271" y="723"/>
                  <a:pt x="305" y="791"/>
                </a:cubicBezTo>
                <a:cubicBezTo>
                  <a:pt x="373" y="926"/>
                  <a:pt x="440" y="1062"/>
                  <a:pt x="519" y="1197"/>
                </a:cubicBezTo>
                <a:cubicBezTo>
                  <a:pt x="576" y="1344"/>
                  <a:pt x="655" y="1479"/>
                  <a:pt x="734" y="1615"/>
                </a:cubicBezTo>
                <a:cubicBezTo>
                  <a:pt x="813" y="1739"/>
                  <a:pt x="880" y="1863"/>
                  <a:pt x="937" y="1976"/>
                </a:cubicBezTo>
                <a:cubicBezTo>
                  <a:pt x="1016" y="2100"/>
                  <a:pt x="1095" y="2213"/>
                  <a:pt x="1196" y="2325"/>
                </a:cubicBezTo>
                <a:cubicBezTo>
                  <a:pt x="1219" y="2179"/>
                  <a:pt x="1219" y="2032"/>
                  <a:pt x="1208" y="1885"/>
                </a:cubicBezTo>
                <a:cubicBezTo>
                  <a:pt x="1208" y="1615"/>
                  <a:pt x="1072" y="1299"/>
                  <a:pt x="937" y="983"/>
                </a:cubicBezTo>
                <a:cubicBezTo>
                  <a:pt x="847" y="836"/>
                  <a:pt x="756" y="689"/>
                  <a:pt x="655" y="554"/>
                </a:cubicBezTo>
                <a:cubicBezTo>
                  <a:pt x="576" y="441"/>
                  <a:pt x="474" y="328"/>
                  <a:pt x="350" y="238"/>
                </a:cubicBezTo>
                <a:cubicBezTo>
                  <a:pt x="249" y="148"/>
                  <a:pt x="124" y="69"/>
                  <a:pt x="0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6" name="Google Shape;4616;p21"/>
          <p:cNvSpPr/>
          <p:nvPr/>
        </p:nvSpPr>
        <p:spPr>
          <a:xfrm>
            <a:off x="1631602" y="1806157"/>
            <a:ext cx="60060" cy="168134"/>
          </a:xfrm>
          <a:custGeom>
            <a:avLst/>
            <a:gdLst/>
            <a:ahLst/>
            <a:cxnLst/>
            <a:rect l="l" t="t" r="r" b="b"/>
            <a:pathLst>
              <a:path w="1750" h="4899" extrusionOk="0">
                <a:moveTo>
                  <a:pt x="1" y="1"/>
                </a:moveTo>
                <a:cubicBezTo>
                  <a:pt x="57" y="260"/>
                  <a:pt x="136" y="531"/>
                  <a:pt x="227" y="791"/>
                </a:cubicBezTo>
                <a:cubicBezTo>
                  <a:pt x="272" y="903"/>
                  <a:pt x="317" y="1028"/>
                  <a:pt x="373" y="1163"/>
                </a:cubicBezTo>
                <a:cubicBezTo>
                  <a:pt x="430" y="1298"/>
                  <a:pt x="452" y="1434"/>
                  <a:pt x="509" y="1580"/>
                </a:cubicBezTo>
                <a:cubicBezTo>
                  <a:pt x="588" y="1863"/>
                  <a:pt x="712" y="2156"/>
                  <a:pt x="813" y="2461"/>
                </a:cubicBezTo>
                <a:cubicBezTo>
                  <a:pt x="915" y="2777"/>
                  <a:pt x="1005" y="3081"/>
                  <a:pt x="1118" y="3363"/>
                </a:cubicBezTo>
                <a:cubicBezTo>
                  <a:pt x="1220" y="3657"/>
                  <a:pt x="1321" y="3916"/>
                  <a:pt x="1411" y="4142"/>
                </a:cubicBezTo>
                <a:cubicBezTo>
                  <a:pt x="1502" y="4402"/>
                  <a:pt x="1614" y="4650"/>
                  <a:pt x="1750" y="4898"/>
                </a:cubicBezTo>
                <a:cubicBezTo>
                  <a:pt x="1739" y="4627"/>
                  <a:pt x="1716" y="4345"/>
                  <a:pt x="1671" y="4074"/>
                </a:cubicBezTo>
                <a:cubicBezTo>
                  <a:pt x="1637" y="3792"/>
                  <a:pt x="1592" y="3521"/>
                  <a:pt x="1524" y="3251"/>
                </a:cubicBezTo>
                <a:cubicBezTo>
                  <a:pt x="1456" y="2946"/>
                  <a:pt x="1355" y="2630"/>
                  <a:pt x="1265" y="2314"/>
                </a:cubicBezTo>
                <a:cubicBezTo>
                  <a:pt x="1141" y="1998"/>
                  <a:pt x="1016" y="1682"/>
                  <a:pt x="892" y="1400"/>
                </a:cubicBezTo>
                <a:cubicBezTo>
                  <a:pt x="836" y="1265"/>
                  <a:pt x="768" y="1129"/>
                  <a:pt x="689" y="1005"/>
                </a:cubicBezTo>
                <a:cubicBezTo>
                  <a:pt x="621" y="881"/>
                  <a:pt x="554" y="768"/>
                  <a:pt x="486" y="666"/>
                </a:cubicBezTo>
                <a:cubicBezTo>
                  <a:pt x="339" y="429"/>
                  <a:pt x="170" y="215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7" name="Google Shape;4617;p21"/>
          <p:cNvSpPr/>
          <p:nvPr/>
        </p:nvSpPr>
        <p:spPr>
          <a:xfrm>
            <a:off x="1680405" y="1804990"/>
            <a:ext cx="41493" cy="180523"/>
          </a:xfrm>
          <a:custGeom>
            <a:avLst/>
            <a:gdLst/>
            <a:ahLst/>
            <a:cxnLst/>
            <a:rect l="l" t="t" r="r" b="b"/>
            <a:pathLst>
              <a:path w="1209" h="5260" extrusionOk="0">
                <a:moveTo>
                  <a:pt x="1" y="1"/>
                </a:moveTo>
                <a:cubicBezTo>
                  <a:pt x="1" y="1"/>
                  <a:pt x="23" y="91"/>
                  <a:pt x="57" y="238"/>
                </a:cubicBezTo>
                <a:cubicBezTo>
                  <a:pt x="91" y="385"/>
                  <a:pt x="181" y="576"/>
                  <a:pt x="226" y="825"/>
                </a:cubicBezTo>
                <a:cubicBezTo>
                  <a:pt x="260" y="949"/>
                  <a:pt x="294" y="1084"/>
                  <a:pt x="339" y="1208"/>
                </a:cubicBezTo>
                <a:cubicBezTo>
                  <a:pt x="373" y="1344"/>
                  <a:pt x="396" y="1513"/>
                  <a:pt x="441" y="1648"/>
                </a:cubicBezTo>
                <a:cubicBezTo>
                  <a:pt x="520" y="1953"/>
                  <a:pt x="565" y="2280"/>
                  <a:pt x="633" y="2596"/>
                </a:cubicBezTo>
                <a:cubicBezTo>
                  <a:pt x="678" y="2923"/>
                  <a:pt x="745" y="3251"/>
                  <a:pt x="779" y="3567"/>
                </a:cubicBezTo>
                <a:cubicBezTo>
                  <a:pt x="791" y="3713"/>
                  <a:pt x="824" y="3860"/>
                  <a:pt x="836" y="4007"/>
                </a:cubicBezTo>
                <a:cubicBezTo>
                  <a:pt x="847" y="4153"/>
                  <a:pt x="858" y="4289"/>
                  <a:pt x="870" y="4413"/>
                </a:cubicBezTo>
                <a:cubicBezTo>
                  <a:pt x="903" y="4661"/>
                  <a:pt x="903" y="4876"/>
                  <a:pt x="926" y="5022"/>
                </a:cubicBezTo>
                <a:cubicBezTo>
                  <a:pt x="937" y="5169"/>
                  <a:pt x="949" y="5259"/>
                  <a:pt x="949" y="5259"/>
                </a:cubicBezTo>
                <a:cubicBezTo>
                  <a:pt x="949" y="5259"/>
                  <a:pt x="982" y="5169"/>
                  <a:pt x="1016" y="5034"/>
                </a:cubicBezTo>
                <a:cubicBezTo>
                  <a:pt x="1084" y="4830"/>
                  <a:pt x="1118" y="4627"/>
                  <a:pt x="1152" y="4413"/>
                </a:cubicBezTo>
                <a:cubicBezTo>
                  <a:pt x="1197" y="4120"/>
                  <a:pt x="1208" y="3826"/>
                  <a:pt x="1197" y="3533"/>
                </a:cubicBezTo>
                <a:cubicBezTo>
                  <a:pt x="1208" y="3364"/>
                  <a:pt x="1197" y="3194"/>
                  <a:pt x="1174" y="3036"/>
                </a:cubicBezTo>
                <a:cubicBezTo>
                  <a:pt x="1152" y="2856"/>
                  <a:pt x="1152" y="2686"/>
                  <a:pt x="1106" y="2517"/>
                </a:cubicBezTo>
                <a:cubicBezTo>
                  <a:pt x="1073" y="2348"/>
                  <a:pt x="1028" y="2179"/>
                  <a:pt x="994" y="2009"/>
                </a:cubicBezTo>
                <a:cubicBezTo>
                  <a:pt x="960" y="1851"/>
                  <a:pt x="903" y="1682"/>
                  <a:pt x="847" y="1535"/>
                </a:cubicBezTo>
                <a:cubicBezTo>
                  <a:pt x="745" y="1242"/>
                  <a:pt x="633" y="971"/>
                  <a:pt x="486" y="712"/>
                </a:cubicBezTo>
                <a:cubicBezTo>
                  <a:pt x="384" y="531"/>
                  <a:pt x="271" y="351"/>
                  <a:pt x="147" y="193"/>
                </a:cubicBezTo>
                <a:cubicBezTo>
                  <a:pt x="57" y="69"/>
                  <a:pt x="1" y="1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8" name="Google Shape;4618;p21"/>
          <p:cNvSpPr/>
          <p:nvPr/>
        </p:nvSpPr>
        <p:spPr>
          <a:xfrm>
            <a:off x="1681195" y="1706629"/>
            <a:ext cx="36414" cy="114286"/>
          </a:xfrm>
          <a:custGeom>
            <a:avLst/>
            <a:gdLst/>
            <a:ahLst/>
            <a:cxnLst/>
            <a:rect l="l" t="t" r="r" b="b"/>
            <a:pathLst>
              <a:path w="1061" h="3330" extrusionOk="0">
                <a:moveTo>
                  <a:pt x="0" y="1"/>
                </a:moveTo>
                <a:cubicBezTo>
                  <a:pt x="11" y="192"/>
                  <a:pt x="45" y="373"/>
                  <a:pt x="79" y="554"/>
                </a:cubicBezTo>
                <a:cubicBezTo>
                  <a:pt x="102" y="644"/>
                  <a:pt x="113" y="734"/>
                  <a:pt x="147" y="813"/>
                </a:cubicBezTo>
                <a:cubicBezTo>
                  <a:pt x="181" y="903"/>
                  <a:pt x="181" y="1005"/>
                  <a:pt x="215" y="1095"/>
                </a:cubicBezTo>
                <a:cubicBezTo>
                  <a:pt x="248" y="1298"/>
                  <a:pt x="316" y="1501"/>
                  <a:pt x="373" y="1705"/>
                </a:cubicBezTo>
                <a:cubicBezTo>
                  <a:pt x="485" y="2088"/>
                  <a:pt x="621" y="2461"/>
                  <a:pt x="779" y="2833"/>
                </a:cubicBezTo>
                <a:cubicBezTo>
                  <a:pt x="858" y="3002"/>
                  <a:pt x="948" y="3172"/>
                  <a:pt x="1050" y="3329"/>
                </a:cubicBezTo>
                <a:cubicBezTo>
                  <a:pt x="1061" y="3138"/>
                  <a:pt x="1061" y="2946"/>
                  <a:pt x="1050" y="2765"/>
                </a:cubicBezTo>
                <a:cubicBezTo>
                  <a:pt x="1016" y="2359"/>
                  <a:pt x="948" y="1953"/>
                  <a:pt x="835" y="1569"/>
                </a:cubicBezTo>
                <a:cubicBezTo>
                  <a:pt x="756" y="1355"/>
                  <a:pt x="689" y="1140"/>
                  <a:pt x="598" y="949"/>
                </a:cubicBezTo>
                <a:cubicBezTo>
                  <a:pt x="531" y="779"/>
                  <a:pt x="440" y="610"/>
                  <a:pt x="339" y="452"/>
                </a:cubicBezTo>
                <a:cubicBezTo>
                  <a:pt x="237" y="294"/>
                  <a:pt x="124" y="136"/>
                  <a:pt x="0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9" name="Google Shape;4619;p21"/>
          <p:cNvSpPr/>
          <p:nvPr/>
        </p:nvSpPr>
        <p:spPr>
          <a:xfrm>
            <a:off x="1685073" y="1632291"/>
            <a:ext cx="63526" cy="208769"/>
          </a:xfrm>
          <a:custGeom>
            <a:avLst/>
            <a:gdLst/>
            <a:ahLst/>
            <a:cxnLst/>
            <a:rect l="l" t="t" r="r" b="b"/>
            <a:pathLst>
              <a:path w="1851" h="6083" extrusionOk="0">
                <a:moveTo>
                  <a:pt x="0" y="0"/>
                </a:moveTo>
                <a:lnTo>
                  <a:pt x="102" y="260"/>
                </a:lnTo>
                <a:cubicBezTo>
                  <a:pt x="169" y="429"/>
                  <a:pt x="305" y="643"/>
                  <a:pt x="395" y="925"/>
                </a:cubicBezTo>
                <a:cubicBezTo>
                  <a:pt x="440" y="1072"/>
                  <a:pt x="508" y="1219"/>
                  <a:pt x="564" y="1365"/>
                </a:cubicBezTo>
                <a:cubicBezTo>
                  <a:pt x="632" y="1523"/>
                  <a:pt x="677" y="1704"/>
                  <a:pt x="734" y="1873"/>
                </a:cubicBezTo>
                <a:cubicBezTo>
                  <a:pt x="869" y="2223"/>
                  <a:pt x="959" y="2607"/>
                  <a:pt x="1072" y="2979"/>
                </a:cubicBezTo>
                <a:cubicBezTo>
                  <a:pt x="1174" y="3363"/>
                  <a:pt x="1264" y="3746"/>
                  <a:pt x="1354" y="4108"/>
                </a:cubicBezTo>
                <a:cubicBezTo>
                  <a:pt x="1444" y="4469"/>
                  <a:pt x="1501" y="4830"/>
                  <a:pt x="1569" y="5112"/>
                </a:cubicBezTo>
                <a:cubicBezTo>
                  <a:pt x="1648" y="5394"/>
                  <a:pt x="1681" y="5642"/>
                  <a:pt x="1727" y="5811"/>
                </a:cubicBezTo>
                <a:cubicBezTo>
                  <a:pt x="1760" y="5981"/>
                  <a:pt x="1794" y="6082"/>
                  <a:pt x="1794" y="6082"/>
                </a:cubicBezTo>
                <a:cubicBezTo>
                  <a:pt x="1794" y="6082"/>
                  <a:pt x="1806" y="5981"/>
                  <a:pt x="1817" y="5800"/>
                </a:cubicBezTo>
                <a:cubicBezTo>
                  <a:pt x="1839" y="5552"/>
                  <a:pt x="1851" y="5315"/>
                  <a:pt x="1851" y="5067"/>
                </a:cubicBezTo>
                <a:cubicBezTo>
                  <a:pt x="1851" y="4717"/>
                  <a:pt x="1817" y="4367"/>
                  <a:pt x="1772" y="4029"/>
                </a:cubicBezTo>
                <a:cubicBezTo>
                  <a:pt x="1749" y="3825"/>
                  <a:pt x="1715" y="3634"/>
                  <a:pt x="1670" y="3442"/>
                </a:cubicBezTo>
                <a:cubicBezTo>
                  <a:pt x="1636" y="3250"/>
                  <a:pt x="1591" y="3047"/>
                  <a:pt x="1546" y="2844"/>
                </a:cubicBezTo>
                <a:lnTo>
                  <a:pt x="1354" y="2268"/>
                </a:lnTo>
                <a:cubicBezTo>
                  <a:pt x="1298" y="2076"/>
                  <a:pt x="1219" y="1896"/>
                  <a:pt x="1140" y="1715"/>
                </a:cubicBezTo>
                <a:cubicBezTo>
                  <a:pt x="1004" y="1388"/>
                  <a:pt x="835" y="1072"/>
                  <a:pt x="632" y="779"/>
                </a:cubicBezTo>
                <a:cubicBezTo>
                  <a:pt x="508" y="576"/>
                  <a:pt x="350" y="384"/>
                  <a:pt x="192" y="203"/>
                </a:cubicBezTo>
                <a:lnTo>
                  <a:pt x="0" y="0"/>
                </a:ln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21"/>
          <p:cNvSpPr/>
          <p:nvPr/>
        </p:nvSpPr>
        <p:spPr>
          <a:xfrm>
            <a:off x="1642070" y="1500606"/>
            <a:ext cx="83295" cy="140609"/>
          </a:xfrm>
          <a:custGeom>
            <a:avLst/>
            <a:gdLst/>
            <a:ahLst/>
            <a:cxnLst/>
            <a:rect l="l" t="t" r="r" b="b"/>
            <a:pathLst>
              <a:path w="2427" h="4097" extrusionOk="0">
                <a:moveTo>
                  <a:pt x="1" y="0"/>
                </a:moveTo>
                <a:lnTo>
                  <a:pt x="1" y="0"/>
                </a:lnTo>
                <a:cubicBezTo>
                  <a:pt x="113" y="226"/>
                  <a:pt x="226" y="452"/>
                  <a:pt x="362" y="666"/>
                </a:cubicBezTo>
                <a:cubicBezTo>
                  <a:pt x="587" y="1061"/>
                  <a:pt x="903" y="1558"/>
                  <a:pt x="1219" y="2054"/>
                </a:cubicBezTo>
                <a:cubicBezTo>
                  <a:pt x="1377" y="2314"/>
                  <a:pt x="1524" y="2551"/>
                  <a:pt x="1671" y="2799"/>
                </a:cubicBezTo>
                <a:cubicBezTo>
                  <a:pt x="1727" y="2912"/>
                  <a:pt x="1817" y="3025"/>
                  <a:pt x="1874" y="3137"/>
                </a:cubicBezTo>
                <a:cubicBezTo>
                  <a:pt x="1930" y="3250"/>
                  <a:pt x="1998" y="3352"/>
                  <a:pt x="2054" y="3442"/>
                </a:cubicBezTo>
                <a:cubicBezTo>
                  <a:pt x="2167" y="3634"/>
                  <a:pt x="2246" y="3803"/>
                  <a:pt x="2314" y="3916"/>
                </a:cubicBezTo>
                <a:cubicBezTo>
                  <a:pt x="2381" y="4029"/>
                  <a:pt x="2427" y="4097"/>
                  <a:pt x="2427" y="4097"/>
                </a:cubicBezTo>
                <a:cubicBezTo>
                  <a:pt x="2427" y="4097"/>
                  <a:pt x="2427" y="4029"/>
                  <a:pt x="2404" y="3894"/>
                </a:cubicBezTo>
                <a:cubicBezTo>
                  <a:pt x="2393" y="3702"/>
                  <a:pt x="2359" y="3521"/>
                  <a:pt x="2302" y="3341"/>
                </a:cubicBezTo>
                <a:cubicBezTo>
                  <a:pt x="2246" y="3092"/>
                  <a:pt x="2156" y="2844"/>
                  <a:pt x="2043" y="2596"/>
                </a:cubicBezTo>
                <a:cubicBezTo>
                  <a:pt x="1987" y="2460"/>
                  <a:pt x="1930" y="2325"/>
                  <a:pt x="1851" y="2201"/>
                </a:cubicBezTo>
                <a:cubicBezTo>
                  <a:pt x="1783" y="2065"/>
                  <a:pt x="1716" y="1930"/>
                  <a:pt x="1625" y="1806"/>
                </a:cubicBezTo>
                <a:cubicBezTo>
                  <a:pt x="1546" y="1682"/>
                  <a:pt x="1456" y="1558"/>
                  <a:pt x="1366" y="1422"/>
                </a:cubicBezTo>
                <a:cubicBezTo>
                  <a:pt x="1287" y="1298"/>
                  <a:pt x="1185" y="1185"/>
                  <a:pt x="1106" y="1072"/>
                </a:cubicBezTo>
                <a:cubicBezTo>
                  <a:pt x="937" y="869"/>
                  <a:pt x="768" y="678"/>
                  <a:pt x="576" y="497"/>
                </a:cubicBezTo>
                <a:cubicBezTo>
                  <a:pt x="395" y="316"/>
                  <a:pt x="204" y="147"/>
                  <a:pt x="1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21"/>
          <p:cNvSpPr/>
          <p:nvPr/>
        </p:nvSpPr>
        <p:spPr>
          <a:xfrm>
            <a:off x="1679238" y="1485882"/>
            <a:ext cx="26770" cy="40326"/>
          </a:xfrm>
          <a:custGeom>
            <a:avLst/>
            <a:gdLst/>
            <a:ahLst/>
            <a:cxnLst/>
            <a:rect l="l" t="t" r="r" b="b"/>
            <a:pathLst>
              <a:path w="780" h="1175" extrusionOk="0">
                <a:moveTo>
                  <a:pt x="12" y="1"/>
                </a:moveTo>
                <a:cubicBezTo>
                  <a:pt x="1" y="91"/>
                  <a:pt x="1" y="170"/>
                  <a:pt x="12" y="260"/>
                </a:cubicBezTo>
                <a:cubicBezTo>
                  <a:pt x="35" y="418"/>
                  <a:pt x="102" y="576"/>
                  <a:pt x="193" y="723"/>
                </a:cubicBezTo>
                <a:cubicBezTo>
                  <a:pt x="283" y="858"/>
                  <a:pt x="396" y="971"/>
                  <a:pt x="531" y="1061"/>
                </a:cubicBezTo>
                <a:cubicBezTo>
                  <a:pt x="610" y="1107"/>
                  <a:pt x="689" y="1140"/>
                  <a:pt x="768" y="1174"/>
                </a:cubicBezTo>
                <a:cubicBezTo>
                  <a:pt x="779" y="1084"/>
                  <a:pt x="779" y="994"/>
                  <a:pt x="768" y="915"/>
                </a:cubicBezTo>
                <a:cubicBezTo>
                  <a:pt x="712" y="576"/>
                  <a:pt x="531" y="283"/>
                  <a:pt x="249" y="114"/>
                </a:cubicBezTo>
                <a:cubicBezTo>
                  <a:pt x="170" y="57"/>
                  <a:pt x="91" y="23"/>
                  <a:pt x="12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21"/>
          <p:cNvSpPr/>
          <p:nvPr/>
        </p:nvSpPr>
        <p:spPr>
          <a:xfrm>
            <a:off x="1483683" y="2062939"/>
            <a:ext cx="61982" cy="77460"/>
          </a:xfrm>
          <a:custGeom>
            <a:avLst/>
            <a:gdLst/>
            <a:ahLst/>
            <a:cxnLst/>
            <a:rect l="l" t="t" r="r" b="b"/>
            <a:pathLst>
              <a:path w="1806" h="2257" extrusionOk="0">
                <a:moveTo>
                  <a:pt x="0" y="0"/>
                </a:moveTo>
                <a:cubicBezTo>
                  <a:pt x="34" y="147"/>
                  <a:pt x="79" y="305"/>
                  <a:pt x="147" y="440"/>
                </a:cubicBezTo>
                <a:cubicBezTo>
                  <a:pt x="282" y="745"/>
                  <a:pt x="452" y="1038"/>
                  <a:pt x="655" y="1309"/>
                </a:cubicBezTo>
                <a:cubicBezTo>
                  <a:pt x="880" y="1569"/>
                  <a:pt x="1129" y="1806"/>
                  <a:pt x="1400" y="2009"/>
                </a:cubicBezTo>
                <a:cubicBezTo>
                  <a:pt x="1535" y="2110"/>
                  <a:pt x="1670" y="2189"/>
                  <a:pt x="1806" y="2257"/>
                </a:cubicBezTo>
                <a:cubicBezTo>
                  <a:pt x="1761" y="2110"/>
                  <a:pt x="1693" y="1964"/>
                  <a:pt x="1614" y="1828"/>
                </a:cubicBezTo>
                <a:cubicBezTo>
                  <a:pt x="1456" y="1546"/>
                  <a:pt x="1264" y="1275"/>
                  <a:pt x="1050" y="1027"/>
                </a:cubicBezTo>
                <a:cubicBezTo>
                  <a:pt x="847" y="756"/>
                  <a:pt x="621" y="508"/>
                  <a:pt x="373" y="282"/>
                </a:cubicBezTo>
                <a:cubicBezTo>
                  <a:pt x="260" y="181"/>
                  <a:pt x="124" y="79"/>
                  <a:pt x="0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3" name="Google Shape;4623;p21"/>
          <p:cNvSpPr/>
          <p:nvPr/>
        </p:nvSpPr>
        <p:spPr>
          <a:xfrm>
            <a:off x="1453069" y="2116753"/>
            <a:ext cx="57349" cy="56971"/>
          </a:xfrm>
          <a:custGeom>
            <a:avLst/>
            <a:gdLst/>
            <a:ahLst/>
            <a:cxnLst/>
            <a:rect l="l" t="t" r="r" b="b"/>
            <a:pathLst>
              <a:path w="1671" h="1660" extrusionOk="0">
                <a:moveTo>
                  <a:pt x="1" y="1"/>
                </a:moveTo>
                <a:cubicBezTo>
                  <a:pt x="35" y="125"/>
                  <a:pt x="91" y="238"/>
                  <a:pt x="159" y="350"/>
                </a:cubicBezTo>
                <a:cubicBezTo>
                  <a:pt x="441" y="824"/>
                  <a:pt x="836" y="1219"/>
                  <a:pt x="1310" y="1490"/>
                </a:cubicBezTo>
                <a:cubicBezTo>
                  <a:pt x="1423" y="1558"/>
                  <a:pt x="1547" y="1614"/>
                  <a:pt x="1671" y="1659"/>
                </a:cubicBezTo>
                <a:cubicBezTo>
                  <a:pt x="1637" y="1535"/>
                  <a:pt x="1581" y="1422"/>
                  <a:pt x="1513" y="1310"/>
                </a:cubicBezTo>
                <a:cubicBezTo>
                  <a:pt x="1366" y="1073"/>
                  <a:pt x="1197" y="858"/>
                  <a:pt x="1005" y="666"/>
                </a:cubicBezTo>
                <a:cubicBezTo>
                  <a:pt x="813" y="463"/>
                  <a:pt x="599" y="305"/>
                  <a:pt x="362" y="159"/>
                </a:cubicBezTo>
                <a:cubicBezTo>
                  <a:pt x="249" y="91"/>
                  <a:pt x="125" y="34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4" name="Google Shape;4624;p21"/>
          <p:cNvSpPr/>
          <p:nvPr/>
        </p:nvSpPr>
        <p:spPr>
          <a:xfrm>
            <a:off x="1411645" y="2205813"/>
            <a:ext cx="69361" cy="38541"/>
          </a:xfrm>
          <a:custGeom>
            <a:avLst/>
            <a:gdLst/>
            <a:ahLst/>
            <a:cxnLst/>
            <a:rect l="l" t="t" r="r" b="b"/>
            <a:pathLst>
              <a:path w="2021" h="1123" extrusionOk="0">
                <a:moveTo>
                  <a:pt x="0" y="1"/>
                </a:moveTo>
                <a:lnTo>
                  <a:pt x="0" y="1"/>
                </a:lnTo>
                <a:cubicBezTo>
                  <a:pt x="57" y="114"/>
                  <a:pt x="125" y="227"/>
                  <a:pt x="204" y="328"/>
                </a:cubicBezTo>
                <a:cubicBezTo>
                  <a:pt x="384" y="543"/>
                  <a:pt x="598" y="723"/>
                  <a:pt x="835" y="870"/>
                </a:cubicBezTo>
                <a:cubicBezTo>
                  <a:pt x="971" y="938"/>
                  <a:pt x="1106" y="994"/>
                  <a:pt x="1242" y="1039"/>
                </a:cubicBezTo>
                <a:cubicBezTo>
                  <a:pt x="1366" y="1084"/>
                  <a:pt x="1501" y="1107"/>
                  <a:pt x="1625" y="1118"/>
                </a:cubicBezTo>
                <a:cubicBezTo>
                  <a:pt x="1665" y="1121"/>
                  <a:pt x="1704" y="1123"/>
                  <a:pt x="1742" y="1123"/>
                </a:cubicBezTo>
                <a:cubicBezTo>
                  <a:pt x="1834" y="1123"/>
                  <a:pt x="1925" y="1115"/>
                  <a:pt x="2020" y="1107"/>
                </a:cubicBezTo>
                <a:cubicBezTo>
                  <a:pt x="1930" y="1005"/>
                  <a:pt x="1828" y="926"/>
                  <a:pt x="1727" y="859"/>
                </a:cubicBezTo>
                <a:cubicBezTo>
                  <a:pt x="1682" y="825"/>
                  <a:pt x="1625" y="791"/>
                  <a:pt x="1580" y="757"/>
                </a:cubicBezTo>
                <a:cubicBezTo>
                  <a:pt x="1524" y="734"/>
                  <a:pt x="1479" y="689"/>
                  <a:pt x="1422" y="655"/>
                </a:cubicBezTo>
                <a:cubicBezTo>
                  <a:pt x="1309" y="576"/>
                  <a:pt x="1197" y="509"/>
                  <a:pt x="1072" y="452"/>
                </a:cubicBezTo>
                <a:cubicBezTo>
                  <a:pt x="960" y="373"/>
                  <a:pt x="835" y="317"/>
                  <a:pt x="711" y="260"/>
                </a:cubicBezTo>
                <a:cubicBezTo>
                  <a:pt x="598" y="215"/>
                  <a:pt x="486" y="148"/>
                  <a:pt x="373" y="114"/>
                </a:cubicBezTo>
                <a:cubicBezTo>
                  <a:pt x="260" y="57"/>
                  <a:pt x="136" y="24"/>
                  <a:pt x="0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5" name="Google Shape;4625;p21"/>
          <p:cNvSpPr/>
          <p:nvPr/>
        </p:nvSpPr>
        <p:spPr>
          <a:xfrm>
            <a:off x="1403134" y="2237971"/>
            <a:ext cx="72072" cy="28897"/>
          </a:xfrm>
          <a:custGeom>
            <a:avLst/>
            <a:gdLst/>
            <a:ahLst/>
            <a:cxnLst/>
            <a:rect l="l" t="t" r="r" b="b"/>
            <a:pathLst>
              <a:path w="2100" h="842" extrusionOk="0">
                <a:moveTo>
                  <a:pt x="0" y="1"/>
                </a:moveTo>
                <a:cubicBezTo>
                  <a:pt x="68" y="102"/>
                  <a:pt x="147" y="204"/>
                  <a:pt x="237" y="283"/>
                </a:cubicBezTo>
                <a:cubicBezTo>
                  <a:pt x="327" y="373"/>
                  <a:pt x="429" y="452"/>
                  <a:pt x="531" y="520"/>
                </a:cubicBezTo>
                <a:cubicBezTo>
                  <a:pt x="655" y="587"/>
                  <a:pt x="790" y="666"/>
                  <a:pt x="914" y="723"/>
                </a:cubicBezTo>
                <a:cubicBezTo>
                  <a:pt x="1129" y="797"/>
                  <a:pt x="1360" y="841"/>
                  <a:pt x="1586" y="841"/>
                </a:cubicBezTo>
                <a:cubicBezTo>
                  <a:pt x="1633" y="841"/>
                  <a:pt x="1680" y="839"/>
                  <a:pt x="1727" y="836"/>
                </a:cubicBezTo>
                <a:cubicBezTo>
                  <a:pt x="1851" y="824"/>
                  <a:pt x="1975" y="802"/>
                  <a:pt x="2099" y="757"/>
                </a:cubicBezTo>
                <a:cubicBezTo>
                  <a:pt x="1997" y="689"/>
                  <a:pt x="1885" y="621"/>
                  <a:pt x="1772" y="565"/>
                </a:cubicBezTo>
                <a:cubicBezTo>
                  <a:pt x="1681" y="520"/>
                  <a:pt x="1569" y="474"/>
                  <a:pt x="1456" y="418"/>
                </a:cubicBezTo>
                <a:cubicBezTo>
                  <a:pt x="1343" y="362"/>
                  <a:pt x="1219" y="316"/>
                  <a:pt x="1095" y="283"/>
                </a:cubicBezTo>
                <a:cubicBezTo>
                  <a:pt x="971" y="226"/>
                  <a:pt x="846" y="181"/>
                  <a:pt x="722" y="147"/>
                </a:cubicBezTo>
                <a:cubicBezTo>
                  <a:pt x="598" y="113"/>
                  <a:pt x="485" y="80"/>
                  <a:pt x="373" y="46"/>
                </a:cubicBezTo>
                <a:cubicBezTo>
                  <a:pt x="248" y="12"/>
                  <a:pt x="124" y="1"/>
                  <a:pt x="0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6" name="Google Shape;4626;p21"/>
          <p:cNvSpPr/>
          <p:nvPr/>
        </p:nvSpPr>
        <p:spPr>
          <a:xfrm>
            <a:off x="1335729" y="2227915"/>
            <a:ext cx="47293" cy="20077"/>
          </a:xfrm>
          <a:custGeom>
            <a:avLst/>
            <a:gdLst/>
            <a:ahLst/>
            <a:cxnLst/>
            <a:rect l="l" t="t" r="r" b="b"/>
            <a:pathLst>
              <a:path w="1378" h="585" extrusionOk="0">
                <a:moveTo>
                  <a:pt x="260" y="0"/>
                </a:moveTo>
                <a:cubicBezTo>
                  <a:pt x="170" y="11"/>
                  <a:pt x="80" y="23"/>
                  <a:pt x="1" y="57"/>
                </a:cubicBezTo>
                <a:cubicBezTo>
                  <a:pt x="46" y="124"/>
                  <a:pt x="102" y="203"/>
                  <a:pt x="170" y="260"/>
                </a:cubicBezTo>
                <a:cubicBezTo>
                  <a:pt x="294" y="373"/>
                  <a:pt x="441" y="474"/>
                  <a:pt x="599" y="530"/>
                </a:cubicBezTo>
                <a:cubicBezTo>
                  <a:pt x="723" y="564"/>
                  <a:pt x="853" y="584"/>
                  <a:pt x="980" y="584"/>
                </a:cubicBezTo>
                <a:cubicBezTo>
                  <a:pt x="1026" y="584"/>
                  <a:pt x="1072" y="582"/>
                  <a:pt x="1118" y="576"/>
                </a:cubicBezTo>
                <a:cubicBezTo>
                  <a:pt x="1208" y="576"/>
                  <a:pt x="1298" y="553"/>
                  <a:pt x="1377" y="508"/>
                </a:cubicBezTo>
                <a:cubicBezTo>
                  <a:pt x="1332" y="440"/>
                  <a:pt x="1276" y="373"/>
                  <a:pt x="1208" y="316"/>
                </a:cubicBezTo>
                <a:cubicBezTo>
                  <a:pt x="1084" y="215"/>
                  <a:pt x="926" y="124"/>
                  <a:pt x="768" y="79"/>
                </a:cubicBezTo>
                <a:cubicBezTo>
                  <a:pt x="610" y="23"/>
                  <a:pt x="429" y="0"/>
                  <a:pt x="260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7" name="Google Shape;4627;p21"/>
          <p:cNvSpPr/>
          <p:nvPr/>
        </p:nvSpPr>
        <p:spPr>
          <a:xfrm>
            <a:off x="1278793" y="2243393"/>
            <a:ext cx="106564" cy="47053"/>
          </a:xfrm>
          <a:custGeom>
            <a:avLst/>
            <a:gdLst/>
            <a:ahLst/>
            <a:cxnLst/>
            <a:rect l="l" t="t" r="r" b="b"/>
            <a:pathLst>
              <a:path w="3105" h="1371" extrusionOk="0">
                <a:moveTo>
                  <a:pt x="1" y="1"/>
                </a:moveTo>
                <a:lnTo>
                  <a:pt x="1" y="1"/>
                </a:lnTo>
                <a:cubicBezTo>
                  <a:pt x="114" y="147"/>
                  <a:pt x="238" y="283"/>
                  <a:pt x="373" y="407"/>
                </a:cubicBezTo>
                <a:cubicBezTo>
                  <a:pt x="509" y="531"/>
                  <a:pt x="655" y="644"/>
                  <a:pt x="813" y="757"/>
                </a:cubicBezTo>
                <a:cubicBezTo>
                  <a:pt x="994" y="869"/>
                  <a:pt x="1186" y="982"/>
                  <a:pt x="1378" y="1072"/>
                </a:cubicBezTo>
                <a:cubicBezTo>
                  <a:pt x="1581" y="1163"/>
                  <a:pt x="1784" y="1230"/>
                  <a:pt x="1987" y="1287"/>
                </a:cubicBezTo>
                <a:cubicBezTo>
                  <a:pt x="2167" y="1332"/>
                  <a:pt x="2359" y="1366"/>
                  <a:pt x="2551" y="1366"/>
                </a:cubicBezTo>
                <a:cubicBezTo>
                  <a:pt x="2587" y="1369"/>
                  <a:pt x="2624" y="1370"/>
                  <a:pt x="2660" y="1370"/>
                </a:cubicBezTo>
                <a:cubicBezTo>
                  <a:pt x="2759" y="1370"/>
                  <a:pt x="2858" y="1360"/>
                  <a:pt x="2957" y="1343"/>
                </a:cubicBezTo>
                <a:cubicBezTo>
                  <a:pt x="3059" y="1332"/>
                  <a:pt x="3104" y="1321"/>
                  <a:pt x="3104" y="1321"/>
                </a:cubicBezTo>
                <a:lnTo>
                  <a:pt x="2969" y="1253"/>
                </a:lnTo>
                <a:cubicBezTo>
                  <a:pt x="2878" y="1208"/>
                  <a:pt x="2754" y="1163"/>
                  <a:pt x="2619" y="1095"/>
                </a:cubicBezTo>
                <a:cubicBezTo>
                  <a:pt x="2472" y="1039"/>
                  <a:pt x="2303" y="960"/>
                  <a:pt x="2134" y="881"/>
                </a:cubicBezTo>
                <a:cubicBezTo>
                  <a:pt x="1953" y="813"/>
                  <a:pt x="1773" y="711"/>
                  <a:pt x="1581" y="632"/>
                </a:cubicBezTo>
                <a:cubicBezTo>
                  <a:pt x="1208" y="463"/>
                  <a:pt x="825" y="294"/>
                  <a:pt x="531" y="181"/>
                </a:cubicBezTo>
                <a:cubicBezTo>
                  <a:pt x="351" y="102"/>
                  <a:pt x="181" y="46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8" name="Google Shape;4628;p21"/>
          <p:cNvSpPr/>
          <p:nvPr/>
        </p:nvSpPr>
        <p:spPr>
          <a:xfrm>
            <a:off x="1126618" y="2255783"/>
            <a:ext cx="79794" cy="48837"/>
          </a:xfrm>
          <a:custGeom>
            <a:avLst/>
            <a:gdLst/>
            <a:ahLst/>
            <a:cxnLst/>
            <a:rect l="l" t="t" r="r" b="b"/>
            <a:pathLst>
              <a:path w="2325" h="1423" extrusionOk="0">
                <a:moveTo>
                  <a:pt x="0" y="1"/>
                </a:moveTo>
                <a:cubicBezTo>
                  <a:pt x="68" y="125"/>
                  <a:pt x="158" y="249"/>
                  <a:pt x="260" y="362"/>
                </a:cubicBezTo>
                <a:cubicBezTo>
                  <a:pt x="474" y="587"/>
                  <a:pt x="711" y="802"/>
                  <a:pt x="971" y="982"/>
                </a:cubicBezTo>
                <a:cubicBezTo>
                  <a:pt x="1264" y="1129"/>
                  <a:pt x="1569" y="1253"/>
                  <a:pt x="1885" y="1343"/>
                </a:cubicBezTo>
                <a:cubicBezTo>
                  <a:pt x="2020" y="1389"/>
                  <a:pt x="2167" y="1411"/>
                  <a:pt x="2325" y="1422"/>
                </a:cubicBezTo>
                <a:cubicBezTo>
                  <a:pt x="2223" y="1310"/>
                  <a:pt x="2122" y="1197"/>
                  <a:pt x="2009" y="1106"/>
                </a:cubicBezTo>
                <a:cubicBezTo>
                  <a:pt x="1772" y="903"/>
                  <a:pt x="1524" y="723"/>
                  <a:pt x="1253" y="587"/>
                </a:cubicBezTo>
                <a:cubicBezTo>
                  <a:pt x="993" y="407"/>
                  <a:pt x="711" y="249"/>
                  <a:pt x="418" y="136"/>
                </a:cubicBezTo>
                <a:cubicBezTo>
                  <a:pt x="282" y="68"/>
                  <a:pt x="136" y="34"/>
                  <a:pt x="0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9" name="Google Shape;4629;p21"/>
          <p:cNvSpPr/>
          <p:nvPr/>
        </p:nvSpPr>
        <p:spPr>
          <a:xfrm>
            <a:off x="1076270" y="2262372"/>
            <a:ext cx="103818" cy="56971"/>
          </a:xfrm>
          <a:custGeom>
            <a:avLst/>
            <a:gdLst/>
            <a:ahLst/>
            <a:cxnLst/>
            <a:rect l="l" t="t" r="r" b="b"/>
            <a:pathLst>
              <a:path w="3025" h="1660" extrusionOk="0">
                <a:moveTo>
                  <a:pt x="0" y="0"/>
                </a:moveTo>
                <a:lnTo>
                  <a:pt x="0" y="0"/>
                </a:lnTo>
                <a:cubicBezTo>
                  <a:pt x="124" y="147"/>
                  <a:pt x="249" y="283"/>
                  <a:pt x="395" y="407"/>
                </a:cubicBezTo>
                <a:cubicBezTo>
                  <a:pt x="700" y="655"/>
                  <a:pt x="1016" y="892"/>
                  <a:pt x="1354" y="1095"/>
                </a:cubicBezTo>
                <a:cubicBezTo>
                  <a:pt x="1557" y="1197"/>
                  <a:pt x="1749" y="1298"/>
                  <a:pt x="1930" y="1377"/>
                </a:cubicBezTo>
                <a:cubicBezTo>
                  <a:pt x="2110" y="1467"/>
                  <a:pt x="2291" y="1524"/>
                  <a:pt x="2472" y="1569"/>
                </a:cubicBezTo>
                <a:cubicBezTo>
                  <a:pt x="2652" y="1614"/>
                  <a:pt x="2833" y="1637"/>
                  <a:pt x="3024" y="1659"/>
                </a:cubicBezTo>
                <a:cubicBezTo>
                  <a:pt x="2889" y="1535"/>
                  <a:pt x="2742" y="1411"/>
                  <a:pt x="2584" y="1309"/>
                </a:cubicBezTo>
                <a:cubicBezTo>
                  <a:pt x="2449" y="1219"/>
                  <a:pt x="2302" y="1129"/>
                  <a:pt x="2133" y="1005"/>
                </a:cubicBezTo>
                <a:cubicBezTo>
                  <a:pt x="1975" y="892"/>
                  <a:pt x="1783" y="790"/>
                  <a:pt x="1603" y="677"/>
                </a:cubicBezTo>
                <a:cubicBezTo>
                  <a:pt x="1264" y="474"/>
                  <a:pt x="903" y="294"/>
                  <a:pt x="531" y="158"/>
                </a:cubicBezTo>
                <a:cubicBezTo>
                  <a:pt x="361" y="91"/>
                  <a:pt x="181" y="34"/>
                  <a:pt x="0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0" name="Google Shape;4630;p21"/>
          <p:cNvSpPr/>
          <p:nvPr/>
        </p:nvSpPr>
        <p:spPr>
          <a:xfrm>
            <a:off x="1229234" y="2284680"/>
            <a:ext cx="54637" cy="24196"/>
          </a:xfrm>
          <a:custGeom>
            <a:avLst/>
            <a:gdLst/>
            <a:ahLst/>
            <a:cxnLst/>
            <a:rect l="l" t="t" r="r" b="b"/>
            <a:pathLst>
              <a:path w="1592" h="705" extrusionOk="0">
                <a:moveTo>
                  <a:pt x="213" y="0"/>
                </a:moveTo>
                <a:cubicBezTo>
                  <a:pt x="139" y="0"/>
                  <a:pt x="67" y="11"/>
                  <a:pt x="1" y="27"/>
                </a:cubicBezTo>
                <a:cubicBezTo>
                  <a:pt x="57" y="118"/>
                  <a:pt x="125" y="185"/>
                  <a:pt x="204" y="264"/>
                </a:cubicBezTo>
                <a:cubicBezTo>
                  <a:pt x="350" y="389"/>
                  <a:pt x="520" y="501"/>
                  <a:pt x="711" y="580"/>
                </a:cubicBezTo>
                <a:cubicBezTo>
                  <a:pt x="892" y="648"/>
                  <a:pt x="1095" y="693"/>
                  <a:pt x="1287" y="705"/>
                </a:cubicBezTo>
                <a:cubicBezTo>
                  <a:pt x="1388" y="705"/>
                  <a:pt x="1490" y="705"/>
                  <a:pt x="1592" y="682"/>
                </a:cubicBezTo>
                <a:cubicBezTo>
                  <a:pt x="1535" y="592"/>
                  <a:pt x="1456" y="513"/>
                  <a:pt x="1388" y="445"/>
                </a:cubicBezTo>
                <a:cubicBezTo>
                  <a:pt x="1231" y="310"/>
                  <a:pt x="1061" y="208"/>
                  <a:pt x="869" y="129"/>
                </a:cubicBezTo>
                <a:cubicBezTo>
                  <a:pt x="689" y="50"/>
                  <a:pt x="497" y="5"/>
                  <a:pt x="294" y="5"/>
                </a:cubicBezTo>
                <a:cubicBezTo>
                  <a:pt x="267" y="2"/>
                  <a:pt x="240" y="0"/>
                  <a:pt x="213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1" name="Google Shape;4631;p21"/>
          <p:cNvSpPr/>
          <p:nvPr/>
        </p:nvSpPr>
        <p:spPr>
          <a:xfrm>
            <a:off x="1013121" y="2272428"/>
            <a:ext cx="86418" cy="52716"/>
          </a:xfrm>
          <a:custGeom>
            <a:avLst/>
            <a:gdLst/>
            <a:ahLst/>
            <a:cxnLst/>
            <a:rect l="l" t="t" r="r" b="b"/>
            <a:pathLst>
              <a:path w="2518" h="1536" extrusionOk="0">
                <a:moveTo>
                  <a:pt x="1" y="1"/>
                </a:moveTo>
                <a:lnTo>
                  <a:pt x="1" y="1"/>
                </a:lnTo>
                <a:cubicBezTo>
                  <a:pt x="91" y="125"/>
                  <a:pt x="193" y="249"/>
                  <a:pt x="317" y="362"/>
                </a:cubicBezTo>
                <a:cubicBezTo>
                  <a:pt x="554" y="599"/>
                  <a:pt x="825" y="813"/>
                  <a:pt x="1107" y="1005"/>
                </a:cubicBezTo>
                <a:cubicBezTo>
                  <a:pt x="1400" y="1197"/>
                  <a:pt x="1716" y="1344"/>
                  <a:pt x="2043" y="1445"/>
                </a:cubicBezTo>
                <a:cubicBezTo>
                  <a:pt x="2201" y="1490"/>
                  <a:pt x="2359" y="1524"/>
                  <a:pt x="2517" y="1535"/>
                </a:cubicBezTo>
                <a:cubicBezTo>
                  <a:pt x="2416" y="1411"/>
                  <a:pt x="2303" y="1298"/>
                  <a:pt x="2179" y="1197"/>
                </a:cubicBezTo>
                <a:cubicBezTo>
                  <a:pt x="2066" y="1107"/>
                  <a:pt x="1942" y="1016"/>
                  <a:pt x="1806" y="904"/>
                </a:cubicBezTo>
                <a:cubicBezTo>
                  <a:pt x="1671" y="802"/>
                  <a:pt x="1513" y="700"/>
                  <a:pt x="1366" y="599"/>
                </a:cubicBezTo>
                <a:cubicBezTo>
                  <a:pt x="1084" y="407"/>
                  <a:pt x="780" y="249"/>
                  <a:pt x="464" y="125"/>
                </a:cubicBezTo>
                <a:cubicBezTo>
                  <a:pt x="306" y="69"/>
                  <a:pt x="159" y="23"/>
                  <a:pt x="1" y="1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2" name="Google Shape;4632;p21"/>
          <p:cNvSpPr/>
          <p:nvPr/>
        </p:nvSpPr>
        <p:spPr>
          <a:xfrm>
            <a:off x="919805" y="2248438"/>
            <a:ext cx="194045" cy="113874"/>
          </a:xfrm>
          <a:custGeom>
            <a:avLst/>
            <a:gdLst/>
            <a:ahLst/>
            <a:cxnLst/>
            <a:rect l="l" t="t" r="r" b="b"/>
            <a:pathLst>
              <a:path w="5654" h="3318" extrusionOk="0">
                <a:moveTo>
                  <a:pt x="0" y="0"/>
                </a:moveTo>
                <a:cubicBezTo>
                  <a:pt x="0" y="0"/>
                  <a:pt x="271" y="327"/>
                  <a:pt x="711" y="756"/>
                </a:cubicBezTo>
                <a:cubicBezTo>
                  <a:pt x="824" y="869"/>
                  <a:pt x="937" y="993"/>
                  <a:pt x="1072" y="1106"/>
                </a:cubicBezTo>
                <a:cubicBezTo>
                  <a:pt x="1219" y="1230"/>
                  <a:pt x="1366" y="1343"/>
                  <a:pt x="1524" y="1456"/>
                </a:cubicBezTo>
                <a:cubicBezTo>
                  <a:pt x="1840" y="1682"/>
                  <a:pt x="2190" y="1919"/>
                  <a:pt x="2539" y="2155"/>
                </a:cubicBezTo>
                <a:cubicBezTo>
                  <a:pt x="2923" y="2336"/>
                  <a:pt x="3295" y="2528"/>
                  <a:pt x="3645" y="2686"/>
                </a:cubicBezTo>
                <a:cubicBezTo>
                  <a:pt x="3815" y="2776"/>
                  <a:pt x="3995" y="2844"/>
                  <a:pt x="4164" y="2912"/>
                </a:cubicBezTo>
                <a:cubicBezTo>
                  <a:pt x="4334" y="2968"/>
                  <a:pt x="4503" y="3013"/>
                  <a:pt x="4650" y="3058"/>
                </a:cubicBezTo>
                <a:cubicBezTo>
                  <a:pt x="5248" y="3239"/>
                  <a:pt x="5654" y="3318"/>
                  <a:pt x="5654" y="3318"/>
                </a:cubicBezTo>
                <a:cubicBezTo>
                  <a:pt x="5654" y="3318"/>
                  <a:pt x="5304" y="3092"/>
                  <a:pt x="4762" y="2810"/>
                </a:cubicBezTo>
                <a:cubicBezTo>
                  <a:pt x="4627" y="2731"/>
                  <a:pt x="4469" y="2663"/>
                  <a:pt x="4311" y="2584"/>
                </a:cubicBezTo>
                <a:cubicBezTo>
                  <a:pt x="4153" y="2505"/>
                  <a:pt x="4006" y="2392"/>
                  <a:pt x="3837" y="2302"/>
                </a:cubicBezTo>
                <a:cubicBezTo>
                  <a:pt x="3510" y="2110"/>
                  <a:pt x="3149" y="1930"/>
                  <a:pt x="2788" y="1738"/>
                </a:cubicBezTo>
                <a:cubicBezTo>
                  <a:pt x="2449" y="1524"/>
                  <a:pt x="2111" y="1298"/>
                  <a:pt x="1772" y="1117"/>
                </a:cubicBezTo>
                <a:cubicBezTo>
                  <a:pt x="1614" y="1004"/>
                  <a:pt x="1445" y="937"/>
                  <a:pt x="1298" y="835"/>
                </a:cubicBezTo>
                <a:cubicBezTo>
                  <a:pt x="1163" y="734"/>
                  <a:pt x="1016" y="643"/>
                  <a:pt x="892" y="553"/>
                </a:cubicBezTo>
                <a:cubicBezTo>
                  <a:pt x="373" y="203"/>
                  <a:pt x="1" y="0"/>
                  <a:pt x="0" y="0"/>
                </a:cubicBezTo>
                <a:close/>
              </a:path>
            </a:pathLst>
          </a:custGeom>
          <a:solidFill>
            <a:srgbClr val="A455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3" name="Google Shape;4633;p21"/>
          <p:cNvSpPr/>
          <p:nvPr/>
        </p:nvSpPr>
        <p:spPr>
          <a:xfrm>
            <a:off x="-387238" y="3295679"/>
            <a:ext cx="612303" cy="236808"/>
          </a:xfrm>
          <a:custGeom>
            <a:avLst/>
            <a:gdLst/>
            <a:ahLst/>
            <a:cxnLst/>
            <a:rect l="l" t="t" r="r" b="b"/>
            <a:pathLst>
              <a:path w="17841" h="6900" extrusionOk="0">
                <a:moveTo>
                  <a:pt x="10237" y="0"/>
                </a:moveTo>
                <a:cubicBezTo>
                  <a:pt x="6349" y="0"/>
                  <a:pt x="2289" y="1270"/>
                  <a:pt x="0" y="4399"/>
                </a:cubicBezTo>
                <a:cubicBezTo>
                  <a:pt x="2380" y="6103"/>
                  <a:pt x="4950" y="6899"/>
                  <a:pt x="7480" y="6899"/>
                </a:cubicBezTo>
                <a:cubicBezTo>
                  <a:pt x="11286" y="6899"/>
                  <a:pt x="15001" y="5098"/>
                  <a:pt x="17841" y="1872"/>
                </a:cubicBezTo>
                <a:cubicBezTo>
                  <a:pt x="15937" y="706"/>
                  <a:pt x="13135" y="0"/>
                  <a:pt x="10237" y="0"/>
                </a:cubicBezTo>
                <a:close/>
              </a:path>
            </a:pathLst>
          </a:custGeom>
          <a:solidFill>
            <a:srgbClr val="8EC74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4" name="Google Shape;4634;p21"/>
          <p:cNvSpPr/>
          <p:nvPr/>
        </p:nvSpPr>
        <p:spPr>
          <a:xfrm>
            <a:off x="-505367" y="3340158"/>
            <a:ext cx="712998" cy="167722"/>
          </a:xfrm>
          <a:custGeom>
            <a:avLst/>
            <a:gdLst/>
            <a:ahLst/>
            <a:cxnLst/>
            <a:rect l="l" t="t" r="r" b="b"/>
            <a:pathLst>
              <a:path w="20775" h="4887" extrusionOk="0">
                <a:moveTo>
                  <a:pt x="17175" y="0"/>
                </a:moveTo>
                <a:cubicBezTo>
                  <a:pt x="16724" y="440"/>
                  <a:pt x="16306" y="914"/>
                  <a:pt x="15923" y="1399"/>
                </a:cubicBezTo>
                <a:lnTo>
                  <a:pt x="14230" y="1659"/>
                </a:lnTo>
                <a:cubicBezTo>
                  <a:pt x="14016" y="1704"/>
                  <a:pt x="13812" y="1738"/>
                  <a:pt x="13587" y="1761"/>
                </a:cubicBezTo>
                <a:lnTo>
                  <a:pt x="13508" y="1682"/>
                </a:lnTo>
                <a:cubicBezTo>
                  <a:pt x="14004" y="1162"/>
                  <a:pt x="14467" y="610"/>
                  <a:pt x="14884" y="34"/>
                </a:cubicBezTo>
                <a:lnTo>
                  <a:pt x="14884" y="34"/>
                </a:lnTo>
                <a:cubicBezTo>
                  <a:pt x="14309" y="519"/>
                  <a:pt x="13756" y="1038"/>
                  <a:pt x="13237" y="1591"/>
                </a:cubicBezTo>
                <a:cubicBezTo>
                  <a:pt x="13192" y="1648"/>
                  <a:pt x="13192" y="1715"/>
                  <a:pt x="13237" y="1772"/>
                </a:cubicBezTo>
                <a:lnTo>
                  <a:pt x="13282" y="1828"/>
                </a:lnTo>
                <a:cubicBezTo>
                  <a:pt x="12977" y="1873"/>
                  <a:pt x="12673" y="1919"/>
                  <a:pt x="12368" y="1952"/>
                </a:cubicBezTo>
                <a:lnTo>
                  <a:pt x="11240" y="2110"/>
                </a:lnTo>
                <a:cubicBezTo>
                  <a:pt x="11341" y="1986"/>
                  <a:pt x="11431" y="1873"/>
                  <a:pt x="11533" y="1749"/>
                </a:cubicBezTo>
                <a:cubicBezTo>
                  <a:pt x="11680" y="1591"/>
                  <a:pt x="11826" y="1422"/>
                  <a:pt x="11962" y="1241"/>
                </a:cubicBezTo>
                <a:cubicBezTo>
                  <a:pt x="12097" y="1072"/>
                  <a:pt x="12233" y="880"/>
                  <a:pt x="12345" y="700"/>
                </a:cubicBezTo>
                <a:cubicBezTo>
                  <a:pt x="12402" y="598"/>
                  <a:pt x="12458" y="497"/>
                  <a:pt x="12503" y="395"/>
                </a:cubicBezTo>
                <a:cubicBezTo>
                  <a:pt x="12560" y="294"/>
                  <a:pt x="12582" y="192"/>
                  <a:pt x="12616" y="79"/>
                </a:cubicBezTo>
                <a:lnTo>
                  <a:pt x="12616" y="79"/>
                </a:lnTo>
                <a:lnTo>
                  <a:pt x="12447" y="361"/>
                </a:lnTo>
                <a:cubicBezTo>
                  <a:pt x="12379" y="452"/>
                  <a:pt x="12312" y="542"/>
                  <a:pt x="12244" y="621"/>
                </a:cubicBezTo>
                <a:cubicBezTo>
                  <a:pt x="12176" y="711"/>
                  <a:pt x="12109" y="790"/>
                  <a:pt x="12030" y="869"/>
                </a:cubicBezTo>
                <a:lnTo>
                  <a:pt x="11804" y="1106"/>
                </a:lnTo>
                <a:cubicBezTo>
                  <a:pt x="11646" y="1264"/>
                  <a:pt x="11499" y="1422"/>
                  <a:pt x="11341" y="1580"/>
                </a:cubicBezTo>
                <a:cubicBezTo>
                  <a:pt x="11183" y="1738"/>
                  <a:pt x="11037" y="1907"/>
                  <a:pt x="10901" y="2088"/>
                </a:cubicBezTo>
                <a:cubicBezTo>
                  <a:pt x="10879" y="2110"/>
                  <a:pt x="10879" y="2133"/>
                  <a:pt x="10879" y="2155"/>
                </a:cubicBezTo>
                <a:lnTo>
                  <a:pt x="10416" y="2212"/>
                </a:lnTo>
                <a:lnTo>
                  <a:pt x="9366" y="2359"/>
                </a:lnTo>
                <a:cubicBezTo>
                  <a:pt x="9750" y="1783"/>
                  <a:pt x="10100" y="1196"/>
                  <a:pt x="10427" y="587"/>
                </a:cubicBezTo>
                <a:lnTo>
                  <a:pt x="10427" y="587"/>
                </a:lnTo>
                <a:cubicBezTo>
                  <a:pt x="9919" y="1162"/>
                  <a:pt x="9445" y="1772"/>
                  <a:pt x="9005" y="2392"/>
                </a:cubicBezTo>
                <a:cubicBezTo>
                  <a:pt x="8182" y="2505"/>
                  <a:pt x="7369" y="2607"/>
                  <a:pt x="6591" y="2697"/>
                </a:cubicBezTo>
                <a:lnTo>
                  <a:pt x="6557" y="2697"/>
                </a:lnTo>
                <a:cubicBezTo>
                  <a:pt x="6828" y="2460"/>
                  <a:pt x="7087" y="2223"/>
                  <a:pt x="7347" y="1975"/>
                </a:cubicBezTo>
                <a:cubicBezTo>
                  <a:pt x="7629" y="1659"/>
                  <a:pt x="7911" y="1332"/>
                  <a:pt x="8193" y="993"/>
                </a:cubicBezTo>
                <a:lnTo>
                  <a:pt x="8193" y="993"/>
                </a:lnTo>
                <a:cubicBezTo>
                  <a:pt x="7843" y="1253"/>
                  <a:pt x="7527" y="1535"/>
                  <a:pt x="7200" y="1828"/>
                </a:cubicBezTo>
                <a:cubicBezTo>
                  <a:pt x="6861" y="2088"/>
                  <a:pt x="6545" y="2359"/>
                  <a:pt x="6218" y="2629"/>
                </a:cubicBezTo>
                <a:cubicBezTo>
                  <a:pt x="6196" y="2663"/>
                  <a:pt x="6184" y="2697"/>
                  <a:pt x="6184" y="2731"/>
                </a:cubicBezTo>
                <a:lnTo>
                  <a:pt x="3262" y="3092"/>
                </a:lnTo>
                <a:cubicBezTo>
                  <a:pt x="1298" y="3329"/>
                  <a:pt x="1" y="3510"/>
                  <a:pt x="1" y="3510"/>
                </a:cubicBezTo>
                <a:cubicBezTo>
                  <a:pt x="1" y="3510"/>
                  <a:pt x="1310" y="3419"/>
                  <a:pt x="3273" y="3250"/>
                </a:cubicBezTo>
                <a:cubicBezTo>
                  <a:pt x="4176" y="3171"/>
                  <a:pt x="5225" y="3081"/>
                  <a:pt x="6331" y="2957"/>
                </a:cubicBezTo>
                <a:cubicBezTo>
                  <a:pt x="6636" y="3284"/>
                  <a:pt x="6940" y="3600"/>
                  <a:pt x="7256" y="3927"/>
                </a:cubicBezTo>
                <a:cubicBezTo>
                  <a:pt x="7437" y="4096"/>
                  <a:pt x="7617" y="4266"/>
                  <a:pt x="7809" y="4435"/>
                </a:cubicBezTo>
                <a:cubicBezTo>
                  <a:pt x="8012" y="4593"/>
                  <a:pt x="8204" y="4751"/>
                  <a:pt x="8419" y="4886"/>
                </a:cubicBezTo>
                <a:cubicBezTo>
                  <a:pt x="8249" y="4694"/>
                  <a:pt x="8080" y="4514"/>
                  <a:pt x="7911" y="4333"/>
                </a:cubicBezTo>
                <a:cubicBezTo>
                  <a:pt x="7742" y="4153"/>
                  <a:pt x="7584" y="3950"/>
                  <a:pt x="7426" y="3769"/>
                </a:cubicBezTo>
                <a:cubicBezTo>
                  <a:pt x="7177" y="3487"/>
                  <a:pt x="6929" y="3205"/>
                  <a:pt x="6670" y="2923"/>
                </a:cubicBezTo>
                <a:cubicBezTo>
                  <a:pt x="7380" y="2855"/>
                  <a:pt x="8103" y="2765"/>
                  <a:pt x="8847" y="2675"/>
                </a:cubicBezTo>
                <a:cubicBezTo>
                  <a:pt x="8847" y="2708"/>
                  <a:pt x="8859" y="2754"/>
                  <a:pt x="8881" y="2776"/>
                </a:cubicBezTo>
                <a:lnTo>
                  <a:pt x="9400" y="3273"/>
                </a:lnTo>
                <a:cubicBezTo>
                  <a:pt x="9581" y="3408"/>
                  <a:pt x="9773" y="3555"/>
                  <a:pt x="9965" y="3690"/>
                </a:cubicBezTo>
                <a:cubicBezTo>
                  <a:pt x="10145" y="3826"/>
                  <a:pt x="10337" y="3972"/>
                  <a:pt x="10529" y="4096"/>
                </a:cubicBezTo>
                <a:cubicBezTo>
                  <a:pt x="10709" y="4232"/>
                  <a:pt x="10890" y="4378"/>
                  <a:pt x="11093" y="4525"/>
                </a:cubicBezTo>
                <a:cubicBezTo>
                  <a:pt x="10935" y="4345"/>
                  <a:pt x="10777" y="4175"/>
                  <a:pt x="10608" y="3995"/>
                </a:cubicBezTo>
                <a:cubicBezTo>
                  <a:pt x="10450" y="3814"/>
                  <a:pt x="10269" y="3668"/>
                  <a:pt x="10089" y="3510"/>
                </a:cubicBezTo>
                <a:cubicBezTo>
                  <a:pt x="9908" y="3352"/>
                  <a:pt x="9739" y="3205"/>
                  <a:pt x="9558" y="3047"/>
                </a:cubicBezTo>
                <a:cubicBezTo>
                  <a:pt x="9412" y="2923"/>
                  <a:pt x="9276" y="2787"/>
                  <a:pt x="9129" y="2652"/>
                </a:cubicBezTo>
                <a:cubicBezTo>
                  <a:pt x="9141" y="2652"/>
                  <a:pt x="9141" y="2641"/>
                  <a:pt x="9152" y="2641"/>
                </a:cubicBezTo>
                <a:lnTo>
                  <a:pt x="10438" y="2483"/>
                </a:lnTo>
                <a:lnTo>
                  <a:pt x="11037" y="2392"/>
                </a:lnTo>
                <a:lnTo>
                  <a:pt x="11477" y="2799"/>
                </a:lnTo>
                <a:cubicBezTo>
                  <a:pt x="11680" y="2968"/>
                  <a:pt x="11894" y="3137"/>
                  <a:pt x="12097" y="3295"/>
                </a:cubicBezTo>
                <a:cubicBezTo>
                  <a:pt x="12537" y="3600"/>
                  <a:pt x="12955" y="3905"/>
                  <a:pt x="13406" y="4187"/>
                </a:cubicBezTo>
                <a:cubicBezTo>
                  <a:pt x="13226" y="3995"/>
                  <a:pt x="13034" y="3826"/>
                  <a:pt x="12842" y="3634"/>
                </a:cubicBezTo>
                <a:lnTo>
                  <a:pt x="12255" y="3126"/>
                </a:lnTo>
                <a:cubicBezTo>
                  <a:pt x="12052" y="2957"/>
                  <a:pt x="11860" y="2776"/>
                  <a:pt x="11657" y="2607"/>
                </a:cubicBezTo>
                <a:lnTo>
                  <a:pt x="11386" y="2359"/>
                </a:lnTo>
                <a:lnTo>
                  <a:pt x="12391" y="2212"/>
                </a:lnTo>
                <a:cubicBezTo>
                  <a:pt x="12752" y="2167"/>
                  <a:pt x="13113" y="2110"/>
                  <a:pt x="13463" y="2054"/>
                </a:cubicBezTo>
                <a:cubicBezTo>
                  <a:pt x="13530" y="2133"/>
                  <a:pt x="13598" y="2223"/>
                  <a:pt x="13666" y="2302"/>
                </a:cubicBezTo>
                <a:cubicBezTo>
                  <a:pt x="13835" y="2460"/>
                  <a:pt x="13993" y="2618"/>
                  <a:pt x="14162" y="2776"/>
                </a:cubicBezTo>
                <a:cubicBezTo>
                  <a:pt x="14332" y="2934"/>
                  <a:pt x="14535" y="3058"/>
                  <a:pt x="14715" y="3205"/>
                </a:cubicBezTo>
                <a:cubicBezTo>
                  <a:pt x="14918" y="3306"/>
                  <a:pt x="15110" y="3431"/>
                  <a:pt x="15313" y="3532"/>
                </a:cubicBezTo>
                <a:cubicBezTo>
                  <a:pt x="15144" y="3374"/>
                  <a:pt x="14975" y="3227"/>
                  <a:pt x="14805" y="3081"/>
                </a:cubicBezTo>
                <a:cubicBezTo>
                  <a:pt x="14636" y="2945"/>
                  <a:pt x="14489" y="2765"/>
                  <a:pt x="14320" y="2618"/>
                </a:cubicBezTo>
                <a:cubicBezTo>
                  <a:pt x="14162" y="2471"/>
                  <a:pt x="14027" y="2280"/>
                  <a:pt x="13869" y="2110"/>
                </a:cubicBezTo>
                <a:lnTo>
                  <a:pt x="13779" y="1998"/>
                </a:lnTo>
                <a:cubicBezTo>
                  <a:pt x="13937" y="1964"/>
                  <a:pt x="14117" y="1941"/>
                  <a:pt x="14275" y="1907"/>
                </a:cubicBezTo>
                <a:cubicBezTo>
                  <a:pt x="14783" y="1828"/>
                  <a:pt x="15268" y="1738"/>
                  <a:pt x="15731" y="1659"/>
                </a:cubicBezTo>
                <a:lnTo>
                  <a:pt x="15731" y="1659"/>
                </a:lnTo>
                <a:cubicBezTo>
                  <a:pt x="15731" y="1659"/>
                  <a:pt x="15719" y="1670"/>
                  <a:pt x="15719" y="1682"/>
                </a:cubicBezTo>
                <a:lnTo>
                  <a:pt x="15708" y="1693"/>
                </a:lnTo>
                <a:cubicBezTo>
                  <a:pt x="15674" y="1761"/>
                  <a:pt x="15697" y="1840"/>
                  <a:pt x="15753" y="1873"/>
                </a:cubicBezTo>
                <a:lnTo>
                  <a:pt x="15776" y="1885"/>
                </a:lnTo>
                <a:cubicBezTo>
                  <a:pt x="16081" y="2054"/>
                  <a:pt x="16397" y="2212"/>
                  <a:pt x="16724" y="2370"/>
                </a:cubicBezTo>
                <a:cubicBezTo>
                  <a:pt x="17028" y="2550"/>
                  <a:pt x="17344" y="2731"/>
                  <a:pt x="17672" y="2889"/>
                </a:cubicBezTo>
                <a:cubicBezTo>
                  <a:pt x="17412" y="2641"/>
                  <a:pt x="17130" y="2404"/>
                  <a:pt x="16837" y="2178"/>
                </a:cubicBezTo>
                <a:cubicBezTo>
                  <a:pt x="16577" y="2009"/>
                  <a:pt x="16306" y="1862"/>
                  <a:pt x="16035" y="1704"/>
                </a:cubicBezTo>
                <a:cubicBezTo>
                  <a:pt x="16069" y="1659"/>
                  <a:pt x="16103" y="1614"/>
                  <a:pt x="16137" y="1569"/>
                </a:cubicBezTo>
                <a:lnTo>
                  <a:pt x="17593" y="1264"/>
                </a:lnTo>
                <a:cubicBezTo>
                  <a:pt x="18067" y="1162"/>
                  <a:pt x="18518" y="1072"/>
                  <a:pt x="18902" y="959"/>
                </a:cubicBezTo>
                <a:cubicBezTo>
                  <a:pt x="19285" y="847"/>
                  <a:pt x="19624" y="756"/>
                  <a:pt x="19906" y="677"/>
                </a:cubicBezTo>
                <a:lnTo>
                  <a:pt x="20775" y="429"/>
                </a:lnTo>
                <a:lnTo>
                  <a:pt x="20775" y="429"/>
                </a:lnTo>
                <a:lnTo>
                  <a:pt x="19883" y="621"/>
                </a:lnTo>
                <a:lnTo>
                  <a:pt x="18879" y="847"/>
                </a:lnTo>
                <a:cubicBezTo>
                  <a:pt x="18484" y="948"/>
                  <a:pt x="18044" y="1016"/>
                  <a:pt x="17559" y="1106"/>
                </a:cubicBezTo>
                <a:lnTo>
                  <a:pt x="16318" y="1332"/>
                </a:lnTo>
                <a:cubicBezTo>
                  <a:pt x="16622" y="903"/>
                  <a:pt x="16916" y="463"/>
                  <a:pt x="17175" y="0"/>
                </a:cubicBezTo>
                <a:close/>
              </a:path>
            </a:pathLst>
          </a:custGeom>
          <a:solidFill>
            <a:srgbClr val="7CAB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5" name="Google Shape;4635;p21"/>
          <p:cNvSpPr/>
          <p:nvPr/>
        </p:nvSpPr>
        <p:spPr>
          <a:xfrm>
            <a:off x="-341146" y="2995482"/>
            <a:ext cx="350510" cy="462428"/>
          </a:xfrm>
          <a:custGeom>
            <a:avLst/>
            <a:gdLst/>
            <a:ahLst/>
            <a:cxnLst/>
            <a:rect l="l" t="t" r="r" b="b"/>
            <a:pathLst>
              <a:path w="10213" h="13474" extrusionOk="0">
                <a:moveTo>
                  <a:pt x="9919" y="0"/>
                </a:moveTo>
                <a:lnTo>
                  <a:pt x="9445" y="418"/>
                </a:lnTo>
                <a:cubicBezTo>
                  <a:pt x="7369" y="2099"/>
                  <a:pt x="4187" y="2415"/>
                  <a:pt x="2437" y="4322"/>
                </a:cubicBezTo>
                <a:cubicBezTo>
                  <a:pt x="0" y="6793"/>
                  <a:pt x="553" y="10449"/>
                  <a:pt x="1162" y="13474"/>
                </a:cubicBezTo>
                <a:cubicBezTo>
                  <a:pt x="4029" y="12548"/>
                  <a:pt x="7233" y="12627"/>
                  <a:pt x="8711" y="9479"/>
                </a:cubicBezTo>
                <a:cubicBezTo>
                  <a:pt x="10212" y="6714"/>
                  <a:pt x="9039" y="3397"/>
                  <a:pt x="9829" y="407"/>
                </a:cubicBezTo>
                <a:lnTo>
                  <a:pt x="9919" y="0"/>
                </a:lnTo>
                <a:close/>
              </a:path>
            </a:pathLst>
          </a:custGeom>
          <a:solidFill>
            <a:srgbClr val="60A7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6" name="Google Shape;4636;p21"/>
          <p:cNvSpPr/>
          <p:nvPr/>
        </p:nvSpPr>
        <p:spPr>
          <a:xfrm>
            <a:off x="-298932" y="3080664"/>
            <a:ext cx="240892" cy="369112"/>
          </a:xfrm>
          <a:custGeom>
            <a:avLst/>
            <a:gdLst/>
            <a:ahLst/>
            <a:cxnLst/>
            <a:rect l="l" t="t" r="r" b="b"/>
            <a:pathLst>
              <a:path w="7019" h="10755" extrusionOk="0">
                <a:moveTo>
                  <a:pt x="6534" y="1"/>
                </a:moveTo>
                <a:lnTo>
                  <a:pt x="6218" y="441"/>
                </a:lnTo>
                <a:cubicBezTo>
                  <a:pt x="6026" y="723"/>
                  <a:pt x="5732" y="1118"/>
                  <a:pt x="5405" y="1614"/>
                </a:cubicBezTo>
                <a:cubicBezTo>
                  <a:pt x="5078" y="2100"/>
                  <a:pt x="4694" y="2664"/>
                  <a:pt x="4288" y="3285"/>
                </a:cubicBezTo>
                <a:cubicBezTo>
                  <a:pt x="4130" y="3544"/>
                  <a:pt x="3961" y="3804"/>
                  <a:pt x="3792" y="4063"/>
                </a:cubicBezTo>
                <a:lnTo>
                  <a:pt x="3758" y="3781"/>
                </a:lnTo>
                <a:lnTo>
                  <a:pt x="3713" y="3409"/>
                </a:lnTo>
                <a:cubicBezTo>
                  <a:pt x="3701" y="3285"/>
                  <a:pt x="3679" y="3160"/>
                  <a:pt x="3679" y="3036"/>
                </a:cubicBezTo>
                <a:lnTo>
                  <a:pt x="3656" y="2675"/>
                </a:lnTo>
                <a:cubicBezTo>
                  <a:pt x="3645" y="2551"/>
                  <a:pt x="3634" y="2427"/>
                  <a:pt x="3622" y="2303"/>
                </a:cubicBezTo>
                <a:cubicBezTo>
                  <a:pt x="3622" y="2043"/>
                  <a:pt x="3622" y="1795"/>
                  <a:pt x="3611" y="1547"/>
                </a:cubicBezTo>
                <a:cubicBezTo>
                  <a:pt x="3555" y="1795"/>
                  <a:pt x="3509" y="2043"/>
                  <a:pt x="3464" y="2292"/>
                </a:cubicBezTo>
                <a:cubicBezTo>
                  <a:pt x="3453" y="2416"/>
                  <a:pt x="3442" y="2540"/>
                  <a:pt x="3430" y="2664"/>
                </a:cubicBezTo>
                <a:cubicBezTo>
                  <a:pt x="3430" y="2799"/>
                  <a:pt x="3419" y="2923"/>
                  <a:pt x="3419" y="3048"/>
                </a:cubicBezTo>
                <a:cubicBezTo>
                  <a:pt x="3408" y="3183"/>
                  <a:pt x="3419" y="3307"/>
                  <a:pt x="3419" y="3431"/>
                </a:cubicBezTo>
                <a:lnTo>
                  <a:pt x="3430" y="3815"/>
                </a:lnTo>
                <a:cubicBezTo>
                  <a:pt x="3442" y="4052"/>
                  <a:pt x="3476" y="4278"/>
                  <a:pt x="3487" y="4515"/>
                </a:cubicBezTo>
                <a:lnTo>
                  <a:pt x="3036" y="5237"/>
                </a:lnTo>
                <a:lnTo>
                  <a:pt x="2404" y="6320"/>
                </a:lnTo>
                <a:cubicBezTo>
                  <a:pt x="2404" y="6297"/>
                  <a:pt x="2392" y="6275"/>
                  <a:pt x="2392" y="6264"/>
                </a:cubicBezTo>
                <a:cubicBezTo>
                  <a:pt x="2347" y="6117"/>
                  <a:pt x="2325" y="5970"/>
                  <a:pt x="2302" y="5823"/>
                </a:cubicBezTo>
                <a:cubicBezTo>
                  <a:pt x="2268" y="5677"/>
                  <a:pt x="2268" y="5519"/>
                  <a:pt x="2257" y="5372"/>
                </a:cubicBezTo>
                <a:cubicBezTo>
                  <a:pt x="2246" y="5214"/>
                  <a:pt x="2257" y="5067"/>
                  <a:pt x="2257" y="4909"/>
                </a:cubicBezTo>
                <a:lnTo>
                  <a:pt x="2279" y="3973"/>
                </a:lnTo>
                <a:cubicBezTo>
                  <a:pt x="2268" y="3657"/>
                  <a:pt x="2257" y="3352"/>
                  <a:pt x="2223" y="3036"/>
                </a:cubicBezTo>
                <a:cubicBezTo>
                  <a:pt x="2200" y="3194"/>
                  <a:pt x="2178" y="3352"/>
                  <a:pt x="2167" y="3499"/>
                </a:cubicBezTo>
                <a:cubicBezTo>
                  <a:pt x="2144" y="3657"/>
                  <a:pt x="2121" y="3815"/>
                  <a:pt x="2099" y="3962"/>
                </a:cubicBezTo>
                <a:cubicBezTo>
                  <a:pt x="2054" y="4278"/>
                  <a:pt x="2009" y="4582"/>
                  <a:pt x="1975" y="4898"/>
                </a:cubicBezTo>
                <a:cubicBezTo>
                  <a:pt x="1964" y="5056"/>
                  <a:pt x="1952" y="5214"/>
                  <a:pt x="1952" y="5372"/>
                </a:cubicBezTo>
                <a:cubicBezTo>
                  <a:pt x="1941" y="5530"/>
                  <a:pt x="1964" y="5699"/>
                  <a:pt x="1975" y="5857"/>
                </a:cubicBezTo>
                <a:cubicBezTo>
                  <a:pt x="1986" y="6027"/>
                  <a:pt x="2020" y="6185"/>
                  <a:pt x="2065" y="6343"/>
                </a:cubicBezTo>
                <a:cubicBezTo>
                  <a:pt x="2099" y="6467"/>
                  <a:pt x="2133" y="6602"/>
                  <a:pt x="2178" y="6726"/>
                </a:cubicBezTo>
                <a:cubicBezTo>
                  <a:pt x="2076" y="6895"/>
                  <a:pt x="1975" y="7076"/>
                  <a:pt x="1885" y="7234"/>
                </a:cubicBezTo>
                <a:cubicBezTo>
                  <a:pt x="1535" y="7843"/>
                  <a:pt x="1230" y="8419"/>
                  <a:pt x="948" y="8927"/>
                </a:cubicBezTo>
                <a:cubicBezTo>
                  <a:pt x="925" y="8408"/>
                  <a:pt x="892" y="7888"/>
                  <a:pt x="858" y="7381"/>
                </a:cubicBezTo>
                <a:cubicBezTo>
                  <a:pt x="846" y="7053"/>
                  <a:pt x="835" y="6726"/>
                  <a:pt x="813" y="6410"/>
                </a:cubicBezTo>
                <a:cubicBezTo>
                  <a:pt x="801" y="6083"/>
                  <a:pt x="767" y="5756"/>
                  <a:pt x="734" y="5429"/>
                </a:cubicBezTo>
                <a:cubicBezTo>
                  <a:pt x="688" y="5756"/>
                  <a:pt x="655" y="6083"/>
                  <a:pt x="632" y="6399"/>
                </a:cubicBezTo>
                <a:cubicBezTo>
                  <a:pt x="598" y="6726"/>
                  <a:pt x="576" y="7053"/>
                  <a:pt x="564" y="7381"/>
                </a:cubicBezTo>
                <a:cubicBezTo>
                  <a:pt x="564" y="8024"/>
                  <a:pt x="598" y="8690"/>
                  <a:pt x="632" y="9344"/>
                </a:cubicBezTo>
                <a:lnTo>
                  <a:pt x="632" y="9355"/>
                </a:lnTo>
                <a:lnTo>
                  <a:pt x="632" y="9367"/>
                </a:lnTo>
                <a:cubicBezTo>
                  <a:pt x="643" y="9401"/>
                  <a:pt x="655" y="9423"/>
                  <a:pt x="666" y="9434"/>
                </a:cubicBezTo>
                <a:cubicBezTo>
                  <a:pt x="497" y="9762"/>
                  <a:pt x="350" y="10055"/>
                  <a:pt x="237" y="10269"/>
                </a:cubicBezTo>
                <a:lnTo>
                  <a:pt x="0" y="10755"/>
                </a:lnTo>
                <a:cubicBezTo>
                  <a:pt x="0" y="10755"/>
                  <a:pt x="113" y="10597"/>
                  <a:pt x="305" y="10315"/>
                </a:cubicBezTo>
                <a:cubicBezTo>
                  <a:pt x="440" y="10100"/>
                  <a:pt x="621" y="9818"/>
                  <a:pt x="835" y="9502"/>
                </a:cubicBezTo>
                <a:cubicBezTo>
                  <a:pt x="970" y="9468"/>
                  <a:pt x="1095" y="9446"/>
                  <a:pt x="1219" y="9412"/>
                </a:cubicBezTo>
                <a:cubicBezTo>
                  <a:pt x="1354" y="9378"/>
                  <a:pt x="1478" y="9310"/>
                  <a:pt x="1591" y="9254"/>
                </a:cubicBezTo>
                <a:cubicBezTo>
                  <a:pt x="1704" y="9197"/>
                  <a:pt x="1828" y="9130"/>
                  <a:pt x="1930" y="9062"/>
                </a:cubicBezTo>
                <a:lnTo>
                  <a:pt x="2246" y="8836"/>
                </a:lnTo>
                <a:cubicBezTo>
                  <a:pt x="2449" y="8678"/>
                  <a:pt x="2641" y="8509"/>
                  <a:pt x="2832" y="8340"/>
                </a:cubicBezTo>
                <a:cubicBezTo>
                  <a:pt x="3013" y="8159"/>
                  <a:pt x="3193" y="7979"/>
                  <a:pt x="3363" y="7798"/>
                </a:cubicBezTo>
                <a:lnTo>
                  <a:pt x="3363" y="7798"/>
                </a:lnTo>
                <a:cubicBezTo>
                  <a:pt x="3148" y="7934"/>
                  <a:pt x="2934" y="8080"/>
                  <a:pt x="2731" y="8216"/>
                </a:cubicBezTo>
                <a:cubicBezTo>
                  <a:pt x="2629" y="8283"/>
                  <a:pt x="2528" y="8362"/>
                  <a:pt x="2426" y="8430"/>
                </a:cubicBezTo>
                <a:lnTo>
                  <a:pt x="2110" y="8633"/>
                </a:lnTo>
                <a:lnTo>
                  <a:pt x="1794" y="8814"/>
                </a:lnTo>
                <a:lnTo>
                  <a:pt x="1467" y="8972"/>
                </a:lnTo>
                <a:cubicBezTo>
                  <a:pt x="1354" y="9017"/>
                  <a:pt x="1241" y="9051"/>
                  <a:pt x="1128" y="9096"/>
                </a:cubicBezTo>
                <a:lnTo>
                  <a:pt x="1083" y="9096"/>
                </a:lnTo>
                <a:cubicBezTo>
                  <a:pt x="1399" y="8599"/>
                  <a:pt x="1772" y="8024"/>
                  <a:pt x="2155" y="7403"/>
                </a:cubicBezTo>
                <a:cubicBezTo>
                  <a:pt x="2246" y="7245"/>
                  <a:pt x="2347" y="7065"/>
                  <a:pt x="2449" y="6907"/>
                </a:cubicBezTo>
                <a:cubicBezTo>
                  <a:pt x="2686" y="6783"/>
                  <a:pt x="2945" y="6658"/>
                  <a:pt x="3193" y="6534"/>
                </a:cubicBezTo>
                <a:cubicBezTo>
                  <a:pt x="3442" y="6410"/>
                  <a:pt x="3701" y="6286"/>
                  <a:pt x="3950" y="6151"/>
                </a:cubicBezTo>
                <a:cubicBezTo>
                  <a:pt x="4198" y="6027"/>
                  <a:pt x="4435" y="5880"/>
                  <a:pt x="4672" y="5733"/>
                </a:cubicBezTo>
                <a:cubicBezTo>
                  <a:pt x="4796" y="5665"/>
                  <a:pt x="4909" y="5575"/>
                  <a:pt x="5022" y="5485"/>
                </a:cubicBezTo>
                <a:cubicBezTo>
                  <a:pt x="5134" y="5406"/>
                  <a:pt x="5247" y="5304"/>
                  <a:pt x="5337" y="5203"/>
                </a:cubicBezTo>
                <a:lnTo>
                  <a:pt x="5337" y="5203"/>
                </a:lnTo>
                <a:cubicBezTo>
                  <a:pt x="5213" y="5271"/>
                  <a:pt x="5112" y="5350"/>
                  <a:pt x="4976" y="5406"/>
                </a:cubicBezTo>
                <a:cubicBezTo>
                  <a:pt x="4852" y="5474"/>
                  <a:pt x="4728" y="5541"/>
                  <a:pt x="4593" y="5586"/>
                </a:cubicBezTo>
                <a:cubicBezTo>
                  <a:pt x="4344" y="5699"/>
                  <a:pt x="4085" y="5801"/>
                  <a:pt x="3837" y="5914"/>
                </a:cubicBezTo>
                <a:cubicBezTo>
                  <a:pt x="3476" y="6060"/>
                  <a:pt x="3126" y="6218"/>
                  <a:pt x="2765" y="6376"/>
                </a:cubicBezTo>
                <a:lnTo>
                  <a:pt x="3329" y="5417"/>
                </a:lnTo>
                <a:cubicBezTo>
                  <a:pt x="3487" y="5180"/>
                  <a:pt x="3634" y="4943"/>
                  <a:pt x="3780" y="4706"/>
                </a:cubicBezTo>
                <a:lnTo>
                  <a:pt x="4141" y="4661"/>
                </a:lnTo>
                <a:cubicBezTo>
                  <a:pt x="4299" y="4627"/>
                  <a:pt x="4446" y="4593"/>
                  <a:pt x="4593" y="4560"/>
                </a:cubicBezTo>
                <a:cubicBezTo>
                  <a:pt x="4897" y="4469"/>
                  <a:pt x="5180" y="4368"/>
                  <a:pt x="5462" y="4232"/>
                </a:cubicBezTo>
                <a:cubicBezTo>
                  <a:pt x="5732" y="4108"/>
                  <a:pt x="6003" y="3962"/>
                  <a:pt x="6263" y="3792"/>
                </a:cubicBezTo>
                <a:cubicBezTo>
                  <a:pt x="6511" y="3634"/>
                  <a:pt x="6771" y="3476"/>
                  <a:pt x="7019" y="3296"/>
                </a:cubicBezTo>
                <a:lnTo>
                  <a:pt x="7019" y="3296"/>
                </a:lnTo>
                <a:cubicBezTo>
                  <a:pt x="6455" y="3510"/>
                  <a:pt x="5902" y="3758"/>
                  <a:pt x="5349" y="3973"/>
                </a:cubicBezTo>
                <a:cubicBezTo>
                  <a:pt x="5213" y="4018"/>
                  <a:pt x="5067" y="4074"/>
                  <a:pt x="4931" y="4108"/>
                </a:cubicBezTo>
                <a:cubicBezTo>
                  <a:pt x="4807" y="4153"/>
                  <a:pt x="4649" y="4199"/>
                  <a:pt x="4514" y="4232"/>
                </a:cubicBezTo>
                <a:cubicBezTo>
                  <a:pt x="4367" y="4266"/>
                  <a:pt x="4232" y="4289"/>
                  <a:pt x="4085" y="4311"/>
                </a:cubicBezTo>
                <a:lnTo>
                  <a:pt x="4017" y="4323"/>
                </a:lnTo>
                <a:cubicBezTo>
                  <a:pt x="4198" y="4029"/>
                  <a:pt x="4378" y="3736"/>
                  <a:pt x="4548" y="3454"/>
                </a:cubicBezTo>
                <a:cubicBezTo>
                  <a:pt x="4931" y="2822"/>
                  <a:pt x="5270" y="2224"/>
                  <a:pt x="5574" y="1716"/>
                </a:cubicBezTo>
                <a:cubicBezTo>
                  <a:pt x="5868" y="1208"/>
                  <a:pt x="6105" y="768"/>
                  <a:pt x="6274" y="475"/>
                </a:cubicBezTo>
                <a:lnTo>
                  <a:pt x="6534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7" name="Google Shape;4637;p21"/>
          <p:cNvSpPr/>
          <p:nvPr/>
        </p:nvSpPr>
        <p:spPr>
          <a:xfrm>
            <a:off x="1475172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305" y="0"/>
                </a:moveTo>
                <a:cubicBezTo>
                  <a:pt x="135" y="0"/>
                  <a:pt x="0" y="429"/>
                  <a:pt x="0" y="948"/>
                </a:cubicBezTo>
                <a:cubicBezTo>
                  <a:pt x="0" y="1467"/>
                  <a:pt x="147" y="1885"/>
                  <a:pt x="305" y="1885"/>
                </a:cubicBezTo>
                <a:cubicBezTo>
                  <a:pt x="463" y="1885"/>
                  <a:pt x="598" y="1456"/>
                  <a:pt x="598" y="948"/>
                </a:cubicBezTo>
                <a:cubicBezTo>
                  <a:pt x="598" y="429"/>
                  <a:pt x="463" y="0"/>
                  <a:pt x="30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8" name="Google Shape;4638;p21"/>
          <p:cNvSpPr/>
          <p:nvPr/>
        </p:nvSpPr>
        <p:spPr>
          <a:xfrm>
            <a:off x="1674228" y="807376"/>
            <a:ext cx="20558" cy="64728"/>
          </a:xfrm>
          <a:custGeom>
            <a:avLst/>
            <a:gdLst/>
            <a:ahLst/>
            <a:cxnLst/>
            <a:rect l="l" t="t" r="r" b="b"/>
            <a:pathLst>
              <a:path w="599" h="1886" extrusionOk="0">
                <a:moveTo>
                  <a:pt x="305" y="1"/>
                </a:moveTo>
                <a:cubicBezTo>
                  <a:pt x="136" y="1"/>
                  <a:pt x="0" y="430"/>
                  <a:pt x="0" y="949"/>
                </a:cubicBezTo>
                <a:cubicBezTo>
                  <a:pt x="0" y="1468"/>
                  <a:pt x="136" y="1885"/>
                  <a:pt x="305" y="1885"/>
                </a:cubicBezTo>
                <a:cubicBezTo>
                  <a:pt x="463" y="1885"/>
                  <a:pt x="598" y="1468"/>
                  <a:pt x="598" y="949"/>
                </a:cubicBezTo>
                <a:cubicBezTo>
                  <a:pt x="598" y="430"/>
                  <a:pt x="463" y="1"/>
                  <a:pt x="30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9" name="Google Shape;4639;p21"/>
          <p:cNvSpPr/>
          <p:nvPr/>
        </p:nvSpPr>
        <p:spPr>
          <a:xfrm>
            <a:off x="1623468" y="839156"/>
            <a:ext cx="20558" cy="64693"/>
          </a:xfrm>
          <a:custGeom>
            <a:avLst/>
            <a:gdLst/>
            <a:ahLst/>
            <a:cxnLst/>
            <a:rect l="l" t="t" r="r" b="b"/>
            <a:pathLst>
              <a:path w="599" h="1885" extrusionOk="0">
                <a:moveTo>
                  <a:pt x="294" y="0"/>
                </a:moveTo>
                <a:cubicBezTo>
                  <a:pt x="136" y="0"/>
                  <a:pt x="1" y="429"/>
                  <a:pt x="1" y="948"/>
                </a:cubicBezTo>
                <a:cubicBezTo>
                  <a:pt x="1" y="1467"/>
                  <a:pt x="136" y="1885"/>
                  <a:pt x="294" y="1885"/>
                </a:cubicBezTo>
                <a:cubicBezTo>
                  <a:pt x="464" y="1885"/>
                  <a:pt x="599" y="1467"/>
                  <a:pt x="599" y="948"/>
                </a:cubicBezTo>
                <a:cubicBezTo>
                  <a:pt x="599" y="429"/>
                  <a:pt x="464" y="0"/>
                  <a:pt x="2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0" name="Google Shape;4640;p21"/>
          <p:cNvSpPr/>
          <p:nvPr/>
        </p:nvSpPr>
        <p:spPr>
          <a:xfrm>
            <a:off x="85212" y="2172145"/>
            <a:ext cx="670819" cy="635435"/>
          </a:xfrm>
          <a:custGeom>
            <a:avLst/>
            <a:gdLst/>
            <a:ahLst/>
            <a:cxnLst/>
            <a:rect l="l" t="t" r="r" b="b"/>
            <a:pathLst>
              <a:path w="19546" h="18515" extrusionOk="0">
                <a:moveTo>
                  <a:pt x="5903" y="0"/>
                </a:moveTo>
                <a:lnTo>
                  <a:pt x="5903" y="0"/>
                </a:lnTo>
                <a:cubicBezTo>
                  <a:pt x="5912" y="98"/>
                  <a:pt x="5920" y="161"/>
                  <a:pt x="5913" y="161"/>
                </a:cubicBezTo>
                <a:cubicBezTo>
                  <a:pt x="5911" y="161"/>
                  <a:pt x="5907" y="156"/>
                  <a:pt x="5903" y="147"/>
                </a:cubicBezTo>
                <a:cubicBezTo>
                  <a:pt x="5901" y="142"/>
                  <a:pt x="5898" y="140"/>
                  <a:pt x="5892" y="140"/>
                </a:cubicBezTo>
                <a:cubicBezTo>
                  <a:pt x="5606" y="140"/>
                  <a:pt x="1" y="7417"/>
                  <a:pt x="4977" y="14444"/>
                </a:cubicBezTo>
                <a:cubicBezTo>
                  <a:pt x="7232" y="17631"/>
                  <a:pt x="10539" y="18514"/>
                  <a:pt x="13515" y="18514"/>
                </a:cubicBezTo>
                <a:cubicBezTo>
                  <a:pt x="16051" y="18514"/>
                  <a:pt x="18346" y="17873"/>
                  <a:pt x="19545" y="17468"/>
                </a:cubicBezTo>
                <a:cubicBezTo>
                  <a:pt x="18214" y="15775"/>
                  <a:pt x="7133" y="1636"/>
                  <a:pt x="5903" y="0"/>
                </a:cubicBezTo>
                <a:close/>
              </a:path>
            </a:pathLst>
          </a:custGeom>
          <a:solidFill>
            <a:srgbClr val="F5D4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1" name="Google Shape;4641;p21"/>
          <p:cNvSpPr/>
          <p:nvPr/>
        </p:nvSpPr>
        <p:spPr>
          <a:xfrm>
            <a:off x="58133" y="2167889"/>
            <a:ext cx="702530" cy="820248"/>
          </a:xfrm>
          <a:custGeom>
            <a:avLst/>
            <a:gdLst/>
            <a:ahLst/>
            <a:cxnLst/>
            <a:rect l="l" t="t" r="r" b="b"/>
            <a:pathLst>
              <a:path w="20470" h="23900" extrusionOk="0">
                <a:moveTo>
                  <a:pt x="20334" y="17592"/>
                </a:moveTo>
                <a:cubicBezTo>
                  <a:pt x="17728" y="18472"/>
                  <a:pt x="9953" y="20470"/>
                  <a:pt x="5766" y="14568"/>
                </a:cubicBezTo>
                <a:cubicBezTo>
                  <a:pt x="700" y="7414"/>
                  <a:pt x="6601" y="0"/>
                  <a:pt x="6692" y="271"/>
                </a:cubicBezTo>
                <a:cubicBezTo>
                  <a:pt x="6714" y="316"/>
                  <a:pt x="6703" y="248"/>
                  <a:pt x="6692" y="124"/>
                </a:cubicBezTo>
                <a:cubicBezTo>
                  <a:pt x="6658" y="68"/>
                  <a:pt x="6624" y="23"/>
                  <a:pt x="6601" y="0"/>
                </a:cubicBezTo>
                <a:cubicBezTo>
                  <a:pt x="6601" y="0"/>
                  <a:pt x="0" y="6804"/>
                  <a:pt x="4232" y="13586"/>
                </a:cubicBezTo>
                <a:cubicBezTo>
                  <a:pt x="10664" y="23900"/>
                  <a:pt x="20470" y="17761"/>
                  <a:pt x="20470" y="17761"/>
                </a:cubicBezTo>
                <a:close/>
              </a:path>
            </a:pathLst>
          </a:custGeom>
          <a:solidFill>
            <a:srgbClr val="C798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2" name="Google Shape;4642;p21"/>
          <p:cNvSpPr/>
          <p:nvPr/>
        </p:nvSpPr>
        <p:spPr>
          <a:xfrm>
            <a:off x="499214" y="2492797"/>
            <a:ext cx="122797" cy="149120"/>
          </a:xfrm>
          <a:custGeom>
            <a:avLst/>
            <a:gdLst/>
            <a:ahLst/>
            <a:cxnLst/>
            <a:rect l="l" t="t" r="r" b="b"/>
            <a:pathLst>
              <a:path w="3578" h="4345" extrusionOk="0">
                <a:moveTo>
                  <a:pt x="1" y="0"/>
                </a:moveTo>
                <a:lnTo>
                  <a:pt x="1" y="0"/>
                </a:lnTo>
                <a:cubicBezTo>
                  <a:pt x="125" y="271"/>
                  <a:pt x="260" y="531"/>
                  <a:pt x="418" y="790"/>
                </a:cubicBezTo>
                <a:cubicBezTo>
                  <a:pt x="576" y="1050"/>
                  <a:pt x="746" y="1298"/>
                  <a:pt x="926" y="1535"/>
                </a:cubicBezTo>
                <a:cubicBezTo>
                  <a:pt x="1129" y="1806"/>
                  <a:pt x="1344" y="2088"/>
                  <a:pt x="1592" y="2348"/>
                </a:cubicBezTo>
                <a:cubicBezTo>
                  <a:pt x="1829" y="2607"/>
                  <a:pt x="2066" y="2867"/>
                  <a:pt x="2292" y="3104"/>
                </a:cubicBezTo>
                <a:cubicBezTo>
                  <a:pt x="2404" y="3228"/>
                  <a:pt x="2528" y="3318"/>
                  <a:pt x="2630" y="3431"/>
                </a:cubicBezTo>
                <a:cubicBezTo>
                  <a:pt x="2732" y="3544"/>
                  <a:pt x="2833" y="3645"/>
                  <a:pt x="2923" y="3736"/>
                </a:cubicBezTo>
                <a:cubicBezTo>
                  <a:pt x="3127" y="3950"/>
                  <a:pt x="3352" y="4153"/>
                  <a:pt x="3578" y="4345"/>
                </a:cubicBezTo>
                <a:cubicBezTo>
                  <a:pt x="3465" y="4074"/>
                  <a:pt x="3330" y="3803"/>
                  <a:pt x="3172" y="3544"/>
                </a:cubicBezTo>
                <a:cubicBezTo>
                  <a:pt x="3025" y="3273"/>
                  <a:pt x="2856" y="3025"/>
                  <a:pt x="2664" y="2788"/>
                </a:cubicBezTo>
                <a:cubicBezTo>
                  <a:pt x="2472" y="2517"/>
                  <a:pt x="2258" y="2235"/>
                  <a:pt x="2009" y="1975"/>
                </a:cubicBezTo>
                <a:cubicBezTo>
                  <a:pt x="1772" y="1727"/>
                  <a:pt x="1547" y="1456"/>
                  <a:pt x="1310" y="1230"/>
                </a:cubicBezTo>
                <a:cubicBezTo>
                  <a:pt x="1073" y="1005"/>
                  <a:pt x="870" y="768"/>
                  <a:pt x="667" y="587"/>
                </a:cubicBezTo>
                <a:cubicBezTo>
                  <a:pt x="463" y="384"/>
                  <a:pt x="238" y="18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3" name="Google Shape;4643;p21"/>
          <p:cNvSpPr/>
          <p:nvPr/>
        </p:nvSpPr>
        <p:spPr>
          <a:xfrm>
            <a:off x="589063" y="2636460"/>
            <a:ext cx="46126" cy="50794"/>
          </a:xfrm>
          <a:custGeom>
            <a:avLst/>
            <a:gdLst/>
            <a:ahLst/>
            <a:cxnLst/>
            <a:rect l="l" t="t" r="r" b="b"/>
            <a:pathLst>
              <a:path w="1344" h="1480" extrusionOk="0">
                <a:moveTo>
                  <a:pt x="1" y="1"/>
                </a:moveTo>
                <a:cubicBezTo>
                  <a:pt x="1" y="114"/>
                  <a:pt x="23" y="227"/>
                  <a:pt x="57" y="339"/>
                </a:cubicBezTo>
                <a:cubicBezTo>
                  <a:pt x="91" y="543"/>
                  <a:pt x="272" y="757"/>
                  <a:pt x="441" y="960"/>
                </a:cubicBezTo>
                <a:cubicBezTo>
                  <a:pt x="610" y="1118"/>
                  <a:pt x="802" y="1253"/>
                  <a:pt x="1005" y="1355"/>
                </a:cubicBezTo>
                <a:cubicBezTo>
                  <a:pt x="1118" y="1411"/>
                  <a:pt x="1231" y="1445"/>
                  <a:pt x="1344" y="1479"/>
                </a:cubicBezTo>
                <a:cubicBezTo>
                  <a:pt x="1321" y="1355"/>
                  <a:pt x="1287" y="1242"/>
                  <a:pt x="1242" y="1141"/>
                </a:cubicBezTo>
                <a:cubicBezTo>
                  <a:pt x="1140" y="926"/>
                  <a:pt x="1005" y="734"/>
                  <a:pt x="836" y="565"/>
                </a:cubicBezTo>
                <a:cubicBezTo>
                  <a:pt x="757" y="486"/>
                  <a:pt x="667" y="407"/>
                  <a:pt x="576" y="339"/>
                </a:cubicBezTo>
                <a:cubicBezTo>
                  <a:pt x="486" y="283"/>
                  <a:pt x="396" y="215"/>
                  <a:pt x="317" y="159"/>
                </a:cubicBezTo>
                <a:cubicBezTo>
                  <a:pt x="215" y="91"/>
                  <a:pt x="114" y="35"/>
                  <a:pt x="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4" name="Google Shape;4644;p21"/>
          <p:cNvSpPr/>
          <p:nvPr/>
        </p:nvSpPr>
        <p:spPr>
          <a:xfrm>
            <a:off x="2242258" y="1573810"/>
            <a:ext cx="709600" cy="526846"/>
          </a:xfrm>
          <a:custGeom>
            <a:avLst/>
            <a:gdLst/>
            <a:ahLst/>
            <a:cxnLst/>
            <a:rect l="l" t="t" r="r" b="b"/>
            <a:pathLst>
              <a:path w="20676" h="15351" extrusionOk="0">
                <a:moveTo>
                  <a:pt x="19175" y="0"/>
                </a:moveTo>
                <a:lnTo>
                  <a:pt x="19175" y="0"/>
                </a:lnTo>
                <a:cubicBezTo>
                  <a:pt x="17324" y="1095"/>
                  <a:pt x="1854" y="10235"/>
                  <a:pt x="71" y="11239"/>
                </a:cubicBezTo>
                <a:cubicBezTo>
                  <a:pt x="206" y="11239"/>
                  <a:pt x="263" y="11239"/>
                  <a:pt x="217" y="11251"/>
                </a:cubicBezTo>
                <a:cubicBezTo>
                  <a:pt x="0" y="11294"/>
                  <a:pt x="3850" y="15351"/>
                  <a:pt x="9177" y="15351"/>
                </a:cubicBezTo>
                <a:cubicBezTo>
                  <a:pt x="10768" y="15351"/>
                  <a:pt x="12491" y="14989"/>
                  <a:pt x="14278" y="14049"/>
                </a:cubicBezTo>
                <a:cubicBezTo>
                  <a:pt x="20676" y="10675"/>
                  <a:pt x="19705" y="2697"/>
                  <a:pt x="19175" y="0"/>
                </a:cubicBezTo>
                <a:close/>
              </a:path>
            </a:pathLst>
          </a:custGeom>
          <a:solidFill>
            <a:srgbClr val="F5D4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5" name="Google Shape;4645;p21"/>
          <p:cNvSpPr/>
          <p:nvPr/>
        </p:nvSpPr>
        <p:spPr>
          <a:xfrm>
            <a:off x="2240027" y="1569932"/>
            <a:ext cx="831505" cy="647550"/>
          </a:xfrm>
          <a:custGeom>
            <a:avLst/>
            <a:gdLst/>
            <a:ahLst/>
            <a:cxnLst/>
            <a:rect l="l" t="t" r="r" b="b"/>
            <a:pathLst>
              <a:path w="24228" h="18868" extrusionOk="0">
                <a:moveTo>
                  <a:pt x="19240" y="124"/>
                </a:moveTo>
                <a:cubicBezTo>
                  <a:pt x="19770" y="2810"/>
                  <a:pt x="20741" y="10788"/>
                  <a:pt x="14343" y="14162"/>
                </a:cubicBezTo>
                <a:cubicBezTo>
                  <a:pt x="6579" y="18258"/>
                  <a:pt x="0" y="11431"/>
                  <a:pt x="282" y="11375"/>
                </a:cubicBezTo>
                <a:cubicBezTo>
                  <a:pt x="328" y="11364"/>
                  <a:pt x="271" y="11364"/>
                  <a:pt x="136" y="11352"/>
                </a:cubicBezTo>
                <a:lnTo>
                  <a:pt x="0" y="11431"/>
                </a:lnTo>
                <a:cubicBezTo>
                  <a:pt x="0" y="11431"/>
                  <a:pt x="5891" y="18867"/>
                  <a:pt x="13158" y="15561"/>
                </a:cubicBezTo>
                <a:cubicBezTo>
                  <a:pt x="24228" y="10528"/>
                  <a:pt x="19432" y="0"/>
                  <a:pt x="19432" y="0"/>
                </a:cubicBezTo>
                <a:close/>
              </a:path>
            </a:pathLst>
          </a:custGeom>
          <a:solidFill>
            <a:srgbClr val="C798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6" name="Google Shape;4646;p21"/>
          <p:cNvSpPr/>
          <p:nvPr/>
        </p:nvSpPr>
        <p:spPr>
          <a:xfrm>
            <a:off x="2590503" y="1689606"/>
            <a:ext cx="163844" cy="102274"/>
          </a:xfrm>
          <a:custGeom>
            <a:avLst/>
            <a:gdLst/>
            <a:ahLst/>
            <a:cxnLst/>
            <a:rect l="l" t="t" r="r" b="b"/>
            <a:pathLst>
              <a:path w="4774" h="2980" extrusionOk="0">
                <a:moveTo>
                  <a:pt x="4774" y="0"/>
                </a:moveTo>
                <a:lnTo>
                  <a:pt x="4774" y="0"/>
                </a:lnTo>
                <a:cubicBezTo>
                  <a:pt x="4480" y="79"/>
                  <a:pt x="4198" y="181"/>
                  <a:pt x="3927" y="305"/>
                </a:cubicBezTo>
                <a:cubicBezTo>
                  <a:pt x="3645" y="406"/>
                  <a:pt x="3363" y="542"/>
                  <a:pt x="3104" y="700"/>
                </a:cubicBezTo>
                <a:cubicBezTo>
                  <a:pt x="2810" y="869"/>
                  <a:pt x="2506" y="1050"/>
                  <a:pt x="2224" y="1241"/>
                </a:cubicBezTo>
                <a:cubicBezTo>
                  <a:pt x="1930" y="1445"/>
                  <a:pt x="1648" y="1636"/>
                  <a:pt x="1388" y="1839"/>
                </a:cubicBezTo>
                <a:cubicBezTo>
                  <a:pt x="1129" y="2043"/>
                  <a:pt x="869" y="2223"/>
                  <a:pt x="666" y="2392"/>
                </a:cubicBezTo>
                <a:cubicBezTo>
                  <a:pt x="429" y="2573"/>
                  <a:pt x="204" y="2765"/>
                  <a:pt x="1" y="2979"/>
                </a:cubicBezTo>
                <a:cubicBezTo>
                  <a:pt x="283" y="2889"/>
                  <a:pt x="553" y="2787"/>
                  <a:pt x="824" y="2663"/>
                </a:cubicBezTo>
                <a:cubicBezTo>
                  <a:pt x="1106" y="2550"/>
                  <a:pt x="1377" y="2415"/>
                  <a:pt x="1637" y="2257"/>
                </a:cubicBezTo>
                <a:cubicBezTo>
                  <a:pt x="1930" y="2099"/>
                  <a:pt x="2235" y="1907"/>
                  <a:pt x="2528" y="1704"/>
                </a:cubicBezTo>
                <a:cubicBezTo>
                  <a:pt x="2822" y="1512"/>
                  <a:pt x="3115" y="1320"/>
                  <a:pt x="3375" y="1117"/>
                </a:cubicBezTo>
                <a:cubicBezTo>
                  <a:pt x="3510" y="1016"/>
                  <a:pt x="3623" y="914"/>
                  <a:pt x="3747" y="824"/>
                </a:cubicBezTo>
                <a:cubicBezTo>
                  <a:pt x="3871" y="745"/>
                  <a:pt x="3984" y="655"/>
                  <a:pt x="4085" y="576"/>
                </a:cubicBezTo>
                <a:cubicBezTo>
                  <a:pt x="4322" y="395"/>
                  <a:pt x="4559" y="203"/>
                  <a:pt x="47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7" name="Google Shape;4647;p21"/>
          <p:cNvSpPr/>
          <p:nvPr/>
        </p:nvSpPr>
        <p:spPr>
          <a:xfrm>
            <a:off x="2744634" y="1682639"/>
            <a:ext cx="56182" cy="39399"/>
          </a:xfrm>
          <a:custGeom>
            <a:avLst/>
            <a:gdLst/>
            <a:ahLst/>
            <a:cxnLst/>
            <a:rect l="l" t="t" r="r" b="b"/>
            <a:pathLst>
              <a:path w="1637" h="1148" extrusionOk="0">
                <a:moveTo>
                  <a:pt x="1637" y="0"/>
                </a:moveTo>
                <a:cubicBezTo>
                  <a:pt x="1513" y="0"/>
                  <a:pt x="1400" y="11"/>
                  <a:pt x="1287" y="56"/>
                </a:cubicBezTo>
                <a:cubicBezTo>
                  <a:pt x="1061" y="124"/>
                  <a:pt x="847" y="226"/>
                  <a:pt x="666" y="384"/>
                </a:cubicBezTo>
                <a:cubicBezTo>
                  <a:pt x="576" y="451"/>
                  <a:pt x="486" y="519"/>
                  <a:pt x="418" y="609"/>
                </a:cubicBezTo>
                <a:cubicBezTo>
                  <a:pt x="339" y="688"/>
                  <a:pt x="260" y="767"/>
                  <a:pt x="192" y="846"/>
                </a:cubicBezTo>
                <a:cubicBezTo>
                  <a:pt x="113" y="937"/>
                  <a:pt x="46" y="1027"/>
                  <a:pt x="1" y="1140"/>
                </a:cubicBezTo>
                <a:cubicBezTo>
                  <a:pt x="47" y="1144"/>
                  <a:pt x="94" y="1147"/>
                  <a:pt x="141" y="1147"/>
                </a:cubicBezTo>
                <a:cubicBezTo>
                  <a:pt x="207" y="1147"/>
                  <a:pt x="273" y="1142"/>
                  <a:pt x="339" y="1128"/>
                </a:cubicBezTo>
                <a:cubicBezTo>
                  <a:pt x="542" y="1117"/>
                  <a:pt x="791" y="970"/>
                  <a:pt x="1005" y="824"/>
                </a:cubicBezTo>
                <a:cubicBezTo>
                  <a:pt x="1185" y="677"/>
                  <a:pt x="1343" y="508"/>
                  <a:pt x="1479" y="316"/>
                </a:cubicBezTo>
                <a:cubicBezTo>
                  <a:pt x="1535" y="214"/>
                  <a:pt x="1592" y="113"/>
                  <a:pt x="163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8" name="Google Shape;4648;p21"/>
          <p:cNvSpPr/>
          <p:nvPr/>
        </p:nvSpPr>
        <p:spPr>
          <a:xfrm>
            <a:off x="1977445" y="267145"/>
            <a:ext cx="295152" cy="246349"/>
          </a:xfrm>
          <a:custGeom>
            <a:avLst/>
            <a:gdLst/>
            <a:ahLst/>
            <a:cxnLst/>
            <a:rect l="l" t="t" r="r" b="b"/>
            <a:pathLst>
              <a:path w="8600" h="7178" extrusionOk="0">
                <a:moveTo>
                  <a:pt x="2675" y="0"/>
                </a:moveTo>
                <a:lnTo>
                  <a:pt x="1" y="271"/>
                </a:lnTo>
                <a:lnTo>
                  <a:pt x="12" y="5191"/>
                </a:lnTo>
                <a:lnTo>
                  <a:pt x="3138" y="4999"/>
                </a:lnTo>
                <a:lnTo>
                  <a:pt x="8599" y="7177"/>
                </a:lnTo>
                <a:lnTo>
                  <a:pt x="8599" y="7177"/>
                </a:lnTo>
                <a:lnTo>
                  <a:pt x="8509" y="5767"/>
                </a:lnTo>
                <a:lnTo>
                  <a:pt x="2675" y="0"/>
                </a:lnTo>
                <a:close/>
              </a:path>
            </a:pathLst>
          </a:custGeom>
          <a:solidFill>
            <a:srgbClr val="E3E6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9" name="Google Shape;4649;p21"/>
          <p:cNvSpPr/>
          <p:nvPr/>
        </p:nvSpPr>
        <p:spPr>
          <a:xfrm>
            <a:off x="1977822" y="438711"/>
            <a:ext cx="323020" cy="1007326"/>
          </a:xfrm>
          <a:custGeom>
            <a:avLst/>
            <a:gdLst/>
            <a:ahLst/>
            <a:cxnLst/>
            <a:rect l="l" t="t" r="r" b="b"/>
            <a:pathLst>
              <a:path w="9412" h="29351" extrusionOk="0">
                <a:moveTo>
                  <a:pt x="3127" y="0"/>
                </a:moveTo>
                <a:lnTo>
                  <a:pt x="1" y="192"/>
                </a:lnTo>
                <a:lnTo>
                  <a:pt x="1" y="6884"/>
                </a:lnTo>
                <a:lnTo>
                  <a:pt x="1" y="28933"/>
                </a:lnTo>
                <a:lnTo>
                  <a:pt x="328" y="29350"/>
                </a:lnTo>
                <a:lnTo>
                  <a:pt x="1039" y="29023"/>
                </a:lnTo>
                <a:lnTo>
                  <a:pt x="9412" y="14512"/>
                </a:lnTo>
                <a:lnTo>
                  <a:pt x="9107" y="9942"/>
                </a:lnTo>
                <a:lnTo>
                  <a:pt x="8588" y="2178"/>
                </a:lnTo>
                <a:lnTo>
                  <a:pt x="3127" y="0"/>
                </a:lnTo>
                <a:close/>
              </a:path>
            </a:pathLst>
          </a:custGeom>
          <a:solidFill>
            <a:srgbClr val="D93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0" name="Google Shape;4650;p21"/>
          <p:cNvSpPr/>
          <p:nvPr/>
        </p:nvSpPr>
        <p:spPr>
          <a:xfrm>
            <a:off x="1977822" y="439088"/>
            <a:ext cx="312587" cy="341209"/>
          </a:xfrm>
          <a:custGeom>
            <a:avLst/>
            <a:gdLst/>
            <a:ahLst/>
            <a:cxnLst/>
            <a:rect l="l" t="t" r="r" b="b"/>
            <a:pathLst>
              <a:path w="9108" h="9942" extrusionOk="0">
                <a:moveTo>
                  <a:pt x="3127" y="1"/>
                </a:moveTo>
                <a:lnTo>
                  <a:pt x="1" y="192"/>
                </a:lnTo>
                <a:lnTo>
                  <a:pt x="1" y="6895"/>
                </a:lnTo>
                <a:cubicBezTo>
                  <a:pt x="892" y="6963"/>
                  <a:pt x="1761" y="7256"/>
                  <a:pt x="2246" y="7685"/>
                </a:cubicBezTo>
                <a:lnTo>
                  <a:pt x="9107" y="9942"/>
                </a:lnTo>
                <a:lnTo>
                  <a:pt x="8588" y="2178"/>
                </a:lnTo>
                <a:lnTo>
                  <a:pt x="3127" y="1"/>
                </a:ln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1" name="Google Shape;4651;p21"/>
          <p:cNvSpPr/>
          <p:nvPr/>
        </p:nvSpPr>
        <p:spPr>
          <a:xfrm>
            <a:off x="1989079" y="441422"/>
            <a:ext cx="938789" cy="1004615"/>
          </a:xfrm>
          <a:custGeom>
            <a:avLst/>
            <a:gdLst/>
            <a:ahLst/>
            <a:cxnLst/>
            <a:rect l="l" t="t" r="r" b="b"/>
            <a:pathLst>
              <a:path w="27354" h="29272" extrusionOk="0">
                <a:moveTo>
                  <a:pt x="1986" y="0"/>
                </a:moveTo>
                <a:lnTo>
                  <a:pt x="1501" y="7188"/>
                </a:lnTo>
                <a:lnTo>
                  <a:pt x="34" y="28854"/>
                </a:lnTo>
                <a:lnTo>
                  <a:pt x="0" y="29271"/>
                </a:lnTo>
                <a:lnTo>
                  <a:pt x="339" y="29192"/>
                </a:lnTo>
                <a:lnTo>
                  <a:pt x="15764" y="25130"/>
                </a:lnTo>
                <a:lnTo>
                  <a:pt x="27353" y="22095"/>
                </a:lnTo>
                <a:cubicBezTo>
                  <a:pt x="24577" y="14162"/>
                  <a:pt x="18946" y="7233"/>
                  <a:pt x="10190" y="3047"/>
                </a:cubicBezTo>
                <a:cubicBezTo>
                  <a:pt x="7561" y="1772"/>
                  <a:pt x="4819" y="745"/>
                  <a:pt x="1986" y="0"/>
                </a:cubicBezTo>
                <a:close/>
              </a:path>
            </a:pathLst>
          </a:custGeom>
          <a:solidFill>
            <a:srgbClr val="E7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2" name="Google Shape;4652;p21"/>
          <p:cNvSpPr/>
          <p:nvPr/>
        </p:nvSpPr>
        <p:spPr>
          <a:xfrm>
            <a:off x="2057616" y="267145"/>
            <a:ext cx="1000737" cy="932200"/>
          </a:xfrm>
          <a:custGeom>
            <a:avLst/>
            <a:gdLst/>
            <a:ahLst/>
            <a:cxnLst/>
            <a:rect l="l" t="t" r="r" b="b"/>
            <a:pathLst>
              <a:path w="29159" h="27162" extrusionOk="0">
                <a:moveTo>
                  <a:pt x="339" y="0"/>
                </a:moveTo>
                <a:lnTo>
                  <a:pt x="0" y="5078"/>
                </a:lnTo>
                <a:cubicBezTo>
                  <a:pt x="2822" y="5823"/>
                  <a:pt x="5564" y="6839"/>
                  <a:pt x="8193" y="8114"/>
                </a:cubicBezTo>
                <a:cubicBezTo>
                  <a:pt x="16938" y="12300"/>
                  <a:pt x="22580" y="19229"/>
                  <a:pt x="25356" y="27161"/>
                </a:cubicBezTo>
                <a:lnTo>
                  <a:pt x="29159" y="26157"/>
                </a:lnTo>
                <a:cubicBezTo>
                  <a:pt x="27816" y="22659"/>
                  <a:pt x="26033" y="19330"/>
                  <a:pt x="23878" y="16261"/>
                </a:cubicBezTo>
                <a:cubicBezTo>
                  <a:pt x="23878" y="16261"/>
                  <a:pt x="14681" y="3092"/>
                  <a:pt x="339" y="0"/>
                </a:cubicBezTo>
                <a:close/>
              </a:path>
            </a:pathLst>
          </a:custGeom>
          <a:solidFill>
            <a:srgbClr val="EFF4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3" name="Google Shape;4653;p21"/>
          <p:cNvSpPr/>
          <p:nvPr/>
        </p:nvSpPr>
        <p:spPr>
          <a:xfrm>
            <a:off x="2040559" y="441422"/>
            <a:ext cx="887309" cy="862084"/>
          </a:xfrm>
          <a:custGeom>
            <a:avLst/>
            <a:gdLst/>
            <a:ahLst/>
            <a:cxnLst/>
            <a:rect l="l" t="t" r="r" b="b"/>
            <a:pathLst>
              <a:path w="25854" h="25119" extrusionOk="0">
                <a:moveTo>
                  <a:pt x="486" y="0"/>
                </a:moveTo>
                <a:lnTo>
                  <a:pt x="1" y="7188"/>
                </a:lnTo>
                <a:cubicBezTo>
                  <a:pt x="57" y="7233"/>
                  <a:pt x="125" y="7290"/>
                  <a:pt x="182" y="7335"/>
                </a:cubicBezTo>
                <a:cubicBezTo>
                  <a:pt x="2529" y="9660"/>
                  <a:pt x="2404" y="12548"/>
                  <a:pt x="6038" y="13146"/>
                </a:cubicBezTo>
                <a:cubicBezTo>
                  <a:pt x="9514" y="13857"/>
                  <a:pt x="14422" y="12289"/>
                  <a:pt x="16228" y="16814"/>
                </a:cubicBezTo>
                <a:cubicBezTo>
                  <a:pt x="17311" y="19748"/>
                  <a:pt x="15302" y="22445"/>
                  <a:pt x="14264" y="25119"/>
                </a:cubicBezTo>
                <a:lnTo>
                  <a:pt x="25853" y="22072"/>
                </a:lnTo>
                <a:cubicBezTo>
                  <a:pt x="23077" y="14151"/>
                  <a:pt x="17446" y="7222"/>
                  <a:pt x="8690" y="3036"/>
                </a:cubicBezTo>
                <a:cubicBezTo>
                  <a:pt x="6061" y="1761"/>
                  <a:pt x="3319" y="745"/>
                  <a:pt x="486" y="0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4" name="Google Shape;4654;p21"/>
          <p:cNvSpPr/>
          <p:nvPr/>
        </p:nvSpPr>
        <p:spPr>
          <a:xfrm>
            <a:off x="2069216" y="267145"/>
            <a:ext cx="989549" cy="897743"/>
          </a:xfrm>
          <a:custGeom>
            <a:avLst/>
            <a:gdLst/>
            <a:ahLst/>
            <a:cxnLst/>
            <a:rect l="l" t="t" r="r" b="b"/>
            <a:pathLst>
              <a:path w="28833" h="26158" extrusionOk="0">
                <a:moveTo>
                  <a:pt x="1" y="0"/>
                </a:moveTo>
                <a:lnTo>
                  <a:pt x="441" y="113"/>
                </a:lnTo>
                <a:cubicBezTo>
                  <a:pt x="723" y="192"/>
                  <a:pt x="1152" y="283"/>
                  <a:pt x="1682" y="452"/>
                </a:cubicBezTo>
                <a:lnTo>
                  <a:pt x="2551" y="723"/>
                </a:lnTo>
                <a:cubicBezTo>
                  <a:pt x="2867" y="824"/>
                  <a:pt x="3206" y="948"/>
                  <a:pt x="3567" y="1072"/>
                </a:cubicBezTo>
                <a:cubicBezTo>
                  <a:pt x="4289" y="1343"/>
                  <a:pt x="5101" y="1671"/>
                  <a:pt x="5959" y="2054"/>
                </a:cubicBezTo>
                <a:cubicBezTo>
                  <a:pt x="6817" y="2438"/>
                  <a:pt x="7742" y="2889"/>
                  <a:pt x="8690" y="3420"/>
                </a:cubicBezTo>
                <a:cubicBezTo>
                  <a:pt x="9626" y="3950"/>
                  <a:pt x="10597" y="4537"/>
                  <a:pt x="11590" y="5202"/>
                </a:cubicBezTo>
                <a:cubicBezTo>
                  <a:pt x="13632" y="6579"/>
                  <a:pt x="15562" y="8114"/>
                  <a:pt x="17367" y="9784"/>
                </a:cubicBezTo>
                <a:cubicBezTo>
                  <a:pt x="19184" y="11454"/>
                  <a:pt x="20865" y="13259"/>
                  <a:pt x="22411" y="15178"/>
                </a:cubicBezTo>
                <a:cubicBezTo>
                  <a:pt x="23122" y="16069"/>
                  <a:pt x="23777" y="16983"/>
                  <a:pt x="24386" y="17942"/>
                </a:cubicBezTo>
                <a:cubicBezTo>
                  <a:pt x="24984" y="18845"/>
                  <a:pt x="25503" y="19725"/>
                  <a:pt x="25977" y="20538"/>
                </a:cubicBezTo>
                <a:cubicBezTo>
                  <a:pt x="26462" y="21350"/>
                  <a:pt x="26869" y="22106"/>
                  <a:pt x="27230" y="22794"/>
                </a:cubicBezTo>
                <a:cubicBezTo>
                  <a:pt x="27399" y="23133"/>
                  <a:pt x="27568" y="23449"/>
                  <a:pt x="27715" y="23754"/>
                </a:cubicBezTo>
                <a:cubicBezTo>
                  <a:pt x="27862" y="24047"/>
                  <a:pt x="27986" y="24329"/>
                  <a:pt x="28110" y="24577"/>
                </a:cubicBezTo>
                <a:cubicBezTo>
                  <a:pt x="28358" y="25074"/>
                  <a:pt x="28516" y="25469"/>
                  <a:pt x="28640" y="25740"/>
                </a:cubicBezTo>
                <a:cubicBezTo>
                  <a:pt x="28764" y="26022"/>
                  <a:pt x="28832" y="26157"/>
                  <a:pt x="28832" y="26157"/>
                </a:cubicBezTo>
                <a:cubicBezTo>
                  <a:pt x="28832" y="26157"/>
                  <a:pt x="28776" y="26010"/>
                  <a:pt x="28685" y="25728"/>
                </a:cubicBezTo>
                <a:cubicBezTo>
                  <a:pt x="28584" y="25446"/>
                  <a:pt x="28437" y="25040"/>
                  <a:pt x="28245" y="24521"/>
                </a:cubicBezTo>
                <a:cubicBezTo>
                  <a:pt x="28042" y="24002"/>
                  <a:pt x="27794" y="23370"/>
                  <a:pt x="27467" y="22670"/>
                </a:cubicBezTo>
                <a:cubicBezTo>
                  <a:pt x="27140" y="21971"/>
                  <a:pt x="26756" y="21192"/>
                  <a:pt x="26316" y="20346"/>
                </a:cubicBezTo>
                <a:cubicBezTo>
                  <a:pt x="25876" y="19499"/>
                  <a:pt x="25345" y="18619"/>
                  <a:pt x="24770" y="17694"/>
                </a:cubicBezTo>
                <a:cubicBezTo>
                  <a:pt x="24160" y="16712"/>
                  <a:pt x="23506" y="15776"/>
                  <a:pt x="22795" y="14873"/>
                </a:cubicBezTo>
                <a:cubicBezTo>
                  <a:pt x="21227" y="12943"/>
                  <a:pt x="19511" y="11127"/>
                  <a:pt x="17672" y="9457"/>
                </a:cubicBezTo>
                <a:cubicBezTo>
                  <a:pt x="16735" y="8599"/>
                  <a:pt x="15765" y="7775"/>
                  <a:pt x="14772" y="7008"/>
                </a:cubicBezTo>
                <a:cubicBezTo>
                  <a:pt x="13790" y="6241"/>
                  <a:pt x="12786" y="5541"/>
                  <a:pt x="11782" y="4898"/>
                </a:cubicBezTo>
                <a:cubicBezTo>
                  <a:pt x="10777" y="4255"/>
                  <a:pt x="9784" y="3668"/>
                  <a:pt x="8814" y="3160"/>
                </a:cubicBezTo>
                <a:cubicBezTo>
                  <a:pt x="7855" y="2652"/>
                  <a:pt x="6918" y="2212"/>
                  <a:pt x="6038" y="1840"/>
                </a:cubicBezTo>
                <a:cubicBezTo>
                  <a:pt x="5169" y="1479"/>
                  <a:pt x="4345" y="1174"/>
                  <a:pt x="3612" y="937"/>
                </a:cubicBezTo>
                <a:cubicBezTo>
                  <a:pt x="3251" y="824"/>
                  <a:pt x="2901" y="711"/>
                  <a:pt x="2585" y="610"/>
                </a:cubicBezTo>
                <a:lnTo>
                  <a:pt x="1694" y="373"/>
                </a:lnTo>
                <a:cubicBezTo>
                  <a:pt x="1163" y="237"/>
                  <a:pt x="723" y="158"/>
                  <a:pt x="441" y="91"/>
                </a:cubicBezTo>
                <a:lnTo>
                  <a:pt x="1" y="0"/>
                </a:lnTo>
                <a:close/>
              </a:path>
            </a:pathLst>
          </a:custGeom>
          <a:solidFill>
            <a:srgbClr val="BFDD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5" name="Google Shape;4655;p21"/>
          <p:cNvSpPr/>
          <p:nvPr/>
        </p:nvSpPr>
        <p:spPr>
          <a:xfrm>
            <a:off x="2055694" y="994454"/>
            <a:ext cx="32947" cy="108074"/>
          </a:xfrm>
          <a:custGeom>
            <a:avLst/>
            <a:gdLst/>
            <a:ahLst/>
            <a:cxnLst/>
            <a:rect l="l" t="t" r="r" b="b"/>
            <a:pathLst>
              <a:path w="960" h="3149" extrusionOk="0">
                <a:moveTo>
                  <a:pt x="948" y="0"/>
                </a:moveTo>
                <a:lnTo>
                  <a:pt x="948" y="0"/>
                </a:lnTo>
                <a:cubicBezTo>
                  <a:pt x="846" y="147"/>
                  <a:pt x="745" y="293"/>
                  <a:pt x="666" y="451"/>
                </a:cubicBezTo>
                <a:cubicBezTo>
                  <a:pt x="497" y="801"/>
                  <a:pt x="361" y="1151"/>
                  <a:pt x="271" y="1523"/>
                </a:cubicBezTo>
                <a:cubicBezTo>
                  <a:pt x="226" y="1715"/>
                  <a:pt x="169" y="1907"/>
                  <a:pt x="135" y="2099"/>
                </a:cubicBezTo>
                <a:cubicBezTo>
                  <a:pt x="113" y="2280"/>
                  <a:pt x="79" y="2460"/>
                  <a:pt x="45" y="2618"/>
                </a:cubicBezTo>
                <a:cubicBezTo>
                  <a:pt x="11" y="2787"/>
                  <a:pt x="0" y="2968"/>
                  <a:pt x="0" y="3148"/>
                </a:cubicBezTo>
                <a:cubicBezTo>
                  <a:pt x="113" y="3013"/>
                  <a:pt x="226" y="2866"/>
                  <a:pt x="316" y="2720"/>
                </a:cubicBezTo>
                <a:cubicBezTo>
                  <a:pt x="508" y="2381"/>
                  <a:pt x="643" y="2020"/>
                  <a:pt x="734" y="1648"/>
                </a:cubicBezTo>
                <a:cubicBezTo>
                  <a:pt x="835" y="1287"/>
                  <a:pt x="891" y="914"/>
                  <a:pt x="937" y="530"/>
                </a:cubicBezTo>
                <a:cubicBezTo>
                  <a:pt x="959" y="361"/>
                  <a:pt x="959" y="181"/>
                  <a:pt x="948" y="0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6" name="Google Shape;4656;p21"/>
          <p:cNvSpPr/>
          <p:nvPr/>
        </p:nvSpPr>
        <p:spPr>
          <a:xfrm>
            <a:off x="2047938" y="758985"/>
            <a:ext cx="27147" cy="274217"/>
          </a:xfrm>
          <a:custGeom>
            <a:avLst/>
            <a:gdLst/>
            <a:ahLst/>
            <a:cxnLst/>
            <a:rect l="l" t="t" r="r" b="b"/>
            <a:pathLst>
              <a:path w="791" h="7990" extrusionOk="0">
                <a:moveTo>
                  <a:pt x="790" y="0"/>
                </a:moveTo>
                <a:cubicBezTo>
                  <a:pt x="790" y="0"/>
                  <a:pt x="745" y="113"/>
                  <a:pt x="689" y="339"/>
                </a:cubicBezTo>
                <a:cubicBezTo>
                  <a:pt x="644" y="553"/>
                  <a:pt x="553" y="858"/>
                  <a:pt x="486" y="1230"/>
                </a:cubicBezTo>
                <a:cubicBezTo>
                  <a:pt x="440" y="1411"/>
                  <a:pt x="384" y="1614"/>
                  <a:pt x="361" y="1828"/>
                </a:cubicBezTo>
                <a:cubicBezTo>
                  <a:pt x="339" y="2043"/>
                  <a:pt x="305" y="2268"/>
                  <a:pt x="282" y="2505"/>
                </a:cubicBezTo>
                <a:cubicBezTo>
                  <a:pt x="226" y="2968"/>
                  <a:pt x="170" y="3476"/>
                  <a:pt x="147" y="3972"/>
                </a:cubicBezTo>
                <a:cubicBezTo>
                  <a:pt x="113" y="4469"/>
                  <a:pt x="91" y="4977"/>
                  <a:pt x="79" y="5439"/>
                </a:cubicBezTo>
                <a:cubicBezTo>
                  <a:pt x="68" y="5676"/>
                  <a:pt x="57" y="5902"/>
                  <a:pt x="45" y="6116"/>
                </a:cubicBezTo>
                <a:cubicBezTo>
                  <a:pt x="34" y="6331"/>
                  <a:pt x="23" y="6534"/>
                  <a:pt x="23" y="6726"/>
                </a:cubicBezTo>
                <a:cubicBezTo>
                  <a:pt x="0" y="7098"/>
                  <a:pt x="0" y="7425"/>
                  <a:pt x="0" y="7640"/>
                </a:cubicBezTo>
                <a:cubicBezTo>
                  <a:pt x="0" y="7854"/>
                  <a:pt x="12" y="7990"/>
                  <a:pt x="12" y="7990"/>
                </a:cubicBezTo>
                <a:cubicBezTo>
                  <a:pt x="12" y="7990"/>
                  <a:pt x="45" y="7865"/>
                  <a:pt x="102" y="7651"/>
                </a:cubicBezTo>
                <a:cubicBezTo>
                  <a:pt x="147" y="7425"/>
                  <a:pt x="226" y="7121"/>
                  <a:pt x="294" y="6748"/>
                </a:cubicBezTo>
                <a:cubicBezTo>
                  <a:pt x="350" y="6387"/>
                  <a:pt x="440" y="5947"/>
                  <a:pt x="497" y="5484"/>
                </a:cubicBezTo>
                <a:cubicBezTo>
                  <a:pt x="542" y="5011"/>
                  <a:pt x="598" y="4514"/>
                  <a:pt x="621" y="4006"/>
                </a:cubicBezTo>
                <a:cubicBezTo>
                  <a:pt x="655" y="3498"/>
                  <a:pt x="689" y="3013"/>
                  <a:pt x="700" y="2539"/>
                </a:cubicBezTo>
                <a:cubicBezTo>
                  <a:pt x="700" y="2302"/>
                  <a:pt x="700" y="2077"/>
                  <a:pt x="711" y="1862"/>
                </a:cubicBezTo>
                <a:cubicBezTo>
                  <a:pt x="734" y="1648"/>
                  <a:pt x="745" y="1445"/>
                  <a:pt x="756" y="1264"/>
                </a:cubicBezTo>
                <a:cubicBezTo>
                  <a:pt x="779" y="892"/>
                  <a:pt x="790" y="576"/>
                  <a:pt x="790" y="350"/>
                </a:cubicBezTo>
                <a:lnTo>
                  <a:pt x="790" y="0"/>
                </a:ln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7" name="Google Shape;4657;p21"/>
          <p:cNvSpPr/>
          <p:nvPr/>
        </p:nvSpPr>
        <p:spPr>
          <a:xfrm>
            <a:off x="2164901" y="914660"/>
            <a:ext cx="142531" cy="198713"/>
          </a:xfrm>
          <a:custGeom>
            <a:avLst/>
            <a:gdLst/>
            <a:ahLst/>
            <a:cxnLst/>
            <a:rect l="l" t="t" r="r" b="b"/>
            <a:pathLst>
              <a:path w="4153" h="5790" extrusionOk="0">
                <a:moveTo>
                  <a:pt x="4153" y="1"/>
                </a:moveTo>
                <a:cubicBezTo>
                  <a:pt x="4153" y="1"/>
                  <a:pt x="3825" y="305"/>
                  <a:pt x="3374" y="802"/>
                </a:cubicBezTo>
                <a:cubicBezTo>
                  <a:pt x="3160" y="1050"/>
                  <a:pt x="2900" y="1355"/>
                  <a:pt x="2629" y="1682"/>
                </a:cubicBezTo>
                <a:cubicBezTo>
                  <a:pt x="2370" y="2009"/>
                  <a:pt x="2088" y="2359"/>
                  <a:pt x="1828" y="2720"/>
                </a:cubicBezTo>
                <a:cubicBezTo>
                  <a:pt x="1320" y="3454"/>
                  <a:pt x="858" y="4221"/>
                  <a:pt x="519" y="4796"/>
                </a:cubicBezTo>
                <a:cubicBezTo>
                  <a:pt x="192" y="5383"/>
                  <a:pt x="0" y="5789"/>
                  <a:pt x="0" y="5789"/>
                </a:cubicBezTo>
                <a:cubicBezTo>
                  <a:pt x="0" y="5789"/>
                  <a:pt x="316" y="5473"/>
                  <a:pt x="745" y="4954"/>
                </a:cubicBezTo>
                <a:cubicBezTo>
                  <a:pt x="1174" y="4435"/>
                  <a:pt x="1715" y="3724"/>
                  <a:pt x="2223" y="2991"/>
                </a:cubicBezTo>
                <a:cubicBezTo>
                  <a:pt x="2471" y="2618"/>
                  <a:pt x="2731" y="2269"/>
                  <a:pt x="2968" y="1930"/>
                </a:cubicBezTo>
                <a:cubicBezTo>
                  <a:pt x="3205" y="1592"/>
                  <a:pt x="3419" y="1264"/>
                  <a:pt x="3589" y="982"/>
                </a:cubicBezTo>
                <a:cubicBezTo>
                  <a:pt x="3950" y="407"/>
                  <a:pt x="4153" y="1"/>
                  <a:pt x="4153" y="1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8" name="Google Shape;4658;p21"/>
          <p:cNvSpPr/>
          <p:nvPr/>
        </p:nvSpPr>
        <p:spPr>
          <a:xfrm>
            <a:off x="2329877" y="1204355"/>
            <a:ext cx="279639" cy="116208"/>
          </a:xfrm>
          <a:custGeom>
            <a:avLst/>
            <a:gdLst/>
            <a:ahLst/>
            <a:cxnLst/>
            <a:rect l="l" t="t" r="r" b="b"/>
            <a:pathLst>
              <a:path w="8148" h="3386" extrusionOk="0">
                <a:moveTo>
                  <a:pt x="8147" y="0"/>
                </a:moveTo>
                <a:cubicBezTo>
                  <a:pt x="8147" y="0"/>
                  <a:pt x="8001" y="34"/>
                  <a:pt x="7775" y="102"/>
                </a:cubicBezTo>
                <a:cubicBezTo>
                  <a:pt x="7538" y="181"/>
                  <a:pt x="7211" y="271"/>
                  <a:pt x="6816" y="406"/>
                </a:cubicBezTo>
                <a:cubicBezTo>
                  <a:pt x="6026" y="666"/>
                  <a:pt x="4999" y="1050"/>
                  <a:pt x="3984" y="1467"/>
                </a:cubicBezTo>
                <a:cubicBezTo>
                  <a:pt x="2957" y="1896"/>
                  <a:pt x="1964" y="2359"/>
                  <a:pt x="1219" y="2720"/>
                </a:cubicBezTo>
                <a:cubicBezTo>
                  <a:pt x="847" y="2911"/>
                  <a:pt x="553" y="3069"/>
                  <a:pt x="339" y="3194"/>
                </a:cubicBezTo>
                <a:cubicBezTo>
                  <a:pt x="124" y="3306"/>
                  <a:pt x="0" y="3385"/>
                  <a:pt x="0" y="3385"/>
                </a:cubicBezTo>
                <a:cubicBezTo>
                  <a:pt x="0" y="3385"/>
                  <a:pt x="136" y="3352"/>
                  <a:pt x="373" y="3284"/>
                </a:cubicBezTo>
                <a:cubicBezTo>
                  <a:pt x="598" y="3205"/>
                  <a:pt x="937" y="3115"/>
                  <a:pt x="1321" y="2979"/>
                </a:cubicBezTo>
                <a:cubicBezTo>
                  <a:pt x="2110" y="2720"/>
                  <a:pt x="3149" y="2336"/>
                  <a:pt x="4164" y="1918"/>
                </a:cubicBezTo>
                <a:cubicBezTo>
                  <a:pt x="5180" y="1490"/>
                  <a:pt x="6184" y="1027"/>
                  <a:pt x="6929" y="666"/>
                </a:cubicBezTo>
                <a:cubicBezTo>
                  <a:pt x="7290" y="474"/>
                  <a:pt x="7595" y="305"/>
                  <a:pt x="7809" y="192"/>
                </a:cubicBezTo>
                <a:cubicBezTo>
                  <a:pt x="8023" y="79"/>
                  <a:pt x="8147" y="0"/>
                  <a:pt x="8147" y="0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9" name="Google Shape;4659;p21"/>
          <p:cNvSpPr/>
          <p:nvPr/>
        </p:nvSpPr>
        <p:spPr>
          <a:xfrm>
            <a:off x="2202069" y="538616"/>
            <a:ext cx="70116" cy="203346"/>
          </a:xfrm>
          <a:custGeom>
            <a:avLst/>
            <a:gdLst/>
            <a:ahLst/>
            <a:cxnLst/>
            <a:rect l="l" t="t" r="r" b="b"/>
            <a:pathLst>
              <a:path w="2043" h="5925" extrusionOk="0">
                <a:moveTo>
                  <a:pt x="2043" y="1"/>
                </a:moveTo>
                <a:cubicBezTo>
                  <a:pt x="2043" y="1"/>
                  <a:pt x="1817" y="339"/>
                  <a:pt x="1569" y="870"/>
                </a:cubicBezTo>
                <a:cubicBezTo>
                  <a:pt x="1309" y="1400"/>
                  <a:pt x="1005" y="2122"/>
                  <a:pt x="734" y="2856"/>
                </a:cubicBezTo>
                <a:cubicBezTo>
                  <a:pt x="497" y="3612"/>
                  <a:pt x="294" y="4368"/>
                  <a:pt x="170" y="4943"/>
                </a:cubicBezTo>
                <a:cubicBezTo>
                  <a:pt x="91" y="5270"/>
                  <a:pt x="34" y="5598"/>
                  <a:pt x="0" y="5925"/>
                </a:cubicBezTo>
                <a:cubicBezTo>
                  <a:pt x="0" y="5925"/>
                  <a:pt x="192" y="5575"/>
                  <a:pt x="429" y="5033"/>
                </a:cubicBezTo>
                <a:cubicBezTo>
                  <a:pt x="666" y="4492"/>
                  <a:pt x="948" y="3770"/>
                  <a:pt x="1185" y="3025"/>
                </a:cubicBezTo>
                <a:cubicBezTo>
                  <a:pt x="1309" y="2652"/>
                  <a:pt x="1434" y="2280"/>
                  <a:pt x="1558" y="1930"/>
                </a:cubicBezTo>
                <a:cubicBezTo>
                  <a:pt x="1671" y="1580"/>
                  <a:pt x="1761" y="1253"/>
                  <a:pt x="1840" y="971"/>
                </a:cubicBezTo>
                <a:cubicBezTo>
                  <a:pt x="1986" y="396"/>
                  <a:pt x="2043" y="1"/>
                  <a:pt x="2043" y="1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0" name="Google Shape;4660;p21"/>
          <p:cNvSpPr/>
          <p:nvPr/>
        </p:nvSpPr>
        <p:spPr>
          <a:xfrm>
            <a:off x="2404214" y="879036"/>
            <a:ext cx="277717" cy="192501"/>
          </a:xfrm>
          <a:custGeom>
            <a:avLst/>
            <a:gdLst/>
            <a:ahLst/>
            <a:cxnLst/>
            <a:rect l="l" t="t" r="r" b="b"/>
            <a:pathLst>
              <a:path w="8092" h="5609" extrusionOk="0">
                <a:moveTo>
                  <a:pt x="8092" y="0"/>
                </a:moveTo>
                <a:cubicBezTo>
                  <a:pt x="8092" y="0"/>
                  <a:pt x="7956" y="68"/>
                  <a:pt x="7719" y="204"/>
                </a:cubicBezTo>
                <a:cubicBezTo>
                  <a:pt x="7494" y="339"/>
                  <a:pt x="7155" y="520"/>
                  <a:pt x="6760" y="768"/>
                </a:cubicBezTo>
                <a:cubicBezTo>
                  <a:pt x="5981" y="1253"/>
                  <a:pt x="4955" y="1930"/>
                  <a:pt x="3950" y="2630"/>
                </a:cubicBezTo>
                <a:cubicBezTo>
                  <a:pt x="3454" y="2991"/>
                  <a:pt x="2946" y="3341"/>
                  <a:pt x="2472" y="3679"/>
                </a:cubicBezTo>
                <a:cubicBezTo>
                  <a:pt x="1998" y="4006"/>
                  <a:pt x="1569" y="4334"/>
                  <a:pt x="1208" y="4616"/>
                </a:cubicBezTo>
                <a:cubicBezTo>
                  <a:pt x="836" y="4898"/>
                  <a:pt x="531" y="5146"/>
                  <a:pt x="328" y="5327"/>
                </a:cubicBezTo>
                <a:cubicBezTo>
                  <a:pt x="125" y="5496"/>
                  <a:pt x="1" y="5609"/>
                  <a:pt x="1" y="5609"/>
                </a:cubicBezTo>
                <a:cubicBezTo>
                  <a:pt x="1" y="5609"/>
                  <a:pt x="148" y="5530"/>
                  <a:pt x="384" y="5394"/>
                </a:cubicBezTo>
                <a:cubicBezTo>
                  <a:pt x="621" y="5259"/>
                  <a:pt x="960" y="5078"/>
                  <a:pt x="1355" y="4853"/>
                </a:cubicBezTo>
                <a:cubicBezTo>
                  <a:pt x="1750" y="4616"/>
                  <a:pt x="2213" y="4334"/>
                  <a:pt x="2698" y="4029"/>
                </a:cubicBezTo>
                <a:cubicBezTo>
                  <a:pt x="3194" y="3724"/>
                  <a:pt x="3713" y="3397"/>
                  <a:pt x="4210" y="3047"/>
                </a:cubicBezTo>
                <a:cubicBezTo>
                  <a:pt x="5214" y="2325"/>
                  <a:pt x="6196" y="1580"/>
                  <a:pt x="6918" y="1005"/>
                </a:cubicBezTo>
                <a:cubicBezTo>
                  <a:pt x="7279" y="711"/>
                  <a:pt x="7573" y="463"/>
                  <a:pt x="7776" y="283"/>
                </a:cubicBezTo>
                <a:cubicBezTo>
                  <a:pt x="7979" y="102"/>
                  <a:pt x="8092" y="0"/>
                  <a:pt x="8092" y="0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1" name="Google Shape;4661;p21"/>
          <p:cNvSpPr/>
          <p:nvPr/>
        </p:nvSpPr>
        <p:spPr>
          <a:xfrm>
            <a:off x="2667174" y="1134240"/>
            <a:ext cx="213436" cy="56628"/>
          </a:xfrm>
          <a:custGeom>
            <a:avLst/>
            <a:gdLst/>
            <a:ahLst/>
            <a:cxnLst/>
            <a:rect l="l" t="t" r="r" b="b"/>
            <a:pathLst>
              <a:path w="6219" h="1650" extrusionOk="0">
                <a:moveTo>
                  <a:pt x="6218" y="1"/>
                </a:moveTo>
                <a:cubicBezTo>
                  <a:pt x="6218" y="1"/>
                  <a:pt x="5812" y="57"/>
                  <a:pt x="5225" y="215"/>
                </a:cubicBezTo>
                <a:cubicBezTo>
                  <a:pt x="4932" y="283"/>
                  <a:pt x="4593" y="396"/>
                  <a:pt x="4232" y="486"/>
                </a:cubicBezTo>
                <a:cubicBezTo>
                  <a:pt x="3860" y="576"/>
                  <a:pt x="3476" y="712"/>
                  <a:pt x="3104" y="802"/>
                </a:cubicBezTo>
                <a:cubicBezTo>
                  <a:pt x="2720" y="892"/>
                  <a:pt x="2337" y="994"/>
                  <a:pt x="1976" y="1084"/>
                </a:cubicBezTo>
                <a:cubicBezTo>
                  <a:pt x="1603" y="1174"/>
                  <a:pt x="1265" y="1253"/>
                  <a:pt x="971" y="1344"/>
                </a:cubicBezTo>
                <a:cubicBezTo>
                  <a:pt x="384" y="1501"/>
                  <a:pt x="1" y="1648"/>
                  <a:pt x="1" y="1648"/>
                </a:cubicBezTo>
                <a:cubicBezTo>
                  <a:pt x="1" y="1648"/>
                  <a:pt x="34" y="1649"/>
                  <a:pt x="96" y="1649"/>
                </a:cubicBezTo>
                <a:cubicBezTo>
                  <a:pt x="250" y="1649"/>
                  <a:pt x="581" y="1643"/>
                  <a:pt x="1016" y="1603"/>
                </a:cubicBezTo>
                <a:cubicBezTo>
                  <a:pt x="1163" y="1603"/>
                  <a:pt x="1332" y="1580"/>
                  <a:pt x="1502" y="1569"/>
                </a:cubicBezTo>
                <a:cubicBezTo>
                  <a:pt x="1671" y="1547"/>
                  <a:pt x="1851" y="1535"/>
                  <a:pt x="2043" y="1501"/>
                </a:cubicBezTo>
                <a:cubicBezTo>
                  <a:pt x="2427" y="1434"/>
                  <a:pt x="2822" y="1355"/>
                  <a:pt x="3228" y="1265"/>
                </a:cubicBezTo>
                <a:cubicBezTo>
                  <a:pt x="3612" y="1152"/>
                  <a:pt x="4007" y="1016"/>
                  <a:pt x="4368" y="892"/>
                </a:cubicBezTo>
                <a:cubicBezTo>
                  <a:pt x="4548" y="824"/>
                  <a:pt x="4706" y="745"/>
                  <a:pt x="4876" y="678"/>
                </a:cubicBezTo>
                <a:cubicBezTo>
                  <a:pt x="5034" y="610"/>
                  <a:pt x="5180" y="542"/>
                  <a:pt x="5316" y="475"/>
                </a:cubicBezTo>
                <a:cubicBezTo>
                  <a:pt x="5869" y="215"/>
                  <a:pt x="6218" y="1"/>
                  <a:pt x="6218" y="1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2" name="Google Shape;4662;p21"/>
          <p:cNvSpPr/>
          <p:nvPr/>
        </p:nvSpPr>
        <p:spPr>
          <a:xfrm>
            <a:off x="2289585" y="1050773"/>
            <a:ext cx="48357" cy="35178"/>
          </a:xfrm>
          <a:custGeom>
            <a:avLst/>
            <a:gdLst/>
            <a:ahLst/>
            <a:cxnLst/>
            <a:rect l="l" t="t" r="r" b="b"/>
            <a:pathLst>
              <a:path w="1409" h="1025" extrusionOk="0">
                <a:moveTo>
                  <a:pt x="875" y="1"/>
                </a:moveTo>
                <a:cubicBezTo>
                  <a:pt x="852" y="1"/>
                  <a:pt x="828" y="3"/>
                  <a:pt x="802" y="7"/>
                </a:cubicBezTo>
                <a:cubicBezTo>
                  <a:pt x="768" y="7"/>
                  <a:pt x="745" y="7"/>
                  <a:pt x="723" y="18"/>
                </a:cubicBezTo>
                <a:cubicBezTo>
                  <a:pt x="328" y="131"/>
                  <a:pt x="1" y="864"/>
                  <a:pt x="542" y="1011"/>
                </a:cubicBezTo>
                <a:cubicBezTo>
                  <a:pt x="579" y="1020"/>
                  <a:pt x="614" y="1025"/>
                  <a:pt x="649" y="1025"/>
                </a:cubicBezTo>
                <a:cubicBezTo>
                  <a:pt x="1173" y="1025"/>
                  <a:pt x="1409" y="1"/>
                  <a:pt x="87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3" name="Google Shape;4663;p21"/>
          <p:cNvSpPr/>
          <p:nvPr/>
        </p:nvSpPr>
        <p:spPr>
          <a:xfrm>
            <a:off x="2277196" y="1175046"/>
            <a:ext cx="47362" cy="35556"/>
          </a:xfrm>
          <a:custGeom>
            <a:avLst/>
            <a:gdLst/>
            <a:ahLst/>
            <a:cxnLst/>
            <a:rect l="l" t="t" r="r" b="b"/>
            <a:pathLst>
              <a:path w="1380" h="1036" extrusionOk="0">
                <a:moveTo>
                  <a:pt x="858" y="1"/>
                </a:moveTo>
                <a:cubicBezTo>
                  <a:pt x="833" y="1"/>
                  <a:pt x="807" y="3"/>
                  <a:pt x="779" y="8"/>
                </a:cubicBezTo>
                <a:cubicBezTo>
                  <a:pt x="757" y="8"/>
                  <a:pt x="734" y="19"/>
                  <a:pt x="712" y="30"/>
                </a:cubicBezTo>
                <a:cubicBezTo>
                  <a:pt x="305" y="143"/>
                  <a:pt x="1" y="888"/>
                  <a:pt x="554" y="1023"/>
                </a:cubicBezTo>
                <a:cubicBezTo>
                  <a:pt x="587" y="1031"/>
                  <a:pt x="620" y="1035"/>
                  <a:pt x="652" y="1035"/>
                </a:cubicBezTo>
                <a:cubicBezTo>
                  <a:pt x="1175" y="1035"/>
                  <a:pt x="1379" y="1"/>
                  <a:pt x="858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4" name="Google Shape;4664;p21"/>
          <p:cNvSpPr/>
          <p:nvPr/>
        </p:nvSpPr>
        <p:spPr>
          <a:xfrm>
            <a:off x="2506934" y="1255835"/>
            <a:ext cx="51102" cy="28829"/>
          </a:xfrm>
          <a:custGeom>
            <a:avLst/>
            <a:gdLst/>
            <a:ahLst/>
            <a:cxnLst/>
            <a:rect l="l" t="t" r="r" b="b"/>
            <a:pathLst>
              <a:path w="1489" h="840" extrusionOk="0">
                <a:moveTo>
                  <a:pt x="888" y="0"/>
                </a:moveTo>
                <a:cubicBezTo>
                  <a:pt x="477" y="0"/>
                  <a:pt x="1" y="423"/>
                  <a:pt x="382" y="723"/>
                </a:cubicBezTo>
                <a:cubicBezTo>
                  <a:pt x="393" y="734"/>
                  <a:pt x="416" y="746"/>
                  <a:pt x="438" y="757"/>
                </a:cubicBezTo>
                <a:cubicBezTo>
                  <a:pt x="525" y="813"/>
                  <a:pt x="638" y="839"/>
                  <a:pt x="754" y="839"/>
                </a:cubicBezTo>
                <a:cubicBezTo>
                  <a:pt x="1105" y="839"/>
                  <a:pt x="1488" y="600"/>
                  <a:pt x="1285" y="227"/>
                </a:cubicBezTo>
                <a:cubicBezTo>
                  <a:pt x="1199" y="65"/>
                  <a:pt x="1048" y="0"/>
                  <a:pt x="888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5" name="Google Shape;4665;p21"/>
          <p:cNvSpPr/>
          <p:nvPr/>
        </p:nvSpPr>
        <p:spPr>
          <a:xfrm>
            <a:off x="2040731" y="1280100"/>
            <a:ext cx="38438" cy="36860"/>
          </a:xfrm>
          <a:custGeom>
            <a:avLst/>
            <a:gdLst/>
            <a:ahLst/>
            <a:cxnLst/>
            <a:rect l="l" t="t" r="r" b="b"/>
            <a:pathLst>
              <a:path w="1120" h="1074" extrusionOk="0">
                <a:moveTo>
                  <a:pt x="635" y="1"/>
                </a:moveTo>
                <a:cubicBezTo>
                  <a:pt x="614" y="1"/>
                  <a:pt x="593" y="2"/>
                  <a:pt x="571" y="5"/>
                </a:cubicBezTo>
                <a:cubicBezTo>
                  <a:pt x="0" y="45"/>
                  <a:pt x="52" y="1073"/>
                  <a:pt x="490" y="1073"/>
                </a:cubicBezTo>
                <a:cubicBezTo>
                  <a:pt x="545" y="1073"/>
                  <a:pt x="606" y="1057"/>
                  <a:pt x="673" y="1020"/>
                </a:cubicBezTo>
                <a:cubicBezTo>
                  <a:pt x="696" y="1009"/>
                  <a:pt x="707" y="998"/>
                  <a:pt x="729" y="987"/>
                </a:cubicBezTo>
                <a:cubicBezTo>
                  <a:pt x="1054" y="759"/>
                  <a:pt x="1119" y="1"/>
                  <a:pt x="63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6" name="Google Shape;4666;p21"/>
          <p:cNvSpPr/>
          <p:nvPr/>
        </p:nvSpPr>
        <p:spPr>
          <a:xfrm>
            <a:off x="2406685" y="1157646"/>
            <a:ext cx="42454" cy="28623"/>
          </a:xfrm>
          <a:custGeom>
            <a:avLst/>
            <a:gdLst/>
            <a:ahLst/>
            <a:cxnLst/>
            <a:rect l="l" t="t" r="r" b="b"/>
            <a:pathLst>
              <a:path w="1237" h="834" extrusionOk="0">
                <a:moveTo>
                  <a:pt x="451" y="1"/>
                </a:moveTo>
                <a:cubicBezTo>
                  <a:pt x="211" y="1"/>
                  <a:pt x="1" y="123"/>
                  <a:pt x="30" y="413"/>
                </a:cubicBezTo>
                <a:cubicBezTo>
                  <a:pt x="56" y="704"/>
                  <a:pt x="336" y="834"/>
                  <a:pt x="604" y="834"/>
                </a:cubicBezTo>
                <a:cubicBezTo>
                  <a:pt x="928" y="834"/>
                  <a:pt x="1236" y="644"/>
                  <a:pt x="1057" y="323"/>
                </a:cubicBezTo>
                <a:cubicBezTo>
                  <a:pt x="1046" y="300"/>
                  <a:pt x="1035" y="278"/>
                  <a:pt x="1023" y="267"/>
                </a:cubicBezTo>
                <a:cubicBezTo>
                  <a:pt x="911" y="100"/>
                  <a:pt x="669" y="1"/>
                  <a:pt x="451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7" name="Google Shape;4667;p21"/>
          <p:cNvSpPr/>
          <p:nvPr/>
        </p:nvSpPr>
        <p:spPr>
          <a:xfrm>
            <a:off x="2141735" y="874266"/>
            <a:ext cx="38370" cy="37477"/>
          </a:xfrm>
          <a:custGeom>
            <a:avLst/>
            <a:gdLst/>
            <a:ahLst/>
            <a:cxnLst/>
            <a:rect l="l" t="t" r="r" b="b"/>
            <a:pathLst>
              <a:path w="1118" h="1092" extrusionOk="0">
                <a:moveTo>
                  <a:pt x="605" y="0"/>
                </a:moveTo>
                <a:cubicBezTo>
                  <a:pt x="548" y="0"/>
                  <a:pt x="484" y="19"/>
                  <a:pt x="416" y="60"/>
                </a:cubicBezTo>
                <a:cubicBezTo>
                  <a:pt x="393" y="72"/>
                  <a:pt x="371" y="83"/>
                  <a:pt x="359" y="94"/>
                </a:cubicBezTo>
                <a:cubicBezTo>
                  <a:pt x="34" y="333"/>
                  <a:pt x="0" y="1091"/>
                  <a:pt x="488" y="1091"/>
                </a:cubicBezTo>
                <a:cubicBezTo>
                  <a:pt x="508" y="1091"/>
                  <a:pt x="529" y="1090"/>
                  <a:pt x="551" y="1087"/>
                </a:cubicBezTo>
                <a:cubicBezTo>
                  <a:pt x="1118" y="1008"/>
                  <a:pt x="1028" y="0"/>
                  <a:pt x="605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8" name="Google Shape;4668;p21"/>
          <p:cNvSpPr/>
          <p:nvPr/>
        </p:nvSpPr>
        <p:spPr>
          <a:xfrm>
            <a:off x="2189748" y="1232566"/>
            <a:ext cx="38301" cy="37786"/>
          </a:xfrm>
          <a:custGeom>
            <a:avLst/>
            <a:gdLst/>
            <a:ahLst/>
            <a:cxnLst/>
            <a:rect l="l" t="t" r="r" b="b"/>
            <a:pathLst>
              <a:path w="1116" h="1101" extrusionOk="0">
                <a:moveTo>
                  <a:pt x="649" y="0"/>
                </a:moveTo>
                <a:cubicBezTo>
                  <a:pt x="615" y="0"/>
                  <a:pt x="579" y="4"/>
                  <a:pt x="540" y="13"/>
                </a:cubicBezTo>
                <a:cubicBezTo>
                  <a:pt x="1" y="131"/>
                  <a:pt x="160" y="1101"/>
                  <a:pt x="574" y="1101"/>
                </a:cubicBezTo>
                <a:cubicBezTo>
                  <a:pt x="637" y="1101"/>
                  <a:pt x="705" y="1079"/>
                  <a:pt x="777" y="1029"/>
                </a:cubicBezTo>
                <a:cubicBezTo>
                  <a:pt x="788" y="1006"/>
                  <a:pt x="811" y="995"/>
                  <a:pt x="822" y="984"/>
                </a:cubicBezTo>
                <a:cubicBezTo>
                  <a:pt x="1116" y="721"/>
                  <a:pt x="1097" y="0"/>
                  <a:pt x="649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9" name="Google Shape;4669;p21"/>
          <p:cNvSpPr/>
          <p:nvPr/>
        </p:nvSpPr>
        <p:spPr>
          <a:xfrm>
            <a:off x="2359907" y="890602"/>
            <a:ext cx="38576" cy="38061"/>
          </a:xfrm>
          <a:custGeom>
            <a:avLst/>
            <a:gdLst/>
            <a:ahLst/>
            <a:cxnLst/>
            <a:rect l="l" t="t" r="r" b="b"/>
            <a:pathLst>
              <a:path w="1124" h="1109" extrusionOk="0">
                <a:moveTo>
                  <a:pt x="645" y="0"/>
                </a:moveTo>
                <a:cubicBezTo>
                  <a:pt x="611" y="0"/>
                  <a:pt x="575" y="5"/>
                  <a:pt x="536" y="13"/>
                </a:cubicBezTo>
                <a:cubicBezTo>
                  <a:pt x="0" y="150"/>
                  <a:pt x="179" y="1109"/>
                  <a:pt x="578" y="1109"/>
                </a:cubicBezTo>
                <a:cubicBezTo>
                  <a:pt x="642" y="1109"/>
                  <a:pt x="711" y="1085"/>
                  <a:pt x="784" y="1029"/>
                </a:cubicBezTo>
                <a:lnTo>
                  <a:pt x="840" y="984"/>
                </a:lnTo>
                <a:cubicBezTo>
                  <a:pt x="1124" y="721"/>
                  <a:pt x="1095" y="0"/>
                  <a:pt x="645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0" name="Google Shape;4670;p21"/>
          <p:cNvSpPr/>
          <p:nvPr/>
        </p:nvSpPr>
        <p:spPr>
          <a:xfrm>
            <a:off x="2184085" y="1342047"/>
            <a:ext cx="51789" cy="29103"/>
          </a:xfrm>
          <a:custGeom>
            <a:avLst/>
            <a:gdLst/>
            <a:ahLst/>
            <a:cxnLst/>
            <a:rect l="l" t="t" r="r" b="b"/>
            <a:pathLst>
              <a:path w="1509" h="848" extrusionOk="0">
                <a:moveTo>
                  <a:pt x="763" y="0"/>
                </a:moveTo>
                <a:cubicBezTo>
                  <a:pt x="406" y="0"/>
                  <a:pt x="0" y="255"/>
                  <a:pt x="209" y="637"/>
                </a:cubicBezTo>
                <a:cubicBezTo>
                  <a:pt x="297" y="787"/>
                  <a:pt x="445" y="848"/>
                  <a:pt x="601" y="848"/>
                </a:cubicBezTo>
                <a:cubicBezTo>
                  <a:pt x="1021" y="848"/>
                  <a:pt x="1509" y="414"/>
                  <a:pt x="1123" y="118"/>
                </a:cubicBezTo>
                <a:cubicBezTo>
                  <a:pt x="1100" y="107"/>
                  <a:pt x="1077" y="84"/>
                  <a:pt x="1055" y="73"/>
                </a:cubicBezTo>
                <a:cubicBezTo>
                  <a:pt x="974" y="23"/>
                  <a:pt x="871" y="0"/>
                  <a:pt x="763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1" name="Google Shape;4671;p21"/>
          <p:cNvSpPr/>
          <p:nvPr/>
        </p:nvSpPr>
        <p:spPr>
          <a:xfrm>
            <a:off x="2116338" y="1194128"/>
            <a:ext cx="52235" cy="29103"/>
          </a:xfrm>
          <a:custGeom>
            <a:avLst/>
            <a:gdLst/>
            <a:ahLst/>
            <a:cxnLst/>
            <a:rect l="l" t="t" r="r" b="b"/>
            <a:pathLst>
              <a:path w="1522" h="848" extrusionOk="0">
                <a:moveTo>
                  <a:pt x="919" y="0"/>
                </a:moveTo>
                <a:cubicBezTo>
                  <a:pt x="497" y="0"/>
                  <a:pt x="1" y="465"/>
                  <a:pt x="411" y="749"/>
                </a:cubicBezTo>
                <a:cubicBezTo>
                  <a:pt x="433" y="761"/>
                  <a:pt x="445" y="772"/>
                  <a:pt x="467" y="783"/>
                </a:cubicBezTo>
                <a:cubicBezTo>
                  <a:pt x="547" y="827"/>
                  <a:pt x="645" y="847"/>
                  <a:pt x="745" y="847"/>
                </a:cubicBezTo>
                <a:cubicBezTo>
                  <a:pt x="1112" y="847"/>
                  <a:pt x="1521" y="578"/>
                  <a:pt x="1291" y="197"/>
                </a:cubicBezTo>
                <a:cubicBezTo>
                  <a:pt x="1204" y="57"/>
                  <a:pt x="1066" y="0"/>
                  <a:pt x="919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21"/>
          <p:cNvSpPr/>
          <p:nvPr/>
        </p:nvSpPr>
        <p:spPr>
          <a:xfrm>
            <a:off x="2124815" y="1294102"/>
            <a:ext cx="39159" cy="31403"/>
          </a:xfrm>
          <a:custGeom>
            <a:avLst/>
            <a:gdLst/>
            <a:ahLst/>
            <a:cxnLst/>
            <a:rect l="l" t="t" r="r" b="b"/>
            <a:pathLst>
              <a:path w="1141" h="915" extrusionOk="0">
                <a:moveTo>
                  <a:pt x="446" y="1"/>
                </a:moveTo>
                <a:cubicBezTo>
                  <a:pt x="289" y="1"/>
                  <a:pt x="151" y="82"/>
                  <a:pt x="96" y="285"/>
                </a:cubicBezTo>
                <a:cubicBezTo>
                  <a:pt x="1" y="660"/>
                  <a:pt x="423" y="915"/>
                  <a:pt x="751" y="915"/>
                </a:cubicBezTo>
                <a:cubicBezTo>
                  <a:pt x="966" y="915"/>
                  <a:pt x="1141" y="804"/>
                  <a:pt x="1100" y="545"/>
                </a:cubicBezTo>
                <a:cubicBezTo>
                  <a:pt x="1100" y="511"/>
                  <a:pt x="1089" y="488"/>
                  <a:pt x="1089" y="477"/>
                </a:cubicBezTo>
                <a:cubicBezTo>
                  <a:pt x="1019" y="223"/>
                  <a:pt x="707" y="1"/>
                  <a:pt x="446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3" name="Google Shape;4673;p21"/>
          <p:cNvSpPr/>
          <p:nvPr/>
        </p:nvSpPr>
        <p:spPr>
          <a:xfrm>
            <a:off x="2047663" y="1355123"/>
            <a:ext cx="39434" cy="31403"/>
          </a:xfrm>
          <a:custGeom>
            <a:avLst/>
            <a:gdLst/>
            <a:ahLst/>
            <a:cxnLst/>
            <a:rect l="l" t="t" r="r" b="b"/>
            <a:pathLst>
              <a:path w="1149" h="915" extrusionOk="0">
                <a:moveTo>
                  <a:pt x="444" y="1"/>
                </a:moveTo>
                <a:cubicBezTo>
                  <a:pt x="280" y="1"/>
                  <a:pt x="136" y="86"/>
                  <a:pt x="87" y="301"/>
                </a:cubicBezTo>
                <a:cubicBezTo>
                  <a:pt x="0" y="669"/>
                  <a:pt x="413" y="914"/>
                  <a:pt x="740" y="914"/>
                </a:cubicBezTo>
                <a:cubicBezTo>
                  <a:pt x="964" y="914"/>
                  <a:pt x="1149" y="798"/>
                  <a:pt x="1103" y="527"/>
                </a:cubicBezTo>
                <a:cubicBezTo>
                  <a:pt x="1103" y="504"/>
                  <a:pt x="1092" y="482"/>
                  <a:pt x="1080" y="459"/>
                </a:cubicBezTo>
                <a:cubicBezTo>
                  <a:pt x="1011" y="211"/>
                  <a:pt x="702" y="1"/>
                  <a:pt x="444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4" name="Google Shape;4674;p21"/>
          <p:cNvSpPr/>
          <p:nvPr/>
        </p:nvSpPr>
        <p:spPr>
          <a:xfrm>
            <a:off x="2087131" y="518470"/>
            <a:ext cx="39090" cy="37237"/>
          </a:xfrm>
          <a:custGeom>
            <a:avLst/>
            <a:gdLst/>
            <a:ahLst/>
            <a:cxnLst/>
            <a:rect l="l" t="t" r="r" b="b"/>
            <a:pathLst>
              <a:path w="1139" h="1085" extrusionOk="0">
                <a:moveTo>
                  <a:pt x="676" y="0"/>
                </a:moveTo>
                <a:cubicBezTo>
                  <a:pt x="625" y="0"/>
                  <a:pt x="568" y="14"/>
                  <a:pt x="506" y="46"/>
                </a:cubicBezTo>
                <a:cubicBezTo>
                  <a:pt x="483" y="57"/>
                  <a:pt x="461" y="69"/>
                  <a:pt x="438" y="80"/>
                </a:cubicBezTo>
                <a:cubicBezTo>
                  <a:pt x="93" y="302"/>
                  <a:pt x="1" y="1085"/>
                  <a:pt x="539" y="1085"/>
                </a:cubicBezTo>
                <a:cubicBezTo>
                  <a:pt x="547" y="1085"/>
                  <a:pt x="554" y="1084"/>
                  <a:pt x="562" y="1084"/>
                </a:cubicBezTo>
                <a:cubicBezTo>
                  <a:pt x="1139" y="1054"/>
                  <a:pt x="1117" y="0"/>
                  <a:pt x="676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5" name="Google Shape;4675;p21"/>
          <p:cNvSpPr/>
          <p:nvPr/>
        </p:nvSpPr>
        <p:spPr>
          <a:xfrm>
            <a:off x="2026488" y="1133793"/>
            <a:ext cx="42420" cy="28657"/>
          </a:xfrm>
          <a:custGeom>
            <a:avLst/>
            <a:gdLst/>
            <a:ahLst/>
            <a:cxnLst/>
            <a:rect l="l" t="t" r="r" b="b"/>
            <a:pathLst>
              <a:path w="1236" h="835" extrusionOk="0">
                <a:moveTo>
                  <a:pt x="636" y="1"/>
                </a:moveTo>
                <a:cubicBezTo>
                  <a:pt x="310" y="1"/>
                  <a:pt x="0" y="193"/>
                  <a:pt x="174" y="521"/>
                </a:cubicBezTo>
                <a:cubicBezTo>
                  <a:pt x="185" y="533"/>
                  <a:pt x="197" y="555"/>
                  <a:pt x="208" y="578"/>
                </a:cubicBezTo>
                <a:cubicBezTo>
                  <a:pt x="325" y="737"/>
                  <a:pt x="565" y="834"/>
                  <a:pt x="781" y="834"/>
                </a:cubicBezTo>
                <a:cubicBezTo>
                  <a:pt x="1023" y="834"/>
                  <a:pt x="1236" y="712"/>
                  <a:pt x="1212" y="420"/>
                </a:cubicBezTo>
                <a:cubicBezTo>
                  <a:pt x="1182" y="130"/>
                  <a:pt x="904" y="1"/>
                  <a:pt x="636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6" name="Google Shape;4676;p21"/>
          <p:cNvSpPr/>
          <p:nvPr/>
        </p:nvSpPr>
        <p:spPr>
          <a:xfrm>
            <a:off x="2107243" y="1024210"/>
            <a:ext cx="38988" cy="37409"/>
          </a:xfrm>
          <a:custGeom>
            <a:avLst/>
            <a:gdLst/>
            <a:ahLst/>
            <a:cxnLst/>
            <a:rect l="l" t="t" r="r" b="b"/>
            <a:pathLst>
              <a:path w="1136" h="1090" extrusionOk="0">
                <a:moveTo>
                  <a:pt x="619" y="0"/>
                </a:moveTo>
                <a:cubicBezTo>
                  <a:pt x="604" y="0"/>
                  <a:pt x="590" y="1"/>
                  <a:pt x="574" y="2"/>
                </a:cubicBezTo>
                <a:cubicBezTo>
                  <a:pt x="1" y="52"/>
                  <a:pt x="55" y="1090"/>
                  <a:pt x="498" y="1090"/>
                </a:cubicBezTo>
                <a:cubicBezTo>
                  <a:pt x="552" y="1090"/>
                  <a:pt x="611" y="1074"/>
                  <a:pt x="676" y="1040"/>
                </a:cubicBezTo>
                <a:cubicBezTo>
                  <a:pt x="698" y="1029"/>
                  <a:pt x="710" y="1018"/>
                  <a:pt x="732" y="1006"/>
                </a:cubicBezTo>
                <a:cubicBezTo>
                  <a:pt x="1073" y="776"/>
                  <a:pt x="1135" y="0"/>
                  <a:pt x="619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7" name="Google Shape;4677;p21"/>
          <p:cNvSpPr/>
          <p:nvPr/>
        </p:nvSpPr>
        <p:spPr>
          <a:xfrm>
            <a:off x="2325106" y="713133"/>
            <a:ext cx="43380" cy="28554"/>
          </a:xfrm>
          <a:custGeom>
            <a:avLst/>
            <a:gdLst/>
            <a:ahLst/>
            <a:cxnLst/>
            <a:rect l="l" t="t" r="r" b="b"/>
            <a:pathLst>
              <a:path w="1264" h="832" extrusionOk="0">
                <a:moveTo>
                  <a:pt x="482" y="0"/>
                </a:moveTo>
                <a:cubicBezTo>
                  <a:pt x="228" y="0"/>
                  <a:pt x="1" y="131"/>
                  <a:pt x="38" y="434"/>
                </a:cubicBezTo>
                <a:cubicBezTo>
                  <a:pt x="77" y="712"/>
                  <a:pt x="339" y="832"/>
                  <a:pt x="597" y="832"/>
                </a:cubicBezTo>
                <a:cubicBezTo>
                  <a:pt x="934" y="832"/>
                  <a:pt x="1263" y="625"/>
                  <a:pt x="1065" y="298"/>
                </a:cubicBezTo>
                <a:cubicBezTo>
                  <a:pt x="1053" y="276"/>
                  <a:pt x="1042" y="264"/>
                  <a:pt x="1031" y="242"/>
                </a:cubicBezTo>
                <a:cubicBezTo>
                  <a:pt x="919" y="89"/>
                  <a:pt x="691" y="0"/>
                  <a:pt x="482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8" name="Google Shape;4678;p21"/>
          <p:cNvSpPr/>
          <p:nvPr/>
        </p:nvSpPr>
        <p:spPr>
          <a:xfrm>
            <a:off x="2163356" y="1133656"/>
            <a:ext cx="47911" cy="35247"/>
          </a:xfrm>
          <a:custGeom>
            <a:avLst/>
            <a:gdLst/>
            <a:ahLst/>
            <a:cxnLst/>
            <a:rect l="l" t="t" r="r" b="b"/>
            <a:pathLst>
              <a:path w="1396" h="1027" extrusionOk="0">
                <a:moveTo>
                  <a:pt x="862" y="1"/>
                </a:moveTo>
                <a:cubicBezTo>
                  <a:pt x="840" y="1"/>
                  <a:pt x="816" y="3"/>
                  <a:pt x="790" y="6"/>
                </a:cubicBezTo>
                <a:cubicBezTo>
                  <a:pt x="767" y="6"/>
                  <a:pt x="745" y="18"/>
                  <a:pt x="722" y="29"/>
                </a:cubicBezTo>
                <a:cubicBezTo>
                  <a:pt x="316" y="131"/>
                  <a:pt x="0" y="875"/>
                  <a:pt x="542" y="1011"/>
                </a:cubicBezTo>
                <a:cubicBezTo>
                  <a:pt x="580" y="1021"/>
                  <a:pt x="618" y="1026"/>
                  <a:pt x="654" y="1026"/>
                </a:cubicBezTo>
                <a:cubicBezTo>
                  <a:pt x="1173" y="1026"/>
                  <a:pt x="1396" y="1"/>
                  <a:pt x="862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9" name="Google Shape;4679;p21"/>
          <p:cNvSpPr/>
          <p:nvPr/>
        </p:nvSpPr>
        <p:spPr>
          <a:xfrm>
            <a:off x="2048316" y="1198246"/>
            <a:ext cx="47327" cy="35590"/>
          </a:xfrm>
          <a:custGeom>
            <a:avLst/>
            <a:gdLst/>
            <a:ahLst/>
            <a:cxnLst/>
            <a:rect l="l" t="t" r="r" b="b"/>
            <a:pathLst>
              <a:path w="1379" h="1037" extrusionOk="0">
                <a:moveTo>
                  <a:pt x="864" y="0"/>
                </a:moveTo>
                <a:cubicBezTo>
                  <a:pt x="838" y="0"/>
                  <a:pt x="809" y="3"/>
                  <a:pt x="779" y="9"/>
                </a:cubicBezTo>
                <a:cubicBezTo>
                  <a:pt x="757" y="9"/>
                  <a:pt x="734" y="20"/>
                  <a:pt x="712" y="20"/>
                </a:cubicBezTo>
                <a:cubicBezTo>
                  <a:pt x="305" y="144"/>
                  <a:pt x="1" y="889"/>
                  <a:pt x="542" y="1024"/>
                </a:cubicBezTo>
                <a:cubicBezTo>
                  <a:pt x="576" y="1032"/>
                  <a:pt x="610" y="1036"/>
                  <a:pt x="641" y="1036"/>
                </a:cubicBezTo>
                <a:cubicBezTo>
                  <a:pt x="1172" y="1036"/>
                  <a:pt x="1378" y="0"/>
                  <a:pt x="864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0" name="Google Shape;4680;p21"/>
          <p:cNvSpPr/>
          <p:nvPr/>
        </p:nvSpPr>
        <p:spPr>
          <a:xfrm>
            <a:off x="2697101" y="1026818"/>
            <a:ext cx="38507" cy="36860"/>
          </a:xfrm>
          <a:custGeom>
            <a:avLst/>
            <a:gdLst/>
            <a:ahLst/>
            <a:cxnLst/>
            <a:rect l="l" t="t" r="r" b="b"/>
            <a:pathLst>
              <a:path w="1122" h="1074" extrusionOk="0">
                <a:moveTo>
                  <a:pt x="626" y="1"/>
                </a:moveTo>
                <a:cubicBezTo>
                  <a:pt x="606" y="1"/>
                  <a:pt x="584" y="2"/>
                  <a:pt x="562" y="5"/>
                </a:cubicBezTo>
                <a:cubicBezTo>
                  <a:pt x="1" y="45"/>
                  <a:pt x="54" y="1073"/>
                  <a:pt x="484" y="1073"/>
                </a:cubicBezTo>
                <a:cubicBezTo>
                  <a:pt x="538" y="1073"/>
                  <a:pt x="598" y="1057"/>
                  <a:pt x="663" y="1021"/>
                </a:cubicBezTo>
                <a:lnTo>
                  <a:pt x="720" y="987"/>
                </a:lnTo>
                <a:cubicBezTo>
                  <a:pt x="1056" y="759"/>
                  <a:pt x="1121" y="1"/>
                  <a:pt x="626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1" name="Google Shape;4681;p21"/>
          <p:cNvSpPr/>
          <p:nvPr/>
        </p:nvSpPr>
        <p:spPr>
          <a:xfrm>
            <a:off x="2007612" y="1374171"/>
            <a:ext cx="42454" cy="28657"/>
          </a:xfrm>
          <a:custGeom>
            <a:avLst/>
            <a:gdLst/>
            <a:ahLst/>
            <a:cxnLst/>
            <a:rect l="l" t="t" r="r" b="b"/>
            <a:pathLst>
              <a:path w="1237" h="835" extrusionOk="0">
                <a:moveTo>
                  <a:pt x="455" y="1"/>
                </a:moveTo>
                <a:cubicBezTo>
                  <a:pt x="213" y="1"/>
                  <a:pt x="1" y="125"/>
                  <a:pt x="24" y="423"/>
                </a:cubicBezTo>
                <a:cubicBezTo>
                  <a:pt x="50" y="708"/>
                  <a:pt x="326" y="834"/>
                  <a:pt x="594" y="834"/>
                </a:cubicBezTo>
                <a:cubicBezTo>
                  <a:pt x="922" y="834"/>
                  <a:pt x="1236" y="645"/>
                  <a:pt x="1063" y="322"/>
                </a:cubicBezTo>
                <a:cubicBezTo>
                  <a:pt x="1051" y="299"/>
                  <a:pt x="1040" y="277"/>
                  <a:pt x="1029" y="265"/>
                </a:cubicBezTo>
                <a:cubicBezTo>
                  <a:pt x="912" y="100"/>
                  <a:pt x="671" y="1"/>
                  <a:pt x="45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2" name="Google Shape;4682;p21"/>
          <p:cNvSpPr/>
          <p:nvPr/>
        </p:nvSpPr>
        <p:spPr>
          <a:xfrm>
            <a:off x="2286565" y="1289023"/>
            <a:ext cx="38370" cy="37477"/>
          </a:xfrm>
          <a:custGeom>
            <a:avLst/>
            <a:gdLst/>
            <a:ahLst/>
            <a:cxnLst/>
            <a:rect l="l" t="t" r="r" b="b"/>
            <a:pathLst>
              <a:path w="1118" h="1092" extrusionOk="0">
                <a:moveTo>
                  <a:pt x="605" y="1"/>
                </a:moveTo>
                <a:cubicBezTo>
                  <a:pt x="548" y="1"/>
                  <a:pt x="485" y="19"/>
                  <a:pt x="416" y="61"/>
                </a:cubicBezTo>
                <a:cubicBezTo>
                  <a:pt x="393" y="72"/>
                  <a:pt x="371" y="83"/>
                  <a:pt x="360" y="95"/>
                </a:cubicBezTo>
                <a:cubicBezTo>
                  <a:pt x="35" y="344"/>
                  <a:pt x="1" y="1092"/>
                  <a:pt x="487" y="1092"/>
                </a:cubicBezTo>
                <a:cubicBezTo>
                  <a:pt x="508" y="1092"/>
                  <a:pt x="529" y="1090"/>
                  <a:pt x="551" y="1088"/>
                </a:cubicBezTo>
                <a:cubicBezTo>
                  <a:pt x="1118" y="1008"/>
                  <a:pt x="1028" y="1"/>
                  <a:pt x="60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3" name="Google Shape;4683;p21"/>
          <p:cNvSpPr/>
          <p:nvPr/>
        </p:nvSpPr>
        <p:spPr>
          <a:xfrm>
            <a:off x="7187049" y="266355"/>
            <a:ext cx="295152" cy="246349"/>
          </a:xfrm>
          <a:custGeom>
            <a:avLst/>
            <a:gdLst/>
            <a:ahLst/>
            <a:cxnLst/>
            <a:rect l="l" t="t" r="r" b="b"/>
            <a:pathLst>
              <a:path w="8600" h="7178" extrusionOk="0">
                <a:moveTo>
                  <a:pt x="2664" y="1"/>
                </a:moveTo>
                <a:lnTo>
                  <a:pt x="1" y="272"/>
                </a:lnTo>
                <a:lnTo>
                  <a:pt x="1" y="5192"/>
                </a:lnTo>
                <a:lnTo>
                  <a:pt x="3138" y="4988"/>
                </a:lnTo>
                <a:lnTo>
                  <a:pt x="8599" y="7178"/>
                </a:lnTo>
                <a:lnTo>
                  <a:pt x="8509" y="5767"/>
                </a:lnTo>
                <a:lnTo>
                  <a:pt x="2664" y="1"/>
                </a:lnTo>
                <a:close/>
              </a:path>
            </a:pathLst>
          </a:custGeom>
          <a:solidFill>
            <a:srgbClr val="E3E6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4" name="Google Shape;4684;p21"/>
          <p:cNvSpPr/>
          <p:nvPr/>
        </p:nvSpPr>
        <p:spPr>
          <a:xfrm>
            <a:off x="7187049" y="437544"/>
            <a:ext cx="323432" cy="1007704"/>
          </a:xfrm>
          <a:custGeom>
            <a:avLst/>
            <a:gdLst/>
            <a:ahLst/>
            <a:cxnLst/>
            <a:rect l="l" t="t" r="r" b="b"/>
            <a:pathLst>
              <a:path w="9424" h="29362" extrusionOk="0">
                <a:moveTo>
                  <a:pt x="3138" y="0"/>
                </a:moveTo>
                <a:lnTo>
                  <a:pt x="1" y="204"/>
                </a:lnTo>
                <a:lnTo>
                  <a:pt x="12" y="6895"/>
                </a:lnTo>
                <a:lnTo>
                  <a:pt x="1" y="28944"/>
                </a:lnTo>
                <a:lnTo>
                  <a:pt x="339" y="29362"/>
                </a:lnTo>
                <a:lnTo>
                  <a:pt x="1039" y="29035"/>
                </a:lnTo>
                <a:lnTo>
                  <a:pt x="9423" y="14512"/>
                </a:lnTo>
                <a:lnTo>
                  <a:pt x="9118" y="9953"/>
                </a:lnTo>
                <a:lnTo>
                  <a:pt x="8599" y="2190"/>
                </a:lnTo>
                <a:lnTo>
                  <a:pt x="3138" y="0"/>
                </a:lnTo>
                <a:close/>
              </a:path>
            </a:pathLst>
          </a:custGeom>
          <a:solidFill>
            <a:srgbClr val="D93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5" name="Google Shape;4685;p21"/>
          <p:cNvSpPr/>
          <p:nvPr/>
        </p:nvSpPr>
        <p:spPr>
          <a:xfrm>
            <a:off x="7187049" y="437544"/>
            <a:ext cx="312964" cy="341621"/>
          </a:xfrm>
          <a:custGeom>
            <a:avLst/>
            <a:gdLst/>
            <a:ahLst/>
            <a:cxnLst/>
            <a:rect l="l" t="t" r="r" b="b"/>
            <a:pathLst>
              <a:path w="9119" h="9954" extrusionOk="0">
                <a:moveTo>
                  <a:pt x="3138" y="0"/>
                </a:moveTo>
                <a:lnTo>
                  <a:pt x="1" y="204"/>
                </a:lnTo>
                <a:lnTo>
                  <a:pt x="1" y="6895"/>
                </a:lnTo>
                <a:cubicBezTo>
                  <a:pt x="892" y="6974"/>
                  <a:pt x="1772" y="7256"/>
                  <a:pt x="2246" y="7696"/>
                </a:cubicBezTo>
                <a:lnTo>
                  <a:pt x="9118" y="9953"/>
                </a:lnTo>
                <a:lnTo>
                  <a:pt x="8599" y="2190"/>
                </a:lnTo>
                <a:lnTo>
                  <a:pt x="3138" y="0"/>
                </a:ln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6" name="Google Shape;4686;p21"/>
          <p:cNvSpPr/>
          <p:nvPr/>
        </p:nvSpPr>
        <p:spPr>
          <a:xfrm>
            <a:off x="7198684" y="440632"/>
            <a:ext cx="938377" cy="1005027"/>
          </a:xfrm>
          <a:custGeom>
            <a:avLst/>
            <a:gdLst/>
            <a:ahLst/>
            <a:cxnLst/>
            <a:rect l="l" t="t" r="r" b="b"/>
            <a:pathLst>
              <a:path w="27342" h="29284" extrusionOk="0">
                <a:moveTo>
                  <a:pt x="1986" y="1"/>
                </a:moveTo>
                <a:lnTo>
                  <a:pt x="1501" y="7189"/>
                </a:lnTo>
                <a:lnTo>
                  <a:pt x="34" y="28854"/>
                </a:lnTo>
                <a:lnTo>
                  <a:pt x="0" y="29283"/>
                </a:lnTo>
                <a:lnTo>
                  <a:pt x="0" y="29283"/>
                </a:lnTo>
                <a:lnTo>
                  <a:pt x="339" y="29182"/>
                </a:lnTo>
                <a:lnTo>
                  <a:pt x="15764" y="25131"/>
                </a:lnTo>
                <a:lnTo>
                  <a:pt x="27342" y="22084"/>
                </a:lnTo>
                <a:cubicBezTo>
                  <a:pt x="24566" y="14151"/>
                  <a:pt x="18947" y="7223"/>
                  <a:pt x="10190" y="3036"/>
                </a:cubicBezTo>
                <a:cubicBezTo>
                  <a:pt x="7561" y="1761"/>
                  <a:pt x="4807" y="746"/>
                  <a:pt x="1986" y="1"/>
                </a:cubicBezTo>
                <a:close/>
              </a:path>
            </a:pathLst>
          </a:custGeom>
          <a:solidFill>
            <a:srgbClr val="E7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7" name="Google Shape;4687;p21"/>
          <p:cNvSpPr/>
          <p:nvPr/>
        </p:nvSpPr>
        <p:spPr>
          <a:xfrm>
            <a:off x="7266843" y="266355"/>
            <a:ext cx="1001149" cy="931822"/>
          </a:xfrm>
          <a:custGeom>
            <a:avLst/>
            <a:gdLst/>
            <a:ahLst/>
            <a:cxnLst/>
            <a:rect l="l" t="t" r="r" b="b"/>
            <a:pathLst>
              <a:path w="29171" h="27151" extrusionOk="0">
                <a:moveTo>
                  <a:pt x="339" y="1"/>
                </a:moveTo>
                <a:lnTo>
                  <a:pt x="0" y="5079"/>
                </a:lnTo>
                <a:cubicBezTo>
                  <a:pt x="2821" y="5824"/>
                  <a:pt x="5575" y="6839"/>
                  <a:pt x="8204" y="8114"/>
                </a:cubicBezTo>
                <a:cubicBezTo>
                  <a:pt x="16949" y="12301"/>
                  <a:pt x="22580" y="19229"/>
                  <a:pt x="25356" y="27151"/>
                </a:cubicBezTo>
                <a:lnTo>
                  <a:pt x="29170" y="26158"/>
                </a:lnTo>
                <a:cubicBezTo>
                  <a:pt x="27816" y="22648"/>
                  <a:pt x="26044" y="19331"/>
                  <a:pt x="23889" y="16261"/>
                </a:cubicBezTo>
                <a:cubicBezTo>
                  <a:pt x="23889" y="16261"/>
                  <a:pt x="14692" y="3081"/>
                  <a:pt x="339" y="1"/>
                </a:cubicBezTo>
                <a:close/>
              </a:path>
            </a:pathLst>
          </a:custGeom>
          <a:solidFill>
            <a:srgbClr val="EFF4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8" name="Google Shape;4688;p21"/>
          <p:cNvSpPr/>
          <p:nvPr/>
        </p:nvSpPr>
        <p:spPr>
          <a:xfrm>
            <a:off x="7250198" y="440632"/>
            <a:ext cx="886863" cy="862496"/>
          </a:xfrm>
          <a:custGeom>
            <a:avLst/>
            <a:gdLst/>
            <a:ahLst/>
            <a:cxnLst/>
            <a:rect l="l" t="t" r="r" b="b"/>
            <a:pathLst>
              <a:path w="25841" h="25131" extrusionOk="0">
                <a:moveTo>
                  <a:pt x="485" y="1"/>
                </a:moveTo>
                <a:lnTo>
                  <a:pt x="0" y="7189"/>
                </a:lnTo>
                <a:cubicBezTo>
                  <a:pt x="57" y="7245"/>
                  <a:pt x="124" y="7290"/>
                  <a:pt x="181" y="7335"/>
                </a:cubicBezTo>
                <a:cubicBezTo>
                  <a:pt x="2528" y="9671"/>
                  <a:pt x="2392" y="12560"/>
                  <a:pt x="6037" y="13158"/>
                </a:cubicBezTo>
                <a:cubicBezTo>
                  <a:pt x="9513" y="13858"/>
                  <a:pt x="14421" y="12300"/>
                  <a:pt x="16227" y="16825"/>
                </a:cubicBezTo>
                <a:cubicBezTo>
                  <a:pt x="17321" y="19771"/>
                  <a:pt x="15302" y="22445"/>
                  <a:pt x="14263" y="25131"/>
                </a:cubicBezTo>
                <a:lnTo>
                  <a:pt x="25841" y="22084"/>
                </a:lnTo>
                <a:cubicBezTo>
                  <a:pt x="23065" y="14151"/>
                  <a:pt x="17446" y="7223"/>
                  <a:pt x="8689" y="3036"/>
                </a:cubicBezTo>
                <a:cubicBezTo>
                  <a:pt x="6060" y="1761"/>
                  <a:pt x="3306" y="746"/>
                  <a:pt x="485" y="1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21"/>
          <p:cNvSpPr/>
          <p:nvPr/>
        </p:nvSpPr>
        <p:spPr>
          <a:xfrm>
            <a:off x="7278855" y="266355"/>
            <a:ext cx="989137" cy="897743"/>
          </a:xfrm>
          <a:custGeom>
            <a:avLst/>
            <a:gdLst/>
            <a:ahLst/>
            <a:cxnLst/>
            <a:rect l="l" t="t" r="r" b="b"/>
            <a:pathLst>
              <a:path w="28821" h="26158" extrusionOk="0">
                <a:moveTo>
                  <a:pt x="0" y="1"/>
                </a:moveTo>
                <a:lnTo>
                  <a:pt x="429" y="114"/>
                </a:lnTo>
                <a:cubicBezTo>
                  <a:pt x="722" y="193"/>
                  <a:pt x="1140" y="283"/>
                  <a:pt x="1670" y="452"/>
                </a:cubicBezTo>
                <a:lnTo>
                  <a:pt x="2550" y="723"/>
                </a:lnTo>
                <a:lnTo>
                  <a:pt x="3566" y="1073"/>
                </a:lnTo>
                <a:cubicBezTo>
                  <a:pt x="4288" y="1344"/>
                  <a:pt x="5089" y="1660"/>
                  <a:pt x="5958" y="2055"/>
                </a:cubicBezTo>
                <a:cubicBezTo>
                  <a:pt x="6816" y="2438"/>
                  <a:pt x="7741" y="2890"/>
                  <a:pt x="8678" y="3420"/>
                </a:cubicBezTo>
                <a:cubicBezTo>
                  <a:pt x="9626" y="3950"/>
                  <a:pt x="10607" y="4537"/>
                  <a:pt x="11578" y="5192"/>
                </a:cubicBezTo>
                <a:cubicBezTo>
                  <a:pt x="13620" y="6580"/>
                  <a:pt x="15561" y="8114"/>
                  <a:pt x="17367" y="9784"/>
                </a:cubicBezTo>
                <a:cubicBezTo>
                  <a:pt x="19172" y="11454"/>
                  <a:pt x="20865" y="13260"/>
                  <a:pt x="22411" y="15178"/>
                </a:cubicBezTo>
                <a:cubicBezTo>
                  <a:pt x="23110" y="16058"/>
                  <a:pt x="23776" y="16984"/>
                  <a:pt x="24385" y="17931"/>
                </a:cubicBezTo>
                <a:cubicBezTo>
                  <a:pt x="24972" y="18845"/>
                  <a:pt x="25491" y="19726"/>
                  <a:pt x="25976" y="20538"/>
                </a:cubicBezTo>
                <a:cubicBezTo>
                  <a:pt x="26462" y="21339"/>
                  <a:pt x="26868" y="22107"/>
                  <a:pt x="27218" y="22795"/>
                </a:cubicBezTo>
                <a:cubicBezTo>
                  <a:pt x="27398" y="23133"/>
                  <a:pt x="27567" y="23449"/>
                  <a:pt x="27703" y="23754"/>
                </a:cubicBezTo>
                <a:cubicBezTo>
                  <a:pt x="27850" y="24047"/>
                  <a:pt x="27985" y="24330"/>
                  <a:pt x="28098" y="24578"/>
                </a:cubicBezTo>
                <a:cubicBezTo>
                  <a:pt x="28357" y="25063"/>
                  <a:pt x="28515" y="25469"/>
                  <a:pt x="28639" y="25740"/>
                </a:cubicBezTo>
                <a:cubicBezTo>
                  <a:pt x="28752" y="26011"/>
                  <a:pt x="28820" y="26158"/>
                  <a:pt x="28820" y="26158"/>
                </a:cubicBezTo>
                <a:cubicBezTo>
                  <a:pt x="28820" y="26158"/>
                  <a:pt x="28775" y="26011"/>
                  <a:pt x="28673" y="25729"/>
                </a:cubicBezTo>
                <a:cubicBezTo>
                  <a:pt x="28583" y="25447"/>
                  <a:pt x="28436" y="25040"/>
                  <a:pt x="28233" y="24521"/>
                </a:cubicBezTo>
                <a:cubicBezTo>
                  <a:pt x="28041" y="24002"/>
                  <a:pt x="27782" y="23382"/>
                  <a:pt x="27466" y="22682"/>
                </a:cubicBezTo>
                <a:cubicBezTo>
                  <a:pt x="27139" y="21971"/>
                  <a:pt x="26744" y="21193"/>
                  <a:pt x="26315" y="20346"/>
                </a:cubicBezTo>
                <a:cubicBezTo>
                  <a:pt x="25875" y="19500"/>
                  <a:pt x="25344" y="18620"/>
                  <a:pt x="24758" y="17694"/>
                </a:cubicBezTo>
                <a:cubicBezTo>
                  <a:pt x="24160" y="16724"/>
                  <a:pt x="23494" y="15776"/>
                  <a:pt x="22783" y="14873"/>
                </a:cubicBezTo>
                <a:cubicBezTo>
                  <a:pt x="21214" y="12944"/>
                  <a:pt x="19511" y="11138"/>
                  <a:pt x="17660" y="9457"/>
                </a:cubicBezTo>
                <a:cubicBezTo>
                  <a:pt x="16723" y="8611"/>
                  <a:pt x="15753" y="7787"/>
                  <a:pt x="14771" y="7020"/>
                </a:cubicBezTo>
                <a:cubicBezTo>
                  <a:pt x="13789" y="6252"/>
                  <a:pt x="12785" y="5541"/>
                  <a:pt x="11781" y="4898"/>
                </a:cubicBezTo>
                <a:cubicBezTo>
                  <a:pt x="10777" y="4255"/>
                  <a:pt x="9784" y="3668"/>
                  <a:pt x="8813" y="3160"/>
                </a:cubicBezTo>
                <a:cubicBezTo>
                  <a:pt x="7843" y="2664"/>
                  <a:pt x="6917" y="2213"/>
                  <a:pt x="6037" y="1852"/>
                </a:cubicBezTo>
                <a:cubicBezTo>
                  <a:pt x="5157" y="1479"/>
                  <a:pt x="4345" y="1186"/>
                  <a:pt x="3611" y="937"/>
                </a:cubicBezTo>
                <a:lnTo>
                  <a:pt x="2573" y="622"/>
                </a:lnTo>
                <a:lnTo>
                  <a:pt x="1693" y="385"/>
                </a:lnTo>
                <a:cubicBezTo>
                  <a:pt x="1162" y="238"/>
                  <a:pt x="722" y="170"/>
                  <a:pt x="440" y="102"/>
                </a:cubicBezTo>
                <a:lnTo>
                  <a:pt x="0" y="1"/>
                </a:lnTo>
                <a:close/>
              </a:path>
            </a:pathLst>
          </a:custGeom>
          <a:solidFill>
            <a:srgbClr val="BFDD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0" name="Google Shape;4690;p21"/>
          <p:cNvSpPr/>
          <p:nvPr/>
        </p:nvSpPr>
        <p:spPr>
          <a:xfrm>
            <a:off x="7264887" y="993665"/>
            <a:ext cx="33359" cy="108074"/>
          </a:xfrm>
          <a:custGeom>
            <a:avLst/>
            <a:gdLst/>
            <a:ahLst/>
            <a:cxnLst/>
            <a:rect l="l" t="t" r="r" b="b"/>
            <a:pathLst>
              <a:path w="972" h="3149" extrusionOk="0">
                <a:moveTo>
                  <a:pt x="960" y="1"/>
                </a:moveTo>
                <a:lnTo>
                  <a:pt x="960" y="1"/>
                </a:lnTo>
                <a:cubicBezTo>
                  <a:pt x="847" y="147"/>
                  <a:pt x="757" y="294"/>
                  <a:pt x="678" y="452"/>
                </a:cubicBezTo>
                <a:cubicBezTo>
                  <a:pt x="509" y="790"/>
                  <a:pt x="373" y="1152"/>
                  <a:pt x="283" y="1524"/>
                </a:cubicBezTo>
                <a:cubicBezTo>
                  <a:pt x="227" y="1716"/>
                  <a:pt x="181" y="1908"/>
                  <a:pt x="148" y="2099"/>
                </a:cubicBezTo>
                <a:cubicBezTo>
                  <a:pt x="114" y="2280"/>
                  <a:pt x="91" y="2460"/>
                  <a:pt x="57" y="2618"/>
                </a:cubicBezTo>
                <a:cubicBezTo>
                  <a:pt x="23" y="2788"/>
                  <a:pt x="12" y="2968"/>
                  <a:pt x="1" y="3149"/>
                </a:cubicBezTo>
                <a:cubicBezTo>
                  <a:pt x="125" y="3013"/>
                  <a:pt x="227" y="2867"/>
                  <a:pt x="328" y="2720"/>
                </a:cubicBezTo>
                <a:cubicBezTo>
                  <a:pt x="509" y="2381"/>
                  <a:pt x="655" y="2020"/>
                  <a:pt x="746" y="1648"/>
                </a:cubicBezTo>
                <a:cubicBezTo>
                  <a:pt x="836" y="1276"/>
                  <a:pt x="904" y="903"/>
                  <a:pt x="949" y="531"/>
                </a:cubicBezTo>
                <a:cubicBezTo>
                  <a:pt x="960" y="362"/>
                  <a:pt x="971" y="181"/>
                  <a:pt x="960" y="1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1" name="Google Shape;4691;p21"/>
          <p:cNvSpPr/>
          <p:nvPr/>
        </p:nvSpPr>
        <p:spPr>
          <a:xfrm>
            <a:off x="7257920" y="758195"/>
            <a:ext cx="27147" cy="274217"/>
          </a:xfrm>
          <a:custGeom>
            <a:avLst/>
            <a:gdLst/>
            <a:ahLst/>
            <a:cxnLst/>
            <a:rect l="l" t="t" r="r" b="b"/>
            <a:pathLst>
              <a:path w="791" h="7990" extrusionOk="0">
                <a:moveTo>
                  <a:pt x="791" y="1"/>
                </a:moveTo>
                <a:cubicBezTo>
                  <a:pt x="791" y="1"/>
                  <a:pt x="734" y="125"/>
                  <a:pt x="689" y="339"/>
                </a:cubicBezTo>
                <a:cubicBezTo>
                  <a:pt x="644" y="554"/>
                  <a:pt x="554" y="858"/>
                  <a:pt x="475" y="1231"/>
                </a:cubicBezTo>
                <a:cubicBezTo>
                  <a:pt x="441" y="1411"/>
                  <a:pt x="384" y="1614"/>
                  <a:pt x="362" y="1829"/>
                </a:cubicBezTo>
                <a:cubicBezTo>
                  <a:pt x="328" y="2043"/>
                  <a:pt x="305" y="2269"/>
                  <a:pt x="283" y="2506"/>
                </a:cubicBezTo>
                <a:cubicBezTo>
                  <a:pt x="215" y="2969"/>
                  <a:pt x="170" y="3476"/>
                  <a:pt x="136" y="3973"/>
                </a:cubicBezTo>
                <a:cubicBezTo>
                  <a:pt x="114" y="4469"/>
                  <a:pt x="80" y="4966"/>
                  <a:pt x="69" y="5440"/>
                </a:cubicBezTo>
                <a:cubicBezTo>
                  <a:pt x="57" y="5677"/>
                  <a:pt x="57" y="5902"/>
                  <a:pt x="35" y="6117"/>
                </a:cubicBezTo>
                <a:cubicBezTo>
                  <a:pt x="23" y="6331"/>
                  <a:pt x="12" y="6534"/>
                  <a:pt x="12" y="6726"/>
                </a:cubicBezTo>
                <a:cubicBezTo>
                  <a:pt x="1" y="7099"/>
                  <a:pt x="1" y="7414"/>
                  <a:pt x="1" y="7640"/>
                </a:cubicBezTo>
                <a:lnTo>
                  <a:pt x="1" y="7990"/>
                </a:lnTo>
                <a:cubicBezTo>
                  <a:pt x="1" y="7990"/>
                  <a:pt x="46" y="7866"/>
                  <a:pt x="102" y="7651"/>
                </a:cubicBezTo>
                <a:cubicBezTo>
                  <a:pt x="148" y="7426"/>
                  <a:pt x="226" y="7121"/>
                  <a:pt x="294" y="6749"/>
                </a:cubicBezTo>
                <a:cubicBezTo>
                  <a:pt x="351" y="6388"/>
                  <a:pt x="441" y="5959"/>
                  <a:pt x="497" y="5485"/>
                </a:cubicBezTo>
                <a:cubicBezTo>
                  <a:pt x="542" y="5011"/>
                  <a:pt x="599" y="4514"/>
                  <a:pt x="621" y="4007"/>
                </a:cubicBezTo>
                <a:cubicBezTo>
                  <a:pt x="655" y="3499"/>
                  <a:pt x="689" y="3014"/>
                  <a:pt x="700" y="2540"/>
                </a:cubicBezTo>
                <a:cubicBezTo>
                  <a:pt x="712" y="2303"/>
                  <a:pt x="712" y="2077"/>
                  <a:pt x="712" y="1863"/>
                </a:cubicBezTo>
                <a:cubicBezTo>
                  <a:pt x="723" y="1648"/>
                  <a:pt x="746" y="1445"/>
                  <a:pt x="757" y="1265"/>
                </a:cubicBezTo>
                <a:cubicBezTo>
                  <a:pt x="779" y="892"/>
                  <a:pt x="791" y="576"/>
                  <a:pt x="791" y="351"/>
                </a:cubicBezTo>
                <a:lnTo>
                  <a:pt x="791" y="1"/>
                </a:ln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2" name="Google Shape;4692;p21"/>
          <p:cNvSpPr/>
          <p:nvPr/>
        </p:nvSpPr>
        <p:spPr>
          <a:xfrm>
            <a:off x="7374505" y="913905"/>
            <a:ext cx="142531" cy="198678"/>
          </a:xfrm>
          <a:custGeom>
            <a:avLst/>
            <a:gdLst/>
            <a:ahLst/>
            <a:cxnLst/>
            <a:rect l="l" t="t" r="r" b="b"/>
            <a:pathLst>
              <a:path w="4153" h="5789" extrusionOk="0">
                <a:moveTo>
                  <a:pt x="4153" y="0"/>
                </a:moveTo>
                <a:cubicBezTo>
                  <a:pt x="4153" y="0"/>
                  <a:pt x="3826" y="305"/>
                  <a:pt x="3374" y="801"/>
                </a:cubicBezTo>
                <a:cubicBezTo>
                  <a:pt x="3149" y="1049"/>
                  <a:pt x="2900" y="1354"/>
                  <a:pt x="2630" y="1681"/>
                </a:cubicBezTo>
                <a:cubicBezTo>
                  <a:pt x="2359" y="1997"/>
                  <a:pt x="2077" y="2358"/>
                  <a:pt x="1828" y="2719"/>
                </a:cubicBezTo>
                <a:cubicBezTo>
                  <a:pt x="1321" y="3453"/>
                  <a:pt x="847" y="4209"/>
                  <a:pt x="519" y="4796"/>
                </a:cubicBezTo>
                <a:cubicBezTo>
                  <a:pt x="192" y="5383"/>
                  <a:pt x="0" y="5789"/>
                  <a:pt x="0" y="5789"/>
                </a:cubicBezTo>
                <a:cubicBezTo>
                  <a:pt x="0" y="5789"/>
                  <a:pt x="316" y="5462"/>
                  <a:pt x="745" y="4954"/>
                </a:cubicBezTo>
                <a:cubicBezTo>
                  <a:pt x="1174" y="4435"/>
                  <a:pt x="1716" y="3724"/>
                  <a:pt x="2212" y="2990"/>
                </a:cubicBezTo>
                <a:cubicBezTo>
                  <a:pt x="2460" y="2618"/>
                  <a:pt x="2731" y="2268"/>
                  <a:pt x="2968" y="1930"/>
                </a:cubicBezTo>
                <a:cubicBezTo>
                  <a:pt x="3205" y="1580"/>
                  <a:pt x="3408" y="1253"/>
                  <a:pt x="3589" y="970"/>
                </a:cubicBezTo>
                <a:cubicBezTo>
                  <a:pt x="3950" y="406"/>
                  <a:pt x="4153" y="0"/>
                  <a:pt x="4153" y="0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3" name="Google Shape;4693;p21"/>
          <p:cNvSpPr/>
          <p:nvPr/>
        </p:nvSpPr>
        <p:spPr>
          <a:xfrm>
            <a:off x="7539481" y="1203566"/>
            <a:ext cx="279639" cy="115830"/>
          </a:xfrm>
          <a:custGeom>
            <a:avLst/>
            <a:gdLst/>
            <a:ahLst/>
            <a:cxnLst/>
            <a:rect l="l" t="t" r="r" b="b"/>
            <a:pathLst>
              <a:path w="8148" h="3375" extrusionOk="0">
                <a:moveTo>
                  <a:pt x="8148" y="1"/>
                </a:moveTo>
                <a:cubicBezTo>
                  <a:pt x="8148" y="1"/>
                  <a:pt x="8001" y="34"/>
                  <a:pt x="7775" y="102"/>
                </a:cubicBezTo>
                <a:cubicBezTo>
                  <a:pt x="7538" y="181"/>
                  <a:pt x="7211" y="271"/>
                  <a:pt x="6816" y="407"/>
                </a:cubicBezTo>
                <a:cubicBezTo>
                  <a:pt x="6026" y="666"/>
                  <a:pt x="4999" y="1039"/>
                  <a:pt x="3984" y="1467"/>
                </a:cubicBezTo>
                <a:cubicBezTo>
                  <a:pt x="2957" y="1896"/>
                  <a:pt x="1964" y="2348"/>
                  <a:pt x="1219" y="2720"/>
                </a:cubicBezTo>
                <a:cubicBezTo>
                  <a:pt x="847" y="2912"/>
                  <a:pt x="553" y="3070"/>
                  <a:pt x="339" y="3194"/>
                </a:cubicBezTo>
                <a:cubicBezTo>
                  <a:pt x="125" y="3307"/>
                  <a:pt x="0" y="3375"/>
                  <a:pt x="0" y="3375"/>
                </a:cubicBezTo>
                <a:cubicBezTo>
                  <a:pt x="0" y="3375"/>
                  <a:pt x="136" y="3352"/>
                  <a:pt x="373" y="3273"/>
                </a:cubicBezTo>
                <a:cubicBezTo>
                  <a:pt x="598" y="3205"/>
                  <a:pt x="937" y="3115"/>
                  <a:pt x="1332" y="2980"/>
                </a:cubicBezTo>
                <a:cubicBezTo>
                  <a:pt x="2111" y="2720"/>
                  <a:pt x="3149" y="2336"/>
                  <a:pt x="4164" y="1908"/>
                </a:cubicBezTo>
                <a:cubicBezTo>
                  <a:pt x="5180" y="1490"/>
                  <a:pt x="6184" y="1027"/>
                  <a:pt x="6929" y="655"/>
                </a:cubicBezTo>
                <a:cubicBezTo>
                  <a:pt x="7290" y="474"/>
                  <a:pt x="7595" y="305"/>
                  <a:pt x="7809" y="192"/>
                </a:cubicBezTo>
                <a:cubicBezTo>
                  <a:pt x="8023" y="80"/>
                  <a:pt x="8148" y="1"/>
                  <a:pt x="8148" y="1"/>
                </a:cubicBezTo>
                <a:close/>
              </a:path>
            </a:pathLst>
          </a:custGeom>
          <a:solidFill>
            <a:srgbClr val="D52E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4" name="Google Shape;4694;p21"/>
          <p:cNvSpPr/>
          <p:nvPr/>
        </p:nvSpPr>
        <p:spPr>
          <a:xfrm>
            <a:off x="7411674" y="538239"/>
            <a:ext cx="70150" cy="202968"/>
          </a:xfrm>
          <a:custGeom>
            <a:avLst/>
            <a:gdLst/>
            <a:ahLst/>
            <a:cxnLst/>
            <a:rect l="l" t="t" r="r" b="b"/>
            <a:pathLst>
              <a:path w="2044" h="5914" extrusionOk="0">
                <a:moveTo>
                  <a:pt x="2043" y="0"/>
                </a:moveTo>
                <a:cubicBezTo>
                  <a:pt x="2043" y="1"/>
                  <a:pt x="1829" y="328"/>
                  <a:pt x="1569" y="869"/>
                </a:cubicBezTo>
                <a:cubicBezTo>
                  <a:pt x="1310" y="1400"/>
                  <a:pt x="1005" y="2111"/>
                  <a:pt x="734" y="2855"/>
                </a:cubicBezTo>
                <a:cubicBezTo>
                  <a:pt x="497" y="3600"/>
                  <a:pt x="294" y="4356"/>
                  <a:pt x="170" y="4943"/>
                </a:cubicBezTo>
                <a:cubicBezTo>
                  <a:pt x="102" y="5259"/>
                  <a:pt x="46" y="5586"/>
                  <a:pt x="1" y="5913"/>
                </a:cubicBezTo>
                <a:cubicBezTo>
                  <a:pt x="1" y="5913"/>
                  <a:pt x="204" y="5563"/>
                  <a:pt x="441" y="5022"/>
                </a:cubicBezTo>
                <a:cubicBezTo>
                  <a:pt x="678" y="4491"/>
                  <a:pt x="949" y="3758"/>
                  <a:pt x="1197" y="3013"/>
                </a:cubicBezTo>
                <a:cubicBezTo>
                  <a:pt x="1321" y="2652"/>
                  <a:pt x="1445" y="2280"/>
                  <a:pt x="1558" y="1930"/>
                </a:cubicBezTo>
                <a:cubicBezTo>
                  <a:pt x="1671" y="1580"/>
                  <a:pt x="1761" y="1242"/>
                  <a:pt x="1829" y="960"/>
                </a:cubicBezTo>
                <a:cubicBezTo>
                  <a:pt x="1975" y="395"/>
                  <a:pt x="2043" y="1"/>
                  <a:pt x="2043" y="0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5" name="Google Shape;4695;p21"/>
          <p:cNvSpPr/>
          <p:nvPr/>
        </p:nvSpPr>
        <p:spPr>
          <a:xfrm>
            <a:off x="7613818" y="878247"/>
            <a:ext cx="277717" cy="192535"/>
          </a:xfrm>
          <a:custGeom>
            <a:avLst/>
            <a:gdLst/>
            <a:ahLst/>
            <a:cxnLst/>
            <a:rect l="l" t="t" r="r" b="b"/>
            <a:pathLst>
              <a:path w="8092" h="5610" extrusionOk="0">
                <a:moveTo>
                  <a:pt x="8092" y="1"/>
                </a:moveTo>
                <a:lnTo>
                  <a:pt x="8092" y="1"/>
                </a:lnTo>
                <a:cubicBezTo>
                  <a:pt x="8092" y="1"/>
                  <a:pt x="7945" y="80"/>
                  <a:pt x="7719" y="215"/>
                </a:cubicBezTo>
                <a:cubicBezTo>
                  <a:pt x="7494" y="339"/>
                  <a:pt x="7155" y="531"/>
                  <a:pt x="6760" y="779"/>
                </a:cubicBezTo>
                <a:cubicBezTo>
                  <a:pt x="5970" y="1253"/>
                  <a:pt x="4943" y="1942"/>
                  <a:pt x="3950" y="2641"/>
                </a:cubicBezTo>
                <a:cubicBezTo>
                  <a:pt x="3454" y="3002"/>
                  <a:pt x="2946" y="3341"/>
                  <a:pt x="2472" y="3679"/>
                </a:cubicBezTo>
                <a:cubicBezTo>
                  <a:pt x="1998" y="4018"/>
                  <a:pt x="1570" y="4345"/>
                  <a:pt x="1197" y="4627"/>
                </a:cubicBezTo>
                <a:cubicBezTo>
                  <a:pt x="836" y="4898"/>
                  <a:pt x="531" y="5146"/>
                  <a:pt x="328" y="5327"/>
                </a:cubicBezTo>
                <a:cubicBezTo>
                  <a:pt x="114" y="5496"/>
                  <a:pt x="1" y="5609"/>
                  <a:pt x="1" y="5609"/>
                </a:cubicBezTo>
                <a:cubicBezTo>
                  <a:pt x="1" y="5609"/>
                  <a:pt x="148" y="5530"/>
                  <a:pt x="385" y="5406"/>
                </a:cubicBezTo>
                <a:cubicBezTo>
                  <a:pt x="622" y="5271"/>
                  <a:pt x="960" y="5090"/>
                  <a:pt x="1355" y="4853"/>
                </a:cubicBezTo>
                <a:cubicBezTo>
                  <a:pt x="1750" y="4616"/>
                  <a:pt x="2213" y="4334"/>
                  <a:pt x="2698" y="4029"/>
                </a:cubicBezTo>
                <a:cubicBezTo>
                  <a:pt x="3194" y="3736"/>
                  <a:pt x="3702" y="3397"/>
                  <a:pt x="4210" y="3048"/>
                </a:cubicBezTo>
                <a:cubicBezTo>
                  <a:pt x="5226" y="2337"/>
                  <a:pt x="6196" y="1592"/>
                  <a:pt x="6918" y="1005"/>
                </a:cubicBezTo>
                <a:cubicBezTo>
                  <a:pt x="7279" y="712"/>
                  <a:pt x="7561" y="464"/>
                  <a:pt x="7776" y="283"/>
                </a:cubicBezTo>
                <a:cubicBezTo>
                  <a:pt x="7979" y="114"/>
                  <a:pt x="8092" y="1"/>
                  <a:pt x="8092" y="1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6" name="Google Shape;4696;p21"/>
          <p:cNvSpPr/>
          <p:nvPr/>
        </p:nvSpPr>
        <p:spPr>
          <a:xfrm>
            <a:off x="7876778" y="1133485"/>
            <a:ext cx="213436" cy="56594"/>
          </a:xfrm>
          <a:custGeom>
            <a:avLst/>
            <a:gdLst/>
            <a:ahLst/>
            <a:cxnLst/>
            <a:rect l="l" t="t" r="r" b="b"/>
            <a:pathLst>
              <a:path w="6219" h="1649" extrusionOk="0">
                <a:moveTo>
                  <a:pt x="6219" y="0"/>
                </a:moveTo>
                <a:cubicBezTo>
                  <a:pt x="6218" y="0"/>
                  <a:pt x="5812" y="57"/>
                  <a:pt x="5226" y="215"/>
                </a:cubicBezTo>
                <a:cubicBezTo>
                  <a:pt x="4932" y="282"/>
                  <a:pt x="4594" y="395"/>
                  <a:pt x="4221" y="485"/>
                </a:cubicBezTo>
                <a:cubicBezTo>
                  <a:pt x="3860" y="576"/>
                  <a:pt x="3477" y="711"/>
                  <a:pt x="3093" y="801"/>
                </a:cubicBezTo>
                <a:cubicBezTo>
                  <a:pt x="2720" y="892"/>
                  <a:pt x="2337" y="993"/>
                  <a:pt x="1964" y="1083"/>
                </a:cubicBezTo>
                <a:cubicBezTo>
                  <a:pt x="1603" y="1174"/>
                  <a:pt x="1254" y="1253"/>
                  <a:pt x="971" y="1343"/>
                </a:cubicBezTo>
                <a:cubicBezTo>
                  <a:pt x="385" y="1501"/>
                  <a:pt x="1" y="1648"/>
                  <a:pt x="1" y="1648"/>
                </a:cubicBezTo>
                <a:cubicBezTo>
                  <a:pt x="1" y="1648"/>
                  <a:pt x="34" y="1649"/>
                  <a:pt x="95" y="1649"/>
                </a:cubicBezTo>
                <a:cubicBezTo>
                  <a:pt x="249" y="1649"/>
                  <a:pt x="578" y="1643"/>
                  <a:pt x="1005" y="1602"/>
                </a:cubicBezTo>
                <a:cubicBezTo>
                  <a:pt x="1163" y="1591"/>
                  <a:pt x="1321" y="1580"/>
                  <a:pt x="1502" y="1569"/>
                </a:cubicBezTo>
                <a:cubicBezTo>
                  <a:pt x="1671" y="1546"/>
                  <a:pt x="1852" y="1535"/>
                  <a:pt x="2043" y="1501"/>
                </a:cubicBezTo>
                <a:cubicBezTo>
                  <a:pt x="2416" y="1433"/>
                  <a:pt x="2822" y="1354"/>
                  <a:pt x="3217" y="1264"/>
                </a:cubicBezTo>
                <a:cubicBezTo>
                  <a:pt x="3612" y="1151"/>
                  <a:pt x="4007" y="1016"/>
                  <a:pt x="4357" y="892"/>
                </a:cubicBezTo>
                <a:cubicBezTo>
                  <a:pt x="4537" y="824"/>
                  <a:pt x="4706" y="756"/>
                  <a:pt x="4864" y="677"/>
                </a:cubicBezTo>
                <a:cubicBezTo>
                  <a:pt x="5034" y="609"/>
                  <a:pt x="5169" y="542"/>
                  <a:pt x="5316" y="474"/>
                </a:cubicBezTo>
                <a:cubicBezTo>
                  <a:pt x="5869" y="215"/>
                  <a:pt x="6219" y="0"/>
                  <a:pt x="6219" y="0"/>
                </a:cubicBez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7" name="Google Shape;4697;p21"/>
          <p:cNvSpPr/>
          <p:nvPr/>
        </p:nvSpPr>
        <p:spPr>
          <a:xfrm>
            <a:off x="7499190" y="1049950"/>
            <a:ext cx="47876" cy="34903"/>
          </a:xfrm>
          <a:custGeom>
            <a:avLst/>
            <a:gdLst/>
            <a:ahLst/>
            <a:cxnLst/>
            <a:rect l="l" t="t" r="r" b="b"/>
            <a:pathLst>
              <a:path w="1395" h="1017" extrusionOk="0">
                <a:moveTo>
                  <a:pt x="870" y="1"/>
                </a:moveTo>
                <a:cubicBezTo>
                  <a:pt x="846" y="1"/>
                  <a:pt x="819" y="3"/>
                  <a:pt x="791" y="8"/>
                </a:cubicBezTo>
                <a:cubicBezTo>
                  <a:pt x="768" y="8"/>
                  <a:pt x="746" y="8"/>
                  <a:pt x="723" y="19"/>
                </a:cubicBezTo>
                <a:cubicBezTo>
                  <a:pt x="317" y="121"/>
                  <a:pt x="1" y="866"/>
                  <a:pt x="543" y="1001"/>
                </a:cubicBezTo>
                <a:cubicBezTo>
                  <a:pt x="581" y="1012"/>
                  <a:pt x="619" y="1017"/>
                  <a:pt x="655" y="1017"/>
                </a:cubicBezTo>
                <a:cubicBezTo>
                  <a:pt x="1171" y="1017"/>
                  <a:pt x="1394" y="1"/>
                  <a:pt x="870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8" name="Google Shape;4698;p21"/>
          <p:cNvSpPr/>
          <p:nvPr/>
        </p:nvSpPr>
        <p:spPr>
          <a:xfrm>
            <a:off x="7486800" y="1174222"/>
            <a:ext cx="47293" cy="35590"/>
          </a:xfrm>
          <a:custGeom>
            <a:avLst/>
            <a:gdLst/>
            <a:ahLst/>
            <a:cxnLst/>
            <a:rect l="l" t="t" r="r" b="b"/>
            <a:pathLst>
              <a:path w="1378" h="1037" extrusionOk="0">
                <a:moveTo>
                  <a:pt x="854" y="1"/>
                </a:moveTo>
                <a:cubicBezTo>
                  <a:pt x="828" y="1"/>
                  <a:pt x="799" y="4"/>
                  <a:pt x="768" y="9"/>
                </a:cubicBezTo>
                <a:lnTo>
                  <a:pt x="700" y="21"/>
                </a:lnTo>
                <a:cubicBezTo>
                  <a:pt x="305" y="145"/>
                  <a:pt x="1" y="889"/>
                  <a:pt x="542" y="1025"/>
                </a:cubicBezTo>
                <a:cubicBezTo>
                  <a:pt x="577" y="1033"/>
                  <a:pt x="610" y="1036"/>
                  <a:pt x="642" y="1036"/>
                </a:cubicBezTo>
                <a:cubicBezTo>
                  <a:pt x="1172" y="1036"/>
                  <a:pt x="1378" y="1"/>
                  <a:pt x="854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9" name="Google Shape;4699;p21"/>
          <p:cNvSpPr/>
          <p:nvPr/>
        </p:nvSpPr>
        <p:spPr>
          <a:xfrm>
            <a:off x="7716367" y="1254909"/>
            <a:ext cx="51205" cy="28897"/>
          </a:xfrm>
          <a:custGeom>
            <a:avLst/>
            <a:gdLst/>
            <a:ahLst/>
            <a:cxnLst/>
            <a:rect l="l" t="t" r="r" b="b"/>
            <a:pathLst>
              <a:path w="1492" h="842" extrusionOk="0">
                <a:moveTo>
                  <a:pt x="894" y="0"/>
                </a:moveTo>
                <a:cubicBezTo>
                  <a:pt x="486" y="0"/>
                  <a:pt x="1" y="426"/>
                  <a:pt x="376" y="728"/>
                </a:cubicBezTo>
                <a:cubicBezTo>
                  <a:pt x="398" y="739"/>
                  <a:pt x="421" y="750"/>
                  <a:pt x="432" y="761"/>
                </a:cubicBezTo>
                <a:cubicBezTo>
                  <a:pt x="520" y="816"/>
                  <a:pt x="632" y="842"/>
                  <a:pt x="747" y="842"/>
                </a:cubicBezTo>
                <a:cubicBezTo>
                  <a:pt x="1105" y="842"/>
                  <a:pt x="1492" y="595"/>
                  <a:pt x="1278" y="220"/>
                </a:cubicBezTo>
                <a:cubicBezTo>
                  <a:pt x="1197" y="63"/>
                  <a:pt x="1051" y="0"/>
                  <a:pt x="894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0" name="Google Shape;4700;p21"/>
          <p:cNvSpPr/>
          <p:nvPr/>
        </p:nvSpPr>
        <p:spPr>
          <a:xfrm>
            <a:off x="7250335" y="1279001"/>
            <a:ext cx="38473" cy="37169"/>
          </a:xfrm>
          <a:custGeom>
            <a:avLst/>
            <a:gdLst/>
            <a:ahLst/>
            <a:cxnLst/>
            <a:rect l="l" t="t" r="r" b="b"/>
            <a:pathLst>
              <a:path w="1121" h="1083" extrusionOk="0">
                <a:moveTo>
                  <a:pt x="625" y="0"/>
                </a:moveTo>
                <a:cubicBezTo>
                  <a:pt x="608" y="0"/>
                  <a:pt x="590" y="1"/>
                  <a:pt x="572" y="3"/>
                </a:cubicBezTo>
                <a:cubicBezTo>
                  <a:pt x="0" y="53"/>
                  <a:pt x="52" y="1083"/>
                  <a:pt x="490" y="1083"/>
                </a:cubicBezTo>
                <a:cubicBezTo>
                  <a:pt x="545" y="1083"/>
                  <a:pt x="606" y="1066"/>
                  <a:pt x="673" y="1030"/>
                </a:cubicBezTo>
                <a:cubicBezTo>
                  <a:pt x="684" y="1019"/>
                  <a:pt x="707" y="1007"/>
                  <a:pt x="730" y="996"/>
                </a:cubicBezTo>
                <a:cubicBezTo>
                  <a:pt x="1057" y="767"/>
                  <a:pt x="1120" y="0"/>
                  <a:pt x="625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1" name="Google Shape;4701;p21"/>
          <p:cNvSpPr/>
          <p:nvPr/>
        </p:nvSpPr>
        <p:spPr>
          <a:xfrm>
            <a:off x="7616118" y="1156822"/>
            <a:ext cx="42420" cy="28692"/>
          </a:xfrm>
          <a:custGeom>
            <a:avLst/>
            <a:gdLst/>
            <a:ahLst/>
            <a:cxnLst/>
            <a:rect l="l" t="t" r="r" b="b"/>
            <a:pathLst>
              <a:path w="1236" h="836" extrusionOk="0">
                <a:moveTo>
                  <a:pt x="460" y="0"/>
                </a:moveTo>
                <a:cubicBezTo>
                  <a:pt x="216" y="0"/>
                  <a:pt x="0" y="122"/>
                  <a:pt x="24" y="415"/>
                </a:cubicBezTo>
                <a:cubicBezTo>
                  <a:pt x="50" y="706"/>
                  <a:pt x="329" y="835"/>
                  <a:pt x="599" y="835"/>
                </a:cubicBezTo>
                <a:cubicBezTo>
                  <a:pt x="925" y="835"/>
                  <a:pt x="1235" y="646"/>
                  <a:pt x="1062" y="324"/>
                </a:cubicBezTo>
                <a:cubicBezTo>
                  <a:pt x="1051" y="302"/>
                  <a:pt x="1040" y="279"/>
                  <a:pt x="1029" y="257"/>
                </a:cubicBezTo>
                <a:cubicBezTo>
                  <a:pt x="917" y="97"/>
                  <a:pt x="677" y="0"/>
                  <a:pt x="460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2" name="Google Shape;4702;p21"/>
          <p:cNvSpPr/>
          <p:nvPr/>
        </p:nvSpPr>
        <p:spPr>
          <a:xfrm>
            <a:off x="7351339" y="873476"/>
            <a:ext cx="38370" cy="37477"/>
          </a:xfrm>
          <a:custGeom>
            <a:avLst/>
            <a:gdLst/>
            <a:ahLst/>
            <a:cxnLst/>
            <a:rect l="l" t="t" r="r" b="b"/>
            <a:pathLst>
              <a:path w="1118" h="1092" extrusionOk="0">
                <a:moveTo>
                  <a:pt x="605" y="1"/>
                </a:moveTo>
                <a:cubicBezTo>
                  <a:pt x="548" y="1"/>
                  <a:pt x="484" y="19"/>
                  <a:pt x="416" y="61"/>
                </a:cubicBezTo>
                <a:cubicBezTo>
                  <a:pt x="393" y="72"/>
                  <a:pt x="371" y="83"/>
                  <a:pt x="359" y="95"/>
                </a:cubicBezTo>
                <a:cubicBezTo>
                  <a:pt x="34" y="333"/>
                  <a:pt x="1" y="1092"/>
                  <a:pt x="488" y="1092"/>
                </a:cubicBezTo>
                <a:cubicBezTo>
                  <a:pt x="508" y="1092"/>
                  <a:pt x="529" y="1090"/>
                  <a:pt x="551" y="1088"/>
                </a:cubicBezTo>
                <a:cubicBezTo>
                  <a:pt x="1118" y="1008"/>
                  <a:pt x="1028" y="1"/>
                  <a:pt x="60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3" name="Google Shape;4703;p21"/>
          <p:cNvSpPr/>
          <p:nvPr/>
        </p:nvSpPr>
        <p:spPr>
          <a:xfrm>
            <a:off x="7399112" y="1231777"/>
            <a:ext cx="38576" cy="37546"/>
          </a:xfrm>
          <a:custGeom>
            <a:avLst/>
            <a:gdLst/>
            <a:ahLst/>
            <a:cxnLst/>
            <a:rect l="l" t="t" r="r" b="b"/>
            <a:pathLst>
              <a:path w="1124" h="1094" extrusionOk="0">
                <a:moveTo>
                  <a:pt x="656" y="1"/>
                </a:moveTo>
                <a:cubicBezTo>
                  <a:pt x="622" y="1"/>
                  <a:pt x="586" y="5"/>
                  <a:pt x="547" y="14"/>
                </a:cubicBezTo>
                <a:cubicBezTo>
                  <a:pt x="0" y="131"/>
                  <a:pt x="164" y="1094"/>
                  <a:pt x="569" y="1094"/>
                </a:cubicBezTo>
                <a:cubicBezTo>
                  <a:pt x="632" y="1094"/>
                  <a:pt x="700" y="1071"/>
                  <a:pt x="773" y="1018"/>
                </a:cubicBezTo>
                <a:cubicBezTo>
                  <a:pt x="795" y="1007"/>
                  <a:pt x="818" y="995"/>
                  <a:pt x="829" y="984"/>
                </a:cubicBezTo>
                <a:cubicBezTo>
                  <a:pt x="1123" y="722"/>
                  <a:pt x="1105" y="1"/>
                  <a:pt x="656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4" name="Google Shape;4704;p21"/>
          <p:cNvSpPr/>
          <p:nvPr/>
        </p:nvSpPr>
        <p:spPr>
          <a:xfrm>
            <a:off x="7569134" y="889813"/>
            <a:ext cx="38953" cy="37958"/>
          </a:xfrm>
          <a:custGeom>
            <a:avLst/>
            <a:gdLst/>
            <a:ahLst/>
            <a:cxnLst/>
            <a:rect l="l" t="t" r="r" b="b"/>
            <a:pathLst>
              <a:path w="1135" h="1106" extrusionOk="0">
                <a:moveTo>
                  <a:pt x="655" y="1"/>
                </a:moveTo>
                <a:cubicBezTo>
                  <a:pt x="621" y="1"/>
                  <a:pt x="585" y="5"/>
                  <a:pt x="547" y="14"/>
                </a:cubicBezTo>
                <a:cubicBezTo>
                  <a:pt x="0" y="150"/>
                  <a:pt x="188" y="1106"/>
                  <a:pt x="592" y="1106"/>
                </a:cubicBezTo>
                <a:cubicBezTo>
                  <a:pt x="655" y="1106"/>
                  <a:pt x="724" y="1083"/>
                  <a:pt x="795" y="1029"/>
                </a:cubicBezTo>
                <a:lnTo>
                  <a:pt x="852" y="973"/>
                </a:lnTo>
                <a:cubicBezTo>
                  <a:pt x="1135" y="711"/>
                  <a:pt x="1096" y="1"/>
                  <a:pt x="65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5" name="Google Shape;4705;p21"/>
          <p:cNvSpPr/>
          <p:nvPr/>
        </p:nvSpPr>
        <p:spPr>
          <a:xfrm>
            <a:off x="7393690" y="1341258"/>
            <a:ext cx="51686" cy="29138"/>
          </a:xfrm>
          <a:custGeom>
            <a:avLst/>
            <a:gdLst/>
            <a:ahLst/>
            <a:cxnLst/>
            <a:rect l="l" t="t" r="r" b="b"/>
            <a:pathLst>
              <a:path w="1506" h="849" extrusionOk="0">
                <a:moveTo>
                  <a:pt x="764" y="1"/>
                </a:moveTo>
                <a:cubicBezTo>
                  <a:pt x="406" y="1"/>
                  <a:pt x="0" y="256"/>
                  <a:pt x="209" y="638"/>
                </a:cubicBezTo>
                <a:cubicBezTo>
                  <a:pt x="298" y="788"/>
                  <a:pt x="445" y="848"/>
                  <a:pt x="601" y="848"/>
                </a:cubicBezTo>
                <a:cubicBezTo>
                  <a:pt x="1020" y="848"/>
                  <a:pt x="1506" y="414"/>
                  <a:pt x="1111" y="119"/>
                </a:cubicBezTo>
                <a:cubicBezTo>
                  <a:pt x="1100" y="96"/>
                  <a:pt x="1078" y="85"/>
                  <a:pt x="1055" y="73"/>
                </a:cubicBezTo>
                <a:cubicBezTo>
                  <a:pt x="974" y="24"/>
                  <a:pt x="871" y="1"/>
                  <a:pt x="764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6" name="Google Shape;4706;p21"/>
          <p:cNvSpPr/>
          <p:nvPr/>
        </p:nvSpPr>
        <p:spPr>
          <a:xfrm>
            <a:off x="7325942" y="1193339"/>
            <a:ext cx="52166" cy="29103"/>
          </a:xfrm>
          <a:custGeom>
            <a:avLst/>
            <a:gdLst/>
            <a:ahLst/>
            <a:cxnLst/>
            <a:rect l="l" t="t" r="r" b="b"/>
            <a:pathLst>
              <a:path w="1520" h="848" extrusionOk="0">
                <a:moveTo>
                  <a:pt x="910" y="1"/>
                </a:moveTo>
                <a:cubicBezTo>
                  <a:pt x="491" y="1"/>
                  <a:pt x="1" y="465"/>
                  <a:pt x="411" y="750"/>
                </a:cubicBezTo>
                <a:cubicBezTo>
                  <a:pt x="422" y="761"/>
                  <a:pt x="445" y="772"/>
                  <a:pt x="467" y="784"/>
                </a:cubicBezTo>
                <a:cubicBezTo>
                  <a:pt x="545" y="827"/>
                  <a:pt x="641" y="848"/>
                  <a:pt x="741" y="848"/>
                </a:cubicBezTo>
                <a:cubicBezTo>
                  <a:pt x="1105" y="848"/>
                  <a:pt x="1519" y="578"/>
                  <a:pt x="1280" y="197"/>
                </a:cubicBezTo>
                <a:cubicBezTo>
                  <a:pt x="1193" y="57"/>
                  <a:pt x="1055" y="1"/>
                  <a:pt x="910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7" name="Google Shape;4707;p21"/>
          <p:cNvSpPr/>
          <p:nvPr/>
        </p:nvSpPr>
        <p:spPr>
          <a:xfrm>
            <a:off x="7334213" y="1293038"/>
            <a:ext cx="39399" cy="31609"/>
          </a:xfrm>
          <a:custGeom>
            <a:avLst/>
            <a:gdLst/>
            <a:ahLst/>
            <a:cxnLst/>
            <a:rect l="l" t="t" r="r" b="b"/>
            <a:pathLst>
              <a:path w="1148" h="921" extrusionOk="0">
                <a:moveTo>
                  <a:pt x="452" y="1"/>
                </a:moveTo>
                <a:cubicBezTo>
                  <a:pt x="293" y="1"/>
                  <a:pt x="154" y="84"/>
                  <a:pt x="102" y="294"/>
                </a:cubicBezTo>
                <a:cubicBezTo>
                  <a:pt x="1" y="666"/>
                  <a:pt x="420" y="921"/>
                  <a:pt x="749" y="921"/>
                </a:cubicBezTo>
                <a:cubicBezTo>
                  <a:pt x="968" y="921"/>
                  <a:pt x="1147" y="808"/>
                  <a:pt x="1107" y="542"/>
                </a:cubicBezTo>
                <a:cubicBezTo>
                  <a:pt x="1095" y="519"/>
                  <a:pt x="1095" y="497"/>
                  <a:pt x="1084" y="474"/>
                </a:cubicBezTo>
                <a:cubicBezTo>
                  <a:pt x="1021" y="222"/>
                  <a:pt x="711" y="1"/>
                  <a:pt x="452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8" name="Google Shape;4708;p21"/>
          <p:cNvSpPr/>
          <p:nvPr/>
        </p:nvSpPr>
        <p:spPr>
          <a:xfrm>
            <a:off x="7257268" y="1354265"/>
            <a:ext cx="39228" cy="31266"/>
          </a:xfrm>
          <a:custGeom>
            <a:avLst/>
            <a:gdLst/>
            <a:ahLst/>
            <a:cxnLst/>
            <a:rect l="l" t="t" r="r" b="b"/>
            <a:pathLst>
              <a:path w="1143" h="911" extrusionOk="0">
                <a:moveTo>
                  <a:pt x="438" y="0"/>
                </a:moveTo>
                <a:cubicBezTo>
                  <a:pt x="276" y="0"/>
                  <a:pt x="136" y="83"/>
                  <a:pt x="88" y="292"/>
                </a:cubicBezTo>
                <a:cubicBezTo>
                  <a:pt x="1" y="667"/>
                  <a:pt x="413" y="911"/>
                  <a:pt x="738" y="911"/>
                </a:cubicBezTo>
                <a:cubicBezTo>
                  <a:pt x="961" y="911"/>
                  <a:pt x="1142" y="796"/>
                  <a:pt x="1092" y="529"/>
                </a:cubicBezTo>
                <a:cubicBezTo>
                  <a:pt x="1092" y="507"/>
                  <a:pt x="1092" y="484"/>
                  <a:pt x="1081" y="450"/>
                </a:cubicBezTo>
                <a:cubicBezTo>
                  <a:pt x="1004" y="208"/>
                  <a:pt x="695" y="0"/>
                  <a:pt x="438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9" name="Google Shape;4709;p21"/>
          <p:cNvSpPr/>
          <p:nvPr/>
        </p:nvSpPr>
        <p:spPr>
          <a:xfrm>
            <a:off x="7296805" y="517475"/>
            <a:ext cx="38747" cy="37100"/>
          </a:xfrm>
          <a:custGeom>
            <a:avLst/>
            <a:gdLst/>
            <a:ahLst/>
            <a:cxnLst/>
            <a:rect l="l" t="t" r="r" b="b"/>
            <a:pathLst>
              <a:path w="1129" h="1081" extrusionOk="0">
                <a:moveTo>
                  <a:pt x="658" y="1"/>
                </a:moveTo>
                <a:cubicBezTo>
                  <a:pt x="608" y="1"/>
                  <a:pt x="553" y="13"/>
                  <a:pt x="493" y="41"/>
                </a:cubicBezTo>
                <a:lnTo>
                  <a:pt x="436" y="86"/>
                </a:lnTo>
                <a:cubicBezTo>
                  <a:pt x="94" y="296"/>
                  <a:pt x="0" y="1080"/>
                  <a:pt x="516" y="1080"/>
                </a:cubicBezTo>
                <a:cubicBezTo>
                  <a:pt x="527" y="1080"/>
                  <a:pt x="538" y="1080"/>
                  <a:pt x="549" y="1079"/>
                </a:cubicBezTo>
                <a:cubicBezTo>
                  <a:pt x="1129" y="1049"/>
                  <a:pt x="1113" y="1"/>
                  <a:pt x="658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0" name="Google Shape;4710;p21"/>
          <p:cNvSpPr/>
          <p:nvPr/>
        </p:nvSpPr>
        <p:spPr>
          <a:xfrm>
            <a:off x="7235852" y="1132764"/>
            <a:ext cx="42488" cy="28794"/>
          </a:xfrm>
          <a:custGeom>
            <a:avLst/>
            <a:gdLst/>
            <a:ahLst/>
            <a:cxnLst/>
            <a:rect l="l" t="t" r="r" b="b"/>
            <a:pathLst>
              <a:path w="1238" h="839" extrusionOk="0">
                <a:moveTo>
                  <a:pt x="642" y="1"/>
                </a:moveTo>
                <a:cubicBezTo>
                  <a:pt x="315" y="1"/>
                  <a:pt x="1" y="194"/>
                  <a:pt x="181" y="518"/>
                </a:cubicBezTo>
                <a:cubicBezTo>
                  <a:pt x="192" y="540"/>
                  <a:pt x="204" y="563"/>
                  <a:pt x="215" y="574"/>
                </a:cubicBezTo>
                <a:cubicBezTo>
                  <a:pt x="327" y="739"/>
                  <a:pt x="567" y="839"/>
                  <a:pt x="783" y="839"/>
                </a:cubicBezTo>
                <a:cubicBezTo>
                  <a:pt x="1025" y="839"/>
                  <a:pt x="1238" y="714"/>
                  <a:pt x="1208" y="416"/>
                </a:cubicBezTo>
                <a:cubicBezTo>
                  <a:pt x="1183" y="128"/>
                  <a:pt x="908" y="1"/>
                  <a:pt x="642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1" name="Google Shape;4711;p21"/>
          <p:cNvSpPr/>
          <p:nvPr/>
        </p:nvSpPr>
        <p:spPr>
          <a:xfrm>
            <a:off x="7316847" y="1023420"/>
            <a:ext cx="38610" cy="37443"/>
          </a:xfrm>
          <a:custGeom>
            <a:avLst/>
            <a:gdLst/>
            <a:ahLst/>
            <a:cxnLst/>
            <a:rect l="l" t="t" r="r" b="b"/>
            <a:pathLst>
              <a:path w="1125" h="1091" extrusionOk="0">
                <a:moveTo>
                  <a:pt x="618" y="1"/>
                </a:moveTo>
                <a:cubicBezTo>
                  <a:pt x="604" y="1"/>
                  <a:pt x="590" y="1"/>
                  <a:pt x="575" y="2"/>
                </a:cubicBezTo>
                <a:cubicBezTo>
                  <a:pt x="1" y="53"/>
                  <a:pt x="55" y="1090"/>
                  <a:pt x="490" y="1090"/>
                </a:cubicBezTo>
                <a:cubicBezTo>
                  <a:pt x="543" y="1090"/>
                  <a:pt x="601" y="1075"/>
                  <a:pt x="665" y="1041"/>
                </a:cubicBezTo>
                <a:cubicBezTo>
                  <a:pt x="687" y="1029"/>
                  <a:pt x="710" y="1018"/>
                  <a:pt x="732" y="995"/>
                </a:cubicBezTo>
                <a:cubicBezTo>
                  <a:pt x="1062" y="765"/>
                  <a:pt x="1124" y="1"/>
                  <a:pt x="618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2" name="Google Shape;4712;p21"/>
          <p:cNvSpPr/>
          <p:nvPr/>
        </p:nvSpPr>
        <p:spPr>
          <a:xfrm>
            <a:off x="7534505" y="712344"/>
            <a:ext cx="43586" cy="28589"/>
          </a:xfrm>
          <a:custGeom>
            <a:avLst/>
            <a:gdLst/>
            <a:ahLst/>
            <a:cxnLst/>
            <a:rect l="l" t="t" r="r" b="b"/>
            <a:pathLst>
              <a:path w="1270" h="833" extrusionOk="0">
                <a:moveTo>
                  <a:pt x="478" y="1"/>
                </a:moveTo>
                <a:cubicBezTo>
                  <a:pt x="225" y="1"/>
                  <a:pt x="1" y="131"/>
                  <a:pt x="44" y="434"/>
                </a:cubicBezTo>
                <a:cubicBezTo>
                  <a:pt x="78" y="712"/>
                  <a:pt x="340" y="832"/>
                  <a:pt x="598" y="832"/>
                </a:cubicBezTo>
                <a:cubicBezTo>
                  <a:pt x="937" y="832"/>
                  <a:pt x="1269" y="625"/>
                  <a:pt x="1071" y="299"/>
                </a:cubicBezTo>
                <a:cubicBezTo>
                  <a:pt x="1059" y="276"/>
                  <a:pt x="1048" y="253"/>
                  <a:pt x="1026" y="242"/>
                </a:cubicBezTo>
                <a:cubicBezTo>
                  <a:pt x="913" y="89"/>
                  <a:pt x="686" y="1"/>
                  <a:pt x="478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3" name="Google Shape;4713;p21"/>
          <p:cNvSpPr/>
          <p:nvPr/>
        </p:nvSpPr>
        <p:spPr>
          <a:xfrm>
            <a:off x="7372549" y="1132901"/>
            <a:ext cx="48323" cy="35212"/>
          </a:xfrm>
          <a:custGeom>
            <a:avLst/>
            <a:gdLst/>
            <a:ahLst/>
            <a:cxnLst/>
            <a:rect l="l" t="t" r="r" b="b"/>
            <a:pathLst>
              <a:path w="1408" h="1026" extrusionOk="0">
                <a:moveTo>
                  <a:pt x="875" y="0"/>
                </a:moveTo>
                <a:cubicBezTo>
                  <a:pt x="852" y="0"/>
                  <a:pt x="828" y="2"/>
                  <a:pt x="802" y="6"/>
                </a:cubicBezTo>
                <a:cubicBezTo>
                  <a:pt x="780" y="6"/>
                  <a:pt x="757" y="17"/>
                  <a:pt x="734" y="17"/>
                </a:cubicBezTo>
                <a:cubicBezTo>
                  <a:pt x="328" y="130"/>
                  <a:pt x="1" y="863"/>
                  <a:pt x="554" y="1010"/>
                </a:cubicBezTo>
                <a:cubicBezTo>
                  <a:pt x="593" y="1021"/>
                  <a:pt x="630" y="1026"/>
                  <a:pt x="666" y="1026"/>
                </a:cubicBezTo>
                <a:cubicBezTo>
                  <a:pt x="1185" y="1026"/>
                  <a:pt x="1408" y="0"/>
                  <a:pt x="875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4" name="Google Shape;4714;p21"/>
          <p:cNvSpPr/>
          <p:nvPr/>
        </p:nvSpPr>
        <p:spPr>
          <a:xfrm>
            <a:off x="7257920" y="1197457"/>
            <a:ext cx="47362" cy="35521"/>
          </a:xfrm>
          <a:custGeom>
            <a:avLst/>
            <a:gdLst/>
            <a:ahLst/>
            <a:cxnLst/>
            <a:rect l="l" t="t" r="r" b="b"/>
            <a:pathLst>
              <a:path w="1380" h="1035" extrusionOk="0">
                <a:moveTo>
                  <a:pt x="855" y="1"/>
                </a:moveTo>
                <a:cubicBezTo>
                  <a:pt x="828" y="1"/>
                  <a:pt x="799" y="4"/>
                  <a:pt x="768" y="9"/>
                </a:cubicBezTo>
                <a:cubicBezTo>
                  <a:pt x="746" y="9"/>
                  <a:pt x="723" y="21"/>
                  <a:pt x="700" y="21"/>
                </a:cubicBezTo>
                <a:cubicBezTo>
                  <a:pt x="305" y="145"/>
                  <a:pt x="1" y="889"/>
                  <a:pt x="542" y="1025"/>
                </a:cubicBezTo>
                <a:cubicBezTo>
                  <a:pt x="574" y="1032"/>
                  <a:pt x="605" y="1035"/>
                  <a:pt x="635" y="1035"/>
                </a:cubicBezTo>
                <a:cubicBezTo>
                  <a:pt x="1171" y="1035"/>
                  <a:pt x="1380" y="1"/>
                  <a:pt x="855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5" name="Google Shape;4715;p21"/>
          <p:cNvSpPr/>
          <p:nvPr/>
        </p:nvSpPr>
        <p:spPr>
          <a:xfrm>
            <a:off x="7906362" y="1025377"/>
            <a:ext cx="38885" cy="37512"/>
          </a:xfrm>
          <a:custGeom>
            <a:avLst/>
            <a:gdLst/>
            <a:ahLst/>
            <a:cxnLst/>
            <a:rect l="l" t="t" r="r" b="b"/>
            <a:pathLst>
              <a:path w="1133" h="1093" extrusionOk="0">
                <a:moveTo>
                  <a:pt x="617" y="0"/>
                </a:moveTo>
                <a:cubicBezTo>
                  <a:pt x="602" y="0"/>
                  <a:pt x="587" y="1"/>
                  <a:pt x="572" y="2"/>
                </a:cubicBezTo>
                <a:cubicBezTo>
                  <a:pt x="1" y="62"/>
                  <a:pt x="62" y="1093"/>
                  <a:pt x="494" y="1093"/>
                </a:cubicBezTo>
                <a:cubicBezTo>
                  <a:pt x="548" y="1093"/>
                  <a:pt x="608" y="1077"/>
                  <a:pt x="674" y="1040"/>
                </a:cubicBezTo>
                <a:lnTo>
                  <a:pt x="730" y="995"/>
                </a:lnTo>
                <a:cubicBezTo>
                  <a:pt x="1070" y="764"/>
                  <a:pt x="1133" y="0"/>
                  <a:pt x="617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6" name="Google Shape;4716;p21"/>
          <p:cNvSpPr/>
          <p:nvPr/>
        </p:nvSpPr>
        <p:spPr>
          <a:xfrm>
            <a:off x="7217216" y="1373004"/>
            <a:ext cx="42454" cy="28932"/>
          </a:xfrm>
          <a:custGeom>
            <a:avLst/>
            <a:gdLst/>
            <a:ahLst/>
            <a:cxnLst/>
            <a:rect l="l" t="t" r="r" b="b"/>
            <a:pathLst>
              <a:path w="1237" h="843" extrusionOk="0">
                <a:moveTo>
                  <a:pt x="453" y="1"/>
                </a:moveTo>
                <a:cubicBezTo>
                  <a:pt x="213" y="1"/>
                  <a:pt x="1" y="126"/>
                  <a:pt x="25" y="424"/>
                </a:cubicBezTo>
                <a:cubicBezTo>
                  <a:pt x="50" y="713"/>
                  <a:pt x="327" y="843"/>
                  <a:pt x="596" y="843"/>
                </a:cubicBezTo>
                <a:cubicBezTo>
                  <a:pt x="923" y="843"/>
                  <a:pt x="1236" y="651"/>
                  <a:pt x="1063" y="322"/>
                </a:cubicBezTo>
                <a:cubicBezTo>
                  <a:pt x="1051" y="299"/>
                  <a:pt x="1040" y="288"/>
                  <a:pt x="1018" y="266"/>
                </a:cubicBezTo>
                <a:cubicBezTo>
                  <a:pt x="906" y="100"/>
                  <a:pt x="668" y="1"/>
                  <a:pt x="453" y="1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7" name="Google Shape;4717;p21"/>
          <p:cNvSpPr/>
          <p:nvPr/>
        </p:nvSpPr>
        <p:spPr>
          <a:xfrm>
            <a:off x="7496169" y="1288268"/>
            <a:ext cx="38404" cy="37477"/>
          </a:xfrm>
          <a:custGeom>
            <a:avLst/>
            <a:gdLst/>
            <a:ahLst/>
            <a:cxnLst/>
            <a:rect l="l" t="t" r="r" b="b"/>
            <a:pathLst>
              <a:path w="1119" h="1092" extrusionOk="0">
                <a:moveTo>
                  <a:pt x="605" y="0"/>
                </a:moveTo>
                <a:cubicBezTo>
                  <a:pt x="548" y="0"/>
                  <a:pt x="485" y="19"/>
                  <a:pt x="416" y="60"/>
                </a:cubicBezTo>
                <a:cubicBezTo>
                  <a:pt x="394" y="71"/>
                  <a:pt x="382" y="83"/>
                  <a:pt x="360" y="94"/>
                </a:cubicBezTo>
                <a:cubicBezTo>
                  <a:pt x="35" y="332"/>
                  <a:pt x="1" y="1091"/>
                  <a:pt x="488" y="1091"/>
                </a:cubicBezTo>
                <a:cubicBezTo>
                  <a:pt x="508" y="1091"/>
                  <a:pt x="530" y="1090"/>
                  <a:pt x="552" y="1087"/>
                </a:cubicBezTo>
                <a:cubicBezTo>
                  <a:pt x="1118" y="1008"/>
                  <a:pt x="1028" y="0"/>
                  <a:pt x="605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8" name="Google Shape;4718;p21"/>
          <p:cNvSpPr/>
          <p:nvPr/>
        </p:nvSpPr>
        <p:spPr>
          <a:xfrm>
            <a:off x="6145369" y="4456416"/>
            <a:ext cx="224968" cy="101724"/>
          </a:xfrm>
          <a:custGeom>
            <a:avLst/>
            <a:gdLst/>
            <a:ahLst/>
            <a:cxnLst/>
            <a:rect l="l" t="t" r="r" b="b"/>
            <a:pathLst>
              <a:path w="6555" h="2964" extrusionOk="0">
                <a:moveTo>
                  <a:pt x="258" y="1384"/>
                </a:moveTo>
                <a:cubicBezTo>
                  <a:pt x="256" y="1386"/>
                  <a:pt x="255" y="1387"/>
                  <a:pt x="255" y="1388"/>
                </a:cubicBezTo>
                <a:lnTo>
                  <a:pt x="255" y="1388"/>
                </a:lnTo>
                <a:cubicBezTo>
                  <a:pt x="256" y="1387"/>
                  <a:pt x="257" y="1386"/>
                  <a:pt x="258" y="1384"/>
                </a:cubicBezTo>
                <a:close/>
                <a:moveTo>
                  <a:pt x="4147" y="0"/>
                </a:moveTo>
                <a:cubicBezTo>
                  <a:pt x="3637" y="0"/>
                  <a:pt x="2998" y="150"/>
                  <a:pt x="2639" y="222"/>
                </a:cubicBezTo>
                <a:cubicBezTo>
                  <a:pt x="2199" y="346"/>
                  <a:pt x="1691" y="718"/>
                  <a:pt x="1319" y="899"/>
                </a:cubicBezTo>
                <a:cubicBezTo>
                  <a:pt x="1319" y="899"/>
                  <a:pt x="317" y="1390"/>
                  <a:pt x="258" y="1390"/>
                </a:cubicBezTo>
                <a:cubicBezTo>
                  <a:pt x="256" y="1390"/>
                  <a:pt x="255" y="1389"/>
                  <a:pt x="255" y="1388"/>
                </a:cubicBezTo>
                <a:lnTo>
                  <a:pt x="255" y="1388"/>
                </a:lnTo>
                <a:cubicBezTo>
                  <a:pt x="1" y="1761"/>
                  <a:pt x="303" y="2322"/>
                  <a:pt x="371" y="2693"/>
                </a:cubicBezTo>
                <a:lnTo>
                  <a:pt x="1860" y="2964"/>
                </a:lnTo>
                <a:cubicBezTo>
                  <a:pt x="2549" y="2783"/>
                  <a:pt x="6554" y="1644"/>
                  <a:pt x="4817" y="188"/>
                </a:cubicBezTo>
                <a:cubicBezTo>
                  <a:pt x="4686" y="49"/>
                  <a:pt x="4437" y="0"/>
                  <a:pt x="414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9" name="Google Shape;4719;p21"/>
          <p:cNvSpPr/>
          <p:nvPr/>
        </p:nvSpPr>
        <p:spPr>
          <a:xfrm>
            <a:off x="6084485" y="4477042"/>
            <a:ext cx="983337" cy="710802"/>
          </a:xfrm>
          <a:custGeom>
            <a:avLst/>
            <a:gdLst/>
            <a:ahLst/>
            <a:cxnLst/>
            <a:rect l="l" t="t" r="r" b="b"/>
            <a:pathLst>
              <a:path w="28652" h="20711" extrusionOk="0">
                <a:moveTo>
                  <a:pt x="7817" y="1"/>
                </a:moveTo>
                <a:cubicBezTo>
                  <a:pt x="7315" y="1"/>
                  <a:pt x="6813" y="54"/>
                  <a:pt x="6320" y="162"/>
                </a:cubicBezTo>
                <a:cubicBezTo>
                  <a:pt x="5552" y="320"/>
                  <a:pt x="4842" y="659"/>
                  <a:pt x="4131" y="952"/>
                </a:cubicBezTo>
                <a:lnTo>
                  <a:pt x="1953" y="1776"/>
                </a:lnTo>
                <a:cubicBezTo>
                  <a:pt x="1231" y="2058"/>
                  <a:pt x="497" y="2397"/>
                  <a:pt x="1" y="3006"/>
                </a:cubicBezTo>
                <a:cubicBezTo>
                  <a:pt x="508" y="2397"/>
                  <a:pt x="1242" y="2069"/>
                  <a:pt x="1964" y="1787"/>
                </a:cubicBezTo>
                <a:lnTo>
                  <a:pt x="4153" y="998"/>
                </a:lnTo>
                <a:cubicBezTo>
                  <a:pt x="4875" y="715"/>
                  <a:pt x="5586" y="388"/>
                  <a:pt x="6342" y="241"/>
                </a:cubicBezTo>
                <a:cubicBezTo>
                  <a:pt x="6802" y="152"/>
                  <a:pt x="7270" y="109"/>
                  <a:pt x="7736" y="109"/>
                </a:cubicBezTo>
                <a:cubicBezTo>
                  <a:pt x="8036" y="109"/>
                  <a:pt x="8336" y="127"/>
                  <a:pt x="8633" y="162"/>
                </a:cubicBezTo>
                <a:cubicBezTo>
                  <a:pt x="9400" y="275"/>
                  <a:pt x="10123" y="546"/>
                  <a:pt x="10777" y="952"/>
                </a:cubicBezTo>
                <a:cubicBezTo>
                  <a:pt x="11443" y="1370"/>
                  <a:pt x="11939" y="1945"/>
                  <a:pt x="12402" y="2566"/>
                </a:cubicBezTo>
                <a:cubicBezTo>
                  <a:pt x="13271" y="3830"/>
                  <a:pt x="13824" y="5297"/>
                  <a:pt x="14557" y="6673"/>
                </a:cubicBezTo>
                <a:cubicBezTo>
                  <a:pt x="14738" y="7012"/>
                  <a:pt x="14941" y="7350"/>
                  <a:pt x="15121" y="7700"/>
                </a:cubicBezTo>
                <a:cubicBezTo>
                  <a:pt x="15313" y="8039"/>
                  <a:pt x="15539" y="8366"/>
                  <a:pt x="15765" y="8682"/>
                </a:cubicBezTo>
                <a:cubicBezTo>
                  <a:pt x="16227" y="9325"/>
                  <a:pt x="16780" y="9878"/>
                  <a:pt x="17311" y="10442"/>
                </a:cubicBezTo>
                <a:cubicBezTo>
                  <a:pt x="18383" y="11571"/>
                  <a:pt x="19534" y="12631"/>
                  <a:pt x="20685" y="13670"/>
                </a:cubicBezTo>
                <a:lnTo>
                  <a:pt x="24160" y="16773"/>
                </a:lnTo>
                <a:cubicBezTo>
                  <a:pt x="24747" y="17292"/>
                  <a:pt x="25300" y="17822"/>
                  <a:pt x="25875" y="18341"/>
                </a:cubicBezTo>
                <a:cubicBezTo>
                  <a:pt x="26451" y="18872"/>
                  <a:pt x="26970" y="19436"/>
                  <a:pt x="27523" y="19977"/>
                </a:cubicBezTo>
                <a:cubicBezTo>
                  <a:pt x="27760" y="20214"/>
                  <a:pt x="27985" y="20463"/>
                  <a:pt x="28211" y="20711"/>
                </a:cubicBezTo>
                <a:lnTo>
                  <a:pt x="28651" y="20711"/>
                </a:lnTo>
                <a:cubicBezTo>
                  <a:pt x="28358" y="20384"/>
                  <a:pt x="28064" y="20068"/>
                  <a:pt x="27760" y="19752"/>
                </a:cubicBezTo>
                <a:cubicBezTo>
                  <a:pt x="27196" y="19210"/>
                  <a:pt x="26654" y="18646"/>
                  <a:pt x="26090" y="18116"/>
                </a:cubicBezTo>
                <a:cubicBezTo>
                  <a:pt x="25514" y="17585"/>
                  <a:pt x="24950" y="17055"/>
                  <a:pt x="24363" y="16547"/>
                </a:cubicBezTo>
                <a:lnTo>
                  <a:pt x="20876" y="13466"/>
                </a:lnTo>
                <a:cubicBezTo>
                  <a:pt x="19714" y="12428"/>
                  <a:pt x="18586" y="11379"/>
                  <a:pt x="17502" y="10262"/>
                </a:cubicBezTo>
                <a:cubicBezTo>
                  <a:pt x="16972" y="9698"/>
                  <a:pt x="16419" y="9156"/>
                  <a:pt x="15968" y="8547"/>
                </a:cubicBezTo>
                <a:cubicBezTo>
                  <a:pt x="15742" y="8231"/>
                  <a:pt x="15550" y="7903"/>
                  <a:pt x="15336" y="7576"/>
                </a:cubicBezTo>
                <a:cubicBezTo>
                  <a:pt x="15133" y="7249"/>
                  <a:pt x="14952" y="6910"/>
                  <a:pt x="14772" y="6561"/>
                </a:cubicBezTo>
                <a:cubicBezTo>
                  <a:pt x="14027" y="5218"/>
                  <a:pt x="13451" y="3762"/>
                  <a:pt x="12549" y="2464"/>
                </a:cubicBezTo>
                <a:cubicBezTo>
                  <a:pt x="12086" y="1844"/>
                  <a:pt x="11522" y="1234"/>
                  <a:pt x="10856" y="840"/>
                </a:cubicBezTo>
                <a:cubicBezTo>
                  <a:pt x="10190" y="433"/>
                  <a:pt x="9434" y="162"/>
                  <a:pt x="8656" y="50"/>
                </a:cubicBezTo>
                <a:cubicBezTo>
                  <a:pt x="8377" y="17"/>
                  <a:pt x="8097" y="1"/>
                  <a:pt x="78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0" name="Google Shape;4720;p21"/>
          <p:cNvSpPr/>
          <p:nvPr/>
        </p:nvSpPr>
        <p:spPr>
          <a:xfrm>
            <a:off x="5993880" y="4579796"/>
            <a:ext cx="90262" cy="607670"/>
          </a:xfrm>
          <a:custGeom>
            <a:avLst/>
            <a:gdLst/>
            <a:ahLst/>
            <a:cxnLst/>
            <a:rect l="l" t="t" r="r" b="b"/>
            <a:pathLst>
              <a:path w="2630" h="17706" extrusionOk="0">
                <a:moveTo>
                  <a:pt x="2629" y="1"/>
                </a:moveTo>
                <a:lnTo>
                  <a:pt x="2629" y="1"/>
                </a:lnTo>
                <a:cubicBezTo>
                  <a:pt x="2144" y="588"/>
                  <a:pt x="1828" y="1287"/>
                  <a:pt x="1704" y="2032"/>
                </a:cubicBezTo>
                <a:cubicBezTo>
                  <a:pt x="1072" y="6681"/>
                  <a:pt x="1275" y="11375"/>
                  <a:pt x="361" y="16013"/>
                </a:cubicBezTo>
                <a:cubicBezTo>
                  <a:pt x="248" y="16577"/>
                  <a:pt x="124" y="17141"/>
                  <a:pt x="0" y="17706"/>
                </a:cubicBezTo>
                <a:lnTo>
                  <a:pt x="655" y="17706"/>
                </a:lnTo>
                <a:cubicBezTo>
                  <a:pt x="677" y="17593"/>
                  <a:pt x="700" y="17480"/>
                  <a:pt x="711" y="17367"/>
                </a:cubicBezTo>
                <a:cubicBezTo>
                  <a:pt x="959" y="15923"/>
                  <a:pt x="1162" y="14467"/>
                  <a:pt x="1309" y="13011"/>
                </a:cubicBezTo>
                <a:cubicBezTo>
                  <a:pt x="1456" y="11556"/>
                  <a:pt x="1580" y="10089"/>
                  <a:pt x="1659" y="8622"/>
                </a:cubicBezTo>
                <a:cubicBezTo>
                  <a:pt x="1738" y="7155"/>
                  <a:pt x="1794" y="5699"/>
                  <a:pt x="1794" y="4232"/>
                </a:cubicBezTo>
                <a:cubicBezTo>
                  <a:pt x="1817" y="3499"/>
                  <a:pt x="1794" y="2765"/>
                  <a:pt x="1885" y="2032"/>
                </a:cubicBezTo>
                <a:cubicBezTo>
                  <a:pt x="1975" y="1310"/>
                  <a:pt x="2167" y="576"/>
                  <a:pt x="26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1" name="Google Shape;4721;p21"/>
          <p:cNvSpPr/>
          <p:nvPr/>
        </p:nvSpPr>
        <p:spPr>
          <a:xfrm>
            <a:off x="6012447" y="4478449"/>
            <a:ext cx="1048407" cy="709017"/>
          </a:xfrm>
          <a:custGeom>
            <a:avLst/>
            <a:gdLst/>
            <a:ahLst/>
            <a:cxnLst/>
            <a:rect l="l" t="t" r="r" b="b"/>
            <a:pathLst>
              <a:path w="30548" h="20659" extrusionOk="0">
                <a:moveTo>
                  <a:pt x="9852" y="1"/>
                </a:moveTo>
                <a:cubicBezTo>
                  <a:pt x="8894" y="1"/>
                  <a:pt x="7931" y="208"/>
                  <a:pt x="7065" y="584"/>
                </a:cubicBezTo>
                <a:cubicBezTo>
                  <a:pt x="3228" y="2254"/>
                  <a:pt x="1298" y="1814"/>
                  <a:pt x="1253" y="6283"/>
                </a:cubicBezTo>
                <a:cubicBezTo>
                  <a:pt x="1208" y="10661"/>
                  <a:pt x="858" y="16156"/>
                  <a:pt x="1" y="20659"/>
                </a:cubicBezTo>
                <a:lnTo>
                  <a:pt x="30547" y="20659"/>
                </a:lnTo>
                <a:cubicBezTo>
                  <a:pt x="26868" y="16653"/>
                  <a:pt x="22073" y="13245"/>
                  <a:pt x="18473" y="9217"/>
                </a:cubicBezTo>
                <a:cubicBezTo>
                  <a:pt x="17649" y="8302"/>
                  <a:pt x="17006" y="7039"/>
                  <a:pt x="16442" y="5944"/>
                </a:cubicBezTo>
                <a:cubicBezTo>
                  <a:pt x="15460" y="4060"/>
                  <a:pt x="14715" y="1904"/>
                  <a:pt x="12786" y="765"/>
                </a:cubicBezTo>
                <a:cubicBezTo>
                  <a:pt x="11898" y="239"/>
                  <a:pt x="10878" y="1"/>
                  <a:pt x="9852" y="1"/>
                </a:cubicBezTo>
                <a:close/>
              </a:path>
            </a:pathLst>
          </a:custGeom>
          <a:solidFill>
            <a:srgbClr val="FF9B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21"/>
          <p:cNvSpPr/>
          <p:nvPr/>
        </p:nvSpPr>
        <p:spPr>
          <a:xfrm>
            <a:off x="6046149" y="4548050"/>
            <a:ext cx="257949" cy="639793"/>
          </a:xfrm>
          <a:custGeom>
            <a:avLst/>
            <a:gdLst/>
            <a:ahLst/>
            <a:cxnLst/>
            <a:rect l="l" t="t" r="r" b="b"/>
            <a:pathLst>
              <a:path w="7516" h="18642" extrusionOk="0">
                <a:moveTo>
                  <a:pt x="5067" y="0"/>
                </a:moveTo>
                <a:cubicBezTo>
                  <a:pt x="4796" y="102"/>
                  <a:pt x="4537" y="192"/>
                  <a:pt x="4300" y="283"/>
                </a:cubicBezTo>
                <a:cubicBezTo>
                  <a:pt x="1896" y="1151"/>
                  <a:pt x="1253" y="1377"/>
                  <a:pt x="1231" y="4277"/>
                </a:cubicBezTo>
                <a:cubicBezTo>
                  <a:pt x="1197" y="6918"/>
                  <a:pt x="1016" y="13169"/>
                  <a:pt x="1" y="18642"/>
                </a:cubicBezTo>
                <a:lnTo>
                  <a:pt x="4638" y="18631"/>
                </a:lnTo>
                <a:cubicBezTo>
                  <a:pt x="4672" y="18168"/>
                  <a:pt x="4740" y="17694"/>
                  <a:pt x="4796" y="17209"/>
                </a:cubicBezTo>
                <a:cubicBezTo>
                  <a:pt x="4909" y="16340"/>
                  <a:pt x="5101" y="15460"/>
                  <a:pt x="5056" y="14568"/>
                </a:cubicBezTo>
                <a:cubicBezTo>
                  <a:pt x="5011" y="13485"/>
                  <a:pt x="4695" y="12921"/>
                  <a:pt x="5135" y="11838"/>
                </a:cubicBezTo>
                <a:cubicBezTo>
                  <a:pt x="5586" y="10709"/>
                  <a:pt x="5891" y="9648"/>
                  <a:pt x="6421" y="8554"/>
                </a:cubicBezTo>
                <a:cubicBezTo>
                  <a:pt x="6636" y="8136"/>
                  <a:pt x="6794" y="7708"/>
                  <a:pt x="6963" y="7324"/>
                </a:cubicBezTo>
                <a:cubicBezTo>
                  <a:pt x="7516" y="6105"/>
                  <a:pt x="6015" y="3149"/>
                  <a:pt x="5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3" name="Google Shape;4723;p21"/>
          <p:cNvSpPr/>
          <p:nvPr/>
        </p:nvSpPr>
        <p:spPr>
          <a:xfrm>
            <a:off x="6306398" y="4511534"/>
            <a:ext cx="709120" cy="675932"/>
          </a:xfrm>
          <a:custGeom>
            <a:avLst/>
            <a:gdLst/>
            <a:ahLst/>
            <a:cxnLst/>
            <a:rect l="l" t="t" r="r" b="b"/>
            <a:pathLst>
              <a:path w="20662" h="19695" extrusionOk="0">
                <a:moveTo>
                  <a:pt x="1311" y="0"/>
                </a:moveTo>
                <a:cubicBezTo>
                  <a:pt x="880" y="0"/>
                  <a:pt x="439" y="50"/>
                  <a:pt x="1" y="150"/>
                </a:cubicBezTo>
                <a:cubicBezTo>
                  <a:pt x="136" y="286"/>
                  <a:pt x="249" y="455"/>
                  <a:pt x="339" y="624"/>
                </a:cubicBezTo>
                <a:cubicBezTo>
                  <a:pt x="1174" y="2351"/>
                  <a:pt x="960" y="4461"/>
                  <a:pt x="2020" y="6041"/>
                </a:cubicBezTo>
                <a:cubicBezTo>
                  <a:pt x="3059" y="7587"/>
                  <a:pt x="4616" y="8738"/>
                  <a:pt x="5439" y="10430"/>
                </a:cubicBezTo>
                <a:cubicBezTo>
                  <a:pt x="6229" y="12055"/>
                  <a:pt x="7640" y="13364"/>
                  <a:pt x="8734" y="14797"/>
                </a:cubicBezTo>
                <a:cubicBezTo>
                  <a:pt x="9908" y="16332"/>
                  <a:pt x="11025" y="17912"/>
                  <a:pt x="12210" y="19435"/>
                </a:cubicBezTo>
                <a:cubicBezTo>
                  <a:pt x="12278" y="19525"/>
                  <a:pt x="12345" y="19616"/>
                  <a:pt x="12413" y="19695"/>
                </a:cubicBezTo>
                <a:lnTo>
                  <a:pt x="20662" y="19695"/>
                </a:lnTo>
                <a:cubicBezTo>
                  <a:pt x="19037" y="18013"/>
                  <a:pt x="17220" y="16411"/>
                  <a:pt x="15449" y="14854"/>
                </a:cubicBezTo>
                <a:cubicBezTo>
                  <a:pt x="13305" y="12958"/>
                  <a:pt x="11082" y="11006"/>
                  <a:pt x="9197" y="8896"/>
                </a:cubicBezTo>
                <a:cubicBezTo>
                  <a:pt x="8283" y="7880"/>
                  <a:pt x="7617" y="6582"/>
                  <a:pt x="7019" y="5420"/>
                </a:cubicBezTo>
                <a:cubicBezTo>
                  <a:pt x="6839" y="5082"/>
                  <a:pt x="6669" y="4732"/>
                  <a:pt x="6500" y="4382"/>
                </a:cubicBezTo>
                <a:cubicBezTo>
                  <a:pt x="5767" y="2859"/>
                  <a:pt x="5067" y="1426"/>
                  <a:pt x="3736" y="624"/>
                </a:cubicBezTo>
                <a:cubicBezTo>
                  <a:pt x="3032" y="208"/>
                  <a:pt x="2191" y="0"/>
                  <a:pt x="13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4" name="Google Shape;4724;p21"/>
          <p:cNvSpPr/>
          <p:nvPr/>
        </p:nvSpPr>
        <p:spPr>
          <a:xfrm>
            <a:off x="6522683" y="5107741"/>
            <a:ext cx="40841" cy="29412"/>
          </a:xfrm>
          <a:custGeom>
            <a:avLst/>
            <a:gdLst/>
            <a:ahLst/>
            <a:cxnLst/>
            <a:rect l="l" t="t" r="r" b="b"/>
            <a:pathLst>
              <a:path w="1190" h="857" extrusionOk="0">
                <a:moveTo>
                  <a:pt x="416" y="1"/>
                </a:moveTo>
                <a:cubicBezTo>
                  <a:pt x="193" y="1"/>
                  <a:pt x="1" y="114"/>
                  <a:pt x="6" y="393"/>
                </a:cubicBezTo>
                <a:cubicBezTo>
                  <a:pt x="12" y="706"/>
                  <a:pt x="325" y="856"/>
                  <a:pt x="612" y="856"/>
                </a:cubicBezTo>
                <a:cubicBezTo>
                  <a:pt x="915" y="856"/>
                  <a:pt x="1189" y="689"/>
                  <a:pt x="1045" y="370"/>
                </a:cubicBezTo>
                <a:cubicBezTo>
                  <a:pt x="1033" y="348"/>
                  <a:pt x="1022" y="325"/>
                  <a:pt x="1011" y="303"/>
                </a:cubicBezTo>
                <a:cubicBezTo>
                  <a:pt x="902" y="120"/>
                  <a:pt x="643" y="1"/>
                  <a:pt x="41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21"/>
          <p:cNvSpPr/>
          <p:nvPr/>
        </p:nvSpPr>
        <p:spPr>
          <a:xfrm>
            <a:off x="6436745" y="5165982"/>
            <a:ext cx="40292" cy="29412"/>
          </a:xfrm>
          <a:custGeom>
            <a:avLst/>
            <a:gdLst/>
            <a:ahLst/>
            <a:cxnLst/>
            <a:rect l="l" t="t" r="r" b="b"/>
            <a:pathLst>
              <a:path w="1174" h="857" extrusionOk="0">
                <a:moveTo>
                  <a:pt x="552" y="1"/>
                </a:moveTo>
                <a:cubicBezTo>
                  <a:pt x="260" y="1"/>
                  <a:pt x="0" y="159"/>
                  <a:pt x="129" y="468"/>
                </a:cubicBezTo>
                <a:cubicBezTo>
                  <a:pt x="141" y="490"/>
                  <a:pt x="141" y="513"/>
                  <a:pt x="152" y="535"/>
                </a:cubicBezTo>
                <a:cubicBezTo>
                  <a:pt x="259" y="726"/>
                  <a:pt x="533" y="857"/>
                  <a:pt x="769" y="857"/>
                </a:cubicBezTo>
                <a:cubicBezTo>
                  <a:pt x="980" y="857"/>
                  <a:pt x="1162" y="752"/>
                  <a:pt x="1168" y="490"/>
                </a:cubicBezTo>
                <a:cubicBezTo>
                  <a:pt x="1173" y="162"/>
                  <a:pt x="846" y="1"/>
                  <a:pt x="552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6" name="Google Shape;4726;p21"/>
          <p:cNvSpPr/>
          <p:nvPr/>
        </p:nvSpPr>
        <p:spPr>
          <a:xfrm>
            <a:off x="6610954" y="5074038"/>
            <a:ext cx="43586" cy="28726"/>
          </a:xfrm>
          <a:custGeom>
            <a:avLst/>
            <a:gdLst/>
            <a:ahLst/>
            <a:cxnLst/>
            <a:rect l="l" t="t" r="r" b="b"/>
            <a:pathLst>
              <a:path w="1270" h="837" extrusionOk="0">
                <a:moveTo>
                  <a:pt x="672" y="1"/>
                </a:moveTo>
                <a:cubicBezTo>
                  <a:pt x="333" y="1"/>
                  <a:pt x="0" y="207"/>
                  <a:pt x="199" y="540"/>
                </a:cubicBezTo>
                <a:cubicBezTo>
                  <a:pt x="210" y="563"/>
                  <a:pt x="222" y="574"/>
                  <a:pt x="233" y="596"/>
                </a:cubicBezTo>
                <a:cubicBezTo>
                  <a:pt x="349" y="749"/>
                  <a:pt x="578" y="837"/>
                  <a:pt x="786" y="837"/>
                </a:cubicBezTo>
                <a:cubicBezTo>
                  <a:pt x="1042" y="837"/>
                  <a:pt x="1269" y="704"/>
                  <a:pt x="1226" y="393"/>
                </a:cubicBezTo>
                <a:cubicBezTo>
                  <a:pt x="1192" y="120"/>
                  <a:pt x="930" y="1"/>
                  <a:pt x="67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21"/>
          <p:cNvSpPr/>
          <p:nvPr/>
        </p:nvSpPr>
        <p:spPr>
          <a:xfrm>
            <a:off x="6291572" y="5133412"/>
            <a:ext cx="40498" cy="38267"/>
          </a:xfrm>
          <a:custGeom>
            <a:avLst/>
            <a:gdLst/>
            <a:ahLst/>
            <a:cxnLst/>
            <a:rect l="l" t="t" r="r" b="b"/>
            <a:pathLst>
              <a:path w="1180" h="1115" extrusionOk="0">
                <a:moveTo>
                  <a:pt x="663" y="1"/>
                </a:moveTo>
                <a:cubicBezTo>
                  <a:pt x="609" y="1"/>
                  <a:pt x="551" y="13"/>
                  <a:pt x="489" y="40"/>
                </a:cubicBezTo>
                <a:cubicBezTo>
                  <a:pt x="0" y="256"/>
                  <a:pt x="294" y="1115"/>
                  <a:pt x="674" y="1115"/>
                </a:cubicBezTo>
                <a:cubicBezTo>
                  <a:pt x="750" y="1115"/>
                  <a:pt x="829" y="1080"/>
                  <a:pt x="906" y="999"/>
                </a:cubicBezTo>
                <a:cubicBezTo>
                  <a:pt x="929" y="988"/>
                  <a:pt x="940" y="965"/>
                  <a:pt x="952" y="943"/>
                </a:cubicBezTo>
                <a:cubicBezTo>
                  <a:pt x="1180" y="655"/>
                  <a:pt x="1050" y="1"/>
                  <a:pt x="66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8" name="Google Shape;4728;p21"/>
          <p:cNvSpPr/>
          <p:nvPr/>
        </p:nvSpPr>
        <p:spPr>
          <a:xfrm>
            <a:off x="6238582" y="5136947"/>
            <a:ext cx="50656" cy="29069"/>
          </a:xfrm>
          <a:custGeom>
            <a:avLst/>
            <a:gdLst/>
            <a:ahLst/>
            <a:cxnLst/>
            <a:rect l="l" t="t" r="r" b="b"/>
            <a:pathLst>
              <a:path w="1476" h="847" extrusionOk="0">
                <a:moveTo>
                  <a:pt x="720" y="1"/>
                </a:moveTo>
                <a:cubicBezTo>
                  <a:pt x="374" y="1"/>
                  <a:pt x="1" y="224"/>
                  <a:pt x="182" y="603"/>
                </a:cubicBezTo>
                <a:cubicBezTo>
                  <a:pt x="266" y="777"/>
                  <a:pt x="428" y="847"/>
                  <a:pt x="600" y="847"/>
                </a:cubicBezTo>
                <a:cubicBezTo>
                  <a:pt x="1008" y="847"/>
                  <a:pt x="1476" y="457"/>
                  <a:pt x="1119" y="140"/>
                </a:cubicBezTo>
                <a:cubicBezTo>
                  <a:pt x="1096" y="129"/>
                  <a:pt x="1085" y="106"/>
                  <a:pt x="1062" y="95"/>
                </a:cubicBezTo>
                <a:cubicBezTo>
                  <a:pt x="971" y="31"/>
                  <a:pt x="847" y="1"/>
                  <a:pt x="72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9" name="Google Shape;4729;p21"/>
          <p:cNvSpPr/>
          <p:nvPr/>
        </p:nvSpPr>
        <p:spPr>
          <a:xfrm>
            <a:off x="6337389" y="5052417"/>
            <a:ext cx="51549" cy="34389"/>
          </a:xfrm>
          <a:custGeom>
            <a:avLst/>
            <a:gdLst/>
            <a:ahLst/>
            <a:cxnLst/>
            <a:rect l="l" t="t" r="r" b="b"/>
            <a:pathLst>
              <a:path w="1502" h="1002" extrusionOk="0">
                <a:moveTo>
                  <a:pt x="816" y="0"/>
                </a:moveTo>
                <a:cubicBezTo>
                  <a:pt x="303" y="0"/>
                  <a:pt x="1" y="1001"/>
                  <a:pt x="583" y="1001"/>
                </a:cubicBezTo>
                <a:cubicBezTo>
                  <a:pt x="592" y="1001"/>
                  <a:pt x="600" y="1001"/>
                  <a:pt x="610" y="1001"/>
                </a:cubicBezTo>
                <a:cubicBezTo>
                  <a:pt x="632" y="1001"/>
                  <a:pt x="655" y="1001"/>
                  <a:pt x="677" y="989"/>
                </a:cubicBezTo>
                <a:cubicBezTo>
                  <a:pt x="1106" y="933"/>
                  <a:pt x="1501" y="222"/>
                  <a:pt x="971" y="30"/>
                </a:cubicBezTo>
                <a:cubicBezTo>
                  <a:pt x="918" y="10"/>
                  <a:pt x="866" y="0"/>
                  <a:pt x="81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0" name="Google Shape;4730;p21"/>
          <p:cNvSpPr/>
          <p:nvPr/>
        </p:nvSpPr>
        <p:spPr>
          <a:xfrm>
            <a:off x="6459637" y="5099435"/>
            <a:ext cx="50897" cy="34629"/>
          </a:xfrm>
          <a:custGeom>
            <a:avLst/>
            <a:gdLst/>
            <a:ahLst/>
            <a:cxnLst/>
            <a:rect l="l" t="t" r="r" b="b"/>
            <a:pathLst>
              <a:path w="1483" h="1009" extrusionOk="0">
                <a:moveTo>
                  <a:pt x="811" y="1"/>
                </a:moveTo>
                <a:cubicBezTo>
                  <a:pt x="295" y="1"/>
                  <a:pt x="1" y="1009"/>
                  <a:pt x="567" y="1009"/>
                </a:cubicBezTo>
                <a:cubicBezTo>
                  <a:pt x="579" y="1009"/>
                  <a:pt x="590" y="1008"/>
                  <a:pt x="602" y="1007"/>
                </a:cubicBezTo>
                <a:cubicBezTo>
                  <a:pt x="625" y="1007"/>
                  <a:pt x="659" y="1007"/>
                  <a:pt x="681" y="996"/>
                </a:cubicBezTo>
                <a:cubicBezTo>
                  <a:pt x="1087" y="928"/>
                  <a:pt x="1482" y="206"/>
                  <a:pt x="952" y="26"/>
                </a:cubicBezTo>
                <a:cubicBezTo>
                  <a:pt x="903" y="9"/>
                  <a:pt x="856" y="1"/>
                  <a:pt x="81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1" name="Google Shape;4731;p21"/>
          <p:cNvSpPr/>
          <p:nvPr/>
        </p:nvSpPr>
        <p:spPr>
          <a:xfrm>
            <a:off x="6368105" y="5131147"/>
            <a:ext cx="39193" cy="32741"/>
          </a:xfrm>
          <a:custGeom>
            <a:avLst/>
            <a:gdLst/>
            <a:ahLst/>
            <a:cxnLst/>
            <a:rect l="l" t="t" r="r" b="b"/>
            <a:pathLst>
              <a:path w="1142" h="954" extrusionOk="0">
                <a:moveTo>
                  <a:pt x="484" y="0"/>
                </a:moveTo>
                <a:cubicBezTo>
                  <a:pt x="340" y="0"/>
                  <a:pt x="210" y="75"/>
                  <a:pt x="143" y="264"/>
                </a:cubicBezTo>
                <a:cubicBezTo>
                  <a:pt x="1" y="649"/>
                  <a:pt x="450" y="954"/>
                  <a:pt x="787" y="954"/>
                </a:cubicBezTo>
                <a:cubicBezTo>
                  <a:pt x="983" y="954"/>
                  <a:pt x="1142" y="851"/>
                  <a:pt x="1125" y="602"/>
                </a:cubicBezTo>
                <a:cubicBezTo>
                  <a:pt x="1125" y="580"/>
                  <a:pt x="1125" y="557"/>
                  <a:pt x="1114" y="535"/>
                </a:cubicBezTo>
                <a:cubicBezTo>
                  <a:pt x="1070" y="263"/>
                  <a:pt x="752" y="0"/>
                  <a:pt x="48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2" name="Google Shape;4732;p21"/>
          <p:cNvSpPr/>
          <p:nvPr/>
        </p:nvSpPr>
        <p:spPr>
          <a:xfrm>
            <a:off x="6360040" y="4972348"/>
            <a:ext cx="38988" cy="32810"/>
          </a:xfrm>
          <a:custGeom>
            <a:avLst/>
            <a:gdLst/>
            <a:ahLst/>
            <a:cxnLst/>
            <a:rect l="l" t="t" r="r" b="b"/>
            <a:pathLst>
              <a:path w="1136" h="956" extrusionOk="0">
                <a:moveTo>
                  <a:pt x="488" y="1"/>
                </a:moveTo>
                <a:cubicBezTo>
                  <a:pt x="348" y="1"/>
                  <a:pt x="222" y="73"/>
                  <a:pt x="153" y="253"/>
                </a:cubicBezTo>
                <a:cubicBezTo>
                  <a:pt x="1" y="637"/>
                  <a:pt x="458" y="956"/>
                  <a:pt x="795" y="956"/>
                </a:cubicBezTo>
                <a:cubicBezTo>
                  <a:pt x="984" y="956"/>
                  <a:pt x="1135" y="857"/>
                  <a:pt x="1123" y="614"/>
                </a:cubicBezTo>
                <a:cubicBezTo>
                  <a:pt x="1123" y="592"/>
                  <a:pt x="1123" y="569"/>
                  <a:pt x="1123" y="547"/>
                </a:cubicBezTo>
                <a:cubicBezTo>
                  <a:pt x="1078" y="271"/>
                  <a:pt x="759" y="1"/>
                  <a:pt x="48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3" name="Google Shape;4733;p21"/>
          <p:cNvSpPr/>
          <p:nvPr/>
        </p:nvSpPr>
        <p:spPr>
          <a:xfrm>
            <a:off x="6417149" y="5071739"/>
            <a:ext cx="41081" cy="29206"/>
          </a:xfrm>
          <a:custGeom>
            <a:avLst/>
            <a:gdLst/>
            <a:ahLst/>
            <a:cxnLst/>
            <a:rect l="l" t="t" r="r" b="b"/>
            <a:pathLst>
              <a:path w="1197" h="851" extrusionOk="0">
                <a:moveTo>
                  <a:pt x="420" y="0"/>
                </a:moveTo>
                <a:cubicBezTo>
                  <a:pt x="196" y="0"/>
                  <a:pt x="1" y="114"/>
                  <a:pt x="1" y="393"/>
                </a:cubicBezTo>
                <a:cubicBezTo>
                  <a:pt x="12" y="703"/>
                  <a:pt x="322" y="850"/>
                  <a:pt x="608" y="850"/>
                </a:cubicBezTo>
                <a:cubicBezTo>
                  <a:pt x="916" y="850"/>
                  <a:pt x="1196" y="680"/>
                  <a:pt x="1050" y="359"/>
                </a:cubicBezTo>
                <a:cubicBezTo>
                  <a:pt x="1039" y="347"/>
                  <a:pt x="1028" y="325"/>
                  <a:pt x="1016" y="302"/>
                </a:cubicBezTo>
                <a:cubicBezTo>
                  <a:pt x="908" y="120"/>
                  <a:pt x="649" y="0"/>
                  <a:pt x="420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4" name="Google Shape;4734;p21"/>
          <p:cNvSpPr/>
          <p:nvPr/>
        </p:nvSpPr>
        <p:spPr>
          <a:xfrm>
            <a:off x="6370885" y="4994862"/>
            <a:ext cx="40498" cy="29652"/>
          </a:xfrm>
          <a:custGeom>
            <a:avLst/>
            <a:gdLst/>
            <a:ahLst/>
            <a:cxnLst/>
            <a:rect l="l" t="t" r="r" b="b"/>
            <a:pathLst>
              <a:path w="1180" h="864" extrusionOk="0">
                <a:moveTo>
                  <a:pt x="560" y="1"/>
                </a:moveTo>
                <a:cubicBezTo>
                  <a:pt x="266" y="1"/>
                  <a:pt x="0" y="161"/>
                  <a:pt x="130" y="477"/>
                </a:cubicBezTo>
                <a:cubicBezTo>
                  <a:pt x="130" y="489"/>
                  <a:pt x="141" y="511"/>
                  <a:pt x="153" y="534"/>
                </a:cubicBezTo>
                <a:cubicBezTo>
                  <a:pt x="260" y="730"/>
                  <a:pt x="533" y="863"/>
                  <a:pt x="769" y="863"/>
                </a:cubicBezTo>
                <a:cubicBezTo>
                  <a:pt x="981" y="863"/>
                  <a:pt x="1163" y="756"/>
                  <a:pt x="1168" y="489"/>
                </a:cubicBezTo>
                <a:cubicBezTo>
                  <a:pt x="1180" y="161"/>
                  <a:pt x="855" y="1"/>
                  <a:pt x="56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5" name="Google Shape;4735;p21"/>
          <p:cNvSpPr/>
          <p:nvPr/>
        </p:nvSpPr>
        <p:spPr>
          <a:xfrm>
            <a:off x="6511082" y="4991945"/>
            <a:ext cx="41218" cy="29241"/>
          </a:xfrm>
          <a:custGeom>
            <a:avLst/>
            <a:gdLst/>
            <a:ahLst/>
            <a:cxnLst/>
            <a:rect l="l" t="t" r="r" b="b"/>
            <a:pathLst>
              <a:path w="1201" h="852" extrusionOk="0">
                <a:moveTo>
                  <a:pt x="421" y="1"/>
                </a:moveTo>
                <a:cubicBezTo>
                  <a:pt x="196" y="1"/>
                  <a:pt x="0" y="114"/>
                  <a:pt x="6" y="393"/>
                </a:cubicBezTo>
                <a:cubicBezTo>
                  <a:pt x="11" y="705"/>
                  <a:pt x="324" y="852"/>
                  <a:pt x="613" y="852"/>
                </a:cubicBezTo>
                <a:cubicBezTo>
                  <a:pt x="920" y="852"/>
                  <a:pt x="1201" y="685"/>
                  <a:pt x="1055" y="371"/>
                </a:cubicBezTo>
                <a:cubicBezTo>
                  <a:pt x="1044" y="348"/>
                  <a:pt x="1033" y="325"/>
                  <a:pt x="1021" y="303"/>
                </a:cubicBezTo>
                <a:cubicBezTo>
                  <a:pt x="913" y="120"/>
                  <a:pt x="651" y="1"/>
                  <a:pt x="42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6" name="Google Shape;4736;p21"/>
          <p:cNvSpPr/>
          <p:nvPr/>
        </p:nvSpPr>
        <p:spPr>
          <a:xfrm>
            <a:off x="6391992" y="4913730"/>
            <a:ext cx="41287" cy="37134"/>
          </a:xfrm>
          <a:custGeom>
            <a:avLst/>
            <a:gdLst/>
            <a:ahLst/>
            <a:cxnLst/>
            <a:rect l="l" t="t" r="r" b="b"/>
            <a:pathLst>
              <a:path w="1203" h="1082" extrusionOk="0">
                <a:moveTo>
                  <a:pt x="726" y="0"/>
                </a:moveTo>
                <a:cubicBezTo>
                  <a:pt x="681" y="0"/>
                  <a:pt x="631" y="10"/>
                  <a:pt x="576" y="32"/>
                </a:cubicBezTo>
                <a:cubicBezTo>
                  <a:pt x="553" y="43"/>
                  <a:pt x="542" y="54"/>
                  <a:pt x="519" y="65"/>
                </a:cubicBezTo>
                <a:cubicBezTo>
                  <a:pt x="147" y="269"/>
                  <a:pt x="0" y="1070"/>
                  <a:pt x="565" y="1081"/>
                </a:cubicBezTo>
                <a:cubicBezTo>
                  <a:pt x="567" y="1081"/>
                  <a:pt x="570" y="1081"/>
                  <a:pt x="573" y="1081"/>
                </a:cubicBezTo>
                <a:cubicBezTo>
                  <a:pt x="1163" y="1081"/>
                  <a:pt x="1202" y="0"/>
                  <a:pt x="72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7" name="Google Shape;4737;p21"/>
          <p:cNvSpPr/>
          <p:nvPr/>
        </p:nvSpPr>
        <p:spPr>
          <a:xfrm>
            <a:off x="6573064" y="5111379"/>
            <a:ext cx="38953" cy="32913"/>
          </a:xfrm>
          <a:custGeom>
            <a:avLst/>
            <a:gdLst/>
            <a:ahLst/>
            <a:cxnLst/>
            <a:rect l="l" t="t" r="r" b="b"/>
            <a:pathLst>
              <a:path w="1135" h="959" extrusionOk="0">
                <a:moveTo>
                  <a:pt x="487" y="1"/>
                </a:moveTo>
                <a:cubicBezTo>
                  <a:pt x="348" y="1"/>
                  <a:pt x="221" y="73"/>
                  <a:pt x="152" y="253"/>
                </a:cubicBezTo>
                <a:cubicBezTo>
                  <a:pt x="0" y="643"/>
                  <a:pt x="453" y="959"/>
                  <a:pt x="791" y="959"/>
                </a:cubicBezTo>
                <a:cubicBezTo>
                  <a:pt x="981" y="959"/>
                  <a:pt x="1135" y="858"/>
                  <a:pt x="1122" y="614"/>
                </a:cubicBezTo>
                <a:cubicBezTo>
                  <a:pt x="1122" y="592"/>
                  <a:pt x="1122" y="569"/>
                  <a:pt x="1122" y="547"/>
                </a:cubicBezTo>
                <a:cubicBezTo>
                  <a:pt x="1078" y="271"/>
                  <a:pt x="758" y="1"/>
                  <a:pt x="48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8" name="Google Shape;4738;p21"/>
          <p:cNvSpPr/>
          <p:nvPr/>
        </p:nvSpPr>
        <p:spPr>
          <a:xfrm>
            <a:off x="6550688" y="5091370"/>
            <a:ext cx="41562" cy="37134"/>
          </a:xfrm>
          <a:custGeom>
            <a:avLst/>
            <a:gdLst/>
            <a:ahLst/>
            <a:cxnLst/>
            <a:rect l="l" t="t" r="r" b="b"/>
            <a:pathLst>
              <a:path w="1211" h="1082" extrusionOk="0">
                <a:moveTo>
                  <a:pt x="630" y="1"/>
                </a:moveTo>
                <a:cubicBezTo>
                  <a:pt x="47" y="1"/>
                  <a:pt x="1" y="1082"/>
                  <a:pt x="474" y="1082"/>
                </a:cubicBezTo>
                <a:cubicBezTo>
                  <a:pt x="519" y="1082"/>
                  <a:pt x="569" y="1072"/>
                  <a:pt x="623" y="1051"/>
                </a:cubicBezTo>
                <a:cubicBezTo>
                  <a:pt x="646" y="1039"/>
                  <a:pt x="669" y="1028"/>
                  <a:pt x="691" y="1017"/>
                </a:cubicBezTo>
                <a:cubicBezTo>
                  <a:pt x="1052" y="814"/>
                  <a:pt x="1210" y="24"/>
                  <a:pt x="646" y="1"/>
                </a:cubicBezTo>
                <a:cubicBezTo>
                  <a:pt x="640" y="1"/>
                  <a:pt x="635" y="1"/>
                  <a:pt x="63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9" name="Google Shape;4739;p21"/>
          <p:cNvSpPr/>
          <p:nvPr/>
        </p:nvSpPr>
        <p:spPr>
          <a:xfrm>
            <a:off x="6372807" y="5074828"/>
            <a:ext cx="40875" cy="29241"/>
          </a:xfrm>
          <a:custGeom>
            <a:avLst/>
            <a:gdLst/>
            <a:ahLst/>
            <a:cxnLst/>
            <a:rect l="l" t="t" r="r" b="b"/>
            <a:pathLst>
              <a:path w="1191" h="852" extrusionOk="0">
                <a:moveTo>
                  <a:pt x="420" y="1"/>
                </a:moveTo>
                <a:cubicBezTo>
                  <a:pt x="196" y="1"/>
                  <a:pt x="1" y="114"/>
                  <a:pt x="6" y="393"/>
                </a:cubicBezTo>
                <a:cubicBezTo>
                  <a:pt x="12" y="704"/>
                  <a:pt x="322" y="852"/>
                  <a:pt x="608" y="852"/>
                </a:cubicBezTo>
                <a:cubicBezTo>
                  <a:pt x="912" y="852"/>
                  <a:pt x="1190" y="685"/>
                  <a:pt x="1045" y="370"/>
                </a:cubicBezTo>
                <a:cubicBezTo>
                  <a:pt x="1033" y="348"/>
                  <a:pt x="1033" y="325"/>
                  <a:pt x="1011" y="303"/>
                </a:cubicBezTo>
                <a:cubicBezTo>
                  <a:pt x="908" y="120"/>
                  <a:pt x="649" y="1"/>
                  <a:pt x="42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0" name="Google Shape;4740;p21"/>
          <p:cNvSpPr/>
          <p:nvPr/>
        </p:nvSpPr>
        <p:spPr>
          <a:xfrm>
            <a:off x="6569358" y="5149645"/>
            <a:ext cx="48357" cy="35590"/>
          </a:xfrm>
          <a:custGeom>
            <a:avLst/>
            <a:gdLst/>
            <a:ahLst/>
            <a:cxnLst/>
            <a:rect l="l" t="t" r="r" b="b"/>
            <a:pathLst>
              <a:path w="1409" h="1037" extrusionOk="0">
                <a:moveTo>
                  <a:pt x="881" y="0"/>
                </a:moveTo>
                <a:cubicBezTo>
                  <a:pt x="856" y="0"/>
                  <a:pt x="830" y="2"/>
                  <a:pt x="802" y="7"/>
                </a:cubicBezTo>
                <a:lnTo>
                  <a:pt x="734" y="30"/>
                </a:lnTo>
                <a:cubicBezTo>
                  <a:pt x="328" y="142"/>
                  <a:pt x="0" y="887"/>
                  <a:pt x="553" y="1023"/>
                </a:cubicBezTo>
                <a:cubicBezTo>
                  <a:pt x="590" y="1032"/>
                  <a:pt x="626" y="1036"/>
                  <a:pt x="660" y="1036"/>
                </a:cubicBezTo>
                <a:cubicBezTo>
                  <a:pt x="1190" y="1036"/>
                  <a:pt x="1409" y="0"/>
                  <a:pt x="88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1" name="Google Shape;4741;p21"/>
          <p:cNvSpPr/>
          <p:nvPr/>
        </p:nvSpPr>
        <p:spPr>
          <a:xfrm>
            <a:off x="6412412" y="4998397"/>
            <a:ext cx="42728" cy="36619"/>
          </a:xfrm>
          <a:custGeom>
            <a:avLst/>
            <a:gdLst/>
            <a:ahLst/>
            <a:cxnLst/>
            <a:rect l="l" t="t" r="r" b="b"/>
            <a:pathLst>
              <a:path w="1245" h="1067" extrusionOk="0">
                <a:moveTo>
                  <a:pt x="648" y="1"/>
                </a:moveTo>
                <a:cubicBezTo>
                  <a:pt x="75" y="1"/>
                  <a:pt x="1" y="1066"/>
                  <a:pt x="475" y="1066"/>
                </a:cubicBezTo>
                <a:cubicBezTo>
                  <a:pt x="517" y="1066"/>
                  <a:pt x="563" y="1058"/>
                  <a:pt x="613" y="1040"/>
                </a:cubicBezTo>
                <a:cubicBezTo>
                  <a:pt x="635" y="1029"/>
                  <a:pt x="658" y="1018"/>
                  <a:pt x="680" y="1018"/>
                </a:cubicBezTo>
                <a:cubicBezTo>
                  <a:pt x="1053" y="826"/>
                  <a:pt x="1245" y="36"/>
                  <a:pt x="680" y="2"/>
                </a:cubicBezTo>
                <a:cubicBezTo>
                  <a:pt x="669" y="1"/>
                  <a:pt x="658" y="1"/>
                  <a:pt x="64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2" name="Google Shape;4742;p21"/>
          <p:cNvSpPr/>
          <p:nvPr/>
        </p:nvSpPr>
        <p:spPr>
          <a:xfrm>
            <a:off x="6328088" y="4955154"/>
            <a:ext cx="41596" cy="37134"/>
          </a:xfrm>
          <a:custGeom>
            <a:avLst/>
            <a:gdLst/>
            <a:ahLst/>
            <a:cxnLst/>
            <a:rect l="l" t="t" r="r" b="b"/>
            <a:pathLst>
              <a:path w="1212" h="1082" extrusionOk="0">
                <a:moveTo>
                  <a:pt x="737" y="1"/>
                </a:moveTo>
                <a:cubicBezTo>
                  <a:pt x="692" y="1"/>
                  <a:pt x="642" y="10"/>
                  <a:pt x="587" y="32"/>
                </a:cubicBezTo>
                <a:cubicBezTo>
                  <a:pt x="565" y="43"/>
                  <a:pt x="542" y="55"/>
                  <a:pt x="520" y="66"/>
                </a:cubicBezTo>
                <a:cubicBezTo>
                  <a:pt x="147" y="269"/>
                  <a:pt x="0" y="1059"/>
                  <a:pt x="565" y="1081"/>
                </a:cubicBezTo>
                <a:cubicBezTo>
                  <a:pt x="567" y="1081"/>
                  <a:pt x="570" y="1081"/>
                  <a:pt x="573" y="1081"/>
                </a:cubicBezTo>
                <a:cubicBezTo>
                  <a:pt x="1163" y="1081"/>
                  <a:pt x="1212" y="1"/>
                  <a:pt x="73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3" name="Google Shape;4743;p21"/>
          <p:cNvSpPr/>
          <p:nvPr/>
        </p:nvSpPr>
        <p:spPr>
          <a:xfrm>
            <a:off x="6335879" y="5163270"/>
            <a:ext cx="41218" cy="29344"/>
          </a:xfrm>
          <a:custGeom>
            <a:avLst/>
            <a:gdLst/>
            <a:ahLst/>
            <a:cxnLst/>
            <a:rect l="l" t="t" r="r" b="b"/>
            <a:pathLst>
              <a:path w="1201" h="855" extrusionOk="0">
                <a:moveTo>
                  <a:pt x="584" y="0"/>
                </a:moveTo>
                <a:cubicBezTo>
                  <a:pt x="278" y="0"/>
                  <a:pt x="0" y="170"/>
                  <a:pt x="146" y="490"/>
                </a:cubicBezTo>
                <a:cubicBezTo>
                  <a:pt x="157" y="513"/>
                  <a:pt x="168" y="535"/>
                  <a:pt x="180" y="547"/>
                </a:cubicBezTo>
                <a:cubicBezTo>
                  <a:pt x="289" y="732"/>
                  <a:pt x="556" y="854"/>
                  <a:pt x="789" y="854"/>
                </a:cubicBezTo>
                <a:cubicBezTo>
                  <a:pt x="1010" y="854"/>
                  <a:pt x="1201" y="743"/>
                  <a:pt x="1195" y="468"/>
                </a:cubicBezTo>
                <a:cubicBezTo>
                  <a:pt x="1184" y="151"/>
                  <a:pt x="871" y="0"/>
                  <a:pt x="58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4" name="Google Shape;4744;p21"/>
          <p:cNvSpPr/>
          <p:nvPr/>
        </p:nvSpPr>
        <p:spPr>
          <a:xfrm>
            <a:off x="6400881" y="4934047"/>
            <a:ext cx="51377" cy="28966"/>
          </a:xfrm>
          <a:custGeom>
            <a:avLst/>
            <a:gdLst/>
            <a:ahLst/>
            <a:cxnLst/>
            <a:rect l="l" t="t" r="r" b="b"/>
            <a:pathLst>
              <a:path w="1497" h="844" extrusionOk="0">
                <a:moveTo>
                  <a:pt x="744" y="1"/>
                </a:moveTo>
                <a:cubicBezTo>
                  <a:pt x="390" y="1"/>
                  <a:pt x="0" y="240"/>
                  <a:pt x="204" y="613"/>
                </a:cubicBezTo>
                <a:cubicBezTo>
                  <a:pt x="291" y="778"/>
                  <a:pt x="447" y="844"/>
                  <a:pt x="612" y="844"/>
                </a:cubicBezTo>
                <a:cubicBezTo>
                  <a:pt x="1024" y="844"/>
                  <a:pt x="1497" y="434"/>
                  <a:pt x="1118" y="128"/>
                </a:cubicBezTo>
                <a:cubicBezTo>
                  <a:pt x="1107" y="117"/>
                  <a:pt x="1084" y="94"/>
                  <a:pt x="1062" y="83"/>
                </a:cubicBezTo>
                <a:cubicBezTo>
                  <a:pt x="975" y="27"/>
                  <a:pt x="861" y="1"/>
                  <a:pt x="744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5" name="Google Shape;4745;p21"/>
          <p:cNvSpPr/>
          <p:nvPr/>
        </p:nvSpPr>
        <p:spPr>
          <a:xfrm>
            <a:off x="6352490" y="4829955"/>
            <a:ext cx="50862" cy="34595"/>
          </a:xfrm>
          <a:custGeom>
            <a:avLst/>
            <a:gdLst/>
            <a:ahLst/>
            <a:cxnLst/>
            <a:rect l="l" t="t" r="r" b="b"/>
            <a:pathLst>
              <a:path w="1482" h="1008" extrusionOk="0">
                <a:moveTo>
                  <a:pt x="915" y="0"/>
                </a:moveTo>
                <a:cubicBezTo>
                  <a:pt x="904" y="0"/>
                  <a:pt x="892" y="1"/>
                  <a:pt x="881" y="1"/>
                </a:cubicBezTo>
                <a:lnTo>
                  <a:pt x="802" y="13"/>
                </a:lnTo>
                <a:cubicBezTo>
                  <a:pt x="395" y="80"/>
                  <a:pt x="0" y="803"/>
                  <a:pt x="531" y="983"/>
                </a:cubicBezTo>
                <a:cubicBezTo>
                  <a:pt x="579" y="1000"/>
                  <a:pt x="626" y="1008"/>
                  <a:pt x="672" y="1008"/>
                </a:cubicBezTo>
                <a:cubicBezTo>
                  <a:pt x="1188" y="1008"/>
                  <a:pt x="1482" y="0"/>
                  <a:pt x="91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6" name="Google Shape;4746;p21"/>
          <p:cNvSpPr/>
          <p:nvPr/>
        </p:nvSpPr>
        <p:spPr>
          <a:xfrm>
            <a:off x="6403901" y="4847767"/>
            <a:ext cx="43106" cy="36688"/>
          </a:xfrm>
          <a:custGeom>
            <a:avLst/>
            <a:gdLst/>
            <a:ahLst/>
            <a:cxnLst/>
            <a:rect l="l" t="t" r="r" b="b"/>
            <a:pathLst>
              <a:path w="1256" h="1069" extrusionOk="0">
                <a:moveTo>
                  <a:pt x="667" y="1"/>
                </a:moveTo>
                <a:cubicBezTo>
                  <a:pt x="89" y="1"/>
                  <a:pt x="1" y="1068"/>
                  <a:pt x="478" y="1068"/>
                </a:cubicBezTo>
                <a:cubicBezTo>
                  <a:pt x="522" y="1068"/>
                  <a:pt x="570" y="1059"/>
                  <a:pt x="624" y="1040"/>
                </a:cubicBezTo>
                <a:cubicBezTo>
                  <a:pt x="646" y="1028"/>
                  <a:pt x="669" y="1028"/>
                  <a:pt x="691" y="1017"/>
                </a:cubicBezTo>
                <a:cubicBezTo>
                  <a:pt x="1064" y="825"/>
                  <a:pt x="1256" y="35"/>
                  <a:pt x="691" y="1"/>
                </a:cubicBezTo>
                <a:cubicBezTo>
                  <a:pt x="683" y="1"/>
                  <a:pt x="675" y="1"/>
                  <a:pt x="66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7" name="Google Shape;4747;p21"/>
          <p:cNvSpPr/>
          <p:nvPr/>
        </p:nvSpPr>
        <p:spPr>
          <a:xfrm>
            <a:off x="6507547" y="5144703"/>
            <a:ext cx="39571" cy="38164"/>
          </a:xfrm>
          <a:custGeom>
            <a:avLst/>
            <a:gdLst/>
            <a:ahLst/>
            <a:cxnLst/>
            <a:rect l="l" t="t" r="r" b="b"/>
            <a:pathLst>
              <a:path w="1153" h="1112" extrusionOk="0">
                <a:moveTo>
                  <a:pt x="659" y="1"/>
                </a:moveTo>
                <a:cubicBezTo>
                  <a:pt x="615" y="1"/>
                  <a:pt x="567" y="9"/>
                  <a:pt x="515" y="27"/>
                </a:cubicBezTo>
                <a:cubicBezTo>
                  <a:pt x="0" y="199"/>
                  <a:pt x="235" y="1111"/>
                  <a:pt x="626" y="1111"/>
                </a:cubicBezTo>
                <a:cubicBezTo>
                  <a:pt x="698" y="1111"/>
                  <a:pt x="775" y="1080"/>
                  <a:pt x="854" y="1009"/>
                </a:cubicBezTo>
                <a:cubicBezTo>
                  <a:pt x="865" y="997"/>
                  <a:pt x="887" y="975"/>
                  <a:pt x="899" y="964"/>
                </a:cubicBezTo>
                <a:cubicBezTo>
                  <a:pt x="1153" y="679"/>
                  <a:pt x="1059" y="1"/>
                  <a:pt x="65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8" name="Google Shape;4748;p21"/>
          <p:cNvSpPr/>
          <p:nvPr/>
        </p:nvSpPr>
        <p:spPr>
          <a:xfrm>
            <a:off x="6508440" y="5058594"/>
            <a:ext cx="40429" cy="38061"/>
          </a:xfrm>
          <a:custGeom>
            <a:avLst/>
            <a:gdLst/>
            <a:ahLst/>
            <a:cxnLst/>
            <a:rect l="l" t="t" r="r" b="b"/>
            <a:pathLst>
              <a:path w="1178" h="1109" extrusionOk="0">
                <a:moveTo>
                  <a:pt x="501" y="1"/>
                </a:moveTo>
                <a:cubicBezTo>
                  <a:pt x="423" y="1"/>
                  <a:pt x="342" y="37"/>
                  <a:pt x="263" y="121"/>
                </a:cubicBezTo>
                <a:cubicBezTo>
                  <a:pt x="252" y="132"/>
                  <a:pt x="230" y="155"/>
                  <a:pt x="218" y="166"/>
                </a:cubicBezTo>
                <a:cubicBezTo>
                  <a:pt x="0" y="464"/>
                  <a:pt x="122" y="1109"/>
                  <a:pt x="506" y="1109"/>
                </a:cubicBezTo>
                <a:cubicBezTo>
                  <a:pt x="559" y="1109"/>
                  <a:pt x="618" y="1096"/>
                  <a:pt x="681" y="1069"/>
                </a:cubicBezTo>
                <a:cubicBezTo>
                  <a:pt x="1177" y="854"/>
                  <a:pt x="881" y="1"/>
                  <a:pt x="50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49" name="Google Shape;4749;p21"/>
          <p:cNvSpPr/>
          <p:nvPr/>
        </p:nvSpPr>
        <p:spPr>
          <a:xfrm>
            <a:off x="6609684" y="5153661"/>
            <a:ext cx="40738" cy="38164"/>
          </a:xfrm>
          <a:custGeom>
            <a:avLst/>
            <a:gdLst/>
            <a:ahLst/>
            <a:cxnLst/>
            <a:rect l="l" t="t" r="r" b="b"/>
            <a:pathLst>
              <a:path w="1187" h="1112" extrusionOk="0">
                <a:moveTo>
                  <a:pt x="670" y="1"/>
                </a:moveTo>
                <a:cubicBezTo>
                  <a:pt x="613" y="1"/>
                  <a:pt x="551" y="15"/>
                  <a:pt x="484" y="48"/>
                </a:cubicBezTo>
                <a:cubicBezTo>
                  <a:pt x="1" y="281"/>
                  <a:pt x="314" y="1111"/>
                  <a:pt x="692" y="1111"/>
                </a:cubicBezTo>
                <a:cubicBezTo>
                  <a:pt x="773" y="1111"/>
                  <a:pt x="856" y="1074"/>
                  <a:pt x="936" y="985"/>
                </a:cubicBezTo>
                <a:cubicBezTo>
                  <a:pt x="947" y="973"/>
                  <a:pt x="958" y="951"/>
                  <a:pt x="981" y="928"/>
                </a:cubicBezTo>
                <a:cubicBezTo>
                  <a:pt x="1186" y="634"/>
                  <a:pt x="1044" y="1"/>
                  <a:pt x="67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0" name="Google Shape;4750;p21"/>
          <p:cNvSpPr/>
          <p:nvPr/>
        </p:nvSpPr>
        <p:spPr>
          <a:xfrm>
            <a:off x="6323386" y="4730907"/>
            <a:ext cx="51205" cy="28932"/>
          </a:xfrm>
          <a:custGeom>
            <a:avLst/>
            <a:gdLst/>
            <a:ahLst/>
            <a:cxnLst/>
            <a:rect l="l" t="t" r="r" b="b"/>
            <a:pathLst>
              <a:path w="1492" h="843" extrusionOk="0">
                <a:moveTo>
                  <a:pt x="731" y="0"/>
                </a:moveTo>
                <a:cubicBezTo>
                  <a:pt x="377" y="0"/>
                  <a:pt x="0" y="241"/>
                  <a:pt x="194" y="619"/>
                </a:cubicBezTo>
                <a:cubicBezTo>
                  <a:pt x="280" y="779"/>
                  <a:pt x="433" y="843"/>
                  <a:pt x="596" y="843"/>
                </a:cubicBezTo>
                <a:cubicBezTo>
                  <a:pt x="1010" y="843"/>
                  <a:pt x="1492" y="430"/>
                  <a:pt x="1119" y="123"/>
                </a:cubicBezTo>
                <a:lnTo>
                  <a:pt x="1063" y="89"/>
                </a:lnTo>
                <a:cubicBezTo>
                  <a:pt x="971" y="28"/>
                  <a:pt x="852" y="0"/>
                  <a:pt x="731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1" name="Google Shape;4751;p21"/>
          <p:cNvSpPr/>
          <p:nvPr/>
        </p:nvSpPr>
        <p:spPr>
          <a:xfrm>
            <a:off x="6353691" y="4897153"/>
            <a:ext cx="40017" cy="37031"/>
          </a:xfrm>
          <a:custGeom>
            <a:avLst/>
            <a:gdLst/>
            <a:ahLst/>
            <a:cxnLst/>
            <a:rect l="l" t="t" r="r" b="b"/>
            <a:pathLst>
              <a:path w="1166" h="1079" extrusionOk="0">
                <a:moveTo>
                  <a:pt x="706" y="1"/>
                </a:moveTo>
                <a:cubicBezTo>
                  <a:pt x="656" y="1"/>
                  <a:pt x="601" y="13"/>
                  <a:pt x="541" y="41"/>
                </a:cubicBezTo>
                <a:cubicBezTo>
                  <a:pt x="518" y="52"/>
                  <a:pt x="496" y="63"/>
                  <a:pt x="473" y="75"/>
                </a:cubicBezTo>
                <a:cubicBezTo>
                  <a:pt x="115" y="287"/>
                  <a:pt x="1" y="1079"/>
                  <a:pt x="552" y="1079"/>
                </a:cubicBezTo>
                <a:cubicBezTo>
                  <a:pt x="556" y="1079"/>
                  <a:pt x="559" y="1079"/>
                  <a:pt x="563" y="1079"/>
                </a:cubicBezTo>
                <a:cubicBezTo>
                  <a:pt x="1154" y="1069"/>
                  <a:pt x="1166" y="1"/>
                  <a:pt x="70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2" name="Google Shape;4752;p21"/>
          <p:cNvSpPr/>
          <p:nvPr/>
        </p:nvSpPr>
        <p:spPr>
          <a:xfrm>
            <a:off x="6312232" y="5105853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583" y="0"/>
                </a:moveTo>
                <a:cubicBezTo>
                  <a:pt x="279" y="0"/>
                  <a:pt x="1" y="168"/>
                  <a:pt x="146" y="482"/>
                </a:cubicBezTo>
                <a:cubicBezTo>
                  <a:pt x="146" y="504"/>
                  <a:pt x="158" y="527"/>
                  <a:pt x="180" y="538"/>
                </a:cubicBezTo>
                <a:cubicBezTo>
                  <a:pt x="284" y="728"/>
                  <a:pt x="545" y="850"/>
                  <a:pt x="775" y="850"/>
                </a:cubicBezTo>
                <a:cubicBezTo>
                  <a:pt x="997" y="850"/>
                  <a:pt x="1190" y="736"/>
                  <a:pt x="1185" y="459"/>
                </a:cubicBezTo>
                <a:cubicBezTo>
                  <a:pt x="1179" y="148"/>
                  <a:pt x="869" y="0"/>
                  <a:pt x="58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3" name="Google Shape;4753;p21"/>
          <p:cNvSpPr/>
          <p:nvPr/>
        </p:nvSpPr>
        <p:spPr>
          <a:xfrm>
            <a:off x="6421610" y="5137359"/>
            <a:ext cx="40326" cy="29378"/>
          </a:xfrm>
          <a:custGeom>
            <a:avLst/>
            <a:gdLst/>
            <a:ahLst/>
            <a:cxnLst/>
            <a:rect l="l" t="t" r="r" b="b"/>
            <a:pathLst>
              <a:path w="1175" h="856" extrusionOk="0">
                <a:moveTo>
                  <a:pt x="408" y="0"/>
                </a:moveTo>
                <a:cubicBezTo>
                  <a:pt x="196" y="0"/>
                  <a:pt x="12" y="108"/>
                  <a:pt x="6" y="376"/>
                </a:cubicBezTo>
                <a:cubicBezTo>
                  <a:pt x="1" y="698"/>
                  <a:pt x="325" y="856"/>
                  <a:pt x="618" y="856"/>
                </a:cubicBezTo>
                <a:cubicBezTo>
                  <a:pt x="912" y="856"/>
                  <a:pt x="1174" y="698"/>
                  <a:pt x="1044" y="388"/>
                </a:cubicBezTo>
                <a:cubicBezTo>
                  <a:pt x="1033" y="365"/>
                  <a:pt x="1022" y="342"/>
                  <a:pt x="1010" y="320"/>
                </a:cubicBezTo>
                <a:cubicBezTo>
                  <a:pt x="910" y="131"/>
                  <a:pt x="642" y="0"/>
                  <a:pt x="408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4" name="Google Shape;4754;p21"/>
          <p:cNvSpPr/>
          <p:nvPr/>
        </p:nvSpPr>
        <p:spPr>
          <a:xfrm>
            <a:off x="6330868" y="5023107"/>
            <a:ext cx="43346" cy="28726"/>
          </a:xfrm>
          <a:custGeom>
            <a:avLst/>
            <a:gdLst/>
            <a:ahLst/>
            <a:cxnLst/>
            <a:rect l="l" t="t" r="r" b="b"/>
            <a:pathLst>
              <a:path w="1263" h="837" extrusionOk="0">
                <a:moveTo>
                  <a:pt x="481" y="1"/>
                </a:moveTo>
                <a:cubicBezTo>
                  <a:pt x="227" y="1"/>
                  <a:pt x="0" y="133"/>
                  <a:pt x="44" y="444"/>
                </a:cubicBezTo>
                <a:cubicBezTo>
                  <a:pt x="78" y="717"/>
                  <a:pt x="337" y="837"/>
                  <a:pt x="594" y="837"/>
                </a:cubicBezTo>
                <a:cubicBezTo>
                  <a:pt x="931" y="837"/>
                  <a:pt x="1263" y="631"/>
                  <a:pt x="1070" y="298"/>
                </a:cubicBezTo>
                <a:cubicBezTo>
                  <a:pt x="1059" y="286"/>
                  <a:pt x="1048" y="264"/>
                  <a:pt x="1025" y="241"/>
                </a:cubicBezTo>
                <a:cubicBezTo>
                  <a:pt x="914" y="89"/>
                  <a:pt x="688" y="1"/>
                  <a:pt x="481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5" name="Google Shape;4755;p21"/>
          <p:cNvSpPr/>
          <p:nvPr/>
        </p:nvSpPr>
        <p:spPr>
          <a:xfrm>
            <a:off x="6304648" y="4984875"/>
            <a:ext cx="41287" cy="37134"/>
          </a:xfrm>
          <a:custGeom>
            <a:avLst/>
            <a:gdLst/>
            <a:ahLst/>
            <a:cxnLst/>
            <a:rect l="l" t="t" r="r" b="b"/>
            <a:pathLst>
              <a:path w="1203" h="1082" extrusionOk="0">
                <a:moveTo>
                  <a:pt x="630" y="1"/>
                </a:moveTo>
                <a:cubicBezTo>
                  <a:pt x="40" y="1"/>
                  <a:pt x="0" y="1082"/>
                  <a:pt x="468" y="1082"/>
                </a:cubicBezTo>
                <a:cubicBezTo>
                  <a:pt x="513" y="1082"/>
                  <a:pt x="562" y="1072"/>
                  <a:pt x="616" y="1050"/>
                </a:cubicBezTo>
                <a:cubicBezTo>
                  <a:pt x="638" y="1039"/>
                  <a:pt x="661" y="1028"/>
                  <a:pt x="683" y="1017"/>
                </a:cubicBezTo>
                <a:cubicBezTo>
                  <a:pt x="1056" y="813"/>
                  <a:pt x="1203" y="12"/>
                  <a:pt x="638" y="1"/>
                </a:cubicBezTo>
                <a:cubicBezTo>
                  <a:pt x="635" y="1"/>
                  <a:pt x="633" y="1"/>
                  <a:pt x="630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21"/>
          <p:cNvSpPr/>
          <p:nvPr/>
        </p:nvSpPr>
        <p:spPr>
          <a:xfrm>
            <a:off x="6438564" y="4950692"/>
            <a:ext cx="38850" cy="32844"/>
          </a:xfrm>
          <a:custGeom>
            <a:avLst/>
            <a:gdLst/>
            <a:ahLst/>
            <a:cxnLst/>
            <a:rect l="l" t="t" r="r" b="b"/>
            <a:pathLst>
              <a:path w="1132" h="957" extrusionOk="0">
                <a:moveTo>
                  <a:pt x="341" y="1"/>
                </a:moveTo>
                <a:cubicBezTo>
                  <a:pt x="153" y="1"/>
                  <a:pt x="1" y="100"/>
                  <a:pt x="9" y="343"/>
                </a:cubicBezTo>
                <a:cubicBezTo>
                  <a:pt x="9" y="365"/>
                  <a:pt x="9" y="388"/>
                  <a:pt x="9" y="410"/>
                </a:cubicBezTo>
                <a:cubicBezTo>
                  <a:pt x="53" y="686"/>
                  <a:pt x="373" y="956"/>
                  <a:pt x="644" y="956"/>
                </a:cubicBezTo>
                <a:cubicBezTo>
                  <a:pt x="783" y="956"/>
                  <a:pt x="910" y="884"/>
                  <a:pt x="979" y="704"/>
                </a:cubicBezTo>
                <a:cubicBezTo>
                  <a:pt x="1131" y="320"/>
                  <a:pt x="679" y="1"/>
                  <a:pt x="34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7" name="Google Shape;4757;p21"/>
          <p:cNvSpPr/>
          <p:nvPr/>
        </p:nvSpPr>
        <p:spPr>
          <a:xfrm>
            <a:off x="6482597" y="5013258"/>
            <a:ext cx="41630" cy="37134"/>
          </a:xfrm>
          <a:custGeom>
            <a:avLst/>
            <a:gdLst/>
            <a:ahLst/>
            <a:cxnLst/>
            <a:rect l="l" t="t" r="r" b="b"/>
            <a:pathLst>
              <a:path w="1213" h="1082" extrusionOk="0">
                <a:moveTo>
                  <a:pt x="738" y="0"/>
                </a:moveTo>
                <a:cubicBezTo>
                  <a:pt x="692" y="0"/>
                  <a:pt x="642" y="10"/>
                  <a:pt x="588" y="32"/>
                </a:cubicBezTo>
                <a:cubicBezTo>
                  <a:pt x="565" y="43"/>
                  <a:pt x="542" y="54"/>
                  <a:pt x="520" y="65"/>
                </a:cubicBezTo>
                <a:cubicBezTo>
                  <a:pt x="148" y="269"/>
                  <a:pt x="1" y="1058"/>
                  <a:pt x="565" y="1081"/>
                </a:cubicBezTo>
                <a:cubicBezTo>
                  <a:pt x="568" y="1081"/>
                  <a:pt x="571" y="1081"/>
                  <a:pt x="573" y="1081"/>
                </a:cubicBezTo>
                <a:cubicBezTo>
                  <a:pt x="1163" y="1081"/>
                  <a:pt x="1212" y="0"/>
                  <a:pt x="738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8" name="Google Shape;4758;p21"/>
          <p:cNvSpPr/>
          <p:nvPr/>
        </p:nvSpPr>
        <p:spPr>
          <a:xfrm>
            <a:off x="6455896" y="5014390"/>
            <a:ext cx="40498" cy="29481"/>
          </a:xfrm>
          <a:custGeom>
            <a:avLst/>
            <a:gdLst/>
            <a:ahLst/>
            <a:cxnLst/>
            <a:rect l="l" t="t" r="r" b="b"/>
            <a:pathLst>
              <a:path w="1180" h="859" extrusionOk="0">
                <a:moveTo>
                  <a:pt x="556" y="0"/>
                </a:moveTo>
                <a:cubicBezTo>
                  <a:pt x="263" y="0"/>
                  <a:pt x="1" y="158"/>
                  <a:pt x="124" y="473"/>
                </a:cubicBezTo>
                <a:cubicBezTo>
                  <a:pt x="136" y="484"/>
                  <a:pt x="147" y="506"/>
                  <a:pt x="158" y="529"/>
                </a:cubicBezTo>
                <a:cubicBezTo>
                  <a:pt x="265" y="725"/>
                  <a:pt x="538" y="859"/>
                  <a:pt x="774" y="859"/>
                </a:cubicBezTo>
                <a:cubicBezTo>
                  <a:pt x="986" y="859"/>
                  <a:pt x="1168" y="751"/>
                  <a:pt x="1174" y="484"/>
                </a:cubicBezTo>
                <a:cubicBezTo>
                  <a:pt x="1179" y="161"/>
                  <a:pt x="852" y="0"/>
                  <a:pt x="55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9" name="Google Shape;4759;p21"/>
          <p:cNvSpPr/>
          <p:nvPr/>
        </p:nvSpPr>
        <p:spPr>
          <a:xfrm>
            <a:off x="6468285" y="5054201"/>
            <a:ext cx="41287" cy="36825"/>
          </a:xfrm>
          <a:custGeom>
            <a:avLst/>
            <a:gdLst/>
            <a:ahLst/>
            <a:cxnLst/>
            <a:rect l="l" t="t" r="r" b="b"/>
            <a:pathLst>
              <a:path w="1203" h="1073" extrusionOk="0">
                <a:moveTo>
                  <a:pt x="740" y="1"/>
                </a:moveTo>
                <a:cubicBezTo>
                  <a:pt x="694" y="1"/>
                  <a:pt x="643" y="11"/>
                  <a:pt x="587" y="35"/>
                </a:cubicBezTo>
                <a:cubicBezTo>
                  <a:pt x="565" y="46"/>
                  <a:pt x="542" y="46"/>
                  <a:pt x="519" y="69"/>
                </a:cubicBezTo>
                <a:cubicBezTo>
                  <a:pt x="147" y="260"/>
                  <a:pt x="0" y="1062"/>
                  <a:pt x="565" y="1073"/>
                </a:cubicBezTo>
                <a:cubicBezTo>
                  <a:pt x="567" y="1073"/>
                  <a:pt x="570" y="1073"/>
                  <a:pt x="573" y="1073"/>
                </a:cubicBezTo>
                <a:cubicBezTo>
                  <a:pt x="1160" y="1073"/>
                  <a:pt x="1202" y="1"/>
                  <a:pt x="740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0" name="Google Shape;4760;p21"/>
          <p:cNvSpPr/>
          <p:nvPr/>
        </p:nvSpPr>
        <p:spPr>
          <a:xfrm>
            <a:off x="6248534" y="5082344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51" y="0"/>
                </a:moveTo>
                <a:cubicBezTo>
                  <a:pt x="260" y="0"/>
                  <a:pt x="0" y="158"/>
                  <a:pt x="129" y="467"/>
                </a:cubicBezTo>
                <a:cubicBezTo>
                  <a:pt x="129" y="490"/>
                  <a:pt x="141" y="512"/>
                  <a:pt x="152" y="535"/>
                </a:cubicBezTo>
                <a:cubicBezTo>
                  <a:pt x="260" y="726"/>
                  <a:pt x="535" y="861"/>
                  <a:pt x="772" y="861"/>
                </a:cubicBezTo>
                <a:cubicBezTo>
                  <a:pt x="982" y="861"/>
                  <a:pt x="1162" y="755"/>
                  <a:pt x="1167" y="490"/>
                </a:cubicBezTo>
                <a:cubicBezTo>
                  <a:pt x="1173" y="161"/>
                  <a:pt x="846" y="0"/>
                  <a:pt x="55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1" name="Google Shape;4761;p21"/>
          <p:cNvSpPr/>
          <p:nvPr/>
        </p:nvSpPr>
        <p:spPr>
          <a:xfrm>
            <a:off x="6314875" y="4923648"/>
            <a:ext cx="43072" cy="36619"/>
          </a:xfrm>
          <a:custGeom>
            <a:avLst/>
            <a:gdLst/>
            <a:ahLst/>
            <a:cxnLst/>
            <a:rect l="l" t="t" r="r" b="b"/>
            <a:pathLst>
              <a:path w="1255" h="1067" extrusionOk="0">
                <a:moveTo>
                  <a:pt x="647" y="1"/>
                </a:moveTo>
                <a:cubicBezTo>
                  <a:pt x="83" y="1"/>
                  <a:pt x="1" y="1066"/>
                  <a:pt x="482" y="1066"/>
                </a:cubicBezTo>
                <a:cubicBezTo>
                  <a:pt x="525" y="1066"/>
                  <a:pt x="571" y="1058"/>
                  <a:pt x="622" y="1040"/>
                </a:cubicBezTo>
                <a:cubicBezTo>
                  <a:pt x="645" y="1029"/>
                  <a:pt x="668" y="1018"/>
                  <a:pt x="690" y="1006"/>
                </a:cubicBezTo>
                <a:cubicBezTo>
                  <a:pt x="1062" y="826"/>
                  <a:pt x="1254" y="36"/>
                  <a:pt x="679" y="2"/>
                </a:cubicBezTo>
                <a:cubicBezTo>
                  <a:pt x="668" y="1"/>
                  <a:pt x="657" y="1"/>
                  <a:pt x="647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2" name="Google Shape;4762;p21"/>
          <p:cNvSpPr/>
          <p:nvPr/>
        </p:nvSpPr>
        <p:spPr>
          <a:xfrm>
            <a:off x="6285085" y="5061855"/>
            <a:ext cx="51446" cy="28726"/>
          </a:xfrm>
          <a:custGeom>
            <a:avLst/>
            <a:gdLst/>
            <a:ahLst/>
            <a:cxnLst/>
            <a:rect l="l" t="t" r="r" b="b"/>
            <a:pathLst>
              <a:path w="1499" h="837" extrusionOk="0">
                <a:moveTo>
                  <a:pt x="744" y="0"/>
                </a:moveTo>
                <a:cubicBezTo>
                  <a:pt x="390" y="0"/>
                  <a:pt x="0" y="240"/>
                  <a:pt x="204" y="613"/>
                </a:cubicBezTo>
                <a:cubicBezTo>
                  <a:pt x="287" y="772"/>
                  <a:pt x="438" y="836"/>
                  <a:pt x="601" y="836"/>
                </a:cubicBezTo>
                <a:cubicBezTo>
                  <a:pt x="1014" y="836"/>
                  <a:pt x="1499" y="424"/>
                  <a:pt x="1118" y="116"/>
                </a:cubicBezTo>
                <a:cubicBezTo>
                  <a:pt x="1095" y="105"/>
                  <a:pt x="1073" y="94"/>
                  <a:pt x="1062" y="83"/>
                </a:cubicBezTo>
                <a:cubicBezTo>
                  <a:pt x="975" y="27"/>
                  <a:pt x="861" y="0"/>
                  <a:pt x="744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3" name="Google Shape;4763;p21"/>
          <p:cNvSpPr/>
          <p:nvPr/>
        </p:nvSpPr>
        <p:spPr>
          <a:xfrm>
            <a:off x="6468663" y="5155686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740" y="0"/>
                </a:moveTo>
                <a:cubicBezTo>
                  <a:pt x="694" y="0"/>
                  <a:pt x="643" y="11"/>
                  <a:pt x="587" y="34"/>
                </a:cubicBezTo>
                <a:cubicBezTo>
                  <a:pt x="565" y="34"/>
                  <a:pt x="542" y="45"/>
                  <a:pt x="520" y="57"/>
                </a:cubicBezTo>
                <a:cubicBezTo>
                  <a:pt x="147" y="260"/>
                  <a:pt x="1" y="1061"/>
                  <a:pt x="565" y="1072"/>
                </a:cubicBezTo>
                <a:cubicBezTo>
                  <a:pt x="568" y="1072"/>
                  <a:pt x="570" y="1072"/>
                  <a:pt x="573" y="1072"/>
                </a:cubicBezTo>
                <a:cubicBezTo>
                  <a:pt x="1150" y="1072"/>
                  <a:pt x="1201" y="0"/>
                  <a:pt x="740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4" name="Google Shape;4764;p21"/>
          <p:cNvSpPr/>
          <p:nvPr/>
        </p:nvSpPr>
        <p:spPr>
          <a:xfrm>
            <a:off x="6246304" y="5005295"/>
            <a:ext cx="41150" cy="37821"/>
          </a:xfrm>
          <a:custGeom>
            <a:avLst/>
            <a:gdLst/>
            <a:ahLst/>
            <a:cxnLst/>
            <a:rect l="l" t="t" r="r" b="b"/>
            <a:pathLst>
              <a:path w="1199" h="1102" extrusionOk="0">
                <a:moveTo>
                  <a:pt x="447" y="0"/>
                </a:moveTo>
                <a:cubicBezTo>
                  <a:pt x="352" y="0"/>
                  <a:pt x="258" y="51"/>
                  <a:pt x="183" y="173"/>
                </a:cubicBezTo>
                <a:cubicBezTo>
                  <a:pt x="172" y="185"/>
                  <a:pt x="160" y="207"/>
                  <a:pt x="149" y="230"/>
                </a:cubicBezTo>
                <a:cubicBezTo>
                  <a:pt x="0" y="546"/>
                  <a:pt x="205" y="1102"/>
                  <a:pt x="541" y="1102"/>
                </a:cubicBezTo>
                <a:cubicBezTo>
                  <a:pt x="612" y="1102"/>
                  <a:pt x="689" y="1077"/>
                  <a:pt x="770" y="1020"/>
                </a:cubicBezTo>
                <a:cubicBezTo>
                  <a:pt x="1198" y="725"/>
                  <a:pt x="808" y="0"/>
                  <a:pt x="44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5" name="Google Shape;4765;p21"/>
          <p:cNvSpPr/>
          <p:nvPr/>
        </p:nvSpPr>
        <p:spPr>
          <a:xfrm>
            <a:off x="6416428" y="5036183"/>
            <a:ext cx="40017" cy="37031"/>
          </a:xfrm>
          <a:custGeom>
            <a:avLst/>
            <a:gdLst/>
            <a:ahLst/>
            <a:cxnLst/>
            <a:rect l="l" t="t" r="r" b="b"/>
            <a:pathLst>
              <a:path w="1166" h="1079" extrusionOk="0">
                <a:moveTo>
                  <a:pt x="706" y="1"/>
                </a:moveTo>
                <a:cubicBezTo>
                  <a:pt x="656" y="1"/>
                  <a:pt x="601" y="13"/>
                  <a:pt x="541" y="41"/>
                </a:cubicBezTo>
                <a:cubicBezTo>
                  <a:pt x="518" y="52"/>
                  <a:pt x="496" y="63"/>
                  <a:pt x="484" y="75"/>
                </a:cubicBezTo>
                <a:cubicBezTo>
                  <a:pt x="126" y="287"/>
                  <a:pt x="1" y="1079"/>
                  <a:pt x="552" y="1079"/>
                </a:cubicBezTo>
                <a:cubicBezTo>
                  <a:pt x="556" y="1079"/>
                  <a:pt x="559" y="1079"/>
                  <a:pt x="563" y="1079"/>
                </a:cubicBezTo>
                <a:cubicBezTo>
                  <a:pt x="1154" y="1069"/>
                  <a:pt x="1166" y="1"/>
                  <a:pt x="70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6" name="Google Shape;4766;p21"/>
          <p:cNvSpPr/>
          <p:nvPr/>
        </p:nvSpPr>
        <p:spPr>
          <a:xfrm>
            <a:off x="6473708" y="4988067"/>
            <a:ext cx="41287" cy="37134"/>
          </a:xfrm>
          <a:custGeom>
            <a:avLst/>
            <a:gdLst/>
            <a:ahLst/>
            <a:cxnLst/>
            <a:rect l="l" t="t" r="r" b="b"/>
            <a:pathLst>
              <a:path w="1203" h="1082" extrusionOk="0">
                <a:moveTo>
                  <a:pt x="735" y="1"/>
                </a:moveTo>
                <a:cubicBezTo>
                  <a:pt x="690" y="1"/>
                  <a:pt x="641" y="11"/>
                  <a:pt x="587" y="32"/>
                </a:cubicBezTo>
                <a:cubicBezTo>
                  <a:pt x="564" y="43"/>
                  <a:pt x="542" y="55"/>
                  <a:pt x="519" y="66"/>
                </a:cubicBezTo>
                <a:cubicBezTo>
                  <a:pt x="158" y="269"/>
                  <a:pt x="0" y="1059"/>
                  <a:pt x="564" y="1082"/>
                </a:cubicBezTo>
                <a:cubicBezTo>
                  <a:pt x="567" y="1082"/>
                  <a:pt x="570" y="1082"/>
                  <a:pt x="573" y="1082"/>
                </a:cubicBezTo>
                <a:cubicBezTo>
                  <a:pt x="1163" y="1082"/>
                  <a:pt x="1202" y="1"/>
                  <a:pt x="73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7" name="Google Shape;4767;p21"/>
          <p:cNvSpPr/>
          <p:nvPr/>
        </p:nvSpPr>
        <p:spPr>
          <a:xfrm>
            <a:off x="6405445" y="4977462"/>
            <a:ext cx="51240" cy="35006"/>
          </a:xfrm>
          <a:custGeom>
            <a:avLst/>
            <a:gdLst/>
            <a:ahLst/>
            <a:cxnLst/>
            <a:rect l="l" t="t" r="r" b="b"/>
            <a:pathLst>
              <a:path w="1493" h="1020" extrusionOk="0">
                <a:moveTo>
                  <a:pt x="811" y="0"/>
                </a:moveTo>
                <a:cubicBezTo>
                  <a:pt x="295" y="0"/>
                  <a:pt x="0" y="1019"/>
                  <a:pt x="578" y="1019"/>
                </a:cubicBezTo>
                <a:cubicBezTo>
                  <a:pt x="589" y="1019"/>
                  <a:pt x="601" y="1019"/>
                  <a:pt x="613" y="1018"/>
                </a:cubicBezTo>
                <a:cubicBezTo>
                  <a:pt x="635" y="1007"/>
                  <a:pt x="658" y="1007"/>
                  <a:pt x="680" y="1007"/>
                </a:cubicBezTo>
                <a:cubicBezTo>
                  <a:pt x="1098" y="928"/>
                  <a:pt x="1493" y="217"/>
                  <a:pt x="951" y="25"/>
                </a:cubicBezTo>
                <a:cubicBezTo>
                  <a:pt x="903" y="8"/>
                  <a:pt x="856" y="0"/>
                  <a:pt x="81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8" name="Google Shape;4768;p21"/>
          <p:cNvSpPr/>
          <p:nvPr/>
        </p:nvSpPr>
        <p:spPr>
          <a:xfrm>
            <a:off x="6340340" y="4788153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628" y="1"/>
                </a:moveTo>
                <a:cubicBezTo>
                  <a:pt x="49" y="1"/>
                  <a:pt x="0" y="1081"/>
                  <a:pt x="467" y="1081"/>
                </a:cubicBezTo>
                <a:cubicBezTo>
                  <a:pt x="511" y="1081"/>
                  <a:pt x="560" y="1072"/>
                  <a:pt x="614" y="1050"/>
                </a:cubicBezTo>
                <a:cubicBezTo>
                  <a:pt x="636" y="1039"/>
                  <a:pt x="659" y="1028"/>
                  <a:pt x="682" y="1016"/>
                </a:cubicBezTo>
                <a:cubicBezTo>
                  <a:pt x="1054" y="813"/>
                  <a:pt x="1201" y="23"/>
                  <a:pt x="636" y="1"/>
                </a:cubicBezTo>
                <a:cubicBezTo>
                  <a:pt x="634" y="1"/>
                  <a:pt x="631" y="1"/>
                  <a:pt x="62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9" name="Google Shape;4769;p21"/>
          <p:cNvSpPr/>
          <p:nvPr/>
        </p:nvSpPr>
        <p:spPr>
          <a:xfrm>
            <a:off x="6312987" y="4849894"/>
            <a:ext cx="43346" cy="28692"/>
          </a:xfrm>
          <a:custGeom>
            <a:avLst/>
            <a:gdLst/>
            <a:ahLst/>
            <a:cxnLst/>
            <a:rect l="l" t="t" r="r" b="b"/>
            <a:pathLst>
              <a:path w="1263" h="836" extrusionOk="0">
                <a:moveTo>
                  <a:pt x="664" y="1"/>
                </a:moveTo>
                <a:cubicBezTo>
                  <a:pt x="328" y="1"/>
                  <a:pt x="1" y="206"/>
                  <a:pt x="192" y="537"/>
                </a:cubicBezTo>
                <a:cubicBezTo>
                  <a:pt x="203" y="560"/>
                  <a:pt x="215" y="571"/>
                  <a:pt x="237" y="594"/>
                </a:cubicBezTo>
                <a:cubicBezTo>
                  <a:pt x="349" y="747"/>
                  <a:pt x="577" y="835"/>
                  <a:pt x="785" y="835"/>
                </a:cubicBezTo>
                <a:cubicBezTo>
                  <a:pt x="1038" y="835"/>
                  <a:pt x="1262" y="705"/>
                  <a:pt x="1219" y="402"/>
                </a:cubicBezTo>
                <a:cubicBezTo>
                  <a:pt x="1185" y="122"/>
                  <a:pt x="922" y="1"/>
                  <a:pt x="664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0" name="Google Shape;4770;p21"/>
          <p:cNvSpPr/>
          <p:nvPr/>
        </p:nvSpPr>
        <p:spPr>
          <a:xfrm>
            <a:off x="6650902" y="5117385"/>
            <a:ext cx="40292" cy="29515"/>
          </a:xfrm>
          <a:custGeom>
            <a:avLst/>
            <a:gdLst/>
            <a:ahLst/>
            <a:cxnLst/>
            <a:rect l="l" t="t" r="r" b="b"/>
            <a:pathLst>
              <a:path w="1174" h="860" extrusionOk="0">
                <a:moveTo>
                  <a:pt x="552" y="1"/>
                </a:moveTo>
                <a:cubicBezTo>
                  <a:pt x="260" y="1"/>
                  <a:pt x="0" y="159"/>
                  <a:pt x="130" y="473"/>
                </a:cubicBezTo>
                <a:cubicBezTo>
                  <a:pt x="130" y="496"/>
                  <a:pt x="141" y="507"/>
                  <a:pt x="152" y="530"/>
                </a:cubicBezTo>
                <a:cubicBezTo>
                  <a:pt x="259" y="726"/>
                  <a:pt x="532" y="859"/>
                  <a:pt x="768" y="859"/>
                </a:cubicBezTo>
                <a:cubicBezTo>
                  <a:pt x="980" y="859"/>
                  <a:pt x="1162" y="751"/>
                  <a:pt x="1168" y="484"/>
                </a:cubicBezTo>
                <a:cubicBezTo>
                  <a:pt x="1173" y="161"/>
                  <a:pt x="846" y="1"/>
                  <a:pt x="55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1" name="Google Shape;4771;p21"/>
          <p:cNvSpPr/>
          <p:nvPr/>
        </p:nvSpPr>
        <p:spPr>
          <a:xfrm>
            <a:off x="6354137" y="4872820"/>
            <a:ext cx="39228" cy="32673"/>
          </a:xfrm>
          <a:custGeom>
            <a:avLst/>
            <a:gdLst/>
            <a:ahLst/>
            <a:cxnLst/>
            <a:rect l="l" t="t" r="r" b="b"/>
            <a:pathLst>
              <a:path w="1143" h="952" extrusionOk="0">
                <a:moveTo>
                  <a:pt x="486" y="0"/>
                </a:moveTo>
                <a:cubicBezTo>
                  <a:pt x="342" y="0"/>
                  <a:pt x="211" y="75"/>
                  <a:pt x="144" y="264"/>
                </a:cubicBezTo>
                <a:cubicBezTo>
                  <a:pt x="1" y="644"/>
                  <a:pt x="454" y="951"/>
                  <a:pt x="792" y="951"/>
                </a:cubicBezTo>
                <a:cubicBezTo>
                  <a:pt x="986" y="951"/>
                  <a:pt x="1142" y="850"/>
                  <a:pt x="1126" y="603"/>
                </a:cubicBezTo>
                <a:cubicBezTo>
                  <a:pt x="1126" y="580"/>
                  <a:pt x="1126" y="547"/>
                  <a:pt x="1126" y="524"/>
                </a:cubicBezTo>
                <a:cubicBezTo>
                  <a:pt x="1075" y="260"/>
                  <a:pt x="756" y="0"/>
                  <a:pt x="48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2" name="Google Shape;4772;p21"/>
          <p:cNvSpPr/>
          <p:nvPr/>
        </p:nvSpPr>
        <p:spPr>
          <a:xfrm>
            <a:off x="6557723" y="5027844"/>
            <a:ext cx="43037" cy="36585"/>
          </a:xfrm>
          <a:custGeom>
            <a:avLst/>
            <a:gdLst/>
            <a:ahLst/>
            <a:cxnLst/>
            <a:rect l="l" t="t" r="r" b="b"/>
            <a:pathLst>
              <a:path w="1254" h="1066" extrusionOk="0">
                <a:moveTo>
                  <a:pt x="656" y="0"/>
                </a:moveTo>
                <a:cubicBezTo>
                  <a:pt x="83" y="0"/>
                  <a:pt x="0" y="1066"/>
                  <a:pt x="481" y="1066"/>
                </a:cubicBezTo>
                <a:cubicBezTo>
                  <a:pt x="524" y="1066"/>
                  <a:pt x="570" y="1058"/>
                  <a:pt x="622" y="1040"/>
                </a:cubicBezTo>
                <a:cubicBezTo>
                  <a:pt x="644" y="1028"/>
                  <a:pt x="667" y="1017"/>
                  <a:pt x="689" y="1017"/>
                </a:cubicBezTo>
                <a:cubicBezTo>
                  <a:pt x="1062" y="825"/>
                  <a:pt x="1254" y="35"/>
                  <a:pt x="689" y="2"/>
                </a:cubicBezTo>
                <a:cubicBezTo>
                  <a:pt x="678" y="1"/>
                  <a:pt x="667" y="0"/>
                  <a:pt x="65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3" name="Google Shape;4773;p21"/>
          <p:cNvSpPr/>
          <p:nvPr/>
        </p:nvSpPr>
        <p:spPr>
          <a:xfrm>
            <a:off x="6370576" y="5036870"/>
            <a:ext cx="41356" cy="37821"/>
          </a:xfrm>
          <a:custGeom>
            <a:avLst/>
            <a:gdLst/>
            <a:ahLst/>
            <a:cxnLst/>
            <a:rect l="l" t="t" r="r" b="b"/>
            <a:pathLst>
              <a:path w="1205" h="1102" extrusionOk="0">
                <a:moveTo>
                  <a:pt x="442" y="1"/>
                </a:moveTo>
                <a:cubicBezTo>
                  <a:pt x="349" y="1"/>
                  <a:pt x="258" y="50"/>
                  <a:pt x="184" y="167"/>
                </a:cubicBezTo>
                <a:cubicBezTo>
                  <a:pt x="173" y="190"/>
                  <a:pt x="162" y="201"/>
                  <a:pt x="150" y="224"/>
                </a:cubicBezTo>
                <a:cubicBezTo>
                  <a:pt x="0" y="542"/>
                  <a:pt x="216" y="1102"/>
                  <a:pt x="558" y="1102"/>
                </a:cubicBezTo>
                <a:cubicBezTo>
                  <a:pt x="628" y="1102"/>
                  <a:pt x="704" y="1079"/>
                  <a:pt x="782" y="1025"/>
                </a:cubicBezTo>
                <a:cubicBezTo>
                  <a:pt x="1204" y="738"/>
                  <a:pt x="805" y="1"/>
                  <a:pt x="44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4" name="Google Shape;4774;p21"/>
          <p:cNvSpPr/>
          <p:nvPr/>
        </p:nvSpPr>
        <p:spPr>
          <a:xfrm>
            <a:off x="6465952" y="4954605"/>
            <a:ext cx="40154" cy="30099"/>
          </a:xfrm>
          <a:custGeom>
            <a:avLst/>
            <a:gdLst/>
            <a:ahLst/>
            <a:cxnLst/>
            <a:rect l="l" t="t" r="r" b="b"/>
            <a:pathLst>
              <a:path w="1170" h="877" extrusionOk="0">
                <a:moveTo>
                  <a:pt x="515" y="0"/>
                </a:moveTo>
                <a:cubicBezTo>
                  <a:pt x="238" y="0"/>
                  <a:pt x="1" y="148"/>
                  <a:pt x="113" y="454"/>
                </a:cubicBezTo>
                <a:cubicBezTo>
                  <a:pt x="113" y="477"/>
                  <a:pt x="125" y="499"/>
                  <a:pt x="136" y="522"/>
                </a:cubicBezTo>
                <a:cubicBezTo>
                  <a:pt x="235" y="727"/>
                  <a:pt x="522" y="877"/>
                  <a:pt x="766" y="877"/>
                </a:cubicBezTo>
                <a:cubicBezTo>
                  <a:pt x="966" y="877"/>
                  <a:pt x="1136" y="776"/>
                  <a:pt x="1152" y="522"/>
                </a:cubicBezTo>
                <a:cubicBezTo>
                  <a:pt x="1169" y="179"/>
                  <a:pt x="819" y="0"/>
                  <a:pt x="51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5" name="Google Shape;4775;p21"/>
          <p:cNvSpPr/>
          <p:nvPr/>
        </p:nvSpPr>
        <p:spPr>
          <a:xfrm>
            <a:off x="6444090" y="4877282"/>
            <a:ext cx="41390" cy="37683"/>
          </a:xfrm>
          <a:custGeom>
            <a:avLst/>
            <a:gdLst/>
            <a:ahLst/>
            <a:cxnLst/>
            <a:rect l="l" t="t" r="r" b="b"/>
            <a:pathLst>
              <a:path w="1206" h="1098" extrusionOk="0">
                <a:moveTo>
                  <a:pt x="647" y="1"/>
                </a:moveTo>
                <a:cubicBezTo>
                  <a:pt x="577" y="1"/>
                  <a:pt x="502" y="24"/>
                  <a:pt x="423" y="78"/>
                </a:cubicBezTo>
                <a:cubicBezTo>
                  <a:pt x="1" y="366"/>
                  <a:pt x="395" y="1098"/>
                  <a:pt x="755" y="1098"/>
                </a:cubicBezTo>
                <a:cubicBezTo>
                  <a:pt x="847" y="1098"/>
                  <a:pt x="937" y="1050"/>
                  <a:pt x="1010" y="936"/>
                </a:cubicBezTo>
                <a:cubicBezTo>
                  <a:pt x="1033" y="913"/>
                  <a:pt x="1033" y="890"/>
                  <a:pt x="1055" y="879"/>
                </a:cubicBezTo>
                <a:cubicBezTo>
                  <a:pt x="1205" y="561"/>
                  <a:pt x="989" y="1"/>
                  <a:pt x="64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6" name="Google Shape;4776;p21"/>
          <p:cNvSpPr/>
          <p:nvPr/>
        </p:nvSpPr>
        <p:spPr>
          <a:xfrm>
            <a:off x="6276745" y="4914794"/>
            <a:ext cx="41321" cy="37134"/>
          </a:xfrm>
          <a:custGeom>
            <a:avLst/>
            <a:gdLst/>
            <a:ahLst/>
            <a:cxnLst/>
            <a:rect l="l" t="t" r="r" b="b"/>
            <a:pathLst>
              <a:path w="1204" h="1082" extrusionOk="0">
                <a:moveTo>
                  <a:pt x="630" y="1"/>
                </a:moveTo>
                <a:cubicBezTo>
                  <a:pt x="41" y="1"/>
                  <a:pt x="1" y="1081"/>
                  <a:pt x="469" y="1081"/>
                </a:cubicBezTo>
                <a:cubicBezTo>
                  <a:pt x="513" y="1081"/>
                  <a:pt x="562" y="1072"/>
                  <a:pt x="616" y="1050"/>
                </a:cubicBezTo>
                <a:cubicBezTo>
                  <a:pt x="639" y="1039"/>
                  <a:pt x="661" y="1027"/>
                  <a:pt x="684" y="1016"/>
                </a:cubicBezTo>
                <a:cubicBezTo>
                  <a:pt x="1056" y="813"/>
                  <a:pt x="1203" y="23"/>
                  <a:pt x="639" y="1"/>
                </a:cubicBezTo>
                <a:cubicBezTo>
                  <a:pt x="636" y="1"/>
                  <a:pt x="633" y="1"/>
                  <a:pt x="63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7" name="Google Shape;4777;p21"/>
          <p:cNvSpPr/>
          <p:nvPr/>
        </p:nvSpPr>
        <p:spPr>
          <a:xfrm>
            <a:off x="8858159" y="4386952"/>
            <a:ext cx="330742" cy="157632"/>
          </a:xfrm>
          <a:custGeom>
            <a:avLst/>
            <a:gdLst/>
            <a:ahLst/>
            <a:cxnLst/>
            <a:rect l="l" t="t" r="r" b="b"/>
            <a:pathLst>
              <a:path w="9637" h="4593" extrusionOk="0">
                <a:moveTo>
                  <a:pt x="9637" y="0"/>
                </a:moveTo>
                <a:cubicBezTo>
                  <a:pt x="6071" y="102"/>
                  <a:pt x="1614" y="1817"/>
                  <a:pt x="0" y="4593"/>
                </a:cubicBezTo>
                <a:cubicBezTo>
                  <a:pt x="3081" y="3024"/>
                  <a:pt x="6410" y="2584"/>
                  <a:pt x="9637" y="1885"/>
                </a:cubicBezTo>
                <a:lnTo>
                  <a:pt x="9637" y="0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8" name="Google Shape;4778;p21"/>
          <p:cNvSpPr/>
          <p:nvPr/>
        </p:nvSpPr>
        <p:spPr>
          <a:xfrm>
            <a:off x="9122663" y="4178835"/>
            <a:ext cx="66238" cy="36963"/>
          </a:xfrm>
          <a:custGeom>
            <a:avLst/>
            <a:gdLst/>
            <a:ahLst/>
            <a:cxnLst/>
            <a:rect l="l" t="t" r="r" b="b"/>
            <a:pathLst>
              <a:path w="1930" h="1077" extrusionOk="0">
                <a:moveTo>
                  <a:pt x="598" y="0"/>
                </a:moveTo>
                <a:cubicBezTo>
                  <a:pt x="399" y="0"/>
                  <a:pt x="199" y="6"/>
                  <a:pt x="0" y="16"/>
                </a:cubicBezTo>
                <a:cubicBezTo>
                  <a:pt x="621" y="377"/>
                  <a:pt x="1264" y="727"/>
                  <a:pt x="1930" y="1077"/>
                </a:cubicBezTo>
                <a:lnTo>
                  <a:pt x="1930" y="72"/>
                </a:lnTo>
                <a:cubicBezTo>
                  <a:pt x="1486" y="26"/>
                  <a:pt x="1042" y="0"/>
                  <a:pt x="598" y="0"/>
                </a:cubicBez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9" name="Google Shape;4779;p21"/>
          <p:cNvSpPr/>
          <p:nvPr/>
        </p:nvSpPr>
        <p:spPr>
          <a:xfrm>
            <a:off x="9001067" y="4278123"/>
            <a:ext cx="187833" cy="65860"/>
          </a:xfrm>
          <a:custGeom>
            <a:avLst/>
            <a:gdLst/>
            <a:ahLst/>
            <a:cxnLst/>
            <a:rect l="l" t="t" r="r" b="b"/>
            <a:pathLst>
              <a:path w="5473" h="1919" extrusionOk="0">
                <a:moveTo>
                  <a:pt x="5473" y="0"/>
                </a:moveTo>
                <a:cubicBezTo>
                  <a:pt x="3577" y="12"/>
                  <a:pt x="1862" y="756"/>
                  <a:pt x="0" y="1445"/>
                </a:cubicBezTo>
                <a:cubicBezTo>
                  <a:pt x="1772" y="1828"/>
                  <a:pt x="3634" y="1761"/>
                  <a:pt x="5473" y="1919"/>
                </a:cubicBezTo>
                <a:lnTo>
                  <a:pt x="5473" y="0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0" name="Google Shape;4780;p21"/>
          <p:cNvSpPr/>
          <p:nvPr/>
        </p:nvSpPr>
        <p:spPr>
          <a:xfrm>
            <a:off x="8924774" y="4486857"/>
            <a:ext cx="264127" cy="230836"/>
          </a:xfrm>
          <a:custGeom>
            <a:avLst/>
            <a:gdLst/>
            <a:ahLst/>
            <a:cxnLst/>
            <a:rect l="l" t="t" r="r" b="b"/>
            <a:pathLst>
              <a:path w="7696" h="6726" extrusionOk="0">
                <a:moveTo>
                  <a:pt x="7696" y="1"/>
                </a:moveTo>
                <a:lnTo>
                  <a:pt x="7425" y="147"/>
                </a:lnTo>
                <a:cubicBezTo>
                  <a:pt x="4604" y="1592"/>
                  <a:pt x="1286" y="3645"/>
                  <a:pt x="0" y="6726"/>
                </a:cubicBezTo>
                <a:cubicBezTo>
                  <a:pt x="2652" y="5225"/>
                  <a:pt x="4965" y="3250"/>
                  <a:pt x="7696" y="1783"/>
                </a:cubicBezTo>
                <a:lnTo>
                  <a:pt x="7696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1" name="Google Shape;4781;p21"/>
          <p:cNvSpPr/>
          <p:nvPr/>
        </p:nvSpPr>
        <p:spPr>
          <a:xfrm>
            <a:off x="9141230" y="4847012"/>
            <a:ext cx="47670" cy="99974"/>
          </a:xfrm>
          <a:custGeom>
            <a:avLst/>
            <a:gdLst/>
            <a:ahLst/>
            <a:cxnLst/>
            <a:rect l="l" t="t" r="r" b="b"/>
            <a:pathLst>
              <a:path w="1389" h="2913" extrusionOk="0">
                <a:moveTo>
                  <a:pt x="1389" y="1"/>
                </a:moveTo>
                <a:cubicBezTo>
                  <a:pt x="813" y="915"/>
                  <a:pt x="351" y="1885"/>
                  <a:pt x="1" y="2912"/>
                </a:cubicBezTo>
                <a:cubicBezTo>
                  <a:pt x="441" y="2472"/>
                  <a:pt x="904" y="2032"/>
                  <a:pt x="1389" y="1614"/>
                </a:cubicBezTo>
                <a:lnTo>
                  <a:pt x="1389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2" name="Google Shape;4782;p21"/>
          <p:cNvSpPr/>
          <p:nvPr/>
        </p:nvSpPr>
        <p:spPr>
          <a:xfrm>
            <a:off x="9011123" y="4635944"/>
            <a:ext cx="177778" cy="190201"/>
          </a:xfrm>
          <a:custGeom>
            <a:avLst/>
            <a:gdLst/>
            <a:ahLst/>
            <a:cxnLst/>
            <a:rect l="l" t="t" r="r" b="b"/>
            <a:pathLst>
              <a:path w="5180" h="5542" extrusionOk="0">
                <a:moveTo>
                  <a:pt x="5180" y="1"/>
                </a:moveTo>
                <a:cubicBezTo>
                  <a:pt x="3273" y="1558"/>
                  <a:pt x="1783" y="3409"/>
                  <a:pt x="0" y="5542"/>
                </a:cubicBezTo>
                <a:cubicBezTo>
                  <a:pt x="1704" y="4255"/>
                  <a:pt x="3408" y="2969"/>
                  <a:pt x="5180" y="1750"/>
                </a:cubicBezTo>
                <a:lnTo>
                  <a:pt x="5180" y="1"/>
                </a:lnTo>
                <a:close/>
              </a:path>
            </a:pathLst>
          </a:custGeom>
          <a:solidFill>
            <a:srgbClr val="5695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3" name="Google Shape;4783;p21"/>
          <p:cNvSpPr/>
          <p:nvPr/>
        </p:nvSpPr>
        <p:spPr>
          <a:xfrm>
            <a:off x="9035902" y="2265461"/>
            <a:ext cx="170433" cy="277340"/>
          </a:xfrm>
          <a:custGeom>
            <a:avLst/>
            <a:gdLst/>
            <a:ahLst/>
            <a:cxnLst/>
            <a:rect l="l" t="t" r="r" b="b"/>
            <a:pathLst>
              <a:path w="4966" h="8081" extrusionOk="0">
                <a:moveTo>
                  <a:pt x="4966" y="1"/>
                </a:moveTo>
                <a:cubicBezTo>
                  <a:pt x="3149" y="1772"/>
                  <a:pt x="1490" y="3713"/>
                  <a:pt x="1" y="5767"/>
                </a:cubicBezTo>
                <a:lnTo>
                  <a:pt x="4966" y="8080"/>
                </a:lnTo>
                <a:lnTo>
                  <a:pt x="4966" y="1"/>
                </a:lnTo>
                <a:close/>
              </a:path>
            </a:pathLst>
          </a:custGeom>
          <a:solidFill>
            <a:srgbClr val="E74A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4" name="Google Shape;4784;p21"/>
          <p:cNvSpPr/>
          <p:nvPr/>
        </p:nvSpPr>
        <p:spPr>
          <a:xfrm>
            <a:off x="8853114" y="2273973"/>
            <a:ext cx="327276" cy="265328"/>
          </a:xfrm>
          <a:custGeom>
            <a:avLst/>
            <a:gdLst/>
            <a:ahLst/>
            <a:cxnLst/>
            <a:rect l="l" t="t" r="r" b="b"/>
            <a:pathLst>
              <a:path w="9536" h="7731" extrusionOk="0">
                <a:moveTo>
                  <a:pt x="8193" y="1"/>
                </a:moveTo>
                <a:lnTo>
                  <a:pt x="711" y="3375"/>
                </a:lnTo>
                <a:lnTo>
                  <a:pt x="0" y="5959"/>
                </a:lnTo>
                <a:lnTo>
                  <a:pt x="4593" y="7731"/>
                </a:lnTo>
                <a:lnTo>
                  <a:pt x="5541" y="4740"/>
                </a:lnTo>
                <a:lnTo>
                  <a:pt x="9536" y="418"/>
                </a:lnTo>
                <a:lnTo>
                  <a:pt x="8193" y="1"/>
                </a:lnTo>
                <a:close/>
              </a:path>
            </a:pathLst>
          </a:custGeom>
          <a:solidFill>
            <a:srgbClr val="E3E6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5" name="Google Shape;4785;p21"/>
          <p:cNvSpPr/>
          <p:nvPr/>
        </p:nvSpPr>
        <p:spPr>
          <a:xfrm>
            <a:off x="9010745" y="2288318"/>
            <a:ext cx="195590" cy="326109"/>
          </a:xfrm>
          <a:custGeom>
            <a:avLst/>
            <a:gdLst/>
            <a:ahLst/>
            <a:cxnLst/>
            <a:rect l="l" t="t" r="r" b="b"/>
            <a:pathLst>
              <a:path w="5699" h="9502" extrusionOk="0">
                <a:moveTo>
                  <a:pt x="4943" y="0"/>
                </a:moveTo>
                <a:lnTo>
                  <a:pt x="948" y="4322"/>
                </a:lnTo>
                <a:lnTo>
                  <a:pt x="0" y="7313"/>
                </a:lnTo>
                <a:lnTo>
                  <a:pt x="5699" y="9502"/>
                </a:lnTo>
                <a:lnTo>
                  <a:pt x="5699" y="237"/>
                </a:lnTo>
                <a:lnTo>
                  <a:pt x="4943" y="0"/>
                </a:lnTo>
                <a:close/>
              </a:path>
            </a:pathLst>
          </a:custGeom>
          <a:solidFill>
            <a:srgbClr val="D93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6" name="Google Shape;4786;p21"/>
          <p:cNvSpPr/>
          <p:nvPr/>
        </p:nvSpPr>
        <p:spPr>
          <a:xfrm>
            <a:off x="9125271" y="2435585"/>
            <a:ext cx="38953" cy="32158"/>
          </a:xfrm>
          <a:custGeom>
            <a:avLst/>
            <a:gdLst/>
            <a:ahLst/>
            <a:cxnLst/>
            <a:rect l="l" t="t" r="r" b="b"/>
            <a:pathLst>
              <a:path w="1135" h="937" extrusionOk="0">
                <a:moveTo>
                  <a:pt x="359" y="0"/>
                </a:moveTo>
                <a:cubicBezTo>
                  <a:pt x="160" y="0"/>
                  <a:pt x="0" y="105"/>
                  <a:pt x="26" y="359"/>
                </a:cubicBezTo>
                <a:cubicBezTo>
                  <a:pt x="26" y="381"/>
                  <a:pt x="26" y="404"/>
                  <a:pt x="26" y="426"/>
                </a:cubicBezTo>
                <a:cubicBezTo>
                  <a:pt x="84" y="689"/>
                  <a:pt x="401" y="937"/>
                  <a:pt x="667" y="937"/>
                </a:cubicBezTo>
                <a:cubicBezTo>
                  <a:pt x="813" y="937"/>
                  <a:pt x="944" y="862"/>
                  <a:pt x="1008" y="674"/>
                </a:cubicBezTo>
                <a:cubicBezTo>
                  <a:pt x="1135" y="293"/>
                  <a:pt x="692" y="0"/>
                  <a:pt x="359" y="0"/>
                </a:cubicBezTo>
                <a:close/>
              </a:path>
            </a:pathLst>
          </a:custGeom>
          <a:solidFill>
            <a:srgbClr val="7A65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7" name="Google Shape;4787;p21"/>
          <p:cNvSpPr/>
          <p:nvPr/>
        </p:nvSpPr>
        <p:spPr>
          <a:xfrm>
            <a:off x="8853114" y="2273973"/>
            <a:ext cx="327276" cy="265328"/>
          </a:xfrm>
          <a:custGeom>
            <a:avLst/>
            <a:gdLst/>
            <a:ahLst/>
            <a:cxnLst/>
            <a:rect l="l" t="t" r="r" b="b"/>
            <a:pathLst>
              <a:path w="9536" h="7731" extrusionOk="0">
                <a:moveTo>
                  <a:pt x="8193" y="1"/>
                </a:moveTo>
                <a:lnTo>
                  <a:pt x="711" y="3375"/>
                </a:lnTo>
                <a:lnTo>
                  <a:pt x="0" y="5959"/>
                </a:lnTo>
                <a:lnTo>
                  <a:pt x="4593" y="7731"/>
                </a:lnTo>
                <a:lnTo>
                  <a:pt x="5541" y="4740"/>
                </a:lnTo>
                <a:lnTo>
                  <a:pt x="9536" y="418"/>
                </a:lnTo>
                <a:lnTo>
                  <a:pt x="8193" y="1"/>
                </a:lnTo>
                <a:close/>
              </a:path>
            </a:pathLst>
          </a:custGeom>
          <a:solidFill>
            <a:srgbClr val="E3E6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8" name="Google Shape;4788;p21"/>
          <p:cNvSpPr/>
          <p:nvPr/>
        </p:nvSpPr>
        <p:spPr>
          <a:xfrm>
            <a:off x="8877138" y="2054016"/>
            <a:ext cx="329197" cy="335787"/>
          </a:xfrm>
          <a:custGeom>
            <a:avLst/>
            <a:gdLst/>
            <a:ahLst/>
            <a:cxnLst/>
            <a:rect l="l" t="t" r="r" b="b"/>
            <a:pathLst>
              <a:path w="9592" h="9784" extrusionOk="0">
                <a:moveTo>
                  <a:pt x="9592" y="1"/>
                </a:moveTo>
                <a:cubicBezTo>
                  <a:pt x="9321" y="181"/>
                  <a:pt x="9073" y="373"/>
                  <a:pt x="8813" y="553"/>
                </a:cubicBezTo>
                <a:cubicBezTo>
                  <a:pt x="7854" y="1264"/>
                  <a:pt x="6951" y="1975"/>
                  <a:pt x="6127" y="2697"/>
                </a:cubicBezTo>
                <a:cubicBezTo>
                  <a:pt x="5304" y="3408"/>
                  <a:pt x="4559" y="4119"/>
                  <a:pt x="3904" y="4808"/>
                </a:cubicBezTo>
                <a:cubicBezTo>
                  <a:pt x="3250" y="5496"/>
                  <a:pt x="2674" y="6150"/>
                  <a:pt x="2189" y="6748"/>
                </a:cubicBezTo>
                <a:lnTo>
                  <a:pt x="1512" y="7595"/>
                </a:lnTo>
                <a:lnTo>
                  <a:pt x="971" y="8340"/>
                </a:lnTo>
                <a:cubicBezTo>
                  <a:pt x="643" y="8780"/>
                  <a:pt x="429" y="9163"/>
                  <a:pt x="260" y="9400"/>
                </a:cubicBezTo>
                <a:cubicBezTo>
                  <a:pt x="90" y="9649"/>
                  <a:pt x="0" y="9784"/>
                  <a:pt x="0" y="9784"/>
                </a:cubicBezTo>
                <a:lnTo>
                  <a:pt x="271" y="9412"/>
                </a:lnTo>
                <a:cubicBezTo>
                  <a:pt x="451" y="9175"/>
                  <a:pt x="688" y="8813"/>
                  <a:pt x="1027" y="8385"/>
                </a:cubicBezTo>
                <a:cubicBezTo>
                  <a:pt x="1208" y="8159"/>
                  <a:pt x="1388" y="7922"/>
                  <a:pt x="1591" y="7662"/>
                </a:cubicBezTo>
                <a:lnTo>
                  <a:pt x="2302" y="6839"/>
                </a:lnTo>
                <a:cubicBezTo>
                  <a:pt x="2810" y="6263"/>
                  <a:pt x="3397" y="5620"/>
                  <a:pt x="4074" y="4966"/>
                </a:cubicBezTo>
                <a:cubicBezTo>
                  <a:pt x="4739" y="4300"/>
                  <a:pt x="5496" y="3611"/>
                  <a:pt x="6331" y="2912"/>
                </a:cubicBezTo>
                <a:cubicBezTo>
                  <a:pt x="7154" y="2212"/>
                  <a:pt x="8057" y="1513"/>
                  <a:pt x="9027" y="836"/>
                </a:cubicBezTo>
                <a:lnTo>
                  <a:pt x="9592" y="452"/>
                </a:lnTo>
                <a:lnTo>
                  <a:pt x="9592" y="1"/>
                </a:lnTo>
                <a:close/>
              </a:path>
            </a:pathLst>
          </a:custGeom>
          <a:solidFill>
            <a:srgbClr val="BFDD4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21"/>
          <p:cNvSpPr/>
          <p:nvPr/>
        </p:nvSpPr>
        <p:spPr>
          <a:xfrm>
            <a:off x="8877515" y="2061772"/>
            <a:ext cx="328820" cy="401613"/>
          </a:xfrm>
          <a:custGeom>
            <a:avLst/>
            <a:gdLst/>
            <a:ahLst/>
            <a:cxnLst/>
            <a:rect l="l" t="t" r="r" b="b"/>
            <a:pathLst>
              <a:path w="9581" h="11702" extrusionOk="0">
                <a:moveTo>
                  <a:pt x="9581" y="0"/>
                </a:moveTo>
                <a:cubicBezTo>
                  <a:pt x="6116" y="2381"/>
                  <a:pt x="2641" y="5518"/>
                  <a:pt x="0" y="9558"/>
                </a:cubicBezTo>
                <a:lnTo>
                  <a:pt x="4616" y="11702"/>
                </a:lnTo>
                <a:cubicBezTo>
                  <a:pt x="6105" y="9648"/>
                  <a:pt x="7764" y="7707"/>
                  <a:pt x="9581" y="5936"/>
                </a:cubicBezTo>
                <a:lnTo>
                  <a:pt x="9581" y="0"/>
                </a:lnTo>
                <a:close/>
              </a:path>
            </a:pathLst>
          </a:custGeom>
          <a:solidFill>
            <a:srgbClr val="EFF4D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0" name="Google Shape;4790;p21"/>
          <p:cNvSpPr/>
          <p:nvPr/>
        </p:nvSpPr>
        <p:spPr>
          <a:xfrm>
            <a:off x="9035902" y="2265461"/>
            <a:ext cx="170433" cy="277340"/>
          </a:xfrm>
          <a:custGeom>
            <a:avLst/>
            <a:gdLst/>
            <a:ahLst/>
            <a:cxnLst/>
            <a:rect l="l" t="t" r="r" b="b"/>
            <a:pathLst>
              <a:path w="4966" h="8081" extrusionOk="0">
                <a:moveTo>
                  <a:pt x="4966" y="1"/>
                </a:moveTo>
                <a:cubicBezTo>
                  <a:pt x="3149" y="1772"/>
                  <a:pt x="1490" y="3713"/>
                  <a:pt x="1" y="5767"/>
                </a:cubicBezTo>
                <a:lnTo>
                  <a:pt x="4966" y="8080"/>
                </a:lnTo>
                <a:lnTo>
                  <a:pt x="4966" y="1"/>
                </a:lnTo>
                <a:close/>
              </a:path>
            </a:pathLst>
          </a:custGeom>
          <a:solidFill>
            <a:srgbClr val="E971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1" name="Google Shape;4791;p21"/>
          <p:cNvSpPr/>
          <p:nvPr/>
        </p:nvSpPr>
        <p:spPr>
          <a:xfrm>
            <a:off x="8577764" y="-174725"/>
            <a:ext cx="623526" cy="1299698"/>
          </a:xfrm>
          <a:custGeom>
            <a:avLst/>
            <a:gdLst/>
            <a:ahLst/>
            <a:cxnLst/>
            <a:rect l="l" t="t" r="r" b="b"/>
            <a:pathLst>
              <a:path w="18168" h="37870" extrusionOk="0">
                <a:moveTo>
                  <a:pt x="2122" y="0"/>
                </a:moveTo>
                <a:cubicBezTo>
                  <a:pt x="1885" y="2167"/>
                  <a:pt x="1535" y="4311"/>
                  <a:pt x="1039" y="6421"/>
                </a:cubicBezTo>
                <a:cubicBezTo>
                  <a:pt x="0" y="10720"/>
                  <a:pt x="1490" y="16915"/>
                  <a:pt x="3634" y="20549"/>
                </a:cubicBezTo>
                <a:cubicBezTo>
                  <a:pt x="6015" y="24577"/>
                  <a:pt x="5518" y="23968"/>
                  <a:pt x="7933" y="28030"/>
                </a:cubicBezTo>
                <a:cubicBezTo>
                  <a:pt x="10935" y="33085"/>
                  <a:pt x="13835" y="35827"/>
                  <a:pt x="16757" y="37238"/>
                </a:cubicBezTo>
                <a:cubicBezTo>
                  <a:pt x="17288" y="37486"/>
                  <a:pt x="17750" y="37701"/>
                  <a:pt x="18168" y="37870"/>
                </a:cubicBezTo>
                <a:lnTo>
                  <a:pt x="18168" y="0"/>
                </a:lnTo>
                <a:close/>
              </a:path>
            </a:pathLst>
          </a:custGeom>
          <a:solidFill>
            <a:srgbClr val="FF9B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2" name="Google Shape;4792;p21"/>
          <p:cNvSpPr/>
          <p:nvPr/>
        </p:nvSpPr>
        <p:spPr>
          <a:xfrm>
            <a:off x="9196417" y="-84944"/>
            <a:ext cx="15719" cy="14620"/>
          </a:xfrm>
          <a:custGeom>
            <a:avLst/>
            <a:gdLst/>
            <a:ahLst/>
            <a:cxnLst/>
            <a:rect l="l" t="t" r="r" b="b"/>
            <a:pathLst>
              <a:path w="458" h="426" extrusionOk="0">
                <a:moveTo>
                  <a:pt x="267" y="0"/>
                </a:moveTo>
                <a:cubicBezTo>
                  <a:pt x="123" y="0"/>
                  <a:pt x="0" y="324"/>
                  <a:pt x="187" y="408"/>
                </a:cubicBezTo>
                <a:cubicBezTo>
                  <a:pt x="212" y="420"/>
                  <a:pt x="235" y="425"/>
                  <a:pt x="256" y="425"/>
                </a:cubicBezTo>
                <a:cubicBezTo>
                  <a:pt x="399" y="425"/>
                  <a:pt x="458" y="188"/>
                  <a:pt x="379" y="70"/>
                </a:cubicBezTo>
                <a:lnTo>
                  <a:pt x="356" y="47"/>
                </a:lnTo>
                <a:cubicBezTo>
                  <a:pt x="327" y="14"/>
                  <a:pt x="296" y="0"/>
                  <a:pt x="267" y="0"/>
                </a:cubicBezTo>
                <a:close/>
              </a:path>
            </a:pathLst>
          </a:custGeom>
          <a:solidFill>
            <a:srgbClr val="EADE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3" name="Google Shape;4793;p21"/>
          <p:cNvSpPr/>
          <p:nvPr/>
        </p:nvSpPr>
        <p:spPr>
          <a:xfrm>
            <a:off x="9182689" y="-109826"/>
            <a:ext cx="14758" cy="11669"/>
          </a:xfrm>
          <a:custGeom>
            <a:avLst/>
            <a:gdLst/>
            <a:ahLst/>
            <a:cxnLst/>
            <a:rect l="l" t="t" r="r" b="b"/>
            <a:pathLst>
              <a:path w="430" h="340" extrusionOk="0">
                <a:moveTo>
                  <a:pt x="273" y="1"/>
                </a:moveTo>
                <a:cubicBezTo>
                  <a:pt x="236" y="1"/>
                  <a:pt x="203" y="11"/>
                  <a:pt x="170" y="28"/>
                </a:cubicBezTo>
                <a:cubicBezTo>
                  <a:pt x="102" y="61"/>
                  <a:pt x="0" y="140"/>
                  <a:pt x="23" y="242"/>
                </a:cubicBezTo>
                <a:cubicBezTo>
                  <a:pt x="37" y="312"/>
                  <a:pt x="86" y="340"/>
                  <a:pt x="144" y="340"/>
                </a:cubicBezTo>
                <a:cubicBezTo>
                  <a:pt x="224" y="340"/>
                  <a:pt x="322" y="285"/>
                  <a:pt x="361" y="219"/>
                </a:cubicBezTo>
                <a:cubicBezTo>
                  <a:pt x="429" y="118"/>
                  <a:pt x="384" y="28"/>
                  <a:pt x="316" y="5"/>
                </a:cubicBezTo>
                <a:cubicBezTo>
                  <a:pt x="301" y="2"/>
                  <a:pt x="287" y="1"/>
                  <a:pt x="273" y="1"/>
                </a:cubicBezTo>
                <a:close/>
              </a:path>
            </a:pathLst>
          </a:custGeom>
          <a:solidFill>
            <a:srgbClr val="EADE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4" name="Google Shape;4794;p21"/>
          <p:cNvSpPr/>
          <p:nvPr/>
        </p:nvSpPr>
        <p:spPr>
          <a:xfrm>
            <a:off x="9190719" y="-25090"/>
            <a:ext cx="20317" cy="11566"/>
          </a:xfrm>
          <a:custGeom>
            <a:avLst/>
            <a:gdLst/>
            <a:ahLst/>
            <a:cxnLst/>
            <a:rect l="l" t="t" r="r" b="b"/>
            <a:pathLst>
              <a:path w="592" h="337" extrusionOk="0">
                <a:moveTo>
                  <a:pt x="314" y="1"/>
                </a:moveTo>
                <a:cubicBezTo>
                  <a:pt x="174" y="1"/>
                  <a:pt x="1" y="119"/>
                  <a:pt x="94" y="267"/>
                </a:cubicBezTo>
                <a:cubicBezTo>
                  <a:pt x="129" y="316"/>
                  <a:pt x="180" y="336"/>
                  <a:pt x="234" y="336"/>
                </a:cubicBezTo>
                <a:cubicBezTo>
                  <a:pt x="401" y="336"/>
                  <a:pt x="592" y="143"/>
                  <a:pt x="421" y="41"/>
                </a:cubicBezTo>
                <a:cubicBezTo>
                  <a:pt x="421" y="30"/>
                  <a:pt x="410" y="30"/>
                  <a:pt x="398" y="19"/>
                </a:cubicBezTo>
                <a:cubicBezTo>
                  <a:pt x="374" y="6"/>
                  <a:pt x="345" y="1"/>
                  <a:pt x="314" y="1"/>
                </a:cubicBezTo>
                <a:close/>
              </a:path>
            </a:pathLst>
          </a:custGeom>
          <a:solidFill>
            <a:srgbClr val="EADE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5" name="Google Shape;4795;p21"/>
          <p:cNvSpPr/>
          <p:nvPr/>
        </p:nvSpPr>
        <p:spPr>
          <a:xfrm>
            <a:off x="9169304" y="-76810"/>
            <a:ext cx="15684" cy="14723"/>
          </a:xfrm>
          <a:custGeom>
            <a:avLst/>
            <a:gdLst/>
            <a:ahLst/>
            <a:cxnLst/>
            <a:rect l="l" t="t" r="r" b="b"/>
            <a:pathLst>
              <a:path w="457" h="429" extrusionOk="0">
                <a:moveTo>
                  <a:pt x="267" y="0"/>
                </a:moveTo>
                <a:cubicBezTo>
                  <a:pt x="123" y="0"/>
                  <a:pt x="0" y="324"/>
                  <a:pt x="187" y="408"/>
                </a:cubicBezTo>
                <a:cubicBezTo>
                  <a:pt x="215" y="422"/>
                  <a:pt x="241" y="429"/>
                  <a:pt x="264" y="429"/>
                </a:cubicBezTo>
                <a:cubicBezTo>
                  <a:pt x="409" y="429"/>
                  <a:pt x="457" y="186"/>
                  <a:pt x="379" y="70"/>
                </a:cubicBezTo>
                <a:lnTo>
                  <a:pt x="356" y="47"/>
                </a:lnTo>
                <a:cubicBezTo>
                  <a:pt x="327" y="14"/>
                  <a:pt x="297" y="0"/>
                  <a:pt x="267" y="0"/>
                </a:cubicBezTo>
                <a:close/>
              </a:path>
            </a:pathLst>
          </a:custGeom>
          <a:solidFill>
            <a:srgbClr val="EADE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6" name="Google Shape;4796;p21"/>
          <p:cNvSpPr/>
          <p:nvPr/>
        </p:nvSpPr>
        <p:spPr>
          <a:xfrm>
            <a:off x="9137558" y="-98603"/>
            <a:ext cx="40841" cy="29412"/>
          </a:xfrm>
          <a:custGeom>
            <a:avLst/>
            <a:gdLst/>
            <a:ahLst/>
            <a:cxnLst/>
            <a:rect l="l" t="t" r="r" b="b"/>
            <a:pathLst>
              <a:path w="1190" h="857" extrusionOk="0">
                <a:moveTo>
                  <a:pt x="411" y="1"/>
                </a:moveTo>
                <a:cubicBezTo>
                  <a:pt x="191" y="1"/>
                  <a:pt x="1" y="112"/>
                  <a:pt x="6" y="389"/>
                </a:cubicBezTo>
                <a:cubicBezTo>
                  <a:pt x="12" y="706"/>
                  <a:pt x="322" y="856"/>
                  <a:pt x="608" y="856"/>
                </a:cubicBezTo>
                <a:cubicBezTo>
                  <a:pt x="913" y="856"/>
                  <a:pt x="1190" y="686"/>
                  <a:pt x="1045" y="366"/>
                </a:cubicBezTo>
                <a:cubicBezTo>
                  <a:pt x="1033" y="344"/>
                  <a:pt x="1022" y="321"/>
                  <a:pt x="1011" y="299"/>
                </a:cubicBezTo>
                <a:cubicBezTo>
                  <a:pt x="901" y="120"/>
                  <a:pt x="640" y="1"/>
                  <a:pt x="41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7" name="Google Shape;4797;p21"/>
          <p:cNvSpPr/>
          <p:nvPr/>
        </p:nvSpPr>
        <p:spPr>
          <a:xfrm>
            <a:off x="9051586" y="-40431"/>
            <a:ext cx="40326" cy="29618"/>
          </a:xfrm>
          <a:custGeom>
            <a:avLst/>
            <a:gdLst/>
            <a:ahLst/>
            <a:cxnLst/>
            <a:rect l="l" t="t" r="r" b="b"/>
            <a:pathLst>
              <a:path w="1175" h="863" extrusionOk="0">
                <a:moveTo>
                  <a:pt x="556" y="0"/>
                </a:moveTo>
                <a:cubicBezTo>
                  <a:pt x="263" y="0"/>
                  <a:pt x="1" y="161"/>
                  <a:pt x="130" y="477"/>
                </a:cubicBezTo>
                <a:cubicBezTo>
                  <a:pt x="142" y="488"/>
                  <a:pt x="153" y="511"/>
                  <a:pt x="164" y="533"/>
                </a:cubicBezTo>
                <a:cubicBezTo>
                  <a:pt x="265" y="729"/>
                  <a:pt x="535" y="863"/>
                  <a:pt x="770" y="863"/>
                </a:cubicBezTo>
                <a:cubicBezTo>
                  <a:pt x="981" y="863"/>
                  <a:pt x="1163" y="755"/>
                  <a:pt x="1169" y="488"/>
                </a:cubicBezTo>
                <a:cubicBezTo>
                  <a:pt x="1174" y="161"/>
                  <a:pt x="850" y="0"/>
                  <a:pt x="55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8" name="Google Shape;4798;p21"/>
          <p:cNvSpPr/>
          <p:nvPr/>
        </p:nvSpPr>
        <p:spPr>
          <a:xfrm>
            <a:off x="9144902" y="568166"/>
            <a:ext cx="39640" cy="37992"/>
          </a:xfrm>
          <a:custGeom>
            <a:avLst/>
            <a:gdLst/>
            <a:ahLst/>
            <a:cxnLst/>
            <a:rect l="l" t="t" r="r" b="b"/>
            <a:pathLst>
              <a:path w="1155" h="1107" extrusionOk="0">
                <a:moveTo>
                  <a:pt x="525" y="0"/>
                </a:moveTo>
                <a:cubicBezTo>
                  <a:pt x="454" y="0"/>
                  <a:pt x="378" y="30"/>
                  <a:pt x="300" y="99"/>
                </a:cubicBezTo>
                <a:cubicBezTo>
                  <a:pt x="289" y="110"/>
                  <a:pt x="266" y="133"/>
                  <a:pt x="255" y="144"/>
                </a:cubicBezTo>
                <a:cubicBezTo>
                  <a:pt x="1" y="429"/>
                  <a:pt x="86" y="1107"/>
                  <a:pt x="492" y="1107"/>
                </a:cubicBezTo>
                <a:cubicBezTo>
                  <a:pt x="537" y="1107"/>
                  <a:pt x="586" y="1098"/>
                  <a:pt x="639" y="1081"/>
                </a:cubicBezTo>
                <a:cubicBezTo>
                  <a:pt x="1155" y="909"/>
                  <a:pt x="918" y="0"/>
                  <a:pt x="525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9" name="Google Shape;4799;p21"/>
          <p:cNvSpPr/>
          <p:nvPr/>
        </p:nvSpPr>
        <p:spPr>
          <a:xfrm>
            <a:off x="9127914" y="291993"/>
            <a:ext cx="41356" cy="37683"/>
          </a:xfrm>
          <a:custGeom>
            <a:avLst/>
            <a:gdLst/>
            <a:ahLst/>
            <a:cxnLst/>
            <a:rect l="l" t="t" r="r" b="b"/>
            <a:pathLst>
              <a:path w="1205" h="1098" extrusionOk="0">
                <a:moveTo>
                  <a:pt x="647" y="1"/>
                </a:moveTo>
                <a:cubicBezTo>
                  <a:pt x="577" y="1"/>
                  <a:pt x="501" y="24"/>
                  <a:pt x="423" y="78"/>
                </a:cubicBezTo>
                <a:cubicBezTo>
                  <a:pt x="0" y="365"/>
                  <a:pt x="402" y="1097"/>
                  <a:pt x="765" y="1097"/>
                </a:cubicBezTo>
                <a:cubicBezTo>
                  <a:pt x="857" y="1097"/>
                  <a:pt x="947" y="1050"/>
                  <a:pt x="1021" y="935"/>
                </a:cubicBezTo>
                <a:cubicBezTo>
                  <a:pt x="1032" y="913"/>
                  <a:pt x="1043" y="890"/>
                  <a:pt x="1055" y="868"/>
                </a:cubicBezTo>
                <a:cubicBezTo>
                  <a:pt x="1205" y="558"/>
                  <a:pt x="989" y="1"/>
                  <a:pt x="64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0" name="Google Shape;4800;p21"/>
          <p:cNvSpPr/>
          <p:nvPr/>
        </p:nvSpPr>
        <p:spPr>
          <a:xfrm>
            <a:off x="8952264" y="-154065"/>
            <a:ext cx="51514" cy="34389"/>
          </a:xfrm>
          <a:custGeom>
            <a:avLst/>
            <a:gdLst/>
            <a:ahLst/>
            <a:cxnLst/>
            <a:rect l="l" t="t" r="r" b="b"/>
            <a:pathLst>
              <a:path w="1501" h="1002" extrusionOk="0">
                <a:moveTo>
                  <a:pt x="816" y="0"/>
                </a:moveTo>
                <a:cubicBezTo>
                  <a:pt x="303" y="0"/>
                  <a:pt x="1" y="1001"/>
                  <a:pt x="583" y="1001"/>
                </a:cubicBezTo>
                <a:cubicBezTo>
                  <a:pt x="592" y="1001"/>
                  <a:pt x="600" y="1001"/>
                  <a:pt x="610" y="1001"/>
                </a:cubicBezTo>
                <a:lnTo>
                  <a:pt x="677" y="1001"/>
                </a:lnTo>
                <a:cubicBezTo>
                  <a:pt x="1095" y="933"/>
                  <a:pt x="1501" y="233"/>
                  <a:pt x="971" y="30"/>
                </a:cubicBezTo>
                <a:cubicBezTo>
                  <a:pt x="918" y="9"/>
                  <a:pt x="866" y="0"/>
                  <a:pt x="81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1" name="Google Shape;4801;p21"/>
          <p:cNvSpPr/>
          <p:nvPr/>
        </p:nvSpPr>
        <p:spPr>
          <a:xfrm>
            <a:off x="9074546" y="-107046"/>
            <a:ext cx="50862" cy="34629"/>
          </a:xfrm>
          <a:custGeom>
            <a:avLst/>
            <a:gdLst/>
            <a:ahLst/>
            <a:cxnLst/>
            <a:rect l="l" t="t" r="r" b="b"/>
            <a:pathLst>
              <a:path w="1482" h="1009" extrusionOk="0">
                <a:moveTo>
                  <a:pt x="810" y="1"/>
                </a:moveTo>
                <a:cubicBezTo>
                  <a:pt x="294" y="1"/>
                  <a:pt x="1" y="1008"/>
                  <a:pt x="577" y="1008"/>
                </a:cubicBezTo>
                <a:cubicBezTo>
                  <a:pt x="589" y="1008"/>
                  <a:pt x="600" y="1008"/>
                  <a:pt x="612" y="1007"/>
                </a:cubicBezTo>
                <a:lnTo>
                  <a:pt x="680" y="1007"/>
                </a:lnTo>
                <a:cubicBezTo>
                  <a:pt x="1086" y="928"/>
                  <a:pt x="1481" y="217"/>
                  <a:pt x="951" y="26"/>
                </a:cubicBezTo>
                <a:cubicBezTo>
                  <a:pt x="902" y="8"/>
                  <a:pt x="855" y="1"/>
                  <a:pt x="81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2" name="Google Shape;4802;p21"/>
          <p:cNvSpPr/>
          <p:nvPr/>
        </p:nvSpPr>
        <p:spPr>
          <a:xfrm>
            <a:off x="8982980" y="-75163"/>
            <a:ext cx="39193" cy="32570"/>
          </a:xfrm>
          <a:custGeom>
            <a:avLst/>
            <a:gdLst/>
            <a:ahLst/>
            <a:cxnLst/>
            <a:rect l="l" t="t" r="r" b="b"/>
            <a:pathLst>
              <a:path w="1142" h="949" extrusionOk="0">
                <a:moveTo>
                  <a:pt x="479" y="0"/>
                </a:moveTo>
                <a:cubicBezTo>
                  <a:pt x="335" y="0"/>
                  <a:pt x="206" y="74"/>
                  <a:pt x="143" y="259"/>
                </a:cubicBezTo>
                <a:cubicBezTo>
                  <a:pt x="1" y="644"/>
                  <a:pt x="450" y="949"/>
                  <a:pt x="787" y="949"/>
                </a:cubicBezTo>
                <a:cubicBezTo>
                  <a:pt x="983" y="949"/>
                  <a:pt x="1142" y="846"/>
                  <a:pt x="1125" y="597"/>
                </a:cubicBezTo>
                <a:cubicBezTo>
                  <a:pt x="1125" y="575"/>
                  <a:pt x="1114" y="552"/>
                  <a:pt x="1114" y="530"/>
                </a:cubicBezTo>
                <a:cubicBezTo>
                  <a:pt x="1070" y="258"/>
                  <a:pt x="748" y="0"/>
                  <a:pt x="47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3" name="Google Shape;4803;p21"/>
          <p:cNvSpPr/>
          <p:nvPr/>
        </p:nvSpPr>
        <p:spPr>
          <a:xfrm>
            <a:off x="8935207" y="1748"/>
            <a:ext cx="42763" cy="36963"/>
          </a:xfrm>
          <a:custGeom>
            <a:avLst/>
            <a:gdLst/>
            <a:ahLst/>
            <a:cxnLst/>
            <a:rect l="l" t="t" r="r" b="b"/>
            <a:pathLst>
              <a:path w="1246" h="1077" extrusionOk="0">
                <a:moveTo>
                  <a:pt x="761" y="0"/>
                </a:moveTo>
                <a:cubicBezTo>
                  <a:pt x="719" y="0"/>
                  <a:pt x="672" y="8"/>
                  <a:pt x="621" y="26"/>
                </a:cubicBezTo>
                <a:cubicBezTo>
                  <a:pt x="599" y="38"/>
                  <a:pt x="576" y="49"/>
                  <a:pt x="565" y="60"/>
                </a:cubicBezTo>
                <a:cubicBezTo>
                  <a:pt x="181" y="241"/>
                  <a:pt x="1" y="1042"/>
                  <a:pt x="565" y="1076"/>
                </a:cubicBezTo>
                <a:cubicBezTo>
                  <a:pt x="573" y="1076"/>
                  <a:pt x="581" y="1076"/>
                  <a:pt x="589" y="1076"/>
                </a:cubicBezTo>
                <a:cubicBezTo>
                  <a:pt x="1160" y="1076"/>
                  <a:pt x="1245" y="0"/>
                  <a:pt x="76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4" name="Google Shape;4804;p21"/>
          <p:cNvSpPr/>
          <p:nvPr/>
        </p:nvSpPr>
        <p:spPr>
          <a:xfrm>
            <a:off x="9138004" y="782700"/>
            <a:ext cx="39948" cy="38095"/>
          </a:xfrm>
          <a:custGeom>
            <a:avLst/>
            <a:gdLst/>
            <a:ahLst/>
            <a:cxnLst/>
            <a:rect l="l" t="t" r="r" b="b"/>
            <a:pathLst>
              <a:path w="1164" h="1110" extrusionOk="0">
                <a:moveTo>
                  <a:pt x="531" y="0"/>
                </a:moveTo>
                <a:cubicBezTo>
                  <a:pt x="460" y="0"/>
                  <a:pt x="385" y="30"/>
                  <a:pt x="309" y="99"/>
                </a:cubicBezTo>
                <a:cubicBezTo>
                  <a:pt x="287" y="122"/>
                  <a:pt x="275" y="133"/>
                  <a:pt x="253" y="156"/>
                </a:cubicBezTo>
                <a:cubicBezTo>
                  <a:pt x="0" y="429"/>
                  <a:pt x="92" y="1110"/>
                  <a:pt x="495" y="1110"/>
                </a:cubicBezTo>
                <a:cubicBezTo>
                  <a:pt x="542" y="1110"/>
                  <a:pt x="593" y="1101"/>
                  <a:pt x="648" y="1081"/>
                </a:cubicBezTo>
                <a:cubicBezTo>
                  <a:pt x="1164" y="909"/>
                  <a:pt x="919" y="0"/>
                  <a:pt x="531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5" name="Google Shape;4805;p21"/>
          <p:cNvSpPr/>
          <p:nvPr/>
        </p:nvSpPr>
        <p:spPr>
          <a:xfrm>
            <a:off x="9026979" y="276549"/>
            <a:ext cx="42900" cy="28692"/>
          </a:xfrm>
          <a:custGeom>
            <a:avLst/>
            <a:gdLst/>
            <a:ahLst/>
            <a:cxnLst/>
            <a:rect l="l" t="t" r="r" b="b"/>
            <a:pathLst>
              <a:path w="1250" h="836" extrusionOk="0">
                <a:moveTo>
                  <a:pt x="648" y="0"/>
                </a:moveTo>
                <a:cubicBezTo>
                  <a:pt x="317" y="0"/>
                  <a:pt x="0" y="196"/>
                  <a:pt x="182" y="528"/>
                </a:cubicBezTo>
                <a:cubicBezTo>
                  <a:pt x="193" y="550"/>
                  <a:pt x="204" y="561"/>
                  <a:pt x="227" y="584"/>
                </a:cubicBezTo>
                <a:cubicBezTo>
                  <a:pt x="337" y="741"/>
                  <a:pt x="571" y="835"/>
                  <a:pt x="785" y="835"/>
                </a:cubicBezTo>
                <a:cubicBezTo>
                  <a:pt x="1031" y="835"/>
                  <a:pt x="1250" y="711"/>
                  <a:pt x="1220" y="415"/>
                </a:cubicBezTo>
                <a:cubicBezTo>
                  <a:pt x="1190" y="128"/>
                  <a:pt x="914" y="0"/>
                  <a:pt x="64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6" name="Google Shape;4806;p21"/>
          <p:cNvSpPr/>
          <p:nvPr/>
        </p:nvSpPr>
        <p:spPr>
          <a:xfrm>
            <a:off x="9069192" y="52919"/>
            <a:ext cx="40772" cy="38164"/>
          </a:xfrm>
          <a:custGeom>
            <a:avLst/>
            <a:gdLst/>
            <a:ahLst/>
            <a:cxnLst/>
            <a:rect l="l" t="t" r="r" b="b"/>
            <a:pathLst>
              <a:path w="1188" h="1112" extrusionOk="0">
                <a:moveTo>
                  <a:pt x="501" y="0"/>
                </a:moveTo>
                <a:cubicBezTo>
                  <a:pt x="422" y="0"/>
                  <a:pt x="339" y="38"/>
                  <a:pt x="261" y="126"/>
                </a:cubicBezTo>
                <a:cubicBezTo>
                  <a:pt x="238" y="149"/>
                  <a:pt x="227" y="160"/>
                  <a:pt x="215" y="183"/>
                </a:cubicBezTo>
                <a:cubicBezTo>
                  <a:pt x="0" y="486"/>
                  <a:pt x="141" y="1111"/>
                  <a:pt x="520" y="1111"/>
                </a:cubicBezTo>
                <a:cubicBezTo>
                  <a:pt x="579" y="1111"/>
                  <a:pt x="643" y="1096"/>
                  <a:pt x="712" y="1063"/>
                </a:cubicBezTo>
                <a:cubicBezTo>
                  <a:pt x="1187" y="839"/>
                  <a:pt x="878" y="0"/>
                  <a:pt x="50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7" name="Google Shape;4807;p21"/>
          <p:cNvSpPr/>
          <p:nvPr/>
        </p:nvSpPr>
        <p:spPr>
          <a:xfrm>
            <a:off x="8937953" y="73786"/>
            <a:ext cx="51240" cy="28897"/>
          </a:xfrm>
          <a:custGeom>
            <a:avLst/>
            <a:gdLst/>
            <a:ahLst/>
            <a:cxnLst/>
            <a:rect l="l" t="t" r="r" b="b"/>
            <a:pathLst>
              <a:path w="1493" h="842" extrusionOk="0">
                <a:moveTo>
                  <a:pt x="893" y="1"/>
                </a:moveTo>
                <a:cubicBezTo>
                  <a:pt x="479" y="1"/>
                  <a:pt x="0" y="416"/>
                  <a:pt x="372" y="715"/>
                </a:cubicBezTo>
                <a:cubicBezTo>
                  <a:pt x="395" y="726"/>
                  <a:pt x="406" y="748"/>
                  <a:pt x="429" y="760"/>
                </a:cubicBezTo>
                <a:cubicBezTo>
                  <a:pt x="518" y="816"/>
                  <a:pt x="633" y="842"/>
                  <a:pt x="751" y="842"/>
                </a:cubicBezTo>
                <a:cubicBezTo>
                  <a:pt x="1107" y="842"/>
                  <a:pt x="1492" y="603"/>
                  <a:pt x="1297" y="229"/>
                </a:cubicBezTo>
                <a:cubicBezTo>
                  <a:pt x="1211" y="66"/>
                  <a:pt x="1057" y="1"/>
                  <a:pt x="89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8" name="Google Shape;4808;p21"/>
          <p:cNvSpPr/>
          <p:nvPr/>
        </p:nvSpPr>
        <p:spPr>
          <a:xfrm>
            <a:off x="9130179" y="87274"/>
            <a:ext cx="40154" cy="30133"/>
          </a:xfrm>
          <a:custGeom>
            <a:avLst/>
            <a:gdLst/>
            <a:ahLst/>
            <a:cxnLst/>
            <a:rect l="l" t="t" r="r" b="b"/>
            <a:pathLst>
              <a:path w="1170" h="878" extrusionOk="0">
                <a:moveTo>
                  <a:pt x="404" y="1"/>
                </a:moveTo>
                <a:cubicBezTo>
                  <a:pt x="204" y="1"/>
                  <a:pt x="33" y="101"/>
                  <a:pt x="18" y="355"/>
                </a:cubicBezTo>
                <a:cubicBezTo>
                  <a:pt x="1" y="698"/>
                  <a:pt x="351" y="877"/>
                  <a:pt x="655" y="877"/>
                </a:cubicBezTo>
                <a:cubicBezTo>
                  <a:pt x="932" y="877"/>
                  <a:pt x="1169" y="729"/>
                  <a:pt x="1056" y="423"/>
                </a:cubicBezTo>
                <a:cubicBezTo>
                  <a:pt x="1056" y="401"/>
                  <a:pt x="1045" y="378"/>
                  <a:pt x="1034" y="355"/>
                </a:cubicBezTo>
                <a:cubicBezTo>
                  <a:pt x="935" y="151"/>
                  <a:pt x="648" y="1"/>
                  <a:pt x="404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9" name="Google Shape;4809;p21"/>
          <p:cNvSpPr/>
          <p:nvPr/>
        </p:nvSpPr>
        <p:spPr>
          <a:xfrm>
            <a:off x="9079488" y="450963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52" y="0"/>
                </a:moveTo>
                <a:cubicBezTo>
                  <a:pt x="260" y="0"/>
                  <a:pt x="1" y="158"/>
                  <a:pt x="130" y="467"/>
                </a:cubicBezTo>
                <a:cubicBezTo>
                  <a:pt x="130" y="490"/>
                  <a:pt x="141" y="512"/>
                  <a:pt x="152" y="535"/>
                </a:cubicBezTo>
                <a:cubicBezTo>
                  <a:pt x="259" y="730"/>
                  <a:pt x="530" y="860"/>
                  <a:pt x="765" y="860"/>
                </a:cubicBezTo>
                <a:cubicBezTo>
                  <a:pt x="978" y="860"/>
                  <a:pt x="1163" y="753"/>
                  <a:pt x="1168" y="490"/>
                </a:cubicBezTo>
                <a:cubicBezTo>
                  <a:pt x="1174" y="161"/>
                  <a:pt x="846" y="0"/>
                  <a:pt x="55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0" name="Google Shape;4810;p21"/>
          <p:cNvSpPr/>
          <p:nvPr/>
        </p:nvSpPr>
        <p:spPr>
          <a:xfrm>
            <a:off x="9032230" y="-134742"/>
            <a:ext cx="40841" cy="29378"/>
          </a:xfrm>
          <a:custGeom>
            <a:avLst/>
            <a:gdLst/>
            <a:ahLst/>
            <a:cxnLst/>
            <a:rect l="l" t="t" r="r" b="b"/>
            <a:pathLst>
              <a:path w="1190" h="856" extrusionOk="0">
                <a:moveTo>
                  <a:pt x="415" y="0"/>
                </a:moveTo>
                <a:cubicBezTo>
                  <a:pt x="193" y="0"/>
                  <a:pt x="0" y="114"/>
                  <a:pt x="6" y="392"/>
                </a:cubicBezTo>
                <a:cubicBezTo>
                  <a:pt x="12" y="705"/>
                  <a:pt x="324" y="855"/>
                  <a:pt x="612" y="855"/>
                </a:cubicBezTo>
                <a:cubicBezTo>
                  <a:pt x="915" y="855"/>
                  <a:pt x="1189" y="689"/>
                  <a:pt x="1044" y="370"/>
                </a:cubicBezTo>
                <a:cubicBezTo>
                  <a:pt x="1033" y="347"/>
                  <a:pt x="1022" y="325"/>
                  <a:pt x="1010" y="302"/>
                </a:cubicBezTo>
                <a:cubicBezTo>
                  <a:pt x="902" y="119"/>
                  <a:pt x="643" y="0"/>
                  <a:pt x="41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1" name="Google Shape;4811;p21"/>
          <p:cNvSpPr/>
          <p:nvPr/>
        </p:nvSpPr>
        <p:spPr>
          <a:xfrm>
            <a:off x="9077875" y="526295"/>
            <a:ext cx="41047" cy="37683"/>
          </a:xfrm>
          <a:custGeom>
            <a:avLst/>
            <a:gdLst/>
            <a:ahLst/>
            <a:cxnLst/>
            <a:rect l="l" t="t" r="r" b="b"/>
            <a:pathLst>
              <a:path w="1196" h="1098" extrusionOk="0">
                <a:moveTo>
                  <a:pt x="638" y="0"/>
                </a:moveTo>
                <a:cubicBezTo>
                  <a:pt x="568" y="0"/>
                  <a:pt x="492" y="24"/>
                  <a:pt x="414" y="78"/>
                </a:cubicBezTo>
                <a:cubicBezTo>
                  <a:pt x="0" y="365"/>
                  <a:pt x="396" y="1097"/>
                  <a:pt x="757" y="1097"/>
                </a:cubicBezTo>
                <a:cubicBezTo>
                  <a:pt x="849" y="1097"/>
                  <a:pt x="939" y="1050"/>
                  <a:pt x="1012" y="935"/>
                </a:cubicBezTo>
                <a:lnTo>
                  <a:pt x="1046" y="867"/>
                </a:lnTo>
                <a:cubicBezTo>
                  <a:pt x="1196" y="558"/>
                  <a:pt x="980" y="0"/>
                  <a:pt x="638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2" name="Google Shape;4812;p21"/>
          <p:cNvSpPr/>
          <p:nvPr/>
        </p:nvSpPr>
        <p:spPr>
          <a:xfrm>
            <a:off x="9016134" y="440495"/>
            <a:ext cx="50588" cy="28794"/>
          </a:xfrm>
          <a:custGeom>
            <a:avLst/>
            <a:gdLst/>
            <a:ahLst/>
            <a:cxnLst/>
            <a:rect l="l" t="t" r="r" b="b"/>
            <a:pathLst>
              <a:path w="1474" h="839" extrusionOk="0">
                <a:moveTo>
                  <a:pt x="713" y="1"/>
                </a:moveTo>
                <a:cubicBezTo>
                  <a:pt x="366" y="1"/>
                  <a:pt x="1" y="221"/>
                  <a:pt x="182" y="592"/>
                </a:cubicBezTo>
                <a:cubicBezTo>
                  <a:pt x="266" y="768"/>
                  <a:pt x="430" y="838"/>
                  <a:pt x="605" y="838"/>
                </a:cubicBezTo>
                <a:cubicBezTo>
                  <a:pt x="1011" y="838"/>
                  <a:pt x="1474" y="456"/>
                  <a:pt x="1118" y="140"/>
                </a:cubicBezTo>
                <a:lnTo>
                  <a:pt x="1062" y="95"/>
                </a:lnTo>
                <a:cubicBezTo>
                  <a:pt x="967" y="31"/>
                  <a:pt x="841" y="1"/>
                  <a:pt x="713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3" name="Google Shape;4813;p21"/>
          <p:cNvSpPr/>
          <p:nvPr/>
        </p:nvSpPr>
        <p:spPr>
          <a:xfrm>
            <a:off x="9063701" y="212061"/>
            <a:ext cx="51240" cy="34629"/>
          </a:xfrm>
          <a:custGeom>
            <a:avLst/>
            <a:gdLst/>
            <a:ahLst/>
            <a:cxnLst/>
            <a:rect l="l" t="t" r="r" b="b"/>
            <a:pathLst>
              <a:path w="1493" h="1009" extrusionOk="0">
                <a:moveTo>
                  <a:pt x="810" y="1"/>
                </a:moveTo>
                <a:cubicBezTo>
                  <a:pt x="294" y="1"/>
                  <a:pt x="1" y="1009"/>
                  <a:pt x="577" y="1009"/>
                </a:cubicBezTo>
                <a:cubicBezTo>
                  <a:pt x="589" y="1009"/>
                  <a:pt x="600" y="1008"/>
                  <a:pt x="612" y="1007"/>
                </a:cubicBezTo>
                <a:lnTo>
                  <a:pt x="680" y="996"/>
                </a:lnTo>
                <a:cubicBezTo>
                  <a:pt x="1098" y="928"/>
                  <a:pt x="1493" y="206"/>
                  <a:pt x="951" y="26"/>
                </a:cubicBezTo>
                <a:cubicBezTo>
                  <a:pt x="902" y="9"/>
                  <a:pt x="855" y="1"/>
                  <a:pt x="81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4" name="Google Shape;4814;p21"/>
          <p:cNvSpPr/>
          <p:nvPr/>
        </p:nvSpPr>
        <p:spPr>
          <a:xfrm>
            <a:off x="9048532" y="134292"/>
            <a:ext cx="39640" cy="36963"/>
          </a:xfrm>
          <a:custGeom>
            <a:avLst/>
            <a:gdLst/>
            <a:ahLst/>
            <a:cxnLst/>
            <a:rect l="l" t="t" r="r" b="b"/>
            <a:pathLst>
              <a:path w="1155" h="1077" extrusionOk="0">
                <a:moveTo>
                  <a:pt x="604" y="1"/>
                </a:moveTo>
                <a:cubicBezTo>
                  <a:pt x="600" y="1"/>
                  <a:pt x="596" y="1"/>
                  <a:pt x="592" y="1"/>
                </a:cubicBezTo>
                <a:cubicBezTo>
                  <a:pt x="9" y="11"/>
                  <a:pt x="1" y="1076"/>
                  <a:pt x="457" y="1076"/>
                </a:cubicBezTo>
                <a:cubicBezTo>
                  <a:pt x="504" y="1076"/>
                  <a:pt x="557" y="1065"/>
                  <a:pt x="614" y="1039"/>
                </a:cubicBezTo>
                <a:cubicBezTo>
                  <a:pt x="637" y="1028"/>
                  <a:pt x="659" y="1017"/>
                  <a:pt x="682" y="1005"/>
                </a:cubicBezTo>
                <a:cubicBezTo>
                  <a:pt x="1041" y="792"/>
                  <a:pt x="1154" y="1"/>
                  <a:pt x="60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5" name="Google Shape;4815;p21"/>
          <p:cNvSpPr/>
          <p:nvPr/>
        </p:nvSpPr>
        <p:spPr>
          <a:xfrm>
            <a:off x="9047125" y="347968"/>
            <a:ext cx="42420" cy="36963"/>
          </a:xfrm>
          <a:custGeom>
            <a:avLst/>
            <a:gdLst/>
            <a:ahLst/>
            <a:cxnLst/>
            <a:rect l="l" t="t" r="r" b="b"/>
            <a:pathLst>
              <a:path w="1236" h="1077" extrusionOk="0">
                <a:moveTo>
                  <a:pt x="759" y="0"/>
                </a:moveTo>
                <a:cubicBezTo>
                  <a:pt x="718" y="0"/>
                  <a:pt x="672" y="8"/>
                  <a:pt x="621" y="26"/>
                </a:cubicBezTo>
                <a:cubicBezTo>
                  <a:pt x="599" y="38"/>
                  <a:pt x="576" y="49"/>
                  <a:pt x="554" y="60"/>
                </a:cubicBezTo>
                <a:cubicBezTo>
                  <a:pt x="181" y="241"/>
                  <a:pt x="1" y="1031"/>
                  <a:pt x="565" y="1076"/>
                </a:cubicBezTo>
                <a:cubicBezTo>
                  <a:pt x="573" y="1076"/>
                  <a:pt x="581" y="1076"/>
                  <a:pt x="589" y="1076"/>
                </a:cubicBezTo>
                <a:cubicBezTo>
                  <a:pt x="1159" y="1076"/>
                  <a:pt x="1236" y="0"/>
                  <a:pt x="759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6" name="Google Shape;4816;p21"/>
          <p:cNvSpPr/>
          <p:nvPr/>
        </p:nvSpPr>
        <p:spPr>
          <a:xfrm>
            <a:off x="9097678" y="441113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415" y="1"/>
                </a:moveTo>
                <a:cubicBezTo>
                  <a:pt x="193" y="1"/>
                  <a:pt x="1" y="114"/>
                  <a:pt x="6" y="393"/>
                </a:cubicBezTo>
                <a:cubicBezTo>
                  <a:pt x="12" y="703"/>
                  <a:pt x="319" y="851"/>
                  <a:pt x="604" y="851"/>
                </a:cubicBezTo>
                <a:cubicBezTo>
                  <a:pt x="910" y="851"/>
                  <a:pt x="1190" y="681"/>
                  <a:pt x="1044" y="359"/>
                </a:cubicBezTo>
                <a:lnTo>
                  <a:pt x="1010" y="303"/>
                </a:lnTo>
                <a:cubicBezTo>
                  <a:pt x="902" y="120"/>
                  <a:pt x="643" y="1"/>
                  <a:pt x="415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7" name="Google Shape;4817;p21"/>
          <p:cNvSpPr/>
          <p:nvPr/>
        </p:nvSpPr>
        <p:spPr>
          <a:xfrm>
            <a:off x="8913139" y="289384"/>
            <a:ext cx="42728" cy="36688"/>
          </a:xfrm>
          <a:custGeom>
            <a:avLst/>
            <a:gdLst/>
            <a:ahLst/>
            <a:cxnLst/>
            <a:rect l="l" t="t" r="r" b="b"/>
            <a:pathLst>
              <a:path w="1245" h="1069" extrusionOk="0">
                <a:moveTo>
                  <a:pt x="767" y="1"/>
                </a:moveTo>
                <a:cubicBezTo>
                  <a:pt x="723" y="1"/>
                  <a:pt x="675" y="10"/>
                  <a:pt x="621" y="30"/>
                </a:cubicBezTo>
                <a:cubicBezTo>
                  <a:pt x="610" y="30"/>
                  <a:pt x="587" y="41"/>
                  <a:pt x="565" y="52"/>
                </a:cubicBezTo>
                <a:cubicBezTo>
                  <a:pt x="181" y="233"/>
                  <a:pt x="1" y="1034"/>
                  <a:pt x="565" y="1068"/>
                </a:cubicBezTo>
                <a:cubicBezTo>
                  <a:pt x="573" y="1068"/>
                  <a:pt x="581" y="1068"/>
                  <a:pt x="589" y="1068"/>
                </a:cubicBezTo>
                <a:cubicBezTo>
                  <a:pt x="1157" y="1068"/>
                  <a:pt x="1244" y="1"/>
                  <a:pt x="76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21"/>
          <p:cNvSpPr/>
          <p:nvPr/>
        </p:nvSpPr>
        <p:spPr>
          <a:xfrm>
            <a:off x="9155404" y="138994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52" y="1"/>
                </a:moveTo>
                <a:cubicBezTo>
                  <a:pt x="260" y="1"/>
                  <a:pt x="0" y="159"/>
                  <a:pt x="130" y="473"/>
                </a:cubicBezTo>
                <a:cubicBezTo>
                  <a:pt x="130" y="496"/>
                  <a:pt x="152" y="518"/>
                  <a:pt x="152" y="541"/>
                </a:cubicBezTo>
                <a:cubicBezTo>
                  <a:pt x="259" y="730"/>
                  <a:pt x="529" y="861"/>
                  <a:pt x="764" y="861"/>
                </a:cubicBezTo>
                <a:cubicBezTo>
                  <a:pt x="978" y="861"/>
                  <a:pt x="1162" y="753"/>
                  <a:pt x="1168" y="485"/>
                </a:cubicBezTo>
                <a:cubicBezTo>
                  <a:pt x="1173" y="162"/>
                  <a:pt x="846" y="1"/>
                  <a:pt x="55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9" name="Google Shape;4819;p21"/>
          <p:cNvSpPr/>
          <p:nvPr/>
        </p:nvSpPr>
        <p:spPr>
          <a:xfrm>
            <a:off x="9165529" y="-115111"/>
            <a:ext cx="41596" cy="36860"/>
          </a:xfrm>
          <a:custGeom>
            <a:avLst/>
            <a:gdLst/>
            <a:ahLst/>
            <a:cxnLst/>
            <a:rect l="l" t="t" r="r" b="b"/>
            <a:pathLst>
              <a:path w="1212" h="1074" extrusionOk="0">
                <a:moveTo>
                  <a:pt x="639" y="1"/>
                </a:moveTo>
                <a:cubicBezTo>
                  <a:pt x="51" y="1"/>
                  <a:pt x="0" y="1073"/>
                  <a:pt x="469" y="1073"/>
                </a:cubicBezTo>
                <a:cubicBezTo>
                  <a:pt x="516" y="1073"/>
                  <a:pt x="567" y="1063"/>
                  <a:pt x="624" y="1039"/>
                </a:cubicBezTo>
                <a:cubicBezTo>
                  <a:pt x="647" y="1039"/>
                  <a:pt x="670" y="1028"/>
                  <a:pt x="692" y="1017"/>
                </a:cubicBezTo>
                <a:cubicBezTo>
                  <a:pt x="1065" y="813"/>
                  <a:pt x="1211" y="12"/>
                  <a:pt x="647" y="1"/>
                </a:cubicBezTo>
                <a:cubicBezTo>
                  <a:pt x="644" y="1"/>
                  <a:pt x="641" y="1"/>
                  <a:pt x="639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0" name="Google Shape;4820;p21"/>
          <p:cNvSpPr/>
          <p:nvPr/>
        </p:nvSpPr>
        <p:spPr>
          <a:xfrm>
            <a:off x="9067648" y="16472"/>
            <a:ext cx="43346" cy="28760"/>
          </a:xfrm>
          <a:custGeom>
            <a:avLst/>
            <a:gdLst/>
            <a:ahLst/>
            <a:cxnLst/>
            <a:rect l="l" t="t" r="r" b="b"/>
            <a:pathLst>
              <a:path w="1263" h="838" extrusionOk="0">
                <a:moveTo>
                  <a:pt x="674" y="1"/>
                </a:moveTo>
                <a:cubicBezTo>
                  <a:pt x="336" y="1"/>
                  <a:pt x="1" y="207"/>
                  <a:pt x="193" y="534"/>
                </a:cubicBezTo>
                <a:cubicBezTo>
                  <a:pt x="204" y="557"/>
                  <a:pt x="215" y="579"/>
                  <a:pt x="238" y="602"/>
                </a:cubicBezTo>
                <a:cubicBezTo>
                  <a:pt x="350" y="750"/>
                  <a:pt x="577" y="837"/>
                  <a:pt x="786" y="837"/>
                </a:cubicBezTo>
                <a:cubicBezTo>
                  <a:pt x="1038" y="837"/>
                  <a:pt x="1263" y="708"/>
                  <a:pt x="1220" y="399"/>
                </a:cubicBezTo>
                <a:cubicBezTo>
                  <a:pt x="1190" y="120"/>
                  <a:pt x="931" y="1"/>
                  <a:pt x="674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1" name="Google Shape;4821;p21"/>
          <p:cNvSpPr/>
          <p:nvPr/>
        </p:nvSpPr>
        <p:spPr>
          <a:xfrm>
            <a:off x="9096305" y="624828"/>
            <a:ext cx="50897" cy="28726"/>
          </a:xfrm>
          <a:custGeom>
            <a:avLst/>
            <a:gdLst/>
            <a:ahLst/>
            <a:cxnLst/>
            <a:rect l="l" t="t" r="r" b="b"/>
            <a:pathLst>
              <a:path w="1483" h="837" extrusionOk="0">
                <a:moveTo>
                  <a:pt x="718" y="1"/>
                </a:moveTo>
                <a:cubicBezTo>
                  <a:pt x="372" y="1"/>
                  <a:pt x="0" y="221"/>
                  <a:pt x="182" y="592"/>
                </a:cubicBezTo>
                <a:cubicBezTo>
                  <a:pt x="266" y="767"/>
                  <a:pt x="429" y="836"/>
                  <a:pt x="603" y="836"/>
                </a:cubicBezTo>
                <a:cubicBezTo>
                  <a:pt x="1013" y="836"/>
                  <a:pt x="1483" y="449"/>
                  <a:pt x="1118" y="140"/>
                </a:cubicBezTo>
                <a:cubicBezTo>
                  <a:pt x="1107" y="118"/>
                  <a:pt x="1084" y="107"/>
                  <a:pt x="1062" y="95"/>
                </a:cubicBezTo>
                <a:cubicBezTo>
                  <a:pt x="970" y="31"/>
                  <a:pt x="846" y="1"/>
                  <a:pt x="71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2" name="Google Shape;4822;p21"/>
          <p:cNvSpPr/>
          <p:nvPr/>
        </p:nvSpPr>
        <p:spPr>
          <a:xfrm>
            <a:off x="9163160" y="-42662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47" y="0"/>
                </a:moveTo>
                <a:cubicBezTo>
                  <a:pt x="257" y="0"/>
                  <a:pt x="1" y="155"/>
                  <a:pt x="129" y="463"/>
                </a:cubicBezTo>
                <a:cubicBezTo>
                  <a:pt x="129" y="485"/>
                  <a:pt x="141" y="508"/>
                  <a:pt x="152" y="531"/>
                </a:cubicBezTo>
                <a:cubicBezTo>
                  <a:pt x="259" y="727"/>
                  <a:pt x="532" y="860"/>
                  <a:pt x="768" y="860"/>
                </a:cubicBezTo>
                <a:cubicBezTo>
                  <a:pt x="980" y="860"/>
                  <a:pt x="1162" y="752"/>
                  <a:pt x="1167" y="485"/>
                </a:cubicBezTo>
                <a:cubicBezTo>
                  <a:pt x="1173" y="161"/>
                  <a:pt x="843" y="0"/>
                  <a:pt x="547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3" name="Google Shape;4823;p21"/>
          <p:cNvSpPr/>
          <p:nvPr/>
        </p:nvSpPr>
        <p:spPr>
          <a:xfrm>
            <a:off x="8964448" y="84974"/>
            <a:ext cx="38988" cy="32810"/>
          </a:xfrm>
          <a:custGeom>
            <a:avLst/>
            <a:gdLst/>
            <a:ahLst/>
            <a:cxnLst/>
            <a:rect l="l" t="t" r="r" b="b"/>
            <a:pathLst>
              <a:path w="1136" h="956" extrusionOk="0">
                <a:moveTo>
                  <a:pt x="488" y="1"/>
                </a:moveTo>
                <a:cubicBezTo>
                  <a:pt x="349" y="1"/>
                  <a:pt x="222" y="73"/>
                  <a:pt x="153" y="253"/>
                </a:cubicBezTo>
                <a:cubicBezTo>
                  <a:pt x="1" y="637"/>
                  <a:pt x="458" y="956"/>
                  <a:pt x="796" y="956"/>
                </a:cubicBezTo>
                <a:cubicBezTo>
                  <a:pt x="984" y="956"/>
                  <a:pt x="1136" y="857"/>
                  <a:pt x="1123" y="614"/>
                </a:cubicBezTo>
                <a:cubicBezTo>
                  <a:pt x="1123" y="592"/>
                  <a:pt x="1123" y="569"/>
                  <a:pt x="1123" y="547"/>
                </a:cubicBezTo>
                <a:cubicBezTo>
                  <a:pt x="1079" y="271"/>
                  <a:pt x="759" y="1"/>
                  <a:pt x="48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4" name="Google Shape;4824;p21"/>
          <p:cNvSpPr/>
          <p:nvPr/>
        </p:nvSpPr>
        <p:spPr>
          <a:xfrm>
            <a:off x="8918013" y="18119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629" y="1"/>
                </a:moveTo>
                <a:cubicBezTo>
                  <a:pt x="49" y="1"/>
                  <a:pt x="1" y="1082"/>
                  <a:pt x="467" y="1082"/>
                </a:cubicBezTo>
                <a:cubicBezTo>
                  <a:pt x="512" y="1082"/>
                  <a:pt x="561" y="1072"/>
                  <a:pt x="615" y="1050"/>
                </a:cubicBezTo>
                <a:cubicBezTo>
                  <a:pt x="637" y="1039"/>
                  <a:pt x="660" y="1028"/>
                  <a:pt x="682" y="1016"/>
                </a:cubicBezTo>
                <a:cubicBezTo>
                  <a:pt x="1055" y="813"/>
                  <a:pt x="1201" y="23"/>
                  <a:pt x="637" y="1"/>
                </a:cubicBezTo>
                <a:cubicBezTo>
                  <a:pt x="634" y="1"/>
                  <a:pt x="632" y="1"/>
                  <a:pt x="629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5" name="Google Shape;4825;p21"/>
          <p:cNvSpPr/>
          <p:nvPr/>
        </p:nvSpPr>
        <p:spPr>
          <a:xfrm>
            <a:off x="8987682" y="-131654"/>
            <a:ext cx="41047" cy="29241"/>
          </a:xfrm>
          <a:custGeom>
            <a:avLst/>
            <a:gdLst/>
            <a:ahLst/>
            <a:cxnLst/>
            <a:rect l="l" t="t" r="r" b="b"/>
            <a:pathLst>
              <a:path w="1196" h="852" extrusionOk="0">
                <a:moveTo>
                  <a:pt x="421" y="1"/>
                </a:moveTo>
                <a:cubicBezTo>
                  <a:pt x="196" y="1"/>
                  <a:pt x="1" y="114"/>
                  <a:pt x="6" y="393"/>
                </a:cubicBezTo>
                <a:cubicBezTo>
                  <a:pt x="12" y="704"/>
                  <a:pt x="322" y="852"/>
                  <a:pt x="609" y="852"/>
                </a:cubicBezTo>
                <a:cubicBezTo>
                  <a:pt x="915" y="852"/>
                  <a:pt x="1195" y="684"/>
                  <a:pt x="1056" y="370"/>
                </a:cubicBezTo>
                <a:cubicBezTo>
                  <a:pt x="1045" y="348"/>
                  <a:pt x="1033" y="325"/>
                  <a:pt x="1022" y="302"/>
                </a:cubicBezTo>
                <a:cubicBezTo>
                  <a:pt x="913" y="120"/>
                  <a:pt x="652" y="1"/>
                  <a:pt x="42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6" name="Google Shape;4826;p21"/>
          <p:cNvSpPr/>
          <p:nvPr/>
        </p:nvSpPr>
        <p:spPr>
          <a:xfrm>
            <a:off x="9148918" y="374841"/>
            <a:ext cx="41287" cy="37649"/>
          </a:xfrm>
          <a:custGeom>
            <a:avLst/>
            <a:gdLst/>
            <a:ahLst/>
            <a:cxnLst/>
            <a:rect l="l" t="t" r="r" b="b"/>
            <a:pathLst>
              <a:path w="1203" h="1097" extrusionOk="0">
                <a:moveTo>
                  <a:pt x="443" y="1"/>
                </a:moveTo>
                <a:cubicBezTo>
                  <a:pt x="349" y="1"/>
                  <a:pt x="258" y="50"/>
                  <a:pt x="183" y="169"/>
                </a:cubicBezTo>
                <a:cubicBezTo>
                  <a:pt x="172" y="180"/>
                  <a:pt x="161" y="203"/>
                  <a:pt x="149" y="225"/>
                </a:cubicBezTo>
                <a:cubicBezTo>
                  <a:pt x="0" y="542"/>
                  <a:pt x="205" y="1097"/>
                  <a:pt x="548" y="1097"/>
                </a:cubicBezTo>
                <a:cubicBezTo>
                  <a:pt x="620" y="1097"/>
                  <a:pt x="699" y="1072"/>
                  <a:pt x="781" y="1015"/>
                </a:cubicBezTo>
                <a:cubicBezTo>
                  <a:pt x="1202" y="728"/>
                  <a:pt x="806" y="1"/>
                  <a:pt x="44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7" name="Google Shape;4827;p21"/>
          <p:cNvSpPr/>
          <p:nvPr/>
        </p:nvSpPr>
        <p:spPr>
          <a:xfrm>
            <a:off x="8950960" y="-43074"/>
            <a:ext cx="41012" cy="29378"/>
          </a:xfrm>
          <a:custGeom>
            <a:avLst/>
            <a:gdLst/>
            <a:ahLst/>
            <a:cxnLst/>
            <a:rect l="l" t="t" r="r" b="b"/>
            <a:pathLst>
              <a:path w="1195" h="856" extrusionOk="0">
                <a:moveTo>
                  <a:pt x="582" y="1"/>
                </a:moveTo>
                <a:cubicBezTo>
                  <a:pt x="278" y="1"/>
                  <a:pt x="1" y="167"/>
                  <a:pt x="140" y="486"/>
                </a:cubicBezTo>
                <a:cubicBezTo>
                  <a:pt x="151" y="509"/>
                  <a:pt x="162" y="531"/>
                  <a:pt x="174" y="554"/>
                </a:cubicBezTo>
                <a:cubicBezTo>
                  <a:pt x="282" y="737"/>
                  <a:pt x="544" y="856"/>
                  <a:pt x="774" y="856"/>
                </a:cubicBezTo>
                <a:cubicBezTo>
                  <a:pt x="999" y="856"/>
                  <a:pt x="1195" y="742"/>
                  <a:pt x="1189" y="464"/>
                </a:cubicBezTo>
                <a:cubicBezTo>
                  <a:pt x="1184" y="151"/>
                  <a:pt x="871" y="1"/>
                  <a:pt x="58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8" name="Google Shape;4828;p21"/>
          <p:cNvSpPr/>
          <p:nvPr/>
        </p:nvSpPr>
        <p:spPr>
          <a:xfrm>
            <a:off x="9162543" y="119191"/>
            <a:ext cx="51514" cy="34389"/>
          </a:xfrm>
          <a:custGeom>
            <a:avLst/>
            <a:gdLst/>
            <a:ahLst/>
            <a:cxnLst/>
            <a:rect l="l" t="t" r="r" b="b"/>
            <a:pathLst>
              <a:path w="1501" h="1002" extrusionOk="0">
                <a:moveTo>
                  <a:pt x="919" y="0"/>
                </a:moveTo>
                <a:cubicBezTo>
                  <a:pt x="910" y="0"/>
                  <a:pt x="901" y="0"/>
                  <a:pt x="892" y="1"/>
                </a:cubicBezTo>
                <a:lnTo>
                  <a:pt x="824" y="1"/>
                </a:lnTo>
                <a:cubicBezTo>
                  <a:pt x="407" y="69"/>
                  <a:pt x="1" y="768"/>
                  <a:pt x="531" y="971"/>
                </a:cubicBezTo>
                <a:cubicBezTo>
                  <a:pt x="583" y="992"/>
                  <a:pt x="634" y="1001"/>
                  <a:pt x="683" y="1001"/>
                </a:cubicBezTo>
                <a:cubicBezTo>
                  <a:pt x="1190" y="1001"/>
                  <a:pt x="1501" y="0"/>
                  <a:pt x="91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9" name="Google Shape;4829;p21"/>
          <p:cNvSpPr/>
          <p:nvPr/>
        </p:nvSpPr>
        <p:spPr>
          <a:xfrm>
            <a:off x="8962285" y="243258"/>
            <a:ext cx="40189" cy="30030"/>
          </a:xfrm>
          <a:custGeom>
            <a:avLst/>
            <a:gdLst/>
            <a:ahLst/>
            <a:cxnLst/>
            <a:rect l="l" t="t" r="r" b="b"/>
            <a:pathLst>
              <a:path w="1171" h="875" extrusionOk="0">
                <a:moveTo>
                  <a:pt x="523" y="0"/>
                </a:moveTo>
                <a:cubicBezTo>
                  <a:pt x="244" y="0"/>
                  <a:pt x="1" y="150"/>
                  <a:pt x="114" y="460"/>
                </a:cubicBezTo>
                <a:cubicBezTo>
                  <a:pt x="114" y="471"/>
                  <a:pt x="126" y="493"/>
                  <a:pt x="137" y="516"/>
                </a:cubicBezTo>
                <a:cubicBezTo>
                  <a:pt x="236" y="726"/>
                  <a:pt x="520" y="875"/>
                  <a:pt x="762" y="875"/>
                </a:cubicBezTo>
                <a:cubicBezTo>
                  <a:pt x="964" y="875"/>
                  <a:pt x="1137" y="772"/>
                  <a:pt x="1153" y="516"/>
                </a:cubicBezTo>
                <a:cubicBezTo>
                  <a:pt x="1170" y="176"/>
                  <a:pt x="825" y="0"/>
                  <a:pt x="52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0" name="Google Shape;4830;p21"/>
          <p:cNvSpPr/>
          <p:nvPr/>
        </p:nvSpPr>
        <p:spPr>
          <a:xfrm>
            <a:off x="9111475" y="36892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694" y="1"/>
                </a:moveTo>
                <a:cubicBezTo>
                  <a:pt x="645" y="1"/>
                  <a:pt x="590" y="13"/>
                  <a:pt x="529" y="41"/>
                </a:cubicBezTo>
                <a:lnTo>
                  <a:pt x="473" y="63"/>
                </a:lnTo>
                <a:cubicBezTo>
                  <a:pt x="114" y="276"/>
                  <a:pt x="1" y="1079"/>
                  <a:pt x="541" y="1079"/>
                </a:cubicBezTo>
                <a:cubicBezTo>
                  <a:pt x="544" y="1079"/>
                  <a:pt x="548" y="1079"/>
                  <a:pt x="552" y="1079"/>
                </a:cubicBezTo>
                <a:cubicBezTo>
                  <a:pt x="1143" y="1068"/>
                  <a:pt x="1154" y="1"/>
                  <a:pt x="694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1" name="Google Shape;4831;p21"/>
          <p:cNvSpPr/>
          <p:nvPr/>
        </p:nvSpPr>
        <p:spPr>
          <a:xfrm>
            <a:off x="8956142" y="36411"/>
            <a:ext cx="41527" cy="36757"/>
          </a:xfrm>
          <a:custGeom>
            <a:avLst/>
            <a:gdLst/>
            <a:ahLst/>
            <a:cxnLst/>
            <a:rect l="l" t="t" r="r" b="b"/>
            <a:pathLst>
              <a:path w="1210" h="1071" extrusionOk="0">
                <a:moveTo>
                  <a:pt x="737" y="1"/>
                </a:moveTo>
                <a:cubicBezTo>
                  <a:pt x="692" y="1"/>
                  <a:pt x="642" y="10"/>
                  <a:pt x="587" y="32"/>
                </a:cubicBezTo>
                <a:cubicBezTo>
                  <a:pt x="564" y="43"/>
                  <a:pt x="542" y="55"/>
                  <a:pt x="519" y="66"/>
                </a:cubicBezTo>
                <a:cubicBezTo>
                  <a:pt x="158" y="258"/>
                  <a:pt x="0" y="1059"/>
                  <a:pt x="564" y="1070"/>
                </a:cubicBezTo>
                <a:cubicBezTo>
                  <a:pt x="570" y="1070"/>
                  <a:pt x="575" y="1070"/>
                  <a:pt x="581" y="1070"/>
                </a:cubicBezTo>
                <a:cubicBezTo>
                  <a:pt x="1163" y="1070"/>
                  <a:pt x="1209" y="1"/>
                  <a:pt x="73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2" name="Google Shape;4832;p21"/>
          <p:cNvSpPr/>
          <p:nvPr/>
        </p:nvSpPr>
        <p:spPr>
          <a:xfrm>
            <a:off x="9027391" y="181722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592" y="1"/>
                </a:moveTo>
                <a:cubicBezTo>
                  <a:pt x="285" y="1"/>
                  <a:pt x="1" y="171"/>
                  <a:pt x="147" y="492"/>
                </a:cubicBezTo>
                <a:cubicBezTo>
                  <a:pt x="158" y="503"/>
                  <a:pt x="170" y="526"/>
                  <a:pt x="181" y="549"/>
                </a:cubicBezTo>
                <a:cubicBezTo>
                  <a:pt x="289" y="731"/>
                  <a:pt x="548" y="850"/>
                  <a:pt x="776" y="850"/>
                </a:cubicBezTo>
                <a:cubicBezTo>
                  <a:pt x="998" y="850"/>
                  <a:pt x="1191" y="737"/>
                  <a:pt x="1185" y="458"/>
                </a:cubicBezTo>
                <a:cubicBezTo>
                  <a:pt x="1185" y="148"/>
                  <a:pt x="878" y="1"/>
                  <a:pt x="59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3" name="Google Shape;4833;p21"/>
          <p:cNvSpPr/>
          <p:nvPr/>
        </p:nvSpPr>
        <p:spPr>
          <a:xfrm>
            <a:off x="9100286" y="271298"/>
            <a:ext cx="38850" cy="32913"/>
          </a:xfrm>
          <a:custGeom>
            <a:avLst/>
            <a:gdLst/>
            <a:ahLst/>
            <a:cxnLst/>
            <a:rect l="l" t="t" r="r" b="b"/>
            <a:pathLst>
              <a:path w="1132" h="959" extrusionOk="0">
                <a:moveTo>
                  <a:pt x="342" y="0"/>
                </a:moveTo>
                <a:cubicBezTo>
                  <a:pt x="154" y="0"/>
                  <a:pt x="1" y="100"/>
                  <a:pt x="9" y="342"/>
                </a:cubicBezTo>
                <a:lnTo>
                  <a:pt x="9" y="410"/>
                </a:lnTo>
                <a:cubicBezTo>
                  <a:pt x="54" y="691"/>
                  <a:pt x="370" y="958"/>
                  <a:pt x="640" y="958"/>
                </a:cubicBezTo>
                <a:cubicBezTo>
                  <a:pt x="781" y="958"/>
                  <a:pt x="910" y="885"/>
                  <a:pt x="980" y="703"/>
                </a:cubicBezTo>
                <a:cubicBezTo>
                  <a:pt x="1132" y="319"/>
                  <a:pt x="679" y="0"/>
                  <a:pt x="34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4" name="Google Shape;4834;p21"/>
          <p:cNvSpPr/>
          <p:nvPr/>
        </p:nvSpPr>
        <p:spPr>
          <a:xfrm>
            <a:off x="9140303" y="425085"/>
            <a:ext cx="38919" cy="32604"/>
          </a:xfrm>
          <a:custGeom>
            <a:avLst/>
            <a:gdLst/>
            <a:ahLst/>
            <a:cxnLst/>
            <a:rect l="l" t="t" r="r" b="b"/>
            <a:pathLst>
              <a:path w="1134" h="950" extrusionOk="0">
                <a:moveTo>
                  <a:pt x="352" y="1"/>
                </a:moveTo>
                <a:cubicBezTo>
                  <a:pt x="157" y="1"/>
                  <a:pt x="0" y="104"/>
                  <a:pt x="17" y="352"/>
                </a:cubicBezTo>
                <a:cubicBezTo>
                  <a:pt x="17" y="375"/>
                  <a:pt x="17" y="397"/>
                  <a:pt x="17" y="420"/>
                </a:cubicBezTo>
                <a:cubicBezTo>
                  <a:pt x="68" y="692"/>
                  <a:pt x="388" y="949"/>
                  <a:pt x="657" y="949"/>
                </a:cubicBezTo>
                <a:cubicBezTo>
                  <a:pt x="802" y="949"/>
                  <a:pt x="931" y="876"/>
                  <a:pt x="998" y="691"/>
                </a:cubicBezTo>
                <a:cubicBezTo>
                  <a:pt x="1134" y="305"/>
                  <a:pt x="687" y="1"/>
                  <a:pt x="35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5" name="Google Shape;4835;p21"/>
          <p:cNvSpPr/>
          <p:nvPr/>
        </p:nvSpPr>
        <p:spPr>
          <a:xfrm>
            <a:off x="8894366" y="60710"/>
            <a:ext cx="40292" cy="29687"/>
          </a:xfrm>
          <a:custGeom>
            <a:avLst/>
            <a:gdLst/>
            <a:ahLst/>
            <a:cxnLst/>
            <a:rect l="l" t="t" r="r" b="b"/>
            <a:pathLst>
              <a:path w="1174" h="865" extrusionOk="0">
                <a:moveTo>
                  <a:pt x="410" y="0"/>
                </a:moveTo>
                <a:cubicBezTo>
                  <a:pt x="196" y="0"/>
                  <a:pt x="11" y="110"/>
                  <a:pt x="6" y="385"/>
                </a:cubicBezTo>
                <a:cubicBezTo>
                  <a:pt x="0" y="706"/>
                  <a:pt x="325" y="864"/>
                  <a:pt x="618" y="864"/>
                </a:cubicBezTo>
                <a:cubicBezTo>
                  <a:pt x="911" y="864"/>
                  <a:pt x="1174" y="706"/>
                  <a:pt x="1044" y="396"/>
                </a:cubicBezTo>
                <a:cubicBezTo>
                  <a:pt x="1044" y="373"/>
                  <a:pt x="1033" y="351"/>
                  <a:pt x="1021" y="328"/>
                </a:cubicBezTo>
                <a:cubicBezTo>
                  <a:pt x="915" y="133"/>
                  <a:pt x="645" y="0"/>
                  <a:pt x="41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6" name="Google Shape;4836;p21"/>
          <p:cNvSpPr/>
          <p:nvPr/>
        </p:nvSpPr>
        <p:spPr>
          <a:xfrm>
            <a:off x="9122320" y="-61778"/>
            <a:ext cx="39674" cy="38027"/>
          </a:xfrm>
          <a:custGeom>
            <a:avLst/>
            <a:gdLst/>
            <a:ahLst/>
            <a:cxnLst/>
            <a:rect l="l" t="t" r="r" b="b"/>
            <a:pathLst>
              <a:path w="1156" h="1108" extrusionOk="0">
                <a:moveTo>
                  <a:pt x="656" y="1"/>
                </a:moveTo>
                <a:cubicBezTo>
                  <a:pt x="610" y="1"/>
                  <a:pt x="561" y="9"/>
                  <a:pt x="507" y="27"/>
                </a:cubicBezTo>
                <a:cubicBezTo>
                  <a:pt x="0" y="199"/>
                  <a:pt x="238" y="1107"/>
                  <a:pt x="632" y="1107"/>
                </a:cubicBezTo>
                <a:cubicBezTo>
                  <a:pt x="703" y="1107"/>
                  <a:pt x="779" y="1078"/>
                  <a:pt x="857" y="1009"/>
                </a:cubicBezTo>
                <a:cubicBezTo>
                  <a:pt x="868" y="997"/>
                  <a:pt x="890" y="986"/>
                  <a:pt x="902" y="963"/>
                </a:cubicBezTo>
                <a:cubicBezTo>
                  <a:pt x="1156" y="679"/>
                  <a:pt x="1071" y="1"/>
                  <a:pt x="65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7" name="Google Shape;4837;p21"/>
          <p:cNvSpPr/>
          <p:nvPr/>
        </p:nvSpPr>
        <p:spPr>
          <a:xfrm>
            <a:off x="9127056" y="342580"/>
            <a:ext cx="50691" cy="28829"/>
          </a:xfrm>
          <a:custGeom>
            <a:avLst/>
            <a:gdLst/>
            <a:ahLst/>
            <a:cxnLst/>
            <a:rect l="l" t="t" r="r" b="b"/>
            <a:pathLst>
              <a:path w="1477" h="840" extrusionOk="0">
                <a:moveTo>
                  <a:pt x="877" y="1"/>
                </a:moveTo>
                <a:cubicBezTo>
                  <a:pt x="469" y="1"/>
                  <a:pt x="0" y="385"/>
                  <a:pt x="358" y="702"/>
                </a:cubicBezTo>
                <a:cubicBezTo>
                  <a:pt x="380" y="714"/>
                  <a:pt x="391" y="725"/>
                  <a:pt x="414" y="748"/>
                </a:cubicBezTo>
                <a:cubicBezTo>
                  <a:pt x="507" y="810"/>
                  <a:pt x="629" y="840"/>
                  <a:pt x="755" y="840"/>
                </a:cubicBezTo>
                <a:cubicBezTo>
                  <a:pt x="1104" y="840"/>
                  <a:pt x="1477" y="613"/>
                  <a:pt x="1294" y="240"/>
                </a:cubicBezTo>
                <a:cubicBezTo>
                  <a:pt x="1210" y="69"/>
                  <a:pt x="1049" y="1"/>
                  <a:pt x="87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8" name="Google Shape;4838;p21"/>
          <p:cNvSpPr/>
          <p:nvPr/>
        </p:nvSpPr>
        <p:spPr>
          <a:xfrm>
            <a:off x="9081204" y="77733"/>
            <a:ext cx="51240" cy="34629"/>
          </a:xfrm>
          <a:custGeom>
            <a:avLst/>
            <a:gdLst/>
            <a:ahLst/>
            <a:cxnLst/>
            <a:rect l="l" t="t" r="r" b="b"/>
            <a:pathLst>
              <a:path w="1493" h="1009" extrusionOk="0">
                <a:moveTo>
                  <a:pt x="916" y="0"/>
                </a:moveTo>
                <a:cubicBezTo>
                  <a:pt x="905" y="0"/>
                  <a:pt x="893" y="1"/>
                  <a:pt x="881" y="2"/>
                </a:cubicBezTo>
                <a:cubicBezTo>
                  <a:pt x="858" y="2"/>
                  <a:pt x="836" y="2"/>
                  <a:pt x="802" y="13"/>
                </a:cubicBezTo>
                <a:cubicBezTo>
                  <a:pt x="396" y="81"/>
                  <a:pt x="1" y="791"/>
                  <a:pt x="543" y="983"/>
                </a:cubicBezTo>
                <a:cubicBezTo>
                  <a:pt x="590" y="1000"/>
                  <a:pt x="637" y="1008"/>
                  <a:pt x="681" y="1008"/>
                </a:cubicBezTo>
                <a:cubicBezTo>
                  <a:pt x="1190" y="1008"/>
                  <a:pt x="1492" y="0"/>
                  <a:pt x="91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9" name="Google Shape;4839;p21"/>
          <p:cNvSpPr/>
          <p:nvPr/>
        </p:nvSpPr>
        <p:spPr>
          <a:xfrm>
            <a:off x="8901402" y="108758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8" y="0"/>
                </a:moveTo>
                <a:cubicBezTo>
                  <a:pt x="50" y="0"/>
                  <a:pt x="0" y="1072"/>
                  <a:pt x="469" y="1072"/>
                </a:cubicBezTo>
                <a:cubicBezTo>
                  <a:pt x="516" y="1072"/>
                  <a:pt x="568" y="1062"/>
                  <a:pt x="625" y="1038"/>
                </a:cubicBezTo>
                <a:cubicBezTo>
                  <a:pt x="636" y="1038"/>
                  <a:pt x="658" y="1027"/>
                  <a:pt x="681" y="1016"/>
                </a:cubicBezTo>
                <a:cubicBezTo>
                  <a:pt x="1053" y="813"/>
                  <a:pt x="1200" y="12"/>
                  <a:pt x="636" y="0"/>
                </a:cubicBezTo>
                <a:cubicBezTo>
                  <a:pt x="633" y="0"/>
                  <a:pt x="630" y="0"/>
                  <a:pt x="62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0" name="Google Shape;4840;p21"/>
          <p:cNvSpPr/>
          <p:nvPr/>
        </p:nvSpPr>
        <p:spPr>
          <a:xfrm>
            <a:off x="9050419" y="101688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406" y="1"/>
                </a:moveTo>
                <a:cubicBezTo>
                  <a:pt x="194" y="1"/>
                  <a:pt x="12" y="108"/>
                  <a:pt x="6" y="376"/>
                </a:cubicBezTo>
                <a:cubicBezTo>
                  <a:pt x="1" y="700"/>
                  <a:pt x="331" y="861"/>
                  <a:pt x="626" y="861"/>
                </a:cubicBezTo>
                <a:cubicBezTo>
                  <a:pt x="917" y="861"/>
                  <a:pt x="1173" y="706"/>
                  <a:pt x="1045" y="398"/>
                </a:cubicBezTo>
                <a:cubicBezTo>
                  <a:pt x="1045" y="376"/>
                  <a:pt x="1033" y="353"/>
                  <a:pt x="1022" y="330"/>
                </a:cubicBezTo>
                <a:cubicBezTo>
                  <a:pt x="915" y="134"/>
                  <a:pt x="642" y="1"/>
                  <a:pt x="40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1" name="Google Shape;4841;p21"/>
          <p:cNvSpPr/>
          <p:nvPr/>
        </p:nvSpPr>
        <p:spPr>
          <a:xfrm>
            <a:off x="9173456" y="436377"/>
            <a:ext cx="40806" cy="29378"/>
          </a:xfrm>
          <a:custGeom>
            <a:avLst/>
            <a:gdLst/>
            <a:ahLst/>
            <a:cxnLst/>
            <a:rect l="l" t="t" r="r" b="b"/>
            <a:pathLst>
              <a:path w="1189" h="856" extrusionOk="0">
                <a:moveTo>
                  <a:pt x="582" y="0"/>
                </a:moveTo>
                <a:cubicBezTo>
                  <a:pt x="278" y="0"/>
                  <a:pt x="0" y="167"/>
                  <a:pt x="145" y="486"/>
                </a:cubicBezTo>
                <a:cubicBezTo>
                  <a:pt x="156" y="508"/>
                  <a:pt x="168" y="531"/>
                  <a:pt x="179" y="554"/>
                </a:cubicBezTo>
                <a:cubicBezTo>
                  <a:pt x="288" y="736"/>
                  <a:pt x="546" y="855"/>
                  <a:pt x="774" y="855"/>
                </a:cubicBezTo>
                <a:cubicBezTo>
                  <a:pt x="996" y="855"/>
                  <a:pt x="1189" y="742"/>
                  <a:pt x="1183" y="463"/>
                </a:cubicBezTo>
                <a:cubicBezTo>
                  <a:pt x="1183" y="150"/>
                  <a:pt x="871" y="0"/>
                  <a:pt x="582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4842;p21"/>
          <p:cNvSpPr/>
          <p:nvPr/>
        </p:nvSpPr>
        <p:spPr>
          <a:xfrm>
            <a:off x="9126507" y="-12117"/>
            <a:ext cx="38953" cy="32741"/>
          </a:xfrm>
          <a:custGeom>
            <a:avLst/>
            <a:gdLst/>
            <a:ahLst/>
            <a:cxnLst/>
            <a:rect l="l" t="t" r="r" b="b"/>
            <a:pathLst>
              <a:path w="1135" h="954" extrusionOk="0">
                <a:moveTo>
                  <a:pt x="345" y="1"/>
                </a:moveTo>
                <a:cubicBezTo>
                  <a:pt x="154" y="1"/>
                  <a:pt x="0" y="100"/>
                  <a:pt x="12" y="340"/>
                </a:cubicBezTo>
                <a:cubicBezTo>
                  <a:pt x="12" y="363"/>
                  <a:pt x="12" y="385"/>
                  <a:pt x="24" y="408"/>
                </a:cubicBezTo>
                <a:cubicBezTo>
                  <a:pt x="61" y="683"/>
                  <a:pt x="378" y="954"/>
                  <a:pt x="648" y="954"/>
                </a:cubicBezTo>
                <a:cubicBezTo>
                  <a:pt x="787" y="954"/>
                  <a:pt x="914" y="882"/>
                  <a:pt x="983" y="701"/>
                </a:cubicBezTo>
                <a:cubicBezTo>
                  <a:pt x="1134" y="312"/>
                  <a:pt x="682" y="1"/>
                  <a:pt x="345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3" name="Google Shape;4843;p21"/>
          <p:cNvSpPr/>
          <p:nvPr/>
        </p:nvSpPr>
        <p:spPr>
          <a:xfrm>
            <a:off x="9088000" y="294086"/>
            <a:ext cx="39228" cy="32501"/>
          </a:xfrm>
          <a:custGeom>
            <a:avLst/>
            <a:gdLst/>
            <a:ahLst/>
            <a:cxnLst/>
            <a:rect l="l" t="t" r="r" b="b"/>
            <a:pathLst>
              <a:path w="1143" h="947" extrusionOk="0">
                <a:moveTo>
                  <a:pt x="352" y="1"/>
                </a:moveTo>
                <a:cubicBezTo>
                  <a:pt x="157" y="1"/>
                  <a:pt x="1" y="101"/>
                  <a:pt x="17" y="344"/>
                </a:cubicBezTo>
                <a:lnTo>
                  <a:pt x="29" y="412"/>
                </a:lnTo>
                <a:cubicBezTo>
                  <a:pt x="73" y="684"/>
                  <a:pt x="395" y="946"/>
                  <a:pt x="664" y="946"/>
                </a:cubicBezTo>
                <a:cubicBezTo>
                  <a:pt x="807" y="946"/>
                  <a:pt x="936" y="871"/>
                  <a:pt x="999" y="682"/>
                </a:cubicBezTo>
                <a:cubicBezTo>
                  <a:pt x="1142" y="303"/>
                  <a:pt x="690" y="1"/>
                  <a:pt x="35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4" name="Google Shape;4844;p21"/>
          <p:cNvSpPr/>
          <p:nvPr/>
        </p:nvSpPr>
        <p:spPr>
          <a:xfrm>
            <a:off x="9018845" y="247754"/>
            <a:ext cx="43037" cy="36585"/>
          </a:xfrm>
          <a:custGeom>
            <a:avLst/>
            <a:gdLst/>
            <a:ahLst/>
            <a:cxnLst/>
            <a:rect l="l" t="t" r="r" b="b"/>
            <a:pathLst>
              <a:path w="1254" h="1066" extrusionOk="0">
                <a:moveTo>
                  <a:pt x="657" y="0"/>
                </a:moveTo>
                <a:cubicBezTo>
                  <a:pt x="84" y="0"/>
                  <a:pt x="0" y="1066"/>
                  <a:pt x="482" y="1066"/>
                </a:cubicBezTo>
                <a:cubicBezTo>
                  <a:pt x="524" y="1066"/>
                  <a:pt x="571" y="1057"/>
                  <a:pt x="622" y="1039"/>
                </a:cubicBezTo>
                <a:cubicBezTo>
                  <a:pt x="644" y="1028"/>
                  <a:pt x="667" y="1017"/>
                  <a:pt x="689" y="1006"/>
                </a:cubicBezTo>
                <a:cubicBezTo>
                  <a:pt x="1062" y="825"/>
                  <a:pt x="1254" y="35"/>
                  <a:pt x="689" y="1"/>
                </a:cubicBezTo>
                <a:cubicBezTo>
                  <a:pt x="678" y="0"/>
                  <a:pt x="667" y="0"/>
                  <a:pt x="657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5" name="Google Shape;4845;p21"/>
          <p:cNvSpPr/>
          <p:nvPr/>
        </p:nvSpPr>
        <p:spPr>
          <a:xfrm>
            <a:off x="9139891" y="181619"/>
            <a:ext cx="40498" cy="29550"/>
          </a:xfrm>
          <a:custGeom>
            <a:avLst/>
            <a:gdLst/>
            <a:ahLst/>
            <a:cxnLst/>
            <a:rect l="l" t="t" r="r" b="b"/>
            <a:pathLst>
              <a:path w="1180" h="861" extrusionOk="0">
                <a:moveTo>
                  <a:pt x="401" y="0"/>
                </a:moveTo>
                <a:cubicBezTo>
                  <a:pt x="191" y="0"/>
                  <a:pt x="11" y="106"/>
                  <a:pt x="6" y="371"/>
                </a:cubicBezTo>
                <a:cubicBezTo>
                  <a:pt x="0" y="700"/>
                  <a:pt x="328" y="861"/>
                  <a:pt x="624" y="861"/>
                </a:cubicBezTo>
                <a:cubicBezTo>
                  <a:pt x="917" y="861"/>
                  <a:pt x="1179" y="703"/>
                  <a:pt x="1056" y="394"/>
                </a:cubicBezTo>
                <a:cubicBezTo>
                  <a:pt x="1044" y="371"/>
                  <a:pt x="1033" y="348"/>
                  <a:pt x="1022" y="326"/>
                </a:cubicBezTo>
                <a:cubicBezTo>
                  <a:pt x="914" y="135"/>
                  <a:pt x="638" y="0"/>
                  <a:pt x="401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6" name="Google Shape;4846;p21"/>
          <p:cNvSpPr/>
          <p:nvPr/>
        </p:nvSpPr>
        <p:spPr>
          <a:xfrm>
            <a:off x="9106910" y="-146514"/>
            <a:ext cx="42934" cy="28692"/>
          </a:xfrm>
          <a:custGeom>
            <a:avLst/>
            <a:gdLst/>
            <a:ahLst/>
            <a:cxnLst/>
            <a:rect l="l" t="t" r="r" b="b"/>
            <a:pathLst>
              <a:path w="1251" h="836" extrusionOk="0">
                <a:moveTo>
                  <a:pt x="471" y="0"/>
                </a:moveTo>
                <a:cubicBezTo>
                  <a:pt x="221" y="0"/>
                  <a:pt x="0" y="127"/>
                  <a:pt x="30" y="431"/>
                </a:cubicBezTo>
                <a:cubicBezTo>
                  <a:pt x="61" y="711"/>
                  <a:pt x="333" y="836"/>
                  <a:pt x="597" y="836"/>
                </a:cubicBezTo>
                <a:cubicBezTo>
                  <a:pt x="930" y="836"/>
                  <a:pt x="1251" y="639"/>
                  <a:pt x="1069" y="307"/>
                </a:cubicBezTo>
                <a:cubicBezTo>
                  <a:pt x="1057" y="284"/>
                  <a:pt x="1046" y="273"/>
                  <a:pt x="1035" y="250"/>
                </a:cubicBezTo>
                <a:cubicBezTo>
                  <a:pt x="920" y="94"/>
                  <a:pt x="685" y="0"/>
                  <a:pt x="471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7" name="Google Shape;4847;p21"/>
          <p:cNvSpPr/>
          <p:nvPr/>
        </p:nvSpPr>
        <p:spPr>
          <a:xfrm>
            <a:off x="9044722" y="-9715"/>
            <a:ext cx="40841" cy="38267"/>
          </a:xfrm>
          <a:custGeom>
            <a:avLst/>
            <a:gdLst/>
            <a:ahLst/>
            <a:cxnLst/>
            <a:rect l="l" t="t" r="r" b="b"/>
            <a:pathLst>
              <a:path w="1190" h="1115" extrusionOk="0">
                <a:moveTo>
                  <a:pt x="662" y="0"/>
                </a:moveTo>
                <a:cubicBezTo>
                  <a:pt x="606" y="0"/>
                  <a:pt x="544" y="14"/>
                  <a:pt x="477" y="44"/>
                </a:cubicBezTo>
                <a:cubicBezTo>
                  <a:pt x="1" y="278"/>
                  <a:pt x="321" y="1114"/>
                  <a:pt x="694" y="1114"/>
                </a:cubicBezTo>
                <a:cubicBezTo>
                  <a:pt x="772" y="1114"/>
                  <a:pt x="853" y="1078"/>
                  <a:pt x="928" y="992"/>
                </a:cubicBezTo>
                <a:cubicBezTo>
                  <a:pt x="951" y="970"/>
                  <a:pt x="962" y="947"/>
                  <a:pt x="974" y="936"/>
                </a:cubicBezTo>
                <a:cubicBezTo>
                  <a:pt x="1190" y="631"/>
                  <a:pt x="1046" y="0"/>
                  <a:pt x="662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8" name="Google Shape;4848;p21"/>
          <p:cNvSpPr/>
          <p:nvPr/>
        </p:nvSpPr>
        <p:spPr>
          <a:xfrm>
            <a:off x="8927107" y="-100628"/>
            <a:ext cx="40875" cy="29241"/>
          </a:xfrm>
          <a:custGeom>
            <a:avLst/>
            <a:gdLst/>
            <a:ahLst/>
            <a:cxnLst/>
            <a:rect l="l" t="t" r="r" b="b"/>
            <a:pathLst>
              <a:path w="1191" h="852" extrusionOk="0">
                <a:moveTo>
                  <a:pt x="588" y="0"/>
                </a:moveTo>
                <a:cubicBezTo>
                  <a:pt x="282" y="0"/>
                  <a:pt x="1" y="167"/>
                  <a:pt x="146" y="482"/>
                </a:cubicBezTo>
                <a:cubicBezTo>
                  <a:pt x="158" y="504"/>
                  <a:pt x="158" y="527"/>
                  <a:pt x="180" y="549"/>
                </a:cubicBezTo>
                <a:cubicBezTo>
                  <a:pt x="289" y="732"/>
                  <a:pt x="548" y="851"/>
                  <a:pt x="775" y="851"/>
                </a:cubicBezTo>
                <a:cubicBezTo>
                  <a:pt x="998" y="851"/>
                  <a:pt x="1190" y="738"/>
                  <a:pt x="1185" y="459"/>
                </a:cubicBezTo>
                <a:cubicBezTo>
                  <a:pt x="1185" y="148"/>
                  <a:pt x="875" y="0"/>
                  <a:pt x="588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9" name="Google Shape;4849;p21"/>
          <p:cNvSpPr/>
          <p:nvPr/>
        </p:nvSpPr>
        <p:spPr>
          <a:xfrm>
            <a:off x="9161788" y="289007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587" y="0"/>
                </a:moveTo>
                <a:cubicBezTo>
                  <a:pt x="281" y="0"/>
                  <a:pt x="1" y="171"/>
                  <a:pt x="147" y="492"/>
                </a:cubicBezTo>
                <a:cubicBezTo>
                  <a:pt x="147" y="503"/>
                  <a:pt x="158" y="526"/>
                  <a:pt x="169" y="548"/>
                </a:cubicBezTo>
                <a:cubicBezTo>
                  <a:pt x="278" y="731"/>
                  <a:pt x="539" y="850"/>
                  <a:pt x="770" y="850"/>
                </a:cubicBezTo>
                <a:cubicBezTo>
                  <a:pt x="995" y="850"/>
                  <a:pt x="1190" y="737"/>
                  <a:pt x="1185" y="458"/>
                </a:cubicBezTo>
                <a:cubicBezTo>
                  <a:pt x="1179" y="148"/>
                  <a:pt x="872" y="0"/>
                  <a:pt x="587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0" name="Google Shape;4850;p21"/>
          <p:cNvSpPr/>
          <p:nvPr/>
        </p:nvSpPr>
        <p:spPr>
          <a:xfrm>
            <a:off x="8961771" y="147437"/>
            <a:ext cx="39331" cy="32501"/>
          </a:xfrm>
          <a:custGeom>
            <a:avLst/>
            <a:gdLst/>
            <a:ahLst/>
            <a:cxnLst/>
            <a:rect l="l" t="t" r="r" b="b"/>
            <a:pathLst>
              <a:path w="1146" h="947" extrusionOk="0">
                <a:moveTo>
                  <a:pt x="355" y="0"/>
                </a:moveTo>
                <a:cubicBezTo>
                  <a:pt x="159" y="0"/>
                  <a:pt x="0" y="103"/>
                  <a:pt x="17" y="351"/>
                </a:cubicBezTo>
                <a:cubicBezTo>
                  <a:pt x="17" y="374"/>
                  <a:pt x="17" y="397"/>
                  <a:pt x="28" y="419"/>
                </a:cubicBezTo>
                <a:cubicBezTo>
                  <a:pt x="80" y="685"/>
                  <a:pt x="402" y="946"/>
                  <a:pt x="672" y="946"/>
                </a:cubicBezTo>
                <a:cubicBezTo>
                  <a:pt x="815" y="946"/>
                  <a:pt x="943" y="873"/>
                  <a:pt x="1010" y="690"/>
                </a:cubicBezTo>
                <a:cubicBezTo>
                  <a:pt x="1145" y="304"/>
                  <a:pt x="694" y="0"/>
                  <a:pt x="35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1" name="Google Shape;4851;p21"/>
          <p:cNvSpPr/>
          <p:nvPr/>
        </p:nvSpPr>
        <p:spPr>
          <a:xfrm>
            <a:off x="9036485" y="-69088"/>
            <a:ext cx="40292" cy="29515"/>
          </a:xfrm>
          <a:custGeom>
            <a:avLst/>
            <a:gdLst/>
            <a:ahLst/>
            <a:cxnLst/>
            <a:rect l="l" t="t" r="r" b="b"/>
            <a:pathLst>
              <a:path w="1174" h="860" extrusionOk="0">
                <a:moveTo>
                  <a:pt x="406" y="0"/>
                </a:moveTo>
                <a:cubicBezTo>
                  <a:pt x="194" y="0"/>
                  <a:pt x="12" y="108"/>
                  <a:pt x="6" y="375"/>
                </a:cubicBezTo>
                <a:cubicBezTo>
                  <a:pt x="1" y="698"/>
                  <a:pt x="328" y="859"/>
                  <a:pt x="622" y="859"/>
                </a:cubicBezTo>
                <a:cubicBezTo>
                  <a:pt x="914" y="859"/>
                  <a:pt x="1174" y="701"/>
                  <a:pt x="1044" y="386"/>
                </a:cubicBezTo>
                <a:cubicBezTo>
                  <a:pt x="1033" y="364"/>
                  <a:pt x="1033" y="341"/>
                  <a:pt x="1022" y="330"/>
                </a:cubicBezTo>
                <a:cubicBezTo>
                  <a:pt x="915" y="134"/>
                  <a:pt x="642" y="0"/>
                  <a:pt x="40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2" name="Google Shape;4852;p21"/>
          <p:cNvSpPr/>
          <p:nvPr/>
        </p:nvSpPr>
        <p:spPr>
          <a:xfrm>
            <a:off x="9013560" y="-13353"/>
            <a:ext cx="39605" cy="37992"/>
          </a:xfrm>
          <a:custGeom>
            <a:avLst/>
            <a:gdLst/>
            <a:ahLst/>
            <a:cxnLst/>
            <a:rect l="l" t="t" r="r" b="b"/>
            <a:pathLst>
              <a:path w="1154" h="1107" extrusionOk="0">
                <a:moveTo>
                  <a:pt x="663" y="0"/>
                </a:moveTo>
                <a:cubicBezTo>
                  <a:pt x="618" y="0"/>
                  <a:pt x="569" y="8"/>
                  <a:pt x="516" y="26"/>
                </a:cubicBezTo>
                <a:cubicBezTo>
                  <a:pt x="0" y="198"/>
                  <a:pt x="245" y="1107"/>
                  <a:pt x="633" y="1107"/>
                </a:cubicBezTo>
                <a:cubicBezTo>
                  <a:pt x="704" y="1107"/>
                  <a:pt x="779" y="1077"/>
                  <a:pt x="855" y="1008"/>
                </a:cubicBezTo>
                <a:cubicBezTo>
                  <a:pt x="877" y="985"/>
                  <a:pt x="889" y="974"/>
                  <a:pt x="900" y="952"/>
                </a:cubicBezTo>
                <a:cubicBezTo>
                  <a:pt x="1154" y="677"/>
                  <a:pt x="1069" y="0"/>
                  <a:pt x="66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3" name="Google Shape;4853;p21"/>
          <p:cNvSpPr/>
          <p:nvPr/>
        </p:nvSpPr>
        <p:spPr>
          <a:xfrm>
            <a:off x="8945743" y="-183374"/>
            <a:ext cx="43346" cy="28932"/>
          </a:xfrm>
          <a:custGeom>
            <a:avLst/>
            <a:gdLst/>
            <a:ahLst/>
            <a:cxnLst/>
            <a:rect l="l" t="t" r="r" b="b"/>
            <a:pathLst>
              <a:path w="1263" h="843" extrusionOk="0">
                <a:moveTo>
                  <a:pt x="481" y="1"/>
                </a:moveTo>
                <a:cubicBezTo>
                  <a:pt x="227" y="1"/>
                  <a:pt x="0" y="133"/>
                  <a:pt x="44" y="444"/>
                </a:cubicBezTo>
                <a:cubicBezTo>
                  <a:pt x="78" y="722"/>
                  <a:pt x="338" y="842"/>
                  <a:pt x="594" y="842"/>
                </a:cubicBezTo>
                <a:cubicBezTo>
                  <a:pt x="931" y="842"/>
                  <a:pt x="1263" y="635"/>
                  <a:pt x="1070" y="309"/>
                </a:cubicBezTo>
                <a:cubicBezTo>
                  <a:pt x="1059" y="286"/>
                  <a:pt x="1048" y="264"/>
                  <a:pt x="1025" y="241"/>
                </a:cubicBezTo>
                <a:cubicBezTo>
                  <a:pt x="914" y="89"/>
                  <a:pt x="688" y="1"/>
                  <a:pt x="481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4" name="Google Shape;4854;p21"/>
          <p:cNvSpPr/>
          <p:nvPr/>
        </p:nvSpPr>
        <p:spPr>
          <a:xfrm>
            <a:off x="9122182" y="235296"/>
            <a:ext cx="40532" cy="38301"/>
          </a:xfrm>
          <a:custGeom>
            <a:avLst/>
            <a:gdLst/>
            <a:ahLst/>
            <a:cxnLst/>
            <a:rect l="l" t="t" r="r" b="b"/>
            <a:pathLst>
              <a:path w="1181" h="1116" extrusionOk="0">
                <a:moveTo>
                  <a:pt x="506" y="1"/>
                </a:moveTo>
                <a:cubicBezTo>
                  <a:pt x="430" y="1"/>
                  <a:pt x="351" y="35"/>
                  <a:pt x="274" y="116"/>
                </a:cubicBezTo>
                <a:cubicBezTo>
                  <a:pt x="263" y="127"/>
                  <a:pt x="240" y="150"/>
                  <a:pt x="229" y="172"/>
                </a:cubicBezTo>
                <a:cubicBezTo>
                  <a:pt x="1" y="470"/>
                  <a:pt x="130" y="1115"/>
                  <a:pt x="516" y="1115"/>
                </a:cubicBezTo>
                <a:cubicBezTo>
                  <a:pt x="570" y="1115"/>
                  <a:pt x="628" y="1103"/>
                  <a:pt x="691" y="1075"/>
                </a:cubicBezTo>
                <a:cubicBezTo>
                  <a:pt x="1180" y="859"/>
                  <a:pt x="886" y="1"/>
                  <a:pt x="50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5" name="Google Shape;4855;p21"/>
          <p:cNvSpPr/>
          <p:nvPr/>
        </p:nvSpPr>
        <p:spPr>
          <a:xfrm>
            <a:off x="9002200" y="150937"/>
            <a:ext cx="50897" cy="34595"/>
          </a:xfrm>
          <a:custGeom>
            <a:avLst/>
            <a:gdLst/>
            <a:ahLst/>
            <a:cxnLst/>
            <a:rect l="l" t="t" r="r" b="b"/>
            <a:pathLst>
              <a:path w="1483" h="1008" extrusionOk="0">
                <a:moveTo>
                  <a:pt x="916" y="0"/>
                </a:moveTo>
                <a:cubicBezTo>
                  <a:pt x="905" y="0"/>
                  <a:pt x="893" y="0"/>
                  <a:pt x="881" y="1"/>
                </a:cubicBezTo>
                <a:lnTo>
                  <a:pt x="802" y="1"/>
                </a:lnTo>
                <a:cubicBezTo>
                  <a:pt x="396" y="80"/>
                  <a:pt x="1" y="791"/>
                  <a:pt x="531" y="983"/>
                </a:cubicBezTo>
                <a:cubicBezTo>
                  <a:pt x="580" y="1000"/>
                  <a:pt x="627" y="1008"/>
                  <a:pt x="672" y="1008"/>
                </a:cubicBezTo>
                <a:cubicBezTo>
                  <a:pt x="1188" y="1008"/>
                  <a:pt x="1482" y="0"/>
                  <a:pt x="91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6" name="Google Shape;4856;p21"/>
          <p:cNvSpPr/>
          <p:nvPr/>
        </p:nvSpPr>
        <p:spPr>
          <a:xfrm>
            <a:off x="9096374" y="153305"/>
            <a:ext cx="40841" cy="29344"/>
          </a:xfrm>
          <a:custGeom>
            <a:avLst/>
            <a:gdLst/>
            <a:ahLst/>
            <a:cxnLst/>
            <a:rect l="l" t="t" r="r" b="b"/>
            <a:pathLst>
              <a:path w="1190" h="855" extrusionOk="0">
                <a:moveTo>
                  <a:pt x="582" y="1"/>
                </a:moveTo>
                <a:cubicBezTo>
                  <a:pt x="278" y="1"/>
                  <a:pt x="0" y="171"/>
                  <a:pt x="146" y="496"/>
                </a:cubicBezTo>
                <a:cubicBezTo>
                  <a:pt x="157" y="508"/>
                  <a:pt x="168" y="530"/>
                  <a:pt x="180" y="553"/>
                </a:cubicBezTo>
                <a:cubicBezTo>
                  <a:pt x="288" y="736"/>
                  <a:pt x="547" y="855"/>
                  <a:pt x="775" y="855"/>
                </a:cubicBezTo>
                <a:cubicBezTo>
                  <a:pt x="997" y="855"/>
                  <a:pt x="1189" y="741"/>
                  <a:pt x="1184" y="463"/>
                </a:cubicBezTo>
                <a:cubicBezTo>
                  <a:pt x="1178" y="151"/>
                  <a:pt x="868" y="1"/>
                  <a:pt x="58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7" name="Google Shape;4857;p21"/>
          <p:cNvSpPr/>
          <p:nvPr/>
        </p:nvSpPr>
        <p:spPr>
          <a:xfrm>
            <a:off x="9083538" y="146098"/>
            <a:ext cx="42728" cy="36688"/>
          </a:xfrm>
          <a:custGeom>
            <a:avLst/>
            <a:gdLst/>
            <a:ahLst/>
            <a:cxnLst/>
            <a:rect l="l" t="t" r="r" b="b"/>
            <a:pathLst>
              <a:path w="1245" h="1069" extrusionOk="0">
                <a:moveTo>
                  <a:pt x="767" y="1"/>
                </a:moveTo>
                <a:cubicBezTo>
                  <a:pt x="723" y="1"/>
                  <a:pt x="675" y="10"/>
                  <a:pt x="621" y="29"/>
                </a:cubicBezTo>
                <a:cubicBezTo>
                  <a:pt x="599" y="29"/>
                  <a:pt x="576" y="41"/>
                  <a:pt x="554" y="52"/>
                </a:cubicBezTo>
                <a:cubicBezTo>
                  <a:pt x="181" y="244"/>
                  <a:pt x="1" y="1034"/>
                  <a:pt x="554" y="1068"/>
                </a:cubicBezTo>
                <a:cubicBezTo>
                  <a:pt x="562" y="1068"/>
                  <a:pt x="570" y="1068"/>
                  <a:pt x="578" y="1068"/>
                </a:cubicBezTo>
                <a:cubicBezTo>
                  <a:pt x="1156" y="1068"/>
                  <a:pt x="1244" y="1"/>
                  <a:pt x="76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21"/>
          <p:cNvSpPr/>
          <p:nvPr/>
        </p:nvSpPr>
        <p:spPr>
          <a:xfrm>
            <a:off x="8993654" y="304039"/>
            <a:ext cx="38988" cy="32604"/>
          </a:xfrm>
          <a:custGeom>
            <a:avLst/>
            <a:gdLst/>
            <a:ahLst/>
            <a:cxnLst/>
            <a:rect l="l" t="t" r="r" b="b"/>
            <a:pathLst>
              <a:path w="1136" h="950" extrusionOk="0">
                <a:moveTo>
                  <a:pt x="474" y="1"/>
                </a:moveTo>
                <a:cubicBezTo>
                  <a:pt x="332" y="1"/>
                  <a:pt x="203" y="74"/>
                  <a:pt x="137" y="257"/>
                </a:cubicBezTo>
                <a:cubicBezTo>
                  <a:pt x="1" y="644"/>
                  <a:pt x="453" y="950"/>
                  <a:pt x="788" y="950"/>
                </a:cubicBezTo>
                <a:cubicBezTo>
                  <a:pt x="981" y="950"/>
                  <a:pt x="1135" y="849"/>
                  <a:pt x="1119" y="607"/>
                </a:cubicBezTo>
                <a:cubicBezTo>
                  <a:pt x="1119" y="573"/>
                  <a:pt x="1119" y="550"/>
                  <a:pt x="1119" y="528"/>
                </a:cubicBezTo>
                <a:cubicBezTo>
                  <a:pt x="1067" y="262"/>
                  <a:pt x="745" y="1"/>
                  <a:pt x="474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21"/>
          <p:cNvSpPr/>
          <p:nvPr/>
        </p:nvSpPr>
        <p:spPr>
          <a:xfrm>
            <a:off x="9113225" y="683858"/>
            <a:ext cx="41596" cy="36825"/>
          </a:xfrm>
          <a:custGeom>
            <a:avLst/>
            <a:gdLst/>
            <a:ahLst/>
            <a:cxnLst/>
            <a:rect l="l" t="t" r="r" b="b"/>
            <a:pathLst>
              <a:path w="1212" h="1073" extrusionOk="0">
                <a:moveTo>
                  <a:pt x="639" y="0"/>
                </a:moveTo>
                <a:cubicBezTo>
                  <a:pt x="52" y="0"/>
                  <a:pt x="1" y="1072"/>
                  <a:pt x="469" y="1072"/>
                </a:cubicBezTo>
                <a:cubicBezTo>
                  <a:pt x="516" y="1072"/>
                  <a:pt x="568" y="1062"/>
                  <a:pt x="625" y="1038"/>
                </a:cubicBezTo>
                <a:cubicBezTo>
                  <a:pt x="648" y="1038"/>
                  <a:pt x="670" y="1027"/>
                  <a:pt x="693" y="1016"/>
                </a:cubicBezTo>
                <a:cubicBezTo>
                  <a:pt x="1065" y="813"/>
                  <a:pt x="1212" y="12"/>
                  <a:pt x="648" y="0"/>
                </a:cubicBezTo>
                <a:cubicBezTo>
                  <a:pt x="645" y="0"/>
                  <a:pt x="642" y="0"/>
                  <a:pt x="63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21"/>
          <p:cNvSpPr/>
          <p:nvPr/>
        </p:nvSpPr>
        <p:spPr>
          <a:xfrm>
            <a:off x="9162337" y="493005"/>
            <a:ext cx="40875" cy="29241"/>
          </a:xfrm>
          <a:custGeom>
            <a:avLst/>
            <a:gdLst/>
            <a:ahLst/>
            <a:cxnLst/>
            <a:rect l="l" t="t" r="r" b="b"/>
            <a:pathLst>
              <a:path w="1191" h="852" extrusionOk="0">
                <a:moveTo>
                  <a:pt x="420" y="1"/>
                </a:moveTo>
                <a:cubicBezTo>
                  <a:pt x="196" y="1"/>
                  <a:pt x="1" y="114"/>
                  <a:pt x="7" y="393"/>
                </a:cubicBezTo>
                <a:cubicBezTo>
                  <a:pt x="12" y="705"/>
                  <a:pt x="322" y="852"/>
                  <a:pt x="608" y="852"/>
                </a:cubicBezTo>
                <a:cubicBezTo>
                  <a:pt x="912" y="852"/>
                  <a:pt x="1190" y="685"/>
                  <a:pt x="1045" y="371"/>
                </a:cubicBezTo>
                <a:cubicBezTo>
                  <a:pt x="1033" y="348"/>
                  <a:pt x="1033" y="325"/>
                  <a:pt x="1011" y="303"/>
                </a:cubicBezTo>
                <a:cubicBezTo>
                  <a:pt x="908" y="120"/>
                  <a:pt x="649" y="1"/>
                  <a:pt x="42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21"/>
          <p:cNvSpPr/>
          <p:nvPr/>
        </p:nvSpPr>
        <p:spPr>
          <a:xfrm>
            <a:off x="8940664" y="227505"/>
            <a:ext cx="40292" cy="29687"/>
          </a:xfrm>
          <a:custGeom>
            <a:avLst/>
            <a:gdLst/>
            <a:ahLst/>
            <a:cxnLst/>
            <a:rect l="l" t="t" r="r" b="b"/>
            <a:pathLst>
              <a:path w="1174" h="865" extrusionOk="0">
                <a:moveTo>
                  <a:pt x="554" y="0"/>
                </a:moveTo>
                <a:cubicBezTo>
                  <a:pt x="263" y="0"/>
                  <a:pt x="0" y="158"/>
                  <a:pt x="124" y="467"/>
                </a:cubicBezTo>
                <a:cubicBezTo>
                  <a:pt x="135" y="490"/>
                  <a:pt x="146" y="512"/>
                  <a:pt x="158" y="535"/>
                </a:cubicBezTo>
                <a:cubicBezTo>
                  <a:pt x="259" y="731"/>
                  <a:pt x="529" y="865"/>
                  <a:pt x="764" y="865"/>
                </a:cubicBezTo>
                <a:cubicBezTo>
                  <a:pt x="974" y="865"/>
                  <a:pt x="1157" y="757"/>
                  <a:pt x="1162" y="490"/>
                </a:cubicBezTo>
                <a:cubicBezTo>
                  <a:pt x="1173" y="161"/>
                  <a:pt x="849" y="0"/>
                  <a:pt x="554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21"/>
          <p:cNvSpPr/>
          <p:nvPr/>
        </p:nvSpPr>
        <p:spPr>
          <a:xfrm>
            <a:off x="8957515" y="410808"/>
            <a:ext cx="41630" cy="37134"/>
          </a:xfrm>
          <a:custGeom>
            <a:avLst/>
            <a:gdLst/>
            <a:ahLst/>
            <a:cxnLst/>
            <a:rect l="l" t="t" r="r" b="b"/>
            <a:pathLst>
              <a:path w="1213" h="1082" extrusionOk="0">
                <a:moveTo>
                  <a:pt x="629" y="1"/>
                </a:moveTo>
                <a:cubicBezTo>
                  <a:pt x="49" y="1"/>
                  <a:pt x="1" y="1082"/>
                  <a:pt x="476" y="1082"/>
                </a:cubicBezTo>
                <a:cubicBezTo>
                  <a:pt x="521" y="1082"/>
                  <a:pt x="571" y="1072"/>
                  <a:pt x="626" y="1050"/>
                </a:cubicBezTo>
                <a:cubicBezTo>
                  <a:pt x="648" y="1039"/>
                  <a:pt x="671" y="1028"/>
                  <a:pt x="694" y="1016"/>
                </a:cubicBezTo>
                <a:cubicBezTo>
                  <a:pt x="1055" y="813"/>
                  <a:pt x="1213" y="23"/>
                  <a:pt x="637" y="1"/>
                </a:cubicBezTo>
                <a:cubicBezTo>
                  <a:pt x="634" y="1"/>
                  <a:pt x="632" y="1"/>
                  <a:pt x="62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21"/>
          <p:cNvSpPr/>
          <p:nvPr/>
        </p:nvSpPr>
        <p:spPr>
          <a:xfrm>
            <a:off x="8978244" y="365403"/>
            <a:ext cx="43621" cy="28863"/>
          </a:xfrm>
          <a:custGeom>
            <a:avLst/>
            <a:gdLst/>
            <a:ahLst/>
            <a:cxnLst/>
            <a:rect l="l" t="t" r="r" b="b"/>
            <a:pathLst>
              <a:path w="1271" h="841" extrusionOk="0">
                <a:moveTo>
                  <a:pt x="484" y="0"/>
                </a:moveTo>
                <a:cubicBezTo>
                  <a:pt x="228" y="0"/>
                  <a:pt x="1" y="133"/>
                  <a:pt x="44" y="444"/>
                </a:cubicBezTo>
                <a:cubicBezTo>
                  <a:pt x="78" y="721"/>
                  <a:pt x="339" y="841"/>
                  <a:pt x="596" y="841"/>
                </a:cubicBezTo>
                <a:cubicBezTo>
                  <a:pt x="936" y="841"/>
                  <a:pt x="1270" y="631"/>
                  <a:pt x="1071" y="297"/>
                </a:cubicBezTo>
                <a:cubicBezTo>
                  <a:pt x="1060" y="274"/>
                  <a:pt x="1049" y="263"/>
                  <a:pt x="1037" y="241"/>
                </a:cubicBezTo>
                <a:cubicBezTo>
                  <a:pt x="921" y="89"/>
                  <a:pt x="693" y="0"/>
                  <a:pt x="48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21"/>
          <p:cNvSpPr/>
          <p:nvPr/>
        </p:nvSpPr>
        <p:spPr>
          <a:xfrm>
            <a:off x="9050282" y="553854"/>
            <a:ext cx="50347" cy="28692"/>
          </a:xfrm>
          <a:custGeom>
            <a:avLst/>
            <a:gdLst/>
            <a:ahLst/>
            <a:cxnLst/>
            <a:rect l="l" t="t" r="r" b="b"/>
            <a:pathLst>
              <a:path w="1467" h="836" extrusionOk="0">
                <a:moveTo>
                  <a:pt x="869" y="1"/>
                </a:moveTo>
                <a:cubicBezTo>
                  <a:pt x="464" y="1"/>
                  <a:pt x="0" y="387"/>
                  <a:pt x="349" y="696"/>
                </a:cubicBezTo>
                <a:cubicBezTo>
                  <a:pt x="372" y="719"/>
                  <a:pt x="383" y="730"/>
                  <a:pt x="405" y="741"/>
                </a:cubicBezTo>
                <a:cubicBezTo>
                  <a:pt x="500" y="806"/>
                  <a:pt x="626" y="836"/>
                  <a:pt x="754" y="836"/>
                </a:cubicBezTo>
                <a:cubicBezTo>
                  <a:pt x="1101" y="836"/>
                  <a:pt x="1467" y="615"/>
                  <a:pt x="1286" y="245"/>
                </a:cubicBezTo>
                <a:cubicBezTo>
                  <a:pt x="1201" y="70"/>
                  <a:pt x="1040" y="1"/>
                  <a:pt x="86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5" name="Google Shape;4865;p21"/>
          <p:cNvSpPr/>
          <p:nvPr/>
        </p:nvSpPr>
        <p:spPr>
          <a:xfrm>
            <a:off x="9037858" y="470765"/>
            <a:ext cx="40772" cy="38130"/>
          </a:xfrm>
          <a:custGeom>
            <a:avLst/>
            <a:gdLst/>
            <a:ahLst/>
            <a:cxnLst/>
            <a:rect l="l" t="t" r="r" b="b"/>
            <a:pathLst>
              <a:path w="1188" h="1111" extrusionOk="0">
                <a:moveTo>
                  <a:pt x="673" y="0"/>
                </a:moveTo>
                <a:cubicBezTo>
                  <a:pt x="616" y="0"/>
                  <a:pt x="553" y="15"/>
                  <a:pt x="485" y="48"/>
                </a:cubicBezTo>
                <a:cubicBezTo>
                  <a:pt x="1" y="272"/>
                  <a:pt x="324" y="1111"/>
                  <a:pt x="699" y="1111"/>
                </a:cubicBezTo>
                <a:cubicBezTo>
                  <a:pt x="778" y="1111"/>
                  <a:pt x="860" y="1073"/>
                  <a:pt x="937" y="985"/>
                </a:cubicBezTo>
                <a:cubicBezTo>
                  <a:pt x="948" y="962"/>
                  <a:pt x="970" y="940"/>
                  <a:pt x="982" y="928"/>
                </a:cubicBezTo>
                <a:cubicBezTo>
                  <a:pt x="1187" y="625"/>
                  <a:pt x="1045" y="0"/>
                  <a:pt x="67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6" name="Google Shape;4866;p21"/>
          <p:cNvSpPr/>
          <p:nvPr/>
        </p:nvSpPr>
        <p:spPr>
          <a:xfrm>
            <a:off x="9072281" y="384554"/>
            <a:ext cx="40360" cy="30099"/>
          </a:xfrm>
          <a:custGeom>
            <a:avLst/>
            <a:gdLst/>
            <a:ahLst/>
            <a:cxnLst/>
            <a:rect l="l" t="t" r="r" b="b"/>
            <a:pathLst>
              <a:path w="1176" h="877" extrusionOk="0">
                <a:moveTo>
                  <a:pt x="523" y="0"/>
                </a:moveTo>
                <a:cubicBezTo>
                  <a:pt x="244" y="0"/>
                  <a:pt x="1" y="148"/>
                  <a:pt x="114" y="450"/>
                </a:cubicBezTo>
                <a:cubicBezTo>
                  <a:pt x="125" y="473"/>
                  <a:pt x="125" y="495"/>
                  <a:pt x="137" y="518"/>
                </a:cubicBezTo>
                <a:cubicBezTo>
                  <a:pt x="242" y="727"/>
                  <a:pt x="525" y="876"/>
                  <a:pt x="766" y="876"/>
                </a:cubicBezTo>
                <a:cubicBezTo>
                  <a:pt x="966" y="876"/>
                  <a:pt x="1137" y="774"/>
                  <a:pt x="1152" y="518"/>
                </a:cubicBezTo>
                <a:cubicBezTo>
                  <a:pt x="1176" y="176"/>
                  <a:pt x="828" y="0"/>
                  <a:pt x="52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7" name="Google Shape;4867;p21"/>
          <p:cNvSpPr/>
          <p:nvPr/>
        </p:nvSpPr>
        <p:spPr>
          <a:xfrm>
            <a:off x="9135224" y="633030"/>
            <a:ext cx="40498" cy="29550"/>
          </a:xfrm>
          <a:custGeom>
            <a:avLst/>
            <a:gdLst/>
            <a:ahLst/>
            <a:cxnLst/>
            <a:rect l="l" t="t" r="r" b="b"/>
            <a:pathLst>
              <a:path w="1180" h="861" extrusionOk="0">
                <a:moveTo>
                  <a:pt x="411" y="1"/>
                </a:moveTo>
                <a:cubicBezTo>
                  <a:pt x="200" y="1"/>
                  <a:pt x="17" y="108"/>
                  <a:pt x="7" y="375"/>
                </a:cubicBezTo>
                <a:cubicBezTo>
                  <a:pt x="1" y="700"/>
                  <a:pt x="331" y="861"/>
                  <a:pt x="628" y="861"/>
                </a:cubicBezTo>
                <a:cubicBezTo>
                  <a:pt x="920" y="861"/>
                  <a:pt x="1179" y="705"/>
                  <a:pt x="1056" y="398"/>
                </a:cubicBezTo>
                <a:cubicBezTo>
                  <a:pt x="1045" y="375"/>
                  <a:pt x="1034" y="353"/>
                  <a:pt x="1022" y="330"/>
                </a:cubicBezTo>
                <a:cubicBezTo>
                  <a:pt x="915" y="134"/>
                  <a:pt x="645" y="1"/>
                  <a:pt x="411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8" name="Google Shape;4868;p21"/>
          <p:cNvSpPr/>
          <p:nvPr/>
        </p:nvSpPr>
        <p:spPr>
          <a:xfrm>
            <a:off x="8932461" y="-119401"/>
            <a:ext cx="42660" cy="36619"/>
          </a:xfrm>
          <a:custGeom>
            <a:avLst/>
            <a:gdLst/>
            <a:ahLst/>
            <a:cxnLst/>
            <a:rect l="l" t="t" r="r" b="b"/>
            <a:pathLst>
              <a:path w="1243" h="1067" extrusionOk="0">
                <a:moveTo>
                  <a:pt x="647" y="1"/>
                </a:moveTo>
                <a:cubicBezTo>
                  <a:pt x="83" y="1"/>
                  <a:pt x="1" y="1066"/>
                  <a:pt x="482" y="1066"/>
                </a:cubicBezTo>
                <a:cubicBezTo>
                  <a:pt x="525" y="1066"/>
                  <a:pt x="571" y="1058"/>
                  <a:pt x="622" y="1040"/>
                </a:cubicBezTo>
                <a:lnTo>
                  <a:pt x="679" y="1017"/>
                </a:lnTo>
                <a:cubicBezTo>
                  <a:pt x="1062" y="826"/>
                  <a:pt x="1243" y="36"/>
                  <a:pt x="679" y="2"/>
                </a:cubicBezTo>
                <a:cubicBezTo>
                  <a:pt x="668" y="1"/>
                  <a:pt x="657" y="1"/>
                  <a:pt x="64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9" name="Google Shape;4869;p21"/>
          <p:cNvSpPr/>
          <p:nvPr/>
        </p:nvSpPr>
        <p:spPr>
          <a:xfrm>
            <a:off x="8911801" y="-17196"/>
            <a:ext cx="40498" cy="29652"/>
          </a:xfrm>
          <a:custGeom>
            <a:avLst/>
            <a:gdLst/>
            <a:ahLst/>
            <a:cxnLst/>
            <a:rect l="l" t="t" r="r" b="b"/>
            <a:pathLst>
              <a:path w="1180" h="864" extrusionOk="0">
                <a:moveTo>
                  <a:pt x="405" y="0"/>
                </a:moveTo>
                <a:cubicBezTo>
                  <a:pt x="193" y="0"/>
                  <a:pt x="11" y="108"/>
                  <a:pt x="6" y="375"/>
                </a:cubicBezTo>
                <a:cubicBezTo>
                  <a:pt x="0" y="703"/>
                  <a:pt x="324" y="863"/>
                  <a:pt x="619" y="863"/>
                </a:cubicBezTo>
                <a:cubicBezTo>
                  <a:pt x="914" y="863"/>
                  <a:pt x="1179" y="703"/>
                  <a:pt x="1055" y="387"/>
                </a:cubicBezTo>
                <a:cubicBezTo>
                  <a:pt x="1044" y="364"/>
                  <a:pt x="1033" y="353"/>
                  <a:pt x="1021" y="330"/>
                </a:cubicBezTo>
                <a:cubicBezTo>
                  <a:pt x="914" y="134"/>
                  <a:pt x="641" y="0"/>
                  <a:pt x="40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0" name="Google Shape;4870;p21"/>
          <p:cNvSpPr/>
          <p:nvPr/>
        </p:nvSpPr>
        <p:spPr>
          <a:xfrm>
            <a:off x="9097232" y="483635"/>
            <a:ext cx="42934" cy="28692"/>
          </a:xfrm>
          <a:custGeom>
            <a:avLst/>
            <a:gdLst/>
            <a:ahLst/>
            <a:cxnLst/>
            <a:rect l="l" t="t" r="r" b="b"/>
            <a:pathLst>
              <a:path w="1251" h="836" extrusionOk="0">
                <a:moveTo>
                  <a:pt x="464" y="0"/>
                </a:moveTo>
                <a:cubicBezTo>
                  <a:pt x="218" y="0"/>
                  <a:pt x="0" y="128"/>
                  <a:pt x="30" y="429"/>
                </a:cubicBezTo>
                <a:cubicBezTo>
                  <a:pt x="61" y="711"/>
                  <a:pt x="335" y="835"/>
                  <a:pt x="600" y="835"/>
                </a:cubicBezTo>
                <a:cubicBezTo>
                  <a:pt x="932" y="835"/>
                  <a:pt x="1250" y="642"/>
                  <a:pt x="1069" y="316"/>
                </a:cubicBezTo>
                <a:cubicBezTo>
                  <a:pt x="1057" y="294"/>
                  <a:pt x="1035" y="271"/>
                  <a:pt x="1023" y="260"/>
                </a:cubicBezTo>
                <a:cubicBezTo>
                  <a:pt x="913" y="97"/>
                  <a:pt x="678" y="0"/>
                  <a:pt x="46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1" name="Google Shape;4871;p21"/>
          <p:cNvSpPr/>
          <p:nvPr/>
        </p:nvSpPr>
        <p:spPr>
          <a:xfrm>
            <a:off x="9060269" y="225480"/>
            <a:ext cx="40429" cy="38130"/>
          </a:xfrm>
          <a:custGeom>
            <a:avLst/>
            <a:gdLst/>
            <a:ahLst/>
            <a:cxnLst/>
            <a:rect l="l" t="t" r="r" b="b"/>
            <a:pathLst>
              <a:path w="1178" h="1111" extrusionOk="0">
                <a:moveTo>
                  <a:pt x="508" y="0"/>
                </a:moveTo>
                <a:cubicBezTo>
                  <a:pt x="431" y="0"/>
                  <a:pt x="350" y="36"/>
                  <a:pt x="272" y="120"/>
                </a:cubicBezTo>
                <a:cubicBezTo>
                  <a:pt x="250" y="131"/>
                  <a:pt x="238" y="154"/>
                  <a:pt x="227" y="176"/>
                </a:cubicBezTo>
                <a:cubicBezTo>
                  <a:pt x="0" y="462"/>
                  <a:pt x="127" y="1111"/>
                  <a:pt x="509" y="1111"/>
                </a:cubicBezTo>
                <a:cubicBezTo>
                  <a:pt x="564" y="1111"/>
                  <a:pt x="625" y="1098"/>
                  <a:pt x="690" y="1068"/>
                </a:cubicBezTo>
                <a:cubicBezTo>
                  <a:pt x="1178" y="861"/>
                  <a:pt x="886" y="0"/>
                  <a:pt x="50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2" name="Google Shape;4872;p21"/>
          <p:cNvSpPr/>
          <p:nvPr/>
        </p:nvSpPr>
        <p:spPr>
          <a:xfrm>
            <a:off x="9050625" y="181516"/>
            <a:ext cx="50862" cy="35006"/>
          </a:xfrm>
          <a:custGeom>
            <a:avLst/>
            <a:gdLst/>
            <a:ahLst/>
            <a:cxnLst/>
            <a:rect l="l" t="t" r="r" b="b"/>
            <a:pathLst>
              <a:path w="1482" h="1020" extrusionOk="0">
                <a:moveTo>
                  <a:pt x="904" y="0"/>
                </a:moveTo>
                <a:cubicBezTo>
                  <a:pt x="893" y="0"/>
                  <a:pt x="881" y="1"/>
                  <a:pt x="869" y="2"/>
                </a:cubicBezTo>
                <a:lnTo>
                  <a:pt x="802" y="13"/>
                </a:lnTo>
                <a:cubicBezTo>
                  <a:pt x="395" y="92"/>
                  <a:pt x="0" y="803"/>
                  <a:pt x="531" y="995"/>
                </a:cubicBezTo>
                <a:cubicBezTo>
                  <a:pt x="579" y="1012"/>
                  <a:pt x="626" y="1019"/>
                  <a:pt x="671" y="1019"/>
                </a:cubicBezTo>
                <a:cubicBezTo>
                  <a:pt x="1187" y="1019"/>
                  <a:pt x="1481" y="0"/>
                  <a:pt x="90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3" name="Google Shape;4873;p21"/>
          <p:cNvSpPr/>
          <p:nvPr/>
        </p:nvSpPr>
        <p:spPr>
          <a:xfrm>
            <a:off x="9088103" y="-79487"/>
            <a:ext cx="42728" cy="36585"/>
          </a:xfrm>
          <a:custGeom>
            <a:avLst/>
            <a:gdLst/>
            <a:ahLst/>
            <a:cxnLst/>
            <a:rect l="l" t="t" r="r" b="b"/>
            <a:pathLst>
              <a:path w="1245" h="1066" extrusionOk="0">
                <a:moveTo>
                  <a:pt x="647" y="0"/>
                </a:moveTo>
                <a:cubicBezTo>
                  <a:pt x="75" y="0"/>
                  <a:pt x="0" y="1065"/>
                  <a:pt x="474" y="1065"/>
                </a:cubicBezTo>
                <a:cubicBezTo>
                  <a:pt x="516" y="1065"/>
                  <a:pt x="562" y="1057"/>
                  <a:pt x="612" y="1039"/>
                </a:cubicBezTo>
                <a:lnTo>
                  <a:pt x="680" y="1017"/>
                </a:lnTo>
                <a:cubicBezTo>
                  <a:pt x="1052" y="825"/>
                  <a:pt x="1244" y="35"/>
                  <a:pt x="680" y="1"/>
                </a:cubicBezTo>
                <a:cubicBezTo>
                  <a:pt x="669" y="0"/>
                  <a:pt x="658" y="0"/>
                  <a:pt x="647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4" name="Google Shape;4874;p21"/>
          <p:cNvSpPr/>
          <p:nvPr/>
        </p:nvSpPr>
        <p:spPr>
          <a:xfrm>
            <a:off x="9033980" y="-172838"/>
            <a:ext cx="40498" cy="29241"/>
          </a:xfrm>
          <a:custGeom>
            <a:avLst/>
            <a:gdLst/>
            <a:ahLst/>
            <a:cxnLst/>
            <a:rect l="l" t="t" r="r" b="b"/>
            <a:pathLst>
              <a:path w="1180" h="852" extrusionOk="0">
                <a:moveTo>
                  <a:pt x="556" y="0"/>
                </a:moveTo>
                <a:cubicBezTo>
                  <a:pt x="263" y="0"/>
                  <a:pt x="1" y="155"/>
                  <a:pt x="124" y="464"/>
                </a:cubicBezTo>
                <a:cubicBezTo>
                  <a:pt x="136" y="487"/>
                  <a:pt x="147" y="509"/>
                  <a:pt x="158" y="532"/>
                </a:cubicBezTo>
                <a:cubicBezTo>
                  <a:pt x="265" y="721"/>
                  <a:pt x="535" y="852"/>
                  <a:pt x="771" y="852"/>
                </a:cubicBezTo>
                <a:cubicBezTo>
                  <a:pt x="984" y="852"/>
                  <a:pt x="1168" y="744"/>
                  <a:pt x="1174" y="476"/>
                </a:cubicBezTo>
                <a:cubicBezTo>
                  <a:pt x="1179" y="158"/>
                  <a:pt x="852" y="0"/>
                  <a:pt x="55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5" name="Google Shape;4875;p21"/>
          <p:cNvSpPr/>
          <p:nvPr/>
        </p:nvSpPr>
        <p:spPr>
          <a:xfrm>
            <a:off x="8996194" y="-55841"/>
            <a:ext cx="41287" cy="37134"/>
          </a:xfrm>
          <a:custGeom>
            <a:avLst/>
            <a:gdLst/>
            <a:ahLst/>
            <a:cxnLst/>
            <a:rect l="l" t="t" r="r" b="b"/>
            <a:pathLst>
              <a:path w="1203" h="1082" extrusionOk="0">
                <a:moveTo>
                  <a:pt x="630" y="0"/>
                </a:moveTo>
                <a:cubicBezTo>
                  <a:pt x="40" y="0"/>
                  <a:pt x="1" y="1081"/>
                  <a:pt x="468" y="1081"/>
                </a:cubicBezTo>
                <a:cubicBezTo>
                  <a:pt x="513" y="1081"/>
                  <a:pt x="562" y="1071"/>
                  <a:pt x="616" y="1050"/>
                </a:cubicBezTo>
                <a:cubicBezTo>
                  <a:pt x="639" y="1039"/>
                  <a:pt x="661" y="1027"/>
                  <a:pt x="684" y="1016"/>
                </a:cubicBezTo>
                <a:cubicBezTo>
                  <a:pt x="1056" y="813"/>
                  <a:pt x="1203" y="23"/>
                  <a:pt x="639" y="0"/>
                </a:cubicBezTo>
                <a:cubicBezTo>
                  <a:pt x="636" y="0"/>
                  <a:pt x="633" y="0"/>
                  <a:pt x="630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6" name="Google Shape;4876;p21"/>
          <p:cNvSpPr/>
          <p:nvPr/>
        </p:nvSpPr>
        <p:spPr>
          <a:xfrm>
            <a:off x="9135636" y="718007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415" y="1"/>
                </a:moveTo>
                <a:cubicBezTo>
                  <a:pt x="193" y="1"/>
                  <a:pt x="0" y="114"/>
                  <a:pt x="6" y="393"/>
                </a:cubicBezTo>
                <a:cubicBezTo>
                  <a:pt x="11" y="703"/>
                  <a:pt x="319" y="851"/>
                  <a:pt x="604" y="851"/>
                </a:cubicBezTo>
                <a:cubicBezTo>
                  <a:pt x="910" y="851"/>
                  <a:pt x="1190" y="681"/>
                  <a:pt x="1044" y="359"/>
                </a:cubicBezTo>
                <a:cubicBezTo>
                  <a:pt x="1033" y="337"/>
                  <a:pt x="1022" y="325"/>
                  <a:pt x="1010" y="303"/>
                </a:cubicBezTo>
                <a:cubicBezTo>
                  <a:pt x="902" y="120"/>
                  <a:pt x="643" y="1"/>
                  <a:pt x="41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7" name="Google Shape;4877;p21"/>
          <p:cNvSpPr/>
          <p:nvPr/>
        </p:nvSpPr>
        <p:spPr>
          <a:xfrm>
            <a:off x="8927828" y="139131"/>
            <a:ext cx="40463" cy="38027"/>
          </a:xfrm>
          <a:custGeom>
            <a:avLst/>
            <a:gdLst/>
            <a:ahLst/>
            <a:cxnLst/>
            <a:rect l="l" t="t" r="r" b="b"/>
            <a:pathLst>
              <a:path w="1179" h="1108" extrusionOk="0">
                <a:moveTo>
                  <a:pt x="673" y="1"/>
                </a:moveTo>
                <a:cubicBezTo>
                  <a:pt x="619" y="1"/>
                  <a:pt x="561" y="13"/>
                  <a:pt x="498" y="41"/>
                </a:cubicBezTo>
                <a:cubicBezTo>
                  <a:pt x="1" y="247"/>
                  <a:pt x="291" y="1108"/>
                  <a:pt x="675" y="1108"/>
                </a:cubicBezTo>
                <a:cubicBezTo>
                  <a:pt x="753" y="1108"/>
                  <a:pt x="835" y="1072"/>
                  <a:pt x="915" y="988"/>
                </a:cubicBezTo>
                <a:cubicBezTo>
                  <a:pt x="927" y="977"/>
                  <a:pt x="938" y="955"/>
                  <a:pt x="960" y="943"/>
                </a:cubicBezTo>
                <a:cubicBezTo>
                  <a:pt x="1178" y="646"/>
                  <a:pt x="1057" y="1"/>
                  <a:pt x="67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8" name="Google Shape;4878;p21"/>
          <p:cNvSpPr/>
          <p:nvPr/>
        </p:nvSpPr>
        <p:spPr>
          <a:xfrm>
            <a:off x="8951509" y="164253"/>
            <a:ext cx="51514" cy="34389"/>
          </a:xfrm>
          <a:custGeom>
            <a:avLst/>
            <a:gdLst/>
            <a:ahLst/>
            <a:cxnLst/>
            <a:rect l="l" t="t" r="r" b="b"/>
            <a:pathLst>
              <a:path w="1501" h="1002" extrusionOk="0">
                <a:moveTo>
                  <a:pt x="818" y="1"/>
                </a:moveTo>
                <a:cubicBezTo>
                  <a:pt x="311" y="1"/>
                  <a:pt x="0" y="1002"/>
                  <a:pt x="582" y="1002"/>
                </a:cubicBezTo>
                <a:cubicBezTo>
                  <a:pt x="591" y="1002"/>
                  <a:pt x="600" y="1002"/>
                  <a:pt x="609" y="1001"/>
                </a:cubicBezTo>
                <a:lnTo>
                  <a:pt x="677" y="1001"/>
                </a:lnTo>
                <a:cubicBezTo>
                  <a:pt x="1106" y="933"/>
                  <a:pt x="1500" y="234"/>
                  <a:pt x="970" y="31"/>
                </a:cubicBezTo>
                <a:cubicBezTo>
                  <a:pt x="918" y="10"/>
                  <a:pt x="867" y="1"/>
                  <a:pt x="81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9" name="Google Shape;4879;p21"/>
          <p:cNvSpPr/>
          <p:nvPr/>
        </p:nvSpPr>
        <p:spPr>
          <a:xfrm>
            <a:off x="9170265" y="465068"/>
            <a:ext cx="38953" cy="32570"/>
          </a:xfrm>
          <a:custGeom>
            <a:avLst/>
            <a:gdLst/>
            <a:ahLst/>
            <a:cxnLst/>
            <a:rect l="l" t="t" r="r" b="b"/>
            <a:pathLst>
              <a:path w="1135" h="949" extrusionOk="0">
                <a:moveTo>
                  <a:pt x="472" y="0"/>
                </a:moveTo>
                <a:cubicBezTo>
                  <a:pt x="328" y="0"/>
                  <a:pt x="200" y="74"/>
                  <a:pt x="137" y="259"/>
                </a:cubicBezTo>
                <a:cubicBezTo>
                  <a:pt x="1" y="645"/>
                  <a:pt x="448" y="949"/>
                  <a:pt x="783" y="949"/>
                </a:cubicBezTo>
                <a:cubicBezTo>
                  <a:pt x="978" y="949"/>
                  <a:pt x="1135" y="846"/>
                  <a:pt x="1118" y="598"/>
                </a:cubicBezTo>
                <a:cubicBezTo>
                  <a:pt x="1118" y="575"/>
                  <a:pt x="1118" y="553"/>
                  <a:pt x="1107" y="530"/>
                </a:cubicBezTo>
                <a:cubicBezTo>
                  <a:pt x="1063" y="258"/>
                  <a:pt x="741" y="0"/>
                  <a:pt x="472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0" name="Google Shape;4880;p21"/>
          <p:cNvSpPr/>
          <p:nvPr/>
        </p:nvSpPr>
        <p:spPr>
          <a:xfrm>
            <a:off x="9172530" y="-178638"/>
            <a:ext cx="43106" cy="36688"/>
          </a:xfrm>
          <a:custGeom>
            <a:avLst/>
            <a:gdLst/>
            <a:ahLst/>
            <a:cxnLst/>
            <a:rect l="l" t="t" r="r" b="b"/>
            <a:pathLst>
              <a:path w="1256" h="1069" extrusionOk="0">
                <a:moveTo>
                  <a:pt x="666" y="1"/>
                </a:moveTo>
                <a:cubicBezTo>
                  <a:pt x="89" y="1"/>
                  <a:pt x="1" y="1068"/>
                  <a:pt x="478" y="1068"/>
                </a:cubicBezTo>
                <a:cubicBezTo>
                  <a:pt x="522" y="1068"/>
                  <a:pt x="570" y="1059"/>
                  <a:pt x="624" y="1040"/>
                </a:cubicBezTo>
                <a:cubicBezTo>
                  <a:pt x="646" y="1028"/>
                  <a:pt x="669" y="1028"/>
                  <a:pt x="691" y="1017"/>
                </a:cubicBezTo>
                <a:cubicBezTo>
                  <a:pt x="1064" y="836"/>
                  <a:pt x="1255" y="35"/>
                  <a:pt x="691" y="1"/>
                </a:cubicBezTo>
                <a:cubicBezTo>
                  <a:pt x="683" y="1"/>
                  <a:pt x="675" y="1"/>
                  <a:pt x="66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1" name="Google Shape;4881;p21"/>
          <p:cNvSpPr/>
          <p:nvPr/>
        </p:nvSpPr>
        <p:spPr>
          <a:xfrm>
            <a:off x="9139686" y="443824"/>
            <a:ext cx="41218" cy="36757"/>
          </a:xfrm>
          <a:custGeom>
            <a:avLst/>
            <a:gdLst/>
            <a:ahLst/>
            <a:cxnLst/>
            <a:rect l="l" t="t" r="r" b="b"/>
            <a:pathLst>
              <a:path w="1201" h="1071" extrusionOk="0">
                <a:moveTo>
                  <a:pt x="735" y="1"/>
                </a:moveTo>
                <a:cubicBezTo>
                  <a:pt x="691" y="1"/>
                  <a:pt x="641" y="10"/>
                  <a:pt x="588" y="32"/>
                </a:cubicBezTo>
                <a:cubicBezTo>
                  <a:pt x="565" y="43"/>
                  <a:pt x="542" y="54"/>
                  <a:pt x="520" y="66"/>
                </a:cubicBezTo>
                <a:cubicBezTo>
                  <a:pt x="147" y="258"/>
                  <a:pt x="1" y="1059"/>
                  <a:pt x="565" y="1070"/>
                </a:cubicBezTo>
                <a:cubicBezTo>
                  <a:pt x="571" y="1070"/>
                  <a:pt x="576" y="1070"/>
                  <a:pt x="582" y="1070"/>
                </a:cubicBezTo>
                <a:cubicBezTo>
                  <a:pt x="1163" y="1070"/>
                  <a:pt x="1201" y="1"/>
                  <a:pt x="73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2" name="Google Shape;4882;p21"/>
          <p:cNvSpPr/>
          <p:nvPr/>
        </p:nvSpPr>
        <p:spPr>
          <a:xfrm>
            <a:off x="8985451" y="-169440"/>
            <a:ext cx="41356" cy="37649"/>
          </a:xfrm>
          <a:custGeom>
            <a:avLst/>
            <a:gdLst/>
            <a:ahLst/>
            <a:cxnLst/>
            <a:rect l="l" t="t" r="r" b="b"/>
            <a:pathLst>
              <a:path w="1205" h="1097" extrusionOk="0">
                <a:moveTo>
                  <a:pt x="440" y="0"/>
                </a:moveTo>
                <a:cubicBezTo>
                  <a:pt x="348" y="0"/>
                  <a:pt x="258" y="48"/>
                  <a:pt x="184" y="162"/>
                </a:cubicBezTo>
                <a:cubicBezTo>
                  <a:pt x="173" y="185"/>
                  <a:pt x="162" y="207"/>
                  <a:pt x="150" y="219"/>
                </a:cubicBezTo>
                <a:cubicBezTo>
                  <a:pt x="0" y="537"/>
                  <a:pt x="216" y="1097"/>
                  <a:pt x="558" y="1097"/>
                </a:cubicBezTo>
                <a:cubicBezTo>
                  <a:pt x="628" y="1097"/>
                  <a:pt x="704" y="1073"/>
                  <a:pt x="782" y="1020"/>
                </a:cubicBezTo>
                <a:cubicBezTo>
                  <a:pt x="1205" y="732"/>
                  <a:pt x="803" y="0"/>
                  <a:pt x="44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3" name="Google Shape;4883;p21"/>
          <p:cNvSpPr/>
          <p:nvPr/>
        </p:nvSpPr>
        <p:spPr>
          <a:xfrm>
            <a:off x="9101590" y="348449"/>
            <a:ext cx="42797" cy="36963"/>
          </a:xfrm>
          <a:custGeom>
            <a:avLst/>
            <a:gdLst/>
            <a:ahLst/>
            <a:cxnLst/>
            <a:rect l="l" t="t" r="r" b="b"/>
            <a:pathLst>
              <a:path w="1247" h="1077" extrusionOk="0">
                <a:moveTo>
                  <a:pt x="657" y="0"/>
                </a:moveTo>
                <a:cubicBezTo>
                  <a:pt x="77" y="0"/>
                  <a:pt x="0" y="1077"/>
                  <a:pt x="476" y="1077"/>
                </a:cubicBezTo>
                <a:cubicBezTo>
                  <a:pt x="518" y="1077"/>
                  <a:pt x="564" y="1068"/>
                  <a:pt x="614" y="1051"/>
                </a:cubicBezTo>
                <a:cubicBezTo>
                  <a:pt x="637" y="1039"/>
                  <a:pt x="659" y="1028"/>
                  <a:pt x="682" y="1017"/>
                </a:cubicBezTo>
                <a:cubicBezTo>
                  <a:pt x="1054" y="836"/>
                  <a:pt x="1246" y="35"/>
                  <a:pt x="682" y="1"/>
                </a:cubicBezTo>
                <a:cubicBezTo>
                  <a:pt x="674" y="1"/>
                  <a:pt x="665" y="0"/>
                  <a:pt x="657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4" name="Google Shape;4884;p21"/>
          <p:cNvSpPr/>
          <p:nvPr/>
        </p:nvSpPr>
        <p:spPr>
          <a:xfrm>
            <a:off x="8861694" y="61843"/>
            <a:ext cx="38988" cy="33084"/>
          </a:xfrm>
          <a:custGeom>
            <a:avLst/>
            <a:gdLst/>
            <a:ahLst/>
            <a:cxnLst/>
            <a:rect l="l" t="t" r="r" b="b"/>
            <a:pathLst>
              <a:path w="1136" h="964" extrusionOk="0">
                <a:moveTo>
                  <a:pt x="477" y="0"/>
                </a:moveTo>
                <a:cubicBezTo>
                  <a:pt x="339" y="0"/>
                  <a:pt x="214" y="71"/>
                  <a:pt x="145" y="250"/>
                </a:cubicBezTo>
                <a:cubicBezTo>
                  <a:pt x="0" y="642"/>
                  <a:pt x="457" y="964"/>
                  <a:pt x="795" y="964"/>
                </a:cubicBezTo>
                <a:cubicBezTo>
                  <a:pt x="984" y="964"/>
                  <a:pt x="1135" y="864"/>
                  <a:pt x="1127" y="622"/>
                </a:cubicBezTo>
                <a:cubicBezTo>
                  <a:pt x="1127" y="589"/>
                  <a:pt x="1116" y="566"/>
                  <a:pt x="1116" y="544"/>
                </a:cubicBezTo>
                <a:cubicBezTo>
                  <a:pt x="1071" y="274"/>
                  <a:pt x="749" y="0"/>
                  <a:pt x="477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5" name="Google Shape;4885;p21"/>
          <p:cNvSpPr/>
          <p:nvPr/>
        </p:nvSpPr>
        <p:spPr>
          <a:xfrm>
            <a:off x="9157395" y="683652"/>
            <a:ext cx="40498" cy="38267"/>
          </a:xfrm>
          <a:custGeom>
            <a:avLst/>
            <a:gdLst/>
            <a:ahLst/>
            <a:cxnLst/>
            <a:rect l="l" t="t" r="r" b="b"/>
            <a:pathLst>
              <a:path w="1180" h="1115" extrusionOk="0">
                <a:moveTo>
                  <a:pt x="664" y="0"/>
                </a:moveTo>
                <a:cubicBezTo>
                  <a:pt x="611" y="0"/>
                  <a:pt x="552" y="13"/>
                  <a:pt x="489" y="40"/>
                </a:cubicBezTo>
                <a:cubicBezTo>
                  <a:pt x="0" y="256"/>
                  <a:pt x="295" y="1115"/>
                  <a:pt x="674" y="1115"/>
                </a:cubicBezTo>
                <a:cubicBezTo>
                  <a:pt x="750" y="1115"/>
                  <a:pt x="829" y="1080"/>
                  <a:pt x="907" y="999"/>
                </a:cubicBezTo>
                <a:cubicBezTo>
                  <a:pt x="929" y="977"/>
                  <a:pt x="940" y="965"/>
                  <a:pt x="952" y="943"/>
                </a:cubicBezTo>
                <a:cubicBezTo>
                  <a:pt x="1180" y="646"/>
                  <a:pt x="1051" y="0"/>
                  <a:pt x="66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6" name="Google Shape;4886;p21"/>
          <p:cNvSpPr/>
          <p:nvPr/>
        </p:nvSpPr>
        <p:spPr>
          <a:xfrm>
            <a:off x="8980132" y="17982"/>
            <a:ext cx="50485" cy="28692"/>
          </a:xfrm>
          <a:custGeom>
            <a:avLst/>
            <a:gdLst/>
            <a:ahLst/>
            <a:cxnLst/>
            <a:rect l="l" t="t" r="r" b="b"/>
            <a:pathLst>
              <a:path w="1471" h="836" extrusionOk="0">
                <a:moveTo>
                  <a:pt x="712" y="1"/>
                </a:moveTo>
                <a:cubicBezTo>
                  <a:pt x="366" y="1"/>
                  <a:pt x="0" y="221"/>
                  <a:pt x="181" y="592"/>
                </a:cubicBezTo>
                <a:cubicBezTo>
                  <a:pt x="262" y="766"/>
                  <a:pt x="423" y="836"/>
                  <a:pt x="595" y="836"/>
                </a:cubicBezTo>
                <a:cubicBezTo>
                  <a:pt x="1001" y="836"/>
                  <a:pt x="1471" y="449"/>
                  <a:pt x="1107" y="140"/>
                </a:cubicBezTo>
                <a:cubicBezTo>
                  <a:pt x="1095" y="118"/>
                  <a:pt x="1073" y="106"/>
                  <a:pt x="1061" y="95"/>
                </a:cubicBezTo>
                <a:cubicBezTo>
                  <a:pt x="967" y="31"/>
                  <a:pt x="841" y="1"/>
                  <a:pt x="71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7" name="Google Shape;4887;p21"/>
          <p:cNvSpPr/>
          <p:nvPr/>
        </p:nvSpPr>
        <p:spPr>
          <a:xfrm>
            <a:off x="9055155" y="65755"/>
            <a:ext cx="41184" cy="36825"/>
          </a:xfrm>
          <a:custGeom>
            <a:avLst/>
            <a:gdLst/>
            <a:ahLst/>
            <a:cxnLst/>
            <a:rect l="l" t="t" r="r" b="b"/>
            <a:pathLst>
              <a:path w="1200" h="1073" extrusionOk="0">
                <a:moveTo>
                  <a:pt x="627" y="1"/>
                </a:moveTo>
                <a:cubicBezTo>
                  <a:pt x="50" y="1"/>
                  <a:pt x="0" y="1073"/>
                  <a:pt x="469" y="1073"/>
                </a:cubicBezTo>
                <a:cubicBezTo>
                  <a:pt x="516" y="1073"/>
                  <a:pt x="567" y="1062"/>
                  <a:pt x="624" y="1039"/>
                </a:cubicBezTo>
                <a:cubicBezTo>
                  <a:pt x="647" y="1028"/>
                  <a:pt x="658" y="1028"/>
                  <a:pt x="681" y="1005"/>
                </a:cubicBezTo>
                <a:cubicBezTo>
                  <a:pt x="1053" y="813"/>
                  <a:pt x="1200" y="12"/>
                  <a:pt x="636" y="1"/>
                </a:cubicBezTo>
                <a:cubicBezTo>
                  <a:pt x="633" y="1"/>
                  <a:pt x="630" y="1"/>
                  <a:pt x="62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8" name="Google Shape;4888;p21"/>
          <p:cNvSpPr/>
          <p:nvPr/>
        </p:nvSpPr>
        <p:spPr>
          <a:xfrm>
            <a:off x="9052547" y="605712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726" y="0"/>
                </a:moveTo>
                <a:cubicBezTo>
                  <a:pt x="681" y="0"/>
                  <a:pt x="631" y="10"/>
                  <a:pt x="576" y="32"/>
                </a:cubicBezTo>
                <a:lnTo>
                  <a:pt x="520" y="66"/>
                </a:lnTo>
                <a:cubicBezTo>
                  <a:pt x="148" y="269"/>
                  <a:pt x="1" y="1070"/>
                  <a:pt x="565" y="1081"/>
                </a:cubicBezTo>
                <a:cubicBezTo>
                  <a:pt x="568" y="1081"/>
                  <a:pt x="571" y="1081"/>
                  <a:pt x="573" y="1081"/>
                </a:cubicBezTo>
                <a:cubicBezTo>
                  <a:pt x="1153" y="1081"/>
                  <a:pt x="1201" y="0"/>
                  <a:pt x="72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9" name="Google Shape;4889;p21"/>
          <p:cNvSpPr/>
          <p:nvPr/>
        </p:nvSpPr>
        <p:spPr>
          <a:xfrm>
            <a:off x="9100218" y="550525"/>
            <a:ext cx="41150" cy="38335"/>
          </a:xfrm>
          <a:custGeom>
            <a:avLst/>
            <a:gdLst/>
            <a:ahLst/>
            <a:cxnLst/>
            <a:rect l="l" t="t" r="r" b="b"/>
            <a:pathLst>
              <a:path w="1199" h="1117" extrusionOk="0">
                <a:moveTo>
                  <a:pt x="663" y="1"/>
                </a:moveTo>
                <a:cubicBezTo>
                  <a:pt x="605" y="1"/>
                  <a:pt x="542" y="15"/>
                  <a:pt x="474" y="49"/>
                </a:cubicBezTo>
                <a:cubicBezTo>
                  <a:pt x="1" y="290"/>
                  <a:pt x="335" y="1117"/>
                  <a:pt x="708" y="1117"/>
                </a:cubicBezTo>
                <a:cubicBezTo>
                  <a:pt x="788" y="1117"/>
                  <a:pt x="871" y="1078"/>
                  <a:pt x="948" y="985"/>
                </a:cubicBezTo>
                <a:cubicBezTo>
                  <a:pt x="970" y="963"/>
                  <a:pt x="982" y="940"/>
                  <a:pt x="993" y="929"/>
                </a:cubicBezTo>
                <a:cubicBezTo>
                  <a:pt x="1198" y="626"/>
                  <a:pt x="1039" y="1"/>
                  <a:pt x="66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0" name="Google Shape;4890;p21"/>
          <p:cNvSpPr/>
          <p:nvPr/>
        </p:nvSpPr>
        <p:spPr>
          <a:xfrm>
            <a:off x="9163744" y="535287"/>
            <a:ext cx="40738" cy="38095"/>
          </a:xfrm>
          <a:custGeom>
            <a:avLst/>
            <a:gdLst/>
            <a:ahLst/>
            <a:cxnLst/>
            <a:rect l="l" t="t" r="r" b="b"/>
            <a:pathLst>
              <a:path w="1187" h="1110" extrusionOk="0">
                <a:moveTo>
                  <a:pt x="672" y="1"/>
                </a:moveTo>
                <a:cubicBezTo>
                  <a:pt x="612" y="1"/>
                  <a:pt x="545" y="17"/>
                  <a:pt x="473" y="53"/>
                </a:cubicBezTo>
                <a:cubicBezTo>
                  <a:pt x="1" y="284"/>
                  <a:pt x="327" y="1110"/>
                  <a:pt x="703" y="1110"/>
                </a:cubicBezTo>
                <a:cubicBezTo>
                  <a:pt x="785" y="1110"/>
                  <a:pt x="869" y="1071"/>
                  <a:pt x="947" y="978"/>
                </a:cubicBezTo>
                <a:cubicBezTo>
                  <a:pt x="959" y="967"/>
                  <a:pt x="970" y="944"/>
                  <a:pt x="992" y="921"/>
                </a:cubicBezTo>
                <a:cubicBezTo>
                  <a:pt x="1187" y="620"/>
                  <a:pt x="1046" y="1"/>
                  <a:pt x="672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1" name="Google Shape;4891;p21"/>
          <p:cNvSpPr/>
          <p:nvPr/>
        </p:nvSpPr>
        <p:spPr>
          <a:xfrm>
            <a:off x="9117755" y="14927"/>
            <a:ext cx="53230" cy="29550"/>
          </a:xfrm>
          <a:custGeom>
            <a:avLst/>
            <a:gdLst/>
            <a:ahLst/>
            <a:cxnLst/>
            <a:rect l="l" t="t" r="r" b="b"/>
            <a:pathLst>
              <a:path w="1551" h="861" extrusionOk="0">
                <a:moveTo>
                  <a:pt x="820" y="0"/>
                </a:moveTo>
                <a:cubicBezTo>
                  <a:pt x="440" y="0"/>
                  <a:pt x="0" y="303"/>
                  <a:pt x="267" y="681"/>
                </a:cubicBezTo>
                <a:cubicBezTo>
                  <a:pt x="357" y="808"/>
                  <a:pt x="486" y="860"/>
                  <a:pt x="623" y="860"/>
                </a:cubicBezTo>
                <a:cubicBezTo>
                  <a:pt x="1052" y="860"/>
                  <a:pt x="1550" y="348"/>
                  <a:pt x="1114" y="82"/>
                </a:cubicBezTo>
                <a:cubicBezTo>
                  <a:pt x="1102" y="71"/>
                  <a:pt x="1080" y="60"/>
                  <a:pt x="1057" y="49"/>
                </a:cubicBezTo>
                <a:cubicBezTo>
                  <a:pt x="987" y="16"/>
                  <a:pt x="905" y="0"/>
                  <a:pt x="82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2" name="Google Shape;4892;p21"/>
          <p:cNvSpPr/>
          <p:nvPr/>
        </p:nvSpPr>
        <p:spPr>
          <a:xfrm>
            <a:off x="8595576" y="-173970"/>
            <a:ext cx="606126" cy="1306322"/>
          </a:xfrm>
          <a:custGeom>
            <a:avLst/>
            <a:gdLst/>
            <a:ahLst/>
            <a:cxnLst/>
            <a:rect l="l" t="t" r="r" b="b"/>
            <a:pathLst>
              <a:path w="17661" h="38063" extrusionOk="0">
                <a:moveTo>
                  <a:pt x="1501" y="1"/>
                </a:moveTo>
                <a:cubicBezTo>
                  <a:pt x="1343" y="1389"/>
                  <a:pt x="1129" y="2777"/>
                  <a:pt x="869" y="4142"/>
                </a:cubicBezTo>
                <a:cubicBezTo>
                  <a:pt x="745" y="4864"/>
                  <a:pt x="565" y="5575"/>
                  <a:pt x="418" y="6297"/>
                </a:cubicBezTo>
                <a:cubicBezTo>
                  <a:pt x="249" y="7008"/>
                  <a:pt x="136" y="7742"/>
                  <a:pt x="91" y="8475"/>
                </a:cubicBezTo>
                <a:cubicBezTo>
                  <a:pt x="0" y="9953"/>
                  <a:pt x="91" y="11432"/>
                  <a:pt x="339" y="12887"/>
                </a:cubicBezTo>
                <a:cubicBezTo>
                  <a:pt x="576" y="14343"/>
                  <a:pt x="937" y="15776"/>
                  <a:pt x="1422" y="17164"/>
                </a:cubicBezTo>
                <a:cubicBezTo>
                  <a:pt x="1671" y="17864"/>
                  <a:pt x="1953" y="18541"/>
                  <a:pt x="2257" y="19218"/>
                </a:cubicBezTo>
                <a:cubicBezTo>
                  <a:pt x="2562" y="19883"/>
                  <a:pt x="2934" y="20527"/>
                  <a:pt x="3295" y="21159"/>
                </a:cubicBezTo>
                <a:lnTo>
                  <a:pt x="5485" y="24984"/>
                </a:lnTo>
                <a:lnTo>
                  <a:pt x="6568" y="26891"/>
                </a:lnTo>
                <a:cubicBezTo>
                  <a:pt x="6940" y="27523"/>
                  <a:pt x="7301" y="28166"/>
                  <a:pt x="7696" y="28787"/>
                </a:cubicBezTo>
                <a:cubicBezTo>
                  <a:pt x="8103" y="29407"/>
                  <a:pt x="8475" y="30039"/>
                  <a:pt x="8915" y="30626"/>
                </a:cubicBezTo>
                <a:lnTo>
                  <a:pt x="9547" y="31529"/>
                </a:lnTo>
                <a:lnTo>
                  <a:pt x="10235" y="32398"/>
                </a:lnTo>
                <a:cubicBezTo>
                  <a:pt x="10675" y="32996"/>
                  <a:pt x="11206" y="33515"/>
                  <a:pt x="11691" y="34068"/>
                </a:cubicBezTo>
                <a:cubicBezTo>
                  <a:pt x="12233" y="34575"/>
                  <a:pt x="12740" y="35117"/>
                  <a:pt x="13338" y="35557"/>
                </a:cubicBezTo>
                <a:cubicBezTo>
                  <a:pt x="13914" y="36031"/>
                  <a:pt x="14523" y="36460"/>
                  <a:pt x="15155" y="36844"/>
                </a:cubicBezTo>
                <a:lnTo>
                  <a:pt x="16126" y="37374"/>
                </a:lnTo>
                <a:lnTo>
                  <a:pt x="17130" y="37848"/>
                </a:lnTo>
                <a:cubicBezTo>
                  <a:pt x="17310" y="37916"/>
                  <a:pt x="17480" y="37983"/>
                  <a:pt x="17660" y="38062"/>
                </a:cubicBezTo>
                <a:lnTo>
                  <a:pt x="17660" y="37622"/>
                </a:lnTo>
                <a:cubicBezTo>
                  <a:pt x="17536" y="37577"/>
                  <a:pt x="17423" y="37521"/>
                  <a:pt x="17299" y="37464"/>
                </a:cubicBezTo>
                <a:lnTo>
                  <a:pt x="16306" y="37013"/>
                </a:lnTo>
                <a:lnTo>
                  <a:pt x="15336" y="36494"/>
                </a:lnTo>
                <a:cubicBezTo>
                  <a:pt x="14726" y="36121"/>
                  <a:pt x="14128" y="35704"/>
                  <a:pt x="13575" y="35253"/>
                </a:cubicBezTo>
                <a:cubicBezTo>
                  <a:pt x="12989" y="34824"/>
                  <a:pt x="12492" y="34293"/>
                  <a:pt x="11950" y="33797"/>
                </a:cubicBezTo>
                <a:cubicBezTo>
                  <a:pt x="11477" y="33255"/>
                  <a:pt x="10946" y="32747"/>
                  <a:pt x="10517" y="32161"/>
                </a:cubicBezTo>
                <a:lnTo>
                  <a:pt x="9829" y="31314"/>
                </a:lnTo>
                <a:lnTo>
                  <a:pt x="9197" y="30434"/>
                </a:lnTo>
                <a:cubicBezTo>
                  <a:pt x="8768" y="29847"/>
                  <a:pt x="8385" y="29227"/>
                  <a:pt x="7990" y="28606"/>
                </a:cubicBezTo>
                <a:cubicBezTo>
                  <a:pt x="7606" y="27986"/>
                  <a:pt x="7234" y="27354"/>
                  <a:pt x="6861" y="26722"/>
                </a:cubicBezTo>
                <a:lnTo>
                  <a:pt x="5767" y="24815"/>
                </a:lnTo>
                <a:lnTo>
                  <a:pt x="3566" y="21012"/>
                </a:lnTo>
                <a:cubicBezTo>
                  <a:pt x="3205" y="20369"/>
                  <a:pt x="2833" y="19737"/>
                  <a:pt x="2528" y="19082"/>
                </a:cubicBezTo>
                <a:cubicBezTo>
                  <a:pt x="2223" y="18439"/>
                  <a:pt x="1941" y="17751"/>
                  <a:pt x="1704" y="17074"/>
                </a:cubicBezTo>
                <a:cubicBezTo>
                  <a:pt x="1219" y="15697"/>
                  <a:pt x="847" y="14287"/>
                  <a:pt x="610" y="12853"/>
                </a:cubicBezTo>
                <a:cubicBezTo>
                  <a:pt x="350" y="11409"/>
                  <a:pt x="271" y="9953"/>
                  <a:pt x="350" y="8498"/>
                </a:cubicBezTo>
                <a:cubicBezTo>
                  <a:pt x="407" y="7042"/>
                  <a:pt x="858" y="5643"/>
                  <a:pt x="1095" y="4187"/>
                </a:cubicBezTo>
                <a:cubicBezTo>
                  <a:pt x="1343" y="2799"/>
                  <a:pt x="1535" y="1400"/>
                  <a:pt x="16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3" name="Google Shape;4893;p21"/>
          <p:cNvSpPr/>
          <p:nvPr/>
        </p:nvSpPr>
        <p:spPr>
          <a:xfrm>
            <a:off x="8633534" y="-174348"/>
            <a:ext cx="567756" cy="1263319"/>
          </a:xfrm>
          <a:custGeom>
            <a:avLst/>
            <a:gdLst/>
            <a:ahLst/>
            <a:cxnLst/>
            <a:rect l="l" t="t" r="r" b="b"/>
            <a:pathLst>
              <a:path w="16543" h="36810" extrusionOk="0">
                <a:moveTo>
                  <a:pt x="1456" y="1"/>
                </a:moveTo>
                <a:cubicBezTo>
                  <a:pt x="1230" y="2235"/>
                  <a:pt x="858" y="4458"/>
                  <a:pt x="350" y="6647"/>
                </a:cubicBezTo>
                <a:cubicBezTo>
                  <a:pt x="147" y="7538"/>
                  <a:pt x="34" y="8452"/>
                  <a:pt x="34" y="9378"/>
                </a:cubicBezTo>
                <a:cubicBezTo>
                  <a:pt x="0" y="12864"/>
                  <a:pt x="1129" y="17141"/>
                  <a:pt x="2844" y="20052"/>
                </a:cubicBezTo>
                <a:cubicBezTo>
                  <a:pt x="3995" y="22016"/>
                  <a:pt x="4480" y="22874"/>
                  <a:pt x="4943" y="23720"/>
                </a:cubicBezTo>
                <a:cubicBezTo>
                  <a:pt x="5439" y="24611"/>
                  <a:pt x="5902" y="25446"/>
                  <a:pt x="7132" y="27534"/>
                </a:cubicBezTo>
                <a:cubicBezTo>
                  <a:pt x="9806" y="32025"/>
                  <a:pt x="12560" y="34914"/>
                  <a:pt x="15550" y="36358"/>
                </a:cubicBezTo>
                <a:cubicBezTo>
                  <a:pt x="15888" y="36516"/>
                  <a:pt x="16216" y="36674"/>
                  <a:pt x="16543" y="36809"/>
                </a:cubicBezTo>
                <a:lnTo>
                  <a:pt x="16543" y="30637"/>
                </a:lnTo>
                <a:cubicBezTo>
                  <a:pt x="16475" y="30614"/>
                  <a:pt x="16396" y="30581"/>
                  <a:pt x="16329" y="30547"/>
                </a:cubicBezTo>
                <a:cubicBezTo>
                  <a:pt x="14738" y="29825"/>
                  <a:pt x="13948" y="28583"/>
                  <a:pt x="13485" y="26902"/>
                </a:cubicBezTo>
                <a:cubicBezTo>
                  <a:pt x="13225" y="26011"/>
                  <a:pt x="12887" y="25130"/>
                  <a:pt x="12469" y="24295"/>
                </a:cubicBezTo>
                <a:cubicBezTo>
                  <a:pt x="12097" y="23517"/>
                  <a:pt x="11454" y="22704"/>
                  <a:pt x="11239" y="21881"/>
                </a:cubicBezTo>
                <a:cubicBezTo>
                  <a:pt x="11014" y="21034"/>
                  <a:pt x="10980" y="20323"/>
                  <a:pt x="10528" y="19511"/>
                </a:cubicBezTo>
                <a:cubicBezTo>
                  <a:pt x="10100" y="18721"/>
                  <a:pt x="9547" y="18010"/>
                  <a:pt x="9095" y="17231"/>
                </a:cubicBezTo>
                <a:cubicBezTo>
                  <a:pt x="8644" y="16430"/>
                  <a:pt x="8351" y="15516"/>
                  <a:pt x="8001" y="14659"/>
                </a:cubicBezTo>
                <a:cubicBezTo>
                  <a:pt x="7380" y="13158"/>
                  <a:pt x="7606" y="11488"/>
                  <a:pt x="6997" y="10010"/>
                </a:cubicBezTo>
                <a:cubicBezTo>
                  <a:pt x="6613" y="9050"/>
                  <a:pt x="5846" y="8340"/>
                  <a:pt x="5609" y="7324"/>
                </a:cubicBezTo>
                <a:cubicBezTo>
                  <a:pt x="5259" y="5891"/>
                  <a:pt x="5417" y="4537"/>
                  <a:pt x="5597" y="3115"/>
                </a:cubicBezTo>
                <a:cubicBezTo>
                  <a:pt x="5699" y="2235"/>
                  <a:pt x="5902" y="1366"/>
                  <a:pt x="5857" y="474"/>
                </a:cubicBezTo>
                <a:cubicBezTo>
                  <a:pt x="5857" y="305"/>
                  <a:pt x="5834" y="147"/>
                  <a:pt x="58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4" name="Google Shape;4894;p21"/>
          <p:cNvSpPr/>
          <p:nvPr/>
        </p:nvSpPr>
        <p:spPr>
          <a:xfrm>
            <a:off x="6760657" y="-112778"/>
            <a:ext cx="1201" cy="1579"/>
          </a:xfrm>
          <a:custGeom>
            <a:avLst/>
            <a:gdLst/>
            <a:ahLst/>
            <a:cxnLst/>
            <a:rect l="l" t="t" r="r" b="b"/>
            <a:pathLst>
              <a:path w="35" h="46" extrusionOk="0">
                <a:moveTo>
                  <a:pt x="1" y="1"/>
                </a:moveTo>
                <a:lnTo>
                  <a:pt x="1" y="46"/>
                </a:lnTo>
                <a:lnTo>
                  <a:pt x="3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5" name="Google Shape;4895;p21"/>
          <p:cNvSpPr/>
          <p:nvPr/>
        </p:nvSpPr>
        <p:spPr>
          <a:xfrm>
            <a:off x="6980271" y="-112778"/>
            <a:ext cx="60438" cy="96096"/>
          </a:xfrm>
          <a:custGeom>
            <a:avLst/>
            <a:gdLst/>
            <a:ahLst/>
            <a:cxnLst/>
            <a:rect l="l" t="t" r="r" b="b"/>
            <a:pathLst>
              <a:path w="1761" h="2800" extrusionOk="0">
                <a:moveTo>
                  <a:pt x="271" y="1"/>
                </a:moveTo>
                <a:cubicBezTo>
                  <a:pt x="68" y="926"/>
                  <a:pt x="0" y="1863"/>
                  <a:pt x="56" y="2799"/>
                </a:cubicBezTo>
                <a:cubicBezTo>
                  <a:pt x="587" y="1851"/>
                  <a:pt x="1162" y="915"/>
                  <a:pt x="17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6" name="Google Shape;4896;p21"/>
          <p:cNvSpPr/>
          <p:nvPr/>
        </p:nvSpPr>
        <p:spPr>
          <a:xfrm>
            <a:off x="7284278" y="-112778"/>
            <a:ext cx="112707" cy="236671"/>
          </a:xfrm>
          <a:custGeom>
            <a:avLst/>
            <a:gdLst/>
            <a:ahLst/>
            <a:cxnLst/>
            <a:rect l="l" t="t" r="r" b="b"/>
            <a:pathLst>
              <a:path w="3284" h="6896" extrusionOk="0">
                <a:moveTo>
                  <a:pt x="688" y="1"/>
                </a:moveTo>
                <a:cubicBezTo>
                  <a:pt x="305" y="2280"/>
                  <a:pt x="68" y="4582"/>
                  <a:pt x="0" y="6895"/>
                </a:cubicBezTo>
                <a:cubicBezTo>
                  <a:pt x="1061" y="4526"/>
                  <a:pt x="2246" y="2314"/>
                  <a:pt x="328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7" name="Google Shape;4897;p21"/>
          <p:cNvSpPr/>
          <p:nvPr/>
        </p:nvSpPr>
        <p:spPr>
          <a:xfrm>
            <a:off x="7539859" y="-112778"/>
            <a:ext cx="91428" cy="173556"/>
          </a:xfrm>
          <a:custGeom>
            <a:avLst/>
            <a:gdLst/>
            <a:ahLst/>
            <a:cxnLst/>
            <a:rect l="l" t="t" r="r" b="b"/>
            <a:pathLst>
              <a:path w="2664" h="5057" extrusionOk="0">
                <a:moveTo>
                  <a:pt x="1" y="1"/>
                </a:moveTo>
                <a:cubicBezTo>
                  <a:pt x="215" y="1953"/>
                  <a:pt x="712" y="3736"/>
                  <a:pt x="1603" y="5056"/>
                </a:cubicBezTo>
                <a:cubicBezTo>
                  <a:pt x="1942" y="3454"/>
                  <a:pt x="2348" y="1750"/>
                  <a:pt x="26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8" name="Google Shape;4898;p21"/>
          <p:cNvSpPr/>
          <p:nvPr/>
        </p:nvSpPr>
        <p:spPr>
          <a:xfrm>
            <a:off x="1551465" y="-112366"/>
            <a:ext cx="789" cy="1167"/>
          </a:xfrm>
          <a:custGeom>
            <a:avLst/>
            <a:gdLst/>
            <a:ahLst/>
            <a:cxnLst/>
            <a:rect l="l" t="t" r="r" b="b"/>
            <a:pathLst>
              <a:path w="23" h="34" extrusionOk="0">
                <a:moveTo>
                  <a:pt x="0" y="0"/>
                </a:moveTo>
                <a:cubicBezTo>
                  <a:pt x="0" y="11"/>
                  <a:pt x="0" y="23"/>
                  <a:pt x="0" y="34"/>
                </a:cubicBezTo>
                <a:lnTo>
                  <a:pt x="2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9" name="Google Shape;4899;p21"/>
          <p:cNvSpPr/>
          <p:nvPr/>
        </p:nvSpPr>
        <p:spPr>
          <a:xfrm>
            <a:off x="1770632" y="-112778"/>
            <a:ext cx="60849" cy="96474"/>
          </a:xfrm>
          <a:custGeom>
            <a:avLst/>
            <a:gdLst/>
            <a:ahLst/>
            <a:cxnLst/>
            <a:rect l="l" t="t" r="r" b="b"/>
            <a:pathLst>
              <a:path w="1773" h="2811" extrusionOk="0">
                <a:moveTo>
                  <a:pt x="1772" y="1"/>
                </a:moveTo>
                <a:lnTo>
                  <a:pt x="272" y="12"/>
                </a:lnTo>
                <a:cubicBezTo>
                  <a:pt x="80" y="926"/>
                  <a:pt x="1" y="1874"/>
                  <a:pt x="57" y="2810"/>
                </a:cubicBezTo>
                <a:cubicBezTo>
                  <a:pt x="599" y="1863"/>
                  <a:pt x="1174" y="926"/>
                  <a:pt x="17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0" name="Google Shape;4900;p21"/>
          <p:cNvSpPr/>
          <p:nvPr/>
        </p:nvSpPr>
        <p:spPr>
          <a:xfrm>
            <a:off x="2075051" y="-112366"/>
            <a:ext cx="112707" cy="236636"/>
          </a:xfrm>
          <a:custGeom>
            <a:avLst/>
            <a:gdLst/>
            <a:ahLst/>
            <a:cxnLst/>
            <a:rect l="l" t="t" r="r" b="b"/>
            <a:pathLst>
              <a:path w="3284" h="6895" extrusionOk="0">
                <a:moveTo>
                  <a:pt x="689" y="0"/>
                </a:moveTo>
                <a:cubicBezTo>
                  <a:pt x="305" y="2279"/>
                  <a:pt x="68" y="4581"/>
                  <a:pt x="0" y="6895"/>
                </a:cubicBezTo>
                <a:cubicBezTo>
                  <a:pt x="1050" y="4525"/>
                  <a:pt x="2235" y="2302"/>
                  <a:pt x="32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1" name="Google Shape;4901;p21"/>
          <p:cNvSpPr/>
          <p:nvPr/>
        </p:nvSpPr>
        <p:spPr>
          <a:xfrm>
            <a:off x="2330632" y="-112366"/>
            <a:ext cx="91428" cy="173522"/>
          </a:xfrm>
          <a:custGeom>
            <a:avLst/>
            <a:gdLst/>
            <a:ahLst/>
            <a:cxnLst/>
            <a:rect l="l" t="t" r="r" b="b"/>
            <a:pathLst>
              <a:path w="2664" h="5056" extrusionOk="0">
                <a:moveTo>
                  <a:pt x="1" y="0"/>
                </a:moveTo>
                <a:cubicBezTo>
                  <a:pt x="204" y="1952"/>
                  <a:pt x="712" y="3735"/>
                  <a:pt x="1592" y="5055"/>
                </a:cubicBezTo>
                <a:cubicBezTo>
                  <a:pt x="1942" y="3453"/>
                  <a:pt x="2337" y="1738"/>
                  <a:pt x="26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2" name="Google Shape;4902;p21"/>
          <p:cNvSpPr/>
          <p:nvPr/>
        </p:nvSpPr>
        <p:spPr>
          <a:xfrm>
            <a:off x="3371249" y="-112778"/>
            <a:ext cx="1311745" cy="1259784"/>
          </a:xfrm>
          <a:custGeom>
            <a:avLst/>
            <a:gdLst/>
            <a:ahLst/>
            <a:cxnLst/>
            <a:rect l="l" t="t" r="r" b="b"/>
            <a:pathLst>
              <a:path w="38221" h="36707" extrusionOk="0">
                <a:moveTo>
                  <a:pt x="1885" y="1"/>
                </a:moveTo>
                <a:cubicBezTo>
                  <a:pt x="1659" y="1637"/>
                  <a:pt x="1377" y="3194"/>
                  <a:pt x="1039" y="4616"/>
                </a:cubicBezTo>
                <a:cubicBezTo>
                  <a:pt x="0" y="8915"/>
                  <a:pt x="1490" y="15110"/>
                  <a:pt x="3645" y="18744"/>
                </a:cubicBezTo>
                <a:cubicBezTo>
                  <a:pt x="6015" y="22772"/>
                  <a:pt x="5518" y="22163"/>
                  <a:pt x="7933" y="26225"/>
                </a:cubicBezTo>
                <a:cubicBezTo>
                  <a:pt x="10935" y="31280"/>
                  <a:pt x="13846" y="34022"/>
                  <a:pt x="16758" y="35433"/>
                </a:cubicBezTo>
                <a:cubicBezTo>
                  <a:pt x="18592" y="36306"/>
                  <a:pt x="19653" y="36707"/>
                  <a:pt x="21042" y="36707"/>
                </a:cubicBezTo>
                <a:cubicBezTo>
                  <a:pt x="21790" y="36707"/>
                  <a:pt x="22633" y="36591"/>
                  <a:pt x="23742" y="36370"/>
                </a:cubicBezTo>
                <a:cubicBezTo>
                  <a:pt x="25593" y="35997"/>
                  <a:pt x="29069" y="34406"/>
                  <a:pt x="29091" y="32431"/>
                </a:cubicBezTo>
                <a:lnTo>
                  <a:pt x="29599" y="32680"/>
                </a:lnTo>
                <a:cubicBezTo>
                  <a:pt x="29850" y="32711"/>
                  <a:pt x="30097" y="32726"/>
                  <a:pt x="30341" y="32726"/>
                </a:cubicBezTo>
                <a:cubicBezTo>
                  <a:pt x="34578" y="32726"/>
                  <a:pt x="37748" y="28154"/>
                  <a:pt x="37780" y="24408"/>
                </a:cubicBezTo>
                <a:cubicBezTo>
                  <a:pt x="37848" y="17694"/>
                  <a:pt x="38220" y="10032"/>
                  <a:pt x="32826" y="3679"/>
                </a:cubicBezTo>
                <a:cubicBezTo>
                  <a:pt x="31709" y="2393"/>
                  <a:pt x="30513" y="1163"/>
                  <a:pt x="29249" y="1"/>
                </a:cubicBezTo>
                <a:close/>
              </a:path>
            </a:pathLst>
          </a:custGeom>
          <a:solidFill>
            <a:srgbClr val="FF9B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3" name="Google Shape;4903;p21"/>
          <p:cNvSpPr/>
          <p:nvPr/>
        </p:nvSpPr>
        <p:spPr>
          <a:xfrm>
            <a:off x="3931042" y="-98603"/>
            <a:ext cx="40875" cy="29412"/>
          </a:xfrm>
          <a:custGeom>
            <a:avLst/>
            <a:gdLst/>
            <a:ahLst/>
            <a:cxnLst/>
            <a:rect l="l" t="t" r="r" b="b"/>
            <a:pathLst>
              <a:path w="1191" h="857" extrusionOk="0">
                <a:moveTo>
                  <a:pt x="412" y="1"/>
                </a:moveTo>
                <a:cubicBezTo>
                  <a:pt x="191" y="1"/>
                  <a:pt x="1" y="112"/>
                  <a:pt x="6" y="389"/>
                </a:cubicBezTo>
                <a:cubicBezTo>
                  <a:pt x="12" y="706"/>
                  <a:pt x="322" y="856"/>
                  <a:pt x="608" y="856"/>
                </a:cubicBezTo>
                <a:cubicBezTo>
                  <a:pt x="913" y="856"/>
                  <a:pt x="1190" y="686"/>
                  <a:pt x="1045" y="366"/>
                </a:cubicBezTo>
                <a:cubicBezTo>
                  <a:pt x="1033" y="344"/>
                  <a:pt x="1022" y="321"/>
                  <a:pt x="1011" y="299"/>
                </a:cubicBezTo>
                <a:cubicBezTo>
                  <a:pt x="902" y="120"/>
                  <a:pt x="640" y="1"/>
                  <a:pt x="41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21"/>
          <p:cNvSpPr/>
          <p:nvPr/>
        </p:nvSpPr>
        <p:spPr>
          <a:xfrm>
            <a:off x="3780206" y="33391"/>
            <a:ext cx="43106" cy="36688"/>
          </a:xfrm>
          <a:custGeom>
            <a:avLst/>
            <a:gdLst/>
            <a:ahLst/>
            <a:cxnLst/>
            <a:rect l="l" t="t" r="r" b="b"/>
            <a:pathLst>
              <a:path w="1256" h="1069" extrusionOk="0">
                <a:moveTo>
                  <a:pt x="778" y="1"/>
                </a:moveTo>
                <a:cubicBezTo>
                  <a:pt x="735" y="1"/>
                  <a:pt x="686" y="10"/>
                  <a:pt x="633" y="30"/>
                </a:cubicBezTo>
                <a:cubicBezTo>
                  <a:pt x="610" y="30"/>
                  <a:pt x="587" y="41"/>
                  <a:pt x="565" y="52"/>
                </a:cubicBezTo>
                <a:cubicBezTo>
                  <a:pt x="192" y="244"/>
                  <a:pt x="1" y="1034"/>
                  <a:pt x="565" y="1068"/>
                </a:cubicBezTo>
                <a:cubicBezTo>
                  <a:pt x="573" y="1068"/>
                  <a:pt x="581" y="1068"/>
                  <a:pt x="590" y="1068"/>
                </a:cubicBezTo>
                <a:cubicBezTo>
                  <a:pt x="1168" y="1068"/>
                  <a:pt x="1255" y="1"/>
                  <a:pt x="77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5" name="Google Shape;4905;p21"/>
          <p:cNvSpPr/>
          <p:nvPr/>
        </p:nvSpPr>
        <p:spPr>
          <a:xfrm>
            <a:off x="3845276" y="-40431"/>
            <a:ext cx="40292" cy="29618"/>
          </a:xfrm>
          <a:custGeom>
            <a:avLst/>
            <a:gdLst/>
            <a:ahLst/>
            <a:cxnLst/>
            <a:rect l="l" t="t" r="r" b="b"/>
            <a:pathLst>
              <a:path w="1174" h="863" extrusionOk="0">
                <a:moveTo>
                  <a:pt x="559" y="0"/>
                </a:moveTo>
                <a:cubicBezTo>
                  <a:pt x="266" y="0"/>
                  <a:pt x="0" y="161"/>
                  <a:pt x="124" y="477"/>
                </a:cubicBezTo>
                <a:cubicBezTo>
                  <a:pt x="136" y="488"/>
                  <a:pt x="147" y="511"/>
                  <a:pt x="158" y="533"/>
                </a:cubicBezTo>
                <a:cubicBezTo>
                  <a:pt x="265" y="729"/>
                  <a:pt x="538" y="863"/>
                  <a:pt x="773" y="863"/>
                </a:cubicBezTo>
                <a:cubicBezTo>
                  <a:pt x="983" y="863"/>
                  <a:pt x="1163" y="755"/>
                  <a:pt x="1163" y="488"/>
                </a:cubicBezTo>
                <a:cubicBezTo>
                  <a:pt x="1174" y="161"/>
                  <a:pt x="852" y="0"/>
                  <a:pt x="559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6" name="Google Shape;4906;p21"/>
          <p:cNvSpPr/>
          <p:nvPr/>
        </p:nvSpPr>
        <p:spPr>
          <a:xfrm>
            <a:off x="4053153" y="314781"/>
            <a:ext cx="41184" cy="36722"/>
          </a:xfrm>
          <a:custGeom>
            <a:avLst/>
            <a:gdLst/>
            <a:ahLst/>
            <a:cxnLst/>
            <a:rect l="l" t="t" r="r" b="b"/>
            <a:pathLst>
              <a:path w="1200" h="1070" extrusionOk="0">
                <a:moveTo>
                  <a:pt x="619" y="0"/>
                </a:moveTo>
                <a:cubicBezTo>
                  <a:pt x="47" y="0"/>
                  <a:pt x="1" y="1070"/>
                  <a:pt x="465" y="1070"/>
                </a:cubicBezTo>
                <a:cubicBezTo>
                  <a:pt x="509" y="1070"/>
                  <a:pt x="559" y="1060"/>
                  <a:pt x="612" y="1039"/>
                </a:cubicBezTo>
                <a:cubicBezTo>
                  <a:pt x="635" y="1027"/>
                  <a:pt x="657" y="1016"/>
                  <a:pt x="680" y="1005"/>
                </a:cubicBezTo>
                <a:cubicBezTo>
                  <a:pt x="1052" y="813"/>
                  <a:pt x="1199" y="12"/>
                  <a:pt x="635" y="0"/>
                </a:cubicBezTo>
                <a:cubicBezTo>
                  <a:pt x="629" y="0"/>
                  <a:pt x="624" y="0"/>
                  <a:pt x="61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7" name="Google Shape;4907;p21"/>
          <p:cNvSpPr/>
          <p:nvPr/>
        </p:nvSpPr>
        <p:spPr>
          <a:xfrm>
            <a:off x="3938421" y="568166"/>
            <a:ext cx="40017" cy="37992"/>
          </a:xfrm>
          <a:custGeom>
            <a:avLst/>
            <a:gdLst/>
            <a:ahLst/>
            <a:cxnLst/>
            <a:rect l="l" t="t" r="r" b="b"/>
            <a:pathLst>
              <a:path w="1166" h="1107" extrusionOk="0">
                <a:moveTo>
                  <a:pt x="532" y="0"/>
                </a:moveTo>
                <a:cubicBezTo>
                  <a:pt x="462" y="0"/>
                  <a:pt x="387" y="30"/>
                  <a:pt x="311" y="99"/>
                </a:cubicBezTo>
                <a:cubicBezTo>
                  <a:pt x="288" y="110"/>
                  <a:pt x="265" y="133"/>
                  <a:pt x="254" y="144"/>
                </a:cubicBezTo>
                <a:cubicBezTo>
                  <a:pt x="0" y="429"/>
                  <a:pt x="94" y="1107"/>
                  <a:pt x="502" y="1107"/>
                </a:cubicBezTo>
                <a:cubicBezTo>
                  <a:pt x="547" y="1107"/>
                  <a:pt x="596" y="1098"/>
                  <a:pt x="649" y="1081"/>
                </a:cubicBezTo>
                <a:cubicBezTo>
                  <a:pt x="1165" y="909"/>
                  <a:pt x="920" y="0"/>
                  <a:pt x="532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8" name="Google Shape;4908;p21"/>
          <p:cNvSpPr/>
          <p:nvPr/>
        </p:nvSpPr>
        <p:spPr>
          <a:xfrm>
            <a:off x="3921398" y="291993"/>
            <a:ext cx="41356" cy="37683"/>
          </a:xfrm>
          <a:custGeom>
            <a:avLst/>
            <a:gdLst/>
            <a:ahLst/>
            <a:cxnLst/>
            <a:rect l="l" t="t" r="r" b="b"/>
            <a:pathLst>
              <a:path w="1205" h="1098" extrusionOk="0">
                <a:moveTo>
                  <a:pt x="651" y="1"/>
                </a:moveTo>
                <a:cubicBezTo>
                  <a:pt x="580" y="1"/>
                  <a:pt x="503" y="24"/>
                  <a:pt x="423" y="78"/>
                </a:cubicBezTo>
                <a:cubicBezTo>
                  <a:pt x="0" y="365"/>
                  <a:pt x="402" y="1097"/>
                  <a:pt x="765" y="1097"/>
                </a:cubicBezTo>
                <a:cubicBezTo>
                  <a:pt x="857" y="1097"/>
                  <a:pt x="948" y="1050"/>
                  <a:pt x="1021" y="935"/>
                </a:cubicBezTo>
                <a:cubicBezTo>
                  <a:pt x="1032" y="913"/>
                  <a:pt x="1044" y="890"/>
                  <a:pt x="1055" y="868"/>
                </a:cubicBezTo>
                <a:cubicBezTo>
                  <a:pt x="1205" y="558"/>
                  <a:pt x="997" y="1"/>
                  <a:pt x="65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9" name="Google Shape;4909;p21"/>
          <p:cNvSpPr/>
          <p:nvPr/>
        </p:nvSpPr>
        <p:spPr>
          <a:xfrm>
            <a:off x="4292775" y="247102"/>
            <a:ext cx="40841" cy="29241"/>
          </a:xfrm>
          <a:custGeom>
            <a:avLst/>
            <a:gdLst/>
            <a:ahLst/>
            <a:cxnLst/>
            <a:rect l="l" t="t" r="r" b="b"/>
            <a:pathLst>
              <a:path w="1190" h="852" extrusionOk="0">
                <a:moveTo>
                  <a:pt x="415" y="0"/>
                </a:moveTo>
                <a:cubicBezTo>
                  <a:pt x="193" y="0"/>
                  <a:pt x="0" y="114"/>
                  <a:pt x="6" y="393"/>
                </a:cubicBezTo>
                <a:cubicBezTo>
                  <a:pt x="11" y="704"/>
                  <a:pt x="321" y="852"/>
                  <a:pt x="607" y="852"/>
                </a:cubicBezTo>
                <a:cubicBezTo>
                  <a:pt x="912" y="852"/>
                  <a:pt x="1190" y="684"/>
                  <a:pt x="1044" y="370"/>
                </a:cubicBezTo>
                <a:cubicBezTo>
                  <a:pt x="1033" y="348"/>
                  <a:pt x="1021" y="325"/>
                  <a:pt x="1010" y="302"/>
                </a:cubicBezTo>
                <a:cubicBezTo>
                  <a:pt x="902" y="120"/>
                  <a:pt x="643" y="0"/>
                  <a:pt x="41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0" name="Google Shape;4910;p21"/>
          <p:cNvSpPr/>
          <p:nvPr/>
        </p:nvSpPr>
        <p:spPr>
          <a:xfrm>
            <a:off x="3700034" y="-72829"/>
            <a:ext cx="40395" cy="38164"/>
          </a:xfrm>
          <a:custGeom>
            <a:avLst/>
            <a:gdLst/>
            <a:ahLst/>
            <a:cxnLst/>
            <a:rect l="l" t="t" r="r" b="b"/>
            <a:pathLst>
              <a:path w="1177" h="1112" extrusionOk="0">
                <a:moveTo>
                  <a:pt x="677" y="1"/>
                </a:moveTo>
                <a:cubicBezTo>
                  <a:pt x="623" y="1"/>
                  <a:pt x="563" y="14"/>
                  <a:pt x="497" y="44"/>
                </a:cubicBezTo>
                <a:cubicBezTo>
                  <a:pt x="0" y="250"/>
                  <a:pt x="290" y="1111"/>
                  <a:pt x="675" y="1111"/>
                </a:cubicBezTo>
                <a:cubicBezTo>
                  <a:pt x="753" y="1111"/>
                  <a:pt x="835" y="1076"/>
                  <a:pt x="915" y="992"/>
                </a:cubicBezTo>
                <a:cubicBezTo>
                  <a:pt x="926" y="981"/>
                  <a:pt x="937" y="958"/>
                  <a:pt x="960" y="936"/>
                </a:cubicBezTo>
                <a:cubicBezTo>
                  <a:pt x="1177" y="649"/>
                  <a:pt x="1058" y="1"/>
                  <a:pt x="677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1" name="Google Shape;4911;p21"/>
          <p:cNvSpPr/>
          <p:nvPr/>
        </p:nvSpPr>
        <p:spPr>
          <a:xfrm>
            <a:off x="4053942" y="456831"/>
            <a:ext cx="40738" cy="38164"/>
          </a:xfrm>
          <a:custGeom>
            <a:avLst/>
            <a:gdLst/>
            <a:ahLst/>
            <a:cxnLst/>
            <a:rect l="l" t="t" r="r" b="b"/>
            <a:pathLst>
              <a:path w="1187" h="1112" extrusionOk="0">
                <a:moveTo>
                  <a:pt x="492" y="1"/>
                </a:moveTo>
                <a:cubicBezTo>
                  <a:pt x="412" y="1"/>
                  <a:pt x="330" y="38"/>
                  <a:pt x="251" y="127"/>
                </a:cubicBezTo>
                <a:cubicBezTo>
                  <a:pt x="240" y="149"/>
                  <a:pt x="217" y="161"/>
                  <a:pt x="206" y="183"/>
                </a:cubicBezTo>
                <a:cubicBezTo>
                  <a:pt x="0" y="486"/>
                  <a:pt x="142" y="1111"/>
                  <a:pt x="514" y="1111"/>
                </a:cubicBezTo>
                <a:cubicBezTo>
                  <a:pt x="572" y="1111"/>
                  <a:pt x="634" y="1097"/>
                  <a:pt x="702" y="1063"/>
                </a:cubicBezTo>
                <a:cubicBezTo>
                  <a:pt x="1187" y="840"/>
                  <a:pt x="871" y="1"/>
                  <a:pt x="49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2" name="Google Shape;4912;p21"/>
          <p:cNvSpPr/>
          <p:nvPr/>
        </p:nvSpPr>
        <p:spPr>
          <a:xfrm>
            <a:off x="3783329" y="105189"/>
            <a:ext cx="51137" cy="28863"/>
          </a:xfrm>
          <a:custGeom>
            <a:avLst/>
            <a:gdLst/>
            <a:ahLst/>
            <a:cxnLst/>
            <a:rect l="l" t="t" r="r" b="b"/>
            <a:pathLst>
              <a:path w="1490" h="841" extrusionOk="0">
                <a:moveTo>
                  <a:pt x="890" y="0"/>
                </a:moveTo>
                <a:cubicBezTo>
                  <a:pt x="480" y="0"/>
                  <a:pt x="0" y="418"/>
                  <a:pt x="372" y="725"/>
                </a:cubicBezTo>
                <a:cubicBezTo>
                  <a:pt x="395" y="736"/>
                  <a:pt x="406" y="747"/>
                  <a:pt x="429" y="759"/>
                </a:cubicBezTo>
                <a:cubicBezTo>
                  <a:pt x="518" y="815"/>
                  <a:pt x="633" y="841"/>
                  <a:pt x="751" y="841"/>
                </a:cubicBezTo>
                <a:cubicBezTo>
                  <a:pt x="1107" y="841"/>
                  <a:pt x="1490" y="602"/>
                  <a:pt x="1286" y="228"/>
                </a:cubicBezTo>
                <a:cubicBezTo>
                  <a:pt x="1203" y="65"/>
                  <a:pt x="1052" y="0"/>
                  <a:pt x="89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3" name="Google Shape;4913;p21"/>
          <p:cNvSpPr/>
          <p:nvPr/>
        </p:nvSpPr>
        <p:spPr>
          <a:xfrm>
            <a:off x="3868031" y="-107046"/>
            <a:ext cx="50862" cy="34629"/>
          </a:xfrm>
          <a:custGeom>
            <a:avLst/>
            <a:gdLst/>
            <a:ahLst/>
            <a:cxnLst/>
            <a:rect l="l" t="t" r="r" b="b"/>
            <a:pathLst>
              <a:path w="1482" h="1009" extrusionOk="0">
                <a:moveTo>
                  <a:pt x="810" y="1"/>
                </a:moveTo>
                <a:cubicBezTo>
                  <a:pt x="294" y="1"/>
                  <a:pt x="1" y="1008"/>
                  <a:pt x="577" y="1008"/>
                </a:cubicBezTo>
                <a:cubicBezTo>
                  <a:pt x="589" y="1008"/>
                  <a:pt x="600" y="1008"/>
                  <a:pt x="612" y="1007"/>
                </a:cubicBezTo>
                <a:lnTo>
                  <a:pt x="680" y="1007"/>
                </a:lnTo>
                <a:cubicBezTo>
                  <a:pt x="1098" y="928"/>
                  <a:pt x="1481" y="217"/>
                  <a:pt x="951" y="26"/>
                </a:cubicBezTo>
                <a:cubicBezTo>
                  <a:pt x="902" y="8"/>
                  <a:pt x="855" y="1"/>
                  <a:pt x="81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4" name="Google Shape;4914;p21"/>
          <p:cNvSpPr/>
          <p:nvPr/>
        </p:nvSpPr>
        <p:spPr>
          <a:xfrm>
            <a:off x="4092758" y="422889"/>
            <a:ext cx="40498" cy="29515"/>
          </a:xfrm>
          <a:custGeom>
            <a:avLst/>
            <a:gdLst/>
            <a:ahLst/>
            <a:cxnLst/>
            <a:rect l="l" t="t" r="r" b="b"/>
            <a:pathLst>
              <a:path w="1180" h="860" extrusionOk="0">
                <a:moveTo>
                  <a:pt x="556" y="0"/>
                </a:moveTo>
                <a:cubicBezTo>
                  <a:pt x="263" y="0"/>
                  <a:pt x="1" y="158"/>
                  <a:pt x="124" y="473"/>
                </a:cubicBezTo>
                <a:cubicBezTo>
                  <a:pt x="135" y="495"/>
                  <a:pt x="147" y="518"/>
                  <a:pt x="158" y="540"/>
                </a:cubicBezTo>
                <a:cubicBezTo>
                  <a:pt x="264" y="730"/>
                  <a:pt x="532" y="860"/>
                  <a:pt x="766" y="860"/>
                </a:cubicBezTo>
                <a:cubicBezTo>
                  <a:pt x="978" y="860"/>
                  <a:pt x="1163" y="752"/>
                  <a:pt x="1174" y="484"/>
                </a:cubicBezTo>
                <a:cubicBezTo>
                  <a:pt x="1179" y="161"/>
                  <a:pt x="852" y="0"/>
                  <a:pt x="55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21"/>
          <p:cNvSpPr/>
          <p:nvPr/>
        </p:nvSpPr>
        <p:spPr>
          <a:xfrm>
            <a:off x="4215418" y="150182"/>
            <a:ext cx="39571" cy="37031"/>
          </a:xfrm>
          <a:custGeom>
            <a:avLst/>
            <a:gdLst/>
            <a:ahLst/>
            <a:cxnLst/>
            <a:rect l="l" t="t" r="r" b="b"/>
            <a:pathLst>
              <a:path w="1153" h="1079" extrusionOk="0">
                <a:moveTo>
                  <a:pt x="602" y="1"/>
                </a:moveTo>
                <a:cubicBezTo>
                  <a:pt x="598" y="1"/>
                  <a:pt x="594" y="1"/>
                  <a:pt x="590" y="1"/>
                </a:cubicBezTo>
                <a:cubicBezTo>
                  <a:pt x="19" y="11"/>
                  <a:pt x="1" y="1079"/>
                  <a:pt x="459" y="1079"/>
                </a:cubicBezTo>
                <a:cubicBezTo>
                  <a:pt x="508" y="1079"/>
                  <a:pt x="563" y="1066"/>
                  <a:pt x="624" y="1039"/>
                </a:cubicBezTo>
                <a:cubicBezTo>
                  <a:pt x="635" y="1028"/>
                  <a:pt x="658" y="1016"/>
                  <a:pt x="680" y="1005"/>
                </a:cubicBezTo>
                <a:cubicBezTo>
                  <a:pt x="1039" y="792"/>
                  <a:pt x="1152" y="1"/>
                  <a:pt x="60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21"/>
          <p:cNvSpPr/>
          <p:nvPr/>
        </p:nvSpPr>
        <p:spPr>
          <a:xfrm>
            <a:off x="3790605" y="-24918"/>
            <a:ext cx="38713" cy="32810"/>
          </a:xfrm>
          <a:custGeom>
            <a:avLst/>
            <a:gdLst/>
            <a:ahLst/>
            <a:cxnLst/>
            <a:rect l="l" t="t" r="r" b="b"/>
            <a:pathLst>
              <a:path w="1128" h="956" extrusionOk="0">
                <a:moveTo>
                  <a:pt x="469" y="1"/>
                </a:moveTo>
                <a:cubicBezTo>
                  <a:pt x="331" y="1"/>
                  <a:pt x="206" y="72"/>
                  <a:pt x="138" y="250"/>
                </a:cubicBezTo>
                <a:cubicBezTo>
                  <a:pt x="1" y="640"/>
                  <a:pt x="450" y="956"/>
                  <a:pt x="785" y="956"/>
                </a:cubicBezTo>
                <a:cubicBezTo>
                  <a:pt x="974" y="956"/>
                  <a:pt x="1128" y="856"/>
                  <a:pt x="1119" y="612"/>
                </a:cubicBezTo>
                <a:cubicBezTo>
                  <a:pt x="1119" y="589"/>
                  <a:pt x="1108" y="566"/>
                  <a:pt x="1108" y="544"/>
                </a:cubicBezTo>
                <a:cubicBezTo>
                  <a:pt x="1063" y="275"/>
                  <a:pt x="741" y="1"/>
                  <a:pt x="469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7" name="Google Shape;4917;p21"/>
          <p:cNvSpPr/>
          <p:nvPr/>
        </p:nvSpPr>
        <p:spPr>
          <a:xfrm>
            <a:off x="3777460" y="72070"/>
            <a:ext cx="38988" cy="32604"/>
          </a:xfrm>
          <a:custGeom>
            <a:avLst/>
            <a:gdLst/>
            <a:ahLst/>
            <a:cxnLst/>
            <a:rect l="l" t="t" r="r" b="b"/>
            <a:pathLst>
              <a:path w="1136" h="950" extrusionOk="0">
                <a:moveTo>
                  <a:pt x="474" y="1"/>
                </a:moveTo>
                <a:cubicBezTo>
                  <a:pt x="332" y="1"/>
                  <a:pt x="203" y="74"/>
                  <a:pt x="137" y="257"/>
                </a:cubicBezTo>
                <a:cubicBezTo>
                  <a:pt x="1" y="644"/>
                  <a:pt x="453" y="949"/>
                  <a:pt x="788" y="949"/>
                </a:cubicBezTo>
                <a:cubicBezTo>
                  <a:pt x="981" y="949"/>
                  <a:pt x="1135" y="849"/>
                  <a:pt x="1119" y="607"/>
                </a:cubicBezTo>
                <a:cubicBezTo>
                  <a:pt x="1119" y="584"/>
                  <a:pt x="1119" y="561"/>
                  <a:pt x="1107" y="528"/>
                </a:cubicBezTo>
                <a:cubicBezTo>
                  <a:pt x="1063" y="262"/>
                  <a:pt x="743" y="1"/>
                  <a:pt x="474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8" name="Google Shape;4918;p21"/>
          <p:cNvSpPr/>
          <p:nvPr/>
        </p:nvSpPr>
        <p:spPr>
          <a:xfrm>
            <a:off x="3851454" y="29136"/>
            <a:ext cx="42420" cy="36688"/>
          </a:xfrm>
          <a:custGeom>
            <a:avLst/>
            <a:gdLst/>
            <a:ahLst/>
            <a:cxnLst/>
            <a:rect l="l" t="t" r="r" b="b"/>
            <a:pathLst>
              <a:path w="1236" h="1069" extrusionOk="0">
                <a:moveTo>
                  <a:pt x="765" y="1"/>
                </a:moveTo>
                <a:cubicBezTo>
                  <a:pt x="722" y="1"/>
                  <a:pt x="674" y="10"/>
                  <a:pt x="622" y="30"/>
                </a:cubicBezTo>
                <a:cubicBezTo>
                  <a:pt x="599" y="30"/>
                  <a:pt x="576" y="41"/>
                  <a:pt x="554" y="52"/>
                </a:cubicBezTo>
                <a:cubicBezTo>
                  <a:pt x="170" y="244"/>
                  <a:pt x="1" y="1034"/>
                  <a:pt x="554" y="1068"/>
                </a:cubicBezTo>
                <a:cubicBezTo>
                  <a:pt x="562" y="1068"/>
                  <a:pt x="570" y="1068"/>
                  <a:pt x="579" y="1068"/>
                </a:cubicBezTo>
                <a:cubicBezTo>
                  <a:pt x="1156" y="1068"/>
                  <a:pt x="1235" y="1"/>
                  <a:pt x="765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9" name="Google Shape;4919;p21"/>
          <p:cNvSpPr/>
          <p:nvPr/>
        </p:nvSpPr>
        <p:spPr>
          <a:xfrm>
            <a:off x="4096087" y="685780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8" y="1"/>
                </a:moveTo>
                <a:cubicBezTo>
                  <a:pt x="51" y="1"/>
                  <a:pt x="1" y="1073"/>
                  <a:pt x="470" y="1073"/>
                </a:cubicBezTo>
                <a:cubicBezTo>
                  <a:pt x="516" y="1073"/>
                  <a:pt x="568" y="1062"/>
                  <a:pt x="625" y="1039"/>
                </a:cubicBezTo>
                <a:cubicBezTo>
                  <a:pt x="648" y="1039"/>
                  <a:pt x="670" y="1027"/>
                  <a:pt x="682" y="1016"/>
                </a:cubicBezTo>
                <a:cubicBezTo>
                  <a:pt x="1054" y="813"/>
                  <a:pt x="1201" y="23"/>
                  <a:pt x="636" y="1"/>
                </a:cubicBezTo>
                <a:cubicBezTo>
                  <a:pt x="634" y="1"/>
                  <a:pt x="631" y="1"/>
                  <a:pt x="62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0" name="Google Shape;4920;p21"/>
          <p:cNvSpPr/>
          <p:nvPr/>
        </p:nvSpPr>
        <p:spPr>
          <a:xfrm>
            <a:off x="4079785" y="190543"/>
            <a:ext cx="40841" cy="29206"/>
          </a:xfrm>
          <a:custGeom>
            <a:avLst/>
            <a:gdLst/>
            <a:ahLst/>
            <a:cxnLst/>
            <a:rect l="l" t="t" r="r" b="b"/>
            <a:pathLst>
              <a:path w="1190" h="851" extrusionOk="0">
                <a:moveTo>
                  <a:pt x="419" y="1"/>
                </a:moveTo>
                <a:cubicBezTo>
                  <a:pt x="195" y="1"/>
                  <a:pt x="0" y="114"/>
                  <a:pt x="6" y="393"/>
                </a:cubicBezTo>
                <a:cubicBezTo>
                  <a:pt x="11" y="703"/>
                  <a:pt x="318" y="851"/>
                  <a:pt x="603" y="851"/>
                </a:cubicBezTo>
                <a:cubicBezTo>
                  <a:pt x="909" y="851"/>
                  <a:pt x="1190" y="681"/>
                  <a:pt x="1044" y="359"/>
                </a:cubicBezTo>
                <a:cubicBezTo>
                  <a:pt x="1032" y="337"/>
                  <a:pt x="1021" y="325"/>
                  <a:pt x="1010" y="303"/>
                </a:cubicBezTo>
                <a:cubicBezTo>
                  <a:pt x="907" y="120"/>
                  <a:pt x="648" y="1"/>
                  <a:pt x="419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1" name="Google Shape;4921;p21"/>
          <p:cNvSpPr/>
          <p:nvPr/>
        </p:nvSpPr>
        <p:spPr>
          <a:xfrm>
            <a:off x="4286563" y="502168"/>
            <a:ext cx="40909" cy="29481"/>
          </a:xfrm>
          <a:custGeom>
            <a:avLst/>
            <a:gdLst/>
            <a:ahLst/>
            <a:cxnLst/>
            <a:rect l="l" t="t" r="r" b="b"/>
            <a:pathLst>
              <a:path w="1192" h="859" extrusionOk="0">
                <a:moveTo>
                  <a:pt x="412" y="0"/>
                </a:moveTo>
                <a:cubicBezTo>
                  <a:pt x="191" y="0"/>
                  <a:pt x="1" y="114"/>
                  <a:pt x="6" y="397"/>
                </a:cubicBezTo>
                <a:cubicBezTo>
                  <a:pt x="12" y="711"/>
                  <a:pt x="316" y="859"/>
                  <a:pt x="600" y="859"/>
                </a:cubicBezTo>
                <a:cubicBezTo>
                  <a:pt x="908" y="859"/>
                  <a:pt x="1191" y="686"/>
                  <a:pt x="1045" y="363"/>
                </a:cubicBezTo>
                <a:cubicBezTo>
                  <a:pt x="1033" y="340"/>
                  <a:pt x="1022" y="329"/>
                  <a:pt x="1011" y="307"/>
                </a:cubicBezTo>
                <a:cubicBezTo>
                  <a:pt x="902" y="123"/>
                  <a:pt x="640" y="0"/>
                  <a:pt x="41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2" name="Google Shape;4922;p21"/>
          <p:cNvSpPr/>
          <p:nvPr/>
        </p:nvSpPr>
        <p:spPr>
          <a:xfrm>
            <a:off x="4063380" y="289384"/>
            <a:ext cx="38953" cy="32879"/>
          </a:xfrm>
          <a:custGeom>
            <a:avLst/>
            <a:gdLst/>
            <a:ahLst/>
            <a:cxnLst/>
            <a:rect l="l" t="t" r="r" b="b"/>
            <a:pathLst>
              <a:path w="1135" h="958" extrusionOk="0">
                <a:moveTo>
                  <a:pt x="484" y="0"/>
                </a:moveTo>
                <a:cubicBezTo>
                  <a:pt x="343" y="0"/>
                  <a:pt x="215" y="73"/>
                  <a:pt x="145" y="255"/>
                </a:cubicBezTo>
                <a:cubicBezTo>
                  <a:pt x="0" y="639"/>
                  <a:pt x="455" y="958"/>
                  <a:pt x="794" y="958"/>
                </a:cubicBezTo>
                <a:cubicBezTo>
                  <a:pt x="982" y="958"/>
                  <a:pt x="1135" y="859"/>
                  <a:pt x="1127" y="616"/>
                </a:cubicBezTo>
                <a:cubicBezTo>
                  <a:pt x="1127" y="594"/>
                  <a:pt x="1116" y="571"/>
                  <a:pt x="1116" y="549"/>
                </a:cubicBezTo>
                <a:cubicBezTo>
                  <a:pt x="1071" y="267"/>
                  <a:pt x="754" y="0"/>
                  <a:pt x="48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3" name="Google Shape;4923;p21"/>
          <p:cNvSpPr/>
          <p:nvPr/>
        </p:nvSpPr>
        <p:spPr>
          <a:xfrm>
            <a:off x="3776705" y="-75163"/>
            <a:ext cx="39090" cy="32570"/>
          </a:xfrm>
          <a:custGeom>
            <a:avLst/>
            <a:gdLst/>
            <a:ahLst/>
            <a:cxnLst/>
            <a:rect l="l" t="t" r="r" b="b"/>
            <a:pathLst>
              <a:path w="1139" h="949" extrusionOk="0">
                <a:moveTo>
                  <a:pt x="472" y="0"/>
                </a:moveTo>
                <a:cubicBezTo>
                  <a:pt x="328" y="0"/>
                  <a:pt x="199" y="74"/>
                  <a:pt x="136" y="259"/>
                </a:cubicBezTo>
                <a:cubicBezTo>
                  <a:pt x="1" y="644"/>
                  <a:pt x="452" y="949"/>
                  <a:pt x="788" y="949"/>
                </a:cubicBezTo>
                <a:cubicBezTo>
                  <a:pt x="983" y="949"/>
                  <a:pt x="1139" y="846"/>
                  <a:pt x="1118" y="597"/>
                </a:cubicBezTo>
                <a:cubicBezTo>
                  <a:pt x="1118" y="575"/>
                  <a:pt x="1118" y="552"/>
                  <a:pt x="1107" y="530"/>
                </a:cubicBezTo>
                <a:cubicBezTo>
                  <a:pt x="1063" y="258"/>
                  <a:pt x="741" y="0"/>
                  <a:pt x="47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4" name="Google Shape;4924;p21"/>
          <p:cNvSpPr/>
          <p:nvPr/>
        </p:nvSpPr>
        <p:spPr>
          <a:xfrm>
            <a:off x="3728691" y="1748"/>
            <a:ext cx="42763" cy="36963"/>
          </a:xfrm>
          <a:custGeom>
            <a:avLst/>
            <a:gdLst/>
            <a:ahLst/>
            <a:cxnLst/>
            <a:rect l="l" t="t" r="r" b="b"/>
            <a:pathLst>
              <a:path w="1246" h="1077" extrusionOk="0">
                <a:moveTo>
                  <a:pt x="770" y="0"/>
                </a:moveTo>
                <a:cubicBezTo>
                  <a:pt x="729" y="0"/>
                  <a:pt x="683" y="8"/>
                  <a:pt x="633" y="26"/>
                </a:cubicBezTo>
                <a:cubicBezTo>
                  <a:pt x="610" y="38"/>
                  <a:pt x="588" y="49"/>
                  <a:pt x="565" y="60"/>
                </a:cubicBezTo>
                <a:cubicBezTo>
                  <a:pt x="181" y="241"/>
                  <a:pt x="1" y="1042"/>
                  <a:pt x="565" y="1076"/>
                </a:cubicBezTo>
                <a:cubicBezTo>
                  <a:pt x="573" y="1076"/>
                  <a:pt x="581" y="1076"/>
                  <a:pt x="589" y="1076"/>
                </a:cubicBezTo>
                <a:cubicBezTo>
                  <a:pt x="1160" y="1076"/>
                  <a:pt x="1245" y="0"/>
                  <a:pt x="77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5" name="Google Shape;4925;p21"/>
          <p:cNvSpPr/>
          <p:nvPr/>
        </p:nvSpPr>
        <p:spPr>
          <a:xfrm>
            <a:off x="4136688" y="75262"/>
            <a:ext cx="40498" cy="29378"/>
          </a:xfrm>
          <a:custGeom>
            <a:avLst/>
            <a:gdLst/>
            <a:ahLst/>
            <a:cxnLst/>
            <a:rect l="l" t="t" r="r" b="b"/>
            <a:pathLst>
              <a:path w="1180" h="856" extrusionOk="0">
                <a:moveTo>
                  <a:pt x="558" y="0"/>
                </a:moveTo>
                <a:cubicBezTo>
                  <a:pt x="263" y="0"/>
                  <a:pt x="1" y="158"/>
                  <a:pt x="131" y="468"/>
                </a:cubicBezTo>
                <a:cubicBezTo>
                  <a:pt x="142" y="491"/>
                  <a:pt x="153" y="514"/>
                  <a:pt x="164" y="536"/>
                </a:cubicBezTo>
                <a:cubicBezTo>
                  <a:pt x="265" y="725"/>
                  <a:pt x="533" y="856"/>
                  <a:pt x="768" y="856"/>
                </a:cubicBezTo>
                <a:cubicBezTo>
                  <a:pt x="982" y="856"/>
                  <a:pt x="1169" y="748"/>
                  <a:pt x="1180" y="480"/>
                </a:cubicBezTo>
                <a:cubicBezTo>
                  <a:pt x="1180" y="158"/>
                  <a:pt x="853" y="0"/>
                  <a:pt x="55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6" name="Google Shape;4926;p21"/>
          <p:cNvSpPr/>
          <p:nvPr/>
        </p:nvSpPr>
        <p:spPr>
          <a:xfrm>
            <a:off x="3931866" y="782700"/>
            <a:ext cx="39571" cy="38095"/>
          </a:xfrm>
          <a:custGeom>
            <a:avLst/>
            <a:gdLst/>
            <a:ahLst/>
            <a:cxnLst/>
            <a:rect l="l" t="t" r="r" b="b"/>
            <a:pathLst>
              <a:path w="1153" h="1110" extrusionOk="0">
                <a:moveTo>
                  <a:pt x="523" y="0"/>
                </a:moveTo>
                <a:cubicBezTo>
                  <a:pt x="452" y="0"/>
                  <a:pt x="376" y="30"/>
                  <a:pt x="298" y="99"/>
                </a:cubicBezTo>
                <a:cubicBezTo>
                  <a:pt x="276" y="122"/>
                  <a:pt x="265" y="133"/>
                  <a:pt x="253" y="156"/>
                </a:cubicBezTo>
                <a:cubicBezTo>
                  <a:pt x="0" y="429"/>
                  <a:pt x="83" y="1110"/>
                  <a:pt x="485" y="1110"/>
                </a:cubicBezTo>
                <a:cubicBezTo>
                  <a:pt x="531" y="1110"/>
                  <a:pt x="582" y="1101"/>
                  <a:pt x="637" y="1081"/>
                </a:cubicBezTo>
                <a:cubicBezTo>
                  <a:pt x="1153" y="909"/>
                  <a:pt x="916" y="0"/>
                  <a:pt x="523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7" name="Google Shape;4927;p21"/>
          <p:cNvSpPr/>
          <p:nvPr/>
        </p:nvSpPr>
        <p:spPr>
          <a:xfrm>
            <a:off x="4306709" y="353219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415" y="0"/>
                </a:moveTo>
                <a:cubicBezTo>
                  <a:pt x="193" y="0"/>
                  <a:pt x="1" y="114"/>
                  <a:pt x="6" y="392"/>
                </a:cubicBezTo>
                <a:cubicBezTo>
                  <a:pt x="12" y="703"/>
                  <a:pt x="319" y="850"/>
                  <a:pt x="604" y="850"/>
                </a:cubicBezTo>
                <a:cubicBezTo>
                  <a:pt x="910" y="850"/>
                  <a:pt x="1190" y="680"/>
                  <a:pt x="1044" y="359"/>
                </a:cubicBezTo>
                <a:cubicBezTo>
                  <a:pt x="1033" y="336"/>
                  <a:pt x="1022" y="325"/>
                  <a:pt x="1010" y="302"/>
                </a:cubicBezTo>
                <a:cubicBezTo>
                  <a:pt x="902" y="119"/>
                  <a:pt x="643" y="0"/>
                  <a:pt x="415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21"/>
          <p:cNvSpPr/>
          <p:nvPr/>
        </p:nvSpPr>
        <p:spPr>
          <a:xfrm>
            <a:off x="3940480" y="-1821"/>
            <a:ext cx="40463" cy="38267"/>
          </a:xfrm>
          <a:custGeom>
            <a:avLst/>
            <a:gdLst/>
            <a:ahLst/>
            <a:cxnLst/>
            <a:rect l="l" t="t" r="r" b="b"/>
            <a:pathLst>
              <a:path w="1179" h="1115" extrusionOk="0">
                <a:moveTo>
                  <a:pt x="671" y="0"/>
                </a:moveTo>
                <a:cubicBezTo>
                  <a:pt x="618" y="0"/>
                  <a:pt x="561" y="13"/>
                  <a:pt x="499" y="40"/>
                </a:cubicBezTo>
                <a:cubicBezTo>
                  <a:pt x="1" y="256"/>
                  <a:pt x="293" y="1115"/>
                  <a:pt x="679" y="1115"/>
                </a:cubicBezTo>
                <a:cubicBezTo>
                  <a:pt x="756" y="1115"/>
                  <a:pt x="837" y="1080"/>
                  <a:pt x="916" y="999"/>
                </a:cubicBezTo>
                <a:cubicBezTo>
                  <a:pt x="928" y="977"/>
                  <a:pt x="939" y="954"/>
                  <a:pt x="950" y="943"/>
                </a:cubicBezTo>
                <a:cubicBezTo>
                  <a:pt x="1178" y="646"/>
                  <a:pt x="1049" y="0"/>
                  <a:pt x="67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21"/>
          <p:cNvSpPr/>
          <p:nvPr/>
        </p:nvSpPr>
        <p:spPr>
          <a:xfrm>
            <a:off x="3916113" y="388226"/>
            <a:ext cx="50691" cy="28451"/>
          </a:xfrm>
          <a:custGeom>
            <a:avLst/>
            <a:gdLst/>
            <a:ahLst/>
            <a:cxnLst/>
            <a:rect l="l" t="t" r="r" b="b"/>
            <a:pathLst>
              <a:path w="1477" h="829" extrusionOk="0">
                <a:moveTo>
                  <a:pt x="713" y="0"/>
                </a:moveTo>
                <a:cubicBezTo>
                  <a:pt x="366" y="0"/>
                  <a:pt x="1" y="221"/>
                  <a:pt x="182" y="591"/>
                </a:cubicBezTo>
                <a:cubicBezTo>
                  <a:pt x="265" y="761"/>
                  <a:pt x="425" y="829"/>
                  <a:pt x="596" y="829"/>
                </a:cubicBezTo>
                <a:cubicBezTo>
                  <a:pt x="1004" y="829"/>
                  <a:pt x="1477" y="442"/>
                  <a:pt x="1119" y="140"/>
                </a:cubicBezTo>
                <a:cubicBezTo>
                  <a:pt x="1096" y="117"/>
                  <a:pt x="1073" y="106"/>
                  <a:pt x="1062" y="95"/>
                </a:cubicBezTo>
                <a:cubicBezTo>
                  <a:pt x="968" y="31"/>
                  <a:pt x="842" y="0"/>
                  <a:pt x="71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0" name="Google Shape;4930;p21"/>
          <p:cNvSpPr/>
          <p:nvPr/>
        </p:nvSpPr>
        <p:spPr>
          <a:xfrm>
            <a:off x="4167747" y="110611"/>
            <a:ext cx="50519" cy="34629"/>
          </a:xfrm>
          <a:custGeom>
            <a:avLst/>
            <a:gdLst/>
            <a:ahLst/>
            <a:cxnLst/>
            <a:rect l="l" t="t" r="r" b="b"/>
            <a:pathLst>
              <a:path w="1472" h="1009" extrusionOk="0">
                <a:moveTo>
                  <a:pt x="800" y="0"/>
                </a:moveTo>
                <a:cubicBezTo>
                  <a:pt x="285" y="0"/>
                  <a:pt x="1" y="1008"/>
                  <a:pt x="567" y="1008"/>
                </a:cubicBezTo>
                <a:cubicBezTo>
                  <a:pt x="579" y="1008"/>
                  <a:pt x="590" y="1008"/>
                  <a:pt x="602" y="1007"/>
                </a:cubicBezTo>
                <a:lnTo>
                  <a:pt x="670" y="1007"/>
                </a:lnTo>
                <a:cubicBezTo>
                  <a:pt x="1087" y="928"/>
                  <a:pt x="1471" y="217"/>
                  <a:pt x="941" y="25"/>
                </a:cubicBezTo>
                <a:cubicBezTo>
                  <a:pt x="892" y="8"/>
                  <a:pt x="845" y="0"/>
                  <a:pt x="80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1" name="Google Shape;4931;p21"/>
          <p:cNvSpPr/>
          <p:nvPr/>
        </p:nvSpPr>
        <p:spPr>
          <a:xfrm>
            <a:off x="3924041" y="87274"/>
            <a:ext cx="39983" cy="30133"/>
          </a:xfrm>
          <a:custGeom>
            <a:avLst/>
            <a:gdLst/>
            <a:ahLst/>
            <a:cxnLst/>
            <a:rect l="l" t="t" r="r" b="b"/>
            <a:pathLst>
              <a:path w="1165" h="878" extrusionOk="0">
                <a:moveTo>
                  <a:pt x="400" y="1"/>
                </a:moveTo>
                <a:cubicBezTo>
                  <a:pt x="202" y="1"/>
                  <a:pt x="34" y="101"/>
                  <a:pt x="19" y="355"/>
                </a:cubicBezTo>
                <a:cubicBezTo>
                  <a:pt x="1" y="698"/>
                  <a:pt x="349" y="877"/>
                  <a:pt x="651" y="877"/>
                </a:cubicBezTo>
                <a:cubicBezTo>
                  <a:pt x="926" y="877"/>
                  <a:pt x="1164" y="729"/>
                  <a:pt x="1057" y="423"/>
                </a:cubicBezTo>
                <a:cubicBezTo>
                  <a:pt x="1045" y="401"/>
                  <a:pt x="1034" y="378"/>
                  <a:pt x="1023" y="355"/>
                </a:cubicBezTo>
                <a:cubicBezTo>
                  <a:pt x="924" y="151"/>
                  <a:pt x="640" y="1"/>
                  <a:pt x="400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2" name="Google Shape;4932;p21"/>
          <p:cNvSpPr/>
          <p:nvPr/>
        </p:nvSpPr>
        <p:spPr>
          <a:xfrm>
            <a:off x="4087301" y="-34082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735" y="1"/>
                </a:moveTo>
                <a:cubicBezTo>
                  <a:pt x="691" y="1"/>
                  <a:pt x="642" y="11"/>
                  <a:pt x="588" y="32"/>
                </a:cubicBezTo>
                <a:cubicBezTo>
                  <a:pt x="565" y="44"/>
                  <a:pt x="543" y="55"/>
                  <a:pt x="520" y="66"/>
                </a:cubicBezTo>
                <a:cubicBezTo>
                  <a:pt x="148" y="269"/>
                  <a:pt x="1" y="1070"/>
                  <a:pt x="565" y="1082"/>
                </a:cubicBezTo>
                <a:cubicBezTo>
                  <a:pt x="568" y="1082"/>
                  <a:pt x="571" y="1082"/>
                  <a:pt x="573" y="1082"/>
                </a:cubicBezTo>
                <a:cubicBezTo>
                  <a:pt x="1153" y="1082"/>
                  <a:pt x="1201" y="1"/>
                  <a:pt x="73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3" name="Google Shape;4933;p21"/>
          <p:cNvSpPr/>
          <p:nvPr/>
        </p:nvSpPr>
        <p:spPr>
          <a:xfrm>
            <a:off x="4062522" y="392653"/>
            <a:ext cx="38953" cy="32570"/>
          </a:xfrm>
          <a:custGeom>
            <a:avLst/>
            <a:gdLst/>
            <a:ahLst/>
            <a:cxnLst/>
            <a:rect l="l" t="t" r="r" b="b"/>
            <a:pathLst>
              <a:path w="1135" h="949" extrusionOk="0">
                <a:moveTo>
                  <a:pt x="477" y="0"/>
                </a:moveTo>
                <a:cubicBezTo>
                  <a:pt x="333" y="0"/>
                  <a:pt x="203" y="74"/>
                  <a:pt x="136" y="259"/>
                </a:cubicBezTo>
                <a:cubicBezTo>
                  <a:pt x="1" y="645"/>
                  <a:pt x="448" y="949"/>
                  <a:pt x="783" y="949"/>
                </a:cubicBezTo>
                <a:cubicBezTo>
                  <a:pt x="978" y="949"/>
                  <a:pt x="1135" y="846"/>
                  <a:pt x="1118" y="598"/>
                </a:cubicBezTo>
                <a:cubicBezTo>
                  <a:pt x="1118" y="575"/>
                  <a:pt x="1118" y="552"/>
                  <a:pt x="1107" y="530"/>
                </a:cubicBezTo>
                <a:cubicBezTo>
                  <a:pt x="1063" y="258"/>
                  <a:pt x="746" y="0"/>
                  <a:pt x="477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4" name="Google Shape;4934;p21"/>
          <p:cNvSpPr/>
          <p:nvPr/>
        </p:nvSpPr>
        <p:spPr>
          <a:xfrm>
            <a:off x="3872973" y="450963"/>
            <a:ext cx="40498" cy="29550"/>
          </a:xfrm>
          <a:custGeom>
            <a:avLst/>
            <a:gdLst/>
            <a:ahLst/>
            <a:cxnLst/>
            <a:rect l="l" t="t" r="r" b="b"/>
            <a:pathLst>
              <a:path w="1180" h="861" extrusionOk="0">
                <a:moveTo>
                  <a:pt x="556" y="0"/>
                </a:moveTo>
                <a:cubicBezTo>
                  <a:pt x="263" y="0"/>
                  <a:pt x="1" y="158"/>
                  <a:pt x="130" y="467"/>
                </a:cubicBezTo>
                <a:cubicBezTo>
                  <a:pt x="130" y="490"/>
                  <a:pt x="141" y="512"/>
                  <a:pt x="153" y="535"/>
                </a:cubicBezTo>
                <a:cubicBezTo>
                  <a:pt x="259" y="730"/>
                  <a:pt x="530" y="860"/>
                  <a:pt x="765" y="860"/>
                </a:cubicBezTo>
                <a:cubicBezTo>
                  <a:pt x="978" y="860"/>
                  <a:pt x="1163" y="753"/>
                  <a:pt x="1168" y="490"/>
                </a:cubicBezTo>
                <a:cubicBezTo>
                  <a:pt x="1179" y="161"/>
                  <a:pt x="852" y="0"/>
                  <a:pt x="55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5" name="Google Shape;4935;p21"/>
          <p:cNvSpPr/>
          <p:nvPr/>
        </p:nvSpPr>
        <p:spPr>
          <a:xfrm>
            <a:off x="3777357" y="189307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8" y="0"/>
                </a:moveTo>
                <a:cubicBezTo>
                  <a:pt x="51" y="0"/>
                  <a:pt x="1" y="1073"/>
                  <a:pt x="470" y="1073"/>
                </a:cubicBezTo>
                <a:cubicBezTo>
                  <a:pt x="516" y="1073"/>
                  <a:pt x="568" y="1062"/>
                  <a:pt x="625" y="1038"/>
                </a:cubicBezTo>
                <a:cubicBezTo>
                  <a:pt x="648" y="1027"/>
                  <a:pt x="670" y="1027"/>
                  <a:pt x="682" y="1016"/>
                </a:cubicBezTo>
                <a:cubicBezTo>
                  <a:pt x="1054" y="813"/>
                  <a:pt x="1201" y="12"/>
                  <a:pt x="637" y="0"/>
                </a:cubicBezTo>
                <a:cubicBezTo>
                  <a:pt x="634" y="0"/>
                  <a:pt x="631" y="0"/>
                  <a:pt x="62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6" name="Google Shape;4936;p21"/>
          <p:cNvSpPr/>
          <p:nvPr/>
        </p:nvSpPr>
        <p:spPr>
          <a:xfrm>
            <a:off x="4134388" y="202246"/>
            <a:ext cx="38816" cy="32982"/>
          </a:xfrm>
          <a:custGeom>
            <a:avLst/>
            <a:gdLst/>
            <a:ahLst/>
            <a:cxnLst/>
            <a:rect l="l" t="t" r="r" b="b"/>
            <a:pathLst>
              <a:path w="1131" h="961" extrusionOk="0">
                <a:moveTo>
                  <a:pt x="492" y="0"/>
                </a:moveTo>
                <a:cubicBezTo>
                  <a:pt x="350" y="0"/>
                  <a:pt x="222" y="73"/>
                  <a:pt x="152" y="255"/>
                </a:cubicBezTo>
                <a:cubicBezTo>
                  <a:pt x="1" y="645"/>
                  <a:pt x="449" y="961"/>
                  <a:pt x="786" y="961"/>
                </a:cubicBezTo>
                <a:cubicBezTo>
                  <a:pt x="976" y="961"/>
                  <a:pt x="1131" y="860"/>
                  <a:pt x="1123" y="616"/>
                </a:cubicBezTo>
                <a:cubicBezTo>
                  <a:pt x="1123" y="594"/>
                  <a:pt x="1123" y="571"/>
                  <a:pt x="1123" y="549"/>
                </a:cubicBezTo>
                <a:cubicBezTo>
                  <a:pt x="1078" y="267"/>
                  <a:pt x="761" y="0"/>
                  <a:pt x="492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7" name="Google Shape;4937;p21"/>
          <p:cNvSpPr/>
          <p:nvPr/>
        </p:nvSpPr>
        <p:spPr>
          <a:xfrm>
            <a:off x="4251110" y="642812"/>
            <a:ext cx="39125" cy="32604"/>
          </a:xfrm>
          <a:custGeom>
            <a:avLst/>
            <a:gdLst/>
            <a:ahLst/>
            <a:cxnLst/>
            <a:rect l="l" t="t" r="r" b="b"/>
            <a:pathLst>
              <a:path w="1140" h="950" extrusionOk="0">
                <a:moveTo>
                  <a:pt x="478" y="1"/>
                </a:moveTo>
                <a:cubicBezTo>
                  <a:pt x="333" y="1"/>
                  <a:pt x="204" y="75"/>
                  <a:pt x="137" y="260"/>
                </a:cubicBezTo>
                <a:cubicBezTo>
                  <a:pt x="1" y="645"/>
                  <a:pt x="453" y="949"/>
                  <a:pt x="788" y="949"/>
                </a:cubicBezTo>
                <a:cubicBezTo>
                  <a:pt x="983" y="949"/>
                  <a:pt x="1139" y="847"/>
                  <a:pt x="1118" y="598"/>
                </a:cubicBezTo>
                <a:cubicBezTo>
                  <a:pt x="1118" y="576"/>
                  <a:pt x="1118" y="553"/>
                  <a:pt x="1118" y="530"/>
                </a:cubicBezTo>
                <a:cubicBezTo>
                  <a:pt x="1067" y="259"/>
                  <a:pt x="747" y="1"/>
                  <a:pt x="47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8" name="Google Shape;4938;p21"/>
          <p:cNvSpPr/>
          <p:nvPr/>
        </p:nvSpPr>
        <p:spPr>
          <a:xfrm>
            <a:off x="4031943" y="474987"/>
            <a:ext cx="42728" cy="36585"/>
          </a:xfrm>
          <a:custGeom>
            <a:avLst/>
            <a:gdLst/>
            <a:ahLst/>
            <a:cxnLst/>
            <a:rect l="l" t="t" r="r" b="b"/>
            <a:pathLst>
              <a:path w="1245" h="1066" extrusionOk="0">
                <a:moveTo>
                  <a:pt x="770" y="0"/>
                </a:moveTo>
                <a:cubicBezTo>
                  <a:pt x="728" y="0"/>
                  <a:pt x="682" y="9"/>
                  <a:pt x="632" y="27"/>
                </a:cubicBezTo>
                <a:cubicBezTo>
                  <a:pt x="610" y="38"/>
                  <a:pt x="587" y="38"/>
                  <a:pt x="565" y="49"/>
                </a:cubicBezTo>
                <a:cubicBezTo>
                  <a:pt x="192" y="241"/>
                  <a:pt x="0" y="1031"/>
                  <a:pt x="565" y="1065"/>
                </a:cubicBezTo>
                <a:cubicBezTo>
                  <a:pt x="576" y="1066"/>
                  <a:pt x="587" y="1066"/>
                  <a:pt x="597" y="1066"/>
                </a:cubicBezTo>
                <a:cubicBezTo>
                  <a:pt x="1170" y="1066"/>
                  <a:pt x="1244" y="0"/>
                  <a:pt x="770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9" name="Google Shape;4939;p21"/>
          <p:cNvSpPr/>
          <p:nvPr/>
        </p:nvSpPr>
        <p:spPr>
          <a:xfrm>
            <a:off x="4283131" y="721027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8" y="0"/>
                </a:moveTo>
                <a:cubicBezTo>
                  <a:pt x="51" y="0"/>
                  <a:pt x="1" y="1073"/>
                  <a:pt x="461" y="1073"/>
                </a:cubicBezTo>
                <a:cubicBezTo>
                  <a:pt x="507" y="1073"/>
                  <a:pt x="558" y="1062"/>
                  <a:pt x="614" y="1039"/>
                </a:cubicBezTo>
                <a:cubicBezTo>
                  <a:pt x="637" y="1039"/>
                  <a:pt x="659" y="1027"/>
                  <a:pt x="682" y="1016"/>
                </a:cubicBezTo>
                <a:cubicBezTo>
                  <a:pt x="1054" y="813"/>
                  <a:pt x="1201" y="12"/>
                  <a:pt x="637" y="0"/>
                </a:cubicBezTo>
                <a:cubicBezTo>
                  <a:pt x="634" y="0"/>
                  <a:pt x="631" y="0"/>
                  <a:pt x="628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0" name="Google Shape;4940;p21"/>
          <p:cNvSpPr/>
          <p:nvPr/>
        </p:nvSpPr>
        <p:spPr>
          <a:xfrm>
            <a:off x="3871051" y="526295"/>
            <a:ext cx="41356" cy="37683"/>
          </a:xfrm>
          <a:custGeom>
            <a:avLst/>
            <a:gdLst/>
            <a:ahLst/>
            <a:cxnLst/>
            <a:rect l="l" t="t" r="r" b="b"/>
            <a:pathLst>
              <a:path w="1205" h="1098" extrusionOk="0">
                <a:moveTo>
                  <a:pt x="651" y="0"/>
                </a:moveTo>
                <a:cubicBezTo>
                  <a:pt x="580" y="0"/>
                  <a:pt x="503" y="24"/>
                  <a:pt x="423" y="78"/>
                </a:cubicBezTo>
                <a:cubicBezTo>
                  <a:pt x="0" y="365"/>
                  <a:pt x="402" y="1097"/>
                  <a:pt x="765" y="1097"/>
                </a:cubicBezTo>
                <a:cubicBezTo>
                  <a:pt x="858" y="1097"/>
                  <a:pt x="948" y="1050"/>
                  <a:pt x="1021" y="935"/>
                </a:cubicBezTo>
                <a:lnTo>
                  <a:pt x="1055" y="867"/>
                </a:lnTo>
                <a:cubicBezTo>
                  <a:pt x="1205" y="558"/>
                  <a:pt x="997" y="0"/>
                  <a:pt x="651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1" name="Google Shape;4941;p21"/>
          <p:cNvSpPr/>
          <p:nvPr/>
        </p:nvSpPr>
        <p:spPr>
          <a:xfrm>
            <a:off x="4149626" y="340967"/>
            <a:ext cx="42934" cy="28829"/>
          </a:xfrm>
          <a:custGeom>
            <a:avLst/>
            <a:gdLst/>
            <a:ahLst/>
            <a:cxnLst/>
            <a:rect l="l" t="t" r="r" b="b"/>
            <a:pathLst>
              <a:path w="1251" h="840" extrusionOk="0">
                <a:moveTo>
                  <a:pt x="658" y="0"/>
                </a:moveTo>
                <a:cubicBezTo>
                  <a:pt x="325" y="0"/>
                  <a:pt x="0" y="197"/>
                  <a:pt x="182" y="524"/>
                </a:cubicBezTo>
                <a:cubicBezTo>
                  <a:pt x="194" y="546"/>
                  <a:pt x="216" y="558"/>
                  <a:pt x="227" y="580"/>
                </a:cubicBezTo>
                <a:cubicBezTo>
                  <a:pt x="338" y="743"/>
                  <a:pt x="573" y="840"/>
                  <a:pt x="787" y="840"/>
                </a:cubicBezTo>
                <a:cubicBezTo>
                  <a:pt x="1033" y="840"/>
                  <a:pt x="1251" y="712"/>
                  <a:pt x="1220" y="411"/>
                </a:cubicBezTo>
                <a:cubicBezTo>
                  <a:pt x="1195" y="126"/>
                  <a:pt x="924" y="0"/>
                  <a:pt x="658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2" name="Google Shape;4942;p21"/>
          <p:cNvSpPr/>
          <p:nvPr/>
        </p:nvSpPr>
        <p:spPr>
          <a:xfrm>
            <a:off x="4271256" y="309255"/>
            <a:ext cx="43346" cy="28760"/>
          </a:xfrm>
          <a:custGeom>
            <a:avLst/>
            <a:gdLst/>
            <a:ahLst/>
            <a:cxnLst/>
            <a:rect l="l" t="t" r="r" b="b"/>
            <a:pathLst>
              <a:path w="1263" h="838" extrusionOk="0">
                <a:moveTo>
                  <a:pt x="674" y="0"/>
                </a:moveTo>
                <a:cubicBezTo>
                  <a:pt x="336" y="0"/>
                  <a:pt x="1" y="207"/>
                  <a:pt x="193" y="534"/>
                </a:cubicBezTo>
                <a:cubicBezTo>
                  <a:pt x="204" y="556"/>
                  <a:pt x="215" y="579"/>
                  <a:pt x="227" y="602"/>
                </a:cubicBezTo>
                <a:cubicBezTo>
                  <a:pt x="344" y="749"/>
                  <a:pt x="574" y="837"/>
                  <a:pt x="784" y="837"/>
                </a:cubicBezTo>
                <a:cubicBezTo>
                  <a:pt x="1038" y="837"/>
                  <a:pt x="1263" y="708"/>
                  <a:pt x="1220" y="398"/>
                </a:cubicBezTo>
                <a:cubicBezTo>
                  <a:pt x="1190" y="120"/>
                  <a:pt x="931" y="0"/>
                  <a:pt x="67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3" name="Google Shape;4943;p21"/>
          <p:cNvSpPr/>
          <p:nvPr/>
        </p:nvSpPr>
        <p:spPr>
          <a:xfrm>
            <a:off x="3809618" y="440495"/>
            <a:ext cx="50588" cy="28794"/>
          </a:xfrm>
          <a:custGeom>
            <a:avLst/>
            <a:gdLst/>
            <a:ahLst/>
            <a:cxnLst/>
            <a:rect l="l" t="t" r="r" b="b"/>
            <a:pathLst>
              <a:path w="1474" h="839" extrusionOk="0">
                <a:moveTo>
                  <a:pt x="718" y="1"/>
                </a:moveTo>
                <a:cubicBezTo>
                  <a:pt x="372" y="1"/>
                  <a:pt x="1" y="221"/>
                  <a:pt x="182" y="592"/>
                </a:cubicBezTo>
                <a:cubicBezTo>
                  <a:pt x="266" y="768"/>
                  <a:pt x="431" y="838"/>
                  <a:pt x="605" y="838"/>
                </a:cubicBezTo>
                <a:cubicBezTo>
                  <a:pt x="1011" y="838"/>
                  <a:pt x="1474" y="456"/>
                  <a:pt x="1118" y="140"/>
                </a:cubicBezTo>
                <a:cubicBezTo>
                  <a:pt x="1107" y="129"/>
                  <a:pt x="1085" y="106"/>
                  <a:pt x="1062" y="95"/>
                </a:cubicBezTo>
                <a:cubicBezTo>
                  <a:pt x="970" y="31"/>
                  <a:pt x="846" y="1"/>
                  <a:pt x="71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4" name="Google Shape;4944;p21"/>
          <p:cNvSpPr/>
          <p:nvPr/>
        </p:nvSpPr>
        <p:spPr>
          <a:xfrm>
            <a:off x="4214251" y="194627"/>
            <a:ext cx="40738" cy="38164"/>
          </a:xfrm>
          <a:custGeom>
            <a:avLst/>
            <a:gdLst/>
            <a:ahLst/>
            <a:cxnLst/>
            <a:rect l="l" t="t" r="r" b="b"/>
            <a:pathLst>
              <a:path w="1187" h="1112" extrusionOk="0">
                <a:moveTo>
                  <a:pt x="495" y="1"/>
                </a:moveTo>
                <a:cubicBezTo>
                  <a:pt x="414" y="1"/>
                  <a:pt x="331" y="38"/>
                  <a:pt x="251" y="127"/>
                </a:cubicBezTo>
                <a:cubicBezTo>
                  <a:pt x="240" y="139"/>
                  <a:pt x="218" y="161"/>
                  <a:pt x="206" y="184"/>
                </a:cubicBezTo>
                <a:cubicBezTo>
                  <a:pt x="1" y="478"/>
                  <a:pt x="144" y="1112"/>
                  <a:pt x="517" y="1112"/>
                </a:cubicBezTo>
                <a:cubicBezTo>
                  <a:pt x="574" y="1112"/>
                  <a:pt x="636" y="1097"/>
                  <a:pt x="703" y="1064"/>
                </a:cubicBezTo>
                <a:cubicBezTo>
                  <a:pt x="1187" y="831"/>
                  <a:pt x="873" y="1"/>
                  <a:pt x="495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5" name="Google Shape;4945;p21"/>
          <p:cNvSpPr/>
          <p:nvPr/>
        </p:nvSpPr>
        <p:spPr>
          <a:xfrm>
            <a:off x="3857563" y="212061"/>
            <a:ext cx="50862" cy="34629"/>
          </a:xfrm>
          <a:custGeom>
            <a:avLst/>
            <a:gdLst/>
            <a:ahLst/>
            <a:cxnLst/>
            <a:rect l="l" t="t" r="r" b="b"/>
            <a:pathLst>
              <a:path w="1482" h="1009" extrusionOk="0">
                <a:moveTo>
                  <a:pt x="810" y="1"/>
                </a:moveTo>
                <a:cubicBezTo>
                  <a:pt x="294" y="1"/>
                  <a:pt x="0" y="1009"/>
                  <a:pt x="567" y="1009"/>
                </a:cubicBezTo>
                <a:cubicBezTo>
                  <a:pt x="578" y="1009"/>
                  <a:pt x="590" y="1008"/>
                  <a:pt x="602" y="1007"/>
                </a:cubicBezTo>
                <a:lnTo>
                  <a:pt x="681" y="996"/>
                </a:lnTo>
                <a:cubicBezTo>
                  <a:pt x="1087" y="928"/>
                  <a:pt x="1482" y="206"/>
                  <a:pt x="951" y="26"/>
                </a:cubicBezTo>
                <a:cubicBezTo>
                  <a:pt x="903" y="9"/>
                  <a:pt x="856" y="1"/>
                  <a:pt x="81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6" name="Google Shape;4946;p21"/>
          <p:cNvSpPr/>
          <p:nvPr/>
        </p:nvSpPr>
        <p:spPr>
          <a:xfrm>
            <a:off x="3970716" y="645660"/>
            <a:ext cx="40189" cy="30064"/>
          </a:xfrm>
          <a:custGeom>
            <a:avLst/>
            <a:gdLst/>
            <a:ahLst/>
            <a:cxnLst/>
            <a:rect l="l" t="t" r="r" b="b"/>
            <a:pathLst>
              <a:path w="1171" h="876" extrusionOk="0">
                <a:moveTo>
                  <a:pt x="409" y="0"/>
                </a:moveTo>
                <a:cubicBezTo>
                  <a:pt x="207" y="0"/>
                  <a:pt x="34" y="105"/>
                  <a:pt x="24" y="368"/>
                </a:cubicBezTo>
                <a:cubicBezTo>
                  <a:pt x="1" y="703"/>
                  <a:pt x="343" y="876"/>
                  <a:pt x="646" y="876"/>
                </a:cubicBezTo>
                <a:cubicBezTo>
                  <a:pt x="925" y="876"/>
                  <a:pt x="1171" y="728"/>
                  <a:pt x="1062" y="425"/>
                </a:cubicBezTo>
                <a:cubicBezTo>
                  <a:pt x="1051" y="402"/>
                  <a:pt x="1040" y="380"/>
                  <a:pt x="1028" y="357"/>
                </a:cubicBezTo>
                <a:cubicBezTo>
                  <a:pt x="930" y="149"/>
                  <a:pt x="649" y="0"/>
                  <a:pt x="409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7" name="Google Shape;4947;p21"/>
          <p:cNvSpPr/>
          <p:nvPr/>
        </p:nvSpPr>
        <p:spPr>
          <a:xfrm>
            <a:off x="4117159" y="40633"/>
            <a:ext cx="40498" cy="29687"/>
          </a:xfrm>
          <a:custGeom>
            <a:avLst/>
            <a:gdLst/>
            <a:ahLst/>
            <a:cxnLst/>
            <a:rect l="l" t="t" r="r" b="b"/>
            <a:pathLst>
              <a:path w="1180" h="865" extrusionOk="0">
                <a:moveTo>
                  <a:pt x="556" y="1"/>
                </a:moveTo>
                <a:cubicBezTo>
                  <a:pt x="263" y="1"/>
                  <a:pt x="0" y="159"/>
                  <a:pt x="124" y="473"/>
                </a:cubicBezTo>
                <a:cubicBezTo>
                  <a:pt x="135" y="496"/>
                  <a:pt x="147" y="518"/>
                  <a:pt x="158" y="541"/>
                </a:cubicBezTo>
                <a:cubicBezTo>
                  <a:pt x="265" y="731"/>
                  <a:pt x="535" y="865"/>
                  <a:pt x="769" y="865"/>
                </a:cubicBezTo>
                <a:cubicBezTo>
                  <a:pt x="980" y="865"/>
                  <a:pt x="1163" y="757"/>
                  <a:pt x="1173" y="484"/>
                </a:cubicBezTo>
                <a:cubicBezTo>
                  <a:pt x="1179" y="161"/>
                  <a:pt x="852" y="1"/>
                  <a:pt x="556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8" name="Google Shape;4948;p21"/>
          <p:cNvSpPr/>
          <p:nvPr/>
        </p:nvSpPr>
        <p:spPr>
          <a:xfrm>
            <a:off x="3842016" y="134292"/>
            <a:ext cx="39640" cy="36963"/>
          </a:xfrm>
          <a:custGeom>
            <a:avLst/>
            <a:gdLst/>
            <a:ahLst/>
            <a:cxnLst/>
            <a:rect l="l" t="t" r="r" b="b"/>
            <a:pathLst>
              <a:path w="1155" h="1077" extrusionOk="0">
                <a:moveTo>
                  <a:pt x="604" y="1"/>
                </a:moveTo>
                <a:cubicBezTo>
                  <a:pt x="600" y="1"/>
                  <a:pt x="596" y="1"/>
                  <a:pt x="592" y="1"/>
                </a:cubicBezTo>
                <a:cubicBezTo>
                  <a:pt x="9" y="11"/>
                  <a:pt x="1" y="1076"/>
                  <a:pt x="457" y="1076"/>
                </a:cubicBezTo>
                <a:cubicBezTo>
                  <a:pt x="504" y="1076"/>
                  <a:pt x="557" y="1065"/>
                  <a:pt x="614" y="1039"/>
                </a:cubicBezTo>
                <a:cubicBezTo>
                  <a:pt x="637" y="1028"/>
                  <a:pt x="660" y="1017"/>
                  <a:pt x="682" y="1005"/>
                </a:cubicBezTo>
                <a:cubicBezTo>
                  <a:pt x="1041" y="792"/>
                  <a:pt x="1154" y="1"/>
                  <a:pt x="60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9" name="Google Shape;4949;p21"/>
          <p:cNvSpPr/>
          <p:nvPr/>
        </p:nvSpPr>
        <p:spPr>
          <a:xfrm>
            <a:off x="3973839" y="23404"/>
            <a:ext cx="38953" cy="32501"/>
          </a:xfrm>
          <a:custGeom>
            <a:avLst/>
            <a:gdLst/>
            <a:ahLst/>
            <a:cxnLst/>
            <a:rect l="l" t="t" r="r" b="b"/>
            <a:pathLst>
              <a:path w="1135" h="947" extrusionOk="0">
                <a:moveTo>
                  <a:pt x="473" y="0"/>
                </a:moveTo>
                <a:cubicBezTo>
                  <a:pt x="328" y="0"/>
                  <a:pt x="199" y="75"/>
                  <a:pt x="136" y="264"/>
                </a:cubicBezTo>
                <a:cubicBezTo>
                  <a:pt x="0" y="644"/>
                  <a:pt x="450" y="946"/>
                  <a:pt x="786" y="946"/>
                </a:cubicBezTo>
                <a:cubicBezTo>
                  <a:pt x="979" y="946"/>
                  <a:pt x="1134" y="846"/>
                  <a:pt x="1118" y="603"/>
                </a:cubicBezTo>
                <a:cubicBezTo>
                  <a:pt x="1118" y="580"/>
                  <a:pt x="1118" y="546"/>
                  <a:pt x="1107" y="524"/>
                </a:cubicBezTo>
                <a:cubicBezTo>
                  <a:pt x="1063" y="260"/>
                  <a:pt x="742" y="0"/>
                  <a:pt x="47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0" name="Google Shape;4950;p21"/>
          <p:cNvSpPr/>
          <p:nvPr/>
        </p:nvSpPr>
        <p:spPr>
          <a:xfrm>
            <a:off x="4095435" y="591709"/>
            <a:ext cx="40532" cy="29515"/>
          </a:xfrm>
          <a:custGeom>
            <a:avLst/>
            <a:gdLst/>
            <a:ahLst/>
            <a:cxnLst/>
            <a:rect l="l" t="t" r="r" b="b"/>
            <a:pathLst>
              <a:path w="1181" h="860" extrusionOk="0">
                <a:moveTo>
                  <a:pt x="565" y="1"/>
                </a:moveTo>
                <a:cubicBezTo>
                  <a:pt x="269" y="1"/>
                  <a:pt x="0" y="162"/>
                  <a:pt x="125" y="474"/>
                </a:cubicBezTo>
                <a:cubicBezTo>
                  <a:pt x="136" y="485"/>
                  <a:pt x="148" y="507"/>
                  <a:pt x="159" y="530"/>
                </a:cubicBezTo>
                <a:cubicBezTo>
                  <a:pt x="266" y="726"/>
                  <a:pt x="539" y="860"/>
                  <a:pt x="775" y="860"/>
                </a:cubicBezTo>
                <a:cubicBezTo>
                  <a:pt x="987" y="860"/>
                  <a:pt x="1169" y="752"/>
                  <a:pt x="1175" y="485"/>
                </a:cubicBezTo>
                <a:cubicBezTo>
                  <a:pt x="1180" y="159"/>
                  <a:pt x="859" y="1"/>
                  <a:pt x="565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1" name="Google Shape;4951;p21"/>
          <p:cNvSpPr/>
          <p:nvPr/>
        </p:nvSpPr>
        <p:spPr>
          <a:xfrm>
            <a:off x="4132432" y="513391"/>
            <a:ext cx="38988" cy="32913"/>
          </a:xfrm>
          <a:custGeom>
            <a:avLst/>
            <a:gdLst/>
            <a:ahLst/>
            <a:cxnLst/>
            <a:rect l="l" t="t" r="r" b="b"/>
            <a:pathLst>
              <a:path w="1136" h="959" extrusionOk="0">
                <a:moveTo>
                  <a:pt x="485" y="0"/>
                </a:moveTo>
                <a:cubicBezTo>
                  <a:pt x="346" y="0"/>
                  <a:pt x="221" y="72"/>
                  <a:pt x="153" y="250"/>
                </a:cubicBezTo>
                <a:cubicBezTo>
                  <a:pt x="1" y="642"/>
                  <a:pt x="459" y="959"/>
                  <a:pt x="797" y="959"/>
                </a:cubicBezTo>
                <a:cubicBezTo>
                  <a:pt x="985" y="959"/>
                  <a:pt x="1135" y="861"/>
                  <a:pt x="1123" y="623"/>
                </a:cubicBezTo>
                <a:cubicBezTo>
                  <a:pt x="1123" y="589"/>
                  <a:pt x="1123" y="566"/>
                  <a:pt x="1123" y="544"/>
                </a:cubicBezTo>
                <a:cubicBezTo>
                  <a:pt x="1079" y="275"/>
                  <a:pt x="756" y="0"/>
                  <a:pt x="48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2" name="Google Shape;4952;p21"/>
          <p:cNvSpPr/>
          <p:nvPr/>
        </p:nvSpPr>
        <p:spPr>
          <a:xfrm>
            <a:off x="4050133" y="523653"/>
            <a:ext cx="39331" cy="32467"/>
          </a:xfrm>
          <a:custGeom>
            <a:avLst/>
            <a:gdLst/>
            <a:ahLst/>
            <a:cxnLst/>
            <a:rect l="l" t="t" r="r" b="b"/>
            <a:pathLst>
              <a:path w="1146" h="946" extrusionOk="0">
                <a:moveTo>
                  <a:pt x="473" y="0"/>
                </a:moveTo>
                <a:cubicBezTo>
                  <a:pt x="331" y="0"/>
                  <a:pt x="202" y="73"/>
                  <a:pt x="136" y="256"/>
                </a:cubicBezTo>
                <a:cubicBezTo>
                  <a:pt x="0" y="642"/>
                  <a:pt x="452" y="946"/>
                  <a:pt x="791" y="946"/>
                </a:cubicBezTo>
                <a:cubicBezTo>
                  <a:pt x="987" y="946"/>
                  <a:pt x="1146" y="843"/>
                  <a:pt x="1129" y="595"/>
                </a:cubicBezTo>
                <a:cubicBezTo>
                  <a:pt x="1118" y="572"/>
                  <a:pt x="1118" y="550"/>
                  <a:pt x="1118" y="527"/>
                </a:cubicBezTo>
                <a:cubicBezTo>
                  <a:pt x="1066" y="261"/>
                  <a:pt x="744" y="0"/>
                  <a:pt x="47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3" name="Google Shape;4953;p21"/>
          <p:cNvSpPr/>
          <p:nvPr/>
        </p:nvSpPr>
        <p:spPr>
          <a:xfrm>
            <a:off x="3706624" y="289384"/>
            <a:ext cx="42797" cy="36688"/>
          </a:xfrm>
          <a:custGeom>
            <a:avLst/>
            <a:gdLst/>
            <a:ahLst/>
            <a:cxnLst/>
            <a:rect l="l" t="t" r="r" b="b"/>
            <a:pathLst>
              <a:path w="1247" h="1069" extrusionOk="0">
                <a:moveTo>
                  <a:pt x="776" y="1"/>
                </a:moveTo>
                <a:cubicBezTo>
                  <a:pt x="733" y="1"/>
                  <a:pt x="685" y="10"/>
                  <a:pt x="633" y="30"/>
                </a:cubicBezTo>
                <a:cubicBezTo>
                  <a:pt x="610" y="30"/>
                  <a:pt x="587" y="41"/>
                  <a:pt x="565" y="52"/>
                </a:cubicBezTo>
                <a:cubicBezTo>
                  <a:pt x="192" y="233"/>
                  <a:pt x="1" y="1034"/>
                  <a:pt x="576" y="1068"/>
                </a:cubicBezTo>
                <a:cubicBezTo>
                  <a:pt x="584" y="1068"/>
                  <a:pt x="592" y="1068"/>
                  <a:pt x="600" y="1068"/>
                </a:cubicBezTo>
                <a:cubicBezTo>
                  <a:pt x="1168" y="1068"/>
                  <a:pt x="1246" y="1"/>
                  <a:pt x="77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21"/>
          <p:cNvSpPr/>
          <p:nvPr/>
        </p:nvSpPr>
        <p:spPr>
          <a:xfrm>
            <a:off x="3948889" y="138994"/>
            <a:ext cx="40292" cy="29550"/>
          </a:xfrm>
          <a:custGeom>
            <a:avLst/>
            <a:gdLst/>
            <a:ahLst/>
            <a:cxnLst/>
            <a:rect l="l" t="t" r="r" b="b"/>
            <a:pathLst>
              <a:path w="1174" h="861" extrusionOk="0">
                <a:moveTo>
                  <a:pt x="552" y="1"/>
                </a:moveTo>
                <a:cubicBezTo>
                  <a:pt x="260" y="1"/>
                  <a:pt x="0" y="159"/>
                  <a:pt x="130" y="473"/>
                </a:cubicBezTo>
                <a:cubicBezTo>
                  <a:pt x="130" y="496"/>
                  <a:pt x="152" y="518"/>
                  <a:pt x="164" y="541"/>
                </a:cubicBezTo>
                <a:cubicBezTo>
                  <a:pt x="264" y="730"/>
                  <a:pt x="532" y="861"/>
                  <a:pt x="766" y="861"/>
                </a:cubicBezTo>
                <a:cubicBezTo>
                  <a:pt x="978" y="861"/>
                  <a:pt x="1162" y="753"/>
                  <a:pt x="1168" y="485"/>
                </a:cubicBezTo>
                <a:cubicBezTo>
                  <a:pt x="1173" y="162"/>
                  <a:pt x="846" y="1"/>
                  <a:pt x="55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5" name="Google Shape;4955;p21"/>
          <p:cNvSpPr/>
          <p:nvPr/>
        </p:nvSpPr>
        <p:spPr>
          <a:xfrm>
            <a:off x="4040248" y="734686"/>
            <a:ext cx="40017" cy="37992"/>
          </a:xfrm>
          <a:custGeom>
            <a:avLst/>
            <a:gdLst/>
            <a:ahLst/>
            <a:cxnLst/>
            <a:rect l="l" t="t" r="r" b="b"/>
            <a:pathLst>
              <a:path w="1166" h="1107" extrusionOk="0">
                <a:moveTo>
                  <a:pt x="533" y="0"/>
                </a:moveTo>
                <a:cubicBezTo>
                  <a:pt x="462" y="0"/>
                  <a:pt x="387" y="30"/>
                  <a:pt x="311" y="99"/>
                </a:cubicBezTo>
                <a:cubicBezTo>
                  <a:pt x="289" y="110"/>
                  <a:pt x="277" y="133"/>
                  <a:pt x="255" y="144"/>
                </a:cubicBezTo>
                <a:cubicBezTo>
                  <a:pt x="1" y="429"/>
                  <a:pt x="95" y="1107"/>
                  <a:pt x="503" y="1107"/>
                </a:cubicBezTo>
                <a:cubicBezTo>
                  <a:pt x="548" y="1107"/>
                  <a:pt x="597" y="1099"/>
                  <a:pt x="650" y="1081"/>
                </a:cubicBezTo>
                <a:cubicBezTo>
                  <a:pt x="1166" y="909"/>
                  <a:pt x="921" y="0"/>
                  <a:pt x="533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6" name="Google Shape;4956;p21"/>
          <p:cNvSpPr/>
          <p:nvPr/>
        </p:nvSpPr>
        <p:spPr>
          <a:xfrm>
            <a:off x="3987224" y="362726"/>
            <a:ext cx="41356" cy="37821"/>
          </a:xfrm>
          <a:custGeom>
            <a:avLst/>
            <a:gdLst/>
            <a:ahLst/>
            <a:cxnLst/>
            <a:rect l="l" t="t" r="r" b="b"/>
            <a:pathLst>
              <a:path w="1205" h="1102" extrusionOk="0">
                <a:moveTo>
                  <a:pt x="651" y="1"/>
                </a:moveTo>
                <a:cubicBezTo>
                  <a:pt x="580" y="1"/>
                  <a:pt x="503" y="25"/>
                  <a:pt x="423" y="82"/>
                </a:cubicBezTo>
                <a:cubicBezTo>
                  <a:pt x="1" y="369"/>
                  <a:pt x="402" y="1101"/>
                  <a:pt x="760" y="1101"/>
                </a:cubicBezTo>
                <a:cubicBezTo>
                  <a:pt x="851" y="1101"/>
                  <a:pt x="939" y="1054"/>
                  <a:pt x="1010" y="939"/>
                </a:cubicBezTo>
                <a:cubicBezTo>
                  <a:pt x="1033" y="917"/>
                  <a:pt x="1044" y="894"/>
                  <a:pt x="1055" y="872"/>
                </a:cubicBezTo>
                <a:cubicBezTo>
                  <a:pt x="1204" y="563"/>
                  <a:pt x="991" y="1"/>
                  <a:pt x="65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7" name="Google Shape;4957;p21"/>
          <p:cNvSpPr/>
          <p:nvPr/>
        </p:nvSpPr>
        <p:spPr>
          <a:xfrm>
            <a:off x="4142179" y="548981"/>
            <a:ext cx="39914" cy="38027"/>
          </a:xfrm>
          <a:custGeom>
            <a:avLst/>
            <a:gdLst/>
            <a:ahLst/>
            <a:cxnLst/>
            <a:rect l="l" t="t" r="r" b="b"/>
            <a:pathLst>
              <a:path w="1163" h="1108" extrusionOk="0">
                <a:moveTo>
                  <a:pt x="515" y="1"/>
                </a:moveTo>
                <a:cubicBezTo>
                  <a:pt x="442" y="1"/>
                  <a:pt x="365" y="32"/>
                  <a:pt x="286" y="105"/>
                </a:cubicBezTo>
                <a:cubicBezTo>
                  <a:pt x="275" y="116"/>
                  <a:pt x="253" y="139"/>
                  <a:pt x="241" y="150"/>
                </a:cubicBezTo>
                <a:cubicBezTo>
                  <a:pt x="0" y="441"/>
                  <a:pt x="99" y="1108"/>
                  <a:pt x="497" y="1108"/>
                </a:cubicBezTo>
                <a:cubicBezTo>
                  <a:pt x="547" y="1108"/>
                  <a:pt x="600" y="1098"/>
                  <a:pt x="659" y="1075"/>
                </a:cubicBezTo>
                <a:cubicBezTo>
                  <a:pt x="1163" y="895"/>
                  <a:pt x="906" y="1"/>
                  <a:pt x="515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8" name="Google Shape;4958;p21"/>
          <p:cNvSpPr/>
          <p:nvPr/>
        </p:nvSpPr>
        <p:spPr>
          <a:xfrm>
            <a:off x="3889789" y="624828"/>
            <a:ext cx="50897" cy="28726"/>
          </a:xfrm>
          <a:custGeom>
            <a:avLst/>
            <a:gdLst/>
            <a:ahLst/>
            <a:cxnLst/>
            <a:rect l="l" t="t" r="r" b="b"/>
            <a:pathLst>
              <a:path w="1483" h="837" extrusionOk="0">
                <a:moveTo>
                  <a:pt x="718" y="1"/>
                </a:moveTo>
                <a:cubicBezTo>
                  <a:pt x="372" y="1"/>
                  <a:pt x="0" y="221"/>
                  <a:pt x="182" y="592"/>
                </a:cubicBezTo>
                <a:cubicBezTo>
                  <a:pt x="266" y="767"/>
                  <a:pt x="429" y="836"/>
                  <a:pt x="603" y="836"/>
                </a:cubicBezTo>
                <a:cubicBezTo>
                  <a:pt x="1013" y="836"/>
                  <a:pt x="1483" y="449"/>
                  <a:pt x="1118" y="140"/>
                </a:cubicBezTo>
                <a:cubicBezTo>
                  <a:pt x="1096" y="118"/>
                  <a:pt x="1084" y="107"/>
                  <a:pt x="1062" y="95"/>
                </a:cubicBezTo>
                <a:cubicBezTo>
                  <a:pt x="970" y="31"/>
                  <a:pt x="846" y="1"/>
                  <a:pt x="71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9" name="Google Shape;4959;p21"/>
          <p:cNvSpPr/>
          <p:nvPr/>
        </p:nvSpPr>
        <p:spPr>
          <a:xfrm>
            <a:off x="4134972" y="364648"/>
            <a:ext cx="51240" cy="28897"/>
          </a:xfrm>
          <a:custGeom>
            <a:avLst/>
            <a:gdLst/>
            <a:ahLst/>
            <a:cxnLst/>
            <a:rect l="l" t="t" r="r" b="b"/>
            <a:pathLst>
              <a:path w="1493" h="842" extrusionOk="0">
                <a:moveTo>
                  <a:pt x="893" y="0"/>
                </a:moveTo>
                <a:cubicBezTo>
                  <a:pt x="480" y="0"/>
                  <a:pt x="1" y="415"/>
                  <a:pt x="372" y="714"/>
                </a:cubicBezTo>
                <a:cubicBezTo>
                  <a:pt x="395" y="737"/>
                  <a:pt x="417" y="748"/>
                  <a:pt x="429" y="759"/>
                </a:cubicBezTo>
                <a:cubicBezTo>
                  <a:pt x="518" y="815"/>
                  <a:pt x="633" y="841"/>
                  <a:pt x="751" y="841"/>
                </a:cubicBezTo>
                <a:cubicBezTo>
                  <a:pt x="1108" y="841"/>
                  <a:pt x="1493" y="602"/>
                  <a:pt x="1298" y="229"/>
                </a:cubicBezTo>
                <a:cubicBezTo>
                  <a:pt x="1211" y="65"/>
                  <a:pt x="1057" y="0"/>
                  <a:pt x="89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0" name="Google Shape;4960;p21"/>
          <p:cNvSpPr/>
          <p:nvPr/>
        </p:nvSpPr>
        <p:spPr>
          <a:xfrm>
            <a:off x="4144204" y="624725"/>
            <a:ext cx="51960" cy="34389"/>
          </a:xfrm>
          <a:custGeom>
            <a:avLst/>
            <a:gdLst/>
            <a:ahLst/>
            <a:cxnLst/>
            <a:rect l="l" t="t" r="r" b="b"/>
            <a:pathLst>
              <a:path w="1514" h="1002" extrusionOk="0">
                <a:moveTo>
                  <a:pt x="827" y="0"/>
                </a:moveTo>
                <a:cubicBezTo>
                  <a:pt x="311" y="0"/>
                  <a:pt x="1" y="1001"/>
                  <a:pt x="604" y="1001"/>
                </a:cubicBezTo>
                <a:cubicBezTo>
                  <a:pt x="610" y="1001"/>
                  <a:pt x="616" y="1001"/>
                  <a:pt x="622" y="1001"/>
                </a:cubicBezTo>
                <a:cubicBezTo>
                  <a:pt x="645" y="1001"/>
                  <a:pt x="668" y="1001"/>
                  <a:pt x="690" y="990"/>
                </a:cubicBezTo>
                <a:cubicBezTo>
                  <a:pt x="1096" y="933"/>
                  <a:pt x="1514" y="222"/>
                  <a:pt x="984" y="31"/>
                </a:cubicBezTo>
                <a:cubicBezTo>
                  <a:pt x="930" y="10"/>
                  <a:pt x="878" y="0"/>
                  <a:pt x="827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1" name="Google Shape;4961;p21"/>
          <p:cNvSpPr/>
          <p:nvPr/>
        </p:nvSpPr>
        <p:spPr>
          <a:xfrm>
            <a:off x="4301801" y="527702"/>
            <a:ext cx="50828" cy="34629"/>
          </a:xfrm>
          <a:custGeom>
            <a:avLst/>
            <a:gdLst/>
            <a:ahLst/>
            <a:cxnLst/>
            <a:rect l="l" t="t" r="r" b="b"/>
            <a:pathLst>
              <a:path w="1481" h="1009" extrusionOk="0">
                <a:moveTo>
                  <a:pt x="809" y="0"/>
                </a:moveTo>
                <a:cubicBezTo>
                  <a:pt x="293" y="0"/>
                  <a:pt x="0" y="1008"/>
                  <a:pt x="577" y="1008"/>
                </a:cubicBezTo>
                <a:cubicBezTo>
                  <a:pt x="588" y="1008"/>
                  <a:pt x="600" y="1008"/>
                  <a:pt x="612" y="1007"/>
                </a:cubicBezTo>
                <a:cubicBezTo>
                  <a:pt x="634" y="1007"/>
                  <a:pt x="657" y="1007"/>
                  <a:pt x="680" y="996"/>
                </a:cubicBezTo>
                <a:cubicBezTo>
                  <a:pt x="1097" y="928"/>
                  <a:pt x="1481" y="206"/>
                  <a:pt x="950" y="25"/>
                </a:cubicBezTo>
                <a:cubicBezTo>
                  <a:pt x="902" y="8"/>
                  <a:pt x="855" y="0"/>
                  <a:pt x="809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2" name="Google Shape;4962;p21"/>
          <p:cNvSpPr/>
          <p:nvPr/>
        </p:nvSpPr>
        <p:spPr>
          <a:xfrm>
            <a:off x="3956851" y="-42662"/>
            <a:ext cx="40086" cy="29550"/>
          </a:xfrm>
          <a:custGeom>
            <a:avLst/>
            <a:gdLst/>
            <a:ahLst/>
            <a:cxnLst/>
            <a:rect l="l" t="t" r="r" b="b"/>
            <a:pathLst>
              <a:path w="1168" h="861" extrusionOk="0">
                <a:moveTo>
                  <a:pt x="546" y="0"/>
                </a:moveTo>
                <a:cubicBezTo>
                  <a:pt x="257" y="0"/>
                  <a:pt x="0" y="155"/>
                  <a:pt x="123" y="463"/>
                </a:cubicBezTo>
                <a:cubicBezTo>
                  <a:pt x="123" y="485"/>
                  <a:pt x="135" y="508"/>
                  <a:pt x="146" y="531"/>
                </a:cubicBezTo>
                <a:cubicBezTo>
                  <a:pt x="253" y="727"/>
                  <a:pt x="526" y="860"/>
                  <a:pt x="762" y="860"/>
                </a:cubicBezTo>
                <a:cubicBezTo>
                  <a:pt x="974" y="860"/>
                  <a:pt x="1156" y="752"/>
                  <a:pt x="1161" y="485"/>
                </a:cubicBezTo>
                <a:cubicBezTo>
                  <a:pt x="1167" y="161"/>
                  <a:pt x="840" y="0"/>
                  <a:pt x="54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3" name="Google Shape;4963;p21"/>
          <p:cNvSpPr/>
          <p:nvPr/>
        </p:nvSpPr>
        <p:spPr>
          <a:xfrm>
            <a:off x="3926821" y="229976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604" y="0"/>
                </a:moveTo>
                <a:cubicBezTo>
                  <a:pt x="600" y="0"/>
                  <a:pt x="596" y="0"/>
                  <a:pt x="592" y="0"/>
                </a:cubicBezTo>
                <a:cubicBezTo>
                  <a:pt x="11" y="10"/>
                  <a:pt x="1" y="1078"/>
                  <a:pt x="461" y="1078"/>
                </a:cubicBezTo>
                <a:cubicBezTo>
                  <a:pt x="511" y="1078"/>
                  <a:pt x="566" y="1066"/>
                  <a:pt x="626" y="1038"/>
                </a:cubicBezTo>
                <a:cubicBezTo>
                  <a:pt x="637" y="1027"/>
                  <a:pt x="660" y="1027"/>
                  <a:pt x="682" y="1004"/>
                </a:cubicBezTo>
                <a:cubicBezTo>
                  <a:pt x="1041" y="792"/>
                  <a:pt x="1155" y="0"/>
                  <a:pt x="60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4" name="Google Shape;4964;p21"/>
          <p:cNvSpPr/>
          <p:nvPr/>
        </p:nvSpPr>
        <p:spPr>
          <a:xfrm>
            <a:off x="4198464" y="737089"/>
            <a:ext cx="42797" cy="36654"/>
          </a:xfrm>
          <a:custGeom>
            <a:avLst/>
            <a:gdLst/>
            <a:ahLst/>
            <a:cxnLst/>
            <a:rect l="l" t="t" r="r" b="b"/>
            <a:pathLst>
              <a:path w="1247" h="1068" extrusionOk="0">
                <a:moveTo>
                  <a:pt x="776" y="0"/>
                </a:moveTo>
                <a:cubicBezTo>
                  <a:pt x="733" y="0"/>
                  <a:pt x="685" y="9"/>
                  <a:pt x="632" y="29"/>
                </a:cubicBezTo>
                <a:cubicBezTo>
                  <a:pt x="610" y="29"/>
                  <a:pt x="587" y="40"/>
                  <a:pt x="565" y="52"/>
                </a:cubicBezTo>
                <a:cubicBezTo>
                  <a:pt x="192" y="232"/>
                  <a:pt x="1" y="1033"/>
                  <a:pt x="565" y="1067"/>
                </a:cubicBezTo>
                <a:cubicBezTo>
                  <a:pt x="573" y="1068"/>
                  <a:pt x="581" y="1068"/>
                  <a:pt x="590" y="1068"/>
                </a:cubicBezTo>
                <a:cubicBezTo>
                  <a:pt x="1167" y="1068"/>
                  <a:pt x="1246" y="0"/>
                  <a:pt x="77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5" name="Google Shape;4965;p21"/>
          <p:cNvSpPr/>
          <p:nvPr/>
        </p:nvSpPr>
        <p:spPr>
          <a:xfrm>
            <a:off x="4210956" y="360358"/>
            <a:ext cx="40017" cy="38027"/>
          </a:xfrm>
          <a:custGeom>
            <a:avLst/>
            <a:gdLst/>
            <a:ahLst/>
            <a:cxnLst/>
            <a:rect l="l" t="t" r="r" b="b"/>
            <a:pathLst>
              <a:path w="1166" h="1108" extrusionOk="0">
                <a:moveTo>
                  <a:pt x="663" y="0"/>
                </a:moveTo>
                <a:cubicBezTo>
                  <a:pt x="618" y="0"/>
                  <a:pt x="569" y="9"/>
                  <a:pt x="517" y="27"/>
                </a:cubicBezTo>
                <a:cubicBezTo>
                  <a:pt x="1" y="199"/>
                  <a:pt x="245" y="1107"/>
                  <a:pt x="634" y="1107"/>
                </a:cubicBezTo>
                <a:cubicBezTo>
                  <a:pt x="704" y="1107"/>
                  <a:pt x="779" y="1077"/>
                  <a:pt x="855" y="1008"/>
                </a:cubicBezTo>
                <a:lnTo>
                  <a:pt x="912" y="963"/>
                </a:lnTo>
                <a:cubicBezTo>
                  <a:pt x="1166" y="679"/>
                  <a:pt x="1072" y="0"/>
                  <a:pt x="66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6" name="Google Shape;4966;p21"/>
          <p:cNvSpPr/>
          <p:nvPr/>
        </p:nvSpPr>
        <p:spPr>
          <a:xfrm>
            <a:off x="3744650" y="-43074"/>
            <a:ext cx="40806" cy="29378"/>
          </a:xfrm>
          <a:custGeom>
            <a:avLst/>
            <a:gdLst/>
            <a:ahLst/>
            <a:cxnLst/>
            <a:rect l="l" t="t" r="r" b="b"/>
            <a:pathLst>
              <a:path w="1189" h="856" extrusionOk="0">
                <a:moveTo>
                  <a:pt x="578" y="1"/>
                </a:moveTo>
                <a:cubicBezTo>
                  <a:pt x="275" y="1"/>
                  <a:pt x="0" y="167"/>
                  <a:pt x="145" y="486"/>
                </a:cubicBezTo>
                <a:cubicBezTo>
                  <a:pt x="156" y="509"/>
                  <a:pt x="156" y="531"/>
                  <a:pt x="179" y="554"/>
                </a:cubicBezTo>
                <a:cubicBezTo>
                  <a:pt x="282" y="737"/>
                  <a:pt x="541" y="856"/>
                  <a:pt x="770" y="856"/>
                </a:cubicBezTo>
                <a:cubicBezTo>
                  <a:pt x="994" y="856"/>
                  <a:pt x="1189" y="742"/>
                  <a:pt x="1183" y="464"/>
                </a:cubicBezTo>
                <a:cubicBezTo>
                  <a:pt x="1178" y="151"/>
                  <a:pt x="865" y="1"/>
                  <a:pt x="57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7" name="Google Shape;4967;p21"/>
          <p:cNvSpPr/>
          <p:nvPr/>
        </p:nvSpPr>
        <p:spPr>
          <a:xfrm>
            <a:off x="3992475" y="310388"/>
            <a:ext cx="43380" cy="28932"/>
          </a:xfrm>
          <a:custGeom>
            <a:avLst/>
            <a:gdLst/>
            <a:ahLst/>
            <a:cxnLst/>
            <a:rect l="l" t="t" r="r" b="b"/>
            <a:pathLst>
              <a:path w="1264" h="843" extrusionOk="0">
                <a:moveTo>
                  <a:pt x="482" y="1"/>
                </a:moveTo>
                <a:cubicBezTo>
                  <a:pt x="228" y="1"/>
                  <a:pt x="1" y="134"/>
                  <a:pt x="45" y="444"/>
                </a:cubicBezTo>
                <a:cubicBezTo>
                  <a:pt x="74" y="722"/>
                  <a:pt x="333" y="842"/>
                  <a:pt x="590" y="842"/>
                </a:cubicBezTo>
                <a:cubicBezTo>
                  <a:pt x="928" y="842"/>
                  <a:pt x="1264" y="636"/>
                  <a:pt x="1071" y="309"/>
                </a:cubicBezTo>
                <a:cubicBezTo>
                  <a:pt x="1060" y="286"/>
                  <a:pt x="1038" y="264"/>
                  <a:pt x="1026" y="241"/>
                </a:cubicBezTo>
                <a:cubicBezTo>
                  <a:pt x="915" y="89"/>
                  <a:pt x="689" y="1"/>
                  <a:pt x="48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8" name="Google Shape;4968;p21"/>
          <p:cNvSpPr/>
          <p:nvPr/>
        </p:nvSpPr>
        <p:spPr>
          <a:xfrm>
            <a:off x="4072852" y="84528"/>
            <a:ext cx="40806" cy="38404"/>
          </a:xfrm>
          <a:custGeom>
            <a:avLst/>
            <a:gdLst/>
            <a:ahLst/>
            <a:cxnLst/>
            <a:rect l="l" t="t" r="r" b="b"/>
            <a:pathLst>
              <a:path w="1189" h="1119" extrusionOk="0">
                <a:moveTo>
                  <a:pt x="511" y="0"/>
                </a:moveTo>
                <a:cubicBezTo>
                  <a:pt x="434" y="0"/>
                  <a:pt x="353" y="36"/>
                  <a:pt x="275" y="119"/>
                </a:cubicBezTo>
                <a:cubicBezTo>
                  <a:pt x="253" y="131"/>
                  <a:pt x="241" y="153"/>
                  <a:pt x="219" y="176"/>
                </a:cubicBezTo>
                <a:cubicBezTo>
                  <a:pt x="1" y="464"/>
                  <a:pt x="131" y="1118"/>
                  <a:pt x="511" y="1118"/>
                </a:cubicBezTo>
                <a:cubicBezTo>
                  <a:pt x="564" y="1118"/>
                  <a:pt x="620" y="1106"/>
                  <a:pt x="682" y="1079"/>
                </a:cubicBezTo>
                <a:cubicBezTo>
                  <a:pt x="1188" y="863"/>
                  <a:pt x="892" y="0"/>
                  <a:pt x="51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9" name="Google Shape;4969;p21"/>
          <p:cNvSpPr/>
          <p:nvPr/>
        </p:nvSpPr>
        <p:spPr>
          <a:xfrm>
            <a:off x="3755770" y="243258"/>
            <a:ext cx="40189" cy="30030"/>
          </a:xfrm>
          <a:custGeom>
            <a:avLst/>
            <a:gdLst/>
            <a:ahLst/>
            <a:cxnLst/>
            <a:rect l="l" t="t" r="r" b="b"/>
            <a:pathLst>
              <a:path w="1171" h="875" extrusionOk="0">
                <a:moveTo>
                  <a:pt x="523" y="0"/>
                </a:moveTo>
                <a:cubicBezTo>
                  <a:pt x="244" y="0"/>
                  <a:pt x="1" y="150"/>
                  <a:pt x="115" y="460"/>
                </a:cubicBezTo>
                <a:cubicBezTo>
                  <a:pt x="115" y="471"/>
                  <a:pt x="126" y="493"/>
                  <a:pt x="137" y="516"/>
                </a:cubicBezTo>
                <a:cubicBezTo>
                  <a:pt x="236" y="726"/>
                  <a:pt x="520" y="875"/>
                  <a:pt x="763" y="875"/>
                </a:cubicBezTo>
                <a:cubicBezTo>
                  <a:pt x="964" y="875"/>
                  <a:pt x="1137" y="772"/>
                  <a:pt x="1153" y="516"/>
                </a:cubicBezTo>
                <a:cubicBezTo>
                  <a:pt x="1170" y="176"/>
                  <a:pt x="825" y="0"/>
                  <a:pt x="52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0" name="Google Shape;4970;p21"/>
          <p:cNvSpPr/>
          <p:nvPr/>
        </p:nvSpPr>
        <p:spPr>
          <a:xfrm>
            <a:off x="3891608" y="-9749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628" y="0"/>
                </a:moveTo>
                <a:cubicBezTo>
                  <a:pt x="48" y="0"/>
                  <a:pt x="0" y="1081"/>
                  <a:pt x="475" y="1081"/>
                </a:cubicBezTo>
                <a:cubicBezTo>
                  <a:pt x="520" y="1081"/>
                  <a:pt x="570" y="1071"/>
                  <a:pt x="625" y="1050"/>
                </a:cubicBezTo>
                <a:lnTo>
                  <a:pt x="682" y="1016"/>
                </a:lnTo>
                <a:cubicBezTo>
                  <a:pt x="1054" y="813"/>
                  <a:pt x="1201" y="23"/>
                  <a:pt x="636" y="0"/>
                </a:cubicBezTo>
                <a:cubicBezTo>
                  <a:pt x="634" y="0"/>
                  <a:pt x="631" y="0"/>
                  <a:pt x="62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1" name="Google Shape;4971;p21"/>
          <p:cNvSpPr/>
          <p:nvPr/>
        </p:nvSpPr>
        <p:spPr>
          <a:xfrm>
            <a:off x="3904959" y="36892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703" y="1"/>
                </a:moveTo>
                <a:cubicBezTo>
                  <a:pt x="654" y="1"/>
                  <a:pt x="600" y="13"/>
                  <a:pt x="541" y="41"/>
                </a:cubicBezTo>
                <a:lnTo>
                  <a:pt x="473" y="63"/>
                </a:lnTo>
                <a:cubicBezTo>
                  <a:pt x="114" y="276"/>
                  <a:pt x="1" y="1079"/>
                  <a:pt x="552" y="1079"/>
                </a:cubicBezTo>
                <a:cubicBezTo>
                  <a:pt x="556" y="1079"/>
                  <a:pt x="559" y="1079"/>
                  <a:pt x="563" y="1079"/>
                </a:cubicBezTo>
                <a:cubicBezTo>
                  <a:pt x="1144" y="1068"/>
                  <a:pt x="1154" y="1"/>
                  <a:pt x="703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2" name="Google Shape;4972;p21"/>
          <p:cNvSpPr/>
          <p:nvPr/>
        </p:nvSpPr>
        <p:spPr>
          <a:xfrm>
            <a:off x="3901630" y="-41392"/>
            <a:ext cx="38953" cy="32604"/>
          </a:xfrm>
          <a:custGeom>
            <a:avLst/>
            <a:gdLst/>
            <a:ahLst/>
            <a:cxnLst/>
            <a:rect l="l" t="t" r="r" b="b"/>
            <a:pathLst>
              <a:path w="1135" h="950" extrusionOk="0">
                <a:moveTo>
                  <a:pt x="353" y="1"/>
                </a:moveTo>
                <a:cubicBezTo>
                  <a:pt x="158" y="1"/>
                  <a:pt x="1" y="102"/>
                  <a:pt x="17" y="347"/>
                </a:cubicBezTo>
                <a:cubicBezTo>
                  <a:pt x="17" y="369"/>
                  <a:pt x="17" y="392"/>
                  <a:pt x="28" y="415"/>
                </a:cubicBezTo>
                <a:cubicBezTo>
                  <a:pt x="73" y="687"/>
                  <a:pt x="395" y="949"/>
                  <a:pt x="664" y="949"/>
                </a:cubicBezTo>
                <a:cubicBezTo>
                  <a:pt x="807" y="949"/>
                  <a:pt x="936" y="874"/>
                  <a:pt x="999" y="685"/>
                </a:cubicBezTo>
                <a:cubicBezTo>
                  <a:pt x="1134" y="300"/>
                  <a:pt x="688" y="1"/>
                  <a:pt x="35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3" name="Google Shape;4973;p21"/>
          <p:cNvSpPr/>
          <p:nvPr/>
        </p:nvSpPr>
        <p:spPr>
          <a:xfrm>
            <a:off x="4005997" y="395879"/>
            <a:ext cx="40875" cy="29206"/>
          </a:xfrm>
          <a:custGeom>
            <a:avLst/>
            <a:gdLst/>
            <a:ahLst/>
            <a:cxnLst/>
            <a:rect l="l" t="t" r="r" b="b"/>
            <a:pathLst>
              <a:path w="1191" h="851" extrusionOk="0">
                <a:moveTo>
                  <a:pt x="588" y="1"/>
                </a:moveTo>
                <a:cubicBezTo>
                  <a:pt x="281" y="1"/>
                  <a:pt x="1" y="171"/>
                  <a:pt x="147" y="492"/>
                </a:cubicBezTo>
                <a:cubicBezTo>
                  <a:pt x="158" y="515"/>
                  <a:pt x="170" y="526"/>
                  <a:pt x="181" y="549"/>
                </a:cubicBezTo>
                <a:cubicBezTo>
                  <a:pt x="289" y="731"/>
                  <a:pt x="548" y="851"/>
                  <a:pt x="776" y="851"/>
                </a:cubicBezTo>
                <a:cubicBezTo>
                  <a:pt x="998" y="851"/>
                  <a:pt x="1191" y="737"/>
                  <a:pt x="1185" y="458"/>
                </a:cubicBezTo>
                <a:cubicBezTo>
                  <a:pt x="1180" y="148"/>
                  <a:pt x="873" y="1"/>
                  <a:pt x="58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4" name="Google Shape;4974;p21"/>
          <p:cNvSpPr/>
          <p:nvPr/>
        </p:nvSpPr>
        <p:spPr>
          <a:xfrm>
            <a:off x="3894045" y="271298"/>
            <a:ext cx="38576" cy="32913"/>
          </a:xfrm>
          <a:custGeom>
            <a:avLst/>
            <a:gdLst/>
            <a:ahLst/>
            <a:cxnLst/>
            <a:rect l="l" t="t" r="r" b="b"/>
            <a:pathLst>
              <a:path w="1124" h="959" extrusionOk="0">
                <a:moveTo>
                  <a:pt x="337" y="0"/>
                </a:moveTo>
                <a:cubicBezTo>
                  <a:pt x="150" y="0"/>
                  <a:pt x="0" y="100"/>
                  <a:pt x="12" y="342"/>
                </a:cubicBezTo>
                <a:lnTo>
                  <a:pt x="12" y="410"/>
                </a:lnTo>
                <a:cubicBezTo>
                  <a:pt x="50" y="691"/>
                  <a:pt x="369" y="958"/>
                  <a:pt x="638" y="958"/>
                </a:cubicBezTo>
                <a:cubicBezTo>
                  <a:pt x="779" y="958"/>
                  <a:pt x="906" y="885"/>
                  <a:pt x="972" y="703"/>
                </a:cubicBezTo>
                <a:cubicBezTo>
                  <a:pt x="1124" y="319"/>
                  <a:pt x="671" y="0"/>
                  <a:pt x="33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5" name="Google Shape;4975;p21"/>
          <p:cNvSpPr/>
          <p:nvPr/>
        </p:nvSpPr>
        <p:spPr>
          <a:xfrm>
            <a:off x="3933925" y="425085"/>
            <a:ext cx="38816" cy="32604"/>
          </a:xfrm>
          <a:custGeom>
            <a:avLst/>
            <a:gdLst/>
            <a:ahLst/>
            <a:cxnLst/>
            <a:rect l="l" t="t" r="r" b="b"/>
            <a:pathLst>
              <a:path w="1131" h="950" extrusionOk="0">
                <a:moveTo>
                  <a:pt x="353" y="1"/>
                </a:moveTo>
                <a:cubicBezTo>
                  <a:pt x="158" y="1"/>
                  <a:pt x="0" y="104"/>
                  <a:pt x="13" y="352"/>
                </a:cubicBezTo>
                <a:cubicBezTo>
                  <a:pt x="13" y="375"/>
                  <a:pt x="13" y="397"/>
                  <a:pt x="24" y="420"/>
                </a:cubicBezTo>
                <a:cubicBezTo>
                  <a:pt x="68" y="692"/>
                  <a:pt x="390" y="949"/>
                  <a:pt x="659" y="949"/>
                </a:cubicBezTo>
                <a:cubicBezTo>
                  <a:pt x="803" y="949"/>
                  <a:pt x="932" y="876"/>
                  <a:pt x="994" y="691"/>
                </a:cubicBezTo>
                <a:cubicBezTo>
                  <a:pt x="1130" y="305"/>
                  <a:pt x="688" y="1"/>
                  <a:pt x="353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6" name="Google Shape;4976;p21"/>
          <p:cNvSpPr/>
          <p:nvPr/>
        </p:nvSpPr>
        <p:spPr>
          <a:xfrm>
            <a:off x="3687851" y="60710"/>
            <a:ext cx="40498" cy="29687"/>
          </a:xfrm>
          <a:custGeom>
            <a:avLst/>
            <a:gdLst/>
            <a:ahLst/>
            <a:cxnLst/>
            <a:rect l="l" t="t" r="r" b="b"/>
            <a:pathLst>
              <a:path w="1180" h="865" extrusionOk="0">
                <a:moveTo>
                  <a:pt x="410" y="0"/>
                </a:moveTo>
                <a:cubicBezTo>
                  <a:pt x="196" y="0"/>
                  <a:pt x="11" y="110"/>
                  <a:pt x="6" y="385"/>
                </a:cubicBezTo>
                <a:cubicBezTo>
                  <a:pt x="0" y="706"/>
                  <a:pt x="325" y="864"/>
                  <a:pt x="620" y="864"/>
                </a:cubicBezTo>
                <a:cubicBezTo>
                  <a:pt x="914" y="864"/>
                  <a:pt x="1180" y="706"/>
                  <a:pt x="1055" y="396"/>
                </a:cubicBezTo>
                <a:cubicBezTo>
                  <a:pt x="1044" y="373"/>
                  <a:pt x="1033" y="351"/>
                  <a:pt x="1022" y="328"/>
                </a:cubicBezTo>
                <a:cubicBezTo>
                  <a:pt x="915" y="133"/>
                  <a:pt x="645" y="0"/>
                  <a:pt x="41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7" name="Google Shape;4977;p21"/>
          <p:cNvSpPr/>
          <p:nvPr/>
        </p:nvSpPr>
        <p:spPr>
          <a:xfrm>
            <a:off x="3990107" y="-10916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732" y="0"/>
                </a:moveTo>
                <a:cubicBezTo>
                  <a:pt x="685" y="0"/>
                  <a:pt x="633" y="11"/>
                  <a:pt x="576" y="34"/>
                </a:cubicBezTo>
                <a:cubicBezTo>
                  <a:pt x="554" y="34"/>
                  <a:pt x="531" y="46"/>
                  <a:pt x="520" y="57"/>
                </a:cubicBezTo>
                <a:cubicBezTo>
                  <a:pt x="147" y="260"/>
                  <a:pt x="1" y="1061"/>
                  <a:pt x="565" y="1072"/>
                </a:cubicBezTo>
                <a:cubicBezTo>
                  <a:pt x="568" y="1072"/>
                  <a:pt x="570" y="1073"/>
                  <a:pt x="573" y="1073"/>
                </a:cubicBezTo>
                <a:cubicBezTo>
                  <a:pt x="1151" y="1073"/>
                  <a:pt x="1201" y="0"/>
                  <a:pt x="732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8" name="Google Shape;4978;p21"/>
          <p:cNvSpPr/>
          <p:nvPr/>
        </p:nvSpPr>
        <p:spPr>
          <a:xfrm>
            <a:off x="3920643" y="342580"/>
            <a:ext cx="50691" cy="28829"/>
          </a:xfrm>
          <a:custGeom>
            <a:avLst/>
            <a:gdLst/>
            <a:ahLst/>
            <a:cxnLst/>
            <a:rect l="l" t="t" r="r" b="b"/>
            <a:pathLst>
              <a:path w="1477" h="840" extrusionOk="0">
                <a:moveTo>
                  <a:pt x="883" y="1"/>
                </a:moveTo>
                <a:cubicBezTo>
                  <a:pt x="473" y="1"/>
                  <a:pt x="1" y="385"/>
                  <a:pt x="366" y="702"/>
                </a:cubicBezTo>
                <a:cubicBezTo>
                  <a:pt x="377" y="714"/>
                  <a:pt x="400" y="725"/>
                  <a:pt x="411" y="748"/>
                </a:cubicBezTo>
                <a:cubicBezTo>
                  <a:pt x="504" y="810"/>
                  <a:pt x="627" y="840"/>
                  <a:pt x="753" y="840"/>
                </a:cubicBezTo>
                <a:cubicBezTo>
                  <a:pt x="1102" y="840"/>
                  <a:pt x="1477" y="613"/>
                  <a:pt x="1302" y="240"/>
                </a:cubicBezTo>
                <a:cubicBezTo>
                  <a:pt x="1219" y="69"/>
                  <a:pt x="1057" y="1"/>
                  <a:pt x="88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9" name="Google Shape;4979;p21"/>
          <p:cNvSpPr/>
          <p:nvPr/>
        </p:nvSpPr>
        <p:spPr>
          <a:xfrm>
            <a:off x="4018009" y="-52443"/>
            <a:ext cx="40772" cy="38130"/>
          </a:xfrm>
          <a:custGeom>
            <a:avLst/>
            <a:gdLst/>
            <a:ahLst/>
            <a:cxnLst/>
            <a:rect l="l" t="t" r="r" b="b"/>
            <a:pathLst>
              <a:path w="1188" h="1111" extrusionOk="0">
                <a:moveTo>
                  <a:pt x="671" y="1"/>
                </a:moveTo>
                <a:cubicBezTo>
                  <a:pt x="615" y="1"/>
                  <a:pt x="552" y="15"/>
                  <a:pt x="485" y="48"/>
                </a:cubicBezTo>
                <a:cubicBezTo>
                  <a:pt x="1" y="272"/>
                  <a:pt x="316" y="1111"/>
                  <a:pt x="695" y="1111"/>
                </a:cubicBezTo>
                <a:cubicBezTo>
                  <a:pt x="775" y="1111"/>
                  <a:pt x="858" y="1073"/>
                  <a:pt x="937" y="985"/>
                </a:cubicBezTo>
                <a:cubicBezTo>
                  <a:pt x="948" y="973"/>
                  <a:pt x="971" y="951"/>
                  <a:pt x="982" y="928"/>
                </a:cubicBezTo>
                <a:cubicBezTo>
                  <a:pt x="1188" y="635"/>
                  <a:pt x="1045" y="1"/>
                  <a:pt x="67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0" name="Google Shape;4980;p21"/>
          <p:cNvSpPr/>
          <p:nvPr/>
        </p:nvSpPr>
        <p:spPr>
          <a:xfrm>
            <a:off x="3694886" y="108758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8" y="0"/>
                </a:moveTo>
                <a:cubicBezTo>
                  <a:pt x="50" y="0"/>
                  <a:pt x="0" y="1072"/>
                  <a:pt x="469" y="1072"/>
                </a:cubicBezTo>
                <a:cubicBezTo>
                  <a:pt x="516" y="1072"/>
                  <a:pt x="568" y="1062"/>
                  <a:pt x="625" y="1038"/>
                </a:cubicBezTo>
                <a:cubicBezTo>
                  <a:pt x="647" y="1038"/>
                  <a:pt x="670" y="1027"/>
                  <a:pt x="681" y="1016"/>
                </a:cubicBezTo>
                <a:cubicBezTo>
                  <a:pt x="1054" y="813"/>
                  <a:pt x="1200" y="12"/>
                  <a:pt x="636" y="0"/>
                </a:cubicBezTo>
                <a:cubicBezTo>
                  <a:pt x="633" y="0"/>
                  <a:pt x="631" y="0"/>
                  <a:pt x="62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1" name="Google Shape;4981;p21"/>
          <p:cNvSpPr/>
          <p:nvPr/>
        </p:nvSpPr>
        <p:spPr>
          <a:xfrm>
            <a:off x="3843904" y="101688"/>
            <a:ext cx="40463" cy="29550"/>
          </a:xfrm>
          <a:custGeom>
            <a:avLst/>
            <a:gdLst/>
            <a:ahLst/>
            <a:cxnLst/>
            <a:rect l="l" t="t" r="r" b="b"/>
            <a:pathLst>
              <a:path w="1179" h="861" extrusionOk="0">
                <a:moveTo>
                  <a:pt x="406" y="1"/>
                </a:moveTo>
                <a:cubicBezTo>
                  <a:pt x="194" y="1"/>
                  <a:pt x="12" y="108"/>
                  <a:pt x="7" y="376"/>
                </a:cubicBezTo>
                <a:cubicBezTo>
                  <a:pt x="1" y="700"/>
                  <a:pt x="331" y="861"/>
                  <a:pt x="628" y="861"/>
                </a:cubicBezTo>
                <a:cubicBezTo>
                  <a:pt x="920" y="861"/>
                  <a:pt x="1179" y="706"/>
                  <a:pt x="1056" y="398"/>
                </a:cubicBezTo>
                <a:cubicBezTo>
                  <a:pt x="1045" y="376"/>
                  <a:pt x="1033" y="353"/>
                  <a:pt x="1022" y="330"/>
                </a:cubicBezTo>
                <a:cubicBezTo>
                  <a:pt x="915" y="134"/>
                  <a:pt x="642" y="1"/>
                  <a:pt x="40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2" name="Google Shape;4982;p21"/>
          <p:cNvSpPr/>
          <p:nvPr/>
        </p:nvSpPr>
        <p:spPr>
          <a:xfrm>
            <a:off x="4255744" y="551280"/>
            <a:ext cx="38850" cy="32844"/>
          </a:xfrm>
          <a:custGeom>
            <a:avLst/>
            <a:gdLst/>
            <a:ahLst/>
            <a:cxnLst/>
            <a:rect l="l" t="t" r="r" b="b"/>
            <a:pathLst>
              <a:path w="1132" h="957" extrusionOk="0">
                <a:moveTo>
                  <a:pt x="340" y="1"/>
                </a:moveTo>
                <a:cubicBezTo>
                  <a:pt x="152" y="1"/>
                  <a:pt x="1" y="100"/>
                  <a:pt x="13" y="343"/>
                </a:cubicBezTo>
                <a:cubicBezTo>
                  <a:pt x="13" y="365"/>
                  <a:pt x="13" y="388"/>
                  <a:pt x="13" y="410"/>
                </a:cubicBezTo>
                <a:cubicBezTo>
                  <a:pt x="50" y="686"/>
                  <a:pt x="372" y="956"/>
                  <a:pt x="642" y="956"/>
                </a:cubicBezTo>
                <a:cubicBezTo>
                  <a:pt x="781" y="956"/>
                  <a:pt x="907" y="884"/>
                  <a:pt x="972" y="704"/>
                </a:cubicBezTo>
                <a:cubicBezTo>
                  <a:pt x="1131" y="320"/>
                  <a:pt x="677" y="1"/>
                  <a:pt x="34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21"/>
          <p:cNvSpPr/>
          <p:nvPr/>
        </p:nvSpPr>
        <p:spPr>
          <a:xfrm>
            <a:off x="3881896" y="294086"/>
            <a:ext cx="38953" cy="32501"/>
          </a:xfrm>
          <a:custGeom>
            <a:avLst/>
            <a:gdLst/>
            <a:ahLst/>
            <a:cxnLst/>
            <a:rect l="l" t="t" r="r" b="b"/>
            <a:pathLst>
              <a:path w="1135" h="947" extrusionOk="0">
                <a:moveTo>
                  <a:pt x="349" y="1"/>
                </a:moveTo>
                <a:cubicBezTo>
                  <a:pt x="155" y="1"/>
                  <a:pt x="0" y="101"/>
                  <a:pt x="17" y="344"/>
                </a:cubicBezTo>
                <a:lnTo>
                  <a:pt x="17" y="412"/>
                </a:lnTo>
                <a:cubicBezTo>
                  <a:pt x="68" y="684"/>
                  <a:pt x="388" y="946"/>
                  <a:pt x="658" y="946"/>
                </a:cubicBezTo>
                <a:cubicBezTo>
                  <a:pt x="802" y="946"/>
                  <a:pt x="932" y="871"/>
                  <a:pt x="998" y="682"/>
                </a:cubicBezTo>
                <a:cubicBezTo>
                  <a:pt x="1134" y="303"/>
                  <a:pt x="684" y="1"/>
                  <a:pt x="349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21"/>
          <p:cNvSpPr/>
          <p:nvPr/>
        </p:nvSpPr>
        <p:spPr>
          <a:xfrm>
            <a:off x="3812638" y="247754"/>
            <a:ext cx="42351" cy="36585"/>
          </a:xfrm>
          <a:custGeom>
            <a:avLst/>
            <a:gdLst/>
            <a:ahLst/>
            <a:cxnLst/>
            <a:rect l="l" t="t" r="r" b="b"/>
            <a:pathLst>
              <a:path w="1234" h="1066" extrusionOk="0">
                <a:moveTo>
                  <a:pt x="637" y="0"/>
                </a:moveTo>
                <a:cubicBezTo>
                  <a:pt x="74" y="0"/>
                  <a:pt x="1" y="1066"/>
                  <a:pt x="475" y="1066"/>
                </a:cubicBezTo>
                <a:cubicBezTo>
                  <a:pt x="517" y="1066"/>
                  <a:pt x="563" y="1057"/>
                  <a:pt x="613" y="1039"/>
                </a:cubicBezTo>
                <a:cubicBezTo>
                  <a:pt x="635" y="1028"/>
                  <a:pt x="658" y="1017"/>
                  <a:pt x="681" y="1006"/>
                </a:cubicBezTo>
                <a:cubicBezTo>
                  <a:pt x="1053" y="825"/>
                  <a:pt x="1233" y="35"/>
                  <a:pt x="669" y="1"/>
                </a:cubicBezTo>
                <a:cubicBezTo>
                  <a:pt x="658" y="0"/>
                  <a:pt x="648" y="0"/>
                  <a:pt x="637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5" name="Google Shape;4985;p21"/>
          <p:cNvSpPr/>
          <p:nvPr/>
        </p:nvSpPr>
        <p:spPr>
          <a:xfrm>
            <a:off x="4157383" y="474884"/>
            <a:ext cx="40429" cy="38130"/>
          </a:xfrm>
          <a:custGeom>
            <a:avLst/>
            <a:gdLst/>
            <a:ahLst/>
            <a:cxnLst/>
            <a:rect l="l" t="t" r="r" b="b"/>
            <a:pathLst>
              <a:path w="1178" h="1111" extrusionOk="0">
                <a:moveTo>
                  <a:pt x="508" y="0"/>
                </a:moveTo>
                <a:cubicBezTo>
                  <a:pt x="431" y="0"/>
                  <a:pt x="350" y="36"/>
                  <a:pt x="272" y="120"/>
                </a:cubicBezTo>
                <a:cubicBezTo>
                  <a:pt x="250" y="131"/>
                  <a:pt x="238" y="154"/>
                  <a:pt x="227" y="176"/>
                </a:cubicBezTo>
                <a:cubicBezTo>
                  <a:pt x="0" y="462"/>
                  <a:pt x="127" y="1111"/>
                  <a:pt x="509" y="1111"/>
                </a:cubicBezTo>
                <a:cubicBezTo>
                  <a:pt x="564" y="1111"/>
                  <a:pt x="625" y="1098"/>
                  <a:pt x="690" y="1068"/>
                </a:cubicBezTo>
                <a:cubicBezTo>
                  <a:pt x="1177" y="861"/>
                  <a:pt x="886" y="0"/>
                  <a:pt x="508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21"/>
          <p:cNvSpPr/>
          <p:nvPr/>
        </p:nvSpPr>
        <p:spPr>
          <a:xfrm>
            <a:off x="3838207" y="-9715"/>
            <a:ext cx="40875" cy="38267"/>
          </a:xfrm>
          <a:custGeom>
            <a:avLst/>
            <a:gdLst/>
            <a:ahLst/>
            <a:cxnLst/>
            <a:rect l="l" t="t" r="r" b="b"/>
            <a:pathLst>
              <a:path w="1191" h="1115" extrusionOk="0">
                <a:moveTo>
                  <a:pt x="662" y="0"/>
                </a:moveTo>
                <a:cubicBezTo>
                  <a:pt x="606" y="0"/>
                  <a:pt x="544" y="14"/>
                  <a:pt x="477" y="44"/>
                </a:cubicBezTo>
                <a:cubicBezTo>
                  <a:pt x="1" y="278"/>
                  <a:pt x="321" y="1114"/>
                  <a:pt x="701" y="1114"/>
                </a:cubicBezTo>
                <a:cubicBezTo>
                  <a:pt x="780" y="1114"/>
                  <a:pt x="862" y="1078"/>
                  <a:pt x="940" y="992"/>
                </a:cubicBezTo>
                <a:cubicBezTo>
                  <a:pt x="951" y="970"/>
                  <a:pt x="962" y="947"/>
                  <a:pt x="974" y="936"/>
                </a:cubicBezTo>
                <a:cubicBezTo>
                  <a:pt x="1190" y="631"/>
                  <a:pt x="1046" y="0"/>
                  <a:pt x="662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21"/>
          <p:cNvSpPr/>
          <p:nvPr/>
        </p:nvSpPr>
        <p:spPr>
          <a:xfrm>
            <a:off x="4178489" y="290929"/>
            <a:ext cx="40189" cy="29927"/>
          </a:xfrm>
          <a:custGeom>
            <a:avLst/>
            <a:gdLst/>
            <a:ahLst/>
            <a:cxnLst/>
            <a:rect l="l" t="t" r="r" b="b"/>
            <a:pathLst>
              <a:path w="1171" h="872" extrusionOk="0">
                <a:moveTo>
                  <a:pt x="521" y="1"/>
                </a:moveTo>
                <a:cubicBezTo>
                  <a:pt x="243" y="1"/>
                  <a:pt x="1" y="145"/>
                  <a:pt x="109" y="447"/>
                </a:cubicBezTo>
                <a:cubicBezTo>
                  <a:pt x="120" y="470"/>
                  <a:pt x="131" y="492"/>
                  <a:pt x="142" y="515"/>
                </a:cubicBezTo>
                <a:cubicBezTo>
                  <a:pt x="241" y="723"/>
                  <a:pt x="518" y="872"/>
                  <a:pt x="757" y="872"/>
                </a:cubicBezTo>
                <a:cubicBezTo>
                  <a:pt x="958" y="872"/>
                  <a:pt x="1131" y="767"/>
                  <a:pt x="1147" y="504"/>
                </a:cubicBezTo>
                <a:cubicBezTo>
                  <a:pt x="1170" y="174"/>
                  <a:pt x="825" y="1"/>
                  <a:pt x="52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8" name="Google Shape;4988;p21"/>
          <p:cNvSpPr/>
          <p:nvPr/>
        </p:nvSpPr>
        <p:spPr>
          <a:xfrm>
            <a:off x="3975384" y="237389"/>
            <a:ext cx="40463" cy="29687"/>
          </a:xfrm>
          <a:custGeom>
            <a:avLst/>
            <a:gdLst/>
            <a:ahLst/>
            <a:cxnLst/>
            <a:rect l="l" t="t" r="r" b="b"/>
            <a:pathLst>
              <a:path w="1179" h="865" extrusionOk="0">
                <a:moveTo>
                  <a:pt x="406" y="0"/>
                </a:moveTo>
                <a:cubicBezTo>
                  <a:pt x="197" y="0"/>
                  <a:pt x="17" y="106"/>
                  <a:pt x="12" y="371"/>
                </a:cubicBezTo>
                <a:cubicBezTo>
                  <a:pt x="1" y="701"/>
                  <a:pt x="331" y="865"/>
                  <a:pt x="628" y="865"/>
                </a:cubicBezTo>
                <a:cubicBezTo>
                  <a:pt x="920" y="865"/>
                  <a:pt x="1179" y="707"/>
                  <a:pt x="1050" y="394"/>
                </a:cubicBezTo>
                <a:cubicBezTo>
                  <a:pt x="1039" y="371"/>
                  <a:pt x="1028" y="348"/>
                  <a:pt x="1016" y="326"/>
                </a:cubicBezTo>
                <a:cubicBezTo>
                  <a:pt x="915" y="134"/>
                  <a:pt x="642" y="0"/>
                  <a:pt x="40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21"/>
          <p:cNvSpPr/>
          <p:nvPr/>
        </p:nvSpPr>
        <p:spPr>
          <a:xfrm>
            <a:off x="3988185" y="281868"/>
            <a:ext cx="412" cy="2334"/>
          </a:xfrm>
          <a:custGeom>
            <a:avLst/>
            <a:gdLst/>
            <a:ahLst/>
            <a:cxnLst/>
            <a:rect l="l" t="t" r="r" b="b"/>
            <a:pathLst>
              <a:path w="12" h="68" extrusionOk="0">
                <a:moveTo>
                  <a:pt x="0" y="0"/>
                </a:moveTo>
                <a:cubicBezTo>
                  <a:pt x="0" y="12"/>
                  <a:pt x="3" y="23"/>
                  <a:pt x="6" y="34"/>
                </a:cubicBezTo>
                <a:lnTo>
                  <a:pt x="6" y="34"/>
                </a:lnTo>
                <a:lnTo>
                  <a:pt x="0" y="0"/>
                </a:lnTo>
                <a:close/>
                <a:moveTo>
                  <a:pt x="6" y="34"/>
                </a:moveTo>
                <a:lnTo>
                  <a:pt x="12" y="68"/>
                </a:lnTo>
                <a:cubicBezTo>
                  <a:pt x="12" y="57"/>
                  <a:pt x="9" y="45"/>
                  <a:pt x="6" y="34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21"/>
          <p:cNvSpPr/>
          <p:nvPr/>
        </p:nvSpPr>
        <p:spPr>
          <a:xfrm>
            <a:off x="4002702" y="66098"/>
            <a:ext cx="38953" cy="32604"/>
          </a:xfrm>
          <a:custGeom>
            <a:avLst/>
            <a:gdLst/>
            <a:ahLst/>
            <a:cxnLst/>
            <a:rect l="l" t="t" r="r" b="b"/>
            <a:pathLst>
              <a:path w="1135" h="950" extrusionOk="0">
                <a:moveTo>
                  <a:pt x="352" y="1"/>
                </a:moveTo>
                <a:cubicBezTo>
                  <a:pt x="158" y="1"/>
                  <a:pt x="1" y="103"/>
                  <a:pt x="17" y="352"/>
                </a:cubicBezTo>
                <a:cubicBezTo>
                  <a:pt x="17" y="374"/>
                  <a:pt x="17" y="397"/>
                  <a:pt x="29" y="420"/>
                </a:cubicBezTo>
                <a:cubicBezTo>
                  <a:pt x="73" y="691"/>
                  <a:pt x="394" y="949"/>
                  <a:pt x="663" y="949"/>
                </a:cubicBezTo>
                <a:cubicBezTo>
                  <a:pt x="807" y="949"/>
                  <a:pt x="936" y="875"/>
                  <a:pt x="999" y="690"/>
                </a:cubicBezTo>
                <a:cubicBezTo>
                  <a:pt x="1135" y="305"/>
                  <a:pt x="688" y="1"/>
                  <a:pt x="35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1" name="Google Shape;4991;p21"/>
          <p:cNvSpPr/>
          <p:nvPr/>
        </p:nvSpPr>
        <p:spPr>
          <a:xfrm>
            <a:off x="3720626" y="-100628"/>
            <a:ext cx="40841" cy="29241"/>
          </a:xfrm>
          <a:custGeom>
            <a:avLst/>
            <a:gdLst/>
            <a:ahLst/>
            <a:cxnLst/>
            <a:rect l="l" t="t" r="r" b="b"/>
            <a:pathLst>
              <a:path w="1190" h="852" extrusionOk="0">
                <a:moveTo>
                  <a:pt x="582" y="0"/>
                </a:moveTo>
                <a:cubicBezTo>
                  <a:pt x="278" y="0"/>
                  <a:pt x="0" y="167"/>
                  <a:pt x="146" y="482"/>
                </a:cubicBezTo>
                <a:cubicBezTo>
                  <a:pt x="157" y="504"/>
                  <a:pt x="168" y="527"/>
                  <a:pt x="179" y="549"/>
                </a:cubicBezTo>
                <a:cubicBezTo>
                  <a:pt x="288" y="732"/>
                  <a:pt x="547" y="851"/>
                  <a:pt x="774" y="851"/>
                </a:cubicBezTo>
                <a:cubicBezTo>
                  <a:pt x="997" y="851"/>
                  <a:pt x="1189" y="738"/>
                  <a:pt x="1184" y="459"/>
                </a:cubicBezTo>
                <a:cubicBezTo>
                  <a:pt x="1178" y="148"/>
                  <a:pt x="868" y="0"/>
                  <a:pt x="582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2" name="Google Shape;4992;p21"/>
          <p:cNvSpPr/>
          <p:nvPr/>
        </p:nvSpPr>
        <p:spPr>
          <a:xfrm>
            <a:off x="3977305" y="166930"/>
            <a:ext cx="38576" cy="32810"/>
          </a:xfrm>
          <a:custGeom>
            <a:avLst/>
            <a:gdLst/>
            <a:ahLst/>
            <a:cxnLst/>
            <a:rect l="l" t="t" r="r" b="b"/>
            <a:pathLst>
              <a:path w="1124" h="956" extrusionOk="0">
                <a:moveTo>
                  <a:pt x="336" y="0"/>
                </a:moveTo>
                <a:cubicBezTo>
                  <a:pt x="150" y="0"/>
                  <a:pt x="0" y="98"/>
                  <a:pt x="13" y="336"/>
                </a:cubicBezTo>
                <a:lnTo>
                  <a:pt x="13" y="404"/>
                </a:lnTo>
                <a:cubicBezTo>
                  <a:pt x="50" y="687"/>
                  <a:pt x="373" y="956"/>
                  <a:pt x="643" y="956"/>
                </a:cubicBezTo>
                <a:cubicBezTo>
                  <a:pt x="782" y="956"/>
                  <a:pt x="907" y="885"/>
                  <a:pt x="972" y="709"/>
                </a:cubicBezTo>
                <a:cubicBezTo>
                  <a:pt x="1124" y="317"/>
                  <a:pt x="671" y="0"/>
                  <a:pt x="33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3" name="Google Shape;4993;p21"/>
          <p:cNvSpPr/>
          <p:nvPr/>
        </p:nvSpPr>
        <p:spPr>
          <a:xfrm>
            <a:off x="3755255" y="147437"/>
            <a:ext cx="39331" cy="32501"/>
          </a:xfrm>
          <a:custGeom>
            <a:avLst/>
            <a:gdLst/>
            <a:ahLst/>
            <a:cxnLst/>
            <a:rect l="l" t="t" r="r" b="b"/>
            <a:pathLst>
              <a:path w="1146" h="947" extrusionOk="0">
                <a:moveTo>
                  <a:pt x="355" y="0"/>
                </a:moveTo>
                <a:cubicBezTo>
                  <a:pt x="159" y="0"/>
                  <a:pt x="0" y="103"/>
                  <a:pt x="17" y="351"/>
                </a:cubicBezTo>
                <a:cubicBezTo>
                  <a:pt x="17" y="374"/>
                  <a:pt x="17" y="397"/>
                  <a:pt x="28" y="419"/>
                </a:cubicBezTo>
                <a:cubicBezTo>
                  <a:pt x="80" y="685"/>
                  <a:pt x="402" y="946"/>
                  <a:pt x="672" y="946"/>
                </a:cubicBezTo>
                <a:cubicBezTo>
                  <a:pt x="815" y="946"/>
                  <a:pt x="943" y="873"/>
                  <a:pt x="1010" y="690"/>
                </a:cubicBezTo>
                <a:cubicBezTo>
                  <a:pt x="1145" y="304"/>
                  <a:pt x="694" y="0"/>
                  <a:pt x="35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4" name="Google Shape;4994;p21"/>
          <p:cNvSpPr/>
          <p:nvPr/>
        </p:nvSpPr>
        <p:spPr>
          <a:xfrm>
            <a:off x="4126323" y="401508"/>
            <a:ext cx="43140" cy="36963"/>
          </a:xfrm>
          <a:custGeom>
            <a:avLst/>
            <a:gdLst/>
            <a:ahLst/>
            <a:cxnLst/>
            <a:rect l="l" t="t" r="r" b="b"/>
            <a:pathLst>
              <a:path w="1257" h="1077" extrusionOk="0">
                <a:moveTo>
                  <a:pt x="667" y="0"/>
                </a:moveTo>
                <a:cubicBezTo>
                  <a:pt x="87" y="0"/>
                  <a:pt x="1" y="1077"/>
                  <a:pt x="484" y="1077"/>
                </a:cubicBezTo>
                <a:cubicBezTo>
                  <a:pt x="527" y="1077"/>
                  <a:pt x="573" y="1068"/>
                  <a:pt x="624" y="1050"/>
                </a:cubicBezTo>
                <a:cubicBezTo>
                  <a:pt x="647" y="1039"/>
                  <a:pt x="669" y="1028"/>
                  <a:pt x="692" y="1017"/>
                </a:cubicBezTo>
                <a:cubicBezTo>
                  <a:pt x="1064" y="836"/>
                  <a:pt x="1256" y="46"/>
                  <a:pt x="692" y="1"/>
                </a:cubicBezTo>
                <a:cubicBezTo>
                  <a:pt x="684" y="1"/>
                  <a:pt x="675" y="0"/>
                  <a:pt x="667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21"/>
          <p:cNvSpPr/>
          <p:nvPr/>
        </p:nvSpPr>
        <p:spPr>
          <a:xfrm>
            <a:off x="3829970" y="-69088"/>
            <a:ext cx="40498" cy="29515"/>
          </a:xfrm>
          <a:custGeom>
            <a:avLst/>
            <a:gdLst/>
            <a:ahLst/>
            <a:cxnLst/>
            <a:rect l="l" t="t" r="r" b="b"/>
            <a:pathLst>
              <a:path w="1180" h="860" extrusionOk="0">
                <a:moveTo>
                  <a:pt x="406" y="0"/>
                </a:moveTo>
                <a:cubicBezTo>
                  <a:pt x="194" y="0"/>
                  <a:pt x="12" y="108"/>
                  <a:pt x="6" y="375"/>
                </a:cubicBezTo>
                <a:cubicBezTo>
                  <a:pt x="1" y="698"/>
                  <a:pt x="331" y="859"/>
                  <a:pt x="627" y="859"/>
                </a:cubicBezTo>
                <a:cubicBezTo>
                  <a:pt x="920" y="859"/>
                  <a:pt x="1179" y="701"/>
                  <a:pt x="1044" y="386"/>
                </a:cubicBezTo>
                <a:cubicBezTo>
                  <a:pt x="1044" y="364"/>
                  <a:pt x="1033" y="341"/>
                  <a:pt x="1022" y="330"/>
                </a:cubicBezTo>
                <a:cubicBezTo>
                  <a:pt x="915" y="134"/>
                  <a:pt x="642" y="0"/>
                  <a:pt x="406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21"/>
          <p:cNvSpPr/>
          <p:nvPr/>
        </p:nvSpPr>
        <p:spPr>
          <a:xfrm>
            <a:off x="4087198" y="122761"/>
            <a:ext cx="41321" cy="37855"/>
          </a:xfrm>
          <a:custGeom>
            <a:avLst/>
            <a:gdLst/>
            <a:ahLst/>
            <a:cxnLst/>
            <a:rect l="l" t="t" r="r" b="b"/>
            <a:pathLst>
              <a:path w="1204" h="1103" extrusionOk="0">
                <a:moveTo>
                  <a:pt x="445" y="0"/>
                </a:moveTo>
                <a:cubicBezTo>
                  <a:pt x="351" y="0"/>
                  <a:pt x="259" y="49"/>
                  <a:pt x="185" y="168"/>
                </a:cubicBezTo>
                <a:cubicBezTo>
                  <a:pt x="173" y="179"/>
                  <a:pt x="162" y="202"/>
                  <a:pt x="151" y="224"/>
                </a:cubicBezTo>
                <a:cubicBezTo>
                  <a:pt x="1" y="543"/>
                  <a:pt x="216" y="1102"/>
                  <a:pt x="559" y="1102"/>
                </a:cubicBezTo>
                <a:cubicBezTo>
                  <a:pt x="629" y="1102"/>
                  <a:pt x="704" y="1079"/>
                  <a:pt x="783" y="1025"/>
                </a:cubicBezTo>
                <a:cubicBezTo>
                  <a:pt x="1204" y="730"/>
                  <a:pt x="807" y="0"/>
                  <a:pt x="44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21"/>
          <p:cNvSpPr/>
          <p:nvPr/>
        </p:nvSpPr>
        <p:spPr>
          <a:xfrm>
            <a:off x="3958773" y="313854"/>
            <a:ext cx="40875" cy="29481"/>
          </a:xfrm>
          <a:custGeom>
            <a:avLst/>
            <a:gdLst/>
            <a:ahLst/>
            <a:cxnLst/>
            <a:rect l="l" t="t" r="r" b="b"/>
            <a:pathLst>
              <a:path w="1191" h="859" extrusionOk="0">
                <a:moveTo>
                  <a:pt x="583" y="0"/>
                </a:moveTo>
                <a:cubicBezTo>
                  <a:pt x="278" y="0"/>
                  <a:pt x="1" y="170"/>
                  <a:pt x="146" y="490"/>
                </a:cubicBezTo>
                <a:cubicBezTo>
                  <a:pt x="158" y="513"/>
                  <a:pt x="169" y="535"/>
                  <a:pt x="180" y="546"/>
                </a:cubicBezTo>
                <a:cubicBezTo>
                  <a:pt x="289" y="736"/>
                  <a:pt x="550" y="858"/>
                  <a:pt x="779" y="858"/>
                </a:cubicBezTo>
                <a:cubicBezTo>
                  <a:pt x="1000" y="858"/>
                  <a:pt x="1190" y="745"/>
                  <a:pt x="1184" y="468"/>
                </a:cubicBezTo>
                <a:cubicBezTo>
                  <a:pt x="1179" y="150"/>
                  <a:pt x="869" y="0"/>
                  <a:pt x="58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8" name="Google Shape;4998;p21"/>
          <p:cNvSpPr/>
          <p:nvPr/>
        </p:nvSpPr>
        <p:spPr>
          <a:xfrm>
            <a:off x="4074294" y="219509"/>
            <a:ext cx="42763" cy="28863"/>
          </a:xfrm>
          <a:custGeom>
            <a:avLst/>
            <a:gdLst/>
            <a:ahLst/>
            <a:cxnLst/>
            <a:rect l="l" t="t" r="r" b="b"/>
            <a:pathLst>
              <a:path w="1246" h="841" extrusionOk="0">
                <a:moveTo>
                  <a:pt x="464" y="0"/>
                </a:moveTo>
                <a:cubicBezTo>
                  <a:pt x="218" y="0"/>
                  <a:pt x="0" y="128"/>
                  <a:pt x="30" y="429"/>
                </a:cubicBezTo>
                <a:cubicBezTo>
                  <a:pt x="60" y="715"/>
                  <a:pt x="332" y="840"/>
                  <a:pt x="596" y="840"/>
                </a:cubicBezTo>
                <a:cubicBezTo>
                  <a:pt x="927" y="840"/>
                  <a:pt x="1245" y="643"/>
                  <a:pt x="1057" y="316"/>
                </a:cubicBezTo>
                <a:cubicBezTo>
                  <a:pt x="1046" y="294"/>
                  <a:pt x="1034" y="271"/>
                  <a:pt x="1023" y="260"/>
                </a:cubicBezTo>
                <a:cubicBezTo>
                  <a:pt x="913" y="97"/>
                  <a:pt x="678" y="0"/>
                  <a:pt x="46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9" name="Google Shape;4999;p21"/>
          <p:cNvSpPr/>
          <p:nvPr/>
        </p:nvSpPr>
        <p:spPr>
          <a:xfrm>
            <a:off x="3796096" y="150937"/>
            <a:ext cx="50828" cy="34595"/>
          </a:xfrm>
          <a:custGeom>
            <a:avLst/>
            <a:gdLst/>
            <a:ahLst/>
            <a:cxnLst/>
            <a:rect l="l" t="t" r="r" b="b"/>
            <a:pathLst>
              <a:path w="1481" h="1008" extrusionOk="0">
                <a:moveTo>
                  <a:pt x="904" y="0"/>
                </a:moveTo>
                <a:cubicBezTo>
                  <a:pt x="893" y="0"/>
                  <a:pt x="881" y="0"/>
                  <a:pt x="869" y="1"/>
                </a:cubicBezTo>
                <a:lnTo>
                  <a:pt x="801" y="1"/>
                </a:lnTo>
                <a:cubicBezTo>
                  <a:pt x="384" y="80"/>
                  <a:pt x="0" y="791"/>
                  <a:pt x="531" y="983"/>
                </a:cubicBezTo>
                <a:cubicBezTo>
                  <a:pt x="579" y="1000"/>
                  <a:pt x="626" y="1008"/>
                  <a:pt x="672" y="1008"/>
                </a:cubicBezTo>
                <a:cubicBezTo>
                  <a:pt x="1188" y="1008"/>
                  <a:pt x="1481" y="0"/>
                  <a:pt x="904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0" name="Google Shape;5000;p21"/>
          <p:cNvSpPr/>
          <p:nvPr/>
        </p:nvSpPr>
        <p:spPr>
          <a:xfrm>
            <a:off x="4018592" y="135390"/>
            <a:ext cx="40292" cy="29515"/>
          </a:xfrm>
          <a:custGeom>
            <a:avLst/>
            <a:gdLst/>
            <a:ahLst/>
            <a:cxnLst/>
            <a:rect l="l" t="t" r="r" b="b"/>
            <a:pathLst>
              <a:path w="1174" h="860" extrusionOk="0">
                <a:moveTo>
                  <a:pt x="405" y="0"/>
                </a:moveTo>
                <a:cubicBezTo>
                  <a:pt x="193" y="0"/>
                  <a:pt x="11" y="108"/>
                  <a:pt x="6" y="375"/>
                </a:cubicBezTo>
                <a:cubicBezTo>
                  <a:pt x="0" y="698"/>
                  <a:pt x="327" y="859"/>
                  <a:pt x="622" y="859"/>
                </a:cubicBezTo>
                <a:cubicBezTo>
                  <a:pt x="914" y="859"/>
                  <a:pt x="1173" y="701"/>
                  <a:pt x="1044" y="387"/>
                </a:cubicBezTo>
                <a:cubicBezTo>
                  <a:pt x="1044" y="375"/>
                  <a:pt x="1033" y="353"/>
                  <a:pt x="1021" y="330"/>
                </a:cubicBezTo>
                <a:cubicBezTo>
                  <a:pt x="914" y="134"/>
                  <a:pt x="641" y="0"/>
                  <a:pt x="405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1" name="Google Shape;5001;p21"/>
          <p:cNvSpPr/>
          <p:nvPr/>
        </p:nvSpPr>
        <p:spPr>
          <a:xfrm>
            <a:off x="3920849" y="491941"/>
            <a:ext cx="39640" cy="37031"/>
          </a:xfrm>
          <a:custGeom>
            <a:avLst/>
            <a:gdLst/>
            <a:ahLst/>
            <a:cxnLst/>
            <a:rect l="l" t="t" r="r" b="b"/>
            <a:pathLst>
              <a:path w="1155" h="1079" extrusionOk="0">
                <a:moveTo>
                  <a:pt x="694" y="1"/>
                </a:moveTo>
                <a:cubicBezTo>
                  <a:pt x="645" y="1"/>
                  <a:pt x="589" y="13"/>
                  <a:pt x="529" y="40"/>
                </a:cubicBezTo>
                <a:cubicBezTo>
                  <a:pt x="507" y="52"/>
                  <a:pt x="495" y="63"/>
                  <a:pt x="473" y="74"/>
                </a:cubicBezTo>
                <a:cubicBezTo>
                  <a:pt x="114" y="287"/>
                  <a:pt x="0" y="1079"/>
                  <a:pt x="551" y="1079"/>
                </a:cubicBezTo>
                <a:cubicBezTo>
                  <a:pt x="555" y="1079"/>
                  <a:pt x="559" y="1079"/>
                  <a:pt x="563" y="1079"/>
                </a:cubicBezTo>
                <a:cubicBezTo>
                  <a:pt x="1144" y="1068"/>
                  <a:pt x="1154" y="1"/>
                  <a:pt x="69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2" name="Google Shape;5002;p21"/>
          <p:cNvSpPr/>
          <p:nvPr/>
        </p:nvSpPr>
        <p:spPr>
          <a:xfrm>
            <a:off x="3889858" y="153305"/>
            <a:ext cx="40841" cy="29344"/>
          </a:xfrm>
          <a:custGeom>
            <a:avLst/>
            <a:gdLst/>
            <a:ahLst/>
            <a:cxnLst/>
            <a:rect l="l" t="t" r="r" b="b"/>
            <a:pathLst>
              <a:path w="1190" h="855" extrusionOk="0">
                <a:moveTo>
                  <a:pt x="582" y="1"/>
                </a:moveTo>
                <a:cubicBezTo>
                  <a:pt x="278" y="1"/>
                  <a:pt x="0" y="171"/>
                  <a:pt x="146" y="496"/>
                </a:cubicBezTo>
                <a:cubicBezTo>
                  <a:pt x="157" y="508"/>
                  <a:pt x="168" y="530"/>
                  <a:pt x="180" y="553"/>
                </a:cubicBezTo>
                <a:cubicBezTo>
                  <a:pt x="288" y="736"/>
                  <a:pt x="547" y="855"/>
                  <a:pt x="775" y="855"/>
                </a:cubicBezTo>
                <a:cubicBezTo>
                  <a:pt x="997" y="855"/>
                  <a:pt x="1189" y="741"/>
                  <a:pt x="1184" y="463"/>
                </a:cubicBezTo>
                <a:cubicBezTo>
                  <a:pt x="1178" y="151"/>
                  <a:pt x="868" y="1"/>
                  <a:pt x="58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3" name="Google Shape;5003;p21"/>
          <p:cNvSpPr/>
          <p:nvPr/>
        </p:nvSpPr>
        <p:spPr>
          <a:xfrm>
            <a:off x="3932792" y="736162"/>
            <a:ext cx="39331" cy="32741"/>
          </a:xfrm>
          <a:custGeom>
            <a:avLst/>
            <a:gdLst/>
            <a:ahLst/>
            <a:cxnLst/>
            <a:rect l="l" t="t" r="r" b="b"/>
            <a:pathLst>
              <a:path w="1146" h="954" extrusionOk="0">
                <a:moveTo>
                  <a:pt x="477" y="0"/>
                </a:moveTo>
                <a:cubicBezTo>
                  <a:pt x="333" y="0"/>
                  <a:pt x="203" y="74"/>
                  <a:pt x="136" y="259"/>
                </a:cubicBezTo>
                <a:cubicBezTo>
                  <a:pt x="0" y="645"/>
                  <a:pt x="453" y="954"/>
                  <a:pt x="791" y="954"/>
                </a:cubicBezTo>
                <a:cubicBezTo>
                  <a:pt x="988" y="954"/>
                  <a:pt x="1146" y="850"/>
                  <a:pt x="1129" y="598"/>
                </a:cubicBezTo>
                <a:cubicBezTo>
                  <a:pt x="1129" y="575"/>
                  <a:pt x="1118" y="553"/>
                  <a:pt x="1118" y="530"/>
                </a:cubicBezTo>
                <a:cubicBezTo>
                  <a:pt x="1066" y="258"/>
                  <a:pt x="747" y="0"/>
                  <a:pt x="47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21"/>
          <p:cNvSpPr/>
          <p:nvPr/>
        </p:nvSpPr>
        <p:spPr>
          <a:xfrm>
            <a:off x="4093410" y="213777"/>
            <a:ext cx="41630" cy="37683"/>
          </a:xfrm>
          <a:custGeom>
            <a:avLst/>
            <a:gdLst/>
            <a:ahLst/>
            <a:cxnLst/>
            <a:rect l="l" t="t" r="r" b="b"/>
            <a:pathLst>
              <a:path w="1213" h="1098" extrusionOk="0">
                <a:moveTo>
                  <a:pt x="656" y="0"/>
                </a:moveTo>
                <a:cubicBezTo>
                  <a:pt x="586" y="0"/>
                  <a:pt x="511" y="24"/>
                  <a:pt x="432" y="77"/>
                </a:cubicBezTo>
                <a:cubicBezTo>
                  <a:pt x="1" y="365"/>
                  <a:pt x="400" y="1097"/>
                  <a:pt x="763" y="1097"/>
                </a:cubicBezTo>
                <a:cubicBezTo>
                  <a:pt x="856" y="1097"/>
                  <a:pt x="946" y="1049"/>
                  <a:pt x="1019" y="935"/>
                </a:cubicBezTo>
                <a:cubicBezTo>
                  <a:pt x="1030" y="912"/>
                  <a:pt x="1042" y="890"/>
                  <a:pt x="1053" y="867"/>
                </a:cubicBezTo>
                <a:cubicBezTo>
                  <a:pt x="1212" y="558"/>
                  <a:pt x="998" y="0"/>
                  <a:pt x="65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21"/>
          <p:cNvSpPr/>
          <p:nvPr/>
        </p:nvSpPr>
        <p:spPr>
          <a:xfrm>
            <a:off x="4038841" y="264125"/>
            <a:ext cx="40429" cy="38130"/>
          </a:xfrm>
          <a:custGeom>
            <a:avLst/>
            <a:gdLst/>
            <a:ahLst/>
            <a:cxnLst/>
            <a:rect l="l" t="t" r="r" b="b"/>
            <a:pathLst>
              <a:path w="1178" h="1111" extrusionOk="0">
                <a:moveTo>
                  <a:pt x="668" y="0"/>
                </a:moveTo>
                <a:cubicBezTo>
                  <a:pt x="613" y="0"/>
                  <a:pt x="553" y="14"/>
                  <a:pt x="488" y="43"/>
                </a:cubicBezTo>
                <a:cubicBezTo>
                  <a:pt x="0" y="250"/>
                  <a:pt x="292" y="1111"/>
                  <a:pt x="670" y="1111"/>
                </a:cubicBezTo>
                <a:cubicBezTo>
                  <a:pt x="747" y="1111"/>
                  <a:pt x="827" y="1075"/>
                  <a:pt x="905" y="991"/>
                </a:cubicBezTo>
                <a:cubicBezTo>
                  <a:pt x="916" y="980"/>
                  <a:pt x="939" y="957"/>
                  <a:pt x="950" y="935"/>
                </a:cubicBezTo>
                <a:cubicBezTo>
                  <a:pt x="1177" y="649"/>
                  <a:pt x="1050" y="0"/>
                  <a:pt x="66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21"/>
          <p:cNvSpPr/>
          <p:nvPr/>
        </p:nvSpPr>
        <p:spPr>
          <a:xfrm>
            <a:off x="3990107" y="738702"/>
            <a:ext cx="50622" cy="28692"/>
          </a:xfrm>
          <a:custGeom>
            <a:avLst/>
            <a:gdLst/>
            <a:ahLst/>
            <a:cxnLst/>
            <a:rect l="l" t="t" r="r" b="b"/>
            <a:pathLst>
              <a:path w="1475" h="836" extrusionOk="0">
                <a:moveTo>
                  <a:pt x="712" y="1"/>
                </a:moveTo>
                <a:cubicBezTo>
                  <a:pt x="366" y="1"/>
                  <a:pt x="0" y="221"/>
                  <a:pt x="181" y="591"/>
                </a:cubicBezTo>
                <a:cubicBezTo>
                  <a:pt x="262" y="766"/>
                  <a:pt x="423" y="836"/>
                  <a:pt x="595" y="836"/>
                </a:cubicBezTo>
                <a:cubicBezTo>
                  <a:pt x="1002" y="836"/>
                  <a:pt x="1474" y="449"/>
                  <a:pt x="1118" y="140"/>
                </a:cubicBezTo>
                <a:cubicBezTo>
                  <a:pt x="1095" y="129"/>
                  <a:pt x="1073" y="106"/>
                  <a:pt x="1061" y="95"/>
                </a:cubicBezTo>
                <a:cubicBezTo>
                  <a:pt x="967" y="31"/>
                  <a:pt x="841" y="1"/>
                  <a:pt x="71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21"/>
          <p:cNvSpPr/>
          <p:nvPr/>
        </p:nvSpPr>
        <p:spPr>
          <a:xfrm>
            <a:off x="4274757" y="441285"/>
            <a:ext cx="42660" cy="36619"/>
          </a:xfrm>
          <a:custGeom>
            <a:avLst/>
            <a:gdLst/>
            <a:ahLst/>
            <a:cxnLst/>
            <a:rect l="l" t="t" r="r" b="b"/>
            <a:pathLst>
              <a:path w="1243" h="1067" extrusionOk="0">
                <a:moveTo>
                  <a:pt x="761" y="1"/>
                </a:moveTo>
                <a:cubicBezTo>
                  <a:pt x="719" y="1"/>
                  <a:pt x="672" y="9"/>
                  <a:pt x="621" y="27"/>
                </a:cubicBezTo>
                <a:cubicBezTo>
                  <a:pt x="599" y="38"/>
                  <a:pt x="576" y="49"/>
                  <a:pt x="553" y="61"/>
                </a:cubicBezTo>
                <a:cubicBezTo>
                  <a:pt x="181" y="241"/>
                  <a:pt x="1" y="1031"/>
                  <a:pt x="565" y="1065"/>
                </a:cubicBezTo>
                <a:cubicBezTo>
                  <a:pt x="576" y="1066"/>
                  <a:pt x="586" y="1066"/>
                  <a:pt x="597" y="1066"/>
                </a:cubicBezTo>
                <a:cubicBezTo>
                  <a:pt x="1160" y="1066"/>
                  <a:pt x="1243" y="1"/>
                  <a:pt x="76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21"/>
          <p:cNvSpPr/>
          <p:nvPr/>
        </p:nvSpPr>
        <p:spPr>
          <a:xfrm>
            <a:off x="4058095" y="687565"/>
            <a:ext cx="40292" cy="29721"/>
          </a:xfrm>
          <a:custGeom>
            <a:avLst/>
            <a:gdLst/>
            <a:ahLst/>
            <a:cxnLst/>
            <a:rect l="l" t="t" r="r" b="b"/>
            <a:pathLst>
              <a:path w="1174" h="866" extrusionOk="0">
                <a:moveTo>
                  <a:pt x="552" y="1"/>
                </a:moveTo>
                <a:cubicBezTo>
                  <a:pt x="260" y="1"/>
                  <a:pt x="1" y="159"/>
                  <a:pt x="130" y="468"/>
                </a:cubicBezTo>
                <a:cubicBezTo>
                  <a:pt x="130" y="490"/>
                  <a:pt x="141" y="513"/>
                  <a:pt x="152" y="535"/>
                </a:cubicBezTo>
                <a:cubicBezTo>
                  <a:pt x="259" y="732"/>
                  <a:pt x="532" y="865"/>
                  <a:pt x="768" y="865"/>
                </a:cubicBezTo>
                <a:cubicBezTo>
                  <a:pt x="980" y="865"/>
                  <a:pt x="1163" y="757"/>
                  <a:pt x="1168" y="490"/>
                </a:cubicBezTo>
                <a:cubicBezTo>
                  <a:pt x="1174" y="162"/>
                  <a:pt x="846" y="1"/>
                  <a:pt x="55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9" name="Google Shape;5009;p21"/>
          <p:cNvSpPr/>
          <p:nvPr/>
        </p:nvSpPr>
        <p:spPr>
          <a:xfrm>
            <a:off x="3907087" y="683858"/>
            <a:ext cx="41218" cy="36825"/>
          </a:xfrm>
          <a:custGeom>
            <a:avLst/>
            <a:gdLst/>
            <a:ahLst/>
            <a:cxnLst/>
            <a:rect l="l" t="t" r="r" b="b"/>
            <a:pathLst>
              <a:path w="1201" h="1073" extrusionOk="0">
                <a:moveTo>
                  <a:pt x="629" y="0"/>
                </a:moveTo>
                <a:cubicBezTo>
                  <a:pt x="51" y="0"/>
                  <a:pt x="1" y="1072"/>
                  <a:pt x="461" y="1072"/>
                </a:cubicBezTo>
                <a:cubicBezTo>
                  <a:pt x="507" y="1072"/>
                  <a:pt x="558" y="1062"/>
                  <a:pt x="614" y="1038"/>
                </a:cubicBezTo>
                <a:cubicBezTo>
                  <a:pt x="637" y="1038"/>
                  <a:pt x="659" y="1027"/>
                  <a:pt x="682" y="1016"/>
                </a:cubicBezTo>
                <a:cubicBezTo>
                  <a:pt x="1043" y="813"/>
                  <a:pt x="1201" y="12"/>
                  <a:pt x="637" y="0"/>
                </a:cubicBezTo>
                <a:cubicBezTo>
                  <a:pt x="634" y="0"/>
                  <a:pt x="631" y="0"/>
                  <a:pt x="629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21"/>
          <p:cNvSpPr/>
          <p:nvPr/>
        </p:nvSpPr>
        <p:spPr>
          <a:xfrm>
            <a:off x="3955855" y="493005"/>
            <a:ext cx="41012" cy="29241"/>
          </a:xfrm>
          <a:custGeom>
            <a:avLst/>
            <a:gdLst/>
            <a:ahLst/>
            <a:cxnLst/>
            <a:rect l="l" t="t" r="r" b="b"/>
            <a:pathLst>
              <a:path w="1195" h="852" extrusionOk="0">
                <a:moveTo>
                  <a:pt x="420" y="1"/>
                </a:moveTo>
                <a:cubicBezTo>
                  <a:pt x="195" y="1"/>
                  <a:pt x="0" y="114"/>
                  <a:pt x="6" y="393"/>
                </a:cubicBezTo>
                <a:cubicBezTo>
                  <a:pt x="11" y="705"/>
                  <a:pt x="321" y="852"/>
                  <a:pt x="608" y="852"/>
                </a:cubicBezTo>
                <a:cubicBezTo>
                  <a:pt x="914" y="852"/>
                  <a:pt x="1195" y="685"/>
                  <a:pt x="1055" y="371"/>
                </a:cubicBezTo>
                <a:cubicBezTo>
                  <a:pt x="1044" y="348"/>
                  <a:pt x="1033" y="325"/>
                  <a:pt x="1021" y="303"/>
                </a:cubicBezTo>
                <a:cubicBezTo>
                  <a:pt x="913" y="120"/>
                  <a:pt x="651" y="1"/>
                  <a:pt x="42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21"/>
          <p:cNvSpPr/>
          <p:nvPr/>
        </p:nvSpPr>
        <p:spPr>
          <a:xfrm>
            <a:off x="3778867" y="-69534"/>
            <a:ext cx="40806" cy="29241"/>
          </a:xfrm>
          <a:custGeom>
            <a:avLst/>
            <a:gdLst/>
            <a:ahLst/>
            <a:cxnLst/>
            <a:rect l="l" t="t" r="r" b="b"/>
            <a:pathLst>
              <a:path w="1189" h="852" extrusionOk="0">
                <a:moveTo>
                  <a:pt x="411" y="0"/>
                </a:moveTo>
                <a:cubicBezTo>
                  <a:pt x="190" y="0"/>
                  <a:pt x="0" y="111"/>
                  <a:pt x="6" y="388"/>
                </a:cubicBezTo>
                <a:cubicBezTo>
                  <a:pt x="11" y="701"/>
                  <a:pt x="324" y="851"/>
                  <a:pt x="611" y="851"/>
                </a:cubicBezTo>
                <a:cubicBezTo>
                  <a:pt x="914" y="851"/>
                  <a:pt x="1189" y="684"/>
                  <a:pt x="1044" y="366"/>
                </a:cubicBezTo>
                <a:cubicBezTo>
                  <a:pt x="1033" y="343"/>
                  <a:pt x="1021" y="320"/>
                  <a:pt x="1010" y="298"/>
                </a:cubicBezTo>
                <a:cubicBezTo>
                  <a:pt x="901" y="120"/>
                  <a:pt x="640" y="0"/>
                  <a:pt x="411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2" name="Google Shape;5012;p21"/>
          <p:cNvSpPr/>
          <p:nvPr/>
        </p:nvSpPr>
        <p:spPr>
          <a:xfrm>
            <a:off x="4068185" y="361250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629" y="0"/>
                </a:moveTo>
                <a:cubicBezTo>
                  <a:pt x="49" y="0"/>
                  <a:pt x="1" y="1081"/>
                  <a:pt x="476" y="1081"/>
                </a:cubicBezTo>
                <a:cubicBezTo>
                  <a:pt x="521" y="1081"/>
                  <a:pt x="571" y="1071"/>
                  <a:pt x="626" y="1050"/>
                </a:cubicBezTo>
                <a:lnTo>
                  <a:pt x="682" y="1016"/>
                </a:lnTo>
                <a:cubicBezTo>
                  <a:pt x="1055" y="813"/>
                  <a:pt x="1201" y="23"/>
                  <a:pt x="637" y="1"/>
                </a:cubicBezTo>
                <a:cubicBezTo>
                  <a:pt x="634" y="0"/>
                  <a:pt x="631" y="0"/>
                  <a:pt x="629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3" name="Google Shape;5013;p21"/>
          <p:cNvSpPr/>
          <p:nvPr/>
        </p:nvSpPr>
        <p:spPr>
          <a:xfrm>
            <a:off x="4233882" y="257947"/>
            <a:ext cx="39640" cy="38027"/>
          </a:xfrm>
          <a:custGeom>
            <a:avLst/>
            <a:gdLst/>
            <a:ahLst/>
            <a:cxnLst/>
            <a:rect l="l" t="t" r="r" b="b"/>
            <a:pathLst>
              <a:path w="1155" h="1108" extrusionOk="0">
                <a:moveTo>
                  <a:pt x="525" y="0"/>
                </a:moveTo>
                <a:cubicBezTo>
                  <a:pt x="454" y="0"/>
                  <a:pt x="378" y="30"/>
                  <a:pt x="300" y="99"/>
                </a:cubicBezTo>
                <a:cubicBezTo>
                  <a:pt x="289" y="122"/>
                  <a:pt x="266" y="133"/>
                  <a:pt x="255" y="156"/>
                </a:cubicBezTo>
                <a:cubicBezTo>
                  <a:pt x="1" y="430"/>
                  <a:pt x="85" y="1107"/>
                  <a:pt x="492" y="1107"/>
                </a:cubicBezTo>
                <a:cubicBezTo>
                  <a:pt x="537" y="1107"/>
                  <a:pt x="586" y="1099"/>
                  <a:pt x="639" y="1081"/>
                </a:cubicBezTo>
                <a:cubicBezTo>
                  <a:pt x="1155" y="909"/>
                  <a:pt x="918" y="0"/>
                  <a:pt x="52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4" name="Google Shape;5014;p21"/>
          <p:cNvSpPr/>
          <p:nvPr/>
        </p:nvSpPr>
        <p:spPr>
          <a:xfrm>
            <a:off x="4052672" y="579766"/>
            <a:ext cx="40841" cy="29378"/>
          </a:xfrm>
          <a:custGeom>
            <a:avLst/>
            <a:gdLst/>
            <a:ahLst/>
            <a:cxnLst/>
            <a:rect l="l" t="t" r="r" b="b"/>
            <a:pathLst>
              <a:path w="1190" h="856" extrusionOk="0">
                <a:moveTo>
                  <a:pt x="415" y="1"/>
                </a:moveTo>
                <a:cubicBezTo>
                  <a:pt x="193" y="1"/>
                  <a:pt x="0" y="114"/>
                  <a:pt x="6" y="393"/>
                </a:cubicBezTo>
                <a:cubicBezTo>
                  <a:pt x="11" y="708"/>
                  <a:pt x="318" y="856"/>
                  <a:pt x="603" y="856"/>
                </a:cubicBezTo>
                <a:cubicBezTo>
                  <a:pt x="909" y="856"/>
                  <a:pt x="1190" y="686"/>
                  <a:pt x="1044" y="370"/>
                </a:cubicBezTo>
                <a:cubicBezTo>
                  <a:pt x="1033" y="348"/>
                  <a:pt x="1021" y="325"/>
                  <a:pt x="1010" y="302"/>
                </a:cubicBezTo>
                <a:cubicBezTo>
                  <a:pt x="901" y="120"/>
                  <a:pt x="643" y="1"/>
                  <a:pt x="415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5" name="Google Shape;5015;p21"/>
          <p:cNvSpPr/>
          <p:nvPr/>
        </p:nvSpPr>
        <p:spPr>
          <a:xfrm>
            <a:off x="4056310" y="644974"/>
            <a:ext cx="50897" cy="28726"/>
          </a:xfrm>
          <a:custGeom>
            <a:avLst/>
            <a:gdLst/>
            <a:ahLst/>
            <a:cxnLst/>
            <a:rect l="l" t="t" r="r" b="b"/>
            <a:pathLst>
              <a:path w="1483" h="837" extrusionOk="0">
                <a:moveTo>
                  <a:pt x="718" y="1"/>
                </a:moveTo>
                <a:cubicBezTo>
                  <a:pt x="372" y="1"/>
                  <a:pt x="1" y="221"/>
                  <a:pt x="182" y="592"/>
                </a:cubicBezTo>
                <a:cubicBezTo>
                  <a:pt x="266" y="766"/>
                  <a:pt x="429" y="836"/>
                  <a:pt x="603" y="836"/>
                </a:cubicBezTo>
                <a:cubicBezTo>
                  <a:pt x="1013" y="836"/>
                  <a:pt x="1483" y="449"/>
                  <a:pt x="1118" y="140"/>
                </a:cubicBezTo>
                <a:cubicBezTo>
                  <a:pt x="1107" y="118"/>
                  <a:pt x="1085" y="106"/>
                  <a:pt x="1062" y="95"/>
                </a:cubicBezTo>
                <a:cubicBezTo>
                  <a:pt x="970" y="31"/>
                  <a:pt x="846" y="1"/>
                  <a:pt x="71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6" name="Google Shape;5016;p21"/>
          <p:cNvSpPr/>
          <p:nvPr/>
        </p:nvSpPr>
        <p:spPr>
          <a:xfrm>
            <a:off x="3886289" y="500521"/>
            <a:ext cx="40189" cy="29893"/>
          </a:xfrm>
          <a:custGeom>
            <a:avLst/>
            <a:gdLst/>
            <a:ahLst/>
            <a:cxnLst/>
            <a:rect l="l" t="t" r="r" b="b"/>
            <a:pathLst>
              <a:path w="1171" h="871" extrusionOk="0">
                <a:moveTo>
                  <a:pt x="412" y="1"/>
                </a:moveTo>
                <a:cubicBezTo>
                  <a:pt x="212" y="1"/>
                  <a:pt x="39" y="103"/>
                  <a:pt x="24" y="355"/>
                </a:cubicBezTo>
                <a:cubicBezTo>
                  <a:pt x="1" y="695"/>
                  <a:pt x="343" y="870"/>
                  <a:pt x="645" y="870"/>
                </a:cubicBezTo>
                <a:cubicBezTo>
                  <a:pt x="925" y="870"/>
                  <a:pt x="1171" y="720"/>
                  <a:pt x="1062" y="411"/>
                </a:cubicBezTo>
                <a:cubicBezTo>
                  <a:pt x="1051" y="400"/>
                  <a:pt x="1040" y="377"/>
                  <a:pt x="1028" y="355"/>
                </a:cubicBezTo>
                <a:cubicBezTo>
                  <a:pt x="930" y="146"/>
                  <a:pt x="651" y="1"/>
                  <a:pt x="41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21"/>
          <p:cNvSpPr/>
          <p:nvPr/>
        </p:nvSpPr>
        <p:spPr>
          <a:xfrm>
            <a:off x="3797846" y="477664"/>
            <a:ext cx="38953" cy="32844"/>
          </a:xfrm>
          <a:custGeom>
            <a:avLst/>
            <a:gdLst/>
            <a:ahLst/>
            <a:cxnLst/>
            <a:rect l="l" t="t" r="r" b="b"/>
            <a:pathLst>
              <a:path w="1135" h="957" extrusionOk="0">
                <a:moveTo>
                  <a:pt x="488" y="1"/>
                </a:moveTo>
                <a:cubicBezTo>
                  <a:pt x="348" y="1"/>
                  <a:pt x="222" y="73"/>
                  <a:pt x="152" y="253"/>
                </a:cubicBezTo>
                <a:cubicBezTo>
                  <a:pt x="0" y="637"/>
                  <a:pt x="457" y="956"/>
                  <a:pt x="795" y="956"/>
                </a:cubicBezTo>
                <a:cubicBezTo>
                  <a:pt x="984" y="956"/>
                  <a:pt x="1135" y="857"/>
                  <a:pt x="1123" y="614"/>
                </a:cubicBezTo>
                <a:cubicBezTo>
                  <a:pt x="1123" y="592"/>
                  <a:pt x="1123" y="569"/>
                  <a:pt x="1123" y="547"/>
                </a:cubicBezTo>
                <a:cubicBezTo>
                  <a:pt x="1078" y="271"/>
                  <a:pt x="759" y="1"/>
                  <a:pt x="48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21"/>
          <p:cNvSpPr/>
          <p:nvPr/>
        </p:nvSpPr>
        <p:spPr>
          <a:xfrm>
            <a:off x="3751411" y="410808"/>
            <a:ext cx="41218" cy="37134"/>
          </a:xfrm>
          <a:custGeom>
            <a:avLst/>
            <a:gdLst/>
            <a:ahLst/>
            <a:cxnLst/>
            <a:rect l="l" t="t" r="r" b="b"/>
            <a:pathLst>
              <a:path w="1201" h="1082" extrusionOk="0">
                <a:moveTo>
                  <a:pt x="628" y="1"/>
                </a:moveTo>
                <a:cubicBezTo>
                  <a:pt x="49" y="1"/>
                  <a:pt x="0" y="1082"/>
                  <a:pt x="467" y="1082"/>
                </a:cubicBezTo>
                <a:cubicBezTo>
                  <a:pt x="511" y="1082"/>
                  <a:pt x="560" y="1072"/>
                  <a:pt x="614" y="1050"/>
                </a:cubicBezTo>
                <a:cubicBezTo>
                  <a:pt x="637" y="1039"/>
                  <a:pt x="659" y="1028"/>
                  <a:pt x="682" y="1016"/>
                </a:cubicBezTo>
                <a:cubicBezTo>
                  <a:pt x="1054" y="813"/>
                  <a:pt x="1201" y="23"/>
                  <a:pt x="637" y="1"/>
                </a:cubicBezTo>
                <a:cubicBezTo>
                  <a:pt x="634" y="1"/>
                  <a:pt x="631" y="1"/>
                  <a:pt x="62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21"/>
          <p:cNvSpPr/>
          <p:nvPr/>
        </p:nvSpPr>
        <p:spPr>
          <a:xfrm>
            <a:off x="3822625" y="406141"/>
            <a:ext cx="38953" cy="32741"/>
          </a:xfrm>
          <a:custGeom>
            <a:avLst/>
            <a:gdLst/>
            <a:ahLst/>
            <a:cxnLst/>
            <a:rect l="l" t="t" r="r" b="b"/>
            <a:pathLst>
              <a:path w="1135" h="954" extrusionOk="0">
                <a:moveTo>
                  <a:pt x="352" y="0"/>
                </a:moveTo>
                <a:cubicBezTo>
                  <a:pt x="158" y="0"/>
                  <a:pt x="1" y="103"/>
                  <a:pt x="17" y="351"/>
                </a:cubicBezTo>
                <a:cubicBezTo>
                  <a:pt x="17" y="374"/>
                  <a:pt x="17" y="396"/>
                  <a:pt x="28" y="419"/>
                </a:cubicBezTo>
                <a:cubicBezTo>
                  <a:pt x="73" y="691"/>
                  <a:pt x="395" y="954"/>
                  <a:pt x="664" y="954"/>
                </a:cubicBezTo>
                <a:cubicBezTo>
                  <a:pt x="807" y="954"/>
                  <a:pt x="936" y="879"/>
                  <a:pt x="999" y="690"/>
                </a:cubicBezTo>
                <a:cubicBezTo>
                  <a:pt x="1135" y="304"/>
                  <a:pt x="687" y="0"/>
                  <a:pt x="35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21"/>
          <p:cNvSpPr/>
          <p:nvPr/>
        </p:nvSpPr>
        <p:spPr>
          <a:xfrm>
            <a:off x="4199184" y="585326"/>
            <a:ext cx="41630" cy="37683"/>
          </a:xfrm>
          <a:custGeom>
            <a:avLst/>
            <a:gdLst/>
            <a:ahLst/>
            <a:cxnLst/>
            <a:rect l="l" t="t" r="r" b="b"/>
            <a:pathLst>
              <a:path w="1213" h="1098" extrusionOk="0">
                <a:moveTo>
                  <a:pt x="450" y="1"/>
                </a:moveTo>
                <a:cubicBezTo>
                  <a:pt x="357" y="1"/>
                  <a:pt x="267" y="48"/>
                  <a:pt x="194" y="163"/>
                </a:cubicBezTo>
                <a:cubicBezTo>
                  <a:pt x="183" y="186"/>
                  <a:pt x="171" y="208"/>
                  <a:pt x="160" y="231"/>
                </a:cubicBezTo>
                <a:cubicBezTo>
                  <a:pt x="1" y="540"/>
                  <a:pt x="215" y="1098"/>
                  <a:pt x="557" y="1098"/>
                </a:cubicBezTo>
                <a:cubicBezTo>
                  <a:pt x="627" y="1098"/>
                  <a:pt x="702" y="1074"/>
                  <a:pt x="781" y="1021"/>
                </a:cubicBezTo>
                <a:cubicBezTo>
                  <a:pt x="1212" y="733"/>
                  <a:pt x="813" y="1"/>
                  <a:pt x="450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21"/>
          <p:cNvSpPr/>
          <p:nvPr/>
        </p:nvSpPr>
        <p:spPr>
          <a:xfrm>
            <a:off x="4028408" y="629804"/>
            <a:ext cx="40429" cy="38130"/>
          </a:xfrm>
          <a:custGeom>
            <a:avLst/>
            <a:gdLst/>
            <a:ahLst/>
            <a:cxnLst/>
            <a:rect l="l" t="t" r="r" b="b"/>
            <a:pathLst>
              <a:path w="1178" h="1111" extrusionOk="0">
                <a:moveTo>
                  <a:pt x="508" y="0"/>
                </a:moveTo>
                <a:cubicBezTo>
                  <a:pt x="431" y="0"/>
                  <a:pt x="351" y="36"/>
                  <a:pt x="273" y="120"/>
                </a:cubicBezTo>
                <a:cubicBezTo>
                  <a:pt x="250" y="131"/>
                  <a:pt x="239" y="153"/>
                  <a:pt x="227" y="176"/>
                </a:cubicBezTo>
                <a:cubicBezTo>
                  <a:pt x="1" y="462"/>
                  <a:pt x="127" y="1111"/>
                  <a:pt x="510" y="1111"/>
                </a:cubicBezTo>
                <a:cubicBezTo>
                  <a:pt x="565" y="1111"/>
                  <a:pt x="625" y="1097"/>
                  <a:pt x="690" y="1067"/>
                </a:cubicBezTo>
                <a:cubicBezTo>
                  <a:pt x="1178" y="861"/>
                  <a:pt x="886" y="0"/>
                  <a:pt x="508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21"/>
          <p:cNvSpPr/>
          <p:nvPr/>
        </p:nvSpPr>
        <p:spPr>
          <a:xfrm>
            <a:off x="3865971" y="384554"/>
            <a:ext cx="40154" cy="30099"/>
          </a:xfrm>
          <a:custGeom>
            <a:avLst/>
            <a:gdLst/>
            <a:ahLst/>
            <a:cxnLst/>
            <a:rect l="l" t="t" r="r" b="b"/>
            <a:pathLst>
              <a:path w="1170" h="877" extrusionOk="0">
                <a:moveTo>
                  <a:pt x="521" y="0"/>
                </a:moveTo>
                <a:cubicBezTo>
                  <a:pt x="243" y="0"/>
                  <a:pt x="0" y="148"/>
                  <a:pt x="108" y="450"/>
                </a:cubicBezTo>
                <a:cubicBezTo>
                  <a:pt x="120" y="473"/>
                  <a:pt x="131" y="495"/>
                  <a:pt x="142" y="518"/>
                </a:cubicBezTo>
                <a:cubicBezTo>
                  <a:pt x="241" y="727"/>
                  <a:pt x="521" y="876"/>
                  <a:pt x="761" y="876"/>
                </a:cubicBezTo>
                <a:cubicBezTo>
                  <a:pt x="960" y="876"/>
                  <a:pt x="1131" y="774"/>
                  <a:pt x="1146" y="518"/>
                </a:cubicBezTo>
                <a:cubicBezTo>
                  <a:pt x="1170" y="176"/>
                  <a:pt x="825" y="0"/>
                  <a:pt x="52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21"/>
          <p:cNvSpPr/>
          <p:nvPr/>
        </p:nvSpPr>
        <p:spPr>
          <a:xfrm>
            <a:off x="4094851" y="640478"/>
            <a:ext cx="40909" cy="37134"/>
          </a:xfrm>
          <a:custGeom>
            <a:avLst/>
            <a:gdLst/>
            <a:ahLst/>
            <a:cxnLst/>
            <a:rect l="l" t="t" r="r" b="b"/>
            <a:pathLst>
              <a:path w="1192" h="1082" extrusionOk="0">
                <a:moveTo>
                  <a:pt x="619" y="0"/>
                </a:moveTo>
                <a:cubicBezTo>
                  <a:pt x="39" y="0"/>
                  <a:pt x="1" y="1081"/>
                  <a:pt x="468" y="1081"/>
                </a:cubicBezTo>
                <a:cubicBezTo>
                  <a:pt x="513" y="1081"/>
                  <a:pt x="562" y="1071"/>
                  <a:pt x="616" y="1050"/>
                </a:cubicBezTo>
                <a:cubicBezTo>
                  <a:pt x="639" y="1039"/>
                  <a:pt x="661" y="1027"/>
                  <a:pt x="684" y="1016"/>
                </a:cubicBezTo>
                <a:cubicBezTo>
                  <a:pt x="1045" y="813"/>
                  <a:pt x="1192" y="12"/>
                  <a:pt x="627" y="0"/>
                </a:cubicBezTo>
                <a:cubicBezTo>
                  <a:pt x="625" y="0"/>
                  <a:pt x="622" y="0"/>
                  <a:pt x="619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21"/>
          <p:cNvSpPr/>
          <p:nvPr/>
        </p:nvSpPr>
        <p:spPr>
          <a:xfrm>
            <a:off x="4003732" y="667385"/>
            <a:ext cx="39605" cy="37031"/>
          </a:xfrm>
          <a:custGeom>
            <a:avLst/>
            <a:gdLst/>
            <a:ahLst/>
            <a:cxnLst/>
            <a:rect l="l" t="t" r="r" b="b"/>
            <a:pathLst>
              <a:path w="1154" h="1079" extrusionOk="0">
                <a:moveTo>
                  <a:pt x="702" y="0"/>
                </a:moveTo>
                <a:cubicBezTo>
                  <a:pt x="654" y="0"/>
                  <a:pt x="600" y="13"/>
                  <a:pt x="540" y="40"/>
                </a:cubicBezTo>
                <a:cubicBezTo>
                  <a:pt x="518" y="51"/>
                  <a:pt x="495" y="63"/>
                  <a:pt x="473" y="74"/>
                </a:cubicBezTo>
                <a:cubicBezTo>
                  <a:pt x="114" y="287"/>
                  <a:pt x="0" y="1078"/>
                  <a:pt x="551" y="1078"/>
                </a:cubicBezTo>
                <a:cubicBezTo>
                  <a:pt x="555" y="1078"/>
                  <a:pt x="559" y="1078"/>
                  <a:pt x="563" y="1078"/>
                </a:cubicBezTo>
                <a:cubicBezTo>
                  <a:pt x="1143" y="1068"/>
                  <a:pt x="1154" y="0"/>
                  <a:pt x="702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21"/>
          <p:cNvSpPr/>
          <p:nvPr/>
        </p:nvSpPr>
        <p:spPr>
          <a:xfrm>
            <a:off x="4121003" y="131684"/>
            <a:ext cx="41630" cy="37134"/>
          </a:xfrm>
          <a:custGeom>
            <a:avLst/>
            <a:gdLst/>
            <a:ahLst/>
            <a:cxnLst/>
            <a:rect l="l" t="t" r="r" b="b"/>
            <a:pathLst>
              <a:path w="1213" h="1082" extrusionOk="0">
                <a:moveTo>
                  <a:pt x="738" y="1"/>
                </a:moveTo>
                <a:cubicBezTo>
                  <a:pt x="692" y="1"/>
                  <a:pt x="642" y="10"/>
                  <a:pt x="588" y="32"/>
                </a:cubicBezTo>
                <a:cubicBezTo>
                  <a:pt x="565" y="43"/>
                  <a:pt x="542" y="54"/>
                  <a:pt x="520" y="66"/>
                </a:cubicBezTo>
                <a:cubicBezTo>
                  <a:pt x="159" y="269"/>
                  <a:pt x="1" y="1059"/>
                  <a:pt x="565" y="1081"/>
                </a:cubicBezTo>
                <a:cubicBezTo>
                  <a:pt x="568" y="1081"/>
                  <a:pt x="571" y="1081"/>
                  <a:pt x="573" y="1081"/>
                </a:cubicBezTo>
                <a:cubicBezTo>
                  <a:pt x="1163" y="1081"/>
                  <a:pt x="1212" y="1"/>
                  <a:pt x="73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21"/>
          <p:cNvSpPr/>
          <p:nvPr/>
        </p:nvSpPr>
        <p:spPr>
          <a:xfrm>
            <a:off x="4035821" y="323670"/>
            <a:ext cx="1201" cy="2368"/>
          </a:xfrm>
          <a:custGeom>
            <a:avLst/>
            <a:gdLst/>
            <a:ahLst/>
            <a:cxnLst/>
            <a:rect l="l" t="t" r="r" b="b"/>
            <a:pathLst>
              <a:path w="35" h="69" extrusionOk="0">
                <a:moveTo>
                  <a:pt x="0" y="1"/>
                </a:moveTo>
                <a:cubicBezTo>
                  <a:pt x="11" y="24"/>
                  <a:pt x="23" y="46"/>
                  <a:pt x="34" y="69"/>
                </a:cubicBezTo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21"/>
          <p:cNvSpPr/>
          <p:nvPr/>
        </p:nvSpPr>
        <p:spPr>
          <a:xfrm>
            <a:off x="3705285" y="-16990"/>
            <a:ext cx="40704" cy="29481"/>
          </a:xfrm>
          <a:custGeom>
            <a:avLst/>
            <a:gdLst/>
            <a:ahLst/>
            <a:cxnLst/>
            <a:rect l="l" t="t" r="r" b="b"/>
            <a:pathLst>
              <a:path w="1186" h="859" extrusionOk="0">
                <a:moveTo>
                  <a:pt x="413" y="1"/>
                </a:moveTo>
                <a:cubicBezTo>
                  <a:pt x="198" y="1"/>
                  <a:pt x="11" y="110"/>
                  <a:pt x="6" y="381"/>
                </a:cubicBezTo>
                <a:cubicBezTo>
                  <a:pt x="0" y="701"/>
                  <a:pt x="324" y="859"/>
                  <a:pt x="620" y="859"/>
                </a:cubicBezTo>
                <a:cubicBezTo>
                  <a:pt x="917" y="859"/>
                  <a:pt x="1186" y="698"/>
                  <a:pt x="1055" y="381"/>
                </a:cubicBezTo>
                <a:cubicBezTo>
                  <a:pt x="1044" y="358"/>
                  <a:pt x="1033" y="347"/>
                  <a:pt x="1021" y="324"/>
                </a:cubicBezTo>
                <a:cubicBezTo>
                  <a:pt x="916" y="130"/>
                  <a:pt x="647" y="1"/>
                  <a:pt x="41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21"/>
          <p:cNvSpPr/>
          <p:nvPr/>
        </p:nvSpPr>
        <p:spPr>
          <a:xfrm>
            <a:off x="4089154" y="552035"/>
            <a:ext cx="43346" cy="28383"/>
          </a:xfrm>
          <a:custGeom>
            <a:avLst/>
            <a:gdLst/>
            <a:ahLst/>
            <a:cxnLst/>
            <a:rect l="l" t="t" r="r" b="b"/>
            <a:pathLst>
              <a:path w="1263" h="827" extrusionOk="0">
                <a:moveTo>
                  <a:pt x="481" y="0"/>
                </a:moveTo>
                <a:cubicBezTo>
                  <a:pt x="228" y="0"/>
                  <a:pt x="0" y="130"/>
                  <a:pt x="37" y="433"/>
                </a:cubicBezTo>
                <a:cubicBezTo>
                  <a:pt x="72" y="708"/>
                  <a:pt x="335" y="827"/>
                  <a:pt x="594" y="827"/>
                </a:cubicBezTo>
                <a:cubicBezTo>
                  <a:pt x="932" y="827"/>
                  <a:pt x="1262" y="624"/>
                  <a:pt x="1064" y="298"/>
                </a:cubicBezTo>
                <a:cubicBezTo>
                  <a:pt x="1053" y="275"/>
                  <a:pt x="1042" y="264"/>
                  <a:pt x="1030" y="242"/>
                </a:cubicBezTo>
                <a:cubicBezTo>
                  <a:pt x="918" y="89"/>
                  <a:pt x="691" y="0"/>
                  <a:pt x="481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9" name="Google Shape;5029;p21"/>
          <p:cNvSpPr/>
          <p:nvPr/>
        </p:nvSpPr>
        <p:spPr>
          <a:xfrm>
            <a:off x="4201964" y="520735"/>
            <a:ext cx="40292" cy="29481"/>
          </a:xfrm>
          <a:custGeom>
            <a:avLst/>
            <a:gdLst/>
            <a:ahLst/>
            <a:cxnLst/>
            <a:rect l="l" t="t" r="r" b="b"/>
            <a:pathLst>
              <a:path w="1174" h="859" extrusionOk="0">
                <a:moveTo>
                  <a:pt x="414" y="0"/>
                </a:moveTo>
                <a:cubicBezTo>
                  <a:pt x="205" y="0"/>
                  <a:pt x="22" y="108"/>
                  <a:pt x="11" y="375"/>
                </a:cubicBezTo>
                <a:cubicBezTo>
                  <a:pt x="0" y="698"/>
                  <a:pt x="325" y="859"/>
                  <a:pt x="619" y="859"/>
                </a:cubicBezTo>
                <a:cubicBezTo>
                  <a:pt x="911" y="859"/>
                  <a:pt x="1173" y="701"/>
                  <a:pt x="1050" y="386"/>
                </a:cubicBezTo>
                <a:cubicBezTo>
                  <a:pt x="1038" y="375"/>
                  <a:pt x="1027" y="352"/>
                  <a:pt x="1016" y="330"/>
                </a:cubicBezTo>
                <a:cubicBezTo>
                  <a:pt x="915" y="134"/>
                  <a:pt x="648" y="0"/>
                  <a:pt x="41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0" name="Google Shape;5030;p21"/>
          <p:cNvSpPr/>
          <p:nvPr/>
        </p:nvSpPr>
        <p:spPr>
          <a:xfrm>
            <a:off x="3920403" y="87823"/>
            <a:ext cx="1201" cy="2368"/>
          </a:xfrm>
          <a:custGeom>
            <a:avLst/>
            <a:gdLst/>
            <a:ahLst/>
            <a:cxnLst/>
            <a:rect l="l" t="t" r="r" b="b"/>
            <a:pathLst>
              <a:path w="35" h="69" extrusionOk="0">
                <a:moveTo>
                  <a:pt x="34" y="69"/>
                </a:moveTo>
                <a:cubicBezTo>
                  <a:pt x="23" y="46"/>
                  <a:pt x="12" y="23"/>
                  <a:pt x="1" y="1"/>
                </a:cubicBezTo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1" name="Google Shape;5031;p21"/>
          <p:cNvSpPr/>
          <p:nvPr/>
        </p:nvSpPr>
        <p:spPr>
          <a:xfrm>
            <a:off x="4098901" y="373880"/>
            <a:ext cx="42934" cy="28863"/>
          </a:xfrm>
          <a:custGeom>
            <a:avLst/>
            <a:gdLst/>
            <a:ahLst/>
            <a:cxnLst/>
            <a:rect l="l" t="t" r="r" b="b"/>
            <a:pathLst>
              <a:path w="1251" h="841" extrusionOk="0">
                <a:moveTo>
                  <a:pt x="653" y="0"/>
                </a:moveTo>
                <a:cubicBezTo>
                  <a:pt x="321" y="0"/>
                  <a:pt x="0" y="198"/>
                  <a:pt x="182" y="524"/>
                </a:cubicBezTo>
                <a:cubicBezTo>
                  <a:pt x="193" y="547"/>
                  <a:pt x="205" y="569"/>
                  <a:pt x="216" y="580"/>
                </a:cubicBezTo>
                <a:cubicBezTo>
                  <a:pt x="332" y="743"/>
                  <a:pt x="569" y="840"/>
                  <a:pt x="785" y="840"/>
                </a:cubicBezTo>
                <a:cubicBezTo>
                  <a:pt x="1032" y="840"/>
                  <a:pt x="1250" y="713"/>
                  <a:pt x="1220" y="411"/>
                </a:cubicBezTo>
                <a:cubicBezTo>
                  <a:pt x="1190" y="126"/>
                  <a:pt x="918" y="0"/>
                  <a:pt x="653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2" name="Google Shape;5032;p21"/>
          <p:cNvSpPr/>
          <p:nvPr/>
        </p:nvSpPr>
        <p:spPr>
          <a:xfrm>
            <a:off x="4267344" y="767427"/>
            <a:ext cx="50965" cy="28829"/>
          </a:xfrm>
          <a:custGeom>
            <a:avLst/>
            <a:gdLst/>
            <a:ahLst/>
            <a:cxnLst/>
            <a:rect l="l" t="t" r="r" b="b"/>
            <a:pathLst>
              <a:path w="1485" h="840" extrusionOk="0">
                <a:moveTo>
                  <a:pt x="726" y="1"/>
                </a:moveTo>
                <a:cubicBezTo>
                  <a:pt x="379" y="1"/>
                  <a:pt x="0" y="227"/>
                  <a:pt x="183" y="601"/>
                </a:cubicBezTo>
                <a:cubicBezTo>
                  <a:pt x="266" y="771"/>
                  <a:pt x="429" y="840"/>
                  <a:pt x="602" y="840"/>
                </a:cubicBezTo>
                <a:cubicBezTo>
                  <a:pt x="1012" y="840"/>
                  <a:pt x="1484" y="455"/>
                  <a:pt x="1119" y="138"/>
                </a:cubicBezTo>
                <a:cubicBezTo>
                  <a:pt x="1108" y="127"/>
                  <a:pt x="1085" y="115"/>
                  <a:pt x="1063" y="93"/>
                </a:cubicBezTo>
                <a:cubicBezTo>
                  <a:pt x="973" y="30"/>
                  <a:pt x="852" y="1"/>
                  <a:pt x="72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3" name="Google Shape;5033;p21"/>
          <p:cNvSpPr/>
          <p:nvPr/>
        </p:nvSpPr>
        <p:spPr>
          <a:xfrm>
            <a:off x="4201312" y="316463"/>
            <a:ext cx="42969" cy="29000"/>
          </a:xfrm>
          <a:custGeom>
            <a:avLst/>
            <a:gdLst/>
            <a:ahLst/>
            <a:cxnLst/>
            <a:rect l="l" t="t" r="r" b="b"/>
            <a:pathLst>
              <a:path w="1252" h="845" extrusionOk="0">
                <a:moveTo>
                  <a:pt x="652" y="1"/>
                </a:moveTo>
                <a:cubicBezTo>
                  <a:pt x="321" y="1"/>
                  <a:pt x="0" y="200"/>
                  <a:pt x="188" y="538"/>
                </a:cubicBezTo>
                <a:cubicBezTo>
                  <a:pt x="200" y="549"/>
                  <a:pt x="211" y="572"/>
                  <a:pt x="222" y="595"/>
                </a:cubicBezTo>
                <a:cubicBezTo>
                  <a:pt x="337" y="751"/>
                  <a:pt x="572" y="845"/>
                  <a:pt x="785" y="845"/>
                </a:cubicBezTo>
                <a:cubicBezTo>
                  <a:pt x="1033" y="845"/>
                  <a:pt x="1252" y="718"/>
                  <a:pt x="1215" y="414"/>
                </a:cubicBezTo>
                <a:cubicBezTo>
                  <a:pt x="1190" y="128"/>
                  <a:pt x="918" y="1"/>
                  <a:pt x="652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4" name="Google Shape;5034;p21"/>
          <p:cNvSpPr/>
          <p:nvPr/>
        </p:nvSpPr>
        <p:spPr>
          <a:xfrm>
            <a:off x="4178489" y="719688"/>
            <a:ext cx="51480" cy="28966"/>
          </a:xfrm>
          <a:custGeom>
            <a:avLst/>
            <a:gdLst/>
            <a:ahLst/>
            <a:cxnLst/>
            <a:rect l="l" t="t" r="r" b="b"/>
            <a:pathLst>
              <a:path w="1500" h="844" extrusionOk="0">
                <a:moveTo>
                  <a:pt x="895" y="1"/>
                </a:moveTo>
                <a:cubicBezTo>
                  <a:pt x="479" y="1"/>
                  <a:pt x="1" y="410"/>
                  <a:pt x="379" y="717"/>
                </a:cubicBezTo>
                <a:cubicBezTo>
                  <a:pt x="402" y="728"/>
                  <a:pt x="413" y="750"/>
                  <a:pt x="436" y="762"/>
                </a:cubicBezTo>
                <a:cubicBezTo>
                  <a:pt x="526" y="818"/>
                  <a:pt x="640" y="844"/>
                  <a:pt x="758" y="844"/>
                </a:cubicBezTo>
                <a:cubicBezTo>
                  <a:pt x="1115" y="844"/>
                  <a:pt x="1500" y="605"/>
                  <a:pt x="1305" y="231"/>
                </a:cubicBezTo>
                <a:cubicBezTo>
                  <a:pt x="1218" y="67"/>
                  <a:pt x="1061" y="1"/>
                  <a:pt x="89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5" name="Google Shape;5035;p21"/>
          <p:cNvSpPr/>
          <p:nvPr/>
        </p:nvSpPr>
        <p:spPr>
          <a:xfrm>
            <a:off x="4189026" y="423026"/>
            <a:ext cx="51686" cy="34698"/>
          </a:xfrm>
          <a:custGeom>
            <a:avLst/>
            <a:gdLst/>
            <a:ahLst/>
            <a:cxnLst/>
            <a:rect l="l" t="t" r="r" b="b"/>
            <a:pathLst>
              <a:path w="1506" h="1011" extrusionOk="0">
                <a:moveTo>
                  <a:pt x="826" y="1"/>
                </a:moveTo>
                <a:cubicBezTo>
                  <a:pt x="307" y="1"/>
                  <a:pt x="0" y="1011"/>
                  <a:pt x="596" y="1011"/>
                </a:cubicBezTo>
                <a:cubicBezTo>
                  <a:pt x="602" y="1011"/>
                  <a:pt x="608" y="1010"/>
                  <a:pt x="614" y="1010"/>
                </a:cubicBezTo>
                <a:cubicBezTo>
                  <a:pt x="637" y="1010"/>
                  <a:pt x="659" y="999"/>
                  <a:pt x="682" y="999"/>
                </a:cubicBezTo>
                <a:cubicBezTo>
                  <a:pt x="1088" y="943"/>
                  <a:pt x="1506" y="232"/>
                  <a:pt x="975" y="29"/>
                </a:cubicBezTo>
                <a:cubicBezTo>
                  <a:pt x="924" y="10"/>
                  <a:pt x="874" y="1"/>
                  <a:pt x="82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6" name="Google Shape;5036;p21"/>
          <p:cNvSpPr/>
          <p:nvPr/>
        </p:nvSpPr>
        <p:spPr>
          <a:xfrm>
            <a:off x="4059468" y="-89097"/>
            <a:ext cx="40292" cy="29687"/>
          </a:xfrm>
          <a:custGeom>
            <a:avLst/>
            <a:gdLst/>
            <a:ahLst/>
            <a:cxnLst/>
            <a:rect l="l" t="t" r="r" b="b"/>
            <a:pathLst>
              <a:path w="1174" h="865" extrusionOk="0">
                <a:moveTo>
                  <a:pt x="554" y="0"/>
                </a:moveTo>
                <a:cubicBezTo>
                  <a:pt x="262" y="0"/>
                  <a:pt x="0" y="158"/>
                  <a:pt x="124" y="473"/>
                </a:cubicBezTo>
                <a:cubicBezTo>
                  <a:pt x="135" y="496"/>
                  <a:pt x="146" y="518"/>
                  <a:pt x="158" y="541"/>
                </a:cubicBezTo>
                <a:cubicBezTo>
                  <a:pt x="259" y="731"/>
                  <a:pt x="529" y="865"/>
                  <a:pt x="763" y="865"/>
                </a:cubicBezTo>
                <a:cubicBezTo>
                  <a:pt x="974" y="865"/>
                  <a:pt x="1156" y="757"/>
                  <a:pt x="1162" y="484"/>
                </a:cubicBezTo>
                <a:cubicBezTo>
                  <a:pt x="1173" y="161"/>
                  <a:pt x="849" y="0"/>
                  <a:pt x="55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21"/>
          <p:cNvSpPr/>
          <p:nvPr/>
        </p:nvSpPr>
        <p:spPr>
          <a:xfrm>
            <a:off x="4112320" y="732970"/>
            <a:ext cx="39193" cy="32501"/>
          </a:xfrm>
          <a:custGeom>
            <a:avLst/>
            <a:gdLst/>
            <a:ahLst/>
            <a:cxnLst/>
            <a:rect l="l" t="t" r="r" b="b"/>
            <a:pathLst>
              <a:path w="1142" h="947" extrusionOk="0">
                <a:moveTo>
                  <a:pt x="355" y="1"/>
                </a:moveTo>
                <a:cubicBezTo>
                  <a:pt x="159" y="1"/>
                  <a:pt x="0" y="103"/>
                  <a:pt x="17" y="352"/>
                </a:cubicBezTo>
                <a:cubicBezTo>
                  <a:pt x="17" y="375"/>
                  <a:pt x="28" y="397"/>
                  <a:pt x="28" y="420"/>
                </a:cubicBezTo>
                <a:cubicBezTo>
                  <a:pt x="72" y="686"/>
                  <a:pt x="397" y="947"/>
                  <a:pt x="667" y="947"/>
                </a:cubicBezTo>
                <a:cubicBezTo>
                  <a:pt x="809" y="947"/>
                  <a:pt x="936" y="874"/>
                  <a:pt x="998" y="691"/>
                </a:cubicBezTo>
                <a:cubicBezTo>
                  <a:pt x="1141" y="305"/>
                  <a:pt x="692" y="1"/>
                  <a:pt x="35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21"/>
          <p:cNvSpPr/>
          <p:nvPr/>
        </p:nvSpPr>
        <p:spPr>
          <a:xfrm>
            <a:off x="4010047" y="177604"/>
            <a:ext cx="40498" cy="29652"/>
          </a:xfrm>
          <a:custGeom>
            <a:avLst/>
            <a:gdLst/>
            <a:ahLst/>
            <a:cxnLst/>
            <a:rect l="l" t="t" r="r" b="b"/>
            <a:pathLst>
              <a:path w="1180" h="864" extrusionOk="0">
                <a:moveTo>
                  <a:pt x="406" y="0"/>
                </a:moveTo>
                <a:cubicBezTo>
                  <a:pt x="194" y="0"/>
                  <a:pt x="12" y="108"/>
                  <a:pt x="6" y="375"/>
                </a:cubicBezTo>
                <a:cubicBezTo>
                  <a:pt x="1" y="702"/>
                  <a:pt x="325" y="863"/>
                  <a:pt x="620" y="863"/>
                </a:cubicBezTo>
                <a:cubicBezTo>
                  <a:pt x="915" y="863"/>
                  <a:pt x="1180" y="702"/>
                  <a:pt x="1056" y="386"/>
                </a:cubicBezTo>
                <a:cubicBezTo>
                  <a:pt x="1045" y="375"/>
                  <a:pt x="1033" y="353"/>
                  <a:pt x="1022" y="330"/>
                </a:cubicBezTo>
                <a:cubicBezTo>
                  <a:pt x="915" y="134"/>
                  <a:pt x="642" y="0"/>
                  <a:pt x="40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21"/>
          <p:cNvSpPr/>
          <p:nvPr/>
        </p:nvSpPr>
        <p:spPr>
          <a:xfrm>
            <a:off x="3933170" y="443824"/>
            <a:ext cx="41562" cy="36757"/>
          </a:xfrm>
          <a:custGeom>
            <a:avLst/>
            <a:gdLst/>
            <a:ahLst/>
            <a:cxnLst/>
            <a:rect l="l" t="t" r="r" b="b"/>
            <a:pathLst>
              <a:path w="1211" h="1071" extrusionOk="0">
                <a:moveTo>
                  <a:pt x="738" y="1"/>
                </a:moveTo>
                <a:cubicBezTo>
                  <a:pt x="692" y="1"/>
                  <a:pt x="642" y="10"/>
                  <a:pt x="588" y="32"/>
                </a:cubicBezTo>
                <a:cubicBezTo>
                  <a:pt x="565" y="43"/>
                  <a:pt x="543" y="54"/>
                  <a:pt x="520" y="66"/>
                </a:cubicBezTo>
                <a:cubicBezTo>
                  <a:pt x="159" y="258"/>
                  <a:pt x="1" y="1059"/>
                  <a:pt x="576" y="1070"/>
                </a:cubicBezTo>
                <a:cubicBezTo>
                  <a:pt x="582" y="1070"/>
                  <a:pt x="587" y="1070"/>
                  <a:pt x="593" y="1070"/>
                </a:cubicBezTo>
                <a:cubicBezTo>
                  <a:pt x="1165" y="1070"/>
                  <a:pt x="1210" y="1"/>
                  <a:pt x="738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0" name="Google Shape;5040;p21"/>
          <p:cNvSpPr/>
          <p:nvPr/>
        </p:nvSpPr>
        <p:spPr>
          <a:xfrm>
            <a:off x="4090973" y="771512"/>
            <a:ext cx="50622" cy="28692"/>
          </a:xfrm>
          <a:custGeom>
            <a:avLst/>
            <a:gdLst/>
            <a:ahLst/>
            <a:cxnLst/>
            <a:rect l="l" t="t" r="r" b="b"/>
            <a:pathLst>
              <a:path w="1475" h="836" extrusionOk="0">
                <a:moveTo>
                  <a:pt x="874" y="0"/>
                </a:moveTo>
                <a:cubicBezTo>
                  <a:pt x="467" y="0"/>
                  <a:pt x="0" y="387"/>
                  <a:pt x="357" y="696"/>
                </a:cubicBezTo>
                <a:cubicBezTo>
                  <a:pt x="368" y="707"/>
                  <a:pt x="391" y="730"/>
                  <a:pt x="413" y="741"/>
                </a:cubicBezTo>
                <a:cubicBezTo>
                  <a:pt x="505" y="805"/>
                  <a:pt x="629" y="836"/>
                  <a:pt x="757" y="836"/>
                </a:cubicBezTo>
                <a:cubicBezTo>
                  <a:pt x="1103" y="836"/>
                  <a:pt x="1474" y="615"/>
                  <a:pt x="1293" y="245"/>
                </a:cubicBezTo>
                <a:cubicBezTo>
                  <a:pt x="1209" y="70"/>
                  <a:pt x="1047" y="0"/>
                  <a:pt x="874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1" name="Google Shape;5041;p21"/>
          <p:cNvSpPr/>
          <p:nvPr/>
        </p:nvSpPr>
        <p:spPr>
          <a:xfrm>
            <a:off x="3818541" y="212507"/>
            <a:ext cx="50862" cy="34629"/>
          </a:xfrm>
          <a:custGeom>
            <a:avLst/>
            <a:gdLst/>
            <a:ahLst/>
            <a:cxnLst/>
            <a:rect l="l" t="t" r="r" b="b"/>
            <a:pathLst>
              <a:path w="1482" h="1009" extrusionOk="0">
                <a:moveTo>
                  <a:pt x="905" y="0"/>
                </a:moveTo>
                <a:cubicBezTo>
                  <a:pt x="894" y="0"/>
                  <a:pt x="882" y="1"/>
                  <a:pt x="870" y="1"/>
                </a:cubicBezTo>
                <a:lnTo>
                  <a:pt x="802" y="1"/>
                </a:lnTo>
                <a:cubicBezTo>
                  <a:pt x="384" y="80"/>
                  <a:pt x="1" y="791"/>
                  <a:pt x="531" y="983"/>
                </a:cubicBezTo>
                <a:cubicBezTo>
                  <a:pt x="580" y="1000"/>
                  <a:pt x="627" y="1008"/>
                  <a:pt x="672" y="1008"/>
                </a:cubicBezTo>
                <a:cubicBezTo>
                  <a:pt x="1188" y="1008"/>
                  <a:pt x="1481" y="0"/>
                  <a:pt x="905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2" name="Google Shape;5042;p21"/>
          <p:cNvSpPr/>
          <p:nvPr/>
        </p:nvSpPr>
        <p:spPr>
          <a:xfrm>
            <a:off x="3986057" y="784450"/>
            <a:ext cx="40292" cy="29652"/>
          </a:xfrm>
          <a:custGeom>
            <a:avLst/>
            <a:gdLst/>
            <a:ahLst/>
            <a:cxnLst/>
            <a:rect l="l" t="t" r="r" b="b"/>
            <a:pathLst>
              <a:path w="1174" h="864" extrusionOk="0">
                <a:moveTo>
                  <a:pt x="405" y="1"/>
                </a:moveTo>
                <a:cubicBezTo>
                  <a:pt x="193" y="1"/>
                  <a:pt x="11" y="108"/>
                  <a:pt x="6" y="375"/>
                </a:cubicBezTo>
                <a:cubicBezTo>
                  <a:pt x="0" y="703"/>
                  <a:pt x="325" y="864"/>
                  <a:pt x="618" y="864"/>
                </a:cubicBezTo>
                <a:cubicBezTo>
                  <a:pt x="911" y="864"/>
                  <a:pt x="1174" y="703"/>
                  <a:pt x="1044" y="387"/>
                </a:cubicBezTo>
                <a:cubicBezTo>
                  <a:pt x="1033" y="364"/>
                  <a:pt x="1033" y="353"/>
                  <a:pt x="1021" y="330"/>
                </a:cubicBezTo>
                <a:cubicBezTo>
                  <a:pt x="914" y="134"/>
                  <a:pt x="641" y="1"/>
                  <a:pt x="40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3" name="Google Shape;5043;p21"/>
          <p:cNvSpPr/>
          <p:nvPr/>
        </p:nvSpPr>
        <p:spPr>
          <a:xfrm>
            <a:off x="3835598" y="316428"/>
            <a:ext cx="41150" cy="36722"/>
          </a:xfrm>
          <a:custGeom>
            <a:avLst/>
            <a:gdLst/>
            <a:ahLst/>
            <a:cxnLst/>
            <a:rect l="l" t="t" r="r" b="b"/>
            <a:pathLst>
              <a:path w="1199" h="1070" extrusionOk="0">
                <a:moveTo>
                  <a:pt x="734" y="0"/>
                </a:moveTo>
                <a:cubicBezTo>
                  <a:pt x="690" y="0"/>
                  <a:pt x="641" y="10"/>
                  <a:pt x="587" y="31"/>
                </a:cubicBezTo>
                <a:cubicBezTo>
                  <a:pt x="564" y="43"/>
                  <a:pt x="542" y="54"/>
                  <a:pt x="519" y="65"/>
                </a:cubicBezTo>
                <a:cubicBezTo>
                  <a:pt x="147" y="257"/>
                  <a:pt x="0" y="1058"/>
                  <a:pt x="564" y="1070"/>
                </a:cubicBezTo>
                <a:cubicBezTo>
                  <a:pt x="570" y="1070"/>
                  <a:pt x="575" y="1070"/>
                  <a:pt x="581" y="1070"/>
                </a:cubicBezTo>
                <a:cubicBezTo>
                  <a:pt x="1153" y="1070"/>
                  <a:pt x="1198" y="0"/>
                  <a:pt x="73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4" name="Google Shape;5044;p21"/>
          <p:cNvSpPr/>
          <p:nvPr/>
        </p:nvSpPr>
        <p:spPr>
          <a:xfrm>
            <a:off x="3985165" y="558247"/>
            <a:ext cx="39640" cy="38370"/>
          </a:xfrm>
          <a:custGeom>
            <a:avLst/>
            <a:gdLst/>
            <a:ahLst/>
            <a:cxnLst/>
            <a:rect l="l" t="t" r="r" b="b"/>
            <a:pathLst>
              <a:path w="1155" h="1118" extrusionOk="0">
                <a:moveTo>
                  <a:pt x="663" y="1"/>
                </a:moveTo>
                <a:cubicBezTo>
                  <a:pt x="619" y="1"/>
                  <a:pt x="570" y="9"/>
                  <a:pt x="517" y="27"/>
                </a:cubicBezTo>
                <a:cubicBezTo>
                  <a:pt x="0" y="199"/>
                  <a:pt x="238" y="1118"/>
                  <a:pt x="632" y="1118"/>
                </a:cubicBezTo>
                <a:cubicBezTo>
                  <a:pt x="703" y="1118"/>
                  <a:pt x="778" y="1088"/>
                  <a:pt x="856" y="1020"/>
                </a:cubicBezTo>
                <a:cubicBezTo>
                  <a:pt x="867" y="997"/>
                  <a:pt x="889" y="986"/>
                  <a:pt x="901" y="963"/>
                </a:cubicBezTo>
                <a:cubicBezTo>
                  <a:pt x="1155" y="679"/>
                  <a:pt x="1070" y="1"/>
                  <a:pt x="663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5" name="Google Shape;5045;p21"/>
          <p:cNvSpPr/>
          <p:nvPr/>
        </p:nvSpPr>
        <p:spPr>
          <a:xfrm>
            <a:off x="4034963" y="-13318"/>
            <a:ext cx="40841" cy="38267"/>
          </a:xfrm>
          <a:custGeom>
            <a:avLst/>
            <a:gdLst/>
            <a:ahLst/>
            <a:cxnLst/>
            <a:rect l="l" t="t" r="r" b="b"/>
            <a:pathLst>
              <a:path w="1190" h="1115" extrusionOk="0">
                <a:moveTo>
                  <a:pt x="507" y="0"/>
                </a:moveTo>
                <a:cubicBezTo>
                  <a:pt x="430" y="0"/>
                  <a:pt x="351" y="35"/>
                  <a:pt x="273" y="116"/>
                </a:cubicBezTo>
                <a:cubicBezTo>
                  <a:pt x="262" y="138"/>
                  <a:pt x="240" y="149"/>
                  <a:pt x="228" y="172"/>
                </a:cubicBezTo>
                <a:cubicBezTo>
                  <a:pt x="0" y="469"/>
                  <a:pt x="129" y="1115"/>
                  <a:pt x="516" y="1115"/>
                </a:cubicBezTo>
                <a:cubicBezTo>
                  <a:pt x="569" y="1115"/>
                  <a:pt x="628" y="1102"/>
                  <a:pt x="691" y="1075"/>
                </a:cubicBezTo>
                <a:cubicBezTo>
                  <a:pt x="1189" y="859"/>
                  <a:pt x="889" y="0"/>
                  <a:pt x="507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21"/>
          <p:cNvSpPr/>
          <p:nvPr/>
        </p:nvSpPr>
        <p:spPr>
          <a:xfrm>
            <a:off x="3977203" y="828037"/>
            <a:ext cx="50931" cy="28692"/>
          </a:xfrm>
          <a:custGeom>
            <a:avLst/>
            <a:gdLst/>
            <a:ahLst/>
            <a:cxnLst/>
            <a:rect l="l" t="t" r="r" b="b"/>
            <a:pathLst>
              <a:path w="1484" h="836" extrusionOk="0">
                <a:moveTo>
                  <a:pt x="881" y="1"/>
                </a:moveTo>
                <a:cubicBezTo>
                  <a:pt x="471" y="1"/>
                  <a:pt x="1" y="388"/>
                  <a:pt x="365" y="697"/>
                </a:cubicBezTo>
                <a:lnTo>
                  <a:pt x="422" y="742"/>
                </a:lnTo>
                <a:cubicBezTo>
                  <a:pt x="513" y="806"/>
                  <a:pt x="638" y="836"/>
                  <a:pt x="766" y="836"/>
                </a:cubicBezTo>
                <a:cubicBezTo>
                  <a:pt x="1112" y="836"/>
                  <a:pt x="1483" y="616"/>
                  <a:pt x="1302" y="245"/>
                </a:cubicBezTo>
                <a:cubicBezTo>
                  <a:pt x="1218" y="70"/>
                  <a:pt x="1055" y="1"/>
                  <a:pt x="881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21"/>
          <p:cNvSpPr/>
          <p:nvPr/>
        </p:nvSpPr>
        <p:spPr>
          <a:xfrm>
            <a:off x="3977134" y="403567"/>
            <a:ext cx="40498" cy="29412"/>
          </a:xfrm>
          <a:custGeom>
            <a:avLst/>
            <a:gdLst/>
            <a:ahLst/>
            <a:cxnLst/>
            <a:rect l="l" t="t" r="r" b="b"/>
            <a:pathLst>
              <a:path w="1180" h="857" extrusionOk="0">
                <a:moveTo>
                  <a:pt x="410" y="1"/>
                </a:moveTo>
                <a:cubicBezTo>
                  <a:pt x="200" y="1"/>
                  <a:pt x="17" y="109"/>
                  <a:pt x="6" y="381"/>
                </a:cubicBezTo>
                <a:cubicBezTo>
                  <a:pt x="1" y="699"/>
                  <a:pt x="328" y="857"/>
                  <a:pt x="624" y="857"/>
                </a:cubicBezTo>
                <a:cubicBezTo>
                  <a:pt x="917" y="857"/>
                  <a:pt x="1179" y="701"/>
                  <a:pt x="1056" y="392"/>
                </a:cubicBezTo>
                <a:cubicBezTo>
                  <a:pt x="1044" y="370"/>
                  <a:pt x="1033" y="347"/>
                  <a:pt x="1022" y="325"/>
                </a:cubicBezTo>
                <a:cubicBezTo>
                  <a:pt x="915" y="135"/>
                  <a:pt x="645" y="1"/>
                  <a:pt x="410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8" name="Google Shape;5048;p21"/>
          <p:cNvSpPr/>
          <p:nvPr/>
        </p:nvSpPr>
        <p:spPr>
          <a:xfrm>
            <a:off x="3922462" y="189204"/>
            <a:ext cx="38953" cy="32810"/>
          </a:xfrm>
          <a:custGeom>
            <a:avLst/>
            <a:gdLst/>
            <a:ahLst/>
            <a:cxnLst/>
            <a:rect l="l" t="t" r="r" b="b"/>
            <a:pathLst>
              <a:path w="1135" h="956" extrusionOk="0">
                <a:moveTo>
                  <a:pt x="341" y="0"/>
                </a:moveTo>
                <a:cubicBezTo>
                  <a:pt x="153" y="0"/>
                  <a:pt x="0" y="99"/>
                  <a:pt x="8" y="342"/>
                </a:cubicBezTo>
                <a:cubicBezTo>
                  <a:pt x="8" y="364"/>
                  <a:pt x="19" y="387"/>
                  <a:pt x="19" y="410"/>
                </a:cubicBezTo>
                <a:cubicBezTo>
                  <a:pt x="64" y="685"/>
                  <a:pt x="384" y="955"/>
                  <a:pt x="654" y="955"/>
                </a:cubicBezTo>
                <a:cubicBezTo>
                  <a:pt x="794" y="955"/>
                  <a:pt x="921" y="883"/>
                  <a:pt x="990" y="703"/>
                </a:cubicBezTo>
                <a:cubicBezTo>
                  <a:pt x="1135" y="319"/>
                  <a:pt x="680" y="0"/>
                  <a:pt x="341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9" name="Google Shape;5049;p21"/>
          <p:cNvSpPr/>
          <p:nvPr/>
        </p:nvSpPr>
        <p:spPr>
          <a:xfrm>
            <a:off x="3655315" y="61843"/>
            <a:ext cx="38850" cy="33084"/>
          </a:xfrm>
          <a:custGeom>
            <a:avLst/>
            <a:gdLst/>
            <a:ahLst/>
            <a:cxnLst/>
            <a:rect l="l" t="t" r="r" b="b"/>
            <a:pathLst>
              <a:path w="1132" h="964" extrusionOk="0">
                <a:moveTo>
                  <a:pt x="479" y="0"/>
                </a:moveTo>
                <a:cubicBezTo>
                  <a:pt x="341" y="0"/>
                  <a:pt x="218" y="71"/>
                  <a:pt x="153" y="250"/>
                </a:cubicBezTo>
                <a:cubicBezTo>
                  <a:pt x="0" y="642"/>
                  <a:pt x="454" y="964"/>
                  <a:pt x="792" y="964"/>
                </a:cubicBezTo>
                <a:cubicBezTo>
                  <a:pt x="980" y="964"/>
                  <a:pt x="1131" y="864"/>
                  <a:pt x="1123" y="622"/>
                </a:cubicBezTo>
                <a:cubicBezTo>
                  <a:pt x="1123" y="589"/>
                  <a:pt x="1123" y="566"/>
                  <a:pt x="1112" y="544"/>
                </a:cubicBezTo>
                <a:cubicBezTo>
                  <a:pt x="1075" y="274"/>
                  <a:pt x="750" y="0"/>
                  <a:pt x="479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0" name="Google Shape;5050;p21"/>
          <p:cNvSpPr/>
          <p:nvPr/>
        </p:nvSpPr>
        <p:spPr>
          <a:xfrm>
            <a:off x="4176773" y="393580"/>
            <a:ext cx="42317" cy="36688"/>
          </a:xfrm>
          <a:custGeom>
            <a:avLst/>
            <a:gdLst/>
            <a:ahLst/>
            <a:cxnLst/>
            <a:rect l="l" t="t" r="r" b="b"/>
            <a:pathLst>
              <a:path w="1233" h="1069" extrusionOk="0">
                <a:moveTo>
                  <a:pt x="764" y="0"/>
                </a:moveTo>
                <a:cubicBezTo>
                  <a:pt x="721" y="0"/>
                  <a:pt x="673" y="9"/>
                  <a:pt x="621" y="29"/>
                </a:cubicBezTo>
                <a:cubicBezTo>
                  <a:pt x="599" y="29"/>
                  <a:pt x="576" y="40"/>
                  <a:pt x="554" y="52"/>
                </a:cubicBezTo>
                <a:cubicBezTo>
                  <a:pt x="170" y="232"/>
                  <a:pt x="1" y="1033"/>
                  <a:pt x="554" y="1067"/>
                </a:cubicBezTo>
                <a:cubicBezTo>
                  <a:pt x="565" y="1068"/>
                  <a:pt x="575" y="1068"/>
                  <a:pt x="586" y="1068"/>
                </a:cubicBezTo>
                <a:cubicBezTo>
                  <a:pt x="1157" y="1068"/>
                  <a:pt x="1233" y="0"/>
                  <a:pt x="76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>
            <a:off x="4198669" y="623489"/>
            <a:ext cx="41390" cy="37683"/>
          </a:xfrm>
          <a:custGeom>
            <a:avLst/>
            <a:gdLst/>
            <a:ahLst/>
            <a:cxnLst/>
            <a:rect l="l" t="t" r="r" b="b"/>
            <a:pathLst>
              <a:path w="1206" h="1098" extrusionOk="0">
                <a:moveTo>
                  <a:pt x="651" y="1"/>
                </a:moveTo>
                <a:cubicBezTo>
                  <a:pt x="581" y="1"/>
                  <a:pt x="504" y="24"/>
                  <a:pt x="423" y="78"/>
                </a:cubicBezTo>
                <a:cubicBezTo>
                  <a:pt x="1" y="366"/>
                  <a:pt x="402" y="1098"/>
                  <a:pt x="765" y="1098"/>
                </a:cubicBezTo>
                <a:cubicBezTo>
                  <a:pt x="858" y="1098"/>
                  <a:pt x="948" y="1050"/>
                  <a:pt x="1021" y="935"/>
                </a:cubicBezTo>
                <a:lnTo>
                  <a:pt x="1055" y="868"/>
                </a:lnTo>
                <a:cubicBezTo>
                  <a:pt x="1205" y="559"/>
                  <a:pt x="997" y="1"/>
                  <a:pt x="651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2" name="Google Shape;5052;p21"/>
          <p:cNvSpPr/>
          <p:nvPr/>
        </p:nvSpPr>
        <p:spPr>
          <a:xfrm>
            <a:off x="3950948" y="683652"/>
            <a:ext cx="40429" cy="38267"/>
          </a:xfrm>
          <a:custGeom>
            <a:avLst/>
            <a:gdLst/>
            <a:ahLst/>
            <a:cxnLst/>
            <a:rect l="l" t="t" r="r" b="b"/>
            <a:pathLst>
              <a:path w="1178" h="1115" extrusionOk="0">
                <a:moveTo>
                  <a:pt x="673" y="0"/>
                </a:moveTo>
                <a:cubicBezTo>
                  <a:pt x="620" y="0"/>
                  <a:pt x="562" y="13"/>
                  <a:pt x="498" y="40"/>
                </a:cubicBezTo>
                <a:cubicBezTo>
                  <a:pt x="0" y="256"/>
                  <a:pt x="293" y="1115"/>
                  <a:pt x="672" y="1115"/>
                </a:cubicBezTo>
                <a:cubicBezTo>
                  <a:pt x="748" y="1115"/>
                  <a:pt x="827" y="1080"/>
                  <a:pt x="905" y="999"/>
                </a:cubicBezTo>
                <a:cubicBezTo>
                  <a:pt x="927" y="977"/>
                  <a:pt x="939" y="965"/>
                  <a:pt x="950" y="943"/>
                </a:cubicBezTo>
                <a:cubicBezTo>
                  <a:pt x="1178" y="646"/>
                  <a:pt x="1058" y="0"/>
                  <a:pt x="673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3" name="Google Shape;5053;p21"/>
          <p:cNvSpPr/>
          <p:nvPr/>
        </p:nvSpPr>
        <p:spPr>
          <a:xfrm>
            <a:off x="4188476" y="498873"/>
            <a:ext cx="51411" cy="28863"/>
          </a:xfrm>
          <a:custGeom>
            <a:avLst/>
            <a:gdLst/>
            <a:ahLst/>
            <a:cxnLst/>
            <a:rect l="l" t="t" r="r" b="b"/>
            <a:pathLst>
              <a:path w="1498" h="841" extrusionOk="0">
                <a:moveTo>
                  <a:pt x="903" y="1"/>
                </a:moveTo>
                <a:cubicBezTo>
                  <a:pt x="489" y="1"/>
                  <a:pt x="0" y="418"/>
                  <a:pt x="382" y="719"/>
                </a:cubicBezTo>
                <a:cubicBezTo>
                  <a:pt x="404" y="730"/>
                  <a:pt x="416" y="741"/>
                  <a:pt x="438" y="752"/>
                </a:cubicBezTo>
                <a:cubicBezTo>
                  <a:pt x="527" y="813"/>
                  <a:pt x="644" y="841"/>
                  <a:pt x="765" y="841"/>
                </a:cubicBezTo>
                <a:cubicBezTo>
                  <a:pt x="1117" y="841"/>
                  <a:pt x="1498" y="600"/>
                  <a:pt x="1296" y="222"/>
                </a:cubicBezTo>
                <a:cubicBezTo>
                  <a:pt x="1214" y="64"/>
                  <a:pt x="1064" y="1"/>
                  <a:pt x="903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4" name="Google Shape;5054;p21"/>
          <p:cNvSpPr/>
          <p:nvPr/>
        </p:nvSpPr>
        <p:spPr>
          <a:xfrm>
            <a:off x="3999202" y="498805"/>
            <a:ext cx="40154" cy="29927"/>
          </a:xfrm>
          <a:custGeom>
            <a:avLst/>
            <a:gdLst/>
            <a:ahLst/>
            <a:cxnLst/>
            <a:rect l="l" t="t" r="r" b="b"/>
            <a:pathLst>
              <a:path w="1170" h="872" extrusionOk="0">
                <a:moveTo>
                  <a:pt x="404" y="1"/>
                </a:moveTo>
                <a:cubicBezTo>
                  <a:pt x="204" y="1"/>
                  <a:pt x="33" y="104"/>
                  <a:pt x="18" y="359"/>
                </a:cubicBezTo>
                <a:cubicBezTo>
                  <a:pt x="0" y="695"/>
                  <a:pt x="348" y="871"/>
                  <a:pt x="651" y="871"/>
                </a:cubicBezTo>
                <a:cubicBezTo>
                  <a:pt x="929" y="871"/>
                  <a:pt x="1169" y="723"/>
                  <a:pt x="1056" y="416"/>
                </a:cubicBezTo>
                <a:cubicBezTo>
                  <a:pt x="1045" y="393"/>
                  <a:pt x="1045" y="382"/>
                  <a:pt x="1033" y="359"/>
                </a:cubicBezTo>
                <a:cubicBezTo>
                  <a:pt x="929" y="150"/>
                  <a:pt x="645" y="1"/>
                  <a:pt x="40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5" name="Google Shape;5055;p21"/>
          <p:cNvSpPr/>
          <p:nvPr/>
        </p:nvSpPr>
        <p:spPr>
          <a:xfrm>
            <a:off x="4036233" y="568886"/>
            <a:ext cx="40292" cy="29481"/>
          </a:xfrm>
          <a:custGeom>
            <a:avLst/>
            <a:gdLst/>
            <a:ahLst/>
            <a:cxnLst/>
            <a:rect l="l" t="t" r="r" b="b"/>
            <a:pathLst>
              <a:path w="1174" h="859" extrusionOk="0">
                <a:moveTo>
                  <a:pt x="554" y="0"/>
                </a:moveTo>
                <a:cubicBezTo>
                  <a:pt x="262" y="0"/>
                  <a:pt x="0" y="158"/>
                  <a:pt x="124" y="473"/>
                </a:cubicBezTo>
                <a:cubicBezTo>
                  <a:pt x="124" y="484"/>
                  <a:pt x="146" y="507"/>
                  <a:pt x="157" y="529"/>
                </a:cubicBezTo>
                <a:cubicBezTo>
                  <a:pt x="264" y="725"/>
                  <a:pt x="534" y="859"/>
                  <a:pt x="767" y="859"/>
                </a:cubicBezTo>
                <a:cubicBezTo>
                  <a:pt x="977" y="859"/>
                  <a:pt x="1156" y="751"/>
                  <a:pt x="1162" y="484"/>
                </a:cubicBezTo>
                <a:cubicBezTo>
                  <a:pt x="1173" y="161"/>
                  <a:pt x="849" y="0"/>
                  <a:pt x="554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6" name="Google Shape;5056;p21"/>
          <p:cNvSpPr/>
          <p:nvPr/>
        </p:nvSpPr>
        <p:spPr>
          <a:xfrm>
            <a:off x="4091385" y="318831"/>
            <a:ext cx="40326" cy="29378"/>
          </a:xfrm>
          <a:custGeom>
            <a:avLst/>
            <a:gdLst/>
            <a:ahLst/>
            <a:cxnLst/>
            <a:rect l="l" t="t" r="r" b="b"/>
            <a:pathLst>
              <a:path w="1175" h="856" extrusionOk="0">
                <a:moveTo>
                  <a:pt x="556" y="1"/>
                </a:moveTo>
                <a:cubicBezTo>
                  <a:pt x="263" y="1"/>
                  <a:pt x="0" y="159"/>
                  <a:pt x="130" y="469"/>
                </a:cubicBezTo>
                <a:cubicBezTo>
                  <a:pt x="142" y="480"/>
                  <a:pt x="153" y="503"/>
                  <a:pt x="164" y="526"/>
                </a:cubicBezTo>
                <a:cubicBezTo>
                  <a:pt x="271" y="722"/>
                  <a:pt x="541" y="855"/>
                  <a:pt x="774" y="855"/>
                </a:cubicBezTo>
                <a:cubicBezTo>
                  <a:pt x="983" y="855"/>
                  <a:pt x="1163" y="747"/>
                  <a:pt x="1168" y="480"/>
                </a:cubicBezTo>
                <a:cubicBezTo>
                  <a:pt x="1174" y="159"/>
                  <a:pt x="850" y="1"/>
                  <a:pt x="55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7" name="Google Shape;5057;p21"/>
          <p:cNvSpPr/>
          <p:nvPr/>
        </p:nvSpPr>
        <p:spPr>
          <a:xfrm>
            <a:off x="4047730" y="19663"/>
            <a:ext cx="41184" cy="36757"/>
          </a:xfrm>
          <a:custGeom>
            <a:avLst/>
            <a:gdLst/>
            <a:ahLst/>
            <a:cxnLst/>
            <a:rect l="l" t="t" r="r" b="b"/>
            <a:pathLst>
              <a:path w="1200" h="1071" extrusionOk="0">
                <a:moveTo>
                  <a:pt x="619" y="1"/>
                </a:moveTo>
                <a:cubicBezTo>
                  <a:pt x="47" y="1"/>
                  <a:pt x="1" y="1070"/>
                  <a:pt x="465" y="1070"/>
                </a:cubicBezTo>
                <a:cubicBezTo>
                  <a:pt x="509" y="1070"/>
                  <a:pt x="559" y="1061"/>
                  <a:pt x="612" y="1039"/>
                </a:cubicBezTo>
                <a:cubicBezTo>
                  <a:pt x="635" y="1028"/>
                  <a:pt x="657" y="1016"/>
                  <a:pt x="680" y="1005"/>
                </a:cubicBezTo>
                <a:cubicBezTo>
                  <a:pt x="1052" y="813"/>
                  <a:pt x="1199" y="12"/>
                  <a:pt x="635" y="1"/>
                </a:cubicBezTo>
                <a:cubicBezTo>
                  <a:pt x="629" y="1"/>
                  <a:pt x="624" y="1"/>
                  <a:pt x="619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8" name="Google Shape;5058;p21"/>
          <p:cNvSpPr/>
          <p:nvPr/>
        </p:nvSpPr>
        <p:spPr>
          <a:xfrm>
            <a:off x="4235941" y="442040"/>
            <a:ext cx="38747" cy="32810"/>
          </a:xfrm>
          <a:custGeom>
            <a:avLst/>
            <a:gdLst/>
            <a:ahLst/>
            <a:cxnLst/>
            <a:rect l="l" t="t" r="r" b="b"/>
            <a:pathLst>
              <a:path w="1129" h="956" extrusionOk="0">
                <a:moveTo>
                  <a:pt x="477" y="1"/>
                </a:moveTo>
                <a:cubicBezTo>
                  <a:pt x="336" y="1"/>
                  <a:pt x="208" y="73"/>
                  <a:pt x="139" y="253"/>
                </a:cubicBezTo>
                <a:cubicBezTo>
                  <a:pt x="1" y="637"/>
                  <a:pt x="454" y="956"/>
                  <a:pt x="790" y="956"/>
                </a:cubicBezTo>
                <a:cubicBezTo>
                  <a:pt x="977" y="956"/>
                  <a:pt x="1128" y="857"/>
                  <a:pt x="1120" y="614"/>
                </a:cubicBezTo>
                <a:cubicBezTo>
                  <a:pt x="1120" y="592"/>
                  <a:pt x="1120" y="569"/>
                  <a:pt x="1109" y="547"/>
                </a:cubicBezTo>
                <a:cubicBezTo>
                  <a:pt x="1072" y="271"/>
                  <a:pt x="750" y="1"/>
                  <a:pt x="47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9" name="Google Shape;5059;p21"/>
          <p:cNvSpPr/>
          <p:nvPr/>
        </p:nvSpPr>
        <p:spPr>
          <a:xfrm>
            <a:off x="4140943" y="690139"/>
            <a:ext cx="39983" cy="38027"/>
          </a:xfrm>
          <a:custGeom>
            <a:avLst/>
            <a:gdLst/>
            <a:ahLst/>
            <a:cxnLst/>
            <a:rect l="l" t="t" r="r" b="b"/>
            <a:pathLst>
              <a:path w="1165" h="1108" extrusionOk="0">
                <a:moveTo>
                  <a:pt x="526" y="1"/>
                </a:moveTo>
                <a:cubicBezTo>
                  <a:pt x="454" y="1"/>
                  <a:pt x="378" y="30"/>
                  <a:pt x="300" y="99"/>
                </a:cubicBezTo>
                <a:cubicBezTo>
                  <a:pt x="289" y="111"/>
                  <a:pt x="266" y="133"/>
                  <a:pt x="255" y="156"/>
                </a:cubicBezTo>
                <a:cubicBezTo>
                  <a:pt x="1" y="430"/>
                  <a:pt x="94" y="1107"/>
                  <a:pt x="495" y="1107"/>
                </a:cubicBezTo>
                <a:cubicBezTo>
                  <a:pt x="539" y="1107"/>
                  <a:pt x="587" y="1099"/>
                  <a:pt x="638" y="1081"/>
                </a:cubicBezTo>
                <a:cubicBezTo>
                  <a:pt x="1164" y="909"/>
                  <a:pt x="921" y="1"/>
                  <a:pt x="526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0" name="Google Shape;5060;p21"/>
          <p:cNvSpPr/>
          <p:nvPr/>
        </p:nvSpPr>
        <p:spPr>
          <a:xfrm>
            <a:off x="4194723" y="562846"/>
            <a:ext cx="42969" cy="28932"/>
          </a:xfrm>
          <a:custGeom>
            <a:avLst/>
            <a:gdLst/>
            <a:ahLst/>
            <a:cxnLst/>
            <a:rect l="l" t="t" r="r" b="b"/>
            <a:pathLst>
              <a:path w="1252" h="843" extrusionOk="0">
                <a:moveTo>
                  <a:pt x="654" y="1"/>
                </a:moveTo>
                <a:cubicBezTo>
                  <a:pt x="322" y="1"/>
                  <a:pt x="0" y="198"/>
                  <a:pt x="189" y="525"/>
                </a:cubicBezTo>
                <a:cubicBezTo>
                  <a:pt x="200" y="547"/>
                  <a:pt x="211" y="570"/>
                  <a:pt x="222" y="592"/>
                </a:cubicBezTo>
                <a:cubicBezTo>
                  <a:pt x="337" y="749"/>
                  <a:pt x="572" y="843"/>
                  <a:pt x="785" y="843"/>
                </a:cubicBezTo>
                <a:cubicBezTo>
                  <a:pt x="1034" y="843"/>
                  <a:pt x="1252" y="715"/>
                  <a:pt x="1215" y="412"/>
                </a:cubicBezTo>
                <a:cubicBezTo>
                  <a:pt x="1190" y="126"/>
                  <a:pt x="919" y="1"/>
                  <a:pt x="654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1" name="Google Shape;5061;p21"/>
          <p:cNvSpPr/>
          <p:nvPr/>
        </p:nvSpPr>
        <p:spPr>
          <a:xfrm>
            <a:off x="4249566" y="694497"/>
            <a:ext cx="40429" cy="38404"/>
          </a:xfrm>
          <a:custGeom>
            <a:avLst/>
            <a:gdLst/>
            <a:ahLst/>
            <a:cxnLst/>
            <a:rect l="l" t="t" r="r" b="b"/>
            <a:pathLst>
              <a:path w="1178" h="1119" extrusionOk="0">
                <a:moveTo>
                  <a:pt x="668" y="1"/>
                </a:moveTo>
                <a:cubicBezTo>
                  <a:pt x="616" y="1"/>
                  <a:pt x="559" y="13"/>
                  <a:pt x="498" y="40"/>
                </a:cubicBezTo>
                <a:cubicBezTo>
                  <a:pt x="0" y="256"/>
                  <a:pt x="291" y="1119"/>
                  <a:pt x="669" y="1119"/>
                </a:cubicBezTo>
                <a:cubicBezTo>
                  <a:pt x="745" y="1119"/>
                  <a:pt x="826" y="1083"/>
                  <a:pt x="904" y="999"/>
                </a:cubicBezTo>
                <a:cubicBezTo>
                  <a:pt x="926" y="988"/>
                  <a:pt x="938" y="965"/>
                  <a:pt x="949" y="943"/>
                </a:cubicBezTo>
                <a:cubicBezTo>
                  <a:pt x="1177" y="655"/>
                  <a:pt x="1048" y="1"/>
                  <a:pt x="668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2" name="Google Shape;5062;p21"/>
          <p:cNvSpPr/>
          <p:nvPr/>
        </p:nvSpPr>
        <p:spPr>
          <a:xfrm>
            <a:off x="4082668" y="60573"/>
            <a:ext cx="50622" cy="28726"/>
          </a:xfrm>
          <a:custGeom>
            <a:avLst/>
            <a:gdLst/>
            <a:ahLst/>
            <a:cxnLst/>
            <a:rect l="l" t="t" r="r" b="b"/>
            <a:pathLst>
              <a:path w="1475" h="837" extrusionOk="0">
                <a:moveTo>
                  <a:pt x="712" y="1"/>
                </a:moveTo>
                <a:cubicBezTo>
                  <a:pt x="366" y="1"/>
                  <a:pt x="0" y="221"/>
                  <a:pt x="181" y="592"/>
                </a:cubicBezTo>
                <a:cubicBezTo>
                  <a:pt x="262" y="767"/>
                  <a:pt x="423" y="836"/>
                  <a:pt x="595" y="836"/>
                </a:cubicBezTo>
                <a:cubicBezTo>
                  <a:pt x="1002" y="836"/>
                  <a:pt x="1474" y="449"/>
                  <a:pt x="1118" y="140"/>
                </a:cubicBezTo>
                <a:cubicBezTo>
                  <a:pt x="1095" y="129"/>
                  <a:pt x="1073" y="118"/>
                  <a:pt x="1061" y="95"/>
                </a:cubicBezTo>
                <a:cubicBezTo>
                  <a:pt x="967" y="31"/>
                  <a:pt x="841" y="1"/>
                  <a:pt x="71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3" name="Google Shape;5063;p21"/>
          <p:cNvSpPr/>
          <p:nvPr/>
        </p:nvSpPr>
        <p:spPr>
          <a:xfrm>
            <a:off x="4357640" y="652318"/>
            <a:ext cx="50759" cy="34698"/>
          </a:xfrm>
          <a:custGeom>
            <a:avLst/>
            <a:gdLst/>
            <a:ahLst/>
            <a:cxnLst/>
            <a:rect l="l" t="t" r="r" b="b"/>
            <a:pathLst>
              <a:path w="1479" h="1011" extrusionOk="0">
                <a:moveTo>
                  <a:pt x="802" y="1"/>
                </a:moveTo>
                <a:cubicBezTo>
                  <a:pt x="289" y="1"/>
                  <a:pt x="0" y="1011"/>
                  <a:pt x="575" y="1011"/>
                </a:cubicBezTo>
                <a:cubicBezTo>
                  <a:pt x="586" y="1011"/>
                  <a:pt x="598" y="1010"/>
                  <a:pt x="610" y="1009"/>
                </a:cubicBezTo>
                <a:cubicBezTo>
                  <a:pt x="632" y="1009"/>
                  <a:pt x="655" y="1009"/>
                  <a:pt x="677" y="998"/>
                </a:cubicBezTo>
                <a:cubicBezTo>
                  <a:pt x="1084" y="919"/>
                  <a:pt x="1479" y="208"/>
                  <a:pt x="948" y="28"/>
                </a:cubicBezTo>
                <a:cubicBezTo>
                  <a:pt x="898" y="9"/>
                  <a:pt x="849" y="1"/>
                  <a:pt x="80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4" name="Google Shape;5064;p21"/>
          <p:cNvSpPr/>
          <p:nvPr/>
        </p:nvSpPr>
        <p:spPr>
          <a:xfrm>
            <a:off x="3846031" y="605712"/>
            <a:ext cx="41253" cy="37134"/>
          </a:xfrm>
          <a:custGeom>
            <a:avLst/>
            <a:gdLst/>
            <a:ahLst/>
            <a:cxnLst/>
            <a:rect l="l" t="t" r="r" b="b"/>
            <a:pathLst>
              <a:path w="1202" h="1082" extrusionOk="0">
                <a:moveTo>
                  <a:pt x="726" y="0"/>
                </a:moveTo>
                <a:cubicBezTo>
                  <a:pt x="681" y="0"/>
                  <a:pt x="631" y="10"/>
                  <a:pt x="576" y="32"/>
                </a:cubicBezTo>
                <a:lnTo>
                  <a:pt x="520" y="66"/>
                </a:lnTo>
                <a:cubicBezTo>
                  <a:pt x="148" y="269"/>
                  <a:pt x="1" y="1070"/>
                  <a:pt x="565" y="1081"/>
                </a:cubicBezTo>
                <a:cubicBezTo>
                  <a:pt x="568" y="1081"/>
                  <a:pt x="571" y="1081"/>
                  <a:pt x="573" y="1081"/>
                </a:cubicBezTo>
                <a:cubicBezTo>
                  <a:pt x="1153" y="1081"/>
                  <a:pt x="1201" y="0"/>
                  <a:pt x="72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5" name="Google Shape;5065;p21"/>
          <p:cNvSpPr/>
          <p:nvPr/>
        </p:nvSpPr>
        <p:spPr>
          <a:xfrm>
            <a:off x="4233950" y="593597"/>
            <a:ext cx="40257" cy="29584"/>
          </a:xfrm>
          <a:custGeom>
            <a:avLst/>
            <a:gdLst/>
            <a:ahLst/>
            <a:cxnLst/>
            <a:rect l="l" t="t" r="r" b="b"/>
            <a:pathLst>
              <a:path w="1173" h="862" extrusionOk="0">
                <a:moveTo>
                  <a:pt x="547" y="1"/>
                </a:moveTo>
                <a:cubicBezTo>
                  <a:pt x="257" y="1"/>
                  <a:pt x="0" y="156"/>
                  <a:pt x="129" y="464"/>
                </a:cubicBezTo>
                <a:cubicBezTo>
                  <a:pt x="129" y="486"/>
                  <a:pt x="140" y="509"/>
                  <a:pt x="151" y="531"/>
                </a:cubicBezTo>
                <a:cubicBezTo>
                  <a:pt x="258" y="728"/>
                  <a:pt x="531" y="861"/>
                  <a:pt x="767" y="861"/>
                </a:cubicBezTo>
                <a:cubicBezTo>
                  <a:pt x="979" y="861"/>
                  <a:pt x="1162" y="753"/>
                  <a:pt x="1167" y="486"/>
                </a:cubicBezTo>
                <a:cubicBezTo>
                  <a:pt x="1173" y="162"/>
                  <a:pt x="842" y="1"/>
                  <a:pt x="547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6" name="Google Shape;5066;p21"/>
          <p:cNvSpPr/>
          <p:nvPr/>
        </p:nvSpPr>
        <p:spPr>
          <a:xfrm>
            <a:off x="4109403" y="456008"/>
            <a:ext cx="42728" cy="36585"/>
          </a:xfrm>
          <a:custGeom>
            <a:avLst/>
            <a:gdLst/>
            <a:ahLst/>
            <a:cxnLst/>
            <a:rect l="l" t="t" r="r" b="b"/>
            <a:pathLst>
              <a:path w="1245" h="1066" extrusionOk="0">
                <a:moveTo>
                  <a:pt x="770" y="1"/>
                </a:moveTo>
                <a:cubicBezTo>
                  <a:pt x="728" y="1"/>
                  <a:pt x="682" y="9"/>
                  <a:pt x="632" y="27"/>
                </a:cubicBezTo>
                <a:cubicBezTo>
                  <a:pt x="610" y="38"/>
                  <a:pt x="587" y="49"/>
                  <a:pt x="564" y="61"/>
                </a:cubicBezTo>
                <a:cubicBezTo>
                  <a:pt x="192" y="241"/>
                  <a:pt x="0" y="1031"/>
                  <a:pt x="564" y="1065"/>
                </a:cubicBezTo>
                <a:cubicBezTo>
                  <a:pt x="576" y="1066"/>
                  <a:pt x="586" y="1066"/>
                  <a:pt x="597" y="1066"/>
                </a:cubicBezTo>
                <a:cubicBezTo>
                  <a:pt x="1170" y="1066"/>
                  <a:pt x="1244" y="1"/>
                  <a:pt x="770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7" name="Google Shape;5067;p21"/>
          <p:cNvSpPr/>
          <p:nvPr/>
        </p:nvSpPr>
        <p:spPr>
          <a:xfrm>
            <a:off x="4141355" y="155708"/>
            <a:ext cx="40806" cy="29378"/>
          </a:xfrm>
          <a:custGeom>
            <a:avLst/>
            <a:gdLst/>
            <a:ahLst/>
            <a:cxnLst/>
            <a:rect l="l" t="t" r="r" b="b"/>
            <a:pathLst>
              <a:path w="1189" h="856" extrusionOk="0">
                <a:moveTo>
                  <a:pt x="419" y="0"/>
                </a:moveTo>
                <a:cubicBezTo>
                  <a:pt x="196" y="0"/>
                  <a:pt x="0" y="114"/>
                  <a:pt x="6" y="393"/>
                </a:cubicBezTo>
                <a:cubicBezTo>
                  <a:pt x="11" y="706"/>
                  <a:pt x="324" y="856"/>
                  <a:pt x="611" y="856"/>
                </a:cubicBezTo>
                <a:cubicBezTo>
                  <a:pt x="914" y="856"/>
                  <a:pt x="1189" y="689"/>
                  <a:pt x="1044" y="370"/>
                </a:cubicBezTo>
                <a:cubicBezTo>
                  <a:pt x="1033" y="347"/>
                  <a:pt x="1021" y="325"/>
                  <a:pt x="1010" y="302"/>
                </a:cubicBezTo>
                <a:cubicBezTo>
                  <a:pt x="907" y="120"/>
                  <a:pt x="648" y="0"/>
                  <a:pt x="419" y="0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8" name="Google Shape;5068;p21"/>
          <p:cNvSpPr/>
          <p:nvPr/>
        </p:nvSpPr>
        <p:spPr>
          <a:xfrm>
            <a:off x="4140428" y="460710"/>
            <a:ext cx="43278" cy="28657"/>
          </a:xfrm>
          <a:custGeom>
            <a:avLst/>
            <a:gdLst/>
            <a:ahLst/>
            <a:cxnLst/>
            <a:rect l="l" t="t" r="r" b="b"/>
            <a:pathLst>
              <a:path w="1261" h="835" extrusionOk="0">
                <a:moveTo>
                  <a:pt x="664" y="1"/>
                </a:moveTo>
                <a:cubicBezTo>
                  <a:pt x="329" y="1"/>
                  <a:pt x="0" y="202"/>
                  <a:pt x="191" y="533"/>
                </a:cubicBezTo>
                <a:cubicBezTo>
                  <a:pt x="202" y="555"/>
                  <a:pt x="213" y="578"/>
                  <a:pt x="236" y="589"/>
                </a:cubicBezTo>
                <a:cubicBezTo>
                  <a:pt x="349" y="744"/>
                  <a:pt x="579" y="835"/>
                  <a:pt x="789" y="835"/>
                </a:cubicBezTo>
                <a:cubicBezTo>
                  <a:pt x="1039" y="835"/>
                  <a:pt x="1261" y="705"/>
                  <a:pt x="1218" y="397"/>
                </a:cubicBezTo>
                <a:cubicBezTo>
                  <a:pt x="1188" y="122"/>
                  <a:pt x="924" y="1"/>
                  <a:pt x="664" y="1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9" name="Google Shape;5069;p21"/>
          <p:cNvSpPr/>
          <p:nvPr/>
        </p:nvSpPr>
        <p:spPr>
          <a:xfrm>
            <a:off x="4257357" y="635707"/>
            <a:ext cx="43312" cy="28966"/>
          </a:xfrm>
          <a:custGeom>
            <a:avLst/>
            <a:gdLst/>
            <a:ahLst/>
            <a:cxnLst/>
            <a:rect l="l" t="t" r="r" b="b"/>
            <a:pathLst>
              <a:path w="1262" h="844" extrusionOk="0">
                <a:moveTo>
                  <a:pt x="666" y="0"/>
                </a:moveTo>
                <a:cubicBezTo>
                  <a:pt x="330" y="0"/>
                  <a:pt x="1" y="208"/>
                  <a:pt x="192" y="546"/>
                </a:cubicBezTo>
                <a:cubicBezTo>
                  <a:pt x="203" y="557"/>
                  <a:pt x="214" y="579"/>
                  <a:pt x="225" y="602"/>
                </a:cubicBezTo>
                <a:cubicBezTo>
                  <a:pt x="338" y="755"/>
                  <a:pt x="567" y="843"/>
                  <a:pt x="778" y="843"/>
                </a:cubicBezTo>
                <a:cubicBezTo>
                  <a:pt x="1034" y="843"/>
                  <a:pt x="1262" y="713"/>
                  <a:pt x="1218" y="410"/>
                </a:cubicBezTo>
                <a:cubicBezTo>
                  <a:pt x="1189" y="125"/>
                  <a:pt x="925" y="0"/>
                  <a:pt x="666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0" name="Google Shape;5070;p21"/>
          <p:cNvSpPr/>
          <p:nvPr/>
        </p:nvSpPr>
        <p:spPr>
          <a:xfrm>
            <a:off x="4293358" y="629530"/>
            <a:ext cx="40806" cy="38198"/>
          </a:xfrm>
          <a:custGeom>
            <a:avLst/>
            <a:gdLst/>
            <a:ahLst/>
            <a:cxnLst/>
            <a:rect l="l" t="t" r="r" b="b"/>
            <a:pathLst>
              <a:path w="1189" h="1113" extrusionOk="0">
                <a:moveTo>
                  <a:pt x="666" y="1"/>
                </a:moveTo>
                <a:cubicBezTo>
                  <a:pt x="608" y="1"/>
                  <a:pt x="543" y="15"/>
                  <a:pt x="474" y="49"/>
                </a:cubicBezTo>
                <a:cubicBezTo>
                  <a:pt x="0" y="290"/>
                  <a:pt x="330" y="1113"/>
                  <a:pt x="706" y="1113"/>
                </a:cubicBezTo>
                <a:cubicBezTo>
                  <a:pt x="787" y="1113"/>
                  <a:pt x="870" y="1075"/>
                  <a:pt x="948" y="985"/>
                </a:cubicBezTo>
                <a:cubicBezTo>
                  <a:pt x="959" y="963"/>
                  <a:pt x="971" y="940"/>
                  <a:pt x="993" y="929"/>
                </a:cubicBezTo>
                <a:cubicBezTo>
                  <a:pt x="1189" y="626"/>
                  <a:pt x="1045" y="1"/>
                  <a:pt x="666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1" name="Google Shape;5071;p21"/>
          <p:cNvSpPr/>
          <p:nvPr/>
        </p:nvSpPr>
        <p:spPr>
          <a:xfrm>
            <a:off x="4307189" y="591400"/>
            <a:ext cx="40738" cy="38130"/>
          </a:xfrm>
          <a:custGeom>
            <a:avLst/>
            <a:gdLst/>
            <a:ahLst/>
            <a:cxnLst/>
            <a:rect l="l" t="t" r="r" b="b"/>
            <a:pathLst>
              <a:path w="1187" h="1111" extrusionOk="0">
                <a:moveTo>
                  <a:pt x="486" y="0"/>
                </a:moveTo>
                <a:cubicBezTo>
                  <a:pt x="404" y="0"/>
                  <a:pt x="320" y="39"/>
                  <a:pt x="240" y="133"/>
                </a:cubicBezTo>
                <a:cubicBezTo>
                  <a:pt x="229" y="144"/>
                  <a:pt x="207" y="167"/>
                  <a:pt x="195" y="189"/>
                </a:cubicBezTo>
                <a:cubicBezTo>
                  <a:pt x="1" y="490"/>
                  <a:pt x="150" y="1110"/>
                  <a:pt x="519" y="1110"/>
                </a:cubicBezTo>
                <a:cubicBezTo>
                  <a:pt x="579" y="1110"/>
                  <a:pt x="644" y="1094"/>
                  <a:pt x="714" y="1058"/>
                </a:cubicBezTo>
                <a:cubicBezTo>
                  <a:pt x="1186" y="817"/>
                  <a:pt x="861" y="0"/>
                  <a:pt x="486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2" name="Google Shape;5072;p21"/>
          <p:cNvSpPr/>
          <p:nvPr/>
        </p:nvSpPr>
        <p:spPr>
          <a:xfrm>
            <a:off x="4206289" y="689761"/>
            <a:ext cx="43312" cy="28829"/>
          </a:xfrm>
          <a:custGeom>
            <a:avLst/>
            <a:gdLst/>
            <a:ahLst/>
            <a:cxnLst/>
            <a:rect l="l" t="t" r="r" b="b"/>
            <a:pathLst>
              <a:path w="1262" h="840" extrusionOk="0">
                <a:moveTo>
                  <a:pt x="472" y="1"/>
                </a:moveTo>
                <a:cubicBezTo>
                  <a:pt x="222" y="1"/>
                  <a:pt x="0" y="130"/>
                  <a:pt x="43" y="438"/>
                </a:cubicBezTo>
                <a:cubicBezTo>
                  <a:pt x="73" y="717"/>
                  <a:pt x="335" y="839"/>
                  <a:pt x="594" y="839"/>
                </a:cubicBezTo>
                <a:cubicBezTo>
                  <a:pt x="930" y="839"/>
                  <a:pt x="1262" y="634"/>
                  <a:pt x="1070" y="302"/>
                </a:cubicBezTo>
                <a:cubicBezTo>
                  <a:pt x="1048" y="280"/>
                  <a:pt x="1036" y="268"/>
                  <a:pt x="1025" y="246"/>
                </a:cubicBezTo>
                <a:cubicBezTo>
                  <a:pt x="912" y="91"/>
                  <a:pt x="682" y="1"/>
                  <a:pt x="47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3" name="Google Shape;5073;p21"/>
          <p:cNvSpPr/>
          <p:nvPr/>
        </p:nvSpPr>
        <p:spPr>
          <a:xfrm>
            <a:off x="4326203" y="650911"/>
            <a:ext cx="40360" cy="37958"/>
          </a:xfrm>
          <a:custGeom>
            <a:avLst/>
            <a:gdLst/>
            <a:ahLst/>
            <a:cxnLst/>
            <a:rect l="l" t="t" r="r" b="b"/>
            <a:pathLst>
              <a:path w="1176" h="1106" extrusionOk="0">
                <a:moveTo>
                  <a:pt x="500" y="0"/>
                </a:moveTo>
                <a:cubicBezTo>
                  <a:pt x="422" y="0"/>
                  <a:pt x="340" y="37"/>
                  <a:pt x="262" y="125"/>
                </a:cubicBezTo>
                <a:cubicBezTo>
                  <a:pt x="239" y="136"/>
                  <a:pt x="228" y="159"/>
                  <a:pt x="217" y="170"/>
                </a:cubicBezTo>
                <a:cubicBezTo>
                  <a:pt x="0" y="466"/>
                  <a:pt x="136" y="1105"/>
                  <a:pt x="512" y="1105"/>
                </a:cubicBezTo>
                <a:cubicBezTo>
                  <a:pt x="566" y="1105"/>
                  <a:pt x="626" y="1092"/>
                  <a:pt x="691" y="1062"/>
                </a:cubicBezTo>
                <a:cubicBezTo>
                  <a:pt x="1176" y="847"/>
                  <a:pt x="874" y="0"/>
                  <a:pt x="500" y="0"/>
                </a:cubicBezTo>
                <a:close/>
              </a:path>
            </a:pathLst>
          </a:custGeom>
          <a:solidFill>
            <a:srgbClr val="9F4E2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4" name="Google Shape;5074;p21"/>
          <p:cNvSpPr/>
          <p:nvPr/>
        </p:nvSpPr>
        <p:spPr>
          <a:xfrm>
            <a:off x="4346280" y="546647"/>
            <a:ext cx="38885" cy="34183"/>
          </a:xfrm>
          <a:custGeom>
            <a:avLst/>
            <a:gdLst/>
            <a:ahLst/>
            <a:cxnLst/>
            <a:rect l="l" t="t" r="r" b="b"/>
            <a:pathLst>
              <a:path w="1133" h="996" extrusionOk="0">
                <a:moveTo>
                  <a:pt x="525" y="1"/>
                </a:moveTo>
                <a:cubicBezTo>
                  <a:pt x="402" y="1"/>
                  <a:pt x="286" y="63"/>
                  <a:pt x="207" y="218"/>
                </a:cubicBezTo>
                <a:cubicBezTo>
                  <a:pt x="0" y="602"/>
                  <a:pt x="476" y="996"/>
                  <a:pt x="820" y="996"/>
                </a:cubicBezTo>
                <a:cubicBezTo>
                  <a:pt x="982" y="996"/>
                  <a:pt x="1115" y="909"/>
                  <a:pt x="1133" y="692"/>
                </a:cubicBezTo>
                <a:lnTo>
                  <a:pt x="1133" y="624"/>
                </a:lnTo>
                <a:cubicBezTo>
                  <a:pt x="1125" y="326"/>
                  <a:pt x="806" y="1"/>
                  <a:pt x="525" y="1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5" name="Google Shape;5075;p21"/>
          <p:cNvSpPr/>
          <p:nvPr/>
        </p:nvSpPr>
        <p:spPr>
          <a:xfrm>
            <a:off x="3877880" y="106356"/>
            <a:ext cx="53676" cy="29893"/>
          </a:xfrm>
          <a:custGeom>
            <a:avLst/>
            <a:gdLst/>
            <a:ahLst/>
            <a:cxnLst/>
            <a:rect l="l" t="t" r="r" b="b"/>
            <a:pathLst>
              <a:path w="1564" h="871" extrusionOk="0">
                <a:moveTo>
                  <a:pt x="830" y="0"/>
                </a:moveTo>
                <a:cubicBezTo>
                  <a:pt x="453" y="0"/>
                  <a:pt x="1" y="311"/>
                  <a:pt x="269" y="691"/>
                </a:cubicBezTo>
                <a:cubicBezTo>
                  <a:pt x="359" y="819"/>
                  <a:pt x="488" y="870"/>
                  <a:pt x="625" y="870"/>
                </a:cubicBezTo>
                <a:cubicBezTo>
                  <a:pt x="1057" y="870"/>
                  <a:pt x="1564" y="356"/>
                  <a:pt x="1127" y="82"/>
                </a:cubicBezTo>
                <a:cubicBezTo>
                  <a:pt x="1104" y="70"/>
                  <a:pt x="1082" y="59"/>
                  <a:pt x="1059" y="48"/>
                </a:cubicBezTo>
                <a:cubicBezTo>
                  <a:pt x="992" y="15"/>
                  <a:pt x="913" y="0"/>
                  <a:pt x="830" y="0"/>
                </a:cubicBezTo>
                <a:close/>
              </a:path>
            </a:pathLst>
          </a:custGeom>
          <a:solidFill>
            <a:srgbClr val="83411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6" name="Google Shape;5076;p21"/>
          <p:cNvSpPr/>
          <p:nvPr/>
        </p:nvSpPr>
        <p:spPr>
          <a:xfrm>
            <a:off x="4232166" y="755518"/>
            <a:ext cx="38885" cy="34320"/>
          </a:xfrm>
          <a:custGeom>
            <a:avLst/>
            <a:gdLst/>
            <a:ahLst/>
            <a:cxnLst/>
            <a:rect l="l" t="t" r="r" b="b"/>
            <a:pathLst>
              <a:path w="1133" h="1000" extrusionOk="0">
                <a:moveTo>
                  <a:pt x="312" y="1"/>
                </a:moveTo>
                <a:cubicBezTo>
                  <a:pt x="150" y="1"/>
                  <a:pt x="18" y="88"/>
                  <a:pt x="0" y="304"/>
                </a:cubicBezTo>
                <a:lnTo>
                  <a:pt x="0" y="372"/>
                </a:lnTo>
                <a:cubicBezTo>
                  <a:pt x="8" y="672"/>
                  <a:pt x="331" y="999"/>
                  <a:pt x="613" y="999"/>
                </a:cubicBezTo>
                <a:cubicBezTo>
                  <a:pt x="734" y="999"/>
                  <a:pt x="848" y="939"/>
                  <a:pt x="926" y="790"/>
                </a:cubicBezTo>
                <a:cubicBezTo>
                  <a:pt x="1133" y="398"/>
                  <a:pt x="655" y="1"/>
                  <a:pt x="312" y="1"/>
                </a:cubicBezTo>
                <a:close/>
              </a:path>
            </a:pathLst>
          </a:custGeom>
          <a:solidFill>
            <a:srgbClr val="14130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7" name="Google Shape;5077;p21"/>
          <p:cNvSpPr/>
          <p:nvPr/>
        </p:nvSpPr>
        <p:spPr>
          <a:xfrm>
            <a:off x="3389438" y="-109689"/>
            <a:ext cx="1287343" cy="1264109"/>
          </a:xfrm>
          <a:custGeom>
            <a:avLst/>
            <a:gdLst/>
            <a:ahLst/>
            <a:cxnLst/>
            <a:rect l="l" t="t" r="r" b="b"/>
            <a:pathLst>
              <a:path w="37510" h="36833" extrusionOk="0">
                <a:moveTo>
                  <a:pt x="28584" y="1"/>
                </a:moveTo>
                <a:lnTo>
                  <a:pt x="28888" y="283"/>
                </a:lnTo>
                <a:cubicBezTo>
                  <a:pt x="29453" y="813"/>
                  <a:pt x="29994" y="1366"/>
                  <a:pt x="30547" y="1908"/>
                </a:cubicBezTo>
                <a:cubicBezTo>
                  <a:pt x="31100" y="2450"/>
                  <a:pt x="31585" y="3048"/>
                  <a:pt x="32104" y="3623"/>
                </a:cubicBezTo>
                <a:cubicBezTo>
                  <a:pt x="32578" y="4221"/>
                  <a:pt x="33097" y="4819"/>
                  <a:pt x="33492" y="5474"/>
                </a:cubicBezTo>
                <a:cubicBezTo>
                  <a:pt x="34350" y="6749"/>
                  <a:pt x="35038" y="8126"/>
                  <a:pt x="35557" y="9581"/>
                </a:cubicBezTo>
                <a:cubicBezTo>
                  <a:pt x="36065" y="11037"/>
                  <a:pt x="36438" y="12526"/>
                  <a:pt x="36663" y="14061"/>
                </a:cubicBezTo>
                <a:cubicBezTo>
                  <a:pt x="36889" y="15584"/>
                  <a:pt x="37024" y="17130"/>
                  <a:pt x="37047" y="18665"/>
                </a:cubicBezTo>
                <a:cubicBezTo>
                  <a:pt x="37092" y="20222"/>
                  <a:pt x="37081" y="21768"/>
                  <a:pt x="37047" y="23314"/>
                </a:cubicBezTo>
                <a:cubicBezTo>
                  <a:pt x="37047" y="23698"/>
                  <a:pt x="37047" y="24104"/>
                  <a:pt x="37024" y="24465"/>
                </a:cubicBezTo>
                <a:lnTo>
                  <a:pt x="36990" y="25052"/>
                </a:lnTo>
                <a:lnTo>
                  <a:pt x="36900" y="25605"/>
                </a:lnTo>
                <a:cubicBezTo>
                  <a:pt x="36754" y="26338"/>
                  <a:pt x="36505" y="27060"/>
                  <a:pt x="36178" y="27749"/>
                </a:cubicBezTo>
                <a:cubicBezTo>
                  <a:pt x="35862" y="28437"/>
                  <a:pt x="35456" y="29080"/>
                  <a:pt x="34971" y="29667"/>
                </a:cubicBezTo>
                <a:cubicBezTo>
                  <a:pt x="34497" y="30254"/>
                  <a:pt x="33944" y="30773"/>
                  <a:pt x="33323" y="31213"/>
                </a:cubicBezTo>
                <a:cubicBezTo>
                  <a:pt x="32714" y="31653"/>
                  <a:pt x="32037" y="31980"/>
                  <a:pt x="31315" y="32183"/>
                </a:cubicBezTo>
                <a:cubicBezTo>
                  <a:pt x="30798" y="32315"/>
                  <a:pt x="30263" y="32380"/>
                  <a:pt x="29727" y="32380"/>
                </a:cubicBezTo>
                <a:cubicBezTo>
                  <a:pt x="29526" y="32380"/>
                  <a:pt x="29325" y="32371"/>
                  <a:pt x="29125" y="32353"/>
                </a:cubicBezTo>
                <a:lnTo>
                  <a:pt x="28651" y="32127"/>
                </a:lnTo>
                <a:lnTo>
                  <a:pt x="28336" y="31980"/>
                </a:lnTo>
                <a:lnTo>
                  <a:pt x="28324" y="32341"/>
                </a:lnTo>
                <a:cubicBezTo>
                  <a:pt x="28302" y="32669"/>
                  <a:pt x="28200" y="32985"/>
                  <a:pt x="28031" y="33255"/>
                </a:cubicBezTo>
                <a:cubicBezTo>
                  <a:pt x="27839" y="33549"/>
                  <a:pt x="27613" y="33808"/>
                  <a:pt x="27354" y="34034"/>
                </a:cubicBezTo>
                <a:cubicBezTo>
                  <a:pt x="26823" y="34508"/>
                  <a:pt x="26225" y="34892"/>
                  <a:pt x="25582" y="35208"/>
                </a:cubicBezTo>
                <a:cubicBezTo>
                  <a:pt x="24939" y="35524"/>
                  <a:pt x="24262" y="35772"/>
                  <a:pt x="23574" y="35975"/>
                </a:cubicBezTo>
                <a:cubicBezTo>
                  <a:pt x="23235" y="36065"/>
                  <a:pt x="22874" y="36122"/>
                  <a:pt x="22513" y="36178"/>
                </a:cubicBezTo>
                <a:cubicBezTo>
                  <a:pt x="22152" y="36246"/>
                  <a:pt x="21791" y="36302"/>
                  <a:pt x="21441" y="36336"/>
                </a:cubicBezTo>
                <a:cubicBezTo>
                  <a:pt x="21147" y="36382"/>
                  <a:pt x="20855" y="36404"/>
                  <a:pt x="20565" y="36404"/>
                </a:cubicBezTo>
                <a:cubicBezTo>
                  <a:pt x="19437" y="36404"/>
                  <a:pt x="18336" y="36078"/>
                  <a:pt x="17277" y="35602"/>
                </a:cubicBezTo>
                <a:lnTo>
                  <a:pt x="16295" y="35140"/>
                </a:lnTo>
                <a:lnTo>
                  <a:pt x="15325" y="34621"/>
                </a:lnTo>
                <a:cubicBezTo>
                  <a:pt x="14704" y="34248"/>
                  <a:pt x="14117" y="33842"/>
                  <a:pt x="13553" y="33380"/>
                </a:cubicBezTo>
                <a:cubicBezTo>
                  <a:pt x="12978" y="32951"/>
                  <a:pt x="12470" y="32420"/>
                  <a:pt x="11940" y="31935"/>
                </a:cubicBezTo>
                <a:cubicBezTo>
                  <a:pt x="11466" y="31382"/>
                  <a:pt x="10935" y="30874"/>
                  <a:pt x="10495" y="30299"/>
                </a:cubicBezTo>
                <a:lnTo>
                  <a:pt x="9818" y="29453"/>
                </a:lnTo>
                <a:lnTo>
                  <a:pt x="9186" y="28561"/>
                </a:lnTo>
                <a:cubicBezTo>
                  <a:pt x="8746" y="27974"/>
                  <a:pt x="8362" y="27354"/>
                  <a:pt x="7979" y="26733"/>
                </a:cubicBezTo>
                <a:cubicBezTo>
                  <a:pt x="7595" y="26113"/>
                  <a:pt x="7223" y="25492"/>
                  <a:pt x="6850" y="24849"/>
                </a:cubicBezTo>
                <a:lnTo>
                  <a:pt x="5745" y="22953"/>
                </a:lnTo>
                <a:lnTo>
                  <a:pt x="3555" y="19139"/>
                </a:lnTo>
                <a:cubicBezTo>
                  <a:pt x="3183" y="18507"/>
                  <a:pt x="2822" y="17875"/>
                  <a:pt x="2517" y="17221"/>
                </a:cubicBezTo>
                <a:cubicBezTo>
                  <a:pt x="2213" y="16566"/>
                  <a:pt x="1930" y="15889"/>
                  <a:pt x="1682" y="15201"/>
                </a:cubicBezTo>
                <a:cubicBezTo>
                  <a:pt x="1208" y="13824"/>
                  <a:pt x="847" y="12414"/>
                  <a:pt x="610" y="10980"/>
                </a:cubicBezTo>
                <a:cubicBezTo>
                  <a:pt x="351" y="9536"/>
                  <a:pt x="260" y="8080"/>
                  <a:pt x="351" y="6625"/>
                </a:cubicBezTo>
                <a:cubicBezTo>
                  <a:pt x="407" y="5169"/>
                  <a:pt x="858" y="3770"/>
                  <a:pt x="1095" y="2314"/>
                </a:cubicBezTo>
                <a:cubicBezTo>
                  <a:pt x="1231" y="1547"/>
                  <a:pt x="1344" y="780"/>
                  <a:pt x="1445" y="12"/>
                </a:cubicBezTo>
                <a:lnTo>
                  <a:pt x="1253" y="12"/>
                </a:lnTo>
                <a:cubicBezTo>
                  <a:pt x="1141" y="768"/>
                  <a:pt x="1016" y="1524"/>
                  <a:pt x="870" y="2269"/>
                </a:cubicBezTo>
                <a:cubicBezTo>
                  <a:pt x="746" y="2991"/>
                  <a:pt x="565" y="3702"/>
                  <a:pt x="418" y="4424"/>
                </a:cubicBezTo>
                <a:cubicBezTo>
                  <a:pt x="249" y="5135"/>
                  <a:pt x="136" y="5869"/>
                  <a:pt x="80" y="6602"/>
                </a:cubicBezTo>
                <a:cubicBezTo>
                  <a:pt x="1" y="8080"/>
                  <a:pt x="80" y="9559"/>
                  <a:pt x="328" y="11014"/>
                </a:cubicBezTo>
                <a:cubicBezTo>
                  <a:pt x="565" y="12470"/>
                  <a:pt x="926" y="13903"/>
                  <a:pt x="1411" y="15291"/>
                </a:cubicBezTo>
                <a:cubicBezTo>
                  <a:pt x="1660" y="15991"/>
                  <a:pt x="1942" y="16668"/>
                  <a:pt x="2246" y="17345"/>
                </a:cubicBezTo>
                <a:cubicBezTo>
                  <a:pt x="2551" y="18010"/>
                  <a:pt x="2923" y="18654"/>
                  <a:pt x="3285" y="19286"/>
                </a:cubicBezTo>
                <a:lnTo>
                  <a:pt x="5474" y="23111"/>
                </a:lnTo>
                <a:lnTo>
                  <a:pt x="6557" y="25018"/>
                </a:lnTo>
                <a:cubicBezTo>
                  <a:pt x="6929" y="25650"/>
                  <a:pt x="7290" y="26293"/>
                  <a:pt x="7685" y="26914"/>
                </a:cubicBezTo>
                <a:cubicBezTo>
                  <a:pt x="8092" y="27534"/>
                  <a:pt x="8464" y="28166"/>
                  <a:pt x="8893" y="28753"/>
                </a:cubicBezTo>
                <a:lnTo>
                  <a:pt x="9536" y="29656"/>
                </a:lnTo>
                <a:lnTo>
                  <a:pt x="10224" y="30525"/>
                </a:lnTo>
                <a:cubicBezTo>
                  <a:pt x="10664" y="31123"/>
                  <a:pt x="11195" y="31642"/>
                  <a:pt x="11680" y="32195"/>
                </a:cubicBezTo>
                <a:cubicBezTo>
                  <a:pt x="12222" y="32702"/>
                  <a:pt x="12729" y="33244"/>
                  <a:pt x="13328" y="33684"/>
                </a:cubicBezTo>
                <a:cubicBezTo>
                  <a:pt x="13903" y="34158"/>
                  <a:pt x="14512" y="34587"/>
                  <a:pt x="15144" y="34971"/>
                </a:cubicBezTo>
                <a:lnTo>
                  <a:pt x="16115" y="35501"/>
                </a:lnTo>
                <a:lnTo>
                  <a:pt x="17119" y="35975"/>
                </a:lnTo>
                <a:cubicBezTo>
                  <a:pt x="17807" y="36257"/>
                  <a:pt x="18496" y="36550"/>
                  <a:pt x="19240" y="36686"/>
                </a:cubicBezTo>
                <a:cubicBezTo>
                  <a:pt x="19613" y="36765"/>
                  <a:pt x="19985" y="36810"/>
                  <a:pt x="20369" y="36832"/>
                </a:cubicBezTo>
                <a:cubicBezTo>
                  <a:pt x="20741" y="36810"/>
                  <a:pt x="21125" y="36832"/>
                  <a:pt x="21497" y="36776"/>
                </a:cubicBezTo>
                <a:cubicBezTo>
                  <a:pt x="21870" y="36708"/>
                  <a:pt x="22242" y="36686"/>
                  <a:pt x="22592" y="36618"/>
                </a:cubicBezTo>
                <a:cubicBezTo>
                  <a:pt x="22953" y="36550"/>
                  <a:pt x="23325" y="36494"/>
                  <a:pt x="23686" y="36392"/>
                </a:cubicBezTo>
                <a:cubicBezTo>
                  <a:pt x="24409" y="36201"/>
                  <a:pt x="25108" y="35941"/>
                  <a:pt x="25785" y="35614"/>
                </a:cubicBezTo>
                <a:cubicBezTo>
                  <a:pt x="26462" y="35287"/>
                  <a:pt x="27106" y="34869"/>
                  <a:pt x="27670" y="34384"/>
                </a:cubicBezTo>
                <a:cubicBezTo>
                  <a:pt x="27963" y="34124"/>
                  <a:pt x="28223" y="33831"/>
                  <a:pt x="28437" y="33504"/>
                </a:cubicBezTo>
                <a:cubicBezTo>
                  <a:pt x="28584" y="33255"/>
                  <a:pt x="28697" y="32985"/>
                  <a:pt x="28753" y="32691"/>
                </a:cubicBezTo>
                <a:lnTo>
                  <a:pt x="28979" y="32804"/>
                </a:lnTo>
                <a:lnTo>
                  <a:pt x="29013" y="32815"/>
                </a:lnTo>
                <a:lnTo>
                  <a:pt x="29046" y="32815"/>
                </a:lnTo>
                <a:cubicBezTo>
                  <a:pt x="29310" y="32838"/>
                  <a:pt x="29575" y="32851"/>
                  <a:pt x="29841" y="32851"/>
                </a:cubicBezTo>
                <a:cubicBezTo>
                  <a:pt x="30384" y="32851"/>
                  <a:pt x="30927" y="32794"/>
                  <a:pt x="31450" y="32635"/>
                </a:cubicBezTo>
                <a:cubicBezTo>
                  <a:pt x="32217" y="32420"/>
                  <a:pt x="32951" y="32071"/>
                  <a:pt x="33605" y="31597"/>
                </a:cubicBezTo>
                <a:cubicBezTo>
                  <a:pt x="34260" y="31134"/>
                  <a:pt x="34835" y="30581"/>
                  <a:pt x="35332" y="29949"/>
                </a:cubicBezTo>
                <a:cubicBezTo>
                  <a:pt x="35828" y="29340"/>
                  <a:pt x="36257" y="28663"/>
                  <a:pt x="36584" y="27941"/>
                </a:cubicBezTo>
                <a:cubicBezTo>
                  <a:pt x="36934" y="27218"/>
                  <a:pt x="37182" y="26462"/>
                  <a:pt x="37329" y="25684"/>
                </a:cubicBezTo>
                <a:lnTo>
                  <a:pt x="37419" y="25086"/>
                </a:lnTo>
                <a:lnTo>
                  <a:pt x="37453" y="24499"/>
                </a:lnTo>
                <a:cubicBezTo>
                  <a:pt x="37476" y="24093"/>
                  <a:pt x="37464" y="23720"/>
                  <a:pt x="37476" y="23325"/>
                </a:cubicBezTo>
                <a:cubicBezTo>
                  <a:pt x="37498" y="21768"/>
                  <a:pt x="37510" y="20222"/>
                  <a:pt x="37453" y="18654"/>
                </a:cubicBezTo>
                <a:cubicBezTo>
                  <a:pt x="37419" y="17096"/>
                  <a:pt x="37273" y="15539"/>
                  <a:pt x="37047" y="13993"/>
                </a:cubicBezTo>
                <a:cubicBezTo>
                  <a:pt x="36810" y="12447"/>
                  <a:pt x="36426" y="10924"/>
                  <a:pt x="35896" y="9457"/>
                </a:cubicBezTo>
                <a:cubicBezTo>
                  <a:pt x="35366" y="7979"/>
                  <a:pt x="34655" y="6568"/>
                  <a:pt x="33763" y="5271"/>
                </a:cubicBezTo>
                <a:cubicBezTo>
                  <a:pt x="33346" y="4605"/>
                  <a:pt x="32849" y="4029"/>
                  <a:pt x="32353" y="3409"/>
                </a:cubicBezTo>
                <a:cubicBezTo>
                  <a:pt x="31834" y="2833"/>
                  <a:pt x="31315" y="2247"/>
                  <a:pt x="30773" y="1682"/>
                </a:cubicBezTo>
                <a:cubicBezTo>
                  <a:pt x="30231" y="1129"/>
                  <a:pt x="29678" y="588"/>
                  <a:pt x="29103" y="57"/>
                </a:cubicBezTo>
                <a:lnTo>
                  <a:pt x="2904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8" name="Google Shape;5078;p21"/>
          <p:cNvSpPr/>
          <p:nvPr/>
        </p:nvSpPr>
        <p:spPr>
          <a:xfrm>
            <a:off x="3427396" y="-109689"/>
            <a:ext cx="1211050" cy="1223302"/>
          </a:xfrm>
          <a:custGeom>
            <a:avLst/>
            <a:gdLst/>
            <a:ahLst/>
            <a:cxnLst/>
            <a:rect l="l" t="t" r="r" b="b"/>
            <a:pathLst>
              <a:path w="35287" h="35644" extrusionOk="0">
                <a:moveTo>
                  <a:pt x="1219" y="1"/>
                </a:moveTo>
                <a:cubicBezTo>
                  <a:pt x="1005" y="1603"/>
                  <a:pt x="712" y="3183"/>
                  <a:pt x="351" y="4752"/>
                </a:cubicBezTo>
                <a:cubicBezTo>
                  <a:pt x="136" y="5654"/>
                  <a:pt x="35" y="6568"/>
                  <a:pt x="35" y="7482"/>
                </a:cubicBezTo>
                <a:cubicBezTo>
                  <a:pt x="1" y="10969"/>
                  <a:pt x="1129" y="15257"/>
                  <a:pt x="2844" y="18168"/>
                </a:cubicBezTo>
                <a:cubicBezTo>
                  <a:pt x="3995" y="20132"/>
                  <a:pt x="4469" y="20990"/>
                  <a:pt x="4943" y="21836"/>
                </a:cubicBezTo>
                <a:cubicBezTo>
                  <a:pt x="5428" y="22727"/>
                  <a:pt x="5891" y="23562"/>
                  <a:pt x="7132" y="25650"/>
                </a:cubicBezTo>
                <a:cubicBezTo>
                  <a:pt x="9795" y="30141"/>
                  <a:pt x="12549" y="33030"/>
                  <a:pt x="15550" y="34474"/>
                </a:cubicBezTo>
                <a:cubicBezTo>
                  <a:pt x="16892" y="35120"/>
                  <a:pt x="18164" y="35644"/>
                  <a:pt x="19620" y="35644"/>
                </a:cubicBezTo>
                <a:cubicBezTo>
                  <a:pt x="19817" y="35644"/>
                  <a:pt x="20017" y="35634"/>
                  <a:pt x="20222" y="35614"/>
                </a:cubicBezTo>
                <a:cubicBezTo>
                  <a:pt x="21080" y="35524"/>
                  <a:pt x="21926" y="35298"/>
                  <a:pt x="22716" y="34959"/>
                </a:cubicBezTo>
                <a:cubicBezTo>
                  <a:pt x="23585" y="34609"/>
                  <a:pt x="24487" y="34621"/>
                  <a:pt x="25187" y="33966"/>
                </a:cubicBezTo>
                <a:cubicBezTo>
                  <a:pt x="26282" y="32962"/>
                  <a:pt x="26485" y="32319"/>
                  <a:pt x="26507" y="30841"/>
                </a:cubicBezTo>
                <a:cubicBezTo>
                  <a:pt x="27498" y="31094"/>
                  <a:pt x="28450" y="31312"/>
                  <a:pt x="29366" y="31312"/>
                </a:cubicBezTo>
                <a:cubicBezTo>
                  <a:pt x="30410" y="31312"/>
                  <a:pt x="31408" y="31028"/>
                  <a:pt x="32364" y="30186"/>
                </a:cubicBezTo>
                <a:cubicBezTo>
                  <a:pt x="34034" y="28730"/>
                  <a:pt x="35162" y="26372"/>
                  <a:pt x="35185" y="24307"/>
                </a:cubicBezTo>
                <a:lnTo>
                  <a:pt x="35219" y="22332"/>
                </a:lnTo>
                <a:cubicBezTo>
                  <a:pt x="35286" y="15810"/>
                  <a:pt x="34970" y="9514"/>
                  <a:pt x="30468" y="4221"/>
                </a:cubicBezTo>
                <a:cubicBezTo>
                  <a:pt x="29159" y="2720"/>
                  <a:pt x="27771" y="1321"/>
                  <a:pt x="26304" y="1"/>
                </a:cubicBezTo>
                <a:lnTo>
                  <a:pt x="18800" y="1"/>
                </a:lnTo>
                <a:cubicBezTo>
                  <a:pt x="19387" y="802"/>
                  <a:pt x="19974" y="1603"/>
                  <a:pt x="20583" y="2393"/>
                </a:cubicBezTo>
                <a:cubicBezTo>
                  <a:pt x="22242" y="4526"/>
                  <a:pt x="24341" y="6365"/>
                  <a:pt x="25774" y="8667"/>
                </a:cubicBezTo>
                <a:cubicBezTo>
                  <a:pt x="26710" y="10191"/>
                  <a:pt x="27015" y="12007"/>
                  <a:pt x="27579" y="13677"/>
                </a:cubicBezTo>
                <a:cubicBezTo>
                  <a:pt x="28617" y="16690"/>
                  <a:pt x="28945" y="20753"/>
                  <a:pt x="28223" y="23867"/>
                </a:cubicBezTo>
                <a:cubicBezTo>
                  <a:pt x="27974" y="24950"/>
                  <a:pt x="27466" y="26214"/>
                  <a:pt x="26383" y="26722"/>
                </a:cubicBezTo>
                <a:cubicBezTo>
                  <a:pt x="26045" y="26879"/>
                  <a:pt x="25698" y="26937"/>
                  <a:pt x="25347" y="26937"/>
                </a:cubicBezTo>
                <a:cubicBezTo>
                  <a:pt x="24377" y="26937"/>
                  <a:pt x="23376" y="26496"/>
                  <a:pt x="22453" y="26496"/>
                </a:cubicBezTo>
                <a:cubicBezTo>
                  <a:pt x="22127" y="26496"/>
                  <a:pt x="21810" y="26551"/>
                  <a:pt x="21508" y="26699"/>
                </a:cubicBezTo>
                <a:cubicBezTo>
                  <a:pt x="21091" y="26902"/>
                  <a:pt x="20696" y="27523"/>
                  <a:pt x="20312" y="27805"/>
                </a:cubicBezTo>
                <a:cubicBezTo>
                  <a:pt x="19850" y="28132"/>
                  <a:pt x="19398" y="28572"/>
                  <a:pt x="18879" y="28809"/>
                </a:cubicBezTo>
                <a:cubicBezTo>
                  <a:pt x="18575" y="28944"/>
                  <a:pt x="18225" y="29002"/>
                  <a:pt x="17867" y="29002"/>
                </a:cubicBezTo>
                <a:cubicBezTo>
                  <a:pt x="17322" y="29002"/>
                  <a:pt x="16760" y="28867"/>
                  <a:pt x="16318" y="28663"/>
                </a:cubicBezTo>
                <a:cubicBezTo>
                  <a:pt x="14727" y="27929"/>
                  <a:pt x="13937" y="26688"/>
                  <a:pt x="13474" y="25018"/>
                </a:cubicBezTo>
                <a:cubicBezTo>
                  <a:pt x="13215" y="24115"/>
                  <a:pt x="12876" y="23246"/>
                  <a:pt x="12458" y="22411"/>
                </a:cubicBezTo>
                <a:cubicBezTo>
                  <a:pt x="12086" y="21633"/>
                  <a:pt x="11443" y="20820"/>
                  <a:pt x="11228" y="19997"/>
                </a:cubicBezTo>
                <a:cubicBezTo>
                  <a:pt x="11003" y="19139"/>
                  <a:pt x="10969" y="18428"/>
                  <a:pt x="10518" y="17616"/>
                </a:cubicBezTo>
                <a:cubicBezTo>
                  <a:pt x="10089" y="16837"/>
                  <a:pt x="9536" y="16126"/>
                  <a:pt x="9084" y="15347"/>
                </a:cubicBezTo>
                <a:cubicBezTo>
                  <a:pt x="8633" y="14546"/>
                  <a:pt x="8351" y="13632"/>
                  <a:pt x="7990" y="12775"/>
                </a:cubicBezTo>
                <a:cubicBezTo>
                  <a:pt x="7369" y="11274"/>
                  <a:pt x="7595" y="9604"/>
                  <a:pt x="6986" y="8114"/>
                </a:cubicBezTo>
                <a:cubicBezTo>
                  <a:pt x="6602" y="7166"/>
                  <a:pt x="5835" y="6444"/>
                  <a:pt x="5598" y="5440"/>
                </a:cubicBezTo>
                <a:cubicBezTo>
                  <a:pt x="5248" y="3996"/>
                  <a:pt x="5406" y="2653"/>
                  <a:pt x="5586" y="1231"/>
                </a:cubicBezTo>
                <a:cubicBezTo>
                  <a:pt x="5632" y="825"/>
                  <a:pt x="5711" y="407"/>
                  <a:pt x="57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21"/>
          <p:cNvSpPr/>
          <p:nvPr/>
        </p:nvSpPr>
        <p:spPr>
          <a:xfrm>
            <a:off x="6760657" y="-112778"/>
            <a:ext cx="1201" cy="1579"/>
          </a:xfrm>
          <a:custGeom>
            <a:avLst/>
            <a:gdLst/>
            <a:ahLst/>
            <a:cxnLst/>
            <a:rect l="l" t="t" r="r" b="b"/>
            <a:pathLst>
              <a:path w="35" h="46" extrusionOk="0">
                <a:moveTo>
                  <a:pt x="1" y="1"/>
                </a:moveTo>
                <a:lnTo>
                  <a:pt x="1" y="46"/>
                </a:lnTo>
                <a:lnTo>
                  <a:pt x="3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0" name="Google Shape;5080;p21"/>
          <p:cNvSpPr/>
          <p:nvPr/>
        </p:nvSpPr>
        <p:spPr>
          <a:xfrm>
            <a:off x="6980271" y="-112778"/>
            <a:ext cx="60438" cy="96096"/>
          </a:xfrm>
          <a:custGeom>
            <a:avLst/>
            <a:gdLst/>
            <a:ahLst/>
            <a:cxnLst/>
            <a:rect l="l" t="t" r="r" b="b"/>
            <a:pathLst>
              <a:path w="1761" h="2800" extrusionOk="0">
                <a:moveTo>
                  <a:pt x="271" y="1"/>
                </a:moveTo>
                <a:cubicBezTo>
                  <a:pt x="68" y="926"/>
                  <a:pt x="0" y="1863"/>
                  <a:pt x="56" y="2799"/>
                </a:cubicBezTo>
                <a:cubicBezTo>
                  <a:pt x="587" y="1851"/>
                  <a:pt x="1162" y="915"/>
                  <a:pt x="17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1" name="Google Shape;5081;p21"/>
          <p:cNvSpPr/>
          <p:nvPr/>
        </p:nvSpPr>
        <p:spPr>
          <a:xfrm>
            <a:off x="7284278" y="-112778"/>
            <a:ext cx="112707" cy="236671"/>
          </a:xfrm>
          <a:custGeom>
            <a:avLst/>
            <a:gdLst/>
            <a:ahLst/>
            <a:cxnLst/>
            <a:rect l="l" t="t" r="r" b="b"/>
            <a:pathLst>
              <a:path w="3284" h="6896" extrusionOk="0">
                <a:moveTo>
                  <a:pt x="688" y="1"/>
                </a:moveTo>
                <a:cubicBezTo>
                  <a:pt x="305" y="2280"/>
                  <a:pt x="68" y="4582"/>
                  <a:pt x="0" y="6895"/>
                </a:cubicBezTo>
                <a:cubicBezTo>
                  <a:pt x="1061" y="4526"/>
                  <a:pt x="2246" y="2314"/>
                  <a:pt x="328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2" name="Google Shape;5082;p21"/>
          <p:cNvSpPr/>
          <p:nvPr/>
        </p:nvSpPr>
        <p:spPr>
          <a:xfrm>
            <a:off x="7539859" y="-112778"/>
            <a:ext cx="91428" cy="173556"/>
          </a:xfrm>
          <a:custGeom>
            <a:avLst/>
            <a:gdLst/>
            <a:ahLst/>
            <a:cxnLst/>
            <a:rect l="l" t="t" r="r" b="b"/>
            <a:pathLst>
              <a:path w="2664" h="5057" extrusionOk="0">
                <a:moveTo>
                  <a:pt x="1" y="1"/>
                </a:moveTo>
                <a:cubicBezTo>
                  <a:pt x="215" y="1953"/>
                  <a:pt x="712" y="3736"/>
                  <a:pt x="1603" y="5056"/>
                </a:cubicBezTo>
                <a:cubicBezTo>
                  <a:pt x="1942" y="3454"/>
                  <a:pt x="2348" y="1750"/>
                  <a:pt x="26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3" name="Google Shape;5083;p21"/>
          <p:cNvGrpSpPr/>
          <p:nvPr/>
        </p:nvGrpSpPr>
        <p:grpSpPr>
          <a:xfrm>
            <a:off x="637867" y="3136846"/>
            <a:ext cx="637872" cy="599708"/>
            <a:chOff x="1071450" y="3263575"/>
            <a:chExt cx="464650" cy="436850"/>
          </a:xfrm>
        </p:grpSpPr>
        <p:sp>
          <p:nvSpPr>
            <p:cNvPr id="5084" name="Google Shape;5084;p21"/>
            <p:cNvSpPr/>
            <p:nvPr/>
          </p:nvSpPr>
          <p:spPr>
            <a:xfrm>
              <a:off x="1071450" y="3263575"/>
              <a:ext cx="464650" cy="436850"/>
            </a:xfrm>
            <a:custGeom>
              <a:avLst/>
              <a:gdLst/>
              <a:ahLst/>
              <a:cxnLst/>
              <a:rect l="l" t="t" r="r" b="b"/>
              <a:pathLst>
                <a:path w="18586" h="17474" extrusionOk="0">
                  <a:moveTo>
                    <a:pt x="9634" y="0"/>
                  </a:moveTo>
                  <a:cubicBezTo>
                    <a:pt x="9157" y="0"/>
                    <a:pt x="8682" y="58"/>
                    <a:pt x="8215" y="181"/>
                  </a:cubicBezTo>
                  <a:cubicBezTo>
                    <a:pt x="3826" y="1309"/>
                    <a:pt x="1" y="4164"/>
                    <a:pt x="644" y="9355"/>
                  </a:cubicBezTo>
                  <a:cubicBezTo>
                    <a:pt x="971" y="12040"/>
                    <a:pt x="2630" y="14399"/>
                    <a:pt x="4774" y="15933"/>
                  </a:cubicBezTo>
                  <a:cubicBezTo>
                    <a:pt x="5744" y="16610"/>
                    <a:pt x="6839" y="17073"/>
                    <a:pt x="8001" y="17299"/>
                  </a:cubicBezTo>
                  <a:cubicBezTo>
                    <a:pt x="8560" y="17414"/>
                    <a:pt x="9133" y="17474"/>
                    <a:pt x="9703" y="17474"/>
                  </a:cubicBezTo>
                  <a:cubicBezTo>
                    <a:pt x="10812" y="17474"/>
                    <a:pt x="11906" y="17245"/>
                    <a:pt x="12853" y="16746"/>
                  </a:cubicBezTo>
                  <a:cubicBezTo>
                    <a:pt x="14083" y="16080"/>
                    <a:pt x="15482" y="15177"/>
                    <a:pt x="16306" y="14015"/>
                  </a:cubicBezTo>
                  <a:cubicBezTo>
                    <a:pt x="18337" y="11386"/>
                    <a:pt x="18586" y="7594"/>
                    <a:pt x="17051" y="4706"/>
                  </a:cubicBezTo>
                  <a:cubicBezTo>
                    <a:pt x="15679" y="2244"/>
                    <a:pt x="12621" y="0"/>
                    <a:pt x="9634" y="0"/>
                  </a:cubicBezTo>
                  <a:close/>
                </a:path>
              </a:pathLst>
            </a:custGeom>
            <a:solidFill>
              <a:srgbClr val="7FB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1086675" y="3286200"/>
              <a:ext cx="425450" cy="391625"/>
            </a:xfrm>
            <a:custGeom>
              <a:avLst/>
              <a:gdLst/>
              <a:ahLst/>
              <a:cxnLst/>
              <a:rect l="l" t="t" r="r" b="b"/>
              <a:pathLst>
                <a:path w="17018" h="15665" extrusionOk="0">
                  <a:moveTo>
                    <a:pt x="8782" y="1"/>
                  </a:moveTo>
                  <a:cubicBezTo>
                    <a:pt x="8168" y="1"/>
                    <a:pt x="7563" y="99"/>
                    <a:pt x="6986" y="314"/>
                  </a:cubicBezTo>
                  <a:cubicBezTo>
                    <a:pt x="3160" y="1713"/>
                    <a:pt x="1" y="4613"/>
                    <a:pt x="1028" y="9194"/>
                  </a:cubicBezTo>
                  <a:cubicBezTo>
                    <a:pt x="1569" y="11553"/>
                    <a:pt x="3262" y="13505"/>
                    <a:pt x="5316" y="14690"/>
                  </a:cubicBezTo>
                  <a:cubicBezTo>
                    <a:pt x="6241" y="15209"/>
                    <a:pt x="7257" y="15525"/>
                    <a:pt x="8306" y="15626"/>
                  </a:cubicBezTo>
                  <a:cubicBezTo>
                    <a:pt x="8565" y="15651"/>
                    <a:pt x="8825" y="15664"/>
                    <a:pt x="9085" y="15664"/>
                  </a:cubicBezTo>
                  <a:cubicBezTo>
                    <a:pt x="10342" y="15664"/>
                    <a:pt x="11584" y="15363"/>
                    <a:pt x="12594" y="14690"/>
                  </a:cubicBezTo>
                  <a:cubicBezTo>
                    <a:pt x="13644" y="14001"/>
                    <a:pt x="14806" y="13065"/>
                    <a:pt x="15438" y="11948"/>
                  </a:cubicBezTo>
                  <a:cubicBezTo>
                    <a:pt x="17017" y="9420"/>
                    <a:pt x="16893" y="6012"/>
                    <a:pt x="15268" y="3575"/>
                  </a:cubicBezTo>
                  <a:cubicBezTo>
                    <a:pt x="13927" y="1635"/>
                    <a:pt x="11289" y="1"/>
                    <a:pt x="8782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1118000" y="3314325"/>
              <a:ext cx="364775" cy="335800"/>
            </a:xfrm>
            <a:custGeom>
              <a:avLst/>
              <a:gdLst/>
              <a:ahLst/>
              <a:cxnLst/>
              <a:rect l="l" t="t" r="r" b="b"/>
              <a:pathLst>
                <a:path w="14591" h="13432" extrusionOk="0">
                  <a:moveTo>
                    <a:pt x="7534" y="1"/>
                  </a:moveTo>
                  <a:cubicBezTo>
                    <a:pt x="7007" y="1"/>
                    <a:pt x="6488" y="85"/>
                    <a:pt x="5992" y="272"/>
                  </a:cubicBezTo>
                  <a:cubicBezTo>
                    <a:pt x="2709" y="1468"/>
                    <a:pt x="0" y="3951"/>
                    <a:pt x="892" y="7878"/>
                  </a:cubicBezTo>
                  <a:cubicBezTo>
                    <a:pt x="1343" y="9909"/>
                    <a:pt x="2788" y="11590"/>
                    <a:pt x="4559" y="12606"/>
                  </a:cubicBezTo>
                  <a:cubicBezTo>
                    <a:pt x="5349" y="13046"/>
                    <a:pt x="6218" y="13316"/>
                    <a:pt x="7121" y="13395"/>
                  </a:cubicBezTo>
                  <a:cubicBezTo>
                    <a:pt x="7352" y="13420"/>
                    <a:pt x="7584" y="13432"/>
                    <a:pt x="7816" y="13432"/>
                  </a:cubicBezTo>
                  <a:cubicBezTo>
                    <a:pt x="8887" y="13432"/>
                    <a:pt x="9946" y="13169"/>
                    <a:pt x="10799" y="12594"/>
                  </a:cubicBezTo>
                  <a:cubicBezTo>
                    <a:pt x="11691" y="11996"/>
                    <a:pt x="12695" y="11195"/>
                    <a:pt x="13237" y="10247"/>
                  </a:cubicBezTo>
                  <a:cubicBezTo>
                    <a:pt x="14591" y="8081"/>
                    <a:pt x="14489" y="5158"/>
                    <a:pt x="13101" y="3070"/>
                  </a:cubicBezTo>
                  <a:cubicBezTo>
                    <a:pt x="11941" y="1412"/>
                    <a:pt x="9682" y="1"/>
                    <a:pt x="7534" y="1"/>
                  </a:cubicBezTo>
                  <a:close/>
                </a:path>
              </a:pathLst>
            </a:custGeom>
            <a:solidFill>
              <a:srgbClr val="C3D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241850" y="3308425"/>
              <a:ext cx="106100" cy="347000"/>
            </a:xfrm>
            <a:custGeom>
              <a:avLst/>
              <a:gdLst/>
              <a:ahLst/>
              <a:cxnLst/>
              <a:rect l="l" t="t" r="r" b="b"/>
              <a:pathLst>
                <a:path w="4244" h="13880" extrusionOk="0">
                  <a:moveTo>
                    <a:pt x="4243" y="0"/>
                  </a:moveTo>
                  <a:cubicBezTo>
                    <a:pt x="4243" y="0"/>
                    <a:pt x="4164" y="215"/>
                    <a:pt x="4074" y="598"/>
                  </a:cubicBezTo>
                  <a:cubicBezTo>
                    <a:pt x="3984" y="982"/>
                    <a:pt x="3769" y="1524"/>
                    <a:pt x="3589" y="2167"/>
                  </a:cubicBezTo>
                  <a:cubicBezTo>
                    <a:pt x="3498" y="2494"/>
                    <a:pt x="3374" y="2833"/>
                    <a:pt x="3239" y="3205"/>
                  </a:cubicBezTo>
                  <a:lnTo>
                    <a:pt x="2810" y="4356"/>
                  </a:lnTo>
                  <a:cubicBezTo>
                    <a:pt x="2663" y="4751"/>
                    <a:pt x="2505" y="5168"/>
                    <a:pt x="2359" y="5586"/>
                  </a:cubicBezTo>
                  <a:cubicBezTo>
                    <a:pt x="2201" y="6003"/>
                    <a:pt x="2065" y="6443"/>
                    <a:pt x="1919" y="6872"/>
                  </a:cubicBezTo>
                  <a:cubicBezTo>
                    <a:pt x="1659" y="7741"/>
                    <a:pt x="1366" y="8587"/>
                    <a:pt x="1095" y="9400"/>
                  </a:cubicBezTo>
                  <a:cubicBezTo>
                    <a:pt x="824" y="10212"/>
                    <a:pt x="598" y="10968"/>
                    <a:pt x="406" y="11634"/>
                  </a:cubicBezTo>
                  <a:cubicBezTo>
                    <a:pt x="248" y="12165"/>
                    <a:pt x="136" y="12706"/>
                    <a:pt x="45" y="13248"/>
                  </a:cubicBezTo>
                  <a:cubicBezTo>
                    <a:pt x="11" y="13406"/>
                    <a:pt x="0" y="13564"/>
                    <a:pt x="0" y="13710"/>
                  </a:cubicBezTo>
                  <a:cubicBezTo>
                    <a:pt x="12" y="13767"/>
                    <a:pt x="17" y="13809"/>
                    <a:pt x="20" y="13838"/>
                  </a:cubicBezTo>
                  <a:lnTo>
                    <a:pt x="20" y="13838"/>
                  </a:lnTo>
                  <a:cubicBezTo>
                    <a:pt x="20" y="13808"/>
                    <a:pt x="22" y="13764"/>
                    <a:pt x="34" y="13710"/>
                  </a:cubicBezTo>
                  <a:cubicBezTo>
                    <a:pt x="57" y="13598"/>
                    <a:pt x="79" y="13451"/>
                    <a:pt x="136" y="13259"/>
                  </a:cubicBezTo>
                  <a:cubicBezTo>
                    <a:pt x="237" y="12875"/>
                    <a:pt x="429" y="12356"/>
                    <a:pt x="666" y="11713"/>
                  </a:cubicBezTo>
                  <a:cubicBezTo>
                    <a:pt x="892" y="11070"/>
                    <a:pt x="1185" y="10325"/>
                    <a:pt x="1490" y="9535"/>
                  </a:cubicBezTo>
                  <a:cubicBezTo>
                    <a:pt x="1794" y="8745"/>
                    <a:pt x="2099" y="7877"/>
                    <a:pt x="2381" y="7019"/>
                  </a:cubicBezTo>
                  <a:cubicBezTo>
                    <a:pt x="2517" y="6590"/>
                    <a:pt x="2652" y="6150"/>
                    <a:pt x="2799" y="5733"/>
                  </a:cubicBezTo>
                  <a:lnTo>
                    <a:pt x="3216" y="4491"/>
                  </a:lnTo>
                  <a:cubicBezTo>
                    <a:pt x="3352" y="4085"/>
                    <a:pt x="3464" y="3690"/>
                    <a:pt x="3566" y="3306"/>
                  </a:cubicBezTo>
                  <a:cubicBezTo>
                    <a:pt x="3679" y="2934"/>
                    <a:pt x="3792" y="2584"/>
                    <a:pt x="3848" y="2246"/>
                  </a:cubicBezTo>
                  <a:cubicBezTo>
                    <a:pt x="3995" y="1569"/>
                    <a:pt x="4108" y="1016"/>
                    <a:pt x="4164" y="621"/>
                  </a:cubicBezTo>
                  <a:cubicBezTo>
                    <a:pt x="4209" y="226"/>
                    <a:pt x="4243" y="0"/>
                    <a:pt x="4243" y="0"/>
                  </a:cubicBezTo>
                  <a:close/>
                  <a:moveTo>
                    <a:pt x="20" y="13838"/>
                  </a:moveTo>
                  <a:cubicBezTo>
                    <a:pt x="20" y="13864"/>
                    <a:pt x="23" y="13880"/>
                    <a:pt x="23" y="13880"/>
                  </a:cubicBezTo>
                  <a:cubicBezTo>
                    <a:pt x="23" y="13880"/>
                    <a:pt x="23" y="13866"/>
                    <a:pt x="20" y="13838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1144525" y="3386000"/>
              <a:ext cx="306100" cy="212450"/>
            </a:xfrm>
            <a:custGeom>
              <a:avLst/>
              <a:gdLst/>
              <a:ahLst/>
              <a:cxnLst/>
              <a:rect l="l" t="t" r="r" b="b"/>
              <a:pathLst>
                <a:path w="12244" h="8498" extrusionOk="0">
                  <a:moveTo>
                    <a:pt x="0" y="0"/>
                  </a:moveTo>
                  <a:lnTo>
                    <a:pt x="305" y="316"/>
                  </a:lnTo>
                  <a:cubicBezTo>
                    <a:pt x="406" y="407"/>
                    <a:pt x="531" y="497"/>
                    <a:pt x="643" y="587"/>
                  </a:cubicBezTo>
                  <a:cubicBezTo>
                    <a:pt x="869" y="756"/>
                    <a:pt x="1106" y="914"/>
                    <a:pt x="1332" y="1084"/>
                  </a:cubicBezTo>
                  <a:lnTo>
                    <a:pt x="2720" y="2065"/>
                  </a:lnTo>
                  <a:lnTo>
                    <a:pt x="5484" y="4063"/>
                  </a:lnTo>
                  <a:cubicBezTo>
                    <a:pt x="6410" y="4728"/>
                    <a:pt x="7324" y="5383"/>
                    <a:pt x="8271" y="6015"/>
                  </a:cubicBezTo>
                  <a:cubicBezTo>
                    <a:pt x="8745" y="6342"/>
                    <a:pt x="9231" y="6647"/>
                    <a:pt x="9716" y="6951"/>
                  </a:cubicBezTo>
                  <a:cubicBezTo>
                    <a:pt x="10190" y="7256"/>
                    <a:pt x="10664" y="7561"/>
                    <a:pt x="11160" y="7854"/>
                  </a:cubicBezTo>
                  <a:cubicBezTo>
                    <a:pt x="11341" y="7944"/>
                    <a:pt x="11533" y="8035"/>
                    <a:pt x="11724" y="8136"/>
                  </a:cubicBezTo>
                  <a:lnTo>
                    <a:pt x="12007" y="8294"/>
                  </a:lnTo>
                  <a:cubicBezTo>
                    <a:pt x="12052" y="8317"/>
                    <a:pt x="12097" y="8351"/>
                    <a:pt x="12142" y="8384"/>
                  </a:cubicBezTo>
                  <a:cubicBezTo>
                    <a:pt x="12165" y="8396"/>
                    <a:pt x="12176" y="8418"/>
                    <a:pt x="12198" y="8430"/>
                  </a:cubicBezTo>
                  <a:cubicBezTo>
                    <a:pt x="12210" y="8452"/>
                    <a:pt x="12243" y="8475"/>
                    <a:pt x="12221" y="8497"/>
                  </a:cubicBezTo>
                  <a:lnTo>
                    <a:pt x="12221" y="8497"/>
                  </a:lnTo>
                  <a:cubicBezTo>
                    <a:pt x="12243" y="8475"/>
                    <a:pt x="12221" y="8441"/>
                    <a:pt x="12210" y="8418"/>
                  </a:cubicBezTo>
                  <a:cubicBezTo>
                    <a:pt x="12187" y="8407"/>
                    <a:pt x="12176" y="8384"/>
                    <a:pt x="12153" y="8362"/>
                  </a:cubicBezTo>
                  <a:cubicBezTo>
                    <a:pt x="12119" y="8328"/>
                    <a:pt x="12074" y="8294"/>
                    <a:pt x="12029" y="8249"/>
                  </a:cubicBezTo>
                  <a:cubicBezTo>
                    <a:pt x="11950" y="8181"/>
                    <a:pt x="11860" y="8125"/>
                    <a:pt x="11770" y="8057"/>
                  </a:cubicBezTo>
                  <a:cubicBezTo>
                    <a:pt x="11600" y="7933"/>
                    <a:pt x="11420" y="7820"/>
                    <a:pt x="11239" y="7707"/>
                  </a:cubicBezTo>
                  <a:cubicBezTo>
                    <a:pt x="10799" y="7346"/>
                    <a:pt x="10336" y="7008"/>
                    <a:pt x="9885" y="6669"/>
                  </a:cubicBezTo>
                  <a:cubicBezTo>
                    <a:pt x="9422" y="6342"/>
                    <a:pt x="8971" y="5992"/>
                    <a:pt x="8508" y="5665"/>
                  </a:cubicBezTo>
                  <a:cubicBezTo>
                    <a:pt x="7594" y="4999"/>
                    <a:pt x="6680" y="4322"/>
                    <a:pt x="5744" y="3668"/>
                  </a:cubicBezTo>
                  <a:cubicBezTo>
                    <a:pt x="5281" y="3340"/>
                    <a:pt x="4807" y="3013"/>
                    <a:pt x="4333" y="2697"/>
                  </a:cubicBezTo>
                  <a:cubicBezTo>
                    <a:pt x="3859" y="2381"/>
                    <a:pt x="3397" y="2065"/>
                    <a:pt x="2900" y="1772"/>
                  </a:cubicBezTo>
                  <a:lnTo>
                    <a:pt x="2178" y="1321"/>
                  </a:lnTo>
                  <a:cubicBezTo>
                    <a:pt x="1930" y="1185"/>
                    <a:pt x="1693" y="1016"/>
                    <a:pt x="1445" y="881"/>
                  </a:cubicBezTo>
                  <a:cubicBezTo>
                    <a:pt x="1196" y="756"/>
                    <a:pt x="948" y="610"/>
                    <a:pt x="700" y="474"/>
                  </a:cubicBezTo>
                  <a:cubicBezTo>
                    <a:pt x="452" y="328"/>
                    <a:pt x="215" y="170"/>
                    <a:pt x="0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1230550" y="3317450"/>
              <a:ext cx="128950" cy="341650"/>
            </a:xfrm>
            <a:custGeom>
              <a:avLst/>
              <a:gdLst/>
              <a:ahLst/>
              <a:cxnLst/>
              <a:rect l="l" t="t" r="r" b="b"/>
              <a:pathLst>
                <a:path w="5158" h="13666" extrusionOk="0">
                  <a:moveTo>
                    <a:pt x="1" y="0"/>
                  </a:moveTo>
                  <a:lnTo>
                    <a:pt x="80" y="136"/>
                  </a:lnTo>
                  <a:cubicBezTo>
                    <a:pt x="148" y="271"/>
                    <a:pt x="215" y="418"/>
                    <a:pt x="272" y="565"/>
                  </a:cubicBezTo>
                  <a:cubicBezTo>
                    <a:pt x="430" y="926"/>
                    <a:pt x="576" y="1479"/>
                    <a:pt x="779" y="2133"/>
                  </a:cubicBezTo>
                  <a:cubicBezTo>
                    <a:pt x="983" y="2788"/>
                    <a:pt x="1208" y="3555"/>
                    <a:pt x="1468" y="4367"/>
                  </a:cubicBezTo>
                  <a:cubicBezTo>
                    <a:pt x="1727" y="5180"/>
                    <a:pt x="2009" y="6060"/>
                    <a:pt x="2292" y="6929"/>
                  </a:cubicBezTo>
                  <a:cubicBezTo>
                    <a:pt x="2438" y="7358"/>
                    <a:pt x="2585" y="7786"/>
                    <a:pt x="2720" y="8215"/>
                  </a:cubicBezTo>
                  <a:cubicBezTo>
                    <a:pt x="2856" y="8644"/>
                    <a:pt x="3048" y="9061"/>
                    <a:pt x="3206" y="9456"/>
                  </a:cubicBezTo>
                  <a:cubicBezTo>
                    <a:pt x="3533" y="10246"/>
                    <a:pt x="3849" y="10991"/>
                    <a:pt x="4142" y="11612"/>
                  </a:cubicBezTo>
                  <a:cubicBezTo>
                    <a:pt x="4424" y="12232"/>
                    <a:pt x="4684" y="12740"/>
                    <a:pt x="4864" y="13101"/>
                  </a:cubicBezTo>
                  <a:cubicBezTo>
                    <a:pt x="5056" y="13462"/>
                    <a:pt x="5158" y="13665"/>
                    <a:pt x="5158" y="13665"/>
                  </a:cubicBezTo>
                  <a:lnTo>
                    <a:pt x="4943" y="13067"/>
                  </a:lnTo>
                  <a:cubicBezTo>
                    <a:pt x="4819" y="12695"/>
                    <a:pt x="4639" y="12153"/>
                    <a:pt x="4379" y="11510"/>
                  </a:cubicBezTo>
                  <a:cubicBezTo>
                    <a:pt x="4131" y="10878"/>
                    <a:pt x="3894" y="10111"/>
                    <a:pt x="3601" y="9310"/>
                  </a:cubicBezTo>
                  <a:cubicBezTo>
                    <a:pt x="3454" y="8904"/>
                    <a:pt x="3296" y="8509"/>
                    <a:pt x="3160" y="8080"/>
                  </a:cubicBezTo>
                  <a:cubicBezTo>
                    <a:pt x="3025" y="7651"/>
                    <a:pt x="2890" y="7211"/>
                    <a:pt x="2743" y="6771"/>
                  </a:cubicBezTo>
                  <a:cubicBezTo>
                    <a:pt x="2596" y="6342"/>
                    <a:pt x="2450" y="5913"/>
                    <a:pt x="2314" y="5484"/>
                  </a:cubicBezTo>
                  <a:cubicBezTo>
                    <a:pt x="2179" y="5056"/>
                    <a:pt x="2009" y="4638"/>
                    <a:pt x="1874" y="4232"/>
                  </a:cubicBezTo>
                  <a:cubicBezTo>
                    <a:pt x="1581" y="3431"/>
                    <a:pt x="1276" y="2686"/>
                    <a:pt x="1028" y="2043"/>
                  </a:cubicBezTo>
                  <a:cubicBezTo>
                    <a:pt x="847" y="1524"/>
                    <a:pt x="610" y="1016"/>
                    <a:pt x="351" y="519"/>
                  </a:cubicBezTo>
                  <a:cubicBezTo>
                    <a:pt x="283" y="384"/>
                    <a:pt x="193" y="249"/>
                    <a:pt x="102" y="1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1163700" y="3358075"/>
              <a:ext cx="273100" cy="239800"/>
            </a:xfrm>
            <a:custGeom>
              <a:avLst/>
              <a:gdLst/>
              <a:ahLst/>
              <a:cxnLst/>
              <a:rect l="l" t="t" r="r" b="b"/>
              <a:pathLst>
                <a:path w="10924" h="9592" extrusionOk="0">
                  <a:moveTo>
                    <a:pt x="10924" y="0"/>
                  </a:moveTo>
                  <a:cubicBezTo>
                    <a:pt x="10867" y="113"/>
                    <a:pt x="10799" y="203"/>
                    <a:pt x="10709" y="282"/>
                  </a:cubicBezTo>
                  <a:cubicBezTo>
                    <a:pt x="10619" y="361"/>
                    <a:pt x="10529" y="429"/>
                    <a:pt x="10438" y="497"/>
                  </a:cubicBezTo>
                  <a:cubicBezTo>
                    <a:pt x="10247" y="643"/>
                    <a:pt x="10043" y="756"/>
                    <a:pt x="9852" y="926"/>
                  </a:cubicBezTo>
                  <a:cubicBezTo>
                    <a:pt x="9423" y="1264"/>
                    <a:pt x="9005" y="1614"/>
                    <a:pt x="8588" y="1975"/>
                  </a:cubicBezTo>
                  <a:cubicBezTo>
                    <a:pt x="8170" y="2336"/>
                    <a:pt x="7741" y="2675"/>
                    <a:pt x="7335" y="3036"/>
                  </a:cubicBezTo>
                  <a:cubicBezTo>
                    <a:pt x="6500" y="3758"/>
                    <a:pt x="5710" y="4503"/>
                    <a:pt x="4909" y="5259"/>
                  </a:cubicBezTo>
                  <a:lnTo>
                    <a:pt x="4311" y="5823"/>
                  </a:lnTo>
                  <a:lnTo>
                    <a:pt x="3713" y="6342"/>
                  </a:lnTo>
                  <a:cubicBezTo>
                    <a:pt x="3284" y="6669"/>
                    <a:pt x="2833" y="6996"/>
                    <a:pt x="2404" y="7346"/>
                  </a:cubicBezTo>
                  <a:cubicBezTo>
                    <a:pt x="2201" y="7527"/>
                    <a:pt x="1975" y="7685"/>
                    <a:pt x="1783" y="7877"/>
                  </a:cubicBezTo>
                  <a:cubicBezTo>
                    <a:pt x="1580" y="8080"/>
                    <a:pt x="1377" y="8260"/>
                    <a:pt x="1197" y="8475"/>
                  </a:cubicBezTo>
                  <a:cubicBezTo>
                    <a:pt x="1005" y="8678"/>
                    <a:pt x="824" y="8870"/>
                    <a:pt x="632" y="9061"/>
                  </a:cubicBezTo>
                  <a:cubicBezTo>
                    <a:pt x="542" y="9163"/>
                    <a:pt x="441" y="9253"/>
                    <a:pt x="328" y="9332"/>
                  </a:cubicBezTo>
                  <a:lnTo>
                    <a:pt x="0" y="9592"/>
                  </a:lnTo>
                  <a:cubicBezTo>
                    <a:pt x="249" y="9468"/>
                    <a:pt x="486" y="9321"/>
                    <a:pt x="700" y="9163"/>
                  </a:cubicBezTo>
                  <a:cubicBezTo>
                    <a:pt x="915" y="8982"/>
                    <a:pt x="1140" y="8813"/>
                    <a:pt x="1343" y="8633"/>
                  </a:cubicBezTo>
                  <a:cubicBezTo>
                    <a:pt x="1546" y="8441"/>
                    <a:pt x="1750" y="8272"/>
                    <a:pt x="1964" y="8102"/>
                  </a:cubicBezTo>
                  <a:cubicBezTo>
                    <a:pt x="2167" y="7933"/>
                    <a:pt x="2393" y="7775"/>
                    <a:pt x="2618" y="7617"/>
                  </a:cubicBezTo>
                  <a:cubicBezTo>
                    <a:pt x="2844" y="7459"/>
                    <a:pt x="3070" y="7312"/>
                    <a:pt x="3295" y="7166"/>
                  </a:cubicBezTo>
                  <a:lnTo>
                    <a:pt x="3973" y="6692"/>
                  </a:lnTo>
                  <a:lnTo>
                    <a:pt x="4627" y="6161"/>
                  </a:lnTo>
                  <a:lnTo>
                    <a:pt x="5225" y="5597"/>
                  </a:lnTo>
                  <a:cubicBezTo>
                    <a:pt x="6038" y="4852"/>
                    <a:pt x="6827" y="4096"/>
                    <a:pt x="7617" y="3340"/>
                  </a:cubicBezTo>
                  <a:cubicBezTo>
                    <a:pt x="8024" y="2979"/>
                    <a:pt x="8407" y="2596"/>
                    <a:pt x="8802" y="2212"/>
                  </a:cubicBezTo>
                  <a:cubicBezTo>
                    <a:pt x="9186" y="1828"/>
                    <a:pt x="9592" y="1456"/>
                    <a:pt x="9976" y="1061"/>
                  </a:cubicBezTo>
                  <a:cubicBezTo>
                    <a:pt x="10122" y="903"/>
                    <a:pt x="10314" y="756"/>
                    <a:pt x="10495" y="598"/>
                  </a:cubicBezTo>
                  <a:cubicBezTo>
                    <a:pt x="10574" y="508"/>
                    <a:pt x="10664" y="429"/>
                    <a:pt x="10743" y="339"/>
                  </a:cubicBezTo>
                  <a:cubicBezTo>
                    <a:pt x="10822" y="237"/>
                    <a:pt x="10878" y="124"/>
                    <a:pt x="10924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1115450" y="3480500"/>
              <a:ext cx="374400" cy="16475"/>
            </a:xfrm>
            <a:custGeom>
              <a:avLst/>
              <a:gdLst/>
              <a:ahLst/>
              <a:cxnLst/>
              <a:rect l="l" t="t" r="r" b="b"/>
              <a:pathLst>
                <a:path w="14976" h="659" extrusionOk="0">
                  <a:moveTo>
                    <a:pt x="10236" y="1"/>
                  </a:moveTo>
                  <a:cubicBezTo>
                    <a:pt x="9344" y="1"/>
                    <a:pt x="8396" y="12"/>
                    <a:pt x="7471" y="57"/>
                  </a:cubicBezTo>
                  <a:lnTo>
                    <a:pt x="6072" y="136"/>
                  </a:lnTo>
                  <a:cubicBezTo>
                    <a:pt x="5609" y="159"/>
                    <a:pt x="5169" y="226"/>
                    <a:pt x="4729" y="226"/>
                  </a:cubicBezTo>
                  <a:cubicBezTo>
                    <a:pt x="4289" y="238"/>
                    <a:pt x="3860" y="260"/>
                    <a:pt x="3454" y="271"/>
                  </a:cubicBezTo>
                  <a:lnTo>
                    <a:pt x="3172" y="271"/>
                  </a:lnTo>
                  <a:lnTo>
                    <a:pt x="2890" y="249"/>
                  </a:lnTo>
                  <a:lnTo>
                    <a:pt x="2348" y="192"/>
                  </a:lnTo>
                  <a:cubicBezTo>
                    <a:pt x="1648" y="113"/>
                    <a:pt x="1062" y="102"/>
                    <a:pt x="655" y="68"/>
                  </a:cubicBezTo>
                  <a:lnTo>
                    <a:pt x="1" y="46"/>
                  </a:lnTo>
                  <a:lnTo>
                    <a:pt x="622" y="181"/>
                  </a:lnTo>
                  <a:lnTo>
                    <a:pt x="2303" y="474"/>
                  </a:lnTo>
                  <a:lnTo>
                    <a:pt x="2856" y="565"/>
                  </a:lnTo>
                  <a:lnTo>
                    <a:pt x="3138" y="610"/>
                  </a:lnTo>
                  <a:cubicBezTo>
                    <a:pt x="3262" y="632"/>
                    <a:pt x="3341" y="632"/>
                    <a:pt x="3443" y="632"/>
                  </a:cubicBezTo>
                  <a:cubicBezTo>
                    <a:pt x="3771" y="642"/>
                    <a:pt x="4115" y="658"/>
                    <a:pt x="4467" y="658"/>
                  </a:cubicBezTo>
                  <a:cubicBezTo>
                    <a:pt x="4550" y="658"/>
                    <a:pt x="4634" y="657"/>
                    <a:pt x="4718" y="655"/>
                  </a:cubicBezTo>
                  <a:cubicBezTo>
                    <a:pt x="5158" y="655"/>
                    <a:pt x="5609" y="632"/>
                    <a:pt x="6083" y="610"/>
                  </a:cubicBezTo>
                  <a:lnTo>
                    <a:pt x="7482" y="553"/>
                  </a:lnTo>
                  <a:cubicBezTo>
                    <a:pt x="7945" y="520"/>
                    <a:pt x="8419" y="497"/>
                    <a:pt x="8882" y="486"/>
                  </a:cubicBezTo>
                  <a:cubicBezTo>
                    <a:pt x="9333" y="474"/>
                    <a:pt x="9784" y="429"/>
                    <a:pt x="10224" y="429"/>
                  </a:cubicBezTo>
                  <a:cubicBezTo>
                    <a:pt x="10676" y="429"/>
                    <a:pt x="11093" y="429"/>
                    <a:pt x="11499" y="396"/>
                  </a:cubicBezTo>
                  <a:cubicBezTo>
                    <a:pt x="11631" y="388"/>
                    <a:pt x="11760" y="385"/>
                    <a:pt x="11887" y="385"/>
                  </a:cubicBezTo>
                  <a:cubicBezTo>
                    <a:pt x="12141" y="385"/>
                    <a:pt x="12387" y="396"/>
                    <a:pt x="12628" y="396"/>
                  </a:cubicBezTo>
                  <a:cubicBezTo>
                    <a:pt x="12861" y="396"/>
                    <a:pt x="13079" y="401"/>
                    <a:pt x="13289" y="401"/>
                  </a:cubicBezTo>
                  <a:cubicBezTo>
                    <a:pt x="13394" y="401"/>
                    <a:pt x="13497" y="399"/>
                    <a:pt x="13598" y="396"/>
                  </a:cubicBezTo>
                  <a:lnTo>
                    <a:pt x="14332" y="339"/>
                  </a:lnTo>
                  <a:cubicBezTo>
                    <a:pt x="14490" y="328"/>
                    <a:pt x="14648" y="328"/>
                    <a:pt x="14806" y="328"/>
                  </a:cubicBezTo>
                  <a:lnTo>
                    <a:pt x="14975" y="328"/>
                  </a:lnTo>
                  <a:lnTo>
                    <a:pt x="14806" y="294"/>
                  </a:lnTo>
                  <a:cubicBezTo>
                    <a:pt x="14648" y="260"/>
                    <a:pt x="14490" y="249"/>
                    <a:pt x="14332" y="249"/>
                  </a:cubicBezTo>
                  <a:lnTo>
                    <a:pt x="13598" y="215"/>
                  </a:lnTo>
                  <a:lnTo>
                    <a:pt x="12639" y="125"/>
                  </a:lnTo>
                  <a:cubicBezTo>
                    <a:pt x="12289" y="102"/>
                    <a:pt x="11894" y="57"/>
                    <a:pt x="11499" y="46"/>
                  </a:cubicBezTo>
                  <a:cubicBezTo>
                    <a:pt x="11105" y="23"/>
                    <a:pt x="10676" y="12"/>
                    <a:pt x="10236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2" name="Google Shape;5092;p21"/>
          <p:cNvGrpSpPr/>
          <p:nvPr/>
        </p:nvGrpSpPr>
        <p:grpSpPr>
          <a:xfrm>
            <a:off x="-142090" y="1039842"/>
            <a:ext cx="637872" cy="599708"/>
            <a:chOff x="1071450" y="3263575"/>
            <a:chExt cx="464650" cy="436850"/>
          </a:xfrm>
        </p:grpSpPr>
        <p:sp>
          <p:nvSpPr>
            <p:cNvPr id="5093" name="Google Shape;5093;p21"/>
            <p:cNvSpPr/>
            <p:nvPr/>
          </p:nvSpPr>
          <p:spPr>
            <a:xfrm>
              <a:off x="1071450" y="3263575"/>
              <a:ext cx="464650" cy="436850"/>
            </a:xfrm>
            <a:custGeom>
              <a:avLst/>
              <a:gdLst/>
              <a:ahLst/>
              <a:cxnLst/>
              <a:rect l="l" t="t" r="r" b="b"/>
              <a:pathLst>
                <a:path w="18586" h="17474" extrusionOk="0">
                  <a:moveTo>
                    <a:pt x="9634" y="0"/>
                  </a:moveTo>
                  <a:cubicBezTo>
                    <a:pt x="9157" y="0"/>
                    <a:pt x="8682" y="58"/>
                    <a:pt x="8215" y="181"/>
                  </a:cubicBezTo>
                  <a:cubicBezTo>
                    <a:pt x="3826" y="1309"/>
                    <a:pt x="1" y="4164"/>
                    <a:pt x="644" y="9355"/>
                  </a:cubicBezTo>
                  <a:cubicBezTo>
                    <a:pt x="971" y="12040"/>
                    <a:pt x="2630" y="14399"/>
                    <a:pt x="4774" y="15933"/>
                  </a:cubicBezTo>
                  <a:cubicBezTo>
                    <a:pt x="5744" y="16610"/>
                    <a:pt x="6839" y="17073"/>
                    <a:pt x="8001" y="17299"/>
                  </a:cubicBezTo>
                  <a:cubicBezTo>
                    <a:pt x="8560" y="17414"/>
                    <a:pt x="9133" y="17474"/>
                    <a:pt x="9703" y="17474"/>
                  </a:cubicBezTo>
                  <a:cubicBezTo>
                    <a:pt x="10812" y="17474"/>
                    <a:pt x="11906" y="17245"/>
                    <a:pt x="12853" y="16746"/>
                  </a:cubicBezTo>
                  <a:cubicBezTo>
                    <a:pt x="14083" y="16080"/>
                    <a:pt x="15482" y="15177"/>
                    <a:pt x="16306" y="14015"/>
                  </a:cubicBezTo>
                  <a:cubicBezTo>
                    <a:pt x="18337" y="11386"/>
                    <a:pt x="18586" y="7594"/>
                    <a:pt x="17051" y="4706"/>
                  </a:cubicBezTo>
                  <a:cubicBezTo>
                    <a:pt x="15679" y="2244"/>
                    <a:pt x="12621" y="0"/>
                    <a:pt x="9634" y="0"/>
                  </a:cubicBezTo>
                  <a:close/>
                </a:path>
              </a:pathLst>
            </a:custGeom>
            <a:solidFill>
              <a:srgbClr val="7FB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1086675" y="3286200"/>
              <a:ext cx="425450" cy="391625"/>
            </a:xfrm>
            <a:custGeom>
              <a:avLst/>
              <a:gdLst/>
              <a:ahLst/>
              <a:cxnLst/>
              <a:rect l="l" t="t" r="r" b="b"/>
              <a:pathLst>
                <a:path w="17018" h="15665" extrusionOk="0">
                  <a:moveTo>
                    <a:pt x="8782" y="1"/>
                  </a:moveTo>
                  <a:cubicBezTo>
                    <a:pt x="8168" y="1"/>
                    <a:pt x="7563" y="99"/>
                    <a:pt x="6986" y="314"/>
                  </a:cubicBezTo>
                  <a:cubicBezTo>
                    <a:pt x="3160" y="1713"/>
                    <a:pt x="1" y="4613"/>
                    <a:pt x="1028" y="9194"/>
                  </a:cubicBezTo>
                  <a:cubicBezTo>
                    <a:pt x="1569" y="11553"/>
                    <a:pt x="3262" y="13505"/>
                    <a:pt x="5316" y="14690"/>
                  </a:cubicBezTo>
                  <a:cubicBezTo>
                    <a:pt x="6241" y="15209"/>
                    <a:pt x="7257" y="15525"/>
                    <a:pt x="8306" y="15626"/>
                  </a:cubicBezTo>
                  <a:cubicBezTo>
                    <a:pt x="8565" y="15651"/>
                    <a:pt x="8825" y="15664"/>
                    <a:pt x="9085" y="15664"/>
                  </a:cubicBezTo>
                  <a:cubicBezTo>
                    <a:pt x="10342" y="15664"/>
                    <a:pt x="11584" y="15363"/>
                    <a:pt x="12594" y="14690"/>
                  </a:cubicBezTo>
                  <a:cubicBezTo>
                    <a:pt x="13644" y="14001"/>
                    <a:pt x="14806" y="13065"/>
                    <a:pt x="15438" y="11948"/>
                  </a:cubicBezTo>
                  <a:cubicBezTo>
                    <a:pt x="17017" y="9420"/>
                    <a:pt x="16893" y="6012"/>
                    <a:pt x="15268" y="3575"/>
                  </a:cubicBezTo>
                  <a:cubicBezTo>
                    <a:pt x="13927" y="1635"/>
                    <a:pt x="11289" y="1"/>
                    <a:pt x="8782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1118000" y="3314325"/>
              <a:ext cx="364775" cy="335800"/>
            </a:xfrm>
            <a:custGeom>
              <a:avLst/>
              <a:gdLst/>
              <a:ahLst/>
              <a:cxnLst/>
              <a:rect l="l" t="t" r="r" b="b"/>
              <a:pathLst>
                <a:path w="14591" h="13432" extrusionOk="0">
                  <a:moveTo>
                    <a:pt x="7534" y="1"/>
                  </a:moveTo>
                  <a:cubicBezTo>
                    <a:pt x="7007" y="1"/>
                    <a:pt x="6488" y="85"/>
                    <a:pt x="5992" y="272"/>
                  </a:cubicBezTo>
                  <a:cubicBezTo>
                    <a:pt x="2709" y="1468"/>
                    <a:pt x="0" y="3951"/>
                    <a:pt x="892" y="7878"/>
                  </a:cubicBezTo>
                  <a:cubicBezTo>
                    <a:pt x="1343" y="9909"/>
                    <a:pt x="2788" y="11590"/>
                    <a:pt x="4559" y="12606"/>
                  </a:cubicBezTo>
                  <a:cubicBezTo>
                    <a:pt x="5349" y="13046"/>
                    <a:pt x="6218" y="13316"/>
                    <a:pt x="7121" y="13395"/>
                  </a:cubicBezTo>
                  <a:cubicBezTo>
                    <a:pt x="7352" y="13420"/>
                    <a:pt x="7584" y="13432"/>
                    <a:pt x="7816" y="13432"/>
                  </a:cubicBezTo>
                  <a:cubicBezTo>
                    <a:pt x="8887" y="13432"/>
                    <a:pt x="9946" y="13169"/>
                    <a:pt x="10799" y="12594"/>
                  </a:cubicBezTo>
                  <a:cubicBezTo>
                    <a:pt x="11691" y="11996"/>
                    <a:pt x="12695" y="11195"/>
                    <a:pt x="13237" y="10247"/>
                  </a:cubicBezTo>
                  <a:cubicBezTo>
                    <a:pt x="14591" y="8081"/>
                    <a:pt x="14489" y="5158"/>
                    <a:pt x="13101" y="3070"/>
                  </a:cubicBezTo>
                  <a:cubicBezTo>
                    <a:pt x="11941" y="1412"/>
                    <a:pt x="9682" y="1"/>
                    <a:pt x="7534" y="1"/>
                  </a:cubicBezTo>
                  <a:close/>
                </a:path>
              </a:pathLst>
            </a:custGeom>
            <a:solidFill>
              <a:srgbClr val="C3D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241850" y="3308425"/>
              <a:ext cx="106100" cy="347000"/>
            </a:xfrm>
            <a:custGeom>
              <a:avLst/>
              <a:gdLst/>
              <a:ahLst/>
              <a:cxnLst/>
              <a:rect l="l" t="t" r="r" b="b"/>
              <a:pathLst>
                <a:path w="4244" h="13880" extrusionOk="0">
                  <a:moveTo>
                    <a:pt x="4243" y="0"/>
                  </a:moveTo>
                  <a:cubicBezTo>
                    <a:pt x="4243" y="0"/>
                    <a:pt x="4164" y="215"/>
                    <a:pt x="4074" y="598"/>
                  </a:cubicBezTo>
                  <a:cubicBezTo>
                    <a:pt x="3984" y="982"/>
                    <a:pt x="3769" y="1524"/>
                    <a:pt x="3589" y="2167"/>
                  </a:cubicBezTo>
                  <a:cubicBezTo>
                    <a:pt x="3498" y="2494"/>
                    <a:pt x="3374" y="2833"/>
                    <a:pt x="3239" y="3205"/>
                  </a:cubicBezTo>
                  <a:lnTo>
                    <a:pt x="2810" y="4356"/>
                  </a:lnTo>
                  <a:cubicBezTo>
                    <a:pt x="2663" y="4751"/>
                    <a:pt x="2505" y="5168"/>
                    <a:pt x="2359" y="5586"/>
                  </a:cubicBezTo>
                  <a:cubicBezTo>
                    <a:pt x="2201" y="6003"/>
                    <a:pt x="2065" y="6443"/>
                    <a:pt x="1919" y="6872"/>
                  </a:cubicBezTo>
                  <a:cubicBezTo>
                    <a:pt x="1659" y="7741"/>
                    <a:pt x="1366" y="8587"/>
                    <a:pt x="1095" y="9400"/>
                  </a:cubicBezTo>
                  <a:cubicBezTo>
                    <a:pt x="824" y="10212"/>
                    <a:pt x="598" y="10968"/>
                    <a:pt x="406" y="11634"/>
                  </a:cubicBezTo>
                  <a:cubicBezTo>
                    <a:pt x="248" y="12165"/>
                    <a:pt x="136" y="12706"/>
                    <a:pt x="45" y="13248"/>
                  </a:cubicBezTo>
                  <a:cubicBezTo>
                    <a:pt x="11" y="13406"/>
                    <a:pt x="0" y="13564"/>
                    <a:pt x="0" y="13710"/>
                  </a:cubicBezTo>
                  <a:cubicBezTo>
                    <a:pt x="12" y="13767"/>
                    <a:pt x="17" y="13809"/>
                    <a:pt x="20" y="13838"/>
                  </a:cubicBezTo>
                  <a:lnTo>
                    <a:pt x="20" y="13838"/>
                  </a:lnTo>
                  <a:cubicBezTo>
                    <a:pt x="20" y="13808"/>
                    <a:pt x="22" y="13764"/>
                    <a:pt x="34" y="13710"/>
                  </a:cubicBezTo>
                  <a:cubicBezTo>
                    <a:pt x="57" y="13598"/>
                    <a:pt x="79" y="13451"/>
                    <a:pt x="136" y="13259"/>
                  </a:cubicBezTo>
                  <a:cubicBezTo>
                    <a:pt x="237" y="12875"/>
                    <a:pt x="429" y="12356"/>
                    <a:pt x="666" y="11713"/>
                  </a:cubicBezTo>
                  <a:cubicBezTo>
                    <a:pt x="892" y="11070"/>
                    <a:pt x="1185" y="10325"/>
                    <a:pt x="1490" y="9535"/>
                  </a:cubicBezTo>
                  <a:cubicBezTo>
                    <a:pt x="1794" y="8745"/>
                    <a:pt x="2099" y="7877"/>
                    <a:pt x="2381" y="7019"/>
                  </a:cubicBezTo>
                  <a:cubicBezTo>
                    <a:pt x="2517" y="6590"/>
                    <a:pt x="2652" y="6150"/>
                    <a:pt x="2799" y="5733"/>
                  </a:cubicBezTo>
                  <a:lnTo>
                    <a:pt x="3216" y="4491"/>
                  </a:lnTo>
                  <a:cubicBezTo>
                    <a:pt x="3352" y="4085"/>
                    <a:pt x="3464" y="3690"/>
                    <a:pt x="3566" y="3306"/>
                  </a:cubicBezTo>
                  <a:cubicBezTo>
                    <a:pt x="3679" y="2934"/>
                    <a:pt x="3792" y="2584"/>
                    <a:pt x="3848" y="2246"/>
                  </a:cubicBezTo>
                  <a:cubicBezTo>
                    <a:pt x="3995" y="1569"/>
                    <a:pt x="4108" y="1016"/>
                    <a:pt x="4164" y="621"/>
                  </a:cubicBezTo>
                  <a:cubicBezTo>
                    <a:pt x="4209" y="226"/>
                    <a:pt x="4243" y="0"/>
                    <a:pt x="4243" y="0"/>
                  </a:cubicBezTo>
                  <a:close/>
                  <a:moveTo>
                    <a:pt x="20" y="13838"/>
                  </a:moveTo>
                  <a:cubicBezTo>
                    <a:pt x="20" y="13864"/>
                    <a:pt x="23" y="13880"/>
                    <a:pt x="23" y="13880"/>
                  </a:cubicBezTo>
                  <a:cubicBezTo>
                    <a:pt x="23" y="13880"/>
                    <a:pt x="23" y="13866"/>
                    <a:pt x="20" y="13838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1144525" y="3386000"/>
              <a:ext cx="306100" cy="212450"/>
            </a:xfrm>
            <a:custGeom>
              <a:avLst/>
              <a:gdLst/>
              <a:ahLst/>
              <a:cxnLst/>
              <a:rect l="l" t="t" r="r" b="b"/>
              <a:pathLst>
                <a:path w="12244" h="8498" extrusionOk="0">
                  <a:moveTo>
                    <a:pt x="0" y="0"/>
                  </a:moveTo>
                  <a:lnTo>
                    <a:pt x="305" y="316"/>
                  </a:lnTo>
                  <a:cubicBezTo>
                    <a:pt x="406" y="407"/>
                    <a:pt x="531" y="497"/>
                    <a:pt x="643" y="587"/>
                  </a:cubicBezTo>
                  <a:cubicBezTo>
                    <a:pt x="869" y="756"/>
                    <a:pt x="1106" y="914"/>
                    <a:pt x="1332" y="1084"/>
                  </a:cubicBezTo>
                  <a:lnTo>
                    <a:pt x="2720" y="2065"/>
                  </a:lnTo>
                  <a:lnTo>
                    <a:pt x="5484" y="4063"/>
                  </a:lnTo>
                  <a:cubicBezTo>
                    <a:pt x="6410" y="4728"/>
                    <a:pt x="7324" y="5383"/>
                    <a:pt x="8271" y="6015"/>
                  </a:cubicBezTo>
                  <a:cubicBezTo>
                    <a:pt x="8745" y="6342"/>
                    <a:pt x="9231" y="6647"/>
                    <a:pt x="9716" y="6951"/>
                  </a:cubicBezTo>
                  <a:cubicBezTo>
                    <a:pt x="10190" y="7256"/>
                    <a:pt x="10664" y="7561"/>
                    <a:pt x="11160" y="7854"/>
                  </a:cubicBezTo>
                  <a:cubicBezTo>
                    <a:pt x="11341" y="7944"/>
                    <a:pt x="11533" y="8035"/>
                    <a:pt x="11724" y="8136"/>
                  </a:cubicBezTo>
                  <a:lnTo>
                    <a:pt x="12007" y="8294"/>
                  </a:lnTo>
                  <a:cubicBezTo>
                    <a:pt x="12052" y="8317"/>
                    <a:pt x="12097" y="8351"/>
                    <a:pt x="12142" y="8384"/>
                  </a:cubicBezTo>
                  <a:cubicBezTo>
                    <a:pt x="12165" y="8396"/>
                    <a:pt x="12176" y="8418"/>
                    <a:pt x="12198" y="8430"/>
                  </a:cubicBezTo>
                  <a:cubicBezTo>
                    <a:pt x="12210" y="8452"/>
                    <a:pt x="12243" y="8475"/>
                    <a:pt x="12221" y="8497"/>
                  </a:cubicBezTo>
                  <a:lnTo>
                    <a:pt x="12221" y="8497"/>
                  </a:lnTo>
                  <a:cubicBezTo>
                    <a:pt x="12243" y="8475"/>
                    <a:pt x="12221" y="8441"/>
                    <a:pt x="12210" y="8418"/>
                  </a:cubicBezTo>
                  <a:cubicBezTo>
                    <a:pt x="12187" y="8407"/>
                    <a:pt x="12176" y="8384"/>
                    <a:pt x="12153" y="8362"/>
                  </a:cubicBezTo>
                  <a:cubicBezTo>
                    <a:pt x="12119" y="8328"/>
                    <a:pt x="12074" y="8294"/>
                    <a:pt x="12029" y="8249"/>
                  </a:cubicBezTo>
                  <a:cubicBezTo>
                    <a:pt x="11950" y="8181"/>
                    <a:pt x="11860" y="8125"/>
                    <a:pt x="11770" y="8057"/>
                  </a:cubicBezTo>
                  <a:cubicBezTo>
                    <a:pt x="11600" y="7933"/>
                    <a:pt x="11420" y="7820"/>
                    <a:pt x="11239" y="7707"/>
                  </a:cubicBezTo>
                  <a:cubicBezTo>
                    <a:pt x="10799" y="7346"/>
                    <a:pt x="10336" y="7008"/>
                    <a:pt x="9885" y="6669"/>
                  </a:cubicBezTo>
                  <a:cubicBezTo>
                    <a:pt x="9422" y="6342"/>
                    <a:pt x="8971" y="5992"/>
                    <a:pt x="8508" y="5665"/>
                  </a:cubicBezTo>
                  <a:cubicBezTo>
                    <a:pt x="7594" y="4999"/>
                    <a:pt x="6680" y="4322"/>
                    <a:pt x="5744" y="3668"/>
                  </a:cubicBezTo>
                  <a:cubicBezTo>
                    <a:pt x="5281" y="3340"/>
                    <a:pt x="4807" y="3013"/>
                    <a:pt x="4333" y="2697"/>
                  </a:cubicBezTo>
                  <a:cubicBezTo>
                    <a:pt x="3859" y="2381"/>
                    <a:pt x="3397" y="2065"/>
                    <a:pt x="2900" y="1772"/>
                  </a:cubicBezTo>
                  <a:lnTo>
                    <a:pt x="2178" y="1321"/>
                  </a:lnTo>
                  <a:cubicBezTo>
                    <a:pt x="1930" y="1185"/>
                    <a:pt x="1693" y="1016"/>
                    <a:pt x="1445" y="881"/>
                  </a:cubicBezTo>
                  <a:cubicBezTo>
                    <a:pt x="1196" y="756"/>
                    <a:pt x="948" y="610"/>
                    <a:pt x="700" y="474"/>
                  </a:cubicBezTo>
                  <a:cubicBezTo>
                    <a:pt x="452" y="328"/>
                    <a:pt x="215" y="170"/>
                    <a:pt x="0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1230550" y="3317450"/>
              <a:ext cx="128950" cy="341650"/>
            </a:xfrm>
            <a:custGeom>
              <a:avLst/>
              <a:gdLst/>
              <a:ahLst/>
              <a:cxnLst/>
              <a:rect l="l" t="t" r="r" b="b"/>
              <a:pathLst>
                <a:path w="5158" h="13666" extrusionOk="0">
                  <a:moveTo>
                    <a:pt x="1" y="0"/>
                  </a:moveTo>
                  <a:lnTo>
                    <a:pt x="80" y="136"/>
                  </a:lnTo>
                  <a:cubicBezTo>
                    <a:pt x="148" y="271"/>
                    <a:pt x="215" y="418"/>
                    <a:pt x="272" y="565"/>
                  </a:cubicBezTo>
                  <a:cubicBezTo>
                    <a:pt x="430" y="926"/>
                    <a:pt x="576" y="1479"/>
                    <a:pt x="779" y="2133"/>
                  </a:cubicBezTo>
                  <a:cubicBezTo>
                    <a:pt x="983" y="2788"/>
                    <a:pt x="1208" y="3555"/>
                    <a:pt x="1468" y="4367"/>
                  </a:cubicBezTo>
                  <a:cubicBezTo>
                    <a:pt x="1727" y="5180"/>
                    <a:pt x="2009" y="6060"/>
                    <a:pt x="2292" y="6929"/>
                  </a:cubicBezTo>
                  <a:cubicBezTo>
                    <a:pt x="2438" y="7358"/>
                    <a:pt x="2585" y="7786"/>
                    <a:pt x="2720" y="8215"/>
                  </a:cubicBezTo>
                  <a:cubicBezTo>
                    <a:pt x="2856" y="8644"/>
                    <a:pt x="3048" y="9061"/>
                    <a:pt x="3206" y="9456"/>
                  </a:cubicBezTo>
                  <a:cubicBezTo>
                    <a:pt x="3533" y="10246"/>
                    <a:pt x="3849" y="10991"/>
                    <a:pt x="4142" y="11612"/>
                  </a:cubicBezTo>
                  <a:cubicBezTo>
                    <a:pt x="4424" y="12232"/>
                    <a:pt x="4684" y="12740"/>
                    <a:pt x="4864" y="13101"/>
                  </a:cubicBezTo>
                  <a:cubicBezTo>
                    <a:pt x="5056" y="13462"/>
                    <a:pt x="5158" y="13665"/>
                    <a:pt x="5158" y="13665"/>
                  </a:cubicBezTo>
                  <a:lnTo>
                    <a:pt x="4943" y="13067"/>
                  </a:lnTo>
                  <a:cubicBezTo>
                    <a:pt x="4819" y="12695"/>
                    <a:pt x="4639" y="12153"/>
                    <a:pt x="4379" y="11510"/>
                  </a:cubicBezTo>
                  <a:cubicBezTo>
                    <a:pt x="4131" y="10878"/>
                    <a:pt x="3894" y="10111"/>
                    <a:pt x="3601" y="9310"/>
                  </a:cubicBezTo>
                  <a:cubicBezTo>
                    <a:pt x="3454" y="8904"/>
                    <a:pt x="3296" y="8509"/>
                    <a:pt x="3160" y="8080"/>
                  </a:cubicBezTo>
                  <a:cubicBezTo>
                    <a:pt x="3025" y="7651"/>
                    <a:pt x="2890" y="7211"/>
                    <a:pt x="2743" y="6771"/>
                  </a:cubicBezTo>
                  <a:cubicBezTo>
                    <a:pt x="2596" y="6342"/>
                    <a:pt x="2450" y="5913"/>
                    <a:pt x="2314" y="5484"/>
                  </a:cubicBezTo>
                  <a:cubicBezTo>
                    <a:pt x="2179" y="5056"/>
                    <a:pt x="2009" y="4638"/>
                    <a:pt x="1874" y="4232"/>
                  </a:cubicBezTo>
                  <a:cubicBezTo>
                    <a:pt x="1581" y="3431"/>
                    <a:pt x="1276" y="2686"/>
                    <a:pt x="1028" y="2043"/>
                  </a:cubicBezTo>
                  <a:cubicBezTo>
                    <a:pt x="847" y="1524"/>
                    <a:pt x="610" y="1016"/>
                    <a:pt x="351" y="519"/>
                  </a:cubicBezTo>
                  <a:cubicBezTo>
                    <a:pt x="283" y="384"/>
                    <a:pt x="193" y="249"/>
                    <a:pt x="102" y="1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1163700" y="3358075"/>
              <a:ext cx="273100" cy="239800"/>
            </a:xfrm>
            <a:custGeom>
              <a:avLst/>
              <a:gdLst/>
              <a:ahLst/>
              <a:cxnLst/>
              <a:rect l="l" t="t" r="r" b="b"/>
              <a:pathLst>
                <a:path w="10924" h="9592" extrusionOk="0">
                  <a:moveTo>
                    <a:pt x="10924" y="0"/>
                  </a:moveTo>
                  <a:cubicBezTo>
                    <a:pt x="10867" y="113"/>
                    <a:pt x="10799" y="203"/>
                    <a:pt x="10709" y="282"/>
                  </a:cubicBezTo>
                  <a:cubicBezTo>
                    <a:pt x="10619" y="361"/>
                    <a:pt x="10529" y="429"/>
                    <a:pt x="10438" y="497"/>
                  </a:cubicBezTo>
                  <a:cubicBezTo>
                    <a:pt x="10247" y="643"/>
                    <a:pt x="10043" y="756"/>
                    <a:pt x="9852" y="926"/>
                  </a:cubicBezTo>
                  <a:cubicBezTo>
                    <a:pt x="9423" y="1264"/>
                    <a:pt x="9005" y="1614"/>
                    <a:pt x="8588" y="1975"/>
                  </a:cubicBezTo>
                  <a:cubicBezTo>
                    <a:pt x="8170" y="2336"/>
                    <a:pt x="7741" y="2675"/>
                    <a:pt x="7335" y="3036"/>
                  </a:cubicBezTo>
                  <a:cubicBezTo>
                    <a:pt x="6500" y="3758"/>
                    <a:pt x="5710" y="4503"/>
                    <a:pt x="4909" y="5259"/>
                  </a:cubicBezTo>
                  <a:lnTo>
                    <a:pt x="4311" y="5823"/>
                  </a:lnTo>
                  <a:lnTo>
                    <a:pt x="3713" y="6342"/>
                  </a:lnTo>
                  <a:cubicBezTo>
                    <a:pt x="3284" y="6669"/>
                    <a:pt x="2833" y="6996"/>
                    <a:pt x="2404" y="7346"/>
                  </a:cubicBezTo>
                  <a:cubicBezTo>
                    <a:pt x="2201" y="7527"/>
                    <a:pt x="1975" y="7685"/>
                    <a:pt x="1783" y="7877"/>
                  </a:cubicBezTo>
                  <a:cubicBezTo>
                    <a:pt x="1580" y="8080"/>
                    <a:pt x="1377" y="8260"/>
                    <a:pt x="1197" y="8475"/>
                  </a:cubicBezTo>
                  <a:cubicBezTo>
                    <a:pt x="1005" y="8678"/>
                    <a:pt x="824" y="8870"/>
                    <a:pt x="632" y="9061"/>
                  </a:cubicBezTo>
                  <a:cubicBezTo>
                    <a:pt x="542" y="9163"/>
                    <a:pt x="441" y="9253"/>
                    <a:pt x="328" y="9332"/>
                  </a:cubicBezTo>
                  <a:lnTo>
                    <a:pt x="0" y="9592"/>
                  </a:lnTo>
                  <a:cubicBezTo>
                    <a:pt x="249" y="9468"/>
                    <a:pt x="486" y="9321"/>
                    <a:pt x="700" y="9163"/>
                  </a:cubicBezTo>
                  <a:cubicBezTo>
                    <a:pt x="915" y="8982"/>
                    <a:pt x="1140" y="8813"/>
                    <a:pt x="1343" y="8633"/>
                  </a:cubicBezTo>
                  <a:cubicBezTo>
                    <a:pt x="1546" y="8441"/>
                    <a:pt x="1750" y="8272"/>
                    <a:pt x="1964" y="8102"/>
                  </a:cubicBezTo>
                  <a:cubicBezTo>
                    <a:pt x="2167" y="7933"/>
                    <a:pt x="2393" y="7775"/>
                    <a:pt x="2618" y="7617"/>
                  </a:cubicBezTo>
                  <a:cubicBezTo>
                    <a:pt x="2844" y="7459"/>
                    <a:pt x="3070" y="7312"/>
                    <a:pt x="3295" y="7166"/>
                  </a:cubicBezTo>
                  <a:lnTo>
                    <a:pt x="3973" y="6692"/>
                  </a:lnTo>
                  <a:lnTo>
                    <a:pt x="4627" y="6161"/>
                  </a:lnTo>
                  <a:lnTo>
                    <a:pt x="5225" y="5597"/>
                  </a:lnTo>
                  <a:cubicBezTo>
                    <a:pt x="6038" y="4852"/>
                    <a:pt x="6827" y="4096"/>
                    <a:pt x="7617" y="3340"/>
                  </a:cubicBezTo>
                  <a:cubicBezTo>
                    <a:pt x="8024" y="2979"/>
                    <a:pt x="8407" y="2596"/>
                    <a:pt x="8802" y="2212"/>
                  </a:cubicBezTo>
                  <a:cubicBezTo>
                    <a:pt x="9186" y="1828"/>
                    <a:pt x="9592" y="1456"/>
                    <a:pt x="9976" y="1061"/>
                  </a:cubicBezTo>
                  <a:cubicBezTo>
                    <a:pt x="10122" y="903"/>
                    <a:pt x="10314" y="756"/>
                    <a:pt x="10495" y="598"/>
                  </a:cubicBezTo>
                  <a:cubicBezTo>
                    <a:pt x="10574" y="508"/>
                    <a:pt x="10664" y="429"/>
                    <a:pt x="10743" y="339"/>
                  </a:cubicBezTo>
                  <a:cubicBezTo>
                    <a:pt x="10822" y="237"/>
                    <a:pt x="10878" y="124"/>
                    <a:pt x="10924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1115450" y="3480500"/>
              <a:ext cx="374400" cy="16475"/>
            </a:xfrm>
            <a:custGeom>
              <a:avLst/>
              <a:gdLst/>
              <a:ahLst/>
              <a:cxnLst/>
              <a:rect l="l" t="t" r="r" b="b"/>
              <a:pathLst>
                <a:path w="14976" h="659" extrusionOk="0">
                  <a:moveTo>
                    <a:pt x="10236" y="1"/>
                  </a:moveTo>
                  <a:cubicBezTo>
                    <a:pt x="9344" y="1"/>
                    <a:pt x="8396" y="12"/>
                    <a:pt x="7471" y="57"/>
                  </a:cubicBezTo>
                  <a:lnTo>
                    <a:pt x="6072" y="136"/>
                  </a:lnTo>
                  <a:cubicBezTo>
                    <a:pt x="5609" y="159"/>
                    <a:pt x="5169" y="226"/>
                    <a:pt x="4729" y="226"/>
                  </a:cubicBezTo>
                  <a:cubicBezTo>
                    <a:pt x="4289" y="238"/>
                    <a:pt x="3860" y="260"/>
                    <a:pt x="3454" y="271"/>
                  </a:cubicBezTo>
                  <a:lnTo>
                    <a:pt x="3172" y="271"/>
                  </a:lnTo>
                  <a:lnTo>
                    <a:pt x="2890" y="249"/>
                  </a:lnTo>
                  <a:lnTo>
                    <a:pt x="2348" y="192"/>
                  </a:lnTo>
                  <a:cubicBezTo>
                    <a:pt x="1648" y="113"/>
                    <a:pt x="1062" y="102"/>
                    <a:pt x="655" y="68"/>
                  </a:cubicBezTo>
                  <a:lnTo>
                    <a:pt x="1" y="46"/>
                  </a:lnTo>
                  <a:lnTo>
                    <a:pt x="622" y="181"/>
                  </a:lnTo>
                  <a:lnTo>
                    <a:pt x="2303" y="474"/>
                  </a:lnTo>
                  <a:lnTo>
                    <a:pt x="2856" y="565"/>
                  </a:lnTo>
                  <a:lnTo>
                    <a:pt x="3138" y="610"/>
                  </a:lnTo>
                  <a:cubicBezTo>
                    <a:pt x="3262" y="632"/>
                    <a:pt x="3341" y="632"/>
                    <a:pt x="3443" y="632"/>
                  </a:cubicBezTo>
                  <a:cubicBezTo>
                    <a:pt x="3771" y="642"/>
                    <a:pt x="4115" y="658"/>
                    <a:pt x="4467" y="658"/>
                  </a:cubicBezTo>
                  <a:cubicBezTo>
                    <a:pt x="4550" y="658"/>
                    <a:pt x="4634" y="657"/>
                    <a:pt x="4718" y="655"/>
                  </a:cubicBezTo>
                  <a:cubicBezTo>
                    <a:pt x="5158" y="655"/>
                    <a:pt x="5609" y="632"/>
                    <a:pt x="6083" y="610"/>
                  </a:cubicBezTo>
                  <a:lnTo>
                    <a:pt x="7482" y="553"/>
                  </a:lnTo>
                  <a:cubicBezTo>
                    <a:pt x="7945" y="520"/>
                    <a:pt x="8419" y="497"/>
                    <a:pt x="8882" y="486"/>
                  </a:cubicBezTo>
                  <a:cubicBezTo>
                    <a:pt x="9333" y="474"/>
                    <a:pt x="9784" y="429"/>
                    <a:pt x="10224" y="429"/>
                  </a:cubicBezTo>
                  <a:cubicBezTo>
                    <a:pt x="10676" y="429"/>
                    <a:pt x="11093" y="429"/>
                    <a:pt x="11499" y="396"/>
                  </a:cubicBezTo>
                  <a:cubicBezTo>
                    <a:pt x="11631" y="388"/>
                    <a:pt x="11760" y="385"/>
                    <a:pt x="11887" y="385"/>
                  </a:cubicBezTo>
                  <a:cubicBezTo>
                    <a:pt x="12141" y="385"/>
                    <a:pt x="12387" y="396"/>
                    <a:pt x="12628" y="396"/>
                  </a:cubicBezTo>
                  <a:cubicBezTo>
                    <a:pt x="12861" y="396"/>
                    <a:pt x="13079" y="401"/>
                    <a:pt x="13289" y="401"/>
                  </a:cubicBezTo>
                  <a:cubicBezTo>
                    <a:pt x="13394" y="401"/>
                    <a:pt x="13497" y="399"/>
                    <a:pt x="13598" y="396"/>
                  </a:cubicBezTo>
                  <a:lnTo>
                    <a:pt x="14332" y="339"/>
                  </a:lnTo>
                  <a:cubicBezTo>
                    <a:pt x="14490" y="328"/>
                    <a:pt x="14648" y="328"/>
                    <a:pt x="14806" y="328"/>
                  </a:cubicBezTo>
                  <a:lnTo>
                    <a:pt x="14975" y="328"/>
                  </a:lnTo>
                  <a:lnTo>
                    <a:pt x="14806" y="294"/>
                  </a:lnTo>
                  <a:cubicBezTo>
                    <a:pt x="14648" y="260"/>
                    <a:pt x="14490" y="249"/>
                    <a:pt x="14332" y="249"/>
                  </a:cubicBezTo>
                  <a:lnTo>
                    <a:pt x="13598" y="215"/>
                  </a:lnTo>
                  <a:lnTo>
                    <a:pt x="12639" y="125"/>
                  </a:lnTo>
                  <a:cubicBezTo>
                    <a:pt x="12289" y="102"/>
                    <a:pt x="11894" y="57"/>
                    <a:pt x="11499" y="46"/>
                  </a:cubicBezTo>
                  <a:cubicBezTo>
                    <a:pt x="11105" y="23"/>
                    <a:pt x="10676" y="12"/>
                    <a:pt x="10236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1" name="Google Shape;5101;p21"/>
          <p:cNvGrpSpPr/>
          <p:nvPr/>
        </p:nvGrpSpPr>
        <p:grpSpPr>
          <a:xfrm>
            <a:off x="3200697" y="1361644"/>
            <a:ext cx="637872" cy="599708"/>
            <a:chOff x="1071450" y="3263575"/>
            <a:chExt cx="464650" cy="436850"/>
          </a:xfrm>
        </p:grpSpPr>
        <p:sp>
          <p:nvSpPr>
            <p:cNvPr id="5102" name="Google Shape;5102;p21"/>
            <p:cNvSpPr/>
            <p:nvPr/>
          </p:nvSpPr>
          <p:spPr>
            <a:xfrm>
              <a:off x="1071450" y="3263575"/>
              <a:ext cx="464650" cy="436850"/>
            </a:xfrm>
            <a:custGeom>
              <a:avLst/>
              <a:gdLst/>
              <a:ahLst/>
              <a:cxnLst/>
              <a:rect l="l" t="t" r="r" b="b"/>
              <a:pathLst>
                <a:path w="18586" h="17474" extrusionOk="0">
                  <a:moveTo>
                    <a:pt x="9634" y="0"/>
                  </a:moveTo>
                  <a:cubicBezTo>
                    <a:pt x="9157" y="0"/>
                    <a:pt x="8682" y="58"/>
                    <a:pt x="8215" y="181"/>
                  </a:cubicBezTo>
                  <a:cubicBezTo>
                    <a:pt x="3826" y="1309"/>
                    <a:pt x="1" y="4164"/>
                    <a:pt x="644" y="9355"/>
                  </a:cubicBezTo>
                  <a:cubicBezTo>
                    <a:pt x="971" y="12040"/>
                    <a:pt x="2630" y="14399"/>
                    <a:pt x="4774" y="15933"/>
                  </a:cubicBezTo>
                  <a:cubicBezTo>
                    <a:pt x="5744" y="16610"/>
                    <a:pt x="6839" y="17073"/>
                    <a:pt x="8001" y="17299"/>
                  </a:cubicBezTo>
                  <a:cubicBezTo>
                    <a:pt x="8560" y="17414"/>
                    <a:pt x="9133" y="17474"/>
                    <a:pt x="9703" y="17474"/>
                  </a:cubicBezTo>
                  <a:cubicBezTo>
                    <a:pt x="10812" y="17474"/>
                    <a:pt x="11906" y="17245"/>
                    <a:pt x="12853" y="16746"/>
                  </a:cubicBezTo>
                  <a:cubicBezTo>
                    <a:pt x="14083" y="16080"/>
                    <a:pt x="15482" y="15177"/>
                    <a:pt x="16306" y="14015"/>
                  </a:cubicBezTo>
                  <a:cubicBezTo>
                    <a:pt x="18337" y="11386"/>
                    <a:pt x="18586" y="7594"/>
                    <a:pt x="17051" y="4706"/>
                  </a:cubicBezTo>
                  <a:cubicBezTo>
                    <a:pt x="15679" y="2244"/>
                    <a:pt x="12621" y="0"/>
                    <a:pt x="9634" y="0"/>
                  </a:cubicBezTo>
                  <a:close/>
                </a:path>
              </a:pathLst>
            </a:custGeom>
            <a:solidFill>
              <a:srgbClr val="7FB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086675" y="3286200"/>
              <a:ext cx="425450" cy="391625"/>
            </a:xfrm>
            <a:custGeom>
              <a:avLst/>
              <a:gdLst/>
              <a:ahLst/>
              <a:cxnLst/>
              <a:rect l="l" t="t" r="r" b="b"/>
              <a:pathLst>
                <a:path w="17018" h="15665" extrusionOk="0">
                  <a:moveTo>
                    <a:pt x="8782" y="1"/>
                  </a:moveTo>
                  <a:cubicBezTo>
                    <a:pt x="8168" y="1"/>
                    <a:pt x="7563" y="99"/>
                    <a:pt x="6986" y="314"/>
                  </a:cubicBezTo>
                  <a:cubicBezTo>
                    <a:pt x="3160" y="1713"/>
                    <a:pt x="1" y="4613"/>
                    <a:pt x="1028" y="9194"/>
                  </a:cubicBezTo>
                  <a:cubicBezTo>
                    <a:pt x="1569" y="11553"/>
                    <a:pt x="3262" y="13505"/>
                    <a:pt x="5316" y="14690"/>
                  </a:cubicBezTo>
                  <a:cubicBezTo>
                    <a:pt x="6241" y="15209"/>
                    <a:pt x="7257" y="15525"/>
                    <a:pt x="8306" y="15626"/>
                  </a:cubicBezTo>
                  <a:cubicBezTo>
                    <a:pt x="8565" y="15651"/>
                    <a:pt x="8825" y="15664"/>
                    <a:pt x="9085" y="15664"/>
                  </a:cubicBezTo>
                  <a:cubicBezTo>
                    <a:pt x="10342" y="15664"/>
                    <a:pt x="11584" y="15363"/>
                    <a:pt x="12594" y="14690"/>
                  </a:cubicBezTo>
                  <a:cubicBezTo>
                    <a:pt x="13644" y="14001"/>
                    <a:pt x="14806" y="13065"/>
                    <a:pt x="15438" y="11948"/>
                  </a:cubicBezTo>
                  <a:cubicBezTo>
                    <a:pt x="17017" y="9420"/>
                    <a:pt x="16893" y="6012"/>
                    <a:pt x="15268" y="3575"/>
                  </a:cubicBezTo>
                  <a:cubicBezTo>
                    <a:pt x="13927" y="1635"/>
                    <a:pt x="11289" y="1"/>
                    <a:pt x="8782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1118000" y="3314325"/>
              <a:ext cx="364775" cy="335800"/>
            </a:xfrm>
            <a:custGeom>
              <a:avLst/>
              <a:gdLst/>
              <a:ahLst/>
              <a:cxnLst/>
              <a:rect l="l" t="t" r="r" b="b"/>
              <a:pathLst>
                <a:path w="14591" h="13432" extrusionOk="0">
                  <a:moveTo>
                    <a:pt x="7534" y="1"/>
                  </a:moveTo>
                  <a:cubicBezTo>
                    <a:pt x="7007" y="1"/>
                    <a:pt x="6488" y="85"/>
                    <a:pt x="5992" y="272"/>
                  </a:cubicBezTo>
                  <a:cubicBezTo>
                    <a:pt x="2709" y="1468"/>
                    <a:pt x="0" y="3951"/>
                    <a:pt x="892" y="7878"/>
                  </a:cubicBezTo>
                  <a:cubicBezTo>
                    <a:pt x="1343" y="9909"/>
                    <a:pt x="2788" y="11590"/>
                    <a:pt x="4559" y="12606"/>
                  </a:cubicBezTo>
                  <a:cubicBezTo>
                    <a:pt x="5349" y="13046"/>
                    <a:pt x="6218" y="13316"/>
                    <a:pt x="7121" y="13395"/>
                  </a:cubicBezTo>
                  <a:cubicBezTo>
                    <a:pt x="7352" y="13420"/>
                    <a:pt x="7584" y="13432"/>
                    <a:pt x="7816" y="13432"/>
                  </a:cubicBezTo>
                  <a:cubicBezTo>
                    <a:pt x="8887" y="13432"/>
                    <a:pt x="9946" y="13169"/>
                    <a:pt x="10799" y="12594"/>
                  </a:cubicBezTo>
                  <a:cubicBezTo>
                    <a:pt x="11691" y="11996"/>
                    <a:pt x="12695" y="11195"/>
                    <a:pt x="13237" y="10247"/>
                  </a:cubicBezTo>
                  <a:cubicBezTo>
                    <a:pt x="14591" y="8081"/>
                    <a:pt x="14489" y="5158"/>
                    <a:pt x="13101" y="3070"/>
                  </a:cubicBezTo>
                  <a:cubicBezTo>
                    <a:pt x="11941" y="1412"/>
                    <a:pt x="9682" y="1"/>
                    <a:pt x="7534" y="1"/>
                  </a:cubicBezTo>
                  <a:close/>
                </a:path>
              </a:pathLst>
            </a:custGeom>
            <a:solidFill>
              <a:srgbClr val="C3D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241850" y="3308425"/>
              <a:ext cx="106100" cy="347000"/>
            </a:xfrm>
            <a:custGeom>
              <a:avLst/>
              <a:gdLst/>
              <a:ahLst/>
              <a:cxnLst/>
              <a:rect l="l" t="t" r="r" b="b"/>
              <a:pathLst>
                <a:path w="4244" h="13880" extrusionOk="0">
                  <a:moveTo>
                    <a:pt x="4243" y="0"/>
                  </a:moveTo>
                  <a:cubicBezTo>
                    <a:pt x="4243" y="0"/>
                    <a:pt x="4164" y="215"/>
                    <a:pt x="4074" y="598"/>
                  </a:cubicBezTo>
                  <a:cubicBezTo>
                    <a:pt x="3984" y="982"/>
                    <a:pt x="3769" y="1524"/>
                    <a:pt x="3589" y="2167"/>
                  </a:cubicBezTo>
                  <a:cubicBezTo>
                    <a:pt x="3498" y="2494"/>
                    <a:pt x="3374" y="2833"/>
                    <a:pt x="3239" y="3205"/>
                  </a:cubicBezTo>
                  <a:lnTo>
                    <a:pt x="2810" y="4356"/>
                  </a:lnTo>
                  <a:cubicBezTo>
                    <a:pt x="2663" y="4751"/>
                    <a:pt x="2505" y="5168"/>
                    <a:pt x="2359" y="5586"/>
                  </a:cubicBezTo>
                  <a:cubicBezTo>
                    <a:pt x="2201" y="6003"/>
                    <a:pt x="2065" y="6443"/>
                    <a:pt x="1919" y="6872"/>
                  </a:cubicBezTo>
                  <a:cubicBezTo>
                    <a:pt x="1659" y="7741"/>
                    <a:pt x="1366" y="8587"/>
                    <a:pt x="1095" y="9400"/>
                  </a:cubicBezTo>
                  <a:cubicBezTo>
                    <a:pt x="824" y="10212"/>
                    <a:pt x="598" y="10968"/>
                    <a:pt x="406" y="11634"/>
                  </a:cubicBezTo>
                  <a:cubicBezTo>
                    <a:pt x="248" y="12165"/>
                    <a:pt x="136" y="12706"/>
                    <a:pt x="45" y="13248"/>
                  </a:cubicBezTo>
                  <a:cubicBezTo>
                    <a:pt x="11" y="13406"/>
                    <a:pt x="0" y="13564"/>
                    <a:pt x="0" y="13710"/>
                  </a:cubicBezTo>
                  <a:cubicBezTo>
                    <a:pt x="12" y="13767"/>
                    <a:pt x="17" y="13809"/>
                    <a:pt x="20" y="13838"/>
                  </a:cubicBezTo>
                  <a:lnTo>
                    <a:pt x="20" y="13838"/>
                  </a:lnTo>
                  <a:cubicBezTo>
                    <a:pt x="20" y="13808"/>
                    <a:pt x="22" y="13764"/>
                    <a:pt x="34" y="13710"/>
                  </a:cubicBezTo>
                  <a:cubicBezTo>
                    <a:pt x="57" y="13598"/>
                    <a:pt x="79" y="13451"/>
                    <a:pt x="136" y="13259"/>
                  </a:cubicBezTo>
                  <a:cubicBezTo>
                    <a:pt x="237" y="12875"/>
                    <a:pt x="429" y="12356"/>
                    <a:pt x="666" y="11713"/>
                  </a:cubicBezTo>
                  <a:cubicBezTo>
                    <a:pt x="892" y="11070"/>
                    <a:pt x="1185" y="10325"/>
                    <a:pt x="1490" y="9535"/>
                  </a:cubicBezTo>
                  <a:cubicBezTo>
                    <a:pt x="1794" y="8745"/>
                    <a:pt x="2099" y="7877"/>
                    <a:pt x="2381" y="7019"/>
                  </a:cubicBezTo>
                  <a:cubicBezTo>
                    <a:pt x="2517" y="6590"/>
                    <a:pt x="2652" y="6150"/>
                    <a:pt x="2799" y="5733"/>
                  </a:cubicBezTo>
                  <a:lnTo>
                    <a:pt x="3216" y="4491"/>
                  </a:lnTo>
                  <a:cubicBezTo>
                    <a:pt x="3352" y="4085"/>
                    <a:pt x="3464" y="3690"/>
                    <a:pt x="3566" y="3306"/>
                  </a:cubicBezTo>
                  <a:cubicBezTo>
                    <a:pt x="3679" y="2934"/>
                    <a:pt x="3792" y="2584"/>
                    <a:pt x="3848" y="2246"/>
                  </a:cubicBezTo>
                  <a:cubicBezTo>
                    <a:pt x="3995" y="1569"/>
                    <a:pt x="4108" y="1016"/>
                    <a:pt x="4164" y="621"/>
                  </a:cubicBezTo>
                  <a:cubicBezTo>
                    <a:pt x="4209" y="226"/>
                    <a:pt x="4243" y="0"/>
                    <a:pt x="4243" y="0"/>
                  </a:cubicBezTo>
                  <a:close/>
                  <a:moveTo>
                    <a:pt x="20" y="13838"/>
                  </a:moveTo>
                  <a:cubicBezTo>
                    <a:pt x="20" y="13864"/>
                    <a:pt x="23" y="13880"/>
                    <a:pt x="23" y="13880"/>
                  </a:cubicBezTo>
                  <a:cubicBezTo>
                    <a:pt x="23" y="13880"/>
                    <a:pt x="23" y="13866"/>
                    <a:pt x="20" y="13838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1144525" y="3386000"/>
              <a:ext cx="306100" cy="212450"/>
            </a:xfrm>
            <a:custGeom>
              <a:avLst/>
              <a:gdLst/>
              <a:ahLst/>
              <a:cxnLst/>
              <a:rect l="l" t="t" r="r" b="b"/>
              <a:pathLst>
                <a:path w="12244" h="8498" extrusionOk="0">
                  <a:moveTo>
                    <a:pt x="0" y="0"/>
                  </a:moveTo>
                  <a:lnTo>
                    <a:pt x="305" y="316"/>
                  </a:lnTo>
                  <a:cubicBezTo>
                    <a:pt x="406" y="407"/>
                    <a:pt x="531" y="497"/>
                    <a:pt x="643" y="587"/>
                  </a:cubicBezTo>
                  <a:cubicBezTo>
                    <a:pt x="869" y="756"/>
                    <a:pt x="1106" y="914"/>
                    <a:pt x="1332" y="1084"/>
                  </a:cubicBezTo>
                  <a:lnTo>
                    <a:pt x="2720" y="2065"/>
                  </a:lnTo>
                  <a:lnTo>
                    <a:pt x="5484" y="4063"/>
                  </a:lnTo>
                  <a:cubicBezTo>
                    <a:pt x="6410" y="4728"/>
                    <a:pt x="7324" y="5383"/>
                    <a:pt x="8271" y="6015"/>
                  </a:cubicBezTo>
                  <a:cubicBezTo>
                    <a:pt x="8745" y="6342"/>
                    <a:pt x="9231" y="6647"/>
                    <a:pt x="9716" y="6951"/>
                  </a:cubicBezTo>
                  <a:cubicBezTo>
                    <a:pt x="10190" y="7256"/>
                    <a:pt x="10664" y="7561"/>
                    <a:pt x="11160" y="7854"/>
                  </a:cubicBezTo>
                  <a:cubicBezTo>
                    <a:pt x="11341" y="7944"/>
                    <a:pt x="11533" y="8035"/>
                    <a:pt x="11724" y="8136"/>
                  </a:cubicBezTo>
                  <a:lnTo>
                    <a:pt x="12007" y="8294"/>
                  </a:lnTo>
                  <a:cubicBezTo>
                    <a:pt x="12052" y="8317"/>
                    <a:pt x="12097" y="8351"/>
                    <a:pt x="12142" y="8384"/>
                  </a:cubicBezTo>
                  <a:cubicBezTo>
                    <a:pt x="12165" y="8396"/>
                    <a:pt x="12176" y="8418"/>
                    <a:pt x="12198" y="8430"/>
                  </a:cubicBezTo>
                  <a:cubicBezTo>
                    <a:pt x="12210" y="8452"/>
                    <a:pt x="12243" y="8475"/>
                    <a:pt x="12221" y="8497"/>
                  </a:cubicBezTo>
                  <a:lnTo>
                    <a:pt x="12221" y="8497"/>
                  </a:lnTo>
                  <a:cubicBezTo>
                    <a:pt x="12243" y="8475"/>
                    <a:pt x="12221" y="8441"/>
                    <a:pt x="12210" y="8418"/>
                  </a:cubicBezTo>
                  <a:cubicBezTo>
                    <a:pt x="12187" y="8407"/>
                    <a:pt x="12176" y="8384"/>
                    <a:pt x="12153" y="8362"/>
                  </a:cubicBezTo>
                  <a:cubicBezTo>
                    <a:pt x="12119" y="8328"/>
                    <a:pt x="12074" y="8294"/>
                    <a:pt x="12029" y="8249"/>
                  </a:cubicBezTo>
                  <a:cubicBezTo>
                    <a:pt x="11950" y="8181"/>
                    <a:pt x="11860" y="8125"/>
                    <a:pt x="11770" y="8057"/>
                  </a:cubicBezTo>
                  <a:cubicBezTo>
                    <a:pt x="11600" y="7933"/>
                    <a:pt x="11420" y="7820"/>
                    <a:pt x="11239" y="7707"/>
                  </a:cubicBezTo>
                  <a:cubicBezTo>
                    <a:pt x="10799" y="7346"/>
                    <a:pt x="10336" y="7008"/>
                    <a:pt x="9885" y="6669"/>
                  </a:cubicBezTo>
                  <a:cubicBezTo>
                    <a:pt x="9422" y="6342"/>
                    <a:pt x="8971" y="5992"/>
                    <a:pt x="8508" y="5665"/>
                  </a:cubicBezTo>
                  <a:cubicBezTo>
                    <a:pt x="7594" y="4999"/>
                    <a:pt x="6680" y="4322"/>
                    <a:pt x="5744" y="3668"/>
                  </a:cubicBezTo>
                  <a:cubicBezTo>
                    <a:pt x="5281" y="3340"/>
                    <a:pt x="4807" y="3013"/>
                    <a:pt x="4333" y="2697"/>
                  </a:cubicBezTo>
                  <a:cubicBezTo>
                    <a:pt x="3859" y="2381"/>
                    <a:pt x="3397" y="2065"/>
                    <a:pt x="2900" y="1772"/>
                  </a:cubicBezTo>
                  <a:lnTo>
                    <a:pt x="2178" y="1321"/>
                  </a:lnTo>
                  <a:cubicBezTo>
                    <a:pt x="1930" y="1185"/>
                    <a:pt x="1693" y="1016"/>
                    <a:pt x="1445" y="881"/>
                  </a:cubicBezTo>
                  <a:cubicBezTo>
                    <a:pt x="1196" y="756"/>
                    <a:pt x="948" y="610"/>
                    <a:pt x="700" y="474"/>
                  </a:cubicBezTo>
                  <a:cubicBezTo>
                    <a:pt x="452" y="328"/>
                    <a:pt x="215" y="170"/>
                    <a:pt x="0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230550" y="3317450"/>
              <a:ext cx="128950" cy="341650"/>
            </a:xfrm>
            <a:custGeom>
              <a:avLst/>
              <a:gdLst/>
              <a:ahLst/>
              <a:cxnLst/>
              <a:rect l="l" t="t" r="r" b="b"/>
              <a:pathLst>
                <a:path w="5158" h="13666" extrusionOk="0">
                  <a:moveTo>
                    <a:pt x="1" y="0"/>
                  </a:moveTo>
                  <a:lnTo>
                    <a:pt x="80" y="136"/>
                  </a:lnTo>
                  <a:cubicBezTo>
                    <a:pt x="148" y="271"/>
                    <a:pt x="215" y="418"/>
                    <a:pt x="272" y="565"/>
                  </a:cubicBezTo>
                  <a:cubicBezTo>
                    <a:pt x="430" y="926"/>
                    <a:pt x="576" y="1479"/>
                    <a:pt x="779" y="2133"/>
                  </a:cubicBezTo>
                  <a:cubicBezTo>
                    <a:pt x="983" y="2788"/>
                    <a:pt x="1208" y="3555"/>
                    <a:pt x="1468" y="4367"/>
                  </a:cubicBezTo>
                  <a:cubicBezTo>
                    <a:pt x="1727" y="5180"/>
                    <a:pt x="2009" y="6060"/>
                    <a:pt x="2292" y="6929"/>
                  </a:cubicBezTo>
                  <a:cubicBezTo>
                    <a:pt x="2438" y="7358"/>
                    <a:pt x="2585" y="7786"/>
                    <a:pt x="2720" y="8215"/>
                  </a:cubicBezTo>
                  <a:cubicBezTo>
                    <a:pt x="2856" y="8644"/>
                    <a:pt x="3048" y="9061"/>
                    <a:pt x="3206" y="9456"/>
                  </a:cubicBezTo>
                  <a:cubicBezTo>
                    <a:pt x="3533" y="10246"/>
                    <a:pt x="3849" y="10991"/>
                    <a:pt x="4142" y="11612"/>
                  </a:cubicBezTo>
                  <a:cubicBezTo>
                    <a:pt x="4424" y="12232"/>
                    <a:pt x="4684" y="12740"/>
                    <a:pt x="4864" y="13101"/>
                  </a:cubicBezTo>
                  <a:cubicBezTo>
                    <a:pt x="5056" y="13462"/>
                    <a:pt x="5158" y="13665"/>
                    <a:pt x="5158" y="13665"/>
                  </a:cubicBezTo>
                  <a:lnTo>
                    <a:pt x="4943" y="13067"/>
                  </a:lnTo>
                  <a:cubicBezTo>
                    <a:pt x="4819" y="12695"/>
                    <a:pt x="4639" y="12153"/>
                    <a:pt x="4379" y="11510"/>
                  </a:cubicBezTo>
                  <a:cubicBezTo>
                    <a:pt x="4131" y="10878"/>
                    <a:pt x="3894" y="10111"/>
                    <a:pt x="3601" y="9310"/>
                  </a:cubicBezTo>
                  <a:cubicBezTo>
                    <a:pt x="3454" y="8904"/>
                    <a:pt x="3296" y="8509"/>
                    <a:pt x="3160" y="8080"/>
                  </a:cubicBezTo>
                  <a:cubicBezTo>
                    <a:pt x="3025" y="7651"/>
                    <a:pt x="2890" y="7211"/>
                    <a:pt x="2743" y="6771"/>
                  </a:cubicBezTo>
                  <a:cubicBezTo>
                    <a:pt x="2596" y="6342"/>
                    <a:pt x="2450" y="5913"/>
                    <a:pt x="2314" y="5484"/>
                  </a:cubicBezTo>
                  <a:cubicBezTo>
                    <a:pt x="2179" y="5056"/>
                    <a:pt x="2009" y="4638"/>
                    <a:pt x="1874" y="4232"/>
                  </a:cubicBezTo>
                  <a:cubicBezTo>
                    <a:pt x="1581" y="3431"/>
                    <a:pt x="1276" y="2686"/>
                    <a:pt x="1028" y="2043"/>
                  </a:cubicBezTo>
                  <a:cubicBezTo>
                    <a:pt x="847" y="1524"/>
                    <a:pt x="610" y="1016"/>
                    <a:pt x="351" y="519"/>
                  </a:cubicBezTo>
                  <a:cubicBezTo>
                    <a:pt x="283" y="384"/>
                    <a:pt x="193" y="249"/>
                    <a:pt x="102" y="1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1163700" y="3358075"/>
              <a:ext cx="273100" cy="239800"/>
            </a:xfrm>
            <a:custGeom>
              <a:avLst/>
              <a:gdLst/>
              <a:ahLst/>
              <a:cxnLst/>
              <a:rect l="l" t="t" r="r" b="b"/>
              <a:pathLst>
                <a:path w="10924" h="9592" extrusionOk="0">
                  <a:moveTo>
                    <a:pt x="10924" y="0"/>
                  </a:moveTo>
                  <a:cubicBezTo>
                    <a:pt x="10867" y="113"/>
                    <a:pt x="10799" y="203"/>
                    <a:pt x="10709" y="282"/>
                  </a:cubicBezTo>
                  <a:cubicBezTo>
                    <a:pt x="10619" y="361"/>
                    <a:pt x="10529" y="429"/>
                    <a:pt x="10438" y="497"/>
                  </a:cubicBezTo>
                  <a:cubicBezTo>
                    <a:pt x="10247" y="643"/>
                    <a:pt x="10043" y="756"/>
                    <a:pt x="9852" y="926"/>
                  </a:cubicBezTo>
                  <a:cubicBezTo>
                    <a:pt x="9423" y="1264"/>
                    <a:pt x="9005" y="1614"/>
                    <a:pt x="8588" y="1975"/>
                  </a:cubicBezTo>
                  <a:cubicBezTo>
                    <a:pt x="8170" y="2336"/>
                    <a:pt x="7741" y="2675"/>
                    <a:pt x="7335" y="3036"/>
                  </a:cubicBezTo>
                  <a:cubicBezTo>
                    <a:pt x="6500" y="3758"/>
                    <a:pt x="5710" y="4503"/>
                    <a:pt x="4909" y="5259"/>
                  </a:cubicBezTo>
                  <a:lnTo>
                    <a:pt x="4311" y="5823"/>
                  </a:lnTo>
                  <a:lnTo>
                    <a:pt x="3713" y="6342"/>
                  </a:lnTo>
                  <a:cubicBezTo>
                    <a:pt x="3284" y="6669"/>
                    <a:pt x="2833" y="6996"/>
                    <a:pt x="2404" y="7346"/>
                  </a:cubicBezTo>
                  <a:cubicBezTo>
                    <a:pt x="2201" y="7527"/>
                    <a:pt x="1975" y="7685"/>
                    <a:pt x="1783" y="7877"/>
                  </a:cubicBezTo>
                  <a:cubicBezTo>
                    <a:pt x="1580" y="8080"/>
                    <a:pt x="1377" y="8260"/>
                    <a:pt x="1197" y="8475"/>
                  </a:cubicBezTo>
                  <a:cubicBezTo>
                    <a:pt x="1005" y="8678"/>
                    <a:pt x="824" y="8870"/>
                    <a:pt x="632" y="9061"/>
                  </a:cubicBezTo>
                  <a:cubicBezTo>
                    <a:pt x="542" y="9163"/>
                    <a:pt x="441" y="9253"/>
                    <a:pt x="328" y="9332"/>
                  </a:cubicBezTo>
                  <a:lnTo>
                    <a:pt x="0" y="9592"/>
                  </a:lnTo>
                  <a:cubicBezTo>
                    <a:pt x="249" y="9468"/>
                    <a:pt x="486" y="9321"/>
                    <a:pt x="700" y="9163"/>
                  </a:cubicBezTo>
                  <a:cubicBezTo>
                    <a:pt x="915" y="8982"/>
                    <a:pt x="1140" y="8813"/>
                    <a:pt x="1343" y="8633"/>
                  </a:cubicBezTo>
                  <a:cubicBezTo>
                    <a:pt x="1546" y="8441"/>
                    <a:pt x="1750" y="8272"/>
                    <a:pt x="1964" y="8102"/>
                  </a:cubicBezTo>
                  <a:cubicBezTo>
                    <a:pt x="2167" y="7933"/>
                    <a:pt x="2393" y="7775"/>
                    <a:pt x="2618" y="7617"/>
                  </a:cubicBezTo>
                  <a:cubicBezTo>
                    <a:pt x="2844" y="7459"/>
                    <a:pt x="3070" y="7312"/>
                    <a:pt x="3295" y="7166"/>
                  </a:cubicBezTo>
                  <a:lnTo>
                    <a:pt x="3973" y="6692"/>
                  </a:lnTo>
                  <a:lnTo>
                    <a:pt x="4627" y="6161"/>
                  </a:lnTo>
                  <a:lnTo>
                    <a:pt x="5225" y="5597"/>
                  </a:lnTo>
                  <a:cubicBezTo>
                    <a:pt x="6038" y="4852"/>
                    <a:pt x="6827" y="4096"/>
                    <a:pt x="7617" y="3340"/>
                  </a:cubicBezTo>
                  <a:cubicBezTo>
                    <a:pt x="8024" y="2979"/>
                    <a:pt x="8407" y="2596"/>
                    <a:pt x="8802" y="2212"/>
                  </a:cubicBezTo>
                  <a:cubicBezTo>
                    <a:pt x="9186" y="1828"/>
                    <a:pt x="9592" y="1456"/>
                    <a:pt x="9976" y="1061"/>
                  </a:cubicBezTo>
                  <a:cubicBezTo>
                    <a:pt x="10122" y="903"/>
                    <a:pt x="10314" y="756"/>
                    <a:pt x="10495" y="598"/>
                  </a:cubicBezTo>
                  <a:cubicBezTo>
                    <a:pt x="10574" y="508"/>
                    <a:pt x="10664" y="429"/>
                    <a:pt x="10743" y="339"/>
                  </a:cubicBezTo>
                  <a:cubicBezTo>
                    <a:pt x="10822" y="237"/>
                    <a:pt x="10878" y="124"/>
                    <a:pt x="10924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115450" y="3480500"/>
              <a:ext cx="374400" cy="16475"/>
            </a:xfrm>
            <a:custGeom>
              <a:avLst/>
              <a:gdLst/>
              <a:ahLst/>
              <a:cxnLst/>
              <a:rect l="l" t="t" r="r" b="b"/>
              <a:pathLst>
                <a:path w="14976" h="659" extrusionOk="0">
                  <a:moveTo>
                    <a:pt x="10236" y="1"/>
                  </a:moveTo>
                  <a:cubicBezTo>
                    <a:pt x="9344" y="1"/>
                    <a:pt x="8396" y="12"/>
                    <a:pt x="7471" y="57"/>
                  </a:cubicBezTo>
                  <a:lnTo>
                    <a:pt x="6072" y="136"/>
                  </a:lnTo>
                  <a:cubicBezTo>
                    <a:pt x="5609" y="159"/>
                    <a:pt x="5169" y="226"/>
                    <a:pt x="4729" y="226"/>
                  </a:cubicBezTo>
                  <a:cubicBezTo>
                    <a:pt x="4289" y="238"/>
                    <a:pt x="3860" y="260"/>
                    <a:pt x="3454" y="271"/>
                  </a:cubicBezTo>
                  <a:lnTo>
                    <a:pt x="3172" y="271"/>
                  </a:lnTo>
                  <a:lnTo>
                    <a:pt x="2890" y="249"/>
                  </a:lnTo>
                  <a:lnTo>
                    <a:pt x="2348" y="192"/>
                  </a:lnTo>
                  <a:cubicBezTo>
                    <a:pt x="1648" y="113"/>
                    <a:pt x="1062" y="102"/>
                    <a:pt x="655" y="68"/>
                  </a:cubicBezTo>
                  <a:lnTo>
                    <a:pt x="1" y="46"/>
                  </a:lnTo>
                  <a:lnTo>
                    <a:pt x="622" y="181"/>
                  </a:lnTo>
                  <a:lnTo>
                    <a:pt x="2303" y="474"/>
                  </a:lnTo>
                  <a:lnTo>
                    <a:pt x="2856" y="565"/>
                  </a:lnTo>
                  <a:lnTo>
                    <a:pt x="3138" y="610"/>
                  </a:lnTo>
                  <a:cubicBezTo>
                    <a:pt x="3262" y="632"/>
                    <a:pt x="3341" y="632"/>
                    <a:pt x="3443" y="632"/>
                  </a:cubicBezTo>
                  <a:cubicBezTo>
                    <a:pt x="3771" y="642"/>
                    <a:pt x="4115" y="658"/>
                    <a:pt x="4467" y="658"/>
                  </a:cubicBezTo>
                  <a:cubicBezTo>
                    <a:pt x="4550" y="658"/>
                    <a:pt x="4634" y="657"/>
                    <a:pt x="4718" y="655"/>
                  </a:cubicBezTo>
                  <a:cubicBezTo>
                    <a:pt x="5158" y="655"/>
                    <a:pt x="5609" y="632"/>
                    <a:pt x="6083" y="610"/>
                  </a:cubicBezTo>
                  <a:lnTo>
                    <a:pt x="7482" y="553"/>
                  </a:lnTo>
                  <a:cubicBezTo>
                    <a:pt x="7945" y="520"/>
                    <a:pt x="8419" y="497"/>
                    <a:pt x="8882" y="486"/>
                  </a:cubicBezTo>
                  <a:cubicBezTo>
                    <a:pt x="9333" y="474"/>
                    <a:pt x="9784" y="429"/>
                    <a:pt x="10224" y="429"/>
                  </a:cubicBezTo>
                  <a:cubicBezTo>
                    <a:pt x="10676" y="429"/>
                    <a:pt x="11093" y="429"/>
                    <a:pt x="11499" y="396"/>
                  </a:cubicBezTo>
                  <a:cubicBezTo>
                    <a:pt x="11631" y="388"/>
                    <a:pt x="11760" y="385"/>
                    <a:pt x="11887" y="385"/>
                  </a:cubicBezTo>
                  <a:cubicBezTo>
                    <a:pt x="12141" y="385"/>
                    <a:pt x="12387" y="396"/>
                    <a:pt x="12628" y="396"/>
                  </a:cubicBezTo>
                  <a:cubicBezTo>
                    <a:pt x="12861" y="396"/>
                    <a:pt x="13079" y="401"/>
                    <a:pt x="13289" y="401"/>
                  </a:cubicBezTo>
                  <a:cubicBezTo>
                    <a:pt x="13394" y="401"/>
                    <a:pt x="13497" y="399"/>
                    <a:pt x="13598" y="396"/>
                  </a:cubicBezTo>
                  <a:lnTo>
                    <a:pt x="14332" y="339"/>
                  </a:lnTo>
                  <a:cubicBezTo>
                    <a:pt x="14490" y="328"/>
                    <a:pt x="14648" y="328"/>
                    <a:pt x="14806" y="328"/>
                  </a:cubicBezTo>
                  <a:lnTo>
                    <a:pt x="14975" y="328"/>
                  </a:lnTo>
                  <a:lnTo>
                    <a:pt x="14806" y="294"/>
                  </a:lnTo>
                  <a:cubicBezTo>
                    <a:pt x="14648" y="260"/>
                    <a:pt x="14490" y="249"/>
                    <a:pt x="14332" y="249"/>
                  </a:cubicBezTo>
                  <a:lnTo>
                    <a:pt x="13598" y="215"/>
                  </a:lnTo>
                  <a:lnTo>
                    <a:pt x="12639" y="125"/>
                  </a:lnTo>
                  <a:cubicBezTo>
                    <a:pt x="12289" y="102"/>
                    <a:pt x="11894" y="57"/>
                    <a:pt x="11499" y="46"/>
                  </a:cubicBezTo>
                  <a:cubicBezTo>
                    <a:pt x="11105" y="23"/>
                    <a:pt x="10676" y="12"/>
                    <a:pt x="10236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0" name="Google Shape;5110;p21"/>
          <p:cNvGrpSpPr/>
          <p:nvPr/>
        </p:nvGrpSpPr>
        <p:grpSpPr>
          <a:xfrm>
            <a:off x="5050253" y="1039860"/>
            <a:ext cx="637872" cy="599708"/>
            <a:chOff x="1071450" y="3263575"/>
            <a:chExt cx="464650" cy="436850"/>
          </a:xfrm>
        </p:grpSpPr>
        <p:sp>
          <p:nvSpPr>
            <p:cNvPr id="5111" name="Google Shape;5111;p21"/>
            <p:cNvSpPr/>
            <p:nvPr/>
          </p:nvSpPr>
          <p:spPr>
            <a:xfrm>
              <a:off x="1071450" y="3263575"/>
              <a:ext cx="464650" cy="436850"/>
            </a:xfrm>
            <a:custGeom>
              <a:avLst/>
              <a:gdLst/>
              <a:ahLst/>
              <a:cxnLst/>
              <a:rect l="l" t="t" r="r" b="b"/>
              <a:pathLst>
                <a:path w="18586" h="17474" extrusionOk="0">
                  <a:moveTo>
                    <a:pt x="9634" y="0"/>
                  </a:moveTo>
                  <a:cubicBezTo>
                    <a:pt x="9157" y="0"/>
                    <a:pt x="8682" y="58"/>
                    <a:pt x="8215" y="181"/>
                  </a:cubicBezTo>
                  <a:cubicBezTo>
                    <a:pt x="3826" y="1309"/>
                    <a:pt x="1" y="4164"/>
                    <a:pt x="644" y="9355"/>
                  </a:cubicBezTo>
                  <a:cubicBezTo>
                    <a:pt x="971" y="12040"/>
                    <a:pt x="2630" y="14399"/>
                    <a:pt x="4774" y="15933"/>
                  </a:cubicBezTo>
                  <a:cubicBezTo>
                    <a:pt x="5744" y="16610"/>
                    <a:pt x="6839" y="17073"/>
                    <a:pt x="8001" y="17299"/>
                  </a:cubicBezTo>
                  <a:cubicBezTo>
                    <a:pt x="8560" y="17414"/>
                    <a:pt x="9133" y="17474"/>
                    <a:pt x="9703" y="17474"/>
                  </a:cubicBezTo>
                  <a:cubicBezTo>
                    <a:pt x="10812" y="17474"/>
                    <a:pt x="11906" y="17245"/>
                    <a:pt x="12853" y="16746"/>
                  </a:cubicBezTo>
                  <a:cubicBezTo>
                    <a:pt x="14083" y="16080"/>
                    <a:pt x="15482" y="15177"/>
                    <a:pt x="16306" y="14015"/>
                  </a:cubicBezTo>
                  <a:cubicBezTo>
                    <a:pt x="18337" y="11386"/>
                    <a:pt x="18586" y="7594"/>
                    <a:pt x="17051" y="4706"/>
                  </a:cubicBezTo>
                  <a:cubicBezTo>
                    <a:pt x="15679" y="2244"/>
                    <a:pt x="12621" y="0"/>
                    <a:pt x="9634" y="0"/>
                  </a:cubicBezTo>
                  <a:close/>
                </a:path>
              </a:pathLst>
            </a:custGeom>
            <a:solidFill>
              <a:srgbClr val="7FB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1086675" y="3286200"/>
              <a:ext cx="425450" cy="391625"/>
            </a:xfrm>
            <a:custGeom>
              <a:avLst/>
              <a:gdLst/>
              <a:ahLst/>
              <a:cxnLst/>
              <a:rect l="l" t="t" r="r" b="b"/>
              <a:pathLst>
                <a:path w="17018" h="15665" extrusionOk="0">
                  <a:moveTo>
                    <a:pt x="8782" y="1"/>
                  </a:moveTo>
                  <a:cubicBezTo>
                    <a:pt x="8168" y="1"/>
                    <a:pt x="7563" y="99"/>
                    <a:pt x="6986" y="314"/>
                  </a:cubicBezTo>
                  <a:cubicBezTo>
                    <a:pt x="3160" y="1713"/>
                    <a:pt x="1" y="4613"/>
                    <a:pt x="1028" y="9194"/>
                  </a:cubicBezTo>
                  <a:cubicBezTo>
                    <a:pt x="1569" y="11553"/>
                    <a:pt x="3262" y="13505"/>
                    <a:pt x="5316" y="14690"/>
                  </a:cubicBezTo>
                  <a:cubicBezTo>
                    <a:pt x="6241" y="15209"/>
                    <a:pt x="7257" y="15525"/>
                    <a:pt x="8306" y="15626"/>
                  </a:cubicBezTo>
                  <a:cubicBezTo>
                    <a:pt x="8565" y="15651"/>
                    <a:pt x="8825" y="15664"/>
                    <a:pt x="9085" y="15664"/>
                  </a:cubicBezTo>
                  <a:cubicBezTo>
                    <a:pt x="10342" y="15664"/>
                    <a:pt x="11584" y="15363"/>
                    <a:pt x="12594" y="14690"/>
                  </a:cubicBezTo>
                  <a:cubicBezTo>
                    <a:pt x="13644" y="14001"/>
                    <a:pt x="14806" y="13065"/>
                    <a:pt x="15438" y="11948"/>
                  </a:cubicBezTo>
                  <a:cubicBezTo>
                    <a:pt x="17017" y="9420"/>
                    <a:pt x="16893" y="6012"/>
                    <a:pt x="15268" y="3575"/>
                  </a:cubicBezTo>
                  <a:cubicBezTo>
                    <a:pt x="13927" y="1635"/>
                    <a:pt x="11289" y="1"/>
                    <a:pt x="8782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1118000" y="3314325"/>
              <a:ext cx="364775" cy="335800"/>
            </a:xfrm>
            <a:custGeom>
              <a:avLst/>
              <a:gdLst/>
              <a:ahLst/>
              <a:cxnLst/>
              <a:rect l="l" t="t" r="r" b="b"/>
              <a:pathLst>
                <a:path w="14591" h="13432" extrusionOk="0">
                  <a:moveTo>
                    <a:pt x="7534" y="1"/>
                  </a:moveTo>
                  <a:cubicBezTo>
                    <a:pt x="7007" y="1"/>
                    <a:pt x="6488" y="85"/>
                    <a:pt x="5992" y="272"/>
                  </a:cubicBezTo>
                  <a:cubicBezTo>
                    <a:pt x="2709" y="1468"/>
                    <a:pt x="0" y="3951"/>
                    <a:pt x="892" y="7878"/>
                  </a:cubicBezTo>
                  <a:cubicBezTo>
                    <a:pt x="1343" y="9909"/>
                    <a:pt x="2788" y="11590"/>
                    <a:pt x="4559" y="12606"/>
                  </a:cubicBezTo>
                  <a:cubicBezTo>
                    <a:pt x="5349" y="13046"/>
                    <a:pt x="6218" y="13316"/>
                    <a:pt x="7121" y="13395"/>
                  </a:cubicBezTo>
                  <a:cubicBezTo>
                    <a:pt x="7352" y="13420"/>
                    <a:pt x="7584" y="13432"/>
                    <a:pt x="7816" y="13432"/>
                  </a:cubicBezTo>
                  <a:cubicBezTo>
                    <a:pt x="8887" y="13432"/>
                    <a:pt x="9946" y="13169"/>
                    <a:pt x="10799" y="12594"/>
                  </a:cubicBezTo>
                  <a:cubicBezTo>
                    <a:pt x="11691" y="11996"/>
                    <a:pt x="12695" y="11195"/>
                    <a:pt x="13237" y="10247"/>
                  </a:cubicBezTo>
                  <a:cubicBezTo>
                    <a:pt x="14591" y="8081"/>
                    <a:pt x="14489" y="5158"/>
                    <a:pt x="13101" y="3070"/>
                  </a:cubicBezTo>
                  <a:cubicBezTo>
                    <a:pt x="11941" y="1412"/>
                    <a:pt x="9682" y="1"/>
                    <a:pt x="7534" y="1"/>
                  </a:cubicBezTo>
                  <a:close/>
                </a:path>
              </a:pathLst>
            </a:custGeom>
            <a:solidFill>
              <a:srgbClr val="C3D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1241850" y="3308425"/>
              <a:ext cx="106100" cy="347000"/>
            </a:xfrm>
            <a:custGeom>
              <a:avLst/>
              <a:gdLst/>
              <a:ahLst/>
              <a:cxnLst/>
              <a:rect l="l" t="t" r="r" b="b"/>
              <a:pathLst>
                <a:path w="4244" h="13880" extrusionOk="0">
                  <a:moveTo>
                    <a:pt x="4243" y="0"/>
                  </a:moveTo>
                  <a:cubicBezTo>
                    <a:pt x="4243" y="0"/>
                    <a:pt x="4164" y="215"/>
                    <a:pt x="4074" y="598"/>
                  </a:cubicBezTo>
                  <a:cubicBezTo>
                    <a:pt x="3984" y="982"/>
                    <a:pt x="3769" y="1524"/>
                    <a:pt x="3589" y="2167"/>
                  </a:cubicBezTo>
                  <a:cubicBezTo>
                    <a:pt x="3498" y="2494"/>
                    <a:pt x="3374" y="2833"/>
                    <a:pt x="3239" y="3205"/>
                  </a:cubicBezTo>
                  <a:lnTo>
                    <a:pt x="2810" y="4356"/>
                  </a:lnTo>
                  <a:cubicBezTo>
                    <a:pt x="2663" y="4751"/>
                    <a:pt x="2505" y="5168"/>
                    <a:pt x="2359" y="5586"/>
                  </a:cubicBezTo>
                  <a:cubicBezTo>
                    <a:pt x="2201" y="6003"/>
                    <a:pt x="2065" y="6443"/>
                    <a:pt x="1919" y="6872"/>
                  </a:cubicBezTo>
                  <a:cubicBezTo>
                    <a:pt x="1659" y="7741"/>
                    <a:pt x="1366" y="8587"/>
                    <a:pt x="1095" y="9400"/>
                  </a:cubicBezTo>
                  <a:cubicBezTo>
                    <a:pt x="824" y="10212"/>
                    <a:pt x="598" y="10968"/>
                    <a:pt x="406" y="11634"/>
                  </a:cubicBezTo>
                  <a:cubicBezTo>
                    <a:pt x="248" y="12165"/>
                    <a:pt x="136" y="12706"/>
                    <a:pt x="45" y="13248"/>
                  </a:cubicBezTo>
                  <a:cubicBezTo>
                    <a:pt x="11" y="13406"/>
                    <a:pt x="0" y="13564"/>
                    <a:pt x="0" y="13710"/>
                  </a:cubicBezTo>
                  <a:cubicBezTo>
                    <a:pt x="12" y="13767"/>
                    <a:pt x="17" y="13809"/>
                    <a:pt x="20" y="13838"/>
                  </a:cubicBezTo>
                  <a:lnTo>
                    <a:pt x="20" y="13838"/>
                  </a:lnTo>
                  <a:cubicBezTo>
                    <a:pt x="20" y="13808"/>
                    <a:pt x="22" y="13764"/>
                    <a:pt x="34" y="13710"/>
                  </a:cubicBezTo>
                  <a:cubicBezTo>
                    <a:pt x="57" y="13598"/>
                    <a:pt x="79" y="13451"/>
                    <a:pt x="136" y="13259"/>
                  </a:cubicBezTo>
                  <a:cubicBezTo>
                    <a:pt x="237" y="12875"/>
                    <a:pt x="429" y="12356"/>
                    <a:pt x="666" y="11713"/>
                  </a:cubicBezTo>
                  <a:cubicBezTo>
                    <a:pt x="892" y="11070"/>
                    <a:pt x="1185" y="10325"/>
                    <a:pt x="1490" y="9535"/>
                  </a:cubicBezTo>
                  <a:cubicBezTo>
                    <a:pt x="1794" y="8745"/>
                    <a:pt x="2099" y="7877"/>
                    <a:pt x="2381" y="7019"/>
                  </a:cubicBezTo>
                  <a:cubicBezTo>
                    <a:pt x="2517" y="6590"/>
                    <a:pt x="2652" y="6150"/>
                    <a:pt x="2799" y="5733"/>
                  </a:cubicBezTo>
                  <a:lnTo>
                    <a:pt x="3216" y="4491"/>
                  </a:lnTo>
                  <a:cubicBezTo>
                    <a:pt x="3352" y="4085"/>
                    <a:pt x="3464" y="3690"/>
                    <a:pt x="3566" y="3306"/>
                  </a:cubicBezTo>
                  <a:cubicBezTo>
                    <a:pt x="3679" y="2934"/>
                    <a:pt x="3792" y="2584"/>
                    <a:pt x="3848" y="2246"/>
                  </a:cubicBezTo>
                  <a:cubicBezTo>
                    <a:pt x="3995" y="1569"/>
                    <a:pt x="4108" y="1016"/>
                    <a:pt x="4164" y="621"/>
                  </a:cubicBezTo>
                  <a:cubicBezTo>
                    <a:pt x="4209" y="226"/>
                    <a:pt x="4243" y="0"/>
                    <a:pt x="4243" y="0"/>
                  </a:cubicBezTo>
                  <a:close/>
                  <a:moveTo>
                    <a:pt x="20" y="13838"/>
                  </a:moveTo>
                  <a:cubicBezTo>
                    <a:pt x="20" y="13864"/>
                    <a:pt x="23" y="13880"/>
                    <a:pt x="23" y="13880"/>
                  </a:cubicBezTo>
                  <a:cubicBezTo>
                    <a:pt x="23" y="13880"/>
                    <a:pt x="23" y="13866"/>
                    <a:pt x="20" y="13838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1144525" y="3386000"/>
              <a:ext cx="306100" cy="212450"/>
            </a:xfrm>
            <a:custGeom>
              <a:avLst/>
              <a:gdLst/>
              <a:ahLst/>
              <a:cxnLst/>
              <a:rect l="l" t="t" r="r" b="b"/>
              <a:pathLst>
                <a:path w="12244" h="8498" extrusionOk="0">
                  <a:moveTo>
                    <a:pt x="0" y="0"/>
                  </a:moveTo>
                  <a:lnTo>
                    <a:pt x="305" y="316"/>
                  </a:lnTo>
                  <a:cubicBezTo>
                    <a:pt x="406" y="407"/>
                    <a:pt x="531" y="497"/>
                    <a:pt x="643" y="587"/>
                  </a:cubicBezTo>
                  <a:cubicBezTo>
                    <a:pt x="869" y="756"/>
                    <a:pt x="1106" y="914"/>
                    <a:pt x="1332" y="1084"/>
                  </a:cubicBezTo>
                  <a:lnTo>
                    <a:pt x="2720" y="2065"/>
                  </a:lnTo>
                  <a:lnTo>
                    <a:pt x="5484" y="4063"/>
                  </a:lnTo>
                  <a:cubicBezTo>
                    <a:pt x="6410" y="4728"/>
                    <a:pt x="7324" y="5383"/>
                    <a:pt x="8271" y="6015"/>
                  </a:cubicBezTo>
                  <a:cubicBezTo>
                    <a:pt x="8745" y="6342"/>
                    <a:pt x="9231" y="6647"/>
                    <a:pt x="9716" y="6951"/>
                  </a:cubicBezTo>
                  <a:cubicBezTo>
                    <a:pt x="10190" y="7256"/>
                    <a:pt x="10664" y="7561"/>
                    <a:pt x="11160" y="7854"/>
                  </a:cubicBezTo>
                  <a:cubicBezTo>
                    <a:pt x="11341" y="7944"/>
                    <a:pt x="11533" y="8035"/>
                    <a:pt x="11724" y="8136"/>
                  </a:cubicBezTo>
                  <a:lnTo>
                    <a:pt x="12007" y="8294"/>
                  </a:lnTo>
                  <a:cubicBezTo>
                    <a:pt x="12052" y="8317"/>
                    <a:pt x="12097" y="8351"/>
                    <a:pt x="12142" y="8384"/>
                  </a:cubicBezTo>
                  <a:cubicBezTo>
                    <a:pt x="12165" y="8396"/>
                    <a:pt x="12176" y="8418"/>
                    <a:pt x="12198" y="8430"/>
                  </a:cubicBezTo>
                  <a:cubicBezTo>
                    <a:pt x="12210" y="8452"/>
                    <a:pt x="12243" y="8475"/>
                    <a:pt x="12221" y="8497"/>
                  </a:cubicBezTo>
                  <a:lnTo>
                    <a:pt x="12221" y="8497"/>
                  </a:lnTo>
                  <a:cubicBezTo>
                    <a:pt x="12243" y="8475"/>
                    <a:pt x="12221" y="8441"/>
                    <a:pt x="12210" y="8418"/>
                  </a:cubicBezTo>
                  <a:cubicBezTo>
                    <a:pt x="12187" y="8407"/>
                    <a:pt x="12176" y="8384"/>
                    <a:pt x="12153" y="8362"/>
                  </a:cubicBezTo>
                  <a:cubicBezTo>
                    <a:pt x="12119" y="8328"/>
                    <a:pt x="12074" y="8294"/>
                    <a:pt x="12029" y="8249"/>
                  </a:cubicBezTo>
                  <a:cubicBezTo>
                    <a:pt x="11950" y="8181"/>
                    <a:pt x="11860" y="8125"/>
                    <a:pt x="11770" y="8057"/>
                  </a:cubicBezTo>
                  <a:cubicBezTo>
                    <a:pt x="11600" y="7933"/>
                    <a:pt x="11420" y="7820"/>
                    <a:pt x="11239" y="7707"/>
                  </a:cubicBezTo>
                  <a:cubicBezTo>
                    <a:pt x="10799" y="7346"/>
                    <a:pt x="10336" y="7008"/>
                    <a:pt x="9885" y="6669"/>
                  </a:cubicBezTo>
                  <a:cubicBezTo>
                    <a:pt x="9422" y="6342"/>
                    <a:pt x="8971" y="5992"/>
                    <a:pt x="8508" y="5665"/>
                  </a:cubicBezTo>
                  <a:cubicBezTo>
                    <a:pt x="7594" y="4999"/>
                    <a:pt x="6680" y="4322"/>
                    <a:pt x="5744" y="3668"/>
                  </a:cubicBezTo>
                  <a:cubicBezTo>
                    <a:pt x="5281" y="3340"/>
                    <a:pt x="4807" y="3013"/>
                    <a:pt x="4333" y="2697"/>
                  </a:cubicBezTo>
                  <a:cubicBezTo>
                    <a:pt x="3859" y="2381"/>
                    <a:pt x="3397" y="2065"/>
                    <a:pt x="2900" y="1772"/>
                  </a:cubicBezTo>
                  <a:lnTo>
                    <a:pt x="2178" y="1321"/>
                  </a:lnTo>
                  <a:cubicBezTo>
                    <a:pt x="1930" y="1185"/>
                    <a:pt x="1693" y="1016"/>
                    <a:pt x="1445" y="881"/>
                  </a:cubicBezTo>
                  <a:cubicBezTo>
                    <a:pt x="1196" y="756"/>
                    <a:pt x="948" y="610"/>
                    <a:pt x="700" y="474"/>
                  </a:cubicBezTo>
                  <a:cubicBezTo>
                    <a:pt x="452" y="328"/>
                    <a:pt x="215" y="170"/>
                    <a:pt x="0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1230550" y="3317450"/>
              <a:ext cx="128950" cy="341650"/>
            </a:xfrm>
            <a:custGeom>
              <a:avLst/>
              <a:gdLst/>
              <a:ahLst/>
              <a:cxnLst/>
              <a:rect l="l" t="t" r="r" b="b"/>
              <a:pathLst>
                <a:path w="5158" h="13666" extrusionOk="0">
                  <a:moveTo>
                    <a:pt x="1" y="0"/>
                  </a:moveTo>
                  <a:lnTo>
                    <a:pt x="80" y="136"/>
                  </a:lnTo>
                  <a:cubicBezTo>
                    <a:pt x="148" y="271"/>
                    <a:pt x="215" y="418"/>
                    <a:pt x="272" y="565"/>
                  </a:cubicBezTo>
                  <a:cubicBezTo>
                    <a:pt x="430" y="926"/>
                    <a:pt x="576" y="1479"/>
                    <a:pt x="779" y="2133"/>
                  </a:cubicBezTo>
                  <a:cubicBezTo>
                    <a:pt x="983" y="2788"/>
                    <a:pt x="1208" y="3555"/>
                    <a:pt x="1468" y="4367"/>
                  </a:cubicBezTo>
                  <a:cubicBezTo>
                    <a:pt x="1727" y="5180"/>
                    <a:pt x="2009" y="6060"/>
                    <a:pt x="2292" y="6929"/>
                  </a:cubicBezTo>
                  <a:cubicBezTo>
                    <a:pt x="2438" y="7358"/>
                    <a:pt x="2585" y="7786"/>
                    <a:pt x="2720" y="8215"/>
                  </a:cubicBezTo>
                  <a:cubicBezTo>
                    <a:pt x="2856" y="8644"/>
                    <a:pt x="3048" y="9061"/>
                    <a:pt x="3206" y="9456"/>
                  </a:cubicBezTo>
                  <a:cubicBezTo>
                    <a:pt x="3533" y="10246"/>
                    <a:pt x="3849" y="10991"/>
                    <a:pt x="4142" y="11612"/>
                  </a:cubicBezTo>
                  <a:cubicBezTo>
                    <a:pt x="4424" y="12232"/>
                    <a:pt x="4684" y="12740"/>
                    <a:pt x="4864" y="13101"/>
                  </a:cubicBezTo>
                  <a:cubicBezTo>
                    <a:pt x="5056" y="13462"/>
                    <a:pt x="5158" y="13665"/>
                    <a:pt x="5158" y="13665"/>
                  </a:cubicBezTo>
                  <a:lnTo>
                    <a:pt x="4943" y="13067"/>
                  </a:lnTo>
                  <a:cubicBezTo>
                    <a:pt x="4819" y="12695"/>
                    <a:pt x="4639" y="12153"/>
                    <a:pt x="4379" y="11510"/>
                  </a:cubicBezTo>
                  <a:cubicBezTo>
                    <a:pt x="4131" y="10878"/>
                    <a:pt x="3894" y="10111"/>
                    <a:pt x="3601" y="9310"/>
                  </a:cubicBezTo>
                  <a:cubicBezTo>
                    <a:pt x="3454" y="8904"/>
                    <a:pt x="3296" y="8509"/>
                    <a:pt x="3160" y="8080"/>
                  </a:cubicBezTo>
                  <a:cubicBezTo>
                    <a:pt x="3025" y="7651"/>
                    <a:pt x="2890" y="7211"/>
                    <a:pt x="2743" y="6771"/>
                  </a:cubicBezTo>
                  <a:cubicBezTo>
                    <a:pt x="2596" y="6342"/>
                    <a:pt x="2450" y="5913"/>
                    <a:pt x="2314" y="5484"/>
                  </a:cubicBezTo>
                  <a:cubicBezTo>
                    <a:pt x="2179" y="5056"/>
                    <a:pt x="2009" y="4638"/>
                    <a:pt x="1874" y="4232"/>
                  </a:cubicBezTo>
                  <a:cubicBezTo>
                    <a:pt x="1581" y="3431"/>
                    <a:pt x="1276" y="2686"/>
                    <a:pt x="1028" y="2043"/>
                  </a:cubicBezTo>
                  <a:cubicBezTo>
                    <a:pt x="847" y="1524"/>
                    <a:pt x="610" y="1016"/>
                    <a:pt x="351" y="519"/>
                  </a:cubicBezTo>
                  <a:cubicBezTo>
                    <a:pt x="283" y="384"/>
                    <a:pt x="193" y="249"/>
                    <a:pt x="102" y="1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1163700" y="3358075"/>
              <a:ext cx="273100" cy="239800"/>
            </a:xfrm>
            <a:custGeom>
              <a:avLst/>
              <a:gdLst/>
              <a:ahLst/>
              <a:cxnLst/>
              <a:rect l="l" t="t" r="r" b="b"/>
              <a:pathLst>
                <a:path w="10924" h="9592" extrusionOk="0">
                  <a:moveTo>
                    <a:pt x="10924" y="0"/>
                  </a:moveTo>
                  <a:cubicBezTo>
                    <a:pt x="10867" y="113"/>
                    <a:pt x="10799" y="203"/>
                    <a:pt x="10709" y="282"/>
                  </a:cubicBezTo>
                  <a:cubicBezTo>
                    <a:pt x="10619" y="361"/>
                    <a:pt x="10529" y="429"/>
                    <a:pt x="10438" y="497"/>
                  </a:cubicBezTo>
                  <a:cubicBezTo>
                    <a:pt x="10247" y="643"/>
                    <a:pt x="10043" y="756"/>
                    <a:pt x="9852" y="926"/>
                  </a:cubicBezTo>
                  <a:cubicBezTo>
                    <a:pt x="9423" y="1264"/>
                    <a:pt x="9005" y="1614"/>
                    <a:pt x="8588" y="1975"/>
                  </a:cubicBezTo>
                  <a:cubicBezTo>
                    <a:pt x="8170" y="2336"/>
                    <a:pt x="7741" y="2675"/>
                    <a:pt x="7335" y="3036"/>
                  </a:cubicBezTo>
                  <a:cubicBezTo>
                    <a:pt x="6500" y="3758"/>
                    <a:pt x="5710" y="4503"/>
                    <a:pt x="4909" y="5259"/>
                  </a:cubicBezTo>
                  <a:lnTo>
                    <a:pt x="4311" y="5823"/>
                  </a:lnTo>
                  <a:lnTo>
                    <a:pt x="3713" y="6342"/>
                  </a:lnTo>
                  <a:cubicBezTo>
                    <a:pt x="3284" y="6669"/>
                    <a:pt x="2833" y="6996"/>
                    <a:pt x="2404" y="7346"/>
                  </a:cubicBezTo>
                  <a:cubicBezTo>
                    <a:pt x="2201" y="7527"/>
                    <a:pt x="1975" y="7685"/>
                    <a:pt x="1783" y="7877"/>
                  </a:cubicBezTo>
                  <a:cubicBezTo>
                    <a:pt x="1580" y="8080"/>
                    <a:pt x="1377" y="8260"/>
                    <a:pt x="1197" y="8475"/>
                  </a:cubicBezTo>
                  <a:cubicBezTo>
                    <a:pt x="1005" y="8678"/>
                    <a:pt x="824" y="8870"/>
                    <a:pt x="632" y="9061"/>
                  </a:cubicBezTo>
                  <a:cubicBezTo>
                    <a:pt x="542" y="9163"/>
                    <a:pt x="441" y="9253"/>
                    <a:pt x="328" y="9332"/>
                  </a:cubicBezTo>
                  <a:lnTo>
                    <a:pt x="0" y="9592"/>
                  </a:lnTo>
                  <a:cubicBezTo>
                    <a:pt x="249" y="9468"/>
                    <a:pt x="486" y="9321"/>
                    <a:pt x="700" y="9163"/>
                  </a:cubicBezTo>
                  <a:cubicBezTo>
                    <a:pt x="915" y="8982"/>
                    <a:pt x="1140" y="8813"/>
                    <a:pt x="1343" y="8633"/>
                  </a:cubicBezTo>
                  <a:cubicBezTo>
                    <a:pt x="1546" y="8441"/>
                    <a:pt x="1750" y="8272"/>
                    <a:pt x="1964" y="8102"/>
                  </a:cubicBezTo>
                  <a:cubicBezTo>
                    <a:pt x="2167" y="7933"/>
                    <a:pt x="2393" y="7775"/>
                    <a:pt x="2618" y="7617"/>
                  </a:cubicBezTo>
                  <a:cubicBezTo>
                    <a:pt x="2844" y="7459"/>
                    <a:pt x="3070" y="7312"/>
                    <a:pt x="3295" y="7166"/>
                  </a:cubicBezTo>
                  <a:lnTo>
                    <a:pt x="3973" y="6692"/>
                  </a:lnTo>
                  <a:lnTo>
                    <a:pt x="4627" y="6161"/>
                  </a:lnTo>
                  <a:lnTo>
                    <a:pt x="5225" y="5597"/>
                  </a:lnTo>
                  <a:cubicBezTo>
                    <a:pt x="6038" y="4852"/>
                    <a:pt x="6827" y="4096"/>
                    <a:pt x="7617" y="3340"/>
                  </a:cubicBezTo>
                  <a:cubicBezTo>
                    <a:pt x="8024" y="2979"/>
                    <a:pt x="8407" y="2596"/>
                    <a:pt x="8802" y="2212"/>
                  </a:cubicBezTo>
                  <a:cubicBezTo>
                    <a:pt x="9186" y="1828"/>
                    <a:pt x="9592" y="1456"/>
                    <a:pt x="9976" y="1061"/>
                  </a:cubicBezTo>
                  <a:cubicBezTo>
                    <a:pt x="10122" y="903"/>
                    <a:pt x="10314" y="756"/>
                    <a:pt x="10495" y="598"/>
                  </a:cubicBezTo>
                  <a:cubicBezTo>
                    <a:pt x="10574" y="508"/>
                    <a:pt x="10664" y="429"/>
                    <a:pt x="10743" y="339"/>
                  </a:cubicBezTo>
                  <a:cubicBezTo>
                    <a:pt x="10822" y="237"/>
                    <a:pt x="10878" y="124"/>
                    <a:pt x="10924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1115450" y="3480500"/>
              <a:ext cx="374400" cy="16475"/>
            </a:xfrm>
            <a:custGeom>
              <a:avLst/>
              <a:gdLst/>
              <a:ahLst/>
              <a:cxnLst/>
              <a:rect l="l" t="t" r="r" b="b"/>
              <a:pathLst>
                <a:path w="14976" h="659" extrusionOk="0">
                  <a:moveTo>
                    <a:pt x="10236" y="1"/>
                  </a:moveTo>
                  <a:cubicBezTo>
                    <a:pt x="9344" y="1"/>
                    <a:pt x="8396" y="12"/>
                    <a:pt x="7471" y="57"/>
                  </a:cubicBezTo>
                  <a:lnTo>
                    <a:pt x="6072" y="136"/>
                  </a:lnTo>
                  <a:cubicBezTo>
                    <a:pt x="5609" y="159"/>
                    <a:pt x="5169" y="226"/>
                    <a:pt x="4729" y="226"/>
                  </a:cubicBezTo>
                  <a:cubicBezTo>
                    <a:pt x="4289" y="238"/>
                    <a:pt x="3860" y="260"/>
                    <a:pt x="3454" y="271"/>
                  </a:cubicBezTo>
                  <a:lnTo>
                    <a:pt x="3172" y="271"/>
                  </a:lnTo>
                  <a:lnTo>
                    <a:pt x="2890" y="249"/>
                  </a:lnTo>
                  <a:lnTo>
                    <a:pt x="2348" y="192"/>
                  </a:lnTo>
                  <a:cubicBezTo>
                    <a:pt x="1648" y="113"/>
                    <a:pt x="1062" y="102"/>
                    <a:pt x="655" y="68"/>
                  </a:cubicBezTo>
                  <a:lnTo>
                    <a:pt x="1" y="46"/>
                  </a:lnTo>
                  <a:lnTo>
                    <a:pt x="622" y="181"/>
                  </a:lnTo>
                  <a:lnTo>
                    <a:pt x="2303" y="474"/>
                  </a:lnTo>
                  <a:lnTo>
                    <a:pt x="2856" y="565"/>
                  </a:lnTo>
                  <a:lnTo>
                    <a:pt x="3138" y="610"/>
                  </a:lnTo>
                  <a:cubicBezTo>
                    <a:pt x="3262" y="632"/>
                    <a:pt x="3341" y="632"/>
                    <a:pt x="3443" y="632"/>
                  </a:cubicBezTo>
                  <a:cubicBezTo>
                    <a:pt x="3771" y="642"/>
                    <a:pt x="4115" y="658"/>
                    <a:pt x="4467" y="658"/>
                  </a:cubicBezTo>
                  <a:cubicBezTo>
                    <a:pt x="4550" y="658"/>
                    <a:pt x="4634" y="657"/>
                    <a:pt x="4718" y="655"/>
                  </a:cubicBezTo>
                  <a:cubicBezTo>
                    <a:pt x="5158" y="655"/>
                    <a:pt x="5609" y="632"/>
                    <a:pt x="6083" y="610"/>
                  </a:cubicBezTo>
                  <a:lnTo>
                    <a:pt x="7482" y="553"/>
                  </a:lnTo>
                  <a:cubicBezTo>
                    <a:pt x="7945" y="520"/>
                    <a:pt x="8419" y="497"/>
                    <a:pt x="8882" y="486"/>
                  </a:cubicBezTo>
                  <a:cubicBezTo>
                    <a:pt x="9333" y="474"/>
                    <a:pt x="9784" y="429"/>
                    <a:pt x="10224" y="429"/>
                  </a:cubicBezTo>
                  <a:cubicBezTo>
                    <a:pt x="10676" y="429"/>
                    <a:pt x="11093" y="429"/>
                    <a:pt x="11499" y="396"/>
                  </a:cubicBezTo>
                  <a:cubicBezTo>
                    <a:pt x="11631" y="388"/>
                    <a:pt x="11760" y="385"/>
                    <a:pt x="11887" y="385"/>
                  </a:cubicBezTo>
                  <a:cubicBezTo>
                    <a:pt x="12141" y="385"/>
                    <a:pt x="12387" y="396"/>
                    <a:pt x="12628" y="396"/>
                  </a:cubicBezTo>
                  <a:cubicBezTo>
                    <a:pt x="12861" y="396"/>
                    <a:pt x="13079" y="401"/>
                    <a:pt x="13289" y="401"/>
                  </a:cubicBezTo>
                  <a:cubicBezTo>
                    <a:pt x="13394" y="401"/>
                    <a:pt x="13497" y="399"/>
                    <a:pt x="13598" y="396"/>
                  </a:cubicBezTo>
                  <a:lnTo>
                    <a:pt x="14332" y="339"/>
                  </a:lnTo>
                  <a:cubicBezTo>
                    <a:pt x="14490" y="328"/>
                    <a:pt x="14648" y="328"/>
                    <a:pt x="14806" y="328"/>
                  </a:cubicBezTo>
                  <a:lnTo>
                    <a:pt x="14975" y="328"/>
                  </a:lnTo>
                  <a:lnTo>
                    <a:pt x="14806" y="294"/>
                  </a:lnTo>
                  <a:cubicBezTo>
                    <a:pt x="14648" y="260"/>
                    <a:pt x="14490" y="249"/>
                    <a:pt x="14332" y="249"/>
                  </a:cubicBezTo>
                  <a:lnTo>
                    <a:pt x="13598" y="215"/>
                  </a:lnTo>
                  <a:lnTo>
                    <a:pt x="12639" y="125"/>
                  </a:lnTo>
                  <a:cubicBezTo>
                    <a:pt x="12289" y="102"/>
                    <a:pt x="11894" y="57"/>
                    <a:pt x="11499" y="46"/>
                  </a:cubicBezTo>
                  <a:cubicBezTo>
                    <a:pt x="11105" y="23"/>
                    <a:pt x="10676" y="12"/>
                    <a:pt x="10236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9" name="Google Shape;5119;p21"/>
          <p:cNvGrpSpPr/>
          <p:nvPr/>
        </p:nvGrpSpPr>
        <p:grpSpPr>
          <a:xfrm>
            <a:off x="8402871" y="1367290"/>
            <a:ext cx="637872" cy="599708"/>
            <a:chOff x="1071450" y="3263575"/>
            <a:chExt cx="464650" cy="436850"/>
          </a:xfrm>
        </p:grpSpPr>
        <p:sp>
          <p:nvSpPr>
            <p:cNvPr id="5120" name="Google Shape;5120;p21"/>
            <p:cNvSpPr/>
            <p:nvPr/>
          </p:nvSpPr>
          <p:spPr>
            <a:xfrm>
              <a:off x="1071450" y="3263575"/>
              <a:ext cx="464650" cy="436850"/>
            </a:xfrm>
            <a:custGeom>
              <a:avLst/>
              <a:gdLst/>
              <a:ahLst/>
              <a:cxnLst/>
              <a:rect l="l" t="t" r="r" b="b"/>
              <a:pathLst>
                <a:path w="18586" h="17474" extrusionOk="0">
                  <a:moveTo>
                    <a:pt x="9634" y="0"/>
                  </a:moveTo>
                  <a:cubicBezTo>
                    <a:pt x="9157" y="0"/>
                    <a:pt x="8682" y="58"/>
                    <a:pt x="8215" y="181"/>
                  </a:cubicBezTo>
                  <a:cubicBezTo>
                    <a:pt x="3826" y="1309"/>
                    <a:pt x="1" y="4164"/>
                    <a:pt x="644" y="9355"/>
                  </a:cubicBezTo>
                  <a:cubicBezTo>
                    <a:pt x="971" y="12040"/>
                    <a:pt x="2630" y="14399"/>
                    <a:pt x="4774" y="15933"/>
                  </a:cubicBezTo>
                  <a:cubicBezTo>
                    <a:pt x="5744" y="16610"/>
                    <a:pt x="6839" y="17073"/>
                    <a:pt x="8001" y="17299"/>
                  </a:cubicBezTo>
                  <a:cubicBezTo>
                    <a:pt x="8560" y="17414"/>
                    <a:pt x="9133" y="17474"/>
                    <a:pt x="9703" y="17474"/>
                  </a:cubicBezTo>
                  <a:cubicBezTo>
                    <a:pt x="10812" y="17474"/>
                    <a:pt x="11906" y="17245"/>
                    <a:pt x="12853" y="16746"/>
                  </a:cubicBezTo>
                  <a:cubicBezTo>
                    <a:pt x="14083" y="16080"/>
                    <a:pt x="15482" y="15177"/>
                    <a:pt x="16306" y="14015"/>
                  </a:cubicBezTo>
                  <a:cubicBezTo>
                    <a:pt x="18337" y="11386"/>
                    <a:pt x="18586" y="7594"/>
                    <a:pt x="17051" y="4706"/>
                  </a:cubicBezTo>
                  <a:cubicBezTo>
                    <a:pt x="15679" y="2244"/>
                    <a:pt x="12621" y="0"/>
                    <a:pt x="9634" y="0"/>
                  </a:cubicBezTo>
                  <a:close/>
                </a:path>
              </a:pathLst>
            </a:custGeom>
            <a:solidFill>
              <a:srgbClr val="7FB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1086675" y="3286200"/>
              <a:ext cx="425450" cy="391625"/>
            </a:xfrm>
            <a:custGeom>
              <a:avLst/>
              <a:gdLst/>
              <a:ahLst/>
              <a:cxnLst/>
              <a:rect l="l" t="t" r="r" b="b"/>
              <a:pathLst>
                <a:path w="17018" h="15665" extrusionOk="0">
                  <a:moveTo>
                    <a:pt x="8782" y="1"/>
                  </a:moveTo>
                  <a:cubicBezTo>
                    <a:pt x="8168" y="1"/>
                    <a:pt x="7563" y="99"/>
                    <a:pt x="6986" y="314"/>
                  </a:cubicBezTo>
                  <a:cubicBezTo>
                    <a:pt x="3160" y="1713"/>
                    <a:pt x="1" y="4613"/>
                    <a:pt x="1028" y="9194"/>
                  </a:cubicBezTo>
                  <a:cubicBezTo>
                    <a:pt x="1569" y="11553"/>
                    <a:pt x="3262" y="13505"/>
                    <a:pt x="5316" y="14690"/>
                  </a:cubicBezTo>
                  <a:cubicBezTo>
                    <a:pt x="6241" y="15209"/>
                    <a:pt x="7257" y="15525"/>
                    <a:pt x="8306" y="15626"/>
                  </a:cubicBezTo>
                  <a:cubicBezTo>
                    <a:pt x="8565" y="15651"/>
                    <a:pt x="8825" y="15664"/>
                    <a:pt x="9085" y="15664"/>
                  </a:cubicBezTo>
                  <a:cubicBezTo>
                    <a:pt x="10342" y="15664"/>
                    <a:pt x="11584" y="15363"/>
                    <a:pt x="12594" y="14690"/>
                  </a:cubicBezTo>
                  <a:cubicBezTo>
                    <a:pt x="13644" y="14001"/>
                    <a:pt x="14806" y="13065"/>
                    <a:pt x="15438" y="11948"/>
                  </a:cubicBezTo>
                  <a:cubicBezTo>
                    <a:pt x="17017" y="9420"/>
                    <a:pt x="16893" y="6012"/>
                    <a:pt x="15268" y="3575"/>
                  </a:cubicBezTo>
                  <a:cubicBezTo>
                    <a:pt x="13927" y="1635"/>
                    <a:pt x="11289" y="1"/>
                    <a:pt x="8782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118000" y="3314325"/>
              <a:ext cx="364775" cy="335800"/>
            </a:xfrm>
            <a:custGeom>
              <a:avLst/>
              <a:gdLst/>
              <a:ahLst/>
              <a:cxnLst/>
              <a:rect l="l" t="t" r="r" b="b"/>
              <a:pathLst>
                <a:path w="14591" h="13432" extrusionOk="0">
                  <a:moveTo>
                    <a:pt x="7534" y="1"/>
                  </a:moveTo>
                  <a:cubicBezTo>
                    <a:pt x="7007" y="1"/>
                    <a:pt x="6488" y="85"/>
                    <a:pt x="5992" y="272"/>
                  </a:cubicBezTo>
                  <a:cubicBezTo>
                    <a:pt x="2709" y="1468"/>
                    <a:pt x="0" y="3951"/>
                    <a:pt x="892" y="7878"/>
                  </a:cubicBezTo>
                  <a:cubicBezTo>
                    <a:pt x="1343" y="9909"/>
                    <a:pt x="2788" y="11590"/>
                    <a:pt x="4559" y="12606"/>
                  </a:cubicBezTo>
                  <a:cubicBezTo>
                    <a:pt x="5349" y="13046"/>
                    <a:pt x="6218" y="13316"/>
                    <a:pt x="7121" y="13395"/>
                  </a:cubicBezTo>
                  <a:cubicBezTo>
                    <a:pt x="7352" y="13420"/>
                    <a:pt x="7584" y="13432"/>
                    <a:pt x="7816" y="13432"/>
                  </a:cubicBezTo>
                  <a:cubicBezTo>
                    <a:pt x="8887" y="13432"/>
                    <a:pt x="9946" y="13169"/>
                    <a:pt x="10799" y="12594"/>
                  </a:cubicBezTo>
                  <a:cubicBezTo>
                    <a:pt x="11691" y="11996"/>
                    <a:pt x="12695" y="11195"/>
                    <a:pt x="13237" y="10247"/>
                  </a:cubicBezTo>
                  <a:cubicBezTo>
                    <a:pt x="14591" y="8081"/>
                    <a:pt x="14489" y="5158"/>
                    <a:pt x="13101" y="3070"/>
                  </a:cubicBezTo>
                  <a:cubicBezTo>
                    <a:pt x="11941" y="1412"/>
                    <a:pt x="9682" y="1"/>
                    <a:pt x="7534" y="1"/>
                  </a:cubicBezTo>
                  <a:close/>
                </a:path>
              </a:pathLst>
            </a:custGeom>
            <a:solidFill>
              <a:srgbClr val="C3D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1241850" y="3308425"/>
              <a:ext cx="106100" cy="347000"/>
            </a:xfrm>
            <a:custGeom>
              <a:avLst/>
              <a:gdLst/>
              <a:ahLst/>
              <a:cxnLst/>
              <a:rect l="l" t="t" r="r" b="b"/>
              <a:pathLst>
                <a:path w="4244" h="13880" extrusionOk="0">
                  <a:moveTo>
                    <a:pt x="4243" y="0"/>
                  </a:moveTo>
                  <a:cubicBezTo>
                    <a:pt x="4243" y="0"/>
                    <a:pt x="4164" y="215"/>
                    <a:pt x="4074" y="598"/>
                  </a:cubicBezTo>
                  <a:cubicBezTo>
                    <a:pt x="3984" y="982"/>
                    <a:pt x="3769" y="1524"/>
                    <a:pt x="3589" y="2167"/>
                  </a:cubicBezTo>
                  <a:cubicBezTo>
                    <a:pt x="3498" y="2494"/>
                    <a:pt x="3374" y="2833"/>
                    <a:pt x="3239" y="3205"/>
                  </a:cubicBezTo>
                  <a:lnTo>
                    <a:pt x="2810" y="4356"/>
                  </a:lnTo>
                  <a:cubicBezTo>
                    <a:pt x="2663" y="4751"/>
                    <a:pt x="2505" y="5168"/>
                    <a:pt x="2359" y="5586"/>
                  </a:cubicBezTo>
                  <a:cubicBezTo>
                    <a:pt x="2201" y="6003"/>
                    <a:pt x="2065" y="6443"/>
                    <a:pt x="1919" y="6872"/>
                  </a:cubicBezTo>
                  <a:cubicBezTo>
                    <a:pt x="1659" y="7741"/>
                    <a:pt x="1366" y="8587"/>
                    <a:pt x="1095" y="9400"/>
                  </a:cubicBezTo>
                  <a:cubicBezTo>
                    <a:pt x="824" y="10212"/>
                    <a:pt x="598" y="10968"/>
                    <a:pt x="406" y="11634"/>
                  </a:cubicBezTo>
                  <a:cubicBezTo>
                    <a:pt x="248" y="12165"/>
                    <a:pt x="136" y="12706"/>
                    <a:pt x="45" y="13248"/>
                  </a:cubicBezTo>
                  <a:cubicBezTo>
                    <a:pt x="11" y="13406"/>
                    <a:pt x="0" y="13564"/>
                    <a:pt x="0" y="13710"/>
                  </a:cubicBezTo>
                  <a:cubicBezTo>
                    <a:pt x="12" y="13767"/>
                    <a:pt x="17" y="13809"/>
                    <a:pt x="20" y="13838"/>
                  </a:cubicBezTo>
                  <a:lnTo>
                    <a:pt x="20" y="13838"/>
                  </a:lnTo>
                  <a:cubicBezTo>
                    <a:pt x="20" y="13808"/>
                    <a:pt x="22" y="13764"/>
                    <a:pt x="34" y="13710"/>
                  </a:cubicBezTo>
                  <a:cubicBezTo>
                    <a:pt x="57" y="13598"/>
                    <a:pt x="79" y="13451"/>
                    <a:pt x="136" y="13259"/>
                  </a:cubicBezTo>
                  <a:cubicBezTo>
                    <a:pt x="237" y="12875"/>
                    <a:pt x="429" y="12356"/>
                    <a:pt x="666" y="11713"/>
                  </a:cubicBezTo>
                  <a:cubicBezTo>
                    <a:pt x="892" y="11070"/>
                    <a:pt x="1185" y="10325"/>
                    <a:pt x="1490" y="9535"/>
                  </a:cubicBezTo>
                  <a:cubicBezTo>
                    <a:pt x="1794" y="8745"/>
                    <a:pt x="2099" y="7877"/>
                    <a:pt x="2381" y="7019"/>
                  </a:cubicBezTo>
                  <a:cubicBezTo>
                    <a:pt x="2517" y="6590"/>
                    <a:pt x="2652" y="6150"/>
                    <a:pt x="2799" y="5733"/>
                  </a:cubicBezTo>
                  <a:lnTo>
                    <a:pt x="3216" y="4491"/>
                  </a:lnTo>
                  <a:cubicBezTo>
                    <a:pt x="3352" y="4085"/>
                    <a:pt x="3464" y="3690"/>
                    <a:pt x="3566" y="3306"/>
                  </a:cubicBezTo>
                  <a:cubicBezTo>
                    <a:pt x="3679" y="2934"/>
                    <a:pt x="3792" y="2584"/>
                    <a:pt x="3848" y="2246"/>
                  </a:cubicBezTo>
                  <a:cubicBezTo>
                    <a:pt x="3995" y="1569"/>
                    <a:pt x="4108" y="1016"/>
                    <a:pt x="4164" y="621"/>
                  </a:cubicBezTo>
                  <a:cubicBezTo>
                    <a:pt x="4209" y="226"/>
                    <a:pt x="4243" y="0"/>
                    <a:pt x="4243" y="0"/>
                  </a:cubicBezTo>
                  <a:close/>
                  <a:moveTo>
                    <a:pt x="20" y="13838"/>
                  </a:moveTo>
                  <a:cubicBezTo>
                    <a:pt x="20" y="13864"/>
                    <a:pt x="23" y="13880"/>
                    <a:pt x="23" y="13880"/>
                  </a:cubicBezTo>
                  <a:cubicBezTo>
                    <a:pt x="23" y="13880"/>
                    <a:pt x="23" y="13866"/>
                    <a:pt x="20" y="13838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1144525" y="3386000"/>
              <a:ext cx="306100" cy="212450"/>
            </a:xfrm>
            <a:custGeom>
              <a:avLst/>
              <a:gdLst/>
              <a:ahLst/>
              <a:cxnLst/>
              <a:rect l="l" t="t" r="r" b="b"/>
              <a:pathLst>
                <a:path w="12244" h="8498" extrusionOk="0">
                  <a:moveTo>
                    <a:pt x="0" y="0"/>
                  </a:moveTo>
                  <a:lnTo>
                    <a:pt x="305" y="316"/>
                  </a:lnTo>
                  <a:cubicBezTo>
                    <a:pt x="406" y="407"/>
                    <a:pt x="531" y="497"/>
                    <a:pt x="643" y="587"/>
                  </a:cubicBezTo>
                  <a:cubicBezTo>
                    <a:pt x="869" y="756"/>
                    <a:pt x="1106" y="914"/>
                    <a:pt x="1332" y="1084"/>
                  </a:cubicBezTo>
                  <a:lnTo>
                    <a:pt x="2720" y="2065"/>
                  </a:lnTo>
                  <a:lnTo>
                    <a:pt x="5484" y="4063"/>
                  </a:lnTo>
                  <a:cubicBezTo>
                    <a:pt x="6410" y="4728"/>
                    <a:pt x="7324" y="5383"/>
                    <a:pt x="8271" y="6015"/>
                  </a:cubicBezTo>
                  <a:cubicBezTo>
                    <a:pt x="8745" y="6342"/>
                    <a:pt x="9231" y="6647"/>
                    <a:pt x="9716" y="6951"/>
                  </a:cubicBezTo>
                  <a:cubicBezTo>
                    <a:pt x="10190" y="7256"/>
                    <a:pt x="10664" y="7561"/>
                    <a:pt x="11160" y="7854"/>
                  </a:cubicBezTo>
                  <a:cubicBezTo>
                    <a:pt x="11341" y="7944"/>
                    <a:pt x="11533" y="8035"/>
                    <a:pt x="11724" y="8136"/>
                  </a:cubicBezTo>
                  <a:lnTo>
                    <a:pt x="12007" y="8294"/>
                  </a:lnTo>
                  <a:cubicBezTo>
                    <a:pt x="12052" y="8317"/>
                    <a:pt x="12097" y="8351"/>
                    <a:pt x="12142" y="8384"/>
                  </a:cubicBezTo>
                  <a:cubicBezTo>
                    <a:pt x="12165" y="8396"/>
                    <a:pt x="12176" y="8418"/>
                    <a:pt x="12198" y="8430"/>
                  </a:cubicBezTo>
                  <a:cubicBezTo>
                    <a:pt x="12210" y="8452"/>
                    <a:pt x="12243" y="8475"/>
                    <a:pt x="12221" y="8497"/>
                  </a:cubicBezTo>
                  <a:lnTo>
                    <a:pt x="12221" y="8497"/>
                  </a:lnTo>
                  <a:cubicBezTo>
                    <a:pt x="12243" y="8475"/>
                    <a:pt x="12221" y="8441"/>
                    <a:pt x="12210" y="8418"/>
                  </a:cubicBezTo>
                  <a:cubicBezTo>
                    <a:pt x="12187" y="8407"/>
                    <a:pt x="12176" y="8384"/>
                    <a:pt x="12153" y="8362"/>
                  </a:cubicBezTo>
                  <a:cubicBezTo>
                    <a:pt x="12119" y="8328"/>
                    <a:pt x="12074" y="8294"/>
                    <a:pt x="12029" y="8249"/>
                  </a:cubicBezTo>
                  <a:cubicBezTo>
                    <a:pt x="11950" y="8181"/>
                    <a:pt x="11860" y="8125"/>
                    <a:pt x="11770" y="8057"/>
                  </a:cubicBezTo>
                  <a:cubicBezTo>
                    <a:pt x="11600" y="7933"/>
                    <a:pt x="11420" y="7820"/>
                    <a:pt x="11239" y="7707"/>
                  </a:cubicBezTo>
                  <a:cubicBezTo>
                    <a:pt x="10799" y="7346"/>
                    <a:pt x="10336" y="7008"/>
                    <a:pt x="9885" y="6669"/>
                  </a:cubicBezTo>
                  <a:cubicBezTo>
                    <a:pt x="9422" y="6342"/>
                    <a:pt x="8971" y="5992"/>
                    <a:pt x="8508" y="5665"/>
                  </a:cubicBezTo>
                  <a:cubicBezTo>
                    <a:pt x="7594" y="4999"/>
                    <a:pt x="6680" y="4322"/>
                    <a:pt x="5744" y="3668"/>
                  </a:cubicBezTo>
                  <a:cubicBezTo>
                    <a:pt x="5281" y="3340"/>
                    <a:pt x="4807" y="3013"/>
                    <a:pt x="4333" y="2697"/>
                  </a:cubicBezTo>
                  <a:cubicBezTo>
                    <a:pt x="3859" y="2381"/>
                    <a:pt x="3397" y="2065"/>
                    <a:pt x="2900" y="1772"/>
                  </a:cubicBezTo>
                  <a:lnTo>
                    <a:pt x="2178" y="1321"/>
                  </a:lnTo>
                  <a:cubicBezTo>
                    <a:pt x="1930" y="1185"/>
                    <a:pt x="1693" y="1016"/>
                    <a:pt x="1445" y="881"/>
                  </a:cubicBezTo>
                  <a:cubicBezTo>
                    <a:pt x="1196" y="756"/>
                    <a:pt x="948" y="610"/>
                    <a:pt x="700" y="474"/>
                  </a:cubicBezTo>
                  <a:cubicBezTo>
                    <a:pt x="452" y="328"/>
                    <a:pt x="215" y="170"/>
                    <a:pt x="0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1230550" y="3317450"/>
              <a:ext cx="128950" cy="341650"/>
            </a:xfrm>
            <a:custGeom>
              <a:avLst/>
              <a:gdLst/>
              <a:ahLst/>
              <a:cxnLst/>
              <a:rect l="l" t="t" r="r" b="b"/>
              <a:pathLst>
                <a:path w="5158" h="13666" extrusionOk="0">
                  <a:moveTo>
                    <a:pt x="1" y="0"/>
                  </a:moveTo>
                  <a:lnTo>
                    <a:pt x="80" y="136"/>
                  </a:lnTo>
                  <a:cubicBezTo>
                    <a:pt x="148" y="271"/>
                    <a:pt x="215" y="418"/>
                    <a:pt x="272" y="565"/>
                  </a:cubicBezTo>
                  <a:cubicBezTo>
                    <a:pt x="430" y="926"/>
                    <a:pt x="576" y="1479"/>
                    <a:pt x="779" y="2133"/>
                  </a:cubicBezTo>
                  <a:cubicBezTo>
                    <a:pt x="983" y="2788"/>
                    <a:pt x="1208" y="3555"/>
                    <a:pt x="1468" y="4367"/>
                  </a:cubicBezTo>
                  <a:cubicBezTo>
                    <a:pt x="1727" y="5180"/>
                    <a:pt x="2009" y="6060"/>
                    <a:pt x="2292" y="6929"/>
                  </a:cubicBezTo>
                  <a:cubicBezTo>
                    <a:pt x="2438" y="7358"/>
                    <a:pt x="2585" y="7786"/>
                    <a:pt x="2720" y="8215"/>
                  </a:cubicBezTo>
                  <a:cubicBezTo>
                    <a:pt x="2856" y="8644"/>
                    <a:pt x="3048" y="9061"/>
                    <a:pt x="3206" y="9456"/>
                  </a:cubicBezTo>
                  <a:cubicBezTo>
                    <a:pt x="3533" y="10246"/>
                    <a:pt x="3849" y="10991"/>
                    <a:pt x="4142" y="11612"/>
                  </a:cubicBezTo>
                  <a:cubicBezTo>
                    <a:pt x="4424" y="12232"/>
                    <a:pt x="4684" y="12740"/>
                    <a:pt x="4864" y="13101"/>
                  </a:cubicBezTo>
                  <a:cubicBezTo>
                    <a:pt x="5056" y="13462"/>
                    <a:pt x="5158" y="13665"/>
                    <a:pt x="5158" y="13665"/>
                  </a:cubicBezTo>
                  <a:lnTo>
                    <a:pt x="4943" y="13067"/>
                  </a:lnTo>
                  <a:cubicBezTo>
                    <a:pt x="4819" y="12695"/>
                    <a:pt x="4639" y="12153"/>
                    <a:pt x="4379" y="11510"/>
                  </a:cubicBezTo>
                  <a:cubicBezTo>
                    <a:pt x="4131" y="10878"/>
                    <a:pt x="3894" y="10111"/>
                    <a:pt x="3601" y="9310"/>
                  </a:cubicBezTo>
                  <a:cubicBezTo>
                    <a:pt x="3454" y="8904"/>
                    <a:pt x="3296" y="8509"/>
                    <a:pt x="3160" y="8080"/>
                  </a:cubicBezTo>
                  <a:cubicBezTo>
                    <a:pt x="3025" y="7651"/>
                    <a:pt x="2890" y="7211"/>
                    <a:pt x="2743" y="6771"/>
                  </a:cubicBezTo>
                  <a:cubicBezTo>
                    <a:pt x="2596" y="6342"/>
                    <a:pt x="2450" y="5913"/>
                    <a:pt x="2314" y="5484"/>
                  </a:cubicBezTo>
                  <a:cubicBezTo>
                    <a:pt x="2179" y="5056"/>
                    <a:pt x="2009" y="4638"/>
                    <a:pt x="1874" y="4232"/>
                  </a:cubicBezTo>
                  <a:cubicBezTo>
                    <a:pt x="1581" y="3431"/>
                    <a:pt x="1276" y="2686"/>
                    <a:pt x="1028" y="2043"/>
                  </a:cubicBezTo>
                  <a:cubicBezTo>
                    <a:pt x="847" y="1524"/>
                    <a:pt x="610" y="1016"/>
                    <a:pt x="351" y="519"/>
                  </a:cubicBezTo>
                  <a:cubicBezTo>
                    <a:pt x="283" y="384"/>
                    <a:pt x="193" y="249"/>
                    <a:pt x="102" y="1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1163700" y="3358075"/>
              <a:ext cx="273100" cy="239800"/>
            </a:xfrm>
            <a:custGeom>
              <a:avLst/>
              <a:gdLst/>
              <a:ahLst/>
              <a:cxnLst/>
              <a:rect l="l" t="t" r="r" b="b"/>
              <a:pathLst>
                <a:path w="10924" h="9592" extrusionOk="0">
                  <a:moveTo>
                    <a:pt x="10924" y="0"/>
                  </a:moveTo>
                  <a:cubicBezTo>
                    <a:pt x="10867" y="113"/>
                    <a:pt x="10799" y="203"/>
                    <a:pt x="10709" y="282"/>
                  </a:cubicBezTo>
                  <a:cubicBezTo>
                    <a:pt x="10619" y="361"/>
                    <a:pt x="10529" y="429"/>
                    <a:pt x="10438" y="497"/>
                  </a:cubicBezTo>
                  <a:cubicBezTo>
                    <a:pt x="10247" y="643"/>
                    <a:pt x="10043" y="756"/>
                    <a:pt x="9852" y="926"/>
                  </a:cubicBezTo>
                  <a:cubicBezTo>
                    <a:pt x="9423" y="1264"/>
                    <a:pt x="9005" y="1614"/>
                    <a:pt x="8588" y="1975"/>
                  </a:cubicBezTo>
                  <a:cubicBezTo>
                    <a:pt x="8170" y="2336"/>
                    <a:pt x="7741" y="2675"/>
                    <a:pt x="7335" y="3036"/>
                  </a:cubicBezTo>
                  <a:cubicBezTo>
                    <a:pt x="6500" y="3758"/>
                    <a:pt x="5710" y="4503"/>
                    <a:pt x="4909" y="5259"/>
                  </a:cubicBezTo>
                  <a:lnTo>
                    <a:pt x="4311" y="5823"/>
                  </a:lnTo>
                  <a:lnTo>
                    <a:pt x="3713" y="6342"/>
                  </a:lnTo>
                  <a:cubicBezTo>
                    <a:pt x="3284" y="6669"/>
                    <a:pt x="2833" y="6996"/>
                    <a:pt x="2404" y="7346"/>
                  </a:cubicBezTo>
                  <a:cubicBezTo>
                    <a:pt x="2201" y="7527"/>
                    <a:pt x="1975" y="7685"/>
                    <a:pt x="1783" y="7877"/>
                  </a:cubicBezTo>
                  <a:cubicBezTo>
                    <a:pt x="1580" y="8080"/>
                    <a:pt x="1377" y="8260"/>
                    <a:pt x="1197" y="8475"/>
                  </a:cubicBezTo>
                  <a:cubicBezTo>
                    <a:pt x="1005" y="8678"/>
                    <a:pt x="824" y="8870"/>
                    <a:pt x="632" y="9061"/>
                  </a:cubicBezTo>
                  <a:cubicBezTo>
                    <a:pt x="542" y="9163"/>
                    <a:pt x="441" y="9253"/>
                    <a:pt x="328" y="9332"/>
                  </a:cubicBezTo>
                  <a:lnTo>
                    <a:pt x="0" y="9592"/>
                  </a:lnTo>
                  <a:cubicBezTo>
                    <a:pt x="249" y="9468"/>
                    <a:pt x="486" y="9321"/>
                    <a:pt x="700" y="9163"/>
                  </a:cubicBezTo>
                  <a:cubicBezTo>
                    <a:pt x="915" y="8982"/>
                    <a:pt x="1140" y="8813"/>
                    <a:pt x="1343" y="8633"/>
                  </a:cubicBezTo>
                  <a:cubicBezTo>
                    <a:pt x="1546" y="8441"/>
                    <a:pt x="1750" y="8272"/>
                    <a:pt x="1964" y="8102"/>
                  </a:cubicBezTo>
                  <a:cubicBezTo>
                    <a:pt x="2167" y="7933"/>
                    <a:pt x="2393" y="7775"/>
                    <a:pt x="2618" y="7617"/>
                  </a:cubicBezTo>
                  <a:cubicBezTo>
                    <a:pt x="2844" y="7459"/>
                    <a:pt x="3070" y="7312"/>
                    <a:pt x="3295" y="7166"/>
                  </a:cubicBezTo>
                  <a:lnTo>
                    <a:pt x="3973" y="6692"/>
                  </a:lnTo>
                  <a:lnTo>
                    <a:pt x="4627" y="6161"/>
                  </a:lnTo>
                  <a:lnTo>
                    <a:pt x="5225" y="5597"/>
                  </a:lnTo>
                  <a:cubicBezTo>
                    <a:pt x="6038" y="4852"/>
                    <a:pt x="6827" y="4096"/>
                    <a:pt x="7617" y="3340"/>
                  </a:cubicBezTo>
                  <a:cubicBezTo>
                    <a:pt x="8024" y="2979"/>
                    <a:pt x="8407" y="2596"/>
                    <a:pt x="8802" y="2212"/>
                  </a:cubicBezTo>
                  <a:cubicBezTo>
                    <a:pt x="9186" y="1828"/>
                    <a:pt x="9592" y="1456"/>
                    <a:pt x="9976" y="1061"/>
                  </a:cubicBezTo>
                  <a:cubicBezTo>
                    <a:pt x="10122" y="903"/>
                    <a:pt x="10314" y="756"/>
                    <a:pt x="10495" y="598"/>
                  </a:cubicBezTo>
                  <a:cubicBezTo>
                    <a:pt x="10574" y="508"/>
                    <a:pt x="10664" y="429"/>
                    <a:pt x="10743" y="339"/>
                  </a:cubicBezTo>
                  <a:cubicBezTo>
                    <a:pt x="10822" y="237"/>
                    <a:pt x="10878" y="124"/>
                    <a:pt x="10924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1115450" y="3480500"/>
              <a:ext cx="374400" cy="16475"/>
            </a:xfrm>
            <a:custGeom>
              <a:avLst/>
              <a:gdLst/>
              <a:ahLst/>
              <a:cxnLst/>
              <a:rect l="l" t="t" r="r" b="b"/>
              <a:pathLst>
                <a:path w="14976" h="659" extrusionOk="0">
                  <a:moveTo>
                    <a:pt x="10236" y="1"/>
                  </a:moveTo>
                  <a:cubicBezTo>
                    <a:pt x="9344" y="1"/>
                    <a:pt x="8396" y="12"/>
                    <a:pt x="7471" y="57"/>
                  </a:cubicBezTo>
                  <a:lnTo>
                    <a:pt x="6072" y="136"/>
                  </a:lnTo>
                  <a:cubicBezTo>
                    <a:pt x="5609" y="159"/>
                    <a:pt x="5169" y="226"/>
                    <a:pt x="4729" y="226"/>
                  </a:cubicBezTo>
                  <a:cubicBezTo>
                    <a:pt x="4289" y="238"/>
                    <a:pt x="3860" y="260"/>
                    <a:pt x="3454" y="271"/>
                  </a:cubicBezTo>
                  <a:lnTo>
                    <a:pt x="3172" y="271"/>
                  </a:lnTo>
                  <a:lnTo>
                    <a:pt x="2890" y="249"/>
                  </a:lnTo>
                  <a:lnTo>
                    <a:pt x="2348" y="192"/>
                  </a:lnTo>
                  <a:cubicBezTo>
                    <a:pt x="1648" y="113"/>
                    <a:pt x="1062" y="102"/>
                    <a:pt x="655" y="68"/>
                  </a:cubicBezTo>
                  <a:lnTo>
                    <a:pt x="1" y="46"/>
                  </a:lnTo>
                  <a:lnTo>
                    <a:pt x="622" y="181"/>
                  </a:lnTo>
                  <a:lnTo>
                    <a:pt x="2303" y="474"/>
                  </a:lnTo>
                  <a:lnTo>
                    <a:pt x="2856" y="565"/>
                  </a:lnTo>
                  <a:lnTo>
                    <a:pt x="3138" y="610"/>
                  </a:lnTo>
                  <a:cubicBezTo>
                    <a:pt x="3262" y="632"/>
                    <a:pt x="3341" y="632"/>
                    <a:pt x="3443" y="632"/>
                  </a:cubicBezTo>
                  <a:cubicBezTo>
                    <a:pt x="3771" y="642"/>
                    <a:pt x="4115" y="658"/>
                    <a:pt x="4467" y="658"/>
                  </a:cubicBezTo>
                  <a:cubicBezTo>
                    <a:pt x="4550" y="658"/>
                    <a:pt x="4634" y="657"/>
                    <a:pt x="4718" y="655"/>
                  </a:cubicBezTo>
                  <a:cubicBezTo>
                    <a:pt x="5158" y="655"/>
                    <a:pt x="5609" y="632"/>
                    <a:pt x="6083" y="610"/>
                  </a:cubicBezTo>
                  <a:lnTo>
                    <a:pt x="7482" y="553"/>
                  </a:lnTo>
                  <a:cubicBezTo>
                    <a:pt x="7945" y="520"/>
                    <a:pt x="8419" y="497"/>
                    <a:pt x="8882" y="486"/>
                  </a:cubicBezTo>
                  <a:cubicBezTo>
                    <a:pt x="9333" y="474"/>
                    <a:pt x="9784" y="429"/>
                    <a:pt x="10224" y="429"/>
                  </a:cubicBezTo>
                  <a:cubicBezTo>
                    <a:pt x="10676" y="429"/>
                    <a:pt x="11093" y="429"/>
                    <a:pt x="11499" y="396"/>
                  </a:cubicBezTo>
                  <a:cubicBezTo>
                    <a:pt x="11631" y="388"/>
                    <a:pt x="11760" y="385"/>
                    <a:pt x="11887" y="385"/>
                  </a:cubicBezTo>
                  <a:cubicBezTo>
                    <a:pt x="12141" y="385"/>
                    <a:pt x="12387" y="396"/>
                    <a:pt x="12628" y="396"/>
                  </a:cubicBezTo>
                  <a:cubicBezTo>
                    <a:pt x="12861" y="396"/>
                    <a:pt x="13079" y="401"/>
                    <a:pt x="13289" y="401"/>
                  </a:cubicBezTo>
                  <a:cubicBezTo>
                    <a:pt x="13394" y="401"/>
                    <a:pt x="13497" y="399"/>
                    <a:pt x="13598" y="396"/>
                  </a:cubicBezTo>
                  <a:lnTo>
                    <a:pt x="14332" y="339"/>
                  </a:lnTo>
                  <a:cubicBezTo>
                    <a:pt x="14490" y="328"/>
                    <a:pt x="14648" y="328"/>
                    <a:pt x="14806" y="328"/>
                  </a:cubicBezTo>
                  <a:lnTo>
                    <a:pt x="14975" y="328"/>
                  </a:lnTo>
                  <a:lnTo>
                    <a:pt x="14806" y="294"/>
                  </a:lnTo>
                  <a:cubicBezTo>
                    <a:pt x="14648" y="260"/>
                    <a:pt x="14490" y="249"/>
                    <a:pt x="14332" y="249"/>
                  </a:cubicBezTo>
                  <a:lnTo>
                    <a:pt x="13598" y="215"/>
                  </a:lnTo>
                  <a:lnTo>
                    <a:pt x="12639" y="125"/>
                  </a:lnTo>
                  <a:cubicBezTo>
                    <a:pt x="12289" y="102"/>
                    <a:pt x="11894" y="57"/>
                    <a:pt x="11499" y="46"/>
                  </a:cubicBezTo>
                  <a:cubicBezTo>
                    <a:pt x="11105" y="23"/>
                    <a:pt x="10676" y="12"/>
                    <a:pt x="10236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28" name="Google Shape;5128;p21"/>
          <p:cNvSpPr/>
          <p:nvPr/>
        </p:nvSpPr>
        <p:spPr>
          <a:xfrm rot="-10618058">
            <a:off x="787943" y="893860"/>
            <a:ext cx="7263151" cy="3464751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9" name="Google Shape;5129;p21"/>
          <p:cNvSpPr txBox="1">
            <a:spLocks noGrp="1"/>
          </p:cNvSpPr>
          <p:nvPr>
            <p:ph type="title"/>
          </p:nvPr>
        </p:nvSpPr>
        <p:spPr>
          <a:xfrm>
            <a:off x="-1152600" y="89550"/>
            <a:ext cx="11830200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 2">
  <p:cSld name="CUSTOM_1_1">
    <p:bg>
      <p:bgPr>
        <a:solidFill>
          <a:schemeClr val="dk2"/>
        </a:solidFill>
        <a:effectLst/>
      </p:bgPr>
    </p:bg>
    <p:spTree>
      <p:nvGrpSpPr>
        <p:cNvPr id="1" name="Shape 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2" name="Google Shape;5132;p22"/>
          <p:cNvSpPr/>
          <p:nvPr/>
        </p:nvSpPr>
        <p:spPr>
          <a:xfrm rot="-10618186">
            <a:off x="2712038" y="319765"/>
            <a:ext cx="7776633" cy="4219040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3" name="Google Shape;5133;p22"/>
          <p:cNvSpPr txBox="1">
            <a:spLocks noGrp="1"/>
          </p:cNvSpPr>
          <p:nvPr>
            <p:ph type="title"/>
          </p:nvPr>
        </p:nvSpPr>
        <p:spPr>
          <a:xfrm>
            <a:off x="3309725" y="1194450"/>
            <a:ext cx="5044800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9pPr>
          </a:lstStyle>
          <a:p>
            <a:endParaRPr/>
          </a:p>
        </p:txBody>
      </p:sp>
      <p:sp>
        <p:nvSpPr>
          <p:cNvPr id="5134" name="Google Shape;5134;p22"/>
          <p:cNvSpPr txBox="1">
            <a:spLocks noGrp="1"/>
          </p:cNvSpPr>
          <p:nvPr>
            <p:ph type="subTitle" idx="1"/>
          </p:nvPr>
        </p:nvSpPr>
        <p:spPr>
          <a:xfrm>
            <a:off x="4629150" y="3255050"/>
            <a:ext cx="3725100" cy="43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1_1_1">
    <p:bg>
      <p:bgPr>
        <a:solidFill>
          <a:schemeClr val="dk2"/>
        </a:solidFill>
        <a:effectLst/>
      </p:bgPr>
    </p:bg>
    <p:spTree>
      <p:nvGrpSpPr>
        <p:cNvPr id="1" name="Shape 5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6" name="Google Shape;5136;p23"/>
          <p:cNvSpPr/>
          <p:nvPr/>
        </p:nvSpPr>
        <p:spPr>
          <a:xfrm rot="6696077">
            <a:off x="2586099" y="-131003"/>
            <a:ext cx="3860912" cy="543303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7" name="Google Shape;5137;p23"/>
          <p:cNvSpPr txBox="1">
            <a:spLocks noGrp="1"/>
          </p:cNvSpPr>
          <p:nvPr>
            <p:ph type="title"/>
          </p:nvPr>
        </p:nvSpPr>
        <p:spPr>
          <a:xfrm>
            <a:off x="2049600" y="1746900"/>
            <a:ext cx="5044800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2"/>
        </a:solidFill>
        <a:effectLst/>
      </p:bgPr>
    </p:bg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2" name="Google Shape;1472;p3"/>
          <p:cNvGrpSpPr/>
          <p:nvPr/>
        </p:nvGrpSpPr>
        <p:grpSpPr>
          <a:xfrm>
            <a:off x="3371249" y="-183374"/>
            <a:ext cx="5959016" cy="5510248"/>
            <a:chOff x="3371249" y="-183374"/>
            <a:chExt cx="5959016" cy="5510248"/>
          </a:xfrm>
        </p:grpSpPr>
        <p:sp>
          <p:nvSpPr>
            <p:cNvPr id="1473" name="Google Shape;1473;p3"/>
            <p:cNvSpPr/>
            <p:nvPr/>
          </p:nvSpPr>
          <p:spPr>
            <a:xfrm>
              <a:off x="8678837" y="3135645"/>
              <a:ext cx="622771" cy="574997"/>
            </a:xfrm>
            <a:custGeom>
              <a:avLst/>
              <a:gdLst/>
              <a:ahLst/>
              <a:cxnLst/>
              <a:rect l="l" t="t" r="r" b="b"/>
              <a:pathLst>
                <a:path w="18146" h="16754" extrusionOk="0">
                  <a:moveTo>
                    <a:pt x="6590" y="0"/>
                  </a:moveTo>
                  <a:cubicBezTo>
                    <a:pt x="4985" y="0"/>
                    <a:pt x="3711" y="470"/>
                    <a:pt x="2167" y="1209"/>
                  </a:cubicBezTo>
                  <a:cubicBezTo>
                    <a:pt x="2020" y="1276"/>
                    <a:pt x="1885" y="1367"/>
                    <a:pt x="1750" y="1457"/>
                  </a:cubicBezTo>
                  <a:cubicBezTo>
                    <a:pt x="892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61" y="10653"/>
                  </a:cubicBezTo>
                  <a:cubicBezTo>
                    <a:pt x="4898" y="13903"/>
                    <a:pt x="8125" y="15934"/>
                    <a:pt x="12142" y="16623"/>
                  </a:cubicBezTo>
                  <a:cubicBezTo>
                    <a:pt x="12657" y="16710"/>
                    <a:pt x="13130" y="16753"/>
                    <a:pt x="13566" y="16753"/>
                  </a:cubicBezTo>
                  <a:cubicBezTo>
                    <a:pt x="15265" y="16753"/>
                    <a:pt x="16403" y="16104"/>
                    <a:pt x="17220" y="14919"/>
                  </a:cubicBezTo>
                  <a:cubicBezTo>
                    <a:pt x="17548" y="14174"/>
                    <a:pt x="17751" y="13373"/>
                    <a:pt x="17818" y="12560"/>
                  </a:cubicBezTo>
                  <a:cubicBezTo>
                    <a:pt x="18146" y="9390"/>
                    <a:pt x="16825" y="6286"/>
                    <a:pt x="14726" y="3917"/>
                  </a:cubicBezTo>
                  <a:cubicBezTo>
                    <a:pt x="14253" y="3375"/>
                    <a:pt x="13745" y="2879"/>
                    <a:pt x="13192" y="2427"/>
                  </a:cubicBezTo>
                  <a:cubicBezTo>
                    <a:pt x="11386" y="881"/>
                    <a:pt x="9084" y="24"/>
                    <a:pt x="6703" y="1"/>
                  </a:cubicBezTo>
                  <a:cubicBezTo>
                    <a:pt x="6666" y="1"/>
                    <a:pt x="6628" y="0"/>
                    <a:pt x="6590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8703238" y="3148446"/>
              <a:ext cx="580935" cy="549463"/>
            </a:xfrm>
            <a:custGeom>
              <a:avLst/>
              <a:gdLst/>
              <a:ahLst/>
              <a:cxnLst/>
              <a:rect l="l" t="t" r="r" b="b"/>
              <a:pathLst>
                <a:path w="16927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42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0" y="5067"/>
                    <a:pt x="305" y="6884"/>
                    <a:pt x="1027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6" y="13259"/>
                    <a:pt x="7617" y="15212"/>
                    <a:pt x="11499" y="15877"/>
                  </a:cubicBezTo>
                  <a:cubicBezTo>
                    <a:pt x="11948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27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82" y="3262"/>
                    <a:pt x="12785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8600209" y="3186027"/>
              <a:ext cx="670029" cy="606023"/>
            </a:xfrm>
            <a:custGeom>
              <a:avLst/>
              <a:gdLst/>
              <a:ahLst/>
              <a:cxnLst/>
              <a:rect l="l" t="t" r="r" b="b"/>
              <a:pathLst>
                <a:path w="19523" h="17658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2720" y="925"/>
                    <a:pt x="1626" y="3013"/>
                    <a:pt x="1084" y="4570"/>
                  </a:cubicBezTo>
                  <a:cubicBezTo>
                    <a:pt x="1" y="7662"/>
                    <a:pt x="1547" y="12119"/>
                    <a:pt x="3138" y="13835"/>
                  </a:cubicBezTo>
                  <a:cubicBezTo>
                    <a:pt x="4018" y="14782"/>
                    <a:pt x="5011" y="15617"/>
                    <a:pt x="6106" y="16306"/>
                  </a:cubicBezTo>
                  <a:cubicBezTo>
                    <a:pt x="7580" y="17222"/>
                    <a:pt x="9314" y="17657"/>
                    <a:pt x="11091" y="17657"/>
                  </a:cubicBezTo>
                  <a:cubicBezTo>
                    <a:pt x="13339" y="17657"/>
                    <a:pt x="15657" y="16961"/>
                    <a:pt x="17604" y="15663"/>
                  </a:cubicBezTo>
                  <a:cubicBezTo>
                    <a:pt x="18428" y="15121"/>
                    <a:pt x="19094" y="14354"/>
                    <a:pt x="19523" y="13462"/>
                  </a:cubicBezTo>
                  <a:lnTo>
                    <a:pt x="19523" y="13462"/>
                  </a:lnTo>
                  <a:cubicBezTo>
                    <a:pt x="18695" y="14640"/>
                    <a:pt x="17552" y="15295"/>
                    <a:pt x="15853" y="15295"/>
                  </a:cubicBezTo>
                  <a:cubicBezTo>
                    <a:pt x="15421" y="15295"/>
                    <a:pt x="14953" y="15253"/>
                    <a:pt x="14445" y="15166"/>
                  </a:cubicBezTo>
                  <a:cubicBezTo>
                    <a:pt x="10427" y="14466"/>
                    <a:pt x="7200" y="12447"/>
                    <a:pt x="4763" y="9197"/>
                  </a:cubicBezTo>
                  <a:cubicBezTo>
                    <a:pt x="3296" y="7222"/>
                    <a:pt x="2292" y="4706"/>
                    <a:pt x="2777" y="2257"/>
                  </a:cubicBezTo>
                  <a:cubicBezTo>
                    <a:pt x="2946" y="1377"/>
                    <a:pt x="3194" y="779"/>
                    <a:pt x="4041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9085082" y="3738887"/>
              <a:ext cx="27525" cy="15890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3" y="1"/>
                  </a:moveTo>
                  <a:cubicBezTo>
                    <a:pt x="464" y="1"/>
                    <a:pt x="382" y="13"/>
                    <a:pt x="305" y="39"/>
                  </a:cubicBezTo>
                  <a:cubicBezTo>
                    <a:pt x="215" y="84"/>
                    <a:pt x="125" y="152"/>
                    <a:pt x="68" y="242"/>
                  </a:cubicBezTo>
                  <a:cubicBezTo>
                    <a:pt x="35" y="287"/>
                    <a:pt x="12" y="343"/>
                    <a:pt x="1" y="400"/>
                  </a:cubicBezTo>
                  <a:cubicBezTo>
                    <a:pt x="80" y="443"/>
                    <a:pt x="170" y="462"/>
                    <a:pt x="260" y="462"/>
                  </a:cubicBezTo>
                  <a:cubicBezTo>
                    <a:pt x="336" y="462"/>
                    <a:pt x="414" y="448"/>
                    <a:pt x="486" y="422"/>
                  </a:cubicBezTo>
                  <a:cubicBezTo>
                    <a:pt x="587" y="377"/>
                    <a:pt x="666" y="310"/>
                    <a:pt x="723" y="219"/>
                  </a:cubicBezTo>
                  <a:cubicBezTo>
                    <a:pt x="757" y="174"/>
                    <a:pt x="779" y="118"/>
                    <a:pt x="802" y="61"/>
                  </a:cubicBezTo>
                  <a:cubicBezTo>
                    <a:pt x="745" y="27"/>
                    <a:pt x="689" y="16"/>
                    <a:pt x="621" y="5"/>
                  </a:cubicBezTo>
                  <a:cubicBezTo>
                    <a:pt x="596" y="2"/>
                    <a:pt x="570" y="1"/>
                    <a:pt x="543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9128840" y="3729346"/>
              <a:ext cx="19803" cy="15547"/>
            </a:xfrm>
            <a:custGeom>
              <a:avLst/>
              <a:gdLst/>
              <a:ahLst/>
              <a:cxnLst/>
              <a:rect l="l" t="t" r="r" b="b"/>
              <a:pathLst>
                <a:path w="577" h="453" extrusionOk="0">
                  <a:moveTo>
                    <a:pt x="407" y="1"/>
                  </a:moveTo>
                  <a:cubicBezTo>
                    <a:pt x="362" y="1"/>
                    <a:pt x="317" y="12"/>
                    <a:pt x="283" y="12"/>
                  </a:cubicBezTo>
                  <a:cubicBezTo>
                    <a:pt x="249" y="23"/>
                    <a:pt x="215" y="35"/>
                    <a:pt x="193" y="46"/>
                  </a:cubicBezTo>
                  <a:cubicBezTo>
                    <a:pt x="125" y="91"/>
                    <a:pt x="69" y="159"/>
                    <a:pt x="46" y="226"/>
                  </a:cubicBezTo>
                  <a:cubicBezTo>
                    <a:pt x="23" y="283"/>
                    <a:pt x="12" y="328"/>
                    <a:pt x="1" y="384"/>
                  </a:cubicBezTo>
                  <a:cubicBezTo>
                    <a:pt x="46" y="407"/>
                    <a:pt x="102" y="430"/>
                    <a:pt x="148" y="441"/>
                  </a:cubicBezTo>
                  <a:cubicBezTo>
                    <a:pt x="178" y="448"/>
                    <a:pt x="208" y="452"/>
                    <a:pt x="237" y="452"/>
                  </a:cubicBezTo>
                  <a:cubicBezTo>
                    <a:pt x="297" y="452"/>
                    <a:pt x="354" y="437"/>
                    <a:pt x="407" y="407"/>
                  </a:cubicBezTo>
                  <a:cubicBezTo>
                    <a:pt x="486" y="351"/>
                    <a:pt x="554" y="272"/>
                    <a:pt x="565" y="181"/>
                  </a:cubicBezTo>
                  <a:cubicBezTo>
                    <a:pt x="576" y="125"/>
                    <a:pt x="576" y="69"/>
                    <a:pt x="565" y="23"/>
                  </a:cubicBezTo>
                  <a:cubicBezTo>
                    <a:pt x="509" y="1"/>
                    <a:pt x="463" y="1"/>
                    <a:pt x="407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8885821" y="3561899"/>
              <a:ext cx="29000" cy="18087"/>
            </a:xfrm>
            <a:custGeom>
              <a:avLst/>
              <a:gdLst/>
              <a:ahLst/>
              <a:cxnLst/>
              <a:rect l="l" t="t" r="r" b="b"/>
              <a:pathLst>
                <a:path w="845" h="527" extrusionOk="0">
                  <a:moveTo>
                    <a:pt x="342" y="0"/>
                  </a:moveTo>
                  <a:cubicBezTo>
                    <a:pt x="164" y="0"/>
                    <a:pt x="1" y="93"/>
                    <a:pt x="40" y="298"/>
                  </a:cubicBezTo>
                  <a:cubicBezTo>
                    <a:pt x="76" y="460"/>
                    <a:pt x="227" y="527"/>
                    <a:pt x="379" y="527"/>
                  </a:cubicBezTo>
                  <a:cubicBezTo>
                    <a:pt x="609" y="527"/>
                    <a:pt x="844" y="374"/>
                    <a:pt x="695" y="163"/>
                  </a:cubicBezTo>
                  <a:cubicBezTo>
                    <a:pt x="695" y="152"/>
                    <a:pt x="684" y="140"/>
                    <a:pt x="672" y="129"/>
                  </a:cubicBezTo>
                  <a:cubicBezTo>
                    <a:pt x="598" y="46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8862105" y="3502594"/>
              <a:ext cx="33428" cy="18807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88" y="1"/>
                  </a:moveTo>
                  <a:cubicBezTo>
                    <a:pt x="317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2" y="533"/>
                    <a:pt x="405" y="547"/>
                    <a:pt x="472" y="547"/>
                  </a:cubicBezTo>
                  <a:cubicBezTo>
                    <a:pt x="704" y="547"/>
                    <a:pt x="973" y="376"/>
                    <a:pt x="833" y="131"/>
                  </a:cubicBezTo>
                  <a:cubicBezTo>
                    <a:pt x="776" y="38"/>
                    <a:pt x="685" y="1"/>
                    <a:pt x="5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8872470" y="3162586"/>
              <a:ext cx="26083" cy="19013"/>
            </a:xfrm>
            <a:custGeom>
              <a:avLst/>
              <a:gdLst/>
              <a:ahLst/>
              <a:cxnLst/>
              <a:rect l="l" t="t" r="r" b="b"/>
              <a:pathLst>
                <a:path w="760" h="554" extrusionOk="0">
                  <a:moveTo>
                    <a:pt x="265" y="0"/>
                  </a:moveTo>
                  <a:cubicBezTo>
                    <a:pt x="135" y="0"/>
                    <a:pt x="22" y="66"/>
                    <a:pt x="12" y="232"/>
                  </a:cubicBezTo>
                  <a:cubicBezTo>
                    <a:pt x="0" y="443"/>
                    <a:pt x="224" y="554"/>
                    <a:pt x="421" y="554"/>
                  </a:cubicBezTo>
                  <a:cubicBezTo>
                    <a:pt x="602" y="554"/>
                    <a:pt x="759" y="460"/>
                    <a:pt x="689" y="266"/>
                  </a:cubicBezTo>
                  <a:cubicBezTo>
                    <a:pt x="678" y="243"/>
                    <a:pt x="678" y="232"/>
                    <a:pt x="666" y="220"/>
                  </a:cubicBezTo>
                  <a:cubicBezTo>
                    <a:pt x="599" y="92"/>
                    <a:pt x="420" y="0"/>
                    <a:pt x="26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9201873" y="3633182"/>
              <a:ext cx="34286" cy="19151"/>
            </a:xfrm>
            <a:custGeom>
              <a:avLst/>
              <a:gdLst/>
              <a:ahLst/>
              <a:cxnLst/>
              <a:rect l="l" t="t" r="r" b="b"/>
              <a:pathLst>
                <a:path w="999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8931157" y="3156957"/>
              <a:ext cx="25465" cy="22617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6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9119952" y="3642036"/>
              <a:ext cx="26461" cy="24127"/>
            </a:xfrm>
            <a:custGeom>
              <a:avLst/>
              <a:gdLst/>
              <a:ahLst/>
              <a:cxnLst/>
              <a:rect l="l" t="t" r="r" b="b"/>
              <a:pathLst>
                <a:path w="771" h="703" extrusionOk="0">
                  <a:moveTo>
                    <a:pt x="409" y="1"/>
                  </a:moveTo>
                  <a:cubicBezTo>
                    <a:pt x="362" y="1"/>
                    <a:pt x="312" y="16"/>
                    <a:pt x="260" y="51"/>
                  </a:cubicBezTo>
                  <a:cubicBezTo>
                    <a:pt x="1" y="239"/>
                    <a:pt x="258" y="702"/>
                    <a:pt x="488" y="702"/>
                  </a:cubicBezTo>
                  <a:cubicBezTo>
                    <a:pt x="549" y="702"/>
                    <a:pt x="608" y="670"/>
                    <a:pt x="655" y="593"/>
                  </a:cubicBezTo>
                  <a:cubicBezTo>
                    <a:pt x="655" y="581"/>
                    <a:pt x="666" y="570"/>
                    <a:pt x="677" y="559"/>
                  </a:cubicBezTo>
                  <a:cubicBezTo>
                    <a:pt x="771" y="353"/>
                    <a:pt x="632" y="1"/>
                    <a:pt x="40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9170574" y="3658201"/>
              <a:ext cx="24848" cy="24402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3" y="1"/>
                  </a:moveTo>
                  <a:cubicBezTo>
                    <a:pt x="401" y="1"/>
                    <a:pt x="378" y="3"/>
                    <a:pt x="353" y="9"/>
                  </a:cubicBezTo>
                  <a:cubicBezTo>
                    <a:pt x="1" y="87"/>
                    <a:pt x="99" y="710"/>
                    <a:pt x="367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1" y="663"/>
                    <a:pt x="523" y="652"/>
                    <a:pt x="534" y="641"/>
                  </a:cubicBezTo>
                  <a:cubicBezTo>
                    <a:pt x="723" y="473"/>
                    <a:pt x="716" y="1"/>
                    <a:pt x="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9209321" y="3589424"/>
              <a:ext cx="26426" cy="24367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3" y="0"/>
                    <a:pt x="188" y="28"/>
                    <a:pt x="138" y="94"/>
                  </a:cubicBezTo>
                  <a:cubicBezTo>
                    <a:pt x="127" y="106"/>
                    <a:pt x="127" y="117"/>
                    <a:pt x="116" y="128"/>
                  </a:cubicBezTo>
                  <a:cubicBezTo>
                    <a:pt x="1" y="329"/>
                    <a:pt x="114" y="709"/>
                    <a:pt x="343" y="709"/>
                  </a:cubicBezTo>
                  <a:cubicBezTo>
                    <a:pt x="384" y="709"/>
                    <a:pt x="429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8927107" y="3613894"/>
              <a:ext cx="33119" cy="18842"/>
            </a:xfrm>
            <a:custGeom>
              <a:avLst/>
              <a:gdLst/>
              <a:ahLst/>
              <a:cxnLst/>
              <a:rect l="l" t="t" r="r" b="b"/>
              <a:pathLst>
                <a:path w="965" h="549" extrusionOk="0">
                  <a:moveTo>
                    <a:pt x="583" y="1"/>
                  </a:moveTo>
                  <a:cubicBezTo>
                    <a:pt x="313" y="1"/>
                    <a:pt x="1" y="287"/>
                    <a:pt x="248" y="476"/>
                  </a:cubicBezTo>
                  <a:cubicBezTo>
                    <a:pt x="259" y="487"/>
                    <a:pt x="271" y="487"/>
                    <a:pt x="293" y="499"/>
                  </a:cubicBezTo>
                  <a:cubicBezTo>
                    <a:pt x="346" y="533"/>
                    <a:pt x="413" y="549"/>
                    <a:pt x="483" y="549"/>
                  </a:cubicBezTo>
                  <a:cubicBezTo>
                    <a:pt x="710" y="549"/>
                    <a:pt x="964" y="380"/>
                    <a:pt x="835" y="138"/>
                  </a:cubicBezTo>
                  <a:cubicBezTo>
                    <a:pt x="777" y="40"/>
                    <a:pt x="683" y="1"/>
                    <a:pt x="58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8920552" y="3540792"/>
              <a:ext cx="26426" cy="24402"/>
            </a:xfrm>
            <a:custGeom>
              <a:avLst/>
              <a:gdLst/>
              <a:ahLst/>
              <a:cxnLst/>
              <a:rect l="l" t="t" r="r" b="b"/>
              <a:pathLst>
                <a:path w="770" h="711" extrusionOk="0">
                  <a:moveTo>
                    <a:pt x="418" y="1"/>
                  </a:moveTo>
                  <a:cubicBezTo>
                    <a:pt x="375" y="1"/>
                    <a:pt x="329" y="14"/>
                    <a:pt x="281" y="45"/>
                  </a:cubicBezTo>
                  <a:cubicBezTo>
                    <a:pt x="1" y="225"/>
                    <a:pt x="242" y="710"/>
                    <a:pt x="477" y="710"/>
                  </a:cubicBezTo>
                  <a:cubicBezTo>
                    <a:pt x="535" y="710"/>
                    <a:pt x="593" y="681"/>
                    <a:pt x="642" y="609"/>
                  </a:cubicBezTo>
                  <a:cubicBezTo>
                    <a:pt x="653" y="597"/>
                    <a:pt x="665" y="586"/>
                    <a:pt x="665" y="575"/>
                  </a:cubicBezTo>
                  <a:cubicBezTo>
                    <a:pt x="769" y="376"/>
                    <a:pt x="642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9240586" y="3556030"/>
              <a:ext cx="28657" cy="18430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9" y="1"/>
                  </a:moveTo>
                  <a:cubicBezTo>
                    <a:pt x="156" y="1"/>
                    <a:pt x="1" y="93"/>
                    <a:pt x="40" y="300"/>
                  </a:cubicBezTo>
                  <a:cubicBezTo>
                    <a:pt x="67" y="466"/>
                    <a:pt x="221" y="536"/>
                    <a:pt x="378" y="536"/>
                  </a:cubicBezTo>
                  <a:cubicBezTo>
                    <a:pt x="604" y="536"/>
                    <a:pt x="834" y="390"/>
                    <a:pt x="694" y="176"/>
                  </a:cubicBezTo>
                  <a:cubicBezTo>
                    <a:pt x="683" y="165"/>
                    <a:pt x="672" y="153"/>
                    <a:pt x="672" y="142"/>
                  </a:cubicBezTo>
                  <a:cubicBezTo>
                    <a:pt x="595" y="51"/>
                    <a:pt x="457" y="1"/>
                    <a:pt x="3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9069947" y="3670350"/>
              <a:ext cx="29241" cy="18464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8" y="0"/>
                  </a:moveTo>
                  <a:cubicBezTo>
                    <a:pt x="167" y="0"/>
                    <a:pt x="0" y="96"/>
                    <a:pt x="47" y="309"/>
                  </a:cubicBezTo>
                  <a:cubicBezTo>
                    <a:pt x="82" y="470"/>
                    <a:pt x="231" y="537"/>
                    <a:pt x="383" y="537"/>
                  </a:cubicBezTo>
                  <a:cubicBezTo>
                    <a:pt x="614" y="537"/>
                    <a:pt x="851" y="381"/>
                    <a:pt x="701" y="163"/>
                  </a:cubicBezTo>
                  <a:lnTo>
                    <a:pt x="679" y="129"/>
                  </a:lnTo>
                  <a:cubicBezTo>
                    <a:pt x="605" y="46"/>
                    <a:pt x="473" y="0"/>
                    <a:pt x="34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9240792" y="3598278"/>
              <a:ext cx="26426" cy="24367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3" y="0"/>
                  </a:moveTo>
                  <a:cubicBezTo>
                    <a:pt x="383" y="0"/>
                    <a:pt x="339" y="12"/>
                    <a:pt x="293" y="40"/>
                  </a:cubicBezTo>
                  <a:cubicBezTo>
                    <a:pt x="1" y="204"/>
                    <a:pt x="227" y="709"/>
                    <a:pt x="461" y="709"/>
                  </a:cubicBezTo>
                  <a:cubicBezTo>
                    <a:pt x="516" y="709"/>
                    <a:pt x="571" y="682"/>
                    <a:pt x="621" y="615"/>
                  </a:cubicBezTo>
                  <a:cubicBezTo>
                    <a:pt x="632" y="604"/>
                    <a:pt x="643" y="593"/>
                    <a:pt x="654" y="581"/>
                  </a:cubicBezTo>
                  <a:cubicBezTo>
                    <a:pt x="769" y="380"/>
                    <a:pt x="649" y="0"/>
                    <a:pt x="42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8987579" y="3617223"/>
              <a:ext cx="24813" cy="24539"/>
            </a:xfrm>
            <a:custGeom>
              <a:avLst/>
              <a:gdLst/>
              <a:ahLst/>
              <a:cxnLst/>
              <a:rect l="l" t="t" r="r" b="b"/>
              <a:pathLst>
                <a:path w="723" h="715" extrusionOk="0">
                  <a:moveTo>
                    <a:pt x="354" y="1"/>
                  </a:moveTo>
                  <a:cubicBezTo>
                    <a:pt x="314" y="1"/>
                    <a:pt x="270" y="16"/>
                    <a:pt x="224" y="52"/>
                  </a:cubicBezTo>
                  <a:cubicBezTo>
                    <a:pt x="212" y="63"/>
                    <a:pt x="201" y="74"/>
                    <a:pt x="190" y="86"/>
                  </a:cubicBezTo>
                  <a:cubicBezTo>
                    <a:pt x="1" y="254"/>
                    <a:pt x="17" y="714"/>
                    <a:pt x="311" y="714"/>
                  </a:cubicBezTo>
                  <a:cubicBezTo>
                    <a:pt x="333" y="714"/>
                    <a:pt x="357" y="712"/>
                    <a:pt x="382" y="706"/>
                  </a:cubicBezTo>
                  <a:cubicBezTo>
                    <a:pt x="723" y="619"/>
                    <a:pt x="609" y="1"/>
                    <a:pt x="35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9039849" y="3205898"/>
              <a:ext cx="290416" cy="198576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0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9053714" y="3199823"/>
              <a:ext cx="215358" cy="209695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6" y="0"/>
                  </a:moveTo>
                  <a:cubicBezTo>
                    <a:pt x="2190" y="0"/>
                    <a:pt x="1954" y="40"/>
                    <a:pt x="1738" y="117"/>
                  </a:cubicBezTo>
                  <a:cubicBezTo>
                    <a:pt x="1411" y="230"/>
                    <a:pt x="1129" y="433"/>
                    <a:pt x="903" y="693"/>
                  </a:cubicBezTo>
                  <a:cubicBezTo>
                    <a:pt x="689" y="952"/>
                    <a:pt x="520" y="1234"/>
                    <a:pt x="384" y="1539"/>
                  </a:cubicBezTo>
                  <a:cubicBezTo>
                    <a:pt x="136" y="2126"/>
                    <a:pt x="1" y="2769"/>
                    <a:pt x="1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36" y="3717"/>
                    <a:pt x="170" y="3412"/>
                  </a:cubicBezTo>
                  <a:cubicBezTo>
                    <a:pt x="215" y="2792"/>
                    <a:pt x="373" y="2205"/>
                    <a:pt x="633" y="1641"/>
                  </a:cubicBezTo>
                  <a:cubicBezTo>
                    <a:pt x="903" y="1110"/>
                    <a:pt x="1310" y="625"/>
                    <a:pt x="1851" y="444"/>
                  </a:cubicBezTo>
                  <a:cubicBezTo>
                    <a:pt x="2021" y="388"/>
                    <a:pt x="2200" y="362"/>
                    <a:pt x="2377" y="362"/>
                  </a:cubicBezTo>
                  <a:cubicBezTo>
                    <a:pt x="2482" y="362"/>
                    <a:pt x="2586" y="371"/>
                    <a:pt x="2686" y="388"/>
                  </a:cubicBezTo>
                  <a:cubicBezTo>
                    <a:pt x="2765" y="399"/>
                    <a:pt x="2833" y="422"/>
                    <a:pt x="2901" y="444"/>
                  </a:cubicBezTo>
                  <a:cubicBezTo>
                    <a:pt x="2980" y="456"/>
                    <a:pt x="3047" y="478"/>
                    <a:pt x="3115" y="512"/>
                  </a:cubicBezTo>
                  <a:cubicBezTo>
                    <a:pt x="3251" y="557"/>
                    <a:pt x="3386" y="625"/>
                    <a:pt x="3510" y="693"/>
                  </a:cubicBezTo>
                  <a:cubicBezTo>
                    <a:pt x="4029" y="1009"/>
                    <a:pt x="4481" y="1415"/>
                    <a:pt x="4853" y="1889"/>
                  </a:cubicBezTo>
                  <a:cubicBezTo>
                    <a:pt x="5237" y="2351"/>
                    <a:pt x="5541" y="2882"/>
                    <a:pt x="5744" y="3446"/>
                  </a:cubicBezTo>
                  <a:cubicBezTo>
                    <a:pt x="5936" y="4010"/>
                    <a:pt x="5993" y="4642"/>
                    <a:pt x="5688" y="5105"/>
                  </a:cubicBezTo>
                  <a:cubicBezTo>
                    <a:pt x="5519" y="5330"/>
                    <a:pt x="5293" y="5511"/>
                    <a:pt x="5033" y="5624"/>
                  </a:cubicBezTo>
                  <a:cubicBezTo>
                    <a:pt x="4760" y="5722"/>
                    <a:pt x="4476" y="5789"/>
                    <a:pt x="4192" y="5824"/>
                  </a:cubicBezTo>
                  <a:lnTo>
                    <a:pt x="4192" y="5824"/>
                  </a:lnTo>
                  <a:cubicBezTo>
                    <a:pt x="3577" y="5712"/>
                    <a:pt x="2974" y="5600"/>
                    <a:pt x="2359" y="5500"/>
                  </a:cubicBezTo>
                  <a:cubicBezTo>
                    <a:pt x="1738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23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67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69" y="1629"/>
                  </a:cubicBezTo>
                  <a:cubicBezTo>
                    <a:pt x="4763" y="1121"/>
                    <a:pt x="4266" y="693"/>
                    <a:pt x="3691" y="365"/>
                  </a:cubicBezTo>
                  <a:cubicBezTo>
                    <a:pt x="3544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12" y="61"/>
                    <a:pt x="2833" y="38"/>
                    <a:pt x="2754" y="27"/>
                  </a:cubicBezTo>
                  <a:cubicBezTo>
                    <a:pt x="2646" y="9"/>
                    <a:pt x="2536" y="0"/>
                    <a:pt x="2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8904216" y="3151432"/>
              <a:ext cx="254105" cy="220712"/>
            </a:xfrm>
            <a:custGeom>
              <a:avLst/>
              <a:gdLst/>
              <a:ahLst/>
              <a:cxnLst/>
              <a:rect l="l" t="t" r="r" b="b"/>
              <a:pathLst>
                <a:path w="7404" h="6431" extrusionOk="0">
                  <a:moveTo>
                    <a:pt x="2597" y="1"/>
                  </a:moveTo>
                  <a:cubicBezTo>
                    <a:pt x="1949" y="1"/>
                    <a:pt x="1330" y="216"/>
                    <a:pt x="904" y="771"/>
                  </a:cubicBezTo>
                  <a:cubicBezTo>
                    <a:pt x="1" y="1979"/>
                    <a:pt x="768" y="3694"/>
                    <a:pt x="1569" y="4675"/>
                  </a:cubicBezTo>
                  <a:cubicBezTo>
                    <a:pt x="2271" y="5585"/>
                    <a:pt x="3403" y="6431"/>
                    <a:pt x="4536" y="6431"/>
                  </a:cubicBezTo>
                  <a:cubicBezTo>
                    <a:pt x="5062" y="6431"/>
                    <a:pt x="5589" y="6248"/>
                    <a:pt x="6072" y="5804"/>
                  </a:cubicBezTo>
                  <a:lnTo>
                    <a:pt x="6794" y="5116"/>
                  </a:lnTo>
                  <a:cubicBezTo>
                    <a:pt x="6794" y="5116"/>
                    <a:pt x="7403" y="4066"/>
                    <a:pt x="6884" y="3051"/>
                  </a:cubicBezTo>
                  <a:cubicBezTo>
                    <a:pt x="6410" y="2114"/>
                    <a:pt x="5609" y="1313"/>
                    <a:pt x="4774" y="715"/>
                  </a:cubicBezTo>
                  <a:cubicBezTo>
                    <a:pt x="4190" y="309"/>
                    <a:pt x="3372" y="1"/>
                    <a:pt x="259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8911217" y="3145014"/>
              <a:ext cx="238970" cy="230836"/>
            </a:xfrm>
            <a:custGeom>
              <a:avLst/>
              <a:gdLst/>
              <a:ahLst/>
              <a:cxnLst/>
              <a:rect l="l" t="t" r="r" b="b"/>
              <a:pathLst>
                <a:path w="6963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53" y="642"/>
                    <a:pt x="271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63" y="3847"/>
                    <a:pt x="767" y="4411"/>
                    <a:pt x="1162" y="4896"/>
                  </a:cubicBezTo>
                  <a:cubicBezTo>
                    <a:pt x="1264" y="5020"/>
                    <a:pt x="1343" y="5133"/>
                    <a:pt x="1444" y="5235"/>
                  </a:cubicBezTo>
                  <a:cubicBezTo>
                    <a:pt x="1546" y="5348"/>
                    <a:pt x="1648" y="5461"/>
                    <a:pt x="1760" y="5562"/>
                  </a:cubicBezTo>
                  <a:cubicBezTo>
                    <a:pt x="1964" y="5754"/>
                    <a:pt x="2189" y="5934"/>
                    <a:pt x="2426" y="6092"/>
                  </a:cubicBezTo>
                  <a:cubicBezTo>
                    <a:pt x="2866" y="6386"/>
                    <a:pt x="3352" y="6589"/>
                    <a:pt x="3871" y="6691"/>
                  </a:cubicBezTo>
                  <a:cubicBezTo>
                    <a:pt x="4002" y="6714"/>
                    <a:pt x="4134" y="6725"/>
                    <a:pt x="4264" y="6725"/>
                  </a:cubicBezTo>
                  <a:cubicBezTo>
                    <a:pt x="4581" y="6725"/>
                    <a:pt x="4892" y="6657"/>
                    <a:pt x="5180" y="6521"/>
                  </a:cubicBezTo>
                  <a:cubicBezTo>
                    <a:pt x="5496" y="6375"/>
                    <a:pt x="5766" y="6171"/>
                    <a:pt x="5992" y="5923"/>
                  </a:cubicBezTo>
                  <a:lnTo>
                    <a:pt x="6590" y="5303"/>
                  </a:lnTo>
                  <a:lnTo>
                    <a:pt x="6590" y="5303"/>
                  </a:lnTo>
                  <a:lnTo>
                    <a:pt x="5936" y="5878"/>
                  </a:lnTo>
                  <a:cubicBezTo>
                    <a:pt x="5710" y="6092"/>
                    <a:pt x="5428" y="6262"/>
                    <a:pt x="5123" y="6386"/>
                  </a:cubicBezTo>
                  <a:cubicBezTo>
                    <a:pt x="4886" y="6470"/>
                    <a:pt x="4635" y="6510"/>
                    <a:pt x="4382" y="6510"/>
                  </a:cubicBezTo>
                  <a:cubicBezTo>
                    <a:pt x="4227" y="6510"/>
                    <a:pt x="4070" y="6495"/>
                    <a:pt x="3916" y="6465"/>
                  </a:cubicBezTo>
                  <a:cubicBezTo>
                    <a:pt x="3442" y="6352"/>
                    <a:pt x="2990" y="6138"/>
                    <a:pt x="2607" y="5844"/>
                  </a:cubicBezTo>
                  <a:cubicBezTo>
                    <a:pt x="2392" y="5686"/>
                    <a:pt x="2189" y="5506"/>
                    <a:pt x="1997" y="5314"/>
                  </a:cubicBezTo>
                  <a:cubicBezTo>
                    <a:pt x="1896" y="5224"/>
                    <a:pt x="1806" y="5122"/>
                    <a:pt x="1715" y="5020"/>
                  </a:cubicBezTo>
                  <a:cubicBezTo>
                    <a:pt x="1625" y="4908"/>
                    <a:pt x="1523" y="4795"/>
                    <a:pt x="1444" y="4682"/>
                  </a:cubicBezTo>
                  <a:cubicBezTo>
                    <a:pt x="1083" y="4219"/>
                    <a:pt x="813" y="3700"/>
                    <a:pt x="632" y="3147"/>
                  </a:cubicBezTo>
                  <a:cubicBezTo>
                    <a:pt x="451" y="2583"/>
                    <a:pt x="429" y="1962"/>
                    <a:pt x="655" y="1455"/>
                  </a:cubicBezTo>
                  <a:cubicBezTo>
                    <a:pt x="869" y="924"/>
                    <a:pt x="1343" y="541"/>
                    <a:pt x="1907" y="428"/>
                  </a:cubicBezTo>
                  <a:cubicBezTo>
                    <a:pt x="2069" y="392"/>
                    <a:pt x="2234" y="375"/>
                    <a:pt x="2401" y="375"/>
                  </a:cubicBezTo>
                  <a:cubicBezTo>
                    <a:pt x="2804" y="375"/>
                    <a:pt x="3213" y="469"/>
                    <a:pt x="3588" y="597"/>
                  </a:cubicBezTo>
                  <a:cubicBezTo>
                    <a:pt x="3848" y="699"/>
                    <a:pt x="4096" y="811"/>
                    <a:pt x="4333" y="958"/>
                  </a:cubicBezTo>
                  <a:cubicBezTo>
                    <a:pt x="4559" y="1094"/>
                    <a:pt x="4773" y="1274"/>
                    <a:pt x="4988" y="1432"/>
                  </a:cubicBezTo>
                  <a:cubicBezTo>
                    <a:pt x="5202" y="1590"/>
                    <a:pt x="5371" y="1771"/>
                    <a:pt x="5563" y="1940"/>
                  </a:cubicBezTo>
                  <a:cubicBezTo>
                    <a:pt x="5732" y="2109"/>
                    <a:pt x="5890" y="2278"/>
                    <a:pt x="6037" y="2470"/>
                  </a:cubicBezTo>
                  <a:cubicBezTo>
                    <a:pt x="6184" y="2640"/>
                    <a:pt x="6319" y="2820"/>
                    <a:pt x="6432" y="3012"/>
                  </a:cubicBezTo>
                  <a:cubicBezTo>
                    <a:pt x="6489" y="3102"/>
                    <a:pt x="6545" y="3192"/>
                    <a:pt x="6601" y="3271"/>
                  </a:cubicBezTo>
                  <a:lnTo>
                    <a:pt x="6714" y="3531"/>
                  </a:ln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69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58" y="5167"/>
                    <a:pt x="6692" y="5099"/>
                  </a:cubicBezTo>
                  <a:cubicBezTo>
                    <a:pt x="6782" y="4908"/>
                    <a:pt x="6850" y="4705"/>
                    <a:pt x="6895" y="4490"/>
                  </a:cubicBezTo>
                  <a:cubicBezTo>
                    <a:pt x="6962" y="4163"/>
                    <a:pt x="6951" y="3813"/>
                    <a:pt x="6861" y="3486"/>
                  </a:cubicBezTo>
                  <a:cubicBezTo>
                    <a:pt x="6827" y="3396"/>
                    <a:pt x="6804" y="3283"/>
                    <a:pt x="6748" y="3192"/>
                  </a:cubicBezTo>
                  <a:cubicBezTo>
                    <a:pt x="6703" y="3102"/>
                    <a:pt x="6647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36" y="1951"/>
                    <a:pt x="5755" y="1759"/>
                  </a:cubicBezTo>
                  <a:cubicBezTo>
                    <a:pt x="5575" y="1579"/>
                    <a:pt x="5405" y="1364"/>
                    <a:pt x="5180" y="1195"/>
                  </a:cubicBezTo>
                  <a:cubicBezTo>
                    <a:pt x="4965" y="1026"/>
                    <a:pt x="4762" y="834"/>
                    <a:pt x="4514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9071149" y="3324405"/>
              <a:ext cx="221158" cy="266975"/>
            </a:xfrm>
            <a:custGeom>
              <a:avLst/>
              <a:gdLst/>
              <a:ahLst/>
              <a:cxnLst/>
              <a:rect l="l" t="t" r="r" b="b"/>
              <a:pathLst>
                <a:path w="6444" h="7779" extrusionOk="0">
                  <a:moveTo>
                    <a:pt x="2705" y="0"/>
                  </a:moveTo>
                  <a:cubicBezTo>
                    <a:pt x="2033" y="0"/>
                    <a:pt x="1399" y="292"/>
                    <a:pt x="948" y="1012"/>
                  </a:cubicBezTo>
                  <a:cubicBezTo>
                    <a:pt x="0" y="2524"/>
                    <a:pt x="836" y="5785"/>
                    <a:pt x="1964" y="6891"/>
                  </a:cubicBezTo>
                  <a:lnTo>
                    <a:pt x="2822" y="7523"/>
                  </a:lnTo>
                  <a:cubicBezTo>
                    <a:pt x="2909" y="7705"/>
                    <a:pt x="3086" y="7779"/>
                    <a:pt x="3311" y="7779"/>
                  </a:cubicBezTo>
                  <a:cubicBezTo>
                    <a:pt x="4077" y="7779"/>
                    <a:pt x="5404" y="6927"/>
                    <a:pt x="5665" y="6587"/>
                  </a:cubicBezTo>
                  <a:cubicBezTo>
                    <a:pt x="6387" y="5582"/>
                    <a:pt x="6444" y="3630"/>
                    <a:pt x="6083" y="2536"/>
                  </a:cubicBezTo>
                  <a:cubicBezTo>
                    <a:pt x="5635" y="1237"/>
                    <a:pt x="4088" y="0"/>
                    <a:pt x="270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9083538" y="3317301"/>
              <a:ext cx="209558" cy="274732"/>
            </a:xfrm>
            <a:custGeom>
              <a:avLst/>
              <a:gdLst/>
              <a:ahLst/>
              <a:cxnLst/>
              <a:rect l="l" t="t" r="r" b="b"/>
              <a:pathLst>
                <a:path w="6106" h="8005" extrusionOk="0">
                  <a:moveTo>
                    <a:pt x="2372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38" y="1445"/>
                    <a:pt x="91" y="1874"/>
                    <a:pt x="46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52" y="5315"/>
                    <a:pt x="621" y="5710"/>
                    <a:pt x="824" y="6094"/>
                  </a:cubicBezTo>
                  <a:cubicBezTo>
                    <a:pt x="1016" y="6478"/>
                    <a:pt x="1264" y="6827"/>
                    <a:pt x="1580" y="7132"/>
                  </a:cubicBezTo>
                  <a:lnTo>
                    <a:pt x="2461" y="7730"/>
                  </a:lnTo>
                  <a:lnTo>
                    <a:pt x="1648" y="7064"/>
                  </a:lnTo>
                  <a:cubicBezTo>
                    <a:pt x="1366" y="6748"/>
                    <a:pt x="1140" y="6399"/>
                    <a:pt x="982" y="6004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62" y="4029"/>
                    <a:pt x="294" y="3194"/>
                    <a:pt x="396" y="2370"/>
                  </a:cubicBezTo>
                  <a:cubicBezTo>
                    <a:pt x="441" y="1986"/>
                    <a:pt x="576" y="1603"/>
                    <a:pt x="790" y="1264"/>
                  </a:cubicBezTo>
                  <a:cubicBezTo>
                    <a:pt x="1005" y="948"/>
                    <a:pt x="1310" y="689"/>
                    <a:pt x="1659" y="542"/>
                  </a:cubicBezTo>
                  <a:cubicBezTo>
                    <a:pt x="1879" y="453"/>
                    <a:pt x="2111" y="410"/>
                    <a:pt x="2343" y="410"/>
                  </a:cubicBezTo>
                  <a:cubicBezTo>
                    <a:pt x="2492" y="410"/>
                    <a:pt x="2642" y="428"/>
                    <a:pt x="2788" y="463"/>
                  </a:cubicBezTo>
                  <a:cubicBezTo>
                    <a:pt x="3183" y="542"/>
                    <a:pt x="3555" y="689"/>
                    <a:pt x="3894" y="903"/>
                  </a:cubicBezTo>
                  <a:cubicBezTo>
                    <a:pt x="4243" y="1106"/>
                    <a:pt x="4559" y="1366"/>
                    <a:pt x="4830" y="1671"/>
                  </a:cubicBezTo>
                  <a:cubicBezTo>
                    <a:pt x="4966" y="1817"/>
                    <a:pt x="5090" y="1975"/>
                    <a:pt x="5203" y="2144"/>
                  </a:cubicBezTo>
                  <a:cubicBezTo>
                    <a:pt x="5315" y="2302"/>
                    <a:pt x="5406" y="2483"/>
                    <a:pt x="5485" y="2675"/>
                  </a:cubicBezTo>
                  <a:lnTo>
                    <a:pt x="5552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33" y="3634"/>
                    <a:pt x="5744" y="3848"/>
                  </a:cubicBezTo>
                  <a:cubicBezTo>
                    <a:pt x="5767" y="4051"/>
                    <a:pt x="5767" y="4255"/>
                    <a:pt x="5767" y="4458"/>
                  </a:cubicBezTo>
                  <a:cubicBezTo>
                    <a:pt x="5767" y="4661"/>
                    <a:pt x="5756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06" y="6353"/>
                    <a:pt x="5361" y="6455"/>
                    <a:pt x="5315" y="6545"/>
                  </a:cubicBezTo>
                  <a:lnTo>
                    <a:pt x="5236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7" y="6794"/>
                  </a:lnTo>
                  <a:cubicBezTo>
                    <a:pt x="5011" y="6929"/>
                    <a:pt x="4853" y="7064"/>
                    <a:pt x="4684" y="7177"/>
                  </a:cubicBezTo>
                  <a:cubicBezTo>
                    <a:pt x="4345" y="7425"/>
                    <a:pt x="3984" y="7629"/>
                    <a:pt x="3600" y="7787"/>
                  </a:cubicBezTo>
                  <a:cubicBezTo>
                    <a:pt x="3408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42" y="7913"/>
                    <a:pt x="2742" y="8004"/>
                    <a:pt x="2937" y="8004"/>
                  </a:cubicBezTo>
                  <a:cubicBezTo>
                    <a:pt x="2959" y="8004"/>
                    <a:pt x="2981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24" y="7561"/>
                    <a:pt x="4796" y="7335"/>
                  </a:cubicBezTo>
                  <a:cubicBezTo>
                    <a:pt x="4977" y="7222"/>
                    <a:pt x="5157" y="7087"/>
                    <a:pt x="5315" y="6940"/>
                  </a:cubicBezTo>
                  <a:lnTo>
                    <a:pt x="5383" y="6873"/>
                  </a:lnTo>
                  <a:cubicBezTo>
                    <a:pt x="5406" y="6850"/>
                    <a:pt x="5417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70" y="5541"/>
                    <a:pt x="6038" y="5101"/>
                  </a:cubicBezTo>
                  <a:cubicBezTo>
                    <a:pt x="6071" y="4886"/>
                    <a:pt x="6094" y="4672"/>
                    <a:pt x="6094" y="4458"/>
                  </a:cubicBezTo>
                  <a:cubicBezTo>
                    <a:pt x="6105" y="4243"/>
                    <a:pt x="6105" y="4018"/>
                    <a:pt x="6094" y="3803"/>
                  </a:cubicBezTo>
                  <a:cubicBezTo>
                    <a:pt x="6094" y="3589"/>
                    <a:pt x="6038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3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07" y="136"/>
                    <a:pt x="2867" y="57"/>
                  </a:cubicBezTo>
                  <a:cubicBezTo>
                    <a:pt x="2702" y="19"/>
                    <a:pt x="2536" y="0"/>
                    <a:pt x="23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8794392" y="3177447"/>
              <a:ext cx="359262" cy="281458"/>
            </a:xfrm>
            <a:custGeom>
              <a:avLst/>
              <a:gdLst/>
              <a:ahLst/>
              <a:cxnLst/>
              <a:rect l="l" t="t" r="r" b="b"/>
              <a:pathLst>
                <a:path w="10468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6" y="2067"/>
                  </a:cubicBezTo>
                  <a:cubicBezTo>
                    <a:pt x="0" y="3994"/>
                    <a:pt x="1346" y="8200"/>
                    <a:pt x="3761" y="8200"/>
                  </a:cubicBezTo>
                  <a:cubicBezTo>
                    <a:pt x="3990" y="8200"/>
                    <a:pt x="4229" y="8162"/>
                    <a:pt x="4476" y="8081"/>
                  </a:cubicBezTo>
                  <a:lnTo>
                    <a:pt x="4961" y="7517"/>
                  </a:lnTo>
                  <a:cubicBezTo>
                    <a:pt x="5853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8808189" y="3170514"/>
              <a:ext cx="340832" cy="289661"/>
            </a:xfrm>
            <a:custGeom>
              <a:avLst/>
              <a:gdLst/>
              <a:ahLst/>
              <a:cxnLst/>
              <a:rect l="l" t="t" r="r" b="b"/>
              <a:pathLst>
                <a:path w="9931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5" y="46"/>
                  </a:cubicBezTo>
                  <a:cubicBezTo>
                    <a:pt x="2257" y="147"/>
                    <a:pt x="1716" y="418"/>
                    <a:pt x="1276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79" y="2799"/>
                    <a:pt x="1" y="3386"/>
                    <a:pt x="46" y="3962"/>
                  </a:cubicBezTo>
                  <a:cubicBezTo>
                    <a:pt x="113" y="5101"/>
                    <a:pt x="497" y="6196"/>
                    <a:pt x="1140" y="7144"/>
                  </a:cubicBezTo>
                  <a:cubicBezTo>
                    <a:pt x="1467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559" y="7719"/>
                  </a:lnTo>
                  <a:lnTo>
                    <a:pt x="4062" y="8250"/>
                  </a:lnTo>
                  <a:lnTo>
                    <a:pt x="4062" y="8250"/>
                  </a:lnTo>
                  <a:cubicBezTo>
                    <a:pt x="3857" y="8315"/>
                    <a:pt x="3648" y="8347"/>
                    <a:pt x="3440" y="8347"/>
                  </a:cubicBezTo>
                  <a:cubicBezTo>
                    <a:pt x="3108" y="8347"/>
                    <a:pt x="2781" y="8266"/>
                    <a:pt x="2483" y="8114"/>
                  </a:cubicBezTo>
                  <a:cubicBezTo>
                    <a:pt x="2009" y="7855"/>
                    <a:pt x="1614" y="7471"/>
                    <a:pt x="1321" y="7008"/>
                  </a:cubicBezTo>
                  <a:cubicBezTo>
                    <a:pt x="734" y="6094"/>
                    <a:pt x="407" y="5033"/>
                    <a:pt x="373" y="3950"/>
                  </a:cubicBezTo>
                  <a:cubicBezTo>
                    <a:pt x="373" y="3420"/>
                    <a:pt x="407" y="2878"/>
                    <a:pt x="610" y="2393"/>
                  </a:cubicBezTo>
                  <a:cubicBezTo>
                    <a:pt x="836" y="1919"/>
                    <a:pt x="1140" y="1479"/>
                    <a:pt x="1535" y="1129"/>
                  </a:cubicBezTo>
                  <a:cubicBezTo>
                    <a:pt x="1908" y="779"/>
                    <a:pt x="2381" y="542"/>
                    <a:pt x="2889" y="452"/>
                  </a:cubicBezTo>
                  <a:cubicBezTo>
                    <a:pt x="3025" y="441"/>
                    <a:pt x="3183" y="407"/>
                    <a:pt x="3284" y="407"/>
                  </a:cubicBezTo>
                  <a:lnTo>
                    <a:pt x="3690" y="430"/>
                  </a:lnTo>
                  <a:cubicBezTo>
                    <a:pt x="3961" y="430"/>
                    <a:pt x="4221" y="452"/>
                    <a:pt x="4492" y="497"/>
                  </a:cubicBezTo>
                  <a:cubicBezTo>
                    <a:pt x="4751" y="531"/>
                    <a:pt x="5022" y="588"/>
                    <a:pt x="5270" y="667"/>
                  </a:cubicBezTo>
                  <a:cubicBezTo>
                    <a:pt x="5530" y="746"/>
                    <a:pt x="5778" y="836"/>
                    <a:pt x="6026" y="949"/>
                  </a:cubicBezTo>
                  <a:cubicBezTo>
                    <a:pt x="6534" y="1152"/>
                    <a:pt x="7008" y="1411"/>
                    <a:pt x="7448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5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13" y="4153"/>
                  </a:lnTo>
                  <a:cubicBezTo>
                    <a:pt x="9570" y="4266"/>
                    <a:pt x="9603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18" y="5146"/>
                    <a:pt x="8904" y="5304"/>
                  </a:cubicBezTo>
                  <a:cubicBezTo>
                    <a:pt x="8464" y="5620"/>
                    <a:pt x="7990" y="5914"/>
                    <a:pt x="7516" y="6184"/>
                  </a:cubicBezTo>
                  <a:cubicBezTo>
                    <a:pt x="6557" y="6726"/>
                    <a:pt x="5552" y="7211"/>
                    <a:pt x="4559" y="7719"/>
                  </a:cubicBezTo>
                  <a:cubicBezTo>
                    <a:pt x="5586" y="7290"/>
                    <a:pt x="6613" y="6850"/>
                    <a:pt x="7606" y="6365"/>
                  </a:cubicBezTo>
                  <a:cubicBezTo>
                    <a:pt x="8114" y="6117"/>
                    <a:pt x="8588" y="5835"/>
                    <a:pt x="9062" y="5519"/>
                  </a:cubicBezTo>
                  <a:cubicBezTo>
                    <a:pt x="9299" y="5361"/>
                    <a:pt x="9524" y="5169"/>
                    <a:pt x="9716" y="4955"/>
                  </a:cubicBezTo>
                  <a:cubicBezTo>
                    <a:pt x="9829" y="4830"/>
                    <a:pt x="9908" y="4672"/>
                    <a:pt x="9931" y="4503"/>
                  </a:cubicBezTo>
                  <a:cubicBezTo>
                    <a:pt x="9931" y="4413"/>
                    <a:pt x="9919" y="4323"/>
                    <a:pt x="9885" y="4244"/>
                  </a:cubicBezTo>
                  <a:lnTo>
                    <a:pt x="9806" y="4040"/>
                  </a:lnTo>
                  <a:cubicBezTo>
                    <a:pt x="9761" y="3905"/>
                    <a:pt x="9705" y="3781"/>
                    <a:pt x="9637" y="3657"/>
                  </a:cubicBezTo>
                  <a:cubicBezTo>
                    <a:pt x="9570" y="3533"/>
                    <a:pt x="9502" y="3386"/>
                    <a:pt x="9423" y="3273"/>
                  </a:cubicBezTo>
                  <a:cubicBezTo>
                    <a:pt x="9276" y="3025"/>
                    <a:pt x="9107" y="2799"/>
                    <a:pt x="8926" y="2585"/>
                  </a:cubicBezTo>
                  <a:cubicBezTo>
                    <a:pt x="8554" y="2145"/>
                    <a:pt x="8136" y="1750"/>
                    <a:pt x="7674" y="1423"/>
                  </a:cubicBezTo>
                  <a:cubicBezTo>
                    <a:pt x="7211" y="1095"/>
                    <a:pt x="6715" y="813"/>
                    <a:pt x="6196" y="599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12" y="181"/>
                    <a:pt x="4841" y="125"/>
                    <a:pt x="4548" y="80"/>
                  </a:cubicBezTo>
                  <a:cubicBezTo>
                    <a:pt x="4322" y="33"/>
                    <a:pt x="4089" y="9"/>
                    <a:pt x="3847" y="9"/>
                  </a:cubicBezTo>
                  <a:cubicBezTo>
                    <a:pt x="3799" y="9"/>
                    <a:pt x="3751" y="10"/>
                    <a:pt x="3702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8792299" y="3244508"/>
              <a:ext cx="359056" cy="277340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3" y="3735"/>
                  </a:cubicBezTo>
                  <a:cubicBezTo>
                    <a:pt x="1" y="4807"/>
                    <a:pt x="644" y="5992"/>
                    <a:pt x="1287" y="6804"/>
                  </a:cubicBezTo>
                  <a:cubicBezTo>
                    <a:pt x="1693" y="7290"/>
                    <a:pt x="2201" y="7741"/>
                    <a:pt x="2822" y="7955"/>
                  </a:cubicBezTo>
                  <a:cubicBezTo>
                    <a:pt x="3099" y="8039"/>
                    <a:pt x="3391" y="8081"/>
                    <a:pt x="3683" y="8081"/>
                  </a:cubicBezTo>
                  <a:cubicBezTo>
                    <a:pt x="3986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52" y="7165"/>
                  </a:cubicBezTo>
                  <a:cubicBezTo>
                    <a:pt x="7426" y="6364"/>
                    <a:pt x="8588" y="5405"/>
                    <a:pt x="9389" y="4220"/>
                  </a:cubicBezTo>
                  <a:cubicBezTo>
                    <a:pt x="10269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8789587" y="3237438"/>
              <a:ext cx="353633" cy="284273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30" y="1"/>
                  </a:moveTo>
                  <a:cubicBezTo>
                    <a:pt x="3993" y="1"/>
                    <a:pt x="3168" y="138"/>
                    <a:pt x="2382" y="432"/>
                  </a:cubicBezTo>
                  <a:cubicBezTo>
                    <a:pt x="1953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396" y="2124"/>
                  </a:cubicBezTo>
                  <a:cubicBezTo>
                    <a:pt x="215" y="2497"/>
                    <a:pt x="102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" y="4122"/>
                    <a:pt x="23" y="4313"/>
                    <a:pt x="57" y="4505"/>
                  </a:cubicBezTo>
                  <a:cubicBezTo>
                    <a:pt x="215" y="5216"/>
                    <a:pt x="509" y="5882"/>
                    <a:pt x="937" y="6469"/>
                  </a:cubicBezTo>
                  <a:cubicBezTo>
                    <a:pt x="1276" y="6977"/>
                    <a:pt x="1693" y="7417"/>
                    <a:pt x="2167" y="7778"/>
                  </a:cubicBezTo>
                  <a:cubicBezTo>
                    <a:pt x="2551" y="8060"/>
                    <a:pt x="2991" y="8229"/>
                    <a:pt x="3454" y="8274"/>
                  </a:cubicBezTo>
                  <a:cubicBezTo>
                    <a:pt x="3538" y="8280"/>
                    <a:pt x="3626" y="8283"/>
                    <a:pt x="3713" y="8283"/>
                  </a:cubicBezTo>
                  <a:cubicBezTo>
                    <a:pt x="3801" y="8283"/>
                    <a:pt x="3888" y="8280"/>
                    <a:pt x="3973" y="8274"/>
                  </a:cubicBezTo>
                  <a:cubicBezTo>
                    <a:pt x="4097" y="8263"/>
                    <a:pt x="4221" y="8252"/>
                    <a:pt x="4345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2" y="8229"/>
                    <a:pt x="4108" y="8252"/>
                    <a:pt x="3973" y="8252"/>
                  </a:cubicBezTo>
                  <a:cubicBezTo>
                    <a:pt x="3894" y="8263"/>
                    <a:pt x="3809" y="8269"/>
                    <a:pt x="3723" y="8269"/>
                  </a:cubicBezTo>
                  <a:cubicBezTo>
                    <a:pt x="3637" y="8269"/>
                    <a:pt x="3550" y="8263"/>
                    <a:pt x="3465" y="8252"/>
                  </a:cubicBezTo>
                  <a:cubicBezTo>
                    <a:pt x="3002" y="8207"/>
                    <a:pt x="2562" y="8026"/>
                    <a:pt x="2201" y="7744"/>
                  </a:cubicBezTo>
                  <a:cubicBezTo>
                    <a:pt x="1727" y="7383"/>
                    <a:pt x="1321" y="6931"/>
                    <a:pt x="1016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15" y="4302"/>
                    <a:pt x="204" y="4110"/>
                    <a:pt x="215" y="3919"/>
                  </a:cubicBezTo>
                  <a:cubicBezTo>
                    <a:pt x="238" y="3738"/>
                    <a:pt x="238" y="3546"/>
                    <a:pt x="283" y="3354"/>
                  </a:cubicBezTo>
                  <a:cubicBezTo>
                    <a:pt x="351" y="2971"/>
                    <a:pt x="475" y="2598"/>
                    <a:pt x="655" y="2260"/>
                  </a:cubicBezTo>
                  <a:cubicBezTo>
                    <a:pt x="1084" y="1560"/>
                    <a:pt x="1739" y="1030"/>
                    <a:pt x="2506" y="782"/>
                  </a:cubicBezTo>
                  <a:cubicBezTo>
                    <a:pt x="3210" y="537"/>
                    <a:pt x="3939" y="411"/>
                    <a:pt x="4671" y="411"/>
                  </a:cubicBezTo>
                  <a:cubicBezTo>
                    <a:pt x="4784" y="411"/>
                    <a:pt x="4898" y="414"/>
                    <a:pt x="5011" y="420"/>
                  </a:cubicBezTo>
                  <a:cubicBezTo>
                    <a:pt x="5869" y="466"/>
                    <a:pt x="6738" y="578"/>
                    <a:pt x="7505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3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1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72" y="5747"/>
                  </a:cubicBezTo>
                  <a:cubicBezTo>
                    <a:pt x="8058" y="5972"/>
                    <a:pt x="7832" y="6187"/>
                    <a:pt x="7584" y="6378"/>
                  </a:cubicBezTo>
                  <a:cubicBezTo>
                    <a:pt x="7369" y="6570"/>
                    <a:pt x="7155" y="6751"/>
                    <a:pt x="6918" y="6920"/>
                  </a:cubicBezTo>
                  <a:cubicBezTo>
                    <a:pt x="6704" y="7078"/>
                    <a:pt x="6501" y="7213"/>
                    <a:pt x="6320" y="7360"/>
                  </a:cubicBezTo>
                  <a:cubicBezTo>
                    <a:pt x="6139" y="7473"/>
                    <a:pt x="5959" y="7586"/>
                    <a:pt x="5767" y="7687"/>
                  </a:cubicBezTo>
                  <a:cubicBezTo>
                    <a:pt x="5620" y="7778"/>
                    <a:pt x="5462" y="7845"/>
                    <a:pt x="5304" y="7913"/>
                  </a:cubicBezTo>
                  <a:cubicBezTo>
                    <a:pt x="5192" y="7970"/>
                    <a:pt x="5079" y="8015"/>
                    <a:pt x="4955" y="8049"/>
                  </a:cubicBezTo>
                  <a:lnTo>
                    <a:pt x="4661" y="8150"/>
                  </a:lnTo>
                  <a:lnTo>
                    <a:pt x="4966" y="8060"/>
                  </a:lnTo>
                  <a:cubicBezTo>
                    <a:pt x="5090" y="8015"/>
                    <a:pt x="5203" y="7981"/>
                    <a:pt x="5316" y="7924"/>
                  </a:cubicBezTo>
                  <a:cubicBezTo>
                    <a:pt x="5485" y="7857"/>
                    <a:pt x="5632" y="7789"/>
                    <a:pt x="5790" y="7710"/>
                  </a:cubicBezTo>
                  <a:cubicBezTo>
                    <a:pt x="5959" y="7631"/>
                    <a:pt x="6139" y="7507"/>
                    <a:pt x="6343" y="7383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14" y="6029"/>
                    <a:pt x="8340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76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70" y="1571"/>
                    <a:pt x="9220" y="1323"/>
                    <a:pt x="8825" y="1131"/>
                  </a:cubicBezTo>
                  <a:lnTo>
                    <a:pt x="8261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22" y="3"/>
                  </a:cubicBezTo>
                  <a:cubicBezTo>
                    <a:pt x="4958" y="1"/>
                    <a:pt x="4894" y="1"/>
                    <a:pt x="483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8950308" y="3320801"/>
              <a:ext cx="276928" cy="332183"/>
            </a:xfrm>
            <a:custGeom>
              <a:avLst/>
              <a:gdLst/>
              <a:ahLst/>
              <a:cxnLst/>
              <a:rect l="l" t="t" r="r" b="b"/>
              <a:pathLst>
                <a:path w="8069" h="9679" extrusionOk="0">
                  <a:moveTo>
                    <a:pt x="5632" y="0"/>
                  </a:moveTo>
                  <a:cubicBezTo>
                    <a:pt x="4041" y="1038"/>
                    <a:pt x="2427" y="2268"/>
                    <a:pt x="1231" y="3667"/>
                  </a:cubicBezTo>
                  <a:cubicBezTo>
                    <a:pt x="599" y="4390"/>
                    <a:pt x="136" y="4965"/>
                    <a:pt x="35" y="5947"/>
                  </a:cubicBezTo>
                  <a:cubicBezTo>
                    <a:pt x="1" y="6195"/>
                    <a:pt x="272" y="6996"/>
                    <a:pt x="351" y="7256"/>
                  </a:cubicBezTo>
                  <a:cubicBezTo>
                    <a:pt x="621" y="8091"/>
                    <a:pt x="1377" y="8892"/>
                    <a:pt x="2066" y="9242"/>
                  </a:cubicBezTo>
                  <a:cubicBezTo>
                    <a:pt x="2669" y="9533"/>
                    <a:pt x="3356" y="9678"/>
                    <a:pt x="4041" y="9678"/>
                  </a:cubicBezTo>
                  <a:cubicBezTo>
                    <a:pt x="5881" y="9678"/>
                    <a:pt x="7714" y="8630"/>
                    <a:pt x="7911" y="6534"/>
                  </a:cubicBezTo>
                  <a:cubicBezTo>
                    <a:pt x="8069" y="4593"/>
                    <a:pt x="7742" y="2663"/>
                    <a:pt x="5632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8951097" y="3313045"/>
              <a:ext cx="278850" cy="342514"/>
            </a:xfrm>
            <a:custGeom>
              <a:avLst/>
              <a:gdLst/>
              <a:ahLst/>
              <a:cxnLst/>
              <a:rect l="l" t="t" r="r" b="b"/>
              <a:pathLst>
                <a:path w="8125" h="9980" extrusionOk="0">
                  <a:moveTo>
                    <a:pt x="5642" y="0"/>
                  </a:moveTo>
                  <a:lnTo>
                    <a:pt x="5518" y="79"/>
                  </a:lnTo>
                  <a:cubicBezTo>
                    <a:pt x="4841" y="542"/>
                    <a:pt x="4187" y="1027"/>
                    <a:pt x="3555" y="1546"/>
                  </a:cubicBezTo>
                  <a:cubicBezTo>
                    <a:pt x="3239" y="1795"/>
                    <a:pt x="2923" y="2065"/>
                    <a:pt x="2630" y="2336"/>
                  </a:cubicBezTo>
                  <a:cubicBezTo>
                    <a:pt x="2336" y="2618"/>
                    <a:pt x="2043" y="2900"/>
                    <a:pt x="1761" y="3205"/>
                  </a:cubicBezTo>
                  <a:cubicBezTo>
                    <a:pt x="1614" y="3340"/>
                    <a:pt x="1490" y="3498"/>
                    <a:pt x="1354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3" y="5315"/>
                    <a:pt x="125" y="5507"/>
                    <a:pt x="79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79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18"/>
                    <a:pt x="23" y="6116"/>
                    <a:pt x="46" y="6015"/>
                  </a:cubicBezTo>
                  <a:cubicBezTo>
                    <a:pt x="57" y="5913"/>
                    <a:pt x="79" y="5812"/>
                    <a:pt x="113" y="5721"/>
                  </a:cubicBezTo>
                  <a:cubicBezTo>
                    <a:pt x="158" y="5518"/>
                    <a:pt x="226" y="5338"/>
                    <a:pt x="316" y="5157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17"/>
                    <a:pt x="1287" y="3871"/>
                    <a:pt x="1422" y="3724"/>
                  </a:cubicBezTo>
                  <a:cubicBezTo>
                    <a:pt x="1569" y="3577"/>
                    <a:pt x="1704" y="3419"/>
                    <a:pt x="1851" y="3284"/>
                  </a:cubicBezTo>
                  <a:cubicBezTo>
                    <a:pt x="2133" y="3002"/>
                    <a:pt x="2426" y="2731"/>
                    <a:pt x="2742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303" y="1273"/>
                    <a:pt x="4926" y="848"/>
                    <a:pt x="5558" y="444"/>
                  </a:cubicBezTo>
                  <a:lnTo>
                    <a:pt x="5558" y="444"/>
                  </a:lnTo>
                  <a:cubicBezTo>
                    <a:pt x="5742" y="696"/>
                    <a:pt x="5918" y="942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24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7" y="6850"/>
                    <a:pt x="7640" y="7188"/>
                  </a:cubicBezTo>
                  <a:cubicBezTo>
                    <a:pt x="7572" y="7527"/>
                    <a:pt x="7448" y="7854"/>
                    <a:pt x="7279" y="8147"/>
                  </a:cubicBezTo>
                  <a:cubicBezTo>
                    <a:pt x="6906" y="8746"/>
                    <a:pt x="6365" y="9219"/>
                    <a:pt x="5721" y="9479"/>
                  </a:cubicBezTo>
                  <a:cubicBezTo>
                    <a:pt x="5127" y="9731"/>
                    <a:pt x="4497" y="9857"/>
                    <a:pt x="3862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73" y="9829"/>
                    <a:pt x="2923" y="9761"/>
                    <a:pt x="2584" y="9660"/>
                  </a:cubicBezTo>
                  <a:cubicBezTo>
                    <a:pt x="2235" y="9558"/>
                    <a:pt x="1907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0" y="7832"/>
                    <a:pt x="610" y="8159"/>
                    <a:pt x="835" y="8441"/>
                  </a:cubicBezTo>
                  <a:cubicBezTo>
                    <a:pt x="1050" y="8734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23" y="9953"/>
                  </a:cubicBezTo>
                  <a:cubicBezTo>
                    <a:pt x="3785" y="9970"/>
                    <a:pt x="3949" y="9979"/>
                    <a:pt x="4112" y="9979"/>
                  </a:cubicBezTo>
                  <a:cubicBezTo>
                    <a:pt x="4684" y="9979"/>
                    <a:pt x="5254" y="9873"/>
                    <a:pt x="5789" y="9671"/>
                  </a:cubicBezTo>
                  <a:cubicBezTo>
                    <a:pt x="6500" y="9411"/>
                    <a:pt x="7109" y="8937"/>
                    <a:pt x="7527" y="8305"/>
                  </a:cubicBezTo>
                  <a:cubicBezTo>
                    <a:pt x="7741" y="7990"/>
                    <a:pt x="7888" y="7640"/>
                    <a:pt x="7978" y="7267"/>
                  </a:cubicBezTo>
                  <a:cubicBezTo>
                    <a:pt x="8057" y="6906"/>
                    <a:pt x="8091" y="6534"/>
                    <a:pt x="8102" y="6161"/>
                  </a:cubicBezTo>
                  <a:cubicBezTo>
                    <a:pt x="8125" y="5417"/>
                    <a:pt x="8046" y="4672"/>
                    <a:pt x="7865" y="3961"/>
                  </a:cubicBezTo>
                  <a:cubicBezTo>
                    <a:pt x="7764" y="3600"/>
                    <a:pt x="7640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33" y="124"/>
                  </a:cubicBezTo>
                  <a:lnTo>
                    <a:pt x="5642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9149776" y="3250308"/>
              <a:ext cx="37203" cy="63938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3" y="0"/>
                  </a:moveTo>
                  <a:cubicBezTo>
                    <a:pt x="993" y="79"/>
                    <a:pt x="903" y="170"/>
                    <a:pt x="835" y="260"/>
                  </a:cubicBezTo>
                  <a:cubicBezTo>
                    <a:pt x="768" y="339"/>
                    <a:pt x="700" y="429"/>
                    <a:pt x="621" y="531"/>
                  </a:cubicBezTo>
                  <a:cubicBezTo>
                    <a:pt x="531" y="621"/>
                    <a:pt x="463" y="722"/>
                    <a:pt x="384" y="824"/>
                  </a:cubicBezTo>
                  <a:cubicBezTo>
                    <a:pt x="248" y="1038"/>
                    <a:pt x="136" y="1264"/>
                    <a:pt x="68" y="1512"/>
                  </a:cubicBezTo>
                  <a:cubicBezTo>
                    <a:pt x="23" y="1625"/>
                    <a:pt x="11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3" y="113"/>
                    <a:pt x="10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9159454" y="3273165"/>
              <a:ext cx="41836" cy="37580"/>
            </a:xfrm>
            <a:custGeom>
              <a:avLst/>
              <a:gdLst/>
              <a:ahLst/>
              <a:cxnLst/>
              <a:rect l="l" t="t" r="r" b="b"/>
              <a:pathLst>
                <a:path w="1219" h="1095" extrusionOk="0">
                  <a:moveTo>
                    <a:pt x="1219" y="0"/>
                  </a:moveTo>
                  <a:lnTo>
                    <a:pt x="1219" y="0"/>
                  </a:lnTo>
                  <a:cubicBezTo>
                    <a:pt x="1129" y="23"/>
                    <a:pt x="1038" y="56"/>
                    <a:pt x="948" y="102"/>
                  </a:cubicBezTo>
                  <a:cubicBezTo>
                    <a:pt x="880" y="147"/>
                    <a:pt x="801" y="192"/>
                    <a:pt x="722" y="237"/>
                  </a:cubicBezTo>
                  <a:cubicBezTo>
                    <a:pt x="643" y="282"/>
                    <a:pt x="564" y="339"/>
                    <a:pt x="486" y="406"/>
                  </a:cubicBezTo>
                  <a:cubicBezTo>
                    <a:pt x="339" y="519"/>
                    <a:pt x="203" y="666"/>
                    <a:pt x="102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60" y="1016"/>
                  </a:cubicBezTo>
                  <a:cubicBezTo>
                    <a:pt x="440" y="937"/>
                    <a:pt x="598" y="835"/>
                    <a:pt x="745" y="722"/>
                  </a:cubicBezTo>
                  <a:cubicBezTo>
                    <a:pt x="903" y="598"/>
                    <a:pt x="1027" y="440"/>
                    <a:pt x="1129" y="271"/>
                  </a:cubicBezTo>
                  <a:cubicBezTo>
                    <a:pt x="1163" y="181"/>
                    <a:pt x="1196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9160209" y="3296228"/>
              <a:ext cx="52338" cy="21587"/>
            </a:xfrm>
            <a:custGeom>
              <a:avLst/>
              <a:gdLst/>
              <a:ahLst/>
              <a:cxnLst/>
              <a:rect l="l" t="t" r="r" b="b"/>
              <a:pathLst>
                <a:path w="1525" h="629" extrusionOk="0">
                  <a:moveTo>
                    <a:pt x="1437" y="0"/>
                  </a:moveTo>
                  <a:cubicBezTo>
                    <a:pt x="1369" y="0"/>
                    <a:pt x="1303" y="8"/>
                    <a:pt x="1231" y="16"/>
                  </a:cubicBezTo>
                  <a:lnTo>
                    <a:pt x="971" y="62"/>
                  </a:lnTo>
                  <a:cubicBezTo>
                    <a:pt x="881" y="84"/>
                    <a:pt x="791" y="107"/>
                    <a:pt x="700" y="141"/>
                  </a:cubicBezTo>
                  <a:cubicBezTo>
                    <a:pt x="531" y="208"/>
                    <a:pt x="362" y="299"/>
                    <a:pt x="215" y="400"/>
                  </a:cubicBezTo>
                  <a:cubicBezTo>
                    <a:pt x="136" y="456"/>
                    <a:pt x="69" y="524"/>
                    <a:pt x="1" y="592"/>
                  </a:cubicBezTo>
                  <a:cubicBezTo>
                    <a:pt x="84" y="610"/>
                    <a:pt x="159" y="629"/>
                    <a:pt x="233" y="629"/>
                  </a:cubicBezTo>
                  <a:cubicBezTo>
                    <a:pt x="250" y="629"/>
                    <a:pt x="266" y="628"/>
                    <a:pt x="283" y="626"/>
                  </a:cubicBezTo>
                  <a:cubicBezTo>
                    <a:pt x="307" y="627"/>
                    <a:pt x="332" y="628"/>
                    <a:pt x="356" y="628"/>
                  </a:cubicBezTo>
                  <a:cubicBezTo>
                    <a:pt x="523" y="628"/>
                    <a:pt x="690" y="595"/>
                    <a:pt x="847" y="535"/>
                  </a:cubicBezTo>
                  <a:cubicBezTo>
                    <a:pt x="1039" y="468"/>
                    <a:pt x="1208" y="366"/>
                    <a:pt x="1344" y="220"/>
                  </a:cubicBezTo>
                  <a:cubicBezTo>
                    <a:pt x="1411" y="163"/>
                    <a:pt x="1468" y="84"/>
                    <a:pt x="1524" y="5"/>
                  </a:cubicBezTo>
                  <a:cubicBezTo>
                    <a:pt x="1494" y="2"/>
                    <a:pt x="1466" y="0"/>
                    <a:pt x="143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9155198" y="3328523"/>
              <a:ext cx="85217" cy="6510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cubicBezTo>
                    <a:pt x="113" y="136"/>
                    <a:pt x="248" y="260"/>
                    <a:pt x="384" y="362"/>
                  </a:cubicBezTo>
                  <a:cubicBezTo>
                    <a:pt x="531" y="463"/>
                    <a:pt x="666" y="554"/>
                    <a:pt x="824" y="644"/>
                  </a:cubicBezTo>
                  <a:lnTo>
                    <a:pt x="1061" y="791"/>
                  </a:lnTo>
                  <a:cubicBezTo>
                    <a:pt x="1140" y="824"/>
                    <a:pt x="1230" y="870"/>
                    <a:pt x="1309" y="926"/>
                  </a:cubicBezTo>
                  <a:cubicBezTo>
                    <a:pt x="1467" y="1016"/>
                    <a:pt x="1614" y="1118"/>
                    <a:pt x="1760" y="1231"/>
                  </a:cubicBezTo>
                  <a:cubicBezTo>
                    <a:pt x="1828" y="1276"/>
                    <a:pt x="1896" y="1332"/>
                    <a:pt x="1952" y="1389"/>
                  </a:cubicBezTo>
                  <a:cubicBezTo>
                    <a:pt x="2020" y="1445"/>
                    <a:pt x="2076" y="1501"/>
                    <a:pt x="2133" y="1535"/>
                  </a:cubicBezTo>
                  <a:cubicBezTo>
                    <a:pt x="2178" y="1580"/>
                    <a:pt x="2223" y="1626"/>
                    <a:pt x="2268" y="1682"/>
                  </a:cubicBezTo>
                  <a:lnTo>
                    <a:pt x="2381" y="1795"/>
                  </a:lnTo>
                  <a:cubicBezTo>
                    <a:pt x="2438" y="1863"/>
                    <a:pt x="2483" y="1896"/>
                    <a:pt x="2483" y="1896"/>
                  </a:cubicBezTo>
                  <a:cubicBezTo>
                    <a:pt x="2483" y="1896"/>
                    <a:pt x="2471" y="1840"/>
                    <a:pt x="2449" y="1750"/>
                  </a:cubicBezTo>
                  <a:cubicBezTo>
                    <a:pt x="2438" y="1716"/>
                    <a:pt x="2426" y="1659"/>
                    <a:pt x="2404" y="1592"/>
                  </a:cubicBezTo>
                  <a:cubicBezTo>
                    <a:pt x="2392" y="1524"/>
                    <a:pt x="2359" y="1456"/>
                    <a:pt x="2325" y="1400"/>
                  </a:cubicBezTo>
                  <a:cubicBezTo>
                    <a:pt x="2280" y="1332"/>
                    <a:pt x="2234" y="1253"/>
                    <a:pt x="2189" y="1174"/>
                  </a:cubicBezTo>
                  <a:cubicBezTo>
                    <a:pt x="2133" y="1095"/>
                    <a:pt x="2076" y="1016"/>
                    <a:pt x="1997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03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9190445" y="3359137"/>
              <a:ext cx="30613" cy="56182"/>
            </a:xfrm>
            <a:custGeom>
              <a:avLst/>
              <a:gdLst/>
              <a:ahLst/>
              <a:cxnLst/>
              <a:rect l="l" t="t" r="r" b="b"/>
              <a:pathLst>
                <a:path w="892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68" y="305"/>
                  </a:cubicBezTo>
                  <a:cubicBezTo>
                    <a:pt x="102" y="395"/>
                    <a:pt x="135" y="485"/>
                    <a:pt x="169" y="587"/>
                  </a:cubicBezTo>
                  <a:cubicBezTo>
                    <a:pt x="203" y="688"/>
                    <a:pt x="260" y="779"/>
                    <a:pt x="305" y="880"/>
                  </a:cubicBezTo>
                  <a:cubicBezTo>
                    <a:pt x="395" y="1072"/>
                    <a:pt x="519" y="1253"/>
                    <a:pt x="655" y="1422"/>
                  </a:cubicBezTo>
                  <a:cubicBezTo>
                    <a:pt x="711" y="1501"/>
                    <a:pt x="790" y="1580"/>
                    <a:pt x="869" y="1636"/>
                  </a:cubicBezTo>
                  <a:cubicBezTo>
                    <a:pt x="891" y="1535"/>
                    <a:pt x="891" y="1433"/>
                    <a:pt x="869" y="1320"/>
                  </a:cubicBezTo>
                  <a:cubicBezTo>
                    <a:pt x="846" y="1106"/>
                    <a:pt x="779" y="892"/>
                    <a:pt x="677" y="700"/>
                  </a:cubicBezTo>
                  <a:cubicBezTo>
                    <a:pt x="621" y="587"/>
                    <a:pt x="553" y="485"/>
                    <a:pt x="474" y="384"/>
                  </a:cubicBezTo>
                  <a:cubicBezTo>
                    <a:pt x="418" y="305"/>
                    <a:pt x="350" y="226"/>
                    <a:pt x="260" y="158"/>
                  </a:cubicBezTo>
                  <a:cubicBezTo>
                    <a:pt x="181" y="90"/>
                    <a:pt x="90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9102517" y="3327356"/>
              <a:ext cx="41870" cy="107319"/>
            </a:xfrm>
            <a:custGeom>
              <a:avLst/>
              <a:gdLst/>
              <a:ahLst/>
              <a:cxnLst/>
              <a:rect l="l" t="t" r="r" b="b"/>
              <a:pathLst>
                <a:path w="1220" h="3127" extrusionOk="0">
                  <a:moveTo>
                    <a:pt x="1151" y="1"/>
                  </a:moveTo>
                  <a:cubicBezTo>
                    <a:pt x="1151" y="1"/>
                    <a:pt x="1129" y="46"/>
                    <a:pt x="1106" y="148"/>
                  </a:cubicBezTo>
                  <a:cubicBezTo>
                    <a:pt x="1095" y="193"/>
                    <a:pt x="1095" y="260"/>
                    <a:pt x="1061" y="306"/>
                  </a:cubicBezTo>
                  <a:cubicBezTo>
                    <a:pt x="1039" y="362"/>
                    <a:pt x="1005" y="430"/>
                    <a:pt x="982" y="497"/>
                  </a:cubicBezTo>
                  <a:cubicBezTo>
                    <a:pt x="937" y="633"/>
                    <a:pt x="847" y="802"/>
                    <a:pt x="779" y="971"/>
                  </a:cubicBezTo>
                  <a:cubicBezTo>
                    <a:pt x="734" y="1062"/>
                    <a:pt x="689" y="1152"/>
                    <a:pt x="644" y="1242"/>
                  </a:cubicBezTo>
                  <a:cubicBezTo>
                    <a:pt x="610" y="1332"/>
                    <a:pt x="576" y="1434"/>
                    <a:pt x="520" y="1524"/>
                  </a:cubicBezTo>
                  <a:cubicBezTo>
                    <a:pt x="373" y="1874"/>
                    <a:pt x="237" y="2235"/>
                    <a:pt x="113" y="2607"/>
                  </a:cubicBezTo>
                  <a:cubicBezTo>
                    <a:pt x="68" y="2777"/>
                    <a:pt x="23" y="2957"/>
                    <a:pt x="1" y="3127"/>
                  </a:cubicBezTo>
                  <a:cubicBezTo>
                    <a:pt x="113" y="3002"/>
                    <a:pt x="226" y="2856"/>
                    <a:pt x="328" y="2709"/>
                  </a:cubicBezTo>
                  <a:cubicBezTo>
                    <a:pt x="441" y="2562"/>
                    <a:pt x="531" y="2404"/>
                    <a:pt x="621" y="2246"/>
                  </a:cubicBezTo>
                  <a:cubicBezTo>
                    <a:pt x="836" y="1885"/>
                    <a:pt x="1005" y="1502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08" y="249"/>
                    <a:pt x="1197" y="193"/>
                    <a:pt x="1185" y="136"/>
                  </a:cubicBezTo>
                  <a:cubicBezTo>
                    <a:pt x="1163" y="46"/>
                    <a:pt x="1151" y="1"/>
                    <a:pt x="11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9136974" y="3349458"/>
              <a:ext cx="16302" cy="42625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17" y="0"/>
                  </a:moveTo>
                  <a:cubicBezTo>
                    <a:pt x="260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7" y="1117"/>
                    <a:pt x="181" y="1185"/>
                    <a:pt x="226" y="1241"/>
                  </a:cubicBezTo>
                  <a:cubicBezTo>
                    <a:pt x="283" y="1185"/>
                    <a:pt x="317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52" y="350"/>
                    <a:pt x="418" y="214"/>
                  </a:cubicBezTo>
                  <a:cubicBezTo>
                    <a:pt x="396" y="135"/>
                    <a:pt x="362" y="68"/>
                    <a:pt x="31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9142019" y="3539591"/>
              <a:ext cx="44959" cy="82917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53" y="46"/>
                    <a:pt x="1208" y="113"/>
                  </a:cubicBezTo>
                  <a:cubicBezTo>
                    <a:pt x="1174" y="181"/>
                    <a:pt x="1129" y="283"/>
                    <a:pt x="1061" y="396"/>
                  </a:cubicBezTo>
                  <a:cubicBezTo>
                    <a:pt x="948" y="621"/>
                    <a:pt x="790" y="915"/>
                    <a:pt x="644" y="1208"/>
                  </a:cubicBezTo>
                  <a:cubicBezTo>
                    <a:pt x="565" y="1366"/>
                    <a:pt x="474" y="1501"/>
                    <a:pt x="418" y="1648"/>
                  </a:cubicBezTo>
                  <a:cubicBezTo>
                    <a:pt x="350" y="1783"/>
                    <a:pt x="260" y="1908"/>
                    <a:pt x="215" y="2020"/>
                  </a:cubicBezTo>
                  <a:cubicBezTo>
                    <a:pt x="158" y="2145"/>
                    <a:pt x="91" y="2224"/>
                    <a:pt x="57" y="2303"/>
                  </a:cubicBezTo>
                  <a:cubicBezTo>
                    <a:pt x="34" y="2336"/>
                    <a:pt x="12" y="2370"/>
                    <a:pt x="0" y="2415"/>
                  </a:cubicBezTo>
                  <a:cubicBezTo>
                    <a:pt x="0" y="2415"/>
                    <a:pt x="34" y="2393"/>
                    <a:pt x="113" y="2359"/>
                  </a:cubicBezTo>
                  <a:cubicBezTo>
                    <a:pt x="215" y="2314"/>
                    <a:pt x="305" y="2257"/>
                    <a:pt x="395" y="2178"/>
                  </a:cubicBezTo>
                  <a:cubicBezTo>
                    <a:pt x="520" y="2088"/>
                    <a:pt x="621" y="1975"/>
                    <a:pt x="723" y="1851"/>
                  </a:cubicBezTo>
                  <a:cubicBezTo>
                    <a:pt x="779" y="1783"/>
                    <a:pt x="824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53" y="768"/>
                    <a:pt x="1287" y="610"/>
                    <a:pt x="1298" y="452"/>
                  </a:cubicBezTo>
                  <a:cubicBezTo>
                    <a:pt x="1309" y="350"/>
                    <a:pt x="1309" y="238"/>
                    <a:pt x="1298" y="125"/>
                  </a:cubicBezTo>
                  <a:cubicBezTo>
                    <a:pt x="1287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9169510" y="3560115"/>
              <a:ext cx="24436" cy="56971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193" y="791"/>
                  </a:cubicBezTo>
                  <a:cubicBezTo>
                    <a:pt x="114" y="971"/>
                    <a:pt x="46" y="1163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73" y="1298"/>
                    <a:pt x="497" y="1106"/>
                    <a:pt x="599" y="915"/>
                  </a:cubicBezTo>
                  <a:cubicBezTo>
                    <a:pt x="633" y="813"/>
                    <a:pt x="655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8810522" y="3294066"/>
              <a:ext cx="68949" cy="63526"/>
            </a:xfrm>
            <a:custGeom>
              <a:avLst/>
              <a:gdLst/>
              <a:ahLst/>
              <a:cxnLst/>
              <a:rect l="l" t="t" r="r" b="b"/>
              <a:pathLst>
                <a:path w="2009" h="1851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73" y="34"/>
                    <a:pt x="1727" y="79"/>
                    <a:pt x="1591" y="136"/>
                  </a:cubicBezTo>
                  <a:cubicBezTo>
                    <a:pt x="1445" y="192"/>
                    <a:pt x="1309" y="260"/>
                    <a:pt x="1185" y="350"/>
                  </a:cubicBezTo>
                  <a:cubicBezTo>
                    <a:pt x="1050" y="440"/>
                    <a:pt x="903" y="542"/>
                    <a:pt x="768" y="655"/>
                  </a:cubicBezTo>
                  <a:cubicBezTo>
                    <a:pt x="632" y="779"/>
                    <a:pt x="508" y="914"/>
                    <a:pt x="406" y="1050"/>
                  </a:cubicBezTo>
                  <a:cubicBezTo>
                    <a:pt x="350" y="1106"/>
                    <a:pt x="305" y="1174"/>
                    <a:pt x="260" y="1242"/>
                  </a:cubicBezTo>
                  <a:cubicBezTo>
                    <a:pt x="226" y="1309"/>
                    <a:pt x="192" y="1377"/>
                    <a:pt x="169" y="1433"/>
                  </a:cubicBezTo>
                  <a:cubicBezTo>
                    <a:pt x="102" y="1569"/>
                    <a:pt x="45" y="1704"/>
                    <a:pt x="0" y="1851"/>
                  </a:cubicBezTo>
                  <a:cubicBezTo>
                    <a:pt x="124" y="1761"/>
                    <a:pt x="248" y="1670"/>
                    <a:pt x="350" y="1558"/>
                  </a:cubicBezTo>
                  <a:cubicBezTo>
                    <a:pt x="406" y="1512"/>
                    <a:pt x="463" y="1467"/>
                    <a:pt x="508" y="1422"/>
                  </a:cubicBezTo>
                  <a:cubicBezTo>
                    <a:pt x="564" y="1366"/>
                    <a:pt x="621" y="1321"/>
                    <a:pt x="677" y="1276"/>
                  </a:cubicBezTo>
                  <a:cubicBezTo>
                    <a:pt x="801" y="1174"/>
                    <a:pt x="903" y="1061"/>
                    <a:pt x="1038" y="960"/>
                  </a:cubicBezTo>
                  <a:cubicBezTo>
                    <a:pt x="1162" y="847"/>
                    <a:pt x="1287" y="745"/>
                    <a:pt x="1399" y="632"/>
                  </a:cubicBezTo>
                  <a:cubicBezTo>
                    <a:pt x="1467" y="587"/>
                    <a:pt x="1512" y="519"/>
                    <a:pt x="1569" y="474"/>
                  </a:cubicBezTo>
                  <a:cubicBezTo>
                    <a:pt x="1625" y="429"/>
                    <a:pt x="1670" y="384"/>
                    <a:pt x="1715" y="328"/>
                  </a:cubicBezTo>
                  <a:cubicBezTo>
                    <a:pt x="1828" y="226"/>
                    <a:pt x="1930" y="125"/>
                    <a:pt x="20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9051380" y="3292110"/>
              <a:ext cx="70528" cy="22514"/>
            </a:xfrm>
            <a:custGeom>
              <a:avLst/>
              <a:gdLst/>
              <a:ahLst/>
              <a:cxnLst/>
              <a:rect l="l" t="t" r="r" b="b"/>
              <a:pathLst>
                <a:path w="2055" h="656" extrusionOk="0">
                  <a:moveTo>
                    <a:pt x="729" y="1"/>
                  </a:moveTo>
                  <a:cubicBezTo>
                    <a:pt x="602" y="1"/>
                    <a:pt x="475" y="12"/>
                    <a:pt x="351" y="35"/>
                  </a:cubicBezTo>
                  <a:cubicBezTo>
                    <a:pt x="227" y="57"/>
                    <a:pt x="114" y="91"/>
                    <a:pt x="1" y="136"/>
                  </a:cubicBezTo>
                  <a:cubicBezTo>
                    <a:pt x="103" y="193"/>
                    <a:pt x="215" y="238"/>
                    <a:pt x="328" y="272"/>
                  </a:cubicBezTo>
                  <a:cubicBezTo>
                    <a:pt x="430" y="306"/>
                    <a:pt x="531" y="328"/>
                    <a:pt x="655" y="362"/>
                  </a:cubicBezTo>
                  <a:cubicBezTo>
                    <a:pt x="780" y="396"/>
                    <a:pt x="904" y="419"/>
                    <a:pt x="1028" y="441"/>
                  </a:cubicBezTo>
                  <a:cubicBezTo>
                    <a:pt x="1152" y="464"/>
                    <a:pt x="1265" y="497"/>
                    <a:pt x="1389" y="520"/>
                  </a:cubicBezTo>
                  <a:cubicBezTo>
                    <a:pt x="1513" y="531"/>
                    <a:pt x="1615" y="565"/>
                    <a:pt x="1705" y="588"/>
                  </a:cubicBezTo>
                  <a:cubicBezTo>
                    <a:pt x="1806" y="599"/>
                    <a:pt x="1885" y="622"/>
                    <a:pt x="1953" y="644"/>
                  </a:cubicBezTo>
                  <a:cubicBezTo>
                    <a:pt x="2010" y="655"/>
                    <a:pt x="2055" y="655"/>
                    <a:pt x="2055" y="655"/>
                  </a:cubicBezTo>
                  <a:cubicBezTo>
                    <a:pt x="2032" y="633"/>
                    <a:pt x="2021" y="599"/>
                    <a:pt x="1998" y="576"/>
                  </a:cubicBezTo>
                  <a:cubicBezTo>
                    <a:pt x="1953" y="497"/>
                    <a:pt x="1885" y="430"/>
                    <a:pt x="1829" y="373"/>
                  </a:cubicBezTo>
                  <a:cubicBezTo>
                    <a:pt x="1727" y="294"/>
                    <a:pt x="1626" y="227"/>
                    <a:pt x="1513" y="170"/>
                  </a:cubicBezTo>
                  <a:cubicBezTo>
                    <a:pt x="1378" y="114"/>
                    <a:pt x="1242" y="69"/>
                    <a:pt x="1107" y="35"/>
                  </a:cubicBezTo>
                  <a:cubicBezTo>
                    <a:pt x="983" y="12"/>
                    <a:pt x="856" y="1"/>
                    <a:pt x="7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9063392" y="3318364"/>
              <a:ext cx="59682" cy="20661"/>
            </a:xfrm>
            <a:custGeom>
              <a:avLst/>
              <a:gdLst/>
              <a:ahLst/>
              <a:cxnLst/>
              <a:rect l="l" t="t" r="r" b="b"/>
              <a:pathLst>
                <a:path w="1739" h="602" extrusionOk="0">
                  <a:moveTo>
                    <a:pt x="1339" y="1"/>
                  </a:moveTo>
                  <a:cubicBezTo>
                    <a:pt x="1152" y="1"/>
                    <a:pt x="973" y="27"/>
                    <a:pt x="802" y="94"/>
                  </a:cubicBezTo>
                  <a:cubicBezTo>
                    <a:pt x="599" y="161"/>
                    <a:pt x="407" y="252"/>
                    <a:pt x="238" y="376"/>
                  </a:cubicBezTo>
                  <a:cubicBezTo>
                    <a:pt x="147" y="432"/>
                    <a:pt x="69" y="500"/>
                    <a:pt x="1" y="579"/>
                  </a:cubicBezTo>
                  <a:cubicBezTo>
                    <a:pt x="102" y="601"/>
                    <a:pt x="204" y="601"/>
                    <a:pt x="305" y="601"/>
                  </a:cubicBezTo>
                  <a:cubicBezTo>
                    <a:pt x="520" y="590"/>
                    <a:pt x="723" y="556"/>
                    <a:pt x="926" y="477"/>
                  </a:cubicBezTo>
                  <a:cubicBezTo>
                    <a:pt x="1028" y="443"/>
                    <a:pt x="1118" y="410"/>
                    <a:pt x="1219" y="364"/>
                  </a:cubicBezTo>
                  <a:cubicBezTo>
                    <a:pt x="1310" y="319"/>
                    <a:pt x="1389" y="274"/>
                    <a:pt x="1479" y="229"/>
                  </a:cubicBezTo>
                  <a:cubicBezTo>
                    <a:pt x="1569" y="184"/>
                    <a:pt x="1660" y="127"/>
                    <a:pt x="1739" y="60"/>
                  </a:cubicBezTo>
                  <a:cubicBezTo>
                    <a:pt x="1637" y="26"/>
                    <a:pt x="1547" y="15"/>
                    <a:pt x="1445" y="3"/>
                  </a:cubicBezTo>
                  <a:cubicBezTo>
                    <a:pt x="1409" y="2"/>
                    <a:pt x="1374" y="1"/>
                    <a:pt x="133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9043281" y="3234418"/>
              <a:ext cx="93350" cy="65860"/>
            </a:xfrm>
            <a:custGeom>
              <a:avLst/>
              <a:gdLst/>
              <a:ahLst/>
              <a:cxnLst/>
              <a:rect l="l" t="t" r="r" b="b"/>
              <a:pathLst>
                <a:path w="2720" h="1919" extrusionOk="0">
                  <a:moveTo>
                    <a:pt x="0" y="1"/>
                  </a:moveTo>
                  <a:cubicBezTo>
                    <a:pt x="0" y="1"/>
                    <a:pt x="56" y="23"/>
                    <a:pt x="135" y="80"/>
                  </a:cubicBezTo>
                  <a:lnTo>
                    <a:pt x="282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87" y="362"/>
                    <a:pt x="666" y="418"/>
                  </a:cubicBezTo>
                  <a:cubicBezTo>
                    <a:pt x="733" y="475"/>
                    <a:pt x="801" y="531"/>
                    <a:pt x="880" y="576"/>
                  </a:cubicBezTo>
                  <a:cubicBezTo>
                    <a:pt x="970" y="633"/>
                    <a:pt x="1038" y="700"/>
                    <a:pt x="1117" y="757"/>
                  </a:cubicBezTo>
                  <a:cubicBezTo>
                    <a:pt x="1196" y="824"/>
                    <a:pt x="1286" y="870"/>
                    <a:pt x="1365" y="937"/>
                  </a:cubicBezTo>
                  <a:cubicBezTo>
                    <a:pt x="1693" y="1197"/>
                    <a:pt x="2020" y="1434"/>
                    <a:pt x="2279" y="1614"/>
                  </a:cubicBezTo>
                  <a:lnTo>
                    <a:pt x="2595" y="1840"/>
                  </a:lnTo>
                  <a:cubicBezTo>
                    <a:pt x="2674" y="1885"/>
                    <a:pt x="2720" y="1919"/>
                    <a:pt x="2720" y="1919"/>
                  </a:cubicBezTo>
                  <a:cubicBezTo>
                    <a:pt x="2652" y="1750"/>
                    <a:pt x="2550" y="1592"/>
                    <a:pt x="2437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80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4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9090505" y="3214684"/>
              <a:ext cx="50004" cy="96062"/>
            </a:xfrm>
            <a:custGeom>
              <a:avLst/>
              <a:gdLst/>
              <a:ahLst/>
              <a:cxnLst/>
              <a:rect l="l" t="t" r="r" b="b"/>
              <a:pathLst>
                <a:path w="1457" h="279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5" y="45"/>
                    <a:pt x="80" y="124"/>
                  </a:cubicBezTo>
                  <a:cubicBezTo>
                    <a:pt x="114" y="203"/>
                    <a:pt x="181" y="327"/>
                    <a:pt x="249" y="452"/>
                  </a:cubicBezTo>
                  <a:cubicBezTo>
                    <a:pt x="317" y="576"/>
                    <a:pt x="384" y="734"/>
                    <a:pt x="475" y="892"/>
                  </a:cubicBezTo>
                  <a:cubicBezTo>
                    <a:pt x="520" y="971"/>
                    <a:pt x="554" y="1061"/>
                    <a:pt x="599" y="1140"/>
                  </a:cubicBezTo>
                  <a:cubicBezTo>
                    <a:pt x="644" y="1230"/>
                    <a:pt x="689" y="1309"/>
                    <a:pt x="723" y="1399"/>
                  </a:cubicBezTo>
                  <a:lnTo>
                    <a:pt x="1208" y="2359"/>
                  </a:lnTo>
                  <a:lnTo>
                    <a:pt x="1377" y="2675"/>
                  </a:lnTo>
                  <a:cubicBezTo>
                    <a:pt x="1423" y="2753"/>
                    <a:pt x="1456" y="2799"/>
                    <a:pt x="1456" y="2799"/>
                  </a:cubicBezTo>
                  <a:lnTo>
                    <a:pt x="1456" y="2663"/>
                  </a:lnTo>
                  <a:cubicBezTo>
                    <a:pt x="1456" y="2539"/>
                    <a:pt x="1456" y="2404"/>
                    <a:pt x="1434" y="2280"/>
                  </a:cubicBezTo>
                  <a:cubicBezTo>
                    <a:pt x="1411" y="2110"/>
                    <a:pt x="1366" y="1941"/>
                    <a:pt x="1321" y="1772"/>
                  </a:cubicBezTo>
                  <a:cubicBezTo>
                    <a:pt x="1287" y="1681"/>
                    <a:pt x="1253" y="1580"/>
                    <a:pt x="1219" y="1490"/>
                  </a:cubicBezTo>
                  <a:cubicBezTo>
                    <a:pt x="1174" y="1399"/>
                    <a:pt x="1129" y="1298"/>
                    <a:pt x="1095" y="1208"/>
                  </a:cubicBezTo>
                  <a:cubicBezTo>
                    <a:pt x="994" y="1027"/>
                    <a:pt x="892" y="858"/>
                    <a:pt x="779" y="700"/>
                  </a:cubicBezTo>
                  <a:cubicBezTo>
                    <a:pt x="678" y="553"/>
                    <a:pt x="554" y="418"/>
                    <a:pt x="429" y="294"/>
                  </a:cubicBezTo>
                  <a:cubicBezTo>
                    <a:pt x="339" y="203"/>
                    <a:pt x="238" y="124"/>
                    <a:pt x="125" y="68"/>
                  </a:cubicBezTo>
                  <a:cubicBezTo>
                    <a:pt x="57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8887983" y="3192101"/>
              <a:ext cx="45337" cy="14483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2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2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70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17" y="71"/>
                  </a:cubicBezTo>
                  <a:cubicBezTo>
                    <a:pt x="986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8980132" y="3466387"/>
              <a:ext cx="23646" cy="57761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9" y="1"/>
                  </a:moveTo>
                  <a:lnTo>
                    <a:pt x="689" y="1"/>
                  </a:lnTo>
                  <a:cubicBezTo>
                    <a:pt x="599" y="57"/>
                    <a:pt x="520" y="114"/>
                    <a:pt x="441" y="181"/>
                  </a:cubicBezTo>
                  <a:cubicBezTo>
                    <a:pt x="373" y="249"/>
                    <a:pt x="305" y="328"/>
                    <a:pt x="260" y="418"/>
                  </a:cubicBezTo>
                  <a:cubicBezTo>
                    <a:pt x="204" y="531"/>
                    <a:pt x="147" y="633"/>
                    <a:pt x="102" y="746"/>
                  </a:cubicBezTo>
                  <a:cubicBezTo>
                    <a:pt x="35" y="949"/>
                    <a:pt x="1" y="1163"/>
                    <a:pt x="23" y="1378"/>
                  </a:cubicBezTo>
                  <a:cubicBezTo>
                    <a:pt x="23" y="1479"/>
                    <a:pt x="46" y="1581"/>
                    <a:pt x="68" y="1682"/>
                  </a:cubicBezTo>
                  <a:cubicBezTo>
                    <a:pt x="136" y="1603"/>
                    <a:pt x="204" y="1524"/>
                    <a:pt x="249" y="1434"/>
                  </a:cubicBezTo>
                  <a:cubicBezTo>
                    <a:pt x="351" y="1265"/>
                    <a:pt x="429" y="1073"/>
                    <a:pt x="497" y="881"/>
                  </a:cubicBezTo>
                  <a:cubicBezTo>
                    <a:pt x="531" y="779"/>
                    <a:pt x="565" y="689"/>
                    <a:pt x="587" y="588"/>
                  </a:cubicBezTo>
                  <a:cubicBezTo>
                    <a:pt x="610" y="486"/>
                    <a:pt x="621" y="396"/>
                    <a:pt x="644" y="306"/>
                  </a:cubicBezTo>
                  <a:cubicBezTo>
                    <a:pt x="678" y="204"/>
                    <a:pt x="689" y="102"/>
                    <a:pt x="68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9006078" y="3450119"/>
              <a:ext cx="21725" cy="44582"/>
            </a:xfrm>
            <a:custGeom>
              <a:avLst/>
              <a:gdLst/>
              <a:ahLst/>
              <a:cxnLst/>
              <a:rect l="l" t="t" r="r" b="b"/>
              <a:pathLst>
                <a:path w="633" h="1299" extrusionOk="0">
                  <a:moveTo>
                    <a:pt x="621" y="1"/>
                  </a:moveTo>
                  <a:cubicBezTo>
                    <a:pt x="542" y="35"/>
                    <a:pt x="475" y="80"/>
                    <a:pt x="407" y="136"/>
                  </a:cubicBezTo>
                  <a:cubicBezTo>
                    <a:pt x="272" y="249"/>
                    <a:pt x="170" y="396"/>
                    <a:pt x="102" y="554"/>
                  </a:cubicBezTo>
                  <a:cubicBezTo>
                    <a:pt x="35" y="712"/>
                    <a:pt x="1" y="881"/>
                    <a:pt x="12" y="1050"/>
                  </a:cubicBezTo>
                  <a:cubicBezTo>
                    <a:pt x="12" y="1129"/>
                    <a:pt x="23" y="1220"/>
                    <a:pt x="57" y="1299"/>
                  </a:cubicBezTo>
                  <a:cubicBezTo>
                    <a:pt x="125" y="1253"/>
                    <a:pt x="181" y="1197"/>
                    <a:pt x="238" y="1129"/>
                  </a:cubicBezTo>
                  <a:cubicBezTo>
                    <a:pt x="339" y="1005"/>
                    <a:pt x="430" y="859"/>
                    <a:pt x="486" y="712"/>
                  </a:cubicBezTo>
                  <a:cubicBezTo>
                    <a:pt x="520" y="633"/>
                    <a:pt x="542" y="554"/>
                    <a:pt x="565" y="486"/>
                  </a:cubicBezTo>
                  <a:cubicBezTo>
                    <a:pt x="576" y="407"/>
                    <a:pt x="588" y="328"/>
                    <a:pt x="610" y="260"/>
                  </a:cubicBezTo>
                  <a:cubicBezTo>
                    <a:pt x="621" y="170"/>
                    <a:pt x="633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9254726" y="3488489"/>
              <a:ext cx="16680" cy="48803"/>
            </a:xfrm>
            <a:custGeom>
              <a:avLst/>
              <a:gdLst/>
              <a:ahLst/>
              <a:cxnLst/>
              <a:rect l="l" t="t" r="r" b="b"/>
              <a:pathLst>
                <a:path w="486" h="1422" extrusionOk="0">
                  <a:moveTo>
                    <a:pt x="316" y="0"/>
                  </a:moveTo>
                  <a:cubicBezTo>
                    <a:pt x="260" y="68"/>
                    <a:pt x="226" y="147"/>
                    <a:pt x="192" y="226"/>
                  </a:cubicBezTo>
                  <a:cubicBezTo>
                    <a:pt x="169" y="293"/>
                    <a:pt x="136" y="372"/>
                    <a:pt x="102" y="451"/>
                  </a:cubicBezTo>
                  <a:cubicBezTo>
                    <a:pt x="79" y="530"/>
                    <a:pt x="57" y="609"/>
                    <a:pt x="45" y="688"/>
                  </a:cubicBezTo>
                  <a:cubicBezTo>
                    <a:pt x="11" y="846"/>
                    <a:pt x="0" y="1016"/>
                    <a:pt x="0" y="1174"/>
                  </a:cubicBezTo>
                  <a:cubicBezTo>
                    <a:pt x="0" y="1264"/>
                    <a:pt x="11" y="1343"/>
                    <a:pt x="34" y="1422"/>
                  </a:cubicBezTo>
                  <a:cubicBezTo>
                    <a:pt x="113" y="1377"/>
                    <a:pt x="169" y="1320"/>
                    <a:pt x="226" y="1253"/>
                  </a:cubicBezTo>
                  <a:cubicBezTo>
                    <a:pt x="282" y="1185"/>
                    <a:pt x="327" y="1117"/>
                    <a:pt x="361" y="1038"/>
                  </a:cubicBezTo>
                  <a:cubicBezTo>
                    <a:pt x="395" y="948"/>
                    <a:pt x="429" y="858"/>
                    <a:pt x="452" y="767"/>
                  </a:cubicBezTo>
                  <a:cubicBezTo>
                    <a:pt x="485" y="587"/>
                    <a:pt x="474" y="406"/>
                    <a:pt x="429" y="237"/>
                  </a:cubicBezTo>
                  <a:cubicBezTo>
                    <a:pt x="406" y="158"/>
                    <a:pt x="361" y="79"/>
                    <a:pt x="31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5693717" y="69221"/>
              <a:ext cx="752535" cy="632346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8" y="628"/>
                    <a:pt x="7178" y="1694"/>
                  </a:cubicBezTo>
                  <a:cubicBezTo>
                    <a:pt x="6444" y="2066"/>
                    <a:pt x="5733" y="2506"/>
                    <a:pt x="5068" y="2992"/>
                  </a:cubicBezTo>
                  <a:cubicBezTo>
                    <a:pt x="2777" y="4650"/>
                    <a:pt x="1231" y="6862"/>
                    <a:pt x="497" y="9593"/>
                  </a:cubicBezTo>
                  <a:cubicBezTo>
                    <a:pt x="1" y="11455"/>
                    <a:pt x="148" y="13057"/>
                    <a:pt x="554" y="15032"/>
                  </a:cubicBezTo>
                  <a:cubicBezTo>
                    <a:pt x="599" y="15224"/>
                    <a:pt x="644" y="15404"/>
                    <a:pt x="723" y="15585"/>
                  </a:cubicBezTo>
                  <a:cubicBezTo>
                    <a:pt x="1355" y="16770"/>
                    <a:pt x="1953" y="17221"/>
                    <a:pt x="2890" y="17661"/>
                  </a:cubicBezTo>
                  <a:cubicBezTo>
                    <a:pt x="4017" y="18196"/>
                    <a:pt x="5239" y="18425"/>
                    <a:pt x="6475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33" y="3623"/>
                    <a:pt x="20256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5712696" y="83910"/>
              <a:ext cx="714165" cy="598884"/>
            </a:xfrm>
            <a:custGeom>
              <a:avLst/>
              <a:gdLst/>
              <a:ahLst/>
              <a:cxnLst/>
              <a:rect l="l" t="t" r="r" b="b"/>
              <a:pathLst>
                <a:path w="20809" h="17450" extrusionOk="0">
                  <a:moveTo>
                    <a:pt x="13258" y="1"/>
                  </a:moveTo>
                  <a:cubicBezTo>
                    <a:pt x="12418" y="1"/>
                    <a:pt x="11561" y="87"/>
                    <a:pt x="10698" y="262"/>
                  </a:cubicBezTo>
                  <a:cubicBezTo>
                    <a:pt x="9344" y="544"/>
                    <a:pt x="8046" y="1006"/>
                    <a:pt x="6828" y="1638"/>
                  </a:cubicBezTo>
                  <a:cubicBezTo>
                    <a:pt x="6106" y="2011"/>
                    <a:pt x="5417" y="2439"/>
                    <a:pt x="4774" y="2913"/>
                  </a:cubicBezTo>
                  <a:cubicBezTo>
                    <a:pt x="2596" y="4448"/>
                    <a:pt x="1039" y="6705"/>
                    <a:pt x="362" y="9289"/>
                  </a:cubicBezTo>
                  <a:cubicBezTo>
                    <a:pt x="80" y="10361"/>
                    <a:pt x="1" y="11489"/>
                    <a:pt x="114" y="12595"/>
                  </a:cubicBezTo>
                  <a:cubicBezTo>
                    <a:pt x="204" y="13498"/>
                    <a:pt x="294" y="14344"/>
                    <a:pt x="847" y="15089"/>
                  </a:cubicBezTo>
                  <a:cubicBezTo>
                    <a:pt x="1411" y="15834"/>
                    <a:pt x="1806" y="16274"/>
                    <a:pt x="2641" y="16669"/>
                  </a:cubicBezTo>
                  <a:cubicBezTo>
                    <a:pt x="3766" y="17194"/>
                    <a:pt x="5085" y="17449"/>
                    <a:pt x="6403" y="17449"/>
                  </a:cubicBezTo>
                  <a:cubicBezTo>
                    <a:pt x="7069" y="17449"/>
                    <a:pt x="7734" y="17384"/>
                    <a:pt x="8374" y="17256"/>
                  </a:cubicBezTo>
                  <a:cubicBezTo>
                    <a:pt x="9118" y="17098"/>
                    <a:pt x="9841" y="16872"/>
                    <a:pt x="10540" y="16567"/>
                  </a:cubicBezTo>
                  <a:cubicBezTo>
                    <a:pt x="14817" y="14796"/>
                    <a:pt x="17920" y="11783"/>
                    <a:pt x="19771" y="7619"/>
                  </a:cubicBezTo>
                  <a:cubicBezTo>
                    <a:pt x="20403" y="6208"/>
                    <a:pt x="20809" y="4583"/>
                    <a:pt x="20166" y="3105"/>
                  </a:cubicBezTo>
                  <a:cubicBezTo>
                    <a:pt x="19556" y="1683"/>
                    <a:pt x="18473" y="1176"/>
                    <a:pt x="17074" y="657"/>
                  </a:cubicBezTo>
                  <a:cubicBezTo>
                    <a:pt x="15882" y="220"/>
                    <a:pt x="14593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5718531" y="138960"/>
              <a:ext cx="792758" cy="673667"/>
            </a:xfrm>
            <a:custGeom>
              <a:avLst/>
              <a:gdLst/>
              <a:ahLst/>
              <a:cxnLst/>
              <a:rect l="l" t="t" r="r" b="b"/>
              <a:pathLst>
                <a:path w="23099" h="19629" extrusionOk="0">
                  <a:moveTo>
                    <a:pt x="19533" y="0"/>
                  </a:moveTo>
                  <a:lnTo>
                    <a:pt x="19533" y="0"/>
                  </a:lnTo>
                  <a:cubicBezTo>
                    <a:pt x="20910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2" y="16393"/>
                  </a:cubicBezTo>
                  <a:cubicBezTo>
                    <a:pt x="4516" y="16393"/>
                    <a:pt x="3294" y="16164"/>
                    <a:pt x="2167" y="15629"/>
                  </a:cubicBezTo>
                  <a:cubicBezTo>
                    <a:pt x="1230" y="15189"/>
                    <a:pt x="632" y="14738"/>
                    <a:pt x="0" y="13553"/>
                  </a:cubicBezTo>
                  <a:lnTo>
                    <a:pt x="0" y="13553"/>
                  </a:lnTo>
                  <a:cubicBezTo>
                    <a:pt x="655" y="15313"/>
                    <a:pt x="2697" y="17141"/>
                    <a:pt x="4288" y="18190"/>
                  </a:cubicBezTo>
                  <a:cubicBezTo>
                    <a:pt x="5839" y="19217"/>
                    <a:pt x="7936" y="19628"/>
                    <a:pt x="9953" y="19628"/>
                  </a:cubicBezTo>
                  <a:cubicBezTo>
                    <a:pt x="12057" y="19628"/>
                    <a:pt x="14074" y="19180"/>
                    <a:pt x="15290" y="18518"/>
                  </a:cubicBezTo>
                  <a:cubicBezTo>
                    <a:pt x="16610" y="17807"/>
                    <a:pt x="17829" y="16915"/>
                    <a:pt x="18924" y="15889"/>
                  </a:cubicBezTo>
                  <a:cubicBezTo>
                    <a:pt x="22207" y="12718"/>
                    <a:pt x="23099" y="7358"/>
                    <a:pt x="21463" y="2776"/>
                  </a:cubicBezTo>
                  <a:cubicBezTo>
                    <a:pt x="21090" y="1693"/>
                    <a:pt x="20425" y="723"/>
                    <a:pt x="19533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6443095" y="342649"/>
              <a:ext cx="17469" cy="34114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57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80" y="768"/>
                    <a:pt x="170" y="870"/>
                  </a:cubicBezTo>
                  <a:cubicBezTo>
                    <a:pt x="215" y="915"/>
                    <a:pt x="260" y="960"/>
                    <a:pt x="328" y="994"/>
                  </a:cubicBezTo>
                  <a:cubicBezTo>
                    <a:pt x="452" y="836"/>
                    <a:pt x="509" y="644"/>
                    <a:pt x="486" y="452"/>
                  </a:cubicBezTo>
                  <a:cubicBezTo>
                    <a:pt x="463" y="328"/>
                    <a:pt x="407" y="215"/>
                    <a:pt x="328" y="125"/>
                  </a:cubicBezTo>
                  <a:cubicBezTo>
                    <a:pt x="283" y="69"/>
                    <a:pt x="227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6443884" y="299303"/>
              <a:ext cx="17057" cy="24813"/>
            </a:xfrm>
            <a:custGeom>
              <a:avLst/>
              <a:gdLst/>
              <a:ahLst/>
              <a:cxnLst/>
              <a:rect l="l" t="t" r="r" b="b"/>
              <a:pathLst>
                <a:path w="497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0" y="203"/>
                    <a:pt x="12" y="260"/>
                    <a:pt x="0" y="305"/>
                  </a:cubicBezTo>
                  <a:cubicBezTo>
                    <a:pt x="0" y="339"/>
                    <a:pt x="0" y="372"/>
                    <a:pt x="12" y="418"/>
                  </a:cubicBezTo>
                  <a:cubicBezTo>
                    <a:pt x="46" y="497"/>
                    <a:pt x="102" y="576"/>
                    <a:pt x="170" y="632"/>
                  </a:cubicBezTo>
                  <a:cubicBezTo>
                    <a:pt x="226" y="666"/>
                    <a:pt x="271" y="700"/>
                    <a:pt x="339" y="722"/>
                  </a:cubicBezTo>
                  <a:cubicBezTo>
                    <a:pt x="373" y="677"/>
                    <a:pt x="418" y="632"/>
                    <a:pt x="440" y="576"/>
                  </a:cubicBezTo>
                  <a:cubicBezTo>
                    <a:pt x="486" y="485"/>
                    <a:pt x="497" y="384"/>
                    <a:pt x="474" y="282"/>
                  </a:cubicBezTo>
                  <a:cubicBezTo>
                    <a:pt x="440" y="169"/>
                    <a:pt x="361" y="79"/>
                    <a:pt x="260" y="34"/>
                  </a:cubicBezTo>
                  <a:cubicBezTo>
                    <a:pt x="204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6034515" y="777552"/>
              <a:ext cx="66649" cy="17091"/>
            </a:xfrm>
            <a:custGeom>
              <a:avLst/>
              <a:gdLst/>
              <a:ahLst/>
              <a:cxnLst/>
              <a:rect l="l" t="t" r="r" b="b"/>
              <a:pathLst>
                <a:path w="1942" h="498" extrusionOk="0">
                  <a:moveTo>
                    <a:pt x="340" y="1"/>
                  </a:moveTo>
                  <a:cubicBezTo>
                    <a:pt x="227" y="1"/>
                    <a:pt x="114" y="12"/>
                    <a:pt x="1" y="35"/>
                  </a:cubicBezTo>
                  <a:cubicBezTo>
                    <a:pt x="80" y="125"/>
                    <a:pt x="159" y="204"/>
                    <a:pt x="249" y="272"/>
                  </a:cubicBezTo>
                  <a:cubicBezTo>
                    <a:pt x="340" y="340"/>
                    <a:pt x="441" y="396"/>
                    <a:pt x="543" y="418"/>
                  </a:cubicBezTo>
                  <a:cubicBezTo>
                    <a:pt x="678" y="452"/>
                    <a:pt x="813" y="475"/>
                    <a:pt x="960" y="497"/>
                  </a:cubicBezTo>
                  <a:cubicBezTo>
                    <a:pt x="1197" y="486"/>
                    <a:pt x="1434" y="430"/>
                    <a:pt x="1660" y="328"/>
                  </a:cubicBezTo>
                  <a:cubicBezTo>
                    <a:pt x="1761" y="272"/>
                    <a:pt x="1852" y="215"/>
                    <a:pt x="1942" y="136"/>
                  </a:cubicBezTo>
                  <a:cubicBezTo>
                    <a:pt x="1829" y="91"/>
                    <a:pt x="1727" y="69"/>
                    <a:pt x="1615" y="57"/>
                  </a:cubicBezTo>
                  <a:cubicBezTo>
                    <a:pt x="1513" y="35"/>
                    <a:pt x="1412" y="35"/>
                    <a:pt x="1299" y="24"/>
                  </a:cubicBezTo>
                  <a:cubicBezTo>
                    <a:pt x="1186" y="12"/>
                    <a:pt x="1073" y="12"/>
                    <a:pt x="960" y="12"/>
                  </a:cubicBezTo>
                  <a:cubicBezTo>
                    <a:pt x="909" y="7"/>
                    <a:pt x="859" y="4"/>
                    <a:pt x="808" y="4"/>
                  </a:cubicBezTo>
                  <a:cubicBezTo>
                    <a:pt x="757" y="4"/>
                    <a:pt x="706" y="7"/>
                    <a:pt x="655" y="12"/>
                  </a:cubicBezTo>
                  <a:cubicBezTo>
                    <a:pt x="627" y="18"/>
                    <a:pt x="599" y="21"/>
                    <a:pt x="572" y="21"/>
                  </a:cubicBezTo>
                  <a:cubicBezTo>
                    <a:pt x="545" y="21"/>
                    <a:pt x="520" y="18"/>
                    <a:pt x="498" y="12"/>
                  </a:cubicBezTo>
                  <a:cubicBezTo>
                    <a:pt x="441" y="1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6092996" y="758985"/>
              <a:ext cx="36825" cy="1668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3" y="0"/>
                  </a:moveTo>
                  <a:cubicBezTo>
                    <a:pt x="475" y="0"/>
                    <a:pt x="407" y="12"/>
                    <a:pt x="339" y="34"/>
                  </a:cubicBezTo>
                  <a:cubicBezTo>
                    <a:pt x="283" y="45"/>
                    <a:pt x="227" y="68"/>
                    <a:pt x="170" y="102"/>
                  </a:cubicBezTo>
                  <a:cubicBezTo>
                    <a:pt x="102" y="136"/>
                    <a:pt x="46" y="181"/>
                    <a:pt x="1" y="237"/>
                  </a:cubicBezTo>
                  <a:cubicBezTo>
                    <a:pt x="46" y="282"/>
                    <a:pt x="91" y="339"/>
                    <a:pt x="159" y="373"/>
                  </a:cubicBezTo>
                  <a:cubicBezTo>
                    <a:pt x="272" y="440"/>
                    <a:pt x="396" y="486"/>
                    <a:pt x="520" y="486"/>
                  </a:cubicBezTo>
                  <a:cubicBezTo>
                    <a:pt x="655" y="474"/>
                    <a:pt x="791" y="429"/>
                    <a:pt x="904" y="361"/>
                  </a:cubicBezTo>
                  <a:cubicBezTo>
                    <a:pt x="971" y="316"/>
                    <a:pt x="1028" y="271"/>
                    <a:pt x="1073" y="203"/>
                  </a:cubicBezTo>
                  <a:cubicBezTo>
                    <a:pt x="1016" y="158"/>
                    <a:pt x="960" y="113"/>
                    <a:pt x="892" y="79"/>
                  </a:cubicBezTo>
                  <a:cubicBezTo>
                    <a:pt x="791" y="23"/>
                    <a:pt x="667" y="0"/>
                    <a:pt x="543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5798290" y="593219"/>
              <a:ext cx="48563" cy="17915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29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6013614" y="581310"/>
              <a:ext cx="31677" cy="27078"/>
            </a:xfrm>
            <a:custGeom>
              <a:avLst/>
              <a:gdLst/>
              <a:ahLst/>
              <a:cxnLst/>
              <a:rect l="l" t="t" r="r" b="b"/>
              <a:pathLst>
                <a:path w="923" h="789" extrusionOk="0">
                  <a:moveTo>
                    <a:pt x="568" y="1"/>
                  </a:moveTo>
                  <a:cubicBezTo>
                    <a:pt x="536" y="1"/>
                    <a:pt x="501" y="7"/>
                    <a:pt x="463" y="20"/>
                  </a:cubicBezTo>
                  <a:cubicBezTo>
                    <a:pt x="452" y="20"/>
                    <a:pt x="429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6" y="788"/>
                    <a:pt x="435" y="789"/>
                    <a:pt x="443" y="789"/>
                  </a:cubicBezTo>
                  <a:cubicBezTo>
                    <a:pt x="867" y="789"/>
                    <a:pt x="922" y="1"/>
                    <a:pt x="5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6180924" y="520049"/>
              <a:ext cx="30991" cy="27525"/>
            </a:xfrm>
            <a:custGeom>
              <a:avLst/>
              <a:gdLst/>
              <a:ahLst/>
              <a:cxnLst/>
              <a:rect l="l" t="t" r="r" b="b"/>
              <a:pathLst>
                <a:path w="903" h="802" extrusionOk="0">
                  <a:moveTo>
                    <a:pt x="550" y="0"/>
                  </a:moveTo>
                  <a:cubicBezTo>
                    <a:pt x="517" y="0"/>
                    <a:pt x="480" y="7"/>
                    <a:pt x="441" y="23"/>
                  </a:cubicBezTo>
                  <a:cubicBezTo>
                    <a:pt x="429" y="34"/>
                    <a:pt x="407" y="34"/>
                    <a:pt x="395" y="45"/>
                  </a:cubicBezTo>
                  <a:cubicBezTo>
                    <a:pt x="113" y="192"/>
                    <a:pt x="0" y="779"/>
                    <a:pt x="418" y="801"/>
                  </a:cubicBezTo>
                  <a:cubicBezTo>
                    <a:pt x="423" y="801"/>
                    <a:pt x="429" y="802"/>
                    <a:pt x="434" y="802"/>
                  </a:cubicBezTo>
                  <a:cubicBezTo>
                    <a:pt x="853" y="802"/>
                    <a:pt x="903" y="0"/>
                    <a:pt x="55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5966287" y="631108"/>
              <a:ext cx="40601" cy="22617"/>
            </a:xfrm>
            <a:custGeom>
              <a:avLst/>
              <a:gdLst/>
              <a:ahLst/>
              <a:cxnLst/>
              <a:rect l="l" t="t" r="r" b="b"/>
              <a:pathLst>
                <a:path w="1183" h="659" extrusionOk="0">
                  <a:moveTo>
                    <a:pt x="705" y="1"/>
                  </a:moveTo>
                  <a:cubicBezTo>
                    <a:pt x="378" y="1"/>
                    <a:pt x="0" y="427"/>
                    <a:pt x="353" y="612"/>
                  </a:cubicBezTo>
                  <a:cubicBezTo>
                    <a:pt x="364" y="612"/>
                    <a:pt x="387" y="623"/>
                    <a:pt x="398" y="634"/>
                  </a:cubicBezTo>
                  <a:cubicBezTo>
                    <a:pt x="440" y="651"/>
                    <a:pt x="488" y="658"/>
                    <a:pt x="537" y="658"/>
                  </a:cubicBezTo>
                  <a:cubicBezTo>
                    <a:pt x="828" y="658"/>
                    <a:pt x="1182" y="395"/>
                    <a:pt x="951" y="115"/>
                  </a:cubicBezTo>
                  <a:cubicBezTo>
                    <a:pt x="884" y="34"/>
                    <a:pt x="797" y="1"/>
                    <a:pt x="70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6109676" y="524888"/>
              <a:ext cx="29138" cy="28142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48" y="819"/>
                    <a:pt x="444" y="819"/>
                  </a:cubicBezTo>
                  <a:cubicBezTo>
                    <a:pt x="496" y="819"/>
                    <a:pt x="551" y="799"/>
                    <a:pt x="609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8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5789504" y="543489"/>
              <a:ext cx="39228" cy="21862"/>
            </a:xfrm>
            <a:custGeom>
              <a:avLst/>
              <a:gdLst/>
              <a:ahLst/>
              <a:cxnLst/>
              <a:rect l="l" t="t" r="r" b="b"/>
              <a:pathLst>
                <a:path w="1143" h="637" extrusionOk="0">
                  <a:moveTo>
                    <a:pt x="581" y="1"/>
                  </a:moveTo>
                  <a:cubicBezTo>
                    <a:pt x="309" y="1"/>
                    <a:pt x="1" y="207"/>
                    <a:pt x="178" y="491"/>
                  </a:cubicBezTo>
                  <a:cubicBezTo>
                    <a:pt x="244" y="595"/>
                    <a:pt x="347" y="636"/>
                    <a:pt x="456" y="636"/>
                  </a:cubicBezTo>
                  <a:cubicBezTo>
                    <a:pt x="773" y="636"/>
                    <a:pt x="1143" y="283"/>
                    <a:pt x="832" y="73"/>
                  </a:cubicBezTo>
                  <a:lnTo>
                    <a:pt x="787" y="50"/>
                  </a:lnTo>
                  <a:cubicBezTo>
                    <a:pt x="728" y="16"/>
                    <a:pt x="656" y="1"/>
                    <a:pt x="58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5725498" y="423541"/>
              <a:ext cx="37237" cy="26118"/>
            </a:xfrm>
            <a:custGeom>
              <a:avLst/>
              <a:gdLst/>
              <a:ahLst/>
              <a:cxnLst/>
              <a:rect l="l" t="t" r="r" b="b"/>
              <a:pathLst>
                <a:path w="1085" h="761" extrusionOk="0">
                  <a:moveTo>
                    <a:pt x="666" y="1"/>
                  </a:moveTo>
                  <a:cubicBezTo>
                    <a:pt x="655" y="1"/>
                    <a:pt x="644" y="1"/>
                    <a:pt x="632" y="2"/>
                  </a:cubicBezTo>
                  <a:lnTo>
                    <a:pt x="587" y="14"/>
                  </a:lnTo>
                  <a:cubicBezTo>
                    <a:pt x="282" y="81"/>
                    <a:pt x="0" y="623"/>
                    <a:pt x="406" y="747"/>
                  </a:cubicBezTo>
                  <a:cubicBezTo>
                    <a:pt x="438" y="756"/>
                    <a:pt x="469" y="761"/>
                    <a:pt x="498" y="761"/>
                  </a:cubicBezTo>
                  <a:cubicBezTo>
                    <a:pt x="891" y="761"/>
                    <a:pt x="1085" y="1"/>
                    <a:pt x="66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6352696" y="179766"/>
              <a:ext cx="29996" cy="28417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5" y="0"/>
                  </a:moveTo>
                  <a:cubicBezTo>
                    <a:pt x="456" y="0"/>
                    <a:pt x="413" y="10"/>
                    <a:pt x="367" y="30"/>
                  </a:cubicBezTo>
                  <a:cubicBezTo>
                    <a:pt x="0" y="190"/>
                    <a:pt x="213" y="827"/>
                    <a:pt x="496" y="827"/>
                  </a:cubicBezTo>
                  <a:cubicBezTo>
                    <a:pt x="553" y="827"/>
                    <a:pt x="613" y="801"/>
                    <a:pt x="671" y="741"/>
                  </a:cubicBezTo>
                  <a:cubicBezTo>
                    <a:pt x="683" y="730"/>
                    <a:pt x="694" y="718"/>
                    <a:pt x="705" y="696"/>
                  </a:cubicBezTo>
                  <a:cubicBezTo>
                    <a:pt x="874" y="488"/>
                    <a:pt x="781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5856497" y="638075"/>
              <a:ext cx="30133" cy="26564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1" y="0"/>
                    <a:pt x="288" y="34"/>
                    <a:pt x="223" y="116"/>
                  </a:cubicBezTo>
                  <a:cubicBezTo>
                    <a:pt x="1" y="387"/>
                    <a:pt x="355" y="773"/>
                    <a:pt x="616" y="773"/>
                  </a:cubicBezTo>
                  <a:cubicBezTo>
                    <a:pt x="712" y="773"/>
                    <a:pt x="796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7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6093923" y="599019"/>
              <a:ext cx="40292" cy="22548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40" y="0"/>
                  </a:moveTo>
                  <a:cubicBezTo>
                    <a:pt x="351" y="0"/>
                    <a:pt x="1" y="271"/>
                    <a:pt x="233" y="543"/>
                  </a:cubicBezTo>
                  <a:cubicBezTo>
                    <a:pt x="299" y="623"/>
                    <a:pt x="385" y="656"/>
                    <a:pt x="475" y="656"/>
                  </a:cubicBezTo>
                  <a:cubicBezTo>
                    <a:pt x="800" y="656"/>
                    <a:pt x="1174" y="223"/>
                    <a:pt x="820" y="46"/>
                  </a:cubicBezTo>
                  <a:cubicBezTo>
                    <a:pt x="798" y="35"/>
                    <a:pt x="786" y="24"/>
                    <a:pt x="775" y="24"/>
                  </a:cubicBezTo>
                  <a:cubicBezTo>
                    <a:pt x="734" y="8"/>
                    <a:pt x="687" y="0"/>
                    <a:pt x="64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5735245" y="359397"/>
              <a:ext cx="40669" cy="22926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07" y="1"/>
                  </a:moveTo>
                  <a:cubicBezTo>
                    <a:pt x="375" y="1"/>
                    <a:pt x="0" y="467"/>
                    <a:pt x="371" y="630"/>
                  </a:cubicBezTo>
                  <a:cubicBezTo>
                    <a:pt x="382" y="641"/>
                    <a:pt x="393" y="641"/>
                    <a:pt x="416" y="653"/>
                  </a:cubicBezTo>
                  <a:cubicBezTo>
                    <a:pt x="450" y="663"/>
                    <a:pt x="486" y="668"/>
                    <a:pt x="524" y="668"/>
                  </a:cubicBezTo>
                  <a:cubicBezTo>
                    <a:pt x="815" y="668"/>
                    <a:pt x="1185" y="379"/>
                    <a:pt x="935" y="100"/>
                  </a:cubicBezTo>
                  <a:cubicBezTo>
                    <a:pt x="870" y="30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6341027" y="282280"/>
              <a:ext cx="36448" cy="21072"/>
            </a:xfrm>
            <a:custGeom>
              <a:avLst/>
              <a:gdLst/>
              <a:ahLst/>
              <a:cxnLst/>
              <a:rect l="l" t="t" r="r" b="b"/>
              <a:pathLst>
                <a:path w="1062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2" y="614"/>
                  </a:cubicBezTo>
                  <a:cubicBezTo>
                    <a:pt x="735" y="614"/>
                    <a:pt x="1062" y="366"/>
                    <a:pt x="820" y="124"/>
                  </a:cubicBezTo>
                  <a:cubicBezTo>
                    <a:pt x="808" y="112"/>
                    <a:pt x="797" y="101"/>
                    <a:pt x="786" y="90"/>
                  </a:cubicBezTo>
                  <a:cubicBezTo>
                    <a:pt x="712" y="30"/>
                    <a:pt x="602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6376102" y="230594"/>
              <a:ext cx="30167" cy="22342"/>
            </a:xfrm>
            <a:custGeom>
              <a:avLst/>
              <a:gdLst/>
              <a:ahLst/>
              <a:cxnLst/>
              <a:rect l="l" t="t" r="r" b="b"/>
              <a:pathLst>
                <a:path w="879" h="651" extrusionOk="0">
                  <a:moveTo>
                    <a:pt x="312" y="1"/>
                  </a:moveTo>
                  <a:cubicBezTo>
                    <a:pt x="157" y="1"/>
                    <a:pt x="23" y="80"/>
                    <a:pt x="12" y="276"/>
                  </a:cubicBezTo>
                  <a:cubicBezTo>
                    <a:pt x="0" y="524"/>
                    <a:pt x="252" y="651"/>
                    <a:pt x="476" y="651"/>
                  </a:cubicBezTo>
                  <a:cubicBezTo>
                    <a:pt x="690" y="651"/>
                    <a:pt x="879" y="535"/>
                    <a:pt x="791" y="298"/>
                  </a:cubicBezTo>
                  <a:cubicBezTo>
                    <a:pt x="791" y="287"/>
                    <a:pt x="768" y="276"/>
                    <a:pt x="768" y="253"/>
                  </a:cubicBezTo>
                  <a:cubicBezTo>
                    <a:pt x="690" y="103"/>
                    <a:pt x="488" y="1"/>
                    <a:pt x="3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5876334" y="587282"/>
              <a:ext cx="28623" cy="28074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1" y="0"/>
                  </a:moveTo>
                  <a:cubicBezTo>
                    <a:pt x="353" y="0"/>
                    <a:pt x="299" y="19"/>
                    <a:pt x="243" y="61"/>
                  </a:cubicBezTo>
                  <a:cubicBezTo>
                    <a:pt x="232" y="61"/>
                    <a:pt x="220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4" y="0"/>
                    <a:pt x="4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6304510" y="170362"/>
              <a:ext cx="34972" cy="21141"/>
            </a:xfrm>
            <a:custGeom>
              <a:avLst/>
              <a:gdLst/>
              <a:ahLst/>
              <a:cxnLst/>
              <a:rect l="l" t="t" r="r" b="b"/>
              <a:pathLst>
                <a:path w="1019" h="616" extrusionOk="0">
                  <a:moveTo>
                    <a:pt x="584" y="0"/>
                  </a:moveTo>
                  <a:cubicBezTo>
                    <a:pt x="303" y="0"/>
                    <a:pt x="1" y="211"/>
                    <a:pt x="202" y="462"/>
                  </a:cubicBezTo>
                  <a:cubicBezTo>
                    <a:pt x="213" y="473"/>
                    <a:pt x="225" y="485"/>
                    <a:pt x="236" y="496"/>
                  </a:cubicBezTo>
                  <a:cubicBezTo>
                    <a:pt x="319" y="575"/>
                    <a:pt x="452" y="615"/>
                    <a:pt x="581" y="615"/>
                  </a:cubicBezTo>
                  <a:cubicBezTo>
                    <a:pt x="805" y="615"/>
                    <a:pt x="1018" y="494"/>
                    <a:pt x="947" y="236"/>
                  </a:cubicBezTo>
                  <a:cubicBezTo>
                    <a:pt x="898" y="68"/>
                    <a:pt x="745" y="0"/>
                    <a:pt x="5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6253305" y="483841"/>
              <a:ext cx="28829" cy="28005"/>
            </a:xfrm>
            <a:custGeom>
              <a:avLst/>
              <a:gdLst/>
              <a:ahLst/>
              <a:cxnLst/>
              <a:rect l="l" t="t" r="r" b="b"/>
              <a:pathLst>
                <a:path w="840" h="816" extrusionOk="0">
                  <a:moveTo>
                    <a:pt x="498" y="0"/>
                  </a:moveTo>
                  <a:cubicBezTo>
                    <a:pt x="467" y="0"/>
                    <a:pt x="433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3" y="728"/>
                    <a:pt x="645" y="716"/>
                  </a:cubicBezTo>
                  <a:cubicBezTo>
                    <a:pt x="839" y="512"/>
                    <a:pt x="802" y="0"/>
                    <a:pt x="4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6170903" y="477321"/>
              <a:ext cx="35556" cy="21107"/>
            </a:xfrm>
            <a:custGeom>
              <a:avLst/>
              <a:gdLst/>
              <a:ahLst/>
              <a:cxnLst/>
              <a:rect l="l" t="t" r="r" b="b"/>
              <a:pathLst>
                <a:path w="1036" h="615" extrusionOk="0">
                  <a:moveTo>
                    <a:pt x="461" y="0"/>
                  </a:moveTo>
                  <a:cubicBezTo>
                    <a:pt x="227" y="0"/>
                    <a:pt x="0" y="128"/>
                    <a:pt x="89" y="387"/>
                  </a:cubicBezTo>
                  <a:cubicBezTo>
                    <a:pt x="145" y="549"/>
                    <a:pt x="291" y="614"/>
                    <a:pt x="444" y="614"/>
                  </a:cubicBezTo>
                  <a:cubicBezTo>
                    <a:pt x="728" y="614"/>
                    <a:pt x="1036" y="389"/>
                    <a:pt x="823" y="139"/>
                  </a:cubicBezTo>
                  <a:cubicBezTo>
                    <a:pt x="812" y="128"/>
                    <a:pt x="800" y="117"/>
                    <a:pt x="789" y="105"/>
                  </a:cubicBezTo>
                  <a:cubicBezTo>
                    <a:pt x="707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6275029" y="120084"/>
              <a:ext cx="31986" cy="27456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6" y="0"/>
                    <a:pt x="512" y="7"/>
                    <a:pt x="474" y="20"/>
                  </a:cubicBezTo>
                  <a:lnTo>
                    <a:pt x="418" y="43"/>
                  </a:lnTo>
                  <a:cubicBezTo>
                    <a:pt x="136" y="178"/>
                    <a:pt x="0" y="765"/>
                    <a:pt x="418" y="799"/>
                  </a:cubicBezTo>
                  <a:cubicBezTo>
                    <a:pt x="426" y="799"/>
                    <a:pt x="434" y="800"/>
                    <a:pt x="442" y="800"/>
                  </a:cubicBezTo>
                  <a:cubicBezTo>
                    <a:pt x="867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6355201" y="343850"/>
              <a:ext cx="31060" cy="27525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6" y="0"/>
                    <a:pt x="491" y="7"/>
                    <a:pt x="452" y="22"/>
                  </a:cubicBezTo>
                  <a:lnTo>
                    <a:pt x="407" y="45"/>
                  </a:lnTo>
                  <a:cubicBezTo>
                    <a:pt x="124" y="192"/>
                    <a:pt x="0" y="778"/>
                    <a:pt x="418" y="801"/>
                  </a:cubicBezTo>
                  <a:cubicBezTo>
                    <a:pt x="423" y="801"/>
                    <a:pt x="429" y="801"/>
                    <a:pt x="434" y="801"/>
                  </a:cubicBezTo>
                  <a:cubicBezTo>
                    <a:pt x="863" y="801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5738265" y="521181"/>
              <a:ext cx="29858" cy="27628"/>
            </a:xfrm>
            <a:custGeom>
              <a:avLst/>
              <a:gdLst/>
              <a:ahLst/>
              <a:cxnLst/>
              <a:rect l="l" t="t" r="r" b="b"/>
              <a:pathLst>
                <a:path w="870" h="805" extrusionOk="0">
                  <a:moveTo>
                    <a:pt x="452" y="1"/>
                  </a:moveTo>
                  <a:cubicBezTo>
                    <a:pt x="21" y="1"/>
                    <a:pt x="1" y="805"/>
                    <a:pt x="349" y="805"/>
                  </a:cubicBezTo>
                  <a:cubicBezTo>
                    <a:pt x="384" y="805"/>
                    <a:pt x="422" y="797"/>
                    <a:pt x="463" y="779"/>
                  </a:cubicBezTo>
                  <a:cubicBezTo>
                    <a:pt x="475" y="768"/>
                    <a:pt x="497" y="757"/>
                    <a:pt x="508" y="757"/>
                  </a:cubicBezTo>
                  <a:cubicBezTo>
                    <a:pt x="779" y="599"/>
                    <a:pt x="869" y="1"/>
                    <a:pt x="4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6327196" y="134086"/>
              <a:ext cx="34938" cy="2117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5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21" y="548"/>
                    <a:pt x="275" y="616"/>
                    <a:pt x="436" y="616"/>
                  </a:cubicBezTo>
                  <a:cubicBezTo>
                    <a:pt x="717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71" y="120"/>
                  </a:cubicBezTo>
                  <a:cubicBezTo>
                    <a:pt x="693" y="41"/>
                    <a:pt x="562" y="1"/>
                    <a:pt x="43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6275235" y="427659"/>
              <a:ext cx="30030" cy="22033"/>
            </a:xfrm>
            <a:custGeom>
              <a:avLst/>
              <a:gdLst/>
              <a:ahLst/>
              <a:cxnLst/>
              <a:rect l="l" t="t" r="r" b="b"/>
              <a:pathLst>
                <a:path w="875" h="642" extrusionOk="0">
                  <a:moveTo>
                    <a:pt x="413" y="1"/>
                  </a:moveTo>
                  <a:cubicBezTo>
                    <a:pt x="195" y="1"/>
                    <a:pt x="0" y="119"/>
                    <a:pt x="96" y="356"/>
                  </a:cubicBezTo>
                  <a:cubicBezTo>
                    <a:pt x="107" y="367"/>
                    <a:pt x="107" y="390"/>
                    <a:pt x="119" y="401"/>
                  </a:cubicBezTo>
                  <a:cubicBezTo>
                    <a:pt x="195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75" y="119"/>
                    <a:pt x="632" y="1"/>
                    <a:pt x="41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5818951" y="58308"/>
              <a:ext cx="287842" cy="233513"/>
            </a:xfrm>
            <a:custGeom>
              <a:avLst/>
              <a:gdLst/>
              <a:ahLst/>
              <a:cxnLst/>
              <a:rect l="l" t="t" r="r" b="b"/>
              <a:pathLst>
                <a:path w="8387" h="6804" extrusionOk="0">
                  <a:moveTo>
                    <a:pt x="5932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03" y="6803"/>
                  </a:cubicBezTo>
                  <a:cubicBezTo>
                    <a:pt x="5632" y="6803"/>
                    <a:pt x="5920" y="6750"/>
                    <a:pt x="6135" y="6638"/>
                  </a:cubicBezTo>
                  <a:lnTo>
                    <a:pt x="8031" y="2723"/>
                  </a:lnTo>
                  <a:cubicBezTo>
                    <a:pt x="8387" y="749"/>
                    <a:pt x="7328" y="1"/>
                    <a:pt x="593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5844005" y="50826"/>
              <a:ext cx="259494" cy="242574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29" y="0"/>
                  </a:moveTo>
                  <a:cubicBezTo>
                    <a:pt x="5051" y="0"/>
                    <a:pt x="4974" y="2"/>
                    <a:pt x="4898" y="7"/>
                  </a:cubicBezTo>
                  <a:cubicBezTo>
                    <a:pt x="4141" y="63"/>
                    <a:pt x="3397" y="255"/>
                    <a:pt x="2720" y="582"/>
                  </a:cubicBezTo>
                  <a:cubicBezTo>
                    <a:pt x="2020" y="898"/>
                    <a:pt x="1388" y="1338"/>
                    <a:pt x="858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40" y="2410"/>
                    <a:pt x="395" y="2501"/>
                    <a:pt x="361" y="2580"/>
                  </a:cubicBezTo>
                  <a:cubicBezTo>
                    <a:pt x="305" y="2670"/>
                    <a:pt x="260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68" y="4408"/>
                    <a:pt x="215" y="4791"/>
                    <a:pt x="452" y="5107"/>
                  </a:cubicBezTo>
                  <a:cubicBezTo>
                    <a:pt x="677" y="5423"/>
                    <a:pt x="937" y="5694"/>
                    <a:pt x="1241" y="5931"/>
                  </a:cubicBezTo>
                  <a:cubicBezTo>
                    <a:pt x="1839" y="6382"/>
                    <a:pt x="2517" y="6710"/>
                    <a:pt x="3239" y="6902"/>
                  </a:cubicBezTo>
                  <a:cubicBezTo>
                    <a:pt x="3600" y="6992"/>
                    <a:pt x="3972" y="7048"/>
                    <a:pt x="4333" y="7060"/>
                  </a:cubicBezTo>
                  <a:cubicBezTo>
                    <a:pt x="4390" y="7065"/>
                    <a:pt x="4448" y="7067"/>
                    <a:pt x="4505" y="7067"/>
                  </a:cubicBezTo>
                  <a:cubicBezTo>
                    <a:pt x="4819" y="7067"/>
                    <a:pt x="5128" y="6990"/>
                    <a:pt x="5405" y="6856"/>
                  </a:cubicBezTo>
                  <a:lnTo>
                    <a:pt x="5405" y="6856"/>
                  </a:lnTo>
                  <a:cubicBezTo>
                    <a:pt x="5173" y="6942"/>
                    <a:pt x="4929" y="6984"/>
                    <a:pt x="4682" y="6984"/>
                  </a:cubicBezTo>
                  <a:cubicBezTo>
                    <a:pt x="4570" y="6984"/>
                    <a:pt x="4457" y="6976"/>
                    <a:pt x="4345" y="6958"/>
                  </a:cubicBezTo>
                  <a:cubicBezTo>
                    <a:pt x="3983" y="6913"/>
                    <a:pt x="3634" y="6834"/>
                    <a:pt x="3295" y="6710"/>
                  </a:cubicBezTo>
                  <a:cubicBezTo>
                    <a:pt x="2618" y="6484"/>
                    <a:pt x="1997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74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69" y="2580"/>
                  </a:cubicBezTo>
                  <a:cubicBezTo>
                    <a:pt x="971" y="2433"/>
                    <a:pt x="1083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39" y="445"/>
                    <a:pt x="5244" y="445"/>
                  </a:cubicBezTo>
                  <a:cubicBezTo>
                    <a:pt x="5825" y="445"/>
                    <a:pt x="6407" y="589"/>
                    <a:pt x="6771" y="1000"/>
                  </a:cubicBezTo>
                  <a:cubicBezTo>
                    <a:pt x="6985" y="1248"/>
                    <a:pt x="7121" y="1553"/>
                    <a:pt x="7166" y="1869"/>
                  </a:cubicBezTo>
                  <a:cubicBezTo>
                    <a:pt x="7210" y="2209"/>
                    <a:pt x="7200" y="2549"/>
                    <a:pt x="7158" y="2878"/>
                  </a:cubicBezTo>
                  <a:lnTo>
                    <a:pt x="7158" y="2878"/>
                  </a:lnTo>
                  <a:cubicBezTo>
                    <a:pt x="6856" y="3538"/>
                    <a:pt x="6554" y="4188"/>
                    <a:pt x="6274" y="4848"/>
                  </a:cubicBezTo>
                  <a:cubicBezTo>
                    <a:pt x="5981" y="5514"/>
                    <a:pt x="5687" y="6179"/>
                    <a:pt x="5405" y="6856"/>
                  </a:cubicBezTo>
                  <a:cubicBezTo>
                    <a:pt x="5766" y="6224"/>
                    <a:pt x="6094" y="5570"/>
                    <a:pt x="6443" y="4938"/>
                  </a:cubicBezTo>
                  <a:cubicBezTo>
                    <a:pt x="6793" y="4295"/>
                    <a:pt x="7109" y="3652"/>
                    <a:pt x="7448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27" y="1824"/>
                  </a:cubicBezTo>
                  <a:cubicBezTo>
                    <a:pt x="7493" y="1417"/>
                    <a:pt x="7335" y="1034"/>
                    <a:pt x="7075" y="718"/>
                  </a:cubicBezTo>
                  <a:cubicBezTo>
                    <a:pt x="6805" y="424"/>
                    <a:pt x="6443" y="210"/>
                    <a:pt x="6049" y="108"/>
                  </a:cubicBezTo>
                  <a:cubicBezTo>
                    <a:pt x="5751" y="36"/>
                    <a:pt x="5438" y="0"/>
                    <a:pt x="512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5727420" y="170774"/>
              <a:ext cx="321853" cy="242471"/>
            </a:xfrm>
            <a:custGeom>
              <a:avLst/>
              <a:gdLst/>
              <a:ahLst/>
              <a:cxnLst/>
              <a:rect l="l" t="t" r="r" b="b"/>
              <a:pathLst>
                <a:path w="9378" h="7065" extrusionOk="0">
                  <a:moveTo>
                    <a:pt x="5853" y="1"/>
                  </a:moveTo>
                  <a:cubicBezTo>
                    <a:pt x="5698" y="1"/>
                    <a:pt x="5537" y="17"/>
                    <a:pt x="5372" y="55"/>
                  </a:cubicBezTo>
                  <a:cubicBezTo>
                    <a:pt x="4187" y="326"/>
                    <a:pt x="3047" y="1003"/>
                    <a:pt x="2156" y="1770"/>
                  </a:cubicBezTo>
                  <a:cubicBezTo>
                    <a:pt x="1005" y="2763"/>
                    <a:pt x="1" y="4738"/>
                    <a:pt x="1106" y="6149"/>
                  </a:cubicBezTo>
                  <a:cubicBezTo>
                    <a:pt x="1655" y="6820"/>
                    <a:pt x="2458" y="7064"/>
                    <a:pt x="3292" y="7064"/>
                  </a:cubicBezTo>
                  <a:cubicBezTo>
                    <a:pt x="4141" y="7064"/>
                    <a:pt x="5022" y="6811"/>
                    <a:pt x="5699" y="6498"/>
                  </a:cubicBezTo>
                  <a:cubicBezTo>
                    <a:pt x="7471" y="5720"/>
                    <a:pt x="9378" y="3869"/>
                    <a:pt x="8238" y="1759"/>
                  </a:cubicBezTo>
                  <a:lnTo>
                    <a:pt x="7663" y="755"/>
                  </a:lnTo>
                  <a:cubicBezTo>
                    <a:pt x="7663" y="755"/>
                    <a:pt x="6900" y="1"/>
                    <a:pt x="5853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5739809" y="168338"/>
              <a:ext cx="287396" cy="252630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12" y="1"/>
                  </a:moveTo>
                  <a:cubicBezTo>
                    <a:pt x="5387" y="1"/>
                    <a:pt x="5363" y="1"/>
                    <a:pt x="5338" y="2"/>
                  </a:cubicBezTo>
                  <a:cubicBezTo>
                    <a:pt x="5225" y="13"/>
                    <a:pt x="5112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19" y="273"/>
                    <a:pt x="3871" y="374"/>
                  </a:cubicBezTo>
                  <a:cubicBezTo>
                    <a:pt x="3623" y="499"/>
                    <a:pt x="3341" y="589"/>
                    <a:pt x="3081" y="747"/>
                  </a:cubicBezTo>
                  <a:cubicBezTo>
                    <a:pt x="2833" y="905"/>
                    <a:pt x="2540" y="1040"/>
                    <a:pt x="2291" y="1232"/>
                  </a:cubicBezTo>
                  <a:cubicBezTo>
                    <a:pt x="2043" y="1435"/>
                    <a:pt x="1761" y="1604"/>
                    <a:pt x="1513" y="1830"/>
                  </a:cubicBezTo>
                  <a:cubicBezTo>
                    <a:pt x="1253" y="2078"/>
                    <a:pt x="1028" y="2338"/>
                    <a:pt x="824" y="2620"/>
                  </a:cubicBezTo>
                  <a:cubicBezTo>
                    <a:pt x="430" y="3207"/>
                    <a:pt x="91" y="3895"/>
                    <a:pt x="46" y="4685"/>
                  </a:cubicBezTo>
                  <a:cubicBezTo>
                    <a:pt x="1" y="5497"/>
                    <a:pt x="351" y="6276"/>
                    <a:pt x="982" y="6784"/>
                  </a:cubicBezTo>
                  <a:cubicBezTo>
                    <a:pt x="1542" y="7208"/>
                    <a:pt x="2225" y="7361"/>
                    <a:pt x="2877" y="7361"/>
                  </a:cubicBezTo>
                  <a:cubicBezTo>
                    <a:pt x="2988" y="7361"/>
                    <a:pt x="3097" y="7356"/>
                    <a:pt x="3205" y="7348"/>
                  </a:cubicBezTo>
                  <a:cubicBezTo>
                    <a:pt x="3928" y="7292"/>
                    <a:pt x="4639" y="7111"/>
                    <a:pt x="5304" y="6806"/>
                  </a:cubicBezTo>
                  <a:cubicBezTo>
                    <a:pt x="5474" y="6739"/>
                    <a:pt x="5609" y="6682"/>
                    <a:pt x="5767" y="6592"/>
                  </a:cubicBezTo>
                  <a:cubicBezTo>
                    <a:pt x="5925" y="6502"/>
                    <a:pt x="6072" y="6423"/>
                    <a:pt x="6218" y="6332"/>
                  </a:cubicBezTo>
                  <a:cubicBezTo>
                    <a:pt x="6500" y="6152"/>
                    <a:pt x="6760" y="5949"/>
                    <a:pt x="7008" y="5723"/>
                  </a:cubicBezTo>
                  <a:cubicBezTo>
                    <a:pt x="7471" y="5328"/>
                    <a:pt x="7832" y="4832"/>
                    <a:pt x="8091" y="4279"/>
                  </a:cubicBezTo>
                  <a:cubicBezTo>
                    <a:pt x="8306" y="3793"/>
                    <a:pt x="8374" y="3263"/>
                    <a:pt x="8272" y="2755"/>
                  </a:cubicBezTo>
                  <a:cubicBezTo>
                    <a:pt x="8204" y="2372"/>
                    <a:pt x="8058" y="1999"/>
                    <a:pt x="7843" y="1672"/>
                  </a:cubicBezTo>
                  <a:lnTo>
                    <a:pt x="7302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83" y="5464"/>
                  </a:cubicBezTo>
                  <a:cubicBezTo>
                    <a:pt x="6546" y="5655"/>
                    <a:pt x="6286" y="5836"/>
                    <a:pt x="6026" y="5994"/>
                  </a:cubicBezTo>
                  <a:cubicBezTo>
                    <a:pt x="5891" y="6073"/>
                    <a:pt x="5756" y="6152"/>
                    <a:pt x="5609" y="6220"/>
                  </a:cubicBezTo>
                  <a:cubicBezTo>
                    <a:pt x="5462" y="6287"/>
                    <a:pt x="5293" y="6366"/>
                    <a:pt x="5146" y="6423"/>
                  </a:cubicBezTo>
                  <a:cubicBezTo>
                    <a:pt x="4526" y="6694"/>
                    <a:pt x="3860" y="6863"/>
                    <a:pt x="3194" y="6897"/>
                  </a:cubicBezTo>
                  <a:cubicBezTo>
                    <a:pt x="3116" y="6902"/>
                    <a:pt x="3037" y="6905"/>
                    <a:pt x="2958" y="6905"/>
                  </a:cubicBezTo>
                  <a:cubicBezTo>
                    <a:pt x="2355" y="6905"/>
                    <a:pt x="1747" y="6749"/>
                    <a:pt x="1298" y="6400"/>
                  </a:cubicBezTo>
                  <a:cubicBezTo>
                    <a:pt x="768" y="6005"/>
                    <a:pt x="475" y="5362"/>
                    <a:pt x="509" y="4696"/>
                  </a:cubicBezTo>
                  <a:cubicBezTo>
                    <a:pt x="531" y="4042"/>
                    <a:pt x="824" y="3410"/>
                    <a:pt x="1174" y="2868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909"/>
                    <a:pt x="2269" y="1717"/>
                    <a:pt x="2506" y="1525"/>
                  </a:cubicBezTo>
                  <a:cubicBezTo>
                    <a:pt x="2743" y="1334"/>
                    <a:pt x="3002" y="1187"/>
                    <a:pt x="3251" y="1018"/>
                  </a:cubicBezTo>
                  <a:cubicBezTo>
                    <a:pt x="3488" y="882"/>
                    <a:pt x="3725" y="747"/>
                    <a:pt x="3973" y="634"/>
                  </a:cubicBezTo>
                  <a:cubicBezTo>
                    <a:pt x="4210" y="521"/>
                    <a:pt x="4458" y="431"/>
                    <a:pt x="4706" y="352"/>
                  </a:cubicBezTo>
                  <a:lnTo>
                    <a:pt x="5045" y="239"/>
                  </a:lnTo>
                  <a:lnTo>
                    <a:pt x="5361" y="183"/>
                  </a:lnTo>
                  <a:cubicBezTo>
                    <a:pt x="5445" y="172"/>
                    <a:pt x="5528" y="167"/>
                    <a:pt x="5612" y="167"/>
                  </a:cubicBezTo>
                  <a:cubicBezTo>
                    <a:pt x="5900" y="167"/>
                    <a:pt x="6184" y="227"/>
                    <a:pt x="6455" y="341"/>
                  </a:cubicBezTo>
                  <a:cubicBezTo>
                    <a:pt x="6681" y="420"/>
                    <a:pt x="6895" y="532"/>
                    <a:pt x="7098" y="668"/>
                  </a:cubicBezTo>
                  <a:cubicBezTo>
                    <a:pt x="7234" y="758"/>
                    <a:pt x="7302" y="826"/>
                    <a:pt x="7302" y="826"/>
                  </a:cubicBezTo>
                  <a:cubicBezTo>
                    <a:pt x="7245" y="758"/>
                    <a:pt x="7177" y="702"/>
                    <a:pt x="7110" y="645"/>
                  </a:cubicBezTo>
                  <a:cubicBezTo>
                    <a:pt x="6918" y="487"/>
                    <a:pt x="6704" y="352"/>
                    <a:pt x="6478" y="250"/>
                  </a:cubicBezTo>
                  <a:cubicBezTo>
                    <a:pt x="6150" y="81"/>
                    <a:pt x="5782" y="1"/>
                    <a:pt x="5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5945832" y="60367"/>
              <a:ext cx="375701" cy="224384"/>
            </a:xfrm>
            <a:custGeom>
              <a:avLst/>
              <a:gdLst/>
              <a:ahLst/>
              <a:cxnLst/>
              <a:rect l="l" t="t" r="r" b="b"/>
              <a:pathLst>
                <a:path w="10947" h="6538" extrusionOk="0">
                  <a:moveTo>
                    <a:pt x="5556" y="0"/>
                  </a:moveTo>
                  <a:cubicBezTo>
                    <a:pt x="5453" y="0"/>
                    <a:pt x="5354" y="4"/>
                    <a:pt x="5259" y="11"/>
                  </a:cubicBezTo>
                  <a:cubicBezTo>
                    <a:pt x="2901" y="203"/>
                    <a:pt x="1" y="3159"/>
                    <a:pt x="2088" y="5348"/>
                  </a:cubicBezTo>
                  <a:cubicBezTo>
                    <a:pt x="2877" y="6168"/>
                    <a:pt x="4430" y="6537"/>
                    <a:pt x="5922" y="6537"/>
                  </a:cubicBezTo>
                  <a:cubicBezTo>
                    <a:pt x="7120" y="6537"/>
                    <a:pt x="8278" y="6300"/>
                    <a:pt x="8972" y="5867"/>
                  </a:cubicBezTo>
                  <a:lnTo>
                    <a:pt x="9931" y="5089"/>
                  </a:lnTo>
                  <a:cubicBezTo>
                    <a:pt x="10947" y="4886"/>
                    <a:pt x="10089" y="2132"/>
                    <a:pt x="9694" y="1625"/>
                  </a:cubicBezTo>
                  <a:cubicBezTo>
                    <a:pt x="8835" y="608"/>
                    <a:pt x="6895" y="0"/>
                    <a:pt x="555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5977990" y="53366"/>
              <a:ext cx="326898" cy="236259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68"/>
                    <a:pt x="3600" y="125"/>
                    <a:pt x="3363" y="204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45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508" y="2652"/>
                  </a:cubicBezTo>
                  <a:cubicBezTo>
                    <a:pt x="1" y="3634"/>
                    <a:pt x="170" y="4830"/>
                    <a:pt x="937" y="5620"/>
                  </a:cubicBezTo>
                  <a:cubicBezTo>
                    <a:pt x="1309" y="5993"/>
                    <a:pt x="1750" y="6286"/>
                    <a:pt x="2246" y="6466"/>
                  </a:cubicBezTo>
                  <a:cubicBezTo>
                    <a:pt x="2720" y="6647"/>
                    <a:pt x="3205" y="6760"/>
                    <a:pt x="3713" y="6816"/>
                  </a:cubicBezTo>
                  <a:cubicBezTo>
                    <a:pt x="4059" y="6863"/>
                    <a:pt x="4405" y="6883"/>
                    <a:pt x="4755" y="6883"/>
                  </a:cubicBezTo>
                  <a:cubicBezTo>
                    <a:pt x="4907" y="6883"/>
                    <a:pt x="5060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69" y="6117"/>
                  </a:cubicBezTo>
                  <a:lnTo>
                    <a:pt x="8994" y="5293"/>
                  </a:lnTo>
                  <a:lnTo>
                    <a:pt x="7990" y="6026"/>
                  </a:lnTo>
                  <a:cubicBezTo>
                    <a:pt x="7550" y="6252"/>
                    <a:pt x="7087" y="6399"/>
                    <a:pt x="6613" y="6466"/>
                  </a:cubicBezTo>
                  <a:cubicBezTo>
                    <a:pt x="6139" y="6545"/>
                    <a:pt x="5654" y="6591"/>
                    <a:pt x="5169" y="6591"/>
                  </a:cubicBezTo>
                  <a:cubicBezTo>
                    <a:pt x="5139" y="6591"/>
                    <a:pt x="5109" y="6591"/>
                    <a:pt x="5079" y="6591"/>
                  </a:cubicBezTo>
                  <a:cubicBezTo>
                    <a:pt x="4150" y="6591"/>
                    <a:pt x="3233" y="6422"/>
                    <a:pt x="2359" y="6094"/>
                  </a:cubicBezTo>
                  <a:cubicBezTo>
                    <a:pt x="1930" y="5925"/>
                    <a:pt x="1546" y="5665"/>
                    <a:pt x="1230" y="5338"/>
                  </a:cubicBezTo>
                  <a:cubicBezTo>
                    <a:pt x="926" y="4999"/>
                    <a:pt x="734" y="4593"/>
                    <a:pt x="666" y="4142"/>
                  </a:cubicBezTo>
                  <a:cubicBezTo>
                    <a:pt x="610" y="3702"/>
                    <a:pt x="689" y="3250"/>
                    <a:pt x="903" y="2844"/>
                  </a:cubicBezTo>
                  <a:cubicBezTo>
                    <a:pt x="1106" y="2427"/>
                    <a:pt x="1377" y="2054"/>
                    <a:pt x="1716" y="1738"/>
                  </a:cubicBezTo>
                  <a:cubicBezTo>
                    <a:pt x="2043" y="1400"/>
                    <a:pt x="2427" y="1118"/>
                    <a:pt x="2844" y="903"/>
                  </a:cubicBezTo>
                  <a:cubicBezTo>
                    <a:pt x="3047" y="791"/>
                    <a:pt x="3262" y="700"/>
                    <a:pt x="3476" y="610"/>
                  </a:cubicBezTo>
                  <a:cubicBezTo>
                    <a:pt x="3702" y="542"/>
                    <a:pt x="3927" y="486"/>
                    <a:pt x="4153" y="452"/>
                  </a:cubicBezTo>
                  <a:lnTo>
                    <a:pt x="4334" y="418"/>
                  </a:lnTo>
                  <a:lnTo>
                    <a:pt x="4841" y="418"/>
                  </a:lnTo>
                  <a:cubicBezTo>
                    <a:pt x="5078" y="452"/>
                    <a:pt x="5315" y="452"/>
                    <a:pt x="5552" y="508"/>
                  </a:cubicBezTo>
                  <a:cubicBezTo>
                    <a:pt x="5789" y="542"/>
                    <a:pt x="6026" y="587"/>
                    <a:pt x="6252" y="655"/>
                  </a:cubicBezTo>
                  <a:cubicBezTo>
                    <a:pt x="6489" y="712"/>
                    <a:pt x="6715" y="779"/>
                    <a:pt x="6940" y="869"/>
                  </a:cubicBezTo>
                  <a:cubicBezTo>
                    <a:pt x="7380" y="1027"/>
                    <a:pt x="7798" y="1242"/>
                    <a:pt x="8193" y="1513"/>
                  </a:cubicBezTo>
                  <a:cubicBezTo>
                    <a:pt x="8283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22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86" y="3081"/>
                    <a:pt x="9321" y="3555"/>
                    <a:pt x="9389" y="4029"/>
                  </a:cubicBezTo>
                  <a:cubicBezTo>
                    <a:pt x="9423" y="4266"/>
                    <a:pt x="9434" y="4514"/>
                    <a:pt x="9400" y="4751"/>
                  </a:cubicBezTo>
                  <a:cubicBezTo>
                    <a:pt x="9366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26"/>
                    <a:pt x="9524" y="4266"/>
                    <a:pt x="9513" y="4018"/>
                  </a:cubicBezTo>
                  <a:cubicBezTo>
                    <a:pt x="9468" y="3521"/>
                    <a:pt x="9378" y="3036"/>
                    <a:pt x="9231" y="2562"/>
                  </a:cubicBezTo>
                  <a:cubicBezTo>
                    <a:pt x="9152" y="2314"/>
                    <a:pt x="9050" y="2077"/>
                    <a:pt x="8926" y="1851"/>
                  </a:cubicBezTo>
                  <a:lnTo>
                    <a:pt x="8881" y="1772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58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50"/>
                    <a:pt x="6376" y="283"/>
                  </a:cubicBezTo>
                  <a:cubicBezTo>
                    <a:pt x="6139" y="204"/>
                    <a:pt x="5891" y="147"/>
                    <a:pt x="5643" y="102"/>
                  </a:cubicBezTo>
                  <a:cubicBezTo>
                    <a:pt x="5394" y="46"/>
                    <a:pt x="5146" y="34"/>
                    <a:pt x="48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5750654" y="187728"/>
              <a:ext cx="335066" cy="369695"/>
            </a:xfrm>
            <a:custGeom>
              <a:avLst/>
              <a:gdLst/>
              <a:ahLst/>
              <a:cxnLst/>
              <a:rect l="l" t="t" r="r" b="b"/>
              <a:pathLst>
                <a:path w="9763" h="10772" extrusionOk="0">
                  <a:moveTo>
                    <a:pt x="6856" y="1"/>
                  </a:moveTo>
                  <a:cubicBezTo>
                    <a:pt x="6850" y="1"/>
                    <a:pt x="6844" y="1"/>
                    <a:pt x="6839" y="1"/>
                  </a:cubicBezTo>
                  <a:cubicBezTo>
                    <a:pt x="5282" y="80"/>
                    <a:pt x="3431" y="1130"/>
                    <a:pt x="2280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21" y="8871"/>
                    <a:pt x="1817" y="9852"/>
                  </a:cubicBezTo>
                  <a:cubicBezTo>
                    <a:pt x="2569" y="10454"/>
                    <a:pt x="3812" y="10771"/>
                    <a:pt x="5087" y="10771"/>
                  </a:cubicBezTo>
                  <a:cubicBezTo>
                    <a:pt x="7374" y="10771"/>
                    <a:pt x="9763" y="9752"/>
                    <a:pt x="9604" y="7528"/>
                  </a:cubicBezTo>
                  <a:lnTo>
                    <a:pt x="9107" y="6806"/>
                  </a:lnTo>
                  <a:cubicBezTo>
                    <a:pt x="8882" y="5683"/>
                    <a:pt x="7987" y="1"/>
                    <a:pt x="6856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5749110" y="182100"/>
              <a:ext cx="334654" cy="381501"/>
            </a:xfrm>
            <a:custGeom>
              <a:avLst/>
              <a:gdLst/>
              <a:ahLst/>
              <a:cxnLst/>
              <a:rect l="l" t="t" r="r" b="b"/>
              <a:pathLst>
                <a:path w="9751" h="11116" extrusionOk="0">
                  <a:moveTo>
                    <a:pt x="6871" y="0"/>
                  </a:moveTo>
                  <a:cubicBezTo>
                    <a:pt x="6834" y="0"/>
                    <a:pt x="6797" y="3"/>
                    <a:pt x="6760" y="7"/>
                  </a:cubicBezTo>
                  <a:lnTo>
                    <a:pt x="6512" y="41"/>
                  </a:lnTo>
                  <a:cubicBezTo>
                    <a:pt x="6354" y="52"/>
                    <a:pt x="6184" y="75"/>
                    <a:pt x="6026" y="120"/>
                  </a:cubicBezTo>
                  <a:cubicBezTo>
                    <a:pt x="5868" y="165"/>
                    <a:pt x="5688" y="188"/>
                    <a:pt x="5541" y="244"/>
                  </a:cubicBezTo>
                  <a:cubicBezTo>
                    <a:pt x="5225" y="346"/>
                    <a:pt x="4909" y="470"/>
                    <a:pt x="4616" y="617"/>
                  </a:cubicBezTo>
                  <a:cubicBezTo>
                    <a:pt x="4322" y="763"/>
                    <a:pt x="4029" y="921"/>
                    <a:pt x="3758" y="1102"/>
                  </a:cubicBezTo>
                  <a:cubicBezTo>
                    <a:pt x="3476" y="1282"/>
                    <a:pt x="3217" y="1474"/>
                    <a:pt x="2957" y="1689"/>
                  </a:cubicBezTo>
                  <a:cubicBezTo>
                    <a:pt x="2438" y="2095"/>
                    <a:pt x="2009" y="2625"/>
                    <a:pt x="1603" y="3110"/>
                  </a:cubicBezTo>
                  <a:cubicBezTo>
                    <a:pt x="1400" y="3370"/>
                    <a:pt x="1208" y="3641"/>
                    <a:pt x="1039" y="3923"/>
                  </a:cubicBezTo>
                  <a:cubicBezTo>
                    <a:pt x="858" y="4205"/>
                    <a:pt x="711" y="4498"/>
                    <a:pt x="587" y="4814"/>
                  </a:cubicBezTo>
                  <a:cubicBezTo>
                    <a:pt x="441" y="5108"/>
                    <a:pt x="339" y="5424"/>
                    <a:pt x="260" y="5751"/>
                  </a:cubicBezTo>
                  <a:lnTo>
                    <a:pt x="113" y="6225"/>
                  </a:lnTo>
                  <a:cubicBezTo>
                    <a:pt x="80" y="6428"/>
                    <a:pt x="68" y="6552"/>
                    <a:pt x="46" y="6721"/>
                  </a:cubicBezTo>
                  <a:cubicBezTo>
                    <a:pt x="1" y="7410"/>
                    <a:pt x="147" y="8109"/>
                    <a:pt x="486" y="8719"/>
                  </a:cubicBezTo>
                  <a:cubicBezTo>
                    <a:pt x="813" y="9305"/>
                    <a:pt x="1264" y="9824"/>
                    <a:pt x="1795" y="10242"/>
                  </a:cubicBezTo>
                  <a:cubicBezTo>
                    <a:pt x="2348" y="10626"/>
                    <a:pt x="2991" y="10885"/>
                    <a:pt x="3657" y="10987"/>
                  </a:cubicBezTo>
                  <a:cubicBezTo>
                    <a:pt x="4105" y="11073"/>
                    <a:pt x="4559" y="11115"/>
                    <a:pt x="5012" y="11115"/>
                  </a:cubicBezTo>
                  <a:cubicBezTo>
                    <a:pt x="5870" y="11115"/>
                    <a:pt x="6726" y="10962"/>
                    <a:pt x="7538" y="10659"/>
                  </a:cubicBezTo>
                  <a:cubicBezTo>
                    <a:pt x="8159" y="10434"/>
                    <a:pt x="8723" y="10050"/>
                    <a:pt x="9152" y="9542"/>
                  </a:cubicBezTo>
                  <a:cubicBezTo>
                    <a:pt x="9558" y="9023"/>
                    <a:pt x="9750" y="8358"/>
                    <a:pt x="9682" y="7692"/>
                  </a:cubicBezTo>
                  <a:lnTo>
                    <a:pt x="9682" y="7680"/>
                  </a:lnTo>
                  <a:lnTo>
                    <a:pt x="9152" y="6970"/>
                  </a:lnTo>
                  <a:lnTo>
                    <a:pt x="9626" y="7714"/>
                  </a:lnTo>
                  <a:lnTo>
                    <a:pt x="9626" y="7692"/>
                  </a:lnTo>
                  <a:lnTo>
                    <a:pt x="9626" y="7692"/>
                  </a:lnTo>
                  <a:cubicBezTo>
                    <a:pt x="9660" y="8324"/>
                    <a:pt x="9445" y="8956"/>
                    <a:pt x="9028" y="9430"/>
                  </a:cubicBezTo>
                  <a:cubicBezTo>
                    <a:pt x="8588" y="9881"/>
                    <a:pt x="8046" y="10219"/>
                    <a:pt x="7459" y="10411"/>
                  </a:cubicBezTo>
                  <a:cubicBezTo>
                    <a:pt x="6745" y="10645"/>
                    <a:pt x="6004" y="10764"/>
                    <a:pt x="5260" y="10764"/>
                  </a:cubicBezTo>
                  <a:cubicBezTo>
                    <a:pt x="4746" y="10764"/>
                    <a:pt x="4232" y="10707"/>
                    <a:pt x="3724" y="10592"/>
                  </a:cubicBezTo>
                  <a:cubicBezTo>
                    <a:pt x="3126" y="10456"/>
                    <a:pt x="2528" y="10265"/>
                    <a:pt x="2043" y="9892"/>
                  </a:cubicBezTo>
                  <a:cubicBezTo>
                    <a:pt x="1569" y="9508"/>
                    <a:pt x="1174" y="9035"/>
                    <a:pt x="881" y="8504"/>
                  </a:cubicBezTo>
                  <a:cubicBezTo>
                    <a:pt x="587" y="7974"/>
                    <a:pt x="463" y="7376"/>
                    <a:pt x="508" y="6778"/>
                  </a:cubicBezTo>
                  <a:cubicBezTo>
                    <a:pt x="531" y="6631"/>
                    <a:pt x="553" y="6428"/>
                    <a:pt x="576" y="6326"/>
                  </a:cubicBezTo>
                  <a:lnTo>
                    <a:pt x="711" y="5875"/>
                  </a:lnTo>
                  <a:cubicBezTo>
                    <a:pt x="790" y="5570"/>
                    <a:pt x="892" y="5277"/>
                    <a:pt x="1016" y="4995"/>
                  </a:cubicBezTo>
                  <a:cubicBezTo>
                    <a:pt x="1129" y="4701"/>
                    <a:pt x="1276" y="4419"/>
                    <a:pt x="1434" y="4160"/>
                  </a:cubicBezTo>
                  <a:cubicBezTo>
                    <a:pt x="1592" y="3889"/>
                    <a:pt x="1772" y="3641"/>
                    <a:pt x="1964" y="3392"/>
                  </a:cubicBezTo>
                  <a:cubicBezTo>
                    <a:pt x="2370" y="2885"/>
                    <a:pt x="2754" y="2411"/>
                    <a:pt x="3239" y="2016"/>
                  </a:cubicBezTo>
                  <a:cubicBezTo>
                    <a:pt x="3476" y="1813"/>
                    <a:pt x="3724" y="1621"/>
                    <a:pt x="3984" y="1452"/>
                  </a:cubicBezTo>
                  <a:cubicBezTo>
                    <a:pt x="4255" y="1282"/>
                    <a:pt x="4526" y="1124"/>
                    <a:pt x="4808" y="978"/>
                  </a:cubicBezTo>
                  <a:cubicBezTo>
                    <a:pt x="5078" y="842"/>
                    <a:pt x="5372" y="718"/>
                    <a:pt x="5665" y="617"/>
                  </a:cubicBezTo>
                  <a:cubicBezTo>
                    <a:pt x="5812" y="560"/>
                    <a:pt x="5959" y="526"/>
                    <a:pt x="6105" y="492"/>
                  </a:cubicBezTo>
                  <a:lnTo>
                    <a:pt x="6320" y="425"/>
                  </a:lnTo>
                  <a:lnTo>
                    <a:pt x="6557" y="391"/>
                  </a:lnTo>
                  <a:cubicBezTo>
                    <a:pt x="6679" y="382"/>
                    <a:pt x="6828" y="346"/>
                    <a:pt x="6911" y="346"/>
                  </a:cubicBezTo>
                  <a:cubicBezTo>
                    <a:pt x="6934" y="346"/>
                    <a:pt x="6953" y="349"/>
                    <a:pt x="6963" y="357"/>
                  </a:cubicBezTo>
                  <a:cubicBezTo>
                    <a:pt x="7076" y="402"/>
                    <a:pt x="7177" y="492"/>
                    <a:pt x="7245" y="594"/>
                  </a:cubicBezTo>
                  <a:cubicBezTo>
                    <a:pt x="7426" y="842"/>
                    <a:pt x="7572" y="1113"/>
                    <a:pt x="7685" y="1406"/>
                  </a:cubicBezTo>
                  <a:cubicBezTo>
                    <a:pt x="7911" y="1993"/>
                    <a:pt x="8114" y="2603"/>
                    <a:pt x="8272" y="3223"/>
                  </a:cubicBezTo>
                  <a:cubicBezTo>
                    <a:pt x="8622" y="4453"/>
                    <a:pt x="8870" y="5717"/>
                    <a:pt x="9152" y="6970"/>
                  </a:cubicBezTo>
                  <a:cubicBezTo>
                    <a:pt x="8971" y="5694"/>
                    <a:pt x="8768" y="4431"/>
                    <a:pt x="8486" y="3167"/>
                  </a:cubicBezTo>
                  <a:cubicBezTo>
                    <a:pt x="8351" y="2535"/>
                    <a:pt x="8170" y="1914"/>
                    <a:pt x="7956" y="1294"/>
                  </a:cubicBezTo>
                  <a:cubicBezTo>
                    <a:pt x="7843" y="978"/>
                    <a:pt x="7696" y="684"/>
                    <a:pt x="7505" y="402"/>
                  </a:cubicBezTo>
                  <a:cubicBezTo>
                    <a:pt x="7403" y="233"/>
                    <a:pt x="7245" y="98"/>
                    <a:pt x="7064" y="30"/>
                  </a:cubicBezTo>
                  <a:cubicBezTo>
                    <a:pt x="7000" y="8"/>
                    <a:pt x="6936" y="0"/>
                    <a:pt x="687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5823069" y="196377"/>
              <a:ext cx="328442" cy="404152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0" y="0"/>
                  </a:moveTo>
                  <a:cubicBezTo>
                    <a:pt x="4379" y="0"/>
                    <a:pt x="3905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1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51" y="9702"/>
                  </a:cubicBezTo>
                  <a:cubicBezTo>
                    <a:pt x="9434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43" y="2503"/>
                    <a:pt x="6749" y="1273"/>
                  </a:cubicBezTo>
                  <a:cubicBezTo>
                    <a:pt x="6067" y="485"/>
                    <a:pt x="5471" y="0"/>
                    <a:pt x="483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5827325" y="191195"/>
              <a:ext cx="323809" cy="412698"/>
            </a:xfrm>
            <a:custGeom>
              <a:avLst/>
              <a:gdLst/>
              <a:ahLst/>
              <a:cxnLst/>
              <a:rect l="l" t="t" r="r" b="b"/>
              <a:pathLst>
                <a:path w="9435" h="12025" extrusionOk="0">
                  <a:moveTo>
                    <a:pt x="9435" y="7889"/>
                  </a:moveTo>
                  <a:lnTo>
                    <a:pt x="9435" y="7889"/>
                  </a:lnTo>
                  <a:cubicBezTo>
                    <a:pt x="9435" y="7890"/>
                    <a:pt x="9424" y="8010"/>
                    <a:pt x="9423" y="8262"/>
                  </a:cubicBezTo>
                  <a:lnTo>
                    <a:pt x="9423" y="8262"/>
                  </a:lnTo>
                  <a:cubicBezTo>
                    <a:pt x="9435" y="8025"/>
                    <a:pt x="9435" y="7890"/>
                    <a:pt x="9435" y="7889"/>
                  </a:cubicBezTo>
                  <a:close/>
                  <a:moveTo>
                    <a:pt x="9423" y="8262"/>
                  </a:moveTo>
                  <a:cubicBezTo>
                    <a:pt x="9423" y="8262"/>
                    <a:pt x="9423" y="8262"/>
                    <a:pt x="9423" y="8262"/>
                  </a:cubicBezTo>
                  <a:cubicBezTo>
                    <a:pt x="9412" y="8408"/>
                    <a:pt x="9401" y="8555"/>
                    <a:pt x="9367" y="8702"/>
                  </a:cubicBezTo>
                  <a:cubicBezTo>
                    <a:pt x="9401" y="8566"/>
                    <a:pt x="9412" y="8420"/>
                    <a:pt x="9423" y="8273"/>
                  </a:cubicBezTo>
                  <a:cubicBezTo>
                    <a:pt x="9423" y="8269"/>
                    <a:pt x="9423" y="8265"/>
                    <a:pt x="9423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8" y="1"/>
                    <a:pt x="4616" y="2"/>
                  </a:cubicBezTo>
                  <a:cubicBezTo>
                    <a:pt x="4357" y="24"/>
                    <a:pt x="4108" y="103"/>
                    <a:pt x="3883" y="227"/>
                  </a:cubicBezTo>
                  <a:cubicBezTo>
                    <a:pt x="3431" y="476"/>
                    <a:pt x="3070" y="859"/>
                    <a:pt x="2732" y="1209"/>
                  </a:cubicBezTo>
                  <a:cubicBezTo>
                    <a:pt x="2562" y="1378"/>
                    <a:pt x="2382" y="1548"/>
                    <a:pt x="2224" y="1740"/>
                  </a:cubicBezTo>
                  <a:cubicBezTo>
                    <a:pt x="2066" y="1943"/>
                    <a:pt x="1919" y="2157"/>
                    <a:pt x="1761" y="2360"/>
                  </a:cubicBezTo>
                  <a:cubicBezTo>
                    <a:pt x="1129" y="3184"/>
                    <a:pt x="712" y="4166"/>
                    <a:pt x="396" y="5147"/>
                  </a:cubicBezTo>
                  <a:cubicBezTo>
                    <a:pt x="103" y="6152"/>
                    <a:pt x="1" y="7212"/>
                    <a:pt x="114" y="8250"/>
                  </a:cubicBezTo>
                  <a:cubicBezTo>
                    <a:pt x="170" y="8770"/>
                    <a:pt x="306" y="9277"/>
                    <a:pt x="520" y="9751"/>
                  </a:cubicBezTo>
                  <a:cubicBezTo>
                    <a:pt x="757" y="10203"/>
                    <a:pt x="1062" y="10620"/>
                    <a:pt x="1445" y="10959"/>
                  </a:cubicBezTo>
                  <a:cubicBezTo>
                    <a:pt x="1818" y="11275"/>
                    <a:pt x="2235" y="11523"/>
                    <a:pt x="2698" y="11703"/>
                  </a:cubicBezTo>
                  <a:cubicBezTo>
                    <a:pt x="2912" y="11794"/>
                    <a:pt x="3138" y="11850"/>
                    <a:pt x="3352" y="11918"/>
                  </a:cubicBezTo>
                  <a:cubicBezTo>
                    <a:pt x="3578" y="11974"/>
                    <a:pt x="3804" y="12008"/>
                    <a:pt x="4029" y="12019"/>
                  </a:cubicBezTo>
                  <a:cubicBezTo>
                    <a:pt x="4109" y="12023"/>
                    <a:pt x="4188" y="12024"/>
                    <a:pt x="4268" y="12024"/>
                  </a:cubicBezTo>
                  <a:cubicBezTo>
                    <a:pt x="5032" y="12024"/>
                    <a:pt x="5784" y="11877"/>
                    <a:pt x="6489" y="11591"/>
                  </a:cubicBezTo>
                  <a:cubicBezTo>
                    <a:pt x="7144" y="11365"/>
                    <a:pt x="7764" y="11015"/>
                    <a:pt x="8306" y="10575"/>
                  </a:cubicBezTo>
                  <a:cubicBezTo>
                    <a:pt x="8735" y="10237"/>
                    <a:pt x="9051" y="9785"/>
                    <a:pt x="9231" y="9277"/>
                  </a:cubicBezTo>
                  <a:cubicBezTo>
                    <a:pt x="9299" y="9086"/>
                    <a:pt x="9344" y="8894"/>
                    <a:pt x="9367" y="8702"/>
                  </a:cubicBezTo>
                  <a:lnTo>
                    <a:pt x="9367" y="8702"/>
                  </a:lnTo>
                  <a:cubicBezTo>
                    <a:pt x="9333" y="8894"/>
                    <a:pt x="9288" y="9086"/>
                    <a:pt x="9220" y="9266"/>
                  </a:cubicBezTo>
                  <a:cubicBezTo>
                    <a:pt x="9028" y="9774"/>
                    <a:pt x="8712" y="10214"/>
                    <a:pt x="8284" y="10541"/>
                  </a:cubicBezTo>
                  <a:cubicBezTo>
                    <a:pt x="7742" y="10970"/>
                    <a:pt x="7121" y="11286"/>
                    <a:pt x="6456" y="11489"/>
                  </a:cubicBezTo>
                  <a:cubicBezTo>
                    <a:pt x="5815" y="11712"/>
                    <a:pt x="5152" y="11820"/>
                    <a:pt x="4484" y="11820"/>
                  </a:cubicBezTo>
                  <a:cubicBezTo>
                    <a:pt x="4340" y="11820"/>
                    <a:pt x="4196" y="11815"/>
                    <a:pt x="4052" y="11805"/>
                  </a:cubicBezTo>
                  <a:cubicBezTo>
                    <a:pt x="3838" y="11782"/>
                    <a:pt x="3623" y="11737"/>
                    <a:pt x="3420" y="11681"/>
                  </a:cubicBezTo>
                  <a:cubicBezTo>
                    <a:pt x="3217" y="11602"/>
                    <a:pt x="3003" y="11545"/>
                    <a:pt x="2799" y="11444"/>
                  </a:cubicBezTo>
                  <a:cubicBezTo>
                    <a:pt x="2382" y="11263"/>
                    <a:pt x="1998" y="11015"/>
                    <a:pt x="1671" y="10710"/>
                  </a:cubicBezTo>
                  <a:cubicBezTo>
                    <a:pt x="1005" y="10067"/>
                    <a:pt x="622" y="9165"/>
                    <a:pt x="531" y="8205"/>
                  </a:cubicBezTo>
                  <a:cubicBezTo>
                    <a:pt x="452" y="7224"/>
                    <a:pt x="554" y="6231"/>
                    <a:pt x="847" y="5283"/>
                  </a:cubicBezTo>
                  <a:cubicBezTo>
                    <a:pt x="1129" y="4335"/>
                    <a:pt x="1513" y="3398"/>
                    <a:pt x="2089" y="2620"/>
                  </a:cubicBezTo>
                  <a:cubicBezTo>
                    <a:pt x="2235" y="2428"/>
                    <a:pt x="2348" y="2213"/>
                    <a:pt x="2517" y="2022"/>
                  </a:cubicBezTo>
                  <a:cubicBezTo>
                    <a:pt x="2687" y="1841"/>
                    <a:pt x="2856" y="1661"/>
                    <a:pt x="3014" y="1480"/>
                  </a:cubicBezTo>
                  <a:cubicBezTo>
                    <a:pt x="3341" y="1108"/>
                    <a:pt x="3646" y="758"/>
                    <a:pt x="4029" y="521"/>
                  </a:cubicBezTo>
                  <a:cubicBezTo>
                    <a:pt x="4241" y="382"/>
                    <a:pt x="4489" y="309"/>
                    <a:pt x="4736" y="309"/>
                  </a:cubicBezTo>
                  <a:cubicBezTo>
                    <a:pt x="4911" y="309"/>
                    <a:pt x="5085" y="345"/>
                    <a:pt x="5248" y="419"/>
                  </a:cubicBezTo>
                  <a:cubicBezTo>
                    <a:pt x="5632" y="589"/>
                    <a:pt x="5970" y="893"/>
                    <a:pt x="6275" y="1198"/>
                  </a:cubicBezTo>
                  <a:cubicBezTo>
                    <a:pt x="6828" y="1785"/>
                    <a:pt x="7336" y="2439"/>
                    <a:pt x="7753" y="3139"/>
                  </a:cubicBezTo>
                  <a:cubicBezTo>
                    <a:pt x="7956" y="3443"/>
                    <a:pt x="8126" y="3759"/>
                    <a:pt x="8284" y="4098"/>
                  </a:cubicBezTo>
                  <a:cubicBezTo>
                    <a:pt x="8430" y="4391"/>
                    <a:pt x="8566" y="4685"/>
                    <a:pt x="8690" y="5001"/>
                  </a:cubicBezTo>
                  <a:lnTo>
                    <a:pt x="9017" y="5802"/>
                  </a:lnTo>
                  <a:cubicBezTo>
                    <a:pt x="9096" y="6061"/>
                    <a:pt x="9186" y="6287"/>
                    <a:pt x="9231" y="6513"/>
                  </a:cubicBezTo>
                  <a:cubicBezTo>
                    <a:pt x="9277" y="6705"/>
                    <a:pt x="9322" y="6896"/>
                    <a:pt x="9344" y="7088"/>
                  </a:cubicBezTo>
                  <a:cubicBezTo>
                    <a:pt x="9378" y="7235"/>
                    <a:pt x="9401" y="7382"/>
                    <a:pt x="9401" y="7528"/>
                  </a:cubicBezTo>
                  <a:cubicBezTo>
                    <a:pt x="9423" y="7765"/>
                    <a:pt x="9435" y="7889"/>
                    <a:pt x="9435" y="7889"/>
                  </a:cubicBezTo>
                  <a:cubicBezTo>
                    <a:pt x="9435" y="7889"/>
                    <a:pt x="9423" y="7765"/>
                    <a:pt x="9412" y="7528"/>
                  </a:cubicBezTo>
                  <a:cubicBezTo>
                    <a:pt x="9412" y="7382"/>
                    <a:pt x="9401" y="7235"/>
                    <a:pt x="9367" y="7088"/>
                  </a:cubicBezTo>
                  <a:cubicBezTo>
                    <a:pt x="9344" y="6885"/>
                    <a:pt x="9310" y="6693"/>
                    <a:pt x="9254" y="6501"/>
                  </a:cubicBezTo>
                  <a:cubicBezTo>
                    <a:pt x="9220" y="6287"/>
                    <a:pt x="9130" y="6050"/>
                    <a:pt x="9062" y="5802"/>
                  </a:cubicBezTo>
                  <a:cubicBezTo>
                    <a:pt x="8961" y="5542"/>
                    <a:pt x="8859" y="5271"/>
                    <a:pt x="8746" y="4989"/>
                  </a:cubicBezTo>
                  <a:cubicBezTo>
                    <a:pt x="8633" y="4673"/>
                    <a:pt x="8498" y="4369"/>
                    <a:pt x="8351" y="4075"/>
                  </a:cubicBezTo>
                  <a:cubicBezTo>
                    <a:pt x="8205" y="3737"/>
                    <a:pt x="8035" y="3410"/>
                    <a:pt x="7855" y="3082"/>
                  </a:cubicBezTo>
                  <a:cubicBezTo>
                    <a:pt x="7460" y="2360"/>
                    <a:pt x="6986" y="1672"/>
                    <a:pt x="6433" y="1051"/>
                  </a:cubicBezTo>
                  <a:cubicBezTo>
                    <a:pt x="6140" y="735"/>
                    <a:pt x="5812" y="385"/>
                    <a:pt x="5361" y="171"/>
                  </a:cubicBezTo>
                  <a:cubicBezTo>
                    <a:pt x="5154" y="57"/>
                    <a:pt x="4919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5985334" y="145377"/>
              <a:ext cx="385379" cy="318490"/>
            </a:xfrm>
            <a:custGeom>
              <a:avLst/>
              <a:gdLst/>
              <a:ahLst/>
              <a:cxnLst/>
              <a:rect l="l" t="t" r="r" b="b"/>
              <a:pathLst>
                <a:path w="11229" h="9280" extrusionOk="0">
                  <a:moveTo>
                    <a:pt x="4965" y="1"/>
                  </a:moveTo>
                  <a:cubicBezTo>
                    <a:pt x="3583" y="1"/>
                    <a:pt x="1997" y="340"/>
                    <a:pt x="1" y="1235"/>
                  </a:cubicBezTo>
                  <a:cubicBezTo>
                    <a:pt x="723" y="3323"/>
                    <a:pt x="1637" y="5489"/>
                    <a:pt x="2867" y="7227"/>
                  </a:cubicBezTo>
                  <a:cubicBezTo>
                    <a:pt x="3522" y="8141"/>
                    <a:pt x="4029" y="8829"/>
                    <a:pt x="5090" y="9224"/>
                  </a:cubicBezTo>
                  <a:cubicBezTo>
                    <a:pt x="5207" y="9267"/>
                    <a:pt x="5442" y="9280"/>
                    <a:pt x="5700" y="9280"/>
                  </a:cubicBezTo>
                  <a:cubicBezTo>
                    <a:pt x="6064" y="9280"/>
                    <a:pt x="6474" y="9254"/>
                    <a:pt x="6659" y="9247"/>
                  </a:cubicBezTo>
                  <a:cubicBezTo>
                    <a:pt x="7674" y="9168"/>
                    <a:pt x="8791" y="8547"/>
                    <a:pt x="9389" y="7882"/>
                  </a:cubicBezTo>
                  <a:cubicBezTo>
                    <a:pt x="11229" y="5692"/>
                    <a:pt x="11161" y="1664"/>
                    <a:pt x="8001" y="547"/>
                  </a:cubicBezTo>
                  <a:cubicBezTo>
                    <a:pt x="7051" y="220"/>
                    <a:pt x="6074" y="1"/>
                    <a:pt x="4965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5976823" y="137415"/>
              <a:ext cx="377623" cy="326623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9" y="0"/>
                  </a:moveTo>
                  <a:cubicBezTo>
                    <a:pt x="4650" y="0"/>
                    <a:pt x="4221" y="45"/>
                    <a:pt x="3792" y="113"/>
                  </a:cubicBezTo>
                  <a:cubicBezTo>
                    <a:pt x="3375" y="181"/>
                    <a:pt x="2957" y="282"/>
                    <a:pt x="2540" y="395"/>
                  </a:cubicBezTo>
                  <a:cubicBezTo>
                    <a:pt x="1727" y="632"/>
                    <a:pt x="937" y="937"/>
                    <a:pt x="170" y="1298"/>
                  </a:cubicBezTo>
                  <a:lnTo>
                    <a:pt x="1" y="1377"/>
                  </a:lnTo>
                  <a:lnTo>
                    <a:pt x="68" y="1535"/>
                  </a:lnTo>
                  <a:cubicBezTo>
                    <a:pt x="396" y="2415"/>
                    <a:pt x="745" y="3295"/>
                    <a:pt x="1140" y="4153"/>
                  </a:cubicBezTo>
                  <a:cubicBezTo>
                    <a:pt x="1343" y="4582"/>
                    <a:pt x="1547" y="5010"/>
                    <a:pt x="1772" y="5417"/>
                  </a:cubicBezTo>
                  <a:cubicBezTo>
                    <a:pt x="1998" y="5834"/>
                    <a:pt x="2235" y="6240"/>
                    <a:pt x="2494" y="6647"/>
                  </a:cubicBezTo>
                  <a:cubicBezTo>
                    <a:pt x="2607" y="6850"/>
                    <a:pt x="2743" y="7030"/>
                    <a:pt x="2889" y="7222"/>
                  </a:cubicBezTo>
                  <a:cubicBezTo>
                    <a:pt x="3025" y="7414"/>
                    <a:pt x="3172" y="7606"/>
                    <a:pt x="3307" y="7798"/>
                  </a:cubicBezTo>
                  <a:cubicBezTo>
                    <a:pt x="3578" y="8181"/>
                    <a:pt x="3905" y="8531"/>
                    <a:pt x="4255" y="8847"/>
                  </a:cubicBezTo>
                  <a:cubicBezTo>
                    <a:pt x="4435" y="9005"/>
                    <a:pt x="4627" y="9129"/>
                    <a:pt x="4842" y="9242"/>
                  </a:cubicBezTo>
                  <a:cubicBezTo>
                    <a:pt x="4943" y="9298"/>
                    <a:pt x="5045" y="9355"/>
                    <a:pt x="5158" y="9400"/>
                  </a:cubicBezTo>
                  <a:cubicBezTo>
                    <a:pt x="5270" y="9445"/>
                    <a:pt x="5383" y="9479"/>
                    <a:pt x="5496" y="9502"/>
                  </a:cubicBezTo>
                  <a:cubicBezTo>
                    <a:pt x="5692" y="9511"/>
                    <a:pt x="5889" y="9516"/>
                    <a:pt x="6084" y="9516"/>
                  </a:cubicBezTo>
                  <a:cubicBezTo>
                    <a:pt x="6361" y="9516"/>
                    <a:pt x="6636" y="9505"/>
                    <a:pt x="6907" y="9479"/>
                  </a:cubicBezTo>
                  <a:lnTo>
                    <a:pt x="6907" y="9479"/>
                  </a:lnTo>
                  <a:cubicBezTo>
                    <a:pt x="6675" y="9496"/>
                    <a:pt x="6441" y="9504"/>
                    <a:pt x="6206" y="9504"/>
                  </a:cubicBezTo>
                  <a:cubicBezTo>
                    <a:pt x="5970" y="9504"/>
                    <a:pt x="5733" y="9496"/>
                    <a:pt x="5496" y="9479"/>
                  </a:cubicBezTo>
                  <a:cubicBezTo>
                    <a:pt x="5383" y="9456"/>
                    <a:pt x="5270" y="9423"/>
                    <a:pt x="5169" y="9366"/>
                  </a:cubicBezTo>
                  <a:cubicBezTo>
                    <a:pt x="5067" y="9321"/>
                    <a:pt x="4954" y="9276"/>
                    <a:pt x="4853" y="9208"/>
                  </a:cubicBezTo>
                  <a:cubicBezTo>
                    <a:pt x="4650" y="9095"/>
                    <a:pt x="4458" y="8960"/>
                    <a:pt x="4289" y="8813"/>
                  </a:cubicBezTo>
                  <a:cubicBezTo>
                    <a:pt x="3939" y="8497"/>
                    <a:pt x="3634" y="8136"/>
                    <a:pt x="3375" y="7752"/>
                  </a:cubicBezTo>
                  <a:cubicBezTo>
                    <a:pt x="3239" y="7549"/>
                    <a:pt x="3115" y="7358"/>
                    <a:pt x="2991" y="7166"/>
                  </a:cubicBezTo>
                  <a:cubicBezTo>
                    <a:pt x="2867" y="6963"/>
                    <a:pt x="2731" y="6771"/>
                    <a:pt x="2619" y="6568"/>
                  </a:cubicBezTo>
                  <a:cubicBezTo>
                    <a:pt x="2382" y="6161"/>
                    <a:pt x="2156" y="5744"/>
                    <a:pt x="1964" y="5326"/>
                  </a:cubicBezTo>
                  <a:cubicBezTo>
                    <a:pt x="1772" y="4898"/>
                    <a:pt x="1569" y="4480"/>
                    <a:pt x="1400" y="4040"/>
                  </a:cubicBezTo>
                  <a:cubicBezTo>
                    <a:pt x="1062" y="3237"/>
                    <a:pt x="763" y="2414"/>
                    <a:pt x="495" y="1581"/>
                  </a:cubicBezTo>
                  <a:lnTo>
                    <a:pt x="495" y="1581"/>
                  </a:lnTo>
                  <a:cubicBezTo>
                    <a:pt x="831" y="1446"/>
                    <a:pt x="1161" y="1313"/>
                    <a:pt x="1490" y="1196"/>
                  </a:cubicBezTo>
                  <a:cubicBezTo>
                    <a:pt x="1885" y="1050"/>
                    <a:pt x="2269" y="926"/>
                    <a:pt x="2675" y="824"/>
                  </a:cubicBezTo>
                  <a:cubicBezTo>
                    <a:pt x="3070" y="722"/>
                    <a:pt x="3476" y="632"/>
                    <a:pt x="3871" y="576"/>
                  </a:cubicBezTo>
                  <a:cubicBezTo>
                    <a:pt x="4277" y="519"/>
                    <a:pt x="4684" y="485"/>
                    <a:pt x="5090" y="474"/>
                  </a:cubicBezTo>
                  <a:cubicBezTo>
                    <a:pt x="5165" y="472"/>
                    <a:pt x="5240" y="471"/>
                    <a:pt x="5315" y="471"/>
                  </a:cubicBezTo>
                  <a:cubicBezTo>
                    <a:pt x="6062" y="471"/>
                    <a:pt x="6798" y="573"/>
                    <a:pt x="7516" y="768"/>
                  </a:cubicBezTo>
                  <a:cubicBezTo>
                    <a:pt x="7911" y="869"/>
                    <a:pt x="8295" y="1005"/>
                    <a:pt x="8667" y="1174"/>
                  </a:cubicBezTo>
                  <a:cubicBezTo>
                    <a:pt x="9028" y="1343"/>
                    <a:pt x="9355" y="1569"/>
                    <a:pt x="9637" y="1851"/>
                  </a:cubicBezTo>
                  <a:cubicBezTo>
                    <a:pt x="10202" y="2438"/>
                    <a:pt x="10574" y="3182"/>
                    <a:pt x="10698" y="3984"/>
                  </a:cubicBezTo>
                  <a:cubicBezTo>
                    <a:pt x="10822" y="4807"/>
                    <a:pt x="10755" y="5642"/>
                    <a:pt x="10506" y="6432"/>
                  </a:cubicBezTo>
                  <a:cubicBezTo>
                    <a:pt x="10382" y="6827"/>
                    <a:pt x="10213" y="7211"/>
                    <a:pt x="9987" y="7561"/>
                  </a:cubicBezTo>
                  <a:cubicBezTo>
                    <a:pt x="9784" y="7922"/>
                    <a:pt x="9502" y="8238"/>
                    <a:pt x="9186" y="8497"/>
                  </a:cubicBezTo>
                  <a:cubicBezTo>
                    <a:pt x="8859" y="8768"/>
                    <a:pt x="8498" y="8982"/>
                    <a:pt x="8114" y="9152"/>
                  </a:cubicBezTo>
                  <a:cubicBezTo>
                    <a:pt x="7730" y="9321"/>
                    <a:pt x="7324" y="9434"/>
                    <a:pt x="6907" y="9479"/>
                  </a:cubicBezTo>
                  <a:cubicBezTo>
                    <a:pt x="7324" y="9434"/>
                    <a:pt x="7730" y="9332"/>
                    <a:pt x="8114" y="9174"/>
                  </a:cubicBezTo>
                  <a:cubicBezTo>
                    <a:pt x="8498" y="9005"/>
                    <a:pt x="8870" y="8791"/>
                    <a:pt x="9197" y="8531"/>
                  </a:cubicBezTo>
                  <a:cubicBezTo>
                    <a:pt x="9536" y="8272"/>
                    <a:pt x="9818" y="7956"/>
                    <a:pt x="10032" y="7595"/>
                  </a:cubicBezTo>
                  <a:cubicBezTo>
                    <a:pt x="10269" y="7245"/>
                    <a:pt x="10450" y="6861"/>
                    <a:pt x="10597" y="6466"/>
                  </a:cubicBezTo>
                  <a:cubicBezTo>
                    <a:pt x="10901" y="5665"/>
                    <a:pt x="11003" y="4807"/>
                    <a:pt x="10912" y="3950"/>
                  </a:cubicBezTo>
                  <a:cubicBezTo>
                    <a:pt x="10822" y="3081"/>
                    <a:pt x="10461" y="2268"/>
                    <a:pt x="9874" y="1614"/>
                  </a:cubicBezTo>
                  <a:cubicBezTo>
                    <a:pt x="9570" y="1287"/>
                    <a:pt x="9220" y="1016"/>
                    <a:pt x="8825" y="813"/>
                  </a:cubicBezTo>
                  <a:cubicBezTo>
                    <a:pt x="8441" y="621"/>
                    <a:pt x="8035" y="474"/>
                    <a:pt x="7617" y="361"/>
                  </a:cubicBezTo>
                  <a:cubicBezTo>
                    <a:pt x="6794" y="113"/>
                    <a:pt x="5936" y="0"/>
                    <a:pt x="507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5918754" y="119191"/>
              <a:ext cx="60815" cy="59682"/>
            </a:xfrm>
            <a:custGeom>
              <a:avLst/>
              <a:gdLst/>
              <a:ahLst/>
              <a:cxnLst/>
              <a:rect l="l" t="t" r="r" b="b"/>
              <a:pathLst>
                <a:path w="1772" h="1739" extrusionOk="0">
                  <a:moveTo>
                    <a:pt x="0" y="1"/>
                  </a:moveTo>
                  <a:cubicBezTo>
                    <a:pt x="56" y="125"/>
                    <a:pt x="124" y="238"/>
                    <a:pt x="214" y="351"/>
                  </a:cubicBezTo>
                  <a:cubicBezTo>
                    <a:pt x="282" y="452"/>
                    <a:pt x="361" y="565"/>
                    <a:pt x="440" y="678"/>
                  </a:cubicBezTo>
                  <a:cubicBezTo>
                    <a:pt x="530" y="791"/>
                    <a:pt x="632" y="904"/>
                    <a:pt x="722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12" y="1648"/>
                    <a:pt x="1648" y="1705"/>
                    <a:pt x="1772" y="1739"/>
                  </a:cubicBezTo>
                  <a:cubicBezTo>
                    <a:pt x="1727" y="1615"/>
                    <a:pt x="1659" y="1490"/>
                    <a:pt x="1591" y="1378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46" y="464"/>
                    <a:pt x="598" y="227"/>
                    <a:pt x="384" y="136"/>
                  </a:cubicBezTo>
                  <a:cubicBezTo>
                    <a:pt x="260" y="80"/>
                    <a:pt x="124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5948543" y="109513"/>
              <a:ext cx="30648" cy="57761"/>
            </a:xfrm>
            <a:custGeom>
              <a:avLst/>
              <a:gdLst/>
              <a:ahLst/>
              <a:cxnLst/>
              <a:rect l="l" t="t" r="r" b="b"/>
              <a:pathLst>
                <a:path w="893" h="1683" extrusionOk="0">
                  <a:moveTo>
                    <a:pt x="1" y="1"/>
                  </a:moveTo>
                  <a:cubicBezTo>
                    <a:pt x="1" y="114"/>
                    <a:pt x="12" y="215"/>
                    <a:pt x="46" y="328"/>
                  </a:cubicBezTo>
                  <a:cubicBezTo>
                    <a:pt x="69" y="418"/>
                    <a:pt x="102" y="520"/>
                    <a:pt x="125" y="621"/>
                  </a:cubicBezTo>
                  <a:cubicBezTo>
                    <a:pt x="159" y="734"/>
                    <a:pt x="193" y="836"/>
                    <a:pt x="249" y="937"/>
                  </a:cubicBezTo>
                  <a:cubicBezTo>
                    <a:pt x="339" y="1141"/>
                    <a:pt x="464" y="1321"/>
                    <a:pt x="622" y="1490"/>
                  </a:cubicBezTo>
                  <a:cubicBezTo>
                    <a:pt x="701" y="1558"/>
                    <a:pt x="791" y="1626"/>
                    <a:pt x="881" y="1682"/>
                  </a:cubicBezTo>
                  <a:cubicBezTo>
                    <a:pt x="892" y="1569"/>
                    <a:pt x="892" y="1468"/>
                    <a:pt x="870" y="1355"/>
                  </a:cubicBezTo>
                  <a:cubicBezTo>
                    <a:pt x="836" y="1141"/>
                    <a:pt x="768" y="926"/>
                    <a:pt x="678" y="734"/>
                  </a:cubicBezTo>
                  <a:cubicBezTo>
                    <a:pt x="588" y="520"/>
                    <a:pt x="452" y="339"/>
                    <a:pt x="272" y="181"/>
                  </a:cubicBezTo>
                  <a:cubicBezTo>
                    <a:pt x="193" y="114"/>
                    <a:pt x="102" y="46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5974489" y="103713"/>
              <a:ext cx="17881" cy="63938"/>
            </a:xfrm>
            <a:custGeom>
              <a:avLst/>
              <a:gdLst/>
              <a:ahLst/>
              <a:cxnLst/>
              <a:rect l="l" t="t" r="r" b="b"/>
              <a:pathLst>
                <a:path w="521" h="1863" extrusionOk="0">
                  <a:moveTo>
                    <a:pt x="91" y="1"/>
                  </a:moveTo>
                  <a:cubicBezTo>
                    <a:pt x="57" y="102"/>
                    <a:pt x="35" y="215"/>
                    <a:pt x="24" y="317"/>
                  </a:cubicBezTo>
                  <a:cubicBezTo>
                    <a:pt x="24" y="418"/>
                    <a:pt x="12" y="520"/>
                    <a:pt x="12" y="621"/>
                  </a:cubicBezTo>
                  <a:cubicBezTo>
                    <a:pt x="1" y="734"/>
                    <a:pt x="12" y="847"/>
                    <a:pt x="24" y="948"/>
                  </a:cubicBezTo>
                  <a:cubicBezTo>
                    <a:pt x="46" y="1163"/>
                    <a:pt x="91" y="1377"/>
                    <a:pt x="170" y="1580"/>
                  </a:cubicBezTo>
                  <a:cubicBezTo>
                    <a:pt x="215" y="1682"/>
                    <a:pt x="260" y="1772"/>
                    <a:pt x="328" y="1862"/>
                  </a:cubicBezTo>
                  <a:cubicBezTo>
                    <a:pt x="385" y="1772"/>
                    <a:pt x="418" y="1671"/>
                    <a:pt x="452" y="1558"/>
                  </a:cubicBezTo>
                  <a:cubicBezTo>
                    <a:pt x="509" y="1343"/>
                    <a:pt x="520" y="1118"/>
                    <a:pt x="497" y="903"/>
                  </a:cubicBezTo>
                  <a:cubicBezTo>
                    <a:pt x="475" y="666"/>
                    <a:pt x="407" y="452"/>
                    <a:pt x="294" y="249"/>
                  </a:cubicBezTo>
                  <a:cubicBezTo>
                    <a:pt x="238" y="159"/>
                    <a:pt x="170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5997724" y="100247"/>
              <a:ext cx="97263" cy="76705"/>
            </a:xfrm>
            <a:custGeom>
              <a:avLst/>
              <a:gdLst/>
              <a:ahLst/>
              <a:cxnLst/>
              <a:rect l="l" t="t" r="r" b="b"/>
              <a:pathLst>
                <a:path w="2834" h="2235" extrusionOk="0">
                  <a:moveTo>
                    <a:pt x="2472" y="0"/>
                  </a:moveTo>
                  <a:cubicBezTo>
                    <a:pt x="2382" y="0"/>
                    <a:pt x="2303" y="11"/>
                    <a:pt x="2224" y="34"/>
                  </a:cubicBezTo>
                  <a:cubicBezTo>
                    <a:pt x="2134" y="56"/>
                    <a:pt x="2043" y="90"/>
                    <a:pt x="1942" y="124"/>
                  </a:cubicBezTo>
                  <a:cubicBezTo>
                    <a:pt x="1829" y="158"/>
                    <a:pt x="1727" y="203"/>
                    <a:pt x="1637" y="271"/>
                  </a:cubicBezTo>
                  <a:cubicBezTo>
                    <a:pt x="1536" y="327"/>
                    <a:pt x="1434" y="395"/>
                    <a:pt x="1344" y="463"/>
                  </a:cubicBezTo>
                  <a:lnTo>
                    <a:pt x="1073" y="700"/>
                  </a:lnTo>
                  <a:cubicBezTo>
                    <a:pt x="768" y="1004"/>
                    <a:pt x="509" y="1354"/>
                    <a:pt x="294" y="1726"/>
                  </a:cubicBezTo>
                  <a:lnTo>
                    <a:pt x="80" y="2099"/>
                  </a:lnTo>
                  <a:cubicBezTo>
                    <a:pt x="24" y="2178"/>
                    <a:pt x="1" y="2234"/>
                    <a:pt x="1" y="2234"/>
                  </a:cubicBezTo>
                  <a:cubicBezTo>
                    <a:pt x="182" y="2144"/>
                    <a:pt x="340" y="2042"/>
                    <a:pt x="498" y="1907"/>
                  </a:cubicBezTo>
                  <a:cubicBezTo>
                    <a:pt x="633" y="1794"/>
                    <a:pt x="780" y="1659"/>
                    <a:pt x="938" y="1512"/>
                  </a:cubicBezTo>
                  <a:lnTo>
                    <a:pt x="1163" y="1275"/>
                  </a:lnTo>
                  <a:cubicBezTo>
                    <a:pt x="1242" y="1196"/>
                    <a:pt x="1321" y="1117"/>
                    <a:pt x="1400" y="1049"/>
                  </a:cubicBezTo>
                  <a:cubicBezTo>
                    <a:pt x="1558" y="891"/>
                    <a:pt x="1716" y="756"/>
                    <a:pt x="1874" y="621"/>
                  </a:cubicBezTo>
                  <a:cubicBezTo>
                    <a:pt x="1953" y="553"/>
                    <a:pt x="2021" y="497"/>
                    <a:pt x="2111" y="440"/>
                  </a:cubicBezTo>
                  <a:cubicBezTo>
                    <a:pt x="2190" y="395"/>
                    <a:pt x="2258" y="339"/>
                    <a:pt x="2326" y="293"/>
                  </a:cubicBezTo>
                  <a:cubicBezTo>
                    <a:pt x="2393" y="248"/>
                    <a:pt x="2461" y="214"/>
                    <a:pt x="2529" y="181"/>
                  </a:cubicBezTo>
                  <a:lnTo>
                    <a:pt x="2687" y="90"/>
                  </a:lnTo>
                  <a:cubicBezTo>
                    <a:pt x="2777" y="34"/>
                    <a:pt x="2833" y="0"/>
                    <a:pt x="283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6041894" y="124271"/>
              <a:ext cx="72072" cy="21930"/>
            </a:xfrm>
            <a:custGeom>
              <a:avLst/>
              <a:gdLst/>
              <a:ahLst/>
              <a:cxnLst/>
              <a:rect l="l" t="t" r="r" b="b"/>
              <a:pathLst>
                <a:path w="2100" h="639" extrusionOk="0">
                  <a:moveTo>
                    <a:pt x="1503" y="0"/>
                  </a:moveTo>
                  <a:cubicBezTo>
                    <a:pt x="1327" y="0"/>
                    <a:pt x="1152" y="17"/>
                    <a:pt x="982" y="56"/>
                  </a:cubicBezTo>
                  <a:cubicBezTo>
                    <a:pt x="835" y="90"/>
                    <a:pt x="711" y="146"/>
                    <a:pt x="576" y="203"/>
                  </a:cubicBezTo>
                  <a:cubicBezTo>
                    <a:pt x="463" y="237"/>
                    <a:pt x="361" y="304"/>
                    <a:pt x="260" y="372"/>
                  </a:cubicBezTo>
                  <a:cubicBezTo>
                    <a:pt x="170" y="451"/>
                    <a:pt x="79" y="541"/>
                    <a:pt x="0" y="632"/>
                  </a:cubicBezTo>
                  <a:cubicBezTo>
                    <a:pt x="52" y="636"/>
                    <a:pt x="103" y="639"/>
                    <a:pt x="154" y="639"/>
                  </a:cubicBezTo>
                  <a:cubicBezTo>
                    <a:pt x="225" y="639"/>
                    <a:pt x="295" y="633"/>
                    <a:pt x="361" y="620"/>
                  </a:cubicBezTo>
                  <a:cubicBezTo>
                    <a:pt x="474" y="609"/>
                    <a:pt x="587" y="598"/>
                    <a:pt x="711" y="598"/>
                  </a:cubicBezTo>
                  <a:cubicBezTo>
                    <a:pt x="835" y="586"/>
                    <a:pt x="948" y="553"/>
                    <a:pt x="1084" y="530"/>
                  </a:cubicBezTo>
                  <a:cubicBezTo>
                    <a:pt x="1321" y="474"/>
                    <a:pt x="1558" y="395"/>
                    <a:pt x="1783" y="293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6" y="56"/>
                    <a:pt x="1862" y="22"/>
                    <a:pt x="1749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5992336" y="191641"/>
              <a:ext cx="109618" cy="75538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6" y="34"/>
                    <a:pt x="147" y="90"/>
                  </a:cubicBezTo>
                  <a:cubicBezTo>
                    <a:pt x="192" y="124"/>
                    <a:pt x="260" y="147"/>
                    <a:pt x="316" y="192"/>
                  </a:cubicBezTo>
                  <a:cubicBezTo>
                    <a:pt x="372" y="237"/>
                    <a:pt x="440" y="293"/>
                    <a:pt x="508" y="339"/>
                  </a:cubicBezTo>
                  <a:cubicBezTo>
                    <a:pt x="643" y="429"/>
                    <a:pt x="801" y="587"/>
                    <a:pt x="982" y="711"/>
                  </a:cubicBezTo>
                  <a:cubicBezTo>
                    <a:pt x="1072" y="779"/>
                    <a:pt x="1162" y="846"/>
                    <a:pt x="1253" y="925"/>
                  </a:cubicBezTo>
                  <a:cubicBezTo>
                    <a:pt x="1343" y="1004"/>
                    <a:pt x="1444" y="1072"/>
                    <a:pt x="1535" y="1151"/>
                  </a:cubicBezTo>
                  <a:cubicBezTo>
                    <a:pt x="1884" y="1422"/>
                    <a:pt x="2257" y="1681"/>
                    <a:pt x="2629" y="1918"/>
                  </a:cubicBezTo>
                  <a:cubicBezTo>
                    <a:pt x="2810" y="2020"/>
                    <a:pt x="2990" y="2110"/>
                    <a:pt x="3193" y="2200"/>
                  </a:cubicBezTo>
                  <a:cubicBezTo>
                    <a:pt x="3081" y="2020"/>
                    <a:pt x="2945" y="1851"/>
                    <a:pt x="2810" y="1693"/>
                  </a:cubicBezTo>
                  <a:cubicBezTo>
                    <a:pt x="2674" y="1535"/>
                    <a:pt x="2528" y="1377"/>
                    <a:pt x="2381" y="1241"/>
                  </a:cubicBezTo>
                  <a:cubicBezTo>
                    <a:pt x="2212" y="1072"/>
                    <a:pt x="2020" y="914"/>
                    <a:pt x="1828" y="756"/>
                  </a:cubicBezTo>
                  <a:cubicBezTo>
                    <a:pt x="1636" y="609"/>
                    <a:pt x="1433" y="474"/>
                    <a:pt x="1219" y="350"/>
                  </a:cubicBezTo>
                  <a:cubicBezTo>
                    <a:pt x="1038" y="248"/>
                    <a:pt x="835" y="147"/>
                    <a:pt x="621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6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6019037" y="189307"/>
              <a:ext cx="46915" cy="20146"/>
            </a:xfrm>
            <a:custGeom>
              <a:avLst/>
              <a:gdLst/>
              <a:ahLst/>
              <a:cxnLst/>
              <a:rect l="l" t="t" r="r" b="b"/>
              <a:pathLst>
                <a:path w="1367" h="587" extrusionOk="0">
                  <a:moveTo>
                    <a:pt x="260" y="0"/>
                  </a:moveTo>
                  <a:cubicBezTo>
                    <a:pt x="170" y="12"/>
                    <a:pt x="91" y="23"/>
                    <a:pt x="1" y="57"/>
                  </a:cubicBezTo>
                  <a:cubicBezTo>
                    <a:pt x="46" y="124"/>
                    <a:pt x="102" y="203"/>
                    <a:pt x="159" y="260"/>
                  </a:cubicBezTo>
                  <a:cubicBezTo>
                    <a:pt x="283" y="384"/>
                    <a:pt x="429" y="474"/>
                    <a:pt x="587" y="531"/>
                  </a:cubicBezTo>
                  <a:cubicBezTo>
                    <a:pt x="703" y="569"/>
                    <a:pt x="824" y="587"/>
                    <a:pt x="947" y="587"/>
                  </a:cubicBezTo>
                  <a:cubicBezTo>
                    <a:pt x="1003" y="587"/>
                    <a:pt x="1061" y="583"/>
                    <a:pt x="1118" y="576"/>
                  </a:cubicBezTo>
                  <a:cubicBezTo>
                    <a:pt x="1197" y="576"/>
                    <a:pt x="1287" y="542"/>
                    <a:pt x="1366" y="508"/>
                  </a:cubicBezTo>
                  <a:cubicBezTo>
                    <a:pt x="1310" y="440"/>
                    <a:pt x="1253" y="373"/>
                    <a:pt x="1185" y="316"/>
                  </a:cubicBezTo>
                  <a:cubicBezTo>
                    <a:pt x="1061" y="215"/>
                    <a:pt x="915" y="136"/>
                    <a:pt x="757" y="79"/>
                  </a:cubicBezTo>
                  <a:cubicBezTo>
                    <a:pt x="599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6243661" y="202486"/>
              <a:ext cx="80583" cy="72827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0" y="0"/>
                  </a:moveTo>
                  <a:cubicBezTo>
                    <a:pt x="34" y="34"/>
                    <a:pt x="68" y="68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7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88" y="1862"/>
                    <a:pt x="2167" y="1963"/>
                    <a:pt x="2235" y="2020"/>
                  </a:cubicBezTo>
                  <a:cubicBezTo>
                    <a:pt x="2302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14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16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5" y="68"/>
                    <a:pt x="271" y="34"/>
                    <a:pt x="147" y="23"/>
                  </a:cubicBezTo>
                  <a:cubicBezTo>
                    <a:pt x="57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6268440" y="200907"/>
              <a:ext cx="57726" cy="42248"/>
            </a:xfrm>
            <a:custGeom>
              <a:avLst/>
              <a:gdLst/>
              <a:ahLst/>
              <a:cxnLst/>
              <a:rect l="l" t="t" r="r" b="b"/>
              <a:pathLst>
                <a:path w="1682" h="1231" extrusionOk="0">
                  <a:moveTo>
                    <a:pt x="1" y="1"/>
                  </a:moveTo>
                  <a:cubicBezTo>
                    <a:pt x="57" y="102"/>
                    <a:pt x="136" y="204"/>
                    <a:pt x="215" y="294"/>
                  </a:cubicBezTo>
                  <a:cubicBezTo>
                    <a:pt x="294" y="373"/>
                    <a:pt x="373" y="464"/>
                    <a:pt x="463" y="531"/>
                  </a:cubicBezTo>
                  <a:cubicBezTo>
                    <a:pt x="497" y="565"/>
                    <a:pt x="542" y="610"/>
                    <a:pt x="599" y="644"/>
                  </a:cubicBezTo>
                  <a:cubicBezTo>
                    <a:pt x="655" y="678"/>
                    <a:pt x="712" y="723"/>
                    <a:pt x="757" y="768"/>
                  </a:cubicBezTo>
                  <a:cubicBezTo>
                    <a:pt x="926" y="915"/>
                    <a:pt x="1129" y="1039"/>
                    <a:pt x="1332" y="1129"/>
                  </a:cubicBezTo>
                  <a:cubicBezTo>
                    <a:pt x="1445" y="1174"/>
                    <a:pt x="1558" y="1208"/>
                    <a:pt x="1682" y="1231"/>
                  </a:cubicBezTo>
                  <a:cubicBezTo>
                    <a:pt x="1637" y="1118"/>
                    <a:pt x="1580" y="1016"/>
                    <a:pt x="1524" y="915"/>
                  </a:cubicBezTo>
                  <a:cubicBezTo>
                    <a:pt x="1377" y="700"/>
                    <a:pt x="1208" y="520"/>
                    <a:pt x="1005" y="351"/>
                  </a:cubicBezTo>
                  <a:cubicBezTo>
                    <a:pt x="903" y="272"/>
                    <a:pt x="791" y="215"/>
                    <a:pt x="666" y="170"/>
                  </a:cubicBezTo>
                  <a:cubicBezTo>
                    <a:pt x="565" y="114"/>
                    <a:pt x="463" y="80"/>
                    <a:pt x="350" y="57"/>
                  </a:cubicBezTo>
                  <a:cubicBezTo>
                    <a:pt x="238" y="23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5880384" y="476668"/>
              <a:ext cx="51549" cy="95684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46" y="700"/>
                    <a:pt x="91" y="869"/>
                    <a:pt x="148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892" y="2336"/>
                  </a:cubicBezTo>
                  <a:cubicBezTo>
                    <a:pt x="960" y="2392"/>
                    <a:pt x="1016" y="2449"/>
                    <a:pt x="1084" y="2494"/>
                  </a:cubicBezTo>
                  <a:cubicBezTo>
                    <a:pt x="1208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4" y="2099"/>
                  </a:cubicBezTo>
                  <a:cubicBezTo>
                    <a:pt x="1141" y="2020"/>
                    <a:pt x="1095" y="1941"/>
                    <a:pt x="1062" y="1862"/>
                  </a:cubicBezTo>
                  <a:cubicBezTo>
                    <a:pt x="994" y="1704"/>
                    <a:pt x="892" y="1546"/>
                    <a:pt x="813" y="1377"/>
                  </a:cubicBezTo>
                  <a:cubicBezTo>
                    <a:pt x="723" y="1196"/>
                    <a:pt x="644" y="1027"/>
                    <a:pt x="554" y="869"/>
                  </a:cubicBezTo>
                  <a:cubicBezTo>
                    <a:pt x="497" y="790"/>
                    <a:pt x="441" y="711"/>
                    <a:pt x="407" y="643"/>
                  </a:cubicBezTo>
                  <a:cubicBezTo>
                    <a:pt x="373" y="564"/>
                    <a:pt x="328" y="497"/>
                    <a:pt x="294" y="429"/>
                  </a:cubicBezTo>
                  <a:cubicBezTo>
                    <a:pt x="204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5856394" y="483258"/>
              <a:ext cx="27147" cy="55392"/>
            </a:xfrm>
            <a:custGeom>
              <a:avLst/>
              <a:gdLst/>
              <a:ahLst/>
              <a:cxnLst/>
              <a:rect l="l" t="t" r="r" b="b"/>
              <a:pathLst>
                <a:path w="791" h="1614" extrusionOk="0">
                  <a:moveTo>
                    <a:pt x="57" y="0"/>
                  </a:moveTo>
                  <a:cubicBezTo>
                    <a:pt x="23" y="90"/>
                    <a:pt x="12" y="203"/>
                    <a:pt x="0" y="305"/>
                  </a:cubicBezTo>
                  <a:cubicBezTo>
                    <a:pt x="12" y="519"/>
                    <a:pt x="57" y="733"/>
                    <a:pt x="158" y="925"/>
                  </a:cubicBezTo>
                  <a:cubicBezTo>
                    <a:pt x="249" y="1117"/>
                    <a:pt x="373" y="1286"/>
                    <a:pt x="531" y="1433"/>
                  </a:cubicBezTo>
                  <a:cubicBezTo>
                    <a:pt x="598" y="1501"/>
                    <a:pt x="689" y="1569"/>
                    <a:pt x="779" y="1614"/>
                  </a:cubicBezTo>
                  <a:cubicBezTo>
                    <a:pt x="790" y="1512"/>
                    <a:pt x="790" y="1411"/>
                    <a:pt x="779" y="1309"/>
                  </a:cubicBezTo>
                  <a:cubicBezTo>
                    <a:pt x="745" y="1106"/>
                    <a:pt x="689" y="903"/>
                    <a:pt x="587" y="722"/>
                  </a:cubicBezTo>
                  <a:cubicBezTo>
                    <a:pt x="542" y="621"/>
                    <a:pt x="497" y="542"/>
                    <a:pt x="440" y="451"/>
                  </a:cubicBezTo>
                  <a:cubicBezTo>
                    <a:pt x="384" y="372"/>
                    <a:pt x="316" y="293"/>
                    <a:pt x="271" y="226"/>
                  </a:cubicBezTo>
                  <a:cubicBezTo>
                    <a:pt x="203" y="135"/>
                    <a:pt x="136" y="68"/>
                    <a:pt x="5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5931898" y="210585"/>
              <a:ext cx="41493" cy="74028"/>
            </a:xfrm>
            <a:custGeom>
              <a:avLst/>
              <a:gdLst/>
              <a:ahLst/>
              <a:cxnLst/>
              <a:rect l="l" t="t" r="r" b="b"/>
              <a:pathLst>
                <a:path w="1209" h="2157" extrusionOk="0">
                  <a:moveTo>
                    <a:pt x="1208" y="1"/>
                  </a:moveTo>
                  <a:cubicBezTo>
                    <a:pt x="1163" y="12"/>
                    <a:pt x="1129" y="24"/>
                    <a:pt x="1095" y="35"/>
                  </a:cubicBezTo>
                  <a:cubicBezTo>
                    <a:pt x="994" y="69"/>
                    <a:pt x="903" y="114"/>
                    <a:pt x="813" y="182"/>
                  </a:cubicBezTo>
                  <a:cubicBezTo>
                    <a:pt x="689" y="261"/>
                    <a:pt x="587" y="351"/>
                    <a:pt x="497" y="475"/>
                  </a:cubicBezTo>
                  <a:cubicBezTo>
                    <a:pt x="396" y="599"/>
                    <a:pt x="305" y="734"/>
                    <a:pt x="238" y="881"/>
                  </a:cubicBezTo>
                  <a:cubicBezTo>
                    <a:pt x="102" y="1152"/>
                    <a:pt x="35" y="1445"/>
                    <a:pt x="12" y="1739"/>
                  </a:cubicBezTo>
                  <a:cubicBezTo>
                    <a:pt x="1" y="1874"/>
                    <a:pt x="1" y="2021"/>
                    <a:pt x="12" y="2156"/>
                  </a:cubicBezTo>
                  <a:cubicBezTo>
                    <a:pt x="114" y="2055"/>
                    <a:pt x="193" y="1942"/>
                    <a:pt x="272" y="1829"/>
                  </a:cubicBezTo>
                  <a:cubicBezTo>
                    <a:pt x="328" y="1727"/>
                    <a:pt x="396" y="1603"/>
                    <a:pt x="463" y="1479"/>
                  </a:cubicBezTo>
                  <a:cubicBezTo>
                    <a:pt x="531" y="1355"/>
                    <a:pt x="610" y="1220"/>
                    <a:pt x="666" y="1084"/>
                  </a:cubicBezTo>
                  <a:cubicBezTo>
                    <a:pt x="723" y="949"/>
                    <a:pt x="791" y="825"/>
                    <a:pt x="847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3" y="249"/>
                    <a:pt x="1129" y="170"/>
                    <a:pt x="1152" y="114"/>
                  </a:cubicBezTo>
                  <a:cubicBezTo>
                    <a:pt x="1186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5970234" y="210997"/>
              <a:ext cx="18258" cy="71660"/>
            </a:xfrm>
            <a:custGeom>
              <a:avLst/>
              <a:gdLst/>
              <a:ahLst/>
              <a:cxnLst/>
              <a:rect l="l" t="t" r="r" b="b"/>
              <a:pathLst>
                <a:path w="532" h="2088" extrusionOk="0">
                  <a:moveTo>
                    <a:pt x="272" y="0"/>
                  </a:moveTo>
                  <a:cubicBezTo>
                    <a:pt x="204" y="102"/>
                    <a:pt x="148" y="203"/>
                    <a:pt x="114" y="316"/>
                  </a:cubicBezTo>
                  <a:cubicBezTo>
                    <a:pt x="35" y="564"/>
                    <a:pt x="1" y="813"/>
                    <a:pt x="23" y="1072"/>
                  </a:cubicBezTo>
                  <a:cubicBezTo>
                    <a:pt x="46" y="1309"/>
                    <a:pt x="102" y="1546"/>
                    <a:pt x="193" y="1772"/>
                  </a:cubicBezTo>
                  <a:cubicBezTo>
                    <a:pt x="227" y="1885"/>
                    <a:pt x="283" y="1998"/>
                    <a:pt x="351" y="2088"/>
                  </a:cubicBezTo>
                  <a:cubicBezTo>
                    <a:pt x="407" y="1986"/>
                    <a:pt x="441" y="1873"/>
                    <a:pt x="463" y="1761"/>
                  </a:cubicBezTo>
                  <a:cubicBezTo>
                    <a:pt x="509" y="1512"/>
                    <a:pt x="531" y="1275"/>
                    <a:pt x="509" y="1027"/>
                  </a:cubicBezTo>
                  <a:cubicBezTo>
                    <a:pt x="497" y="903"/>
                    <a:pt x="486" y="790"/>
                    <a:pt x="463" y="666"/>
                  </a:cubicBezTo>
                  <a:cubicBezTo>
                    <a:pt x="430" y="553"/>
                    <a:pt x="407" y="440"/>
                    <a:pt x="384" y="339"/>
                  </a:cubicBezTo>
                  <a:cubicBezTo>
                    <a:pt x="362" y="226"/>
                    <a:pt x="317" y="113"/>
                    <a:pt x="2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5859860" y="189685"/>
              <a:ext cx="99974" cy="86006"/>
            </a:xfrm>
            <a:custGeom>
              <a:avLst/>
              <a:gdLst/>
              <a:ahLst/>
              <a:cxnLst/>
              <a:rect l="l" t="t" r="r" b="b"/>
              <a:pathLst>
                <a:path w="2913" h="250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34"/>
                    <a:pt x="2506" y="91"/>
                    <a:pt x="2314" y="181"/>
                  </a:cubicBezTo>
                  <a:cubicBezTo>
                    <a:pt x="2111" y="260"/>
                    <a:pt x="1919" y="350"/>
                    <a:pt x="1739" y="463"/>
                  </a:cubicBezTo>
                  <a:cubicBezTo>
                    <a:pt x="1637" y="520"/>
                    <a:pt x="1535" y="587"/>
                    <a:pt x="1434" y="655"/>
                  </a:cubicBezTo>
                  <a:cubicBezTo>
                    <a:pt x="1332" y="723"/>
                    <a:pt x="1231" y="802"/>
                    <a:pt x="1129" y="870"/>
                  </a:cubicBezTo>
                  <a:cubicBezTo>
                    <a:pt x="1039" y="949"/>
                    <a:pt x="949" y="1039"/>
                    <a:pt x="847" y="1118"/>
                  </a:cubicBezTo>
                  <a:cubicBezTo>
                    <a:pt x="757" y="1208"/>
                    <a:pt x="678" y="1287"/>
                    <a:pt x="599" y="1377"/>
                  </a:cubicBezTo>
                  <a:cubicBezTo>
                    <a:pt x="520" y="1468"/>
                    <a:pt x="452" y="1569"/>
                    <a:pt x="384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25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14" y="2382"/>
                  </a:cubicBezTo>
                  <a:cubicBezTo>
                    <a:pt x="148" y="2348"/>
                    <a:pt x="193" y="2291"/>
                    <a:pt x="249" y="2235"/>
                  </a:cubicBezTo>
                  <a:cubicBezTo>
                    <a:pt x="294" y="2190"/>
                    <a:pt x="362" y="2133"/>
                    <a:pt x="430" y="2077"/>
                  </a:cubicBezTo>
                  <a:cubicBezTo>
                    <a:pt x="497" y="2021"/>
                    <a:pt x="565" y="1953"/>
                    <a:pt x="644" y="1896"/>
                  </a:cubicBezTo>
                  <a:cubicBezTo>
                    <a:pt x="723" y="1829"/>
                    <a:pt x="813" y="1761"/>
                    <a:pt x="881" y="1682"/>
                  </a:cubicBezTo>
                  <a:cubicBezTo>
                    <a:pt x="960" y="1614"/>
                    <a:pt x="1050" y="1547"/>
                    <a:pt x="1152" y="1468"/>
                  </a:cubicBezTo>
                  <a:cubicBezTo>
                    <a:pt x="1253" y="1400"/>
                    <a:pt x="1332" y="1321"/>
                    <a:pt x="1434" y="1253"/>
                  </a:cubicBezTo>
                  <a:cubicBezTo>
                    <a:pt x="1806" y="949"/>
                    <a:pt x="2167" y="655"/>
                    <a:pt x="2449" y="418"/>
                  </a:cubicBezTo>
                  <a:cubicBezTo>
                    <a:pt x="2596" y="294"/>
                    <a:pt x="2709" y="192"/>
                    <a:pt x="2788" y="125"/>
                  </a:cubicBezTo>
                  <a:cubicBezTo>
                    <a:pt x="2878" y="46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5850972" y="183473"/>
              <a:ext cx="122008" cy="33737"/>
            </a:xfrm>
            <a:custGeom>
              <a:avLst/>
              <a:gdLst/>
              <a:ahLst/>
              <a:cxnLst/>
              <a:rect l="l" t="t" r="r" b="b"/>
              <a:pathLst>
                <a:path w="3555" h="983" extrusionOk="0">
                  <a:moveTo>
                    <a:pt x="2603" y="0"/>
                  </a:moveTo>
                  <a:cubicBezTo>
                    <a:pt x="2525" y="0"/>
                    <a:pt x="2448" y="4"/>
                    <a:pt x="2370" y="12"/>
                  </a:cubicBezTo>
                  <a:cubicBezTo>
                    <a:pt x="2246" y="12"/>
                    <a:pt x="2133" y="24"/>
                    <a:pt x="2020" y="46"/>
                  </a:cubicBezTo>
                  <a:lnTo>
                    <a:pt x="1670" y="103"/>
                  </a:lnTo>
                  <a:cubicBezTo>
                    <a:pt x="1445" y="159"/>
                    <a:pt x="1230" y="227"/>
                    <a:pt x="1005" y="306"/>
                  </a:cubicBezTo>
                  <a:cubicBezTo>
                    <a:pt x="813" y="385"/>
                    <a:pt x="632" y="475"/>
                    <a:pt x="463" y="588"/>
                  </a:cubicBezTo>
                  <a:cubicBezTo>
                    <a:pt x="339" y="667"/>
                    <a:pt x="215" y="757"/>
                    <a:pt x="124" y="859"/>
                  </a:cubicBezTo>
                  <a:cubicBezTo>
                    <a:pt x="45" y="938"/>
                    <a:pt x="0" y="983"/>
                    <a:pt x="0" y="983"/>
                  </a:cubicBezTo>
                  <a:cubicBezTo>
                    <a:pt x="0" y="983"/>
                    <a:pt x="57" y="972"/>
                    <a:pt x="158" y="938"/>
                  </a:cubicBezTo>
                  <a:cubicBezTo>
                    <a:pt x="260" y="915"/>
                    <a:pt x="407" y="881"/>
                    <a:pt x="564" y="836"/>
                  </a:cubicBezTo>
                  <a:cubicBezTo>
                    <a:pt x="734" y="802"/>
                    <a:pt x="926" y="757"/>
                    <a:pt x="1129" y="712"/>
                  </a:cubicBezTo>
                  <a:cubicBezTo>
                    <a:pt x="1230" y="678"/>
                    <a:pt x="1343" y="667"/>
                    <a:pt x="1456" y="644"/>
                  </a:cubicBezTo>
                  <a:cubicBezTo>
                    <a:pt x="1558" y="622"/>
                    <a:pt x="1670" y="588"/>
                    <a:pt x="1772" y="577"/>
                  </a:cubicBezTo>
                  <a:lnTo>
                    <a:pt x="2991" y="294"/>
                  </a:lnTo>
                  <a:lnTo>
                    <a:pt x="3397" y="204"/>
                  </a:lnTo>
                  <a:cubicBezTo>
                    <a:pt x="3498" y="170"/>
                    <a:pt x="3555" y="148"/>
                    <a:pt x="3555" y="148"/>
                  </a:cubicBezTo>
                  <a:cubicBezTo>
                    <a:pt x="3555" y="148"/>
                    <a:pt x="3498" y="137"/>
                    <a:pt x="3397" y="103"/>
                  </a:cubicBezTo>
                  <a:cubicBezTo>
                    <a:pt x="3261" y="58"/>
                    <a:pt x="3115" y="35"/>
                    <a:pt x="2979" y="24"/>
                  </a:cubicBezTo>
                  <a:cubicBezTo>
                    <a:pt x="2854" y="10"/>
                    <a:pt x="2728" y="0"/>
                    <a:pt x="26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5773889" y="389530"/>
              <a:ext cx="17469" cy="52304"/>
            </a:xfrm>
            <a:custGeom>
              <a:avLst/>
              <a:gdLst/>
              <a:ahLst/>
              <a:cxnLst/>
              <a:rect l="l" t="t" r="r" b="b"/>
              <a:pathLst>
                <a:path w="509" h="1524" extrusionOk="0">
                  <a:moveTo>
                    <a:pt x="418" y="0"/>
                  </a:moveTo>
                  <a:cubicBezTo>
                    <a:pt x="351" y="57"/>
                    <a:pt x="283" y="124"/>
                    <a:pt x="226" y="192"/>
                  </a:cubicBezTo>
                  <a:cubicBezTo>
                    <a:pt x="114" y="350"/>
                    <a:pt x="35" y="531"/>
                    <a:pt x="12" y="722"/>
                  </a:cubicBezTo>
                  <a:cubicBezTo>
                    <a:pt x="1" y="813"/>
                    <a:pt x="1" y="926"/>
                    <a:pt x="1" y="1027"/>
                  </a:cubicBezTo>
                  <a:cubicBezTo>
                    <a:pt x="12" y="1106"/>
                    <a:pt x="23" y="1196"/>
                    <a:pt x="57" y="1287"/>
                  </a:cubicBezTo>
                  <a:cubicBezTo>
                    <a:pt x="91" y="1366"/>
                    <a:pt x="136" y="1445"/>
                    <a:pt x="204" y="1524"/>
                  </a:cubicBezTo>
                  <a:cubicBezTo>
                    <a:pt x="260" y="1445"/>
                    <a:pt x="305" y="1366"/>
                    <a:pt x="339" y="1287"/>
                  </a:cubicBezTo>
                  <a:cubicBezTo>
                    <a:pt x="362" y="1208"/>
                    <a:pt x="407" y="1129"/>
                    <a:pt x="430" y="1050"/>
                  </a:cubicBezTo>
                  <a:cubicBezTo>
                    <a:pt x="452" y="959"/>
                    <a:pt x="475" y="880"/>
                    <a:pt x="486" y="790"/>
                  </a:cubicBezTo>
                  <a:cubicBezTo>
                    <a:pt x="509" y="621"/>
                    <a:pt x="509" y="440"/>
                    <a:pt x="486" y="271"/>
                  </a:cubicBezTo>
                  <a:cubicBezTo>
                    <a:pt x="475" y="181"/>
                    <a:pt x="452" y="91"/>
                    <a:pt x="41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6109676" y="386407"/>
              <a:ext cx="58516" cy="40463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39" y="610"/>
                  </a:cubicBezTo>
                  <a:cubicBezTo>
                    <a:pt x="440" y="701"/>
                    <a:pt x="542" y="791"/>
                    <a:pt x="655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19" y="1179"/>
                    <a:pt x="1606" y="1179"/>
                  </a:cubicBezTo>
                  <a:cubicBezTo>
                    <a:pt x="1638" y="1179"/>
                    <a:pt x="1671" y="1178"/>
                    <a:pt x="1704" y="1175"/>
                  </a:cubicBezTo>
                  <a:cubicBezTo>
                    <a:pt x="1636" y="1084"/>
                    <a:pt x="1557" y="994"/>
                    <a:pt x="1478" y="915"/>
                  </a:cubicBezTo>
                  <a:cubicBezTo>
                    <a:pt x="1309" y="746"/>
                    <a:pt x="1117" y="599"/>
                    <a:pt x="925" y="475"/>
                  </a:cubicBezTo>
                  <a:cubicBezTo>
                    <a:pt x="813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15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6098041" y="355038"/>
              <a:ext cx="44582" cy="34903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03"/>
                    <a:pt x="46" y="193"/>
                    <a:pt x="91" y="283"/>
                  </a:cubicBezTo>
                  <a:cubicBezTo>
                    <a:pt x="170" y="464"/>
                    <a:pt x="305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095" y="1017"/>
                    <a:pt x="1197" y="1017"/>
                    <a:pt x="1298" y="1017"/>
                  </a:cubicBezTo>
                  <a:cubicBezTo>
                    <a:pt x="1264" y="926"/>
                    <a:pt x="1208" y="836"/>
                    <a:pt x="1152" y="757"/>
                  </a:cubicBezTo>
                  <a:cubicBezTo>
                    <a:pt x="1039" y="599"/>
                    <a:pt x="915" y="464"/>
                    <a:pt x="757" y="362"/>
                  </a:cubicBezTo>
                  <a:cubicBezTo>
                    <a:pt x="678" y="306"/>
                    <a:pt x="599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2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6208792" y="96369"/>
              <a:ext cx="52716" cy="26907"/>
            </a:xfrm>
            <a:custGeom>
              <a:avLst/>
              <a:gdLst/>
              <a:ahLst/>
              <a:cxnLst/>
              <a:rect l="l" t="t" r="r" b="b"/>
              <a:pathLst>
                <a:path w="1536" h="784" extrusionOk="0">
                  <a:moveTo>
                    <a:pt x="294" y="0"/>
                  </a:moveTo>
                  <a:cubicBezTo>
                    <a:pt x="193" y="11"/>
                    <a:pt x="102" y="34"/>
                    <a:pt x="1" y="68"/>
                  </a:cubicBezTo>
                  <a:cubicBezTo>
                    <a:pt x="69" y="136"/>
                    <a:pt x="148" y="203"/>
                    <a:pt x="227" y="271"/>
                  </a:cubicBezTo>
                  <a:lnTo>
                    <a:pt x="452" y="429"/>
                  </a:lnTo>
                  <a:cubicBezTo>
                    <a:pt x="531" y="474"/>
                    <a:pt x="610" y="519"/>
                    <a:pt x="701" y="564"/>
                  </a:cubicBezTo>
                  <a:cubicBezTo>
                    <a:pt x="870" y="643"/>
                    <a:pt x="1050" y="711"/>
                    <a:pt x="1231" y="756"/>
                  </a:cubicBezTo>
                  <a:cubicBezTo>
                    <a:pt x="1305" y="773"/>
                    <a:pt x="1380" y="783"/>
                    <a:pt x="1454" y="783"/>
                  </a:cubicBezTo>
                  <a:cubicBezTo>
                    <a:pt x="1481" y="783"/>
                    <a:pt x="1508" y="782"/>
                    <a:pt x="1536" y="779"/>
                  </a:cubicBezTo>
                  <a:cubicBezTo>
                    <a:pt x="1502" y="688"/>
                    <a:pt x="1445" y="598"/>
                    <a:pt x="1389" y="519"/>
                  </a:cubicBezTo>
                  <a:cubicBezTo>
                    <a:pt x="1332" y="440"/>
                    <a:pt x="1265" y="373"/>
                    <a:pt x="1186" y="305"/>
                  </a:cubicBezTo>
                  <a:cubicBezTo>
                    <a:pt x="1095" y="248"/>
                    <a:pt x="1005" y="181"/>
                    <a:pt x="904" y="136"/>
                  </a:cubicBezTo>
                  <a:cubicBezTo>
                    <a:pt x="712" y="45"/>
                    <a:pt x="509" y="0"/>
                    <a:pt x="29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6793193" y="782597"/>
              <a:ext cx="20558" cy="64316"/>
            </a:xfrm>
            <a:custGeom>
              <a:avLst/>
              <a:gdLst/>
              <a:ahLst/>
              <a:cxnLst/>
              <a:rect l="l" t="t" r="r" b="b"/>
              <a:pathLst>
                <a:path w="599" h="1874" extrusionOk="0">
                  <a:moveTo>
                    <a:pt x="294" y="1"/>
                  </a:moveTo>
                  <a:cubicBezTo>
                    <a:pt x="136" y="1"/>
                    <a:pt x="1" y="418"/>
                    <a:pt x="1" y="937"/>
                  </a:cubicBezTo>
                  <a:cubicBezTo>
                    <a:pt x="1" y="1456"/>
                    <a:pt x="136" y="1874"/>
                    <a:pt x="294" y="1874"/>
                  </a:cubicBezTo>
                  <a:cubicBezTo>
                    <a:pt x="463" y="1874"/>
                    <a:pt x="599" y="1456"/>
                    <a:pt x="599" y="937"/>
                  </a:cubicBezTo>
                  <a:cubicBezTo>
                    <a:pt x="599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6752524" y="70784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6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56"/>
                    <a:pt x="136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52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6736668" y="806998"/>
              <a:ext cx="20180" cy="64728"/>
            </a:xfrm>
            <a:custGeom>
              <a:avLst/>
              <a:gdLst/>
              <a:ahLst/>
              <a:cxnLst/>
              <a:rect l="l" t="t" r="r" b="b"/>
              <a:pathLst>
                <a:path w="588" h="1886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6699465" y="741173"/>
              <a:ext cx="20592" cy="64693"/>
            </a:xfrm>
            <a:custGeom>
              <a:avLst/>
              <a:gdLst/>
              <a:ahLst/>
              <a:cxnLst/>
              <a:rect l="l" t="t" r="r" b="b"/>
              <a:pathLst>
                <a:path w="600" h="1885" extrusionOk="0">
                  <a:moveTo>
                    <a:pt x="306" y="0"/>
                  </a:moveTo>
                  <a:cubicBezTo>
                    <a:pt x="148" y="0"/>
                    <a:pt x="1" y="418"/>
                    <a:pt x="1" y="937"/>
                  </a:cubicBezTo>
                  <a:cubicBezTo>
                    <a:pt x="1" y="1456"/>
                    <a:pt x="148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64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6709933" y="651323"/>
              <a:ext cx="20180" cy="64693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63" y="1885"/>
                    <a:pt x="587" y="1456"/>
                    <a:pt x="587" y="937"/>
                  </a:cubicBezTo>
                  <a:cubicBezTo>
                    <a:pt x="587" y="418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6840074" y="732661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36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4914928" y="279500"/>
              <a:ext cx="512020" cy="355418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8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4932740" y="220676"/>
              <a:ext cx="594491" cy="408614"/>
            </a:xfrm>
            <a:custGeom>
              <a:avLst/>
              <a:gdLst/>
              <a:ahLst/>
              <a:cxnLst/>
              <a:rect l="l" t="t" r="r" b="b"/>
              <a:pathLst>
                <a:path w="17322" h="11906" extrusionOk="0">
                  <a:moveTo>
                    <a:pt x="17322" y="0"/>
                  </a:moveTo>
                  <a:lnTo>
                    <a:pt x="17322" y="0"/>
                  </a:lnTo>
                  <a:cubicBezTo>
                    <a:pt x="17321" y="1"/>
                    <a:pt x="16182" y="655"/>
                    <a:pt x="14501" y="1670"/>
                  </a:cubicBezTo>
                  <a:cubicBezTo>
                    <a:pt x="13722" y="2144"/>
                    <a:pt x="12831" y="2686"/>
                    <a:pt x="11883" y="3284"/>
                  </a:cubicBezTo>
                  <a:cubicBezTo>
                    <a:pt x="11465" y="3126"/>
                    <a:pt x="11048" y="2968"/>
                    <a:pt x="10630" y="2821"/>
                  </a:cubicBezTo>
                  <a:cubicBezTo>
                    <a:pt x="10393" y="2742"/>
                    <a:pt x="10145" y="2675"/>
                    <a:pt x="9908" y="2596"/>
                  </a:cubicBezTo>
                  <a:cubicBezTo>
                    <a:pt x="9660" y="2551"/>
                    <a:pt x="9411" y="2494"/>
                    <a:pt x="9163" y="2460"/>
                  </a:cubicBezTo>
                  <a:lnTo>
                    <a:pt x="9163" y="2460"/>
                  </a:lnTo>
                  <a:cubicBezTo>
                    <a:pt x="9400" y="2562"/>
                    <a:pt x="9626" y="2641"/>
                    <a:pt x="9863" y="2742"/>
                  </a:cubicBezTo>
                  <a:cubicBezTo>
                    <a:pt x="10100" y="2833"/>
                    <a:pt x="10325" y="2934"/>
                    <a:pt x="10551" y="3036"/>
                  </a:cubicBezTo>
                  <a:cubicBezTo>
                    <a:pt x="10901" y="3183"/>
                    <a:pt x="11251" y="3329"/>
                    <a:pt x="11601" y="3453"/>
                  </a:cubicBezTo>
                  <a:cubicBezTo>
                    <a:pt x="11003" y="3826"/>
                    <a:pt x="10382" y="4232"/>
                    <a:pt x="9761" y="4638"/>
                  </a:cubicBezTo>
                  <a:cubicBezTo>
                    <a:pt x="9739" y="4604"/>
                    <a:pt x="9716" y="4570"/>
                    <a:pt x="9682" y="4559"/>
                  </a:cubicBezTo>
                  <a:lnTo>
                    <a:pt x="8994" y="4356"/>
                  </a:lnTo>
                  <a:cubicBezTo>
                    <a:pt x="8757" y="4311"/>
                    <a:pt x="8520" y="4266"/>
                    <a:pt x="8294" y="4221"/>
                  </a:cubicBezTo>
                  <a:cubicBezTo>
                    <a:pt x="8057" y="4176"/>
                    <a:pt x="7832" y="4142"/>
                    <a:pt x="7595" y="4097"/>
                  </a:cubicBezTo>
                  <a:cubicBezTo>
                    <a:pt x="7369" y="4063"/>
                    <a:pt x="7143" y="4006"/>
                    <a:pt x="6906" y="3972"/>
                  </a:cubicBezTo>
                  <a:lnTo>
                    <a:pt x="6906" y="3972"/>
                  </a:lnTo>
                  <a:cubicBezTo>
                    <a:pt x="7121" y="4063"/>
                    <a:pt x="7335" y="4142"/>
                    <a:pt x="7561" y="4232"/>
                  </a:cubicBezTo>
                  <a:cubicBezTo>
                    <a:pt x="7787" y="4322"/>
                    <a:pt x="8012" y="4379"/>
                    <a:pt x="8249" y="4435"/>
                  </a:cubicBezTo>
                  <a:cubicBezTo>
                    <a:pt x="8475" y="4503"/>
                    <a:pt x="8701" y="4559"/>
                    <a:pt x="8926" y="4616"/>
                  </a:cubicBezTo>
                  <a:cubicBezTo>
                    <a:pt x="9107" y="4672"/>
                    <a:pt x="9299" y="4728"/>
                    <a:pt x="9479" y="4785"/>
                  </a:cubicBezTo>
                  <a:cubicBezTo>
                    <a:pt x="9479" y="4796"/>
                    <a:pt x="9479" y="4807"/>
                    <a:pt x="9479" y="4807"/>
                  </a:cubicBezTo>
                  <a:cubicBezTo>
                    <a:pt x="9118" y="5044"/>
                    <a:pt x="8746" y="5281"/>
                    <a:pt x="8385" y="5518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4" y="5620"/>
                    <a:pt x="6805" y="5563"/>
                    <a:pt x="6545" y="5518"/>
                  </a:cubicBezTo>
                  <a:cubicBezTo>
                    <a:pt x="6015" y="5439"/>
                    <a:pt x="5507" y="5349"/>
                    <a:pt x="4977" y="5281"/>
                  </a:cubicBezTo>
                  <a:lnTo>
                    <a:pt x="4977" y="5281"/>
                  </a:lnTo>
                  <a:cubicBezTo>
                    <a:pt x="5225" y="5372"/>
                    <a:pt x="5473" y="5451"/>
                    <a:pt x="5733" y="5530"/>
                  </a:cubicBezTo>
                  <a:lnTo>
                    <a:pt x="6489" y="5744"/>
                  </a:lnTo>
                  <a:cubicBezTo>
                    <a:pt x="6748" y="5812"/>
                    <a:pt x="6997" y="5879"/>
                    <a:pt x="7256" y="5947"/>
                  </a:cubicBezTo>
                  <a:lnTo>
                    <a:pt x="7606" y="6060"/>
                  </a:lnTo>
                  <a:cubicBezTo>
                    <a:pt x="7324" y="6241"/>
                    <a:pt x="7042" y="6432"/>
                    <a:pt x="6771" y="6624"/>
                  </a:cubicBezTo>
                  <a:cubicBezTo>
                    <a:pt x="6466" y="6827"/>
                    <a:pt x="6173" y="7030"/>
                    <a:pt x="5879" y="7234"/>
                  </a:cubicBezTo>
                  <a:cubicBezTo>
                    <a:pt x="5778" y="7188"/>
                    <a:pt x="5688" y="7143"/>
                    <a:pt x="5586" y="7109"/>
                  </a:cubicBezTo>
                  <a:cubicBezTo>
                    <a:pt x="5372" y="7030"/>
                    <a:pt x="5146" y="6963"/>
                    <a:pt x="4932" y="6895"/>
                  </a:cubicBezTo>
                  <a:cubicBezTo>
                    <a:pt x="4706" y="6827"/>
                    <a:pt x="4480" y="6805"/>
                    <a:pt x="4255" y="6760"/>
                  </a:cubicBezTo>
                  <a:cubicBezTo>
                    <a:pt x="4018" y="6748"/>
                    <a:pt x="3792" y="6737"/>
                    <a:pt x="3566" y="6737"/>
                  </a:cubicBezTo>
                  <a:cubicBezTo>
                    <a:pt x="3792" y="6805"/>
                    <a:pt x="4006" y="6850"/>
                    <a:pt x="4221" y="6906"/>
                  </a:cubicBezTo>
                  <a:cubicBezTo>
                    <a:pt x="4435" y="6963"/>
                    <a:pt x="4650" y="7042"/>
                    <a:pt x="4864" y="7109"/>
                  </a:cubicBezTo>
                  <a:cubicBezTo>
                    <a:pt x="5078" y="7177"/>
                    <a:pt x="5270" y="7279"/>
                    <a:pt x="5485" y="7358"/>
                  </a:cubicBezTo>
                  <a:lnTo>
                    <a:pt x="5620" y="7414"/>
                  </a:lnTo>
                  <a:cubicBezTo>
                    <a:pt x="5485" y="7516"/>
                    <a:pt x="5338" y="7617"/>
                    <a:pt x="5214" y="7719"/>
                  </a:cubicBezTo>
                  <a:cubicBezTo>
                    <a:pt x="4774" y="8035"/>
                    <a:pt x="4379" y="8328"/>
                    <a:pt x="3995" y="8599"/>
                  </a:cubicBezTo>
                  <a:cubicBezTo>
                    <a:pt x="3995" y="8599"/>
                    <a:pt x="4006" y="8588"/>
                    <a:pt x="4006" y="8576"/>
                  </a:cubicBezTo>
                  <a:lnTo>
                    <a:pt x="4006" y="8565"/>
                  </a:lnTo>
                  <a:cubicBezTo>
                    <a:pt x="4006" y="8486"/>
                    <a:pt x="3950" y="8418"/>
                    <a:pt x="3882" y="8418"/>
                  </a:cubicBezTo>
                  <a:lnTo>
                    <a:pt x="3860" y="8418"/>
                  </a:lnTo>
                  <a:cubicBezTo>
                    <a:pt x="3510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4" y="8452"/>
                    <a:pt x="2415" y="8542"/>
                    <a:pt x="2765" y="8610"/>
                  </a:cubicBezTo>
                  <a:cubicBezTo>
                    <a:pt x="3070" y="8655"/>
                    <a:pt x="3386" y="8667"/>
                    <a:pt x="3690" y="8689"/>
                  </a:cubicBezTo>
                  <a:cubicBezTo>
                    <a:pt x="3690" y="8746"/>
                    <a:pt x="3679" y="8791"/>
                    <a:pt x="3668" y="8847"/>
                  </a:cubicBezTo>
                  <a:cubicBezTo>
                    <a:pt x="3250" y="9174"/>
                    <a:pt x="2855" y="9479"/>
                    <a:pt x="2494" y="9761"/>
                  </a:cubicBezTo>
                  <a:cubicBezTo>
                    <a:pt x="2111" y="10077"/>
                    <a:pt x="1749" y="10348"/>
                    <a:pt x="1456" y="10607"/>
                  </a:cubicBezTo>
                  <a:cubicBezTo>
                    <a:pt x="1163" y="10878"/>
                    <a:pt x="892" y="11115"/>
                    <a:pt x="677" y="11307"/>
                  </a:cubicBezTo>
                  <a:lnTo>
                    <a:pt x="0" y="11905"/>
                  </a:lnTo>
                  <a:lnTo>
                    <a:pt x="711" y="11341"/>
                  </a:lnTo>
                  <a:lnTo>
                    <a:pt x="1524" y="10698"/>
                  </a:lnTo>
                  <a:cubicBezTo>
                    <a:pt x="1828" y="10438"/>
                    <a:pt x="2201" y="10179"/>
                    <a:pt x="2596" y="9885"/>
                  </a:cubicBezTo>
                  <a:lnTo>
                    <a:pt x="3611" y="9129"/>
                  </a:lnTo>
                  <a:lnTo>
                    <a:pt x="3611" y="9129"/>
                  </a:lnTo>
                  <a:cubicBezTo>
                    <a:pt x="3510" y="9648"/>
                    <a:pt x="3453" y="10179"/>
                    <a:pt x="3420" y="10709"/>
                  </a:cubicBezTo>
                  <a:cubicBezTo>
                    <a:pt x="3623" y="10111"/>
                    <a:pt x="3792" y="9513"/>
                    <a:pt x="3927" y="8904"/>
                  </a:cubicBezTo>
                  <a:cubicBezTo>
                    <a:pt x="4367" y="8588"/>
                    <a:pt x="4841" y="8260"/>
                    <a:pt x="5327" y="7922"/>
                  </a:cubicBezTo>
                  <a:cubicBezTo>
                    <a:pt x="5507" y="7798"/>
                    <a:pt x="5688" y="7674"/>
                    <a:pt x="5868" y="7549"/>
                  </a:cubicBezTo>
                  <a:lnTo>
                    <a:pt x="5970" y="7595"/>
                  </a:lnTo>
                  <a:cubicBezTo>
                    <a:pt x="5755" y="8272"/>
                    <a:pt x="5586" y="8971"/>
                    <a:pt x="5451" y="9671"/>
                  </a:cubicBezTo>
                  <a:cubicBezTo>
                    <a:pt x="5767" y="8983"/>
                    <a:pt x="6037" y="8272"/>
                    <a:pt x="6263" y="7561"/>
                  </a:cubicBezTo>
                  <a:cubicBezTo>
                    <a:pt x="6286" y="7493"/>
                    <a:pt x="6252" y="7414"/>
                    <a:pt x="6195" y="7391"/>
                  </a:cubicBezTo>
                  <a:lnTo>
                    <a:pt x="6128" y="7358"/>
                  </a:lnTo>
                  <a:cubicBezTo>
                    <a:pt x="6376" y="7188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798" y="6353"/>
                    <a:pt x="7764" y="6511"/>
                    <a:pt x="7730" y="6658"/>
                  </a:cubicBezTo>
                  <a:cubicBezTo>
                    <a:pt x="7674" y="6872"/>
                    <a:pt x="7617" y="7076"/>
                    <a:pt x="7572" y="7301"/>
                  </a:cubicBezTo>
                  <a:cubicBezTo>
                    <a:pt x="7527" y="7516"/>
                    <a:pt x="7482" y="7741"/>
                    <a:pt x="7459" y="7967"/>
                  </a:cubicBezTo>
                  <a:cubicBezTo>
                    <a:pt x="7459" y="8080"/>
                    <a:pt x="7459" y="8193"/>
                    <a:pt x="7448" y="8306"/>
                  </a:cubicBezTo>
                  <a:cubicBezTo>
                    <a:pt x="7437" y="8418"/>
                    <a:pt x="7471" y="8531"/>
                    <a:pt x="7482" y="8633"/>
                  </a:cubicBezTo>
                  <a:lnTo>
                    <a:pt x="7516" y="8306"/>
                  </a:lnTo>
                  <a:cubicBezTo>
                    <a:pt x="7538" y="8193"/>
                    <a:pt x="7561" y="8091"/>
                    <a:pt x="7583" y="7990"/>
                  </a:cubicBezTo>
                  <a:cubicBezTo>
                    <a:pt x="7606" y="7888"/>
                    <a:pt x="7640" y="7775"/>
                    <a:pt x="7662" y="7674"/>
                  </a:cubicBezTo>
                  <a:lnTo>
                    <a:pt x="7764" y="7358"/>
                  </a:lnTo>
                  <a:cubicBezTo>
                    <a:pt x="7832" y="7143"/>
                    <a:pt x="7899" y="6940"/>
                    <a:pt x="7978" y="6726"/>
                  </a:cubicBezTo>
                  <a:cubicBezTo>
                    <a:pt x="8046" y="6511"/>
                    <a:pt x="8102" y="6308"/>
                    <a:pt x="8148" y="6083"/>
                  </a:cubicBezTo>
                  <a:cubicBezTo>
                    <a:pt x="8159" y="6060"/>
                    <a:pt x="8148" y="6026"/>
                    <a:pt x="8136" y="6004"/>
                  </a:cubicBezTo>
                  <a:lnTo>
                    <a:pt x="8520" y="5755"/>
                  </a:lnTo>
                  <a:lnTo>
                    <a:pt x="9411" y="5169"/>
                  </a:lnTo>
                  <a:lnTo>
                    <a:pt x="9411" y="5169"/>
                  </a:lnTo>
                  <a:cubicBezTo>
                    <a:pt x="9321" y="5846"/>
                    <a:pt x="9253" y="6534"/>
                    <a:pt x="9231" y="7222"/>
                  </a:cubicBezTo>
                  <a:cubicBezTo>
                    <a:pt x="9434" y="6489"/>
                    <a:pt x="9592" y="5733"/>
                    <a:pt x="9716" y="4965"/>
                  </a:cubicBezTo>
                  <a:cubicBezTo>
                    <a:pt x="10404" y="4514"/>
                    <a:pt x="11082" y="4063"/>
                    <a:pt x="11747" y="3634"/>
                  </a:cubicBezTo>
                  <a:lnTo>
                    <a:pt x="11770" y="3623"/>
                  </a:lnTo>
                  <a:lnTo>
                    <a:pt x="11770" y="3623"/>
                  </a:lnTo>
                  <a:cubicBezTo>
                    <a:pt x="11634" y="3950"/>
                    <a:pt x="11510" y="4277"/>
                    <a:pt x="11386" y="4604"/>
                  </a:cubicBezTo>
                  <a:cubicBezTo>
                    <a:pt x="11273" y="5022"/>
                    <a:pt x="11161" y="5439"/>
                    <a:pt x="11070" y="5857"/>
                  </a:cubicBezTo>
                  <a:cubicBezTo>
                    <a:pt x="11251" y="5473"/>
                    <a:pt x="11420" y="5078"/>
                    <a:pt x="11589" y="4672"/>
                  </a:cubicBezTo>
                  <a:cubicBezTo>
                    <a:pt x="11770" y="4300"/>
                    <a:pt x="11939" y="3905"/>
                    <a:pt x="12108" y="3521"/>
                  </a:cubicBezTo>
                  <a:cubicBezTo>
                    <a:pt x="12120" y="3487"/>
                    <a:pt x="12120" y="3442"/>
                    <a:pt x="12108" y="3408"/>
                  </a:cubicBezTo>
                  <a:cubicBezTo>
                    <a:pt x="13000" y="2833"/>
                    <a:pt x="13846" y="2280"/>
                    <a:pt x="14580" y="1806"/>
                  </a:cubicBezTo>
                  <a:cubicBezTo>
                    <a:pt x="16227" y="734"/>
                    <a:pt x="17321" y="1"/>
                    <a:pt x="17322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7289288" y="2452128"/>
              <a:ext cx="146821" cy="252938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5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6535656" y="2525435"/>
              <a:ext cx="908965" cy="873684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09" y="6858"/>
                    <a:pt x="1140" y="8562"/>
                    <a:pt x="576" y="10379"/>
                  </a:cubicBezTo>
                  <a:cubicBezTo>
                    <a:pt x="226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17" y="25456"/>
                    <a:pt x="11120" y="25456"/>
                  </a:cubicBezTo>
                  <a:cubicBezTo>
                    <a:pt x="11183" y="25456"/>
                    <a:pt x="11245" y="25456"/>
                    <a:pt x="11308" y="25454"/>
                  </a:cubicBezTo>
                  <a:cubicBezTo>
                    <a:pt x="11781" y="25443"/>
                    <a:pt x="12255" y="25387"/>
                    <a:pt x="12718" y="25285"/>
                  </a:cubicBezTo>
                  <a:cubicBezTo>
                    <a:pt x="14275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53" y="20298"/>
                    <a:pt x="24815" y="18447"/>
                    <a:pt x="25559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599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6641018" y="3155413"/>
              <a:ext cx="18601" cy="27936"/>
            </a:xfrm>
            <a:custGeom>
              <a:avLst/>
              <a:gdLst/>
              <a:ahLst/>
              <a:cxnLst/>
              <a:rect l="l" t="t" r="r" b="b"/>
              <a:pathLst>
                <a:path w="542" h="814" extrusionOk="0">
                  <a:moveTo>
                    <a:pt x="147" y="1"/>
                  </a:moveTo>
                  <a:cubicBezTo>
                    <a:pt x="102" y="57"/>
                    <a:pt x="68" y="114"/>
                    <a:pt x="45" y="170"/>
                  </a:cubicBezTo>
                  <a:cubicBezTo>
                    <a:pt x="11" y="272"/>
                    <a:pt x="0" y="384"/>
                    <a:pt x="34" y="486"/>
                  </a:cubicBezTo>
                  <a:cubicBezTo>
                    <a:pt x="79" y="599"/>
                    <a:pt x="158" y="689"/>
                    <a:pt x="271" y="757"/>
                  </a:cubicBezTo>
                  <a:cubicBezTo>
                    <a:pt x="327" y="791"/>
                    <a:pt x="384" y="813"/>
                    <a:pt x="451" y="813"/>
                  </a:cubicBezTo>
                  <a:cubicBezTo>
                    <a:pt x="474" y="757"/>
                    <a:pt x="497" y="700"/>
                    <a:pt x="519" y="633"/>
                  </a:cubicBezTo>
                  <a:cubicBezTo>
                    <a:pt x="542" y="542"/>
                    <a:pt x="530" y="441"/>
                    <a:pt x="497" y="362"/>
                  </a:cubicBezTo>
                  <a:cubicBezTo>
                    <a:pt x="463" y="260"/>
                    <a:pt x="395" y="170"/>
                    <a:pt x="316" y="102"/>
                  </a:cubicBezTo>
                  <a:cubicBezTo>
                    <a:pt x="260" y="57"/>
                    <a:pt x="203" y="23"/>
                    <a:pt x="147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6612738" y="3113577"/>
              <a:ext cx="17057" cy="3181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12" y="655"/>
                    <a:pt x="68" y="757"/>
                  </a:cubicBezTo>
                  <a:cubicBezTo>
                    <a:pt x="79" y="802"/>
                    <a:pt x="102" y="836"/>
                    <a:pt x="136" y="870"/>
                  </a:cubicBezTo>
                  <a:cubicBezTo>
                    <a:pt x="136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18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7314102" y="2777069"/>
              <a:ext cx="16268" cy="31403"/>
            </a:xfrm>
            <a:custGeom>
              <a:avLst/>
              <a:gdLst/>
              <a:ahLst/>
              <a:cxnLst/>
              <a:rect l="l" t="t" r="r" b="b"/>
              <a:pathLst>
                <a:path w="474" h="915" extrusionOk="0">
                  <a:moveTo>
                    <a:pt x="158" y="0"/>
                  </a:moveTo>
                  <a:cubicBezTo>
                    <a:pt x="113" y="45"/>
                    <a:pt x="79" y="102"/>
                    <a:pt x="45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6" y="688"/>
                    <a:pt x="124" y="767"/>
                  </a:cubicBezTo>
                  <a:cubicBezTo>
                    <a:pt x="158" y="824"/>
                    <a:pt x="203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395" y="192"/>
                    <a:pt x="316" y="113"/>
                  </a:cubicBezTo>
                  <a:cubicBezTo>
                    <a:pt x="271" y="68"/>
                    <a:pt x="214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7336925" y="2811904"/>
              <a:ext cx="16680" cy="36448"/>
            </a:xfrm>
            <a:custGeom>
              <a:avLst/>
              <a:gdLst/>
              <a:ahLst/>
              <a:cxnLst/>
              <a:rect l="l" t="t" r="r" b="b"/>
              <a:pathLst>
                <a:path w="486" h="1062" extrusionOk="0">
                  <a:moveTo>
                    <a:pt x="204" y="1"/>
                  </a:moveTo>
                  <a:cubicBezTo>
                    <a:pt x="159" y="46"/>
                    <a:pt x="114" y="113"/>
                    <a:pt x="91" y="181"/>
                  </a:cubicBezTo>
                  <a:cubicBezTo>
                    <a:pt x="57" y="226"/>
                    <a:pt x="35" y="294"/>
                    <a:pt x="23" y="350"/>
                  </a:cubicBezTo>
                  <a:cubicBezTo>
                    <a:pt x="12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59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86" y="508"/>
                  </a:cubicBezTo>
                  <a:cubicBezTo>
                    <a:pt x="475" y="305"/>
                    <a:pt x="373" y="125"/>
                    <a:pt x="204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6736256" y="3234040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0"/>
                  </a:moveTo>
                  <a:cubicBezTo>
                    <a:pt x="125" y="0"/>
                    <a:pt x="1" y="294"/>
                    <a:pt x="170" y="463"/>
                  </a:cubicBezTo>
                  <a:cubicBezTo>
                    <a:pt x="224" y="517"/>
                    <a:pt x="291" y="541"/>
                    <a:pt x="357" y="541"/>
                  </a:cubicBezTo>
                  <a:cubicBezTo>
                    <a:pt x="497" y="541"/>
                    <a:pt x="633" y="432"/>
                    <a:pt x="633" y="271"/>
                  </a:cubicBezTo>
                  <a:cubicBezTo>
                    <a:pt x="633" y="124"/>
                    <a:pt x="520" y="0"/>
                    <a:pt x="36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6771503" y="3292899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8" y="517"/>
                    <a:pt x="296" y="541"/>
                    <a:pt x="362" y="541"/>
                  </a:cubicBezTo>
                  <a:cubicBezTo>
                    <a:pt x="502" y="541"/>
                    <a:pt x="633" y="433"/>
                    <a:pt x="633" y="271"/>
                  </a:cubicBezTo>
                  <a:cubicBezTo>
                    <a:pt x="633" y="125"/>
                    <a:pt x="520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6795149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69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6830396" y="3316134"/>
              <a:ext cx="21690" cy="18842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6889255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6654163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14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7171193" y="2610926"/>
              <a:ext cx="21725" cy="18979"/>
            </a:xfrm>
            <a:custGeom>
              <a:avLst/>
              <a:gdLst/>
              <a:ahLst/>
              <a:cxnLst/>
              <a:rect l="l" t="t" r="r" b="b"/>
              <a:pathLst>
                <a:path w="633" h="553" extrusionOk="0">
                  <a:moveTo>
                    <a:pt x="361" y="0"/>
                  </a:moveTo>
                  <a:cubicBezTo>
                    <a:pt x="124" y="0"/>
                    <a:pt x="0" y="294"/>
                    <a:pt x="169" y="474"/>
                  </a:cubicBezTo>
                  <a:cubicBezTo>
                    <a:pt x="224" y="528"/>
                    <a:pt x="290" y="552"/>
                    <a:pt x="356" y="552"/>
                  </a:cubicBezTo>
                  <a:cubicBezTo>
                    <a:pt x="496" y="552"/>
                    <a:pt x="632" y="443"/>
                    <a:pt x="632" y="282"/>
                  </a:cubicBezTo>
                  <a:cubicBezTo>
                    <a:pt x="632" y="124"/>
                    <a:pt x="519" y="0"/>
                    <a:pt x="36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7194805" y="2681763"/>
              <a:ext cx="21725" cy="18636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0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2" y="433"/>
                    <a:pt x="632" y="272"/>
                  </a:cubicBezTo>
                  <a:cubicBezTo>
                    <a:pt x="632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7373716" y="2964285"/>
              <a:ext cx="19597" cy="18636"/>
            </a:xfrm>
            <a:custGeom>
              <a:avLst/>
              <a:gdLst/>
              <a:ahLst/>
              <a:cxnLst/>
              <a:rect l="l" t="t" r="r" b="b"/>
              <a:pathLst>
                <a:path w="571" h="543" extrusionOk="0">
                  <a:moveTo>
                    <a:pt x="283" y="1"/>
                  </a:moveTo>
                  <a:cubicBezTo>
                    <a:pt x="153" y="1"/>
                    <a:pt x="23" y="86"/>
                    <a:pt x="12" y="255"/>
                  </a:cubicBezTo>
                  <a:cubicBezTo>
                    <a:pt x="1" y="447"/>
                    <a:pt x="145" y="543"/>
                    <a:pt x="287" y="543"/>
                  </a:cubicBezTo>
                  <a:cubicBezTo>
                    <a:pt x="430" y="543"/>
                    <a:pt x="571" y="447"/>
                    <a:pt x="554" y="255"/>
                  </a:cubicBezTo>
                  <a:cubicBezTo>
                    <a:pt x="542" y="86"/>
                    <a:pt x="413" y="1"/>
                    <a:pt x="28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7230155" y="2987348"/>
              <a:ext cx="21622" cy="18601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06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05" y="0"/>
                    <a:pt x="358" y="0"/>
                  </a:cubicBezTo>
                  <a:cubicBezTo>
                    <a:pt x="354" y="0"/>
                    <a:pt x="349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7053853" y="3316134"/>
              <a:ext cx="21690" cy="18670"/>
            </a:xfrm>
            <a:custGeom>
              <a:avLst/>
              <a:gdLst/>
              <a:ahLst/>
              <a:cxnLst/>
              <a:rect l="l" t="t" r="r" b="b"/>
              <a:pathLst>
                <a:path w="632" h="544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499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7315440" y="3081076"/>
              <a:ext cx="18807" cy="18601"/>
            </a:xfrm>
            <a:custGeom>
              <a:avLst/>
              <a:gdLst/>
              <a:ahLst/>
              <a:cxnLst/>
              <a:rect l="l" t="t" r="r" b="b"/>
              <a:pathLst>
                <a:path w="548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2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6998083" y="3281779"/>
              <a:ext cx="18601" cy="1716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0" y="415"/>
                    <a:pt x="542" y="246"/>
                  </a:cubicBezTo>
                  <a:cubicBezTo>
                    <a:pt x="530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7123935" y="2658151"/>
              <a:ext cx="22102" cy="18601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3" y="1"/>
                  </a:moveTo>
                  <a:cubicBezTo>
                    <a:pt x="125" y="1"/>
                    <a:pt x="0" y="294"/>
                    <a:pt x="181" y="463"/>
                  </a:cubicBezTo>
                  <a:cubicBezTo>
                    <a:pt x="235" y="518"/>
                    <a:pt x="302" y="542"/>
                    <a:pt x="368" y="542"/>
                  </a:cubicBezTo>
                  <a:cubicBezTo>
                    <a:pt x="508" y="542"/>
                    <a:pt x="644" y="433"/>
                    <a:pt x="644" y="272"/>
                  </a:cubicBezTo>
                  <a:cubicBezTo>
                    <a:pt x="644" y="125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6877243" y="2575680"/>
              <a:ext cx="21725" cy="1867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73" y="0"/>
                  </a:moveTo>
                  <a:cubicBezTo>
                    <a:pt x="125" y="0"/>
                    <a:pt x="0" y="294"/>
                    <a:pt x="170" y="463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8421299" y="4016708"/>
              <a:ext cx="114286" cy="114663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47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29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7884912" y="3848265"/>
              <a:ext cx="566246" cy="188623"/>
            </a:xfrm>
            <a:custGeom>
              <a:avLst/>
              <a:gdLst/>
              <a:ahLst/>
              <a:cxnLst/>
              <a:rect l="l" t="t" r="r" b="b"/>
              <a:pathLst>
                <a:path w="16499" h="5496" extrusionOk="0">
                  <a:moveTo>
                    <a:pt x="5101" y="1"/>
                  </a:moveTo>
                  <a:cubicBezTo>
                    <a:pt x="4898" y="1"/>
                    <a:pt x="4695" y="4"/>
                    <a:pt x="4492" y="11"/>
                  </a:cubicBezTo>
                  <a:cubicBezTo>
                    <a:pt x="2833" y="79"/>
                    <a:pt x="599" y="677"/>
                    <a:pt x="1" y="2505"/>
                  </a:cubicBezTo>
                  <a:cubicBezTo>
                    <a:pt x="568" y="1938"/>
                    <a:pt x="1346" y="1624"/>
                    <a:pt x="2152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6" y="1693"/>
                    <a:pt x="5034" y="2415"/>
                    <a:pt x="6388" y="2708"/>
                  </a:cubicBezTo>
                  <a:cubicBezTo>
                    <a:pt x="7708" y="3013"/>
                    <a:pt x="8961" y="3555"/>
                    <a:pt x="10281" y="3859"/>
                  </a:cubicBezTo>
                  <a:cubicBezTo>
                    <a:pt x="11477" y="4119"/>
                    <a:pt x="12797" y="4412"/>
                    <a:pt x="13993" y="4875"/>
                  </a:cubicBezTo>
                  <a:cubicBezTo>
                    <a:pt x="14716" y="5134"/>
                    <a:pt x="15596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76" y="5428"/>
                    <a:pt x="16476" y="5394"/>
                  </a:cubicBezTo>
                  <a:cubicBezTo>
                    <a:pt x="15528" y="2776"/>
                    <a:pt x="12910" y="1230"/>
                    <a:pt x="10371" y="643"/>
                  </a:cubicBezTo>
                  <a:cubicBezTo>
                    <a:pt x="8650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7937971" y="3881933"/>
              <a:ext cx="510476" cy="149532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1" y="102"/>
                  </a:cubicBezTo>
                  <a:cubicBezTo>
                    <a:pt x="1152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4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69" y="351"/>
                    <a:pt x="4921" y="418"/>
                  </a:cubicBezTo>
                  <a:cubicBezTo>
                    <a:pt x="5372" y="520"/>
                    <a:pt x="5835" y="599"/>
                    <a:pt x="6297" y="734"/>
                  </a:cubicBezTo>
                  <a:cubicBezTo>
                    <a:pt x="6771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68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3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3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63" y="3792"/>
                    <a:pt x="13948" y="3646"/>
                    <a:pt x="13700" y="3476"/>
                  </a:cubicBezTo>
                  <a:cubicBezTo>
                    <a:pt x="13429" y="3273"/>
                    <a:pt x="13136" y="3104"/>
                    <a:pt x="12842" y="2946"/>
                  </a:cubicBezTo>
                  <a:lnTo>
                    <a:pt x="11770" y="2393"/>
                  </a:lnTo>
                  <a:cubicBezTo>
                    <a:pt x="11364" y="2201"/>
                    <a:pt x="10958" y="2021"/>
                    <a:pt x="10540" y="1874"/>
                  </a:cubicBezTo>
                  <a:cubicBezTo>
                    <a:pt x="9671" y="1535"/>
                    <a:pt x="8746" y="1197"/>
                    <a:pt x="7798" y="892"/>
                  </a:cubicBezTo>
                  <a:cubicBezTo>
                    <a:pt x="7324" y="734"/>
                    <a:pt x="6862" y="610"/>
                    <a:pt x="6376" y="486"/>
                  </a:cubicBezTo>
                  <a:cubicBezTo>
                    <a:pt x="5891" y="362"/>
                    <a:pt x="5417" y="283"/>
                    <a:pt x="4966" y="181"/>
                  </a:cubicBezTo>
                  <a:cubicBezTo>
                    <a:pt x="4503" y="114"/>
                    <a:pt x="4052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8103359" y="3856777"/>
              <a:ext cx="48837" cy="43792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26"/>
                  </a:cubicBezTo>
                  <a:cubicBezTo>
                    <a:pt x="361" y="361"/>
                    <a:pt x="553" y="486"/>
                    <a:pt x="745" y="643"/>
                  </a:cubicBezTo>
                  <a:cubicBezTo>
                    <a:pt x="824" y="711"/>
                    <a:pt x="903" y="790"/>
                    <a:pt x="982" y="869"/>
                  </a:cubicBezTo>
                  <a:cubicBezTo>
                    <a:pt x="1061" y="937"/>
                    <a:pt x="1129" y="1005"/>
                    <a:pt x="1185" y="1061"/>
                  </a:cubicBezTo>
                  <a:cubicBezTo>
                    <a:pt x="1219" y="1084"/>
                    <a:pt x="1241" y="1106"/>
                    <a:pt x="1264" y="1140"/>
                  </a:cubicBezTo>
                  <a:cubicBezTo>
                    <a:pt x="1287" y="1163"/>
                    <a:pt x="1309" y="1185"/>
                    <a:pt x="1332" y="1208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42"/>
                    <a:pt x="1422" y="1219"/>
                    <a:pt x="1422" y="1185"/>
                  </a:cubicBezTo>
                  <a:cubicBezTo>
                    <a:pt x="1422" y="1106"/>
                    <a:pt x="1399" y="1027"/>
                    <a:pt x="1366" y="948"/>
                  </a:cubicBezTo>
                  <a:cubicBezTo>
                    <a:pt x="1320" y="847"/>
                    <a:pt x="1264" y="745"/>
                    <a:pt x="1174" y="666"/>
                  </a:cubicBezTo>
                  <a:cubicBezTo>
                    <a:pt x="1084" y="587"/>
                    <a:pt x="971" y="519"/>
                    <a:pt x="869" y="463"/>
                  </a:cubicBezTo>
                  <a:cubicBezTo>
                    <a:pt x="643" y="339"/>
                    <a:pt x="429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8040622" y="3896279"/>
              <a:ext cx="83295" cy="12801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02" y="0"/>
                  </a:moveTo>
                  <a:cubicBezTo>
                    <a:pt x="2234" y="0"/>
                    <a:pt x="2133" y="0"/>
                    <a:pt x="2020" y="23"/>
                  </a:cubicBezTo>
                  <a:cubicBezTo>
                    <a:pt x="1907" y="34"/>
                    <a:pt x="1772" y="34"/>
                    <a:pt x="1636" y="68"/>
                  </a:cubicBezTo>
                  <a:cubicBezTo>
                    <a:pt x="1501" y="102"/>
                    <a:pt x="1354" y="124"/>
                    <a:pt x="1208" y="147"/>
                  </a:cubicBezTo>
                  <a:cubicBezTo>
                    <a:pt x="1033" y="169"/>
                    <a:pt x="853" y="181"/>
                    <a:pt x="675" y="181"/>
                  </a:cubicBezTo>
                  <a:cubicBezTo>
                    <a:pt x="577" y="181"/>
                    <a:pt x="480" y="178"/>
                    <a:pt x="384" y="170"/>
                  </a:cubicBezTo>
                  <a:cubicBezTo>
                    <a:pt x="282" y="170"/>
                    <a:pt x="192" y="158"/>
                    <a:pt x="102" y="136"/>
                  </a:cubicBezTo>
                  <a:cubicBezTo>
                    <a:pt x="34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81" y="215"/>
                    <a:pt x="271" y="249"/>
                    <a:pt x="361" y="271"/>
                  </a:cubicBezTo>
                  <a:cubicBezTo>
                    <a:pt x="643" y="339"/>
                    <a:pt x="937" y="373"/>
                    <a:pt x="1230" y="373"/>
                  </a:cubicBezTo>
                  <a:cubicBezTo>
                    <a:pt x="1377" y="373"/>
                    <a:pt x="1535" y="373"/>
                    <a:pt x="1693" y="350"/>
                  </a:cubicBezTo>
                  <a:cubicBezTo>
                    <a:pt x="1828" y="328"/>
                    <a:pt x="1952" y="294"/>
                    <a:pt x="2076" y="237"/>
                  </a:cubicBezTo>
                  <a:cubicBezTo>
                    <a:pt x="2201" y="181"/>
                    <a:pt x="2325" y="113"/>
                    <a:pt x="2426" y="23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8010798" y="3864121"/>
              <a:ext cx="23269" cy="21347"/>
            </a:xfrm>
            <a:custGeom>
              <a:avLst/>
              <a:gdLst/>
              <a:ahLst/>
              <a:cxnLst/>
              <a:rect l="l" t="t" r="r" b="b"/>
              <a:pathLst>
                <a:path w="678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02" y="80"/>
                    <a:pt x="203" y="181"/>
                    <a:pt x="294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07" y="508"/>
                    <a:pt x="407" y="565"/>
                    <a:pt x="407" y="576"/>
                  </a:cubicBezTo>
                  <a:lnTo>
                    <a:pt x="407" y="621"/>
                  </a:lnTo>
                  <a:lnTo>
                    <a:pt x="677" y="565"/>
                  </a:lnTo>
                  <a:lnTo>
                    <a:pt x="666" y="531"/>
                  </a:lnTo>
                  <a:cubicBezTo>
                    <a:pt x="655" y="497"/>
                    <a:pt x="644" y="463"/>
                    <a:pt x="632" y="429"/>
                  </a:cubicBezTo>
                  <a:cubicBezTo>
                    <a:pt x="565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8160673" y="3919136"/>
              <a:ext cx="63149" cy="27181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19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21" y="666"/>
                    <a:pt x="316" y="745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196" y="609"/>
                    <a:pt x="1309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70" y="350"/>
                    <a:pt x="1727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8207143" y="3922980"/>
              <a:ext cx="25980" cy="26392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52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13" y="667"/>
                  </a:cubicBezTo>
                  <a:lnTo>
                    <a:pt x="0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29" y="520"/>
                  </a:cubicBezTo>
                  <a:cubicBezTo>
                    <a:pt x="519" y="441"/>
                    <a:pt x="598" y="339"/>
                    <a:pt x="677" y="238"/>
                  </a:cubicBezTo>
                  <a:lnTo>
                    <a:pt x="756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8241600" y="3898990"/>
              <a:ext cx="13591" cy="32570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02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8241977" y="3880389"/>
              <a:ext cx="31025" cy="58893"/>
            </a:xfrm>
            <a:custGeom>
              <a:avLst/>
              <a:gdLst/>
              <a:ahLst/>
              <a:cxnLst/>
              <a:rect l="l" t="t" r="r" b="b"/>
              <a:pathLst>
                <a:path w="904" h="1716" extrusionOk="0">
                  <a:moveTo>
                    <a:pt x="1" y="1"/>
                  </a:moveTo>
                  <a:cubicBezTo>
                    <a:pt x="1" y="1"/>
                    <a:pt x="80" y="91"/>
                    <a:pt x="204" y="226"/>
                  </a:cubicBezTo>
                  <a:cubicBezTo>
                    <a:pt x="261" y="305"/>
                    <a:pt x="328" y="384"/>
                    <a:pt x="385" y="475"/>
                  </a:cubicBezTo>
                  <a:cubicBezTo>
                    <a:pt x="441" y="576"/>
                    <a:pt x="497" y="678"/>
                    <a:pt x="554" y="791"/>
                  </a:cubicBezTo>
                  <a:cubicBezTo>
                    <a:pt x="588" y="892"/>
                    <a:pt x="622" y="994"/>
                    <a:pt x="644" y="1106"/>
                  </a:cubicBezTo>
                  <a:cubicBezTo>
                    <a:pt x="655" y="1208"/>
                    <a:pt x="655" y="1298"/>
                    <a:pt x="655" y="1389"/>
                  </a:cubicBezTo>
                  <a:cubicBezTo>
                    <a:pt x="644" y="1468"/>
                    <a:pt x="633" y="1535"/>
                    <a:pt x="622" y="1603"/>
                  </a:cubicBezTo>
                  <a:cubicBezTo>
                    <a:pt x="599" y="1659"/>
                    <a:pt x="599" y="1693"/>
                    <a:pt x="599" y="1693"/>
                  </a:cubicBezTo>
                  <a:lnTo>
                    <a:pt x="892" y="1716"/>
                  </a:lnTo>
                  <a:cubicBezTo>
                    <a:pt x="892" y="1693"/>
                    <a:pt x="892" y="1659"/>
                    <a:pt x="892" y="1637"/>
                  </a:cubicBezTo>
                  <a:cubicBezTo>
                    <a:pt x="904" y="1558"/>
                    <a:pt x="904" y="1479"/>
                    <a:pt x="892" y="1411"/>
                  </a:cubicBezTo>
                  <a:cubicBezTo>
                    <a:pt x="892" y="1287"/>
                    <a:pt x="870" y="1174"/>
                    <a:pt x="836" y="1073"/>
                  </a:cubicBezTo>
                  <a:cubicBezTo>
                    <a:pt x="791" y="948"/>
                    <a:pt x="734" y="836"/>
                    <a:pt x="678" y="723"/>
                  </a:cubicBezTo>
                  <a:cubicBezTo>
                    <a:pt x="610" y="621"/>
                    <a:pt x="531" y="520"/>
                    <a:pt x="452" y="429"/>
                  </a:cubicBezTo>
                  <a:cubicBezTo>
                    <a:pt x="385" y="350"/>
                    <a:pt x="306" y="271"/>
                    <a:pt x="238" y="192"/>
                  </a:cubicBezTo>
                  <a:cubicBezTo>
                    <a:pt x="91" y="6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8184663" y="3893156"/>
              <a:ext cx="19803" cy="22891"/>
            </a:xfrm>
            <a:custGeom>
              <a:avLst/>
              <a:gdLst/>
              <a:ahLst/>
              <a:cxnLst/>
              <a:rect l="l" t="t" r="r" b="b"/>
              <a:pathLst>
                <a:path w="57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03"/>
                    <a:pt x="170" y="204"/>
                    <a:pt x="238" y="317"/>
                  </a:cubicBezTo>
                  <a:cubicBezTo>
                    <a:pt x="249" y="351"/>
                    <a:pt x="272" y="396"/>
                    <a:pt x="283" y="430"/>
                  </a:cubicBezTo>
                  <a:cubicBezTo>
                    <a:pt x="294" y="464"/>
                    <a:pt x="294" y="509"/>
                    <a:pt x="294" y="543"/>
                  </a:cubicBezTo>
                  <a:lnTo>
                    <a:pt x="294" y="667"/>
                  </a:lnTo>
                  <a:lnTo>
                    <a:pt x="576" y="622"/>
                  </a:lnTo>
                  <a:cubicBezTo>
                    <a:pt x="576" y="622"/>
                    <a:pt x="554" y="565"/>
                    <a:pt x="520" y="497"/>
                  </a:cubicBezTo>
                  <a:cubicBezTo>
                    <a:pt x="509" y="452"/>
                    <a:pt x="486" y="407"/>
                    <a:pt x="464" y="373"/>
                  </a:cubicBezTo>
                  <a:cubicBezTo>
                    <a:pt x="430" y="328"/>
                    <a:pt x="385" y="272"/>
                    <a:pt x="351" y="227"/>
                  </a:cubicBezTo>
                  <a:cubicBezTo>
                    <a:pt x="238" y="136"/>
                    <a:pt x="125" y="69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8301248" y="3927647"/>
              <a:ext cx="15135" cy="313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3" y="745"/>
                  </a:moveTo>
                  <a:lnTo>
                    <a:pt x="183" y="745"/>
                  </a:lnTo>
                  <a:cubicBezTo>
                    <a:pt x="181" y="751"/>
                    <a:pt x="182" y="754"/>
                    <a:pt x="182" y="754"/>
                  </a:cubicBezTo>
                  <a:cubicBezTo>
                    <a:pt x="184" y="754"/>
                    <a:pt x="186" y="747"/>
                    <a:pt x="183" y="745"/>
                  </a:cubicBezTo>
                  <a:close/>
                  <a:moveTo>
                    <a:pt x="0" y="0"/>
                  </a:moveTo>
                  <a:lnTo>
                    <a:pt x="79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92" y="689"/>
                  </a:cubicBezTo>
                  <a:cubicBezTo>
                    <a:pt x="181" y="711"/>
                    <a:pt x="181" y="722"/>
                    <a:pt x="181" y="745"/>
                  </a:cubicBezTo>
                  <a:cubicBezTo>
                    <a:pt x="182" y="745"/>
                    <a:pt x="182" y="745"/>
                    <a:pt x="183" y="745"/>
                  </a:cubicBezTo>
                  <a:lnTo>
                    <a:pt x="183" y="745"/>
                  </a:lnTo>
                  <a:cubicBezTo>
                    <a:pt x="184" y="739"/>
                    <a:pt x="187" y="728"/>
                    <a:pt x="192" y="711"/>
                  </a:cubicBezTo>
                  <a:cubicBezTo>
                    <a:pt x="204" y="677"/>
                    <a:pt x="249" y="643"/>
                    <a:pt x="283" y="643"/>
                  </a:cubicBezTo>
                  <a:cubicBezTo>
                    <a:pt x="313" y="643"/>
                    <a:pt x="335" y="653"/>
                    <a:pt x="355" y="663"/>
                  </a:cubicBezTo>
                  <a:lnTo>
                    <a:pt x="355" y="663"/>
                  </a:lnTo>
                  <a:lnTo>
                    <a:pt x="237" y="869"/>
                  </a:lnTo>
                  <a:cubicBezTo>
                    <a:pt x="237" y="880"/>
                    <a:pt x="237" y="880"/>
                    <a:pt x="237" y="880"/>
                  </a:cubicBezTo>
                  <a:cubicBezTo>
                    <a:pt x="249" y="892"/>
                    <a:pt x="237" y="903"/>
                    <a:pt x="260" y="903"/>
                  </a:cubicBezTo>
                  <a:cubicBezTo>
                    <a:pt x="271" y="909"/>
                    <a:pt x="283" y="911"/>
                    <a:pt x="294" y="911"/>
                  </a:cubicBezTo>
                  <a:cubicBezTo>
                    <a:pt x="305" y="911"/>
                    <a:pt x="316" y="909"/>
                    <a:pt x="328" y="903"/>
                  </a:cubicBezTo>
                  <a:cubicBezTo>
                    <a:pt x="384" y="892"/>
                    <a:pt x="418" y="858"/>
                    <a:pt x="429" y="824"/>
                  </a:cubicBezTo>
                  <a:cubicBezTo>
                    <a:pt x="441" y="745"/>
                    <a:pt x="441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5" y="564"/>
                    <a:pt x="362" y="452"/>
                    <a:pt x="316" y="350"/>
                  </a:cubicBezTo>
                  <a:cubicBezTo>
                    <a:pt x="260" y="249"/>
                    <a:pt x="192" y="158"/>
                    <a:pt x="113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8302415" y="3959393"/>
              <a:ext cx="31780" cy="10879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02" y="1"/>
                  </a:moveTo>
                  <a:lnTo>
                    <a:pt x="689" y="80"/>
                  </a:lnTo>
                  <a:cubicBezTo>
                    <a:pt x="610" y="125"/>
                    <a:pt x="519" y="159"/>
                    <a:pt x="429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40" y="317"/>
                  </a:cubicBezTo>
                  <a:cubicBezTo>
                    <a:pt x="553" y="317"/>
                    <a:pt x="666" y="317"/>
                    <a:pt x="779" y="283"/>
                  </a:cubicBezTo>
                  <a:lnTo>
                    <a:pt x="926" y="249"/>
                  </a:lnTo>
                  <a:lnTo>
                    <a:pt x="802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8354307" y="3958227"/>
              <a:ext cx="9713" cy="18258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lnTo>
                    <a:pt x="46" y="1"/>
                  </a:ln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0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8410454" y="4103469"/>
              <a:ext cx="192913" cy="134843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0" y="86"/>
                  </a:moveTo>
                  <a:cubicBezTo>
                    <a:pt x="3425" y="86"/>
                    <a:pt x="3265" y="128"/>
                    <a:pt x="3104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7" y="1239"/>
                  </a:cubicBezTo>
                  <a:cubicBezTo>
                    <a:pt x="2006" y="1239"/>
                    <a:pt x="1935" y="1235"/>
                    <a:pt x="1864" y="1235"/>
                  </a:cubicBezTo>
                  <a:cubicBezTo>
                    <a:pt x="1741" y="1235"/>
                    <a:pt x="1619" y="1246"/>
                    <a:pt x="1501" y="1309"/>
                  </a:cubicBezTo>
                  <a:cubicBezTo>
                    <a:pt x="1163" y="1467"/>
                    <a:pt x="1095" y="1840"/>
                    <a:pt x="745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21" y="3893"/>
                  </a:lnTo>
                  <a:cubicBezTo>
                    <a:pt x="626" y="3918"/>
                    <a:pt x="632" y="3929"/>
                    <a:pt x="638" y="3929"/>
                  </a:cubicBezTo>
                  <a:cubicBezTo>
                    <a:pt x="675" y="3929"/>
                    <a:pt x="736" y="3563"/>
                    <a:pt x="813" y="3476"/>
                  </a:cubicBezTo>
                  <a:cubicBezTo>
                    <a:pt x="1039" y="3273"/>
                    <a:pt x="1411" y="3374"/>
                    <a:pt x="1659" y="3216"/>
                  </a:cubicBezTo>
                  <a:cubicBezTo>
                    <a:pt x="1964" y="3013"/>
                    <a:pt x="2461" y="2900"/>
                    <a:pt x="2675" y="2573"/>
                  </a:cubicBezTo>
                  <a:cubicBezTo>
                    <a:pt x="2743" y="2472"/>
                    <a:pt x="2731" y="2246"/>
                    <a:pt x="2822" y="2167"/>
                  </a:cubicBezTo>
                  <a:cubicBezTo>
                    <a:pt x="2867" y="2128"/>
                    <a:pt x="2929" y="2116"/>
                    <a:pt x="2999" y="2116"/>
                  </a:cubicBezTo>
                  <a:cubicBezTo>
                    <a:pt x="3105" y="2116"/>
                    <a:pt x="3230" y="2143"/>
                    <a:pt x="3346" y="2143"/>
                  </a:cubicBezTo>
                  <a:cubicBezTo>
                    <a:pt x="3418" y="2143"/>
                    <a:pt x="3486" y="2133"/>
                    <a:pt x="3544" y="2099"/>
                  </a:cubicBezTo>
                  <a:cubicBezTo>
                    <a:pt x="3928" y="1896"/>
                    <a:pt x="3826" y="1501"/>
                    <a:pt x="4052" y="1275"/>
                  </a:cubicBezTo>
                  <a:cubicBezTo>
                    <a:pt x="4242" y="1060"/>
                    <a:pt x="4550" y="1039"/>
                    <a:pt x="4867" y="1039"/>
                  </a:cubicBezTo>
                  <a:cubicBezTo>
                    <a:pt x="4944" y="1039"/>
                    <a:pt x="5021" y="1041"/>
                    <a:pt x="5097" y="1041"/>
                  </a:cubicBezTo>
                  <a:cubicBezTo>
                    <a:pt x="5285" y="1041"/>
                    <a:pt x="5467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0" y="86"/>
                    <a:pt x="3590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7545281" y="3999857"/>
              <a:ext cx="962024" cy="845302"/>
            </a:xfrm>
            <a:custGeom>
              <a:avLst/>
              <a:gdLst/>
              <a:ahLst/>
              <a:cxnLst/>
              <a:rect l="l" t="t" r="r" b="b"/>
              <a:pathLst>
                <a:path w="28031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1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3" y="24143"/>
                  </a:cubicBezTo>
                  <a:cubicBezTo>
                    <a:pt x="17660" y="23432"/>
                    <a:pt x="20177" y="22699"/>
                    <a:pt x="22885" y="20871"/>
                  </a:cubicBezTo>
                  <a:cubicBezTo>
                    <a:pt x="25266" y="19156"/>
                    <a:pt x="27591" y="16402"/>
                    <a:pt x="27782" y="13186"/>
                  </a:cubicBezTo>
                  <a:cubicBezTo>
                    <a:pt x="28031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8405821" y="4132126"/>
              <a:ext cx="106529" cy="127053"/>
            </a:xfrm>
            <a:custGeom>
              <a:avLst/>
              <a:gdLst/>
              <a:ahLst/>
              <a:cxnLst/>
              <a:rect l="l" t="t" r="r" b="b"/>
              <a:pathLst>
                <a:path w="3104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3" y="1275"/>
                    <a:pt x="835" y="1580"/>
                    <a:pt x="1050" y="1873"/>
                  </a:cubicBezTo>
                  <a:cubicBezTo>
                    <a:pt x="1253" y="2144"/>
                    <a:pt x="1433" y="2449"/>
                    <a:pt x="1557" y="2765"/>
                  </a:cubicBezTo>
                  <a:cubicBezTo>
                    <a:pt x="1557" y="2686"/>
                    <a:pt x="1569" y="2596"/>
                    <a:pt x="1557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5"/>
                    <a:pt x="1461" y="2115"/>
                    <a:pt x="1440" y="2055"/>
                  </a:cubicBezTo>
                  <a:lnTo>
                    <a:pt x="1440" y="2055"/>
                  </a:lnTo>
                  <a:cubicBezTo>
                    <a:pt x="1537" y="2182"/>
                    <a:pt x="1630" y="2307"/>
                    <a:pt x="1749" y="2426"/>
                  </a:cubicBezTo>
                  <a:cubicBezTo>
                    <a:pt x="1896" y="2584"/>
                    <a:pt x="2054" y="2754"/>
                    <a:pt x="2223" y="2900"/>
                  </a:cubicBezTo>
                  <a:lnTo>
                    <a:pt x="3103" y="3702"/>
                  </a:lnTo>
                  <a:lnTo>
                    <a:pt x="2641" y="2630"/>
                  </a:lnTo>
                  <a:cubicBezTo>
                    <a:pt x="2539" y="2426"/>
                    <a:pt x="2460" y="2212"/>
                    <a:pt x="2359" y="2009"/>
                  </a:cubicBezTo>
                  <a:cubicBezTo>
                    <a:pt x="2234" y="1828"/>
                    <a:pt x="2110" y="1648"/>
                    <a:pt x="1986" y="1467"/>
                  </a:cubicBezTo>
                  <a:cubicBezTo>
                    <a:pt x="1715" y="1140"/>
                    <a:pt x="1411" y="835"/>
                    <a:pt x="1095" y="542"/>
                  </a:cubicBezTo>
                  <a:lnTo>
                    <a:pt x="1095" y="542"/>
                  </a:lnTo>
                  <a:cubicBezTo>
                    <a:pt x="1206" y="764"/>
                    <a:pt x="1321" y="987"/>
                    <a:pt x="1438" y="1203"/>
                  </a:cubicBezTo>
                  <a:lnTo>
                    <a:pt x="1438" y="1203"/>
                  </a:lnTo>
                  <a:lnTo>
                    <a:pt x="1354" y="1106"/>
                  </a:lnTo>
                  <a:lnTo>
                    <a:pt x="824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8458468" y="4141015"/>
              <a:ext cx="40326" cy="6510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cubicBezTo>
                    <a:pt x="12" y="125"/>
                    <a:pt x="46" y="249"/>
                    <a:pt x="102" y="373"/>
                  </a:cubicBezTo>
                  <a:cubicBezTo>
                    <a:pt x="136" y="486"/>
                    <a:pt x="193" y="588"/>
                    <a:pt x="249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43" y="1197"/>
                  </a:lnTo>
                  <a:cubicBezTo>
                    <a:pt x="576" y="1253"/>
                    <a:pt x="610" y="1287"/>
                    <a:pt x="644" y="1355"/>
                  </a:cubicBezTo>
                  <a:cubicBezTo>
                    <a:pt x="712" y="1457"/>
                    <a:pt x="779" y="1558"/>
                    <a:pt x="858" y="1648"/>
                  </a:cubicBezTo>
                  <a:cubicBezTo>
                    <a:pt x="937" y="1761"/>
                    <a:pt x="1050" y="1840"/>
                    <a:pt x="1174" y="1897"/>
                  </a:cubicBezTo>
                  <a:cubicBezTo>
                    <a:pt x="1174" y="1885"/>
                    <a:pt x="1152" y="1739"/>
                    <a:pt x="1152" y="1524"/>
                  </a:cubicBezTo>
                  <a:cubicBezTo>
                    <a:pt x="1141" y="1400"/>
                    <a:pt x="1129" y="1276"/>
                    <a:pt x="1095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15" y="746"/>
                  </a:lnTo>
                  <a:cubicBezTo>
                    <a:pt x="768" y="509"/>
                    <a:pt x="576" y="317"/>
                    <a:pt x="339" y="170"/>
                  </a:cubicBezTo>
                  <a:cubicBezTo>
                    <a:pt x="238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8482869" y="4132126"/>
              <a:ext cx="32570" cy="60815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23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75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49" y="1546"/>
                    <a:pt x="937" y="1433"/>
                  </a:cubicBezTo>
                  <a:cubicBezTo>
                    <a:pt x="915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5" y="192"/>
                  </a:cubicBezTo>
                  <a:cubicBezTo>
                    <a:pt x="226" y="113"/>
                    <a:pt x="125" y="45"/>
                    <a:pt x="23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8491003" y="4087201"/>
              <a:ext cx="67439" cy="134020"/>
            </a:xfrm>
            <a:custGeom>
              <a:avLst/>
              <a:gdLst/>
              <a:ahLst/>
              <a:cxnLst/>
              <a:rect l="l" t="t" r="r" b="b"/>
              <a:pathLst>
                <a:path w="1965" h="3905" extrusionOk="0">
                  <a:moveTo>
                    <a:pt x="1" y="0"/>
                  </a:moveTo>
                  <a:lnTo>
                    <a:pt x="238" y="655"/>
                  </a:lnTo>
                  <a:cubicBezTo>
                    <a:pt x="271" y="770"/>
                    <a:pt x="317" y="880"/>
                    <a:pt x="370" y="989"/>
                  </a:cubicBezTo>
                  <a:lnTo>
                    <a:pt x="370" y="989"/>
                  </a:lnTo>
                  <a:lnTo>
                    <a:pt x="362" y="982"/>
                  </a:lnTo>
                  <a:lnTo>
                    <a:pt x="170" y="779"/>
                  </a:lnTo>
                  <a:lnTo>
                    <a:pt x="170" y="779"/>
                  </a:lnTo>
                  <a:cubicBezTo>
                    <a:pt x="204" y="869"/>
                    <a:pt x="204" y="948"/>
                    <a:pt x="260" y="1027"/>
                  </a:cubicBezTo>
                  <a:cubicBezTo>
                    <a:pt x="305" y="1117"/>
                    <a:pt x="351" y="1196"/>
                    <a:pt x="407" y="1275"/>
                  </a:cubicBezTo>
                  <a:cubicBezTo>
                    <a:pt x="520" y="1433"/>
                    <a:pt x="633" y="1569"/>
                    <a:pt x="723" y="1716"/>
                  </a:cubicBezTo>
                  <a:cubicBezTo>
                    <a:pt x="802" y="1874"/>
                    <a:pt x="892" y="2032"/>
                    <a:pt x="971" y="2189"/>
                  </a:cubicBezTo>
                  <a:cubicBezTo>
                    <a:pt x="1061" y="2359"/>
                    <a:pt x="1152" y="2517"/>
                    <a:pt x="1242" y="2675"/>
                  </a:cubicBezTo>
                  <a:lnTo>
                    <a:pt x="1964" y="3905"/>
                  </a:lnTo>
                  <a:lnTo>
                    <a:pt x="1693" y="2494"/>
                  </a:lnTo>
                  <a:lnTo>
                    <a:pt x="1637" y="2178"/>
                  </a:lnTo>
                  <a:cubicBezTo>
                    <a:pt x="1603" y="2088"/>
                    <a:pt x="1569" y="1998"/>
                    <a:pt x="1524" y="1896"/>
                  </a:cubicBezTo>
                  <a:cubicBezTo>
                    <a:pt x="1445" y="1727"/>
                    <a:pt x="1355" y="1546"/>
                    <a:pt x="1242" y="1388"/>
                  </a:cubicBezTo>
                  <a:lnTo>
                    <a:pt x="1221" y="1355"/>
                  </a:lnTo>
                  <a:lnTo>
                    <a:pt x="1221" y="1355"/>
                  </a:lnTo>
                  <a:cubicBezTo>
                    <a:pt x="1346" y="1440"/>
                    <a:pt x="1479" y="1533"/>
                    <a:pt x="1603" y="1637"/>
                  </a:cubicBezTo>
                  <a:cubicBezTo>
                    <a:pt x="1660" y="1682"/>
                    <a:pt x="1727" y="1738"/>
                    <a:pt x="1795" y="1795"/>
                  </a:cubicBezTo>
                  <a:cubicBezTo>
                    <a:pt x="1840" y="1862"/>
                    <a:pt x="1919" y="1919"/>
                    <a:pt x="1896" y="2009"/>
                  </a:cubicBezTo>
                  <a:cubicBezTo>
                    <a:pt x="1953" y="1930"/>
                    <a:pt x="1908" y="1817"/>
                    <a:pt x="1874" y="1738"/>
                  </a:cubicBezTo>
                  <a:cubicBezTo>
                    <a:pt x="1840" y="1659"/>
                    <a:pt x="1784" y="1580"/>
                    <a:pt x="1739" y="1501"/>
                  </a:cubicBezTo>
                  <a:cubicBezTo>
                    <a:pt x="1637" y="1354"/>
                    <a:pt x="1524" y="1219"/>
                    <a:pt x="1400" y="1084"/>
                  </a:cubicBezTo>
                  <a:cubicBezTo>
                    <a:pt x="1276" y="948"/>
                    <a:pt x="1152" y="824"/>
                    <a:pt x="1028" y="700"/>
                  </a:cubicBezTo>
                  <a:cubicBezTo>
                    <a:pt x="892" y="576"/>
                    <a:pt x="745" y="452"/>
                    <a:pt x="576" y="3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8545229" y="4102679"/>
              <a:ext cx="26358" cy="48460"/>
            </a:xfrm>
            <a:custGeom>
              <a:avLst/>
              <a:gdLst/>
              <a:ahLst/>
              <a:cxnLst/>
              <a:rect l="l" t="t" r="r" b="b"/>
              <a:pathLst>
                <a:path w="768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28" y="1107"/>
                    <a:pt x="452" y="1219"/>
                  </a:cubicBezTo>
                  <a:cubicBezTo>
                    <a:pt x="565" y="1321"/>
                    <a:pt x="655" y="1411"/>
                    <a:pt x="655" y="1411"/>
                  </a:cubicBezTo>
                  <a:cubicBezTo>
                    <a:pt x="723" y="1321"/>
                    <a:pt x="757" y="1231"/>
                    <a:pt x="757" y="1129"/>
                  </a:cubicBezTo>
                  <a:cubicBezTo>
                    <a:pt x="768" y="926"/>
                    <a:pt x="723" y="734"/>
                    <a:pt x="632" y="565"/>
                  </a:cubicBezTo>
                  <a:cubicBezTo>
                    <a:pt x="553" y="407"/>
                    <a:pt x="429" y="272"/>
                    <a:pt x="283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8571552" y="4106935"/>
              <a:ext cx="23269" cy="39159"/>
            </a:xfrm>
            <a:custGeom>
              <a:avLst/>
              <a:gdLst/>
              <a:ahLst/>
              <a:cxnLst/>
              <a:rect l="l" t="t" r="r" b="b"/>
              <a:pathLst>
                <a:path w="678" h="1141" extrusionOk="0">
                  <a:moveTo>
                    <a:pt x="35" y="1"/>
                  </a:moveTo>
                  <a:cubicBezTo>
                    <a:pt x="1" y="80"/>
                    <a:pt x="1" y="159"/>
                    <a:pt x="1" y="249"/>
                  </a:cubicBezTo>
                  <a:cubicBezTo>
                    <a:pt x="1" y="396"/>
                    <a:pt x="35" y="531"/>
                    <a:pt x="91" y="667"/>
                  </a:cubicBezTo>
                  <a:cubicBezTo>
                    <a:pt x="148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31" y="1141"/>
                  </a:cubicBezTo>
                  <a:cubicBezTo>
                    <a:pt x="588" y="1073"/>
                    <a:pt x="621" y="994"/>
                    <a:pt x="644" y="904"/>
                  </a:cubicBezTo>
                  <a:cubicBezTo>
                    <a:pt x="678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7703668" y="4204919"/>
              <a:ext cx="16302" cy="24813"/>
            </a:xfrm>
            <a:custGeom>
              <a:avLst/>
              <a:gdLst/>
              <a:ahLst/>
              <a:cxnLst/>
              <a:rect l="l" t="t" r="r" b="b"/>
              <a:pathLst>
                <a:path w="475" h="723" extrusionOk="0">
                  <a:moveTo>
                    <a:pt x="238" y="1"/>
                  </a:moveTo>
                  <a:cubicBezTo>
                    <a:pt x="102" y="1"/>
                    <a:pt x="1" y="159"/>
                    <a:pt x="1" y="362"/>
                  </a:cubicBezTo>
                  <a:cubicBezTo>
                    <a:pt x="1" y="554"/>
                    <a:pt x="102" y="723"/>
                    <a:pt x="238" y="723"/>
                  </a:cubicBezTo>
                  <a:cubicBezTo>
                    <a:pt x="373" y="723"/>
                    <a:pt x="475" y="554"/>
                    <a:pt x="475" y="362"/>
                  </a:cubicBezTo>
                  <a:cubicBezTo>
                    <a:pt x="475" y="159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7716469" y="4187862"/>
              <a:ext cx="23715" cy="19425"/>
            </a:xfrm>
            <a:custGeom>
              <a:avLst/>
              <a:gdLst/>
              <a:ahLst/>
              <a:cxnLst/>
              <a:rect l="l" t="t" r="r" b="b"/>
              <a:pathLst>
                <a:path w="691" h="566" extrusionOk="0">
                  <a:moveTo>
                    <a:pt x="404" y="0"/>
                  </a:moveTo>
                  <a:cubicBezTo>
                    <a:pt x="397" y="0"/>
                    <a:pt x="391" y="1"/>
                    <a:pt x="384" y="1"/>
                  </a:cubicBezTo>
                  <a:cubicBezTo>
                    <a:pt x="124" y="1"/>
                    <a:pt x="0" y="328"/>
                    <a:pt x="203" y="498"/>
                  </a:cubicBezTo>
                  <a:cubicBezTo>
                    <a:pt x="257" y="545"/>
                    <a:pt x="320" y="566"/>
                    <a:pt x="381" y="566"/>
                  </a:cubicBezTo>
                  <a:cubicBezTo>
                    <a:pt x="539" y="566"/>
                    <a:pt x="690" y="428"/>
                    <a:pt x="666" y="249"/>
                  </a:cubicBezTo>
                  <a:cubicBezTo>
                    <a:pt x="655" y="110"/>
                    <a:pt x="542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7751304" y="4158449"/>
              <a:ext cx="31025" cy="29481"/>
            </a:xfrm>
            <a:custGeom>
              <a:avLst/>
              <a:gdLst/>
              <a:ahLst/>
              <a:cxnLst/>
              <a:rect l="l" t="t" r="r" b="b"/>
              <a:pathLst>
                <a:path w="904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01" y="858"/>
                    <a:pt x="904" y="666"/>
                    <a:pt x="904" y="429"/>
                  </a:cubicBezTo>
                  <a:cubicBezTo>
                    <a:pt x="904" y="192"/>
                    <a:pt x="701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7751304" y="4204919"/>
              <a:ext cx="31025" cy="24813"/>
            </a:xfrm>
            <a:custGeom>
              <a:avLst/>
              <a:gdLst/>
              <a:ahLst/>
              <a:cxnLst/>
              <a:rect l="l" t="t" r="r" b="b"/>
              <a:pathLst>
                <a:path w="904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01" y="723"/>
                    <a:pt x="904" y="554"/>
                    <a:pt x="904" y="362"/>
                  </a:cubicBezTo>
                  <a:cubicBezTo>
                    <a:pt x="904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7800897" y="4173173"/>
              <a:ext cx="9713" cy="14758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15" y="429"/>
                    <a:pt x="282" y="328"/>
                    <a:pt x="282" y="215"/>
                  </a:cubicBezTo>
                  <a:cubicBezTo>
                    <a:pt x="282" y="91"/>
                    <a:pt x="215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7826843" y="4127081"/>
              <a:ext cx="21725" cy="31403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7860133" y="4106558"/>
              <a:ext cx="36825" cy="43037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31" y="1"/>
                  </a:moveTo>
                  <a:cubicBezTo>
                    <a:pt x="238" y="1"/>
                    <a:pt x="1" y="283"/>
                    <a:pt x="1" y="621"/>
                  </a:cubicBezTo>
                  <a:cubicBezTo>
                    <a:pt x="1" y="971"/>
                    <a:pt x="238" y="1253"/>
                    <a:pt x="531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7851999" y="4180517"/>
              <a:ext cx="26392" cy="22720"/>
            </a:xfrm>
            <a:custGeom>
              <a:avLst/>
              <a:gdLst/>
              <a:ahLst/>
              <a:cxnLst/>
              <a:rect l="l" t="t" r="r" b="b"/>
              <a:pathLst>
                <a:path w="769" h="662" extrusionOk="0">
                  <a:moveTo>
                    <a:pt x="441" y="1"/>
                  </a:moveTo>
                  <a:cubicBezTo>
                    <a:pt x="147" y="1"/>
                    <a:pt x="1" y="351"/>
                    <a:pt x="193" y="554"/>
                  </a:cubicBezTo>
                  <a:cubicBezTo>
                    <a:pt x="263" y="628"/>
                    <a:pt x="351" y="662"/>
                    <a:pt x="437" y="662"/>
                  </a:cubicBezTo>
                  <a:cubicBezTo>
                    <a:pt x="599" y="662"/>
                    <a:pt x="753" y="542"/>
                    <a:pt x="768" y="351"/>
                  </a:cubicBezTo>
                  <a:cubicBezTo>
                    <a:pt x="768" y="159"/>
                    <a:pt x="621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7785384" y="4118947"/>
              <a:ext cx="25603" cy="21793"/>
            </a:xfrm>
            <a:custGeom>
              <a:avLst/>
              <a:gdLst/>
              <a:ahLst/>
              <a:cxnLst/>
              <a:rect l="l" t="t" r="r" b="b"/>
              <a:pathLst>
                <a:path w="746" h="635" extrusionOk="0">
                  <a:moveTo>
                    <a:pt x="418" y="1"/>
                  </a:moveTo>
                  <a:cubicBezTo>
                    <a:pt x="148" y="1"/>
                    <a:pt x="1" y="328"/>
                    <a:pt x="181" y="531"/>
                  </a:cubicBezTo>
                  <a:cubicBezTo>
                    <a:pt x="249" y="603"/>
                    <a:pt x="335" y="635"/>
                    <a:pt x="419" y="635"/>
                  </a:cubicBezTo>
                  <a:cubicBezTo>
                    <a:pt x="573" y="635"/>
                    <a:pt x="720" y="526"/>
                    <a:pt x="734" y="350"/>
                  </a:cubicBezTo>
                  <a:cubicBezTo>
                    <a:pt x="746" y="170"/>
                    <a:pt x="599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7678889" y="4267656"/>
              <a:ext cx="16302" cy="11257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02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7708336" y="4253310"/>
              <a:ext cx="22445" cy="18121"/>
            </a:xfrm>
            <a:custGeom>
              <a:avLst/>
              <a:gdLst/>
              <a:ahLst/>
              <a:cxnLst/>
              <a:rect l="l" t="t" r="r" b="b"/>
              <a:pathLst>
                <a:path w="654" h="528" extrusionOk="0">
                  <a:moveTo>
                    <a:pt x="384" y="0"/>
                  </a:moveTo>
                  <a:cubicBezTo>
                    <a:pt x="377" y="0"/>
                    <a:pt x="369" y="1"/>
                    <a:pt x="361" y="1"/>
                  </a:cubicBezTo>
                  <a:cubicBezTo>
                    <a:pt x="113" y="1"/>
                    <a:pt x="0" y="306"/>
                    <a:pt x="192" y="464"/>
                  </a:cubicBezTo>
                  <a:cubicBezTo>
                    <a:pt x="245" y="508"/>
                    <a:pt x="306" y="527"/>
                    <a:pt x="364" y="527"/>
                  </a:cubicBezTo>
                  <a:cubicBezTo>
                    <a:pt x="515" y="527"/>
                    <a:pt x="654" y="395"/>
                    <a:pt x="621" y="216"/>
                  </a:cubicBezTo>
                  <a:cubicBezTo>
                    <a:pt x="610" y="88"/>
                    <a:pt x="509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7695157" y="4309492"/>
              <a:ext cx="16680" cy="12424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38" y="0"/>
                  </a:moveTo>
                  <a:cubicBezTo>
                    <a:pt x="102" y="0"/>
                    <a:pt x="1" y="79"/>
                    <a:pt x="1" y="181"/>
                  </a:cubicBezTo>
                  <a:cubicBezTo>
                    <a:pt x="1" y="283"/>
                    <a:pt x="102" y="362"/>
                    <a:pt x="238" y="362"/>
                  </a:cubicBezTo>
                  <a:cubicBezTo>
                    <a:pt x="373" y="362"/>
                    <a:pt x="486" y="283"/>
                    <a:pt x="486" y="181"/>
                  </a:cubicBezTo>
                  <a:cubicBezTo>
                    <a:pt x="486" y="79"/>
                    <a:pt x="373" y="0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7667666" y="4348994"/>
              <a:ext cx="11257" cy="9678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57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7748215" y="4278913"/>
              <a:ext cx="22891" cy="19356"/>
            </a:xfrm>
            <a:custGeom>
              <a:avLst/>
              <a:gdLst/>
              <a:ahLst/>
              <a:cxnLst/>
              <a:rect l="l" t="t" r="r" b="b"/>
              <a:pathLst>
                <a:path w="667" h="564" extrusionOk="0">
                  <a:moveTo>
                    <a:pt x="384" y="0"/>
                  </a:moveTo>
                  <a:cubicBezTo>
                    <a:pt x="125" y="0"/>
                    <a:pt x="1" y="305"/>
                    <a:pt x="181" y="485"/>
                  </a:cubicBezTo>
                  <a:cubicBezTo>
                    <a:pt x="238" y="539"/>
                    <a:pt x="308" y="563"/>
                    <a:pt x="377" y="563"/>
                  </a:cubicBezTo>
                  <a:cubicBezTo>
                    <a:pt x="524" y="563"/>
                    <a:pt x="666" y="452"/>
                    <a:pt x="666" y="282"/>
                  </a:cubicBezTo>
                  <a:cubicBezTo>
                    <a:pt x="666" y="124"/>
                    <a:pt x="542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7645599" y="4303692"/>
              <a:ext cx="8546" cy="5834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4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4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7821798" y="4238621"/>
              <a:ext cx="34114" cy="29172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65" y="0"/>
                  </a:moveTo>
                  <a:cubicBezTo>
                    <a:pt x="192" y="0"/>
                    <a:pt x="1" y="452"/>
                    <a:pt x="271" y="723"/>
                  </a:cubicBezTo>
                  <a:cubicBezTo>
                    <a:pt x="355" y="810"/>
                    <a:pt x="460" y="849"/>
                    <a:pt x="564" y="849"/>
                  </a:cubicBezTo>
                  <a:cubicBezTo>
                    <a:pt x="782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7792763" y="4229320"/>
              <a:ext cx="18224" cy="15547"/>
            </a:xfrm>
            <a:custGeom>
              <a:avLst/>
              <a:gdLst/>
              <a:ahLst/>
              <a:cxnLst/>
              <a:rect l="l" t="t" r="r" b="b"/>
              <a:pathLst>
                <a:path w="531" h="453" extrusionOk="0">
                  <a:moveTo>
                    <a:pt x="294" y="1"/>
                  </a:moveTo>
                  <a:cubicBezTo>
                    <a:pt x="102" y="1"/>
                    <a:pt x="0" y="226"/>
                    <a:pt x="124" y="373"/>
                  </a:cubicBezTo>
                  <a:cubicBezTo>
                    <a:pt x="171" y="428"/>
                    <a:pt x="234" y="453"/>
                    <a:pt x="295" y="453"/>
                  </a:cubicBezTo>
                  <a:cubicBezTo>
                    <a:pt x="398" y="453"/>
                    <a:pt x="498" y="384"/>
                    <a:pt x="519" y="271"/>
                  </a:cubicBezTo>
                  <a:cubicBezTo>
                    <a:pt x="531" y="136"/>
                    <a:pt x="429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7907769" y="4216931"/>
              <a:ext cx="12424" cy="7001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72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7937971" y="4164249"/>
              <a:ext cx="14003" cy="23681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7937971" y="4065133"/>
              <a:ext cx="14003" cy="21313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7692445" y="4459367"/>
              <a:ext cx="669652" cy="622222"/>
            </a:xfrm>
            <a:custGeom>
              <a:avLst/>
              <a:gdLst/>
              <a:ahLst/>
              <a:cxnLst/>
              <a:rect l="l" t="t" r="r" b="b"/>
              <a:pathLst>
                <a:path w="19512" h="18130" extrusionOk="0">
                  <a:moveTo>
                    <a:pt x="14896" y="0"/>
                  </a:moveTo>
                  <a:lnTo>
                    <a:pt x="14896" y="0"/>
                  </a:lnTo>
                  <a:cubicBezTo>
                    <a:pt x="13451" y="1591"/>
                    <a:pt x="1411" y="14941"/>
                    <a:pt x="1" y="16419"/>
                  </a:cubicBezTo>
                  <a:cubicBezTo>
                    <a:pt x="88" y="16397"/>
                    <a:pt x="147" y="16385"/>
                    <a:pt x="166" y="16385"/>
                  </a:cubicBezTo>
                  <a:cubicBezTo>
                    <a:pt x="176" y="16385"/>
                    <a:pt x="175" y="16388"/>
                    <a:pt x="159" y="16396"/>
                  </a:cubicBezTo>
                  <a:cubicBezTo>
                    <a:pt x="11" y="16477"/>
                    <a:pt x="2909" y="18129"/>
                    <a:pt x="6585" y="18129"/>
                  </a:cubicBezTo>
                  <a:cubicBezTo>
                    <a:pt x="9068" y="18129"/>
                    <a:pt x="11906" y="17375"/>
                    <a:pt x="14399" y="14873"/>
                  </a:cubicBezTo>
                  <a:cubicBezTo>
                    <a:pt x="19511" y="9739"/>
                    <a:pt x="16205" y="2415"/>
                    <a:pt x="1489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7689357" y="4453945"/>
              <a:ext cx="784658" cy="756378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06" y="21237"/>
                    <a:pt x="0" y="16690"/>
                    <a:pt x="249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23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7972840" y="4613498"/>
              <a:ext cx="125886" cy="146409"/>
            </a:xfrm>
            <a:custGeom>
              <a:avLst/>
              <a:gdLst/>
              <a:ahLst/>
              <a:cxnLst/>
              <a:rect l="l" t="t" r="r" b="b"/>
              <a:pathLst>
                <a:path w="3668" h="4266" extrusionOk="0">
                  <a:moveTo>
                    <a:pt x="3668" y="1"/>
                  </a:moveTo>
                  <a:cubicBezTo>
                    <a:pt x="3420" y="170"/>
                    <a:pt x="3183" y="350"/>
                    <a:pt x="2957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5" y="1411"/>
                    <a:pt x="1817" y="1682"/>
                    <a:pt x="1603" y="1953"/>
                  </a:cubicBezTo>
                  <a:cubicBezTo>
                    <a:pt x="1400" y="2223"/>
                    <a:pt x="1174" y="2494"/>
                    <a:pt x="993" y="2765"/>
                  </a:cubicBezTo>
                  <a:cubicBezTo>
                    <a:pt x="802" y="3036"/>
                    <a:pt x="610" y="3284"/>
                    <a:pt x="474" y="3510"/>
                  </a:cubicBezTo>
                  <a:cubicBezTo>
                    <a:pt x="294" y="3747"/>
                    <a:pt x="147" y="4006"/>
                    <a:pt x="0" y="4266"/>
                  </a:cubicBezTo>
                  <a:cubicBezTo>
                    <a:pt x="249" y="4097"/>
                    <a:pt x="486" y="3916"/>
                    <a:pt x="700" y="3713"/>
                  </a:cubicBezTo>
                  <a:cubicBezTo>
                    <a:pt x="937" y="3521"/>
                    <a:pt x="1151" y="3318"/>
                    <a:pt x="1355" y="3092"/>
                  </a:cubicBezTo>
                  <a:cubicBezTo>
                    <a:pt x="1580" y="2844"/>
                    <a:pt x="1817" y="2573"/>
                    <a:pt x="2043" y="2302"/>
                  </a:cubicBezTo>
                  <a:cubicBezTo>
                    <a:pt x="2257" y="2020"/>
                    <a:pt x="2472" y="1750"/>
                    <a:pt x="2664" y="1479"/>
                  </a:cubicBezTo>
                  <a:cubicBezTo>
                    <a:pt x="2765" y="1355"/>
                    <a:pt x="2844" y="1208"/>
                    <a:pt x="2934" y="1095"/>
                  </a:cubicBezTo>
                  <a:cubicBezTo>
                    <a:pt x="3025" y="982"/>
                    <a:pt x="3115" y="858"/>
                    <a:pt x="3183" y="757"/>
                  </a:cubicBezTo>
                  <a:cubicBezTo>
                    <a:pt x="3363" y="520"/>
                    <a:pt x="3521" y="260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8099103" y="4592975"/>
              <a:ext cx="42248" cy="53848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lnTo>
                    <a:pt x="1230" y="0"/>
                  </a:ln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50" y="745"/>
                    <a:pt x="293" y="835"/>
                    <a:pt x="248" y="937"/>
                  </a:cubicBezTo>
                  <a:cubicBezTo>
                    <a:pt x="192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4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6636728" y="3868789"/>
              <a:ext cx="435727" cy="438816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6643317" y="3885811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6479886" y="4102679"/>
              <a:ext cx="550356" cy="284684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39" y="3499"/>
                    <a:pt x="384" y="4650"/>
                  </a:cubicBezTo>
                  <a:lnTo>
                    <a:pt x="1" y="4830"/>
                  </a:lnTo>
                  <a:lnTo>
                    <a:pt x="621" y="4954"/>
                  </a:lnTo>
                  <a:cubicBezTo>
                    <a:pt x="3206" y="5609"/>
                    <a:pt x="5372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8" y="8294"/>
                    <a:pt x="14146" y="5899"/>
                    <a:pt x="16036" y="3781"/>
                  </a:cubicBezTo>
                  <a:cubicBezTo>
                    <a:pt x="13862" y="2228"/>
                    <a:pt x="12160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6592970" y="4195240"/>
              <a:ext cx="429515" cy="137143"/>
            </a:xfrm>
            <a:custGeom>
              <a:avLst/>
              <a:gdLst/>
              <a:ahLst/>
              <a:cxnLst/>
              <a:rect l="l" t="t" r="r" b="b"/>
              <a:pathLst>
                <a:path w="12515" h="3996" extrusionOk="0">
                  <a:moveTo>
                    <a:pt x="2348" y="1"/>
                  </a:moveTo>
                  <a:cubicBezTo>
                    <a:pt x="2856" y="328"/>
                    <a:pt x="3386" y="610"/>
                    <a:pt x="3883" y="926"/>
                  </a:cubicBezTo>
                  <a:cubicBezTo>
                    <a:pt x="4007" y="1016"/>
                    <a:pt x="4131" y="1095"/>
                    <a:pt x="4255" y="1174"/>
                  </a:cubicBezTo>
                  <a:cubicBezTo>
                    <a:pt x="4368" y="1264"/>
                    <a:pt x="4481" y="1355"/>
                    <a:pt x="4593" y="1445"/>
                  </a:cubicBezTo>
                  <a:cubicBezTo>
                    <a:pt x="4706" y="1535"/>
                    <a:pt x="4819" y="1637"/>
                    <a:pt x="4921" y="1738"/>
                  </a:cubicBezTo>
                  <a:cubicBezTo>
                    <a:pt x="4943" y="1750"/>
                    <a:pt x="4955" y="1772"/>
                    <a:pt x="4977" y="1795"/>
                  </a:cubicBezTo>
                  <a:cubicBezTo>
                    <a:pt x="4627" y="1817"/>
                    <a:pt x="4278" y="1851"/>
                    <a:pt x="3950" y="1885"/>
                  </a:cubicBezTo>
                  <a:cubicBezTo>
                    <a:pt x="3217" y="1964"/>
                    <a:pt x="2528" y="2043"/>
                    <a:pt x="1953" y="2111"/>
                  </a:cubicBezTo>
                  <a:cubicBezTo>
                    <a:pt x="1366" y="2167"/>
                    <a:pt x="870" y="2246"/>
                    <a:pt x="542" y="2280"/>
                  </a:cubicBez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89" y="2336"/>
                    <a:pt x="1976" y="2303"/>
                  </a:cubicBezTo>
                  <a:cubicBezTo>
                    <a:pt x="2551" y="2269"/>
                    <a:pt x="3239" y="2246"/>
                    <a:pt x="3984" y="2190"/>
                  </a:cubicBezTo>
                  <a:lnTo>
                    <a:pt x="4909" y="2133"/>
                  </a:lnTo>
                  <a:lnTo>
                    <a:pt x="4695" y="2325"/>
                  </a:lnTo>
                  <a:lnTo>
                    <a:pt x="4424" y="2573"/>
                  </a:lnTo>
                  <a:cubicBezTo>
                    <a:pt x="4334" y="2664"/>
                    <a:pt x="4244" y="2754"/>
                    <a:pt x="4153" y="2833"/>
                  </a:cubicBezTo>
                  <a:lnTo>
                    <a:pt x="3871" y="3070"/>
                  </a:lnTo>
                  <a:cubicBezTo>
                    <a:pt x="3781" y="3149"/>
                    <a:pt x="3691" y="3239"/>
                    <a:pt x="3589" y="3318"/>
                  </a:cubicBezTo>
                  <a:cubicBezTo>
                    <a:pt x="3386" y="3476"/>
                    <a:pt x="3183" y="3612"/>
                    <a:pt x="2991" y="3781"/>
                  </a:cubicBezTo>
                  <a:cubicBezTo>
                    <a:pt x="3228" y="3679"/>
                    <a:pt x="3443" y="3555"/>
                    <a:pt x="3668" y="3454"/>
                  </a:cubicBezTo>
                  <a:cubicBezTo>
                    <a:pt x="3781" y="3397"/>
                    <a:pt x="3883" y="3307"/>
                    <a:pt x="3995" y="3250"/>
                  </a:cubicBezTo>
                  <a:cubicBezTo>
                    <a:pt x="4097" y="3183"/>
                    <a:pt x="4199" y="3104"/>
                    <a:pt x="4311" y="3036"/>
                  </a:cubicBezTo>
                  <a:cubicBezTo>
                    <a:pt x="4413" y="2957"/>
                    <a:pt x="4515" y="2878"/>
                    <a:pt x="4616" y="2799"/>
                  </a:cubicBezTo>
                  <a:lnTo>
                    <a:pt x="4909" y="2562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85"/>
                  </a:lnTo>
                  <a:lnTo>
                    <a:pt x="7527" y="1885"/>
                  </a:lnTo>
                  <a:cubicBezTo>
                    <a:pt x="7516" y="1896"/>
                    <a:pt x="7505" y="1919"/>
                    <a:pt x="7494" y="1930"/>
                  </a:cubicBezTo>
                  <a:cubicBezTo>
                    <a:pt x="7392" y="2043"/>
                    <a:pt x="7290" y="2156"/>
                    <a:pt x="7189" y="2269"/>
                  </a:cubicBezTo>
                  <a:cubicBezTo>
                    <a:pt x="7087" y="2382"/>
                    <a:pt x="6974" y="2472"/>
                    <a:pt x="6862" y="2573"/>
                  </a:cubicBezTo>
                  <a:cubicBezTo>
                    <a:pt x="6749" y="2664"/>
                    <a:pt x="6613" y="2754"/>
                    <a:pt x="6489" y="2856"/>
                  </a:cubicBezTo>
                  <a:lnTo>
                    <a:pt x="5722" y="3386"/>
                  </a:lnTo>
                  <a:cubicBezTo>
                    <a:pt x="5462" y="3578"/>
                    <a:pt x="5225" y="3781"/>
                    <a:pt x="5000" y="3995"/>
                  </a:cubicBezTo>
                  <a:cubicBezTo>
                    <a:pt x="5135" y="3916"/>
                    <a:pt x="5271" y="3837"/>
                    <a:pt x="5406" y="3758"/>
                  </a:cubicBezTo>
                  <a:cubicBezTo>
                    <a:pt x="5541" y="3679"/>
                    <a:pt x="5688" y="3623"/>
                    <a:pt x="5812" y="3533"/>
                  </a:cubicBezTo>
                  <a:cubicBezTo>
                    <a:pt x="6083" y="3397"/>
                    <a:pt x="6365" y="3239"/>
                    <a:pt x="6636" y="3081"/>
                  </a:cubicBezTo>
                  <a:cubicBezTo>
                    <a:pt x="6771" y="2991"/>
                    <a:pt x="6895" y="2901"/>
                    <a:pt x="7031" y="2810"/>
                  </a:cubicBezTo>
                  <a:cubicBezTo>
                    <a:pt x="7166" y="2720"/>
                    <a:pt x="7290" y="2607"/>
                    <a:pt x="7403" y="2506"/>
                  </a:cubicBezTo>
                  <a:cubicBezTo>
                    <a:pt x="7527" y="2393"/>
                    <a:pt x="7629" y="2269"/>
                    <a:pt x="7742" y="2145"/>
                  </a:cubicBezTo>
                  <a:cubicBezTo>
                    <a:pt x="7821" y="2043"/>
                    <a:pt x="7900" y="1930"/>
                    <a:pt x="7979" y="1829"/>
                  </a:cubicBezTo>
                  <a:lnTo>
                    <a:pt x="8566" y="1750"/>
                  </a:lnTo>
                  <a:cubicBezTo>
                    <a:pt x="9254" y="1671"/>
                    <a:pt x="9908" y="1569"/>
                    <a:pt x="10473" y="1490"/>
                  </a:cubicBezTo>
                  <a:lnTo>
                    <a:pt x="10473" y="1490"/>
                  </a:lnTo>
                  <a:cubicBezTo>
                    <a:pt x="10078" y="1817"/>
                    <a:pt x="9683" y="2145"/>
                    <a:pt x="9288" y="2494"/>
                  </a:cubicBezTo>
                  <a:cubicBezTo>
                    <a:pt x="9039" y="2698"/>
                    <a:pt x="8791" y="2901"/>
                    <a:pt x="8532" y="3104"/>
                  </a:cubicBezTo>
                  <a:cubicBezTo>
                    <a:pt x="8283" y="3318"/>
                    <a:pt x="8046" y="3533"/>
                    <a:pt x="7809" y="3758"/>
                  </a:cubicBezTo>
                  <a:cubicBezTo>
                    <a:pt x="8092" y="3600"/>
                    <a:pt x="8374" y="3431"/>
                    <a:pt x="8656" y="3262"/>
                  </a:cubicBezTo>
                  <a:cubicBezTo>
                    <a:pt x="8938" y="3092"/>
                    <a:pt x="9197" y="2912"/>
                    <a:pt x="9468" y="2731"/>
                  </a:cubicBezTo>
                  <a:cubicBezTo>
                    <a:pt x="9987" y="2325"/>
                    <a:pt x="10506" y="1919"/>
                    <a:pt x="11003" y="1490"/>
                  </a:cubicBezTo>
                  <a:lnTo>
                    <a:pt x="11014" y="1490"/>
                  </a:lnTo>
                  <a:lnTo>
                    <a:pt x="11025" y="1468"/>
                  </a:lnTo>
                  <a:cubicBezTo>
                    <a:pt x="11037" y="1456"/>
                    <a:pt x="11048" y="1422"/>
                    <a:pt x="11059" y="1400"/>
                  </a:cubicBezTo>
                  <a:cubicBezTo>
                    <a:pt x="11420" y="1343"/>
                    <a:pt x="11736" y="1287"/>
                    <a:pt x="11985" y="1264"/>
                  </a:cubicBezTo>
                  <a:lnTo>
                    <a:pt x="12515" y="1163"/>
                  </a:lnTo>
                  <a:lnTo>
                    <a:pt x="12515" y="1163"/>
                  </a:lnTo>
                  <a:lnTo>
                    <a:pt x="11973" y="1185"/>
                  </a:lnTo>
                  <a:cubicBezTo>
                    <a:pt x="11714" y="1208"/>
                    <a:pt x="11387" y="1219"/>
                    <a:pt x="11003" y="1242"/>
                  </a:cubicBezTo>
                  <a:cubicBezTo>
                    <a:pt x="10901" y="1163"/>
                    <a:pt x="10800" y="1061"/>
                    <a:pt x="10698" y="982"/>
                  </a:cubicBezTo>
                  <a:cubicBezTo>
                    <a:pt x="10597" y="903"/>
                    <a:pt x="10473" y="847"/>
                    <a:pt x="10348" y="779"/>
                  </a:cubicBezTo>
                  <a:cubicBezTo>
                    <a:pt x="10236" y="723"/>
                    <a:pt x="10111" y="678"/>
                    <a:pt x="9987" y="633"/>
                  </a:cubicBezTo>
                  <a:lnTo>
                    <a:pt x="9626" y="508"/>
                  </a:lnTo>
                  <a:cubicBezTo>
                    <a:pt x="9378" y="441"/>
                    <a:pt x="9130" y="384"/>
                    <a:pt x="8881" y="350"/>
                  </a:cubicBezTo>
                  <a:cubicBezTo>
                    <a:pt x="8622" y="305"/>
                    <a:pt x="8374" y="271"/>
                    <a:pt x="8125" y="238"/>
                  </a:cubicBezTo>
                  <a:lnTo>
                    <a:pt x="8125" y="238"/>
                  </a:lnTo>
                  <a:cubicBezTo>
                    <a:pt x="8362" y="328"/>
                    <a:pt x="8599" y="407"/>
                    <a:pt x="8836" y="486"/>
                  </a:cubicBezTo>
                  <a:cubicBezTo>
                    <a:pt x="8960" y="542"/>
                    <a:pt x="9073" y="576"/>
                    <a:pt x="9197" y="610"/>
                  </a:cubicBezTo>
                  <a:lnTo>
                    <a:pt x="9547" y="745"/>
                  </a:lnTo>
                  <a:lnTo>
                    <a:pt x="9886" y="881"/>
                  </a:lnTo>
                  <a:lnTo>
                    <a:pt x="10202" y="1050"/>
                  </a:lnTo>
                  <a:cubicBezTo>
                    <a:pt x="10303" y="1118"/>
                    <a:pt x="10405" y="1185"/>
                    <a:pt x="10506" y="1253"/>
                  </a:cubicBezTo>
                  <a:lnTo>
                    <a:pt x="10529" y="1276"/>
                  </a:lnTo>
                  <a:cubicBezTo>
                    <a:pt x="9942" y="1321"/>
                    <a:pt x="9265" y="1366"/>
                    <a:pt x="8532" y="1445"/>
                  </a:cubicBezTo>
                  <a:cubicBezTo>
                    <a:pt x="8351" y="1456"/>
                    <a:pt x="8148" y="1479"/>
                    <a:pt x="7956" y="1501"/>
                  </a:cubicBezTo>
                  <a:cubicBezTo>
                    <a:pt x="7719" y="1377"/>
                    <a:pt x="7471" y="1242"/>
                    <a:pt x="7223" y="1118"/>
                  </a:cubicBezTo>
                  <a:cubicBezTo>
                    <a:pt x="6963" y="994"/>
                    <a:pt x="6726" y="870"/>
                    <a:pt x="6467" y="745"/>
                  </a:cubicBezTo>
                  <a:cubicBezTo>
                    <a:pt x="6218" y="633"/>
                    <a:pt x="5959" y="520"/>
                    <a:pt x="5688" y="418"/>
                  </a:cubicBezTo>
                  <a:cubicBezTo>
                    <a:pt x="5564" y="362"/>
                    <a:pt x="5417" y="328"/>
                    <a:pt x="5282" y="283"/>
                  </a:cubicBezTo>
                  <a:cubicBezTo>
                    <a:pt x="5146" y="238"/>
                    <a:pt x="5011" y="215"/>
                    <a:pt x="4876" y="192"/>
                  </a:cubicBezTo>
                  <a:lnTo>
                    <a:pt x="4876" y="192"/>
                  </a:lnTo>
                  <a:cubicBezTo>
                    <a:pt x="5000" y="260"/>
                    <a:pt x="5135" y="294"/>
                    <a:pt x="5248" y="362"/>
                  </a:cubicBezTo>
                  <a:cubicBezTo>
                    <a:pt x="5372" y="441"/>
                    <a:pt x="5508" y="486"/>
                    <a:pt x="5620" y="565"/>
                  </a:cubicBezTo>
                  <a:cubicBezTo>
                    <a:pt x="5857" y="700"/>
                    <a:pt x="6106" y="847"/>
                    <a:pt x="6343" y="982"/>
                  </a:cubicBezTo>
                  <a:cubicBezTo>
                    <a:pt x="6681" y="1174"/>
                    <a:pt x="7008" y="1366"/>
                    <a:pt x="7347" y="1558"/>
                  </a:cubicBezTo>
                  <a:lnTo>
                    <a:pt x="6241" y="1671"/>
                  </a:lnTo>
                  <a:lnTo>
                    <a:pt x="5406" y="1750"/>
                  </a:lnTo>
                  <a:lnTo>
                    <a:pt x="5158" y="1490"/>
                  </a:lnTo>
                  <a:cubicBezTo>
                    <a:pt x="5034" y="1377"/>
                    <a:pt x="4921" y="1287"/>
                    <a:pt x="4797" y="1185"/>
                  </a:cubicBezTo>
                  <a:cubicBezTo>
                    <a:pt x="4548" y="994"/>
                    <a:pt x="4300" y="824"/>
                    <a:pt x="4029" y="678"/>
                  </a:cubicBezTo>
                  <a:cubicBezTo>
                    <a:pt x="3758" y="542"/>
                    <a:pt x="3476" y="418"/>
                    <a:pt x="3194" y="305"/>
                  </a:cubicBezTo>
                  <a:cubicBezTo>
                    <a:pt x="2912" y="204"/>
                    <a:pt x="2630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6986449" y="4268445"/>
              <a:ext cx="193290" cy="208906"/>
            </a:xfrm>
            <a:custGeom>
              <a:avLst/>
              <a:gdLst/>
              <a:ahLst/>
              <a:cxnLst/>
              <a:rect l="l" t="t" r="r" b="b"/>
              <a:pathLst>
                <a:path w="5632" h="6087" extrusionOk="0">
                  <a:moveTo>
                    <a:pt x="1389" y="0"/>
                  </a:moveTo>
                  <a:cubicBezTo>
                    <a:pt x="1242" y="102"/>
                    <a:pt x="1106" y="215"/>
                    <a:pt x="994" y="350"/>
                  </a:cubicBezTo>
                  <a:lnTo>
                    <a:pt x="283" y="1038"/>
                  </a:lnTo>
                  <a:cubicBezTo>
                    <a:pt x="170" y="2189"/>
                    <a:pt x="1" y="3352"/>
                    <a:pt x="700" y="4367"/>
                  </a:cubicBezTo>
                  <a:cubicBezTo>
                    <a:pt x="1061" y="4875"/>
                    <a:pt x="1524" y="5315"/>
                    <a:pt x="2066" y="5631"/>
                  </a:cubicBezTo>
                  <a:cubicBezTo>
                    <a:pt x="2557" y="5938"/>
                    <a:pt x="3075" y="6087"/>
                    <a:pt x="3585" y="6087"/>
                  </a:cubicBezTo>
                  <a:cubicBezTo>
                    <a:pt x="4070" y="6087"/>
                    <a:pt x="4548" y="5952"/>
                    <a:pt x="4988" y="5688"/>
                  </a:cubicBezTo>
                  <a:cubicBezTo>
                    <a:pt x="5631" y="4807"/>
                    <a:pt x="5394" y="3284"/>
                    <a:pt x="4954" y="2381"/>
                  </a:cubicBezTo>
                  <a:cubicBezTo>
                    <a:pt x="4661" y="1828"/>
                    <a:pt x="4255" y="1332"/>
                    <a:pt x="3758" y="948"/>
                  </a:cubicBezTo>
                  <a:cubicBezTo>
                    <a:pt x="3081" y="395"/>
                    <a:pt x="2257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6998461" y="4266454"/>
              <a:ext cx="158799" cy="157357"/>
            </a:xfrm>
            <a:custGeom>
              <a:avLst/>
              <a:gdLst/>
              <a:ahLst/>
              <a:cxnLst/>
              <a:rect l="l" t="t" r="r" b="b"/>
              <a:pathLst>
                <a:path w="4627" h="4585" extrusionOk="0">
                  <a:moveTo>
                    <a:pt x="1399" y="0"/>
                  </a:moveTo>
                  <a:cubicBezTo>
                    <a:pt x="870" y="0"/>
                    <a:pt x="394" y="191"/>
                    <a:pt x="170" y="735"/>
                  </a:cubicBezTo>
                  <a:cubicBezTo>
                    <a:pt x="57" y="995"/>
                    <a:pt x="0" y="1288"/>
                    <a:pt x="12" y="1582"/>
                  </a:cubicBezTo>
                  <a:cubicBezTo>
                    <a:pt x="23" y="1830"/>
                    <a:pt x="158" y="2010"/>
                    <a:pt x="215" y="2247"/>
                  </a:cubicBezTo>
                  <a:cubicBezTo>
                    <a:pt x="350" y="2834"/>
                    <a:pt x="170" y="3455"/>
                    <a:pt x="486" y="4008"/>
                  </a:cubicBezTo>
                  <a:cubicBezTo>
                    <a:pt x="581" y="4185"/>
                    <a:pt x="899" y="4399"/>
                    <a:pt x="1118" y="4399"/>
                  </a:cubicBezTo>
                  <a:cubicBezTo>
                    <a:pt x="1262" y="4399"/>
                    <a:pt x="1363" y="4307"/>
                    <a:pt x="1332" y="4053"/>
                  </a:cubicBezTo>
                  <a:lnTo>
                    <a:pt x="1332" y="4053"/>
                  </a:lnTo>
                  <a:cubicBezTo>
                    <a:pt x="1434" y="4285"/>
                    <a:pt x="1680" y="4585"/>
                    <a:pt x="1940" y="4585"/>
                  </a:cubicBezTo>
                  <a:cubicBezTo>
                    <a:pt x="1997" y="4585"/>
                    <a:pt x="2054" y="4570"/>
                    <a:pt x="2111" y="4538"/>
                  </a:cubicBezTo>
                  <a:cubicBezTo>
                    <a:pt x="2393" y="4380"/>
                    <a:pt x="2460" y="3850"/>
                    <a:pt x="2302" y="3602"/>
                  </a:cubicBezTo>
                  <a:lnTo>
                    <a:pt x="2302" y="3602"/>
                  </a:lnTo>
                  <a:cubicBezTo>
                    <a:pt x="2421" y="3666"/>
                    <a:pt x="2548" y="3695"/>
                    <a:pt x="2665" y="3695"/>
                  </a:cubicBezTo>
                  <a:cubicBezTo>
                    <a:pt x="3060" y="3695"/>
                    <a:pt x="3357" y="3367"/>
                    <a:pt x="2957" y="2958"/>
                  </a:cubicBezTo>
                  <a:lnTo>
                    <a:pt x="2957" y="2958"/>
                  </a:lnTo>
                  <a:cubicBezTo>
                    <a:pt x="3094" y="3034"/>
                    <a:pt x="3310" y="3126"/>
                    <a:pt x="3502" y="3126"/>
                  </a:cubicBezTo>
                  <a:cubicBezTo>
                    <a:pt x="3625" y="3126"/>
                    <a:pt x="3739" y="3087"/>
                    <a:pt x="3814" y="2981"/>
                  </a:cubicBezTo>
                  <a:cubicBezTo>
                    <a:pt x="3984" y="2755"/>
                    <a:pt x="3747" y="2507"/>
                    <a:pt x="3623" y="2315"/>
                  </a:cubicBezTo>
                  <a:cubicBezTo>
                    <a:pt x="4627" y="1762"/>
                    <a:pt x="3792" y="871"/>
                    <a:pt x="3115" y="487"/>
                  </a:cubicBezTo>
                  <a:cubicBezTo>
                    <a:pt x="2618" y="205"/>
                    <a:pt x="2065" y="36"/>
                    <a:pt x="1490" y="2"/>
                  </a:cubicBezTo>
                  <a:cubicBezTo>
                    <a:pt x="1459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7034085" y="4262782"/>
              <a:ext cx="177023" cy="201252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80" y="120"/>
                    <a:pt x="68" y="120"/>
                    <a:pt x="46" y="131"/>
                  </a:cubicBezTo>
                  <a:cubicBezTo>
                    <a:pt x="34" y="143"/>
                    <a:pt x="12" y="154"/>
                    <a:pt x="1" y="165"/>
                  </a:cubicBezTo>
                  <a:cubicBezTo>
                    <a:pt x="869" y="233"/>
                    <a:pt x="1693" y="560"/>
                    <a:pt x="2370" y="1113"/>
                  </a:cubicBezTo>
                  <a:cubicBezTo>
                    <a:pt x="2867" y="1497"/>
                    <a:pt x="3273" y="1993"/>
                    <a:pt x="3566" y="2546"/>
                  </a:cubicBezTo>
                  <a:cubicBezTo>
                    <a:pt x="4006" y="3449"/>
                    <a:pt x="4243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7" y="4431"/>
                    <a:pt x="4582" y="2749"/>
                    <a:pt x="3905" y="1802"/>
                  </a:cubicBezTo>
                  <a:cubicBezTo>
                    <a:pt x="3386" y="1158"/>
                    <a:pt x="2720" y="651"/>
                    <a:pt x="1941" y="357"/>
                  </a:cubicBezTo>
                  <a:cubicBezTo>
                    <a:pt x="1625" y="199"/>
                    <a:pt x="1287" y="86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7034874" y="4273078"/>
              <a:ext cx="94140" cy="84084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26" y="35"/>
                    <a:pt x="293" y="57"/>
                    <a:pt x="350" y="68"/>
                  </a:cubicBezTo>
                  <a:cubicBezTo>
                    <a:pt x="418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490" y="870"/>
                    <a:pt x="1569" y="960"/>
                  </a:cubicBezTo>
                  <a:cubicBezTo>
                    <a:pt x="1648" y="1050"/>
                    <a:pt x="1738" y="1129"/>
                    <a:pt x="1806" y="1219"/>
                  </a:cubicBezTo>
                  <a:cubicBezTo>
                    <a:pt x="1885" y="1298"/>
                    <a:pt x="1964" y="1389"/>
                    <a:pt x="2031" y="1479"/>
                  </a:cubicBezTo>
                  <a:cubicBezTo>
                    <a:pt x="2167" y="1648"/>
                    <a:pt x="2291" y="1817"/>
                    <a:pt x="2404" y="1953"/>
                  </a:cubicBezTo>
                  <a:cubicBezTo>
                    <a:pt x="2449" y="2032"/>
                    <a:pt x="2505" y="2088"/>
                    <a:pt x="2539" y="2156"/>
                  </a:cubicBezTo>
                  <a:cubicBezTo>
                    <a:pt x="2584" y="2212"/>
                    <a:pt x="2618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63" y="2258"/>
                    <a:pt x="2584" y="2077"/>
                    <a:pt x="2483" y="1908"/>
                  </a:cubicBezTo>
                  <a:cubicBezTo>
                    <a:pt x="2437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76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02" y="768"/>
                    <a:pt x="1523" y="678"/>
                    <a:pt x="1433" y="599"/>
                  </a:cubicBezTo>
                  <a:cubicBezTo>
                    <a:pt x="1343" y="520"/>
                    <a:pt x="1241" y="452"/>
                    <a:pt x="1151" y="384"/>
                  </a:cubicBezTo>
                  <a:cubicBezTo>
                    <a:pt x="1050" y="317"/>
                    <a:pt x="948" y="272"/>
                    <a:pt x="869" y="215"/>
                  </a:cubicBezTo>
                  <a:cubicBezTo>
                    <a:pt x="779" y="170"/>
                    <a:pt x="688" y="125"/>
                    <a:pt x="598" y="91"/>
                  </a:cubicBezTo>
                  <a:cubicBezTo>
                    <a:pt x="519" y="57"/>
                    <a:pt x="440" y="35"/>
                    <a:pt x="350" y="23"/>
                  </a:cubicBezTo>
                  <a:cubicBezTo>
                    <a:pt x="293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7058109" y="4290135"/>
              <a:ext cx="41459" cy="56182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60" y="327"/>
                    <a:pt x="339" y="406"/>
                    <a:pt x="418" y="497"/>
                  </a:cubicBezTo>
                  <a:cubicBezTo>
                    <a:pt x="497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80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4" y="1264"/>
                    <a:pt x="1027" y="1309"/>
                    <a:pt x="1061" y="1354"/>
                  </a:cubicBezTo>
                  <a:cubicBezTo>
                    <a:pt x="1083" y="1388"/>
                    <a:pt x="1106" y="1422"/>
                    <a:pt x="1117" y="1467"/>
                  </a:cubicBezTo>
                  <a:cubicBezTo>
                    <a:pt x="1140" y="1501"/>
                    <a:pt x="1151" y="1535"/>
                    <a:pt x="1162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196" y="1546"/>
                  </a:cubicBezTo>
                  <a:cubicBezTo>
                    <a:pt x="1185" y="1512"/>
                    <a:pt x="1196" y="1478"/>
                    <a:pt x="1185" y="1445"/>
                  </a:cubicBezTo>
                  <a:cubicBezTo>
                    <a:pt x="1185" y="1388"/>
                    <a:pt x="1174" y="1343"/>
                    <a:pt x="1162" y="1298"/>
                  </a:cubicBezTo>
                  <a:cubicBezTo>
                    <a:pt x="1151" y="1253"/>
                    <a:pt x="1140" y="1185"/>
                    <a:pt x="1129" y="1129"/>
                  </a:cubicBezTo>
                  <a:cubicBezTo>
                    <a:pt x="1106" y="1072"/>
                    <a:pt x="1106" y="1005"/>
                    <a:pt x="1072" y="948"/>
                  </a:cubicBezTo>
                  <a:cubicBezTo>
                    <a:pt x="1038" y="892"/>
                    <a:pt x="1083" y="790"/>
                    <a:pt x="1038" y="734"/>
                  </a:cubicBezTo>
                  <a:cubicBezTo>
                    <a:pt x="1004" y="677"/>
                    <a:pt x="959" y="632"/>
                    <a:pt x="925" y="576"/>
                  </a:cubicBezTo>
                  <a:cubicBezTo>
                    <a:pt x="880" y="519"/>
                    <a:pt x="767" y="531"/>
                    <a:pt x="722" y="474"/>
                  </a:cubicBezTo>
                  <a:cubicBezTo>
                    <a:pt x="688" y="429"/>
                    <a:pt x="564" y="440"/>
                    <a:pt x="519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0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7054608" y="4292057"/>
              <a:ext cx="29858" cy="51171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46" y="68"/>
                  </a:lnTo>
                  <a:cubicBezTo>
                    <a:pt x="68" y="114"/>
                    <a:pt x="113" y="159"/>
                    <a:pt x="159" y="226"/>
                  </a:cubicBezTo>
                  <a:cubicBezTo>
                    <a:pt x="181" y="260"/>
                    <a:pt x="215" y="294"/>
                    <a:pt x="238" y="328"/>
                  </a:cubicBezTo>
                  <a:cubicBezTo>
                    <a:pt x="271" y="373"/>
                    <a:pt x="294" y="418"/>
                    <a:pt x="317" y="452"/>
                  </a:cubicBezTo>
                  <a:cubicBezTo>
                    <a:pt x="384" y="531"/>
                    <a:pt x="441" y="621"/>
                    <a:pt x="486" y="712"/>
                  </a:cubicBezTo>
                  <a:cubicBezTo>
                    <a:pt x="542" y="802"/>
                    <a:pt x="599" y="892"/>
                    <a:pt x="644" y="994"/>
                  </a:cubicBezTo>
                  <a:cubicBezTo>
                    <a:pt x="655" y="1028"/>
                    <a:pt x="689" y="1073"/>
                    <a:pt x="700" y="1118"/>
                  </a:cubicBezTo>
                  <a:cubicBezTo>
                    <a:pt x="723" y="1152"/>
                    <a:pt x="745" y="1197"/>
                    <a:pt x="757" y="1231"/>
                  </a:cubicBezTo>
                  <a:cubicBezTo>
                    <a:pt x="790" y="1310"/>
                    <a:pt x="813" y="1366"/>
                    <a:pt x="836" y="1411"/>
                  </a:cubicBezTo>
                  <a:cubicBezTo>
                    <a:pt x="858" y="1456"/>
                    <a:pt x="869" y="1490"/>
                    <a:pt x="869" y="1490"/>
                  </a:cubicBezTo>
                  <a:cubicBezTo>
                    <a:pt x="869" y="1456"/>
                    <a:pt x="869" y="1422"/>
                    <a:pt x="869" y="1400"/>
                  </a:cubicBezTo>
                  <a:cubicBezTo>
                    <a:pt x="869" y="1332"/>
                    <a:pt x="858" y="1264"/>
                    <a:pt x="847" y="1197"/>
                  </a:cubicBezTo>
                  <a:cubicBezTo>
                    <a:pt x="836" y="1152"/>
                    <a:pt x="836" y="1107"/>
                    <a:pt x="824" y="1061"/>
                  </a:cubicBezTo>
                  <a:cubicBezTo>
                    <a:pt x="802" y="1016"/>
                    <a:pt x="790" y="971"/>
                    <a:pt x="768" y="926"/>
                  </a:cubicBezTo>
                  <a:cubicBezTo>
                    <a:pt x="757" y="870"/>
                    <a:pt x="734" y="824"/>
                    <a:pt x="712" y="768"/>
                  </a:cubicBezTo>
                  <a:cubicBezTo>
                    <a:pt x="678" y="723"/>
                    <a:pt x="666" y="678"/>
                    <a:pt x="633" y="633"/>
                  </a:cubicBezTo>
                  <a:cubicBezTo>
                    <a:pt x="599" y="587"/>
                    <a:pt x="565" y="542"/>
                    <a:pt x="531" y="486"/>
                  </a:cubicBezTo>
                  <a:cubicBezTo>
                    <a:pt x="508" y="441"/>
                    <a:pt x="475" y="407"/>
                    <a:pt x="429" y="362"/>
                  </a:cubicBezTo>
                  <a:cubicBezTo>
                    <a:pt x="373" y="294"/>
                    <a:pt x="305" y="226"/>
                    <a:pt x="226" y="159"/>
                  </a:cubicBezTo>
                  <a:cubicBezTo>
                    <a:pt x="181" y="114"/>
                    <a:pt x="125" y="80"/>
                    <a:pt x="68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6826895" y="4259007"/>
              <a:ext cx="225826" cy="191712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6" y="1"/>
                  </a:moveTo>
                  <a:cubicBezTo>
                    <a:pt x="5482" y="1"/>
                    <a:pt x="5111" y="31"/>
                    <a:pt x="4751" y="95"/>
                  </a:cubicBezTo>
                  <a:cubicBezTo>
                    <a:pt x="3059" y="377"/>
                    <a:pt x="1129" y="1054"/>
                    <a:pt x="395" y="2747"/>
                  </a:cubicBezTo>
                  <a:cubicBezTo>
                    <a:pt x="0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0" y="5568"/>
                    <a:pt x="1411" y="5579"/>
                  </a:cubicBezTo>
                  <a:cubicBezTo>
                    <a:pt x="1478" y="5583"/>
                    <a:pt x="1545" y="5585"/>
                    <a:pt x="1611" y="5585"/>
                  </a:cubicBezTo>
                  <a:cubicBezTo>
                    <a:pt x="2604" y="5585"/>
                    <a:pt x="3506" y="5122"/>
                    <a:pt x="4288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42" y="50"/>
                    <a:pt x="6331" y="38"/>
                    <a:pt x="6320" y="16"/>
                  </a:cubicBezTo>
                  <a:cubicBezTo>
                    <a:pt x="6165" y="6"/>
                    <a:pt x="6010" y="1"/>
                    <a:pt x="585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6917122" y="4254511"/>
              <a:ext cx="134431" cy="135564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05" y="0"/>
                  </a:moveTo>
                  <a:cubicBezTo>
                    <a:pt x="2574" y="147"/>
                    <a:pt x="1919" y="169"/>
                    <a:pt x="1298" y="271"/>
                  </a:cubicBezTo>
                  <a:cubicBezTo>
                    <a:pt x="949" y="361"/>
                    <a:pt x="407" y="418"/>
                    <a:pt x="226" y="767"/>
                  </a:cubicBezTo>
                  <a:cubicBezTo>
                    <a:pt x="1" y="1185"/>
                    <a:pt x="317" y="1760"/>
                    <a:pt x="768" y="1828"/>
                  </a:cubicBezTo>
                  <a:cubicBezTo>
                    <a:pt x="565" y="1918"/>
                    <a:pt x="226" y="2144"/>
                    <a:pt x="272" y="2392"/>
                  </a:cubicBezTo>
                  <a:cubicBezTo>
                    <a:pt x="328" y="2731"/>
                    <a:pt x="757" y="2765"/>
                    <a:pt x="982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5" y="3583"/>
                    <a:pt x="1033" y="3583"/>
                  </a:cubicBezTo>
                  <a:cubicBezTo>
                    <a:pt x="1129" y="3583"/>
                    <a:pt x="1227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7" y="3943"/>
                    <a:pt x="1650" y="3950"/>
                    <a:pt x="1706" y="3950"/>
                  </a:cubicBezTo>
                  <a:cubicBezTo>
                    <a:pt x="2174" y="3950"/>
                    <a:pt x="2798" y="3442"/>
                    <a:pt x="3070" y="3160"/>
                  </a:cubicBezTo>
                  <a:cubicBezTo>
                    <a:pt x="3736" y="2471"/>
                    <a:pt x="3724" y="1185"/>
                    <a:pt x="3916" y="35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6856719" y="4261478"/>
              <a:ext cx="205268" cy="206812"/>
            </a:xfrm>
            <a:custGeom>
              <a:avLst/>
              <a:gdLst/>
              <a:ahLst/>
              <a:cxnLst/>
              <a:rect l="l" t="t" r="r" b="b"/>
              <a:pathLst>
                <a:path w="5981" h="6026" extrusionOk="0">
                  <a:moveTo>
                    <a:pt x="5484" y="0"/>
                  </a:moveTo>
                  <a:lnTo>
                    <a:pt x="5484" y="0"/>
                  </a:lnTo>
                  <a:cubicBezTo>
                    <a:pt x="5710" y="971"/>
                    <a:pt x="5180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0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1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1" y="6025"/>
                    <a:pt x="1588" y="6025"/>
                  </a:cubicBezTo>
                  <a:cubicBezTo>
                    <a:pt x="1700" y="6025"/>
                    <a:pt x="1811" y="6015"/>
                    <a:pt x="1919" y="5992"/>
                  </a:cubicBezTo>
                  <a:cubicBezTo>
                    <a:pt x="2912" y="5823"/>
                    <a:pt x="3442" y="5552"/>
                    <a:pt x="4255" y="4943"/>
                  </a:cubicBezTo>
                  <a:cubicBezTo>
                    <a:pt x="4807" y="4536"/>
                    <a:pt x="5417" y="3543"/>
                    <a:pt x="5620" y="2855"/>
                  </a:cubicBezTo>
                  <a:cubicBezTo>
                    <a:pt x="5834" y="2110"/>
                    <a:pt x="5981" y="598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7007350" y="4245210"/>
              <a:ext cx="35693" cy="101107"/>
            </a:xfrm>
            <a:custGeom>
              <a:avLst/>
              <a:gdLst/>
              <a:ahLst/>
              <a:cxnLst/>
              <a:rect l="l" t="t" r="r" b="b"/>
              <a:pathLst>
                <a:path w="1040" h="2946" extrusionOk="0">
                  <a:moveTo>
                    <a:pt x="1028" y="0"/>
                  </a:moveTo>
                  <a:cubicBezTo>
                    <a:pt x="1028" y="0"/>
                    <a:pt x="1028" y="57"/>
                    <a:pt x="1005" y="136"/>
                  </a:cubicBezTo>
                  <a:cubicBezTo>
                    <a:pt x="994" y="226"/>
                    <a:pt x="960" y="350"/>
                    <a:pt x="938" y="497"/>
                  </a:cubicBezTo>
                  <a:cubicBezTo>
                    <a:pt x="915" y="643"/>
                    <a:pt x="870" y="813"/>
                    <a:pt x="825" y="993"/>
                  </a:cubicBezTo>
                  <a:cubicBezTo>
                    <a:pt x="802" y="1084"/>
                    <a:pt x="780" y="1163"/>
                    <a:pt x="757" y="1264"/>
                  </a:cubicBezTo>
                  <a:cubicBezTo>
                    <a:pt x="734" y="1354"/>
                    <a:pt x="712" y="1445"/>
                    <a:pt x="678" y="1546"/>
                  </a:cubicBezTo>
                  <a:cubicBezTo>
                    <a:pt x="644" y="1636"/>
                    <a:pt x="622" y="1738"/>
                    <a:pt x="588" y="1828"/>
                  </a:cubicBezTo>
                  <a:cubicBezTo>
                    <a:pt x="554" y="1919"/>
                    <a:pt x="520" y="2009"/>
                    <a:pt x="486" y="2088"/>
                  </a:cubicBezTo>
                  <a:cubicBezTo>
                    <a:pt x="464" y="2178"/>
                    <a:pt x="430" y="2268"/>
                    <a:pt x="385" y="2336"/>
                  </a:cubicBezTo>
                  <a:cubicBezTo>
                    <a:pt x="351" y="2404"/>
                    <a:pt x="317" y="2483"/>
                    <a:pt x="283" y="2551"/>
                  </a:cubicBezTo>
                  <a:cubicBezTo>
                    <a:pt x="249" y="2607"/>
                    <a:pt x="215" y="2663"/>
                    <a:pt x="181" y="2720"/>
                  </a:cubicBezTo>
                  <a:cubicBezTo>
                    <a:pt x="148" y="2765"/>
                    <a:pt x="114" y="2799"/>
                    <a:pt x="80" y="2844"/>
                  </a:cubicBezTo>
                  <a:lnTo>
                    <a:pt x="1" y="2945"/>
                  </a:lnTo>
                  <a:cubicBezTo>
                    <a:pt x="1" y="2945"/>
                    <a:pt x="46" y="2923"/>
                    <a:pt x="91" y="2855"/>
                  </a:cubicBezTo>
                  <a:cubicBezTo>
                    <a:pt x="125" y="2821"/>
                    <a:pt x="170" y="2787"/>
                    <a:pt x="204" y="2742"/>
                  </a:cubicBezTo>
                  <a:cubicBezTo>
                    <a:pt x="249" y="2697"/>
                    <a:pt x="306" y="2641"/>
                    <a:pt x="339" y="2584"/>
                  </a:cubicBezTo>
                  <a:cubicBezTo>
                    <a:pt x="396" y="2517"/>
                    <a:pt x="441" y="2449"/>
                    <a:pt x="486" y="2381"/>
                  </a:cubicBezTo>
                  <a:cubicBezTo>
                    <a:pt x="531" y="2302"/>
                    <a:pt x="576" y="2223"/>
                    <a:pt x="610" y="2133"/>
                  </a:cubicBezTo>
                  <a:cubicBezTo>
                    <a:pt x="655" y="2054"/>
                    <a:pt x="689" y="1952"/>
                    <a:pt x="734" y="1873"/>
                  </a:cubicBezTo>
                  <a:cubicBezTo>
                    <a:pt x="768" y="1783"/>
                    <a:pt x="791" y="1682"/>
                    <a:pt x="825" y="1591"/>
                  </a:cubicBezTo>
                  <a:cubicBezTo>
                    <a:pt x="881" y="1400"/>
                    <a:pt x="926" y="1208"/>
                    <a:pt x="971" y="1016"/>
                  </a:cubicBezTo>
                  <a:cubicBezTo>
                    <a:pt x="994" y="847"/>
                    <a:pt x="1017" y="677"/>
                    <a:pt x="1028" y="497"/>
                  </a:cubicBezTo>
                  <a:cubicBezTo>
                    <a:pt x="1039" y="339"/>
                    <a:pt x="1039" y="170"/>
                    <a:pt x="10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7000383" y="4255644"/>
              <a:ext cx="39537" cy="71317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15" y="497"/>
                  </a:cubicBezTo>
                  <a:cubicBezTo>
                    <a:pt x="892" y="565"/>
                    <a:pt x="858" y="622"/>
                    <a:pt x="825" y="678"/>
                  </a:cubicBezTo>
                  <a:cubicBezTo>
                    <a:pt x="757" y="802"/>
                    <a:pt x="689" y="938"/>
                    <a:pt x="621" y="1062"/>
                  </a:cubicBezTo>
                  <a:cubicBezTo>
                    <a:pt x="542" y="1186"/>
                    <a:pt x="463" y="1310"/>
                    <a:pt x="396" y="1434"/>
                  </a:cubicBezTo>
                  <a:cubicBezTo>
                    <a:pt x="317" y="1547"/>
                    <a:pt x="249" y="1660"/>
                    <a:pt x="193" y="1761"/>
                  </a:cubicBezTo>
                  <a:cubicBezTo>
                    <a:pt x="136" y="1852"/>
                    <a:pt x="80" y="1931"/>
                    <a:pt x="46" y="1987"/>
                  </a:cubicBezTo>
                  <a:cubicBezTo>
                    <a:pt x="12" y="2043"/>
                    <a:pt x="1" y="2077"/>
                    <a:pt x="1" y="2077"/>
                  </a:cubicBezTo>
                  <a:cubicBezTo>
                    <a:pt x="1" y="2077"/>
                    <a:pt x="23" y="2055"/>
                    <a:pt x="69" y="2010"/>
                  </a:cubicBezTo>
                  <a:cubicBezTo>
                    <a:pt x="125" y="1964"/>
                    <a:pt x="193" y="1897"/>
                    <a:pt x="260" y="1818"/>
                  </a:cubicBezTo>
                  <a:cubicBezTo>
                    <a:pt x="351" y="1716"/>
                    <a:pt x="441" y="1615"/>
                    <a:pt x="509" y="1513"/>
                  </a:cubicBezTo>
                  <a:cubicBezTo>
                    <a:pt x="599" y="1400"/>
                    <a:pt x="678" y="1276"/>
                    <a:pt x="757" y="1141"/>
                  </a:cubicBezTo>
                  <a:cubicBezTo>
                    <a:pt x="791" y="1084"/>
                    <a:pt x="825" y="994"/>
                    <a:pt x="870" y="938"/>
                  </a:cubicBezTo>
                  <a:cubicBezTo>
                    <a:pt x="904" y="881"/>
                    <a:pt x="937" y="802"/>
                    <a:pt x="960" y="746"/>
                  </a:cubicBezTo>
                  <a:cubicBezTo>
                    <a:pt x="983" y="678"/>
                    <a:pt x="1016" y="610"/>
                    <a:pt x="1028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6997671" y="4249844"/>
              <a:ext cx="44959" cy="55804"/>
            </a:xfrm>
            <a:custGeom>
              <a:avLst/>
              <a:gdLst/>
              <a:ahLst/>
              <a:cxnLst/>
              <a:rect l="l" t="t" r="r" b="b"/>
              <a:pathLst>
                <a:path w="1310" h="1626" extrusionOk="0">
                  <a:moveTo>
                    <a:pt x="1310" y="1"/>
                  </a:moveTo>
                  <a:cubicBezTo>
                    <a:pt x="1310" y="1"/>
                    <a:pt x="1219" y="91"/>
                    <a:pt x="1095" y="238"/>
                  </a:cubicBezTo>
                  <a:lnTo>
                    <a:pt x="994" y="362"/>
                  </a:lnTo>
                  <a:cubicBezTo>
                    <a:pt x="971" y="418"/>
                    <a:pt x="926" y="452"/>
                    <a:pt x="881" y="508"/>
                  </a:cubicBezTo>
                  <a:cubicBezTo>
                    <a:pt x="802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07" y="1095"/>
                  </a:cubicBezTo>
                  <a:cubicBezTo>
                    <a:pt x="373" y="1152"/>
                    <a:pt x="339" y="1197"/>
                    <a:pt x="305" y="1242"/>
                  </a:cubicBezTo>
                  <a:cubicBezTo>
                    <a:pt x="260" y="1287"/>
                    <a:pt x="227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60" y="1423"/>
                  </a:cubicBezTo>
                  <a:cubicBezTo>
                    <a:pt x="305" y="1389"/>
                    <a:pt x="339" y="1355"/>
                    <a:pt x="384" y="1321"/>
                  </a:cubicBezTo>
                  <a:cubicBezTo>
                    <a:pt x="430" y="1287"/>
                    <a:pt x="475" y="1242"/>
                    <a:pt x="520" y="1197"/>
                  </a:cubicBezTo>
                  <a:cubicBezTo>
                    <a:pt x="599" y="1107"/>
                    <a:pt x="689" y="1005"/>
                    <a:pt x="779" y="903"/>
                  </a:cubicBezTo>
                  <a:cubicBezTo>
                    <a:pt x="858" y="802"/>
                    <a:pt x="937" y="689"/>
                    <a:pt x="1005" y="587"/>
                  </a:cubicBezTo>
                  <a:cubicBezTo>
                    <a:pt x="1062" y="497"/>
                    <a:pt x="1118" y="396"/>
                    <a:pt x="1174" y="294"/>
                  </a:cubicBezTo>
                  <a:cubicBezTo>
                    <a:pt x="1231" y="193"/>
                    <a:pt x="1276" y="102"/>
                    <a:pt x="131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6841618" y="4118364"/>
              <a:ext cx="205680" cy="157563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488" y="1"/>
                  </a:moveTo>
                  <a:cubicBezTo>
                    <a:pt x="1392" y="1"/>
                    <a:pt x="1294" y="6"/>
                    <a:pt x="1196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0" y="1169"/>
                  </a:cubicBezTo>
                  <a:cubicBezTo>
                    <a:pt x="45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1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23" y="3832"/>
                    <a:pt x="5823" y="3832"/>
                  </a:cubicBezTo>
                  <a:cubicBezTo>
                    <a:pt x="5631" y="3380"/>
                    <a:pt x="5383" y="2940"/>
                    <a:pt x="5112" y="2523"/>
                  </a:cubicBezTo>
                  <a:cubicBezTo>
                    <a:pt x="4338" y="1366"/>
                    <a:pt x="3005" y="1"/>
                    <a:pt x="1488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6920623" y="4171319"/>
              <a:ext cx="135564" cy="111403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2" y="216"/>
                    <a:pt x="1366" y="540"/>
                  </a:cubicBezTo>
                  <a:cubicBezTo>
                    <a:pt x="1329" y="533"/>
                    <a:pt x="1283" y="530"/>
                    <a:pt x="1233" y="530"/>
                  </a:cubicBezTo>
                  <a:cubicBezTo>
                    <a:pt x="933" y="530"/>
                    <a:pt x="476" y="654"/>
                    <a:pt x="756" y="1002"/>
                  </a:cubicBezTo>
                  <a:cubicBezTo>
                    <a:pt x="192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0" y="3011"/>
                  </a:cubicBezTo>
                  <a:cubicBezTo>
                    <a:pt x="1199" y="3181"/>
                    <a:pt x="1534" y="3246"/>
                    <a:pt x="1875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0" y="2786"/>
                    <a:pt x="3362" y="1577"/>
                    <a:pt x="3295" y="1454"/>
                  </a:cubicBezTo>
                  <a:cubicBezTo>
                    <a:pt x="2934" y="833"/>
                    <a:pt x="2708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6817217" y="4138304"/>
              <a:ext cx="230459" cy="157083"/>
            </a:xfrm>
            <a:custGeom>
              <a:avLst/>
              <a:gdLst/>
              <a:ahLst/>
              <a:cxnLst/>
              <a:rect l="l" t="t" r="r" b="b"/>
              <a:pathLst>
                <a:path w="6715" h="4577" extrusionOk="0">
                  <a:moveTo>
                    <a:pt x="813" y="1"/>
                  </a:moveTo>
                  <a:lnTo>
                    <a:pt x="813" y="1"/>
                  </a:lnTo>
                  <a:cubicBezTo>
                    <a:pt x="565" y="272"/>
                    <a:pt x="384" y="588"/>
                    <a:pt x="316" y="949"/>
                  </a:cubicBezTo>
                  <a:cubicBezTo>
                    <a:pt x="0" y="2438"/>
                    <a:pt x="1400" y="4063"/>
                    <a:pt x="2788" y="4379"/>
                  </a:cubicBezTo>
                  <a:cubicBezTo>
                    <a:pt x="3267" y="4500"/>
                    <a:pt x="3767" y="4576"/>
                    <a:pt x="4261" y="4576"/>
                  </a:cubicBezTo>
                  <a:cubicBezTo>
                    <a:pt x="5153" y="4576"/>
                    <a:pt x="6025" y="4328"/>
                    <a:pt x="6714" y="3646"/>
                  </a:cubicBezTo>
                  <a:cubicBezTo>
                    <a:pt x="6703" y="3634"/>
                    <a:pt x="6703" y="3623"/>
                    <a:pt x="6703" y="3612"/>
                  </a:cubicBezTo>
                  <a:cubicBezTo>
                    <a:pt x="6286" y="3804"/>
                    <a:pt x="5846" y="3928"/>
                    <a:pt x="5394" y="3973"/>
                  </a:cubicBezTo>
                  <a:cubicBezTo>
                    <a:pt x="5202" y="3990"/>
                    <a:pt x="5008" y="3998"/>
                    <a:pt x="4812" y="3998"/>
                  </a:cubicBezTo>
                  <a:cubicBezTo>
                    <a:pt x="4616" y="3998"/>
                    <a:pt x="4418" y="3990"/>
                    <a:pt x="4221" y="3973"/>
                  </a:cubicBezTo>
                  <a:cubicBezTo>
                    <a:pt x="3273" y="3871"/>
                    <a:pt x="2336" y="3499"/>
                    <a:pt x="1693" y="2765"/>
                  </a:cubicBezTo>
                  <a:cubicBezTo>
                    <a:pt x="1129" y="2134"/>
                    <a:pt x="768" y="1434"/>
                    <a:pt x="711" y="576"/>
                  </a:cubicBezTo>
                  <a:cubicBezTo>
                    <a:pt x="711" y="385"/>
                    <a:pt x="734" y="181"/>
                    <a:pt x="8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6934934" y="4256055"/>
              <a:ext cx="114286" cy="15890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63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53" y="440"/>
                    <a:pt x="2743" y="418"/>
                    <a:pt x="2833" y="406"/>
                  </a:cubicBezTo>
                  <a:cubicBezTo>
                    <a:pt x="2901" y="384"/>
                    <a:pt x="2969" y="361"/>
                    <a:pt x="3048" y="339"/>
                  </a:cubicBezTo>
                  <a:cubicBezTo>
                    <a:pt x="3093" y="327"/>
                    <a:pt x="3149" y="305"/>
                    <a:pt x="3205" y="282"/>
                  </a:cubicBezTo>
                  <a:cubicBezTo>
                    <a:pt x="3284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83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78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2" y="282"/>
                    <a:pt x="1671" y="271"/>
                  </a:cubicBezTo>
                  <a:cubicBezTo>
                    <a:pt x="1456" y="248"/>
                    <a:pt x="1253" y="215"/>
                    <a:pt x="1050" y="181"/>
                  </a:cubicBezTo>
                  <a:lnTo>
                    <a:pt x="520" y="91"/>
                  </a:lnTo>
                  <a:lnTo>
                    <a:pt x="147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6935346" y="4234365"/>
              <a:ext cx="107696" cy="29858"/>
            </a:xfrm>
            <a:custGeom>
              <a:avLst/>
              <a:gdLst/>
              <a:ahLst/>
              <a:cxnLst/>
              <a:rect l="l" t="t" r="r" b="b"/>
              <a:pathLst>
                <a:path w="3138" h="870" extrusionOk="0">
                  <a:moveTo>
                    <a:pt x="0" y="0"/>
                  </a:moveTo>
                  <a:cubicBezTo>
                    <a:pt x="0" y="0"/>
                    <a:pt x="169" y="124"/>
                    <a:pt x="440" y="260"/>
                  </a:cubicBezTo>
                  <a:cubicBezTo>
                    <a:pt x="587" y="328"/>
                    <a:pt x="756" y="418"/>
                    <a:pt x="925" y="486"/>
                  </a:cubicBezTo>
                  <a:cubicBezTo>
                    <a:pt x="1095" y="553"/>
                    <a:pt x="1286" y="632"/>
                    <a:pt x="1490" y="700"/>
                  </a:cubicBezTo>
                  <a:cubicBezTo>
                    <a:pt x="1591" y="723"/>
                    <a:pt x="1693" y="756"/>
                    <a:pt x="1794" y="779"/>
                  </a:cubicBezTo>
                  <a:cubicBezTo>
                    <a:pt x="1885" y="802"/>
                    <a:pt x="1986" y="824"/>
                    <a:pt x="2088" y="835"/>
                  </a:cubicBezTo>
                  <a:cubicBezTo>
                    <a:pt x="2189" y="858"/>
                    <a:pt x="2279" y="858"/>
                    <a:pt x="2370" y="869"/>
                  </a:cubicBezTo>
                  <a:lnTo>
                    <a:pt x="2618" y="869"/>
                  </a:lnTo>
                  <a:cubicBezTo>
                    <a:pt x="2697" y="869"/>
                    <a:pt x="2765" y="858"/>
                    <a:pt x="2844" y="847"/>
                  </a:cubicBezTo>
                  <a:cubicBezTo>
                    <a:pt x="2889" y="835"/>
                    <a:pt x="2945" y="824"/>
                    <a:pt x="3002" y="813"/>
                  </a:cubicBezTo>
                  <a:cubicBezTo>
                    <a:pt x="3092" y="790"/>
                    <a:pt x="3137" y="768"/>
                    <a:pt x="3137" y="768"/>
                  </a:cubicBezTo>
                  <a:lnTo>
                    <a:pt x="3137" y="768"/>
                  </a:lnTo>
                  <a:cubicBezTo>
                    <a:pt x="3137" y="768"/>
                    <a:pt x="3081" y="768"/>
                    <a:pt x="2990" y="790"/>
                  </a:cubicBezTo>
                  <a:lnTo>
                    <a:pt x="2832" y="790"/>
                  </a:lnTo>
                  <a:cubicBezTo>
                    <a:pt x="2765" y="790"/>
                    <a:pt x="2697" y="779"/>
                    <a:pt x="2618" y="779"/>
                  </a:cubicBezTo>
                  <a:cubicBezTo>
                    <a:pt x="2550" y="779"/>
                    <a:pt x="2471" y="756"/>
                    <a:pt x="2381" y="745"/>
                  </a:cubicBezTo>
                  <a:cubicBezTo>
                    <a:pt x="2302" y="734"/>
                    <a:pt x="2212" y="711"/>
                    <a:pt x="2110" y="700"/>
                  </a:cubicBezTo>
                  <a:cubicBezTo>
                    <a:pt x="2020" y="677"/>
                    <a:pt x="1930" y="655"/>
                    <a:pt x="1828" y="621"/>
                  </a:cubicBezTo>
                  <a:cubicBezTo>
                    <a:pt x="1738" y="598"/>
                    <a:pt x="1636" y="576"/>
                    <a:pt x="1546" y="542"/>
                  </a:cubicBezTo>
                  <a:cubicBezTo>
                    <a:pt x="1354" y="486"/>
                    <a:pt x="1162" y="418"/>
                    <a:pt x="982" y="350"/>
                  </a:cubicBezTo>
                  <a:cubicBezTo>
                    <a:pt x="801" y="282"/>
                    <a:pt x="621" y="226"/>
                    <a:pt x="485" y="170"/>
                  </a:cubicBezTo>
                  <a:cubicBezTo>
                    <a:pt x="339" y="124"/>
                    <a:pt x="214" y="79"/>
                    <a:pt x="124" y="45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6976393" y="4232031"/>
              <a:ext cx="63526" cy="27936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34" y="57"/>
                    <a:pt x="57" y="80"/>
                  </a:cubicBezTo>
                  <a:cubicBezTo>
                    <a:pt x="113" y="136"/>
                    <a:pt x="169" y="192"/>
                    <a:pt x="226" y="249"/>
                  </a:cubicBezTo>
                  <a:cubicBezTo>
                    <a:pt x="271" y="271"/>
                    <a:pt x="294" y="328"/>
                    <a:pt x="339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3" y="753"/>
                    <a:pt x="1525" y="754"/>
                    <a:pt x="1535" y="757"/>
                  </a:cubicBezTo>
                  <a:cubicBezTo>
                    <a:pt x="1636" y="779"/>
                    <a:pt x="1738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388" y="587"/>
                    <a:pt x="1162" y="497"/>
                    <a:pt x="925" y="407"/>
                  </a:cubicBezTo>
                  <a:cubicBezTo>
                    <a:pt x="813" y="362"/>
                    <a:pt x="689" y="317"/>
                    <a:pt x="587" y="260"/>
                  </a:cubicBezTo>
                  <a:cubicBezTo>
                    <a:pt x="531" y="238"/>
                    <a:pt x="485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79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6989160" y="4218098"/>
              <a:ext cx="36825" cy="33325"/>
            </a:xfrm>
            <a:custGeom>
              <a:avLst/>
              <a:gdLst/>
              <a:ahLst/>
              <a:cxnLst/>
              <a:rect l="l" t="t" r="r" b="b"/>
              <a:pathLst>
                <a:path w="1073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68"/>
                    <a:pt x="80" y="136"/>
                    <a:pt x="125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17" y="452"/>
                    <a:pt x="384" y="519"/>
                    <a:pt x="452" y="587"/>
                  </a:cubicBezTo>
                  <a:cubicBezTo>
                    <a:pt x="576" y="700"/>
                    <a:pt x="711" y="790"/>
                    <a:pt x="869" y="881"/>
                  </a:cubicBezTo>
                  <a:cubicBezTo>
                    <a:pt x="937" y="914"/>
                    <a:pt x="1005" y="948"/>
                    <a:pt x="1073" y="971"/>
                  </a:cubicBezTo>
                  <a:cubicBezTo>
                    <a:pt x="1027" y="914"/>
                    <a:pt x="982" y="858"/>
                    <a:pt x="926" y="802"/>
                  </a:cubicBezTo>
                  <a:cubicBezTo>
                    <a:pt x="881" y="756"/>
                    <a:pt x="824" y="700"/>
                    <a:pt x="757" y="644"/>
                  </a:cubicBezTo>
                  <a:cubicBezTo>
                    <a:pt x="700" y="587"/>
                    <a:pt x="632" y="531"/>
                    <a:pt x="565" y="463"/>
                  </a:cubicBezTo>
                  <a:cubicBezTo>
                    <a:pt x="508" y="407"/>
                    <a:pt x="441" y="350"/>
                    <a:pt x="373" y="294"/>
                  </a:cubicBezTo>
                  <a:cubicBezTo>
                    <a:pt x="339" y="271"/>
                    <a:pt x="305" y="237"/>
                    <a:pt x="271" y="215"/>
                  </a:cubicBezTo>
                  <a:cubicBezTo>
                    <a:pt x="249" y="192"/>
                    <a:pt x="215" y="170"/>
                    <a:pt x="192" y="147"/>
                  </a:cubicBezTo>
                  <a:cubicBezTo>
                    <a:pt x="136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6984115" y="4025631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7003060" y="4127355"/>
              <a:ext cx="104642" cy="141124"/>
            </a:xfrm>
            <a:custGeom>
              <a:avLst/>
              <a:gdLst/>
              <a:ahLst/>
              <a:cxnLst/>
              <a:rect l="l" t="t" r="r" b="b"/>
              <a:pathLst>
                <a:path w="3049" h="4112" extrusionOk="0">
                  <a:moveTo>
                    <a:pt x="1949" y="0"/>
                  </a:moveTo>
                  <a:cubicBezTo>
                    <a:pt x="1795" y="0"/>
                    <a:pt x="1605" y="108"/>
                    <a:pt x="1424" y="331"/>
                  </a:cubicBezTo>
                  <a:cubicBezTo>
                    <a:pt x="1311" y="174"/>
                    <a:pt x="1181" y="109"/>
                    <a:pt x="1052" y="109"/>
                  </a:cubicBezTo>
                  <a:cubicBezTo>
                    <a:pt x="634" y="109"/>
                    <a:pt x="229" y="781"/>
                    <a:pt x="487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1" y="1109"/>
                    <a:pt x="5" y="1713"/>
                    <a:pt x="81" y="1922"/>
                  </a:cubicBezTo>
                  <a:cubicBezTo>
                    <a:pt x="374" y="2735"/>
                    <a:pt x="1390" y="3197"/>
                    <a:pt x="1311" y="4111"/>
                  </a:cubicBezTo>
                  <a:lnTo>
                    <a:pt x="1582" y="3683"/>
                  </a:lnTo>
                  <a:cubicBezTo>
                    <a:pt x="2067" y="3107"/>
                    <a:pt x="2597" y="2836"/>
                    <a:pt x="2879" y="2159"/>
                  </a:cubicBezTo>
                  <a:cubicBezTo>
                    <a:pt x="3049" y="1821"/>
                    <a:pt x="3015" y="1200"/>
                    <a:pt x="2981" y="816"/>
                  </a:cubicBezTo>
                  <a:cubicBezTo>
                    <a:pt x="2969" y="536"/>
                    <a:pt x="2856" y="426"/>
                    <a:pt x="2704" y="426"/>
                  </a:cubicBezTo>
                  <a:cubicBezTo>
                    <a:pt x="2569" y="426"/>
                    <a:pt x="2402" y="514"/>
                    <a:pt x="2247" y="647"/>
                  </a:cubicBezTo>
                  <a:cubicBezTo>
                    <a:pt x="2314" y="222"/>
                    <a:pt x="2169" y="0"/>
                    <a:pt x="194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6960880" y="4025631"/>
              <a:ext cx="86795" cy="244393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7020529" y="4119393"/>
              <a:ext cx="24985" cy="139511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390" y="0"/>
                  </a:moveTo>
                  <a:cubicBezTo>
                    <a:pt x="373" y="0"/>
                    <a:pt x="358" y="3"/>
                    <a:pt x="350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47" y="157"/>
                    <a:pt x="125" y="225"/>
                    <a:pt x="102" y="292"/>
                  </a:cubicBezTo>
                  <a:cubicBezTo>
                    <a:pt x="68" y="383"/>
                    <a:pt x="46" y="484"/>
                    <a:pt x="34" y="574"/>
                  </a:cubicBezTo>
                  <a:cubicBezTo>
                    <a:pt x="1" y="811"/>
                    <a:pt x="1" y="1048"/>
                    <a:pt x="23" y="1285"/>
                  </a:cubicBezTo>
                  <a:cubicBezTo>
                    <a:pt x="34" y="1409"/>
                    <a:pt x="46" y="1545"/>
                    <a:pt x="68" y="1680"/>
                  </a:cubicBezTo>
                  <a:cubicBezTo>
                    <a:pt x="80" y="1816"/>
                    <a:pt x="113" y="1951"/>
                    <a:pt x="147" y="2075"/>
                  </a:cubicBezTo>
                  <a:cubicBezTo>
                    <a:pt x="226" y="2346"/>
                    <a:pt x="317" y="2594"/>
                    <a:pt x="407" y="2843"/>
                  </a:cubicBezTo>
                  <a:cubicBezTo>
                    <a:pt x="452" y="2955"/>
                    <a:pt x="486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5" y="4009"/>
                    <a:pt x="664" y="4009"/>
                    <a:pt x="663" y="4009"/>
                  </a:cubicBezTo>
                  <a:cubicBezTo>
                    <a:pt x="658" y="4009"/>
                    <a:pt x="651" y="4010"/>
                    <a:pt x="645" y="4011"/>
                  </a:cubicBezTo>
                  <a:lnTo>
                    <a:pt x="645" y="4011"/>
                  </a:lnTo>
                  <a:cubicBezTo>
                    <a:pt x="631" y="4003"/>
                    <a:pt x="621" y="3997"/>
                    <a:pt x="621" y="3994"/>
                  </a:cubicBezTo>
                  <a:cubicBezTo>
                    <a:pt x="587" y="3982"/>
                    <a:pt x="554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5"/>
                    <a:pt x="621" y="4016"/>
                  </a:cubicBezTo>
                  <a:cubicBezTo>
                    <a:pt x="621" y="4016"/>
                    <a:pt x="633" y="4013"/>
                    <a:pt x="645" y="4011"/>
                  </a:cubicBezTo>
                  <a:lnTo>
                    <a:pt x="645" y="4011"/>
                  </a:lnTo>
                  <a:cubicBezTo>
                    <a:pt x="652" y="4014"/>
                    <a:pt x="659" y="4018"/>
                    <a:pt x="666" y="4021"/>
                  </a:cubicBezTo>
                  <a:lnTo>
                    <a:pt x="666" y="4021"/>
                  </a:lnTo>
                  <a:lnTo>
                    <a:pt x="666" y="4027"/>
                  </a:lnTo>
                  <a:cubicBezTo>
                    <a:pt x="668" y="4026"/>
                    <a:pt x="669" y="4024"/>
                    <a:pt x="670" y="4023"/>
                  </a:cubicBezTo>
                  <a:lnTo>
                    <a:pt x="670" y="4023"/>
                  </a:lnTo>
                  <a:cubicBezTo>
                    <a:pt x="677" y="4026"/>
                    <a:pt x="683" y="4029"/>
                    <a:pt x="689" y="4032"/>
                  </a:cubicBezTo>
                  <a:lnTo>
                    <a:pt x="689" y="4032"/>
                  </a:lnTo>
                  <a:cubicBezTo>
                    <a:pt x="689" y="4008"/>
                    <a:pt x="689" y="3989"/>
                    <a:pt x="689" y="3971"/>
                  </a:cubicBezTo>
                  <a:cubicBezTo>
                    <a:pt x="711" y="3903"/>
                    <a:pt x="711" y="3824"/>
                    <a:pt x="711" y="3757"/>
                  </a:cubicBezTo>
                  <a:cubicBezTo>
                    <a:pt x="711" y="3655"/>
                    <a:pt x="711" y="3565"/>
                    <a:pt x="700" y="3474"/>
                  </a:cubicBezTo>
                  <a:cubicBezTo>
                    <a:pt x="666" y="3237"/>
                    <a:pt x="610" y="3012"/>
                    <a:pt x="542" y="2786"/>
                  </a:cubicBezTo>
                  <a:cubicBezTo>
                    <a:pt x="475" y="2538"/>
                    <a:pt x="384" y="2290"/>
                    <a:pt x="305" y="2030"/>
                  </a:cubicBezTo>
                  <a:cubicBezTo>
                    <a:pt x="271" y="1906"/>
                    <a:pt x="238" y="1782"/>
                    <a:pt x="226" y="1646"/>
                  </a:cubicBezTo>
                  <a:cubicBezTo>
                    <a:pt x="204" y="1522"/>
                    <a:pt x="181" y="1398"/>
                    <a:pt x="170" y="1274"/>
                  </a:cubicBezTo>
                  <a:cubicBezTo>
                    <a:pt x="147" y="1048"/>
                    <a:pt x="136" y="823"/>
                    <a:pt x="147" y="597"/>
                  </a:cubicBezTo>
                  <a:cubicBezTo>
                    <a:pt x="159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  <a:moveTo>
                    <a:pt x="689" y="4032"/>
                  </a:moveTo>
                  <a:cubicBezTo>
                    <a:pt x="689" y="4038"/>
                    <a:pt x="689" y="4044"/>
                    <a:pt x="689" y="4050"/>
                  </a:cubicBezTo>
                  <a:cubicBezTo>
                    <a:pt x="689" y="4054"/>
                    <a:pt x="693" y="4055"/>
                    <a:pt x="698" y="4055"/>
                  </a:cubicBezTo>
                  <a:cubicBezTo>
                    <a:pt x="708" y="4055"/>
                    <a:pt x="723" y="4050"/>
                    <a:pt x="723" y="4050"/>
                  </a:cubicBezTo>
                  <a:cubicBezTo>
                    <a:pt x="728" y="4050"/>
                    <a:pt x="710" y="4042"/>
                    <a:pt x="689" y="4032"/>
                  </a:cubicBezTo>
                  <a:close/>
                  <a:moveTo>
                    <a:pt x="666" y="4027"/>
                  </a:moveTo>
                  <a:lnTo>
                    <a:pt x="666" y="4050"/>
                  </a:lnTo>
                  <a:cubicBezTo>
                    <a:pt x="666" y="4061"/>
                    <a:pt x="666" y="4064"/>
                    <a:pt x="668" y="4064"/>
                  </a:cubicBezTo>
                  <a:cubicBezTo>
                    <a:pt x="669" y="4064"/>
                    <a:pt x="672" y="4061"/>
                    <a:pt x="678" y="4061"/>
                  </a:cubicBezTo>
                  <a:cubicBezTo>
                    <a:pt x="689" y="4050"/>
                    <a:pt x="666" y="4027"/>
                    <a:pt x="666" y="4027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7045719" y="4171251"/>
              <a:ext cx="9301" cy="80172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cubicBezTo>
                    <a:pt x="267" y="7"/>
                    <a:pt x="264" y="16"/>
                    <a:pt x="260" y="25"/>
                  </a:cubicBezTo>
                  <a:lnTo>
                    <a:pt x="260" y="25"/>
                  </a:lnTo>
                  <a:cubicBezTo>
                    <a:pt x="267" y="8"/>
                    <a:pt x="271" y="0"/>
                    <a:pt x="271" y="0"/>
                  </a:cubicBezTo>
                  <a:close/>
                  <a:moveTo>
                    <a:pt x="260" y="25"/>
                  </a:moveTo>
                  <a:cubicBezTo>
                    <a:pt x="255" y="39"/>
                    <a:pt x="247" y="60"/>
                    <a:pt x="237" y="90"/>
                  </a:cubicBezTo>
                  <a:cubicBezTo>
                    <a:pt x="214" y="124"/>
                    <a:pt x="192" y="158"/>
                    <a:pt x="169" y="192"/>
                  </a:cubicBezTo>
                  <a:cubicBezTo>
                    <a:pt x="147" y="237"/>
                    <a:pt x="124" y="282"/>
                    <a:pt x="102" y="327"/>
                  </a:cubicBezTo>
                  <a:cubicBezTo>
                    <a:pt x="68" y="451"/>
                    <a:pt x="45" y="576"/>
                    <a:pt x="34" y="711"/>
                  </a:cubicBezTo>
                  <a:cubicBezTo>
                    <a:pt x="23" y="779"/>
                    <a:pt x="11" y="846"/>
                    <a:pt x="11" y="925"/>
                  </a:cubicBezTo>
                  <a:lnTo>
                    <a:pt x="11" y="1151"/>
                  </a:lnTo>
                  <a:cubicBezTo>
                    <a:pt x="11" y="1298"/>
                    <a:pt x="0" y="1444"/>
                    <a:pt x="11" y="1580"/>
                  </a:cubicBezTo>
                  <a:cubicBezTo>
                    <a:pt x="11" y="1726"/>
                    <a:pt x="23" y="1851"/>
                    <a:pt x="23" y="1963"/>
                  </a:cubicBezTo>
                  <a:lnTo>
                    <a:pt x="23" y="2234"/>
                  </a:lnTo>
                  <a:lnTo>
                    <a:pt x="23" y="2336"/>
                  </a:lnTo>
                  <a:cubicBezTo>
                    <a:pt x="23" y="2336"/>
                    <a:pt x="34" y="2302"/>
                    <a:pt x="68" y="2234"/>
                  </a:cubicBezTo>
                  <a:cubicBezTo>
                    <a:pt x="90" y="2144"/>
                    <a:pt x="102" y="2054"/>
                    <a:pt x="124" y="1963"/>
                  </a:cubicBezTo>
                  <a:cubicBezTo>
                    <a:pt x="135" y="1851"/>
                    <a:pt x="147" y="1715"/>
                    <a:pt x="158" y="1580"/>
                  </a:cubicBezTo>
                  <a:cubicBezTo>
                    <a:pt x="169" y="1444"/>
                    <a:pt x="158" y="1286"/>
                    <a:pt x="169" y="1140"/>
                  </a:cubicBezTo>
                  <a:cubicBezTo>
                    <a:pt x="169" y="1004"/>
                    <a:pt x="169" y="858"/>
                    <a:pt x="181" y="722"/>
                  </a:cubicBezTo>
                  <a:cubicBezTo>
                    <a:pt x="169" y="654"/>
                    <a:pt x="181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14" y="248"/>
                    <a:pt x="226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8" y="67"/>
                    <a:pt x="253" y="45"/>
                    <a:pt x="260" y="25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7049186" y="4170839"/>
              <a:ext cx="19803" cy="77872"/>
            </a:xfrm>
            <a:custGeom>
              <a:avLst/>
              <a:gdLst/>
              <a:ahLst/>
              <a:cxnLst/>
              <a:rect l="l" t="t" r="r" b="b"/>
              <a:pathLst>
                <a:path w="577" h="2269" extrusionOk="0">
                  <a:moveTo>
                    <a:pt x="576" y="1"/>
                  </a:moveTo>
                  <a:cubicBezTo>
                    <a:pt x="576" y="1"/>
                    <a:pt x="508" y="125"/>
                    <a:pt x="418" y="328"/>
                  </a:cubicBezTo>
                  <a:cubicBezTo>
                    <a:pt x="317" y="576"/>
                    <a:pt x="226" y="836"/>
                    <a:pt x="159" y="1095"/>
                  </a:cubicBezTo>
                  <a:cubicBezTo>
                    <a:pt x="125" y="1242"/>
                    <a:pt x="102" y="1377"/>
                    <a:pt x="68" y="1524"/>
                  </a:cubicBezTo>
                  <a:cubicBezTo>
                    <a:pt x="46" y="1648"/>
                    <a:pt x="34" y="1772"/>
                    <a:pt x="23" y="1896"/>
                  </a:cubicBezTo>
                  <a:cubicBezTo>
                    <a:pt x="1" y="2111"/>
                    <a:pt x="1" y="2269"/>
                    <a:pt x="1" y="2269"/>
                  </a:cubicBezTo>
                  <a:cubicBezTo>
                    <a:pt x="1" y="2269"/>
                    <a:pt x="57" y="2122"/>
                    <a:pt x="113" y="1919"/>
                  </a:cubicBezTo>
                  <a:cubicBezTo>
                    <a:pt x="125" y="1874"/>
                    <a:pt x="147" y="1817"/>
                    <a:pt x="159" y="1750"/>
                  </a:cubicBezTo>
                  <a:cubicBezTo>
                    <a:pt x="170" y="1693"/>
                    <a:pt x="192" y="1626"/>
                    <a:pt x="215" y="1558"/>
                  </a:cubicBezTo>
                  <a:cubicBezTo>
                    <a:pt x="249" y="1434"/>
                    <a:pt x="283" y="1298"/>
                    <a:pt x="317" y="1152"/>
                  </a:cubicBezTo>
                  <a:cubicBezTo>
                    <a:pt x="362" y="994"/>
                    <a:pt x="396" y="858"/>
                    <a:pt x="418" y="723"/>
                  </a:cubicBezTo>
                  <a:cubicBezTo>
                    <a:pt x="452" y="588"/>
                    <a:pt x="486" y="463"/>
                    <a:pt x="508" y="362"/>
                  </a:cubicBezTo>
                  <a:cubicBezTo>
                    <a:pt x="554" y="136"/>
                    <a:pt x="576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7043386" y="4181409"/>
              <a:ext cx="237803" cy="136868"/>
            </a:xfrm>
            <a:custGeom>
              <a:avLst/>
              <a:gdLst/>
              <a:ahLst/>
              <a:cxnLst/>
              <a:rect l="l" t="t" r="r" b="b"/>
              <a:pathLst>
                <a:path w="6929" h="3988" extrusionOk="0">
                  <a:moveTo>
                    <a:pt x="4383" y="1"/>
                  </a:moveTo>
                  <a:cubicBezTo>
                    <a:pt x="4312" y="1"/>
                    <a:pt x="4239" y="3"/>
                    <a:pt x="4164" y="9"/>
                  </a:cubicBezTo>
                  <a:cubicBezTo>
                    <a:pt x="3239" y="88"/>
                    <a:pt x="2754" y="189"/>
                    <a:pt x="1998" y="674"/>
                  </a:cubicBezTo>
                  <a:cubicBezTo>
                    <a:pt x="1546" y="968"/>
                    <a:pt x="486" y="1611"/>
                    <a:pt x="79" y="2243"/>
                  </a:cubicBezTo>
                  <a:cubicBezTo>
                    <a:pt x="45" y="2322"/>
                    <a:pt x="23" y="2412"/>
                    <a:pt x="0" y="2491"/>
                  </a:cubicBezTo>
                  <a:cubicBezTo>
                    <a:pt x="1039" y="2548"/>
                    <a:pt x="1275" y="2717"/>
                    <a:pt x="2156" y="3112"/>
                  </a:cubicBezTo>
                  <a:cubicBezTo>
                    <a:pt x="2449" y="3247"/>
                    <a:pt x="2979" y="3699"/>
                    <a:pt x="3261" y="3800"/>
                  </a:cubicBezTo>
                  <a:cubicBezTo>
                    <a:pt x="3544" y="3913"/>
                    <a:pt x="3713" y="3924"/>
                    <a:pt x="4006" y="3969"/>
                  </a:cubicBezTo>
                  <a:cubicBezTo>
                    <a:pt x="4088" y="3982"/>
                    <a:pt x="4169" y="3988"/>
                    <a:pt x="4251" y="3988"/>
                  </a:cubicBezTo>
                  <a:cubicBezTo>
                    <a:pt x="5212" y="3988"/>
                    <a:pt x="6122" y="3163"/>
                    <a:pt x="6590" y="2435"/>
                  </a:cubicBezTo>
                  <a:cubicBezTo>
                    <a:pt x="6726" y="2243"/>
                    <a:pt x="6839" y="2040"/>
                    <a:pt x="6929" y="1814"/>
                  </a:cubicBezTo>
                  <a:cubicBezTo>
                    <a:pt x="6363" y="832"/>
                    <a:pt x="5645" y="1"/>
                    <a:pt x="438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7029829" y="4276956"/>
              <a:ext cx="3912" cy="3123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3" y="1"/>
                  </a:moveTo>
                  <a:lnTo>
                    <a:pt x="0" y="68"/>
                  </a:lnTo>
                  <a:lnTo>
                    <a:pt x="113" y="91"/>
                  </a:lnTo>
                  <a:cubicBezTo>
                    <a:pt x="113" y="57"/>
                    <a:pt x="113" y="23"/>
                    <a:pt x="11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7043763" y="4192220"/>
              <a:ext cx="148743" cy="107147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7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86" y="1296"/>
                    <a:pt x="68" y="1928"/>
                  </a:cubicBezTo>
                  <a:cubicBezTo>
                    <a:pt x="34" y="2007"/>
                    <a:pt x="12" y="2097"/>
                    <a:pt x="1" y="2176"/>
                  </a:cubicBezTo>
                  <a:cubicBezTo>
                    <a:pt x="1028" y="2233"/>
                    <a:pt x="1264" y="2402"/>
                    <a:pt x="2145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1" y="3122"/>
                  </a:cubicBezTo>
                  <a:cubicBezTo>
                    <a:pt x="2934" y="3122"/>
                    <a:pt x="3028" y="3105"/>
                    <a:pt x="3115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1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5" y="2467"/>
                    <a:pt x="4069" y="2430"/>
                    <a:pt x="4165" y="2278"/>
                  </a:cubicBezTo>
                  <a:cubicBezTo>
                    <a:pt x="4334" y="1984"/>
                    <a:pt x="3882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1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7046097" y="4147467"/>
              <a:ext cx="250193" cy="110922"/>
            </a:xfrm>
            <a:custGeom>
              <a:avLst/>
              <a:gdLst/>
              <a:ahLst/>
              <a:cxnLst/>
              <a:rect l="l" t="t" r="r" b="b"/>
              <a:pathLst>
                <a:path w="7290" h="3232" extrusionOk="0">
                  <a:moveTo>
                    <a:pt x="4149" y="1"/>
                  </a:moveTo>
                  <a:cubicBezTo>
                    <a:pt x="3229" y="1"/>
                    <a:pt x="2442" y="445"/>
                    <a:pt x="1490" y="1269"/>
                  </a:cubicBezTo>
                  <a:cubicBezTo>
                    <a:pt x="1377" y="1359"/>
                    <a:pt x="373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60" y="1077"/>
                    <a:pt x="4085" y="998"/>
                  </a:cubicBezTo>
                  <a:cubicBezTo>
                    <a:pt x="4160" y="992"/>
                    <a:pt x="4233" y="990"/>
                    <a:pt x="4304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290" y="1675"/>
                    <a:pt x="6737" y="693"/>
                    <a:pt x="5372" y="230"/>
                  </a:cubicBezTo>
                  <a:cubicBezTo>
                    <a:pt x="4928" y="76"/>
                    <a:pt x="4527" y="1"/>
                    <a:pt x="4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7058864" y="4217789"/>
              <a:ext cx="110407" cy="38679"/>
            </a:xfrm>
            <a:custGeom>
              <a:avLst/>
              <a:gdLst/>
              <a:ahLst/>
              <a:cxnLst/>
              <a:rect l="l" t="t" r="r" b="b"/>
              <a:pathLst>
                <a:path w="3217" h="1127" extrusionOk="0">
                  <a:moveTo>
                    <a:pt x="2782" y="1"/>
                  </a:moveTo>
                  <a:cubicBezTo>
                    <a:pt x="2746" y="1"/>
                    <a:pt x="2709" y="4"/>
                    <a:pt x="2675" y="9"/>
                  </a:cubicBezTo>
                  <a:lnTo>
                    <a:pt x="2404" y="32"/>
                  </a:lnTo>
                  <a:cubicBezTo>
                    <a:pt x="2303" y="32"/>
                    <a:pt x="2212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95" y="404"/>
                    <a:pt x="994" y="461"/>
                    <a:pt x="903" y="506"/>
                  </a:cubicBezTo>
                  <a:cubicBezTo>
                    <a:pt x="813" y="551"/>
                    <a:pt x="734" y="596"/>
                    <a:pt x="655" y="641"/>
                  </a:cubicBezTo>
                  <a:cubicBezTo>
                    <a:pt x="576" y="686"/>
                    <a:pt x="497" y="743"/>
                    <a:pt x="430" y="788"/>
                  </a:cubicBezTo>
                  <a:cubicBezTo>
                    <a:pt x="362" y="822"/>
                    <a:pt x="305" y="867"/>
                    <a:pt x="249" y="912"/>
                  </a:cubicBezTo>
                  <a:lnTo>
                    <a:pt x="114" y="1025"/>
                  </a:lnTo>
                  <a:cubicBezTo>
                    <a:pt x="35" y="1081"/>
                    <a:pt x="1" y="1127"/>
                    <a:pt x="1" y="1127"/>
                  </a:cubicBezTo>
                  <a:lnTo>
                    <a:pt x="136" y="1059"/>
                  </a:lnTo>
                  <a:cubicBezTo>
                    <a:pt x="215" y="1014"/>
                    <a:pt x="339" y="935"/>
                    <a:pt x="475" y="867"/>
                  </a:cubicBezTo>
                  <a:cubicBezTo>
                    <a:pt x="554" y="833"/>
                    <a:pt x="621" y="788"/>
                    <a:pt x="712" y="754"/>
                  </a:cubicBezTo>
                  <a:cubicBezTo>
                    <a:pt x="791" y="709"/>
                    <a:pt x="881" y="675"/>
                    <a:pt x="971" y="630"/>
                  </a:cubicBezTo>
                  <a:cubicBezTo>
                    <a:pt x="1061" y="585"/>
                    <a:pt x="1152" y="540"/>
                    <a:pt x="1253" y="506"/>
                  </a:cubicBezTo>
                  <a:cubicBezTo>
                    <a:pt x="1344" y="472"/>
                    <a:pt x="1445" y="427"/>
                    <a:pt x="1547" y="393"/>
                  </a:cubicBezTo>
                  <a:lnTo>
                    <a:pt x="1840" y="292"/>
                  </a:lnTo>
                  <a:cubicBezTo>
                    <a:pt x="1942" y="258"/>
                    <a:pt x="2043" y="235"/>
                    <a:pt x="2145" y="213"/>
                  </a:cubicBezTo>
                  <a:cubicBezTo>
                    <a:pt x="2246" y="190"/>
                    <a:pt x="2337" y="156"/>
                    <a:pt x="2427" y="145"/>
                  </a:cubicBezTo>
                  <a:lnTo>
                    <a:pt x="2675" y="100"/>
                  </a:lnTo>
                  <a:cubicBezTo>
                    <a:pt x="2833" y="66"/>
                    <a:pt x="2968" y="66"/>
                    <a:pt x="3059" y="43"/>
                  </a:cubicBezTo>
                  <a:lnTo>
                    <a:pt x="3217" y="32"/>
                  </a:lnTo>
                  <a:cubicBezTo>
                    <a:pt x="3217" y="32"/>
                    <a:pt x="3160" y="21"/>
                    <a:pt x="3059" y="21"/>
                  </a:cubicBezTo>
                  <a:cubicBezTo>
                    <a:pt x="3014" y="9"/>
                    <a:pt x="2957" y="9"/>
                    <a:pt x="2889" y="9"/>
                  </a:cubicBezTo>
                  <a:cubicBezTo>
                    <a:pt x="2856" y="4"/>
                    <a:pt x="2819" y="1"/>
                    <a:pt x="278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7047264" y="4238998"/>
              <a:ext cx="149498" cy="23269"/>
            </a:xfrm>
            <a:custGeom>
              <a:avLst/>
              <a:gdLst/>
              <a:ahLst/>
              <a:cxnLst/>
              <a:rect l="l" t="t" r="r" b="b"/>
              <a:pathLst>
                <a:path w="4356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15" y="91"/>
                  </a:cubicBezTo>
                  <a:cubicBezTo>
                    <a:pt x="1580" y="114"/>
                    <a:pt x="1456" y="159"/>
                    <a:pt x="1320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35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15" y="565"/>
                    <a:pt x="169" y="599"/>
                  </a:cubicBezTo>
                  <a:cubicBezTo>
                    <a:pt x="57" y="644"/>
                    <a:pt x="0" y="678"/>
                    <a:pt x="0" y="678"/>
                  </a:cubicBezTo>
                  <a:cubicBezTo>
                    <a:pt x="0" y="678"/>
                    <a:pt x="68" y="667"/>
                    <a:pt x="181" y="633"/>
                  </a:cubicBezTo>
                  <a:cubicBezTo>
                    <a:pt x="294" y="588"/>
                    <a:pt x="463" y="542"/>
                    <a:pt x="666" y="486"/>
                  </a:cubicBezTo>
                  <a:cubicBezTo>
                    <a:pt x="858" y="430"/>
                    <a:pt x="1095" y="384"/>
                    <a:pt x="1354" y="328"/>
                  </a:cubicBezTo>
                  <a:cubicBezTo>
                    <a:pt x="1478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5" y="204"/>
                  </a:cubicBezTo>
                  <a:cubicBezTo>
                    <a:pt x="2291" y="193"/>
                    <a:pt x="2426" y="170"/>
                    <a:pt x="2562" y="159"/>
                  </a:cubicBezTo>
                  <a:cubicBezTo>
                    <a:pt x="2697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69" y="181"/>
                    <a:pt x="3871" y="193"/>
                    <a:pt x="3950" y="204"/>
                  </a:cubicBezTo>
                  <a:cubicBezTo>
                    <a:pt x="4040" y="215"/>
                    <a:pt x="4108" y="226"/>
                    <a:pt x="4164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0" y="91"/>
                    <a:pt x="3679" y="80"/>
                  </a:cubicBezTo>
                  <a:cubicBezTo>
                    <a:pt x="3577" y="46"/>
                    <a:pt x="3464" y="35"/>
                    <a:pt x="3340" y="23"/>
                  </a:cubicBezTo>
                  <a:cubicBezTo>
                    <a:pt x="3227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7047641" y="4254511"/>
              <a:ext cx="106529" cy="8923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46" y="0"/>
                  </a:moveTo>
                  <a:lnTo>
                    <a:pt x="1253" y="23"/>
                  </a:lnTo>
                  <a:cubicBezTo>
                    <a:pt x="1163" y="23"/>
                    <a:pt x="1061" y="34"/>
                    <a:pt x="971" y="45"/>
                  </a:cubicBezTo>
                  <a:cubicBezTo>
                    <a:pt x="790" y="68"/>
                    <a:pt x="621" y="102"/>
                    <a:pt x="474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79" y="237"/>
                    <a:pt x="34" y="248"/>
                    <a:pt x="0" y="260"/>
                  </a:cubicBezTo>
                  <a:lnTo>
                    <a:pt x="125" y="248"/>
                  </a:lnTo>
                  <a:lnTo>
                    <a:pt x="283" y="237"/>
                  </a:lnTo>
                  <a:cubicBezTo>
                    <a:pt x="339" y="226"/>
                    <a:pt x="407" y="226"/>
                    <a:pt x="474" y="215"/>
                  </a:cubicBezTo>
                  <a:cubicBezTo>
                    <a:pt x="553" y="215"/>
                    <a:pt x="632" y="203"/>
                    <a:pt x="711" y="203"/>
                  </a:cubicBezTo>
                  <a:cubicBezTo>
                    <a:pt x="802" y="192"/>
                    <a:pt x="892" y="192"/>
                    <a:pt x="982" y="192"/>
                  </a:cubicBezTo>
                  <a:cubicBezTo>
                    <a:pt x="1163" y="169"/>
                    <a:pt x="1355" y="169"/>
                    <a:pt x="1546" y="158"/>
                  </a:cubicBezTo>
                  <a:lnTo>
                    <a:pt x="1829" y="158"/>
                  </a:lnTo>
                  <a:cubicBezTo>
                    <a:pt x="1879" y="152"/>
                    <a:pt x="1927" y="150"/>
                    <a:pt x="1974" y="150"/>
                  </a:cubicBezTo>
                  <a:cubicBezTo>
                    <a:pt x="2020" y="150"/>
                    <a:pt x="2065" y="152"/>
                    <a:pt x="2111" y="158"/>
                  </a:cubicBezTo>
                  <a:lnTo>
                    <a:pt x="2381" y="158"/>
                  </a:lnTo>
                  <a:lnTo>
                    <a:pt x="2607" y="169"/>
                  </a:lnTo>
                  <a:cubicBezTo>
                    <a:pt x="2647" y="175"/>
                    <a:pt x="2683" y="175"/>
                    <a:pt x="2717" y="175"/>
                  </a:cubicBezTo>
                  <a:cubicBezTo>
                    <a:pt x="2751" y="175"/>
                    <a:pt x="2782" y="175"/>
                    <a:pt x="2810" y="181"/>
                  </a:cubicBezTo>
                  <a:lnTo>
                    <a:pt x="2968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7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02" y="23"/>
                    <a:pt x="2212" y="23"/>
                    <a:pt x="2122" y="11"/>
                  </a:cubicBezTo>
                  <a:cubicBezTo>
                    <a:pt x="2032" y="0"/>
                    <a:pt x="1941" y="0"/>
                    <a:pt x="184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7047641" y="4262096"/>
              <a:ext cx="85628" cy="1414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1" y="0"/>
                  </a:moveTo>
                  <a:cubicBezTo>
                    <a:pt x="245" y="0"/>
                    <a:pt x="176" y="11"/>
                    <a:pt x="102" y="27"/>
                  </a:cubicBezTo>
                  <a:lnTo>
                    <a:pt x="0" y="39"/>
                  </a:lnTo>
                  <a:lnTo>
                    <a:pt x="102" y="50"/>
                  </a:lnTo>
                  <a:lnTo>
                    <a:pt x="226" y="61"/>
                  </a:lnTo>
                  <a:cubicBezTo>
                    <a:pt x="283" y="72"/>
                    <a:pt x="328" y="84"/>
                    <a:pt x="395" y="95"/>
                  </a:cubicBezTo>
                  <a:cubicBezTo>
                    <a:pt x="497" y="106"/>
                    <a:pt x="644" y="129"/>
                    <a:pt x="779" y="151"/>
                  </a:cubicBezTo>
                  <a:lnTo>
                    <a:pt x="1242" y="230"/>
                  </a:lnTo>
                  <a:lnTo>
                    <a:pt x="1704" y="298"/>
                  </a:lnTo>
                  <a:cubicBezTo>
                    <a:pt x="1851" y="321"/>
                    <a:pt x="1987" y="343"/>
                    <a:pt x="2099" y="366"/>
                  </a:cubicBezTo>
                  <a:cubicBezTo>
                    <a:pt x="2212" y="377"/>
                    <a:pt x="2314" y="388"/>
                    <a:pt x="2381" y="400"/>
                  </a:cubicBezTo>
                  <a:cubicBezTo>
                    <a:pt x="2415" y="411"/>
                    <a:pt x="2460" y="411"/>
                    <a:pt x="2494" y="411"/>
                  </a:cubicBezTo>
                  <a:lnTo>
                    <a:pt x="2393" y="366"/>
                  </a:lnTo>
                  <a:cubicBezTo>
                    <a:pt x="2302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23" y="5"/>
                    <a:pt x="655" y="5"/>
                    <a:pt x="587" y="5"/>
                  </a:cubicBezTo>
                  <a:lnTo>
                    <a:pt x="384" y="5"/>
                  </a:lnTo>
                  <a:cubicBezTo>
                    <a:pt x="360" y="2"/>
                    <a:pt x="336" y="0"/>
                    <a:pt x="3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5804880" y="3940792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49"/>
                  </a:cubicBezTo>
                  <a:cubicBezTo>
                    <a:pt x="0" y="1468"/>
                    <a:pt x="158" y="1885"/>
                    <a:pt x="350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53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5757244" y="3866077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0" y="0"/>
                  </a:moveTo>
                  <a:cubicBezTo>
                    <a:pt x="158" y="0"/>
                    <a:pt x="1" y="418"/>
                    <a:pt x="1" y="948"/>
                  </a:cubicBezTo>
                  <a:cubicBezTo>
                    <a:pt x="1" y="1467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48"/>
                  </a:cubicBezTo>
                  <a:cubicBezTo>
                    <a:pt x="700" y="429"/>
                    <a:pt x="553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5738642" y="3965193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0" y="1468"/>
                    <a:pt x="700" y="949"/>
                  </a:cubicBezTo>
                  <a:cubicBezTo>
                    <a:pt x="700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5695296" y="3899745"/>
              <a:ext cx="24024" cy="64728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5674361" y="3997729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5707274" y="3809518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5907497" y="3965983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47" y="0"/>
                    <a:pt x="1" y="418"/>
                    <a:pt x="1" y="937"/>
                  </a:cubicBezTo>
                  <a:cubicBezTo>
                    <a:pt x="1" y="1467"/>
                    <a:pt x="147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5859860" y="3891234"/>
              <a:ext cx="23681" cy="64728"/>
            </a:xfrm>
            <a:custGeom>
              <a:avLst/>
              <a:gdLst/>
              <a:ahLst/>
              <a:cxnLst/>
              <a:rect l="l" t="t" r="r" b="b"/>
              <a:pathLst>
                <a:path w="690" h="1886" extrusionOk="0">
                  <a:moveTo>
                    <a:pt x="351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689" y="1456"/>
                    <a:pt x="689" y="937"/>
                  </a:cubicBezTo>
                  <a:cubicBezTo>
                    <a:pt x="689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5847883" y="3997729"/>
              <a:ext cx="24024" cy="64728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3651643" y="3855575"/>
              <a:ext cx="1687377" cy="1471298"/>
            </a:xfrm>
            <a:custGeom>
              <a:avLst/>
              <a:gdLst/>
              <a:ahLst/>
              <a:cxnLst/>
              <a:rect l="l" t="t" r="r" b="b"/>
              <a:pathLst>
                <a:path w="49166" h="42870" extrusionOk="0">
                  <a:moveTo>
                    <a:pt x="37814" y="1"/>
                  </a:moveTo>
                  <a:cubicBezTo>
                    <a:pt x="37810" y="1"/>
                    <a:pt x="37806" y="1"/>
                    <a:pt x="37802" y="1"/>
                  </a:cubicBezTo>
                  <a:cubicBezTo>
                    <a:pt x="36922" y="4177"/>
                    <a:pt x="36065" y="7844"/>
                    <a:pt x="36279" y="12143"/>
                  </a:cubicBezTo>
                  <a:cubicBezTo>
                    <a:pt x="36437" y="15393"/>
                    <a:pt x="35974" y="19184"/>
                    <a:pt x="36854" y="22276"/>
                  </a:cubicBezTo>
                  <a:cubicBezTo>
                    <a:pt x="36448" y="22073"/>
                    <a:pt x="36031" y="21870"/>
                    <a:pt x="35613" y="21678"/>
                  </a:cubicBezTo>
                  <a:cubicBezTo>
                    <a:pt x="35196" y="21475"/>
                    <a:pt x="34767" y="21295"/>
                    <a:pt x="34338" y="21114"/>
                  </a:cubicBezTo>
                  <a:cubicBezTo>
                    <a:pt x="36347" y="14061"/>
                    <a:pt x="31100" y="5745"/>
                    <a:pt x="27624" y="171"/>
                  </a:cubicBezTo>
                  <a:lnTo>
                    <a:pt x="27624" y="171"/>
                  </a:lnTo>
                  <a:cubicBezTo>
                    <a:pt x="28121" y="3545"/>
                    <a:pt x="29373" y="6952"/>
                    <a:pt x="29994" y="10383"/>
                  </a:cubicBezTo>
                  <a:cubicBezTo>
                    <a:pt x="30614" y="13621"/>
                    <a:pt x="31438" y="17650"/>
                    <a:pt x="33244" y="20640"/>
                  </a:cubicBezTo>
                  <a:lnTo>
                    <a:pt x="31946" y="20087"/>
                  </a:lnTo>
                  <a:cubicBezTo>
                    <a:pt x="31686" y="19986"/>
                    <a:pt x="31438" y="19873"/>
                    <a:pt x="31179" y="19771"/>
                  </a:cubicBezTo>
                  <a:cubicBezTo>
                    <a:pt x="31179" y="17119"/>
                    <a:pt x="29125" y="13305"/>
                    <a:pt x="27805" y="11286"/>
                  </a:cubicBezTo>
                  <a:cubicBezTo>
                    <a:pt x="25762" y="7957"/>
                    <a:pt x="22885" y="4086"/>
                    <a:pt x="19748" y="1796"/>
                  </a:cubicBezTo>
                  <a:lnTo>
                    <a:pt x="19748" y="1796"/>
                  </a:lnTo>
                  <a:cubicBezTo>
                    <a:pt x="21598" y="5711"/>
                    <a:pt x="23449" y="9638"/>
                    <a:pt x="25875" y="13136"/>
                  </a:cubicBezTo>
                  <a:cubicBezTo>
                    <a:pt x="27477" y="15461"/>
                    <a:pt x="29215" y="17481"/>
                    <a:pt x="30885" y="19647"/>
                  </a:cubicBezTo>
                  <a:cubicBezTo>
                    <a:pt x="30626" y="19546"/>
                    <a:pt x="30355" y="19444"/>
                    <a:pt x="30073" y="19331"/>
                  </a:cubicBezTo>
                  <a:lnTo>
                    <a:pt x="28211" y="18677"/>
                  </a:lnTo>
                  <a:cubicBezTo>
                    <a:pt x="27771" y="18530"/>
                    <a:pt x="27319" y="18406"/>
                    <a:pt x="26868" y="18304"/>
                  </a:cubicBezTo>
                  <a:cubicBezTo>
                    <a:pt x="25390" y="16172"/>
                    <a:pt x="24306" y="13712"/>
                    <a:pt x="22264" y="11839"/>
                  </a:cubicBezTo>
                  <a:cubicBezTo>
                    <a:pt x="19781" y="9616"/>
                    <a:pt x="15674" y="7246"/>
                    <a:pt x="12458" y="6445"/>
                  </a:cubicBezTo>
                  <a:lnTo>
                    <a:pt x="12458" y="6445"/>
                  </a:lnTo>
                  <a:cubicBezTo>
                    <a:pt x="15821" y="11410"/>
                    <a:pt x="21655" y="15021"/>
                    <a:pt x="26642" y="18248"/>
                  </a:cubicBezTo>
                  <a:cubicBezTo>
                    <a:pt x="26529" y="18225"/>
                    <a:pt x="26417" y="18191"/>
                    <a:pt x="26292" y="18169"/>
                  </a:cubicBezTo>
                  <a:lnTo>
                    <a:pt x="25345" y="17932"/>
                  </a:lnTo>
                  <a:cubicBezTo>
                    <a:pt x="25040" y="17864"/>
                    <a:pt x="24724" y="17808"/>
                    <a:pt x="24419" y="17751"/>
                  </a:cubicBezTo>
                  <a:cubicBezTo>
                    <a:pt x="23212" y="17503"/>
                    <a:pt x="22038" y="17311"/>
                    <a:pt x="20932" y="17131"/>
                  </a:cubicBezTo>
                  <a:cubicBezTo>
                    <a:pt x="18953" y="12433"/>
                    <a:pt x="13274" y="9422"/>
                    <a:pt x="8259" y="9422"/>
                  </a:cubicBezTo>
                  <a:cubicBezTo>
                    <a:pt x="8070" y="9422"/>
                    <a:pt x="7883" y="9426"/>
                    <a:pt x="7696" y="9435"/>
                  </a:cubicBezTo>
                  <a:cubicBezTo>
                    <a:pt x="11950" y="11929"/>
                    <a:pt x="17152" y="13791"/>
                    <a:pt x="20718" y="17097"/>
                  </a:cubicBezTo>
                  <a:cubicBezTo>
                    <a:pt x="19646" y="16916"/>
                    <a:pt x="18630" y="16725"/>
                    <a:pt x="17694" y="16555"/>
                  </a:cubicBezTo>
                  <a:cubicBezTo>
                    <a:pt x="17051" y="16442"/>
                    <a:pt x="16441" y="16341"/>
                    <a:pt x="15877" y="16273"/>
                  </a:cubicBezTo>
                  <a:cubicBezTo>
                    <a:pt x="14309" y="15122"/>
                    <a:pt x="13609" y="13147"/>
                    <a:pt x="11330" y="12504"/>
                  </a:cubicBezTo>
                  <a:cubicBezTo>
                    <a:pt x="10765" y="12373"/>
                    <a:pt x="10222" y="12316"/>
                    <a:pt x="9695" y="12316"/>
                  </a:cubicBezTo>
                  <a:cubicBezTo>
                    <a:pt x="7768" y="12316"/>
                    <a:pt x="6042" y="13077"/>
                    <a:pt x="4164" y="13768"/>
                  </a:cubicBezTo>
                  <a:cubicBezTo>
                    <a:pt x="6658" y="14310"/>
                    <a:pt x="9355" y="13960"/>
                    <a:pt x="11883" y="14592"/>
                  </a:cubicBezTo>
                  <a:cubicBezTo>
                    <a:pt x="13124" y="14998"/>
                    <a:pt x="14286" y="15675"/>
                    <a:pt x="15460" y="16228"/>
                  </a:cubicBezTo>
                  <a:cubicBezTo>
                    <a:pt x="15290" y="16205"/>
                    <a:pt x="15132" y="16183"/>
                    <a:pt x="14974" y="16172"/>
                  </a:cubicBezTo>
                  <a:cubicBezTo>
                    <a:pt x="14568" y="16126"/>
                    <a:pt x="14185" y="16104"/>
                    <a:pt x="13835" y="16093"/>
                  </a:cubicBezTo>
                  <a:cubicBezTo>
                    <a:pt x="13627" y="16085"/>
                    <a:pt x="13431" y="16077"/>
                    <a:pt x="13246" y="16077"/>
                  </a:cubicBezTo>
                  <a:cubicBezTo>
                    <a:pt x="13170" y="16077"/>
                    <a:pt x="13095" y="16078"/>
                    <a:pt x="13022" y="16081"/>
                  </a:cubicBezTo>
                  <a:cubicBezTo>
                    <a:pt x="12201" y="15678"/>
                    <a:pt x="11119" y="15487"/>
                    <a:pt x="9924" y="15487"/>
                  </a:cubicBezTo>
                  <a:cubicBezTo>
                    <a:pt x="6309" y="15487"/>
                    <a:pt x="1654" y="17230"/>
                    <a:pt x="0" y="20087"/>
                  </a:cubicBezTo>
                  <a:lnTo>
                    <a:pt x="0" y="20087"/>
                  </a:lnTo>
                  <a:cubicBezTo>
                    <a:pt x="4310" y="17887"/>
                    <a:pt x="9116" y="17898"/>
                    <a:pt x="13449" y="16319"/>
                  </a:cubicBezTo>
                  <a:lnTo>
                    <a:pt x="13449" y="16319"/>
                  </a:lnTo>
                  <a:cubicBezTo>
                    <a:pt x="13570" y="16330"/>
                    <a:pt x="13691" y="16341"/>
                    <a:pt x="13812" y="16363"/>
                  </a:cubicBezTo>
                  <a:cubicBezTo>
                    <a:pt x="14151" y="16397"/>
                    <a:pt x="14534" y="16454"/>
                    <a:pt x="14929" y="16533"/>
                  </a:cubicBezTo>
                  <a:cubicBezTo>
                    <a:pt x="15324" y="16612"/>
                    <a:pt x="15742" y="16679"/>
                    <a:pt x="16182" y="16781"/>
                  </a:cubicBezTo>
                  <a:lnTo>
                    <a:pt x="16283" y="16804"/>
                  </a:lnTo>
                  <a:cubicBezTo>
                    <a:pt x="15685" y="16796"/>
                    <a:pt x="15100" y="16734"/>
                    <a:pt x="14517" y="16734"/>
                  </a:cubicBezTo>
                  <a:cubicBezTo>
                    <a:pt x="14188" y="16734"/>
                    <a:pt x="13860" y="16754"/>
                    <a:pt x="13530" y="16815"/>
                  </a:cubicBezTo>
                  <a:cubicBezTo>
                    <a:pt x="12041" y="17041"/>
                    <a:pt x="10675" y="17864"/>
                    <a:pt x="9355" y="18553"/>
                  </a:cubicBezTo>
                  <a:cubicBezTo>
                    <a:pt x="6534" y="19997"/>
                    <a:pt x="3216" y="22051"/>
                    <a:pt x="1941" y="25131"/>
                  </a:cubicBezTo>
                  <a:cubicBezTo>
                    <a:pt x="5056" y="23360"/>
                    <a:pt x="7719" y="20922"/>
                    <a:pt x="11149" y="19455"/>
                  </a:cubicBezTo>
                  <a:cubicBezTo>
                    <a:pt x="13056" y="18665"/>
                    <a:pt x="15121" y="18011"/>
                    <a:pt x="16859" y="17063"/>
                  </a:cubicBezTo>
                  <a:lnTo>
                    <a:pt x="16938" y="16950"/>
                  </a:lnTo>
                  <a:lnTo>
                    <a:pt x="17581" y="17097"/>
                  </a:lnTo>
                  <a:cubicBezTo>
                    <a:pt x="18473" y="17311"/>
                    <a:pt x="19432" y="17548"/>
                    <a:pt x="20459" y="17763"/>
                  </a:cubicBezTo>
                  <a:cubicBezTo>
                    <a:pt x="18337" y="18654"/>
                    <a:pt x="15516" y="19444"/>
                    <a:pt x="13293" y="20437"/>
                  </a:cubicBezTo>
                  <a:cubicBezTo>
                    <a:pt x="9276" y="22321"/>
                    <a:pt x="7211" y="24951"/>
                    <a:pt x="4458" y="28268"/>
                  </a:cubicBezTo>
                  <a:cubicBezTo>
                    <a:pt x="7403" y="26045"/>
                    <a:pt x="10348" y="23811"/>
                    <a:pt x="13643" y="21983"/>
                  </a:cubicBezTo>
                  <a:cubicBezTo>
                    <a:pt x="15934" y="20843"/>
                    <a:pt x="19037" y="19704"/>
                    <a:pt x="20966" y="17864"/>
                  </a:cubicBezTo>
                  <a:cubicBezTo>
                    <a:pt x="22016" y="18079"/>
                    <a:pt x="23110" y="18316"/>
                    <a:pt x="24239" y="18564"/>
                  </a:cubicBezTo>
                  <a:cubicBezTo>
                    <a:pt x="24543" y="18632"/>
                    <a:pt x="24848" y="18699"/>
                    <a:pt x="25153" y="18767"/>
                  </a:cubicBezTo>
                  <a:cubicBezTo>
                    <a:pt x="25457" y="18846"/>
                    <a:pt x="25751" y="18936"/>
                    <a:pt x="26056" y="19015"/>
                  </a:cubicBezTo>
                  <a:cubicBezTo>
                    <a:pt x="26360" y="19094"/>
                    <a:pt x="26654" y="19184"/>
                    <a:pt x="26947" y="19263"/>
                  </a:cubicBezTo>
                  <a:cubicBezTo>
                    <a:pt x="19511" y="21171"/>
                    <a:pt x="11025" y="23732"/>
                    <a:pt x="8249" y="31789"/>
                  </a:cubicBezTo>
                  <a:cubicBezTo>
                    <a:pt x="11138" y="28855"/>
                    <a:pt x="15144" y="26350"/>
                    <a:pt x="18709" y="24104"/>
                  </a:cubicBezTo>
                  <a:cubicBezTo>
                    <a:pt x="21169" y="22525"/>
                    <a:pt x="25175" y="21385"/>
                    <a:pt x="27297" y="19354"/>
                  </a:cubicBezTo>
                  <a:cubicBezTo>
                    <a:pt x="27500" y="19410"/>
                    <a:pt x="27703" y="19467"/>
                    <a:pt x="27895" y="19546"/>
                  </a:cubicBezTo>
                  <a:cubicBezTo>
                    <a:pt x="28515" y="19771"/>
                    <a:pt x="29136" y="19997"/>
                    <a:pt x="29757" y="20211"/>
                  </a:cubicBezTo>
                  <a:cubicBezTo>
                    <a:pt x="29960" y="20290"/>
                    <a:pt x="30163" y="20381"/>
                    <a:pt x="30377" y="20471"/>
                  </a:cubicBezTo>
                  <a:cubicBezTo>
                    <a:pt x="27206" y="21599"/>
                    <a:pt x="24182" y="22367"/>
                    <a:pt x="21452" y="24465"/>
                  </a:cubicBezTo>
                  <a:cubicBezTo>
                    <a:pt x="19838" y="25684"/>
                    <a:pt x="18473" y="27208"/>
                    <a:pt x="17446" y="28957"/>
                  </a:cubicBezTo>
                  <a:cubicBezTo>
                    <a:pt x="16464" y="30559"/>
                    <a:pt x="14467" y="34226"/>
                    <a:pt x="14737" y="36111"/>
                  </a:cubicBezTo>
                  <a:cubicBezTo>
                    <a:pt x="17276" y="32466"/>
                    <a:pt x="19860" y="28697"/>
                    <a:pt x="23325" y="25865"/>
                  </a:cubicBezTo>
                  <a:cubicBezTo>
                    <a:pt x="25627" y="23913"/>
                    <a:pt x="28482" y="22434"/>
                    <a:pt x="30671" y="20584"/>
                  </a:cubicBezTo>
                  <a:cubicBezTo>
                    <a:pt x="30975" y="20708"/>
                    <a:pt x="31280" y="20843"/>
                    <a:pt x="31585" y="20967"/>
                  </a:cubicBezTo>
                  <a:cubicBezTo>
                    <a:pt x="32386" y="21295"/>
                    <a:pt x="33176" y="21622"/>
                    <a:pt x="33954" y="21960"/>
                  </a:cubicBezTo>
                  <a:cubicBezTo>
                    <a:pt x="31472" y="23755"/>
                    <a:pt x="28651" y="25064"/>
                    <a:pt x="26371" y="27366"/>
                  </a:cubicBezTo>
                  <a:cubicBezTo>
                    <a:pt x="23539" y="30175"/>
                    <a:pt x="20899" y="34689"/>
                    <a:pt x="21181" y="38875"/>
                  </a:cubicBezTo>
                  <a:cubicBezTo>
                    <a:pt x="23336" y="35061"/>
                    <a:pt x="26033" y="31563"/>
                    <a:pt x="28854" y="28133"/>
                  </a:cubicBezTo>
                  <a:cubicBezTo>
                    <a:pt x="29700" y="27072"/>
                    <a:pt x="30614" y="26068"/>
                    <a:pt x="31517" y="25041"/>
                  </a:cubicBezTo>
                  <a:cubicBezTo>
                    <a:pt x="31991" y="24499"/>
                    <a:pt x="32465" y="23958"/>
                    <a:pt x="32916" y="23393"/>
                  </a:cubicBezTo>
                  <a:cubicBezTo>
                    <a:pt x="33142" y="23111"/>
                    <a:pt x="33661" y="22096"/>
                    <a:pt x="34045" y="22062"/>
                  </a:cubicBezTo>
                  <a:cubicBezTo>
                    <a:pt x="34203" y="22062"/>
                    <a:pt x="34372" y="22107"/>
                    <a:pt x="34507" y="22186"/>
                  </a:cubicBezTo>
                  <a:lnTo>
                    <a:pt x="36572" y="23157"/>
                  </a:lnTo>
                  <a:cubicBezTo>
                    <a:pt x="36065" y="23879"/>
                    <a:pt x="28256" y="32962"/>
                    <a:pt x="30005" y="42870"/>
                  </a:cubicBezTo>
                  <a:cubicBezTo>
                    <a:pt x="31021" y="41132"/>
                    <a:pt x="37170" y="31225"/>
                    <a:pt x="36651" y="23190"/>
                  </a:cubicBezTo>
                  <a:lnTo>
                    <a:pt x="36651" y="23190"/>
                  </a:lnTo>
                  <a:cubicBezTo>
                    <a:pt x="37340" y="23506"/>
                    <a:pt x="38005" y="23845"/>
                    <a:pt x="38649" y="24195"/>
                  </a:cubicBezTo>
                  <a:cubicBezTo>
                    <a:pt x="38807" y="24274"/>
                    <a:pt x="38976" y="24364"/>
                    <a:pt x="39134" y="24454"/>
                  </a:cubicBezTo>
                  <a:cubicBezTo>
                    <a:pt x="37159" y="28866"/>
                    <a:pt x="36335" y="37126"/>
                    <a:pt x="39021" y="41132"/>
                  </a:cubicBezTo>
                  <a:cubicBezTo>
                    <a:pt x="40138" y="35964"/>
                    <a:pt x="41842" y="29667"/>
                    <a:pt x="39360" y="24578"/>
                  </a:cubicBezTo>
                  <a:lnTo>
                    <a:pt x="39360" y="24578"/>
                  </a:lnTo>
                  <a:cubicBezTo>
                    <a:pt x="39653" y="24748"/>
                    <a:pt x="39946" y="24917"/>
                    <a:pt x="40228" y="25086"/>
                  </a:cubicBezTo>
                  <a:cubicBezTo>
                    <a:pt x="40736" y="25379"/>
                    <a:pt x="41233" y="25673"/>
                    <a:pt x="41707" y="26011"/>
                  </a:cubicBezTo>
                  <a:lnTo>
                    <a:pt x="42406" y="26485"/>
                  </a:lnTo>
                  <a:cubicBezTo>
                    <a:pt x="42508" y="26564"/>
                    <a:pt x="42621" y="26643"/>
                    <a:pt x="42734" y="26711"/>
                  </a:cubicBezTo>
                  <a:lnTo>
                    <a:pt x="43072" y="26948"/>
                  </a:lnTo>
                  <a:lnTo>
                    <a:pt x="44347" y="27839"/>
                  </a:lnTo>
                  <a:cubicBezTo>
                    <a:pt x="45160" y="28426"/>
                    <a:pt x="45904" y="28945"/>
                    <a:pt x="46525" y="29453"/>
                  </a:cubicBezTo>
                  <a:cubicBezTo>
                    <a:pt x="46841" y="29701"/>
                    <a:pt x="47134" y="29938"/>
                    <a:pt x="47383" y="30187"/>
                  </a:cubicBezTo>
                  <a:cubicBezTo>
                    <a:pt x="47620" y="30390"/>
                    <a:pt x="47845" y="30615"/>
                    <a:pt x="48060" y="30852"/>
                  </a:cubicBezTo>
                  <a:cubicBezTo>
                    <a:pt x="48252" y="31078"/>
                    <a:pt x="48421" y="31270"/>
                    <a:pt x="48567" y="31428"/>
                  </a:cubicBezTo>
                  <a:cubicBezTo>
                    <a:pt x="48725" y="31597"/>
                    <a:pt x="48816" y="31778"/>
                    <a:pt x="48906" y="31902"/>
                  </a:cubicBezTo>
                  <a:lnTo>
                    <a:pt x="49166" y="32308"/>
                  </a:lnTo>
                  <a:lnTo>
                    <a:pt x="48962" y="31879"/>
                  </a:lnTo>
                  <a:cubicBezTo>
                    <a:pt x="48883" y="31744"/>
                    <a:pt x="48804" y="31563"/>
                    <a:pt x="48692" y="31371"/>
                  </a:cubicBezTo>
                  <a:cubicBezTo>
                    <a:pt x="48545" y="31191"/>
                    <a:pt x="48398" y="30976"/>
                    <a:pt x="48229" y="30739"/>
                  </a:cubicBezTo>
                  <a:cubicBezTo>
                    <a:pt x="48026" y="30480"/>
                    <a:pt x="47811" y="30232"/>
                    <a:pt x="47586" y="29995"/>
                  </a:cubicBezTo>
                  <a:cubicBezTo>
                    <a:pt x="47338" y="29713"/>
                    <a:pt x="47067" y="29442"/>
                    <a:pt x="46785" y="29182"/>
                  </a:cubicBezTo>
                  <a:cubicBezTo>
                    <a:pt x="46187" y="28607"/>
                    <a:pt x="45476" y="28020"/>
                    <a:pt x="44697" y="27399"/>
                  </a:cubicBezTo>
                  <a:lnTo>
                    <a:pt x="43467" y="26440"/>
                  </a:lnTo>
                  <a:cubicBezTo>
                    <a:pt x="43365" y="26350"/>
                    <a:pt x="43264" y="26271"/>
                    <a:pt x="43151" y="26192"/>
                  </a:cubicBezTo>
                  <a:cubicBezTo>
                    <a:pt x="43050" y="26102"/>
                    <a:pt x="42925" y="26011"/>
                    <a:pt x="42813" y="25932"/>
                  </a:cubicBezTo>
                  <a:lnTo>
                    <a:pt x="42135" y="25425"/>
                  </a:lnTo>
                  <a:cubicBezTo>
                    <a:pt x="41684" y="25075"/>
                    <a:pt x="41188" y="24748"/>
                    <a:pt x="40669" y="24420"/>
                  </a:cubicBezTo>
                  <a:cubicBezTo>
                    <a:pt x="40353" y="24195"/>
                    <a:pt x="40025" y="24003"/>
                    <a:pt x="39698" y="23811"/>
                  </a:cubicBezTo>
                  <a:cubicBezTo>
                    <a:pt x="43749" y="19929"/>
                    <a:pt x="46875" y="12662"/>
                    <a:pt x="46480" y="7167"/>
                  </a:cubicBezTo>
                  <a:lnTo>
                    <a:pt x="46480" y="7167"/>
                  </a:lnTo>
                  <a:cubicBezTo>
                    <a:pt x="44889" y="9943"/>
                    <a:pt x="42948" y="12640"/>
                    <a:pt x="41447" y="15686"/>
                  </a:cubicBezTo>
                  <a:cubicBezTo>
                    <a:pt x="40149" y="18316"/>
                    <a:pt x="39935" y="20843"/>
                    <a:pt x="39563" y="23732"/>
                  </a:cubicBezTo>
                  <a:lnTo>
                    <a:pt x="39077" y="23450"/>
                  </a:lnTo>
                  <a:cubicBezTo>
                    <a:pt x="38536" y="23123"/>
                    <a:pt x="37960" y="22841"/>
                    <a:pt x="37385" y="22536"/>
                  </a:cubicBezTo>
                  <a:cubicBezTo>
                    <a:pt x="37249" y="22468"/>
                    <a:pt x="37114" y="22389"/>
                    <a:pt x="36979" y="22333"/>
                  </a:cubicBezTo>
                  <a:cubicBezTo>
                    <a:pt x="38457" y="18237"/>
                    <a:pt x="40228" y="14705"/>
                    <a:pt x="39890" y="9999"/>
                  </a:cubicBezTo>
                  <a:cubicBezTo>
                    <a:pt x="39890" y="9157"/>
                    <a:pt x="38616" y="1"/>
                    <a:pt x="37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5124829" y="414334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5245258" y="4162705"/>
              <a:ext cx="265328" cy="911299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4911050" y="422273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4978420" y="4352460"/>
              <a:ext cx="337366" cy="447739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5103928" y="4836578"/>
              <a:ext cx="228125" cy="287224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5133546" y="4836647"/>
              <a:ext cx="201767" cy="191677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5169376" y="485476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5268115" y="4858269"/>
              <a:ext cx="41870" cy="160755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5260359" y="489581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5253804" y="4893481"/>
              <a:ext cx="35658" cy="67439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4983465" y="4696347"/>
              <a:ext cx="335032" cy="203003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5122118" y="4742747"/>
              <a:ext cx="194045" cy="164667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4979999" y="477964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5197622" y="484855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5214301" y="4852057"/>
              <a:ext cx="106529" cy="12046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5236369" y="483929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5220479" y="455697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5237810" y="4705853"/>
              <a:ext cx="152724" cy="171806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5177510" y="4555257"/>
              <a:ext cx="140197" cy="310768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5248759" y="4736261"/>
              <a:ext cx="69361" cy="13172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5272371" y="4721949"/>
              <a:ext cx="44204" cy="137108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5289805" y="476608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5313829" y="4770341"/>
              <a:ext cx="13179" cy="63561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5311495" y="468591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5311495" y="475554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5309162" y="465657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5318840" y="474748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5329685" y="481101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5334353" y="4826900"/>
              <a:ext cx="99940" cy="30991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5310329" y="4860980"/>
              <a:ext cx="227370" cy="252424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5287094" y="485747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5310329" y="486098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5321551" y="485754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5332396" y="4873369"/>
              <a:ext cx="116208" cy="96439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5317673" y="4864824"/>
              <a:ext cx="116619" cy="156122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5316541" y="4865991"/>
              <a:ext cx="74371" cy="116997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5316541" y="486599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6069007" y="1336007"/>
              <a:ext cx="887652" cy="1003757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85" y="12063"/>
                  </a:cubicBezTo>
                  <a:cubicBezTo>
                    <a:pt x="22320" y="14027"/>
                    <a:pt x="21384" y="15697"/>
                    <a:pt x="20628" y="17548"/>
                  </a:cubicBezTo>
                  <a:cubicBezTo>
                    <a:pt x="19939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05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79" y="29246"/>
                    <a:pt x="8288" y="29246"/>
                  </a:cubicBezTo>
                  <a:cubicBezTo>
                    <a:pt x="9903" y="29246"/>
                    <a:pt x="11555" y="28984"/>
                    <a:pt x="13192" y="28448"/>
                  </a:cubicBezTo>
                  <a:cubicBezTo>
                    <a:pt x="15223" y="27782"/>
                    <a:pt x="17570" y="26868"/>
                    <a:pt x="19330" y="25650"/>
                  </a:cubicBezTo>
                  <a:cubicBezTo>
                    <a:pt x="24408" y="22118"/>
                    <a:pt x="25694" y="17198"/>
                    <a:pt x="25796" y="11285"/>
                  </a:cubicBezTo>
                  <a:cubicBezTo>
                    <a:pt x="25864" y="7606"/>
                    <a:pt x="24622" y="3781"/>
                    <a:pt x="22162" y="870"/>
                  </a:cubicBezTo>
                  <a:cubicBezTo>
                    <a:pt x="21914" y="565"/>
                    <a:pt x="21643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5838170" y="1213656"/>
              <a:ext cx="1056129" cy="1051496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4" y="0"/>
                  </a:moveTo>
                  <a:cubicBezTo>
                    <a:pt x="16366" y="0"/>
                    <a:pt x="13464" y="827"/>
                    <a:pt x="10935" y="2313"/>
                  </a:cubicBezTo>
                  <a:cubicBezTo>
                    <a:pt x="9130" y="3374"/>
                    <a:pt x="7392" y="4649"/>
                    <a:pt x="6083" y="6296"/>
                  </a:cubicBezTo>
                  <a:cubicBezTo>
                    <a:pt x="5056" y="7594"/>
                    <a:pt x="4097" y="8734"/>
                    <a:pt x="3465" y="10043"/>
                  </a:cubicBezTo>
                  <a:cubicBezTo>
                    <a:pt x="1242" y="14590"/>
                    <a:pt x="1" y="20909"/>
                    <a:pt x="2641" y="25547"/>
                  </a:cubicBezTo>
                  <a:cubicBezTo>
                    <a:pt x="3657" y="27364"/>
                    <a:pt x="5045" y="28933"/>
                    <a:pt x="6726" y="30162"/>
                  </a:cubicBezTo>
                  <a:cubicBezTo>
                    <a:pt x="8130" y="30488"/>
                    <a:pt x="9540" y="30638"/>
                    <a:pt x="10974" y="30638"/>
                  </a:cubicBezTo>
                  <a:cubicBezTo>
                    <a:pt x="12422" y="30638"/>
                    <a:pt x="13896" y="30485"/>
                    <a:pt x="15415" y="30208"/>
                  </a:cubicBezTo>
                  <a:cubicBezTo>
                    <a:pt x="17153" y="29858"/>
                    <a:pt x="18642" y="29418"/>
                    <a:pt x="20143" y="28425"/>
                  </a:cubicBezTo>
                  <a:cubicBezTo>
                    <a:pt x="21497" y="27454"/>
                    <a:pt x="23179" y="27127"/>
                    <a:pt x="24420" y="26032"/>
                  </a:cubicBezTo>
                  <a:cubicBezTo>
                    <a:pt x="25853" y="24735"/>
                    <a:pt x="26677" y="22862"/>
                    <a:pt x="27365" y="21113"/>
                  </a:cubicBezTo>
                  <a:cubicBezTo>
                    <a:pt x="28110" y="19262"/>
                    <a:pt x="29058" y="17592"/>
                    <a:pt x="29622" y="15628"/>
                  </a:cubicBezTo>
                  <a:cubicBezTo>
                    <a:pt x="30773" y="11792"/>
                    <a:pt x="30401" y="6985"/>
                    <a:pt x="28110" y="3566"/>
                  </a:cubicBezTo>
                  <a:cubicBezTo>
                    <a:pt x="25678" y="1104"/>
                    <a:pt x="22484" y="0"/>
                    <a:pt x="19204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5897818" y="1252678"/>
              <a:ext cx="962401" cy="972114"/>
            </a:xfrm>
            <a:custGeom>
              <a:avLst/>
              <a:gdLst/>
              <a:ahLst/>
              <a:cxnLst/>
              <a:rect l="l" t="t" r="r" b="b"/>
              <a:pathLst>
                <a:path w="28042" h="28325" extrusionOk="0">
                  <a:moveTo>
                    <a:pt x="17673" y="1"/>
                  </a:moveTo>
                  <a:cubicBezTo>
                    <a:pt x="17598" y="1"/>
                    <a:pt x="17522" y="1"/>
                    <a:pt x="17446" y="3"/>
                  </a:cubicBezTo>
                  <a:cubicBezTo>
                    <a:pt x="10472" y="104"/>
                    <a:pt x="3307" y="5656"/>
                    <a:pt x="1186" y="12291"/>
                  </a:cubicBezTo>
                  <a:cubicBezTo>
                    <a:pt x="734" y="13747"/>
                    <a:pt x="80" y="15654"/>
                    <a:pt x="1" y="17267"/>
                  </a:cubicBezTo>
                  <a:cubicBezTo>
                    <a:pt x="12" y="18621"/>
                    <a:pt x="576" y="19987"/>
                    <a:pt x="903" y="21341"/>
                  </a:cubicBezTo>
                  <a:cubicBezTo>
                    <a:pt x="1558" y="24049"/>
                    <a:pt x="2472" y="25178"/>
                    <a:pt x="4593" y="26735"/>
                  </a:cubicBezTo>
                  <a:lnTo>
                    <a:pt x="5169" y="27152"/>
                  </a:lnTo>
                  <a:cubicBezTo>
                    <a:pt x="7290" y="27987"/>
                    <a:pt x="8938" y="28224"/>
                    <a:pt x="11183" y="28315"/>
                  </a:cubicBezTo>
                  <a:cubicBezTo>
                    <a:pt x="11309" y="28321"/>
                    <a:pt x="11434" y="28324"/>
                    <a:pt x="11559" y="28324"/>
                  </a:cubicBezTo>
                  <a:cubicBezTo>
                    <a:pt x="14923" y="28324"/>
                    <a:pt x="17584" y="26018"/>
                    <a:pt x="20403" y="24343"/>
                  </a:cubicBezTo>
                  <a:cubicBezTo>
                    <a:pt x="23810" y="22323"/>
                    <a:pt x="25029" y="18520"/>
                    <a:pt x="26406" y="15011"/>
                  </a:cubicBezTo>
                  <a:cubicBezTo>
                    <a:pt x="27196" y="13307"/>
                    <a:pt x="28042" y="11591"/>
                    <a:pt x="27760" y="9752"/>
                  </a:cubicBezTo>
                  <a:cubicBezTo>
                    <a:pt x="27512" y="8105"/>
                    <a:pt x="26992" y="6514"/>
                    <a:pt x="26225" y="5035"/>
                  </a:cubicBezTo>
                  <a:cubicBezTo>
                    <a:pt x="24400" y="1661"/>
                    <a:pt x="21446" y="1"/>
                    <a:pt x="17673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6061628" y="1404063"/>
              <a:ext cx="623183" cy="679021"/>
            </a:xfrm>
            <a:custGeom>
              <a:avLst/>
              <a:gdLst/>
              <a:ahLst/>
              <a:cxnLst/>
              <a:rect l="l" t="t" r="r" b="b"/>
              <a:pathLst>
                <a:path w="18158" h="19785" extrusionOk="0">
                  <a:moveTo>
                    <a:pt x="11540" y="1"/>
                  </a:moveTo>
                  <a:cubicBezTo>
                    <a:pt x="10805" y="1"/>
                    <a:pt x="10072" y="196"/>
                    <a:pt x="8949" y="545"/>
                  </a:cubicBezTo>
                  <a:cubicBezTo>
                    <a:pt x="8216" y="805"/>
                    <a:pt x="7245" y="726"/>
                    <a:pt x="6523" y="1053"/>
                  </a:cubicBezTo>
                  <a:cubicBezTo>
                    <a:pt x="5666" y="1426"/>
                    <a:pt x="5259" y="2396"/>
                    <a:pt x="4650" y="3186"/>
                  </a:cubicBezTo>
                  <a:cubicBezTo>
                    <a:pt x="3612" y="4461"/>
                    <a:pt x="1265" y="5589"/>
                    <a:pt x="1141" y="7372"/>
                  </a:cubicBezTo>
                  <a:cubicBezTo>
                    <a:pt x="1039" y="8275"/>
                    <a:pt x="1197" y="8952"/>
                    <a:pt x="949" y="9877"/>
                  </a:cubicBezTo>
                  <a:cubicBezTo>
                    <a:pt x="734" y="10645"/>
                    <a:pt x="227" y="11491"/>
                    <a:pt x="181" y="12292"/>
                  </a:cubicBezTo>
                  <a:cubicBezTo>
                    <a:pt x="1" y="13849"/>
                    <a:pt x="1174" y="15395"/>
                    <a:pt x="1682" y="16862"/>
                  </a:cubicBezTo>
                  <a:cubicBezTo>
                    <a:pt x="2359" y="18690"/>
                    <a:pt x="5417" y="19458"/>
                    <a:pt x="7324" y="19785"/>
                  </a:cubicBezTo>
                  <a:lnTo>
                    <a:pt x="8385" y="18893"/>
                  </a:lnTo>
                  <a:cubicBezTo>
                    <a:pt x="8396" y="18912"/>
                    <a:pt x="8408" y="18921"/>
                    <a:pt x="8421" y="18921"/>
                  </a:cubicBezTo>
                  <a:cubicBezTo>
                    <a:pt x="8561" y="18921"/>
                    <a:pt x="8837" y="17972"/>
                    <a:pt x="9198" y="17663"/>
                  </a:cubicBezTo>
                  <a:cubicBezTo>
                    <a:pt x="9717" y="17223"/>
                    <a:pt x="10766" y="17280"/>
                    <a:pt x="11319" y="16919"/>
                  </a:cubicBezTo>
                  <a:cubicBezTo>
                    <a:pt x="12086" y="16490"/>
                    <a:pt x="12526" y="15666"/>
                    <a:pt x="13181" y="15113"/>
                  </a:cubicBezTo>
                  <a:cubicBezTo>
                    <a:pt x="13926" y="14538"/>
                    <a:pt x="14467" y="14165"/>
                    <a:pt x="15077" y="13375"/>
                  </a:cubicBezTo>
                  <a:cubicBezTo>
                    <a:pt x="15889" y="12473"/>
                    <a:pt x="16284" y="12134"/>
                    <a:pt x="16487" y="10972"/>
                  </a:cubicBezTo>
                  <a:cubicBezTo>
                    <a:pt x="16600" y="10464"/>
                    <a:pt x="16453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43" y="6481"/>
                  </a:cubicBezTo>
                  <a:cubicBezTo>
                    <a:pt x="18135" y="5319"/>
                    <a:pt x="18157" y="5082"/>
                    <a:pt x="17661" y="4010"/>
                  </a:cubicBezTo>
                  <a:cubicBezTo>
                    <a:pt x="17311" y="3220"/>
                    <a:pt x="16961" y="2114"/>
                    <a:pt x="16329" y="1471"/>
                  </a:cubicBezTo>
                  <a:cubicBezTo>
                    <a:pt x="15618" y="839"/>
                    <a:pt x="14907" y="861"/>
                    <a:pt x="14050" y="591"/>
                  </a:cubicBezTo>
                  <a:cubicBezTo>
                    <a:pt x="12971" y="185"/>
                    <a:pt x="12255" y="1"/>
                    <a:pt x="11540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6184390" y="1546663"/>
              <a:ext cx="518987" cy="571565"/>
            </a:xfrm>
            <a:custGeom>
              <a:avLst/>
              <a:gdLst/>
              <a:ahLst/>
              <a:cxnLst/>
              <a:rect l="l" t="t" r="r" b="b"/>
              <a:pathLst>
                <a:path w="15122" h="16654" extrusionOk="0">
                  <a:moveTo>
                    <a:pt x="13838" y="0"/>
                  </a:moveTo>
                  <a:cubicBezTo>
                    <a:pt x="12890" y="0"/>
                    <a:pt x="11829" y="1238"/>
                    <a:pt x="11398" y="1931"/>
                  </a:cubicBezTo>
                  <a:cubicBezTo>
                    <a:pt x="11839" y="741"/>
                    <a:pt x="10891" y="83"/>
                    <a:pt x="9783" y="83"/>
                  </a:cubicBezTo>
                  <a:cubicBezTo>
                    <a:pt x="9672" y="83"/>
                    <a:pt x="9559" y="89"/>
                    <a:pt x="9446" y="103"/>
                  </a:cubicBezTo>
                  <a:cubicBezTo>
                    <a:pt x="8114" y="182"/>
                    <a:pt x="6659" y="1412"/>
                    <a:pt x="5666" y="2213"/>
                  </a:cubicBezTo>
                  <a:cubicBezTo>
                    <a:pt x="4075" y="3556"/>
                    <a:pt x="1" y="9390"/>
                    <a:pt x="3522" y="10766"/>
                  </a:cubicBezTo>
                  <a:cubicBezTo>
                    <a:pt x="2924" y="12256"/>
                    <a:pt x="780" y="15562"/>
                    <a:pt x="3330" y="16533"/>
                  </a:cubicBezTo>
                  <a:cubicBezTo>
                    <a:pt x="3563" y="16616"/>
                    <a:pt x="3804" y="16653"/>
                    <a:pt x="4050" y="16653"/>
                  </a:cubicBezTo>
                  <a:cubicBezTo>
                    <a:pt x="5906" y="16653"/>
                    <a:pt x="8029" y="14498"/>
                    <a:pt x="9175" y="13452"/>
                  </a:cubicBezTo>
                  <a:cubicBezTo>
                    <a:pt x="12572" y="10405"/>
                    <a:pt x="15122" y="6129"/>
                    <a:pt x="15020" y="1457"/>
                  </a:cubicBezTo>
                  <a:cubicBezTo>
                    <a:pt x="15065" y="1389"/>
                    <a:pt x="15077" y="1299"/>
                    <a:pt x="15043" y="1220"/>
                  </a:cubicBezTo>
                  <a:lnTo>
                    <a:pt x="14400" y="171"/>
                  </a:lnTo>
                  <a:cubicBezTo>
                    <a:pt x="14221" y="52"/>
                    <a:pt x="14032" y="0"/>
                    <a:pt x="13838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6712266" y="2008336"/>
              <a:ext cx="96062" cy="148743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7" y="68"/>
                    <a:pt x="158" y="169"/>
                  </a:cubicBezTo>
                  <a:lnTo>
                    <a:pt x="361" y="350"/>
                  </a:lnTo>
                  <a:cubicBezTo>
                    <a:pt x="440" y="418"/>
                    <a:pt x="519" y="497"/>
                    <a:pt x="598" y="587"/>
                  </a:cubicBezTo>
                  <a:cubicBezTo>
                    <a:pt x="677" y="677"/>
                    <a:pt x="756" y="767"/>
                    <a:pt x="847" y="869"/>
                  </a:cubicBezTo>
                  <a:cubicBezTo>
                    <a:pt x="937" y="959"/>
                    <a:pt x="1016" y="1095"/>
                    <a:pt x="1106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22" y="2968"/>
                    <a:pt x="2212" y="3092"/>
                    <a:pt x="2268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18" y="3995"/>
                    <a:pt x="2686" y="4130"/>
                  </a:cubicBezTo>
                  <a:cubicBezTo>
                    <a:pt x="2754" y="4254"/>
                    <a:pt x="2799" y="4333"/>
                    <a:pt x="2799" y="4333"/>
                  </a:cubicBezTo>
                  <a:cubicBezTo>
                    <a:pt x="2799" y="4333"/>
                    <a:pt x="2788" y="4243"/>
                    <a:pt x="2776" y="4096"/>
                  </a:cubicBezTo>
                  <a:cubicBezTo>
                    <a:pt x="2765" y="3893"/>
                    <a:pt x="2742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04" y="2505"/>
                    <a:pt x="2347" y="2347"/>
                    <a:pt x="2268" y="2200"/>
                  </a:cubicBezTo>
                  <a:cubicBezTo>
                    <a:pt x="2201" y="2054"/>
                    <a:pt x="2122" y="1896"/>
                    <a:pt x="2043" y="1749"/>
                  </a:cubicBezTo>
                  <a:lnTo>
                    <a:pt x="1761" y="1320"/>
                  </a:lnTo>
                  <a:cubicBezTo>
                    <a:pt x="1670" y="1185"/>
                    <a:pt x="1558" y="1061"/>
                    <a:pt x="1445" y="937"/>
                  </a:cubicBezTo>
                  <a:cubicBezTo>
                    <a:pt x="1332" y="824"/>
                    <a:pt x="1230" y="711"/>
                    <a:pt x="1106" y="609"/>
                  </a:cubicBezTo>
                  <a:cubicBezTo>
                    <a:pt x="982" y="519"/>
                    <a:pt x="869" y="440"/>
                    <a:pt x="768" y="361"/>
                  </a:cubicBezTo>
                  <a:cubicBezTo>
                    <a:pt x="677" y="293"/>
                    <a:pt x="576" y="226"/>
                    <a:pt x="463" y="192"/>
                  </a:cubicBezTo>
                  <a:lnTo>
                    <a:pt x="215" y="79"/>
                  </a:lnTo>
                  <a:cubicBezTo>
                    <a:pt x="79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6807127" y="2053226"/>
              <a:ext cx="25225" cy="46915"/>
            </a:xfrm>
            <a:custGeom>
              <a:avLst/>
              <a:gdLst/>
              <a:ahLst/>
              <a:cxnLst/>
              <a:rect l="l" t="t" r="r" b="b"/>
              <a:pathLst>
                <a:path w="735" h="1367" extrusionOk="0">
                  <a:moveTo>
                    <a:pt x="24" y="1"/>
                  </a:moveTo>
                  <a:cubicBezTo>
                    <a:pt x="1" y="91"/>
                    <a:pt x="1" y="193"/>
                    <a:pt x="24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15" y="847"/>
                    <a:pt x="261" y="926"/>
                    <a:pt x="317" y="994"/>
                  </a:cubicBezTo>
                  <a:cubicBezTo>
                    <a:pt x="362" y="1062"/>
                    <a:pt x="419" y="1129"/>
                    <a:pt x="464" y="1186"/>
                  </a:cubicBezTo>
                  <a:cubicBezTo>
                    <a:pt x="520" y="1254"/>
                    <a:pt x="588" y="1310"/>
                    <a:pt x="667" y="1366"/>
                  </a:cubicBezTo>
                  <a:cubicBezTo>
                    <a:pt x="701" y="1276"/>
                    <a:pt x="723" y="1186"/>
                    <a:pt x="723" y="1096"/>
                  </a:cubicBezTo>
                  <a:cubicBezTo>
                    <a:pt x="734" y="904"/>
                    <a:pt x="689" y="723"/>
                    <a:pt x="610" y="554"/>
                  </a:cubicBezTo>
                  <a:cubicBezTo>
                    <a:pt x="531" y="385"/>
                    <a:pt x="407" y="249"/>
                    <a:pt x="261" y="136"/>
                  </a:cubicBezTo>
                  <a:cubicBezTo>
                    <a:pt x="182" y="80"/>
                    <a:pt x="103" y="35"/>
                    <a:pt x="24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6786226" y="1941309"/>
              <a:ext cx="53093" cy="96474"/>
            </a:xfrm>
            <a:custGeom>
              <a:avLst/>
              <a:gdLst/>
              <a:ahLst/>
              <a:cxnLst/>
              <a:rect l="l" t="t" r="r" b="b"/>
              <a:pathLst>
                <a:path w="1547" h="2811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83" y="712"/>
                  </a:cubicBezTo>
                  <a:cubicBezTo>
                    <a:pt x="328" y="791"/>
                    <a:pt x="362" y="870"/>
                    <a:pt x="396" y="960"/>
                  </a:cubicBezTo>
                  <a:cubicBezTo>
                    <a:pt x="475" y="1118"/>
                    <a:pt x="576" y="1287"/>
                    <a:pt x="666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21" y="2540"/>
                    <a:pt x="1434" y="2675"/>
                    <a:pt x="1547" y="2811"/>
                  </a:cubicBezTo>
                  <a:cubicBezTo>
                    <a:pt x="1547" y="2630"/>
                    <a:pt x="1524" y="2461"/>
                    <a:pt x="1479" y="2292"/>
                  </a:cubicBezTo>
                  <a:cubicBezTo>
                    <a:pt x="1400" y="1919"/>
                    <a:pt x="1264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31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6826518" y="1904518"/>
              <a:ext cx="41836" cy="79828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36"/>
                    <a:pt x="68" y="272"/>
                    <a:pt x="136" y="407"/>
                  </a:cubicBezTo>
                  <a:cubicBezTo>
                    <a:pt x="158" y="464"/>
                    <a:pt x="181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61" y="926"/>
                    <a:pt x="440" y="1062"/>
                    <a:pt x="508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08" y="2179"/>
                    <a:pt x="1219" y="2032"/>
                    <a:pt x="1208" y="1885"/>
                  </a:cubicBezTo>
                  <a:cubicBezTo>
                    <a:pt x="1196" y="1615"/>
                    <a:pt x="1083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64" y="441"/>
                    <a:pt x="463" y="328"/>
                    <a:pt x="350" y="238"/>
                  </a:cubicBezTo>
                  <a:cubicBezTo>
                    <a:pt x="237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6838118" y="1806157"/>
              <a:ext cx="59682" cy="168134"/>
            </a:xfrm>
            <a:custGeom>
              <a:avLst/>
              <a:gdLst/>
              <a:ahLst/>
              <a:cxnLst/>
              <a:rect l="l" t="t" r="r" b="b"/>
              <a:pathLst>
                <a:path w="1739" h="489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260"/>
                    <a:pt x="136" y="531"/>
                    <a:pt x="226" y="791"/>
                  </a:cubicBezTo>
                  <a:cubicBezTo>
                    <a:pt x="272" y="903"/>
                    <a:pt x="317" y="1028"/>
                    <a:pt x="362" y="1163"/>
                  </a:cubicBezTo>
                  <a:cubicBezTo>
                    <a:pt x="418" y="1298"/>
                    <a:pt x="452" y="1434"/>
                    <a:pt x="497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03" y="2777"/>
                    <a:pt x="1005" y="3081"/>
                    <a:pt x="1107" y="3363"/>
                  </a:cubicBezTo>
                  <a:cubicBezTo>
                    <a:pt x="1219" y="3657"/>
                    <a:pt x="1321" y="3916"/>
                    <a:pt x="1400" y="4142"/>
                  </a:cubicBezTo>
                  <a:cubicBezTo>
                    <a:pt x="1502" y="4402"/>
                    <a:pt x="1614" y="4650"/>
                    <a:pt x="1738" y="4898"/>
                  </a:cubicBezTo>
                  <a:cubicBezTo>
                    <a:pt x="1738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45" y="2946"/>
                    <a:pt x="1355" y="2630"/>
                    <a:pt x="1265" y="2314"/>
                  </a:cubicBezTo>
                  <a:cubicBezTo>
                    <a:pt x="1140" y="1998"/>
                    <a:pt x="1016" y="1682"/>
                    <a:pt x="881" y="1400"/>
                  </a:cubicBezTo>
                  <a:cubicBezTo>
                    <a:pt x="824" y="1265"/>
                    <a:pt x="768" y="1129"/>
                    <a:pt x="689" y="1005"/>
                  </a:cubicBezTo>
                  <a:cubicBezTo>
                    <a:pt x="621" y="881"/>
                    <a:pt x="542" y="768"/>
                    <a:pt x="475" y="666"/>
                  </a:cubicBezTo>
                  <a:cubicBezTo>
                    <a:pt x="328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6886921" y="1804990"/>
              <a:ext cx="41081" cy="180523"/>
            </a:xfrm>
            <a:custGeom>
              <a:avLst/>
              <a:gdLst/>
              <a:ahLst/>
              <a:cxnLst/>
              <a:rect l="l" t="t" r="r" b="b"/>
              <a:pathLst>
                <a:path w="1197" h="526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91"/>
                    <a:pt x="46" y="238"/>
                  </a:cubicBezTo>
                  <a:cubicBezTo>
                    <a:pt x="80" y="385"/>
                    <a:pt x="170" y="576"/>
                    <a:pt x="226" y="825"/>
                  </a:cubicBezTo>
                  <a:cubicBezTo>
                    <a:pt x="249" y="949"/>
                    <a:pt x="283" y="1084"/>
                    <a:pt x="328" y="1208"/>
                  </a:cubicBezTo>
                  <a:cubicBezTo>
                    <a:pt x="373" y="1344"/>
                    <a:pt x="384" y="1513"/>
                    <a:pt x="429" y="1648"/>
                  </a:cubicBezTo>
                  <a:cubicBezTo>
                    <a:pt x="508" y="1953"/>
                    <a:pt x="565" y="2280"/>
                    <a:pt x="632" y="2596"/>
                  </a:cubicBezTo>
                  <a:cubicBezTo>
                    <a:pt x="678" y="2923"/>
                    <a:pt x="734" y="3251"/>
                    <a:pt x="768" y="3567"/>
                  </a:cubicBezTo>
                  <a:cubicBezTo>
                    <a:pt x="779" y="3713"/>
                    <a:pt x="813" y="3860"/>
                    <a:pt x="824" y="4007"/>
                  </a:cubicBezTo>
                  <a:cubicBezTo>
                    <a:pt x="836" y="4153"/>
                    <a:pt x="847" y="4289"/>
                    <a:pt x="858" y="4413"/>
                  </a:cubicBezTo>
                  <a:cubicBezTo>
                    <a:pt x="892" y="4661"/>
                    <a:pt x="892" y="4876"/>
                    <a:pt x="915" y="5022"/>
                  </a:cubicBezTo>
                  <a:cubicBezTo>
                    <a:pt x="937" y="5169"/>
                    <a:pt x="937" y="5259"/>
                    <a:pt x="937" y="5259"/>
                  </a:cubicBezTo>
                  <a:cubicBezTo>
                    <a:pt x="937" y="5259"/>
                    <a:pt x="971" y="5169"/>
                    <a:pt x="1005" y="5034"/>
                  </a:cubicBezTo>
                  <a:cubicBezTo>
                    <a:pt x="1073" y="4830"/>
                    <a:pt x="1118" y="4627"/>
                    <a:pt x="1140" y="4413"/>
                  </a:cubicBezTo>
                  <a:cubicBezTo>
                    <a:pt x="1185" y="4120"/>
                    <a:pt x="1197" y="3826"/>
                    <a:pt x="1185" y="3533"/>
                  </a:cubicBezTo>
                  <a:cubicBezTo>
                    <a:pt x="1197" y="3364"/>
                    <a:pt x="1185" y="3194"/>
                    <a:pt x="1163" y="3036"/>
                  </a:cubicBezTo>
                  <a:lnTo>
                    <a:pt x="1106" y="2517"/>
                  </a:lnTo>
                  <a:cubicBezTo>
                    <a:pt x="1061" y="2348"/>
                    <a:pt x="1027" y="2179"/>
                    <a:pt x="982" y="2009"/>
                  </a:cubicBezTo>
                  <a:cubicBezTo>
                    <a:pt x="948" y="1851"/>
                    <a:pt x="903" y="1682"/>
                    <a:pt x="847" y="1535"/>
                  </a:cubicBezTo>
                  <a:cubicBezTo>
                    <a:pt x="745" y="1242"/>
                    <a:pt x="621" y="971"/>
                    <a:pt x="474" y="712"/>
                  </a:cubicBezTo>
                  <a:cubicBezTo>
                    <a:pt x="384" y="531"/>
                    <a:pt x="271" y="351"/>
                    <a:pt x="136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6887710" y="1706629"/>
              <a:ext cx="36414" cy="114286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34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69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2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8" y="1140"/>
                    <a:pt x="598" y="949"/>
                  </a:cubicBezTo>
                  <a:cubicBezTo>
                    <a:pt x="530" y="779"/>
                    <a:pt x="440" y="610"/>
                    <a:pt x="327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6891554" y="1632291"/>
              <a:ext cx="63561" cy="208769"/>
            </a:xfrm>
            <a:custGeom>
              <a:avLst/>
              <a:gdLst/>
              <a:ahLst/>
              <a:cxnLst/>
              <a:rect l="l" t="t" r="r" b="b"/>
              <a:pathLst>
                <a:path w="1852" h="6083" extrusionOk="0">
                  <a:moveTo>
                    <a:pt x="1" y="0"/>
                  </a:moveTo>
                  <a:lnTo>
                    <a:pt x="103" y="260"/>
                  </a:lnTo>
                  <a:cubicBezTo>
                    <a:pt x="159" y="429"/>
                    <a:pt x="294" y="643"/>
                    <a:pt x="385" y="925"/>
                  </a:cubicBezTo>
                  <a:cubicBezTo>
                    <a:pt x="441" y="1072"/>
                    <a:pt x="497" y="1219"/>
                    <a:pt x="565" y="1365"/>
                  </a:cubicBezTo>
                  <a:cubicBezTo>
                    <a:pt x="622" y="1523"/>
                    <a:pt x="667" y="1704"/>
                    <a:pt x="734" y="1873"/>
                  </a:cubicBezTo>
                  <a:cubicBezTo>
                    <a:pt x="859" y="2223"/>
                    <a:pt x="949" y="2607"/>
                    <a:pt x="1073" y="2979"/>
                  </a:cubicBezTo>
                  <a:cubicBezTo>
                    <a:pt x="1163" y="3363"/>
                    <a:pt x="1265" y="3746"/>
                    <a:pt x="1355" y="4108"/>
                  </a:cubicBezTo>
                  <a:cubicBezTo>
                    <a:pt x="1445" y="4469"/>
                    <a:pt x="1502" y="4830"/>
                    <a:pt x="1569" y="5112"/>
                  </a:cubicBezTo>
                  <a:cubicBezTo>
                    <a:pt x="1637" y="5394"/>
                    <a:pt x="1682" y="5642"/>
                    <a:pt x="1727" y="5811"/>
                  </a:cubicBezTo>
                  <a:cubicBezTo>
                    <a:pt x="1761" y="5981"/>
                    <a:pt x="1784" y="6082"/>
                    <a:pt x="1784" y="6082"/>
                  </a:cubicBezTo>
                  <a:cubicBezTo>
                    <a:pt x="1784" y="6082"/>
                    <a:pt x="1795" y="5981"/>
                    <a:pt x="1818" y="5800"/>
                  </a:cubicBezTo>
                  <a:cubicBezTo>
                    <a:pt x="1840" y="5552"/>
                    <a:pt x="1852" y="5315"/>
                    <a:pt x="1840" y="5067"/>
                  </a:cubicBezTo>
                  <a:cubicBezTo>
                    <a:pt x="1840" y="4717"/>
                    <a:pt x="1818" y="4367"/>
                    <a:pt x="1773" y="4029"/>
                  </a:cubicBezTo>
                  <a:cubicBezTo>
                    <a:pt x="1750" y="3825"/>
                    <a:pt x="1716" y="3634"/>
                    <a:pt x="1671" y="3442"/>
                  </a:cubicBezTo>
                  <a:cubicBezTo>
                    <a:pt x="1626" y="3250"/>
                    <a:pt x="1581" y="3047"/>
                    <a:pt x="1547" y="2844"/>
                  </a:cubicBezTo>
                  <a:lnTo>
                    <a:pt x="1355" y="2268"/>
                  </a:lnTo>
                  <a:cubicBezTo>
                    <a:pt x="1287" y="2076"/>
                    <a:pt x="1220" y="1896"/>
                    <a:pt x="1141" y="1715"/>
                  </a:cubicBezTo>
                  <a:cubicBezTo>
                    <a:pt x="994" y="1388"/>
                    <a:pt x="836" y="1072"/>
                    <a:pt x="633" y="779"/>
                  </a:cubicBezTo>
                  <a:cubicBezTo>
                    <a:pt x="509" y="576"/>
                    <a:pt x="351" y="384"/>
                    <a:pt x="181" y="2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6848585" y="1500606"/>
              <a:ext cx="83295" cy="140609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226"/>
                    <a:pt x="226" y="452"/>
                    <a:pt x="361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66" y="2314"/>
                    <a:pt x="1524" y="2551"/>
                    <a:pt x="1659" y="2799"/>
                  </a:cubicBezTo>
                  <a:cubicBezTo>
                    <a:pt x="1727" y="2912"/>
                    <a:pt x="1806" y="3025"/>
                    <a:pt x="1874" y="3137"/>
                  </a:cubicBezTo>
                  <a:cubicBezTo>
                    <a:pt x="1930" y="3250"/>
                    <a:pt x="1986" y="3352"/>
                    <a:pt x="2043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81" y="3702"/>
                    <a:pt x="2348" y="3521"/>
                    <a:pt x="2302" y="3341"/>
                  </a:cubicBezTo>
                  <a:cubicBezTo>
                    <a:pt x="2235" y="3092"/>
                    <a:pt x="2156" y="2844"/>
                    <a:pt x="2043" y="2596"/>
                  </a:cubicBezTo>
                  <a:cubicBezTo>
                    <a:pt x="1986" y="2460"/>
                    <a:pt x="1919" y="2325"/>
                    <a:pt x="1851" y="2201"/>
                  </a:cubicBezTo>
                  <a:cubicBezTo>
                    <a:pt x="1772" y="2065"/>
                    <a:pt x="1716" y="1930"/>
                    <a:pt x="1625" y="1806"/>
                  </a:cubicBezTo>
                  <a:cubicBezTo>
                    <a:pt x="1535" y="1682"/>
                    <a:pt x="1445" y="1558"/>
                    <a:pt x="1366" y="1422"/>
                  </a:cubicBezTo>
                  <a:cubicBezTo>
                    <a:pt x="1287" y="1298"/>
                    <a:pt x="1185" y="1185"/>
                    <a:pt x="1095" y="1072"/>
                  </a:cubicBezTo>
                  <a:cubicBezTo>
                    <a:pt x="937" y="869"/>
                    <a:pt x="756" y="678"/>
                    <a:pt x="576" y="497"/>
                  </a:cubicBezTo>
                  <a:cubicBezTo>
                    <a:pt x="395" y="316"/>
                    <a:pt x="204" y="147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6885376" y="1485882"/>
              <a:ext cx="27147" cy="40326"/>
            </a:xfrm>
            <a:custGeom>
              <a:avLst/>
              <a:gdLst/>
              <a:ahLst/>
              <a:cxnLst/>
              <a:rect l="l" t="t" r="r" b="b"/>
              <a:pathLst>
                <a:path w="791" h="1175" extrusionOk="0">
                  <a:moveTo>
                    <a:pt x="23" y="1"/>
                  </a:moveTo>
                  <a:cubicBezTo>
                    <a:pt x="0" y="91"/>
                    <a:pt x="0" y="170"/>
                    <a:pt x="23" y="260"/>
                  </a:cubicBezTo>
                  <a:cubicBezTo>
                    <a:pt x="46" y="418"/>
                    <a:pt x="102" y="576"/>
                    <a:pt x="192" y="723"/>
                  </a:cubicBezTo>
                  <a:cubicBezTo>
                    <a:pt x="283" y="858"/>
                    <a:pt x="395" y="971"/>
                    <a:pt x="542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90" y="1084"/>
                    <a:pt x="790" y="994"/>
                    <a:pt x="768" y="915"/>
                  </a:cubicBezTo>
                  <a:cubicBezTo>
                    <a:pt x="723" y="576"/>
                    <a:pt x="531" y="283"/>
                    <a:pt x="249" y="114"/>
                  </a:cubicBezTo>
                  <a:cubicBezTo>
                    <a:pt x="181" y="57"/>
                    <a:pt x="102" y="23"/>
                    <a:pt x="23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6690199" y="2062939"/>
              <a:ext cx="61982" cy="77460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399" y="2009"/>
                  </a:cubicBezTo>
                  <a:cubicBezTo>
                    <a:pt x="1524" y="2110"/>
                    <a:pt x="1670" y="2189"/>
                    <a:pt x="1806" y="2257"/>
                  </a:cubicBezTo>
                  <a:cubicBezTo>
                    <a:pt x="1760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6" y="756"/>
                    <a:pt x="621" y="508"/>
                    <a:pt x="373" y="282"/>
                  </a:cubicBezTo>
                  <a:cubicBezTo>
                    <a:pt x="260" y="181"/>
                    <a:pt x="136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6659208" y="2116753"/>
              <a:ext cx="57726" cy="56971"/>
            </a:xfrm>
            <a:custGeom>
              <a:avLst/>
              <a:gdLst/>
              <a:ahLst/>
              <a:cxnLst/>
              <a:rect l="l" t="t" r="r" b="b"/>
              <a:pathLst>
                <a:path w="1682" h="1660" extrusionOk="0">
                  <a:moveTo>
                    <a:pt x="0" y="1"/>
                  </a:moveTo>
                  <a:cubicBezTo>
                    <a:pt x="46" y="125"/>
                    <a:pt x="102" y="238"/>
                    <a:pt x="170" y="350"/>
                  </a:cubicBezTo>
                  <a:cubicBezTo>
                    <a:pt x="452" y="824"/>
                    <a:pt x="847" y="1219"/>
                    <a:pt x="1321" y="1490"/>
                  </a:cubicBezTo>
                  <a:cubicBezTo>
                    <a:pt x="1434" y="1558"/>
                    <a:pt x="1558" y="1614"/>
                    <a:pt x="1682" y="1659"/>
                  </a:cubicBezTo>
                  <a:cubicBezTo>
                    <a:pt x="1637" y="1535"/>
                    <a:pt x="1591" y="1422"/>
                    <a:pt x="1513" y="1310"/>
                  </a:cubicBezTo>
                  <a:cubicBezTo>
                    <a:pt x="1377" y="1073"/>
                    <a:pt x="1208" y="858"/>
                    <a:pt x="1016" y="666"/>
                  </a:cubicBezTo>
                  <a:cubicBezTo>
                    <a:pt x="824" y="463"/>
                    <a:pt x="598" y="305"/>
                    <a:pt x="362" y="159"/>
                  </a:cubicBezTo>
                  <a:cubicBezTo>
                    <a:pt x="249" y="91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6618161" y="2205813"/>
              <a:ext cx="69361" cy="38541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cubicBezTo>
                    <a:pt x="57" y="114"/>
                    <a:pt x="124" y="227"/>
                    <a:pt x="203" y="328"/>
                  </a:cubicBezTo>
                  <a:cubicBezTo>
                    <a:pt x="373" y="543"/>
                    <a:pt x="587" y="723"/>
                    <a:pt x="835" y="870"/>
                  </a:cubicBezTo>
                  <a:cubicBezTo>
                    <a:pt x="959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4" y="1115"/>
                    <a:pt x="2020" y="1107"/>
                  </a:cubicBezTo>
                  <a:cubicBezTo>
                    <a:pt x="1930" y="1005"/>
                    <a:pt x="1828" y="926"/>
                    <a:pt x="1715" y="859"/>
                  </a:cubicBezTo>
                  <a:cubicBezTo>
                    <a:pt x="1670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85" y="509"/>
                    <a:pt x="1072" y="452"/>
                  </a:cubicBezTo>
                  <a:cubicBezTo>
                    <a:pt x="948" y="373"/>
                    <a:pt x="835" y="317"/>
                    <a:pt x="711" y="260"/>
                  </a:cubicBezTo>
                  <a:cubicBezTo>
                    <a:pt x="598" y="215"/>
                    <a:pt x="474" y="148"/>
                    <a:pt x="373" y="114"/>
                  </a:cubicBezTo>
                  <a:cubicBezTo>
                    <a:pt x="249" y="57"/>
                    <a:pt x="124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6609649" y="2237971"/>
              <a:ext cx="72038" cy="28897"/>
            </a:xfrm>
            <a:custGeom>
              <a:avLst/>
              <a:gdLst/>
              <a:ahLst/>
              <a:cxnLst/>
              <a:rect l="l" t="t" r="r" b="b"/>
              <a:pathLst>
                <a:path w="2099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18" y="452"/>
                    <a:pt x="530" y="520"/>
                  </a:cubicBezTo>
                  <a:cubicBezTo>
                    <a:pt x="655" y="587"/>
                    <a:pt x="779" y="666"/>
                    <a:pt x="914" y="723"/>
                  </a:cubicBezTo>
                  <a:cubicBezTo>
                    <a:pt x="1129" y="797"/>
                    <a:pt x="1352" y="841"/>
                    <a:pt x="1582" y="841"/>
                  </a:cubicBezTo>
                  <a:cubicBezTo>
                    <a:pt x="1630" y="841"/>
                    <a:pt x="1678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32" y="362"/>
                    <a:pt x="1219" y="316"/>
                    <a:pt x="1095" y="283"/>
                  </a:cubicBezTo>
                  <a:cubicBezTo>
                    <a:pt x="970" y="226"/>
                    <a:pt x="846" y="181"/>
                    <a:pt x="722" y="147"/>
                  </a:cubicBezTo>
                  <a:cubicBezTo>
                    <a:pt x="598" y="113"/>
                    <a:pt x="474" y="80"/>
                    <a:pt x="372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6542245" y="2227915"/>
              <a:ext cx="47670" cy="20077"/>
            </a:xfrm>
            <a:custGeom>
              <a:avLst/>
              <a:gdLst/>
              <a:ahLst/>
              <a:cxnLst/>
              <a:rect l="l" t="t" r="r" b="b"/>
              <a:pathLst>
                <a:path w="1389" h="585" extrusionOk="0">
                  <a:moveTo>
                    <a:pt x="260" y="0"/>
                  </a:moveTo>
                  <a:cubicBezTo>
                    <a:pt x="170" y="11"/>
                    <a:pt x="91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89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37" y="124"/>
                    <a:pt x="768" y="79"/>
                  </a:cubicBezTo>
                  <a:cubicBezTo>
                    <a:pt x="610" y="23"/>
                    <a:pt x="441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6485308" y="2243393"/>
              <a:ext cx="106529" cy="47053"/>
            </a:xfrm>
            <a:custGeom>
              <a:avLst/>
              <a:gdLst/>
              <a:ahLst/>
              <a:cxnLst/>
              <a:rect l="l" t="t" r="r" b="b"/>
              <a:pathLst>
                <a:path w="3104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26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74" y="982"/>
                    <a:pt x="1377" y="1072"/>
                  </a:cubicBezTo>
                  <a:cubicBezTo>
                    <a:pt x="1569" y="1163"/>
                    <a:pt x="1772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48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07" y="1095"/>
                  </a:cubicBezTo>
                  <a:cubicBezTo>
                    <a:pt x="2461" y="1039"/>
                    <a:pt x="2303" y="960"/>
                    <a:pt x="2122" y="881"/>
                  </a:cubicBezTo>
                  <a:cubicBezTo>
                    <a:pt x="1953" y="813"/>
                    <a:pt x="1761" y="711"/>
                    <a:pt x="1581" y="632"/>
                  </a:cubicBezTo>
                  <a:cubicBezTo>
                    <a:pt x="1208" y="463"/>
                    <a:pt x="825" y="294"/>
                    <a:pt x="520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6332721" y="2255783"/>
              <a:ext cx="79828" cy="48837"/>
            </a:xfrm>
            <a:custGeom>
              <a:avLst/>
              <a:gdLst/>
              <a:ahLst/>
              <a:cxnLst/>
              <a:rect l="l" t="t" r="r" b="b"/>
              <a:pathLst>
                <a:path w="2326" h="1423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5"/>
                    <a:pt x="170" y="249"/>
                    <a:pt x="272" y="362"/>
                  </a:cubicBezTo>
                  <a:cubicBezTo>
                    <a:pt x="486" y="587"/>
                    <a:pt x="723" y="802"/>
                    <a:pt x="983" y="982"/>
                  </a:cubicBezTo>
                  <a:cubicBezTo>
                    <a:pt x="1276" y="1129"/>
                    <a:pt x="1569" y="1253"/>
                    <a:pt x="1885" y="1343"/>
                  </a:cubicBezTo>
                  <a:cubicBezTo>
                    <a:pt x="2032" y="1389"/>
                    <a:pt x="2179" y="1411"/>
                    <a:pt x="2325" y="1422"/>
                  </a:cubicBezTo>
                  <a:cubicBezTo>
                    <a:pt x="2235" y="1310"/>
                    <a:pt x="2134" y="1197"/>
                    <a:pt x="2021" y="1106"/>
                  </a:cubicBezTo>
                  <a:cubicBezTo>
                    <a:pt x="1784" y="903"/>
                    <a:pt x="1535" y="723"/>
                    <a:pt x="1265" y="587"/>
                  </a:cubicBezTo>
                  <a:cubicBezTo>
                    <a:pt x="994" y="407"/>
                    <a:pt x="723" y="249"/>
                    <a:pt x="430" y="136"/>
                  </a:cubicBezTo>
                  <a:cubicBezTo>
                    <a:pt x="294" y="68"/>
                    <a:pt x="148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6282786" y="2262372"/>
              <a:ext cx="103440" cy="56971"/>
            </a:xfrm>
            <a:custGeom>
              <a:avLst/>
              <a:gdLst/>
              <a:ahLst/>
              <a:cxnLst/>
              <a:rect l="l" t="t" r="r" b="b"/>
              <a:pathLst>
                <a:path w="3014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147"/>
                    <a:pt x="248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46" y="1197"/>
                    <a:pt x="1738" y="1298"/>
                    <a:pt x="1930" y="1377"/>
                  </a:cubicBezTo>
                  <a:cubicBezTo>
                    <a:pt x="2099" y="1467"/>
                    <a:pt x="2280" y="1524"/>
                    <a:pt x="2471" y="1569"/>
                  </a:cubicBezTo>
                  <a:cubicBezTo>
                    <a:pt x="2652" y="1614"/>
                    <a:pt x="2833" y="1637"/>
                    <a:pt x="3013" y="1659"/>
                  </a:cubicBezTo>
                  <a:cubicBezTo>
                    <a:pt x="2878" y="1535"/>
                    <a:pt x="2742" y="1411"/>
                    <a:pt x="2584" y="1309"/>
                  </a:cubicBezTo>
                  <a:cubicBezTo>
                    <a:pt x="2449" y="1219"/>
                    <a:pt x="2291" y="1129"/>
                    <a:pt x="2133" y="1005"/>
                  </a:cubicBezTo>
                  <a:cubicBezTo>
                    <a:pt x="1964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50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6435750" y="2284680"/>
              <a:ext cx="54637" cy="24196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4" y="0"/>
                  </a:moveTo>
                  <a:cubicBezTo>
                    <a:pt x="143" y="0"/>
                    <a:pt x="75" y="11"/>
                    <a:pt x="0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31" y="501"/>
                    <a:pt x="711" y="580"/>
                  </a:cubicBezTo>
                  <a:cubicBezTo>
                    <a:pt x="903" y="648"/>
                    <a:pt x="1095" y="693"/>
                    <a:pt x="1298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67" y="513"/>
                    <a:pt x="1388" y="445"/>
                  </a:cubicBezTo>
                  <a:cubicBezTo>
                    <a:pt x="1242" y="310"/>
                    <a:pt x="1061" y="208"/>
                    <a:pt x="881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6219637" y="2272428"/>
              <a:ext cx="86418" cy="52716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389" y="1197"/>
                    <a:pt x="1705" y="1344"/>
                    <a:pt x="2043" y="1445"/>
                  </a:cubicBezTo>
                  <a:cubicBezTo>
                    <a:pt x="2190" y="1490"/>
                    <a:pt x="2359" y="1524"/>
                    <a:pt x="2517" y="1535"/>
                  </a:cubicBezTo>
                  <a:cubicBezTo>
                    <a:pt x="2404" y="1411"/>
                    <a:pt x="2292" y="1298"/>
                    <a:pt x="2167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79" y="249"/>
                    <a:pt x="464" y="125"/>
                  </a:cubicBezTo>
                  <a:cubicBezTo>
                    <a:pt x="306" y="69"/>
                    <a:pt x="148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6126321" y="2248438"/>
              <a:ext cx="194045" cy="113874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08" y="1230"/>
                    <a:pt x="1366" y="1343"/>
                    <a:pt x="1524" y="1456"/>
                  </a:cubicBezTo>
                  <a:cubicBezTo>
                    <a:pt x="1840" y="1682"/>
                    <a:pt x="2189" y="1919"/>
                    <a:pt x="2539" y="2155"/>
                  </a:cubicBezTo>
                  <a:cubicBezTo>
                    <a:pt x="2912" y="2336"/>
                    <a:pt x="3284" y="2528"/>
                    <a:pt x="3645" y="2686"/>
                  </a:cubicBezTo>
                  <a:cubicBezTo>
                    <a:pt x="3814" y="2776"/>
                    <a:pt x="3984" y="2844"/>
                    <a:pt x="4164" y="2912"/>
                  </a:cubicBezTo>
                  <a:cubicBezTo>
                    <a:pt x="4333" y="2968"/>
                    <a:pt x="4503" y="3013"/>
                    <a:pt x="4649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51" y="2810"/>
                  </a:cubicBezTo>
                  <a:cubicBezTo>
                    <a:pt x="4616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498" y="2110"/>
                    <a:pt x="3137" y="1930"/>
                    <a:pt x="2788" y="1738"/>
                  </a:cubicBezTo>
                  <a:cubicBezTo>
                    <a:pt x="2438" y="1524"/>
                    <a:pt x="2099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51" y="734"/>
                    <a:pt x="1016" y="643"/>
                    <a:pt x="881" y="553"/>
                  </a:cubicBezTo>
                  <a:cubicBezTo>
                    <a:pt x="373" y="20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7004638" y="3111278"/>
              <a:ext cx="792792" cy="596859"/>
            </a:xfrm>
            <a:custGeom>
              <a:avLst/>
              <a:gdLst/>
              <a:ahLst/>
              <a:cxnLst/>
              <a:rect l="l" t="t" r="r" b="b"/>
              <a:pathLst>
                <a:path w="23100" h="17391" extrusionOk="0">
                  <a:moveTo>
                    <a:pt x="1626" y="0"/>
                  </a:moveTo>
                  <a:lnTo>
                    <a:pt x="1626" y="0"/>
                  </a:lnTo>
                  <a:cubicBezTo>
                    <a:pt x="1547" y="79"/>
                    <a:pt x="1468" y="158"/>
                    <a:pt x="1389" y="237"/>
                  </a:cubicBezTo>
                  <a:cubicBezTo>
                    <a:pt x="80" y="1648"/>
                    <a:pt x="1" y="5981"/>
                    <a:pt x="576" y="8463"/>
                  </a:cubicBezTo>
                  <a:cubicBezTo>
                    <a:pt x="1468" y="12481"/>
                    <a:pt x="5756" y="16520"/>
                    <a:pt x="10100" y="17242"/>
                  </a:cubicBezTo>
                  <a:cubicBezTo>
                    <a:pt x="10691" y="17341"/>
                    <a:pt x="11295" y="17391"/>
                    <a:pt x="11905" y="17391"/>
                  </a:cubicBezTo>
                  <a:cubicBezTo>
                    <a:pt x="16162" y="17391"/>
                    <a:pt x="20701" y="14994"/>
                    <a:pt x="23100" y="10404"/>
                  </a:cubicBezTo>
                  <a:lnTo>
                    <a:pt x="23100" y="10404"/>
                  </a:lnTo>
                  <a:cubicBezTo>
                    <a:pt x="22919" y="10619"/>
                    <a:pt x="22705" y="10799"/>
                    <a:pt x="22468" y="10935"/>
                  </a:cubicBezTo>
                  <a:cubicBezTo>
                    <a:pt x="20986" y="11789"/>
                    <a:pt x="19358" y="12079"/>
                    <a:pt x="17692" y="12079"/>
                  </a:cubicBezTo>
                  <a:cubicBezTo>
                    <a:pt x="15969" y="12079"/>
                    <a:pt x="14207" y="11769"/>
                    <a:pt x="12526" y="11454"/>
                  </a:cubicBezTo>
                  <a:cubicBezTo>
                    <a:pt x="10303" y="11093"/>
                    <a:pt x="7810" y="9727"/>
                    <a:pt x="5925" y="8509"/>
                  </a:cubicBezTo>
                  <a:cubicBezTo>
                    <a:pt x="4740" y="7775"/>
                    <a:pt x="3307" y="6861"/>
                    <a:pt x="2348" y="5812"/>
                  </a:cubicBezTo>
                  <a:cubicBezTo>
                    <a:pt x="1050" y="4469"/>
                    <a:pt x="249" y="1749"/>
                    <a:pt x="1626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7013184" y="3020124"/>
              <a:ext cx="814448" cy="505671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6" y="0"/>
                    <a:pt x="3414" y="610"/>
                    <a:pt x="1377" y="2656"/>
                  </a:cubicBezTo>
                  <a:cubicBezTo>
                    <a:pt x="0" y="4405"/>
                    <a:pt x="801" y="7125"/>
                    <a:pt x="2110" y="8468"/>
                  </a:cubicBezTo>
                  <a:cubicBezTo>
                    <a:pt x="3069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77" y="14110"/>
                  </a:cubicBezTo>
                  <a:cubicBezTo>
                    <a:pt x="13960" y="14424"/>
                    <a:pt x="15717" y="14733"/>
                    <a:pt x="17434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1" y="13275"/>
                    <a:pt x="22862" y="13060"/>
                  </a:cubicBezTo>
                  <a:cubicBezTo>
                    <a:pt x="23009" y="12756"/>
                    <a:pt x="23167" y="12451"/>
                    <a:pt x="23302" y="12135"/>
                  </a:cubicBezTo>
                  <a:cubicBezTo>
                    <a:pt x="23731" y="11142"/>
                    <a:pt x="22952" y="8095"/>
                    <a:pt x="22061" y="6651"/>
                  </a:cubicBezTo>
                  <a:cubicBezTo>
                    <a:pt x="20255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7027118" y="3015937"/>
              <a:ext cx="790458" cy="513084"/>
            </a:xfrm>
            <a:custGeom>
              <a:avLst/>
              <a:gdLst/>
              <a:ahLst/>
              <a:cxnLst/>
              <a:rect l="l" t="t" r="r" b="b"/>
              <a:pathLst>
                <a:path w="23032" h="14950" extrusionOk="0">
                  <a:moveTo>
                    <a:pt x="8280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58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21" y="567"/>
                    <a:pt x="3758" y="736"/>
                    <a:pt x="3295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390"/>
                    <a:pt x="2190" y="1526"/>
                    <a:pt x="1986" y="1672"/>
                  </a:cubicBezTo>
                  <a:cubicBezTo>
                    <a:pt x="1569" y="1955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18" y="3162"/>
                    <a:pt x="158" y="3771"/>
                    <a:pt x="79" y="4414"/>
                  </a:cubicBezTo>
                  <a:cubicBezTo>
                    <a:pt x="0" y="5046"/>
                    <a:pt x="46" y="5690"/>
                    <a:pt x="215" y="6310"/>
                  </a:cubicBezTo>
                  <a:cubicBezTo>
                    <a:pt x="373" y="6920"/>
                    <a:pt x="621" y="7495"/>
                    <a:pt x="971" y="8037"/>
                  </a:cubicBezTo>
                  <a:cubicBezTo>
                    <a:pt x="1140" y="8308"/>
                    <a:pt x="1343" y="8556"/>
                    <a:pt x="1569" y="8781"/>
                  </a:cubicBezTo>
                  <a:lnTo>
                    <a:pt x="2223" y="9413"/>
                  </a:lnTo>
                  <a:cubicBezTo>
                    <a:pt x="2438" y="9616"/>
                    <a:pt x="2709" y="9797"/>
                    <a:pt x="2946" y="9989"/>
                  </a:cubicBezTo>
                  <a:cubicBezTo>
                    <a:pt x="3194" y="10192"/>
                    <a:pt x="3453" y="10361"/>
                    <a:pt x="3702" y="10531"/>
                  </a:cubicBezTo>
                  <a:cubicBezTo>
                    <a:pt x="4209" y="10880"/>
                    <a:pt x="4729" y="11196"/>
                    <a:pt x="5236" y="11524"/>
                  </a:cubicBezTo>
                  <a:cubicBezTo>
                    <a:pt x="6263" y="12178"/>
                    <a:pt x="7335" y="12765"/>
                    <a:pt x="8441" y="13295"/>
                  </a:cubicBezTo>
                  <a:lnTo>
                    <a:pt x="9287" y="13656"/>
                  </a:lnTo>
                  <a:lnTo>
                    <a:pt x="10156" y="13961"/>
                  </a:lnTo>
                  <a:cubicBezTo>
                    <a:pt x="10450" y="14051"/>
                    <a:pt x="10743" y="14141"/>
                    <a:pt x="11048" y="14220"/>
                  </a:cubicBezTo>
                  <a:lnTo>
                    <a:pt x="11950" y="14401"/>
                  </a:lnTo>
                  <a:cubicBezTo>
                    <a:pt x="13135" y="14615"/>
                    <a:pt x="14343" y="14807"/>
                    <a:pt x="15561" y="14897"/>
                  </a:cubicBezTo>
                  <a:cubicBezTo>
                    <a:pt x="15998" y="14930"/>
                    <a:pt x="16437" y="14949"/>
                    <a:pt x="16875" y="14949"/>
                  </a:cubicBezTo>
                  <a:cubicBezTo>
                    <a:pt x="17658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55" y="14187"/>
                  </a:cubicBezTo>
                  <a:cubicBezTo>
                    <a:pt x="21497" y="13927"/>
                    <a:pt x="22072" y="13679"/>
                    <a:pt x="22479" y="13194"/>
                  </a:cubicBezTo>
                  <a:lnTo>
                    <a:pt x="22851" y="12438"/>
                  </a:lnTo>
                  <a:cubicBezTo>
                    <a:pt x="22907" y="12302"/>
                    <a:pt x="22953" y="12167"/>
                    <a:pt x="22986" y="12031"/>
                  </a:cubicBezTo>
                  <a:cubicBezTo>
                    <a:pt x="23009" y="11896"/>
                    <a:pt x="23031" y="11749"/>
                    <a:pt x="23031" y="11614"/>
                  </a:cubicBezTo>
                  <a:cubicBezTo>
                    <a:pt x="23031" y="11038"/>
                    <a:pt x="22975" y="10474"/>
                    <a:pt x="22840" y="9932"/>
                  </a:cubicBezTo>
                  <a:cubicBezTo>
                    <a:pt x="22716" y="9380"/>
                    <a:pt x="22569" y="8838"/>
                    <a:pt x="22366" y="8308"/>
                  </a:cubicBezTo>
                  <a:cubicBezTo>
                    <a:pt x="22185" y="7766"/>
                    <a:pt x="21937" y="7259"/>
                    <a:pt x="21656" y="6774"/>
                  </a:cubicBezTo>
                  <a:lnTo>
                    <a:pt x="21656" y="6774"/>
                  </a:lnTo>
                  <a:cubicBezTo>
                    <a:pt x="21937" y="7259"/>
                    <a:pt x="22174" y="7766"/>
                    <a:pt x="22354" y="8308"/>
                  </a:cubicBezTo>
                  <a:cubicBezTo>
                    <a:pt x="22546" y="8838"/>
                    <a:pt x="22693" y="9380"/>
                    <a:pt x="22806" y="9932"/>
                  </a:cubicBezTo>
                  <a:cubicBezTo>
                    <a:pt x="22930" y="10474"/>
                    <a:pt x="22998" y="11038"/>
                    <a:pt x="22986" y="11602"/>
                  </a:cubicBezTo>
                  <a:cubicBezTo>
                    <a:pt x="22975" y="11738"/>
                    <a:pt x="22964" y="11885"/>
                    <a:pt x="22930" y="12020"/>
                  </a:cubicBezTo>
                  <a:cubicBezTo>
                    <a:pt x="22907" y="12155"/>
                    <a:pt x="22862" y="12280"/>
                    <a:pt x="22795" y="12404"/>
                  </a:cubicBezTo>
                  <a:lnTo>
                    <a:pt x="22422" y="13171"/>
                  </a:lnTo>
                  <a:cubicBezTo>
                    <a:pt x="22038" y="13622"/>
                    <a:pt x="21463" y="13882"/>
                    <a:pt x="20910" y="14108"/>
                  </a:cubicBezTo>
                  <a:cubicBezTo>
                    <a:pt x="20346" y="14333"/>
                    <a:pt x="19770" y="14503"/>
                    <a:pt x="19172" y="14604"/>
                  </a:cubicBezTo>
                  <a:cubicBezTo>
                    <a:pt x="18488" y="14715"/>
                    <a:pt x="17792" y="14769"/>
                    <a:pt x="17095" y="14769"/>
                  </a:cubicBezTo>
                  <a:cubicBezTo>
                    <a:pt x="16587" y="14769"/>
                    <a:pt x="16078" y="14740"/>
                    <a:pt x="15573" y="14683"/>
                  </a:cubicBezTo>
                  <a:cubicBezTo>
                    <a:pt x="14377" y="14559"/>
                    <a:pt x="13180" y="14345"/>
                    <a:pt x="11996" y="14108"/>
                  </a:cubicBezTo>
                  <a:lnTo>
                    <a:pt x="11115" y="13904"/>
                  </a:lnTo>
                  <a:cubicBezTo>
                    <a:pt x="10822" y="13825"/>
                    <a:pt x="10540" y="13724"/>
                    <a:pt x="10258" y="13634"/>
                  </a:cubicBezTo>
                  <a:lnTo>
                    <a:pt x="9423" y="13306"/>
                  </a:lnTo>
                  <a:lnTo>
                    <a:pt x="8610" y="12934"/>
                  </a:lnTo>
                  <a:cubicBezTo>
                    <a:pt x="8069" y="12663"/>
                    <a:pt x="7538" y="12392"/>
                    <a:pt x="7008" y="12088"/>
                  </a:cubicBezTo>
                  <a:cubicBezTo>
                    <a:pt x="6489" y="11794"/>
                    <a:pt x="5970" y="11478"/>
                    <a:pt x="5462" y="11151"/>
                  </a:cubicBezTo>
                  <a:cubicBezTo>
                    <a:pt x="4954" y="10824"/>
                    <a:pt x="4435" y="10508"/>
                    <a:pt x="3950" y="10158"/>
                  </a:cubicBezTo>
                  <a:cubicBezTo>
                    <a:pt x="3702" y="9989"/>
                    <a:pt x="3453" y="9820"/>
                    <a:pt x="3228" y="9628"/>
                  </a:cubicBezTo>
                  <a:cubicBezTo>
                    <a:pt x="3002" y="9436"/>
                    <a:pt x="2754" y="9278"/>
                    <a:pt x="2539" y="9064"/>
                  </a:cubicBezTo>
                  <a:lnTo>
                    <a:pt x="1885" y="8432"/>
                  </a:lnTo>
                  <a:cubicBezTo>
                    <a:pt x="1682" y="8229"/>
                    <a:pt x="1513" y="8003"/>
                    <a:pt x="1355" y="7766"/>
                  </a:cubicBezTo>
                  <a:cubicBezTo>
                    <a:pt x="1027" y="7281"/>
                    <a:pt x="790" y="6750"/>
                    <a:pt x="644" y="6186"/>
                  </a:cubicBezTo>
                  <a:cubicBezTo>
                    <a:pt x="486" y="5622"/>
                    <a:pt x="441" y="5046"/>
                    <a:pt x="508" y="4471"/>
                  </a:cubicBezTo>
                  <a:cubicBezTo>
                    <a:pt x="576" y="3895"/>
                    <a:pt x="790" y="3365"/>
                    <a:pt x="1140" y="2902"/>
                  </a:cubicBezTo>
                  <a:lnTo>
                    <a:pt x="1140" y="2902"/>
                  </a:lnTo>
                  <a:lnTo>
                    <a:pt x="1129" y="2925"/>
                  </a:lnTo>
                  <a:cubicBezTo>
                    <a:pt x="1467" y="2586"/>
                    <a:pt x="1828" y="2282"/>
                    <a:pt x="2223" y="2000"/>
                  </a:cubicBezTo>
                  <a:cubicBezTo>
                    <a:pt x="2607" y="1718"/>
                    <a:pt x="3025" y="1481"/>
                    <a:pt x="3453" y="1277"/>
                  </a:cubicBezTo>
                  <a:cubicBezTo>
                    <a:pt x="3893" y="1063"/>
                    <a:pt x="4345" y="894"/>
                    <a:pt x="4807" y="758"/>
                  </a:cubicBezTo>
                  <a:cubicBezTo>
                    <a:pt x="5270" y="623"/>
                    <a:pt x="5733" y="510"/>
                    <a:pt x="6218" y="431"/>
                  </a:cubicBezTo>
                  <a:cubicBezTo>
                    <a:pt x="6692" y="352"/>
                    <a:pt x="7177" y="307"/>
                    <a:pt x="7662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85" y="318"/>
                  </a:cubicBezTo>
                  <a:cubicBezTo>
                    <a:pt x="11070" y="397"/>
                    <a:pt x="11555" y="420"/>
                    <a:pt x="12029" y="533"/>
                  </a:cubicBezTo>
                  <a:cubicBezTo>
                    <a:pt x="12503" y="657"/>
                    <a:pt x="12989" y="736"/>
                    <a:pt x="13451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42" y="3579"/>
                  </a:cubicBezTo>
                  <a:cubicBezTo>
                    <a:pt x="19059" y="3850"/>
                    <a:pt x="19398" y="4211"/>
                    <a:pt x="19759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1" y="6378"/>
                    <a:pt x="21655" y="6773"/>
                  </a:cubicBezTo>
                  <a:cubicBezTo>
                    <a:pt x="21361" y="6378"/>
                    <a:pt x="21102" y="5960"/>
                    <a:pt x="20786" y="5577"/>
                  </a:cubicBezTo>
                  <a:lnTo>
                    <a:pt x="20301" y="5035"/>
                  </a:lnTo>
                  <a:cubicBezTo>
                    <a:pt x="20143" y="4843"/>
                    <a:pt x="19973" y="4663"/>
                    <a:pt x="19782" y="4505"/>
                  </a:cubicBezTo>
                  <a:cubicBezTo>
                    <a:pt x="19409" y="4178"/>
                    <a:pt x="19071" y="3816"/>
                    <a:pt x="18676" y="3534"/>
                  </a:cubicBezTo>
                  <a:cubicBezTo>
                    <a:pt x="18292" y="3230"/>
                    <a:pt x="17886" y="2936"/>
                    <a:pt x="17468" y="2677"/>
                  </a:cubicBezTo>
                  <a:lnTo>
                    <a:pt x="16848" y="2282"/>
                  </a:lnTo>
                  <a:cubicBezTo>
                    <a:pt x="16645" y="2146"/>
                    <a:pt x="16419" y="2045"/>
                    <a:pt x="16205" y="1932"/>
                  </a:cubicBezTo>
                  <a:lnTo>
                    <a:pt x="15550" y="1582"/>
                  </a:lnTo>
                  <a:lnTo>
                    <a:pt x="14873" y="1289"/>
                  </a:lnTo>
                  <a:cubicBezTo>
                    <a:pt x="14422" y="1086"/>
                    <a:pt x="13970" y="916"/>
                    <a:pt x="13496" y="770"/>
                  </a:cubicBezTo>
                  <a:cubicBezTo>
                    <a:pt x="13034" y="600"/>
                    <a:pt x="12548" y="488"/>
                    <a:pt x="12075" y="375"/>
                  </a:cubicBezTo>
                  <a:cubicBezTo>
                    <a:pt x="11601" y="262"/>
                    <a:pt x="11093" y="206"/>
                    <a:pt x="10608" y="127"/>
                  </a:cubicBezTo>
                  <a:cubicBezTo>
                    <a:pt x="10122" y="70"/>
                    <a:pt x="9626" y="25"/>
                    <a:pt x="9129" y="14"/>
                  </a:cubicBezTo>
                  <a:cubicBezTo>
                    <a:pt x="8849" y="7"/>
                    <a:pt x="8565" y="1"/>
                    <a:pt x="8280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7037586" y="3042809"/>
              <a:ext cx="764512" cy="460712"/>
            </a:xfrm>
            <a:custGeom>
              <a:avLst/>
              <a:gdLst/>
              <a:ahLst/>
              <a:cxnLst/>
              <a:rect l="l" t="t" r="r" b="b"/>
              <a:pathLst>
                <a:path w="22276" h="13424" extrusionOk="0">
                  <a:moveTo>
                    <a:pt x="8292" y="0"/>
                  </a:moveTo>
                  <a:cubicBezTo>
                    <a:pt x="7842" y="0"/>
                    <a:pt x="7391" y="15"/>
                    <a:pt x="6940" y="43"/>
                  </a:cubicBezTo>
                  <a:cubicBezTo>
                    <a:pt x="4480" y="235"/>
                    <a:pt x="2584" y="1025"/>
                    <a:pt x="1151" y="2435"/>
                  </a:cubicBezTo>
                  <a:cubicBezTo>
                    <a:pt x="0" y="3936"/>
                    <a:pt x="835" y="6295"/>
                    <a:pt x="1873" y="7367"/>
                  </a:cubicBezTo>
                  <a:cubicBezTo>
                    <a:pt x="2799" y="8382"/>
                    <a:pt x="4243" y="9285"/>
                    <a:pt x="5315" y="9951"/>
                  </a:cubicBezTo>
                  <a:cubicBezTo>
                    <a:pt x="7820" y="11564"/>
                    <a:pt x="9964" y="12523"/>
                    <a:pt x="11691" y="12806"/>
                  </a:cubicBezTo>
                  <a:cubicBezTo>
                    <a:pt x="13432" y="13139"/>
                    <a:pt x="15141" y="13423"/>
                    <a:pt x="16770" y="13423"/>
                  </a:cubicBezTo>
                  <a:cubicBezTo>
                    <a:pt x="17073" y="13423"/>
                    <a:pt x="17374" y="13414"/>
                    <a:pt x="17671" y="13392"/>
                  </a:cubicBezTo>
                  <a:lnTo>
                    <a:pt x="17660" y="13392"/>
                  </a:lnTo>
                  <a:cubicBezTo>
                    <a:pt x="19014" y="13279"/>
                    <a:pt x="20154" y="12952"/>
                    <a:pt x="21169" y="12365"/>
                  </a:cubicBezTo>
                  <a:cubicBezTo>
                    <a:pt x="21327" y="12275"/>
                    <a:pt x="21474" y="12162"/>
                    <a:pt x="21598" y="12027"/>
                  </a:cubicBezTo>
                  <a:cubicBezTo>
                    <a:pt x="21745" y="11745"/>
                    <a:pt x="21869" y="11485"/>
                    <a:pt x="21982" y="11226"/>
                  </a:cubicBezTo>
                  <a:cubicBezTo>
                    <a:pt x="22275" y="10549"/>
                    <a:pt x="21677" y="7761"/>
                    <a:pt x="20786" y="6340"/>
                  </a:cubicBezTo>
                  <a:cubicBezTo>
                    <a:pt x="19195" y="3778"/>
                    <a:pt x="15900" y="1454"/>
                    <a:pt x="12605" y="562"/>
                  </a:cubicBezTo>
                  <a:cubicBezTo>
                    <a:pt x="11815" y="337"/>
                    <a:pt x="11002" y="179"/>
                    <a:pt x="10178" y="88"/>
                  </a:cubicBezTo>
                  <a:cubicBezTo>
                    <a:pt x="9553" y="29"/>
                    <a:pt x="8923" y="0"/>
                    <a:pt x="8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7108456" y="3067314"/>
              <a:ext cx="636327" cy="406383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1" y="0"/>
                  </a:moveTo>
                  <a:cubicBezTo>
                    <a:pt x="7187" y="0"/>
                    <a:pt x="6671" y="50"/>
                    <a:pt x="6161" y="153"/>
                  </a:cubicBezTo>
                  <a:cubicBezTo>
                    <a:pt x="5281" y="345"/>
                    <a:pt x="4615" y="1044"/>
                    <a:pt x="3690" y="1202"/>
                  </a:cubicBezTo>
                  <a:cubicBezTo>
                    <a:pt x="2505" y="1417"/>
                    <a:pt x="1490" y="1168"/>
                    <a:pt x="688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90" y="4294"/>
                    <a:pt x="587" y="5208"/>
                  </a:cubicBezTo>
                  <a:cubicBezTo>
                    <a:pt x="1275" y="6495"/>
                    <a:pt x="2460" y="7465"/>
                    <a:pt x="3746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01" y="11674"/>
                  </a:cubicBezTo>
                  <a:cubicBezTo>
                    <a:pt x="12855" y="11783"/>
                    <a:pt x="13383" y="11840"/>
                    <a:pt x="13929" y="11840"/>
                  </a:cubicBezTo>
                  <a:cubicBezTo>
                    <a:pt x="14971" y="11840"/>
                    <a:pt x="16077" y="11629"/>
                    <a:pt x="16847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44" y="6303"/>
                    <a:pt x="16351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55" y="2635"/>
                    <a:pt x="14331" y="2184"/>
                  </a:cubicBezTo>
                  <a:cubicBezTo>
                    <a:pt x="13383" y="1665"/>
                    <a:pt x="12266" y="1225"/>
                    <a:pt x="11262" y="774"/>
                  </a:cubicBezTo>
                  <a:cubicBezTo>
                    <a:pt x="10148" y="280"/>
                    <a:pt x="8929" y="0"/>
                    <a:pt x="7701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7178606" y="3246807"/>
              <a:ext cx="57623" cy="47705"/>
            </a:xfrm>
            <a:custGeom>
              <a:avLst/>
              <a:gdLst/>
              <a:ahLst/>
              <a:cxnLst/>
              <a:rect l="l" t="t" r="r" b="b"/>
              <a:pathLst>
                <a:path w="1679" h="1390" extrusionOk="0">
                  <a:moveTo>
                    <a:pt x="555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2" y="1333"/>
                    <a:pt x="919" y="1389"/>
                    <a:pt x="1095" y="1389"/>
                  </a:cubicBezTo>
                  <a:cubicBezTo>
                    <a:pt x="1404" y="1389"/>
                    <a:pt x="1679" y="1216"/>
                    <a:pt x="1578" y="813"/>
                  </a:cubicBezTo>
                  <a:cubicBezTo>
                    <a:pt x="1533" y="588"/>
                    <a:pt x="1183" y="204"/>
                    <a:pt x="856" y="68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7162579" y="3171715"/>
              <a:ext cx="64419" cy="44650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499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4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7141953" y="3211149"/>
              <a:ext cx="71866" cy="36379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52" y="1"/>
                  </a:moveTo>
                  <a:cubicBezTo>
                    <a:pt x="411" y="1"/>
                    <a:pt x="0" y="104"/>
                    <a:pt x="107" y="532"/>
                  </a:cubicBezTo>
                  <a:cubicBezTo>
                    <a:pt x="198" y="918"/>
                    <a:pt x="695" y="1059"/>
                    <a:pt x="1120" y="1059"/>
                  </a:cubicBezTo>
                  <a:cubicBezTo>
                    <a:pt x="1279" y="1059"/>
                    <a:pt x="1427" y="1040"/>
                    <a:pt x="1540" y="1006"/>
                  </a:cubicBezTo>
                  <a:cubicBezTo>
                    <a:pt x="1845" y="916"/>
                    <a:pt x="2093" y="656"/>
                    <a:pt x="1856" y="363"/>
                  </a:cubicBezTo>
                  <a:cubicBezTo>
                    <a:pt x="1845" y="340"/>
                    <a:pt x="1823" y="329"/>
                    <a:pt x="1811" y="318"/>
                  </a:cubicBezTo>
                  <a:cubicBezTo>
                    <a:pt x="1574" y="69"/>
                    <a:pt x="1123" y="13"/>
                    <a:pt x="807" y="2"/>
                  </a:cubicBezTo>
                  <a:cubicBezTo>
                    <a:pt x="789" y="1"/>
                    <a:pt x="770" y="1"/>
                    <a:pt x="75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7148336" y="3127339"/>
              <a:ext cx="72415" cy="35247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78" y="1"/>
                  </a:moveTo>
                  <a:cubicBezTo>
                    <a:pt x="1245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34" y="706"/>
                  </a:cubicBezTo>
                  <a:cubicBezTo>
                    <a:pt x="68" y="946"/>
                    <a:pt x="370" y="1026"/>
                    <a:pt x="698" y="1026"/>
                  </a:cubicBezTo>
                  <a:cubicBezTo>
                    <a:pt x="1032" y="1026"/>
                    <a:pt x="1393" y="943"/>
                    <a:pt x="1524" y="864"/>
                  </a:cubicBezTo>
                  <a:cubicBezTo>
                    <a:pt x="2109" y="513"/>
                    <a:pt x="1841" y="1"/>
                    <a:pt x="127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7220751" y="3123839"/>
              <a:ext cx="45371" cy="57280"/>
            </a:xfrm>
            <a:custGeom>
              <a:avLst/>
              <a:gdLst/>
              <a:ahLst/>
              <a:cxnLst/>
              <a:rect l="l" t="t" r="r" b="b"/>
              <a:pathLst>
                <a:path w="1322" h="1669" extrusionOk="0">
                  <a:moveTo>
                    <a:pt x="594" y="1"/>
                  </a:moveTo>
                  <a:cubicBezTo>
                    <a:pt x="503" y="1"/>
                    <a:pt x="406" y="40"/>
                    <a:pt x="305" y="131"/>
                  </a:cubicBezTo>
                  <a:cubicBezTo>
                    <a:pt x="294" y="142"/>
                    <a:pt x="283" y="153"/>
                    <a:pt x="271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8" y="1668"/>
                  </a:cubicBezTo>
                  <a:cubicBezTo>
                    <a:pt x="809" y="1668"/>
                    <a:pt x="981" y="1544"/>
                    <a:pt x="1106" y="1304"/>
                  </a:cubicBezTo>
                  <a:cubicBezTo>
                    <a:pt x="1321" y="912"/>
                    <a:pt x="1033" y="1"/>
                    <a:pt x="59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7214162" y="3210325"/>
              <a:ext cx="64281" cy="44204"/>
            </a:xfrm>
            <a:custGeom>
              <a:avLst/>
              <a:gdLst/>
              <a:ahLst/>
              <a:cxnLst/>
              <a:rect l="l" t="t" r="r" b="b"/>
              <a:pathLst>
                <a:path w="1873" h="1288" extrusionOk="0">
                  <a:moveTo>
                    <a:pt x="597" y="1"/>
                  </a:moveTo>
                  <a:cubicBezTo>
                    <a:pt x="574" y="1"/>
                    <a:pt x="552" y="1"/>
                    <a:pt x="531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41" y="985"/>
                  </a:cubicBezTo>
                  <a:cubicBezTo>
                    <a:pt x="610" y="1136"/>
                    <a:pt x="1016" y="1287"/>
                    <a:pt x="1350" y="1287"/>
                  </a:cubicBezTo>
                  <a:cubicBezTo>
                    <a:pt x="1638" y="1287"/>
                    <a:pt x="1872" y="1174"/>
                    <a:pt x="1851" y="849"/>
                  </a:cubicBezTo>
                  <a:cubicBezTo>
                    <a:pt x="1819" y="333"/>
                    <a:pt x="1068" y="1"/>
                    <a:pt x="5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7566972" y="3270248"/>
              <a:ext cx="73239" cy="3583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4" y="0"/>
                  </a:moveTo>
                  <a:cubicBezTo>
                    <a:pt x="912" y="0"/>
                    <a:pt x="828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3" y="1043"/>
                  </a:cubicBezTo>
                  <a:cubicBezTo>
                    <a:pt x="1745" y="1043"/>
                    <a:pt x="2067" y="935"/>
                    <a:pt x="2099" y="638"/>
                  </a:cubicBezTo>
                  <a:cubicBezTo>
                    <a:pt x="2133" y="412"/>
                    <a:pt x="1896" y="232"/>
                    <a:pt x="1705" y="141"/>
                  </a:cubicBezTo>
                  <a:cubicBezTo>
                    <a:pt x="1477" y="49"/>
                    <a:pt x="1237" y="0"/>
                    <a:pt x="99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7424475" y="3226696"/>
              <a:ext cx="85628" cy="35624"/>
            </a:xfrm>
            <a:custGeom>
              <a:avLst/>
              <a:gdLst/>
              <a:ahLst/>
              <a:cxnLst/>
              <a:rect l="l" t="t" r="r" b="b"/>
              <a:pathLst>
                <a:path w="2495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6" y="1019"/>
                    <a:pt x="1343" y="1037"/>
                    <a:pt x="1501" y="1037"/>
                  </a:cubicBezTo>
                  <a:cubicBezTo>
                    <a:pt x="1954" y="1037"/>
                    <a:pt x="2495" y="889"/>
                    <a:pt x="2302" y="361"/>
                  </a:cubicBezTo>
                  <a:cubicBezTo>
                    <a:pt x="2234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7253287" y="3326395"/>
              <a:ext cx="88305" cy="42214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587" y="0"/>
                  </a:moveTo>
                  <a:cubicBezTo>
                    <a:pt x="497" y="0"/>
                    <a:pt x="420" y="16"/>
                    <a:pt x="361" y="51"/>
                  </a:cubicBezTo>
                  <a:cubicBezTo>
                    <a:pt x="0" y="266"/>
                    <a:pt x="237" y="627"/>
                    <a:pt x="486" y="819"/>
                  </a:cubicBezTo>
                  <a:cubicBezTo>
                    <a:pt x="655" y="943"/>
                    <a:pt x="847" y="1044"/>
                    <a:pt x="1050" y="1101"/>
                  </a:cubicBezTo>
                  <a:cubicBezTo>
                    <a:pt x="1261" y="1178"/>
                    <a:pt x="1490" y="1229"/>
                    <a:pt x="1684" y="1229"/>
                  </a:cubicBezTo>
                  <a:cubicBezTo>
                    <a:pt x="1801" y="1229"/>
                    <a:pt x="1906" y="1211"/>
                    <a:pt x="1986" y="1169"/>
                  </a:cubicBezTo>
                  <a:cubicBezTo>
                    <a:pt x="2572" y="851"/>
                    <a:pt x="1245" y="0"/>
                    <a:pt x="587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7260631" y="3271174"/>
              <a:ext cx="73685" cy="42454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6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7337336" y="3332195"/>
              <a:ext cx="88683" cy="45852"/>
            </a:xfrm>
            <a:custGeom>
              <a:avLst/>
              <a:gdLst/>
              <a:ahLst/>
              <a:cxnLst/>
              <a:rect l="l" t="t" r="r" b="b"/>
              <a:pathLst>
                <a:path w="2584" h="1336" extrusionOk="0">
                  <a:moveTo>
                    <a:pt x="430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39" y="1056"/>
                    <a:pt x="745" y="1214"/>
                  </a:cubicBezTo>
                  <a:cubicBezTo>
                    <a:pt x="934" y="1295"/>
                    <a:pt x="1140" y="1336"/>
                    <a:pt x="1348" y="1336"/>
                  </a:cubicBezTo>
                  <a:cubicBezTo>
                    <a:pt x="1486" y="1336"/>
                    <a:pt x="1625" y="1318"/>
                    <a:pt x="1760" y="1282"/>
                  </a:cubicBezTo>
                  <a:cubicBezTo>
                    <a:pt x="2584" y="1004"/>
                    <a:pt x="1163" y="1"/>
                    <a:pt x="4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7224252" y="3267708"/>
              <a:ext cx="60369" cy="58378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21" y="1"/>
                  </a:moveTo>
                  <a:cubicBezTo>
                    <a:pt x="482" y="1"/>
                    <a:pt x="444" y="8"/>
                    <a:pt x="406" y="24"/>
                  </a:cubicBezTo>
                  <a:cubicBezTo>
                    <a:pt x="90" y="159"/>
                    <a:pt x="0" y="814"/>
                    <a:pt x="102" y="1186"/>
                  </a:cubicBezTo>
                  <a:cubicBezTo>
                    <a:pt x="167" y="1493"/>
                    <a:pt x="431" y="1700"/>
                    <a:pt x="731" y="1700"/>
                  </a:cubicBezTo>
                  <a:cubicBezTo>
                    <a:pt x="795" y="1700"/>
                    <a:pt x="860" y="1691"/>
                    <a:pt x="925" y="1671"/>
                  </a:cubicBezTo>
                  <a:cubicBezTo>
                    <a:pt x="1758" y="1471"/>
                    <a:pt x="1075" y="1"/>
                    <a:pt x="52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7239524" y="3177481"/>
              <a:ext cx="76740" cy="45646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35" y="0"/>
                  </a:moveTo>
                  <a:cubicBezTo>
                    <a:pt x="781" y="0"/>
                    <a:pt x="638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29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3" y="0"/>
                    <a:pt x="93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7612274" y="3305460"/>
              <a:ext cx="80995" cy="39262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1" y="0"/>
                  </a:moveTo>
                  <a:cubicBezTo>
                    <a:pt x="772" y="0"/>
                    <a:pt x="457" y="104"/>
                    <a:pt x="294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3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7604964" y="3239051"/>
              <a:ext cx="57932" cy="48082"/>
            </a:xfrm>
            <a:custGeom>
              <a:avLst/>
              <a:gdLst/>
              <a:ahLst/>
              <a:cxnLst/>
              <a:rect l="l" t="t" r="r" b="b"/>
              <a:pathLst>
                <a:path w="1688" h="1401" extrusionOk="0">
                  <a:moveTo>
                    <a:pt x="584" y="0"/>
                  </a:moveTo>
                  <a:cubicBezTo>
                    <a:pt x="275" y="0"/>
                    <a:pt x="0" y="174"/>
                    <a:pt x="101" y="577"/>
                  </a:cubicBezTo>
                  <a:cubicBezTo>
                    <a:pt x="146" y="814"/>
                    <a:pt x="496" y="1197"/>
                    <a:pt x="823" y="1333"/>
                  </a:cubicBezTo>
                  <a:cubicBezTo>
                    <a:pt x="942" y="1379"/>
                    <a:pt x="1042" y="1400"/>
                    <a:pt x="1126" y="1400"/>
                  </a:cubicBezTo>
                  <a:cubicBezTo>
                    <a:pt x="1688" y="1400"/>
                    <a:pt x="1505" y="463"/>
                    <a:pt x="1083" y="159"/>
                  </a:cubicBezTo>
                  <a:cubicBezTo>
                    <a:pt x="948" y="57"/>
                    <a:pt x="760" y="0"/>
                    <a:pt x="584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7616941" y="3351140"/>
              <a:ext cx="64384" cy="44479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8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0" y="1295"/>
                  </a:cubicBezTo>
                  <a:cubicBezTo>
                    <a:pt x="791" y="1295"/>
                    <a:pt x="899" y="1278"/>
                    <a:pt x="1005" y="1249"/>
                  </a:cubicBezTo>
                  <a:cubicBezTo>
                    <a:pt x="1377" y="1136"/>
                    <a:pt x="1738" y="876"/>
                    <a:pt x="1794" y="617"/>
                  </a:cubicBezTo>
                  <a:cubicBezTo>
                    <a:pt x="1875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7539104" y="3304293"/>
              <a:ext cx="71454" cy="36688"/>
            </a:xfrm>
            <a:custGeom>
              <a:avLst/>
              <a:gdLst/>
              <a:ahLst/>
              <a:cxnLst/>
              <a:rect l="l" t="t" r="r" b="b"/>
              <a:pathLst>
                <a:path w="2082" h="1069" extrusionOk="0">
                  <a:moveTo>
                    <a:pt x="950" y="1"/>
                  </a:moveTo>
                  <a:cubicBezTo>
                    <a:pt x="796" y="1"/>
                    <a:pt x="652" y="19"/>
                    <a:pt x="542" y="52"/>
                  </a:cubicBezTo>
                  <a:cubicBezTo>
                    <a:pt x="237" y="154"/>
                    <a:pt x="0" y="402"/>
                    <a:pt x="226" y="707"/>
                  </a:cubicBezTo>
                  <a:cubicBezTo>
                    <a:pt x="248" y="718"/>
                    <a:pt x="260" y="741"/>
                    <a:pt x="271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3" y="1068"/>
                    <a:pt x="1312" y="1069"/>
                    <a:pt x="1331" y="1069"/>
                  </a:cubicBezTo>
                  <a:cubicBezTo>
                    <a:pt x="1672" y="1069"/>
                    <a:pt x="2082" y="965"/>
                    <a:pt x="1975" y="526"/>
                  </a:cubicBezTo>
                  <a:cubicBezTo>
                    <a:pt x="1884" y="144"/>
                    <a:pt x="1377" y="1"/>
                    <a:pt x="95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7471184" y="3191689"/>
              <a:ext cx="72964" cy="35178"/>
            </a:xfrm>
            <a:custGeom>
              <a:avLst/>
              <a:gdLst/>
              <a:ahLst/>
              <a:cxnLst/>
              <a:rect l="l" t="t" r="r" b="b"/>
              <a:pathLst>
                <a:path w="2126" h="1025" extrusionOk="0">
                  <a:moveTo>
                    <a:pt x="1417" y="0"/>
                  </a:moveTo>
                  <a:cubicBezTo>
                    <a:pt x="1083" y="0"/>
                    <a:pt x="722" y="83"/>
                    <a:pt x="591" y="162"/>
                  </a:cubicBezTo>
                  <a:cubicBezTo>
                    <a:pt x="1" y="517"/>
                    <a:pt x="278" y="1024"/>
                    <a:pt x="851" y="1024"/>
                  </a:cubicBezTo>
                  <a:cubicBezTo>
                    <a:pt x="880" y="1024"/>
                    <a:pt x="910" y="1023"/>
                    <a:pt x="941" y="1020"/>
                  </a:cubicBezTo>
                  <a:cubicBezTo>
                    <a:pt x="1099" y="997"/>
                    <a:pt x="1246" y="964"/>
                    <a:pt x="1404" y="930"/>
                  </a:cubicBezTo>
                  <a:cubicBezTo>
                    <a:pt x="1753" y="828"/>
                    <a:pt x="2126" y="636"/>
                    <a:pt x="2081" y="320"/>
                  </a:cubicBezTo>
                  <a:cubicBezTo>
                    <a:pt x="2047" y="80"/>
                    <a:pt x="1745" y="0"/>
                    <a:pt x="141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7685410" y="3321831"/>
              <a:ext cx="45405" cy="57280"/>
            </a:xfrm>
            <a:custGeom>
              <a:avLst/>
              <a:gdLst/>
              <a:ahLst/>
              <a:cxnLst/>
              <a:rect l="l" t="t" r="r" b="b"/>
              <a:pathLst>
                <a:path w="1323" h="1669" extrusionOk="0">
                  <a:moveTo>
                    <a:pt x="683" y="1"/>
                  </a:moveTo>
                  <a:cubicBezTo>
                    <a:pt x="512" y="1"/>
                    <a:pt x="337" y="125"/>
                    <a:pt x="206" y="365"/>
                  </a:cubicBezTo>
                  <a:cubicBezTo>
                    <a:pt x="0" y="758"/>
                    <a:pt x="282" y="1669"/>
                    <a:pt x="725" y="1669"/>
                  </a:cubicBezTo>
                  <a:cubicBezTo>
                    <a:pt x="817" y="1669"/>
                    <a:pt x="915" y="1630"/>
                    <a:pt x="1018" y="1539"/>
                  </a:cubicBezTo>
                  <a:cubicBezTo>
                    <a:pt x="1029" y="1527"/>
                    <a:pt x="1029" y="1516"/>
                    <a:pt x="1041" y="1505"/>
                  </a:cubicBezTo>
                  <a:cubicBezTo>
                    <a:pt x="1323" y="1223"/>
                    <a:pt x="1300" y="692"/>
                    <a:pt x="1131" y="365"/>
                  </a:cubicBezTo>
                  <a:cubicBezTo>
                    <a:pt x="1014" y="120"/>
                    <a:pt x="850" y="1"/>
                    <a:pt x="68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7513570" y="3226799"/>
              <a:ext cx="64659" cy="44513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81" y="1204"/>
                    <a:pt x="1748" y="1103"/>
                  </a:cubicBezTo>
                  <a:cubicBezTo>
                    <a:pt x="1884" y="855"/>
                    <a:pt x="1613" y="471"/>
                    <a:pt x="1432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7314102" y="3083856"/>
              <a:ext cx="72827" cy="35796"/>
            </a:xfrm>
            <a:custGeom>
              <a:avLst/>
              <a:gdLst/>
              <a:ahLst/>
              <a:cxnLst/>
              <a:rect l="l" t="t" r="r" b="b"/>
              <a:pathLst>
                <a:path w="2122" h="1043" extrusionOk="0">
                  <a:moveTo>
                    <a:pt x="754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0" y="1042"/>
                    <a:pt x="1294" y="1036"/>
                    <a:pt x="1377" y="1025"/>
                  </a:cubicBezTo>
                  <a:cubicBezTo>
                    <a:pt x="1760" y="935"/>
                    <a:pt x="2121" y="641"/>
                    <a:pt x="1738" y="280"/>
                  </a:cubicBezTo>
                  <a:cubicBezTo>
                    <a:pt x="1580" y="128"/>
                    <a:pt x="1147" y="0"/>
                    <a:pt x="754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7398941" y="3131217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009" y="1"/>
                  </a:moveTo>
                  <a:cubicBezTo>
                    <a:pt x="552" y="1"/>
                    <a:pt x="0" y="142"/>
                    <a:pt x="202" y="672"/>
                  </a:cubicBezTo>
                  <a:cubicBezTo>
                    <a:pt x="259" y="841"/>
                    <a:pt x="439" y="943"/>
                    <a:pt x="665" y="999"/>
                  </a:cubicBezTo>
                  <a:cubicBezTo>
                    <a:pt x="797" y="1030"/>
                    <a:pt x="944" y="1044"/>
                    <a:pt x="1093" y="1044"/>
                  </a:cubicBezTo>
                  <a:cubicBezTo>
                    <a:pt x="1491" y="1044"/>
                    <a:pt x="1900" y="944"/>
                    <a:pt x="2064" y="796"/>
                  </a:cubicBezTo>
                  <a:cubicBezTo>
                    <a:pt x="2504" y="412"/>
                    <a:pt x="1681" y="108"/>
                    <a:pt x="1410" y="40"/>
                  </a:cubicBezTo>
                  <a:cubicBezTo>
                    <a:pt x="1309" y="17"/>
                    <a:pt x="1165" y="1"/>
                    <a:pt x="100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7542604" y="3139386"/>
              <a:ext cx="88305" cy="42214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897" y="1"/>
                  </a:moveTo>
                  <a:cubicBezTo>
                    <a:pt x="778" y="1"/>
                    <a:pt x="671" y="19"/>
                    <a:pt x="586" y="61"/>
                  </a:cubicBezTo>
                  <a:cubicBezTo>
                    <a:pt x="1" y="379"/>
                    <a:pt x="1328" y="1230"/>
                    <a:pt x="1994" y="1230"/>
                  </a:cubicBezTo>
                  <a:cubicBezTo>
                    <a:pt x="2084" y="1230"/>
                    <a:pt x="2163" y="1214"/>
                    <a:pt x="2223" y="1179"/>
                  </a:cubicBezTo>
                  <a:cubicBezTo>
                    <a:pt x="2573" y="964"/>
                    <a:pt x="2336" y="603"/>
                    <a:pt x="2099" y="411"/>
                  </a:cubicBezTo>
                  <a:cubicBezTo>
                    <a:pt x="1918" y="287"/>
                    <a:pt x="1726" y="186"/>
                    <a:pt x="1534" y="129"/>
                  </a:cubicBezTo>
                  <a:cubicBezTo>
                    <a:pt x="1323" y="52"/>
                    <a:pt x="1094" y="1"/>
                    <a:pt x="8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7550258" y="3194366"/>
              <a:ext cx="73308" cy="42488"/>
            </a:xfrm>
            <a:custGeom>
              <a:avLst/>
              <a:gdLst/>
              <a:ahLst/>
              <a:cxnLst/>
              <a:rect l="l" t="t" r="r" b="b"/>
              <a:pathLst>
                <a:path w="2136" h="1238" extrusionOk="0">
                  <a:moveTo>
                    <a:pt x="717" y="1"/>
                  </a:moveTo>
                  <a:cubicBezTo>
                    <a:pt x="349" y="1"/>
                    <a:pt x="1" y="130"/>
                    <a:pt x="251" y="581"/>
                  </a:cubicBezTo>
                  <a:cubicBezTo>
                    <a:pt x="429" y="913"/>
                    <a:pt x="967" y="1238"/>
                    <a:pt x="1424" y="1238"/>
                  </a:cubicBezTo>
                  <a:cubicBezTo>
                    <a:pt x="1573" y="1238"/>
                    <a:pt x="1714" y="1203"/>
                    <a:pt x="1830" y="1123"/>
                  </a:cubicBezTo>
                  <a:cubicBezTo>
                    <a:pt x="1898" y="1077"/>
                    <a:pt x="1943" y="1010"/>
                    <a:pt x="1977" y="942"/>
                  </a:cubicBezTo>
                  <a:cubicBezTo>
                    <a:pt x="2135" y="570"/>
                    <a:pt x="1413" y="130"/>
                    <a:pt x="1131" y="51"/>
                  </a:cubicBezTo>
                  <a:cubicBezTo>
                    <a:pt x="1015" y="21"/>
                    <a:pt x="864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7458143" y="3129948"/>
              <a:ext cx="88717" cy="45817"/>
            </a:xfrm>
            <a:custGeom>
              <a:avLst/>
              <a:gdLst/>
              <a:ahLst/>
              <a:cxnLst/>
              <a:rect l="l" t="t" r="r" b="b"/>
              <a:pathLst>
                <a:path w="2585" h="1335" extrusionOk="0">
                  <a:moveTo>
                    <a:pt x="1238" y="0"/>
                  </a:moveTo>
                  <a:cubicBezTo>
                    <a:pt x="1099" y="0"/>
                    <a:pt x="960" y="18"/>
                    <a:pt x="824" y="54"/>
                  </a:cubicBezTo>
                  <a:cubicBezTo>
                    <a:pt x="1" y="332"/>
                    <a:pt x="1422" y="1335"/>
                    <a:pt x="2155" y="1335"/>
                  </a:cubicBezTo>
                  <a:cubicBezTo>
                    <a:pt x="2377" y="1335"/>
                    <a:pt x="2535" y="1244"/>
                    <a:pt x="2551" y="1014"/>
                  </a:cubicBezTo>
                  <a:cubicBezTo>
                    <a:pt x="2585" y="585"/>
                    <a:pt x="2258" y="280"/>
                    <a:pt x="1851" y="122"/>
                  </a:cubicBezTo>
                  <a:cubicBezTo>
                    <a:pt x="1655" y="41"/>
                    <a:pt x="1446" y="0"/>
                    <a:pt x="123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7599610" y="3181908"/>
              <a:ext cx="60335" cy="58378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83" y="1700"/>
                    <a:pt x="1237" y="1700"/>
                  </a:cubicBezTo>
                  <a:cubicBezTo>
                    <a:pt x="1276" y="1700"/>
                    <a:pt x="1314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0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7406457" y="3083478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1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7267598" y="3134855"/>
              <a:ext cx="80995" cy="39193"/>
            </a:xfrm>
            <a:custGeom>
              <a:avLst/>
              <a:gdLst/>
              <a:ahLst/>
              <a:cxnLst/>
              <a:rect l="l" t="t" r="r" b="b"/>
              <a:pathLst>
                <a:path w="2360" h="1142" extrusionOk="0">
                  <a:moveTo>
                    <a:pt x="947" y="0"/>
                  </a:moveTo>
                  <a:cubicBezTo>
                    <a:pt x="811" y="0"/>
                    <a:pt x="677" y="16"/>
                    <a:pt x="565" y="69"/>
                  </a:cubicBezTo>
                  <a:cubicBezTo>
                    <a:pt x="1" y="340"/>
                    <a:pt x="125" y="904"/>
                    <a:pt x="667" y="1051"/>
                  </a:cubicBezTo>
                  <a:cubicBezTo>
                    <a:pt x="734" y="1074"/>
                    <a:pt x="813" y="1096"/>
                    <a:pt x="881" y="1107"/>
                  </a:cubicBezTo>
                  <a:cubicBezTo>
                    <a:pt x="998" y="1128"/>
                    <a:pt x="1120" y="1141"/>
                    <a:pt x="1241" y="1141"/>
                  </a:cubicBezTo>
                  <a:cubicBezTo>
                    <a:pt x="1577" y="1141"/>
                    <a:pt x="1903" y="1042"/>
                    <a:pt x="2077" y="735"/>
                  </a:cubicBezTo>
                  <a:cubicBezTo>
                    <a:pt x="2359" y="216"/>
                    <a:pt x="1682" y="58"/>
                    <a:pt x="1310" y="24"/>
                  </a:cubicBezTo>
                  <a:cubicBezTo>
                    <a:pt x="1197" y="13"/>
                    <a:pt x="1071" y="0"/>
                    <a:pt x="94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7435869" y="3172401"/>
              <a:ext cx="50656" cy="50622"/>
            </a:xfrm>
            <a:custGeom>
              <a:avLst/>
              <a:gdLst/>
              <a:ahLst/>
              <a:cxnLst/>
              <a:rect l="l" t="t" r="r" b="b"/>
              <a:pathLst>
                <a:path w="1476" h="1475" extrusionOk="0">
                  <a:moveTo>
                    <a:pt x="991" y="1"/>
                  </a:moveTo>
                  <a:cubicBezTo>
                    <a:pt x="781" y="1"/>
                    <a:pt x="548" y="93"/>
                    <a:pt x="401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51" y="499"/>
                  </a:cubicBezTo>
                  <a:cubicBezTo>
                    <a:pt x="1476" y="143"/>
                    <a:pt x="1252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7470326" y="3397129"/>
              <a:ext cx="67233" cy="42145"/>
            </a:xfrm>
            <a:custGeom>
              <a:avLst/>
              <a:gdLst/>
              <a:ahLst/>
              <a:cxnLst/>
              <a:rect l="l" t="t" r="r" b="b"/>
              <a:pathLst>
                <a:path w="1959" h="1228" extrusionOk="0">
                  <a:moveTo>
                    <a:pt x="852" y="0"/>
                  </a:moveTo>
                  <a:cubicBezTo>
                    <a:pt x="462" y="0"/>
                    <a:pt x="1" y="273"/>
                    <a:pt x="154" y="710"/>
                  </a:cubicBezTo>
                  <a:cubicBezTo>
                    <a:pt x="244" y="958"/>
                    <a:pt x="650" y="1161"/>
                    <a:pt x="1034" y="1218"/>
                  </a:cubicBezTo>
                  <a:cubicBezTo>
                    <a:pt x="1089" y="1224"/>
                    <a:pt x="1144" y="1228"/>
                    <a:pt x="1199" y="1228"/>
                  </a:cubicBezTo>
                  <a:cubicBezTo>
                    <a:pt x="1424" y="1228"/>
                    <a:pt x="1633" y="1167"/>
                    <a:pt x="1733" y="1003"/>
                  </a:cubicBezTo>
                  <a:cubicBezTo>
                    <a:pt x="1959" y="620"/>
                    <a:pt x="1316" y="67"/>
                    <a:pt x="977" y="10"/>
                  </a:cubicBezTo>
                  <a:cubicBezTo>
                    <a:pt x="937" y="4"/>
                    <a:pt x="895" y="0"/>
                    <a:pt x="85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7281052" y="3222371"/>
              <a:ext cx="67542" cy="39228"/>
            </a:xfrm>
            <a:custGeom>
              <a:avLst/>
              <a:gdLst/>
              <a:ahLst/>
              <a:cxnLst/>
              <a:rect l="l" t="t" r="r" b="b"/>
              <a:pathLst>
                <a:path w="1968" h="1143" extrusionOk="0">
                  <a:moveTo>
                    <a:pt x="1199" y="1"/>
                  </a:moveTo>
                  <a:cubicBezTo>
                    <a:pt x="745" y="1"/>
                    <a:pt x="66" y="223"/>
                    <a:pt x="26" y="690"/>
                  </a:cubicBezTo>
                  <a:cubicBezTo>
                    <a:pt x="1" y="1049"/>
                    <a:pt x="266" y="1142"/>
                    <a:pt x="543" y="1142"/>
                  </a:cubicBezTo>
                  <a:cubicBezTo>
                    <a:pt x="632" y="1142"/>
                    <a:pt x="723" y="1133"/>
                    <a:pt x="805" y="1119"/>
                  </a:cubicBezTo>
                  <a:cubicBezTo>
                    <a:pt x="1110" y="1063"/>
                    <a:pt x="1561" y="938"/>
                    <a:pt x="1753" y="656"/>
                  </a:cubicBezTo>
                  <a:cubicBezTo>
                    <a:pt x="1753" y="634"/>
                    <a:pt x="1764" y="622"/>
                    <a:pt x="1775" y="600"/>
                  </a:cubicBezTo>
                  <a:cubicBezTo>
                    <a:pt x="1967" y="261"/>
                    <a:pt x="1685" y="58"/>
                    <a:pt x="1369" y="13"/>
                  </a:cubicBezTo>
                  <a:cubicBezTo>
                    <a:pt x="1318" y="5"/>
                    <a:pt x="1261" y="1"/>
                    <a:pt x="119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7543874" y="3434709"/>
              <a:ext cx="72690" cy="33256"/>
            </a:xfrm>
            <a:custGeom>
              <a:avLst/>
              <a:gdLst/>
              <a:ahLst/>
              <a:cxnLst/>
              <a:rect l="l" t="t" r="r" b="b"/>
              <a:pathLst>
                <a:path w="2118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80" y="969"/>
                    <a:pt x="1238" y="969"/>
                  </a:cubicBezTo>
                  <a:cubicBezTo>
                    <a:pt x="1881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7345848" y="3134444"/>
              <a:ext cx="44513" cy="5704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1" y="0"/>
                  </a:moveTo>
                  <a:cubicBezTo>
                    <a:pt x="361" y="0"/>
                    <a:pt x="189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6" y="0"/>
                    <a:pt x="551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7483711" y="3328352"/>
              <a:ext cx="62394" cy="48391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49" y="1"/>
                  </a:moveTo>
                  <a:cubicBezTo>
                    <a:pt x="994" y="1"/>
                    <a:pt x="521" y="251"/>
                    <a:pt x="362" y="446"/>
                  </a:cubicBezTo>
                  <a:cubicBezTo>
                    <a:pt x="204" y="638"/>
                    <a:pt x="1" y="1055"/>
                    <a:pt x="181" y="1281"/>
                  </a:cubicBezTo>
                  <a:cubicBezTo>
                    <a:pt x="239" y="1358"/>
                    <a:pt x="337" y="1410"/>
                    <a:pt x="504" y="1410"/>
                  </a:cubicBezTo>
                  <a:cubicBezTo>
                    <a:pt x="533" y="1410"/>
                    <a:pt x="565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46" y="98"/>
                    <a:pt x="1570" y="1"/>
                    <a:pt x="134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7540236" y="3345923"/>
              <a:ext cx="72072" cy="38782"/>
            </a:xfrm>
            <a:custGeom>
              <a:avLst/>
              <a:gdLst/>
              <a:ahLst/>
              <a:cxnLst/>
              <a:rect l="l" t="t" r="r" b="b"/>
              <a:pathLst>
                <a:path w="2100" h="1130" extrusionOk="0">
                  <a:moveTo>
                    <a:pt x="1502" y="0"/>
                  </a:moveTo>
                  <a:cubicBezTo>
                    <a:pt x="1060" y="0"/>
                    <a:pt x="491" y="240"/>
                    <a:pt x="328" y="453"/>
                  </a:cubicBezTo>
                  <a:cubicBezTo>
                    <a:pt x="1" y="859"/>
                    <a:pt x="407" y="1096"/>
                    <a:pt x="791" y="1130"/>
                  </a:cubicBezTo>
                  <a:cubicBezTo>
                    <a:pt x="1129" y="1119"/>
                    <a:pt x="1445" y="1028"/>
                    <a:pt x="1727" y="859"/>
                  </a:cubicBezTo>
                  <a:cubicBezTo>
                    <a:pt x="1897" y="746"/>
                    <a:pt x="2100" y="521"/>
                    <a:pt x="2043" y="306"/>
                  </a:cubicBezTo>
                  <a:cubicBezTo>
                    <a:pt x="1981" y="84"/>
                    <a:pt x="1764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7234308" y="3096966"/>
              <a:ext cx="82780" cy="37615"/>
            </a:xfrm>
            <a:custGeom>
              <a:avLst/>
              <a:gdLst/>
              <a:ahLst/>
              <a:cxnLst/>
              <a:rect l="l" t="t" r="r" b="b"/>
              <a:pathLst>
                <a:path w="2412" h="1096" extrusionOk="0">
                  <a:moveTo>
                    <a:pt x="1717" y="1"/>
                  </a:moveTo>
                  <a:cubicBezTo>
                    <a:pt x="1460" y="1"/>
                    <a:pt x="1186" y="63"/>
                    <a:pt x="1027" y="124"/>
                  </a:cubicBezTo>
                  <a:cubicBezTo>
                    <a:pt x="779" y="237"/>
                    <a:pt x="0" y="654"/>
                    <a:pt x="497" y="970"/>
                  </a:cubicBezTo>
                  <a:cubicBezTo>
                    <a:pt x="625" y="1053"/>
                    <a:pt x="859" y="1096"/>
                    <a:pt x="1118" y="1096"/>
                  </a:cubicBezTo>
                  <a:cubicBezTo>
                    <a:pt x="1385" y="1096"/>
                    <a:pt x="1678" y="1051"/>
                    <a:pt x="1908" y="959"/>
                  </a:cubicBezTo>
                  <a:cubicBezTo>
                    <a:pt x="2122" y="869"/>
                    <a:pt x="2280" y="745"/>
                    <a:pt x="2325" y="564"/>
                  </a:cubicBezTo>
                  <a:cubicBezTo>
                    <a:pt x="2411" y="127"/>
                    <a:pt x="2081" y="1"/>
                    <a:pt x="1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7412051" y="3359034"/>
              <a:ext cx="70528" cy="33222"/>
            </a:xfrm>
            <a:custGeom>
              <a:avLst/>
              <a:gdLst/>
              <a:ahLst/>
              <a:cxnLst/>
              <a:rect l="l" t="t" r="r" b="b"/>
              <a:pathLst>
                <a:path w="2055" h="968" extrusionOk="0">
                  <a:moveTo>
                    <a:pt x="1182" y="1"/>
                  </a:moveTo>
                  <a:cubicBezTo>
                    <a:pt x="995" y="1"/>
                    <a:pt x="811" y="33"/>
                    <a:pt x="644" y="82"/>
                  </a:cubicBezTo>
                  <a:cubicBezTo>
                    <a:pt x="339" y="184"/>
                    <a:pt x="1" y="443"/>
                    <a:pt x="260" y="759"/>
                  </a:cubicBezTo>
                  <a:cubicBezTo>
                    <a:pt x="390" y="921"/>
                    <a:pt x="637" y="967"/>
                    <a:pt x="882" y="967"/>
                  </a:cubicBezTo>
                  <a:cubicBezTo>
                    <a:pt x="1065" y="967"/>
                    <a:pt x="1247" y="941"/>
                    <a:pt x="1378" y="917"/>
                  </a:cubicBezTo>
                  <a:cubicBezTo>
                    <a:pt x="1581" y="895"/>
                    <a:pt x="1795" y="883"/>
                    <a:pt x="1874" y="691"/>
                  </a:cubicBezTo>
                  <a:cubicBezTo>
                    <a:pt x="2055" y="285"/>
                    <a:pt x="1603" y="3"/>
                    <a:pt x="1265" y="3"/>
                  </a:cubicBezTo>
                  <a:cubicBezTo>
                    <a:pt x="1237" y="2"/>
                    <a:pt x="1209" y="1"/>
                    <a:pt x="118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7562338" y="3382714"/>
              <a:ext cx="69223" cy="46469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3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7423480" y="3289536"/>
              <a:ext cx="85869" cy="43930"/>
            </a:xfrm>
            <a:custGeom>
              <a:avLst/>
              <a:gdLst/>
              <a:ahLst/>
              <a:cxnLst/>
              <a:rect l="l" t="t" r="r" b="b"/>
              <a:pathLst>
                <a:path w="2502" h="1280" extrusionOk="0">
                  <a:moveTo>
                    <a:pt x="1027" y="0"/>
                  </a:moveTo>
                  <a:cubicBezTo>
                    <a:pt x="803" y="0"/>
                    <a:pt x="593" y="74"/>
                    <a:pt x="435" y="257"/>
                  </a:cubicBezTo>
                  <a:cubicBezTo>
                    <a:pt x="1" y="751"/>
                    <a:pt x="1201" y="1280"/>
                    <a:pt x="1910" y="1280"/>
                  </a:cubicBezTo>
                  <a:cubicBezTo>
                    <a:pt x="2269" y="1280"/>
                    <a:pt x="2502" y="1144"/>
                    <a:pt x="2331" y="798"/>
                  </a:cubicBezTo>
                  <a:cubicBezTo>
                    <a:pt x="2162" y="494"/>
                    <a:pt x="1891" y="257"/>
                    <a:pt x="1564" y="121"/>
                  </a:cubicBezTo>
                  <a:cubicBezTo>
                    <a:pt x="1389" y="46"/>
                    <a:pt x="1204" y="0"/>
                    <a:pt x="102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7386517" y="3176554"/>
              <a:ext cx="56800" cy="59408"/>
            </a:xfrm>
            <a:custGeom>
              <a:avLst/>
              <a:gdLst/>
              <a:ahLst/>
              <a:cxnLst/>
              <a:rect l="l" t="t" r="r" b="b"/>
              <a:pathLst>
                <a:path w="1655" h="1731" extrusionOk="0">
                  <a:moveTo>
                    <a:pt x="700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192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3" y="1730"/>
                    <a:pt x="1654" y="81"/>
                    <a:pt x="779" y="5"/>
                  </a:cubicBezTo>
                  <a:cubicBezTo>
                    <a:pt x="752" y="2"/>
                    <a:pt x="726" y="1"/>
                    <a:pt x="70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7637980" y="3388171"/>
              <a:ext cx="75813" cy="50588"/>
            </a:xfrm>
            <a:custGeom>
              <a:avLst/>
              <a:gdLst/>
              <a:ahLst/>
              <a:cxnLst/>
              <a:rect l="l" t="t" r="r" b="b"/>
              <a:pathLst>
                <a:path w="2209" h="1474" extrusionOk="0">
                  <a:moveTo>
                    <a:pt x="1867" y="0"/>
                  </a:moveTo>
                  <a:cubicBezTo>
                    <a:pt x="1253" y="0"/>
                    <a:pt x="1" y="983"/>
                    <a:pt x="640" y="1400"/>
                  </a:cubicBezTo>
                  <a:cubicBezTo>
                    <a:pt x="725" y="1451"/>
                    <a:pt x="826" y="1473"/>
                    <a:pt x="934" y="1473"/>
                  </a:cubicBezTo>
                  <a:cubicBezTo>
                    <a:pt x="1228" y="1473"/>
                    <a:pt x="1566" y="1308"/>
                    <a:pt x="1723" y="1118"/>
                  </a:cubicBezTo>
                  <a:cubicBezTo>
                    <a:pt x="1904" y="914"/>
                    <a:pt x="2208" y="553"/>
                    <a:pt x="2174" y="249"/>
                  </a:cubicBezTo>
                  <a:cubicBezTo>
                    <a:pt x="2153" y="73"/>
                    <a:pt x="2033" y="0"/>
                    <a:pt x="186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7483711" y="3262903"/>
              <a:ext cx="80961" cy="41321"/>
            </a:xfrm>
            <a:custGeom>
              <a:avLst/>
              <a:gdLst/>
              <a:ahLst/>
              <a:cxnLst/>
              <a:rect l="l" t="t" r="r" b="b"/>
              <a:pathLst>
                <a:path w="2359" h="1204" extrusionOk="0">
                  <a:moveTo>
                    <a:pt x="1544" y="0"/>
                  </a:moveTo>
                  <a:cubicBezTo>
                    <a:pt x="1363" y="0"/>
                    <a:pt x="1176" y="48"/>
                    <a:pt x="1016" y="96"/>
                  </a:cubicBezTo>
                  <a:cubicBezTo>
                    <a:pt x="655" y="186"/>
                    <a:pt x="1" y="446"/>
                    <a:pt x="373" y="920"/>
                  </a:cubicBezTo>
                  <a:cubicBezTo>
                    <a:pt x="538" y="1130"/>
                    <a:pt x="776" y="1203"/>
                    <a:pt x="1026" y="1203"/>
                  </a:cubicBezTo>
                  <a:cubicBezTo>
                    <a:pt x="1219" y="1203"/>
                    <a:pt x="1421" y="1159"/>
                    <a:pt x="1603" y="1100"/>
                  </a:cubicBezTo>
                  <a:cubicBezTo>
                    <a:pt x="1671" y="1078"/>
                    <a:pt x="1750" y="1044"/>
                    <a:pt x="1806" y="1021"/>
                  </a:cubicBezTo>
                  <a:cubicBezTo>
                    <a:pt x="2325" y="784"/>
                    <a:pt x="2359" y="209"/>
                    <a:pt x="1761" y="28"/>
                  </a:cubicBezTo>
                  <a:cubicBezTo>
                    <a:pt x="1691" y="8"/>
                    <a:pt x="1618" y="0"/>
                    <a:pt x="154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7503926" y="3379248"/>
              <a:ext cx="57761" cy="47911"/>
            </a:xfrm>
            <a:custGeom>
              <a:avLst/>
              <a:gdLst/>
              <a:ahLst/>
              <a:cxnLst/>
              <a:rect l="l" t="t" r="r" b="b"/>
              <a:pathLst>
                <a:path w="1683" h="1396" extrusionOk="0">
                  <a:moveTo>
                    <a:pt x="555" y="0"/>
                  </a:moveTo>
                  <a:cubicBezTo>
                    <a:pt x="0" y="0"/>
                    <a:pt x="175" y="928"/>
                    <a:pt x="596" y="1242"/>
                  </a:cubicBezTo>
                  <a:cubicBezTo>
                    <a:pt x="735" y="1340"/>
                    <a:pt x="923" y="1395"/>
                    <a:pt x="1099" y="1395"/>
                  </a:cubicBezTo>
                  <a:cubicBezTo>
                    <a:pt x="1409" y="1395"/>
                    <a:pt x="1683" y="1224"/>
                    <a:pt x="1589" y="813"/>
                  </a:cubicBezTo>
                  <a:cubicBezTo>
                    <a:pt x="1544" y="588"/>
                    <a:pt x="1194" y="204"/>
                    <a:pt x="856" y="69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7296187" y="3296434"/>
              <a:ext cx="64419" cy="44616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488" y="168"/>
                    <a:pt x="127" y="428"/>
                    <a:pt x="82" y="687"/>
                  </a:cubicBezTo>
                  <a:cubicBezTo>
                    <a:pt x="0" y="1095"/>
                    <a:pt x="385" y="1300"/>
                    <a:pt x="744" y="1300"/>
                  </a:cubicBezTo>
                  <a:cubicBezTo>
                    <a:pt x="832" y="1300"/>
                    <a:pt x="918" y="1287"/>
                    <a:pt x="996" y="1263"/>
                  </a:cubicBezTo>
                  <a:cubicBezTo>
                    <a:pt x="1323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7310979" y="3193577"/>
              <a:ext cx="72415" cy="35212"/>
            </a:xfrm>
            <a:custGeom>
              <a:avLst/>
              <a:gdLst/>
              <a:ahLst/>
              <a:cxnLst/>
              <a:rect l="l" t="t" r="r" b="b"/>
              <a:pathLst>
                <a:path w="2110" h="1026" extrusionOk="0">
                  <a:moveTo>
                    <a:pt x="1279" y="0"/>
                  </a:moveTo>
                  <a:cubicBezTo>
                    <a:pt x="1245" y="0"/>
                    <a:pt x="1210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74" y="946"/>
                    <a:pt x="373" y="1026"/>
                    <a:pt x="700" y="1026"/>
                  </a:cubicBezTo>
                  <a:cubicBezTo>
                    <a:pt x="1033" y="1026"/>
                    <a:pt x="1393" y="943"/>
                    <a:pt x="1524" y="863"/>
                  </a:cubicBezTo>
                  <a:cubicBezTo>
                    <a:pt x="2110" y="512"/>
                    <a:pt x="1841" y="0"/>
                    <a:pt x="127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7614230" y="3408695"/>
              <a:ext cx="45337" cy="57211"/>
            </a:xfrm>
            <a:custGeom>
              <a:avLst/>
              <a:gdLst/>
              <a:ahLst/>
              <a:cxnLst/>
              <a:rect l="l" t="t" r="r" b="b"/>
              <a:pathLst>
                <a:path w="1321" h="1667" extrusionOk="0">
                  <a:moveTo>
                    <a:pt x="599" y="1"/>
                  </a:moveTo>
                  <a:cubicBezTo>
                    <a:pt x="506" y="1"/>
                    <a:pt x="407" y="41"/>
                    <a:pt x="305" y="136"/>
                  </a:cubicBezTo>
                  <a:lnTo>
                    <a:pt x="271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299" y="1545"/>
                    <a:pt x="467" y="1666"/>
                    <a:pt x="636" y="1666"/>
                  </a:cubicBezTo>
                  <a:cubicBezTo>
                    <a:pt x="808" y="1666"/>
                    <a:pt x="981" y="1542"/>
                    <a:pt x="1106" y="1298"/>
                  </a:cubicBezTo>
                  <a:cubicBezTo>
                    <a:pt x="1320" y="907"/>
                    <a:pt x="1035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7364037" y="3321179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7" y="1"/>
                  </a:moveTo>
                  <a:cubicBezTo>
                    <a:pt x="1020" y="1"/>
                    <a:pt x="605" y="101"/>
                    <a:pt x="441" y="249"/>
                  </a:cubicBezTo>
                  <a:cubicBezTo>
                    <a:pt x="1" y="632"/>
                    <a:pt x="824" y="937"/>
                    <a:pt x="1095" y="1005"/>
                  </a:cubicBezTo>
                  <a:cubicBezTo>
                    <a:pt x="1199" y="1028"/>
                    <a:pt x="1345" y="1044"/>
                    <a:pt x="1501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5" y="1"/>
                    <a:pt x="14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7315612" y="3238502"/>
              <a:ext cx="65517" cy="53917"/>
            </a:xfrm>
            <a:custGeom>
              <a:avLst/>
              <a:gdLst/>
              <a:ahLst/>
              <a:cxnLst/>
              <a:rect l="l" t="t" r="r" b="b"/>
              <a:pathLst>
                <a:path w="1909" h="1571" extrusionOk="0">
                  <a:moveTo>
                    <a:pt x="1448" y="1"/>
                  </a:moveTo>
                  <a:cubicBezTo>
                    <a:pt x="1123" y="1"/>
                    <a:pt x="665" y="351"/>
                    <a:pt x="532" y="547"/>
                  </a:cubicBezTo>
                  <a:cubicBezTo>
                    <a:pt x="286" y="867"/>
                    <a:pt x="1" y="1570"/>
                    <a:pt x="580" y="1570"/>
                  </a:cubicBezTo>
                  <a:cubicBezTo>
                    <a:pt x="613" y="1570"/>
                    <a:pt x="650" y="1568"/>
                    <a:pt x="689" y="1563"/>
                  </a:cubicBezTo>
                  <a:cubicBezTo>
                    <a:pt x="1175" y="1495"/>
                    <a:pt x="1908" y="863"/>
                    <a:pt x="1773" y="299"/>
                  </a:cubicBezTo>
                  <a:cubicBezTo>
                    <a:pt x="1761" y="209"/>
                    <a:pt x="1716" y="141"/>
                    <a:pt x="1671" y="85"/>
                  </a:cubicBezTo>
                  <a:cubicBezTo>
                    <a:pt x="1612" y="25"/>
                    <a:pt x="1535" y="1"/>
                    <a:pt x="144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7359404" y="3268497"/>
              <a:ext cx="60369" cy="58344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21" y="0"/>
                  </a:moveTo>
                  <a:cubicBezTo>
                    <a:pt x="482" y="0"/>
                    <a:pt x="444" y="8"/>
                    <a:pt x="407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2" y="1700"/>
                    <a:pt x="731" y="1700"/>
                  </a:cubicBezTo>
                  <a:cubicBezTo>
                    <a:pt x="795" y="1700"/>
                    <a:pt x="860" y="1691"/>
                    <a:pt x="926" y="1671"/>
                  </a:cubicBezTo>
                  <a:cubicBezTo>
                    <a:pt x="1758" y="1470"/>
                    <a:pt x="1075" y="0"/>
                    <a:pt x="52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7368465" y="3246224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939" y="1"/>
                  </a:moveTo>
                  <a:cubicBezTo>
                    <a:pt x="786" y="1"/>
                    <a:pt x="642" y="38"/>
                    <a:pt x="537" y="131"/>
                  </a:cubicBezTo>
                  <a:cubicBezTo>
                    <a:pt x="1" y="608"/>
                    <a:pt x="1208" y="1335"/>
                    <a:pt x="1855" y="1335"/>
                  </a:cubicBezTo>
                  <a:cubicBezTo>
                    <a:pt x="2079" y="1335"/>
                    <a:pt x="2236" y="1248"/>
                    <a:pt x="2230" y="1033"/>
                  </a:cubicBezTo>
                  <a:cubicBezTo>
                    <a:pt x="2219" y="729"/>
                    <a:pt x="1858" y="424"/>
                    <a:pt x="1643" y="243"/>
                  </a:cubicBezTo>
                  <a:cubicBezTo>
                    <a:pt x="1480" y="109"/>
                    <a:pt x="1197" y="1"/>
                    <a:pt x="93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7042219" y="3342835"/>
              <a:ext cx="21107" cy="1764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6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5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7049735" y="3409862"/>
              <a:ext cx="18876" cy="17812"/>
            </a:xfrm>
            <a:custGeom>
              <a:avLst/>
              <a:gdLst/>
              <a:ahLst/>
              <a:cxnLst/>
              <a:rect l="l" t="t" r="r" b="b"/>
              <a:pathLst>
                <a:path w="550" h="519" extrusionOk="0">
                  <a:moveTo>
                    <a:pt x="275" y="1"/>
                  </a:moveTo>
                  <a:cubicBezTo>
                    <a:pt x="137" y="1"/>
                    <a:pt x="1" y="98"/>
                    <a:pt x="18" y="282"/>
                  </a:cubicBezTo>
                  <a:cubicBezTo>
                    <a:pt x="29" y="442"/>
                    <a:pt x="150" y="519"/>
                    <a:pt x="273" y="519"/>
                  </a:cubicBezTo>
                  <a:cubicBezTo>
                    <a:pt x="410" y="519"/>
                    <a:pt x="549" y="422"/>
                    <a:pt x="538" y="237"/>
                  </a:cubicBezTo>
                  <a:cubicBezTo>
                    <a:pt x="522" y="78"/>
                    <a:pt x="398" y="1"/>
                    <a:pt x="275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"/>
            <p:cNvSpPr/>
            <p:nvPr/>
          </p:nvSpPr>
          <p:spPr>
            <a:xfrm>
              <a:off x="7078220" y="3373826"/>
              <a:ext cx="21244" cy="17640"/>
            </a:xfrm>
            <a:custGeom>
              <a:avLst/>
              <a:gdLst/>
              <a:ahLst/>
              <a:cxnLst/>
              <a:rect l="l" t="t" r="r" b="b"/>
              <a:pathLst>
                <a:path w="619" h="514" extrusionOk="0">
                  <a:moveTo>
                    <a:pt x="349" y="0"/>
                  </a:moveTo>
                  <a:cubicBezTo>
                    <a:pt x="342" y="0"/>
                    <a:pt x="335" y="0"/>
                    <a:pt x="328" y="1"/>
                  </a:cubicBezTo>
                  <a:cubicBezTo>
                    <a:pt x="91" y="24"/>
                    <a:pt x="1" y="306"/>
                    <a:pt x="181" y="452"/>
                  </a:cubicBezTo>
                  <a:cubicBezTo>
                    <a:pt x="230" y="495"/>
                    <a:pt x="288" y="513"/>
                    <a:pt x="344" y="513"/>
                  </a:cubicBezTo>
                  <a:cubicBezTo>
                    <a:pt x="483" y="513"/>
                    <a:pt x="618" y="399"/>
                    <a:pt x="610" y="238"/>
                  </a:cubicBezTo>
                  <a:cubicBezTo>
                    <a:pt x="589" y="99"/>
                    <a:pt x="476" y="0"/>
                    <a:pt x="34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"/>
            <p:cNvSpPr/>
            <p:nvPr/>
          </p:nvSpPr>
          <p:spPr>
            <a:xfrm>
              <a:off x="7102210" y="3507056"/>
              <a:ext cx="18670" cy="1764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5" y="0"/>
                  </a:moveTo>
                  <a:cubicBezTo>
                    <a:pt x="138" y="0"/>
                    <a:pt x="1" y="94"/>
                    <a:pt x="13" y="272"/>
                  </a:cubicBezTo>
                  <a:cubicBezTo>
                    <a:pt x="29" y="436"/>
                    <a:pt x="150" y="514"/>
                    <a:pt x="271" y="514"/>
                  </a:cubicBezTo>
                  <a:cubicBezTo>
                    <a:pt x="408" y="514"/>
                    <a:pt x="544" y="417"/>
                    <a:pt x="532" y="238"/>
                  </a:cubicBezTo>
                  <a:cubicBezTo>
                    <a:pt x="521" y="77"/>
                    <a:pt x="398" y="0"/>
                    <a:pt x="27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7326079" y="3523289"/>
              <a:ext cx="21244" cy="18052"/>
            </a:xfrm>
            <a:custGeom>
              <a:avLst/>
              <a:gdLst/>
              <a:ahLst/>
              <a:cxnLst/>
              <a:rect l="l" t="t" r="r" b="b"/>
              <a:pathLst>
                <a:path w="619" h="526" extrusionOk="0">
                  <a:moveTo>
                    <a:pt x="347" y="1"/>
                  </a:moveTo>
                  <a:cubicBezTo>
                    <a:pt x="341" y="1"/>
                    <a:pt x="334" y="1"/>
                    <a:pt x="328" y="2"/>
                  </a:cubicBezTo>
                  <a:cubicBezTo>
                    <a:pt x="91" y="24"/>
                    <a:pt x="1" y="318"/>
                    <a:pt x="181" y="464"/>
                  </a:cubicBezTo>
                  <a:cubicBezTo>
                    <a:pt x="233" y="506"/>
                    <a:pt x="291" y="525"/>
                    <a:pt x="348" y="525"/>
                  </a:cubicBezTo>
                  <a:cubicBezTo>
                    <a:pt x="488" y="525"/>
                    <a:pt x="618" y="408"/>
                    <a:pt x="610" y="239"/>
                  </a:cubicBezTo>
                  <a:cubicBezTo>
                    <a:pt x="599" y="109"/>
                    <a:pt x="476" y="1"/>
                    <a:pt x="34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7559867" y="3640629"/>
              <a:ext cx="21862" cy="17915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6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7590584" y="3592993"/>
              <a:ext cx="21141" cy="18052"/>
            </a:xfrm>
            <a:custGeom>
              <a:avLst/>
              <a:gdLst/>
              <a:ahLst/>
              <a:cxnLst/>
              <a:rect l="l" t="t" r="r" b="b"/>
              <a:pathLst>
                <a:path w="616" h="526" extrusionOk="0">
                  <a:moveTo>
                    <a:pt x="339" y="1"/>
                  </a:moveTo>
                  <a:cubicBezTo>
                    <a:pt x="332" y="1"/>
                    <a:pt x="324" y="1"/>
                    <a:pt x="317" y="2"/>
                  </a:cubicBezTo>
                  <a:cubicBezTo>
                    <a:pt x="91" y="24"/>
                    <a:pt x="1" y="318"/>
                    <a:pt x="170" y="464"/>
                  </a:cubicBezTo>
                  <a:cubicBezTo>
                    <a:pt x="222" y="506"/>
                    <a:pt x="281" y="525"/>
                    <a:pt x="338" y="525"/>
                  </a:cubicBezTo>
                  <a:cubicBezTo>
                    <a:pt x="482" y="525"/>
                    <a:pt x="615" y="408"/>
                    <a:pt x="599" y="239"/>
                  </a:cubicBezTo>
                  <a:cubicBezTo>
                    <a:pt x="588" y="99"/>
                    <a:pt x="476" y="1"/>
                    <a:pt x="339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7108456" y="3067520"/>
              <a:ext cx="548777" cy="271506"/>
            </a:xfrm>
            <a:custGeom>
              <a:avLst/>
              <a:gdLst/>
              <a:ahLst/>
              <a:cxnLst/>
              <a:rect l="l" t="t" r="r" b="b"/>
              <a:pathLst>
                <a:path w="15990" h="7911" extrusionOk="0">
                  <a:moveTo>
                    <a:pt x="7709" y="1"/>
                  </a:moveTo>
                  <a:cubicBezTo>
                    <a:pt x="7195" y="1"/>
                    <a:pt x="6680" y="51"/>
                    <a:pt x="6173" y="158"/>
                  </a:cubicBezTo>
                  <a:cubicBezTo>
                    <a:pt x="5281" y="339"/>
                    <a:pt x="4615" y="1050"/>
                    <a:pt x="3690" y="1208"/>
                  </a:cubicBezTo>
                  <a:cubicBezTo>
                    <a:pt x="2505" y="1411"/>
                    <a:pt x="1490" y="1162"/>
                    <a:pt x="688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90" y="4288"/>
                    <a:pt x="587" y="5202"/>
                  </a:cubicBezTo>
                  <a:cubicBezTo>
                    <a:pt x="1208" y="6353"/>
                    <a:pt x="2223" y="7256"/>
                    <a:pt x="3352" y="7910"/>
                  </a:cubicBezTo>
                  <a:cubicBezTo>
                    <a:pt x="3306" y="7798"/>
                    <a:pt x="3261" y="7696"/>
                    <a:pt x="3216" y="7594"/>
                  </a:cubicBezTo>
                  <a:cubicBezTo>
                    <a:pt x="2099" y="5328"/>
                    <a:pt x="3600" y="4206"/>
                    <a:pt x="5504" y="4206"/>
                  </a:cubicBezTo>
                  <a:cubicBezTo>
                    <a:pt x="6255" y="4206"/>
                    <a:pt x="7068" y="4380"/>
                    <a:pt x="7809" y="4728"/>
                  </a:cubicBezTo>
                  <a:cubicBezTo>
                    <a:pt x="8751" y="5199"/>
                    <a:pt x="10213" y="6395"/>
                    <a:pt x="11465" y="6395"/>
                  </a:cubicBezTo>
                  <a:cubicBezTo>
                    <a:pt x="11712" y="6395"/>
                    <a:pt x="11951" y="6348"/>
                    <a:pt x="12176" y="6240"/>
                  </a:cubicBezTo>
                  <a:cubicBezTo>
                    <a:pt x="13225" y="5721"/>
                    <a:pt x="13236" y="4412"/>
                    <a:pt x="14399" y="3882"/>
                  </a:cubicBezTo>
                  <a:cubicBezTo>
                    <a:pt x="14818" y="3691"/>
                    <a:pt x="15277" y="3589"/>
                    <a:pt x="15736" y="3589"/>
                  </a:cubicBezTo>
                  <a:cubicBezTo>
                    <a:pt x="15821" y="3589"/>
                    <a:pt x="15905" y="3593"/>
                    <a:pt x="15990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4" y="1670"/>
                    <a:pt x="12266" y="1219"/>
                    <a:pt x="11262" y="779"/>
                  </a:cubicBezTo>
                  <a:cubicBezTo>
                    <a:pt x="10150" y="286"/>
                    <a:pt x="8931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4819278" y="3295679"/>
              <a:ext cx="612303" cy="236671"/>
            </a:xfrm>
            <a:custGeom>
              <a:avLst/>
              <a:gdLst/>
              <a:ahLst/>
              <a:cxnLst/>
              <a:rect l="l" t="t" r="r" b="b"/>
              <a:pathLst>
                <a:path w="17841" h="6896" extrusionOk="0">
                  <a:moveTo>
                    <a:pt x="10233" y="0"/>
                  </a:moveTo>
                  <a:cubicBezTo>
                    <a:pt x="6343" y="0"/>
                    <a:pt x="2283" y="1270"/>
                    <a:pt x="0" y="4399"/>
                  </a:cubicBezTo>
                  <a:cubicBezTo>
                    <a:pt x="2373" y="6101"/>
                    <a:pt x="4940" y="6896"/>
                    <a:pt x="7468" y="6896"/>
                  </a:cubicBezTo>
                  <a:cubicBezTo>
                    <a:pt x="11277" y="6896"/>
                    <a:pt x="14999" y="5093"/>
                    <a:pt x="17840" y="1872"/>
                  </a:cubicBezTo>
                  <a:cubicBezTo>
                    <a:pt x="15937" y="706"/>
                    <a:pt x="13133" y="0"/>
                    <a:pt x="10233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4700359" y="3340158"/>
              <a:ext cx="713410" cy="167722"/>
            </a:xfrm>
            <a:custGeom>
              <a:avLst/>
              <a:gdLst/>
              <a:ahLst/>
              <a:cxnLst/>
              <a:rect l="l" t="t" r="r" b="b"/>
              <a:pathLst>
                <a:path w="20787" h="4887" extrusionOk="0">
                  <a:moveTo>
                    <a:pt x="17198" y="0"/>
                  </a:moveTo>
                  <a:cubicBezTo>
                    <a:pt x="16747" y="440"/>
                    <a:pt x="16329" y="914"/>
                    <a:pt x="15945" y="1399"/>
                  </a:cubicBezTo>
                  <a:lnTo>
                    <a:pt x="14253" y="1659"/>
                  </a:lnTo>
                  <a:cubicBezTo>
                    <a:pt x="14038" y="1704"/>
                    <a:pt x="13824" y="1738"/>
                    <a:pt x="13610" y="1761"/>
                  </a:cubicBezTo>
                  <a:lnTo>
                    <a:pt x="13531" y="1682"/>
                  </a:lnTo>
                  <a:cubicBezTo>
                    <a:pt x="14027" y="1162"/>
                    <a:pt x="14479" y="610"/>
                    <a:pt x="14907" y="34"/>
                  </a:cubicBezTo>
                  <a:lnTo>
                    <a:pt x="14907" y="34"/>
                  </a:lnTo>
                  <a:cubicBezTo>
                    <a:pt x="14321" y="519"/>
                    <a:pt x="13768" y="1038"/>
                    <a:pt x="13249" y="1580"/>
                  </a:cubicBezTo>
                  <a:cubicBezTo>
                    <a:pt x="13203" y="1636"/>
                    <a:pt x="13203" y="1704"/>
                    <a:pt x="13249" y="1761"/>
                  </a:cubicBezTo>
                  <a:lnTo>
                    <a:pt x="13294" y="1817"/>
                  </a:lnTo>
                  <a:cubicBezTo>
                    <a:pt x="12989" y="1862"/>
                    <a:pt x="12684" y="1907"/>
                    <a:pt x="12380" y="1941"/>
                  </a:cubicBezTo>
                  <a:lnTo>
                    <a:pt x="11251" y="2099"/>
                  </a:lnTo>
                  <a:cubicBezTo>
                    <a:pt x="11353" y="1975"/>
                    <a:pt x="11443" y="1862"/>
                    <a:pt x="11545" y="1738"/>
                  </a:cubicBezTo>
                  <a:cubicBezTo>
                    <a:pt x="11691" y="1580"/>
                    <a:pt x="11838" y="1411"/>
                    <a:pt x="11973" y="1230"/>
                  </a:cubicBezTo>
                  <a:cubicBezTo>
                    <a:pt x="12109" y="1061"/>
                    <a:pt x="12244" y="880"/>
                    <a:pt x="12357" y="689"/>
                  </a:cubicBezTo>
                  <a:cubicBezTo>
                    <a:pt x="12414" y="587"/>
                    <a:pt x="12470" y="485"/>
                    <a:pt x="12515" y="384"/>
                  </a:cubicBezTo>
                  <a:cubicBezTo>
                    <a:pt x="12572" y="282"/>
                    <a:pt x="12594" y="181"/>
                    <a:pt x="12628" y="68"/>
                  </a:cubicBezTo>
                  <a:lnTo>
                    <a:pt x="12628" y="68"/>
                  </a:lnTo>
                  <a:lnTo>
                    <a:pt x="12459" y="350"/>
                  </a:lnTo>
                  <a:cubicBezTo>
                    <a:pt x="12391" y="440"/>
                    <a:pt x="12323" y="531"/>
                    <a:pt x="12256" y="610"/>
                  </a:cubicBezTo>
                  <a:cubicBezTo>
                    <a:pt x="12188" y="700"/>
                    <a:pt x="12120" y="779"/>
                    <a:pt x="12041" y="858"/>
                  </a:cubicBezTo>
                  <a:lnTo>
                    <a:pt x="11815" y="1095"/>
                  </a:lnTo>
                  <a:cubicBezTo>
                    <a:pt x="11669" y="1253"/>
                    <a:pt x="11511" y="1411"/>
                    <a:pt x="11353" y="1569"/>
                  </a:cubicBezTo>
                  <a:cubicBezTo>
                    <a:pt x="11195" y="1727"/>
                    <a:pt x="11048" y="1896"/>
                    <a:pt x="10913" y="2077"/>
                  </a:cubicBezTo>
                  <a:cubicBezTo>
                    <a:pt x="10901" y="2099"/>
                    <a:pt x="10890" y="2122"/>
                    <a:pt x="10890" y="2144"/>
                  </a:cubicBezTo>
                  <a:lnTo>
                    <a:pt x="10439" y="2201"/>
                  </a:lnTo>
                  <a:lnTo>
                    <a:pt x="9378" y="2347"/>
                  </a:lnTo>
                  <a:cubicBezTo>
                    <a:pt x="9762" y="1772"/>
                    <a:pt x="10123" y="1185"/>
                    <a:pt x="10450" y="576"/>
                  </a:cubicBezTo>
                  <a:lnTo>
                    <a:pt x="10450" y="576"/>
                  </a:lnTo>
                  <a:cubicBezTo>
                    <a:pt x="9942" y="1151"/>
                    <a:pt x="9457" y="1761"/>
                    <a:pt x="9017" y="2392"/>
                  </a:cubicBezTo>
                  <a:cubicBezTo>
                    <a:pt x="8193" y="2494"/>
                    <a:pt x="7381" y="2607"/>
                    <a:pt x="6602" y="2686"/>
                  </a:cubicBezTo>
                  <a:lnTo>
                    <a:pt x="6580" y="2686"/>
                  </a:lnTo>
                  <a:cubicBezTo>
                    <a:pt x="6839" y="2449"/>
                    <a:pt x="7110" y="2212"/>
                    <a:pt x="7358" y="1975"/>
                  </a:cubicBezTo>
                  <a:cubicBezTo>
                    <a:pt x="7640" y="1659"/>
                    <a:pt x="7922" y="1332"/>
                    <a:pt x="8193" y="982"/>
                  </a:cubicBezTo>
                  <a:lnTo>
                    <a:pt x="8193" y="982"/>
                  </a:lnTo>
                  <a:cubicBezTo>
                    <a:pt x="7855" y="1253"/>
                    <a:pt x="7527" y="1524"/>
                    <a:pt x="7212" y="1817"/>
                  </a:cubicBezTo>
                  <a:cubicBezTo>
                    <a:pt x="6873" y="2077"/>
                    <a:pt x="6546" y="2347"/>
                    <a:pt x="6230" y="2629"/>
                  </a:cubicBezTo>
                  <a:cubicBezTo>
                    <a:pt x="6207" y="2652"/>
                    <a:pt x="6185" y="2686"/>
                    <a:pt x="6185" y="2731"/>
                  </a:cubicBezTo>
                  <a:lnTo>
                    <a:pt x="3262" y="3081"/>
                  </a:lnTo>
                  <a:cubicBezTo>
                    <a:pt x="1310" y="3329"/>
                    <a:pt x="1" y="3510"/>
                    <a:pt x="1" y="3510"/>
                  </a:cubicBezTo>
                  <a:cubicBezTo>
                    <a:pt x="1" y="3510"/>
                    <a:pt x="1321" y="3419"/>
                    <a:pt x="3285" y="3239"/>
                  </a:cubicBezTo>
                  <a:cubicBezTo>
                    <a:pt x="4187" y="3160"/>
                    <a:pt x="5225" y="3070"/>
                    <a:pt x="6343" y="2957"/>
                  </a:cubicBezTo>
                  <a:cubicBezTo>
                    <a:pt x="6647" y="3273"/>
                    <a:pt x="6952" y="3600"/>
                    <a:pt x="7257" y="3916"/>
                  </a:cubicBezTo>
                  <a:cubicBezTo>
                    <a:pt x="7437" y="4085"/>
                    <a:pt x="7629" y="4266"/>
                    <a:pt x="7810" y="4435"/>
                  </a:cubicBezTo>
                  <a:cubicBezTo>
                    <a:pt x="8013" y="4582"/>
                    <a:pt x="8216" y="4740"/>
                    <a:pt x="8419" y="4886"/>
                  </a:cubicBezTo>
                  <a:cubicBezTo>
                    <a:pt x="8261" y="4683"/>
                    <a:pt x="8080" y="4514"/>
                    <a:pt x="7922" y="4322"/>
                  </a:cubicBezTo>
                  <a:cubicBezTo>
                    <a:pt x="7753" y="4142"/>
                    <a:pt x="7595" y="3950"/>
                    <a:pt x="7426" y="3758"/>
                  </a:cubicBezTo>
                  <a:cubicBezTo>
                    <a:pt x="7189" y="3476"/>
                    <a:pt x="6941" y="3194"/>
                    <a:pt x="6681" y="2912"/>
                  </a:cubicBezTo>
                  <a:cubicBezTo>
                    <a:pt x="7381" y="2844"/>
                    <a:pt x="8114" y="2754"/>
                    <a:pt x="8848" y="2663"/>
                  </a:cubicBezTo>
                  <a:cubicBezTo>
                    <a:pt x="8848" y="2708"/>
                    <a:pt x="8859" y="2742"/>
                    <a:pt x="8893" y="2765"/>
                  </a:cubicBezTo>
                  <a:lnTo>
                    <a:pt x="9423" y="3250"/>
                  </a:lnTo>
                  <a:cubicBezTo>
                    <a:pt x="9604" y="3397"/>
                    <a:pt x="9796" y="3543"/>
                    <a:pt x="9987" y="3679"/>
                  </a:cubicBezTo>
                  <a:cubicBezTo>
                    <a:pt x="10168" y="3803"/>
                    <a:pt x="10360" y="3961"/>
                    <a:pt x="10552" y="4085"/>
                  </a:cubicBezTo>
                  <a:cubicBezTo>
                    <a:pt x="10732" y="4209"/>
                    <a:pt x="10924" y="4367"/>
                    <a:pt x="11116" y="4514"/>
                  </a:cubicBezTo>
                  <a:cubicBezTo>
                    <a:pt x="10958" y="4322"/>
                    <a:pt x="10800" y="4153"/>
                    <a:pt x="10642" y="3984"/>
                  </a:cubicBezTo>
                  <a:cubicBezTo>
                    <a:pt x="10484" y="3803"/>
                    <a:pt x="10292" y="3656"/>
                    <a:pt x="10112" y="3498"/>
                  </a:cubicBezTo>
                  <a:cubicBezTo>
                    <a:pt x="9931" y="3340"/>
                    <a:pt x="9762" y="3194"/>
                    <a:pt x="9581" y="3036"/>
                  </a:cubicBezTo>
                  <a:cubicBezTo>
                    <a:pt x="9446" y="2912"/>
                    <a:pt x="9299" y="2776"/>
                    <a:pt x="9164" y="2641"/>
                  </a:cubicBezTo>
                  <a:cubicBezTo>
                    <a:pt x="9164" y="2629"/>
                    <a:pt x="9175" y="2629"/>
                    <a:pt x="9175" y="2618"/>
                  </a:cubicBezTo>
                  <a:lnTo>
                    <a:pt x="10473" y="2460"/>
                  </a:lnTo>
                  <a:lnTo>
                    <a:pt x="11071" y="2381"/>
                  </a:lnTo>
                  <a:lnTo>
                    <a:pt x="11500" y="2787"/>
                  </a:lnTo>
                  <a:cubicBezTo>
                    <a:pt x="11703" y="2957"/>
                    <a:pt x="11928" y="3115"/>
                    <a:pt x="12131" y="3284"/>
                  </a:cubicBezTo>
                  <a:cubicBezTo>
                    <a:pt x="12560" y="3577"/>
                    <a:pt x="12989" y="3893"/>
                    <a:pt x="13429" y="4175"/>
                  </a:cubicBezTo>
                  <a:cubicBezTo>
                    <a:pt x="13249" y="3984"/>
                    <a:pt x="13057" y="3803"/>
                    <a:pt x="12865" y="3622"/>
                  </a:cubicBezTo>
                  <a:lnTo>
                    <a:pt x="12278" y="3103"/>
                  </a:lnTo>
                  <a:cubicBezTo>
                    <a:pt x="12075" y="2923"/>
                    <a:pt x="11883" y="2754"/>
                    <a:pt x="11680" y="2584"/>
                  </a:cubicBezTo>
                  <a:lnTo>
                    <a:pt x="11409" y="2325"/>
                  </a:lnTo>
                  <a:lnTo>
                    <a:pt x="12414" y="2189"/>
                  </a:lnTo>
                  <a:cubicBezTo>
                    <a:pt x="12775" y="2133"/>
                    <a:pt x="13136" y="2088"/>
                    <a:pt x="13486" y="2020"/>
                  </a:cubicBezTo>
                  <a:cubicBezTo>
                    <a:pt x="13553" y="2110"/>
                    <a:pt x="13621" y="2189"/>
                    <a:pt x="13689" y="2268"/>
                  </a:cubicBezTo>
                  <a:cubicBezTo>
                    <a:pt x="13858" y="2438"/>
                    <a:pt x="14016" y="2596"/>
                    <a:pt x="14185" y="2754"/>
                  </a:cubicBezTo>
                  <a:cubicBezTo>
                    <a:pt x="14354" y="2900"/>
                    <a:pt x="14558" y="3036"/>
                    <a:pt x="14738" y="3171"/>
                  </a:cubicBezTo>
                  <a:cubicBezTo>
                    <a:pt x="14941" y="3284"/>
                    <a:pt x="15133" y="3397"/>
                    <a:pt x="15336" y="3498"/>
                  </a:cubicBezTo>
                  <a:cubicBezTo>
                    <a:pt x="15167" y="3340"/>
                    <a:pt x="14998" y="3205"/>
                    <a:pt x="14828" y="3058"/>
                  </a:cubicBezTo>
                  <a:cubicBezTo>
                    <a:pt x="14659" y="2912"/>
                    <a:pt x="14512" y="2742"/>
                    <a:pt x="14343" y="2584"/>
                  </a:cubicBezTo>
                  <a:cubicBezTo>
                    <a:pt x="14185" y="2438"/>
                    <a:pt x="14050" y="2257"/>
                    <a:pt x="13892" y="2099"/>
                  </a:cubicBezTo>
                  <a:lnTo>
                    <a:pt x="13790" y="1986"/>
                  </a:lnTo>
                  <a:cubicBezTo>
                    <a:pt x="13959" y="1952"/>
                    <a:pt x="14129" y="1930"/>
                    <a:pt x="14298" y="1896"/>
                  </a:cubicBezTo>
                  <a:cubicBezTo>
                    <a:pt x="14794" y="1828"/>
                    <a:pt x="15280" y="1738"/>
                    <a:pt x="15754" y="1659"/>
                  </a:cubicBezTo>
                  <a:lnTo>
                    <a:pt x="15754" y="1659"/>
                  </a:lnTo>
                  <a:cubicBezTo>
                    <a:pt x="15742" y="1670"/>
                    <a:pt x="15742" y="1670"/>
                    <a:pt x="15731" y="1682"/>
                  </a:cubicBezTo>
                  <a:lnTo>
                    <a:pt x="15720" y="1693"/>
                  </a:lnTo>
                  <a:cubicBezTo>
                    <a:pt x="15686" y="1761"/>
                    <a:pt x="15709" y="1840"/>
                    <a:pt x="15776" y="1873"/>
                  </a:cubicBezTo>
                  <a:lnTo>
                    <a:pt x="15799" y="1885"/>
                  </a:lnTo>
                  <a:cubicBezTo>
                    <a:pt x="16103" y="2054"/>
                    <a:pt x="16419" y="2212"/>
                    <a:pt x="16747" y="2370"/>
                  </a:cubicBezTo>
                  <a:cubicBezTo>
                    <a:pt x="17051" y="2550"/>
                    <a:pt x="17367" y="2731"/>
                    <a:pt x="17695" y="2889"/>
                  </a:cubicBezTo>
                  <a:cubicBezTo>
                    <a:pt x="17424" y="2641"/>
                    <a:pt x="17142" y="2404"/>
                    <a:pt x="16860" y="2178"/>
                  </a:cubicBezTo>
                  <a:cubicBezTo>
                    <a:pt x="16600" y="2009"/>
                    <a:pt x="16329" y="1862"/>
                    <a:pt x="16058" y="1704"/>
                  </a:cubicBezTo>
                  <a:cubicBezTo>
                    <a:pt x="16092" y="1659"/>
                    <a:pt x="16126" y="1614"/>
                    <a:pt x="16160" y="1569"/>
                  </a:cubicBezTo>
                  <a:lnTo>
                    <a:pt x="17604" y="1264"/>
                  </a:lnTo>
                  <a:cubicBezTo>
                    <a:pt x="18089" y="1162"/>
                    <a:pt x="18541" y="1072"/>
                    <a:pt x="18925" y="959"/>
                  </a:cubicBezTo>
                  <a:cubicBezTo>
                    <a:pt x="19308" y="847"/>
                    <a:pt x="19647" y="756"/>
                    <a:pt x="19918" y="677"/>
                  </a:cubicBezTo>
                  <a:lnTo>
                    <a:pt x="20786" y="429"/>
                  </a:lnTo>
                  <a:lnTo>
                    <a:pt x="19906" y="621"/>
                  </a:lnTo>
                  <a:lnTo>
                    <a:pt x="18891" y="847"/>
                  </a:lnTo>
                  <a:cubicBezTo>
                    <a:pt x="18507" y="948"/>
                    <a:pt x="18056" y="1016"/>
                    <a:pt x="17570" y="1106"/>
                  </a:cubicBezTo>
                  <a:lnTo>
                    <a:pt x="16329" y="1332"/>
                  </a:lnTo>
                  <a:cubicBezTo>
                    <a:pt x="16645" y="903"/>
                    <a:pt x="16938" y="463"/>
                    <a:pt x="17198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4864958" y="2995482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20" y="0"/>
                  </a:moveTo>
                  <a:lnTo>
                    <a:pt x="9446" y="418"/>
                  </a:lnTo>
                  <a:cubicBezTo>
                    <a:pt x="7381" y="2099"/>
                    <a:pt x="4187" y="2415"/>
                    <a:pt x="2438" y="4322"/>
                  </a:cubicBezTo>
                  <a:cubicBezTo>
                    <a:pt x="1" y="6793"/>
                    <a:pt x="554" y="10449"/>
                    <a:pt x="1163" y="13474"/>
                  </a:cubicBezTo>
                  <a:cubicBezTo>
                    <a:pt x="4029" y="12548"/>
                    <a:pt x="7234" y="12627"/>
                    <a:pt x="8712" y="9479"/>
                  </a:cubicBezTo>
                  <a:cubicBezTo>
                    <a:pt x="10213" y="6714"/>
                    <a:pt x="9039" y="3397"/>
                    <a:pt x="9829" y="407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4907549" y="3080664"/>
              <a:ext cx="240549" cy="369112"/>
            </a:xfrm>
            <a:custGeom>
              <a:avLst/>
              <a:gdLst/>
              <a:ahLst/>
              <a:cxnLst/>
              <a:rect l="l" t="t" r="r" b="b"/>
              <a:pathLst>
                <a:path w="7009" h="10755" extrusionOk="0">
                  <a:moveTo>
                    <a:pt x="6535" y="1"/>
                  </a:moveTo>
                  <a:lnTo>
                    <a:pt x="6219" y="441"/>
                  </a:lnTo>
                  <a:cubicBezTo>
                    <a:pt x="6027" y="723"/>
                    <a:pt x="5733" y="1118"/>
                    <a:pt x="5406" y="1614"/>
                  </a:cubicBezTo>
                  <a:cubicBezTo>
                    <a:pt x="5079" y="2100"/>
                    <a:pt x="4684" y="2664"/>
                    <a:pt x="4289" y="3285"/>
                  </a:cubicBezTo>
                  <a:cubicBezTo>
                    <a:pt x="4120" y="3544"/>
                    <a:pt x="3950" y="3804"/>
                    <a:pt x="3781" y="4063"/>
                  </a:cubicBezTo>
                  <a:lnTo>
                    <a:pt x="3747" y="3781"/>
                  </a:lnTo>
                  <a:lnTo>
                    <a:pt x="3713" y="3409"/>
                  </a:lnTo>
                  <a:cubicBezTo>
                    <a:pt x="3702" y="3285"/>
                    <a:pt x="3680" y="3160"/>
                    <a:pt x="3680" y="3036"/>
                  </a:cubicBezTo>
                  <a:lnTo>
                    <a:pt x="3646" y="2675"/>
                  </a:lnTo>
                  <a:cubicBezTo>
                    <a:pt x="3646" y="2551"/>
                    <a:pt x="3623" y="2427"/>
                    <a:pt x="3623" y="2303"/>
                  </a:cubicBezTo>
                  <a:cubicBezTo>
                    <a:pt x="3623" y="2043"/>
                    <a:pt x="3623" y="1795"/>
                    <a:pt x="3601" y="1547"/>
                  </a:cubicBezTo>
                  <a:cubicBezTo>
                    <a:pt x="3555" y="1795"/>
                    <a:pt x="3510" y="2043"/>
                    <a:pt x="3465" y="2292"/>
                  </a:cubicBezTo>
                  <a:cubicBezTo>
                    <a:pt x="3443" y="2416"/>
                    <a:pt x="3431" y="2540"/>
                    <a:pt x="3431" y="2664"/>
                  </a:cubicBezTo>
                  <a:cubicBezTo>
                    <a:pt x="3420" y="2799"/>
                    <a:pt x="3420" y="2923"/>
                    <a:pt x="3409" y="3048"/>
                  </a:cubicBezTo>
                  <a:cubicBezTo>
                    <a:pt x="3409" y="3183"/>
                    <a:pt x="3409" y="3307"/>
                    <a:pt x="3409" y="3431"/>
                  </a:cubicBezTo>
                  <a:lnTo>
                    <a:pt x="3431" y="3815"/>
                  </a:lnTo>
                  <a:cubicBezTo>
                    <a:pt x="3443" y="4052"/>
                    <a:pt x="3465" y="4278"/>
                    <a:pt x="3488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3" y="6275"/>
                    <a:pt x="2382" y="6264"/>
                  </a:cubicBezTo>
                  <a:cubicBezTo>
                    <a:pt x="2348" y="6117"/>
                    <a:pt x="2325" y="5970"/>
                    <a:pt x="2292" y="5823"/>
                  </a:cubicBezTo>
                  <a:cubicBezTo>
                    <a:pt x="2269" y="5677"/>
                    <a:pt x="2269" y="5519"/>
                    <a:pt x="2258" y="5372"/>
                  </a:cubicBezTo>
                  <a:cubicBezTo>
                    <a:pt x="2247" y="5214"/>
                    <a:pt x="2258" y="5067"/>
                    <a:pt x="2258" y="4909"/>
                  </a:cubicBezTo>
                  <a:lnTo>
                    <a:pt x="2269" y="3973"/>
                  </a:lnTo>
                  <a:cubicBezTo>
                    <a:pt x="2269" y="3657"/>
                    <a:pt x="2258" y="3352"/>
                    <a:pt x="2224" y="3036"/>
                  </a:cubicBezTo>
                  <a:cubicBezTo>
                    <a:pt x="2201" y="3194"/>
                    <a:pt x="2179" y="3352"/>
                    <a:pt x="2168" y="3499"/>
                  </a:cubicBezTo>
                  <a:cubicBezTo>
                    <a:pt x="2145" y="3657"/>
                    <a:pt x="2122" y="3815"/>
                    <a:pt x="2100" y="3962"/>
                  </a:cubicBezTo>
                  <a:cubicBezTo>
                    <a:pt x="2055" y="4278"/>
                    <a:pt x="2010" y="4582"/>
                    <a:pt x="1976" y="4898"/>
                  </a:cubicBezTo>
                  <a:cubicBezTo>
                    <a:pt x="1953" y="5056"/>
                    <a:pt x="1953" y="5214"/>
                    <a:pt x="1942" y="5372"/>
                  </a:cubicBezTo>
                  <a:cubicBezTo>
                    <a:pt x="1942" y="5530"/>
                    <a:pt x="1953" y="5699"/>
                    <a:pt x="1976" y="5857"/>
                  </a:cubicBezTo>
                  <a:cubicBezTo>
                    <a:pt x="1987" y="6027"/>
                    <a:pt x="2021" y="6185"/>
                    <a:pt x="2055" y="6343"/>
                  </a:cubicBezTo>
                  <a:cubicBezTo>
                    <a:pt x="2100" y="6467"/>
                    <a:pt x="2134" y="6602"/>
                    <a:pt x="2179" y="6726"/>
                  </a:cubicBezTo>
                  <a:cubicBezTo>
                    <a:pt x="2077" y="6895"/>
                    <a:pt x="1976" y="7076"/>
                    <a:pt x="1885" y="7234"/>
                  </a:cubicBezTo>
                  <a:cubicBezTo>
                    <a:pt x="1536" y="7843"/>
                    <a:pt x="1231" y="8419"/>
                    <a:pt x="949" y="8927"/>
                  </a:cubicBezTo>
                  <a:cubicBezTo>
                    <a:pt x="926" y="8408"/>
                    <a:pt x="892" y="7888"/>
                    <a:pt x="859" y="7381"/>
                  </a:cubicBezTo>
                  <a:cubicBezTo>
                    <a:pt x="847" y="7053"/>
                    <a:pt x="836" y="6726"/>
                    <a:pt x="813" y="6410"/>
                  </a:cubicBezTo>
                  <a:cubicBezTo>
                    <a:pt x="791" y="6083"/>
                    <a:pt x="768" y="5756"/>
                    <a:pt x="734" y="5429"/>
                  </a:cubicBezTo>
                  <a:cubicBezTo>
                    <a:pt x="689" y="5756"/>
                    <a:pt x="655" y="6083"/>
                    <a:pt x="622" y="6399"/>
                  </a:cubicBezTo>
                  <a:cubicBezTo>
                    <a:pt x="599" y="6726"/>
                    <a:pt x="576" y="7053"/>
                    <a:pt x="565" y="7381"/>
                  </a:cubicBezTo>
                  <a:cubicBezTo>
                    <a:pt x="565" y="8024"/>
                    <a:pt x="588" y="8690"/>
                    <a:pt x="633" y="9344"/>
                  </a:cubicBezTo>
                  <a:lnTo>
                    <a:pt x="633" y="9355"/>
                  </a:lnTo>
                  <a:lnTo>
                    <a:pt x="633" y="9367"/>
                  </a:lnTo>
                  <a:cubicBezTo>
                    <a:pt x="633" y="9401"/>
                    <a:pt x="644" y="9423"/>
                    <a:pt x="667" y="9434"/>
                  </a:cubicBezTo>
                  <a:cubicBezTo>
                    <a:pt x="497" y="9762"/>
                    <a:pt x="351" y="10055"/>
                    <a:pt x="238" y="10269"/>
                  </a:cubicBezTo>
                  <a:lnTo>
                    <a:pt x="1" y="10755"/>
                  </a:lnTo>
                  <a:cubicBezTo>
                    <a:pt x="1" y="10755"/>
                    <a:pt x="103" y="10597"/>
                    <a:pt x="306" y="10315"/>
                  </a:cubicBezTo>
                  <a:cubicBezTo>
                    <a:pt x="441" y="10100"/>
                    <a:pt x="622" y="9818"/>
                    <a:pt x="836" y="9502"/>
                  </a:cubicBezTo>
                  <a:cubicBezTo>
                    <a:pt x="960" y="9468"/>
                    <a:pt x="1096" y="9446"/>
                    <a:pt x="1220" y="9412"/>
                  </a:cubicBezTo>
                  <a:cubicBezTo>
                    <a:pt x="1344" y="9378"/>
                    <a:pt x="1479" y="9310"/>
                    <a:pt x="1592" y="9254"/>
                  </a:cubicBezTo>
                  <a:cubicBezTo>
                    <a:pt x="1705" y="9197"/>
                    <a:pt x="1818" y="9130"/>
                    <a:pt x="1931" y="9062"/>
                  </a:cubicBezTo>
                  <a:lnTo>
                    <a:pt x="2247" y="8836"/>
                  </a:lnTo>
                  <a:cubicBezTo>
                    <a:pt x="2450" y="8678"/>
                    <a:pt x="2641" y="8509"/>
                    <a:pt x="2822" y="8340"/>
                  </a:cubicBezTo>
                  <a:cubicBezTo>
                    <a:pt x="3003" y="8159"/>
                    <a:pt x="3183" y="7979"/>
                    <a:pt x="3364" y="7798"/>
                  </a:cubicBezTo>
                  <a:lnTo>
                    <a:pt x="3364" y="7798"/>
                  </a:lnTo>
                  <a:cubicBezTo>
                    <a:pt x="3138" y="7934"/>
                    <a:pt x="2935" y="8080"/>
                    <a:pt x="2732" y="8216"/>
                  </a:cubicBezTo>
                  <a:cubicBezTo>
                    <a:pt x="2619" y="8283"/>
                    <a:pt x="2517" y="8362"/>
                    <a:pt x="2416" y="8430"/>
                  </a:cubicBezTo>
                  <a:lnTo>
                    <a:pt x="2100" y="8633"/>
                  </a:lnTo>
                  <a:lnTo>
                    <a:pt x="1784" y="8814"/>
                  </a:lnTo>
                  <a:lnTo>
                    <a:pt x="1457" y="8972"/>
                  </a:lnTo>
                  <a:cubicBezTo>
                    <a:pt x="1344" y="9017"/>
                    <a:pt x="1231" y="9051"/>
                    <a:pt x="1129" y="9096"/>
                  </a:cubicBezTo>
                  <a:lnTo>
                    <a:pt x="1084" y="9096"/>
                  </a:lnTo>
                  <a:cubicBezTo>
                    <a:pt x="1400" y="8599"/>
                    <a:pt x="1773" y="8024"/>
                    <a:pt x="2145" y="7403"/>
                  </a:cubicBezTo>
                  <a:cubicBezTo>
                    <a:pt x="2247" y="7245"/>
                    <a:pt x="2348" y="7065"/>
                    <a:pt x="2450" y="6907"/>
                  </a:cubicBezTo>
                  <a:cubicBezTo>
                    <a:pt x="2687" y="6783"/>
                    <a:pt x="2946" y="6658"/>
                    <a:pt x="3194" y="6534"/>
                  </a:cubicBezTo>
                  <a:cubicBezTo>
                    <a:pt x="3443" y="6410"/>
                    <a:pt x="3691" y="6286"/>
                    <a:pt x="3939" y="6151"/>
                  </a:cubicBezTo>
                  <a:cubicBezTo>
                    <a:pt x="4187" y="6027"/>
                    <a:pt x="4436" y="5880"/>
                    <a:pt x="4673" y="5733"/>
                  </a:cubicBezTo>
                  <a:cubicBezTo>
                    <a:pt x="4797" y="5665"/>
                    <a:pt x="4910" y="5575"/>
                    <a:pt x="5022" y="5485"/>
                  </a:cubicBezTo>
                  <a:cubicBezTo>
                    <a:pt x="5135" y="5406"/>
                    <a:pt x="5237" y="5304"/>
                    <a:pt x="5338" y="5203"/>
                  </a:cubicBezTo>
                  <a:lnTo>
                    <a:pt x="5338" y="5203"/>
                  </a:lnTo>
                  <a:cubicBezTo>
                    <a:pt x="5214" y="5271"/>
                    <a:pt x="5101" y="5350"/>
                    <a:pt x="4977" y="5406"/>
                  </a:cubicBezTo>
                  <a:cubicBezTo>
                    <a:pt x="4842" y="5474"/>
                    <a:pt x="4729" y="5541"/>
                    <a:pt x="4594" y="5586"/>
                  </a:cubicBezTo>
                  <a:cubicBezTo>
                    <a:pt x="4345" y="5699"/>
                    <a:pt x="4086" y="5801"/>
                    <a:pt x="3826" y="5914"/>
                  </a:cubicBezTo>
                  <a:cubicBezTo>
                    <a:pt x="3476" y="6060"/>
                    <a:pt x="3127" y="6218"/>
                    <a:pt x="2766" y="6376"/>
                  </a:cubicBezTo>
                  <a:cubicBezTo>
                    <a:pt x="2957" y="6060"/>
                    <a:pt x="3138" y="5744"/>
                    <a:pt x="3330" y="5417"/>
                  </a:cubicBezTo>
                  <a:cubicBezTo>
                    <a:pt x="3476" y="5180"/>
                    <a:pt x="3623" y="4943"/>
                    <a:pt x="3770" y="4706"/>
                  </a:cubicBezTo>
                  <a:lnTo>
                    <a:pt x="4142" y="4661"/>
                  </a:lnTo>
                  <a:cubicBezTo>
                    <a:pt x="4300" y="4627"/>
                    <a:pt x="4447" y="4593"/>
                    <a:pt x="4594" y="4560"/>
                  </a:cubicBezTo>
                  <a:cubicBezTo>
                    <a:pt x="4887" y="4469"/>
                    <a:pt x="5180" y="4368"/>
                    <a:pt x="5463" y="4232"/>
                  </a:cubicBezTo>
                  <a:cubicBezTo>
                    <a:pt x="5733" y="4108"/>
                    <a:pt x="6004" y="3962"/>
                    <a:pt x="6264" y="3792"/>
                  </a:cubicBezTo>
                  <a:cubicBezTo>
                    <a:pt x="6512" y="3634"/>
                    <a:pt x="6771" y="3476"/>
                    <a:pt x="7008" y="3296"/>
                  </a:cubicBezTo>
                  <a:lnTo>
                    <a:pt x="7008" y="3296"/>
                  </a:lnTo>
                  <a:cubicBezTo>
                    <a:pt x="6444" y="3510"/>
                    <a:pt x="5903" y="3758"/>
                    <a:pt x="5350" y="3973"/>
                  </a:cubicBezTo>
                  <a:cubicBezTo>
                    <a:pt x="5203" y="4018"/>
                    <a:pt x="5068" y="4074"/>
                    <a:pt x="4932" y="4108"/>
                  </a:cubicBezTo>
                  <a:cubicBezTo>
                    <a:pt x="4797" y="4153"/>
                    <a:pt x="4650" y="4199"/>
                    <a:pt x="4515" y="4232"/>
                  </a:cubicBezTo>
                  <a:cubicBezTo>
                    <a:pt x="4368" y="4266"/>
                    <a:pt x="4233" y="4289"/>
                    <a:pt x="4086" y="4311"/>
                  </a:cubicBezTo>
                  <a:lnTo>
                    <a:pt x="4007" y="4323"/>
                  </a:lnTo>
                  <a:cubicBezTo>
                    <a:pt x="4199" y="4029"/>
                    <a:pt x="4368" y="3736"/>
                    <a:pt x="4548" y="3454"/>
                  </a:cubicBezTo>
                  <a:cubicBezTo>
                    <a:pt x="4932" y="2822"/>
                    <a:pt x="5271" y="2224"/>
                    <a:pt x="5575" y="1716"/>
                  </a:cubicBezTo>
                  <a:cubicBezTo>
                    <a:pt x="5869" y="1208"/>
                    <a:pt x="6106" y="768"/>
                    <a:pt x="6275" y="475"/>
                  </a:cubicBezTo>
                  <a:lnTo>
                    <a:pt x="6535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4643457" y="3330754"/>
              <a:ext cx="230459" cy="159622"/>
            </a:xfrm>
            <a:custGeom>
              <a:avLst/>
              <a:gdLst/>
              <a:ahLst/>
              <a:cxnLst/>
              <a:rect l="l" t="t" r="r" b="b"/>
              <a:pathLst>
                <a:path w="6715" h="4651" extrusionOk="0">
                  <a:moveTo>
                    <a:pt x="3464" y="1"/>
                  </a:moveTo>
                  <a:cubicBezTo>
                    <a:pt x="2887" y="1"/>
                    <a:pt x="2322" y="113"/>
                    <a:pt x="1794" y="331"/>
                  </a:cubicBezTo>
                  <a:cubicBezTo>
                    <a:pt x="745" y="737"/>
                    <a:pt x="102" y="1594"/>
                    <a:pt x="0" y="2633"/>
                  </a:cubicBezTo>
                  <a:cubicBezTo>
                    <a:pt x="316" y="3682"/>
                    <a:pt x="1681" y="4404"/>
                    <a:pt x="2663" y="4596"/>
                  </a:cubicBezTo>
                  <a:cubicBezTo>
                    <a:pt x="2896" y="4633"/>
                    <a:pt x="3129" y="4651"/>
                    <a:pt x="3361" y="4651"/>
                  </a:cubicBezTo>
                  <a:cubicBezTo>
                    <a:pt x="4625" y="4651"/>
                    <a:pt x="5847" y="4116"/>
                    <a:pt x="6714" y="3163"/>
                  </a:cubicBezTo>
                  <a:cubicBezTo>
                    <a:pt x="6714" y="2994"/>
                    <a:pt x="6703" y="2813"/>
                    <a:pt x="6658" y="2644"/>
                  </a:cubicBezTo>
                  <a:lnTo>
                    <a:pt x="6534" y="1651"/>
                  </a:lnTo>
                  <a:cubicBezTo>
                    <a:pt x="5687" y="872"/>
                    <a:pt x="4864" y="37"/>
                    <a:pt x="3622" y="3"/>
                  </a:cubicBezTo>
                  <a:cubicBezTo>
                    <a:pt x="3570" y="2"/>
                    <a:pt x="3517" y="1"/>
                    <a:pt x="346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4727095" y="3343109"/>
              <a:ext cx="156499" cy="152003"/>
            </a:xfrm>
            <a:custGeom>
              <a:avLst/>
              <a:gdLst/>
              <a:ahLst/>
              <a:cxnLst/>
              <a:rect l="l" t="t" r="r" b="b"/>
              <a:pathLst>
                <a:path w="4560" h="4429" extrusionOk="0">
                  <a:moveTo>
                    <a:pt x="1371" y="1"/>
                  </a:moveTo>
                  <a:cubicBezTo>
                    <a:pt x="1011" y="1"/>
                    <a:pt x="360" y="339"/>
                    <a:pt x="892" y="648"/>
                  </a:cubicBezTo>
                  <a:cubicBezTo>
                    <a:pt x="820" y="631"/>
                    <a:pt x="735" y="621"/>
                    <a:pt x="647" y="621"/>
                  </a:cubicBezTo>
                  <a:cubicBezTo>
                    <a:pt x="377" y="621"/>
                    <a:pt x="80" y="714"/>
                    <a:pt x="46" y="986"/>
                  </a:cubicBezTo>
                  <a:cubicBezTo>
                    <a:pt x="1" y="1302"/>
                    <a:pt x="373" y="1675"/>
                    <a:pt x="678" y="1697"/>
                  </a:cubicBezTo>
                  <a:cubicBezTo>
                    <a:pt x="166" y="1921"/>
                    <a:pt x="77" y="2618"/>
                    <a:pt x="678" y="2618"/>
                  </a:cubicBezTo>
                  <a:cubicBezTo>
                    <a:pt x="713" y="2618"/>
                    <a:pt x="751" y="2616"/>
                    <a:pt x="790" y="2611"/>
                  </a:cubicBezTo>
                  <a:lnTo>
                    <a:pt x="790" y="2611"/>
                  </a:lnTo>
                  <a:cubicBezTo>
                    <a:pt x="565" y="2713"/>
                    <a:pt x="170" y="2972"/>
                    <a:pt x="260" y="3277"/>
                  </a:cubicBezTo>
                  <a:cubicBezTo>
                    <a:pt x="350" y="3548"/>
                    <a:pt x="689" y="3514"/>
                    <a:pt x="915" y="3525"/>
                  </a:cubicBezTo>
                  <a:cubicBezTo>
                    <a:pt x="820" y="4207"/>
                    <a:pt x="1219" y="4429"/>
                    <a:pt x="1706" y="4429"/>
                  </a:cubicBezTo>
                  <a:cubicBezTo>
                    <a:pt x="2034" y="4429"/>
                    <a:pt x="2401" y="4329"/>
                    <a:pt x="2686" y="4202"/>
                  </a:cubicBezTo>
                  <a:cubicBezTo>
                    <a:pt x="3205" y="3977"/>
                    <a:pt x="3668" y="3638"/>
                    <a:pt x="4040" y="3198"/>
                  </a:cubicBezTo>
                  <a:cubicBezTo>
                    <a:pt x="4401" y="2758"/>
                    <a:pt x="4559" y="2239"/>
                    <a:pt x="4243" y="1708"/>
                  </a:cubicBezTo>
                  <a:cubicBezTo>
                    <a:pt x="4097" y="1460"/>
                    <a:pt x="3905" y="1246"/>
                    <a:pt x="3657" y="1076"/>
                  </a:cubicBezTo>
                  <a:cubicBezTo>
                    <a:pt x="3453" y="941"/>
                    <a:pt x="3228" y="941"/>
                    <a:pt x="3002" y="840"/>
                  </a:cubicBezTo>
                  <a:cubicBezTo>
                    <a:pt x="2449" y="591"/>
                    <a:pt x="2066" y="83"/>
                    <a:pt x="1434" y="4"/>
                  </a:cubicBezTo>
                  <a:cubicBezTo>
                    <a:pt x="1414" y="2"/>
                    <a:pt x="1393" y="1"/>
                    <a:pt x="137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4642290" y="3421084"/>
              <a:ext cx="231626" cy="91806"/>
            </a:xfrm>
            <a:custGeom>
              <a:avLst/>
              <a:gdLst/>
              <a:ahLst/>
              <a:cxnLst/>
              <a:rect l="l" t="t" r="r" b="b"/>
              <a:pathLst>
                <a:path w="6749" h="2675" extrusionOk="0">
                  <a:moveTo>
                    <a:pt x="34" y="1"/>
                  </a:moveTo>
                  <a:cubicBezTo>
                    <a:pt x="0" y="260"/>
                    <a:pt x="12" y="520"/>
                    <a:pt x="45" y="779"/>
                  </a:cubicBezTo>
                  <a:cubicBezTo>
                    <a:pt x="237" y="2111"/>
                    <a:pt x="1930" y="2652"/>
                    <a:pt x="3092" y="2675"/>
                  </a:cubicBezTo>
                  <a:cubicBezTo>
                    <a:pt x="3916" y="2652"/>
                    <a:pt x="4728" y="2415"/>
                    <a:pt x="5428" y="1975"/>
                  </a:cubicBezTo>
                  <a:cubicBezTo>
                    <a:pt x="5744" y="1817"/>
                    <a:pt x="6037" y="1614"/>
                    <a:pt x="6308" y="1377"/>
                  </a:cubicBezTo>
                  <a:cubicBezTo>
                    <a:pt x="6500" y="1163"/>
                    <a:pt x="6647" y="915"/>
                    <a:pt x="6726" y="644"/>
                  </a:cubicBezTo>
                  <a:cubicBezTo>
                    <a:pt x="6726" y="633"/>
                    <a:pt x="6737" y="610"/>
                    <a:pt x="6737" y="587"/>
                  </a:cubicBezTo>
                  <a:cubicBezTo>
                    <a:pt x="6737" y="576"/>
                    <a:pt x="6748" y="554"/>
                    <a:pt x="6748" y="531"/>
                  </a:cubicBezTo>
                  <a:lnTo>
                    <a:pt x="6748" y="531"/>
                  </a:lnTo>
                  <a:cubicBezTo>
                    <a:pt x="6173" y="1185"/>
                    <a:pt x="5405" y="1659"/>
                    <a:pt x="4559" y="1862"/>
                  </a:cubicBezTo>
                  <a:cubicBezTo>
                    <a:pt x="4178" y="1968"/>
                    <a:pt x="3789" y="2021"/>
                    <a:pt x="3398" y="2021"/>
                  </a:cubicBezTo>
                  <a:cubicBezTo>
                    <a:pt x="3164" y="2021"/>
                    <a:pt x="2930" y="2002"/>
                    <a:pt x="2697" y="1964"/>
                  </a:cubicBezTo>
                  <a:cubicBezTo>
                    <a:pt x="1715" y="1772"/>
                    <a:pt x="350" y="1050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4746451" y="3437352"/>
              <a:ext cx="123209" cy="30236"/>
            </a:xfrm>
            <a:custGeom>
              <a:avLst/>
              <a:gdLst/>
              <a:ahLst/>
              <a:cxnLst/>
              <a:rect l="l" t="t" r="r" b="b"/>
              <a:pathLst>
                <a:path w="3590" h="881" extrusionOk="0">
                  <a:moveTo>
                    <a:pt x="3589" y="1"/>
                  </a:moveTo>
                  <a:cubicBezTo>
                    <a:pt x="3589" y="1"/>
                    <a:pt x="3544" y="34"/>
                    <a:pt x="3476" y="102"/>
                  </a:cubicBezTo>
                  <a:cubicBezTo>
                    <a:pt x="3420" y="147"/>
                    <a:pt x="3375" y="181"/>
                    <a:pt x="3318" y="215"/>
                  </a:cubicBezTo>
                  <a:cubicBezTo>
                    <a:pt x="3262" y="260"/>
                    <a:pt x="3183" y="294"/>
                    <a:pt x="3115" y="328"/>
                  </a:cubicBezTo>
                  <a:cubicBezTo>
                    <a:pt x="3036" y="373"/>
                    <a:pt x="2957" y="418"/>
                    <a:pt x="2856" y="441"/>
                  </a:cubicBezTo>
                  <a:cubicBezTo>
                    <a:pt x="2765" y="474"/>
                    <a:pt x="2664" y="508"/>
                    <a:pt x="2562" y="542"/>
                  </a:cubicBezTo>
                  <a:lnTo>
                    <a:pt x="2393" y="576"/>
                  </a:lnTo>
                  <a:lnTo>
                    <a:pt x="2235" y="610"/>
                  </a:lnTo>
                  <a:cubicBezTo>
                    <a:pt x="2122" y="644"/>
                    <a:pt x="1998" y="655"/>
                    <a:pt x="1885" y="666"/>
                  </a:cubicBezTo>
                  <a:cubicBezTo>
                    <a:pt x="1772" y="678"/>
                    <a:pt x="1648" y="700"/>
                    <a:pt x="1535" y="711"/>
                  </a:cubicBezTo>
                  <a:cubicBezTo>
                    <a:pt x="1423" y="711"/>
                    <a:pt x="1310" y="723"/>
                    <a:pt x="1197" y="723"/>
                  </a:cubicBezTo>
                  <a:cubicBezTo>
                    <a:pt x="971" y="734"/>
                    <a:pt x="768" y="734"/>
                    <a:pt x="588" y="734"/>
                  </a:cubicBezTo>
                  <a:cubicBezTo>
                    <a:pt x="527" y="734"/>
                    <a:pt x="472" y="739"/>
                    <a:pt x="422" y="739"/>
                  </a:cubicBezTo>
                  <a:cubicBezTo>
                    <a:pt x="397" y="739"/>
                    <a:pt x="373" y="738"/>
                    <a:pt x="351" y="734"/>
                  </a:cubicBezTo>
                  <a:lnTo>
                    <a:pt x="159" y="734"/>
                  </a:lnTo>
                  <a:cubicBezTo>
                    <a:pt x="57" y="723"/>
                    <a:pt x="1" y="723"/>
                    <a:pt x="1" y="723"/>
                  </a:cubicBezTo>
                  <a:lnTo>
                    <a:pt x="1" y="723"/>
                  </a:lnTo>
                  <a:cubicBezTo>
                    <a:pt x="181" y="768"/>
                    <a:pt x="384" y="813"/>
                    <a:pt x="576" y="836"/>
                  </a:cubicBezTo>
                  <a:cubicBezTo>
                    <a:pt x="666" y="847"/>
                    <a:pt x="757" y="858"/>
                    <a:pt x="858" y="858"/>
                  </a:cubicBezTo>
                  <a:cubicBezTo>
                    <a:pt x="960" y="869"/>
                    <a:pt x="1073" y="881"/>
                    <a:pt x="1186" y="881"/>
                  </a:cubicBezTo>
                  <a:cubicBezTo>
                    <a:pt x="1298" y="881"/>
                    <a:pt x="1423" y="869"/>
                    <a:pt x="1535" y="869"/>
                  </a:cubicBezTo>
                  <a:cubicBezTo>
                    <a:pt x="1648" y="858"/>
                    <a:pt x="1772" y="858"/>
                    <a:pt x="1896" y="836"/>
                  </a:cubicBezTo>
                  <a:cubicBezTo>
                    <a:pt x="2009" y="813"/>
                    <a:pt x="2133" y="802"/>
                    <a:pt x="2246" y="768"/>
                  </a:cubicBezTo>
                  <a:cubicBezTo>
                    <a:pt x="2359" y="745"/>
                    <a:pt x="2472" y="711"/>
                    <a:pt x="2585" y="678"/>
                  </a:cubicBezTo>
                  <a:cubicBezTo>
                    <a:pt x="2686" y="644"/>
                    <a:pt x="2799" y="599"/>
                    <a:pt x="2889" y="553"/>
                  </a:cubicBezTo>
                  <a:cubicBezTo>
                    <a:pt x="2980" y="520"/>
                    <a:pt x="3070" y="474"/>
                    <a:pt x="3149" y="418"/>
                  </a:cubicBezTo>
                  <a:cubicBezTo>
                    <a:pt x="3217" y="373"/>
                    <a:pt x="3284" y="317"/>
                    <a:pt x="3352" y="260"/>
                  </a:cubicBezTo>
                  <a:cubicBezTo>
                    <a:pt x="3397" y="226"/>
                    <a:pt x="3442" y="181"/>
                    <a:pt x="3488" y="125"/>
                  </a:cubicBezTo>
                  <a:cubicBezTo>
                    <a:pt x="3555" y="46"/>
                    <a:pt x="3589" y="1"/>
                    <a:pt x="358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4772019" y="3445108"/>
              <a:ext cx="70116" cy="13591"/>
            </a:xfrm>
            <a:custGeom>
              <a:avLst/>
              <a:gdLst/>
              <a:ahLst/>
              <a:cxnLst/>
              <a:rect l="l" t="t" r="r" b="b"/>
              <a:pathLst>
                <a:path w="2043" h="396" extrusionOk="0">
                  <a:moveTo>
                    <a:pt x="2043" y="0"/>
                  </a:moveTo>
                  <a:cubicBezTo>
                    <a:pt x="2043" y="0"/>
                    <a:pt x="1907" y="0"/>
                    <a:pt x="1716" y="23"/>
                  </a:cubicBezTo>
                  <a:cubicBezTo>
                    <a:pt x="1614" y="23"/>
                    <a:pt x="1501" y="23"/>
                    <a:pt x="1388" y="45"/>
                  </a:cubicBezTo>
                  <a:cubicBezTo>
                    <a:pt x="1264" y="57"/>
                    <a:pt x="1140" y="68"/>
                    <a:pt x="1016" y="68"/>
                  </a:cubicBezTo>
                  <a:cubicBezTo>
                    <a:pt x="933" y="68"/>
                    <a:pt x="846" y="73"/>
                    <a:pt x="763" y="73"/>
                  </a:cubicBezTo>
                  <a:cubicBezTo>
                    <a:pt x="721" y="73"/>
                    <a:pt x="681" y="72"/>
                    <a:pt x="644" y="68"/>
                  </a:cubicBezTo>
                  <a:cubicBezTo>
                    <a:pt x="606" y="68"/>
                    <a:pt x="568" y="73"/>
                    <a:pt x="531" y="73"/>
                  </a:cubicBezTo>
                  <a:cubicBezTo>
                    <a:pt x="512" y="73"/>
                    <a:pt x="493" y="72"/>
                    <a:pt x="474" y="68"/>
                  </a:cubicBezTo>
                  <a:cubicBezTo>
                    <a:pt x="418" y="57"/>
                    <a:pt x="373" y="57"/>
                    <a:pt x="328" y="57"/>
                  </a:cubicBezTo>
                  <a:cubicBezTo>
                    <a:pt x="283" y="45"/>
                    <a:pt x="237" y="45"/>
                    <a:pt x="192" y="34"/>
                  </a:cubicBezTo>
                  <a:lnTo>
                    <a:pt x="91" y="12"/>
                  </a:lnTo>
                  <a:cubicBezTo>
                    <a:pt x="34" y="12"/>
                    <a:pt x="1" y="0"/>
                    <a:pt x="0" y="0"/>
                  </a:cubicBezTo>
                  <a:lnTo>
                    <a:pt x="0" y="0"/>
                  </a:lnTo>
                  <a:cubicBezTo>
                    <a:pt x="23" y="12"/>
                    <a:pt x="57" y="34"/>
                    <a:pt x="79" y="45"/>
                  </a:cubicBezTo>
                  <a:cubicBezTo>
                    <a:pt x="113" y="57"/>
                    <a:pt x="136" y="79"/>
                    <a:pt x="170" y="102"/>
                  </a:cubicBezTo>
                  <a:cubicBezTo>
                    <a:pt x="215" y="124"/>
                    <a:pt x="249" y="147"/>
                    <a:pt x="294" y="158"/>
                  </a:cubicBezTo>
                  <a:cubicBezTo>
                    <a:pt x="350" y="169"/>
                    <a:pt x="395" y="215"/>
                    <a:pt x="452" y="226"/>
                  </a:cubicBezTo>
                  <a:cubicBezTo>
                    <a:pt x="508" y="237"/>
                    <a:pt x="565" y="294"/>
                    <a:pt x="632" y="294"/>
                  </a:cubicBezTo>
                  <a:cubicBezTo>
                    <a:pt x="689" y="305"/>
                    <a:pt x="757" y="395"/>
                    <a:pt x="824" y="395"/>
                  </a:cubicBezTo>
                  <a:lnTo>
                    <a:pt x="1016" y="395"/>
                  </a:lnTo>
                  <a:cubicBezTo>
                    <a:pt x="1084" y="395"/>
                    <a:pt x="1151" y="294"/>
                    <a:pt x="1219" y="294"/>
                  </a:cubicBezTo>
                  <a:cubicBezTo>
                    <a:pt x="1276" y="294"/>
                    <a:pt x="1343" y="192"/>
                    <a:pt x="1400" y="181"/>
                  </a:cubicBezTo>
                  <a:cubicBezTo>
                    <a:pt x="1513" y="169"/>
                    <a:pt x="1625" y="136"/>
                    <a:pt x="1727" y="113"/>
                  </a:cubicBezTo>
                  <a:cubicBezTo>
                    <a:pt x="1829" y="79"/>
                    <a:pt x="1941" y="45"/>
                    <a:pt x="20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4783654" y="3435018"/>
              <a:ext cx="58481" cy="10776"/>
            </a:xfrm>
            <a:custGeom>
              <a:avLst/>
              <a:gdLst/>
              <a:ahLst/>
              <a:cxnLst/>
              <a:rect l="l" t="t" r="r" b="b"/>
              <a:pathLst>
                <a:path w="1704" h="314" extrusionOk="0">
                  <a:moveTo>
                    <a:pt x="0" y="1"/>
                  </a:moveTo>
                  <a:cubicBezTo>
                    <a:pt x="0" y="1"/>
                    <a:pt x="23" y="23"/>
                    <a:pt x="68" y="23"/>
                  </a:cubicBezTo>
                  <a:cubicBezTo>
                    <a:pt x="113" y="69"/>
                    <a:pt x="181" y="102"/>
                    <a:pt x="237" y="125"/>
                  </a:cubicBezTo>
                  <a:cubicBezTo>
                    <a:pt x="282" y="148"/>
                    <a:pt x="316" y="170"/>
                    <a:pt x="361" y="181"/>
                  </a:cubicBezTo>
                  <a:cubicBezTo>
                    <a:pt x="406" y="204"/>
                    <a:pt x="451" y="215"/>
                    <a:pt x="508" y="238"/>
                  </a:cubicBezTo>
                  <a:cubicBezTo>
                    <a:pt x="553" y="249"/>
                    <a:pt x="609" y="260"/>
                    <a:pt x="666" y="272"/>
                  </a:cubicBezTo>
                  <a:lnTo>
                    <a:pt x="824" y="294"/>
                  </a:lnTo>
                  <a:cubicBezTo>
                    <a:pt x="880" y="306"/>
                    <a:pt x="937" y="306"/>
                    <a:pt x="993" y="306"/>
                  </a:cubicBezTo>
                  <a:cubicBezTo>
                    <a:pt x="1021" y="311"/>
                    <a:pt x="1049" y="314"/>
                    <a:pt x="1078" y="314"/>
                  </a:cubicBezTo>
                  <a:cubicBezTo>
                    <a:pt x="1106" y="314"/>
                    <a:pt x="1134" y="311"/>
                    <a:pt x="1162" y="306"/>
                  </a:cubicBezTo>
                  <a:cubicBezTo>
                    <a:pt x="1253" y="306"/>
                    <a:pt x="1343" y="283"/>
                    <a:pt x="1444" y="260"/>
                  </a:cubicBezTo>
                  <a:cubicBezTo>
                    <a:pt x="1501" y="249"/>
                    <a:pt x="1569" y="227"/>
                    <a:pt x="1636" y="204"/>
                  </a:cubicBezTo>
                  <a:lnTo>
                    <a:pt x="1704" y="181"/>
                  </a:lnTo>
                  <a:lnTo>
                    <a:pt x="1433" y="181"/>
                  </a:lnTo>
                  <a:cubicBezTo>
                    <a:pt x="1411" y="176"/>
                    <a:pt x="1388" y="173"/>
                    <a:pt x="1365" y="173"/>
                  </a:cubicBezTo>
                  <a:cubicBezTo>
                    <a:pt x="1343" y="173"/>
                    <a:pt x="1320" y="176"/>
                    <a:pt x="1298" y="181"/>
                  </a:cubicBezTo>
                  <a:lnTo>
                    <a:pt x="1162" y="181"/>
                  </a:lnTo>
                  <a:cubicBezTo>
                    <a:pt x="1061" y="181"/>
                    <a:pt x="948" y="170"/>
                    <a:pt x="846" y="159"/>
                  </a:cubicBezTo>
                  <a:cubicBezTo>
                    <a:pt x="745" y="136"/>
                    <a:pt x="632" y="136"/>
                    <a:pt x="542" y="114"/>
                  </a:cubicBezTo>
                  <a:cubicBezTo>
                    <a:pt x="485" y="102"/>
                    <a:pt x="440" y="102"/>
                    <a:pt x="395" y="91"/>
                  </a:cubicBezTo>
                  <a:cubicBezTo>
                    <a:pt x="350" y="80"/>
                    <a:pt x="316" y="69"/>
                    <a:pt x="271" y="69"/>
                  </a:cubicBezTo>
                  <a:cubicBezTo>
                    <a:pt x="192" y="46"/>
                    <a:pt x="124" y="23"/>
                    <a:pt x="79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4792543" y="3188017"/>
              <a:ext cx="160755" cy="264092"/>
            </a:xfrm>
            <a:custGeom>
              <a:avLst/>
              <a:gdLst/>
              <a:ahLst/>
              <a:cxnLst/>
              <a:rect l="l" t="t" r="r" b="b"/>
              <a:pathLst>
                <a:path w="4684" h="7695" extrusionOk="0">
                  <a:moveTo>
                    <a:pt x="1736" y="1"/>
                  </a:moveTo>
                  <a:cubicBezTo>
                    <a:pt x="1625" y="1"/>
                    <a:pt x="1513" y="11"/>
                    <a:pt x="1400" y="32"/>
                  </a:cubicBezTo>
                  <a:lnTo>
                    <a:pt x="1276" y="66"/>
                  </a:lnTo>
                  <a:cubicBezTo>
                    <a:pt x="1140" y="179"/>
                    <a:pt x="1005" y="303"/>
                    <a:pt x="881" y="450"/>
                  </a:cubicBezTo>
                  <a:cubicBezTo>
                    <a:pt x="192" y="1251"/>
                    <a:pt x="1" y="2323"/>
                    <a:pt x="1" y="3373"/>
                  </a:cubicBezTo>
                  <a:cubicBezTo>
                    <a:pt x="1" y="4004"/>
                    <a:pt x="238" y="4715"/>
                    <a:pt x="474" y="5302"/>
                  </a:cubicBezTo>
                  <a:cubicBezTo>
                    <a:pt x="858" y="6216"/>
                    <a:pt x="1422" y="7288"/>
                    <a:pt x="2336" y="7694"/>
                  </a:cubicBezTo>
                  <a:lnTo>
                    <a:pt x="2404" y="7694"/>
                  </a:lnTo>
                  <a:cubicBezTo>
                    <a:pt x="2754" y="7299"/>
                    <a:pt x="3047" y="6859"/>
                    <a:pt x="3284" y="6397"/>
                  </a:cubicBezTo>
                  <a:cubicBezTo>
                    <a:pt x="4063" y="4873"/>
                    <a:pt x="4683" y="2921"/>
                    <a:pt x="3758" y="1330"/>
                  </a:cubicBezTo>
                  <a:cubicBezTo>
                    <a:pt x="3311" y="565"/>
                    <a:pt x="2557" y="1"/>
                    <a:pt x="173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4801054" y="3306455"/>
              <a:ext cx="133642" cy="147988"/>
            </a:xfrm>
            <a:custGeom>
              <a:avLst/>
              <a:gdLst/>
              <a:ahLst/>
              <a:cxnLst/>
              <a:rect l="l" t="t" r="r" b="b"/>
              <a:pathLst>
                <a:path w="3894" h="4312" extrusionOk="0">
                  <a:moveTo>
                    <a:pt x="1140" y="1"/>
                  </a:moveTo>
                  <a:cubicBezTo>
                    <a:pt x="937" y="12"/>
                    <a:pt x="915" y="215"/>
                    <a:pt x="971" y="395"/>
                  </a:cubicBezTo>
                  <a:cubicBezTo>
                    <a:pt x="915" y="256"/>
                    <a:pt x="782" y="177"/>
                    <a:pt x="645" y="177"/>
                  </a:cubicBezTo>
                  <a:cubicBezTo>
                    <a:pt x="561" y="177"/>
                    <a:pt x="476" y="207"/>
                    <a:pt x="407" y="271"/>
                  </a:cubicBezTo>
                  <a:cubicBezTo>
                    <a:pt x="1" y="576"/>
                    <a:pt x="46" y="1524"/>
                    <a:pt x="114" y="1953"/>
                  </a:cubicBezTo>
                  <a:cubicBezTo>
                    <a:pt x="272" y="2901"/>
                    <a:pt x="1298" y="3657"/>
                    <a:pt x="1863" y="4311"/>
                  </a:cubicBezTo>
                  <a:lnTo>
                    <a:pt x="2551" y="3961"/>
                  </a:lnTo>
                  <a:cubicBezTo>
                    <a:pt x="2811" y="3374"/>
                    <a:pt x="3194" y="2833"/>
                    <a:pt x="3476" y="2269"/>
                  </a:cubicBezTo>
                  <a:cubicBezTo>
                    <a:pt x="3623" y="1930"/>
                    <a:pt x="3894" y="1479"/>
                    <a:pt x="3713" y="1118"/>
                  </a:cubicBezTo>
                  <a:cubicBezTo>
                    <a:pt x="3606" y="857"/>
                    <a:pt x="3329" y="723"/>
                    <a:pt x="3052" y="723"/>
                  </a:cubicBezTo>
                  <a:cubicBezTo>
                    <a:pt x="2862" y="723"/>
                    <a:pt x="2673" y="786"/>
                    <a:pt x="2540" y="915"/>
                  </a:cubicBezTo>
                  <a:cubicBezTo>
                    <a:pt x="2596" y="700"/>
                    <a:pt x="2630" y="294"/>
                    <a:pt x="2393" y="181"/>
                  </a:cubicBezTo>
                  <a:cubicBezTo>
                    <a:pt x="2335" y="148"/>
                    <a:pt x="2277" y="133"/>
                    <a:pt x="2220" y="133"/>
                  </a:cubicBezTo>
                  <a:cubicBezTo>
                    <a:pt x="1991" y="133"/>
                    <a:pt x="1775" y="364"/>
                    <a:pt x="1603" y="463"/>
                  </a:cubicBezTo>
                  <a:cubicBezTo>
                    <a:pt x="1513" y="339"/>
                    <a:pt x="1344" y="1"/>
                    <a:pt x="114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4761552" y="3190282"/>
              <a:ext cx="110819" cy="262273"/>
            </a:xfrm>
            <a:custGeom>
              <a:avLst/>
              <a:gdLst/>
              <a:ahLst/>
              <a:cxnLst/>
              <a:rect l="l" t="t" r="r" b="b"/>
              <a:pathLst>
                <a:path w="3229" h="7642" extrusionOk="0">
                  <a:moveTo>
                    <a:pt x="2179" y="0"/>
                  </a:moveTo>
                  <a:cubicBezTo>
                    <a:pt x="1524" y="181"/>
                    <a:pt x="847" y="598"/>
                    <a:pt x="565" y="1196"/>
                  </a:cubicBezTo>
                  <a:cubicBezTo>
                    <a:pt x="125" y="2088"/>
                    <a:pt x="12" y="2675"/>
                    <a:pt x="1" y="3701"/>
                  </a:cubicBezTo>
                  <a:cubicBezTo>
                    <a:pt x="1" y="4379"/>
                    <a:pt x="430" y="5462"/>
                    <a:pt x="870" y="6037"/>
                  </a:cubicBezTo>
                  <a:cubicBezTo>
                    <a:pt x="1311" y="6645"/>
                    <a:pt x="2402" y="7641"/>
                    <a:pt x="3178" y="7641"/>
                  </a:cubicBezTo>
                  <a:cubicBezTo>
                    <a:pt x="3195" y="7641"/>
                    <a:pt x="3211" y="7641"/>
                    <a:pt x="3228" y="7640"/>
                  </a:cubicBezTo>
                  <a:cubicBezTo>
                    <a:pt x="2337" y="7222"/>
                    <a:pt x="1761" y="6150"/>
                    <a:pt x="1377" y="5236"/>
                  </a:cubicBezTo>
                  <a:cubicBezTo>
                    <a:pt x="1141" y="4661"/>
                    <a:pt x="904" y="3938"/>
                    <a:pt x="904" y="3307"/>
                  </a:cubicBezTo>
                  <a:cubicBezTo>
                    <a:pt x="904" y="2268"/>
                    <a:pt x="1095" y="1185"/>
                    <a:pt x="1784" y="384"/>
                  </a:cubicBezTo>
                  <a:cubicBezTo>
                    <a:pt x="1908" y="249"/>
                    <a:pt x="2043" y="113"/>
                    <a:pt x="2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4827000" y="3371114"/>
              <a:ext cx="60060" cy="88752"/>
            </a:xfrm>
            <a:custGeom>
              <a:avLst/>
              <a:gdLst/>
              <a:ahLst/>
              <a:cxnLst/>
              <a:rect l="l" t="t" r="r" b="b"/>
              <a:pathLst>
                <a:path w="1750" h="2586" extrusionOk="0">
                  <a:moveTo>
                    <a:pt x="12" y="1"/>
                  </a:moveTo>
                  <a:cubicBezTo>
                    <a:pt x="12" y="1"/>
                    <a:pt x="1" y="57"/>
                    <a:pt x="23" y="136"/>
                  </a:cubicBezTo>
                  <a:cubicBezTo>
                    <a:pt x="23" y="193"/>
                    <a:pt x="23" y="249"/>
                    <a:pt x="35" y="294"/>
                  </a:cubicBezTo>
                  <a:cubicBezTo>
                    <a:pt x="46" y="362"/>
                    <a:pt x="69" y="430"/>
                    <a:pt x="91" y="497"/>
                  </a:cubicBezTo>
                  <a:cubicBezTo>
                    <a:pt x="102" y="576"/>
                    <a:pt x="136" y="655"/>
                    <a:pt x="170" y="734"/>
                  </a:cubicBezTo>
                  <a:cubicBezTo>
                    <a:pt x="204" y="813"/>
                    <a:pt x="249" y="892"/>
                    <a:pt x="283" y="983"/>
                  </a:cubicBezTo>
                  <a:cubicBezTo>
                    <a:pt x="328" y="1062"/>
                    <a:pt x="373" y="1152"/>
                    <a:pt x="430" y="1231"/>
                  </a:cubicBezTo>
                  <a:cubicBezTo>
                    <a:pt x="475" y="1321"/>
                    <a:pt x="542" y="1400"/>
                    <a:pt x="599" y="1479"/>
                  </a:cubicBezTo>
                  <a:cubicBezTo>
                    <a:pt x="712" y="1637"/>
                    <a:pt x="836" y="1795"/>
                    <a:pt x="971" y="1931"/>
                  </a:cubicBezTo>
                  <a:cubicBezTo>
                    <a:pt x="1095" y="2055"/>
                    <a:pt x="1220" y="2179"/>
                    <a:pt x="1344" y="2292"/>
                  </a:cubicBezTo>
                  <a:cubicBezTo>
                    <a:pt x="1479" y="2393"/>
                    <a:pt x="1614" y="2495"/>
                    <a:pt x="1750" y="2585"/>
                  </a:cubicBezTo>
                  <a:cubicBezTo>
                    <a:pt x="1727" y="2551"/>
                    <a:pt x="1693" y="2517"/>
                    <a:pt x="1660" y="2483"/>
                  </a:cubicBezTo>
                  <a:cubicBezTo>
                    <a:pt x="1592" y="2427"/>
                    <a:pt x="1513" y="2325"/>
                    <a:pt x="1411" y="2224"/>
                  </a:cubicBezTo>
                  <a:cubicBezTo>
                    <a:pt x="1321" y="2122"/>
                    <a:pt x="1197" y="1976"/>
                    <a:pt x="1084" y="1840"/>
                  </a:cubicBezTo>
                  <a:cubicBezTo>
                    <a:pt x="1028" y="1773"/>
                    <a:pt x="971" y="1694"/>
                    <a:pt x="904" y="1615"/>
                  </a:cubicBezTo>
                  <a:cubicBezTo>
                    <a:pt x="847" y="1547"/>
                    <a:pt x="791" y="1468"/>
                    <a:pt x="723" y="1389"/>
                  </a:cubicBezTo>
                  <a:cubicBezTo>
                    <a:pt x="667" y="1299"/>
                    <a:pt x="610" y="1220"/>
                    <a:pt x="565" y="1141"/>
                  </a:cubicBezTo>
                  <a:cubicBezTo>
                    <a:pt x="509" y="1062"/>
                    <a:pt x="463" y="983"/>
                    <a:pt x="407" y="904"/>
                  </a:cubicBezTo>
                  <a:cubicBezTo>
                    <a:pt x="351" y="836"/>
                    <a:pt x="294" y="757"/>
                    <a:pt x="260" y="678"/>
                  </a:cubicBezTo>
                  <a:cubicBezTo>
                    <a:pt x="238" y="610"/>
                    <a:pt x="193" y="531"/>
                    <a:pt x="159" y="464"/>
                  </a:cubicBezTo>
                  <a:cubicBezTo>
                    <a:pt x="136" y="407"/>
                    <a:pt x="114" y="351"/>
                    <a:pt x="91" y="283"/>
                  </a:cubicBezTo>
                  <a:cubicBezTo>
                    <a:pt x="69" y="238"/>
                    <a:pt x="57" y="182"/>
                    <a:pt x="46" y="1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4847146" y="3377326"/>
              <a:ext cx="33359" cy="74406"/>
            </a:xfrm>
            <a:custGeom>
              <a:avLst/>
              <a:gdLst/>
              <a:ahLst/>
              <a:cxnLst/>
              <a:rect l="l" t="t" r="r" b="b"/>
              <a:pathLst>
                <a:path w="972" h="2168" extrusionOk="0">
                  <a:moveTo>
                    <a:pt x="1" y="1"/>
                  </a:moveTo>
                  <a:cubicBezTo>
                    <a:pt x="1" y="1"/>
                    <a:pt x="1" y="34"/>
                    <a:pt x="1" y="91"/>
                  </a:cubicBezTo>
                  <a:cubicBezTo>
                    <a:pt x="12" y="192"/>
                    <a:pt x="23" y="283"/>
                    <a:pt x="46" y="373"/>
                  </a:cubicBezTo>
                  <a:cubicBezTo>
                    <a:pt x="68" y="474"/>
                    <a:pt x="102" y="610"/>
                    <a:pt x="136" y="745"/>
                  </a:cubicBezTo>
                  <a:cubicBezTo>
                    <a:pt x="181" y="892"/>
                    <a:pt x="226" y="1027"/>
                    <a:pt x="283" y="1174"/>
                  </a:cubicBezTo>
                  <a:cubicBezTo>
                    <a:pt x="317" y="1230"/>
                    <a:pt x="350" y="1309"/>
                    <a:pt x="384" y="1377"/>
                  </a:cubicBezTo>
                  <a:cubicBezTo>
                    <a:pt x="418" y="1445"/>
                    <a:pt x="452" y="1513"/>
                    <a:pt x="497" y="1569"/>
                  </a:cubicBezTo>
                  <a:cubicBezTo>
                    <a:pt x="531" y="1625"/>
                    <a:pt x="565" y="1693"/>
                    <a:pt x="599" y="1738"/>
                  </a:cubicBezTo>
                  <a:lnTo>
                    <a:pt x="712" y="1896"/>
                  </a:lnTo>
                  <a:cubicBezTo>
                    <a:pt x="768" y="1964"/>
                    <a:pt x="836" y="2032"/>
                    <a:pt x="892" y="2099"/>
                  </a:cubicBezTo>
                  <a:lnTo>
                    <a:pt x="971" y="2167"/>
                  </a:lnTo>
                  <a:cubicBezTo>
                    <a:pt x="971" y="2167"/>
                    <a:pt x="948" y="2133"/>
                    <a:pt x="926" y="2077"/>
                  </a:cubicBezTo>
                  <a:cubicBezTo>
                    <a:pt x="892" y="2020"/>
                    <a:pt x="836" y="1941"/>
                    <a:pt x="791" y="1840"/>
                  </a:cubicBezTo>
                  <a:cubicBezTo>
                    <a:pt x="768" y="1783"/>
                    <a:pt x="734" y="1738"/>
                    <a:pt x="700" y="1682"/>
                  </a:cubicBezTo>
                  <a:cubicBezTo>
                    <a:pt x="678" y="1625"/>
                    <a:pt x="655" y="1558"/>
                    <a:pt x="621" y="1501"/>
                  </a:cubicBezTo>
                  <a:cubicBezTo>
                    <a:pt x="554" y="1377"/>
                    <a:pt x="497" y="1242"/>
                    <a:pt x="441" y="1106"/>
                  </a:cubicBezTo>
                  <a:cubicBezTo>
                    <a:pt x="384" y="971"/>
                    <a:pt x="328" y="836"/>
                    <a:pt x="283" y="700"/>
                  </a:cubicBezTo>
                  <a:cubicBezTo>
                    <a:pt x="226" y="576"/>
                    <a:pt x="181" y="452"/>
                    <a:pt x="136" y="350"/>
                  </a:cubicBezTo>
                  <a:cubicBezTo>
                    <a:pt x="91" y="237"/>
                    <a:pt x="57" y="158"/>
                    <a:pt x="34" y="91"/>
                  </a:cubicBezTo>
                  <a:cubicBezTo>
                    <a:pt x="12" y="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4865335" y="3387794"/>
              <a:ext cx="17881" cy="69738"/>
            </a:xfrm>
            <a:custGeom>
              <a:avLst/>
              <a:gdLst/>
              <a:ahLst/>
              <a:cxnLst/>
              <a:rect l="l" t="t" r="r" b="b"/>
              <a:pathLst>
                <a:path w="521" h="2032" extrusionOk="0">
                  <a:moveTo>
                    <a:pt x="12" y="0"/>
                  </a:moveTo>
                  <a:cubicBezTo>
                    <a:pt x="1" y="113"/>
                    <a:pt x="1" y="226"/>
                    <a:pt x="12" y="327"/>
                  </a:cubicBezTo>
                  <a:cubicBezTo>
                    <a:pt x="12" y="384"/>
                    <a:pt x="12" y="440"/>
                    <a:pt x="12" y="497"/>
                  </a:cubicBezTo>
                  <a:cubicBezTo>
                    <a:pt x="24" y="553"/>
                    <a:pt x="35" y="610"/>
                    <a:pt x="35" y="666"/>
                  </a:cubicBezTo>
                  <a:cubicBezTo>
                    <a:pt x="57" y="790"/>
                    <a:pt x="80" y="925"/>
                    <a:pt x="114" y="1050"/>
                  </a:cubicBezTo>
                  <a:cubicBezTo>
                    <a:pt x="159" y="1185"/>
                    <a:pt x="193" y="1309"/>
                    <a:pt x="238" y="1422"/>
                  </a:cubicBezTo>
                  <a:cubicBezTo>
                    <a:pt x="272" y="1524"/>
                    <a:pt x="317" y="1636"/>
                    <a:pt x="362" y="1738"/>
                  </a:cubicBezTo>
                  <a:cubicBezTo>
                    <a:pt x="418" y="1839"/>
                    <a:pt x="464" y="1930"/>
                    <a:pt x="520" y="2031"/>
                  </a:cubicBezTo>
                  <a:cubicBezTo>
                    <a:pt x="520" y="2031"/>
                    <a:pt x="497" y="1896"/>
                    <a:pt x="452" y="1704"/>
                  </a:cubicBezTo>
                  <a:cubicBezTo>
                    <a:pt x="441" y="1659"/>
                    <a:pt x="430" y="1603"/>
                    <a:pt x="418" y="1546"/>
                  </a:cubicBezTo>
                  <a:cubicBezTo>
                    <a:pt x="396" y="1501"/>
                    <a:pt x="396" y="1445"/>
                    <a:pt x="373" y="1377"/>
                  </a:cubicBezTo>
                  <a:cubicBezTo>
                    <a:pt x="351" y="1264"/>
                    <a:pt x="306" y="1140"/>
                    <a:pt x="272" y="1016"/>
                  </a:cubicBezTo>
                  <a:cubicBezTo>
                    <a:pt x="249" y="892"/>
                    <a:pt x="215" y="756"/>
                    <a:pt x="182" y="643"/>
                  </a:cubicBezTo>
                  <a:cubicBezTo>
                    <a:pt x="170" y="587"/>
                    <a:pt x="148" y="531"/>
                    <a:pt x="136" y="474"/>
                  </a:cubicBezTo>
                  <a:cubicBezTo>
                    <a:pt x="125" y="418"/>
                    <a:pt x="114" y="373"/>
                    <a:pt x="103" y="316"/>
                  </a:cubicBezTo>
                  <a:cubicBezTo>
                    <a:pt x="57" y="124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4870381" y="3332436"/>
              <a:ext cx="223114" cy="131686"/>
            </a:xfrm>
            <a:custGeom>
              <a:avLst/>
              <a:gdLst/>
              <a:ahLst/>
              <a:cxnLst/>
              <a:rect l="l" t="t" r="r" b="b"/>
              <a:pathLst>
                <a:path w="6501" h="3837" extrusionOk="0">
                  <a:moveTo>
                    <a:pt x="4121" y="1"/>
                  </a:moveTo>
                  <a:cubicBezTo>
                    <a:pt x="3976" y="1"/>
                    <a:pt x="3828" y="8"/>
                    <a:pt x="3679" y="22"/>
                  </a:cubicBezTo>
                  <a:cubicBezTo>
                    <a:pt x="2709" y="101"/>
                    <a:pt x="1851" y="620"/>
                    <a:pt x="1197" y="1320"/>
                  </a:cubicBezTo>
                  <a:cubicBezTo>
                    <a:pt x="937" y="1613"/>
                    <a:pt x="700" y="1929"/>
                    <a:pt x="497" y="2268"/>
                  </a:cubicBezTo>
                  <a:cubicBezTo>
                    <a:pt x="260" y="2651"/>
                    <a:pt x="102" y="3080"/>
                    <a:pt x="1" y="3520"/>
                  </a:cubicBezTo>
                  <a:lnTo>
                    <a:pt x="396" y="3610"/>
                  </a:lnTo>
                  <a:cubicBezTo>
                    <a:pt x="881" y="3723"/>
                    <a:pt x="1377" y="3802"/>
                    <a:pt x="1874" y="3825"/>
                  </a:cubicBezTo>
                  <a:cubicBezTo>
                    <a:pt x="2017" y="3832"/>
                    <a:pt x="2165" y="3837"/>
                    <a:pt x="2316" y="3837"/>
                  </a:cubicBezTo>
                  <a:cubicBezTo>
                    <a:pt x="3735" y="3837"/>
                    <a:pt x="5474" y="3473"/>
                    <a:pt x="6218" y="2189"/>
                  </a:cubicBezTo>
                  <a:cubicBezTo>
                    <a:pt x="6433" y="1816"/>
                    <a:pt x="6500" y="1387"/>
                    <a:pt x="6421" y="959"/>
                  </a:cubicBezTo>
                  <a:cubicBezTo>
                    <a:pt x="6320" y="801"/>
                    <a:pt x="6184" y="654"/>
                    <a:pt x="6026" y="541"/>
                  </a:cubicBezTo>
                  <a:cubicBezTo>
                    <a:pt x="5441" y="160"/>
                    <a:pt x="4801" y="1"/>
                    <a:pt x="41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4861869" y="3366344"/>
              <a:ext cx="131686" cy="105225"/>
            </a:xfrm>
            <a:custGeom>
              <a:avLst/>
              <a:gdLst/>
              <a:ahLst/>
              <a:cxnLst/>
              <a:rect l="l" t="t" r="r" b="b"/>
              <a:pathLst>
                <a:path w="3837" h="3066" extrusionOk="0">
                  <a:moveTo>
                    <a:pt x="0" y="2668"/>
                  </a:moveTo>
                  <a:lnTo>
                    <a:pt x="0" y="2668"/>
                  </a:lnTo>
                  <a:cubicBezTo>
                    <a:pt x="0" y="2668"/>
                    <a:pt x="0" y="2668"/>
                    <a:pt x="0" y="2668"/>
                  </a:cubicBezTo>
                  <a:cubicBezTo>
                    <a:pt x="0" y="2668"/>
                    <a:pt x="0" y="2668"/>
                    <a:pt x="0" y="2668"/>
                  </a:cubicBezTo>
                  <a:close/>
                  <a:moveTo>
                    <a:pt x="2063" y="1"/>
                  </a:moveTo>
                  <a:cubicBezTo>
                    <a:pt x="1902" y="1"/>
                    <a:pt x="1746" y="27"/>
                    <a:pt x="1648" y="72"/>
                  </a:cubicBezTo>
                  <a:cubicBezTo>
                    <a:pt x="655" y="546"/>
                    <a:pt x="362" y="1720"/>
                    <a:pt x="0" y="2668"/>
                  </a:cubicBezTo>
                  <a:lnTo>
                    <a:pt x="0" y="2668"/>
                  </a:lnTo>
                  <a:cubicBezTo>
                    <a:pt x="4" y="2657"/>
                    <a:pt x="24" y="2653"/>
                    <a:pt x="57" y="2653"/>
                  </a:cubicBezTo>
                  <a:cubicBezTo>
                    <a:pt x="311" y="2653"/>
                    <a:pt x="1326" y="2928"/>
                    <a:pt x="1456" y="2938"/>
                  </a:cubicBezTo>
                  <a:cubicBezTo>
                    <a:pt x="1817" y="2984"/>
                    <a:pt x="2167" y="3065"/>
                    <a:pt x="2500" y="3065"/>
                  </a:cubicBezTo>
                  <a:cubicBezTo>
                    <a:pt x="2833" y="3065"/>
                    <a:pt x="3149" y="2984"/>
                    <a:pt x="3442" y="2701"/>
                  </a:cubicBezTo>
                  <a:cubicBezTo>
                    <a:pt x="3649" y="2495"/>
                    <a:pt x="3813" y="1943"/>
                    <a:pt x="3381" y="1943"/>
                  </a:cubicBezTo>
                  <a:cubicBezTo>
                    <a:pt x="3365" y="1943"/>
                    <a:pt x="3348" y="1944"/>
                    <a:pt x="3329" y="1945"/>
                  </a:cubicBezTo>
                  <a:cubicBezTo>
                    <a:pt x="3529" y="1757"/>
                    <a:pt x="3837" y="1177"/>
                    <a:pt x="3357" y="1177"/>
                  </a:cubicBezTo>
                  <a:cubicBezTo>
                    <a:pt x="3348" y="1177"/>
                    <a:pt x="3339" y="1178"/>
                    <a:pt x="3329" y="1178"/>
                  </a:cubicBezTo>
                  <a:cubicBezTo>
                    <a:pt x="3515" y="781"/>
                    <a:pt x="3302" y="428"/>
                    <a:pt x="2960" y="428"/>
                  </a:cubicBezTo>
                  <a:cubicBezTo>
                    <a:pt x="2846" y="428"/>
                    <a:pt x="2717" y="467"/>
                    <a:pt x="2584" y="557"/>
                  </a:cubicBezTo>
                  <a:cubicBezTo>
                    <a:pt x="2889" y="157"/>
                    <a:pt x="2459" y="1"/>
                    <a:pt x="206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4862624" y="3304980"/>
              <a:ext cx="228537" cy="148297"/>
            </a:xfrm>
            <a:custGeom>
              <a:avLst/>
              <a:gdLst/>
              <a:ahLst/>
              <a:cxnLst/>
              <a:rect l="l" t="t" r="r" b="b"/>
              <a:pathLst>
                <a:path w="6659" h="4321" extrusionOk="0">
                  <a:moveTo>
                    <a:pt x="4151" y="1"/>
                  </a:moveTo>
                  <a:cubicBezTo>
                    <a:pt x="3342" y="1"/>
                    <a:pt x="2521" y="267"/>
                    <a:pt x="1976" y="732"/>
                  </a:cubicBezTo>
                  <a:cubicBezTo>
                    <a:pt x="892" y="1601"/>
                    <a:pt x="1" y="2831"/>
                    <a:pt x="204" y="4320"/>
                  </a:cubicBezTo>
                  <a:lnTo>
                    <a:pt x="238" y="4320"/>
                  </a:lnTo>
                  <a:cubicBezTo>
                    <a:pt x="328" y="3880"/>
                    <a:pt x="497" y="3451"/>
                    <a:pt x="734" y="3068"/>
                  </a:cubicBezTo>
                  <a:cubicBezTo>
                    <a:pt x="938" y="2729"/>
                    <a:pt x="1175" y="2413"/>
                    <a:pt x="1434" y="2120"/>
                  </a:cubicBezTo>
                  <a:cubicBezTo>
                    <a:pt x="2089" y="1420"/>
                    <a:pt x="2946" y="901"/>
                    <a:pt x="3917" y="822"/>
                  </a:cubicBezTo>
                  <a:cubicBezTo>
                    <a:pt x="4066" y="808"/>
                    <a:pt x="4212" y="801"/>
                    <a:pt x="4357" y="801"/>
                  </a:cubicBezTo>
                  <a:cubicBezTo>
                    <a:pt x="5035" y="801"/>
                    <a:pt x="5667" y="960"/>
                    <a:pt x="6252" y="1341"/>
                  </a:cubicBezTo>
                  <a:cubicBezTo>
                    <a:pt x="6410" y="1454"/>
                    <a:pt x="6557" y="1601"/>
                    <a:pt x="6659" y="1770"/>
                  </a:cubicBezTo>
                  <a:cubicBezTo>
                    <a:pt x="6602" y="1409"/>
                    <a:pt x="6433" y="1082"/>
                    <a:pt x="6196" y="811"/>
                  </a:cubicBezTo>
                  <a:cubicBezTo>
                    <a:pt x="5702" y="250"/>
                    <a:pt x="4933" y="1"/>
                    <a:pt x="4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4868836" y="3367648"/>
              <a:ext cx="74406" cy="86795"/>
            </a:xfrm>
            <a:custGeom>
              <a:avLst/>
              <a:gdLst/>
              <a:ahLst/>
              <a:cxnLst/>
              <a:rect l="l" t="t" r="r" b="b"/>
              <a:pathLst>
                <a:path w="2168" h="2529" extrusionOk="0">
                  <a:moveTo>
                    <a:pt x="2167" y="0"/>
                  </a:moveTo>
                  <a:cubicBezTo>
                    <a:pt x="2167" y="0"/>
                    <a:pt x="1986" y="113"/>
                    <a:pt x="1716" y="305"/>
                  </a:cubicBezTo>
                  <a:cubicBezTo>
                    <a:pt x="1592" y="395"/>
                    <a:pt x="1445" y="508"/>
                    <a:pt x="1287" y="632"/>
                  </a:cubicBezTo>
                  <a:cubicBezTo>
                    <a:pt x="1140" y="756"/>
                    <a:pt x="982" y="903"/>
                    <a:pt x="824" y="1061"/>
                  </a:cubicBezTo>
                  <a:cubicBezTo>
                    <a:pt x="757" y="1140"/>
                    <a:pt x="678" y="1219"/>
                    <a:pt x="610" y="1298"/>
                  </a:cubicBezTo>
                  <a:cubicBezTo>
                    <a:pt x="542" y="1377"/>
                    <a:pt x="486" y="1467"/>
                    <a:pt x="429" y="1546"/>
                  </a:cubicBezTo>
                  <a:cubicBezTo>
                    <a:pt x="362" y="1625"/>
                    <a:pt x="305" y="1704"/>
                    <a:pt x="260" y="1783"/>
                  </a:cubicBezTo>
                  <a:cubicBezTo>
                    <a:pt x="226" y="1874"/>
                    <a:pt x="170" y="1941"/>
                    <a:pt x="147" y="2020"/>
                  </a:cubicBezTo>
                  <a:cubicBezTo>
                    <a:pt x="113" y="2088"/>
                    <a:pt x="80" y="2156"/>
                    <a:pt x="68" y="2235"/>
                  </a:cubicBezTo>
                  <a:cubicBezTo>
                    <a:pt x="46" y="2280"/>
                    <a:pt x="34" y="2336"/>
                    <a:pt x="23" y="2393"/>
                  </a:cubicBezTo>
                  <a:cubicBezTo>
                    <a:pt x="1" y="2483"/>
                    <a:pt x="1" y="2528"/>
                    <a:pt x="1" y="2528"/>
                  </a:cubicBezTo>
                  <a:lnTo>
                    <a:pt x="46" y="2404"/>
                  </a:lnTo>
                  <a:cubicBezTo>
                    <a:pt x="68" y="2359"/>
                    <a:pt x="91" y="2314"/>
                    <a:pt x="113" y="2257"/>
                  </a:cubicBezTo>
                  <a:cubicBezTo>
                    <a:pt x="147" y="2201"/>
                    <a:pt x="181" y="2144"/>
                    <a:pt x="226" y="2065"/>
                  </a:cubicBezTo>
                  <a:cubicBezTo>
                    <a:pt x="260" y="1998"/>
                    <a:pt x="305" y="1930"/>
                    <a:pt x="362" y="1862"/>
                  </a:cubicBezTo>
                  <a:cubicBezTo>
                    <a:pt x="418" y="1783"/>
                    <a:pt x="486" y="1704"/>
                    <a:pt x="531" y="1637"/>
                  </a:cubicBezTo>
                  <a:cubicBezTo>
                    <a:pt x="587" y="1558"/>
                    <a:pt x="666" y="1490"/>
                    <a:pt x="734" y="1411"/>
                  </a:cubicBezTo>
                  <a:cubicBezTo>
                    <a:pt x="802" y="1332"/>
                    <a:pt x="869" y="1253"/>
                    <a:pt x="948" y="1174"/>
                  </a:cubicBezTo>
                  <a:cubicBezTo>
                    <a:pt x="1095" y="1027"/>
                    <a:pt x="1242" y="881"/>
                    <a:pt x="1388" y="745"/>
                  </a:cubicBezTo>
                  <a:cubicBezTo>
                    <a:pt x="1524" y="610"/>
                    <a:pt x="1659" y="486"/>
                    <a:pt x="1772" y="373"/>
                  </a:cubicBezTo>
                  <a:lnTo>
                    <a:pt x="2054" y="113"/>
                  </a:lnTo>
                  <a:cubicBezTo>
                    <a:pt x="2133" y="46"/>
                    <a:pt x="2167" y="0"/>
                    <a:pt x="216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4874259" y="3380415"/>
              <a:ext cx="85628" cy="70528"/>
            </a:xfrm>
            <a:custGeom>
              <a:avLst/>
              <a:gdLst/>
              <a:ahLst/>
              <a:cxnLst/>
              <a:rect l="l" t="t" r="r" b="b"/>
              <a:pathLst>
                <a:path w="2495" h="2055" extrusionOk="0">
                  <a:moveTo>
                    <a:pt x="2494" y="1"/>
                  </a:moveTo>
                  <a:cubicBezTo>
                    <a:pt x="2494" y="1"/>
                    <a:pt x="2302" y="69"/>
                    <a:pt x="2020" y="204"/>
                  </a:cubicBezTo>
                  <a:cubicBezTo>
                    <a:pt x="1885" y="272"/>
                    <a:pt x="1727" y="351"/>
                    <a:pt x="1558" y="452"/>
                  </a:cubicBezTo>
                  <a:cubicBezTo>
                    <a:pt x="1388" y="554"/>
                    <a:pt x="1219" y="667"/>
                    <a:pt x="1050" y="779"/>
                  </a:cubicBezTo>
                  <a:cubicBezTo>
                    <a:pt x="960" y="847"/>
                    <a:pt x="881" y="915"/>
                    <a:pt x="802" y="971"/>
                  </a:cubicBezTo>
                  <a:cubicBezTo>
                    <a:pt x="723" y="1039"/>
                    <a:pt x="644" y="1107"/>
                    <a:pt x="576" y="1186"/>
                  </a:cubicBezTo>
                  <a:cubicBezTo>
                    <a:pt x="508" y="1242"/>
                    <a:pt x="441" y="1321"/>
                    <a:pt x="384" y="1389"/>
                  </a:cubicBezTo>
                  <a:cubicBezTo>
                    <a:pt x="328" y="1456"/>
                    <a:pt x="283" y="1524"/>
                    <a:pt x="226" y="1592"/>
                  </a:cubicBezTo>
                  <a:cubicBezTo>
                    <a:pt x="192" y="1648"/>
                    <a:pt x="158" y="1716"/>
                    <a:pt x="125" y="1772"/>
                  </a:cubicBezTo>
                  <a:cubicBezTo>
                    <a:pt x="91" y="1818"/>
                    <a:pt x="68" y="1874"/>
                    <a:pt x="57" y="1919"/>
                  </a:cubicBezTo>
                  <a:cubicBezTo>
                    <a:pt x="23" y="2009"/>
                    <a:pt x="1" y="2054"/>
                    <a:pt x="1" y="2054"/>
                  </a:cubicBezTo>
                  <a:cubicBezTo>
                    <a:pt x="1" y="2054"/>
                    <a:pt x="34" y="2021"/>
                    <a:pt x="79" y="1942"/>
                  </a:cubicBezTo>
                  <a:cubicBezTo>
                    <a:pt x="113" y="1897"/>
                    <a:pt x="136" y="1851"/>
                    <a:pt x="170" y="1806"/>
                  </a:cubicBezTo>
                  <a:cubicBezTo>
                    <a:pt x="215" y="1761"/>
                    <a:pt x="260" y="1705"/>
                    <a:pt x="305" y="1648"/>
                  </a:cubicBezTo>
                  <a:cubicBezTo>
                    <a:pt x="350" y="1592"/>
                    <a:pt x="418" y="1524"/>
                    <a:pt x="474" y="1468"/>
                  </a:cubicBezTo>
                  <a:cubicBezTo>
                    <a:pt x="531" y="1411"/>
                    <a:pt x="599" y="1344"/>
                    <a:pt x="678" y="1287"/>
                  </a:cubicBezTo>
                  <a:cubicBezTo>
                    <a:pt x="745" y="1219"/>
                    <a:pt x="824" y="1163"/>
                    <a:pt x="903" y="1095"/>
                  </a:cubicBezTo>
                  <a:cubicBezTo>
                    <a:pt x="982" y="1039"/>
                    <a:pt x="1061" y="971"/>
                    <a:pt x="1140" y="915"/>
                  </a:cubicBezTo>
                  <a:cubicBezTo>
                    <a:pt x="1309" y="802"/>
                    <a:pt x="1479" y="678"/>
                    <a:pt x="1637" y="576"/>
                  </a:cubicBezTo>
                  <a:cubicBezTo>
                    <a:pt x="1795" y="475"/>
                    <a:pt x="1941" y="373"/>
                    <a:pt x="2077" y="283"/>
                  </a:cubicBezTo>
                  <a:cubicBezTo>
                    <a:pt x="2201" y="204"/>
                    <a:pt x="2302" y="125"/>
                    <a:pt x="2381" y="80"/>
                  </a:cubicBezTo>
                  <a:cubicBezTo>
                    <a:pt x="2460" y="23"/>
                    <a:pt x="2494" y="1"/>
                    <a:pt x="249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4876970" y="3414907"/>
              <a:ext cx="60438" cy="34114"/>
            </a:xfrm>
            <a:custGeom>
              <a:avLst/>
              <a:gdLst/>
              <a:ahLst/>
              <a:cxnLst/>
              <a:rect l="l" t="t" r="r" b="b"/>
              <a:pathLst>
                <a:path w="1761" h="994" extrusionOk="0">
                  <a:moveTo>
                    <a:pt x="1671" y="0"/>
                  </a:moveTo>
                  <a:cubicBezTo>
                    <a:pt x="1592" y="11"/>
                    <a:pt x="1513" y="23"/>
                    <a:pt x="1434" y="34"/>
                  </a:cubicBezTo>
                  <a:cubicBezTo>
                    <a:pt x="1388" y="56"/>
                    <a:pt x="1321" y="45"/>
                    <a:pt x="1264" y="56"/>
                  </a:cubicBezTo>
                  <a:cubicBezTo>
                    <a:pt x="1254" y="59"/>
                    <a:pt x="1242" y="60"/>
                    <a:pt x="1228" y="60"/>
                  </a:cubicBezTo>
                  <a:cubicBezTo>
                    <a:pt x="1203" y="60"/>
                    <a:pt x="1173" y="57"/>
                    <a:pt x="1145" y="57"/>
                  </a:cubicBezTo>
                  <a:cubicBezTo>
                    <a:pt x="1119" y="57"/>
                    <a:pt x="1093" y="59"/>
                    <a:pt x="1072" y="68"/>
                  </a:cubicBezTo>
                  <a:cubicBezTo>
                    <a:pt x="1065" y="71"/>
                    <a:pt x="1057" y="72"/>
                    <a:pt x="1048" y="72"/>
                  </a:cubicBezTo>
                  <a:cubicBezTo>
                    <a:pt x="998" y="72"/>
                    <a:pt x="926" y="37"/>
                    <a:pt x="878" y="37"/>
                  </a:cubicBezTo>
                  <a:cubicBezTo>
                    <a:pt x="866" y="37"/>
                    <a:pt x="855" y="39"/>
                    <a:pt x="847" y="45"/>
                  </a:cubicBezTo>
                  <a:lnTo>
                    <a:pt x="678" y="135"/>
                  </a:lnTo>
                  <a:cubicBezTo>
                    <a:pt x="565" y="203"/>
                    <a:pt x="520" y="384"/>
                    <a:pt x="429" y="463"/>
                  </a:cubicBezTo>
                  <a:cubicBezTo>
                    <a:pt x="328" y="530"/>
                    <a:pt x="305" y="711"/>
                    <a:pt x="237" y="779"/>
                  </a:cubicBezTo>
                  <a:cubicBezTo>
                    <a:pt x="91" y="903"/>
                    <a:pt x="0" y="993"/>
                    <a:pt x="0" y="993"/>
                  </a:cubicBezTo>
                  <a:cubicBezTo>
                    <a:pt x="102" y="948"/>
                    <a:pt x="192" y="903"/>
                    <a:pt x="283" y="858"/>
                  </a:cubicBezTo>
                  <a:cubicBezTo>
                    <a:pt x="463" y="767"/>
                    <a:pt x="678" y="632"/>
                    <a:pt x="881" y="508"/>
                  </a:cubicBezTo>
                  <a:cubicBezTo>
                    <a:pt x="994" y="440"/>
                    <a:pt x="1095" y="372"/>
                    <a:pt x="1197" y="316"/>
                  </a:cubicBezTo>
                  <a:cubicBezTo>
                    <a:pt x="1242" y="282"/>
                    <a:pt x="1287" y="260"/>
                    <a:pt x="1343" y="226"/>
                  </a:cubicBezTo>
                  <a:cubicBezTo>
                    <a:pt x="1400" y="203"/>
                    <a:pt x="1445" y="181"/>
                    <a:pt x="1479" y="158"/>
                  </a:cubicBezTo>
                  <a:cubicBezTo>
                    <a:pt x="1558" y="102"/>
                    <a:pt x="1637" y="79"/>
                    <a:pt x="1682" y="56"/>
                  </a:cubicBezTo>
                  <a:cubicBezTo>
                    <a:pt x="1716" y="34"/>
                    <a:pt x="1738" y="23"/>
                    <a:pt x="176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4892071" y="3432410"/>
              <a:ext cx="48837" cy="10776"/>
            </a:xfrm>
            <a:custGeom>
              <a:avLst/>
              <a:gdLst/>
              <a:ahLst/>
              <a:cxnLst/>
              <a:rect l="l" t="t" r="r" b="b"/>
              <a:pathLst>
                <a:path w="1423" h="314" extrusionOk="0">
                  <a:moveTo>
                    <a:pt x="1068" y="1"/>
                  </a:moveTo>
                  <a:cubicBezTo>
                    <a:pt x="1027" y="1"/>
                    <a:pt x="988" y="3"/>
                    <a:pt x="948" y="9"/>
                  </a:cubicBezTo>
                  <a:cubicBezTo>
                    <a:pt x="869" y="9"/>
                    <a:pt x="779" y="32"/>
                    <a:pt x="689" y="43"/>
                  </a:cubicBezTo>
                  <a:cubicBezTo>
                    <a:pt x="520" y="77"/>
                    <a:pt x="362" y="122"/>
                    <a:pt x="204" y="201"/>
                  </a:cubicBezTo>
                  <a:cubicBezTo>
                    <a:pt x="136" y="235"/>
                    <a:pt x="68" y="269"/>
                    <a:pt x="1" y="314"/>
                  </a:cubicBezTo>
                  <a:cubicBezTo>
                    <a:pt x="80" y="303"/>
                    <a:pt x="159" y="303"/>
                    <a:pt x="226" y="291"/>
                  </a:cubicBezTo>
                  <a:cubicBezTo>
                    <a:pt x="294" y="280"/>
                    <a:pt x="373" y="269"/>
                    <a:pt x="463" y="257"/>
                  </a:cubicBezTo>
                  <a:cubicBezTo>
                    <a:pt x="542" y="246"/>
                    <a:pt x="632" y="224"/>
                    <a:pt x="723" y="212"/>
                  </a:cubicBezTo>
                  <a:cubicBezTo>
                    <a:pt x="802" y="190"/>
                    <a:pt x="892" y="178"/>
                    <a:pt x="982" y="156"/>
                  </a:cubicBezTo>
                  <a:cubicBezTo>
                    <a:pt x="1016" y="145"/>
                    <a:pt x="1061" y="133"/>
                    <a:pt x="1095" y="122"/>
                  </a:cubicBezTo>
                  <a:cubicBezTo>
                    <a:pt x="1129" y="122"/>
                    <a:pt x="1163" y="111"/>
                    <a:pt x="1197" y="99"/>
                  </a:cubicBezTo>
                  <a:cubicBezTo>
                    <a:pt x="1276" y="77"/>
                    <a:pt x="1355" y="54"/>
                    <a:pt x="1422" y="32"/>
                  </a:cubicBezTo>
                  <a:cubicBezTo>
                    <a:pt x="1343" y="20"/>
                    <a:pt x="1264" y="9"/>
                    <a:pt x="1197" y="9"/>
                  </a:cubicBezTo>
                  <a:cubicBezTo>
                    <a:pt x="1152" y="3"/>
                    <a:pt x="1109" y="1"/>
                    <a:pt x="10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4865335" y="3450531"/>
              <a:ext cx="200257" cy="172870"/>
            </a:xfrm>
            <a:custGeom>
              <a:avLst/>
              <a:gdLst/>
              <a:ahLst/>
              <a:cxnLst/>
              <a:rect l="l" t="t" r="r" b="b"/>
              <a:pathLst>
                <a:path w="5835" h="5037" extrusionOk="0">
                  <a:moveTo>
                    <a:pt x="1" y="0"/>
                  </a:moveTo>
                  <a:lnTo>
                    <a:pt x="339" y="1546"/>
                  </a:lnTo>
                  <a:cubicBezTo>
                    <a:pt x="757" y="3160"/>
                    <a:pt x="1502" y="4288"/>
                    <a:pt x="3161" y="4886"/>
                  </a:cubicBezTo>
                  <a:cubicBezTo>
                    <a:pt x="3448" y="4988"/>
                    <a:pt x="3723" y="5037"/>
                    <a:pt x="3986" y="5037"/>
                  </a:cubicBezTo>
                  <a:cubicBezTo>
                    <a:pt x="4712" y="5037"/>
                    <a:pt x="5337" y="4664"/>
                    <a:pt x="5835" y="4017"/>
                  </a:cubicBezTo>
                  <a:cubicBezTo>
                    <a:pt x="5790" y="3329"/>
                    <a:pt x="5587" y="2675"/>
                    <a:pt x="5237" y="2088"/>
                  </a:cubicBezTo>
                  <a:cubicBezTo>
                    <a:pt x="4616" y="1117"/>
                    <a:pt x="3578" y="474"/>
                    <a:pt x="2427" y="361"/>
                  </a:cubicBezTo>
                  <a:cubicBezTo>
                    <a:pt x="2100" y="327"/>
                    <a:pt x="667" y="339"/>
                    <a:pt x="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4865335" y="3450531"/>
              <a:ext cx="129592" cy="117203"/>
            </a:xfrm>
            <a:custGeom>
              <a:avLst/>
              <a:gdLst/>
              <a:ahLst/>
              <a:cxnLst/>
              <a:rect l="l" t="t" r="r" b="b"/>
              <a:pathLst>
                <a:path w="3776" h="3415" extrusionOk="0">
                  <a:moveTo>
                    <a:pt x="1" y="0"/>
                  </a:moveTo>
                  <a:lnTo>
                    <a:pt x="170" y="474"/>
                  </a:lnTo>
                  <a:cubicBezTo>
                    <a:pt x="339" y="1208"/>
                    <a:pt x="238" y="1794"/>
                    <a:pt x="622" y="2426"/>
                  </a:cubicBezTo>
                  <a:cubicBezTo>
                    <a:pt x="802" y="2754"/>
                    <a:pt x="1310" y="3103"/>
                    <a:pt x="1637" y="3306"/>
                  </a:cubicBezTo>
                  <a:cubicBezTo>
                    <a:pt x="1750" y="3382"/>
                    <a:pt x="1846" y="3415"/>
                    <a:pt x="1924" y="3415"/>
                  </a:cubicBezTo>
                  <a:cubicBezTo>
                    <a:pt x="2151" y="3415"/>
                    <a:pt x="2238" y="3140"/>
                    <a:pt x="2213" y="2821"/>
                  </a:cubicBezTo>
                  <a:lnTo>
                    <a:pt x="2213" y="2821"/>
                  </a:lnTo>
                  <a:cubicBezTo>
                    <a:pt x="2388" y="3000"/>
                    <a:pt x="2550" y="3080"/>
                    <a:pt x="2682" y="3080"/>
                  </a:cubicBezTo>
                  <a:cubicBezTo>
                    <a:pt x="2932" y="3080"/>
                    <a:pt x="3068" y="2791"/>
                    <a:pt x="2957" y="2347"/>
                  </a:cubicBezTo>
                  <a:lnTo>
                    <a:pt x="2957" y="2347"/>
                  </a:lnTo>
                  <a:cubicBezTo>
                    <a:pt x="2965" y="2348"/>
                    <a:pt x="2972" y="2348"/>
                    <a:pt x="2980" y="2348"/>
                  </a:cubicBezTo>
                  <a:cubicBezTo>
                    <a:pt x="3775" y="2348"/>
                    <a:pt x="3460" y="1139"/>
                    <a:pt x="2845" y="1095"/>
                  </a:cubicBezTo>
                  <a:cubicBezTo>
                    <a:pt x="3375" y="892"/>
                    <a:pt x="2743" y="406"/>
                    <a:pt x="2495" y="327"/>
                  </a:cubicBezTo>
                  <a:cubicBezTo>
                    <a:pt x="2309" y="270"/>
                    <a:pt x="2117" y="252"/>
                    <a:pt x="1922" y="252"/>
                  </a:cubicBezTo>
                  <a:cubicBezTo>
                    <a:pt x="1591" y="252"/>
                    <a:pt x="1254" y="304"/>
                    <a:pt x="934" y="304"/>
                  </a:cubicBezTo>
                  <a:cubicBezTo>
                    <a:pt x="593" y="304"/>
                    <a:pt x="273" y="245"/>
                    <a:pt x="1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4864958" y="3448575"/>
              <a:ext cx="228914" cy="139854"/>
            </a:xfrm>
            <a:custGeom>
              <a:avLst/>
              <a:gdLst/>
              <a:ahLst/>
              <a:cxnLst/>
              <a:rect l="l" t="t" r="r" b="b"/>
              <a:pathLst>
                <a:path w="6670" h="4075" extrusionOk="0">
                  <a:moveTo>
                    <a:pt x="1" y="1"/>
                  </a:moveTo>
                  <a:lnTo>
                    <a:pt x="12" y="57"/>
                  </a:lnTo>
                  <a:cubicBezTo>
                    <a:pt x="678" y="384"/>
                    <a:pt x="2111" y="384"/>
                    <a:pt x="2438" y="418"/>
                  </a:cubicBezTo>
                  <a:cubicBezTo>
                    <a:pt x="3578" y="542"/>
                    <a:pt x="4616" y="1174"/>
                    <a:pt x="5237" y="2145"/>
                  </a:cubicBezTo>
                  <a:cubicBezTo>
                    <a:pt x="5586" y="2732"/>
                    <a:pt x="5789" y="3397"/>
                    <a:pt x="5835" y="4074"/>
                  </a:cubicBezTo>
                  <a:cubicBezTo>
                    <a:pt x="5846" y="4052"/>
                    <a:pt x="5868" y="4041"/>
                    <a:pt x="5880" y="4018"/>
                  </a:cubicBezTo>
                  <a:cubicBezTo>
                    <a:pt x="6670" y="2969"/>
                    <a:pt x="5733" y="1163"/>
                    <a:pt x="4785" y="554"/>
                  </a:cubicBezTo>
                  <a:cubicBezTo>
                    <a:pt x="4052" y="80"/>
                    <a:pt x="3262" y="68"/>
                    <a:pt x="2427" y="35"/>
                  </a:cubicBezTo>
                  <a:cubicBezTo>
                    <a:pt x="2179" y="18"/>
                    <a:pt x="1933" y="9"/>
                    <a:pt x="1689" y="9"/>
                  </a:cubicBezTo>
                  <a:cubicBezTo>
                    <a:pt x="1445" y="9"/>
                    <a:pt x="1202" y="18"/>
                    <a:pt x="960" y="35"/>
                  </a:cubicBezTo>
                  <a:cubicBezTo>
                    <a:pt x="841" y="47"/>
                    <a:pt x="721" y="54"/>
                    <a:pt x="601" y="54"/>
                  </a:cubicBezTo>
                  <a:cubicBezTo>
                    <a:pt x="400" y="54"/>
                    <a:pt x="198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4875048" y="3450531"/>
              <a:ext cx="120463" cy="79416"/>
            </a:xfrm>
            <a:custGeom>
              <a:avLst/>
              <a:gdLst/>
              <a:ahLst/>
              <a:cxnLst/>
              <a:rect l="l" t="t" r="r" b="b"/>
              <a:pathLst>
                <a:path w="3510" h="231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58" y="11"/>
                    <a:pt x="124" y="23"/>
                    <a:pt x="90" y="57"/>
                  </a:cubicBezTo>
                  <a:cubicBezTo>
                    <a:pt x="90" y="57"/>
                    <a:pt x="82" y="73"/>
                    <a:pt x="72" y="85"/>
                  </a:cubicBezTo>
                  <a:lnTo>
                    <a:pt x="72" y="85"/>
                  </a:lnTo>
                  <a:cubicBezTo>
                    <a:pt x="59" y="73"/>
                    <a:pt x="47" y="63"/>
                    <a:pt x="34" y="57"/>
                  </a:cubicBezTo>
                  <a:cubicBezTo>
                    <a:pt x="31" y="53"/>
                    <a:pt x="28" y="52"/>
                    <a:pt x="27" y="52"/>
                  </a:cubicBezTo>
                  <a:cubicBezTo>
                    <a:pt x="23" y="52"/>
                    <a:pt x="23" y="60"/>
                    <a:pt x="23" y="68"/>
                  </a:cubicBezTo>
                  <a:cubicBezTo>
                    <a:pt x="23" y="74"/>
                    <a:pt x="28" y="74"/>
                    <a:pt x="34" y="74"/>
                  </a:cubicBezTo>
                  <a:cubicBezTo>
                    <a:pt x="40" y="74"/>
                    <a:pt x="45" y="74"/>
                    <a:pt x="45" y="79"/>
                  </a:cubicBezTo>
                  <a:cubicBezTo>
                    <a:pt x="48" y="90"/>
                    <a:pt x="52" y="95"/>
                    <a:pt x="57" y="95"/>
                  </a:cubicBezTo>
                  <a:cubicBezTo>
                    <a:pt x="62" y="95"/>
                    <a:pt x="67" y="90"/>
                    <a:pt x="72" y="85"/>
                  </a:cubicBezTo>
                  <a:lnTo>
                    <a:pt x="72" y="85"/>
                  </a:lnTo>
                  <a:cubicBezTo>
                    <a:pt x="73" y="85"/>
                    <a:pt x="73" y="86"/>
                    <a:pt x="74" y="86"/>
                  </a:cubicBezTo>
                  <a:lnTo>
                    <a:pt x="74" y="86"/>
                  </a:lnTo>
                  <a:cubicBezTo>
                    <a:pt x="90" y="76"/>
                    <a:pt x="102" y="68"/>
                    <a:pt x="102" y="68"/>
                  </a:cubicBezTo>
                  <a:cubicBezTo>
                    <a:pt x="135" y="45"/>
                    <a:pt x="169" y="23"/>
                    <a:pt x="203" y="0"/>
                  </a:cubicBezTo>
                  <a:close/>
                  <a:moveTo>
                    <a:pt x="74" y="86"/>
                  </a:moveTo>
                  <a:cubicBezTo>
                    <a:pt x="62" y="93"/>
                    <a:pt x="49" y="102"/>
                    <a:pt x="36" y="109"/>
                  </a:cubicBezTo>
                  <a:lnTo>
                    <a:pt x="36" y="109"/>
                  </a:lnTo>
                  <a:cubicBezTo>
                    <a:pt x="31" y="104"/>
                    <a:pt x="26" y="98"/>
                    <a:pt x="23" y="90"/>
                  </a:cubicBezTo>
                  <a:cubicBezTo>
                    <a:pt x="19" y="89"/>
                    <a:pt x="17" y="88"/>
                    <a:pt x="14" y="88"/>
                  </a:cubicBezTo>
                  <a:cubicBezTo>
                    <a:pt x="0" y="88"/>
                    <a:pt x="0" y="115"/>
                    <a:pt x="0" y="124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6" y="126"/>
                    <a:pt x="20" y="118"/>
                    <a:pt x="36" y="109"/>
                  </a:cubicBezTo>
                  <a:lnTo>
                    <a:pt x="36" y="109"/>
                  </a:lnTo>
                  <a:cubicBezTo>
                    <a:pt x="48" y="121"/>
                    <a:pt x="64" y="131"/>
                    <a:pt x="79" y="147"/>
                  </a:cubicBezTo>
                  <a:cubicBezTo>
                    <a:pt x="124" y="192"/>
                    <a:pt x="181" y="237"/>
                    <a:pt x="237" y="282"/>
                  </a:cubicBezTo>
                  <a:cubicBezTo>
                    <a:pt x="305" y="339"/>
                    <a:pt x="384" y="395"/>
                    <a:pt x="474" y="440"/>
                  </a:cubicBezTo>
                  <a:cubicBezTo>
                    <a:pt x="677" y="553"/>
                    <a:pt x="892" y="643"/>
                    <a:pt x="1106" y="722"/>
                  </a:cubicBezTo>
                  <a:cubicBezTo>
                    <a:pt x="1354" y="813"/>
                    <a:pt x="1614" y="892"/>
                    <a:pt x="1851" y="982"/>
                  </a:cubicBezTo>
                  <a:cubicBezTo>
                    <a:pt x="1975" y="1027"/>
                    <a:pt x="2099" y="1083"/>
                    <a:pt x="2212" y="1151"/>
                  </a:cubicBezTo>
                  <a:cubicBezTo>
                    <a:pt x="2336" y="1208"/>
                    <a:pt x="2437" y="1275"/>
                    <a:pt x="2550" y="1332"/>
                  </a:cubicBezTo>
                  <a:cubicBezTo>
                    <a:pt x="2742" y="1445"/>
                    <a:pt x="2934" y="1569"/>
                    <a:pt x="3103" y="1727"/>
                  </a:cubicBezTo>
                  <a:cubicBezTo>
                    <a:pt x="3171" y="1783"/>
                    <a:pt x="3227" y="1851"/>
                    <a:pt x="3284" y="1919"/>
                  </a:cubicBezTo>
                  <a:cubicBezTo>
                    <a:pt x="3340" y="1986"/>
                    <a:pt x="3340" y="2065"/>
                    <a:pt x="3374" y="2110"/>
                  </a:cubicBezTo>
                  <a:cubicBezTo>
                    <a:pt x="3408" y="2155"/>
                    <a:pt x="3340" y="2246"/>
                    <a:pt x="3363" y="2268"/>
                  </a:cubicBezTo>
                  <a:lnTo>
                    <a:pt x="3385" y="2313"/>
                  </a:lnTo>
                  <a:cubicBezTo>
                    <a:pt x="3385" y="2313"/>
                    <a:pt x="3464" y="2257"/>
                    <a:pt x="3453" y="2223"/>
                  </a:cubicBezTo>
                  <a:cubicBezTo>
                    <a:pt x="3442" y="2178"/>
                    <a:pt x="3509" y="2099"/>
                    <a:pt x="3487" y="2043"/>
                  </a:cubicBezTo>
                  <a:cubicBezTo>
                    <a:pt x="3453" y="1975"/>
                    <a:pt x="3408" y="1919"/>
                    <a:pt x="3374" y="1862"/>
                  </a:cubicBezTo>
                  <a:cubicBezTo>
                    <a:pt x="3318" y="1783"/>
                    <a:pt x="3261" y="1704"/>
                    <a:pt x="3194" y="1636"/>
                  </a:cubicBezTo>
                  <a:cubicBezTo>
                    <a:pt x="3024" y="1478"/>
                    <a:pt x="2832" y="1332"/>
                    <a:pt x="2641" y="1208"/>
                  </a:cubicBezTo>
                  <a:cubicBezTo>
                    <a:pt x="2528" y="1129"/>
                    <a:pt x="2415" y="1072"/>
                    <a:pt x="2291" y="1004"/>
                  </a:cubicBezTo>
                  <a:cubicBezTo>
                    <a:pt x="2178" y="937"/>
                    <a:pt x="2043" y="880"/>
                    <a:pt x="1918" y="835"/>
                  </a:cubicBezTo>
                  <a:cubicBezTo>
                    <a:pt x="1659" y="734"/>
                    <a:pt x="1399" y="655"/>
                    <a:pt x="1162" y="587"/>
                  </a:cubicBezTo>
                  <a:cubicBezTo>
                    <a:pt x="1038" y="553"/>
                    <a:pt x="914" y="508"/>
                    <a:pt x="813" y="474"/>
                  </a:cubicBezTo>
                  <a:cubicBezTo>
                    <a:pt x="700" y="440"/>
                    <a:pt x="598" y="395"/>
                    <a:pt x="508" y="350"/>
                  </a:cubicBezTo>
                  <a:cubicBezTo>
                    <a:pt x="429" y="316"/>
                    <a:pt x="350" y="271"/>
                    <a:pt x="271" y="226"/>
                  </a:cubicBezTo>
                  <a:cubicBezTo>
                    <a:pt x="214" y="192"/>
                    <a:pt x="147" y="158"/>
                    <a:pt x="102" y="113"/>
                  </a:cubicBezTo>
                  <a:cubicBezTo>
                    <a:pt x="92" y="104"/>
                    <a:pt x="83" y="94"/>
                    <a:pt x="74" y="86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4880059" y="3459420"/>
              <a:ext cx="59305" cy="54637"/>
            </a:xfrm>
            <a:custGeom>
              <a:avLst/>
              <a:gdLst/>
              <a:ahLst/>
              <a:cxnLst/>
              <a:rect l="l" t="t" r="r" b="b"/>
              <a:pathLst>
                <a:path w="1728" h="1592" extrusionOk="0">
                  <a:moveTo>
                    <a:pt x="1" y="1"/>
                  </a:moveTo>
                  <a:lnTo>
                    <a:pt x="57" y="80"/>
                  </a:lnTo>
                  <a:cubicBezTo>
                    <a:pt x="102" y="136"/>
                    <a:pt x="159" y="215"/>
                    <a:pt x="238" y="283"/>
                  </a:cubicBezTo>
                  <a:cubicBezTo>
                    <a:pt x="317" y="362"/>
                    <a:pt x="418" y="463"/>
                    <a:pt x="520" y="554"/>
                  </a:cubicBezTo>
                  <a:cubicBezTo>
                    <a:pt x="633" y="633"/>
                    <a:pt x="746" y="723"/>
                    <a:pt x="870" y="813"/>
                  </a:cubicBezTo>
                  <a:cubicBezTo>
                    <a:pt x="982" y="903"/>
                    <a:pt x="1107" y="994"/>
                    <a:pt x="1208" y="1084"/>
                  </a:cubicBezTo>
                  <a:cubicBezTo>
                    <a:pt x="1253" y="1118"/>
                    <a:pt x="1310" y="1163"/>
                    <a:pt x="1355" y="1208"/>
                  </a:cubicBezTo>
                  <a:lnTo>
                    <a:pt x="1490" y="1321"/>
                  </a:lnTo>
                  <a:cubicBezTo>
                    <a:pt x="1524" y="1355"/>
                    <a:pt x="1558" y="1389"/>
                    <a:pt x="1592" y="1434"/>
                  </a:cubicBezTo>
                  <a:cubicBezTo>
                    <a:pt x="1626" y="1456"/>
                    <a:pt x="1648" y="1490"/>
                    <a:pt x="1671" y="1513"/>
                  </a:cubicBezTo>
                  <a:cubicBezTo>
                    <a:pt x="1691" y="1533"/>
                    <a:pt x="1711" y="1553"/>
                    <a:pt x="1723" y="1580"/>
                  </a:cubicBezTo>
                  <a:lnTo>
                    <a:pt x="1723" y="1580"/>
                  </a:lnTo>
                  <a:cubicBezTo>
                    <a:pt x="1717" y="1566"/>
                    <a:pt x="1704" y="1538"/>
                    <a:pt x="1682" y="1502"/>
                  </a:cubicBezTo>
                  <a:cubicBezTo>
                    <a:pt x="1671" y="1468"/>
                    <a:pt x="1648" y="1434"/>
                    <a:pt x="1637" y="1400"/>
                  </a:cubicBezTo>
                  <a:cubicBezTo>
                    <a:pt x="1614" y="1344"/>
                    <a:pt x="1592" y="1298"/>
                    <a:pt x="1558" y="1253"/>
                  </a:cubicBezTo>
                  <a:cubicBezTo>
                    <a:pt x="1479" y="1152"/>
                    <a:pt x="1400" y="1061"/>
                    <a:pt x="1298" y="971"/>
                  </a:cubicBezTo>
                  <a:cubicBezTo>
                    <a:pt x="1253" y="926"/>
                    <a:pt x="1197" y="870"/>
                    <a:pt x="1140" y="824"/>
                  </a:cubicBezTo>
                  <a:lnTo>
                    <a:pt x="971" y="689"/>
                  </a:lnTo>
                  <a:cubicBezTo>
                    <a:pt x="847" y="599"/>
                    <a:pt x="723" y="509"/>
                    <a:pt x="610" y="430"/>
                  </a:cubicBezTo>
                  <a:lnTo>
                    <a:pt x="305" y="215"/>
                  </a:lnTo>
                  <a:cubicBezTo>
                    <a:pt x="215" y="147"/>
                    <a:pt x="136" y="91"/>
                    <a:pt x="80" y="57"/>
                  </a:cubicBezTo>
                  <a:lnTo>
                    <a:pt x="1" y="1"/>
                  </a:lnTo>
                  <a:close/>
                  <a:moveTo>
                    <a:pt x="1723" y="1580"/>
                  </a:moveTo>
                  <a:cubicBezTo>
                    <a:pt x="1726" y="1588"/>
                    <a:pt x="1727" y="1592"/>
                    <a:pt x="1727" y="1592"/>
                  </a:cubicBezTo>
                  <a:lnTo>
                    <a:pt x="1727" y="1592"/>
                  </a:lnTo>
                  <a:cubicBezTo>
                    <a:pt x="1726" y="1588"/>
                    <a:pt x="1724" y="1584"/>
                    <a:pt x="1723" y="158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4880471" y="3463298"/>
              <a:ext cx="50759" cy="62771"/>
            </a:xfrm>
            <a:custGeom>
              <a:avLst/>
              <a:gdLst/>
              <a:ahLst/>
              <a:cxnLst/>
              <a:rect l="l" t="t" r="r" b="b"/>
              <a:pathLst>
                <a:path w="1479" h="1829" extrusionOk="0">
                  <a:moveTo>
                    <a:pt x="0" y="1"/>
                  </a:moveTo>
                  <a:cubicBezTo>
                    <a:pt x="0" y="1"/>
                    <a:pt x="79" y="125"/>
                    <a:pt x="214" y="305"/>
                  </a:cubicBezTo>
                  <a:cubicBezTo>
                    <a:pt x="248" y="350"/>
                    <a:pt x="282" y="396"/>
                    <a:pt x="327" y="452"/>
                  </a:cubicBezTo>
                  <a:cubicBezTo>
                    <a:pt x="372" y="497"/>
                    <a:pt x="406" y="554"/>
                    <a:pt x="440" y="599"/>
                  </a:cubicBezTo>
                  <a:cubicBezTo>
                    <a:pt x="530" y="711"/>
                    <a:pt x="621" y="813"/>
                    <a:pt x="711" y="937"/>
                  </a:cubicBezTo>
                  <a:cubicBezTo>
                    <a:pt x="801" y="1050"/>
                    <a:pt x="903" y="1163"/>
                    <a:pt x="982" y="1264"/>
                  </a:cubicBezTo>
                  <a:cubicBezTo>
                    <a:pt x="1072" y="1366"/>
                    <a:pt x="1151" y="1468"/>
                    <a:pt x="1230" y="1547"/>
                  </a:cubicBezTo>
                  <a:cubicBezTo>
                    <a:pt x="1365" y="1716"/>
                    <a:pt x="1478" y="1829"/>
                    <a:pt x="1478" y="1829"/>
                  </a:cubicBezTo>
                  <a:cubicBezTo>
                    <a:pt x="1478" y="1829"/>
                    <a:pt x="1411" y="1693"/>
                    <a:pt x="1309" y="1501"/>
                  </a:cubicBezTo>
                  <a:cubicBezTo>
                    <a:pt x="1162" y="1264"/>
                    <a:pt x="1016" y="1039"/>
                    <a:pt x="846" y="824"/>
                  </a:cubicBezTo>
                  <a:cubicBezTo>
                    <a:pt x="745" y="711"/>
                    <a:pt x="643" y="610"/>
                    <a:pt x="553" y="497"/>
                  </a:cubicBezTo>
                  <a:cubicBezTo>
                    <a:pt x="474" y="407"/>
                    <a:pt x="384" y="317"/>
                    <a:pt x="282" y="238"/>
                  </a:cubicBezTo>
                  <a:cubicBezTo>
                    <a:pt x="124" y="9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4720505" y="3447819"/>
              <a:ext cx="163089" cy="206126"/>
            </a:xfrm>
            <a:custGeom>
              <a:avLst/>
              <a:gdLst/>
              <a:ahLst/>
              <a:cxnLst/>
              <a:rect l="l" t="t" r="r" b="b"/>
              <a:pathLst>
                <a:path w="4752" h="6006" extrusionOk="0">
                  <a:moveTo>
                    <a:pt x="4334" y="0"/>
                  </a:moveTo>
                  <a:cubicBezTo>
                    <a:pt x="3668" y="790"/>
                    <a:pt x="3386" y="880"/>
                    <a:pt x="2551" y="1354"/>
                  </a:cubicBezTo>
                  <a:cubicBezTo>
                    <a:pt x="2269" y="1512"/>
                    <a:pt x="1592" y="1659"/>
                    <a:pt x="1332" y="1828"/>
                  </a:cubicBezTo>
                  <a:cubicBezTo>
                    <a:pt x="1073" y="1964"/>
                    <a:pt x="971" y="2122"/>
                    <a:pt x="757" y="2325"/>
                  </a:cubicBezTo>
                  <a:cubicBezTo>
                    <a:pt x="1" y="3070"/>
                    <a:pt x="114" y="4424"/>
                    <a:pt x="429" y="5315"/>
                  </a:cubicBezTo>
                  <a:cubicBezTo>
                    <a:pt x="508" y="5541"/>
                    <a:pt x="610" y="5755"/>
                    <a:pt x="734" y="5958"/>
                  </a:cubicBezTo>
                  <a:cubicBezTo>
                    <a:pt x="989" y="5987"/>
                    <a:pt x="1241" y="6006"/>
                    <a:pt x="1488" y="6006"/>
                  </a:cubicBezTo>
                  <a:cubicBezTo>
                    <a:pt x="2402" y="6006"/>
                    <a:pt x="3242" y="5751"/>
                    <a:pt x="3837" y="4819"/>
                  </a:cubicBezTo>
                  <a:cubicBezTo>
                    <a:pt x="4323" y="4029"/>
                    <a:pt x="4537" y="3589"/>
                    <a:pt x="4593" y="2686"/>
                  </a:cubicBezTo>
                  <a:cubicBezTo>
                    <a:pt x="4627" y="2155"/>
                    <a:pt x="4751" y="914"/>
                    <a:pt x="4492" y="203"/>
                  </a:cubicBezTo>
                  <a:cubicBezTo>
                    <a:pt x="4435" y="136"/>
                    <a:pt x="4390" y="68"/>
                    <a:pt x="433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4864203" y="3429218"/>
              <a:ext cx="3123" cy="5079"/>
            </a:xfrm>
            <a:custGeom>
              <a:avLst/>
              <a:gdLst/>
              <a:ahLst/>
              <a:cxnLst/>
              <a:rect l="l" t="t" r="r" b="b"/>
              <a:pathLst>
                <a:path w="91" h="148" extrusionOk="0">
                  <a:moveTo>
                    <a:pt x="90" y="1"/>
                  </a:moveTo>
                  <a:lnTo>
                    <a:pt x="0" y="80"/>
                  </a:lnTo>
                  <a:cubicBezTo>
                    <a:pt x="34" y="102"/>
                    <a:pt x="57" y="125"/>
                    <a:pt x="79" y="147"/>
                  </a:cubicBezTo>
                  <a:cubicBezTo>
                    <a:pt x="79" y="102"/>
                    <a:pt x="90" y="57"/>
                    <a:pt x="9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4776275" y="3447819"/>
              <a:ext cx="107319" cy="145277"/>
            </a:xfrm>
            <a:custGeom>
              <a:avLst/>
              <a:gdLst/>
              <a:ahLst/>
              <a:cxnLst/>
              <a:rect l="l" t="t" r="r" b="b"/>
              <a:pathLst>
                <a:path w="3127" h="4233" extrusionOk="0">
                  <a:moveTo>
                    <a:pt x="2709" y="0"/>
                  </a:moveTo>
                  <a:cubicBezTo>
                    <a:pt x="2043" y="790"/>
                    <a:pt x="1761" y="880"/>
                    <a:pt x="926" y="1354"/>
                  </a:cubicBezTo>
                  <a:cubicBezTo>
                    <a:pt x="757" y="1433"/>
                    <a:pt x="587" y="1501"/>
                    <a:pt x="418" y="1557"/>
                  </a:cubicBezTo>
                  <a:cubicBezTo>
                    <a:pt x="271" y="1648"/>
                    <a:pt x="170" y="1794"/>
                    <a:pt x="113" y="1964"/>
                  </a:cubicBezTo>
                  <a:cubicBezTo>
                    <a:pt x="68" y="2302"/>
                    <a:pt x="396" y="2268"/>
                    <a:pt x="655" y="2302"/>
                  </a:cubicBezTo>
                  <a:cubicBezTo>
                    <a:pt x="497" y="2539"/>
                    <a:pt x="1" y="2945"/>
                    <a:pt x="125" y="3273"/>
                  </a:cubicBezTo>
                  <a:cubicBezTo>
                    <a:pt x="171" y="3411"/>
                    <a:pt x="281" y="3455"/>
                    <a:pt x="411" y="3455"/>
                  </a:cubicBezTo>
                  <a:cubicBezTo>
                    <a:pt x="600" y="3455"/>
                    <a:pt x="831" y="3362"/>
                    <a:pt x="971" y="3329"/>
                  </a:cubicBezTo>
                  <a:lnTo>
                    <a:pt x="971" y="3329"/>
                  </a:lnTo>
                  <a:cubicBezTo>
                    <a:pt x="1016" y="3521"/>
                    <a:pt x="960" y="4017"/>
                    <a:pt x="1152" y="4153"/>
                  </a:cubicBezTo>
                  <a:cubicBezTo>
                    <a:pt x="1198" y="4182"/>
                    <a:pt x="1240" y="4195"/>
                    <a:pt x="1279" y="4195"/>
                  </a:cubicBezTo>
                  <a:cubicBezTo>
                    <a:pt x="1451" y="4195"/>
                    <a:pt x="1567" y="3954"/>
                    <a:pt x="1705" y="3826"/>
                  </a:cubicBezTo>
                  <a:cubicBezTo>
                    <a:pt x="1735" y="4074"/>
                    <a:pt x="1820" y="4233"/>
                    <a:pt x="1978" y="4233"/>
                  </a:cubicBezTo>
                  <a:cubicBezTo>
                    <a:pt x="2057" y="4233"/>
                    <a:pt x="2153" y="4194"/>
                    <a:pt x="2269" y="4108"/>
                  </a:cubicBezTo>
                  <a:cubicBezTo>
                    <a:pt x="2517" y="3916"/>
                    <a:pt x="2720" y="3668"/>
                    <a:pt x="2867" y="3374"/>
                  </a:cubicBezTo>
                  <a:cubicBezTo>
                    <a:pt x="2923" y="3148"/>
                    <a:pt x="2957" y="2923"/>
                    <a:pt x="2968" y="2686"/>
                  </a:cubicBezTo>
                  <a:cubicBezTo>
                    <a:pt x="3002" y="2155"/>
                    <a:pt x="3126" y="914"/>
                    <a:pt x="2867" y="203"/>
                  </a:cubicBezTo>
                  <a:cubicBezTo>
                    <a:pt x="2810" y="136"/>
                    <a:pt x="2765" y="68"/>
                    <a:pt x="270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4745696" y="3454786"/>
              <a:ext cx="156465" cy="227610"/>
            </a:xfrm>
            <a:custGeom>
              <a:avLst/>
              <a:gdLst/>
              <a:ahLst/>
              <a:cxnLst/>
              <a:rect l="l" t="t" r="r" b="b"/>
              <a:pathLst>
                <a:path w="4559" h="6632" extrusionOk="0">
                  <a:moveTo>
                    <a:pt x="3758" y="0"/>
                  </a:moveTo>
                  <a:lnTo>
                    <a:pt x="3758" y="0"/>
                  </a:lnTo>
                  <a:cubicBezTo>
                    <a:pt x="4017" y="711"/>
                    <a:pt x="3893" y="1952"/>
                    <a:pt x="3859" y="2483"/>
                  </a:cubicBezTo>
                  <a:cubicBezTo>
                    <a:pt x="3803" y="3386"/>
                    <a:pt x="3577" y="3826"/>
                    <a:pt x="3103" y="4616"/>
                  </a:cubicBezTo>
                  <a:cubicBezTo>
                    <a:pt x="2508" y="5548"/>
                    <a:pt x="1668" y="5803"/>
                    <a:pt x="754" y="5803"/>
                  </a:cubicBezTo>
                  <a:cubicBezTo>
                    <a:pt x="507" y="5803"/>
                    <a:pt x="255" y="5784"/>
                    <a:pt x="0" y="5755"/>
                  </a:cubicBezTo>
                  <a:lnTo>
                    <a:pt x="0" y="5755"/>
                  </a:lnTo>
                  <a:cubicBezTo>
                    <a:pt x="364" y="6336"/>
                    <a:pt x="880" y="6632"/>
                    <a:pt x="1476" y="6632"/>
                  </a:cubicBezTo>
                  <a:cubicBezTo>
                    <a:pt x="1933" y="6632"/>
                    <a:pt x="2437" y="6458"/>
                    <a:pt x="2957" y="6105"/>
                  </a:cubicBezTo>
                  <a:cubicBezTo>
                    <a:pt x="4277" y="5202"/>
                    <a:pt x="4559" y="4142"/>
                    <a:pt x="4435" y="2381"/>
                  </a:cubicBezTo>
                  <a:cubicBezTo>
                    <a:pt x="4424" y="2223"/>
                    <a:pt x="4412" y="971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4832834" y="3466387"/>
              <a:ext cx="36414" cy="110819"/>
            </a:xfrm>
            <a:custGeom>
              <a:avLst/>
              <a:gdLst/>
              <a:ahLst/>
              <a:cxnLst/>
              <a:rect l="l" t="t" r="r" b="b"/>
              <a:pathLst>
                <a:path w="1061" h="3229" extrusionOk="0">
                  <a:moveTo>
                    <a:pt x="1038" y="1"/>
                  </a:moveTo>
                  <a:cubicBezTo>
                    <a:pt x="1038" y="1"/>
                    <a:pt x="1027" y="57"/>
                    <a:pt x="1016" y="148"/>
                  </a:cubicBezTo>
                  <a:cubicBezTo>
                    <a:pt x="1004" y="238"/>
                    <a:pt x="993" y="373"/>
                    <a:pt x="959" y="531"/>
                  </a:cubicBezTo>
                  <a:cubicBezTo>
                    <a:pt x="948" y="610"/>
                    <a:pt x="937" y="700"/>
                    <a:pt x="914" y="791"/>
                  </a:cubicBezTo>
                  <a:cubicBezTo>
                    <a:pt x="903" y="881"/>
                    <a:pt x="880" y="971"/>
                    <a:pt x="858" y="1073"/>
                  </a:cubicBezTo>
                  <a:cubicBezTo>
                    <a:pt x="835" y="1174"/>
                    <a:pt x="813" y="1276"/>
                    <a:pt x="790" y="1366"/>
                  </a:cubicBezTo>
                  <a:cubicBezTo>
                    <a:pt x="756" y="1468"/>
                    <a:pt x="734" y="1581"/>
                    <a:pt x="700" y="1682"/>
                  </a:cubicBezTo>
                  <a:cubicBezTo>
                    <a:pt x="666" y="1772"/>
                    <a:pt x="632" y="1874"/>
                    <a:pt x="598" y="1976"/>
                  </a:cubicBezTo>
                  <a:cubicBezTo>
                    <a:pt x="564" y="2077"/>
                    <a:pt x="530" y="2167"/>
                    <a:pt x="485" y="2258"/>
                  </a:cubicBezTo>
                  <a:cubicBezTo>
                    <a:pt x="451" y="2348"/>
                    <a:pt x="418" y="2438"/>
                    <a:pt x="372" y="2517"/>
                  </a:cubicBezTo>
                  <a:lnTo>
                    <a:pt x="260" y="2754"/>
                  </a:lnTo>
                  <a:cubicBezTo>
                    <a:pt x="192" y="2901"/>
                    <a:pt x="113" y="3014"/>
                    <a:pt x="68" y="3093"/>
                  </a:cubicBezTo>
                  <a:lnTo>
                    <a:pt x="0" y="3228"/>
                  </a:lnTo>
                  <a:cubicBezTo>
                    <a:pt x="0" y="3228"/>
                    <a:pt x="34" y="3183"/>
                    <a:pt x="102" y="3115"/>
                  </a:cubicBezTo>
                  <a:cubicBezTo>
                    <a:pt x="124" y="3070"/>
                    <a:pt x="169" y="3025"/>
                    <a:pt x="203" y="2980"/>
                  </a:cubicBezTo>
                  <a:cubicBezTo>
                    <a:pt x="260" y="2923"/>
                    <a:pt x="305" y="2867"/>
                    <a:pt x="339" y="2799"/>
                  </a:cubicBezTo>
                  <a:lnTo>
                    <a:pt x="485" y="2574"/>
                  </a:lnTo>
                  <a:cubicBezTo>
                    <a:pt x="530" y="2495"/>
                    <a:pt x="587" y="2404"/>
                    <a:pt x="621" y="2314"/>
                  </a:cubicBezTo>
                  <a:cubicBezTo>
                    <a:pt x="677" y="2224"/>
                    <a:pt x="722" y="2122"/>
                    <a:pt x="756" y="2032"/>
                  </a:cubicBezTo>
                  <a:cubicBezTo>
                    <a:pt x="790" y="1930"/>
                    <a:pt x="835" y="1829"/>
                    <a:pt x="869" y="1716"/>
                  </a:cubicBezTo>
                  <a:cubicBezTo>
                    <a:pt x="892" y="1614"/>
                    <a:pt x="914" y="1513"/>
                    <a:pt x="948" y="1400"/>
                  </a:cubicBezTo>
                  <a:cubicBezTo>
                    <a:pt x="971" y="1299"/>
                    <a:pt x="993" y="1197"/>
                    <a:pt x="1004" y="1095"/>
                  </a:cubicBezTo>
                  <a:cubicBezTo>
                    <a:pt x="1016" y="994"/>
                    <a:pt x="1038" y="904"/>
                    <a:pt x="1050" y="802"/>
                  </a:cubicBezTo>
                  <a:cubicBezTo>
                    <a:pt x="1050" y="712"/>
                    <a:pt x="1061" y="621"/>
                    <a:pt x="1061" y="542"/>
                  </a:cubicBezTo>
                  <a:cubicBezTo>
                    <a:pt x="1061" y="464"/>
                    <a:pt x="1061" y="385"/>
                    <a:pt x="1061" y="317"/>
                  </a:cubicBezTo>
                  <a:cubicBezTo>
                    <a:pt x="1050" y="249"/>
                    <a:pt x="1050" y="193"/>
                    <a:pt x="1050" y="148"/>
                  </a:cubicBezTo>
                  <a:cubicBezTo>
                    <a:pt x="1038" y="57"/>
                    <a:pt x="1038" y="1"/>
                    <a:pt x="103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4792165" y="3453242"/>
              <a:ext cx="78627" cy="128220"/>
            </a:xfrm>
            <a:custGeom>
              <a:avLst/>
              <a:gdLst/>
              <a:ahLst/>
              <a:cxnLst/>
              <a:rect l="l" t="t" r="r" b="b"/>
              <a:pathLst>
                <a:path w="2291" h="3736" extrusionOk="0">
                  <a:moveTo>
                    <a:pt x="2291" y="0"/>
                  </a:moveTo>
                  <a:cubicBezTo>
                    <a:pt x="2291" y="0"/>
                    <a:pt x="2246" y="68"/>
                    <a:pt x="2212" y="192"/>
                  </a:cubicBezTo>
                  <a:cubicBezTo>
                    <a:pt x="2178" y="305"/>
                    <a:pt x="2110" y="474"/>
                    <a:pt x="2043" y="666"/>
                  </a:cubicBezTo>
                  <a:cubicBezTo>
                    <a:pt x="1964" y="858"/>
                    <a:pt x="1873" y="1072"/>
                    <a:pt x="1761" y="1309"/>
                  </a:cubicBezTo>
                  <a:cubicBezTo>
                    <a:pt x="1704" y="1422"/>
                    <a:pt x="1636" y="1546"/>
                    <a:pt x="1580" y="1670"/>
                  </a:cubicBezTo>
                  <a:cubicBezTo>
                    <a:pt x="1524" y="1783"/>
                    <a:pt x="1456" y="1907"/>
                    <a:pt x="1377" y="2031"/>
                  </a:cubicBezTo>
                  <a:cubicBezTo>
                    <a:pt x="1309" y="2144"/>
                    <a:pt x="1242" y="2268"/>
                    <a:pt x="1163" y="2381"/>
                  </a:cubicBezTo>
                  <a:cubicBezTo>
                    <a:pt x="1095" y="2494"/>
                    <a:pt x="1027" y="2607"/>
                    <a:pt x="948" y="2708"/>
                  </a:cubicBezTo>
                  <a:cubicBezTo>
                    <a:pt x="858" y="2821"/>
                    <a:pt x="801" y="2923"/>
                    <a:pt x="722" y="3013"/>
                  </a:cubicBezTo>
                  <a:cubicBezTo>
                    <a:pt x="643" y="3103"/>
                    <a:pt x="564" y="3194"/>
                    <a:pt x="497" y="3261"/>
                  </a:cubicBezTo>
                  <a:cubicBezTo>
                    <a:pt x="429" y="3340"/>
                    <a:pt x="361" y="3408"/>
                    <a:pt x="305" y="3464"/>
                  </a:cubicBezTo>
                  <a:cubicBezTo>
                    <a:pt x="249" y="3521"/>
                    <a:pt x="192" y="3577"/>
                    <a:pt x="147" y="3611"/>
                  </a:cubicBezTo>
                  <a:lnTo>
                    <a:pt x="0" y="3735"/>
                  </a:lnTo>
                  <a:cubicBezTo>
                    <a:pt x="0" y="3735"/>
                    <a:pt x="68" y="3701"/>
                    <a:pt x="170" y="3634"/>
                  </a:cubicBezTo>
                  <a:cubicBezTo>
                    <a:pt x="226" y="3600"/>
                    <a:pt x="294" y="3555"/>
                    <a:pt x="350" y="3510"/>
                  </a:cubicBezTo>
                  <a:cubicBezTo>
                    <a:pt x="429" y="3453"/>
                    <a:pt x="497" y="3397"/>
                    <a:pt x="576" y="3329"/>
                  </a:cubicBezTo>
                  <a:cubicBezTo>
                    <a:pt x="655" y="3261"/>
                    <a:pt x="734" y="3182"/>
                    <a:pt x="813" y="3092"/>
                  </a:cubicBezTo>
                  <a:cubicBezTo>
                    <a:pt x="892" y="3002"/>
                    <a:pt x="982" y="2900"/>
                    <a:pt x="1061" y="2799"/>
                  </a:cubicBezTo>
                  <a:cubicBezTo>
                    <a:pt x="1140" y="2697"/>
                    <a:pt x="1219" y="2584"/>
                    <a:pt x="1309" y="2471"/>
                  </a:cubicBezTo>
                  <a:cubicBezTo>
                    <a:pt x="1388" y="2359"/>
                    <a:pt x="1467" y="2234"/>
                    <a:pt x="1535" y="2110"/>
                  </a:cubicBezTo>
                  <a:cubicBezTo>
                    <a:pt x="1591" y="1986"/>
                    <a:pt x="1659" y="1862"/>
                    <a:pt x="1727" y="1738"/>
                  </a:cubicBezTo>
                  <a:cubicBezTo>
                    <a:pt x="1794" y="1614"/>
                    <a:pt x="1840" y="1490"/>
                    <a:pt x="1896" y="1377"/>
                  </a:cubicBezTo>
                  <a:cubicBezTo>
                    <a:pt x="1952" y="1253"/>
                    <a:pt x="1998" y="1129"/>
                    <a:pt x="2031" y="1016"/>
                  </a:cubicBezTo>
                  <a:cubicBezTo>
                    <a:pt x="2077" y="903"/>
                    <a:pt x="2110" y="790"/>
                    <a:pt x="2144" y="689"/>
                  </a:cubicBezTo>
                  <a:cubicBezTo>
                    <a:pt x="2167" y="598"/>
                    <a:pt x="2189" y="508"/>
                    <a:pt x="2212" y="406"/>
                  </a:cubicBezTo>
                  <a:cubicBezTo>
                    <a:pt x="2235" y="327"/>
                    <a:pt x="2246" y="248"/>
                    <a:pt x="2257" y="192"/>
                  </a:cubicBezTo>
                  <a:cubicBezTo>
                    <a:pt x="2280" y="68"/>
                    <a:pt x="2291" y="0"/>
                    <a:pt x="229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4806889" y="3453242"/>
              <a:ext cx="62771" cy="86383"/>
            </a:xfrm>
            <a:custGeom>
              <a:avLst/>
              <a:gdLst/>
              <a:ahLst/>
              <a:cxnLst/>
              <a:rect l="l" t="t" r="r" b="b"/>
              <a:pathLst>
                <a:path w="1829" h="2517" extrusionOk="0">
                  <a:moveTo>
                    <a:pt x="1828" y="0"/>
                  </a:moveTo>
                  <a:cubicBezTo>
                    <a:pt x="1828" y="0"/>
                    <a:pt x="1794" y="34"/>
                    <a:pt x="1749" y="102"/>
                  </a:cubicBezTo>
                  <a:lnTo>
                    <a:pt x="1670" y="237"/>
                  </a:lnTo>
                  <a:cubicBezTo>
                    <a:pt x="1636" y="294"/>
                    <a:pt x="1602" y="350"/>
                    <a:pt x="1557" y="406"/>
                  </a:cubicBezTo>
                  <a:cubicBezTo>
                    <a:pt x="1523" y="463"/>
                    <a:pt x="1478" y="542"/>
                    <a:pt x="1433" y="610"/>
                  </a:cubicBezTo>
                  <a:cubicBezTo>
                    <a:pt x="1388" y="677"/>
                    <a:pt x="1343" y="756"/>
                    <a:pt x="1286" y="824"/>
                  </a:cubicBezTo>
                  <a:cubicBezTo>
                    <a:pt x="1196" y="982"/>
                    <a:pt x="1083" y="1140"/>
                    <a:pt x="970" y="1309"/>
                  </a:cubicBezTo>
                  <a:cubicBezTo>
                    <a:pt x="914" y="1388"/>
                    <a:pt x="858" y="1456"/>
                    <a:pt x="801" y="1535"/>
                  </a:cubicBezTo>
                  <a:cubicBezTo>
                    <a:pt x="745" y="1614"/>
                    <a:pt x="688" y="1693"/>
                    <a:pt x="643" y="1761"/>
                  </a:cubicBezTo>
                  <a:cubicBezTo>
                    <a:pt x="587" y="1840"/>
                    <a:pt x="530" y="1919"/>
                    <a:pt x="485" y="1975"/>
                  </a:cubicBezTo>
                  <a:cubicBezTo>
                    <a:pt x="429" y="2043"/>
                    <a:pt x="384" y="2099"/>
                    <a:pt x="339" y="2155"/>
                  </a:cubicBezTo>
                  <a:cubicBezTo>
                    <a:pt x="282" y="2212"/>
                    <a:pt x="248" y="2268"/>
                    <a:pt x="203" y="2313"/>
                  </a:cubicBezTo>
                  <a:cubicBezTo>
                    <a:pt x="158" y="2347"/>
                    <a:pt x="124" y="2392"/>
                    <a:pt x="90" y="2415"/>
                  </a:cubicBezTo>
                  <a:cubicBezTo>
                    <a:pt x="34" y="2483"/>
                    <a:pt x="0" y="2517"/>
                    <a:pt x="0" y="2517"/>
                  </a:cubicBezTo>
                  <a:cubicBezTo>
                    <a:pt x="0" y="2517"/>
                    <a:pt x="45" y="2494"/>
                    <a:pt x="113" y="2449"/>
                  </a:cubicBezTo>
                  <a:lnTo>
                    <a:pt x="248" y="2359"/>
                  </a:lnTo>
                  <a:cubicBezTo>
                    <a:pt x="293" y="2313"/>
                    <a:pt x="350" y="2268"/>
                    <a:pt x="395" y="2223"/>
                  </a:cubicBezTo>
                  <a:cubicBezTo>
                    <a:pt x="451" y="2167"/>
                    <a:pt x="519" y="2122"/>
                    <a:pt x="576" y="2054"/>
                  </a:cubicBezTo>
                  <a:lnTo>
                    <a:pt x="756" y="1862"/>
                  </a:lnTo>
                  <a:cubicBezTo>
                    <a:pt x="813" y="1783"/>
                    <a:pt x="880" y="1715"/>
                    <a:pt x="937" y="1636"/>
                  </a:cubicBezTo>
                  <a:cubicBezTo>
                    <a:pt x="993" y="1557"/>
                    <a:pt x="1049" y="1478"/>
                    <a:pt x="1106" y="1399"/>
                  </a:cubicBezTo>
                  <a:cubicBezTo>
                    <a:pt x="1162" y="1309"/>
                    <a:pt x="1219" y="1230"/>
                    <a:pt x="1264" y="1151"/>
                  </a:cubicBezTo>
                  <a:cubicBezTo>
                    <a:pt x="1320" y="1072"/>
                    <a:pt x="1365" y="982"/>
                    <a:pt x="1411" y="903"/>
                  </a:cubicBezTo>
                  <a:cubicBezTo>
                    <a:pt x="1501" y="745"/>
                    <a:pt x="1580" y="598"/>
                    <a:pt x="1636" y="452"/>
                  </a:cubicBezTo>
                  <a:cubicBezTo>
                    <a:pt x="1693" y="350"/>
                    <a:pt x="1738" y="237"/>
                    <a:pt x="1783" y="124"/>
                  </a:cubicBezTo>
                  <a:cubicBezTo>
                    <a:pt x="1794" y="79"/>
                    <a:pt x="1817" y="34"/>
                    <a:pt x="18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4808021" y="3453242"/>
              <a:ext cx="61639" cy="60815"/>
            </a:xfrm>
            <a:custGeom>
              <a:avLst/>
              <a:gdLst/>
              <a:ahLst/>
              <a:cxnLst/>
              <a:rect l="l" t="t" r="r" b="b"/>
              <a:pathLst>
                <a:path w="1796" h="1772" extrusionOk="0">
                  <a:moveTo>
                    <a:pt x="1795" y="0"/>
                  </a:moveTo>
                  <a:lnTo>
                    <a:pt x="1705" y="79"/>
                  </a:lnTo>
                  <a:lnTo>
                    <a:pt x="1626" y="169"/>
                  </a:lnTo>
                  <a:cubicBezTo>
                    <a:pt x="1592" y="203"/>
                    <a:pt x="1547" y="237"/>
                    <a:pt x="1502" y="282"/>
                  </a:cubicBezTo>
                  <a:cubicBezTo>
                    <a:pt x="1423" y="373"/>
                    <a:pt x="1332" y="463"/>
                    <a:pt x="1220" y="564"/>
                  </a:cubicBezTo>
                  <a:cubicBezTo>
                    <a:pt x="1118" y="666"/>
                    <a:pt x="994" y="768"/>
                    <a:pt x="881" y="880"/>
                  </a:cubicBezTo>
                  <a:cubicBezTo>
                    <a:pt x="780" y="993"/>
                    <a:pt x="655" y="1106"/>
                    <a:pt x="554" y="1208"/>
                  </a:cubicBezTo>
                  <a:cubicBezTo>
                    <a:pt x="452" y="1309"/>
                    <a:pt x="362" y="1411"/>
                    <a:pt x="272" y="1490"/>
                  </a:cubicBezTo>
                  <a:cubicBezTo>
                    <a:pt x="193" y="1569"/>
                    <a:pt x="125" y="1648"/>
                    <a:pt x="69" y="1693"/>
                  </a:cubicBezTo>
                  <a:cubicBezTo>
                    <a:pt x="46" y="1715"/>
                    <a:pt x="23" y="1749"/>
                    <a:pt x="1" y="1772"/>
                  </a:cubicBezTo>
                  <a:lnTo>
                    <a:pt x="91" y="1715"/>
                  </a:lnTo>
                  <a:cubicBezTo>
                    <a:pt x="170" y="1670"/>
                    <a:pt x="260" y="1614"/>
                    <a:pt x="339" y="1557"/>
                  </a:cubicBezTo>
                  <a:cubicBezTo>
                    <a:pt x="430" y="1490"/>
                    <a:pt x="543" y="1411"/>
                    <a:pt x="655" y="1309"/>
                  </a:cubicBezTo>
                  <a:cubicBezTo>
                    <a:pt x="780" y="1219"/>
                    <a:pt x="892" y="1117"/>
                    <a:pt x="1005" y="993"/>
                  </a:cubicBezTo>
                  <a:cubicBezTo>
                    <a:pt x="1118" y="880"/>
                    <a:pt x="1231" y="779"/>
                    <a:pt x="1332" y="655"/>
                  </a:cubicBezTo>
                  <a:cubicBezTo>
                    <a:pt x="1389" y="598"/>
                    <a:pt x="1423" y="542"/>
                    <a:pt x="1468" y="497"/>
                  </a:cubicBezTo>
                  <a:cubicBezTo>
                    <a:pt x="1513" y="440"/>
                    <a:pt x="1558" y="384"/>
                    <a:pt x="1592" y="339"/>
                  </a:cubicBezTo>
                  <a:cubicBezTo>
                    <a:pt x="1648" y="260"/>
                    <a:pt x="1705" y="181"/>
                    <a:pt x="1750" y="90"/>
                  </a:cubicBezTo>
                  <a:cubicBezTo>
                    <a:pt x="1773" y="34"/>
                    <a:pt x="1795" y="0"/>
                    <a:pt x="17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5291727" y="2172145"/>
              <a:ext cx="670819" cy="63543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1" y="98"/>
                    <a:pt x="5913" y="161"/>
                    <a:pt x="5908" y="161"/>
                  </a:cubicBezTo>
                  <a:cubicBezTo>
                    <a:pt x="5907" y="161"/>
                    <a:pt x="5905" y="156"/>
                    <a:pt x="5903" y="147"/>
                  </a:cubicBezTo>
                  <a:cubicBezTo>
                    <a:pt x="5901" y="142"/>
                    <a:pt x="5897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5264614" y="2167889"/>
              <a:ext cx="702565" cy="820248"/>
            </a:xfrm>
            <a:custGeom>
              <a:avLst/>
              <a:gdLst/>
              <a:ahLst/>
              <a:cxnLst/>
              <a:rect l="l" t="t" r="r" b="b"/>
              <a:pathLst>
                <a:path w="20471" h="23900" extrusionOk="0">
                  <a:moveTo>
                    <a:pt x="20335" y="17592"/>
                  </a:moveTo>
                  <a:cubicBezTo>
                    <a:pt x="17728" y="18472"/>
                    <a:pt x="9942" y="20470"/>
                    <a:pt x="5767" y="14568"/>
                  </a:cubicBezTo>
                  <a:cubicBezTo>
                    <a:pt x="701" y="7414"/>
                    <a:pt x="6602" y="0"/>
                    <a:pt x="6693" y="271"/>
                  </a:cubicBezTo>
                  <a:cubicBezTo>
                    <a:pt x="6704" y="316"/>
                    <a:pt x="6704" y="248"/>
                    <a:pt x="6693" y="124"/>
                  </a:cubicBezTo>
                  <a:cubicBezTo>
                    <a:pt x="6647" y="68"/>
                    <a:pt x="6625" y="23"/>
                    <a:pt x="6602" y="0"/>
                  </a:cubicBezTo>
                  <a:cubicBezTo>
                    <a:pt x="6602" y="0"/>
                    <a:pt x="1" y="6804"/>
                    <a:pt x="4233" y="13586"/>
                  </a:cubicBezTo>
                  <a:cubicBezTo>
                    <a:pt x="10665" y="23900"/>
                    <a:pt x="20471" y="17761"/>
                    <a:pt x="20471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5705729" y="2492797"/>
              <a:ext cx="122797" cy="149120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cubicBezTo>
                    <a:pt x="125" y="271"/>
                    <a:pt x="260" y="531"/>
                    <a:pt x="418" y="790"/>
                  </a:cubicBezTo>
                  <a:cubicBezTo>
                    <a:pt x="565" y="1050"/>
                    <a:pt x="734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54" y="2867"/>
                    <a:pt x="2291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1" y="3544"/>
                    <a:pt x="2833" y="3645"/>
                    <a:pt x="2923" y="3736"/>
                  </a:cubicBezTo>
                  <a:cubicBezTo>
                    <a:pt x="3126" y="3950"/>
                    <a:pt x="3341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58" y="768"/>
                    <a:pt x="666" y="587"/>
                  </a:cubicBezTo>
                  <a:cubicBezTo>
                    <a:pt x="452" y="384"/>
                    <a:pt x="226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5795579" y="2636460"/>
              <a:ext cx="46126" cy="50794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12" y="227"/>
                    <a:pt x="57" y="339"/>
                  </a:cubicBezTo>
                  <a:cubicBezTo>
                    <a:pt x="91" y="543"/>
                    <a:pt x="260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19" y="1445"/>
                    <a:pt x="1343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6" y="407"/>
                    <a:pt x="576" y="339"/>
                  </a:cubicBezTo>
                  <a:cubicBezTo>
                    <a:pt x="486" y="283"/>
                    <a:pt x="396" y="215"/>
                    <a:pt x="305" y="159"/>
                  </a:cubicBezTo>
                  <a:cubicBezTo>
                    <a:pt x="215" y="91"/>
                    <a:pt x="102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3646598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3804607" y="2288318"/>
              <a:ext cx="938000" cy="603792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3804607" y="2288318"/>
              <a:ext cx="424504" cy="333076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3829386" y="1922948"/>
              <a:ext cx="1020128" cy="964907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3670999" y="1789134"/>
              <a:ext cx="1193238" cy="674251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3829386" y="1922948"/>
              <a:ext cx="1020128" cy="64501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3670622" y="1787589"/>
              <a:ext cx="1193615" cy="602213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4356850" y="2633372"/>
              <a:ext cx="88717" cy="69361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4131848" y="2561334"/>
              <a:ext cx="246726" cy="123209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4360729" y="2399481"/>
              <a:ext cx="134809" cy="20489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4734061" y="2222493"/>
              <a:ext cx="19391" cy="302496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3997486" y="2297997"/>
              <a:ext cx="164221" cy="13831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4462213" y="2037748"/>
              <a:ext cx="79794" cy="32806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4747995" y="1944020"/>
              <a:ext cx="29858" cy="219614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4490115" y="2431261"/>
              <a:ext cx="39674" cy="35384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4601827" y="2487958"/>
              <a:ext cx="39640" cy="34903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4754791" y="2297859"/>
              <a:ext cx="38095" cy="37374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4609308" y="275232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4618643" y="2364474"/>
              <a:ext cx="49043" cy="35247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4268923" y="2514384"/>
              <a:ext cx="39537" cy="31609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4620565" y="2595620"/>
              <a:ext cx="39811" cy="30579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4362891" y="2314161"/>
              <a:ext cx="39777" cy="30373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4719407" y="2632102"/>
              <a:ext cx="38404" cy="37512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4556421" y="2639652"/>
              <a:ext cx="38027" cy="37649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4644418" y="2677816"/>
              <a:ext cx="55049" cy="32226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4673693" y="2771578"/>
              <a:ext cx="54878" cy="32398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3918756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4462350" y="2706816"/>
              <a:ext cx="49078" cy="35178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4394774" y="2598297"/>
              <a:ext cx="39228" cy="31952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4174851" y="2280665"/>
              <a:ext cx="47979" cy="35212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4522238" y="2579009"/>
              <a:ext cx="39777" cy="35109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4541114" y="2709871"/>
              <a:ext cx="39537" cy="34972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4608519" y="204876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4677125" y="2814856"/>
              <a:ext cx="48975" cy="34869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4708081" y="2528352"/>
              <a:ext cx="39296" cy="313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7894213" y="2655130"/>
              <a:ext cx="512020" cy="355384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4" y="10340"/>
                    <a:pt x="599" y="10354"/>
                    <a:pt x="912" y="10354"/>
                  </a:cubicBezTo>
                  <a:cubicBezTo>
                    <a:pt x="6143" y="10354"/>
                    <a:pt x="13801" y="6483"/>
                    <a:pt x="14918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7912025" y="2596581"/>
              <a:ext cx="594525" cy="408991"/>
            </a:xfrm>
            <a:custGeom>
              <a:avLst/>
              <a:gdLst/>
              <a:ahLst/>
              <a:cxnLst/>
              <a:rect l="l" t="t" r="r" b="b"/>
              <a:pathLst>
                <a:path w="17323" h="11917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82"/>
                  </a:cubicBezTo>
                  <a:cubicBezTo>
                    <a:pt x="13722" y="2156"/>
                    <a:pt x="12831" y="2686"/>
                    <a:pt x="11883" y="3284"/>
                  </a:cubicBezTo>
                  <a:cubicBezTo>
                    <a:pt x="11466" y="3126"/>
                    <a:pt x="11048" y="2980"/>
                    <a:pt x="10631" y="2822"/>
                  </a:cubicBezTo>
                  <a:cubicBezTo>
                    <a:pt x="10394" y="2754"/>
                    <a:pt x="10145" y="2675"/>
                    <a:pt x="9908" y="2607"/>
                  </a:cubicBezTo>
                  <a:cubicBezTo>
                    <a:pt x="9660" y="2540"/>
                    <a:pt x="9412" y="2506"/>
                    <a:pt x="9164" y="2472"/>
                  </a:cubicBezTo>
                  <a:lnTo>
                    <a:pt x="9164" y="2472"/>
                  </a:lnTo>
                  <a:cubicBezTo>
                    <a:pt x="9389" y="2573"/>
                    <a:pt x="9626" y="2652"/>
                    <a:pt x="9863" y="2754"/>
                  </a:cubicBezTo>
                  <a:cubicBezTo>
                    <a:pt x="10100" y="2844"/>
                    <a:pt x="10326" y="2946"/>
                    <a:pt x="10552" y="3047"/>
                  </a:cubicBezTo>
                  <a:cubicBezTo>
                    <a:pt x="10901" y="3194"/>
                    <a:pt x="11251" y="3341"/>
                    <a:pt x="11601" y="3465"/>
                  </a:cubicBezTo>
                  <a:cubicBezTo>
                    <a:pt x="11003" y="3837"/>
                    <a:pt x="10382" y="4243"/>
                    <a:pt x="9750" y="4650"/>
                  </a:cubicBezTo>
                  <a:cubicBezTo>
                    <a:pt x="9739" y="4616"/>
                    <a:pt x="9717" y="4582"/>
                    <a:pt x="9683" y="4571"/>
                  </a:cubicBezTo>
                  <a:lnTo>
                    <a:pt x="8983" y="4368"/>
                  </a:lnTo>
                  <a:cubicBezTo>
                    <a:pt x="8757" y="4322"/>
                    <a:pt x="8520" y="4277"/>
                    <a:pt x="8295" y="4232"/>
                  </a:cubicBezTo>
                  <a:cubicBezTo>
                    <a:pt x="8058" y="4187"/>
                    <a:pt x="7832" y="4153"/>
                    <a:pt x="7595" y="4108"/>
                  </a:cubicBezTo>
                  <a:cubicBezTo>
                    <a:pt x="7369" y="4074"/>
                    <a:pt x="7144" y="4018"/>
                    <a:pt x="6895" y="3984"/>
                  </a:cubicBezTo>
                  <a:lnTo>
                    <a:pt x="6895" y="3984"/>
                  </a:lnTo>
                  <a:cubicBezTo>
                    <a:pt x="7121" y="4074"/>
                    <a:pt x="7336" y="4153"/>
                    <a:pt x="7561" y="4243"/>
                  </a:cubicBezTo>
                  <a:cubicBezTo>
                    <a:pt x="7787" y="4334"/>
                    <a:pt x="8013" y="4390"/>
                    <a:pt x="8250" y="4447"/>
                  </a:cubicBezTo>
                  <a:cubicBezTo>
                    <a:pt x="8475" y="4514"/>
                    <a:pt x="8701" y="4571"/>
                    <a:pt x="8927" y="4627"/>
                  </a:cubicBezTo>
                  <a:cubicBezTo>
                    <a:pt x="9107" y="4684"/>
                    <a:pt x="9288" y="4740"/>
                    <a:pt x="9480" y="4796"/>
                  </a:cubicBezTo>
                  <a:cubicBezTo>
                    <a:pt x="9480" y="4808"/>
                    <a:pt x="9480" y="4819"/>
                    <a:pt x="9480" y="4819"/>
                  </a:cubicBezTo>
                  <a:cubicBezTo>
                    <a:pt x="9118" y="5056"/>
                    <a:pt x="8746" y="5293"/>
                    <a:pt x="8385" y="5530"/>
                  </a:cubicBezTo>
                  <a:lnTo>
                    <a:pt x="7889" y="5868"/>
                  </a:lnTo>
                  <a:lnTo>
                    <a:pt x="7324" y="5688"/>
                  </a:lnTo>
                  <a:cubicBezTo>
                    <a:pt x="7065" y="5631"/>
                    <a:pt x="6805" y="5575"/>
                    <a:pt x="6546" y="5530"/>
                  </a:cubicBezTo>
                  <a:cubicBezTo>
                    <a:pt x="6015" y="5440"/>
                    <a:pt x="5508" y="5361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74" y="5462"/>
                    <a:pt x="5733" y="5541"/>
                  </a:cubicBezTo>
                  <a:lnTo>
                    <a:pt x="6501" y="5756"/>
                  </a:lnTo>
                  <a:cubicBezTo>
                    <a:pt x="6749" y="5823"/>
                    <a:pt x="6997" y="5891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42"/>
                    <a:pt x="5880" y="7245"/>
                  </a:cubicBezTo>
                  <a:cubicBezTo>
                    <a:pt x="5778" y="7200"/>
                    <a:pt x="5688" y="7155"/>
                    <a:pt x="5587" y="7121"/>
                  </a:cubicBezTo>
                  <a:cubicBezTo>
                    <a:pt x="5372" y="7042"/>
                    <a:pt x="5146" y="6974"/>
                    <a:pt x="4932" y="6907"/>
                  </a:cubicBezTo>
                  <a:cubicBezTo>
                    <a:pt x="4706" y="6839"/>
                    <a:pt x="4481" y="6816"/>
                    <a:pt x="4255" y="6771"/>
                  </a:cubicBezTo>
                  <a:cubicBezTo>
                    <a:pt x="4018" y="6760"/>
                    <a:pt x="3792" y="6749"/>
                    <a:pt x="3567" y="6737"/>
                  </a:cubicBezTo>
                  <a:lnTo>
                    <a:pt x="3567" y="6737"/>
                  </a:lnTo>
                  <a:cubicBezTo>
                    <a:pt x="3792" y="6805"/>
                    <a:pt x="4007" y="6861"/>
                    <a:pt x="4221" y="6918"/>
                  </a:cubicBezTo>
                  <a:cubicBezTo>
                    <a:pt x="4436" y="6963"/>
                    <a:pt x="4650" y="7053"/>
                    <a:pt x="4864" y="7121"/>
                  </a:cubicBezTo>
                  <a:cubicBezTo>
                    <a:pt x="5079" y="7189"/>
                    <a:pt x="5282" y="7290"/>
                    <a:pt x="5485" y="7369"/>
                  </a:cubicBezTo>
                  <a:lnTo>
                    <a:pt x="5632" y="7426"/>
                  </a:lnTo>
                  <a:cubicBezTo>
                    <a:pt x="5485" y="7527"/>
                    <a:pt x="5350" y="7629"/>
                    <a:pt x="5214" y="7719"/>
                  </a:cubicBezTo>
                  <a:cubicBezTo>
                    <a:pt x="4774" y="8035"/>
                    <a:pt x="4379" y="8328"/>
                    <a:pt x="3995" y="8610"/>
                  </a:cubicBezTo>
                  <a:cubicBezTo>
                    <a:pt x="3995" y="8610"/>
                    <a:pt x="3995" y="8588"/>
                    <a:pt x="4007" y="8588"/>
                  </a:cubicBezTo>
                  <a:lnTo>
                    <a:pt x="4007" y="8565"/>
                  </a:lnTo>
                  <a:cubicBezTo>
                    <a:pt x="4007" y="8486"/>
                    <a:pt x="3950" y="8430"/>
                    <a:pt x="3883" y="8419"/>
                  </a:cubicBezTo>
                  <a:lnTo>
                    <a:pt x="3860" y="8419"/>
                  </a:lnTo>
                  <a:cubicBezTo>
                    <a:pt x="3499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5" y="8464"/>
                    <a:pt x="2416" y="8543"/>
                    <a:pt x="2765" y="8622"/>
                  </a:cubicBezTo>
                  <a:cubicBezTo>
                    <a:pt x="3070" y="8656"/>
                    <a:pt x="3386" y="8667"/>
                    <a:pt x="3691" y="8689"/>
                  </a:cubicBezTo>
                  <a:cubicBezTo>
                    <a:pt x="3679" y="8746"/>
                    <a:pt x="3668" y="8802"/>
                    <a:pt x="3668" y="8847"/>
                  </a:cubicBezTo>
                  <a:cubicBezTo>
                    <a:pt x="3251" y="9175"/>
                    <a:pt x="2856" y="9479"/>
                    <a:pt x="2495" y="9773"/>
                  </a:cubicBezTo>
                  <a:cubicBezTo>
                    <a:pt x="2111" y="10077"/>
                    <a:pt x="1750" y="10348"/>
                    <a:pt x="1457" y="10619"/>
                  </a:cubicBezTo>
                  <a:cubicBezTo>
                    <a:pt x="1163" y="10890"/>
                    <a:pt x="892" y="11116"/>
                    <a:pt x="678" y="11307"/>
                  </a:cubicBezTo>
                  <a:cubicBezTo>
                    <a:pt x="249" y="11691"/>
                    <a:pt x="1" y="11917"/>
                    <a:pt x="1" y="11917"/>
                  </a:cubicBezTo>
                  <a:lnTo>
                    <a:pt x="712" y="11353"/>
                  </a:lnTo>
                  <a:cubicBezTo>
                    <a:pt x="937" y="11172"/>
                    <a:pt x="1208" y="10946"/>
                    <a:pt x="1513" y="10698"/>
                  </a:cubicBezTo>
                  <a:cubicBezTo>
                    <a:pt x="1829" y="10450"/>
                    <a:pt x="2201" y="10190"/>
                    <a:pt x="2596" y="9886"/>
                  </a:cubicBezTo>
                  <a:lnTo>
                    <a:pt x="3612" y="9141"/>
                  </a:lnTo>
                  <a:lnTo>
                    <a:pt x="3612" y="9141"/>
                  </a:lnTo>
                  <a:cubicBezTo>
                    <a:pt x="3510" y="9660"/>
                    <a:pt x="3443" y="10179"/>
                    <a:pt x="3420" y="10709"/>
                  </a:cubicBezTo>
                  <a:cubicBezTo>
                    <a:pt x="3623" y="10123"/>
                    <a:pt x="3792" y="9513"/>
                    <a:pt x="3928" y="8904"/>
                  </a:cubicBezTo>
                  <a:cubicBezTo>
                    <a:pt x="4368" y="8599"/>
                    <a:pt x="4842" y="8272"/>
                    <a:pt x="5327" y="7933"/>
                  </a:cubicBezTo>
                  <a:cubicBezTo>
                    <a:pt x="5508" y="7798"/>
                    <a:pt x="5688" y="7674"/>
                    <a:pt x="5869" y="7550"/>
                  </a:cubicBezTo>
                  <a:lnTo>
                    <a:pt x="5970" y="7595"/>
                  </a:lnTo>
                  <a:cubicBezTo>
                    <a:pt x="5756" y="8283"/>
                    <a:pt x="5587" y="8972"/>
                    <a:pt x="5451" y="9682"/>
                  </a:cubicBezTo>
                  <a:cubicBezTo>
                    <a:pt x="5767" y="8994"/>
                    <a:pt x="6038" y="8283"/>
                    <a:pt x="6264" y="7561"/>
                  </a:cubicBezTo>
                  <a:cubicBezTo>
                    <a:pt x="6286" y="7493"/>
                    <a:pt x="6252" y="7426"/>
                    <a:pt x="6185" y="7392"/>
                  </a:cubicBezTo>
                  <a:lnTo>
                    <a:pt x="6128" y="7369"/>
                  </a:lnTo>
                  <a:cubicBezTo>
                    <a:pt x="6376" y="7200"/>
                    <a:pt x="6625" y="7019"/>
                    <a:pt x="6895" y="6850"/>
                  </a:cubicBezTo>
                  <a:cubicBezTo>
                    <a:pt x="7200" y="6647"/>
                    <a:pt x="7516" y="6433"/>
                    <a:pt x="7832" y="6218"/>
                  </a:cubicBezTo>
                  <a:lnTo>
                    <a:pt x="7832" y="6218"/>
                  </a:lnTo>
                  <a:cubicBezTo>
                    <a:pt x="7798" y="6365"/>
                    <a:pt x="7764" y="6512"/>
                    <a:pt x="7731" y="6670"/>
                  </a:cubicBezTo>
                  <a:cubicBezTo>
                    <a:pt x="7674" y="6873"/>
                    <a:pt x="7618" y="7087"/>
                    <a:pt x="7573" y="7313"/>
                  </a:cubicBezTo>
                  <a:cubicBezTo>
                    <a:pt x="7516" y="7527"/>
                    <a:pt x="7482" y="7753"/>
                    <a:pt x="7460" y="7979"/>
                  </a:cubicBezTo>
                  <a:cubicBezTo>
                    <a:pt x="7460" y="8091"/>
                    <a:pt x="7460" y="8204"/>
                    <a:pt x="7448" y="8317"/>
                  </a:cubicBezTo>
                  <a:cubicBezTo>
                    <a:pt x="7437" y="8430"/>
                    <a:pt x="7471" y="8531"/>
                    <a:pt x="7482" y="8644"/>
                  </a:cubicBezTo>
                  <a:lnTo>
                    <a:pt x="7516" y="8317"/>
                  </a:lnTo>
                  <a:cubicBezTo>
                    <a:pt x="7539" y="8204"/>
                    <a:pt x="7561" y="8103"/>
                    <a:pt x="7584" y="7990"/>
                  </a:cubicBezTo>
                  <a:cubicBezTo>
                    <a:pt x="7606" y="7888"/>
                    <a:pt x="7640" y="7787"/>
                    <a:pt x="7663" y="7674"/>
                  </a:cubicBezTo>
                  <a:lnTo>
                    <a:pt x="7764" y="7358"/>
                  </a:lnTo>
                  <a:cubicBezTo>
                    <a:pt x="7832" y="7155"/>
                    <a:pt x="7900" y="6940"/>
                    <a:pt x="7967" y="6737"/>
                  </a:cubicBezTo>
                  <a:cubicBezTo>
                    <a:pt x="8046" y="6534"/>
                    <a:pt x="8103" y="6308"/>
                    <a:pt x="8148" y="6083"/>
                  </a:cubicBezTo>
                  <a:cubicBezTo>
                    <a:pt x="8159" y="6060"/>
                    <a:pt x="8148" y="6038"/>
                    <a:pt x="8137" y="6015"/>
                  </a:cubicBezTo>
                  <a:cubicBezTo>
                    <a:pt x="8272" y="5936"/>
                    <a:pt x="8396" y="5846"/>
                    <a:pt x="8520" y="5756"/>
                  </a:cubicBezTo>
                  <a:cubicBezTo>
                    <a:pt x="8814" y="5564"/>
                    <a:pt x="9118" y="5372"/>
                    <a:pt x="9412" y="5169"/>
                  </a:cubicBezTo>
                  <a:lnTo>
                    <a:pt x="9412" y="5169"/>
                  </a:lnTo>
                  <a:cubicBezTo>
                    <a:pt x="9322" y="5857"/>
                    <a:pt x="9254" y="6545"/>
                    <a:pt x="9231" y="7234"/>
                  </a:cubicBezTo>
                  <a:cubicBezTo>
                    <a:pt x="9434" y="6489"/>
                    <a:pt x="9592" y="5733"/>
                    <a:pt x="9705" y="4977"/>
                  </a:cubicBezTo>
                  <a:cubicBezTo>
                    <a:pt x="10405" y="4526"/>
                    <a:pt x="11082" y="4063"/>
                    <a:pt x="11748" y="3645"/>
                  </a:cubicBezTo>
                  <a:lnTo>
                    <a:pt x="11770" y="3634"/>
                  </a:lnTo>
                  <a:lnTo>
                    <a:pt x="11770" y="3634"/>
                  </a:lnTo>
                  <a:cubicBezTo>
                    <a:pt x="11646" y="3961"/>
                    <a:pt x="11511" y="4289"/>
                    <a:pt x="11387" y="4616"/>
                  </a:cubicBezTo>
                  <a:cubicBezTo>
                    <a:pt x="11274" y="5033"/>
                    <a:pt x="11161" y="5440"/>
                    <a:pt x="11071" y="5868"/>
                  </a:cubicBezTo>
                  <a:cubicBezTo>
                    <a:pt x="11251" y="5473"/>
                    <a:pt x="11420" y="5090"/>
                    <a:pt x="11590" y="4684"/>
                  </a:cubicBezTo>
                  <a:cubicBezTo>
                    <a:pt x="11770" y="4300"/>
                    <a:pt x="11940" y="3916"/>
                    <a:pt x="12109" y="3521"/>
                  </a:cubicBezTo>
                  <a:cubicBezTo>
                    <a:pt x="12120" y="3487"/>
                    <a:pt x="12120" y="3454"/>
                    <a:pt x="12109" y="3420"/>
                  </a:cubicBezTo>
                  <a:lnTo>
                    <a:pt x="14580" y="1817"/>
                  </a:ln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8147117" y="2689519"/>
              <a:ext cx="313719" cy="547644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57" y="1"/>
                  </a:moveTo>
                  <a:cubicBezTo>
                    <a:pt x="2991" y="2088"/>
                    <a:pt x="79" y="3420"/>
                    <a:pt x="136" y="6907"/>
                  </a:cubicBezTo>
                  <a:cubicBezTo>
                    <a:pt x="0" y="10055"/>
                    <a:pt x="2517" y="12526"/>
                    <a:pt x="3115" y="15550"/>
                  </a:cubicBezTo>
                  <a:lnTo>
                    <a:pt x="3228" y="15957"/>
                  </a:lnTo>
                  <a:lnTo>
                    <a:pt x="3465" y="15370"/>
                  </a:lnTo>
                  <a:cubicBezTo>
                    <a:pt x="4582" y="12944"/>
                    <a:pt x="7313" y="11262"/>
                    <a:pt x="8046" y="8780"/>
                  </a:cubicBezTo>
                  <a:cubicBezTo>
                    <a:pt x="9141" y="5485"/>
                    <a:pt x="7042" y="2450"/>
                    <a:pt x="5157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8221866" y="2698065"/>
              <a:ext cx="161132" cy="430270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13" y="0"/>
                  </a:moveTo>
                  <a:cubicBezTo>
                    <a:pt x="3013" y="0"/>
                    <a:pt x="2991" y="192"/>
                    <a:pt x="2945" y="530"/>
                  </a:cubicBezTo>
                  <a:cubicBezTo>
                    <a:pt x="2912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05" y="1738"/>
                  </a:cubicBezTo>
                  <a:cubicBezTo>
                    <a:pt x="2415" y="1828"/>
                    <a:pt x="2325" y="1941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40" y="2708"/>
                  </a:lnTo>
                  <a:cubicBezTo>
                    <a:pt x="1727" y="2945"/>
                    <a:pt x="1625" y="3171"/>
                    <a:pt x="1546" y="3419"/>
                  </a:cubicBezTo>
                  <a:cubicBezTo>
                    <a:pt x="1456" y="3656"/>
                    <a:pt x="1377" y="3893"/>
                    <a:pt x="1298" y="4130"/>
                  </a:cubicBezTo>
                  <a:cubicBezTo>
                    <a:pt x="1445" y="3916"/>
                    <a:pt x="1557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52" y="2076"/>
                    <a:pt x="2742" y="1986"/>
                  </a:cubicBezTo>
                  <a:lnTo>
                    <a:pt x="2765" y="1964"/>
                  </a:lnTo>
                  <a:lnTo>
                    <a:pt x="2765" y="1964"/>
                  </a:lnTo>
                  <a:cubicBezTo>
                    <a:pt x="2708" y="2550"/>
                    <a:pt x="2629" y="3239"/>
                    <a:pt x="2562" y="3961"/>
                  </a:cubicBezTo>
                  <a:cubicBezTo>
                    <a:pt x="2539" y="4141"/>
                    <a:pt x="2528" y="4344"/>
                    <a:pt x="2505" y="4536"/>
                  </a:cubicBezTo>
                  <a:cubicBezTo>
                    <a:pt x="2347" y="4751"/>
                    <a:pt x="2167" y="4965"/>
                    <a:pt x="2009" y="5191"/>
                  </a:cubicBezTo>
                  <a:cubicBezTo>
                    <a:pt x="1840" y="5416"/>
                    <a:pt x="1659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48" y="6692"/>
                    <a:pt x="880" y="6816"/>
                    <a:pt x="824" y="6940"/>
                  </a:cubicBezTo>
                  <a:cubicBezTo>
                    <a:pt x="756" y="7064"/>
                    <a:pt x="700" y="7199"/>
                    <a:pt x="655" y="7335"/>
                  </a:cubicBezTo>
                  <a:cubicBezTo>
                    <a:pt x="745" y="7211"/>
                    <a:pt x="801" y="7098"/>
                    <a:pt x="903" y="6985"/>
                  </a:cubicBezTo>
                  <a:cubicBezTo>
                    <a:pt x="993" y="6883"/>
                    <a:pt x="1061" y="6759"/>
                    <a:pt x="1162" y="6658"/>
                  </a:cubicBezTo>
                  <a:cubicBezTo>
                    <a:pt x="1332" y="6455"/>
                    <a:pt x="1524" y="6240"/>
                    <a:pt x="1704" y="6026"/>
                  </a:cubicBezTo>
                  <a:cubicBezTo>
                    <a:pt x="1952" y="5744"/>
                    <a:pt x="2212" y="5450"/>
                    <a:pt x="2460" y="5146"/>
                  </a:cubicBezTo>
                  <a:lnTo>
                    <a:pt x="2460" y="5146"/>
                  </a:lnTo>
                  <a:cubicBezTo>
                    <a:pt x="2426" y="5518"/>
                    <a:pt x="2392" y="5890"/>
                    <a:pt x="2370" y="6263"/>
                  </a:cubicBezTo>
                  <a:cubicBezTo>
                    <a:pt x="2336" y="6545"/>
                    <a:pt x="2313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27" y="7493"/>
                    <a:pt x="1614" y="7594"/>
                  </a:cubicBezTo>
                  <a:cubicBezTo>
                    <a:pt x="1377" y="7797"/>
                    <a:pt x="1162" y="8023"/>
                    <a:pt x="971" y="8260"/>
                  </a:cubicBezTo>
                  <a:cubicBezTo>
                    <a:pt x="779" y="8497"/>
                    <a:pt x="610" y="8745"/>
                    <a:pt x="452" y="9005"/>
                  </a:cubicBezTo>
                  <a:cubicBezTo>
                    <a:pt x="282" y="9264"/>
                    <a:pt x="136" y="9524"/>
                    <a:pt x="0" y="9783"/>
                  </a:cubicBezTo>
                  <a:cubicBezTo>
                    <a:pt x="406" y="9343"/>
                    <a:pt x="790" y="8869"/>
                    <a:pt x="1185" y="8452"/>
                  </a:cubicBezTo>
                  <a:cubicBezTo>
                    <a:pt x="1298" y="8350"/>
                    <a:pt x="1399" y="8238"/>
                    <a:pt x="1501" y="8136"/>
                  </a:cubicBezTo>
                  <a:cubicBezTo>
                    <a:pt x="1603" y="8034"/>
                    <a:pt x="1715" y="7933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lnTo>
                    <a:pt x="2234" y="7538"/>
                  </a:lnTo>
                  <a:lnTo>
                    <a:pt x="2234" y="7538"/>
                  </a:lnTo>
                  <a:cubicBezTo>
                    <a:pt x="2201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19" y="11645"/>
                    <a:pt x="1896" y="11995"/>
                  </a:cubicBezTo>
                  <a:cubicBezTo>
                    <a:pt x="1873" y="12345"/>
                    <a:pt x="1873" y="12537"/>
                    <a:pt x="1873" y="12537"/>
                  </a:cubicBezTo>
                  <a:cubicBezTo>
                    <a:pt x="1873" y="12537"/>
                    <a:pt x="1907" y="12345"/>
                    <a:pt x="1964" y="12006"/>
                  </a:cubicBezTo>
                  <a:cubicBezTo>
                    <a:pt x="2020" y="11668"/>
                    <a:pt x="2110" y="11171"/>
                    <a:pt x="2178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17" y="7989"/>
                    <a:pt x="2562" y="7673"/>
                  </a:cubicBezTo>
                  <a:cubicBezTo>
                    <a:pt x="2607" y="7752"/>
                    <a:pt x="2663" y="7843"/>
                    <a:pt x="2708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03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76" y="9185"/>
                  </a:cubicBezTo>
                  <a:cubicBezTo>
                    <a:pt x="3600" y="9411"/>
                    <a:pt x="3701" y="9637"/>
                    <a:pt x="3826" y="9862"/>
                  </a:cubicBezTo>
                  <a:cubicBezTo>
                    <a:pt x="3769" y="9614"/>
                    <a:pt x="3690" y="9377"/>
                    <a:pt x="3622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31" y="8655"/>
                    <a:pt x="3385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41" y="6861"/>
                    <a:pt x="2675" y="6579"/>
                    <a:pt x="2708" y="6297"/>
                  </a:cubicBezTo>
                  <a:cubicBezTo>
                    <a:pt x="2742" y="5879"/>
                    <a:pt x="2765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19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56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22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06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4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14" y="4830"/>
                    <a:pt x="4694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1" y="2708"/>
                    <a:pt x="3385" y="2122"/>
                    <a:pt x="3070" y="1557"/>
                  </a:cubicBezTo>
                  <a:lnTo>
                    <a:pt x="3070" y="1546"/>
                  </a:lnTo>
                  <a:lnTo>
                    <a:pt x="3058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13" y="790"/>
                    <a:pt x="3013" y="553"/>
                  </a:cubicBezTo>
                  <a:cubicBezTo>
                    <a:pt x="3013" y="192"/>
                    <a:pt x="3013" y="0"/>
                    <a:pt x="3013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8360107" y="2582544"/>
              <a:ext cx="227748" cy="169129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1" y="1"/>
                  </a:moveTo>
                  <a:cubicBezTo>
                    <a:pt x="3746" y="1"/>
                    <a:pt x="3345" y="57"/>
                    <a:pt x="3014" y="150"/>
                  </a:cubicBezTo>
                  <a:cubicBezTo>
                    <a:pt x="1558" y="590"/>
                    <a:pt x="429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cubicBezTo>
                    <a:pt x="475" y="3930"/>
                    <a:pt x="655" y="4201"/>
                    <a:pt x="836" y="4483"/>
                  </a:cubicBez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51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47" y="1"/>
                    <a:pt x="416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8357018" y="2599601"/>
              <a:ext cx="165388" cy="139305"/>
            </a:xfrm>
            <a:custGeom>
              <a:avLst/>
              <a:gdLst/>
              <a:ahLst/>
              <a:cxnLst/>
              <a:rect l="l" t="t" r="r" b="b"/>
              <a:pathLst>
                <a:path w="4819" h="4059" extrusionOk="0">
                  <a:moveTo>
                    <a:pt x="2146" y="1"/>
                  </a:moveTo>
                  <a:cubicBezTo>
                    <a:pt x="1718" y="1"/>
                    <a:pt x="1214" y="389"/>
                    <a:pt x="903" y="748"/>
                  </a:cubicBezTo>
                  <a:cubicBezTo>
                    <a:pt x="542" y="1188"/>
                    <a:pt x="271" y="1696"/>
                    <a:pt x="125" y="2248"/>
                  </a:cubicBezTo>
                  <a:cubicBezTo>
                    <a:pt x="0" y="2801"/>
                    <a:pt x="91" y="3343"/>
                    <a:pt x="598" y="3682"/>
                  </a:cubicBezTo>
                  <a:cubicBezTo>
                    <a:pt x="835" y="3840"/>
                    <a:pt x="1106" y="3952"/>
                    <a:pt x="1400" y="3998"/>
                  </a:cubicBezTo>
                  <a:cubicBezTo>
                    <a:pt x="1436" y="4002"/>
                    <a:pt x="1472" y="4004"/>
                    <a:pt x="1506" y="4004"/>
                  </a:cubicBezTo>
                  <a:cubicBezTo>
                    <a:pt x="1715" y="4004"/>
                    <a:pt x="1886" y="3928"/>
                    <a:pt x="2099" y="3919"/>
                  </a:cubicBezTo>
                  <a:cubicBezTo>
                    <a:pt x="2122" y="3918"/>
                    <a:pt x="2144" y="3917"/>
                    <a:pt x="2166" y="3917"/>
                  </a:cubicBezTo>
                  <a:cubicBezTo>
                    <a:pt x="2586" y="3917"/>
                    <a:pt x="2994" y="4058"/>
                    <a:pt x="3409" y="4058"/>
                  </a:cubicBezTo>
                  <a:cubicBezTo>
                    <a:pt x="3562" y="4058"/>
                    <a:pt x="3716" y="4039"/>
                    <a:pt x="3871" y="3986"/>
                  </a:cubicBezTo>
                  <a:cubicBezTo>
                    <a:pt x="4198" y="3873"/>
                    <a:pt x="4728" y="3208"/>
                    <a:pt x="4085" y="3162"/>
                  </a:cubicBezTo>
                  <a:cubicBezTo>
                    <a:pt x="4379" y="3083"/>
                    <a:pt x="4819" y="2824"/>
                    <a:pt x="4695" y="2485"/>
                  </a:cubicBezTo>
                  <a:cubicBezTo>
                    <a:pt x="4615" y="2245"/>
                    <a:pt x="4289" y="2089"/>
                    <a:pt x="4017" y="2089"/>
                  </a:cubicBezTo>
                  <a:cubicBezTo>
                    <a:pt x="3943" y="2089"/>
                    <a:pt x="3874" y="2100"/>
                    <a:pt x="3814" y="2124"/>
                  </a:cubicBezTo>
                  <a:cubicBezTo>
                    <a:pt x="4109" y="1758"/>
                    <a:pt x="4008" y="1236"/>
                    <a:pt x="3645" y="1236"/>
                  </a:cubicBezTo>
                  <a:cubicBezTo>
                    <a:pt x="3550" y="1236"/>
                    <a:pt x="3436" y="1272"/>
                    <a:pt x="3307" y="1357"/>
                  </a:cubicBezTo>
                  <a:cubicBezTo>
                    <a:pt x="3465" y="1154"/>
                    <a:pt x="3713" y="759"/>
                    <a:pt x="3487" y="522"/>
                  </a:cubicBezTo>
                  <a:cubicBezTo>
                    <a:pt x="3423" y="454"/>
                    <a:pt x="3347" y="429"/>
                    <a:pt x="3267" y="429"/>
                  </a:cubicBezTo>
                  <a:cubicBezTo>
                    <a:pt x="3108" y="429"/>
                    <a:pt x="2934" y="526"/>
                    <a:pt x="2799" y="578"/>
                  </a:cubicBezTo>
                  <a:cubicBezTo>
                    <a:pt x="2659" y="157"/>
                    <a:pt x="2418" y="1"/>
                    <a:pt x="21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8357773" y="2556975"/>
              <a:ext cx="217692" cy="135701"/>
            </a:xfrm>
            <a:custGeom>
              <a:avLst/>
              <a:gdLst/>
              <a:ahLst/>
              <a:cxnLst/>
              <a:rect l="l" t="t" r="r" b="b"/>
              <a:pathLst>
                <a:path w="6343" h="3954" extrusionOk="0">
                  <a:moveTo>
                    <a:pt x="4237" y="0"/>
                  </a:moveTo>
                  <a:cubicBezTo>
                    <a:pt x="3593" y="0"/>
                    <a:pt x="2922" y="182"/>
                    <a:pt x="2416" y="421"/>
                  </a:cubicBezTo>
                  <a:cubicBezTo>
                    <a:pt x="1671" y="771"/>
                    <a:pt x="1062" y="1392"/>
                    <a:pt x="622" y="2080"/>
                  </a:cubicBezTo>
                  <a:cubicBezTo>
                    <a:pt x="407" y="2362"/>
                    <a:pt x="227" y="2667"/>
                    <a:pt x="91" y="3005"/>
                  </a:cubicBezTo>
                  <a:cubicBezTo>
                    <a:pt x="12" y="3276"/>
                    <a:pt x="1" y="3558"/>
                    <a:pt x="46" y="3840"/>
                  </a:cubicBezTo>
                  <a:cubicBezTo>
                    <a:pt x="46" y="3863"/>
                    <a:pt x="46" y="3874"/>
                    <a:pt x="57" y="3897"/>
                  </a:cubicBezTo>
                  <a:cubicBezTo>
                    <a:pt x="57" y="3908"/>
                    <a:pt x="69" y="3931"/>
                    <a:pt x="69" y="3953"/>
                  </a:cubicBezTo>
                  <a:cubicBezTo>
                    <a:pt x="294" y="3107"/>
                    <a:pt x="780" y="2351"/>
                    <a:pt x="1445" y="1798"/>
                  </a:cubicBezTo>
                  <a:cubicBezTo>
                    <a:pt x="1919" y="1380"/>
                    <a:pt x="2472" y="1064"/>
                    <a:pt x="3082" y="895"/>
                  </a:cubicBezTo>
                  <a:cubicBezTo>
                    <a:pt x="3412" y="802"/>
                    <a:pt x="3811" y="746"/>
                    <a:pt x="4224" y="746"/>
                  </a:cubicBezTo>
                  <a:cubicBezTo>
                    <a:pt x="5011" y="746"/>
                    <a:pt x="5847" y="949"/>
                    <a:pt x="6343" y="1482"/>
                  </a:cubicBezTo>
                  <a:cubicBezTo>
                    <a:pt x="6241" y="1234"/>
                    <a:pt x="6128" y="997"/>
                    <a:pt x="5982" y="782"/>
                  </a:cubicBezTo>
                  <a:cubicBezTo>
                    <a:pt x="5590" y="210"/>
                    <a:pt x="4929" y="0"/>
                    <a:pt x="4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8365152" y="2615937"/>
              <a:ext cx="99940" cy="76740"/>
            </a:xfrm>
            <a:custGeom>
              <a:avLst/>
              <a:gdLst/>
              <a:ahLst/>
              <a:cxnLst/>
              <a:rect l="l" t="t" r="r" b="b"/>
              <a:pathLst>
                <a:path w="2912" h="223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46"/>
                    <a:pt x="2517" y="91"/>
                    <a:pt x="2325" y="159"/>
                  </a:cubicBezTo>
                  <a:cubicBezTo>
                    <a:pt x="2246" y="181"/>
                    <a:pt x="2156" y="215"/>
                    <a:pt x="2054" y="260"/>
                  </a:cubicBezTo>
                  <a:cubicBezTo>
                    <a:pt x="1964" y="294"/>
                    <a:pt x="1862" y="339"/>
                    <a:pt x="1761" y="385"/>
                  </a:cubicBezTo>
                  <a:cubicBezTo>
                    <a:pt x="1659" y="441"/>
                    <a:pt x="1558" y="497"/>
                    <a:pt x="1456" y="554"/>
                  </a:cubicBezTo>
                  <a:cubicBezTo>
                    <a:pt x="1343" y="610"/>
                    <a:pt x="1242" y="667"/>
                    <a:pt x="1140" y="734"/>
                  </a:cubicBezTo>
                  <a:cubicBezTo>
                    <a:pt x="1039" y="813"/>
                    <a:pt x="948" y="870"/>
                    <a:pt x="847" y="949"/>
                  </a:cubicBezTo>
                  <a:cubicBezTo>
                    <a:pt x="756" y="1016"/>
                    <a:pt x="666" y="1095"/>
                    <a:pt x="587" y="1186"/>
                  </a:cubicBezTo>
                  <a:cubicBezTo>
                    <a:pt x="508" y="1265"/>
                    <a:pt x="440" y="1344"/>
                    <a:pt x="361" y="1423"/>
                  </a:cubicBezTo>
                  <a:cubicBezTo>
                    <a:pt x="305" y="1502"/>
                    <a:pt x="249" y="1581"/>
                    <a:pt x="203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79" y="2032"/>
                    <a:pt x="102" y="1976"/>
                    <a:pt x="136" y="1919"/>
                  </a:cubicBezTo>
                  <a:cubicBezTo>
                    <a:pt x="181" y="1851"/>
                    <a:pt x="226" y="1784"/>
                    <a:pt x="282" y="1727"/>
                  </a:cubicBezTo>
                  <a:cubicBezTo>
                    <a:pt x="328" y="1648"/>
                    <a:pt x="384" y="1581"/>
                    <a:pt x="463" y="1513"/>
                  </a:cubicBezTo>
                  <a:cubicBezTo>
                    <a:pt x="531" y="1434"/>
                    <a:pt x="598" y="1366"/>
                    <a:pt x="689" y="1299"/>
                  </a:cubicBezTo>
                  <a:cubicBezTo>
                    <a:pt x="734" y="1265"/>
                    <a:pt x="768" y="1220"/>
                    <a:pt x="813" y="1186"/>
                  </a:cubicBezTo>
                  <a:lnTo>
                    <a:pt x="948" y="1084"/>
                  </a:lnTo>
                  <a:cubicBezTo>
                    <a:pt x="1039" y="1005"/>
                    <a:pt x="1140" y="949"/>
                    <a:pt x="1230" y="881"/>
                  </a:cubicBezTo>
                  <a:cubicBezTo>
                    <a:pt x="1332" y="813"/>
                    <a:pt x="1433" y="746"/>
                    <a:pt x="1535" y="689"/>
                  </a:cubicBezTo>
                  <a:cubicBezTo>
                    <a:pt x="1625" y="633"/>
                    <a:pt x="1727" y="576"/>
                    <a:pt x="1828" y="520"/>
                  </a:cubicBezTo>
                  <a:cubicBezTo>
                    <a:pt x="2020" y="407"/>
                    <a:pt x="2201" y="317"/>
                    <a:pt x="2370" y="238"/>
                  </a:cubicBezTo>
                  <a:cubicBezTo>
                    <a:pt x="2449" y="204"/>
                    <a:pt x="2517" y="170"/>
                    <a:pt x="2584" y="136"/>
                  </a:cubicBezTo>
                  <a:cubicBezTo>
                    <a:pt x="2652" y="114"/>
                    <a:pt x="2709" y="91"/>
                    <a:pt x="2754" y="69"/>
                  </a:cubicBezTo>
                  <a:cubicBezTo>
                    <a:pt x="2855" y="23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8386465" y="2641711"/>
              <a:ext cx="62771" cy="31574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90" y="1"/>
                  </a:moveTo>
                  <a:cubicBezTo>
                    <a:pt x="1370" y="1"/>
                    <a:pt x="1350" y="2"/>
                    <a:pt x="1332" y="6"/>
                  </a:cubicBezTo>
                  <a:cubicBezTo>
                    <a:pt x="1264" y="6"/>
                    <a:pt x="1207" y="17"/>
                    <a:pt x="1140" y="28"/>
                  </a:cubicBezTo>
                  <a:cubicBezTo>
                    <a:pt x="1130" y="32"/>
                    <a:pt x="1118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56" y="107"/>
                  </a:lnTo>
                  <a:cubicBezTo>
                    <a:pt x="677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61" y="717"/>
                    <a:pt x="463" y="660"/>
                    <a:pt x="564" y="593"/>
                  </a:cubicBezTo>
                  <a:cubicBezTo>
                    <a:pt x="666" y="525"/>
                    <a:pt x="779" y="457"/>
                    <a:pt x="891" y="401"/>
                  </a:cubicBezTo>
                  <a:cubicBezTo>
                    <a:pt x="1004" y="344"/>
                    <a:pt x="1106" y="288"/>
                    <a:pt x="1219" y="243"/>
                  </a:cubicBezTo>
                  <a:cubicBezTo>
                    <a:pt x="1275" y="220"/>
                    <a:pt x="1320" y="186"/>
                    <a:pt x="1377" y="175"/>
                  </a:cubicBezTo>
                  <a:cubicBezTo>
                    <a:pt x="1422" y="153"/>
                    <a:pt x="1467" y="141"/>
                    <a:pt x="1512" y="119"/>
                  </a:cubicBezTo>
                  <a:cubicBezTo>
                    <a:pt x="1557" y="107"/>
                    <a:pt x="1591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42" y="10"/>
                    <a:pt x="1731" y="11"/>
                    <a:pt x="1720" y="11"/>
                  </a:cubicBezTo>
                  <a:cubicBezTo>
                    <a:pt x="1698" y="11"/>
                    <a:pt x="1670" y="6"/>
                    <a:pt x="1647" y="6"/>
                  </a:cubicBezTo>
                  <a:lnTo>
                    <a:pt x="1501" y="6"/>
                  </a:lnTo>
                  <a:cubicBezTo>
                    <a:pt x="1471" y="6"/>
                    <a:pt x="1431" y="1"/>
                    <a:pt x="139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8387597" y="2655542"/>
              <a:ext cx="55427" cy="21244"/>
            </a:xfrm>
            <a:custGeom>
              <a:avLst/>
              <a:gdLst/>
              <a:ahLst/>
              <a:cxnLst/>
              <a:rect l="l" t="t" r="r" b="b"/>
              <a:pathLst>
                <a:path w="1615" h="619" extrusionOk="0">
                  <a:moveTo>
                    <a:pt x="1266" y="1"/>
                  </a:moveTo>
                  <a:cubicBezTo>
                    <a:pt x="1242" y="1"/>
                    <a:pt x="1220" y="3"/>
                    <a:pt x="1197" y="9"/>
                  </a:cubicBezTo>
                  <a:cubicBezTo>
                    <a:pt x="1152" y="9"/>
                    <a:pt x="1095" y="9"/>
                    <a:pt x="1050" y="20"/>
                  </a:cubicBezTo>
                  <a:cubicBezTo>
                    <a:pt x="994" y="32"/>
                    <a:pt x="937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20" y="201"/>
                    <a:pt x="475" y="224"/>
                    <a:pt x="430" y="257"/>
                  </a:cubicBezTo>
                  <a:cubicBezTo>
                    <a:pt x="351" y="303"/>
                    <a:pt x="272" y="359"/>
                    <a:pt x="193" y="415"/>
                  </a:cubicBezTo>
                  <a:cubicBezTo>
                    <a:pt x="148" y="460"/>
                    <a:pt x="102" y="506"/>
                    <a:pt x="57" y="562"/>
                  </a:cubicBezTo>
                  <a:cubicBezTo>
                    <a:pt x="23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49" y="494"/>
                  </a:cubicBezTo>
                  <a:cubicBezTo>
                    <a:pt x="294" y="483"/>
                    <a:pt x="328" y="460"/>
                    <a:pt x="373" y="449"/>
                  </a:cubicBezTo>
                  <a:cubicBezTo>
                    <a:pt x="407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81" y="235"/>
                    <a:pt x="983" y="201"/>
                    <a:pt x="1084" y="167"/>
                  </a:cubicBezTo>
                  <a:cubicBezTo>
                    <a:pt x="1129" y="156"/>
                    <a:pt x="1186" y="145"/>
                    <a:pt x="1220" y="133"/>
                  </a:cubicBezTo>
                  <a:lnTo>
                    <a:pt x="1344" y="99"/>
                  </a:lnTo>
                  <a:cubicBezTo>
                    <a:pt x="1423" y="77"/>
                    <a:pt x="1490" y="66"/>
                    <a:pt x="1536" y="54"/>
                  </a:cubicBezTo>
                  <a:lnTo>
                    <a:pt x="1614" y="32"/>
                  </a:lnTo>
                  <a:cubicBezTo>
                    <a:pt x="1592" y="32"/>
                    <a:pt x="1569" y="20"/>
                    <a:pt x="1536" y="20"/>
                  </a:cubicBezTo>
                  <a:cubicBezTo>
                    <a:pt x="1496" y="12"/>
                    <a:pt x="1450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15" y="3"/>
                    <a:pt x="1290" y="1"/>
                    <a:pt x="126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8345006" y="2680184"/>
              <a:ext cx="173934" cy="235332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1" y="25"/>
                    <a:pt x="249" y="47"/>
                  </a:cubicBezTo>
                  <a:cubicBezTo>
                    <a:pt x="113" y="555"/>
                    <a:pt x="34" y="1074"/>
                    <a:pt x="34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2" y="6671"/>
                    <a:pt x="2846" y="6857"/>
                    <a:pt x="3369" y="6857"/>
                  </a:cubicBezTo>
                  <a:cubicBezTo>
                    <a:pt x="3779" y="6857"/>
                    <a:pt x="4177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51" y="6062"/>
                    <a:pt x="4808" y="5881"/>
                  </a:cubicBezTo>
                  <a:cubicBezTo>
                    <a:pt x="5067" y="4854"/>
                    <a:pt x="4763" y="3805"/>
                    <a:pt x="4311" y="2868"/>
                  </a:cubicBezTo>
                  <a:cubicBezTo>
                    <a:pt x="4029" y="2304"/>
                    <a:pt x="3499" y="1762"/>
                    <a:pt x="3036" y="1345"/>
                  </a:cubicBezTo>
                  <a:cubicBezTo>
                    <a:pt x="2308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8341917" y="2675208"/>
              <a:ext cx="133642" cy="135598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5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05" y="3407"/>
                    <a:pt x="2838" y="3569"/>
                    <a:pt x="3018" y="3569"/>
                  </a:cubicBezTo>
                  <a:cubicBezTo>
                    <a:pt x="3057" y="3569"/>
                    <a:pt x="3094" y="3562"/>
                    <a:pt x="3126" y="3544"/>
                  </a:cubicBezTo>
                  <a:cubicBezTo>
                    <a:pt x="3295" y="3453"/>
                    <a:pt x="3228" y="3261"/>
                    <a:pt x="3103" y="3126"/>
                  </a:cubicBezTo>
                  <a:lnTo>
                    <a:pt x="3103" y="3126"/>
                  </a:lnTo>
                  <a:cubicBezTo>
                    <a:pt x="3170" y="3184"/>
                    <a:pt x="3250" y="3212"/>
                    <a:pt x="3329" y="3212"/>
                  </a:cubicBezTo>
                  <a:cubicBezTo>
                    <a:pt x="3465" y="3212"/>
                    <a:pt x="3599" y="3129"/>
                    <a:pt x="3656" y="2979"/>
                  </a:cubicBezTo>
                  <a:cubicBezTo>
                    <a:pt x="3893" y="2539"/>
                    <a:pt x="3442" y="1704"/>
                    <a:pt x="3182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8355474" y="2675070"/>
              <a:ext cx="180111" cy="224796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8" y="44"/>
                    <a:pt x="0" y="151"/>
                  </a:cubicBezTo>
                  <a:cubicBezTo>
                    <a:pt x="16" y="151"/>
                    <a:pt x="31" y="151"/>
                    <a:pt x="46" y="151"/>
                  </a:cubicBezTo>
                  <a:cubicBezTo>
                    <a:pt x="1024" y="151"/>
                    <a:pt x="1998" y="850"/>
                    <a:pt x="2731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79" y="6380"/>
                    <a:pt x="4311" y="6549"/>
                  </a:cubicBezTo>
                  <a:cubicBezTo>
                    <a:pt x="4819" y="6098"/>
                    <a:pt x="5247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8339583" y="2680253"/>
              <a:ext cx="92595" cy="53059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63" y="181"/>
                  </a:cubicBezTo>
                  <a:cubicBezTo>
                    <a:pt x="599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5" y="508"/>
                  </a:cubicBezTo>
                  <a:cubicBezTo>
                    <a:pt x="1276" y="542"/>
                    <a:pt x="1366" y="587"/>
                    <a:pt x="1445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63" y="869"/>
                    <a:pt x="1953" y="914"/>
                  </a:cubicBezTo>
                  <a:cubicBezTo>
                    <a:pt x="2032" y="959"/>
                    <a:pt x="2111" y="1004"/>
                    <a:pt x="2167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49" y="1286"/>
                    <a:pt x="2494" y="1332"/>
                  </a:cubicBezTo>
                  <a:cubicBezTo>
                    <a:pt x="2540" y="1365"/>
                    <a:pt x="2573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03" y="1016"/>
                    <a:pt x="2246" y="959"/>
                  </a:cubicBezTo>
                  <a:cubicBezTo>
                    <a:pt x="2178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24" y="485"/>
                  </a:cubicBezTo>
                  <a:cubicBezTo>
                    <a:pt x="1355" y="395"/>
                    <a:pt x="1174" y="316"/>
                    <a:pt x="982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8348884" y="2684097"/>
              <a:ext cx="62771" cy="52338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0" y="1"/>
                  </a:moveTo>
                  <a:lnTo>
                    <a:pt x="91" y="69"/>
                  </a:lnTo>
                  <a:cubicBezTo>
                    <a:pt x="136" y="102"/>
                    <a:pt x="226" y="148"/>
                    <a:pt x="305" y="215"/>
                  </a:cubicBezTo>
                  <a:cubicBezTo>
                    <a:pt x="350" y="249"/>
                    <a:pt x="395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5" y="633"/>
                    <a:pt x="948" y="723"/>
                  </a:cubicBezTo>
                  <a:cubicBezTo>
                    <a:pt x="1050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49" y="1457"/>
                  </a:cubicBezTo>
                  <a:cubicBezTo>
                    <a:pt x="1795" y="1502"/>
                    <a:pt x="1828" y="1524"/>
                    <a:pt x="1828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27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76" y="802"/>
                    <a:pt x="1163" y="700"/>
                    <a:pt x="1061" y="599"/>
                  </a:cubicBezTo>
                  <a:cubicBezTo>
                    <a:pt x="993" y="554"/>
                    <a:pt x="937" y="509"/>
                    <a:pt x="881" y="452"/>
                  </a:cubicBezTo>
                  <a:cubicBezTo>
                    <a:pt x="824" y="407"/>
                    <a:pt x="756" y="362"/>
                    <a:pt x="700" y="328"/>
                  </a:cubicBezTo>
                  <a:cubicBezTo>
                    <a:pt x="632" y="294"/>
                    <a:pt x="576" y="249"/>
                    <a:pt x="520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8343839" y="2680630"/>
              <a:ext cx="46504" cy="54637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5" y="373"/>
                  </a:cubicBezTo>
                  <a:cubicBezTo>
                    <a:pt x="339" y="429"/>
                    <a:pt x="373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45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1" y="1264"/>
                    <a:pt x="1095" y="1309"/>
                    <a:pt x="1129" y="1343"/>
                  </a:cubicBezTo>
                  <a:cubicBezTo>
                    <a:pt x="1253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61" y="1061"/>
                    <a:pt x="1028" y="1005"/>
                  </a:cubicBezTo>
                  <a:cubicBezTo>
                    <a:pt x="960" y="903"/>
                    <a:pt x="881" y="801"/>
                    <a:pt x="791" y="700"/>
                  </a:cubicBezTo>
                  <a:cubicBezTo>
                    <a:pt x="700" y="598"/>
                    <a:pt x="610" y="497"/>
                    <a:pt x="531" y="418"/>
                  </a:cubicBezTo>
                  <a:cubicBezTo>
                    <a:pt x="441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8184285" y="2678674"/>
              <a:ext cx="177812" cy="183406"/>
            </a:xfrm>
            <a:custGeom>
              <a:avLst/>
              <a:gdLst/>
              <a:ahLst/>
              <a:cxnLst/>
              <a:rect l="l" t="t" r="r" b="b"/>
              <a:pathLst>
                <a:path w="5181" h="5344" extrusionOk="0">
                  <a:moveTo>
                    <a:pt x="5033" y="1"/>
                  </a:moveTo>
                  <a:lnTo>
                    <a:pt x="4638" y="91"/>
                  </a:lnTo>
                  <a:cubicBezTo>
                    <a:pt x="4153" y="204"/>
                    <a:pt x="3679" y="351"/>
                    <a:pt x="3217" y="543"/>
                  </a:cubicBezTo>
                  <a:cubicBezTo>
                    <a:pt x="1851" y="1129"/>
                    <a:pt x="147" y="2280"/>
                    <a:pt x="34" y="3928"/>
                  </a:cubicBezTo>
                  <a:cubicBezTo>
                    <a:pt x="1" y="4357"/>
                    <a:pt x="136" y="4785"/>
                    <a:pt x="396" y="5124"/>
                  </a:cubicBezTo>
                  <a:cubicBezTo>
                    <a:pt x="565" y="5225"/>
                    <a:pt x="745" y="5293"/>
                    <a:pt x="937" y="5316"/>
                  </a:cubicBezTo>
                  <a:cubicBezTo>
                    <a:pt x="1079" y="5335"/>
                    <a:pt x="1219" y="5344"/>
                    <a:pt x="1356" y="5344"/>
                  </a:cubicBezTo>
                  <a:cubicBezTo>
                    <a:pt x="2040" y="5344"/>
                    <a:pt x="2672" y="5120"/>
                    <a:pt x="3273" y="4763"/>
                  </a:cubicBezTo>
                  <a:cubicBezTo>
                    <a:pt x="4108" y="4266"/>
                    <a:pt x="4650" y="3420"/>
                    <a:pt x="4932" y="2495"/>
                  </a:cubicBezTo>
                  <a:cubicBezTo>
                    <a:pt x="5033" y="2122"/>
                    <a:pt x="5101" y="1739"/>
                    <a:pt x="5146" y="1344"/>
                  </a:cubicBezTo>
                  <a:cubicBezTo>
                    <a:pt x="5180" y="892"/>
                    <a:pt x="5135" y="441"/>
                    <a:pt x="503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8253406" y="2670540"/>
              <a:ext cx="121458" cy="117683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4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28" y="2334"/>
                    <a:pt x="399" y="2864"/>
                    <a:pt x="677" y="2864"/>
                  </a:cubicBezTo>
                  <a:cubicBezTo>
                    <a:pt x="726" y="2864"/>
                    <a:pt x="784" y="2848"/>
                    <a:pt x="853" y="2811"/>
                  </a:cubicBezTo>
                  <a:cubicBezTo>
                    <a:pt x="866" y="3152"/>
                    <a:pt x="1082" y="3366"/>
                    <a:pt x="1322" y="3366"/>
                  </a:cubicBezTo>
                  <a:cubicBezTo>
                    <a:pt x="1486" y="3366"/>
                    <a:pt x="1661" y="3266"/>
                    <a:pt x="1789" y="3036"/>
                  </a:cubicBezTo>
                  <a:lnTo>
                    <a:pt x="1789" y="3036"/>
                  </a:lnTo>
                  <a:cubicBezTo>
                    <a:pt x="1738" y="3326"/>
                    <a:pt x="1871" y="3428"/>
                    <a:pt x="2060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8197464" y="2678296"/>
              <a:ext cx="189412" cy="203964"/>
            </a:xfrm>
            <a:custGeom>
              <a:avLst/>
              <a:gdLst/>
              <a:ahLst/>
              <a:cxnLst/>
              <a:rect l="l" t="t" r="r" b="b"/>
              <a:pathLst>
                <a:path w="5519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17" y="1738"/>
                    <a:pt x="4649" y="2122"/>
                    <a:pt x="4537" y="2506"/>
                  </a:cubicBezTo>
                  <a:cubicBezTo>
                    <a:pt x="4254" y="3420"/>
                    <a:pt x="3724" y="4266"/>
                    <a:pt x="2889" y="4763"/>
                  </a:cubicBezTo>
                  <a:cubicBezTo>
                    <a:pt x="2282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3" y="5315"/>
                  </a:cubicBezTo>
                  <a:cubicBezTo>
                    <a:pt x="361" y="5293"/>
                    <a:pt x="170" y="5225"/>
                    <a:pt x="0" y="5124"/>
                  </a:cubicBezTo>
                  <a:lnTo>
                    <a:pt x="0" y="5124"/>
                  </a:lnTo>
                  <a:cubicBezTo>
                    <a:pt x="215" y="5417"/>
                    <a:pt x="508" y="5643"/>
                    <a:pt x="847" y="5778"/>
                  </a:cubicBezTo>
                  <a:cubicBezTo>
                    <a:pt x="1117" y="5891"/>
                    <a:pt x="1404" y="5943"/>
                    <a:pt x="1696" y="5943"/>
                  </a:cubicBezTo>
                  <a:cubicBezTo>
                    <a:pt x="2916" y="5943"/>
                    <a:pt x="4217" y="5042"/>
                    <a:pt x="4672" y="3995"/>
                  </a:cubicBezTo>
                  <a:cubicBezTo>
                    <a:pt x="5247" y="2743"/>
                    <a:pt x="5518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8329905" y="2676752"/>
              <a:ext cx="31403" cy="110785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13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689" y="1230"/>
                    <a:pt x="666" y="1332"/>
                  </a:cubicBezTo>
                  <a:cubicBezTo>
                    <a:pt x="632" y="1434"/>
                    <a:pt x="610" y="1535"/>
                    <a:pt x="576" y="1637"/>
                  </a:cubicBezTo>
                  <a:cubicBezTo>
                    <a:pt x="508" y="1840"/>
                    <a:pt x="429" y="2032"/>
                    <a:pt x="373" y="2223"/>
                  </a:cubicBezTo>
                  <a:cubicBezTo>
                    <a:pt x="305" y="2404"/>
                    <a:pt x="237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18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57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81" y="1072"/>
                  </a:cubicBezTo>
                  <a:cubicBezTo>
                    <a:pt x="903" y="982"/>
                    <a:pt x="915" y="881"/>
                    <a:pt x="915" y="790"/>
                  </a:cubicBezTo>
                  <a:lnTo>
                    <a:pt x="915" y="520"/>
                  </a:lnTo>
                  <a:cubicBezTo>
                    <a:pt x="915" y="452"/>
                    <a:pt x="915" y="373"/>
                    <a:pt x="892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36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8308592" y="2682175"/>
              <a:ext cx="46915" cy="101107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2" y="57"/>
                    <a:pt x="1321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65" y="429"/>
                    <a:pt x="1253" y="497"/>
                  </a:cubicBezTo>
                  <a:cubicBezTo>
                    <a:pt x="1231" y="565"/>
                    <a:pt x="1208" y="655"/>
                    <a:pt x="1174" y="734"/>
                  </a:cubicBezTo>
                  <a:cubicBezTo>
                    <a:pt x="1152" y="813"/>
                    <a:pt x="1118" y="892"/>
                    <a:pt x="1073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04" y="1343"/>
                    <a:pt x="858" y="1434"/>
                    <a:pt x="813" y="1524"/>
                  </a:cubicBezTo>
                  <a:cubicBezTo>
                    <a:pt x="723" y="1704"/>
                    <a:pt x="622" y="1874"/>
                    <a:pt x="520" y="2043"/>
                  </a:cubicBezTo>
                  <a:cubicBezTo>
                    <a:pt x="430" y="2212"/>
                    <a:pt x="339" y="2370"/>
                    <a:pt x="260" y="2494"/>
                  </a:cubicBezTo>
                  <a:cubicBezTo>
                    <a:pt x="181" y="2630"/>
                    <a:pt x="114" y="2742"/>
                    <a:pt x="69" y="2821"/>
                  </a:cubicBezTo>
                  <a:cubicBezTo>
                    <a:pt x="23" y="2900"/>
                    <a:pt x="1" y="2946"/>
                    <a:pt x="1" y="2946"/>
                  </a:cubicBezTo>
                  <a:cubicBezTo>
                    <a:pt x="1" y="2946"/>
                    <a:pt x="136" y="2788"/>
                    <a:pt x="339" y="2551"/>
                  </a:cubicBezTo>
                  <a:cubicBezTo>
                    <a:pt x="430" y="2438"/>
                    <a:pt x="531" y="2291"/>
                    <a:pt x="644" y="2122"/>
                  </a:cubicBezTo>
                  <a:cubicBezTo>
                    <a:pt x="757" y="1964"/>
                    <a:pt x="858" y="1795"/>
                    <a:pt x="960" y="1603"/>
                  </a:cubicBezTo>
                  <a:cubicBezTo>
                    <a:pt x="1005" y="1513"/>
                    <a:pt x="1062" y="1422"/>
                    <a:pt x="1095" y="1321"/>
                  </a:cubicBezTo>
                  <a:cubicBezTo>
                    <a:pt x="1141" y="1230"/>
                    <a:pt x="1174" y="1140"/>
                    <a:pt x="1208" y="1039"/>
                  </a:cubicBezTo>
                  <a:cubicBezTo>
                    <a:pt x="1242" y="948"/>
                    <a:pt x="1265" y="858"/>
                    <a:pt x="1287" y="779"/>
                  </a:cubicBezTo>
                  <a:cubicBezTo>
                    <a:pt x="1310" y="689"/>
                    <a:pt x="1332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44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8314015" y="2685263"/>
              <a:ext cx="39159" cy="57349"/>
            </a:xfrm>
            <a:custGeom>
              <a:avLst/>
              <a:gdLst/>
              <a:ahLst/>
              <a:cxnLst/>
              <a:rect l="l" t="t" r="r" b="b"/>
              <a:pathLst>
                <a:path w="1141" h="1671" extrusionOk="0">
                  <a:moveTo>
                    <a:pt x="1141" y="1"/>
                  </a:moveTo>
                  <a:cubicBezTo>
                    <a:pt x="1073" y="80"/>
                    <a:pt x="1005" y="159"/>
                    <a:pt x="949" y="249"/>
                  </a:cubicBezTo>
                  <a:cubicBezTo>
                    <a:pt x="836" y="407"/>
                    <a:pt x="700" y="621"/>
                    <a:pt x="565" y="836"/>
                  </a:cubicBezTo>
                  <a:cubicBezTo>
                    <a:pt x="497" y="937"/>
                    <a:pt x="430" y="1039"/>
                    <a:pt x="362" y="1140"/>
                  </a:cubicBezTo>
                  <a:cubicBezTo>
                    <a:pt x="328" y="1186"/>
                    <a:pt x="306" y="1242"/>
                    <a:pt x="272" y="1287"/>
                  </a:cubicBezTo>
                  <a:cubicBezTo>
                    <a:pt x="238" y="1321"/>
                    <a:pt x="215" y="1366"/>
                    <a:pt x="181" y="1411"/>
                  </a:cubicBezTo>
                  <a:cubicBezTo>
                    <a:pt x="125" y="1490"/>
                    <a:pt x="80" y="1547"/>
                    <a:pt x="46" y="1592"/>
                  </a:cubicBezTo>
                  <a:cubicBezTo>
                    <a:pt x="23" y="1614"/>
                    <a:pt x="12" y="1637"/>
                    <a:pt x="1" y="1671"/>
                  </a:cubicBezTo>
                  <a:cubicBezTo>
                    <a:pt x="23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72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2" y="1344"/>
                    <a:pt x="588" y="1298"/>
                  </a:cubicBezTo>
                  <a:cubicBezTo>
                    <a:pt x="621" y="1253"/>
                    <a:pt x="768" y="1276"/>
                    <a:pt x="802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7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4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8302792" y="2697275"/>
              <a:ext cx="39537" cy="30236"/>
            </a:xfrm>
            <a:custGeom>
              <a:avLst/>
              <a:gdLst/>
              <a:ahLst/>
              <a:cxnLst/>
              <a:rect l="l" t="t" r="r" b="b"/>
              <a:pathLst>
                <a:path w="1152" h="88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84" y="34"/>
                    <a:pt x="1016" y="68"/>
                    <a:pt x="948" y="113"/>
                  </a:cubicBezTo>
                  <a:cubicBezTo>
                    <a:pt x="903" y="159"/>
                    <a:pt x="824" y="204"/>
                    <a:pt x="757" y="249"/>
                  </a:cubicBezTo>
                  <a:cubicBezTo>
                    <a:pt x="689" y="294"/>
                    <a:pt x="621" y="350"/>
                    <a:pt x="554" y="407"/>
                  </a:cubicBezTo>
                  <a:cubicBezTo>
                    <a:pt x="486" y="463"/>
                    <a:pt x="407" y="508"/>
                    <a:pt x="339" y="565"/>
                  </a:cubicBezTo>
                  <a:cubicBezTo>
                    <a:pt x="317" y="587"/>
                    <a:pt x="283" y="621"/>
                    <a:pt x="249" y="644"/>
                  </a:cubicBezTo>
                  <a:cubicBezTo>
                    <a:pt x="215" y="666"/>
                    <a:pt x="192" y="689"/>
                    <a:pt x="170" y="711"/>
                  </a:cubicBezTo>
                  <a:cubicBezTo>
                    <a:pt x="102" y="768"/>
                    <a:pt x="46" y="813"/>
                    <a:pt x="1" y="881"/>
                  </a:cubicBezTo>
                  <a:cubicBezTo>
                    <a:pt x="68" y="858"/>
                    <a:pt x="147" y="824"/>
                    <a:pt x="215" y="790"/>
                  </a:cubicBezTo>
                  <a:cubicBezTo>
                    <a:pt x="294" y="768"/>
                    <a:pt x="362" y="723"/>
                    <a:pt x="429" y="689"/>
                  </a:cubicBezTo>
                  <a:cubicBezTo>
                    <a:pt x="497" y="644"/>
                    <a:pt x="576" y="587"/>
                    <a:pt x="655" y="531"/>
                  </a:cubicBezTo>
                  <a:cubicBezTo>
                    <a:pt x="791" y="429"/>
                    <a:pt x="915" y="316"/>
                    <a:pt x="1016" y="181"/>
                  </a:cubicBezTo>
                  <a:cubicBezTo>
                    <a:pt x="1061" y="125"/>
                    <a:pt x="1106" y="57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8122715" y="2574856"/>
              <a:ext cx="240137" cy="137349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2" y="12"/>
                    <a:pt x="2020" y="36"/>
                  </a:cubicBezTo>
                  <a:cubicBezTo>
                    <a:pt x="869" y="160"/>
                    <a:pt x="204" y="893"/>
                    <a:pt x="0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7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29" y="3037"/>
                    <a:pt x="6977" y="3037"/>
                  </a:cubicBezTo>
                  <a:cubicBezTo>
                    <a:pt x="6983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8213389" y="2601351"/>
              <a:ext cx="149464" cy="105122"/>
            </a:xfrm>
            <a:custGeom>
              <a:avLst/>
              <a:gdLst/>
              <a:ahLst/>
              <a:cxnLst/>
              <a:rect l="l" t="t" r="r" b="b"/>
              <a:pathLst>
                <a:path w="4355" h="3063" extrusionOk="0">
                  <a:moveTo>
                    <a:pt x="1318" y="1"/>
                  </a:moveTo>
                  <a:cubicBezTo>
                    <a:pt x="905" y="1"/>
                    <a:pt x="930" y="353"/>
                    <a:pt x="1127" y="697"/>
                  </a:cubicBezTo>
                  <a:cubicBezTo>
                    <a:pt x="998" y="652"/>
                    <a:pt x="886" y="632"/>
                    <a:pt x="791" y="632"/>
                  </a:cubicBezTo>
                  <a:cubicBezTo>
                    <a:pt x="382" y="632"/>
                    <a:pt x="309" y="1011"/>
                    <a:pt x="676" y="1441"/>
                  </a:cubicBezTo>
                  <a:cubicBezTo>
                    <a:pt x="1" y="1754"/>
                    <a:pt x="595" y="2562"/>
                    <a:pt x="1140" y="2562"/>
                  </a:cubicBezTo>
                  <a:cubicBezTo>
                    <a:pt x="1205" y="2562"/>
                    <a:pt x="1269" y="2550"/>
                    <a:pt x="1330" y="2525"/>
                  </a:cubicBezTo>
                  <a:lnTo>
                    <a:pt x="1330" y="2525"/>
                  </a:lnTo>
                  <a:cubicBezTo>
                    <a:pt x="979" y="2897"/>
                    <a:pt x="1558" y="3063"/>
                    <a:pt x="1880" y="3063"/>
                  </a:cubicBezTo>
                  <a:cubicBezTo>
                    <a:pt x="1920" y="3063"/>
                    <a:pt x="1955" y="3060"/>
                    <a:pt x="1985" y="3055"/>
                  </a:cubicBezTo>
                  <a:cubicBezTo>
                    <a:pt x="2738" y="2946"/>
                    <a:pt x="3317" y="2219"/>
                    <a:pt x="4043" y="2219"/>
                  </a:cubicBezTo>
                  <a:cubicBezTo>
                    <a:pt x="4144" y="2219"/>
                    <a:pt x="4247" y="2234"/>
                    <a:pt x="4355" y="2265"/>
                  </a:cubicBezTo>
                  <a:lnTo>
                    <a:pt x="3994" y="1915"/>
                  </a:lnTo>
                  <a:cubicBezTo>
                    <a:pt x="3520" y="1329"/>
                    <a:pt x="3350" y="753"/>
                    <a:pt x="2741" y="358"/>
                  </a:cubicBezTo>
                  <a:cubicBezTo>
                    <a:pt x="2425" y="132"/>
                    <a:pt x="1816" y="42"/>
                    <a:pt x="1432" y="8"/>
                  </a:cubicBezTo>
                  <a:cubicBezTo>
                    <a:pt x="1391" y="3"/>
                    <a:pt x="1352" y="1"/>
                    <a:pt x="131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8113792" y="2643050"/>
              <a:ext cx="250227" cy="93213"/>
            </a:xfrm>
            <a:custGeom>
              <a:avLst/>
              <a:gdLst/>
              <a:ahLst/>
              <a:cxnLst/>
              <a:rect l="l" t="t" r="r" b="b"/>
              <a:pathLst>
                <a:path w="7291" h="2716" extrusionOk="0">
                  <a:moveTo>
                    <a:pt x="260" y="1"/>
                  </a:moveTo>
                  <a:cubicBezTo>
                    <a:pt x="260" y="23"/>
                    <a:pt x="249" y="35"/>
                    <a:pt x="249" y="57"/>
                  </a:cubicBezTo>
                  <a:cubicBezTo>
                    <a:pt x="1" y="1355"/>
                    <a:pt x="1626" y="2562"/>
                    <a:pt x="2754" y="2698"/>
                  </a:cubicBezTo>
                  <a:cubicBezTo>
                    <a:pt x="2861" y="2710"/>
                    <a:pt x="2966" y="2716"/>
                    <a:pt x="3069" y="2716"/>
                  </a:cubicBezTo>
                  <a:cubicBezTo>
                    <a:pt x="3802" y="2716"/>
                    <a:pt x="4438" y="2420"/>
                    <a:pt x="5101" y="2133"/>
                  </a:cubicBezTo>
                  <a:cubicBezTo>
                    <a:pt x="5553" y="1942"/>
                    <a:pt x="5993" y="1727"/>
                    <a:pt x="6422" y="1479"/>
                  </a:cubicBezTo>
                  <a:cubicBezTo>
                    <a:pt x="6692" y="1310"/>
                    <a:pt x="6986" y="1174"/>
                    <a:pt x="7291" y="1084"/>
                  </a:cubicBezTo>
                  <a:lnTo>
                    <a:pt x="7257" y="1050"/>
                  </a:lnTo>
                  <a:cubicBezTo>
                    <a:pt x="7250" y="1050"/>
                    <a:pt x="7243" y="1050"/>
                    <a:pt x="7237" y="1050"/>
                  </a:cubicBezTo>
                  <a:cubicBezTo>
                    <a:pt x="6489" y="1050"/>
                    <a:pt x="5234" y="1672"/>
                    <a:pt x="4932" y="1784"/>
                  </a:cubicBezTo>
                  <a:cubicBezTo>
                    <a:pt x="4505" y="1938"/>
                    <a:pt x="4060" y="2015"/>
                    <a:pt x="3618" y="2015"/>
                  </a:cubicBezTo>
                  <a:cubicBezTo>
                    <a:pt x="2929" y="2015"/>
                    <a:pt x="2247" y="1828"/>
                    <a:pt x="1648" y="1456"/>
                  </a:cubicBezTo>
                  <a:cubicBezTo>
                    <a:pt x="1073" y="1084"/>
                    <a:pt x="59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8213320" y="2662818"/>
              <a:ext cx="139854" cy="24024"/>
            </a:xfrm>
            <a:custGeom>
              <a:avLst/>
              <a:gdLst/>
              <a:ahLst/>
              <a:cxnLst/>
              <a:rect l="l" t="t" r="r" b="b"/>
              <a:pathLst>
                <a:path w="4075" h="700" extrusionOk="0">
                  <a:moveTo>
                    <a:pt x="4007" y="573"/>
                  </a:moveTo>
                  <a:cubicBezTo>
                    <a:pt x="4001" y="582"/>
                    <a:pt x="3997" y="588"/>
                    <a:pt x="3996" y="588"/>
                  </a:cubicBezTo>
                  <a:cubicBezTo>
                    <a:pt x="3996" y="588"/>
                    <a:pt x="3996" y="588"/>
                    <a:pt x="3996" y="587"/>
                  </a:cubicBezTo>
                  <a:cubicBezTo>
                    <a:pt x="3973" y="621"/>
                    <a:pt x="3950" y="655"/>
                    <a:pt x="3939" y="689"/>
                  </a:cubicBezTo>
                  <a:cubicBezTo>
                    <a:pt x="3939" y="689"/>
                    <a:pt x="4007" y="576"/>
                    <a:pt x="4007" y="576"/>
                  </a:cubicBezTo>
                  <a:cubicBezTo>
                    <a:pt x="4007" y="576"/>
                    <a:pt x="4007" y="577"/>
                    <a:pt x="4007" y="577"/>
                  </a:cubicBezTo>
                  <a:cubicBezTo>
                    <a:pt x="4007" y="577"/>
                    <a:pt x="4007" y="575"/>
                    <a:pt x="4007" y="573"/>
                  </a:cubicBezTo>
                  <a:close/>
                  <a:moveTo>
                    <a:pt x="46" y="0"/>
                  </a:moveTo>
                  <a:cubicBezTo>
                    <a:pt x="46" y="0"/>
                    <a:pt x="1" y="91"/>
                    <a:pt x="35" y="124"/>
                  </a:cubicBezTo>
                  <a:cubicBezTo>
                    <a:pt x="57" y="147"/>
                    <a:pt x="35" y="260"/>
                    <a:pt x="80" y="294"/>
                  </a:cubicBezTo>
                  <a:cubicBezTo>
                    <a:pt x="136" y="339"/>
                    <a:pt x="193" y="373"/>
                    <a:pt x="260" y="406"/>
                  </a:cubicBezTo>
                  <a:cubicBezTo>
                    <a:pt x="339" y="452"/>
                    <a:pt x="430" y="497"/>
                    <a:pt x="520" y="531"/>
                  </a:cubicBezTo>
                  <a:cubicBezTo>
                    <a:pt x="746" y="598"/>
                    <a:pt x="971" y="643"/>
                    <a:pt x="1208" y="666"/>
                  </a:cubicBezTo>
                  <a:cubicBezTo>
                    <a:pt x="1344" y="677"/>
                    <a:pt x="1468" y="700"/>
                    <a:pt x="1603" y="700"/>
                  </a:cubicBezTo>
                  <a:cubicBezTo>
                    <a:pt x="1739" y="700"/>
                    <a:pt x="1874" y="700"/>
                    <a:pt x="2021" y="689"/>
                  </a:cubicBezTo>
                  <a:cubicBezTo>
                    <a:pt x="2292" y="655"/>
                    <a:pt x="2562" y="610"/>
                    <a:pt x="2811" y="576"/>
                  </a:cubicBezTo>
                  <a:cubicBezTo>
                    <a:pt x="2935" y="553"/>
                    <a:pt x="3048" y="531"/>
                    <a:pt x="3172" y="519"/>
                  </a:cubicBezTo>
                  <a:cubicBezTo>
                    <a:pt x="3273" y="508"/>
                    <a:pt x="3386" y="497"/>
                    <a:pt x="3488" y="497"/>
                  </a:cubicBezTo>
                  <a:cubicBezTo>
                    <a:pt x="3578" y="497"/>
                    <a:pt x="3668" y="497"/>
                    <a:pt x="3759" y="508"/>
                  </a:cubicBezTo>
                  <a:cubicBezTo>
                    <a:pt x="3826" y="508"/>
                    <a:pt x="3905" y="519"/>
                    <a:pt x="3973" y="531"/>
                  </a:cubicBezTo>
                  <a:cubicBezTo>
                    <a:pt x="3984" y="536"/>
                    <a:pt x="3996" y="541"/>
                    <a:pt x="4010" y="545"/>
                  </a:cubicBezTo>
                  <a:lnTo>
                    <a:pt x="4010" y="545"/>
                  </a:lnTo>
                  <a:cubicBezTo>
                    <a:pt x="4008" y="556"/>
                    <a:pt x="4007" y="568"/>
                    <a:pt x="4007" y="573"/>
                  </a:cubicBezTo>
                  <a:lnTo>
                    <a:pt x="4007" y="573"/>
                  </a:lnTo>
                  <a:cubicBezTo>
                    <a:pt x="4011" y="566"/>
                    <a:pt x="4017" y="558"/>
                    <a:pt x="4022" y="549"/>
                  </a:cubicBezTo>
                  <a:lnTo>
                    <a:pt x="4022" y="549"/>
                  </a:lnTo>
                  <a:cubicBezTo>
                    <a:pt x="4033" y="552"/>
                    <a:pt x="4043" y="553"/>
                    <a:pt x="4052" y="553"/>
                  </a:cubicBezTo>
                  <a:cubicBezTo>
                    <a:pt x="4063" y="553"/>
                    <a:pt x="4063" y="553"/>
                    <a:pt x="4063" y="531"/>
                  </a:cubicBezTo>
                  <a:cubicBezTo>
                    <a:pt x="4058" y="529"/>
                    <a:pt x="4053" y="527"/>
                    <a:pt x="4049" y="526"/>
                  </a:cubicBezTo>
                  <a:lnTo>
                    <a:pt x="4049" y="526"/>
                  </a:lnTo>
                  <a:cubicBezTo>
                    <a:pt x="4044" y="526"/>
                    <a:pt x="4039" y="527"/>
                    <a:pt x="4035" y="528"/>
                  </a:cubicBezTo>
                  <a:lnTo>
                    <a:pt x="4035" y="528"/>
                  </a:lnTo>
                  <a:cubicBezTo>
                    <a:pt x="4037" y="526"/>
                    <a:pt x="4038" y="524"/>
                    <a:pt x="4039" y="522"/>
                  </a:cubicBezTo>
                  <a:lnTo>
                    <a:pt x="4039" y="522"/>
                  </a:lnTo>
                  <a:cubicBezTo>
                    <a:pt x="4042" y="523"/>
                    <a:pt x="4046" y="524"/>
                    <a:pt x="4049" y="526"/>
                  </a:cubicBezTo>
                  <a:lnTo>
                    <a:pt x="4049" y="526"/>
                  </a:lnTo>
                  <a:cubicBezTo>
                    <a:pt x="4049" y="526"/>
                    <a:pt x="4049" y="526"/>
                    <a:pt x="4049" y="526"/>
                  </a:cubicBezTo>
                  <a:cubicBezTo>
                    <a:pt x="4054" y="526"/>
                    <a:pt x="4060" y="527"/>
                    <a:pt x="4063" y="531"/>
                  </a:cubicBezTo>
                  <a:cubicBezTo>
                    <a:pt x="4075" y="531"/>
                    <a:pt x="4063" y="508"/>
                    <a:pt x="4063" y="497"/>
                  </a:cubicBezTo>
                  <a:cubicBezTo>
                    <a:pt x="4063" y="495"/>
                    <a:pt x="4063" y="494"/>
                    <a:pt x="4062" y="494"/>
                  </a:cubicBezTo>
                  <a:cubicBezTo>
                    <a:pt x="4059" y="494"/>
                    <a:pt x="4050" y="506"/>
                    <a:pt x="4039" y="522"/>
                  </a:cubicBezTo>
                  <a:lnTo>
                    <a:pt x="4039" y="522"/>
                  </a:lnTo>
                  <a:cubicBezTo>
                    <a:pt x="4018" y="514"/>
                    <a:pt x="4001" y="508"/>
                    <a:pt x="3984" y="508"/>
                  </a:cubicBezTo>
                  <a:cubicBezTo>
                    <a:pt x="3917" y="485"/>
                    <a:pt x="3849" y="463"/>
                    <a:pt x="3781" y="440"/>
                  </a:cubicBezTo>
                  <a:cubicBezTo>
                    <a:pt x="3691" y="429"/>
                    <a:pt x="3589" y="418"/>
                    <a:pt x="3499" y="406"/>
                  </a:cubicBezTo>
                  <a:cubicBezTo>
                    <a:pt x="3436" y="403"/>
                    <a:pt x="3372" y="402"/>
                    <a:pt x="3309" y="402"/>
                  </a:cubicBezTo>
                  <a:cubicBezTo>
                    <a:pt x="3135" y="402"/>
                    <a:pt x="2962" y="413"/>
                    <a:pt x="2788" y="429"/>
                  </a:cubicBezTo>
                  <a:cubicBezTo>
                    <a:pt x="2540" y="463"/>
                    <a:pt x="2269" y="508"/>
                    <a:pt x="2010" y="531"/>
                  </a:cubicBezTo>
                  <a:cubicBezTo>
                    <a:pt x="1874" y="542"/>
                    <a:pt x="1739" y="542"/>
                    <a:pt x="1615" y="542"/>
                  </a:cubicBezTo>
                  <a:cubicBezTo>
                    <a:pt x="1479" y="542"/>
                    <a:pt x="1355" y="531"/>
                    <a:pt x="1231" y="519"/>
                  </a:cubicBezTo>
                  <a:cubicBezTo>
                    <a:pt x="1005" y="508"/>
                    <a:pt x="780" y="474"/>
                    <a:pt x="565" y="418"/>
                  </a:cubicBezTo>
                  <a:cubicBezTo>
                    <a:pt x="475" y="384"/>
                    <a:pt x="396" y="350"/>
                    <a:pt x="317" y="316"/>
                  </a:cubicBezTo>
                  <a:cubicBezTo>
                    <a:pt x="238" y="282"/>
                    <a:pt x="204" y="215"/>
                    <a:pt x="148" y="181"/>
                  </a:cubicBezTo>
                  <a:cubicBezTo>
                    <a:pt x="103" y="158"/>
                    <a:pt x="114" y="45"/>
                    <a:pt x="91" y="34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8268713" y="2654272"/>
              <a:ext cx="77117" cy="22891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9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3" y="80"/>
                    <a:pt x="136" y="114"/>
                    <a:pt x="170" y="136"/>
                  </a:cubicBezTo>
                  <a:cubicBezTo>
                    <a:pt x="215" y="170"/>
                    <a:pt x="260" y="204"/>
                    <a:pt x="294" y="238"/>
                  </a:cubicBezTo>
                  <a:cubicBezTo>
                    <a:pt x="418" y="283"/>
                    <a:pt x="531" y="340"/>
                    <a:pt x="655" y="373"/>
                  </a:cubicBezTo>
                  <a:cubicBezTo>
                    <a:pt x="723" y="396"/>
                    <a:pt x="790" y="419"/>
                    <a:pt x="869" y="430"/>
                  </a:cubicBezTo>
                  <a:lnTo>
                    <a:pt x="1084" y="486"/>
                  </a:lnTo>
                  <a:cubicBezTo>
                    <a:pt x="1219" y="509"/>
                    <a:pt x="1366" y="531"/>
                    <a:pt x="1501" y="554"/>
                  </a:cubicBezTo>
                  <a:lnTo>
                    <a:pt x="1874" y="610"/>
                  </a:lnTo>
                  <a:cubicBezTo>
                    <a:pt x="1987" y="622"/>
                    <a:pt x="2077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98" y="554"/>
                    <a:pt x="1908" y="520"/>
                  </a:cubicBezTo>
                  <a:cubicBezTo>
                    <a:pt x="1806" y="486"/>
                    <a:pt x="1671" y="441"/>
                    <a:pt x="1535" y="407"/>
                  </a:cubicBezTo>
                  <a:cubicBezTo>
                    <a:pt x="1411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33" y="227"/>
                    <a:pt x="565" y="204"/>
                    <a:pt x="508" y="193"/>
                  </a:cubicBezTo>
                  <a:lnTo>
                    <a:pt x="339" y="136"/>
                  </a:lnTo>
                  <a:cubicBezTo>
                    <a:pt x="283" y="125"/>
                    <a:pt x="238" y="114"/>
                    <a:pt x="192" y="91"/>
                  </a:cubicBezTo>
                  <a:cubicBezTo>
                    <a:pt x="159" y="80"/>
                    <a:pt x="125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8271046" y="2639961"/>
              <a:ext cx="72827" cy="34114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29" y="678"/>
                    <a:pt x="1275" y="734"/>
                    <a:pt x="1400" y="779"/>
                  </a:cubicBezTo>
                  <a:cubicBezTo>
                    <a:pt x="1512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4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01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8300081" y="2445161"/>
              <a:ext cx="147988" cy="237838"/>
            </a:xfrm>
            <a:custGeom>
              <a:avLst/>
              <a:gdLst/>
              <a:ahLst/>
              <a:cxnLst/>
              <a:rect l="l" t="t" r="r" b="b"/>
              <a:pathLst>
                <a:path w="4312" h="6930" extrusionOk="0">
                  <a:moveTo>
                    <a:pt x="2382" y="1"/>
                  </a:moveTo>
                  <a:cubicBezTo>
                    <a:pt x="1253" y="395"/>
                    <a:pt x="249" y="994"/>
                    <a:pt x="91" y="2382"/>
                  </a:cubicBezTo>
                  <a:cubicBezTo>
                    <a:pt x="1" y="3307"/>
                    <a:pt x="12" y="3792"/>
                    <a:pt x="350" y="4627"/>
                  </a:cubicBezTo>
                  <a:cubicBezTo>
                    <a:pt x="554" y="5124"/>
                    <a:pt x="994" y="6297"/>
                    <a:pt x="1535" y="6816"/>
                  </a:cubicBezTo>
                  <a:cubicBezTo>
                    <a:pt x="1614" y="6850"/>
                    <a:pt x="1682" y="6895"/>
                    <a:pt x="1761" y="6929"/>
                  </a:cubicBezTo>
                  <a:cubicBezTo>
                    <a:pt x="2020" y="5925"/>
                    <a:pt x="2224" y="5722"/>
                    <a:pt x="2777" y="4920"/>
                  </a:cubicBezTo>
                  <a:cubicBezTo>
                    <a:pt x="2957" y="4661"/>
                    <a:pt x="3499" y="4232"/>
                    <a:pt x="3657" y="3973"/>
                  </a:cubicBezTo>
                  <a:cubicBezTo>
                    <a:pt x="3826" y="3736"/>
                    <a:pt x="3849" y="3544"/>
                    <a:pt x="3961" y="3262"/>
                  </a:cubicBezTo>
                  <a:cubicBezTo>
                    <a:pt x="4311" y="2280"/>
                    <a:pt x="3612" y="1095"/>
                    <a:pt x="2935" y="441"/>
                  </a:cubicBezTo>
                  <a:cubicBezTo>
                    <a:pt x="2765" y="271"/>
                    <a:pt x="2585" y="125"/>
                    <a:pt x="2382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8369030" y="2694187"/>
              <a:ext cx="3123" cy="4290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cubicBezTo>
                    <a:pt x="11" y="34"/>
                    <a:pt x="34" y="79"/>
                    <a:pt x="45" y="124"/>
                  </a:cubicBezTo>
                  <a:lnTo>
                    <a:pt x="90" y="23"/>
                  </a:lnTo>
                  <a:cubicBezTo>
                    <a:pt x="57" y="12"/>
                    <a:pt x="34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8304749" y="2531098"/>
              <a:ext cx="107284" cy="15190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6"/>
                    <a:pt x="846" y="543"/>
                  </a:cubicBezTo>
                  <a:cubicBezTo>
                    <a:pt x="738" y="381"/>
                    <a:pt x="621" y="280"/>
                    <a:pt x="505" y="280"/>
                  </a:cubicBezTo>
                  <a:cubicBezTo>
                    <a:pt x="404" y="280"/>
                    <a:pt x="304" y="358"/>
                    <a:pt x="214" y="543"/>
                  </a:cubicBezTo>
                  <a:cubicBezTo>
                    <a:pt x="79" y="825"/>
                    <a:pt x="11" y="1141"/>
                    <a:pt x="0" y="1457"/>
                  </a:cubicBezTo>
                  <a:cubicBezTo>
                    <a:pt x="56" y="1694"/>
                    <a:pt x="124" y="1920"/>
                    <a:pt x="214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46" y="4391"/>
                    <a:pt x="1636" y="4425"/>
                  </a:cubicBezTo>
                  <a:cubicBezTo>
                    <a:pt x="1884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94"/>
                    <a:pt x="3092" y="1514"/>
                  </a:cubicBezTo>
                  <a:cubicBezTo>
                    <a:pt x="3042" y="1374"/>
                    <a:pt x="2962" y="1329"/>
                    <a:pt x="2866" y="1329"/>
                  </a:cubicBezTo>
                  <a:cubicBezTo>
                    <a:pt x="2745" y="1329"/>
                    <a:pt x="2599" y="1402"/>
                    <a:pt x="2460" y="1446"/>
                  </a:cubicBezTo>
                  <a:cubicBezTo>
                    <a:pt x="2494" y="1164"/>
                    <a:pt x="2765" y="588"/>
                    <a:pt x="2505" y="351"/>
                  </a:cubicBezTo>
                  <a:cubicBezTo>
                    <a:pt x="2450" y="303"/>
                    <a:pt x="2391" y="283"/>
                    <a:pt x="2330" y="283"/>
                  </a:cubicBezTo>
                  <a:cubicBezTo>
                    <a:pt x="2108" y="283"/>
                    <a:pt x="1868" y="552"/>
                    <a:pt x="1727" y="667"/>
                  </a:cubicBezTo>
                  <a:cubicBezTo>
                    <a:pt x="1602" y="521"/>
                    <a:pt x="1433" y="47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8258245" y="2434453"/>
              <a:ext cx="123586" cy="244667"/>
            </a:xfrm>
            <a:custGeom>
              <a:avLst/>
              <a:gdLst/>
              <a:ahLst/>
              <a:cxnLst/>
              <a:rect l="l" t="t" r="r" b="b"/>
              <a:pathLst>
                <a:path w="3601" h="7129" extrusionOk="0">
                  <a:moveTo>
                    <a:pt x="2597" y="0"/>
                  </a:moveTo>
                  <a:cubicBezTo>
                    <a:pt x="1914" y="0"/>
                    <a:pt x="1270" y="442"/>
                    <a:pt x="791" y="1294"/>
                  </a:cubicBezTo>
                  <a:cubicBezTo>
                    <a:pt x="1" y="2682"/>
                    <a:pt x="215" y="3765"/>
                    <a:pt x="1095" y="5289"/>
                  </a:cubicBezTo>
                  <a:cubicBezTo>
                    <a:pt x="1174" y="5424"/>
                    <a:pt x="1739" y="6553"/>
                    <a:pt x="2754" y="7128"/>
                  </a:cubicBezTo>
                  <a:cubicBezTo>
                    <a:pt x="2213" y="6609"/>
                    <a:pt x="1761" y="5436"/>
                    <a:pt x="1569" y="4939"/>
                  </a:cubicBezTo>
                  <a:cubicBezTo>
                    <a:pt x="1231" y="4104"/>
                    <a:pt x="1220" y="3619"/>
                    <a:pt x="1310" y="2705"/>
                  </a:cubicBezTo>
                  <a:cubicBezTo>
                    <a:pt x="1468" y="1306"/>
                    <a:pt x="2461" y="707"/>
                    <a:pt x="3601" y="313"/>
                  </a:cubicBezTo>
                  <a:cubicBezTo>
                    <a:pt x="3266" y="103"/>
                    <a:pt x="2927" y="0"/>
                    <a:pt x="25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8330283" y="2550901"/>
              <a:ext cx="22514" cy="115041"/>
            </a:xfrm>
            <a:custGeom>
              <a:avLst/>
              <a:gdLst/>
              <a:ahLst/>
              <a:cxnLst/>
              <a:rect l="l" t="t" r="r" b="b"/>
              <a:pathLst>
                <a:path w="656" h="3352" extrusionOk="0">
                  <a:moveTo>
                    <a:pt x="170" y="0"/>
                  </a:moveTo>
                  <a:cubicBezTo>
                    <a:pt x="170" y="0"/>
                    <a:pt x="147" y="45"/>
                    <a:pt x="125" y="136"/>
                  </a:cubicBezTo>
                  <a:cubicBezTo>
                    <a:pt x="114" y="192"/>
                    <a:pt x="102" y="237"/>
                    <a:pt x="80" y="305"/>
                  </a:cubicBezTo>
                  <a:cubicBezTo>
                    <a:pt x="68" y="372"/>
                    <a:pt x="46" y="451"/>
                    <a:pt x="46" y="519"/>
                  </a:cubicBezTo>
                  <a:cubicBezTo>
                    <a:pt x="35" y="609"/>
                    <a:pt x="23" y="700"/>
                    <a:pt x="12" y="790"/>
                  </a:cubicBezTo>
                  <a:cubicBezTo>
                    <a:pt x="1" y="880"/>
                    <a:pt x="1" y="982"/>
                    <a:pt x="12" y="1083"/>
                  </a:cubicBezTo>
                  <a:cubicBezTo>
                    <a:pt x="12" y="1185"/>
                    <a:pt x="12" y="1298"/>
                    <a:pt x="23" y="1399"/>
                  </a:cubicBezTo>
                  <a:cubicBezTo>
                    <a:pt x="35" y="1512"/>
                    <a:pt x="35" y="1614"/>
                    <a:pt x="57" y="1727"/>
                  </a:cubicBezTo>
                  <a:cubicBezTo>
                    <a:pt x="80" y="1828"/>
                    <a:pt x="102" y="1941"/>
                    <a:pt x="125" y="2043"/>
                  </a:cubicBezTo>
                  <a:cubicBezTo>
                    <a:pt x="147" y="2155"/>
                    <a:pt x="181" y="2246"/>
                    <a:pt x="204" y="2347"/>
                  </a:cubicBezTo>
                  <a:cubicBezTo>
                    <a:pt x="238" y="2449"/>
                    <a:pt x="260" y="2539"/>
                    <a:pt x="305" y="2629"/>
                  </a:cubicBezTo>
                  <a:cubicBezTo>
                    <a:pt x="339" y="2720"/>
                    <a:pt x="373" y="2799"/>
                    <a:pt x="407" y="2878"/>
                  </a:cubicBezTo>
                  <a:cubicBezTo>
                    <a:pt x="430" y="2945"/>
                    <a:pt x="463" y="3013"/>
                    <a:pt x="497" y="3069"/>
                  </a:cubicBezTo>
                  <a:lnTo>
                    <a:pt x="588" y="3227"/>
                  </a:lnTo>
                  <a:cubicBezTo>
                    <a:pt x="633" y="3306"/>
                    <a:pt x="655" y="3352"/>
                    <a:pt x="655" y="3352"/>
                  </a:cubicBezTo>
                  <a:cubicBezTo>
                    <a:pt x="655" y="3352"/>
                    <a:pt x="633" y="3306"/>
                    <a:pt x="610" y="3216"/>
                  </a:cubicBezTo>
                  <a:cubicBezTo>
                    <a:pt x="576" y="3126"/>
                    <a:pt x="531" y="3002"/>
                    <a:pt x="486" y="2844"/>
                  </a:cubicBezTo>
                  <a:cubicBezTo>
                    <a:pt x="463" y="2765"/>
                    <a:pt x="441" y="2686"/>
                    <a:pt x="418" y="2595"/>
                  </a:cubicBezTo>
                  <a:cubicBezTo>
                    <a:pt x="384" y="2505"/>
                    <a:pt x="373" y="2404"/>
                    <a:pt x="351" y="2313"/>
                  </a:cubicBezTo>
                  <a:cubicBezTo>
                    <a:pt x="317" y="2212"/>
                    <a:pt x="294" y="2110"/>
                    <a:pt x="272" y="2009"/>
                  </a:cubicBezTo>
                  <a:cubicBezTo>
                    <a:pt x="260" y="1907"/>
                    <a:pt x="226" y="1806"/>
                    <a:pt x="215" y="1704"/>
                  </a:cubicBezTo>
                  <a:cubicBezTo>
                    <a:pt x="204" y="1591"/>
                    <a:pt x="193" y="1490"/>
                    <a:pt x="181" y="1388"/>
                  </a:cubicBezTo>
                  <a:cubicBezTo>
                    <a:pt x="159" y="1287"/>
                    <a:pt x="159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36" y="372"/>
                    <a:pt x="147" y="248"/>
                    <a:pt x="159" y="147"/>
                  </a:cubicBezTo>
                  <a:cubicBezTo>
                    <a:pt x="170" y="57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8347717" y="2528799"/>
              <a:ext cx="23269" cy="149910"/>
            </a:xfrm>
            <a:custGeom>
              <a:avLst/>
              <a:gdLst/>
              <a:ahLst/>
              <a:cxnLst/>
              <a:rect l="l" t="t" r="r" b="b"/>
              <a:pathLst>
                <a:path w="678" h="4368" extrusionOk="0">
                  <a:moveTo>
                    <a:pt x="678" y="1"/>
                  </a:moveTo>
                  <a:cubicBezTo>
                    <a:pt x="678" y="1"/>
                    <a:pt x="644" y="57"/>
                    <a:pt x="576" y="159"/>
                  </a:cubicBezTo>
                  <a:cubicBezTo>
                    <a:pt x="531" y="227"/>
                    <a:pt x="497" y="294"/>
                    <a:pt x="463" y="362"/>
                  </a:cubicBezTo>
                  <a:cubicBezTo>
                    <a:pt x="418" y="441"/>
                    <a:pt x="384" y="531"/>
                    <a:pt x="350" y="622"/>
                  </a:cubicBezTo>
                  <a:cubicBezTo>
                    <a:pt x="305" y="712"/>
                    <a:pt x="271" y="825"/>
                    <a:pt x="238" y="938"/>
                  </a:cubicBezTo>
                  <a:cubicBezTo>
                    <a:pt x="204" y="1062"/>
                    <a:pt x="159" y="1186"/>
                    <a:pt x="136" y="1310"/>
                  </a:cubicBezTo>
                  <a:cubicBezTo>
                    <a:pt x="113" y="1445"/>
                    <a:pt x="91" y="1569"/>
                    <a:pt x="68" y="1716"/>
                  </a:cubicBezTo>
                  <a:cubicBezTo>
                    <a:pt x="46" y="1852"/>
                    <a:pt x="34" y="1998"/>
                    <a:pt x="23" y="2134"/>
                  </a:cubicBezTo>
                  <a:cubicBezTo>
                    <a:pt x="12" y="2280"/>
                    <a:pt x="12" y="2416"/>
                    <a:pt x="12" y="2562"/>
                  </a:cubicBezTo>
                  <a:cubicBezTo>
                    <a:pt x="1" y="2698"/>
                    <a:pt x="12" y="2833"/>
                    <a:pt x="23" y="2969"/>
                  </a:cubicBezTo>
                  <a:cubicBezTo>
                    <a:pt x="23" y="3104"/>
                    <a:pt x="34" y="3228"/>
                    <a:pt x="57" y="3341"/>
                  </a:cubicBezTo>
                  <a:cubicBezTo>
                    <a:pt x="68" y="3465"/>
                    <a:pt x="80" y="3578"/>
                    <a:pt x="102" y="3680"/>
                  </a:cubicBezTo>
                  <a:cubicBezTo>
                    <a:pt x="113" y="3781"/>
                    <a:pt x="136" y="3871"/>
                    <a:pt x="159" y="3962"/>
                  </a:cubicBezTo>
                  <a:cubicBezTo>
                    <a:pt x="170" y="4041"/>
                    <a:pt x="192" y="4108"/>
                    <a:pt x="215" y="4187"/>
                  </a:cubicBezTo>
                  <a:cubicBezTo>
                    <a:pt x="249" y="4300"/>
                    <a:pt x="271" y="4368"/>
                    <a:pt x="271" y="4368"/>
                  </a:cubicBezTo>
                  <a:cubicBezTo>
                    <a:pt x="271" y="4368"/>
                    <a:pt x="271" y="4289"/>
                    <a:pt x="249" y="4165"/>
                  </a:cubicBezTo>
                  <a:cubicBezTo>
                    <a:pt x="226" y="4041"/>
                    <a:pt x="215" y="3871"/>
                    <a:pt x="192" y="3657"/>
                  </a:cubicBezTo>
                  <a:cubicBezTo>
                    <a:pt x="181" y="3454"/>
                    <a:pt x="170" y="3217"/>
                    <a:pt x="170" y="2957"/>
                  </a:cubicBezTo>
                  <a:cubicBezTo>
                    <a:pt x="170" y="2822"/>
                    <a:pt x="170" y="2687"/>
                    <a:pt x="170" y="2551"/>
                  </a:cubicBezTo>
                  <a:cubicBezTo>
                    <a:pt x="170" y="2427"/>
                    <a:pt x="170" y="2280"/>
                    <a:pt x="181" y="2145"/>
                  </a:cubicBezTo>
                  <a:cubicBezTo>
                    <a:pt x="192" y="2010"/>
                    <a:pt x="204" y="1863"/>
                    <a:pt x="226" y="1739"/>
                  </a:cubicBezTo>
                  <a:cubicBezTo>
                    <a:pt x="238" y="1603"/>
                    <a:pt x="260" y="1468"/>
                    <a:pt x="283" y="1344"/>
                  </a:cubicBezTo>
                  <a:cubicBezTo>
                    <a:pt x="305" y="1208"/>
                    <a:pt x="317" y="1084"/>
                    <a:pt x="350" y="971"/>
                  </a:cubicBezTo>
                  <a:cubicBezTo>
                    <a:pt x="384" y="859"/>
                    <a:pt x="407" y="746"/>
                    <a:pt x="429" y="655"/>
                  </a:cubicBezTo>
                  <a:cubicBezTo>
                    <a:pt x="463" y="554"/>
                    <a:pt x="497" y="464"/>
                    <a:pt x="520" y="385"/>
                  </a:cubicBezTo>
                  <a:cubicBezTo>
                    <a:pt x="554" y="306"/>
                    <a:pt x="576" y="238"/>
                    <a:pt x="599" y="181"/>
                  </a:cubicBezTo>
                  <a:lnTo>
                    <a:pt x="67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8356640" y="2572968"/>
              <a:ext cx="19768" cy="105362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76" y="0"/>
                    <a:pt x="542" y="34"/>
                    <a:pt x="508" y="113"/>
                  </a:cubicBezTo>
                  <a:cubicBezTo>
                    <a:pt x="485" y="158"/>
                    <a:pt x="451" y="203"/>
                    <a:pt x="429" y="260"/>
                  </a:cubicBezTo>
                  <a:cubicBezTo>
                    <a:pt x="395" y="316"/>
                    <a:pt x="372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58" y="1016"/>
                    <a:pt x="136" y="1117"/>
                    <a:pt x="124" y="1208"/>
                  </a:cubicBezTo>
                  <a:cubicBezTo>
                    <a:pt x="102" y="1309"/>
                    <a:pt x="79" y="1400"/>
                    <a:pt x="68" y="1501"/>
                  </a:cubicBezTo>
                  <a:cubicBezTo>
                    <a:pt x="57" y="1591"/>
                    <a:pt x="45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23" y="2934"/>
                  </a:cubicBezTo>
                  <a:cubicBezTo>
                    <a:pt x="23" y="2979"/>
                    <a:pt x="34" y="3024"/>
                    <a:pt x="45" y="3070"/>
                  </a:cubicBezTo>
                  <a:cubicBezTo>
                    <a:pt x="45" y="3070"/>
                    <a:pt x="45" y="3024"/>
                    <a:pt x="57" y="2923"/>
                  </a:cubicBezTo>
                  <a:cubicBezTo>
                    <a:pt x="57" y="2889"/>
                    <a:pt x="68" y="2833"/>
                    <a:pt x="68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02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27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395" y="610"/>
                    <a:pt x="418" y="531"/>
                    <a:pt x="429" y="463"/>
                  </a:cubicBezTo>
                  <a:cubicBezTo>
                    <a:pt x="451" y="395"/>
                    <a:pt x="463" y="316"/>
                    <a:pt x="485" y="271"/>
                  </a:cubicBezTo>
                  <a:cubicBezTo>
                    <a:pt x="508" y="215"/>
                    <a:pt x="519" y="170"/>
                    <a:pt x="530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8358185" y="2596581"/>
              <a:ext cx="28280" cy="81750"/>
            </a:xfrm>
            <a:custGeom>
              <a:avLst/>
              <a:gdLst/>
              <a:ahLst/>
              <a:cxnLst/>
              <a:rect l="l" t="t" r="r" b="b"/>
              <a:pathLst>
                <a:path w="824" h="2382" extrusionOk="0">
                  <a:moveTo>
                    <a:pt x="824" y="1"/>
                  </a:moveTo>
                  <a:lnTo>
                    <a:pt x="768" y="91"/>
                  </a:lnTo>
                  <a:cubicBezTo>
                    <a:pt x="711" y="170"/>
                    <a:pt x="655" y="260"/>
                    <a:pt x="621" y="339"/>
                  </a:cubicBezTo>
                  <a:cubicBezTo>
                    <a:pt x="553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79" y="1727"/>
                    <a:pt x="68" y="1795"/>
                  </a:cubicBezTo>
                  <a:cubicBezTo>
                    <a:pt x="45" y="1863"/>
                    <a:pt x="34" y="1930"/>
                    <a:pt x="23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lnTo>
                    <a:pt x="23" y="2291"/>
                  </a:lnTo>
                  <a:cubicBezTo>
                    <a:pt x="34" y="2246"/>
                    <a:pt x="34" y="2212"/>
                    <a:pt x="57" y="2167"/>
                  </a:cubicBezTo>
                  <a:cubicBezTo>
                    <a:pt x="79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60" y="1637"/>
                  </a:cubicBezTo>
                  <a:cubicBezTo>
                    <a:pt x="305" y="1490"/>
                    <a:pt x="373" y="1355"/>
                    <a:pt x="418" y="1197"/>
                  </a:cubicBezTo>
                  <a:cubicBezTo>
                    <a:pt x="463" y="1050"/>
                    <a:pt x="519" y="903"/>
                    <a:pt x="576" y="768"/>
                  </a:cubicBezTo>
                  <a:cubicBezTo>
                    <a:pt x="621" y="621"/>
                    <a:pt x="666" y="486"/>
                    <a:pt x="700" y="373"/>
                  </a:cubicBezTo>
                  <a:cubicBezTo>
                    <a:pt x="745" y="271"/>
                    <a:pt x="768" y="170"/>
                    <a:pt x="790" y="102"/>
                  </a:cubicBezTo>
                  <a:cubicBezTo>
                    <a:pt x="801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7448773" y="1573810"/>
              <a:ext cx="709600" cy="526846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59" y="11239"/>
                  </a:cubicBezTo>
                  <a:cubicBezTo>
                    <a:pt x="206" y="11239"/>
                    <a:pt x="262" y="11239"/>
                    <a:pt x="217" y="11251"/>
                  </a:cubicBezTo>
                  <a:cubicBezTo>
                    <a:pt x="0" y="11294"/>
                    <a:pt x="3850" y="15351"/>
                    <a:pt x="9176" y="15351"/>
                  </a:cubicBezTo>
                  <a:cubicBezTo>
                    <a:pt x="10768" y="15351"/>
                    <a:pt x="12491" y="14989"/>
                    <a:pt x="14277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7446543" y="1570310"/>
              <a:ext cx="831505" cy="647172"/>
            </a:xfrm>
            <a:custGeom>
              <a:avLst/>
              <a:gdLst/>
              <a:ahLst/>
              <a:cxnLst/>
              <a:rect l="l" t="t" r="r" b="b"/>
              <a:pathLst>
                <a:path w="24228" h="18857" extrusionOk="0">
                  <a:moveTo>
                    <a:pt x="19240" y="113"/>
                  </a:moveTo>
                  <a:cubicBezTo>
                    <a:pt x="19770" y="2799"/>
                    <a:pt x="20741" y="10777"/>
                    <a:pt x="14342" y="14151"/>
                  </a:cubicBezTo>
                  <a:cubicBezTo>
                    <a:pt x="6579" y="18247"/>
                    <a:pt x="0" y="11420"/>
                    <a:pt x="282" y="11364"/>
                  </a:cubicBezTo>
                  <a:cubicBezTo>
                    <a:pt x="327" y="11353"/>
                    <a:pt x="271" y="11353"/>
                    <a:pt x="124" y="11341"/>
                  </a:cubicBezTo>
                  <a:lnTo>
                    <a:pt x="0" y="11420"/>
                  </a:lnTo>
                  <a:cubicBezTo>
                    <a:pt x="0" y="11420"/>
                    <a:pt x="5879" y="18856"/>
                    <a:pt x="13158" y="15550"/>
                  </a:cubicBezTo>
                  <a:cubicBezTo>
                    <a:pt x="24227" y="10517"/>
                    <a:pt x="19420" y="1"/>
                    <a:pt x="19420" y="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7796641" y="1689606"/>
              <a:ext cx="164221" cy="102274"/>
            </a:xfrm>
            <a:custGeom>
              <a:avLst/>
              <a:gdLst/>
              <a:ahLst/>
              <a:cxnLst/>
              <a:rect l="l" t="t" r="r" b="b"/>
              <a:pathLst>
                <a:path w="4785" h="2980" extrusionOk="0">
                  <a:moveTo>
                    <a:pt x="4785" y="0"/>
                  </a:moveTo>
                  <a:cubicBezTo>
                    <a:pt x="4491" y="79"/>
                    <a:pt x="4209" y="181"/>
                    <a:pt x="3938" y="305"/>
                  </a:cubicBezTo>
                  <a:cubicBezTo>
                    <a:pt x="3645" y="406"/>
                    <a:pt x="3374" y="542"/>
                    <a:pt x="3115" y="700"/>
                  </a:cubicBezTo>
                  <a:cubicBezTo>
                    <a:pt x="2821" y="869"/>
                    <a:pt x="2517" y="1050"/>
                    <a:pt x="2223" y="1241"/>
                  </a:cubicBezTo>
                  <a:cubicBezTo>
                    <a:pt x="1941" y="1445"/>
                    <a:pt x="1648" y="1636"/>
                    <a:pt x="1399" y="1839"/>
                  </a:cubicBezTo>
                  <a:cubicBezTo>
                    <a:pt x="1140" y="2043"/>
                    <a:pt x="880" y="2223"/>
                    <a:pt x="677" y="2392"/>
                  </a:cubicBezTo>
                  <a:cubicBezTo>
                    <a:pt x="440" y="2573"/>
                    <a:pt x="215" y="2765"/>
                    <a:pt x="0" y="2979"/>
                  </a:cubicBezTo>
                  <a:cubicBezTo>
                    <a:pt x="282" y="2889"/>
                    <a:pt x="564" y="2787"/>
                    <a:pt x="835" y="2663"/>
                  </a:cubicBezTo>
                  <a:cubicBezTo>
                    <a:pt x="1117" y="2550"/>
                    <a:pt x="1388" y="2415"/>
                    <a:pt x="1648" y="2257"/>
                  </a:cubicBezTo>
                  <a:cubicBezTo>
                    <a:pt x="1941" y="2099"/>
                    <a:pt x="2234" y="1907"/>
                    <a:pt x="2539" y="1704"/>
                  </a:cubicBezTo>
                  <a:cubicBezTo>
                    <a:pt x="2832" y="1512"/>
                    <a:pt x="3115" y="1320"/>
                    <a:pt x="3385" y="1117"/>
                  </a:cubicBezTo>
                  <a:cubicBezTo>
                    <a:pt x="3510" y="1016"/>
                    <a:pt x="3634" y="914"/>
                    <a:pt x="3758" y="824"/>
                  </a:cubicBezTo>
                  <a:cubicBezTo>
                    <a:pt x="3882" y="745"/>
                    <a:pt x="3995" y="655"/>
                    <a:pt x="4096" y="576"/>
                  </a:cubicBezTo>
                  <a:cubicBezTo>
                    <a:pt x="4333" y="395"/>
                    <a:pt x="4559" y="203"/>
                    <a:pt x="47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7951150" y="1682639"/>
              <a:ext cx="56182" cy="39399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0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7187049" y="266355"/>
              <a:ext cx="295152" cy="246349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64" y="1"/>
                  </a:moveTo>
                  <a:lnTo>
                    <a:pt x="1" y="272"/>
                  </a:lnTo>
                  <a:lnTo>
                    <a:pt x="1" y="5192"/>
                  </a:lnTo>
                  <a:lnTo>
                    <a:pt x="3138" y="4988"/>
                  </a:lnTo>
                  <a:lnTo>
                    <a:pt x="8599" y="7178"/>
                  </a:lnTo>
                  <a:lnTo>
                    <a:pt x="8509" y="576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7187049" y="437544"/>
              <a:ext cx="323432" cy="1007704"/>
            </a:xfrm>
            <a:custGeom>
              <a:avLst/>
              <a:gdLst/>
              <a:ahLst/>
              <a:cxnLst/>
              <a:rect l="l" t="t" r="r" b="b"/>
              <a:pathLst>
                <a:path w="9424" h="29362" extrusionOk="0">
                  <a:moveTo>
                    <a:pt x="3138" y="0"/>
                  </a:moveTo>
                  <a:lnTo>
                    <a:pt x="1" y="204"/>
                  </a:lnTo>
                  <a:lnTo>
                    <a:pt x="12" y="6895"/>
                  </a:lnTo>
                  <a:lnTo>
                    <a:pt x="1" y="28944"/>
                  </a:lnTo>
                  <a:lnTo>
                    <a:pt x="339" y="29362"/>
                  </a:lnTo>
                  <a:lnTo>
                    <a:pt x="1039" y="29035"/>
                  </a:lnTo>
                  <a:lnTo>
                    <a:pt x="9423" y="14512"/>
                  </a:ln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7187049" y="437544"/>
              <a:ext cx="312964" cy="341621"/>
            </a:xfrm>
            <a:custGeom>
              <a:avLst/>
              <a:gdLst/>
              <a:ahLst/>
              <a:cxnLst/>
              <a:rect l="l" t="t" r="r" b="b"/>
              <a:pathLst>
                <a:path w="9119" h="9954" extrusionOk="0">
                  <a:moveTo>
                    <a:pt x="3138" y="0"/>
                  </a:moveTo>
                  <a:lnTo>
                    <a:pt x="1" y="204"/>
                  </a:lnTo>
                  <a:lnTo>
                    <a:pt x="1" y="6895"/>
                  </a:lnTo>
                  <a:cubicBezTo>
                    <a:pt x="892" y="6974"/>
                    <a:pt x="1772" y="7256"/>
                    <a:pt x="2246" y="7696"/>
                  </a:cubicBez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7198684" y="440632"/>
              <a:ext cx="938377" cy="1005027"/>
            </a:xfrm>
            <a:custGeom>
              <a:avLst/>
              <a:gdLst/>
              <a:ahLst/>
              <a:cxnLst/>
              <a:rect l="l" t="t" r="r" b="b"/>
              <a:pathLst>
                <a:path w="27342" h="29284" extrusionOk="0">
                  <a:moveTo>
                    <a:pt x="1986" y="1"/>
                  </a:moveTo>
                  <a:lnTo>
                    <a:pt x="1501" y="7189"/>
                  </a:lnTo>
                  <a:lnTo>
                    <a:pt x="34" y="28854"/>
                  </a:lnTo>
                  <a:lnTo>
                    <a:pt x="0" y="29283"/>
                  </a:lnTo>
                  <a:lnTo>
                    <a:pt x="0" y="29283"/>
                  </a:lnTo>
                  <a:lnTo>
                    <a:pt x="339" y="29182"/>
                  </a:lnTo>
                  <a:lnTo>
                    <a:pt x="15764" y="25131"/>
                  </a:lnTo>
                  <a:lnTo>
                    <a:pt x="27342" y="22084"/>
                  </a:lnTo>
                  <a:cubicBezTo>
                    <a:pt x="24566" y="14151"/>
                    <a:pt x="18947" y="7223"/>
                    <a:pt x="10190" y="3036"/>
                  </a:cubicBezTo>
                  <a:cubicBezTo>
                    <a:pt x="7561" y="1761"/>
                    <a:pt x="4807" y="746"/>
                    <a:pt x="1986" y="1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7266843" y="266355"/>
              <a:ext cx="1001149" cy="931822"/>
            </a:xfrm>
            <a:custGeom>
              <a:avLst/>
              <a:gdLst/>
              <a:ahLst/>
              <a:cxnLst/>
              <a:rect l="l" t="t" r="r" b="b"/>
              <a:pathLst>
                <a:path w="29171" h="27151" extrusionOk="0">
                  <a:moveTo>
                    <a:pt x="339" y="1"/>
                  </a:moveTo>
                  <a:lnTo>
                    <a:pt x="0" y="5079"/>
                  </a:lnTo>
                  <a:cubicBezTo>
                    <a:pt x="2821" y="5824"/>
                    <a:pt x="5575" y="6839"/>
                    <a:pt x="8204" y="8114"/>
                  </a:cubicBezTo>
                  <a:cubicBezTo>
                    <a:pt x="16949" y="12301"/>
                    <a:pt x="22580" y="19229"/>
                    <a:pt x="25356" y="27151"/>
                  </a:cubicBezTo>
                  <a:lnTo>
                    <a:pt x="29170" y="26158"/>
                  </a:lnTo>
                  <a:cubicBezTo>
                    <a:pt x="27816" y="22648"/>
                    <a:pt x="26044" y="19331"/>
                    <a:pt x="23889" y="16261"/>
                  </a:cubicBezTo>
                  <a:cubicBezTo>
                    <a:pt x="23889" y="16261"/>
                    <a:pt x="14692" y="3081"/>
                    <a:pt x="339" y="1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7250198" y="440632"/>
              <a:ext cx="886863" cy="862496"/>
            </a:xfrm>
            <a:custGeom>
              <a:avLst/>
              <a:gdLst/>
              <a:ahLst/>
              <a:cxnLst/>
              <a:rect l="l" t="t" r="r" b="b"/>
              <a:pathLst>
                <a:path w="25841" h="25131" extrusionOk="0">
                  <a:moveTo>
                    <a:pt x="485" y="1"/>
                  </a:moveTo>
                  <a:lnTo>
                    <a:pt x="0" y="7189"/>
                  </a:lnTo>
                  <a:cubicBezTo>
                    <a:pt x="57" y="7245"/>
                    <a:pt x="124" y="7290"/>
                    <a:pt x="181" y="7335"/>
                  </a:cubicBezTo>
                  <a:cubicBezTo>
                    <a:pt x="2528" y="9671"/>
                    <a:pt x="2392" y="12560"/>
                    <a:pt x="6037" y="13158"/>
                  </a:cubicBezTo>
                  <a:cubicBezTo>
                    <a:pt x="9513" y="13858"/>
                    <a:pt x="14421" y="12300"/>
                    <a:pt x="16227" y="16825"/>
                  </a:cubicBezTo>
                  <a:cubicBezTo>
                    <a:pt x="17321" y="19771"/>
                    <a:pt x="15302" y="22445"/>
                    <a:pt x="14263" y="25131"/>
                  </a:cubicBezTo>
                  <a:lnTo>
                    <a:pt x="25841" y="22084"/>
                  </a:lnTo>
                  <a:cubicBezTo>
                    <a:pt x="23065" y="14151"/>
                    <a:pt x="17446" y="7223"/>
                    <a:pt x="8689" y="3036"/>
                  </a:cubicBezTo>
                  <a:cubicBezTo>
                    <a:pt x="6060" y="1761"/>
                    <a:pt x="3306" y="746"/>
                    <a:pt x="485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7278855" y="266355"/>
              <a:ext cx="989137" cy="897743"/>
            </a:xfrm>
            <a:custGeom>
              <a:avLst/>
              <a:gdLst/>
              <a:ahLst/>
              <a:cxnLst/>
              <a:rect l="l" t="t" r="r" b="b"/>
              <a:pathLst>
                <a:path w="28821" h="26158" extrusionOk="0">
                  <a:moveTo>
                    <a:pt x="0" y="1"/>
                  </a:moveTo>
                  <a:lnTo>
                    <a:pt x="429" y="114"/>
                  </a:lnTo>
                  <a:cubicBezTo>
                    <a:pt x="722" y="193"/>
                    <a:pt x="1140" y="283"/>
                    <a:pt x="1670" y="452"/>
                  </a:cubicBezTo>
                  <a:lnTo>
                    <a:pt x="2550" y="723"/>
                  </a:lnTo>
                  <a:lnTo>
                    <a:pt x="3566" y="1073"/>
                  </a:lnTo>
                  <a:cubicBezTo>
                    <a:pt x="4288" y="1344"/>
                    <a:pt x="5089" y="1660"/>
                    <a:pt x="5958" y="2055"/>
                  </a:cubicBezTo>
                  <a:cubicBezTo>
                    <a:pt x="6816" y="2438"/>
                    <a:pt x="7741" y="2890"/>
                    <a:pt x="8678" y="3420"/>
                  </a:cubicBezTo>
                  <a:cubicBezTo>
                    <a:pt x="9626" y="3950"/>
                    <a:pt x="10607" y="4537"/>
                    <a:pt x="11578" y="5192"/>
                  </a:cubicBezTo>
                  <a:cubicBezTo>
                    <a:pt x="13620" y="6580"/>
                    <a:pt x="15561" y="8114"/>
                    <a:pt x="17367" y="9784"/>
                  </a:cubicBezTo>
                  <a:cubicBezTo>
                    <a:pt x="19172" y="11454"/>
                    <a:pt x="20865" y="13260"/>
                    <a:pt x="22411" y="15178"/>
                  </a:cubicBezTo>
                  <a:cubicBezTo>
                    <a:pt x="23110" y="16058"/>
                    <a:pt x="23776" y="16984"/>
                    <a:pt x="24385" y="17931"/>
                  </a:cubicBezTo>
                  <a:cubicBezTo>
                    <a:pt x="24972" y="18845"/>
                    <a:pt x="25491" y="19726"/>
                    <a:pt x="25976" y="20538"/>
                  </a:cubicBezTo>
                  <a:cubicBezTo>
                    <a:pt x="26462" y="21339"/>
                    <a:pt x="26868" y="22107"/>
                    <a:pt x="27218" y="22795"/>
                  </a:cubicBezTo>
                  <a:cubicBezTo>
                    <a:pt x="27398" y="23133"/>
                    <a:pt x="27567" y="23449"/>
                    <a:pt x="27703" y="23754"/>
                  </a:cubicBezTo>
                  <a:cubicBezTo>
                    <a:pt x="27850" y="24047"/>
                    <a:pt x="27985" y="24330"/>
                    <a:pt x="28098" y="24578"/>
                  </a:cubicBezTo>
                  <a:cubicBezTo>
                    <a:pt x="28357" y="25063"/>
                    <a:pt x="28515" y="25469"/>
                    <a:pt x="28639" y="25740"/>
                  </a:cubicBezTo>
                  <a:cubicBezTo>
                    <a:pt x="28752" y="26011"/>
                    <a:pt x="28820" y="26158"/>
                    <a:pt x="28820" y="26158"/>
                  </a:cubicBezTo>
                  <a:cubicBezTo>
                    <a:pt x="28820" y="26158"/>
                    <a:pt x="28775" y="26011"/>
                    <a:pt x="28673" y="25729"/>
                  </a:cubicBezTo>
                  <a:cubicBezTo>
                    <a:pt x="28583" y="25447"/>
                    <a:pt x="28436" y="25040"/>
                    <a:pt x="28233" y="24521"/>
                  </a:cubicBezTo>
                  <a:cubicBezTo>
                    <a:pt x="28041" y="24002"/>
                    <a:pt x="27782" y="23382"/>
                    <a:pt x="27466" y="22682"/>
                  </a:cubicBezTo>
                  <a:cubicBezTo>
                    <a:pt x="27139" y="21971"/>
                    <a:pt x="26744" y="21193"/>
                    <a:pt x="26315" y="20346"/>
                  </a:cubicBezTo>
                  <a:cubicBezTo>
                    <a:pt x="25875" y="19500"/>
                    <a:pt x="25344" y="18620"/>
                    <a:pt x="24758" y="17694"/>
                  </a:cubicBezTo>
                  <a:cubicBezTo>
                    <a:pt x="24160" y="16724"/>
                    <a:pt x="23494" y="15776"/>
                    <a:pt x="22783" y="14873"/>
                  </a:cubicBezTo>
                  <a:cubicBezTo>
                    <a:pt x="21214" y="12944"/>
                    <a:pt x="19511" y="11138"/>
                    <a:pt x="17660" y="9457"/>
                  </a:cubicBezTo>
                  <a:cubicBezTo>
                    <a:pt x="16723" y="8611"/>
                    <a:pt x="15753" y="7787"/>
                    <a:pt x="14771" y="7020"/>
                  </a:cubicBezTo>
                  <a:cubicBezTo>
                    <a:pt x="13789" y="6252"/>
                    <a:pt x="12785" y="5541"/>
                    <a:pt x="11781" y="4898"/>
                  </a:cubicBezTo>
                  <a:cubicBezTo>
                    <a:pt x="10777" y="4255"/>
                    <a:pt x="9784" y="3668"/>
                    <a:pt x="8813" y="3160"/>
                  </a:cubicBezTo>
                  <a:cubicBezTo>
                    <a:pt x="7843" y="2664"/>
                    <a:pt x="6917" y="2213"/>
                    <a:pt x="6037" y="1852"/>
                  </a:cubicBezTo>
                  <a:cubicBezTo>
                    <a:pt x="5157" y="1479"/>
                    <a:pt x="4345" y="1186"/>
                    <a:pt x="3611" y="937"/>
                  </a:cubicBezTo>
                  <a:lnTo>
                    <a:pt x="2573" y="622"/>
                  </a:lnTo>
                  <a:lnTo>
                    <a:pt x="1693" y="385"/>
                  </a:lnTo>
                  <a:cubicBezTo>
                    <a:pt x="1162" y="238"/>
                    <a:pt x="722" y="170"/>
                    <a:pt x="440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7264887" y="993665"/>
              <a:ext cx="33359" cy="108074"/>
            </a:xfrm>
            <a:custGeom>
              <a:avLst/>
              <a:gdLst/>
              <a:ahLst/>
              <a:cxnLst/>
              <a:rect l="l" t="t" r="r" b="b"/>
              <a:pathLst>
                <a:path w="972" h="3149" extrusionOk="0">
                  <a:moveTo>
                    <a:pt x="960" y="1"/>
                  </a:moveTo>
                  <a:lnTo>
                    <a:pt x="960" y="1"/>
                  </a:lnTo>
                  <a:cubicBezTo>
                    <a:pt x="847" y="147"/>
                    <a:pt x="757" y="294"/>
                    <a:pt x="678" y="452"/>
                  </a:cubicBezTo>
                  <a:cubicBezTo>
                    <a:pt x="509" y="790"/>
                    <a:pt x="373" y="1152"/>
                    <a:pt x="283" y="1524"/>
                  </a:cubicBezTo>
                  <a:cubicBezTo>
                    <a:pt x="227" y="1716"/>
                    <a:pt x="181" y="1908"/>
                    <a:pt x="148" y="2099"/>
                  </a:cubicBezTo>
                  <a:cubicBezTo>
                    <a:pt x="114" y="2280"/>
                    <a:pt x="91" y="2460"/>
                    <a:pt x="57" y="2618"/>
                  </a:cubicBezTo>
                  <a:cubicBezTo>
                    <a:pt x="23" y="2788"/>
                    <a:pt x="12" y="2968"/>
                    <a:pt x="1" y="3149"/>
                  </a:cubicBezTo>
                  <a:cubicBezTo>
                    <a:pt x="125" y="3013"/>
                    <a:pt x="227" y="2867"/>
                    <a:pt x="328" y="2720"/>
                  </a:cubicBezTo>
                  <a:cubicBezTo>
                    <a:pt x="509" y="2381"/>
                    <a:pt x="655" y="2020"/>
                    <a:pt x="746" y="1648"/>
                  </a:cubicBezTo>
                  <a:cubicBezTo>
                    <a:pt x="836" y="1276"/>
                    <a:pt x="904" y="903"/>
                    <a:pt x="949" y="531"/>
                  </a:cubicBezTo>
                  <a:cubicBezTo>
                    <a:pt x="960" y="362"/>
                    <a:pt x="971" y="181"/>
                    <a:pt x="960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7257920" y="758195"/>
              <a:ext cx="27147" cy="274217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1" y="1"/>
                  </a:moveTo>
                  <a:cubicBezTo>
                    <a:pt x="791" y="1"/>
                    <a:pt x="734" y="125"/>
                    <a:pt x="689" y="339"/>
                  </a:cubicBezTo>
                  <a:cubicBezTo>
                    <a:pt x="644" y="554"/>
                    <a:pt x="554" y="858"/>
                    <a:pt x="475" y="1231"/>
                  </a:cubicBezTo>
                  <a:cubicBezTo>
                    <a:pt x="441" y="1411"/>
                    <a:pt x="384" y="1614"/>
                    <a:pt x="362" y="1829"/>
                  </a:cubicBezTo>
                  <a:cubicBezTo>
                    <a:pt x="328" y="2043"/>
                    <a:pt x="305" y="2269"/>
                    <a:pt x="283" y="2506"/>
                  </a:cubicBezTo>
                  <a:cubicBezTo>
                    <a:pt x="215" y="2969"/>
                    <a:pt x="170" y="3476"/>
                    <a:pt x="136" y="3973"/>
                  </a:cubicBezTo>
                  <a:cubicBezTo>
                    <a:pt x="114" y="4469"/>
                    <a:pt x="80" y="4966"/>
                    <a:pt x="69" y="5440"/>
                  </a:cubicBezTo>
                  <a:cubicBezTo>
                    <a:pt x="57" y="5677"/>
                    <a:pt x="57" y="5902"/>
                    <a:pt x="35" y="6117"/>
                  </a:cubicBezTo>
                  <a:cubicBezTo>
                    <a:pt x="23" y="6331"/>
                    <a:pt x="12" y="6534"/>
                    <a:pt x="12" y="6726"/>
                  </a:cubicBezTo>
                  <a:cubicBezTo>
                    <a:pt x="1" y="7099"/>
                    <a:pt x="1" y="7414"/>
                    <a:pt x="1" y="7640"/>
                  </a:cubicBezTo>
                  <a:lnTo>
                    <a:pt x="1" y="7990"/>
                  </a:lnTo>
                  <a:cubicBezTo>
                    <a:pt x="1" y="7990"/>
                    <a:pt x="46" y="7866"/>
                    <a:pt x="102" y="7651"/>
                  </a:cubicBezTo>
                  <a:cubicBezTo>
                    <a:pt x="148" y="7426"/>
                    <a:pt x="226" y="7121"/>
                    <a:pt x="294" y="6749"/>
                  </a:cubicBezTo>
                  <a:cubicBezTo>
                    <a:pt x="351" y="6388"/>
                    <a:pt x="441" y="5959"/>
                    <a:pt x="497" y="5485"/>
                  </a:cubicBezTo>
                  <a:cubicBezTo>
                    <a:pt x="542" y="5011"/>
                    <a:pt x="599" y="4514"/>
                    <a:pt x="621" y="4007"/>
                  </a:cubicBezTo>
                  <a:cubicBezTo>
                    <a:pt x="655" y="3499"/>
                    <a:pt x="689" y="3014"/>
                    <a:pt x="700" y="2540"/>
                  </a:cubicBezTo>
                  <a:cubicBezTo>
                    <a:pt x="712" y="2303"/>
                    <a:pt x="712" y="2077"/>
                    <a:pt x="712" y="1863"/>
                  </a:cubicBezTo>
                  <a:cubicBezTo>
                    <a:pt x="723" y="1648"/>
                    <a:pt x="746" y="1445"/>
                    <a:pt x="757" y="1265"/>
                  </a:cubicBezTo>
                  <a:cubicBezTo>
                    <a:pt x="779" y="892"/>
                    <a:pt x="791" y="576"/>
                    <a:pt x="791" y="351"/>
                  </a:cubicBezTo>
                  <a:lnTo>
                    <a:pt x="791" y="1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7374505" y="913905"/>
              <a:ext cx="142531" cy="198678"/>
            </a:xfrm>
            <a:custGeom>
              <a:avLst/>
              <a:gdLst/>
              <a:ahLst/>
              <a:cxnLst/>
              <a:rect l="l" t="t" r="r" b="b"/>
              <a:pathLst>
                <a:path w="4153" h="5789" extrusionOk="0">
                  <a:moveTo>
                    <a:pt x="4153" y="0"/>
                  </a:moveTo>
                  <a:cubicBezTo>
                    <a:pt x="4153" y="0"/>
                    <a:pt x="3826" y="305"/>
                    <a:pt x="3374" y="801"/>
                  </a:cubicBezTo>
                  <a:cubicBezTo>
                    <a:pt x="3149" y="1049"/>
                    <a:pt x="2900" y="1354"/>
                    <a:pt x="2630" y="1681"/>
                  </a:cubicBezTo>
                  <a:cubicBezTo>
                    <a:pt x="2359" y="1997"/>
                    <a:pt x="2077" y="2358"/>
                    <a:pt x="1828" y="2719"/>
                  </a:cubicBezTo>
                  <a:cubicBezTo>
                    <a:pt x="1321" y="3453"/>
                    <a:pt x="847" y="4209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62"/>
                    <a:pt x="745" y="4954"/>
                  </a:cubicBezTo>
                  <a:cubicBezTo>
                    <a:pt x="1174" y="4435"/>
                    <a:pt x="1716" y="3724"/>
                    <a:pt x="2212" y="2990"/>
                  </a:cubicBezTo>
                  <a:cubicBezTo>
                    <a:pt x="2460" y="2618"/>
                    <a:pt x="2731" y="2268"/>
                    <a:pt x="2968" y="1930"/>
                  </a:cubicBezTo>
                  <a:cubicBezTo>
                    <a:pt x="3205" y="1580"/>
                    <a:pt x="3408" y="1253"/>
                    <a:pt x="3589" y="970"/>
                  </a:cubicBezTo>
                  <a:cubicBezTo>
                    <a:pt x="3950" y="406"/>
                    <a:pt x="4153" y="0"/>
                    <a:pt x="4153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7539481" y="1203566"/>
              <a:ext cx="279639" cy="115830"/>
            </a:xfrm>
            <a:custGeom>
              <a:avLst/>
              <a:gdLst/>
              <a:ahLst/>
              <a:cxnLst/>
              <a:rect l="l" t="t" r="r" b="b"/>
              <a:pathLst>
                <a:path w="8148" h="3375" extrusionOk="0">
                  <a:moveTo>
                    <a:pt x="8148" y="1"/>
                  </a:moveTo>
                  <a:cubicBezTo>
                    <a:pt x="8148" y="1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7"/>
                  </a:cubicBezTo>
                  <a:cubicBezTo>
                    <a:pt x="6026" y="666"/>
                    <a:pt x="4999" y="1039"/>
                    <a:pt x="3984" y="1467"/>
                  </a:cubicBezTo>
                  <a:cubicBezTo>
                    <a:pt x="2957" y="1896"/>
                    <a:pt x="1964" y="2348"/>
                    <a:pt x="1219" y="2720"/>
                  </a:cubicBezTo>
                  <a:cubicBezTo>
                    <a:pt x="847" y="2912"/>
                    <a:pt x="553" y="3070"/>
                    <a:pt x="339" y="3194"/>
                  </a:cubicBezTo>
                  <a:cubicBezTo>
                    <a:pt x="125" y="3307"/>
                    <a:pt x="0" y="3375"/>
                    <a:pt x="0" y="3375"/>
                  </a:cubicBezTo>
                  <a:cubicBezTo>
                    <a:pt x="0" y="3375"/>
                    <a:pt x="136" y="3352"/>
                    <a:pt x="373" y="3273"/>
                  </a:cubicBezTo>
                  <a:cubicBezTo>
                    <a:pt x="598" y="3205"/>
                    <a:pt x="937" y="3115"/>
                    <a:pt x="1332" y="2980"/>
                  </a:cubicBezTo>
                  <a:cubicBezTo>
                    <a:pt x="2111" y="2720"/>
                    <a:pt x="3149" y="2336"/>
                    <a:pt x="4164" y="1908"/>
                  </a:cubicBezTo>
                  <a:cubicBezTo>
                    <a:pt x="5180" y="1490"/>
                    <a:pt x="6184" y="1027"/>
                    <a:pt x="6929" y="655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80"/>
                    <a:pt x="8148" y="1"/>
                    <a:pt x="8148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7411674" y="538239"/>
              <a:ext cx="70150" cy="202968"/>
            </a:xfrm>
            <a:custGeom>
              <a:avLst/>
              <a:gdLst/>
              <a:ahLst/>
              <a:cxnLst/>
              <a:rect l="l" t="t" r="r" b="b"/>
              <a:pathLst>
                <a:path w="2044" h="5914" extrusionOk="0">
                  <a:moveTo>
                    <a:pt x="2043" y="0"/>
                  </a:moveTo>
                  <a:cubicBezTo>
                    <a:pt x="2043" y="1"/>
                    <a:pt x="1829" y="328"/>
                    <a:pt x="1569" y="869"/>
                  </a:cubicBezTo>
                  <a:cubicBezTo>
                    <a:pt x="1310" y="1400"/>
                    <a:pt x="1005" y="2111"/>
                    <a:pt x="734" y="2855"/>
                  </a:cubicBezTo>
                  <a:cubicBezTo>
                    <a:pt x="497" y="3600"/>
                    <a:pt x="294" y="4356"/>
                    <a:pt x="170" y="4943"/>
                  </a:cubicBezTo>
                  <a:cubicBezTo>
                    <a:pt x="102" y="5259"/>
                    <a:pt x="46" y="5586"/>
                    <a:pt x="1" y="5913"/>
                  </a:cubicBezTo>
                  <a:cubicBezTo>
                    <a:pt x="1" y="5913"/>
                    <a:pt x="204" y="5563"/>
                    <a:pt x="441" y="5022"/>
                  </a:cubicBezTo>
                  <a:cubicBezTo>
                    <a:pt x="678" y="4491"/>
                    <a:pt x="949" y="3758"/>
                    <a:pt x="1197" y="3013"/>
                  </a:cubicBezTo>
                  <a:cubicBezTo>
                    <a:pt x="1321" y="2652"/>
                    <a:pt x="1445" y="2280"/>
                    <a:pt x="1558" y="1930"/>
                  </a:cubicBezTo>
                  <a:cubicBezTo>
                    <a:pt x="1671" y="1580"/>
                    <a:pt x="1761" y="1242"/>
                    <a:pt x="1829" y="960"/>
                  </a:cubicBezTo>
                  <a:cubicBezTo>
                    <a:pt x="1975" y="395"/>
                    <a:pt x="2043" y="1"/>
                    <a:pt x="2043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7613818" y="878247"/>
              <a:ext cx="277717" cy="192535"/>
            </a:xfrm>
            <a:custGeom>
              <a:avLst/>
              <a:gdLst/>
              <a:ahLst/>
              <a:cxnLst/>
              <a:rect l="l" t="t" r="r" b="b"/>
              <a:pathLst>
                <a:path w="8092" h="5610" extrusionOk="0">
                  <a:moveTo>
                    <a:pt x="8092" y="1"/>
                  </a:moveTo>
                  <a:lnTo>
                    <a:pt x="8092" y="1"/>
                  </a:lnTo>
                  <a:cubicBezTo>
                    <a:pt x="8092" y="1"/>
                    <a:pt x="7945" y="80"/>
                    <a:pt x="7719" y="215"/>
                  </a:cubicBezTo>
                  <a:cubicBezTo>
                    <a:pt x="7494" y="339"/>
                    <a:pt x="7155" y="531"/>
                    <a:pt x="6760" y="779"/>
                  </a:cubicBezTo>
                  <a:cubicBezTo>
                    <a:pt x="5970" y="1253"/>
                    <a:pt x="4943" y="1942"/>
                    <a:pt x="3950" y="2641"/>
                  </a:cubicBezTo>
                  <a:cubicBezTo>
                    <a:pt x="3454" y="3002"/>
                    <a:pt x="2946" y="3341"/>
                    <a:pt x="2472" y="3679"/>
                  </a:cubicBezTo>
                  <a:cubicBezTo>
                    <a:pt x="1998" y="4018"/>
                    <a:pt x="1570" y="4345"/>
                    <a:pt x="1197" y="4627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14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5" y="5406"/>
                  </a:cubicBezTo>
                  <a:cubicBezTo>
                    <a:pt x="622" y="5271"/>
                    <a:pt x="960" y="5090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36"/>
                    <a:pt x="3702" y="3397"/>
                    <a:pt x="4210" y="3048"/>
                  </a:cubicBezTo>
                  <a:cubicBezTo>
                    <a:pt x="5226" y="2337"/>
                    <a:pt x="6196" y="1592"/>
                    <a:pt x="6918" y="1005"/>
                  </a:cubicBezTo>
                  <a:cubicBezTo>
                    <a:pt x="7279" y="712"/>
                    <a:pt x="7561" y="464"/>
                    <a:pt x="7776" y="283"/>
                  </a:cubicBezTo>
                  <a:cubicBezTo>
                    <a:pt x="7979" y="114"/>
                    <a:pt x="8092" y="1"/>
                    <a:pt x="8092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7876778" y="1133485"/>
              <a:ext cx="213436" cy="56594"/>
            </a:xfrm>
            <a:custGeom>
              <a:avLst/>
              <a:gdLst/>
              <a:ahLst/>
              <a:cxnLst/>
              <a:rect l="l" t="t" r="r" b="b"/>
              <a:pathLst>
                <a:path w="6219" h="1649" extrusionOk="0">
                  <a:moveTo>
                    <a:pt x="6219" y="0"/>
                  </a:moveTo>
                  <a:cubicBezTo>
                    <a:pt x="6218" y="0"/>
                    <a:pt x="5812" y="57"/>
                    <a:pt x="5226" y="215"/>
                  </a:cubicBezTo>
                  <a:cubicBezTo>
                    <a:pt x="4932" y="282"/>
                    <a:pt x="4594" y="395"/>
                    <a:pt x="4221" y="485"/>
                  </a:cubicBezTo>
                  <a:cubicBezTo>
                    <a:pt x="3860" y="576"/>
                    <a:pt x="3477" y="711"/>
                    <a:pt x="3093" y="801"/>
                  </a:cubicBezTo>
                  <a:cubicBezTo>
                    <a:pt x="2720" y="892"/>
                    <a:pt x="2337" y="993"/>
                    <a:pt x="1964" y="1083"/>
                  </a:cubicBezTo>
                  <a:cubicBezTo>
                    <a:pt x="1603" y="1174"/>
                    <a:pt x="1254" y="1253"/>
                    <a:pt x="971" y="1343"/>
                  </a:cubicBezTo>
                  <a:cubicBezTo>
                    <a:pt x="385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5" y="1649"/>
                  </a:cubicBezTo>
                  <a:cubicBezTo>
                    <a:pt x="249" y="1649"/>
                    <a:pt x="578" y="1643"/>
                    <a:pt x="1005" y="1602"/>
                  </a:cubicBezTo>
                  <a:cubicBezTo>
                    <a:pt x="1163" y="1591"/>
                    <a:pt x="1321" y="1580"/>
                    <a:pt x="1502" y="1569"/>
                  </a:cubicBezTo>
                  <a:cubicBezTo>
                    <a:pt x="1671" y="1546"/>
                    <a:pt x="1852" y="1535"/>
                    <a:pt x="2043" y="1501"/>
                  </a:cubicBezTo>
                  <a:cubicBezTo>
                    <a:pt x="2416" y="1433"/>
                    <a:pt x="2822" y="1354"/>
                    <a:pt x="3217" y="1264"/>
                  </a:cubicBezTo>
                  <a:cubicBezTo>
                    <a:pt x="3612" y="1151"/>
                    <a:pt x="4007" y="1016"/>
                    <a:pt x="4357" y="892"/>
                  </a:cubicBezTo>
                  <a:cubicBezTo>
                    <a:pt x="4537" y="824"/>
                    <a:pt x="4706" y="756"/>
                    <a:pt x="4864" y="677"/>
                  </a:cubicBezTo>
                  <a:cubicBezTo>
                    <a:pt x="5034" y="609"/>
                    <a:pt x="5169" y="542"/>
                    <a:pt x="5316" y="474"/>
                  </a:cubicBezTo>
                  <a:cubicBezTo>
                    <a:pt x="5869" y="215"/>
                    <a:pt x="6219" y="0"/>
                    <a:pt x="6219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7499190" y="1049950"/>
              <a:ext cx="47876" cy="34903"/>
            </a:xfrm>
            <a:custGeom>
              <a:avLst/>
              <a:gdLst/>
              <a:ahLst/>
              <a:cxnLst/>
              <a:rect l="l" t="t" r="r" b="b"/>
              <a:pathLst>
                <a:path w="1395" h="1017" extrusionOk="0">
                  <a:moveTo>
                    <a:pt x="870" y="1"/>
                  </a:moveTo>
                  <a:cubicBezTo>
                    <a:pt x="846" y="1"/>
                    <a:pt x="819" y="3"/>
                    <a:pt x="791" y="8"/>
                  </a:cubicBezTo>
                  <a:cubicBezTo>
                    <a:pt x="768" y="8"/>
                    <a:pt x="746" y="8"/>
                    <a:pt x="723" y="19"/>
                  </a:cubicBezTo>
                  <a:cubicBezTo>
                    <a:pt x="317" y="121"/>
                    <a:pt x="1" y="866"/>
                    <a:pt x="543" y="1001"/>
                  </a:cubicBezTo>
                  <a:cubicBezTo>
                    <a:pt x="581" y="1012"/>
                    <a:pt x="619" y="1017"/>
                    <a:pt x="655" y="1017"/>
                  </a:cubicBezTo>
                  <a:cubicBezTo>
                    <a:pt x="1171" y="1017"/>
                    <a:pt x="1394" y="1"/>
                    <a:pt x="87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7486800" y="1174222"/>
              <a:ext cx="47293" cy="35590"/>
            </a:xfrm>
            <a:custGeom>
              <a:avLst/>
              <a:gdLst/>
              <a:ahLst/>
              <a:cxnLst/>
              <a:rect l="l" t="t" r="r" b="b"/>
              <a:pathLst>
                <a:path w="1378" h="1037" extrusionOk="0">
                  <a:moveTo>
                    <a:pt x="854" y="1"/>
                  </a:moveTo>
                  <a:cubicBezTo>
                    <a:pt x="828" y="1"/>
                    <a:pt x="799" y="4"/>
                    <a:pt x="768" y="9"/>
                  </a:cubicBezTo>
                  <a:lnTo>
                    <a:pt x="700" y="21"/>
                  </a:lnTo>
                  <a:cubicBezTo>
                    <a:pt x="305" y="145"/>
                    <a:pt x="1" y="889"/>
                    <a:pt x="542" y="1025"/>
                  </a:cubicBezTo>
                  <a:cubicBezTo>
                    <a:pt x="577" y="1033"/>
                    <a:pt x="610" y="1036"/>
                    <a:pt x="642" y="1036"/>
                  </a:cubicBezTo>
                  <a:cubicBezTo>
                    <a:pt x="1172" y="1036"/>
                    <a:pt x="1378" y="1"/>
                    <a:pt x="85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7716367" y="1254909"/>
              <a:ext cx="51205" cy="28897"/>
            </a:xfrm>
            <a:custGeom>
              <a:avLst/>
              <a:gdLst/>
              <a:ahLst/>
              <a:cxnLst/>
              <a:rect l="l" t="t" r="r" b="b"/>
              <a:pathLst>
                <a:path w="1492" h="842" extrusionOk="0">
                  <a:moveTo>
                    <a:pt x="894" y="0"/>
                  </a:moveTo>
                  <a:cubicBezTo>
                    <a:pt x="486" y="0"/>
                    <a:pt x="1" y="426"/>
                    <a:pt x="376" y="728"/>
                  </a:cubicBezTo>
                  <a:cubicBezTo>
                    <a:pt x="398" y="739"/>
                    <a:pt x="421" y="750"/>
                    <a:pt x="432" y="761"/>
                  </a:cubicBezTo>
                  <a:cubicBezTo>
                    <a:pt x="520" y="816"/>
                    <a:pt x="632" y="842"/>
                    <a:pt x="747" y="842"/>
                  </a:cubicBezTo>
                  <a:cubicBezTo>
                    <a:pt x="1105" y="842"/>
                    <a:pt x="1492" y="595"/>
                    <a:pt x="1278" y="220"/>
                  </a:cubicBezTo>
                  <a:cubicBezTo>
                    <a:pt x="1197" y="63"/>
                    <a:pt x="1051" y="0"/>
                    <a:pt x="89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7250335" y="1279001"/>
              <a:ext cx="38473" cy="37169"/>
            </a:xfrm>
            <a:custGeom>
              <a:avLst/>
              <a:gdLst/>
              <a:ahLst/>
              <a:cxnLst/>
              <a:rect l="l" t="t" r="r" b="b"/>
              <a:pathLst>
                <a:path w="1121" h="1083" extrusionOk="0">
                  <a:moveTo>
                    <a:pt x="625" y="0"/>
                  </a:moveTo>
                  <a:cubicBezTo>
                    <a:pt x="608" y="0"/>
                    <a:pt x="590" y="1"/>
                    <a:pt x="572" y="3"/>
                  </a:cubicBezTo>
                  <a:cubicBezTo>
                    <a:pt x="0" y="53"/>
                    <a:pt x="52" y="1083"/>
                    <a:pt x="490" y="1083"/>
                  </a:cubicBezTo>
                  <a:cubicBezTo>
                    <a:pt x="545" y="1083"/>
                    <a:pt x="606" y="1066"/>
                    <a:pt x="673" y="1030"/>
                  </a:cubicBezTo>
                  <a:cubicBezTo>
                    <a:pt x="684" y="1019"/>
                    <a:pt x="707" y="1007"/>
                    <a:pt x="730" y="996"/>
                  </a:cubicBezTo>
                  <a:cubicBezTo>
                    <a:pt x="1057" y="767"/>
                    <a:pt x="1120" y="0"/>
                    <a:pt x="62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7616118" y="1156822"/>
              <a:ext cx="42420" cy="28692"/>
            </a:xfrm>
            <a:custGeom>
              <a:avLst/>
              <a:gdLst/>
              <a:ahLst/>
              <a:cxnLst/>
              <a:rect l="l" t="t" r="r" b="b"/>
              <a:pathLst>
                <a:path w="1236" h="836" extrusionOk="0">
                  <a:moveTo>
                    <a:pt x="460" y="0"/>
                  </a:moveTo>
                  <a:cubicBezTo>
                    <a:pt x="216" y="0"/>
                    <a:pt x="0" y="122"/>
                    <a:pt x="24" y="415"/>
                  </a:cubicBezTo>
                  <a:cubicBezTo>
                    <a:pt x="50" y="706"/>
                    <a:pt x="329" y="835"/>
                    <a:pt x="599" y="835"/>
                  </a:cubicBezTo>
                  <a:cubicBezTo>
                    <a:pt x="925" y="835"/>
                    <a:pt x="1235" y="646"/>
                    <a:pt x="1062" y="324"/>
                  </a:cubicBezTo>
                  <a:cubicBezTo>
                    <a:pt x="1051" y="302"/>
                    <a:pt x="1040" y="279"/>
                    <a:pt x="1029" y="257"/>
                  </a:cubicBezTo>
                  <a:cubicBezTo>
                    <a:pt x="917" y="97"/>
                    <a:pt x="677" y="0"/>
                    <a:pt x="46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7351339" y="873476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4" y="19"/>
                    <a:pt x="416" y="61"/>
                  </a:cubicBezTo>
                  <a:cubicBezTo>
                    <a:pt x="393" y="72"/>
                    <a:pt x="371" y="83"/>
                    <a:pt x="359" y="95"/>
                  </a:cubicBezTo>
                  <a:cubicBezTo>
                    <a:pt x="34" y="333"/>
                    <a:pt x="1" y="1092"/>
                    <a:pt x="488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7399112" y="1231777"/>
              <a:ext cx="38576" cy="37546"/>
            </a:xfrm>
            <a:custGeom>
              <a:avLst/>
              <a:gdLst/>
              <a:ahLst/>
              <a:cxnLst/>
              <a:rect l="l" t="t" r="r" b="b"/>
              <a:pathLst>
                <a:path w="1124" h="1094" extrusionOk="0">
                  <a:moveTo>
                    <a:pt x="656" y="1"/>
                  </a:moveTo>
                  <a:cubicBezTo>
                    <a:pt x="622" y="1"/>
                    <a:pt x="586" y="5"/>
                    <a:pt x="547" y="14"/>
                  </a:cubicBezTo>
                  <a:cubicBezTo>
                    <a:pt x="0" y="131"/>
                    <a:pt x="164" y="1094"/>
                    <a:pt x="569" y="1094"/>
                  </a:cubicBezTo>
                  <a:cubicBezTo>
                    <a:pt x="632" y="1094"/>
                    <a:pt x="700" y="1071"/>
                    <a:pt x="773" y="1018"/>
                  </a:cubicBezTo>
                  <a:cubicBezTo>
                    <a:pt x="795" y="1007"/>
                    <a:pt x="818" y="995"/>
                    <a:pt x="829" y="984"/>
                  </a:cubicBezTo>
                  <a:cubicBezTo>
                    <a:pt x="1123" y="722"/>
                    <a:pt x="1105" y="1"/>
                    <a:pt x="65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7569134" y="889813"/>
              <a:ext cx="38953" cy="37958"/>
            </a:xfrm>
            <a:custGeom>
              <a:avLst/>
              <a:gdLst/>
              <a:ahLst/>
              <a:cxnLst/>
              <a:rect l="l" t="t" r="r" b="b"/>
              <a:pathLst>
                <a:path w="1135" h="1106" extrusionOk="0">
                  <a:moveTo>
                    <a:pt x="655" y="1"/>
                  </a:moveTo>
                  <a:cubicBezTo>
                    <a:pt x="621" y="1"/>
                    <a:pt x="585" y="5"/>
                    <a:pt x="547" y="14"/>
                  </a:cubicBezTo>
                  <a:cubicBezTo>
                    <a:pt x="0" y="150"/>
                    <a:pt x="188" y="1106"/>
                    <a:pt x="592" y="1106"/>
                  </a:cubicBezTo>
                  <a:cubicBezTo>
                    <a:pt x="655" y="1106"/>
                    <a:pt x="724" y="1083"/>
                    <a:pt x="795" y="1029"/>
                  </a:cubicBezTo>
                  <a:lnTo>
                    <a:pt x="852" y="973"/>
                  </a:lnTo>
                  <a:cubicBezTo>
                    <a:pt x="1135" y="711"/>
                    <a:pt x="1096" y="1"/>
                    <a:pt x="6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7393690" y="1341258"/>
              <a:ext cx="51686" cy="29138"/>
            </a:xfrm>
            <a:custGeom>
              <a:avLst/>
              <a:gdLst/>
              <a:ahLst/>
              <a:cxnLst/>
              <a:rect l="l" t="t" r="r" b="b"/>
              <a:pathLst>
                <a:path w="1506" h="849" extrusionOk="0">
                  <a:moveTo>
                    <a:pt x="764" y="1"/>
                  </a:moveTo>
                  <a:cubicBezTo>
                    <a:pt x="406" y="1"/>
                    <a:pt x="0" y="256"/>
                    <a:pt x="209" y="638"/>
                  </a:cubicBezTo>
                  <a:cubicBezTo>
                    <a:pt x="298" y="788"/>
                    <a:pt x="445" y="848"/>
                    <a:pt x="601" y="848"/>
                  </a:cubicBezTo>
                  <a:cubicBezTo>
                    <a:pt x="1020" y="848"/>
                    <a:pt x="1506" y="414"/>
                    <a:pt x="1111" y="119"/>
                  </a:cubicBezTo>
                  <a:cubicBezTo>
                    <a:pt x="1100" y="96"/>
                    <a:pt x="1078" y="85"/>
                    <a:pt x="1055" y="73"/>
                  </a:cubicBezTo>
                  <a:cubicBezTo>
                    <a:pt x="974" y="24"/>
                    <a:pt x="871" y="1"/>
                    <a:pt x="76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7325942" y="1193339"/>
              <a:ext cx="52166" cy="29103"/>
            </a:xfrm>
            <a:custGeom>
              <a:avLst/>
              <a:gdLst/>
              <a:ahLst/>
              <a:cxnLst/>
              <a:rect l="l" t="t" r="r" b="b"/>
              <a:pathLst>
                <a:path w="1520" h="848" extrusionOk="0">
                  <a:moveTo>
                    <a:pt x="910" y="1"/>
                  </a:moveTo>
                  <a:cubicBezTo>
                    <a:pt x="491" y="1"/>
                    <a:pt x="1" y="465"/>
                    <a:pt x="411" y="750"/>
                  </a:cubicBezTo>
                  <a:cubicBezTo>
                    <a:pt x="422" y="761"/>
                    <a:pt x="445" y="772"/>
                    <a:pt x="467" y="784"/>
                  </a:cubicBezTo>
                  <a:cubicBezTo>
                    <a:pt x="545" y="827"/>
                    <a:pt x="641" y="848"/>
                    <a:pt x="741" y="848"/>
                  </a:cubicBezTo>
                  <a:cubicBezTo>
                    <a:pt x="1105" y="848"/>
                    <a:pt x="1519" y="578"/>
                    <a:pt x="1280" y="197"/>
                  </a:cubicBezTo>
                  <a:cubicBezTo>
                    <a:pt x="1193" y="57"/>
                    <a:pt x="1055" y="1"/>
                    <a:pt x="9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7334213" y="1293038"/>
              <a:ext cx="39399" cy="31609"/>
            </a:xfrm>
            <a:custGeom>
              <a:avLst/>
              <a:gdLst/>
              <a:ahLst/>
              <a:cxnLst/>
              <a:rect l="l" t="t" r="r" b="b"/>
              <a:pathLst>
                <a:path w="1148" h="921" extrusionOk="0">
                  <a:moveTo>
                    <a:pt x="452" y="1"/>
                  </a:moveTo>
                  <a:cubicBezTo>
                    <a:pt x="293" y="1"/>
                    <a:pt x="154" y="84"/>
                    <a:pt x="102" y="294"/>
                  </a:cubicBezTo>
                  <a:cubicBezTo>
                    <a:pt x="1" y="666"/>
                    <a:pt x="420" y="921"/>
                    <a:pt x="749" y="921"/>
                  </a:cubicBezTo>
                  <a:cubicBezTo>
                    <a:pt x="968" y="921"/>
                    <a:pt x="1147" y="808"/>
                    <a:pt x="1107" y="542"/>
                  </a:cubicBezTo>
                  <a:cubicBezTo>
                    <a:pt x="1095" y="519"/>
                    <a:pt x="1095" y="497"/>
                    <a:pt x="1084" y="474"/>
                  </a:cubicBezTo>
                  <a:cubicBezTo>
                    <a:pt x="1021" y="222"/>
                    <a:pt x="711" y="1"/>
                    <a:pt x="45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7257268" y="1354265"/>
              <a:ext cx="39228" cy="31266"/>
            </a:xfrm>
            <a:custGeom>
              <a:avLst/>
              <a:gdLst/>
              <a:ahLst/>
              <a:cxnLst/>
              <a:rect l="l" t="t" r="r" b="b"/>
              <a:pathLst>
                <a:path w="1143" h="911" extrusionOk="0">
                  <a:moveTo>
                    <a:pt x="438" y="0"/>
                  </a:moveTo>
                  <a:cubicBezTo>
                    <a:pt x="276" y="0"/>
                    <a:pt x="136" y="83"/>
                    <a:pt x="88" y="292"/>
                  </a:cubicBezTo>
                  <a:cubicBezTo>
                    <a:pt x="1" y="667"/>
                    <a:pt x="413" y="911"/>
                    <a:pt x="738" y="911"/>
                  </a:cubicBezTo>
                  <a:cubicBezTo>
                    <a:pt x="961" y="911"/>
                    <a:pt x="1142" y="796"/>
                    <a:pt x="1092" y="529"/>
                  </a:cubicBezTo>
                  <a:cubicBezTo>
                    <a:pt x="1092" y="507"/>
                    <a:pt x="1092" y="484"/>
                    <a:pt x="1081" y="450"/>
                  </a:cubicBezTo>
                  <a:cubicBezTo>
                    <a:pt x="1004" y="208"/>
                    <a:pt x="695" y="0"/>
                    <a:pt x="43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7296805" y="517475"/>
              <a:ext cx="38747" cy="37100"/>
            </a:xfrm>
            <a:custGeom>
              <a:avLst/>
              <a:gdLst/>
              <a:ahLst/>
              <a:cxnLst/>
              <a:rect l="l" t="t" r="r" b="b"/>
              <a:pathLst>
                <a:path w="1129" h="1081" extrusionOk="0">
                  <a:moveTo>
                    <a:pt x="658" y="1"/>
                  </a:moveTo>
                  <a:cubicBezTo>
                    <a:pt x="608" y="1"/>
                    <a:pt x="553" y="13"/>
                    <a:pt x="493" y="41"/>
                  </a:cubicBezTo>
                  <a:lnTo>
                    <a:pt x="436" y="86"/>
                  </a:lnTo>
                  <a:cubicBezTo>
                    <a:pt x="94" y="296"/>
                    <a:pt x="0" y="1080"/>
                    <a:pt x="516" y="1080"/>
                  </a:cubicBezTo>
                  <a:cubicBezTo>
                    <a:pt x="527" y="1080"/>
                    <a:pt x="538" y="1080"/>
                    <a:pt x="549" y="1079"/>
                  </a:cubicBezTo>
                  <a:cubicBezTo>
                    <a:pt x="1129" y="1049"/>
                    <a:pt x="1113" y="1"/>
                    <a:pt x="6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7235852" y="1132764"/>
              <a:ext cx="42488" cy="28794"/>
            </a:xfrm>
            <a:custGeom>
              <a:avLst/>
              <a:gdLst/>
              <a:ahLst/>
              <a:cxnLst/>
              <a:rect l="l" t="t" r="r" b="b"/>
              <a:pathLst>
                <a:path w="1238" h="839" extrusionOk="0">
                  <a:moveTo>
                    <a:pt x="642" y="1"/>
                  </a:moveTo>
                  <a:cubicBezTo>
                    <a:pt x="315" y="1"/>
                    <a:pt x="1" y="194"/>
                    <a:pt x="181" y="518"/>
                  </a:cubicBezTo>
                  <a:cubicBezTo>
                    <a:pt x="192" y="540"/>
                    <a:pt x="204" y="563"/>
                    <a:pt x="215" y="574"/>
                  </a:cubicBezTo>
                  <a:cubicBezTo>
                    <a:pt x="327" y="739"/>
                    <a:pt x="567" y="839"/>
                    <a:pt x="783" y="839"/>
                  </a:cubicBezTo>
                  <a:cubicBezTo>
                    <a:pt x="1025" y="839"/>
                    <a:pt x="1238" y="714"/>
                    <a:pt x="1208" y="416"/>
                  </a:cubicBezTo>
                  <a:cubicBezTo>
                    <a:pt x="1183" y="12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7316847" y="1023420"/>
              <a:ext cx="38610" cy="37443"/>
            </a:xfrm>
            <a:custGeom>
              <a:avLst/>
              <a:gdLst/>
              <a:ahLst/>
              <a:cxnLst/>
              <a:rect l="l" t="t" r="r" b="b"/>
              <a:pathLst>
                <a:path w="1125" h="1091" extrusionOk="0">
                  <a:moveTo>
                    <a:pt x="618" y="1"/>
                  </a:moveTo>
                  <a:cubicBezTo>
                    <a:pt x="604" y="1"/>
                    <a:pt x="590" y="1"/>
                    <a:pt x="575" y="2"/>
                  </a:cubicBezTo>
                  <a:cubicBezTo>
                    <a:pt x="1" y="53"/>
                    <a:pt x="55" y="1090"/>
                    <a:pt x="490" y="1090"/>
                  </a:cubicBezTo>
                  <a:cubicBezTo>
                    <a:pt x="543" y="1090"/>
                    <a:pt x="601" y="1075"/>
                    <a:pt x="665" y="1041"/>
                  </a:cubicBezTo>
                  <a:cubicBezTo>
                    <a:pt x="687" y="1029"/>
                    <a:pt x="710" y="1018"/>
                    <a:pt x="732" y="995"/>
                  </a:cubicBezTo>
                  <a:cubicBezTo>
                    <a:pt x="1062" y="765"/>
                    <a:pt x="1124" y="1"/>
                    <a:pt x="61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7534505" y="712344"/>
              <a:ext cx="43586" cy="28589"/>
            </a:xfrm>
            <a:custGeom>
              <a:avLst/>
              <a:gdLst/>
              <a:ahLst/>
              <a:cxnLst/>
              <a:rect l="l" t="t" r="r" b="b"/>
              <a:pathLst>
                <a:path w="1270" h="833" extrusionOk="0">
                  <a:moveTo>
                    <a:pt x="478" y="1"/>
                  </a:moveTo>
                  <a:cubicBezTo>
                    <a:pt x="225" y="1"/>
                    <a:pt x="1" y="131"/>
                    <a:pt x="44" y="434"/>
                  </a:cubicBezTo>
                  <a:cubicBezTo>
                    <a:pt x="78" y="712"/>
                    <a:pt x="340" y="832"/>
                    <a:pt x="598" y="832"/>
                  </a:cubicBezTo>
                  <a:cubicBezTo>
                    <a:pt x="937" y="832"/>
                    <a:pt x="1269" y="625"/>
                    <a:pt x="1071" y="299"/>
                  </a:cubicBezTo>
                  <a:cubicBezTo>
                    <a:pt x="1059" y="276"/>
                    <a:pt x="1048" y="253"/>
                    <a:pt x="1026" y="242"/>
                  </a:cubicBezTo>
                  <a:cubicBezTo>
                    <a:pt x="913" y="89"/>
                    <a:pt x="686" y="1"/>
                    <a:pt x="47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7372549" y="1132901"/>
              <a:ext cx="48323" cy="35212"/>
            </a:xfrm>
            <a:custGeom>
              <a:avLst/>
              <a:gdLst/>
              <a:ahLst/>
              <a:cxnLst/>
              <a:rect l="l" t="t" r="r" b="b"/>
              <a:pathLst>
                <a:path w="1408" h="1026" extrusionOk="0">
                  <a:moveTo>
                    <a:pt x="875" y="0"/>
                  </a:moveTo>
                  <a:cubicBezTo>
                    <a:pt x="852" y="0"/>
                    <a:pt x="828" y="2"/>
                    <a:pt x="802" y="6"/>
                  </a:cubicBezTo>
                  <a:cubicBezTo>
                    <a:pt x="780" y="6"/>
                    <a:pt x="757" y="17"/>
                    <a:pt x="734" y="17"/>
                  </a:cubicBezTo>
                  <a:cubicBezTo>
                    <a:pt x="328" y="130"/>
                    <a:pt x="1" y="863"/>
                    <a:pt x="554" y="1010"/>
                  </a:cubicBezTo>
                  <a:cubicBezTo>
                    <a:pt x="593" y="1021"/>
                    <a:pt x="630" y="1026"/>
                    <a:pt x="666" y="1026"/>
                  </a:cubicBezTo>
                  <a:cubicBezTo>
                    <a:pt x="1185" y="1026"/>
                    <a:pt x="1408" y="0"/>
                    <a:pt x="87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7257920" y="1197457"/>
              <a:ext cx="47362" cy="35521"/>
            </a:xfrm>
            <a:custGeom>
              <a:avLst/>
              <a:gdLst/>
              <a:ahLst/>
              <a:cxnLst/>
              <a:rect l="l" t="t" r="r" b="b"/>
              <a:pathLst>
                <a:path w="1380" h="1035" extrusionOk="0">
                  <a:moveTo>
                    <a:pt x="855" y="1"/>
                  </a:moveTo>
                  <a:cubicBezTo>
                    <a:pt x="828" y="1"/>
                    <a:pt x="799" y="4"/>
                    <a:pt x="768" y="9"/>
                  </a:cubicBezTo>
                  <a:cubicBezTo>
                    <a:pt x="746" y="9"/>
                    <a:pt x="723" y="21"/>
                    <a:pt x="700" y="21"/>
                  </a:cubicBezTo>
                  <a:cubicBezTo>
                    <a:pt x="305" y="145"/>
                    <a:pt x="1" y="889"/>
                    <a:pt x="542" y="1025"/>
                  </a:cubicBezTo>
                  <a:cubicBezTo>
                    <a:pt x="574" y="1032"/>
                    <a:pt x="605" y="1035"/>
                    <a:pt x="635" y="1035"/>
                  </a:cubicBezTo>
                  <a:cubicBezTo>
                    <a:pt x="1171" y="1035"/>
                    <a:pt x="1380" y="1"/>
                    <a:pt x="8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7906362" y="1025377"/>
              <a:ext cx="38885" cy="37512"/>
            </a:xfrm>
            <a:custGeom>
              <a:avLst/>
              <a:gdLst/>
              <a:ahLst/>
              <a:cxnLst/>
              <a:rect l="l" t="t" r="r" b="b"/>
              <a:pathLst>
                <a:path w="1133" h="1093" extrusionOk="0">
                  <a:moveTo>
                    <a:pt x="617" y="0"/>
                  </a:moveTo>
                  <a:cubicBezTo>
                    <a:pt x="602" y="0"/>
                    <a:pt x="587" y="1"/>
                    <a:pt x="572" y="2"/>
                  </a:cubicBezTo>
                  <a:cubicBezTo>
                    <a:pt x="1" y="62"/>
                    <a:pt x="62" y="1093"/>
                    <a:pt x="494" y="1093"/>
                  </a:cubicBezTo>
                  <a:cubicBezTo>
                    <a:pt x="548" y="1093"/>
                    <a:pt x="608" y="1077"/>
                    <a:pt x="674" y="1040"/>
                  </a:cubicBezTo>
                  <a:lnTo>
                    <a:pt x="730" y="995"/>
                  </a:lnTo>
                  <a:cubicBezTo>
                    <a:pt x="1070" y="764"/>
                    <a:pt x="1133" y="0"/>
                    <a:pt x="61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7217216" y="1373004"/>
              <a:ext cx="42454" cy="28932"/>
            </a:xfrm>
            <a:custGeom>
              <a:avLst/>
              <a:gdLst/>
              <a:ahLst/>
              <a:cxnLst/>
              <a:rect l="l" t="t" r="r" b="b"/>
              <a:pathLst>
                <a:path w="1237" h="843" extrusionOk="0">
                  <a:moveTo>
                    <a:pt x="453" y="1"/>
                  </a:moveTo>
                  <a:cubicBezTo>
                    <a:pt x="213" y="1"/>
                    <a:pt x="1" y="126"/>
                    <a:pt x="25" y="424"/>
                  </a:cubicBezTo>
                  <a:cubicBezTo>
                    <a:pt x="50" y="713"/>
                    <a:pt x="327" y="843"/>
                    <a:pt x="596" y="843"/>
                  </a:cubicBezTo>
                  <a:cubicBezTo>
                    <a:pt x="923" y="843"/>
                    <a:pt x="1236" y="651"/>
                    <a:pt x="1063" y="322"/>
                  </a:cubicBezTo>
                  <a:cubicBezTo>
                    <a:pt x="1051" y="299"/>
                    <a:pt x="1040" y="288"/>
                    <a:pt x="1018" y="266"/>
                  </a:cubicBezTo>
                  <a:cubicBezTo>
                    <a:pt x="906" y="100"/>
                    <a:pt x="668" y="1"/>
                    <a:pt x="45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7496169" y="1288268"/>
              <a:ext cx="38404" cy="37477"/>
            </a:xfrm>
            <a:custGeom>
              <a:avLst/>
              <a:gdLst/>
              <a:ahLst/>
              <a:cxnLst/>
              <a:rect l="l" t="t" r="r" b="b"/>
              <a:pathLst>
                <a:path w="1119" h="1092" extrusionOk="0">
                  <a:moveTo>
                    <a:pt x="605" y="0"/>
                  </a:moveTo>
                  <a:cubicBezTo>
                    <a:pt x="548" y="0"/>
                    <a:pt x="485" y="19"/>
                    <a:pt x="416" y="60"/>
                  </a:cubicBezTo>
                  <a:cubicBezTo>
                    <a:pt x="394" y="71"/>
                    <a:pt x="382" y="83"/>
                    <a:pt x="360" y="94"/>
                  </a:cubicBezTo>
                  <a:cubicBezTo>
                    <a:pt x="35" y="332"/>
                    <a:pt x="1" y="1091"/>
                    <a:pt x="488" y="1091"/>
                  </a:cubicBezTo>
                  <a:cubicBezTo>
                    <a:pt x="508" y="1091"/>
                    <a:pt x="530" y="1090"/>
                    <a:pt x="552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6145369" y="4456416"/>
              <a:ext cx="224968" cy="101724"/>
            </a:xfrm>
            <a:custGeom>
              <a:avLst/>
              <a:gdLst/>
              <a:ahLst/>
              <a:cxnLst/>
              <a:rect l="l" t="t" r="r" b="b"/>
              <a:pathLst>
                <a:path w="6555" h="2964" extrusionOk="0">
                  <a:moveTo>
                    <a:pt x="258" y="1384"/>
                  </a:moveTo>
                  <a:cubicBezTo>
                    <a:pt x="256" y="1386"/>
                    <a:pt x="255" y="1387"/>
                    <a:pt x="255" y="1388"/>
                  </a:cubicBezTo>
                  <a:lnTo>
                    <a:pt x="255" y="1388"/>
                  </a:lnTo>
                  <a:cubicBezTo>
                    <a:pt x="256" y="1387"/>
                    <a:pt x="257" y="1386"/>
                    <a:pt x="258" y="1384"/>
                  </a:cubicBezTo>
                  <a:close/>
                  <a:moveTo>
                    <a:pt x="4147" y="0"/>
                  </a:moveTo>
                  <a:cubicBezTo>
                    <a:pt x="3637" y="0"/>
                    <a:pt x="2998" y="150"/>
                    <a:pt x="2639" y="222"/>
                  </a:cubicBezTo>
                  <a:cubicBezTo>
                    <a:pt x="2199" y="346"/>
                    <a:pt x="1691" y="718"/>
                    <a:pt x="1319" y="899"/>
                  </a:cubicBezTo>
                  <a:cubicBezTo>
                    <a:pt x="1319" y="899"/>
                    <a:pt x="317" y="1390"/>
                    <a:pt x="258" y="1390"/>
                  </a:cubicBezTo>
                  <a:cubicBezTo>
                    <a:pt x="256" y="1390"/>
                    <a:pt x="255" y="1389"/>
                    <a:pt x="255" y="1388"/>
                  </a:cubicBezTo>
                  <a:lnTo>
                    <a:pt x="255" y="1388"/>
                  </a:lnTo>
                  <a:cubicBezTo>
                    <a:pt x="1" y="1761"/>
                    <a:pt x="303" y="2322"/>
                    <a:pt x="371" y="2693"/>
                  </a:cubicBezTo>
                  <a:lnTo>
                    <a:pt x="1860" y="2964"/>
                  </a:lnTo>
                  <a:cubicBezTo>
                    <a:pt x="2549" y="2783"/>
                    <a:pt x="6554" y="1644"/>
                    <a:pt x="4817" y="188"/>
                  </a:cubicBezTo>
                  <a:cubicBezTo>
                    <a:pt x="4686" y="49"/>
                    <a:pt x="4437" y="0"/>
                    <a:pt x="41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6084485" y="4477042"/>
              <a:ext cx="983337" cy="710802"/>
            </a:xfrm>
            <a:custGeom>
              <a:avLst/>
              <a:gdLst/>
              <a:ahLst/>
              <a:cxnLst/>
              <a:rect l="l" t="t" r="r" b="b"/>
              <a:pathLst>
                <a:path w="28652" h="20711" extrusionOk="0">
                  <a:moveTo>
                    <a:pt x="7817" y="1"/>
                  </a:moveTo>
                  <a:cubicBezTo>
                    <a:pt x="7315" y="1"/>
                    <a:pt x="6813" y="54"/>
                    <a:pt x="6320" y="162"/>
                  </a:cubicBezTo>
                  <a:cubicBezTo>
                    <a:pt x="5552" y="320"/>
                    <a:pt x="4842" y="659"/>
                    <a:pt x="4131" y="952"/>
                  </a:cubicBezTo>
                  <a:lnTo>
                    <a:pt x="1953" y="1776"/>
                  </a:lnTo>
                  <a:cubicBezTo>
                    <a:pt x="1231" y="2058"/>
                    <a:pt x="497" y="2397"/>
                    <a:pt x="1" y="3006"/>
                  </a:cubicBezTo>
                  <a:cubicBezTo>
                    <a:pt x="508" y="2397"/>
                    <a:pt x="1242" y="2069"/>
                    <a:pt x="1964" y="1787"/>
                  </a:cubicBezTo>
                  <a:lnTo>
                    <a:pt x="4153" y="998"/>
                  </a:lnTo>
                  <a:cubicBezTo>
                    <a:pt x="4875" y="715"/>
                    <a:pt x="5586" y="388"/>
                    <a:pt x="6342" y="241"/>
                  </a:cubicBezTo>
                  <a:cubicBezTo>
                    <a:pt x="6802" y="152"/>
                    <a:pt x="7270" y="109"/>
                    <a:pt x="7736" y="109"/>
                  </a:cubicBezTo>
                  <a:cubicBezTo>
                    <a:pt x="8036" y="109"/>
                    <a:pt x="8336" y="127"/>
                    <a:pt x="8633" y="162"/>
                  </a:cubicBezTo>
                  <a:cubicBezTo>
                    <a:pt x="9400" y="275"/>
                    <a:pt x="10123" y="546"/>
                    <a:pt x="10777" y="952"/>
                  </a:cubicBezTo>
                  <a:cubicBezTo>
                    <a:pt x="11443" y="1370"/>
                    <a:pt x="11939" y="1945"/>
                    <a:pt x="12402" y="2566"/>
                  </a:cubicBezTo>
                  <a:cubicBezTo>
                    <a:pt x="13271" y="3830"/>
                    <a:pt x="13824" y="5297"/>
                    <a:pt x="14557" y="6673"/>
                  </a:cubicBezTo>
                  <a:cubicBezTo>
                    <a:pt x="14738" y="7012"/>
                    <a:pt x="14941" y="7350"/>
                    <a:pt x="15121" y="7700"/>
                  </a:cubicBezTo>
                  <a:cubicBezTo>
                    <a:pt x="15313" y="8039"/>
                    <a:pt x="15539" y="8366"/>
                    <a:pt x="15765" y="8682"/>
                  </a:cubicBezTo>
                  <a:cubicBezTo>
                    <a:pt x="16227" y="9325"/>
                    <a:pt x="16780" y="9878"/>
                    <a:pt x="17311" y="10442"/>
                  </a:cubicBezTo>
                  <a:cubicBezTo>
                    <a:pt x="18383" y="11571"/>
                    <a:pt x="19534" y="12631"/>
                    <a:pt x="20685" y="13670"/>
                  </a:cubicBezTo>
                  <a:lnTo>
                    <a:pt x="24160" y="16773"/>
                  </a:lnTo>
                  <a:cubicBezTo>
                    <a:pt x="24747" y="17292"/>
                    <a:pt x="25300" y="17822"/>
                    <a:pt x="25875" y="18341"/>
                  </a:cubicBezTo>
                  <a:cubicBezTo>
                    <a:pt x="26451" y="18872"/>
                    <a:pt x="26970" y="19436"/>
                    <a:pt x="27523" y="19977"/>
                  </a:cubicBezTo>
                  <a:cubicBezTo>
                    <a:pt x="27760" y="20214"/>
                    <a:pt x="27985" y="20463"/>
                    <a:pt x="28211" y="20711"/>
                  </a:cubicBezTo>
                  <a:lnTo>
                    <a:pt x="28651" y="20711"/>
                  </a:lnTo>
                  <a:cubicBezTo>
                    <a:pt x="28358" y="20384"/>
                    <a:pt x="28064" y="20068"/>
                    <a:pt x="27760" y="19752"/>
                  </a:cubicBezTo>
                  <a:cubicBezTo>
                    <a:pt x="27196" y="19210"/>
                    <a:pt x="26654" y="18646"/>
                    <a:pt x="26090" y="18116"/>
                  </a:cubicBezTo>
                  <a:cubicBezTo>
                    <a:pt x="25514" y="17585"/>
                    <a:pt x="24950" y="17055"/>
                    <a:pt x="24363" y="16547"/>
                  </a:cubicBezTo>
                  <a:lnTo>
                    <a:pt x="20876" y="13466"/>
                  </a:lnTo>
                  <a:cubicBezTo>
                    <a:pt x="19714" y="12428"/>
                    <a:pt x="18586" y="11379"/>
                    <a:pt x="17502" y="10262"/>
                  </a:cubicBezTo>
                  <a:cubicBezTo>
                    <a:pt x="16972" y="9698"/>
                    <a:pt x="16419" y="9156"/>
                    <a:pt x="15968" y="8547"/>
                  </a:cubicBezTo>
                  <a:cubicBezTo>
                    <a:pt x="15742" y="8231"/>
                    <a:pt x="15550" y="7903"/>
                    <a:pt x="15336" y="7576"/>
                  </a:cubicBezTo>
                  <a:cubicBezTo>
                    <a:pt x="15133" y="7249"/>
                    <a:pt x="14952" y="6910"/>
                    <a:pt x="14772" y="6561"/>
                  </a:cubicBezTo>
                  <a:cubicBezTo>
                    <a:pt x="14027" y="5218"/>
                    <a:pt x="13451" y="3762"/>
                    <a:pt x="12549" y="2464"/>
                  </a:cubicBezTo>
                  <a:cubicBezTo>
                    <a:pt x="12086" y="1844"/>
                    <a:pt x="11522" y="1234"/>
                    <a:pt x="10856" y="840"/>
                  </a:cubicBezTo>
                  <a:cubicBezTo>
                    <a:pt x="10190" y="433"/>
                    <a:pt x="9434" y="162"/>
                    <a:pt x="8656" y="50"/>
                  </a:cubicBezTo>
                  <a:cubicBezTo>
                    <a:pt x="8377" y="17"/>
                    <a:pt x="8097" y="1"/>
                    <a:pt x="7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5993880" y="4579796"/>
              <a:ext cx="90262" cy="607670"/>
            </a:xfrm>
            <a:custGeom>
              <a:avLst/>
              <a:gdLst/>
              <a:ahLst/>
              <a:cxnLst/>
              <a:rect l="l" t="t" r="r" b="b"/>
              <a:pathLst>
                <a:path w="2630" h="17706" extrusionOk="0">
                  <a:moveTo>
                    <a:pt x="2629" y="1"/>
                  </a:moveTo>
                  <a:lnTo>
                    <a:pt x="2629" y="1"/>
                  </a:ln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55" y="17706"/>
                  </a:lnTo>
                  <a:cubicBezTo>
                    <a:pt x="677" y="17593"/>
                    <a:pt x="700" y="17480"/>
                    <a:pt x="711" y="17367"/>
                  </a:cubicBezTo>
                  <a:cubicBezTo>
                    <a:pt x="959" y="15923"/>
                    <a:pt x="1162" y="14467"/>
                    <a:pt x="1309" y="13011"/>
                  </a:cubicBezTo>
                  <a:cubicBezTo>
                    <a:pt x="1456" y="11556"/>
                    <a:pt x="1580" y="10089"/>
                    <a:pt x="1659" y="8622"/>
                  </a:cubicBezTo>
                  <a:cubicBezTo>
                    <a:pt x="1738" y="7155"/>
                    <a:pt x="1794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6012447" y="4478449"/>
              <a:ext cx="1048407" cy="709017"/>
            </a:xfrm>
            <a:custGeom>
              <a:avLst/>
              <a:gdLst/>
              <a:ahLst/>
              <a:cxnLst/>
              <a:rect l="l" t="t" r="r" b="b"/>
              <a:pathLst>
                <a:path w="30548" h="20659" extrusionOk="0">
                  <a:moveTo>
                    <a:pt x="9852" y="1"/>
                  </a:moveTo>
                  <a:cubicBezTo>
                    <a:pt x="8894" y="1"/>
                    <a:pt x="7931" y="208"/>
                    <a:pt x="7065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1" y="20659"/>
                  </a:cubicBezTo>
                  <a:lnTo>
                    <a:pt x="30547" y="20659"/>
                  </a:lnTo>
                  <a:cubicBezTo>
                    <a:pt x="26868" y="16653"/>
                    <a:pt x="22073" y="13245"/>
                    <a:pt x="18473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6" y="765"/>
                  </a:cubicBezTo>
                  <a:cubicBezTo>
                    <a:pt x="11898" y="239"/>
                    <a:pt x="10878" y="1"/>
                    <a:pt x="9852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6046149" y="4548050"/>
              <a:ext cx="257949" cy="639793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796" y="102"/>
                    <a:pt x="4537" y="192"/>
                    <a:pt x="4300" y="283"/>
                  </a:cubicBezTo>
                  <a:cubicBezTo>
                    <a:pt x="1896" y="1151"/>
                    <a:pt x="1253" y="1377"/>
                    <a:pt x="1231" y="4277"/>
                  </a:cubicBezTo>
                  <a:cubicBezTo>
                    <a:pt x="1197" y="6918"/>
                    <a:pt x="1016" y="13169"/>
                    <a:pt x="1" y="18642"/>
                  </a:cubicBezTo>
                  <a:lnTo>
                    <a:pt x="4638" y="18631"/>
                  </a:lnTo>
                  <a:cubicBezTo>
                    <a:pt x="4672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56" y="14568"/>
                  </a:cubicBezTo>
                  <a:cubicBezTo>
                    <a:pt x="5011" y="13485"/>
                    <a:pt x="4695" y="12921"/>
                    <a:pt x="5135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6" y="8136"/>
                    <a:pt x="6794" y="7708"/>
                    <a:pt x="6963" y="7324"/>
                  </a:cubicBezTo>
                  <a:cubicBezTo>
                    <a:pt x="7516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6306398" y="4511534"/>
              <a:ext cx="709120" cy="675932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1" y="0"/>
                  </a:moveTo>
                  <a:cubicBezTo>
                    <a:pt x="880" y="0"/>
                    <a:pt x="439" y="50"/>
                    <a:pt x="1" y="150"/>
                  </a:cubicBezTo>
                  <a:cubicBezTo>
                    <a:pt x="136" y="286"/>
                    <a:pt x="249" y="455"/>
                    <a:pt x="339" y="624"/>
                  </a:cubicBezTo>
                  <a:cubicBezTo>
                    <a:pt x="1174" y="2351"/>
                    <a:pt x="960" y="4461"/>
                    <a:pt x="2020" y="6041"/>
                  </a:cubicBezTo>
                  <a:cubicBezTo>
                    <a:pt x="3059" y="7587"/>
                    <a:pt x="4616" y="8738"/>
                    <a:pt x="5439" y="10430"/>
                  </a:cubicBezTo>
                  <a:cubicBezTo>
                    <a:pt x="6229" y="12055"/>
                    <a:pt x="7640" y="13364"/>
                    <a:pt x="8734" y="14797"/>
                  </a:cubicBezTo>
                  <a:cubicBezTo>
                    <a:pt x="9908" y="16332"/>
                    <a:pt x="11025" y="17912"/>
                    <a:pt x="12210" y="19435"/>
                  </a:cubicBezTo>
                  <a:cubicBezTo>
                    <a:pt x="12278" y="19525"/>
                    <a:pt x="12345" y="19616"/>
                    <a:pt x="12413" y="19695"/>
                  </a:cubicBezTo>
                  <a:lnTo>
                    <a:pt x="20662" y="19695"/>
                  </a:lnTo>
                  <a:cubicBezTo>
                    <a:pt x="19037" y="18013"/>
                    <a:pt x="17220" y="16411"/>
                    <a:pt x="15449" y="14854"/>
                  </a:cubicBezTo>
                  <a:cubicBezTo>
                    <a:pt x="13305" y="12958"/>
                    <a:pt x="11082" y="11006"/>
                    <a:pt x="9197" y="8896"/>
                  </a:cubicBezTo>
                  <a:cubicBezTo>
                    <a:pt x="8283" y="7880"/>
                    <a:pt x="7617" y="6582"/>
                    <a:pt x="7019" y="5420"/>
                  </a:cubicBezTo>
                  <a:cubicBezTo>
                    <a:pt x="6839" y="5082"/>
                    <a:pt x="6669" y="4732"/>
                    <a:pt x="6500" y="4382"/>
                  </a:cubicBezTo>
                  <a:cubicBezTo>
                    <a:pt x="5767" y="2859"/>
                    <a:pt x="5067" y="1426"/>
                    <a:pt x="3736" y="624"/>
                  </a:cubicBezTo>
                  <a:cubicBezTo>
                    <a:pt x="3032" y="208"/>
                    <a:pt x="2191" y="0"/>
                    <a:pt x="1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6522683" y="5107741"/>
              <a:ext cx="40841" cy="29412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6"/>
                    <a:pt x="325" y="856"/>
                    <a:pt x="612" y="856"/>
                  </a:cubicBezTo>
                  <a:cubicBezTo>
                    <a:pt x="915" y="856"/>
                    <a:pt x="1189" y="689"/>
                    <a:pt x="1045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6436745" y="5165982"/>
              <a:ext cx="40292" cy="29412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2" y="1"/>
                  </a:moveTo>
                  <a:cubicBezTo>
                    <a:pt x="260" y="1"/>
                    <a:pt x="0" y="159"/>
                    <a:pt x="129" y="468"/>
                  </a:cubicBezTo>
                  <a:cubicBezTo>
                    <a:pt x="141" y="490"/>
                    <a:pt x="141" y="513"/>
                    <a:pt x="152" y="535"/>
                  </a:cubicBezTo>
                  <a:cubicBezTo>
                    <a:pt x="259" y="726"/>
                    <a:pt x="533" y="857"/>
                    <a:pt x="769" y="857"/>
                  </a:cubicBezTo>
                  <a:cubicBezTo>
                    <a:pt x="980" y="857"/>
                    <a:pt x="1162" y="752"/>
                    <a:pt x="1168" y="490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6610954" y="5074038"/>
              <a:ext cx="43586" cy="28726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672" y="1"/>
                  </a:moveTo>
                  <a:cubicBezTo>
                    <a:pt x="333" y="1"/>
                    <a:pt x="0" y="207"/>
                    <a:pt x="199" y="540"/>
                  </a:cubicBezTo>
                  <a:cubicBezTo>
                    <a:pt x="210" y="563"/>
                    <a:pt x="222" y="574"/>
                    <a:pt x="233" y="596"/>
                  </a:cubicBezTo>
                  <a:cubicBezTo>
                    <a:pt x="349" y="749"/>
                    <a:pt x="578" y="837"/>
                    <a:pt x="786" y="837"/>
                  </a:cubicBezTo>
                  <a:cubicBezTo>
                    <a:pt x="1042" y="837"/>
                    <a:pt x="1269" y="704"/>
                    <a:pt x="1226" y="393"/>
                  </a:cubicBezTo>
                  <a:cubicBezTo>
                    <a:pt x="1192" y="120"/>
                    <a:pt x="930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6291572" y="5133412"/>
              <a:ext cx="40498" cy="38267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3" y="1"/>
                  </a:moveTo>
                  <a:cubicBezTo>
                    <a:pt x="609" y="1"/>
                    <a:pt x="551" y="13"/>
                    <a:pt x="489" y="40"/>
                  </a:cubicBezTo>
                  <a:cubicBezTo>
                    <a:pt x="0" y="256"/>
                    <a:pt x="294" y="1115"/>
                    <a:pt x="674" y="1115"/>
                  </a:cubicBezTo>
                  <a:cubicBezTo>
                    <a:pt x="750" y="1115"/>
                    <a:pt x="829" y="1080"/>
                    <a:pt x="906" y="999"/>
                  </a:cubicBezTo>
                  <a:cubicBezTo>
                    <a:pt x="929" y="988"/>
                    <a:pt x="940" y="965"/>
                    <a:pt x="952" y="943"/>
                  </a:cubicBezTo>
                  <a:cubicBezTo>
                    <a:pt x="1180" y="655"/>
                    <a:pt x="105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6238582" y="5136947"/>
              <a:ext cx="50656" cy="29069"/>
            </a:xfrm>
            <a:custGeom>
              <a:avLst/>
              <a:gdLst/>
              <a:ahLst/>
              <a:cxnLst/>
              <a:rect l="l" t="t" r="r" b="b"/>
              <a:pathLst>
                <a:path w="1476" h="847" extrusionOk="0">
                  <a:moveTo>
                    <a:pt x="720" y="1"/>
                  </a:moveTo>
                  <a:cubicBezTo>
                    <a:pt x="374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0" y="847"/>
                  </a:cubicBezTo>
                  <a:cubicBezTo>
                    <a:pt x="1008" y="847"/>
                    <a:pt x="1476" y="457"/>
                    <a:pt x="1119" y="140"/>
                  </a:cubicBezTo>
                  <a:cubicBezTo>
                    <a:pt x="1096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6337389" y="5052417"/>
              <a:ext cx="51549" cy="34389"/>
            </a:xfrm>
            <a:custGeom>
              <a:avLst/>
              <a:gdLst/>
              <a:ahLst/>
              <a:cxnLst/>
              <a:rect l="l" t="t" r="r" b="b"/>
              <a:pathLst>
                <a:path w="1502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cubicBezTo>
                    <a:pt x="632" y="1001"/>
                    <a:pt x="655" y="1001"/>
                    <a:pt x="677" y="989"/>
                  </a:cubicBezTo>
                  <a:cubicBezTo>
                    <a:pt x="1106" y="933"/>
                    <a:pt x="1501" y="222"/>
                    <a:pt x="971" y="30"/>
                  </a:cubicBezTo>
                  <a:cubicBezTo>
                    <a:pt x="918" y="10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6459637" y="5099435"/>
              <a:ext cx="50897" cy="34629"/>
            </a:xfrm>
            <a:custGeom>
              <a:avLst/>
              <a:gdLst/>
              <a:ahLst/>
              <a:cxnLst/>
              <a:rect l="l" t="t" r="r" b="b"/>
              <a:pathLst>
                <a:path w="1483" h="1009" extrusionOk="0">
                  <a:moveTo>
                    <a:pt x="811" y="1"/>
                  </a:moveTo>
                  <a:cubicBezTo>
                    <a:pt x="295" y="1"/>
                    <a:pt x="1" y="1009"/>
                    <a:pt x="567" y="1009"/>
                  </a:cubicBezTo>
                  <a:cubicBezTo>
                    <a:pt x="579" y="1009"/>
                    <a:pt x="590" y="1008"/>
                    <a:pt x="602" y="1007"/>
                  </a:cubicBezTo>
                  <a:cubicBezTo>
                    <a:pt x="625" y="1007"/>
                    <a:pt x="659" y="1007"/>
                    <a:pt x="681" y="996"/>
                  </a:cubicBezTo>
                  <a:cubicBezTo>
                    <a:pt x="1087" y="928"/>
                    <a:pt x="1482" y="206"/>
                    <a:pt x="952" y="26"/>
                  </a:cubicBezTo>
                  <a:cubicBezTo>
                    <a:pt x="903" y="9"/>
                    <a:pt x="856" y="1"/>
                    <a:pt x="8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6368105" y="5131147"/>
              <a:ext cx="39193" cy="32741"/>
            </a:xfrm>
            <a:custGeom>
              <a:avLst/>
              <a:gdLst/>
              <a:ahLst/>
              <a:cxnLst/>
              <a:rect l="l" t="t" r="r" b="b"/>
              <a:pathLst>
                <a:path w="1142" h="954" extrusionOk="0">
                  <a:moveTo>
                    <a:pt x="484" y="0"/>
                  </a:moveTo>
                  <a:cubicBezTo>
                    <a:pt x="340" y="0"/>
                    <a:pt x="210" y="75"/>
                    <a:pt x="143" y="264"/>
                  </a:cubicBezTo>
                  <a:cubicBezTo>
                    <a:pt x="1" y="649"/>
                    <a:pt x="450" y="954"/>
                    <a:pt x="787" y="954"/>
                  </a:cubicBezTo>
                  <a:cubicBezTo>
                    <a:pt x="983" y="954"/>
                    <a:pt x="1142" y="851"/>
                    <a:pt x="1125" y="602"/>
                  </a:cubicBezTo>
                  <a:cubicBezTo>
                    <a:pt x="1125" y="580"/>
                    <a:pt x="1125" y="557"/>
                    <a:pt x="1114" y="535"/>
                  </a:cubicBezTo>
                  <a:cubicBezTo>
                    <a:pt x="1070" y="263"/>
                    <a:pt x="752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6360040" y="4972348"/>
              <a:ext cx="38988" cy="3281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8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6417149" y="5071739"/>
              <a:ext cx="41081" cy="29206"/>
            </a:xfrm>
            <a:custGeom>
              <a:avLst/>
              <a:gdLst/>
              <a:ahLst/>
              <a:cxnLst/>
              <a:rect l="l" t="t" r="r" b="b"/>
              <a:pathLst>
                <a:path w="1197" h="851" extrusionOk="0">
                  <a:moveTo>
                    <a:pt x="420" y="0"/>
                  </a:moveTo>
                  <a:cubicBezTo>
                    <a:pt x="196" y="0"/>
                    <a:pt x="1" y="114"/>
                    <a:pt x="1" y="393"/>
                  </a:cubicBezTo>
                  <a:cubicBezTo>
                    <a:pt x="12" y="703"/>
                    <a:pt x="322" y="850"/>
                    <a:pt x="608" y="850"/>
                  </a:cubicBezTo>
                  <a:cubicBezTo>
                    <a:pt x="916" y="850"/>
                    <a:pt x="1196" y="680"/>
                    <a:pt x="1050" y="359"/>
                  </a:cubicBezTo>
                  <a:cubicBezTo>
                    <a:pt x="1039" y="347"/>
                    <a:pt x="1028" y="325"/>
                    <a:pt x="1016" y="302"/>
                  </a:cubicBezTo>
                  <a:cubicBezTo>
                    <a:pt x="908" y="120"/>
                    <a:pt x="649" y="0"/>
                    <a:pt x="42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6370885" y="4994862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560" y="1"/>
                  </a:moveTo>
                  <a:cubicBezTo>
                    <a:pt x="266" y="1"/>
                    <a:pt x="0" y="161"/>
                    <a:pt x="130" y="477"/>
                  </a:cubicBezTo>
                  <a:cubicBezTo>
                    <a:pt x="130" y="489"/>
                    <a:pt x="141" y="511"/>
                    <a:pt x="153" y="534"/>
                  </a:cubicBezTo>
                  <a:cubicBezTo>
                    <a:pt x="260" y="730"/>
                    <a:pt x="533" y="863"/>
                    <a:pt x="769" y="863"/>
                  </a:cubicBezTo>
                  <a:cubicBezTo>
                    <a:pt x="981" y="863"/>
                    <a:pt x="1163" y="756"/>
                    <a:pt x="1168" y="489"/>
                  </a:cubicBezTo>
                  <a:cubicBezTo>
                    <a:pt x="1180" y="161"/>
                    <a:pt x="855" y="1"/>
                    <a:pt x="5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6511082" y="4991945"/>
              <a:ext cx="41218" cy="29241"/>
            </a:xfrm>
            <a:custGeom>
              <a:avLst/>
              <a:gdLst/>
              <a:ahLst/>
              <a:cxnLst/>
              <a:rect l="l" t="t" r="r" b="b"/>
              <a:pathLst>
                <a:path w="1201" h="852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1" y="705"/>
                    <a:pt x="324" y="852"/>
                    <a:pt x="613" y="852"/>
                  </a:cubicBezTo>
                  <a:cubicBezTo>
                    <a:pt x="920" y="852"/>
                    <a:pt x="1201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6391992" y="4913730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3" y="43"/>
                    <a:pt x="542" y="54"/>
                    <a:pt x="519" y="65"/>
                  </a:cubicBezTo>
                  <a:cubicBezTo>
                    <a:pt x="147" y="269"/>
                    <a:pt x="0" y="1070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02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6573064" y="5111379"/>
              <a:ext cx="38953" cy="32913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7" y="1"/>
                  </a:moveTo>
                  <a:cubicBezTo>
                    <a:pt x="348" y="1"/>
                    <a:pt x="221" y="73"/>
                    <a:pt x="152" y="253"/>
                  </a:cubicBezTo>
                  <a:cubicBezTo>
                    <a:pt x="0" y="643"/>
                    <a:pt x="453" y="959"/>
                    <a:pt x="791" y="959"/>
                  </a:cubicBezTo>
                  <a:cubicBezTo>
                    <a:pt x="981" y="959"/>
                    <a:pt x="1135" y="858"/>
                    <a:pt x="1122" y="614"/>
                  </a:cubicBezTo>
                  <a:cubicBezTo>
                    <a:pt x="1122" y="592"/>
                    <a:pt x="1122" y="569"/>
                    <a:pt x="1122" y="547"/>
                  </a:cubicBezTo>
                  <a:cubicBezTo>
                    <a:pt x="1078" y="271"/>
                    <a:pt x="758" y="1"/>
                    <a:pt x="48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6550688" y="5091370"/>
              <a:ext cx="41562" cy="37134"/>
            </a:xfrm>
            <a:custGeom>
              <a:avLst/>
              <a:gdLst/>
              <a:ahLst/>
              <a:cxnLst/>
              <a:rect l="l" t="t" r="r" b="b"/>
              <a:pathLst>
                <a:path w="1211" h="1082" extrusionOk="0">
                  <a:moveTo>
                    <a:pt x="630" y="1"/>
                  </a:moveTo>
                  <a:cubicBezTo>
                    <a:pt x="47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46" y="1039"/>
                    <a:pt x="669" y="1028"/>
                    <a:pt x="691" y="1017"/>
                  </a:cubicBezTo>
                  <a:cubicBezTo>
                    <a:pt x="1052" y="814"/>
                    <a:pt x="1210" y="24"/>
                    <a:pt x="646" y="1"/>
                  </a:cubicBezTo>
                  <a:cubicBezTo>
                    <a:pt x="640" y="1"/>
                    <a:pt x="635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6372807" y="5074828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0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6569358" y="5149645"/>
              <a:ext cx="48357" cy="35590"/>
            </a:xfrm>
            <a:custGeom>
              <a:avLst/>
              <a:gdLst/>
              <a:ahLst/>
              <a:cxnLst/>
              <a:rect l="l" t="t" r="r" b="b"/>
              <a:pathLst>
                <a:path w="1409" h="1037" extrusionOk="0">
                  <a:moveTo>
                    <a:pt x="881" y="0"/>
                  </a:moveTo>
                  <a:cubicBezTo>
                    <a:pt x="856" y="0"/>
                    <a:pt x="830" y="2"/>
                    <a:pt x="802" y="7"/>
                  </a:cubicBezTo>
                  <a:lnTo>
                    <a:pt x="734" y="30"/>
                  </a:lnTo>
                  <a:cubicBezTo>
                    <a:pt x="328" y="142"/>
                    <a:pt x="0" y="887"/>
                    <a:pt x="553" y="1023"/>
                  </a:cubicBezTo>
                  <a:cubicBezTo>
                    <a:pt x="590" y="1032"/>
                    <a:pt x="626" y="1036"/>
                    <a:pt x="660" y="1036"/>
                  </a:cubicBezTo>
                  <a:cubicBezTo>
                    <a:pt x="1190" y="1036"/>
                    <a:pt x="1409" y="0"/>
                    <a:pt x="88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6412412" y="4998397"/>
              <a:ext cx="42728" cy="36619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48" y="1"/>
                  </a:moveTo>
                  <a:cubicBezTo>
                    <a:pt x="75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5" y="1029"/>
                    <a:pt x="658" y="1018"/>
                    <a:pt x="680" y="1018"/>
                  </a:cubicBezTo>
                  <a:cubicBezTo>
                    <a:pt x="1053" y="826"/>
                    <a:pt x="1245" y="36"/>
                    <a:pt x="680" y="2"/>
                  </a:cubicBezTo>
                  <a:cubicBezTo>
                    <a:pt x="669" y="1"/>
                    <a:pt x="658" y="1"/>
                    <a:pt x="64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6328088" y="4955154"/>
              <a:ext cx="41596" cy="37134"/>
            </a:xfrm>
            <a:custGeom>
              <a:avLst/>
              <a:gdLst/>
              <a:ahLst/>
              <a:cxnLst/>
              <a:rect l="l" t="t" r="r" b="b"/>
              <a:pathLst>
                <a:path w="1212" h="1082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5" y="43"/>
                    <a:pt x="542" y="55"/>
                    <a:pt x="520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12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6335879" y="5163270"/>
              <a:ext cx="41218" cy="29344"/>
            </a:xfrm>
            <a:custGeom>
              <a:avLst/>
              <a:gdLst/>
              <a:ahLst/>
              <a:cxnLst/>
              <a:rect l="l" t="t" r="r" b="b"/>
              <a:pathLst>
                <a:path w="1201" h="855" extrusionOk="0">
                  <a:moveTo>
                    <a:pt x="584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68" y="535"/>
                    <a:pt x="180" y="547"/>
                  </a:cubicBezTo>
                  <a:cubicBezTo>
                    <a:pt x="289" y="732"/>
                    <a:pt x="556" y="854"/>
                    <a:pt x="789" y="854"/>
                  </a:cubicBezTo>
                  <a:cubicBezTo>
                    <a:pt x="1010" y="854"/>
                    <a:pt x="1201" y="743"/>
                    <a:pt x="1195" y="468"/>
                  </a:cubicBezTo>
                  <a:cubicBezTo>
                    <a:pt x="1184" y="151"/>
                    <a:pt x="871" y="0"/>
                    <a:pt x="5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6400881" y="4934047"/>
              <a:ext cx="51377" cy="28966"/>
            </a:xfrm>
            <a:custGeom>
              <a:avLst/>
              <a:gdLst/>
              <a:ahLst/>
              <a:cxnLst/>
              <a:rect l="l" t="t" r="r" b="b"/>
              <a:pathLst>
                <a:path w="1497" h="844" extrusionOk="0">
                  <a:moveTo>
                    <a:pt x="744" y="1"/>
                  </a:moveTo>
                  <a:cubicBezTo>
                    <a:pt x="390" y="1"/>
                    <a:pt x="0" y="240"/>
                    <a:pt x="204" y="613"/>
                  </a:cubicBezTo>
                  <a:cubicBezTo>
                    <a:pt x="291" y="778"/>
                    <a:pt x="447" y="844"/>
                    <a:pt x="612" y="844"/>
                  </a:cubicBezTo>
                  <a:cubicBezTo>
                    <a:pt x="1024" y="844"/>
                    <a:pt x="1497" y="434"/>
                    <a:pt x="1118" y="128"/>
                  </a:cubicBezTo>
                  <a:cubicBezTo>
                    <a:pt x="1107" y="117"/>
                    <a:pt x="1084" y="94"/>
                    <a:pt x="1062" y="83"/>
                  </a:cubicBezTo>
                  <a:cubicBezTo>
                    <a:pt x="975" y="27"/>
                    <a:pt x="861" y="1"/>
                    <a:pt x="74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6352490" y="4829955"/>
              <a:ext cx="50862" cy="34595"/>
            </a:xfrm>
            <a:custGeom>
              <a:avLst/>
              <a:gdLst/>
              <a:ahLst/>
              <a:cxnLst/>
              <a:rect l="l" t="t" r="r" b="b"/>
              <a:pathLst>
                <a:path w="1482" h="1008" extrusionOk="0">
                  <a:moveTo>
                    <a:pt x="915" y="0"/>
                  </a:moveTo>
                  <a:cubicBezTo>
                    <a:pt x="904" y="0"/>
                    <a:pt x="892" y="1"/>
                    <a:pt x="881" y="1"/>
                  </a:cubicBezTo>
                  <a:lnTo>
                    <a:pt x="802" y="13"/>
                  </a:lnTo>
                  <a:cubicBezTo>
                    <a:pt x="395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2" y="0"/>
                    <a:pt x="9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6403901" y="4847767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7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25"/>
                    <a:pt x="1256" y="35"/>
                    <a:pt x="691" y="1"/>
                  </a:cubicBezTo>
                  <a:cubicBezTo>
                    <a:pt x="683" y="1"/>
                    <a:pt x="675" y="1"/>
                    <a:pt x="6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6507547" y="5144703"/>
              <a:ext cx="39571" cy="38164"/>
            </a:xfrm>
            <a:custGeom>
              <a:avLst/>
              <a:gdLst/>
              <a:ahLst/>
              <a:cxnLst/>
              <a:rect l="l" t="t" r="r" b="b"/>
              <a:pathLst>
                <a:path w="1153" h="1112" extrusionOk="0">
                  <a:moveTo>
                    <a:pt x="659" y="1"/>
                  </a:moveTo>
                  <a:cubicBezTo>
                    <a:pt x="615" y="1"/>
                    <a:pt x="567" y="9"/>
                    <a:pt x="515" y="27"/>
                  </a:cubicBezTo>
                  <a:cubicBezTo>
                    <a:pt x="0" y="199"/>
                    <a:pt x="235" y="1111"/>
                    <a:pt x="626" y="1111"/>
                  </a:cubicBezTo>
                  <a:cubicBezTo>
                    <a:pt x="698" y="1111"/>
                    <a:pt x="775" y="1080"/>
                    <a:pt x="854" y="1009"/>
                  </a:cubicBezTo>
                  <a:cubicBezTo>
                    <a:pt x="865" y="997"/>
                    <a:pt x="887" y="975"/>
                    <a:pt x="899" y="964"/>
                  </a:cubicBezTo>
                  <a:cubicBezTo>
                    <a:pt x="1153" y="679"/>
                    <a:pt x="1059" y="1"/>
                    <a:pt x="65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6508440" y="5058594"/>
              <a:ext cx="40429" cy="38061"/>
            </a:xfrm>
            <a:custGeom>
              <a:avLst/>
              <a:gdLst/>
              <a:ahLst/>
              <a:cxnLst/>
              <a:rect l="l" t="t" r="r" b="b"/>
              <a:pathLst>
                <a:path w="1178" h="1109" extrusionOk="0">
                  <a:moveTo>
                    <a:pt x="501" y="1"/>
                  </a:moveTo>
                  <a:cubicBezTo>
                    <a:pt x="423" y="1"/>
                    <a:pt x="342" y="37"/>
                    <a:pt x="263" y="121"/>
                  </a:cubicBezTo>
                  <a:cubicBezTo>
                    <a:pt x="252" y="132"/>
                    <a:pt x="230" y="155"/>
                    <a:pt x="218" y="166"/>
                  </a:cubicBezTo>
                  <a:cubicBezTo>
                    <a:pt x="0" y="464"/>
                    <a:pt x="122" y="1109"/>
                    <a:pt x="506" y="1109"/>
                  </a:cubicBezTo>
                  <a:cubicBezTo>
                    <a:pt x="559" y="1109"/>
                    <a:pt x="618" y="1096"/>
                    <a:pt x="681" y="1069"/>
                  </a:cubicBezTo>
                  <a:cubicBezTo>
                    <a:pt x="1177" y="854"/>
                    <a:pt x="881" y="1"/>
                    <a:pt x="50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6609684" y="515366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670" y="1"/>
                  </a:moveTo>
                  <a:cubicBezTo>
                    <a:pt x="613" y="1"/>
                    <a:pt x="551" y="15"/>
                    <a:pt x="484" y="48"/>
                  </a:cubicBezTo>
                  <a:cubicBezTo>
                    <a:pt x="1" y="281"/>
                    <a:pt x="314" y="1111"/>
                    <a:pt x="692" y="1111"/>
                  </a:cubicBezTo>
                  <a:cubicBezTo>
                    <a:pt x="773" y="1111"/>
                    <a:pt x="856" y="1074"/>
                    <a:pt x="936" y="985"/>
                  </a:cubicBezTo>
                  <a:cubicBezTo>
                    <a:pt x="947" y="973"/>
                    <a:pt x="958" y="951"/>
                    <a:pt x="981" y="928"/>
                  </a:cubicBezTo>
                  <a:cubicBezTo>
                    <a:pt x="1186" y="634"/>
                    <a:pt x="1044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6323386" y="4730907"/>
              <a:ext cx="51205" cy="28932"/>
            </a:xfrm>
            <a:custGeom>
              <a:avLst/>
              <a:gdLst/>
              <a:ahLst/>
              <a:cxnLst/>
              <a:rect l="l" t="t" r="r" b="b"/>
              <a:pathLst>
                <a:path w="1492" h="843" extrusionOk="0">
                  <a:moveTo>
                    <a:pt x="731" y="0"/>
                  </a:moveTo>
                  <a:cubicBezTo>
                    <a:pt x="377" y="0"/>
                    <a:pt x="0" y="241"/>
                    <a:pt x="194" y="619"/>
                  </a:cubicBezTo>
                  <a:cubicBezTo>
                    <a:pt x="280" y="779"/>
                    <a:pt x="433" y="843"/>
                    <a:pt x="596" y="843"/>
                  </a:cubicBezTo>
                  <a:cubicBezTo>
                    <a:pt x="1010" y="843"/>
                    <a:pt x="1492" y="430"/>
                    <a:pt x="1119" y="123"/>
                  </a:cubicBezTo>
                  <a:lnTo>
                    <a:pt x="1063" y="89"/>
                  </a:lnTo>
                  <a:cubicBezTo>
                    <a:pt x="971" y="28"/>
                    <a:pt x="852" y="0"/>
                    <a:pt x="73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6353691" y="4897153"/>
              <a:ext cx="40017" cy="37031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6312232" y="5105853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3" y="0"/>
                  </a:moveTo>
                  <a:cubicBezTo>
                    <a:pt x="279" y="0"/>
                    <a:pt x="1" y="168"/>
                    <a:pt x="146" y="482"/>
                  </a:cubicBezTo>
                  <a:cubicBezTo>
                    <a:pt x="146" y="504"/>
                    <a:pt x="158" y="527"/>
                    <a:pt x="180" y="538"/>
                  </a:cubicBezTo>
                  <a:cubicBezTo>
                    <a:pt x="284" y="728"/>
                    <a:pt x="545" y="850"/>
                    <a:pt x="775" y="850"/>
                  </a:cubicBezTo>
                  <a:cubicBezTo>
                    <a:pt x="997" y="850"/>
                    <a:pt x="1190" y="736"/>
                    <a:pt x="1185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6421610" y="5137359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408" y="0"/>
                  </a:moveTo>
                  <a:cubicBezTo>
                    <a:pt x="196" y="0"/>
                    <a:pt x="12" y="108"/>
                    <a:pt x="6" y="376"/>
                  </a:cubicBezTo>
                  <a:cubicBezTo>
                    <a:pt x="1" y="698"/>
                    <a:pt x="325" y="856"/>
                    <a:pt x="618" y="856"/>
                  </a:cubicBezTo>
                  <a:cubicBezTo>
                    <a:pt x="912" y="856"/>
                    <a:pt x="1174" y="698"/>
                    <a:pt x="1044" y="388"/>
                  </a:cubicBezTo>
                  <a:cubicBezTo>
                    <a:pt x="1033" y="365"/>
                    <a:pt x="1022" y="342"/>
                    <a:pt x="1010" y="320"/>
                  </a:cubicBezTo>
                  <a:cubicBezTo>
                    <a:pt x="910" y="131"/>
                    <a:pt x="642" y="0"/>
                    <a:pt x="4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6330868" y="5023107"/>
              <a:ext cx="43346" cy="28726"/>
            </a:xfrm>
            <a:custGeom>
              <a:avLst/>
              <a:gdLst/>
              <a:ahLst/>
              <a:cxnLst/>
              <a:rect l="l" t="t" r="r" b="b"/>
              <a:pathLst>
                <a:path w="1263" h="837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17"/>
                    <a:pt x="337" y="837"/>
                    <a:pt x="594" y="837"/>
                  </a:cubicBezTo>
                  <a:cubicBezTo>
                    <a:pt x="931" y="837"/>
                    <a:pt x="1263" y="631"/>
                    <a:pt x="1070" y="298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6304648" y="4984875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1"/>
                  </a:moveTo>
                  <a:cubicBezTo>
                    <a:pt x="40" y="1"/>
                    <a:pt x="0" y="1082"/>
                    <a:pt x="468" y="1082"/>
                  </a:cubicBezTo>
                  <a:cubicBezTo>
                    <a:pt x="513" y="1082"/>
                    <a:pt x="562" y="1072"/>
                    <a:pt x="616" y="1050"/>
                  </a:cubicBezTo>
                  <a:cubicBezTo>
                    <a:pt x="638" y="1039"/>
                    <a:pt x="661" y="1028"/>
                    <a:pt x="683" y="1017"/>
                  </a:cubicBezTo>
                  <a:cubicBezTo>
                    <a:pt x="1056" y="813"/>
                    <a:pt x="1203" y="12"/>
                    <a:pt x="638" y="1"/>
                  </a:cubicBezTo>
                  <a:cubicBezTo>
                    <a:pt x="635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6438564" y="4950692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1" y="1"/>
                  </a:moveTo>
                  <a:cubicBezTo>
                    <a:pt x="153" y="1"/>
                    <a:pt x="1" y="100"/>
                    <a:pt x="9" y="343"/>
                  </a:cubicBezTo>
                  <a:cubicBezTo>
                    <a:pt x="9" y="365"/>
                    <a:pt x="9" y="388"/>
                    <a:pt x="9" y="410"/>
                  </a:cubicBezTo>
                  <a:cubicBezTo>
                    <a:pt x="53" y="686"/>
                    <a:pt x="373" y="956"/>
                    <a:pt x="644" y="956"/>
                  </a:cubicBezTo>
                  <a:cubicBezTo>
                    <a:pt x="783" y="956"/>
                    <a:pt x="910" y="884"/>
                    <a:pt x="979" y="704"/>
                  </a:cubicBezTo>
                  <a:cubicBezTo>
                    <a:pt x="1131" y="320"/>
                    <a:pt x="679" y="1"/>
                    <a:pt x="34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6482597" y="5013258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0"/>
                  </a:moveTo>
                  <a:cubicBezTo>
                    <a:pt x="692" y="0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5"/>
                  </a:cubicBezTo>
                  <a:cubicBezTo>
                    <a:pt x="148" y="269"/>
                    <a:pt x="1" y="1058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0"/>
                    <a:pt x="73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6455896" y="5014390"/>
              <a:ext cx="40498" cy="29481"/>
            </a:xfrm>
            <a:custGeom>
              <a:avLst/>
              <a:gdLst/>
              <a:ahLst/>
              <a:cxnLst/>
              <a:rect l="l" t="t" r="r" b="b"/>
              <a:pathLst>
                <a:path w="1180" h="859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6" y="484"/>
                    <a:pt x="147" y="506"/>
                    <a:pt x="158" y="529"/>
                  </a:cubicBezTo>
                  <a:cubicBezTo>
                    <a:pt x="265" y="725"/>
                    <a:pt x="538" y="859"/>
                    <a:pt x="774" y="859"/>
                  </a:cubicBezTo>
                  <a:cubicBezTo>
                    <a:pt x="986" y="859"/>
                    <a:pt x="1168" y="751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6468285" y="5054201"/>
              <a:ext cx="41287" cy="36825"/>
            </a:xfrm>
            <a:custGeom>
              <a:avLst/>
              <a:gdLst/>
              <a:ahLst/>
              <a:cxnLst/>
              <a:rect l="l" t="t" r="r" b="b"/>
              <a:pathLst>
                <a:path w="1203" h="1073" extrusionOk="0">
                  <a:moveTo>
                    <a:pt x="740" y="1"/>
                  </a:moveTo>
                  <a:cubicBezTo>
                    <a:pt x="694" y="1"/>
                    <a:pt x="643" y="11"/>
                    <a:pt x="587" y="35"/>
                  </a:cubicBezTo>
                  <a:cubicBezTo>
                    <a:pt x="565" y="46"/>
                    <a:pt x="542" y="46"/>
                    <a:pt x="519" y="69"/>
                  </a:cubicBezTo>
                  <a:cubicBezTo>
                    <a:pt x="147" y="260"/>
                    <a:pt x="0" y="1062"/>
                    <a:pt x="565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60" y="1073"/>
                    <a:pt x="1202" y="1"/>
                    <a:pt x="74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6248534" y="508234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1" y="0"/>
                  </a:moveTo>
                  <a:cubicBezTo>
                    <a:pt x="260" y="0"/>
                    <a:pt x="0" y="158"/>
                    <a:pt x="129" y="467"/>
                  </a:cubicBezTo>
                  <a:cubicBezTo>
                    <a:pt x="129" y="490"/>
                    <a:pt x="141" y="512"/>
                    <a:pt x="152" y="535"/>
                  </a:cubicBezTo>
                  <a:cubicBezTo>
                    <a:pt x="260" y="726"/>
                    <a:pt x="535" y="861"/>
                    <a:pt x="772" y="861"/>
                  </a:cubicBezTo>
                  <a:cubicBezTo>
                    <a:pt x="982" y="861"/>
                    <a:pt x="1162" y="755"/>
                    <a:pt x="1167" y="490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6314875" y="4923648"/>
              <a:ext cx="43072" cy="36619"/>
            </a:xfrm>
            <a:custGeom>
              <a:avLst/>
              <a:gdLst/>
              <a:ahLst/>
              <a:cxnLst/>
              <a:rect l="l" t="t" r="r" b="b"/>
              <a:pathLst>
                <a:path w="1255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cubicBezTo>
                    <a:pt x="645" y="1029"/>
                    <a:pt x="668" y="1018"/>
                    <a:pt x="690" y="1006"/>
                  </a:cubicBezTo>
                  <a:cubicBezTo>
                    <a:pt x="1062" y="826"/>
                    <a:pt x="1254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6285085" y="5061855"/>
              <a:ext cx="51446" cy="28726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90" y="0"/>
                    <a:pt x="0" y="240"/>
                    <a:pt x="204" y="613"/>
                  </a:cubicBezTo>
                  <a:cubicBezTo>
                    <a:pt x="287" y="772"/>
                    <a:pt x="438" y="836"/>
                    <a:pt x="601" y="836"/>
                  </a:cubicBezTo>
                  <a:cubicBezTo>
                    <a:pt x="1014" y="836"/>
                    <a:pt x="1499" y="424"/>
                    <a:pt x="1118" y="116"/>
                  </a:cubicBezTo>
                  <a:cubicBezTo>
                    <a:pt x="1095" y="105"/>
                    <a:pt x="1073" y="94"/>
                    <a:pt x="1062" y="83"/>
                  </a:cubicBezTo>
                  <a:cubicBezTo>
                    <a:pt x="975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6468663" y="515568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40" y="0"/>
                  </a:moveTo>
                  <a:cubicBezTo>
                    <a:pt x="694" y="0"/>
                    <a:pt x="643" y="11"/>
                    <a:pt x="587" y="34"/>
                  </a:cubicBezTo>
                  <a:cubicBezTo>
                    <a:pt x="565" y="34"/>
                    <a:pt x="542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2"/>
                    <a:pt x="573" y="1072"/>
                  </a:cubicBezTo>
                  <a:cubicBezTo>
                    <a:pt x="1150" y="1072"/>
                    <a:pt x="1201" y="0"/>
                    <a:pt x="74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6246304" y="5005295"/>
              <a:ext cx="41150" cy="37821"/>
            </a:xfrm>
            <a:custGeom>
              <a:avLst/>
              <a:gdLst/>
              <a:ahLst/>
              <a:cxnLst/>
              <a:rect l="l" t="t" r="r" b="b"/>
              <a:pathLst>
                <a:path w="1199" h="1102" extrusionOk="0">
                  <a:moveTo>
                    <a:pt x="447" y="0"/>
                  </a:moveTo>
                  <a:cubicBezTo>
                    <a:pt x="352" y="0"/>
                    <a:pt x="258" y="51"/>
                    <a:pt x="183" y="173"/>
                  </a:cubicBezTo>
                  <a:cubicBezTo>
                    <a:pt x="172" y="185"/>
                    <a:pt x="160" y="207"/>
                    <a:pt x="149" y="230"/>
                  </a:cubicBezTo>
                  <a:cubicBezTo>
                    <a:pt x="0" y="546"/>
                    <a:pt x="205" y="1102"/>
                    <a:pt x="541" y="1102"/>
                  </a:cubicBezTo>
                  <a:cubicBezTo>
                    <a:pt x="612" y="1102"/>
                    <a:pt x="689" y="1077"/>
                    <a:pt x="770" y="1020"/>
                  </a:cubicBezTo>
                  <a:cubicBezTo>
                    <a:pt x="1198" y="725"/>
                    <a:pt x="808" y="0"/>
                    <a:pt x="4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6416428" y="5036183"/>
              <a:ext cx="40017" cy="37031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84" y="75"/>
                  </a:cubicBezTo>
                  <a:cubicBezTo>
                    <a:pt x="126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6473708" y="4988067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35" y="1"/>
                  </a:moveTo>
                  <a:cubicBezTo>
                    <a:pt x="690" y="1"/>
                    <a:pt x="641" y="11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63" y="1082"/>
                    <a:pt x="1202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6405445" y="4977462"/>
              <a:ext cx="51240" cy="35006"/>
            </a:xfrm>
            <a:custGeom>
              <a:avLst/>
              <a:gdLst/>
              <a:ahLst/>
              <a:cxnLst/>
              <a:rect l="l" t="t" r="r" b="b"/>
              <a:pathLst>
                <a:path w="1493" h="1020" extrusionOk="0">
                  <a:moveTo>
                    <a:pt x="811" y="0"/>
                  </a:moveTo>
                  <a:cubicBezTo>
                    <a:pt x="295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98" y="928"/>
                    <a:pt x="1493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6340340" y="4788153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67" y="1081"/>
                  </a:cubicBezTo>
                  <a:cubicBezTo>
                    <a:pt x="511" y="1081"/>
                    <a:pt x="560" y="1072"/>
                    <a:pt x="614" y="1050"/>
                  </a:cubicBezTo>
                  <a:cubicBezTo>
                    <a:pt x="636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6312987" y="4849894"/>
              <a:ext cx="43346" cy="28692"/>
            </a:xfrm>
            <a:custGeom>
              <a:avLst/>
              <a:gdLst/>
              <a:ahLst/>
              <a:cxnLst/>
              <a:rect l="l" t="t" r="r" b="b"/>
              <a:pathLst>
                <a:path w="1263" h="836" extrusionOk="0">
                  <a:moveTo>
                    <a:pt x="664" y="1"/>
                  </a:moveTo>
                  <a:cubicBezTo>
                    <a:pt x="328" y="1"/>
                    <a:pt x="1" y="206"/>
                    <a:pt x="192" y="537"/>
                  </a:cubicBezTo>
                  <a:cubicBezTo>
                    <a:pt x="203" y="560"/>
                    <a:pt x="215" y="571"/>
                    <a:pt x="237" y="594"/>
                  </a:cubicBezTo>
                  <a:cubicBezTo>
                    <a:pt x="349" y="747"/>
                    <a:pt x="577" y="835"/>
                    <a:pt x="785" y="835"/>
                  </a:cubicBezTo>
                  <a:cubicBezTo>
                    <a:pt x="1038" y="835"/>
                    <a:pt x="1262" y="705"/>
                    <a:pt x="1219" y="402"/>
                  </a:cubicBezTo>
                  <a:cubicBezTo>
                    <a:pt x="1185" y="122"/>
                    <a:pt x="922" y="1"/>
                    <a:pt x="66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6650902" y="5117385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41" y="507"/>
                    <a:pt x="152" y="530"/>
                  </a:cubicBezTo>
                  <a:cubicBezTo>
                    <a:pt x="259" y="726"/>
                    <a:pt x="532" y="859"/>
                    <a:pt x="768" y="859"/>
                  </a:cubicBezTo>
                  <a:cubicBezTo>
                    <a:pt x="980" y="859"/>
                    <a:pt x="1162" y="751"/>
                    <a:pt x="1168" y="484"/>
                  </a:cubicBezTo>
                  <a:cubicBezTo>
                    <a:pt x="1173" y="161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6354137" y="4872820"/>
              <a:ext cx="39228" cy="32673"/>
            </a:xfrm>
            <a:custGeom>
              <a:avLst/>
              <a:gdLst/>
              <a:ahLst/>
              <a:cxnLst/>
              <a:rect l="l" t="t" r="r" b="b"/>
              <a:pathLst>
                <a:path w="1143" h="952" extrusionOk="0">
                  <a:moveTo>
                    <a:pt x="486" y="0"/>
                  </a:moveTo>
                  <a:cubicBezTo>
                    <a:pt x="342" y="0"/>
                    <a:pt x="211" y="75"/>
                    <a:pt x="144" y="264"/>
                  </a:cubicBezTo>
                  <a:cubicBezTo>
                    <a:pt x="1" y="644"/>
                    <a:pt x="454" y="951"/>
                    <a:pt x="792" y="951"/>
                  </a:cubicBezTo>
                  <a:cubicBezTo>
                    <a:pt x="986" y="951"/>
                    <a:pt x="1142" y="850"/>
                    <a:pt x="1126" y="603"/>
                  </a:cubicBezTo>
                  <a:cubicBezTo>
                    <a:pt x="1126" y="580"/>
                    <a:pt x="1126" y="547"/>
                    <a:pt x="1126" y="524"/>
                  </a:cubicBezTo>
                  <a:cubicBezTo>
                    <a:pt x="1075" y="260"/>
                    <a:pt x="756" y="0"/>
                    <a:pt x="48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6557723" y="5027844"/>
              <a:ext cx="43037" cy="36585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6" y="0"/>
                  </a:moveTo>
                  <a:cubicBezTo>
                    <a:pt x="83" y="0"/>
                    <a:pt x="0" y="1066"/>
                    <a:pt x="481" y="1066"/>
                  </a:cubicBezTo>
                  <a:cubicBezTo>
                    <a:pt x="524" y="1066"/>
                    <a:pt x="570" y="1058"/>
                    <a:pt x="622" y="1040"/>
                  </a:cubicBezTo>
                  <a:cubicBezTo>
                    <a:pt x="644" y="1028"/>
                    <a:pt x="667" y="1017"/>
                    <a:pt x="689" y="1017"/>
                  </a:cubicBezTo>
                  <a:cubicBezTo>
                    <a:pt x="1062" y="825"/>
                    <a:pt x="1254" y="35"/>
                    <a:pt x="689" y="2"/>
                  </a:cubicBezTo>
                  <a:cubicBezTo>
                    <a:pt x="678" y="1"/>
                    <a:pt x="667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6370576" y="5036870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442" y="1"/>
                  </a:moveTo>
                  <a:cubicBezTo>
                    <a:pt x="349" y="1"/>
                    <a:pt x="258" y="50"/>
                    <a:pt x="184" y="167"/>
                  </a:cubicBezTo>
                  <a:cubicBezTo>
                    <a:pt x="173" y="190"/>
                    <a:pt x="162" y="201"/>
                    <a:pt x="150" y="224"/>
                  </a:cubicBezTo>
                  <a:cubicBezTo>
                    <a:pt x="0" y="542"/>
                    <a:pt x="216" y="1102"/>
                    <a:pt x="558" y="1102"/>
                  </a:cubicBezTo>
                  <a:cubicBezTo>
                    <a:pt x="628" y="1102"/>
                    <a:pt x="704" y="1079"/>
                    <a:pt x="782" y="1025"/>
                  </a:cubicBezTo>
                  <a:cubicBezTo>
                    <a:pt x="1204" y="738"/>
                    <a:pt x="805" y="1"/>
                    <a:pt x="44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6465952" y="4954605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5" y="0"/>
                  </a:moveTo>
                  <a:cubicBezTo>
                    <a:pt x="238" y="0"/>
                    <a:pt x="1" y="148"/>
                    <a:pt x="113" y="454"/>
                  </a:cubicBezTo>
                  <a:cubicBezTo>
                    <a:pt x="113" y="477"/>
                    <a:pt x="125" y="499"/>
                    <a:pt x="136" y="522"/>
                  </a:cubicBezTo>
                  <a:cubicBezTo>
                    <a:pt x="235" y="727"/>
                    <a:pt x="522" y="877"/>
                    <a:pt x="766" y="877"/>
                  </a:cubicBezTo>
                  <a:cubicBezTo>
                    <a:pt x="966" y="877"/>
                    <a:pt x="1136" y="776"/>
                    <a:pt x="1152" y="522"/>
                  </a:cubicBezTo>
                  <a:cubicBezTo>
                    <a:pt x="1169" y="179"/>
                    <a:pt x="819" y="0"/>
                    <a:pt x="5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6444090" y="4877282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47" y="1"/>
                  </a:moveTo>
                  <a:cubicBezTo>
                    <a:pt x="577" y="1"/>
                    <a:pt x="502" y="24"/>
                    <a:pt x="423" y="78"/>
                  </a:cubicBezTo>
                  <a:cubicBezTo>
                    <a:pt x="1" y="366"/>
                    <a:pt x="395" y="1098"/>
                    <a:pt x="755" y="1098"/>
                  </a:cubicBezTo>
                  <a:cubicBezTo>
                    <a:pt x="847" y="1098"/>
                    <a:pt x="937" y="1050"/>
                    <a:pt x="1010" y="936"/>
                  </a:cubicBezTo>
                  <a:cubicBezTo>
                    <a:pt x="1033" y="913"/>
                    <a:pt x="1033" y="890"/>
                    <a:pt x="1055" y="879"/>
                  </a:cubicBezTo>
                  <a:cubicBezTo>
                    <a:pt x="1205" y="561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6276745" y="4914794"/>
              <a:ext cx="41321" cy="37134"/>
            </a:xfrm>
            <a:custGeom>
              <a:avLst/>
              <a:gdLst/>
              <a:ahLst/>
              <a:cxnLst/>
              <a:rect l="l" t="t" r="r" b="b"/>
              <a:pathLst>
                <a:path w="1204" h="1082" extrusionOk="0">
                  <a:moveTo>
                    <a:pt x="630" y="1"/>
                  </a:moveTo>
                  <a:cubicBezTo>
                    <a:pt x="41" y="1"/>
                    <a:pt x="1" y="1081"/>
                    <a:pt x="469" y="1081"/>
                  </a:cubicBezTo>
                  <a:cubicBezTo>
                    <a:pt x="513" y="1081"/>
                    <a:pt x="562" y="1072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1"/>
                  </a:cubicBezTo>
                  <a:cubicBezTo>
                    <a:pt x="636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8858159" y="4386952"/>
              <a:ext cx="330742" cy="157632"/>
            </a:xfrm>
            <a:custGeom>
              <a:avLst/>
              <a:gdLst/>
              <a:ahLst/>
              <a:cxnLst/>
              <a:rect l="l" t="t" r="r" b="b"/>
              <a:pathLst>
                <a:path w="9637" h="4593" extrusionOk="0">
                  <a:moveTo>
                    <a:pt x="9637" y="0"/>
                  </a:moveTo>
                  <a:cubicBezTo>
                    <a:pt x="6071" y="102"/>
                    <a:pt x="1614" y="1817"/>
                    <a:pt x="0" y="4593"/>
                  </a:cubicBezTo>
                  <a:cubicBezTo>
                    <a:pt x="3081" y="3024"/>
                    <a:pt x="6410" y="2584"/>
                    <a:pt x="9637" y="1885"/>
                  </a:cubicBezTo>
                  <a:lnTo>
                    <a:pt x="9637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9122663" y="4178835"/>
              <a:ext cx="66238" cy="36963"/>
            </a:xfrm>
            <a:custGeom>
              <a:avLst/>
              <a:gdLst/>
              <a:ahLst/>
              <a:cxnLst/>
              <a:rect l="l" t="t" r="r" b="b"/>
              <a:pathLst>
                <a:path w="1930" h="1077" extrusionOk="0">
                  <a:moveTo>
                    <a:pt x="598" y="0"/>
                  </a:moveTo>
                  <a:cubicBezTo>
                    <a:pt x="399" y="0"/>
                    <a:pt x="199" y="6"/>
                    <a:pt x="0" y="16"/>
                  </a:cubicBezTo>
                  <a:cubicBezTo>
                    <a:pt x="621" y="377"/>
                    <a:pt x="1264" y="727"/>
                    <a:pt x="1930" y="1077"/>
                  </a:cubicBezTo>
                  <a:lnTo>
                    <a:pt x="1930" y="72"/>
                  </a:lnTo>
                  <a:cubicBezTo>
                    <a:pt x="1486" y="26"/>
                    <a:pt x="1042" y="0"/>
                    <a:pt x="598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9001067" y="4278123"/>
              <a:ext cx="187833" cy="65860"/>
            </a:xfrm>
            <a:custGeom>
              <a:avLst/>
              <a:gdLst/>
              <a:ahLst/>
              <a:cxnLst/>
              <a:rect l="l" t="t" r="r" b="b"/>
              <a:pathLst>
                <a:path w="5473" h="1919" extrusionOk="0">
                  <a:moveTo>
                    <a:pt x="5473" y="0"/>
                  </a:moveTo>
                  <a:cubicBezTo>
                    <a:pt x="3577" y="12"/>
                    <a:pt x="1862" y="756"/>
                    <a:pt x="0" y="1445"/>
                  </a:cubicBezTo>
                  <a:cubicBezTo>
                    <a:pt x="1772" y="1828"/>
                    <a:pt x="3634" y="1761"/>
                    <a:pt x="5473" y="1919"/>
                  </a:cubicBezTo>
                  <a:lnTo>
                    <a:pt x="5473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8924774" y="4486857"/>
              <a:ext cx="264127" cy="230836"/>
            </a:xfrm>
            <a:custGeom>
              <a:avLst/>
              <a:gdLst/>
              <a:ahLst/>
              <a:cxnLst/>
              <a:rect l="l" t="t" r="r" b="b"/>
              <a:pathLst>
                <a:path w="7696" h="6726" extrusionOk="0">
                  <a:moveTo>
                    <a:pt x="7696" y="1"/>
                  </a:moveTo>
                  <a:lnTo>
                    <a:pt x="7425" y="147"/>
                  </a:lnTo>
                  <a:cubicBezTo>
                    <a:pt x="4604" y="1592"/>
                    <a:pt x="1286" y="3645"/>
                    <a:pt x="0" y="6726"/>
                  </a:cubicBezTo>
                  <a:cubicBezTo>
                    <a:pt x="2652" y="5225"/>
                    <a:pt x="4965" y="3250"/>
                    <a:pt x="7696" y="1783"/>
                  </a:cubicBezTo>
                  <a:lnTo>
                    <a:pt x="7696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9141230" y="4847012"/>
              <a:ext cx="47670" cy="99974"/>
            </a:xfrm>
            <a:custGeom>
              <a:avLst/>
              <a:gdLst/>
              <a:ahLst/>
              <a:cxnLst/>
              <a:rect l="l" t="t" r="r" b="b"/>
              <a:pathLst>
                <a:path w="1389" h="2913" extrusionOk="0">
                  <a:moveTo>
                    <a:pt x="1389" y="1"/>
                  </a:moveTo>
                  <a:cubicBezTo>
                    <a:pt x="813" y="915"/>
                    <a:pt x="351" y="1885"/>
                    <a:pt x="1" y="2912"/>
                  </a:cubicBezTo>
                  <a:cubicBezTo>
                    <a:pt x="441" y="2472"/>
                    <a:pt x="904" y="2032"/>
                    <a:pt x="1389" y="1614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9011123" y="4635944"/>
              <a:ext cx="177778" cy="190201"/>
            </a:xfrm>
            <a:custGeom>
              <a:avLst/>
              <a:gdLst/>
              <a:ahLst/>
              <a:cxnLst/>
              <a:rect l="l" t="t" r="r" b="b"/>
              <a:pathLst>
                <a:path w="5180" h="5542" extrusionOk="0">
                  <a:moveTo>
                    <a:pt x="5180" y="1"/>
                  </a:moveTo>
                  <a:cubicBezTo>
                    <a:pt x="3273" y="1558"/>
                    <a:pt x="1783" y="3409"/>
                    <a:pt x="0" y="5542"/>
                  </a:cubicBezTo>
                  <a:cubicBezTo>
                    <a:pt x="1704" y="4255"/>
                    <a:pt x="3408" y="2969"/>
                    <a:pt x="5180" y="1750"/>
                  </a:cubicBezTo>
                  <a:lnTo>
                    <a:pt x="518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9035902" y="2265461"/>
              <a:ext cx="170433" cy="277340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8853114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9010745" y="2288318"/>
              <a:ext cx="195590" cy="326109"/>
            </a:xfrm>
            <a:custGeom>
              <a:avLst/>
              <a:gdLst/>
              <a:ahLst/>
              <a:cxnLst/>
              <a:rect l="l" t="t" r="r" b="b"/>
              <a:pathLst>
                <a:path w="5699" h="9502" extrusionOk="0">
                  <a:moveTo>
                    <a:pt x="4943" y="0"/>
                  </a:moveTo>
                  <a:lnTo>
                    <a:pt x="948" y="4322"/>
                  </a:lnTo>
                  <a:lnTo>
                    <a:pt x="0" y="7313"/>
                  </a:lnTo>
                  <a:lnTo>
                    <a:pt x="5699" y="9502"/>
                  </a:lnTo>
                  <a:lnTo>
                    <a:pt x="5699" y="237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9125271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0" y="105"/>
                    <a:pt x="26" y="359"/>
                  </a:cubicBezTo>
                  <a:cubicBezTo>
                    <a:pt x="26" y="381"/>
                    <a:pt x="26" y="404"/>
                    <a:pt x="26" y="426"/>
                  </a:cubicBezTo>
                  <a:cubicBezTo>
                    <a:pt x="84" y="689"/>
                    <a:pt x="401" y="937"/>
                    <a:pt x="667" y="937"/>
                  </a:cubicBezTo>
                  <a:cubicBezTo>
                    <a:pt x="813" y="937"/>
                    <a:pt x="944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8853114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8877138" y="2054016"/>
              <a:ext cx="329197" cy="335787"/>
            </a:xfrm>
            <a:custGeom>
              <a:avLst/>
              <a:gdLst/>
              <a:ahLst/>
              <a:cxnLst/>
              <a:rect l="l" t="t" r="r" b="b"/>
              <a:pathLst>
                <a:path w="9592" h="9784" extrusionOk="0">
                  <a:moveTo>
                    <a:pt x="9592" y="1"/>
                  </a:moveTo>
                  <a:cubicBezTo>
                    <a:pt x="9321" y="181"/>
                    <a:pt x="9073" y="373"/>
                    <a:pt x="8813" y="553"/>
                  </a:cubicBezTo>
                  <a:cubicBezTo>
                    <a:pt x="7854" y="1264"/>
                    <a:pt x="6951" y="1975"/>
                    <a:pt x="6127" y="2697"/>
                  </a:cubicBezTo>
                  <a:cubicBezTo>
                    <a:pt x="5304" y="3408"/>
                    <a:pt x="4559" y="4119"/>
                    <a:pt x="3904" y="4808"/>
                  </a:cubicBezTo>
                  <a:cubicBezTo>
                    <a:pt x="3250" y="5496"/>
                    <a:pt x="2674" y="6150"/>
                    <a:pt x="2189" y="6748"/>
                  </a:cubicBezTo>
                  <a:lnTo>
                    <a:pt x="1512" y="7595"/>
                  </a:lnTo>
                  <a:lnTo>
                    <a:pt x="971" y="8340"/>
                  </a:lnTo>
                  <a:cubicBezTo>
                    <a:pt x="643" y="8780"/>
                    <a:pt x="429" y="9163"/>
                    <a:pt x="260" y="9400"/>
                  </a:cubicBezTo>
                  <a:cubicBezTo>
                    <a:pt x="90" y="9649"/>
                    <a:pt x="0" y="9784"/>
                    <a:pt x="0" y="9784"/>
                  </a:cubicBezTo>
                  <a:lnTo>
                    <a:pt x="271" y="9412"/>
                  </a:lnTo>
                  <a:cubicBezTo>
                    <a:pt x="451" y="9175"/>
                    <a:pt x="688" y="8813"/>
                    <a:pt x="1027" y="8385"/>
                  </a:cubicBezTo>
                  <a:cubicBezTo>
                    <a:pt x="1208" y="8159"/>
                    <a:pt x="1388" y="7922"/>
                    <a:pt x="1591" y="7662"/>
                  </a:cubicBezTo>
                  <a:lnTo>
                    <a:pt x="2302" y="6839"/>
                  </a:lnTo>
                  <a:cubicBezTo>
                    <a:pt x="2810" y="6263"/>
                    <a:pt x="3397" y="5620"/>
                    <a:pt x="4074" y="4966"/>
                  </a:cubicBezTo>
                  <a:cubicBezTo>
                    <a:pt x="4739" y="4300"/>
                    <a:pt x="5496" y="3611"/>
                    <a:pt x="6331" y="2912"/>
                  </a:cubicBezTo>
                  <a:cubicBezTo>
                    <a:pt x="7154" y="2212"/>
                    <a:pt x="8057" y="1513"/>
                    <a:pt x="9027" y="836"/>
                  </a:cubicBezTo>
                  <a:lnTo>
                    <a:pt x="9592" y="452"/>
                  </a:lnTo>
                  <a:lnTo>
                    <a:pt x="9592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8877515" y="2061772"/>
              <a:ext cx="328820" cy="401613"/>
            </a:xfrm>
            <a:custGeom>
              <a:avLst/>
              <a:gdLst/>
              <a:ahLst/>
              <a:cxnLst/>
              <a:rect l="l" t="t" r="r" b="b"/>
              <a:pathLst>
                <a:path w="9581" h="11702" extrusionOk="0">
                  <a:moveTo>
                    <a:pt x="9581" y="0"/>
                  </a:moveTo>
                  <a:cubicBezTo>
                    <a:pt x="6116" y="2381"/>
                    <a:pt x="2641" y="5518"/>
                    <a:pt x="0" y="9558"/>
                  </a:cubicBezTo>
                  <a:lnTo>
                    <a:pt x="4616" y="11702"/>
                  </a:lnTo>
                  <a:cubicBezTo>
                    <a:pt x="6105" y="9648"/>
                    <a:pt x="7764" y="7707"/>
                    <a:pt x="9581" y="5936"/>
                  </a:cubicBezTo>
                  <a:lnTo>
                    <a:pt x="9581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9035902" y="2265461"/>
              <a:ext cx="170433" cy="277340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8577764" y="-174725"/>
              <a:ext cx="623526" cy="1299698"/>
            </a:xfrm>
            <a:custGeom>
              <a:avLst/>
              <a:gdLst/>
              <a:ahLst/>
              <a:cxnLst/>
              <a:rect l="l" t="t" r="r" b="b"/>
              <a:pathLst>
                <a:path w="18168" h="37870" extrusionOk="0">
                  <a:moveTo>
                    <a:pt x="2122" y="0"/>
                  </a:moveTo>
                  <a:cubicBezTo>
                    <a:pt x="1885" y="2167"/>
                    <a:pt x="1535" y="4311"/>
                    <a:pt x="1039" y="6421"/>
                  </a:cubicBezTo>
                  <a:cubicBezTo>
                    <a:pt x="0" y="10720"/>
                    <a:pt x="1490" y="16915"/>
                    <a:pt x="3634" y="20549"/>
                  </a:cubicBezTo>
                  <a:cubicBezTo>
                    <a:pt x="6015" y="24577"/>
                    <a:pt x="5518" y="23968"/>
                    <a:pt x="7933" y="28030"/>
                  </a:cubicBezTo>
                  <a:cubicBezTo>
                    <a:pt x="10935" y="33085"/>
                    <a:pt x="13835" y="35827"/>
                    <a:pt x="16757" y="37238"/>
                  </a:cubicBezTo>
                  <a:cubicBezTo>
                    <a:pt x="17288" y="37486"/>
                    <a:pt x="17750" y="37701"/>
                    <a:pt x="18168" y="37870"/>
                  </a:cubicBezTo>
                  <a:lnTo>
                    <a:pt x="18168" y="0"/>
                  </a:ln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9196417" y="-84944"/>
              <a:ext cx="15719" cy="14620"/>
            </a:xfrm>
            <a:custGeom>
              <a:avLst/>
              <a:gdLst/>
              <a:ahLst/>
              <a:cxnLst/>
              <a:rect l="l" t="t" r="r" b="b"/>
              <a:pathLst>
                <a:path w="458" h="426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2" y="420"/>
                    <a:pt x="235" y="425"/>
                    <a:pt x="256" y="425"/>
                  </a:cubicBezTo>
                  <a:cubicBezTo>
                    <a:pt x="399" y="425"/>
                    <a:pt x="458" y="188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6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9182689" y="-109826"/>
              <a:ext cx="14758" cy="11669"/>
            </a:xfrm>
            <a:custGeom>
              <a:avLst/>
              <a:gdLst/>
              <a:ahLst/>
              <a:cxnLst/>
              <a:rect l="l" t="t" r="r" b="b"/>
              <a:pathLst>
                <a:path w="430" h="340" extrusionOk="0">
                  <a:moveTo>
                    <a:pt x="273" y="1"/>
                  </a:moveTo>
                  <a:cubicBezTo>
                    <a:pt x="236" y="1"/>
                    <a:pt x="203" y="11"/>
                    <a:pt x="170" y="28"/>
                  </a:cubicBezTo>
                  <a:cubicBezTo>
                    <a:pt x="102" y="61"/>
                    <a:pt x="0" y="140"/>
                    <a:pt x="23" y="242"/>
                  </a:cubicBezTo>
                  <a:cubicBezTo>
                    <a:pt x="37" y="312"/>
                    <a:pt x="86" y="340"/>
                    <a:pt x="144" y="340"/>
                  </a:cubicBezTo>
                  <a:cubicBezTo>
                    <a:pt x="224" y="340"/>
                    <a:pt x="322" y="285"/>
                    <a:pt x="361" y="219"/>
                  </a:cubicBezTo>
                  <a:cubicBezTo>
                    <a:pt x="429" y="118"/>
                    <a:pt x="384" y="28"/>
                    <a:pt x="316" y="5"/>
                  </a:cubicBezTo>
                  <a:cubicBezTo>
                    <a:pt x="301" y="2"/>
                    <a:pt x="287" y="1"/>
                    <a:pt x="273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9190719" y="-25090"/>
              <a:ext cx="20317" cy="11566"/>
            </a:xfrm>
            <a:custGeom>
              <a:avLst/>
              <a:gdLst/>
              <a:ahLst/>
              <a:cxnLst/>
              <a:rect l="l" t="t" r="r" b="b"/>
              <a:pathLst>
                <a:path w="592" h="337" extrusionOk="0">
                  <a:moveTo>
                    <a:pt x="314" y="1"/>
                  </a:moveTo>
                  <a:cubicBezTo>
                    <a:pt x="174" y="1"/>
                    <a:pt x="1" y="119"/>
                    <a:pt x="94" y="267"/>
                  </a:cubicBezTo>
                  <a:cubicBezTo>
                    <a:pt x="129" y="316"/>
                    <a:pt x="180" y="336"/>
                    <a:pt x="234" y="336"/>
                  </a:cubicBezTo>
                  <a:cubicBezTo>
                    <a:pt x="401" y="336"/>
                    <a:pt x="592" y="143"/>
                    <a:pt x="421" y="41"/>
                  </a:cubicBezTo>
                  <a:cubicBezTo>
                    <a:pt x="421" y="30"/>
                    <a:pt x="410" y="30"/>
                    <a:pt x="398" y="19"/>
                  </a:cubicBezTo>
                  <a:cubicBezTo>
                    <a:pt x="374" y="6"/>
                    <a:pt x="345" y="1"/>
                    <a:pt x="314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9169304" y="-76810"/>
              <a:ext cx="15684" cy="14723"/>
            </a:xfrm>
            <a:custGeom>
              <a:avLst/>
              <a:gdLst/>
              <a:ahLst/>
              <a:cxnLst/>
              <a:rect l="l" t="t" r="r" b="b"/>
              <a:pathLst>
                <a:path w="457" h="429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5" y="422"/>
                    <a:pt x="241" y="429"/>
                    <a:pt x="264" y="429"/>
                  </a:cubicBezTo>
                  <a:cubicBezTo>
                    <a:pt x="409" y="429"/>
                    <a:pt x="457" y="186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7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9137558" y="-98603"/>
              <a:ext cx="40841" cy="29412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1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1" y="120"/>
                    <a:pt x="640" y="1"/>
                    <a:pt x="4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9051586" y="-40431"/>
              <a:ext cx="40326" cy="29618"/>
            </a:xfrm>
            <a:custGeom>
              <a:avLst/>
              <a:gdLst/>
              <a:ahLst/>
              <a:cxnLst/>
              <a:rect l="l" t="t" r="r" b="b"/>
              <a:pathLst>
                <a:path w="1175" h="863" extrusionOk="0">
                  <a:moveTo>
                    <a:pt x="556" y="0"/>
                  </a:moveTo>
                  <a:cubicBezTo>
                    <a:pt x="263" y="0"/>
                    <a:pt x="1" y="161"/>
                    <a:pt x="130" y="477"/>
                  </a:cubicBezTo>
                  <a:cubicBezTo>
                    <a:pt x="142" y="488"/>
                    <a:pt x="153" y="511"/>
                    <a:pt x="164" y="533"/>
                  </a:cubicBezTo>
                  <a:cubicBezTo>
                    <a:pt x="265" y="729"/>
                    <a:pt x="535" y="863"/>
                    <a:pt x="770" y="863"/>
                  </a:cubicBezTo>
                  <a:cubicBezTo>
                    <a:pt x="981" y="863"/>
                    <a:pt x="1163" y="755"/>
                    <a:pt x="1169" y="488"/>
                  </a:cubicBezTo>
                  <a:cubicBezTo>
                    <a:pt x="1174" y="161"/>
                    <a:pt x="850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9144902" y="568166"/>
              <a:ext cx="39640" cy="37992"/>
            </a:xfrm>
            <a:custGeom>
              <a:avLst/>
              <a:gdLst/>
              <a:ahLst/>
              <a:cxnLst/>
              <a:rect l="l" t="t" r="r" b="b"/>
              <a:pathLst>
                <a:path w="1155" h="1107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10"/>
                    <a:pt x="266" y="133"/>
                    <a:pt x="255" y="144"/>
                  </a:cubicBezTo>
                  <a:cubicBezTo>
                    <a:pt x="1" y="429"/>
                    <a:pt x="86" y="1107"/>
                    <a:pt x="492" y="1107"/>
                  </a:cubicBezTo>
                  <a:cubicBezTo>
                    <a:pt x="537" y="1107"/>
                    <a:pt x="586" y="1098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9127914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47" y="1"/>
                  </a:moveTo>
                  <a:cubicBezTo>
                    <a:pt x="577" y="1"/>
                    <a:pt x="501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7" y="1050"/>
                    <a:pt x="1021" y="935"/>
                  </a:cubicBezTo>
                  <a:cubicBezTo>
                    <a:pt x="1032" y="913"/>
                    <a:pt x="1043" y="890"/>
                    <a:pt x="1055" y="868"/>
                  </a:cubicBezTo>
                  <a:cubicBezTo>
                    <a:pt x="1205" y="558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8952264" y="-154065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lnTo>
                    <a:pt x="677" y="1001"/>
                  </a:lnTo>
                  <a:cubicBezTo>
                    <a:pt x="1095" y="933"/>
                    <a:pt x="1501" y="233"/>
                    <a:pt x="971" y="30"/>
                  </a:cubicBezTo>
                  <a:cubicBezTo>
                    <a:pt x="918" y="9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9074546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86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8982980" y="-75163"/>
              <a:ext cx="39193" cy="32570"/>
            </a:xfrm>
            <a:custGeom>
              <a:avLst/>
              <a:gdLst/>
              <a:ahLst/>
              <a:cxnLst/>
              <a:rect l="l" t="t" r="r" b="b"/>
              <a:pathLst>
                <a:path w="1142" h="949" extrusionOk="0">
                  <a:moveTo>
                    <a:pt x="479" y="0"/>
                  </a:moveTo>
                  <a:cubicBezTo>
                    <a:pt x="335" y="0"/>
                    <a:pt x="206" y="74"/>
                    <a:pt x="143" y="259"/>
                  </a:cubicBezTo>
                  <a:cubicBezTo>
                    <a:pt x="1" y="644"/>
                    <a:pt x="450" y="949"/>
                    <a:pt x="787" y="949"/>
                  </a:cubicBezTo>
                  <a:cubicBezTo>
                    <a:pt x="983" y="949"/>
                    <a:pt x="1142" y="846"/>
                    <a:pt x="1125" y="597"/>
                  </a:cubicBezTo>
                  <a:cubicBezTo>
                    <a:pt x="1125" y="575"/>
                    <a:pt x="1114" y="552"/>
                    <a:pt x="1114" y="530"/>
                  </a:cubicBezTo>
                  <a:cubicBezTo>
                    <a:pt x="1070" y="258"/>
                    <a:pt x="748" y="0"/>
                    <a:pt x="47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8935207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61" y="0"/>
                  </a:moveTo>
                  <a:cubicBezTo>
                    <a:pt x="719" y="0"/>
                    <a:pt x="672" y="8"/>
                    <a:pt x="621" y="26"/>
                  </a:cubicBezTo>
                  <a:cubicBezTo>
                    <a:pt x="599" y="38"/>
                    <a:pt x="576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6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9138004" y="782700"/>
              <a:ext cx="39948" cy="38095"/>
            </a:xfrm>
            <a:custGeom>
              <a:avLst/>
              <a:gdLst/>
              <a:ahLst/>
              <a:cxnLst/>
              <a:rect l="l" t="t" r="r" b="b"/>
              <a:pathLst>
                <a:path w="1164" h="1110" extrusionOk="0">
                  <a:moveTo>
                    <a:pt x="531" y="0"/>
                  </a:moveTo>
                  <a:cubicBezTo>
                    <a:pt x="460" y="0"/>
                    <a:pt x="385" y="30"/>
                    <a:pt x="309" y="99"/>
                  </a:cubicBezTo>
                  <a:cubicBezTo>
                    <a:pt x="287" y="122"/>
                    <a:pt x="275" y="133"/>
                    <a:pt x="253" y="156"/>
                  </a:cubicBezTo>
                  <a:cubicBezTo>
                    <a:pt x="0" y="429"/>
                    <a:pt x="92" y="1110"/>
                    <a:pt x="495" y="1110"/>
                  </a:cubicBezTo>
                  <a:cubicBezTo>
                    <a:pt x="542" y="1110"/>
                    <a:pt x="593" y="1101"/>
                    <a:pt x="648" y="1081"/>
                  </a:cubicBezTo>
                  <a:cubicBezTo>
                    <a:pt x="1164" y="909"/>
                    <a:pt x="919" y="0"/>
                    <a:pt x="53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9026979" y="276549"/>
              <a:ext cx="42900" cy="28692"/>
            </a:xfrm>
            <a:custGeom>
              <a:avLst/>
              <a:gdLst/>
              <a:ahLst/>
              <a:cxnLst/>
              <a:rect l="l" t="t" r="r" b="b"/>
              <a:pathLst>
                <a:path w="1250" h="836" extrusionOk="0">
                  <a:moveTo>
                    <a:pt x="648" y="0"/>
                  </a:moveTo>
                  <a:cubicBezTo>
                    <a:pt x="317" y="0"/>
                    <a:pt x="0" y="196"/>
                    <a:pt x="182" y="528"/>
                  </a:cubicBezTo>
                  <a:cubicBezTo>
                    <a:pt x="193" y="550"/>
                    <a:pt x="204" y="561"/>
                    <a:pt x="227" y="584"/>
                  </a:cubicBezTo>
                  <a:cubicBezTo>
                    <a:pt x="337" y="741"/>
                    <a:pt x="571" y="835"/>
                    <a:pt x="785" y="835"/>
                  </a:cubicBezTo>
                  <a:cubicBezTo>
                    <a:pt x="1031" y="835"/>
                    <a:pt x="1250" y="711"/>
                    <a:pt x="1220" y="415"/>
                  </a:cubicBezTo>
                  <a:cubicBezTo>
                    <a:pt x="1190" y="128"/>
                    <a:pt x="914" y="0"/>
                    <a:pt x="6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9069192" y="52919"/>
              <a:ext cx="40772" cy="38164"/>
            </a:xfrm>
            <a:custGeom>
              <a:avLst/>
              <a:gdLst/>
              <a:ahLst/>
              <a:cxnLst/>
              <a:rect l="l" t="t" r="r" b="b"/>
              <a:pathLst>
                <a:path w="1188" h="1112" extrusionOk="0">
                  <a:moveTo>
                    <a:pt x="501" y="0"/>
                  </a:moveTo>
                  <a:cubicBezTo>
                    <a:pt x="422" y="0"/>
                    <a:pt x="339" y="38"/>
                    <a:pt x="261" y="126"/>
                  </a:cubicBezTo>
                  <a:cubicBezTo>
                    <a:pt x="238" y="149"/>
                    <a:pt x="227" y="160"/>
                    <a:pt x="215" y="183"/>
                  </a:cubicBezTo>
                  <a:cubicBezTo>
                    <a:pt x="0" y="486"/>
                    <a:pt x="141" y="1111"/>
                    <a:pt x="520" y="1111"/>
                  </a:cubicBezTo>
                  <a:cubicBezTo>
                    <a:pt x="579" y="1111"/>
                    <a:pt x="643" y="1096"/>
                    <a:pt x="712" y="1063"/>
                  </a:cubicBezTo>
                  <a:cubicBezTo>
                    <a:pt x="1187" y="839"/>
                    <a:pt x="878" y="0"/>
                    <a:pt x="50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8937953" y="73786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1"/>
                  </a:moveTo>
                  <a:cubicBezTo>
                    <a:pt x="479" y="1"/>
                    <a:pt x="0" y="416"/>
                    <a:pt x="372" y="715"/>
                  </a:cubicBezTo>
                  <a:cubicBezTo>
                    <a:pt x="395" y="726"/>
                    <a:pt x="406" y="748"/>
                    <a:pt x="429" y="760"/>
                  </a:cubicBezTo>
                  <a:cubicBezTo>
                    <a:pt x="518" y="816"/>
                    <a:pt x="633" y="842"/>
                    <a:pt x="751" y="842"/>
                  </a:cubicBezTo>
                  <a:cubicBezTo>
                    <a:pt x="1107" y="842"/>
                    <a:pt x="1492" y="603"/>
                    <a:pt x="1297" y="229"/>
                  </a:cubicBezTo>
                  <a:cubicBezTo>
                    <a:pt x="1211" y="66"/>
                    <a:pt x="1057" y="1"/>
                    <a:pt x="89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9130179" y="87274"/>
              <a:ext cx="40154" cy="30133"/>
            </a:xfrm>
            <a:custGeom>
              <a:avLst/>
              <a:gdLst/>
              <a:ahLst/>
              <a:cxnLst/>
              <a:rect l="l" t="t" r="r" b="b"/>
              <a:pathLst>
                <a:path w="1170" h="878" extrusionOk="0">
                  <a:moveTo>
                    <a:pt x="404" y="1"/>
                  </a:moveTo>
                  <a:cubicBezTo>
                    <a:pt x="204" y="1"/>
                    <a:pt x="33" y="101"/>
                    <a:pt x="18" y="355"/>
                  </a:cubicBezTo>
                  <a:cubicBezTo>
                    <a:pt x="1" y="698"/>
                    <a:pt x="351" y="877"/>
                    <a:pt x="655" y="877"/>
                  </a:cubicBezTo>
                  <a:cubicBezTo>
                    <a:pt x="932" y="877"/>
                    <a:pt x="1169" y="729"/>
                    <a:pt x="1056" y="423"/>
                  </a:cubicBezTo>
                  <a:cubicBezTo>
                    <a:pt x="1056" y="401"/>
                    <a:pt x="1045" y="378"/>
                    <a:pt x="1034" y="355"/>
                  </a:cubicBezTo>
                  <a:cubicBezTo>
                    <a:pt x="935" y="151"/>
                    <a:pt x="648" y="1"/>
                    <a:pt x="40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9079488" y="450963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2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9032230" y="-134742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0"/>
                  </a:moveTo>
                  <a:cubicBezTo>
                    <a:pt x="193" y="0"/>
                    <a:pt x="0" y="114"/>
                    <a:pt x="6" y="392"/>
                  </a:cubicBezTo>
                  <a:cubicBezTo>
                    <a:pt x="12" y="705"/>
                    <a:pt x="324" y="855"/>
                    <a:pt x="612" y="855"/>
                  </a:cubicBezTo>
                  <a:cubicBezTo>
                    <a:pt x="915" y="855"/>
                    <a:pt x="1189" y="689"/>
                    <a:pt x="1044" y="370"/>
                  </a:cubicBezTo>
                  <a:cubicBezTo>
                    <a:pt x="1033" y="347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9077875" y="526295"/>
              <a:ext cx="41047" cy="37683"/>
            </a:xfrm>
            <a:custGeom>
              <a:avLst/>
              <a:gdLst/>
              <a:ahLst/>
              <a:cxnLst/>
              <a:rect l="l" t="t" r="r" b="b"/>
              <a:pathLst>
                <a:path w="1196" h="1098" extrusionOk="0">
                  <a:moveTo>
                    <a:pt x="638" y="0"/>
                  </a:moveTo>
                  <a:cubicBezTo>
                    <a:pt x="568" y="0"/>
                    <a:pt x="492" y="24"/>
                    <a:pt x="414" y="78"/>
                  </a:cubicBezTo>
                  <a:cubicBezTo>
                    <a:pt x="0" y="365"/>
                    <a:pt x="396" y="1097"/>
                    <a:pt x="757" y="1097"/>
                  </a:cubicBezTo>
                  <a:cubicBezTo>
                    <a:pt x="849" y="1097"/>
                    <a:pt x="939" y="1050"/>
                    <a:pt x="1012" y="935"/>
                  </a:cubicBezTo>
                  <a:lnTo>
                    <a:pt x="1046" y="867"/>
                  </a:lnTo>
                  <a:cubicBezTo>
                    <a:pt x="1196" y="558"/>
                    <a:pt x="980" y="0"/>
                    <a:pt x="63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9016134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3" y="1"/>
                  </a:moveTo>
                  <a:cubicBezTo>
                    <a:pt x="366" y="1"/>
                    <a:pt x="1" y="221"/>
                    <a:pt x="182" y="592"/>
                  </a:cubicBezTo>
                  <a:cubicBezTo>
                    <a:pt x="266" y="768"/>
                    <a:pt x="430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lnTo>
                    <a:pt x="1062" y="95"/>
                  </a:lnTo>
                  <a:cubicBezTo>
                    <a:pt x="967" y="31"/>
                    <a:pt x="841" y="1"/>
                    <a:pt x="71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9063701" y="212061"/>
              <a:ext cx="51240" cy="34629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810" y="1"/>
                  </a:moveTo>
                  <a:cubicBezTo>
                    <a:pt x="294" y="1"/>
                    <a:pt x="1" y="1009"/>
                    <a:pt x="577" y="1009"/>
                  </a:cubicBezTo>
                  <a:cubicBezTo>
                    <a:pt x="589" y="1009"/>
                    <a:pt x="600" y="1008"/>
                    <a:pt x="612" y="1007"/>
                  </a:cubicBezTo>
                  <a:lnTo>
                    <a:pt x="680" y="996"/>
                  </a:lnTo>
                  <a:cubicBezTo>
                    <a:pt x="1098" y="928"/>
                    <a:pt x="1493" y="206"/>
                    <a:pt x="951" y="26"/>
                  </a:cubicBezTo>
                  <a:cubicBezTo>
                    <a:pt x="902" y="9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"/>
            <p:cNvSpPr/>
            <p:nvPr/>
          </p:nvSpPr>
          <p:spPr>
            <a:xfrm>
              <a:off x="9048532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59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"/>
            <p:cNvSpPr/>
            <p:nvPr/>
          </p:nvSpPr>
          <p:spPr>
            <a:xfrm>
              <a:off x="9047125" y="347968"/>
              <a:ext cx="42420" cy="36963"/>
            </a:xfrm>
            <a:custGeom>
              <a:avLst/>
              <a:gdLst/>
              <a:ahLst/>
              <a:cxnLst/>
              <a:rect l="l" t="t" r="r" b="b"/>
              <a:pathLst>
                <a:path w="1236" h="1077" extrusionOk="0">
                  <a:moveTo>
                    <a:pt x="759" y="0"/>
                  </a:moveTo>
                  <a:cubicBezTo>
                    <a:pt x="718" y="0"/>
                    <a:pt x="672" y="8"/>
                    <a:pt x="621" y="26"/>
                  </a:cubicBezTo>
                  <a:cubicBezTo>
                    <a:pt x="599" y="38"/>
                    <a:pt x="576" y="49"/>
                    <a:pt x="554" y="60"/>
                  </a:cubicBezTo>
                  <a:cubicBezTo>
                    <a:pt x="181" y="241"/>
                    <a:pt x="1" y="1031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59" y="1076"/>
                    <a:pt x="1236" y="0"/>
                    <a:pt x="75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"/>
            <p:cNvSpPr/>
            <p:nvPr/>
          </p:nvSpPr>
          <p:spPr>
            <a:xfrm>
              <a:off x="9097678" y="441113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lnTo>
                    <a:pt x="1010" y="303"/>
                  </a:ln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8913139" y="289384"/>
              <a:ext cx="42728" cy="36688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81" y="233"/>
                    <a:pt x="1" y="1034"/>
                    <a:pt x="565" y="1068"/>
                  </a:cubicBezTo>
                  <a:cubicBezTo>
                    <a:pt x="573" y="1068"/>
                    <a:pt x="581" y="1068"/>
                    <a:pt x="589" y="1068"/>
                  </a:cubicBezTo>
                  <a:cubicBezTo>
                    <a:pt x="1157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9155404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52" y="541"/>
                  </a:cubicBezTo>
                  <a:cubicBezTo>
                    <a:pt x="259" y="730"/>
                    <a:pt x="529" y="861"/>
                    <a:pt x="764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9165529" y="-115111"/>
              <a:ext cx="41596" cy="36860"/>
            </a:xfrm>
            <a:custGeom>
              <a:avLst/>
              <a:gdLst/>
              <a:ahLst/>
              <a:cxnLst/>
              <a:rect l="l" t="t" r="r" b="b"/>
              <a:pathLst>
                <a:path w="1212" h="1074" extrusionOk="0">
                  <a:moveTo>
                    <a:pt x="639" y="1"/>
                  </a:moveTo>
                  <a:cubicBezTo>
                    <a:pt x="51" y="1"/>
                    <a:pt x="0" y="1073"/>
                    <a:pt x="469" y="1073"/>
                  </a:cubicBezTo>
                  <a:cubicBezTo>
                    <a:pt x="516" y="1073"/>
                    <a:pt x="567" y="1063"/>
                    <a:pt x="624" y="1039"/>
                  </a:cubicBezTo>
                  <a:cubicBezTo>
                    <a:pt x="647" y="1039"/>
                    <a:pt x="670" y="1028"/>
                    <a:pt x="692" y="1017"/>
                  </a:cubicBezTo>
                  <a:cubicBezTo>
                    <a:pt x="1065" y="813"/>
                    <a:pt x="1211" y="12"/>
                    <a:pt x="647" y="1"/>
                  </a:cubicBezTo>
                  <a:cubicBezTo>
                    <a:pt x="644" y="1"/>
                    <a:pt x="641" y="1"/>
                    <a:pt x="6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9067648" y="16472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1"/>
                  </a:moveTo>
                  <a:cubicBezTo>
                    <a:pt x="336" y="1"/>
                    <a:pt x="1" y="207"/>
                    <a:pt x="193" y="534"/>
                  </a:cubicBezTo>
                  <a:cubicBezTo>
                    <a:pt x="204" y="557"/>
                    <a:pt x="215" y="579"/>
                    <a:pt x="238" y="602"/>
                  </a:cubicBezTo>
                  <a:cubicBezTo>
                    <a:pt x="350" y="750"/>
                    <a:pt x="577" y="837"/>
                    <a:pt x="786" y="837"/>
                  </a:cubicBezTo>
                  <a:cubicBezTo>
                    <a:pt x="1038" y="837"/>
                    <a:pt x="1263" y="708"/>
                    <a:pt x="1220" y="399"/>
                  </a:cubicBezTo>
                  <a:cubicBezTo>
                    <a:pt x="1190" y="120"/>
                    <a:pt x="931" y="1"/>
                    <a:pt x="67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9096305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9163160" y="-42662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47" y="0"/>
                  </a:moveTo>
                  <a:cubicBezTo>
                    <a:pt x="257" y="0"/>
                    <a:pt x="1" y="155"/>
                    <a:pt x="129" y="463"/>
                  </a:cubicBezTo>
                  <a:cubicBezTo>
                    <a:pt x="129" y="485"/>
                    <a:pt x="141" y="508"/>
                    <a:pt x="152" y="531"/>
                  </a:cubicBezTo>
                  <a:cubicBezTo>
                    <a:pt x="259" y="727"/>
                    <a:pt x="532" y="860"/>
                    <a:pt x="768" y="860"/>
                  </a:cubicBezTo>
                  <a:cubicBezTo>
                    <a:pt x="980" y="860"/>
                    <a:pt x="1162" y="752"/>
                    <a:pt x="1167" y="485"/>
                  </a:cubicBezTo>
                  <a:cubicBezTo>
                    <a:pt x="1173" y="161"/>
                    <a:pt x="843" y="0"/>
                    <a:pt x="5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8964448" y="84974"/>
              <a:ext cx="38988" cy="3281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9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6" y="956"/>
                  </a:cubicBezTo>
                  <a:cubicBezTo>
                    <a:pt x="984" y="956"/>
                    <a:pt x="1136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9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8918013" y="18119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67" y="1082"/>
                  </a:cubicBezTo>
                  <a:cubicBezTo>
                    <a:pt x="512" y="1082"/>
                    <a:pt x="561" y="1072"/>
                    <a:pt x="615" y="1050"/>
                  </a:cubicBezTo>
                  <a:cubicBezTo>
                    <a:pt x="637" y="1039"/>
                    <a:pt x="660" y="1028"/>
                    <a:pt x="682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8987682" y="-131654"/>
              <a:ext cx="41047" cy="29241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9" y="852"/>
                  </a:cubicBezTo>
                  <a:cubicBezTo>
                    <a:pt x="915" y="852"/>
                    <a:pt x="1195" y="684"/>
                    <a:pt x="1056" y="370"/>
                  </a:cubicBezTo>
                  <a:cubicBezTo>
                    <a:pt x="1045" y="348"/>
                    <a:pt x="1033" y="325"/>
                    <a:pt x="1022" y="302"/>
                  </a:cubicBezTo>
                  <a:cubicBezTo>
                    <a:pt x="913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9148918" y="374841"/>
              <a:ext cx="41287" cy="37649"/>
            </a:xfrm>
            <a:custGeom>
              <a:avLst/>
              <a:gdLst/>
              <a:ahLst/>
              <a:cxnLst/>
              <a:rect l="l" t="t" r="r" b="b"/>
              <a:pathLst>
                <a:path w="1203" h="1097" extrusionOk="0">
                  <a:moveTo>
                    <a:pt x="443" y="1"/>
                  </a:moveTo>
                  <a:cubicBezTo>
                    <a:pt x="349" y="1"/>
                    <a:pt x="258" y="50"/>
                    <a:pt x="183" y="169"/>
                  </a:cubicBezTo>
                  <a:cubicBezTo>
                    <a:pt x="172" y="180"/>
                    <a:pt x="161" y="203"/>
                    <a:pt x="149" y="225"/>
                  </a:cubicBezTo>
                  <a:cubicBezTo>
                    <a:pt x="0" y="542"/>
                    <a:pt x="205" y="1097"/>
                    <a:pt x="548" y="1097"/>
                  </a:cubicBezTo>
                  <a:cubicBezTo>
                    <a:pt x="620" y="1097"/>
                    <a:pt x="699" y="1072"/>
                    <a:pt x="781" y="1015"/>
                  </a:cubicBezTo>
                  <a:cubicBezTo>
                    <a:pt x="1202" y="728"/>
                    <a:pt x="806" y="1"/>
                    <a:pt x="44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8950960" y="-43074"/>
              <a:ext cx="41012" cy="29378"/>
            </a:xfrm>
            <a:custGeom>
              <a:avLst/>
              <a:gdLst/>
              <a:ahLst/>
              <a:cxnLst/>
              <a:rect l="l" t="t" r="r" b="b"/>
              <a:pathLst>
                <a:path w="1195" h="856" extrusionOk="0">
                  <a:moveTo>
                    <a:pt x="582" y="1"/>
                  </a:moveTo>
                  <a:cubicBezTo>
                    <a:pt x="278" y="1"/>
                    <a:pt x="1" y="167"/>
                    <a:pt x="140" y="486"/>
                  </a:cubicBezTo>
                  <a:cubicBezTo>
                    <a:pt x="151" y="509"/>
                    <a:pt x="162" y="531"/>
                    <a:pt x="174" y="554"/>
                  </a:cubicBezTo>
                  <a:cubicBezTo>
                    <a:pt x="282" y="737"/>
                    <a:pt x="544" y="856"/>
                    <a:pt x="774" y="856"/>
                  </a:cubicBezTo>
                  <a:cubicBezTo>
                    <a:pt x="999" y="856"/>
                    <a:pt x="1195" y="742"/>
                    <a:pt x="1189" y="464"/>
                  </a:cubicBezTo>
                  <a:cubicBezTo>
                    <a:pt x="1184" y="151"/>
                    <a:pt x="871" y="1"/>
                    <a:pt x="5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9162543" y="119191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919" y="0"/>
                  </a:moveTo>
                  <a:cubicBezTo>
                    <a:pt x="910" y="0"/>
                    <a:pt x="901" y="0"/>
                    <a:pt x="892" y="1"/>
                  </a:cubicBezTo>
                  <a:lnTo>
                    <a:pt x="824" y="1"/>
                  </a:lnTo>
                  <a:cubicBezTo>
                    <a:pt x="407" y="69"/>
                    <a:pt x="1" y="768"/>
                    <a:pt x="531" y="971"/>
                  </a:cubicBezTo>
                  <a:cubicBezTo>
                    <a:pt x="583" y="992"/>
                    <a:pt x="634" y="1001"/>
                    <a:pt x="683" y="1001"/>
                  </a:cubicBezTo>
                  <a:cubicBezTo>
                    <a:pt x="1190" y="1001"/>
                    <a:pt x="1501" y="0"/>
                    <a:pt x="9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8962285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4" y="460"/>
                  </a:cubicBezTo>
                  <a:cubicBezTo>
                    <a:pt x="114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2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9111475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41" y="1079"/>
                  </a:cubicBezTo>
                  <a:cubicBezTo>
                    <a:pt x="544" y="1079"/>
                    <a:pt x="548" y="1079"/>
                    <a:pt x="552" y="1079"/>
                  </a:cubicBezTo>
                  <a:cubicBezTo>
                    <a:pt x="1143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8956142" y="36411"/>
              <a:ext cx="41527" cy="36757"/>
            </a:xfrm>
            <a:custGeom>
              <a:avLst/>
              <a:gdLst/>
              <a:ahLst/>
              <a:cxnLst/>
              <a:rect l="l" t="t" r="r" b="b"/>
              <a:pathLst>
                <a:path w="1210" h="1071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58"/>
                    <a:pt x="0" y="1059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63" y="1070"/>
                    <a:pt x="1209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9027391" y="181722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92" y="1"/>
                  </a:moveTo>
                  <a:cubicBezTo>
                    <a:pt x="285" y="1"/>
                    <a:pt x="1" y="171"/>
                    <a:pt x="147" y="492"/>
                  </a:cubicBezTo>
                  <a:cubicBezTo>
                    <a:pt x="158" y="503"/>
                    <a:pt x="170" y="526"/>
                    <a:pt x="181" y="549"/>
                  </a:cubicBezTo>
                  <a:cubicBezTo>
                    <a:pt x="289" y="731"/>
                    <a:pt x="548" y="850"/>
                    <a:pt x="776" y="850"/>
                  </a:cubicBezTo>
                  <a:cubicBezTo>
                    <a:pt x="998" y="850"/>
                    <a:pt x="1191" y="737"/>
                    <a:pt x="1185" y="458"/>
                  </a:cubicBezTo>
                  <a:cubicBezTo>
                    <a:pt x="1185" y="148"/>
                    <a:pt x="878" y="1"/>
                    <a:pt x="5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9100286" y="271298"/>
              <a:ext cx="38850" cy="32913"/>
            </a:xfrm>
            <a:custGeom>
              <a:avLst/>
              <a:gdLst/>
              <a:ahLst/>
              <a:cxnLst/>
              <a:rect l="l" t="t" r="r" b="b"/>
              <a:pathLst>
                <a:path w="1132" h="959" extrusionOk="0">
                  <a:moveTo>
                    <a:pt x="342" y="0"/>
                  </a:moveTo>
                  <a:cubicBezTo>
                    <a:pt x="154" y="0"/>
                    <a:pt x="1" y="100"/>
                    <a:pt x="9" y="342"/>
                  </a:cubicBezTo>
                  <a:lnTo>
                    <a:pt x="9" y="410"/>
                  </a:lnTo>
                  <a:cubicBezTo>
                    <a:pt x="54" y="691"/>
                    <a:pt x="370" y="958"/>
                    <a:pt x="640" y="958"/>
                  </a:cubicBezTo>
                  <a:cubicBezTo>
                    <a:pt x="781" y="958"/>
                    <a:pt x="910" y="885"/>
                    <a:pt x="980" y="703"/>
                  </a:cubicBezTo>
                  <a:cubicBezTo>
                    <a:pt x="1132" y="319"/>
                    <a:pt x="679" y="0"/>
                    <a:pt x="34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9140303" y="425085"/>
              <a:ext cx="38919" cy="32604"/>
            </a:xfrm>
            <a:custGeom>
              <a:avLst/>
              <a:gdLst/>
              <a:ahLst/>
              <a:cxnLst/>
              <a:rect l="l" t="t" r="r" b="b"/>
              <a:pathLst>
                <a:path w="1134" h="950" extrusionOk="0">
                  <a:moveTo>
                    <a:pt x="352" y="1"/>
                  </a:moveTo>
                  <a:cubicBezTo>
                    <a:pt x="157" y="1"/>
                    <a:pt x="0" y="104"/>
                    <a:pt x="17" y="352"/>
                  </a:cubicBezTo>
                  <a:cubicBezTo>
                    <a:pt x="17" y="375"/>
                    <a:pt x="17" y="397"/>
                    <a:pt x="17" y="420"/>
                  </a:cubicBezTo>
                  <a:cubicBezTo>
                    <a:pt x="68" y="692"/>
                    <a:pt x="388" y="949"/>
                    <a:pt x="657" y="949"/>
                  </a:cubicBezTo>
                  <a:cubicBezTo>
                    <a:pt x="802" y="949"/>
                    <a:pt x="931" y="876"/>
                    <a:pt x="998" y="691"/>
                  </a:cubicBezTo>
                  <a:cubicBezTo>
                    <a:pt x="1134" y="305"/>
                    <a:pt x="687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8894366" y="60710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18" y="864"/>
                  </a:cubicBezTo>
                  <a:cubicBezTo>
                    <a:pt x="911" y="864"/>
                    <a:pt x="1174" y="706"/>
                    <a:pt x="1044" y="396"/>
                  </a:cubicBezTo>
                  <a:cubicBezTo>
                    <a:pt x="1044" y="373"/>
                    <a:pt x="1033" y="351"/>
                    <a:pt x="1021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"/>
            <p:cNvSpPr/>
            <p:nvPr/>
          </p:nvSpPr>
          <p:spPr>
            <a:xfrm>
              <a:off x="9122320" y="-61778"/>
              <a:ext cx="39674" cy="38027"/>
            </a:xfrm>
            <a:custGeom>
              <a:avLst/>
              <a:gdLst/>
              <a:ahLst/>
              <a:cxnLst/>
              <a:rect l="l" t="t" r="r" b="b"/>
              <a:pathLst>
                <a:path w="1156" h="1108" extrusionOk="0">
                  <a:moveTo>
                    <a:pt x="656" y="1"/>
                  </a:moveTo>
                  <a:cubicBezTo>
                    <a:pt x="610" y="1"/>
                    <a:pt x="561" y="9"/>
                    <a:pt x="507" y="27"/>
                  </a:cubicBezTo>
                  <a:cubicBezTo>
                    <a:pt x="0" y="199"/>
                    <a:pt x="238" y="1107"/>
                    <a:pt x="632" y="1107"/>
                  </a:cubicBezTo>
                  <a:cubicBezTo>
                    <a:pt x="703" y="1107"/>
                    <a:pt x="779" y="1078"/>
                    <a:pt x="857" y="1009"/>
                  </a:cubicBezTo>
                  <a:cubicBezTo>
                    <a:pt x="868" y="997"/>
                    <a:pt x="890" y="986"/>
                    <a:pt x="902" y="963"/>
                  </a:cubicBezTo>
                  <a:cubicBezTo>
                    <a:pt x="1156" y="679"/>
                    <a:pt x="1071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"/>
            <p:cNvSpPr/>
            <p:nvPr/>
          </p:nvSpPr>
          <p:spPr>
            <a:xfrm>
              <a:off x="9127056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77" y="1"/>
                  </a:moveTo>
                  <a:cubicBezTo>
                    <a:pt x="469" y="1"/>
                    <a:pt x="0" y="385"/>
                    <a:pt x="358" y="702"/>
                  </a:cubicBezTo>
                  <a:cubicBezTo>
                    <a:pt x="380" y="714"/>
                    <a:pt x="391" y="725"/>
                    <a:pt x="414" y="748"/>
                  </a:cubicBezTo>
                  <a:cubicBezTo>
                    <a:pt x="507" y="810"/>
                    <a:pt x="629" y="840"/>
                    <a:pt x="755" y="840"/>
                  </a:cubicBezTo>
                  <a:cubicBezTo>
                    <a:pt x="1104" y="840"/>
                    <a:pt x="1477" y="613"/>
                    <a:pt x="1294" y="240"/>
                  </a:cubicBezTo>
                  <a:cubicBezTo>
                    <a:pt x="1210" y="69"/>
                    <a:pt x="1049" y="1"/>
                    <a:pt x="8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"/>
            <p:cNvSpPr/>
            <p:nvPr/>
          </p:nvSpPr>
          <p:spPr>
            <a:xfrm>
              <a:off x="9081204" y="77733"/>
              <a:ext cx="51240" cy="34629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916" y="0"/>
                  </a:moveTo>
                  <a:cubicBezTo>
                    <a:pt x="905" y="0"/>
                    <a:pt x="893" y="1"/>
                    <a:pt x="881" y="2"/>
                  </a:cubicBezTo>
                  <a:cubicBezTo>
                    <a:pt x="858" y="2"/>
                    <a:pt x="836" y="2"/>
                    <a:pt x="802" y="13"/>
                  </a:cubicBezTo>
                  <a:cubicBezTo>
                    <a:pt x="396" y="81"/>
                    <a:pt x="1" y="791"/>
                    <a:pt x="543" y="983"/>
                  </a:cubicBezTo>
                  <a:cubicBezTo>
                    <a:pt x="590" y="1000"/>
                    <a:pt x="637" y="1008"/>
                    <a:pt x="681" y="1008"/>
                  </a:cubicBezTo>
                  <a:cubicBezTo>
                    <a:pt x="1190" y="1008"/>
                    <a:pt x="1492" y="0"/>
                    <a:pt x="9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8901402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36" y="1038"/>
                    <a:pt x="658" y="1027"/>
                    <a:pt x="681" y="1016"/>
                  </a:cubicBezTo>
                  <a:cubicBezTo>
                    <a:pt x="1053" y="813"/>
                    <a:pt x="1200" y="12"/>
                    <a:pt x="636" y="0"/>
                  </a:cubicBezTo>
                  <a:cubicBezTo>
                    <a:pt x="633" y="0"/>
                    <a:pt x="630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9050419" y="101688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406" y="1"/>
                  </a:moveTo>
                  <a:cubicBezTo>
                    <a:pt x="194" y="1"/>
                    <a:pt x="12" y="108"/>
                    <a:pt x="6" y="376"/>
                  </a:cubicBezTo>
                  <a:cubicBezTo>
                    <a:pt x="1" y="700"/>
                    <a:pt x="331" y="861"/>
                    <a:pt x="626" y="861"/>
                  </a:cubicBezTo>
                  <a:cubicBezTo>
                    <a:pt x="917" y="861"/>
                    <a:pt x="1173" y="706"/>
                    <a:pt x="1045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9173456" y="436377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82" y="0"/>
                  </a:moveTo>
                  <a:cubicBezTo>
                    <a:pt x="278" y="0"/>
                    <a:pt x="0" y="167"/>
                    <a:pt x="145" y="486"/>
                  </a:cubicBezTo>
                  <a:cubicBezTo>
                    <a:pt x="156" y="508"/>
                    <a:pt x="168" y="531"/>
                    <a:pt x="179" y="554"/>
                  </a:cubicBezTo>
                  <a:cubicBezTo>
                    <a:pt x="288" y="736"/>
                    <a:pt x="546" y="855"/>
                    <a:pt x="774" y="855"/>
                  </a:cubicBezTo>
                  <a:cubicBezTo>
                    <a:pt x="996" y="855"/>
                    <a:pt x="1189" y="742"/>
                    <a:pt x="1183" y="463"/>
                  </a:cubicBezTo>
                  <a:cubicBezTo>
                    <a:pt x="1183" y="150"/>
                    <a:pt x="871" y="0"/>
                    <a:pt x="58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9126507" y="-12117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45" y="1"/>
                  </a:moveTo>
                  <a:cubicBezTo>
                    <a:pt x="154" y="1"/>
                    <a:pt x="0" y="100"/>
                    <a:pt x="12" y="340"/>
                  </a:cubicBezTo>
                  <a:cubicBezTo>
                    <a:pt x="12" y="363"/>
                    <a:pt x="12" y="385"/>
                    <a:pt x="24" y="408"/>
                  </a:cubicBezTo>
                  <a:cubicBezTo>
                    <a:pt x="61" y="683"/>
                    <a:pt x="378" y="954"/>
                    <a:pt x="648" y="954"/>
                  </a:cubicBezTo>
                  <a:cubicBezTo>
                    <a:pt x="787" y="954"/>
                    <a:pt x="914" y="882"/>
                    <a:pt x="983" y="701"/>
                  </a:cubicBezTo>
                  <a:cubicBezTo>
                    <a:pt x="1134" y="312"/>
                    <a:pt x="682" y="1"/>
                    <a:pt x="34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9088000" y="294086"/>
              <a:ext cx="39228" cy="32501"/>
            </a:xfrm>
            <a:custGeom>
              <a:avLst/>
              <a:gdLst/>
              <a:ahLst/>
              <a:cxnLst/>
              <a:rect l="l" t="t" r="r" b="b"/>
              <a:pathLst>
                <a:path w="1143" h="947" extrusionOk="0">
                  <a:moveTo>
                    <a:pt x="352" y="1"/>
                  </a:moveTo>
                  <a:cubicBezTo>
                    <a:pt x="157" y="1"/>
                    <a:pt x="1" y="101"/>
                    <a:pt x="17" y="344"/>
                  </a:cubicBezTo>
                  <a:lnTo>
                    <a:pt x="29" y="412"/>
                  </a:lnTo>
                  <a:cubicBezTo>
                    <a:pt x="73" y="684"/>
                    <a:pt x="395" y="946"/>
                    <a:pt x="664" y="946"/>
                  </a:cubicBezTo>
                  <a:cubicBezTo>
                    <a:pt x="807" y="946"/>
                    <a:pt x="936" y="871"/>
                    <a:pt x="999" y="682"/>
                  </a:cubicBezTo>
                  <a:cubicBezTo>
                    <a:pt x="1142" y="303"/>
                    <a:pt x="690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9018845" y="247754"/>
              <a:ext cx="43037" cy="36585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7" y="0"/>
                  </a:moveTo>
                  <a:cubicBezTo>
                    <a:pt x="84" y="0"/>
                    <a:pt x="0" y="1066"/>
                    <a:pt x="482" y="1066"/>
                  </a:cubicBezTo>
                  <a:cubicBezTo>
                    <a:pt x="524" y="1066"/>
                    <a:pt x="571" y="1057"/>
                    <a:pt x="622" y="1039"/>
                  </a:cubicBezTo>
                  <a:cubicBezTo>
                    <a:pt x="644" y="1028"/>
                    <a:pt x="667" y="1017"/>
                    <a:pt x="689" y="1006"/>
                  </a:cubicBezTo>
                  <a:cubicBezTo>
                    <a:pt x="1062" y="825"/>
                    <a:pt x="1254" y="35"/>
                    <a:pt x="689" y="1"/>
                  </a:cubicBezTo>
                  <a:cubicBezTo>
                    <a:pt x="678" y="0"/>
                    <a:pt x="667" y="0"/>
                    <a:pt x="65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9139891" y="181619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01" y="0"/>
                  </a:moveTo>
                  <a:cubicBezTo>
                    <a:pt x="191" y="0"/>
                    <a:pt x="11" y="106"/>
                    <a:pt x="6" y="371"/>
                  </a:cubicBezTo>
                  <a:cubicBezTo>
                    <a:pt x="0" y="700"/>
                    <a:pt x="328" y="861"/>
                    <a:pt x="624" y="861"/>
                  </a:cubicBezTo>
                  <a:cubicBezTo>
                    <a:pt x="917" y="861"/>
                    <a:pt x="1179" y="703"/>
                    <a:pt x="1056" y="394"/>
                  </a:cubicBezTo>
                  <a:cubicBezTo>
                    <a:pt x="1044" y="371"/>
                    <a:pt x="1033" y="348"/>
                    <a:pt x="1022" y="326"/>
                  </a:cubicBezTo>
                  <a:cubicBezTo>
                    <a:pt x="914" y="135"/>
                    <a:pt x="638" y="0"/>
                    <a:pt x="40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9106910" y="-146514"/>
              <a:ext cx="42934" cy="28692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71" y="0"/>
                  </a:moveTo>
                  <a:cubicBezTo>
                    <a:pt x="221" y="0"/>
                    <a:pt x="0" y="127"/>
                    <a:pt x="30" y="431"/>
                  </a:cubicBezTo>
                  <a:cubicBezTo>
                    <a:pt x="61" y="711"/>
                    <a:pt x="333" y="836"/>
                    <a:pt x="597" y="836"/>
                  </a:cubicBezTo>
                  <a:cubicBezTo>
                    <a:pt x="930" y="836"/>
                    <a:pt x="1251" y="639"/>
                    <a:pt x="1069" y="307"/>
                  </a:cubicBezTo>
                  <a:cubicBezTo>
                    <a:pt x="1057" y="284"/>
                    <a:pt x="1046" y="273"/>
                    <a:pt x="1035" y="250"/>
                  </a:cubicBezTo>
                  <a:cubicBezTo>
                    <a:pt x="920" y="94"/>
                    <a:pt x="685" y="0"/>
                    <a:pt x="4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9044722" y="-9715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694" y="1114"/>
                  </a:cubicBezTo>
                  <a:cubicBezTo>
                    <a:pt x="772" y="1114"/>
                    <a:pt x="853" y="1078"/>
                    <a:pt x="928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8927107" y="-100628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588" y="0"/>
                  </a:moveTo>
                  <a:cubicBezTo>
                    <a:pt x="282" y="0"/>
                    <a:pt x="1" y="167"/>
                    <a:pt x="146" y="482"/>
                  </a:cubicBezTo>
                  <a:cubicBezTo>
                    <a:pt x="158" y="504"/>
                    <a:pt x="158" y="527"/>
                    <a:pt x="180" y="549"/>
                  </a:cubicBezTo>
                  <a:cubicBezTo>
                    <a:pt x="289" y="732"/>
                    <a:pt x="548" y="851"/>
                    <a:pt x="775" y="851"/>
                  </a:cubicBezTo>
                  <a:cubicBezTo>
                    <a:pt x="998" y="851"/>
                    <a:pt x="1190" y="738"/>
                    <a:pt x="1185" y="459"/>
                  </a:cubicBezTo>
                  <a:cubicBezTo>
                    <a:pt x="1185" y="148"/>
                    <a:pt x="875" y="0"/>
                    <a:pt x="5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9161788" y="289007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7" y="0"/>
                  </a:moveTo>
                  <a:cubicBezTo>
                    <a:pt x="281" y="0"/>
                    <a:pt x="1" y="171"/>
                    <a:pt x="147" y="492"/>
                  </a:cubicBezTo>
                  <a:cubicBezTo>
                    <a:pt x="147" y="503"/>
                    <a:pt x="158" y="526"/>
                    <a:pt x="169" y="548"/>
                  </a:cubicBezTo>
                  <a:cubicBezTo>
                    <a:pt x="278" y="731"/>
                    <a:pt x="539" y="850"/>
                    <a:pt x="770" y="850"/>
                  </a:cubicBezTo>
                  <a:cubicBezTo>
                    <a:pt x="995" y="850"/>
                    <a:pt x="1190" y="737"/>
                    <a:pt x="1185" y="458"/>
                  </a:cubicBezTo>
                  <a:cubicBezTo>
                    <a:pt x="1179" y="148"/>
                    <a:pt x="872" y="0"/>
                    <a:pt x="58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8961771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9036485" y="-69088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28" y="859"/>
                    <a:pt x="622" y="859"/>
                  </a:cubicBezTo>
                  <a:cubicBezTo>
                    <a:pt x="914" y="859"/>
                    <a:pt x="1174" y="701"/>
                    <a:pt x="1044" y="386"/>
                  </a:cubicBezTo>
                  <a:cubicBezTo>
                    <a:pt x="1033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9013560" y="-13353"/>
              <a:ext cx="39605" cy="37992"/>
            </a:xfrm>
            <a:custGeom>
              <a:avLst/>
              <a:gdLst/>
              <a:ahLst/>
              <a:cxnLst/>
              <a:rect l="l" t="t" r="r" b="b"/>
              <a:pathLst>
                <a:path w="1154" h="1107" extrusionOk="0">
                  <a:moveTo>
                    <a:pt x="663" y="0"/>
                  </a:moveTo>
                  <a:cubicBezTo>
                    <a:pt x="618" y="0"/>
                    <a:pt x="569" y="8"/>
                    <a:pt x="516" y="26"/>
                  </a:cubicBezTo>
                  <a:cubicBezTo>
                    <a:pt x="0" y="198"/>
                    <a:pt x="245" y="1107"/>
                    <a:pt x="633" y="1107"/>
                  </a:cubicBezTo>
                  <a:cubicBezTo>
                    <a:pt x="704" y="1107"/>
                    <a:pt x="779" y="1077"/>
                    <a:pt x="855" y="1008"/>
                  </a:cubicBezTo>
                  <a:cubicBezTo>
                    <a:pt x="877" y="985"/>
                    <a:pt x="889" y="974"/>
                    <a:pt x="900" y="952"/>
                  </a:cubicBezTo>
                  <a:cubicBezTo>
                    <a:pt x="1154" y="677"/>
                    <a:pt x="1069" y="0"/>
                    <a:pt x="66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8945743" y="-183374"/>
              <a:ext cx="43346" cy="28932"/>
            </a:xfrm>
            <a:custGeom>
              <a:avLst/>
              <a:gdLst/>
              <a:ahLst/>
              <a:cxnLst/>
              <a:rect l="l" t="t" r="r" b="b"/>
              <a:pathLst>
                <a:path w="1263" h="843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22"/>
                    <a:pt x="338" y="842"/>
                    <a:pt x="594" y="842"/>
                  </a:cubicBezTo>
                  <a:cubicBezTo>
                    <a:pt x="931" y="842"/>
                    <a:pt x="1263" y="635"/>
                    <a:pt x="1070" y="309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9122182" y="235296"/>
              <a:ext cx="40532" cy="38301"/>
            </a:xfrm>
            <a:custGeom>
              <a:avLst/>
              <a:gdLst/>
              <a:ahLst/>
              <a:cxnLst/>
              <a:rect l="l" t="t" r="r" b="b"/>
              <a:pathLst>
                <a:path w="1181" h="1116" extrusionOk="0">
                  <a:moveTo>
                    <a:pt x="506" y="1"/>
                  </a:moveTo>
                  <a:cubicBezTo>
                    <a:pt x="430" y="1"/>
                    <a:pt x="351" y="35"/>
                    <a:pt x="274" y="116"/>
                  </a:cubicBezTo>
                  <a:cubicBezTo>
                    <a:pt x="263" y="127"/>
                    <a:pt x="240" y="150"/>
                    <a:pt x="229" y="172"/>
                  </a:cubicBezTo>
                  <a:cubicBezTo>
                    <a:pt x="1" y="470"/>
                    <a:pt x="130" y="1115"/>
                    <a:pt x="516" y="1115"/>
                  </a:cubicBezTo>
                  <a:cubicBezTo>
                    <a:pt x="570" y="1115"/>
                    <a:pt x="628" y="1103"/>
                    <a:pt x="691" y="1075"/>
                  </a:cubicBezTo>
                  <a:cubicBezTo>
                    <a:pt x="1180" y="859"/>
                    <a:pt x="886" y="1"/>
                    <a:pt x="5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9002200" y="150937"/>
              <a:ext cx="50897" cy="34595"/>
            </a:xfrm>
            <a:custGeom>
              <a:avLst/>
              <a:gdLst/>
              <a:ahLst/>
              <a:cxnLst/>
              <a:rect l="l" t="t" r="r" b="b"/>
              <a:pathLst>
                <a:path w="1483" h="1008" extrusionOk="0">
                  <a:moveTo>
                    <a:pt x="916" y="0"/>
                  </a:moveTo>
                  <a:cubicBezTo>
                    <a:pt x="905" y="0"/>
                    <a:pt x="893" y="0"/>
                    <a:pt x="881" y="1"/>
                  </a:cubicBezTo>
                  <a:lnTo>
                    <a:pt x="802" y="1"/>
                  </a:lnTo>
                  <a:cubicBezTo>
                    <a:pt x="396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2" y="0"/>
                    <a:pt x="91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9096374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9083538" y="146098"/>
              <a:ext cx="42728" cy="36688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29"/>
                  </a:cubicBezTo>
                  <a:cubicBezTo>
                    <a:pt x="599" y="29"/>
                    <a:pt x="576" y="41"/>
                    <a:pt x="554" y="52"/>
                  </a:cubicBezTo>
                  <a:cubicBezTo>
                    <a:pt x="181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8" y="1068"/>
                  </a:cubicBezTo>
                  <a:cubicBezTo>
                    <a:pt x="1156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8993654" y="304039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50"/>
                    <a:pt x="788" y="950"/>
                  </a:cubicBezTo>
                  <a:cubicBezTo>
                    <a:pt x="981" y="950"/>
                    <a:pt x="1135" y="849"/>
                    <a:pt x="1119" y="607"/>
                  </a:cubicBezTo>
                  <a:cubicBezTo>
                    <a:pt x="1119" y="573"/>
                    <a:pt x="1119" y="550"/>
                    <a:pt x="1119" y="528"/>
                  </a:cubicBezTo>
                  <a:cubicBezTo>
                    <a:pt x="1067" y="262"/>
                    <a:pt x="745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9113225" y="683858"/>
              <a:ext cx="41596" cy="36825"/>
            </a:xfrm>
            <a:custGeom>
              <a:avLst/>
              <a:gdLst/>
              <a:ahLst/>
              <a:cxnLst/>
              <a:rect l="l" t="t" r="r" b="b"/>
              <a:pathLst>
                <a:path w="1212" h="1073" extrusionOk="0">
                  <a:moveTo>
                    <a:pt x="639" y="0"/>
                  </a:moveTo>
                  <a:cubicBezTo>
                    <a:pt x="52" y="0"/>
                    <a:pt x="1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8" y="1038"/>
                    <a:pt x="670" y="1027"/>
                    <a:pt x="693" y="1016"/>
                  </a:cubicBezTo>
                  <a:cubicBezTo>
                    <a:pt x="1065" y="813"/>
                    <a:pt x="1212" y="12"/>
                    <a:pt x="648" y="0"/>
                  </a:cubicBezTo>
                  <a:cubicBezTo>
                    <a:pt x="645" y="0"/>
                    <a:pt x="642" y="0"/>
                    <a:pt x="63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9162337" y="493005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7" y="393"/>
                  </a:cubicBezTo>
                  <a:cubicBezTo>
                    <a:pt x="12" y="705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1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8940664" y="227505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3" y="0"/>
                    <a:pt x="0" y="158"/>
                    <a:pt x="124" y="467"/>
                  </a:cubicBezTo>
                  <a:cubicBezTo>
                    <a:pt x="135" y="490"/>
                    <a:pt x="146" y="512"/>
                    <a:pt x="158" y="535"/>
                  </a:cubicBezTo>
                  <a:cubicBezTo>
                    <a:pt x="259" y="731"/>
                    <a:pt x="529" y="865"/>
                    <a:pt x="764" y="865"/>
                  </a:cubicBezTo>
                  <a:cubicBezTo>
                    <a:pt x="974" y="865"/>
                    <a:pt x="1157" y="757"/>
                    <a:pt x="1162" y="490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8957515" y="410808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4" y="1016"/>
                  </a:cubicBezTo>
                  <a:cubicBezTo>
                    <a:pt x="1055" y="813"/>
                    <a:pt x="1213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8978244" y="365403"/>
              <a:ext cx="43621" cy="28863"/>
            </a:xfrm>
            <a:custGeom>
              <a:avLst/>
              <a:gdLst/>
              <a:ahLst/>
              <a:cxnLst/>
              <a:rect l="l" t="t" r="r" b="b"/>
              <a:pathLst>
                <a:path w="1271" h="841" extrusionOk="0">
                  <a:moveTo>
                    <a:pt x="484" y="0"/>
                  </a:moveTo>
                  <a:cubicBezTo>
                    <a:pt x="228" y="0"/>
                    <a:pt x="1" y="133"/>
                    <a:pt x="44" y="444"/>
                  </a:cubicBezTo>
                  <a:cubicBezTo>
                    <a:pt x="78" y="721"/>
                    <a:pt x="339" y="841"/>
                    <a:pt x="596" y="841"/>
                  </a:cubicBezTo>
                  <a:cubicBezTo>
                    <a:pt x="936" y="841"/>
                    <a:pt x="1270" y="631"/>
                    <a:pt x="1071" y="297"/>
                  </a:cubicBezTo>
                  <a:cubicBezTo>
                    <a:pt x="1060" y="274"/>
                    <a:pt x="1049" y="263"/>
                    <a:pt x="1037" y="241"/>
                  </a:cubicBezTo>
                  <a:cubicBezTo>
                    <a:pt x="921" y="8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9050282" y="553854"/>
              <a:ext cx="50347" cy="28692"/>
            </a:xfrm>
            <a:custGeom>
              <a:avLst/>
              <a:gdLst/>
              <a:ahLst/>
              <a:cxnLst/>
              <a:rect l="l" t="t" r="r" b="b"/>
              <a:pathLst>
                <a:path w="1467" h="836" extrusionOk="0">
                  <a:moveTo>
                    <a:pt x="869" y="1"/>
                  </a:moveTo>
                  <a:cubicBezTo>
                    <a:pt x="464" y="1"/>
                    <a:pt x="0" y="387"/>
                    <a:pt x="349" y="696"/>
                  </a:cubicBezTo>
                  <a:cubicBezTo>
                    <a:pt x="372" y="719"/>
                    <a:pt x="383" y="730"/>
                    <a:pt x="405" y="741"/>
                  </a:cubicBezTo>
                  <a:cubicBezTo>
                    <a:pt x="500" y="806"/>
                    <a:pt x="626" y="836"/>
                    <a:pt x="754" y="836"/>
                  </a:cubicBezTo>
                  <a:cubicBezTo>
                    <a:pt x="1101" y="836"/>
                    <a:pt x="1467" y="615"/>
                    <a:pt x="1286" y="245"/>
                  </a:cubicBezTo>
                  <a:cubicBezTo>
                    <a:pt x="1201" y="70"/>
                    <a:pt x="1040" y="1"/>
                    <a:pt x="86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9037858" y="470765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3" y="0"/>
                  </a:moveTo>
                  <a:cubicBezTo>
                    <a:pt x="616" y="0"/>
                    <a:pt x="553" y="15"/>
                    <a:pt x="485" y="48"/>
                  </a:cubicBezTo>
                  <a:cubicBezTo>
                    <a:pt x="1" y="272"/>
                    <a:pt x="324" y="1111"/>
                    <a:pt x="699" y="1111"/>
                  </a:cubicBezTo>
                  <a:cubicBezTo>
                    <a:pt x="778" y="1111"/>
                    <a:pt x="860" y="1073"/>
                    <a:pt x="937" y="985"/>
                  </a:cubicBezTo>
                  <a:cubicBezTo>
                    <a:pt x="948" y="962"/>
                    <a:pt x="970" y="940"/>
                    <a:pt x="982" y="928"/>
                  </a:cubicBezTo>
                  <a:cubicBezTo>
                    <a:pt x="1187" y="625"/>
                    <a:pt x="1045" y="0"/>
                    <a:pt x="67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9072281" y="384554"/>
              <a:ext cx="40360" cy="30099"/>
            </a:xfrm>
            <a:custGeom>
              <a:avLst/>
              <a:gdLst/>
              <a:ahLst/>
              <a:cxnLst/>
              <a:rect l="l" t="t" r="r" b="b"/>
              <a:pathLst>
                <a:path w="1176" h="877" extrusionOk="0">
                  <a:moveTo>
                    <a:pt x="523" y="0"/>
                  </a:moveTo>
                  <a:cubicBezTo>
                    <a:pt x="244" y="0"/>
                    <a:pt x="1" y="148"/>
                    <a:pt x="114" y="450"/>
                  </a:cubicBezTo>
                  <a:cubicBezTo>
                    <a:pt x="125" y="473"/>
                    <a:pt x="125" y="495"/>
                    <a:pt x="137" y="518"/>
                  </a:cubicBezTo>
                  <a:cubicBezTo>
                    <a:pt x="242" y="727"/>
                    <a:pt x="525" y="876"/>
                    <a:pt x="766" y="876"/>
                  </a:cubicBezTo>
                  <a:cubicBezTo>
                    <a:pt x="966" y="876"/>
                    <a:pt x="1137" y="774"/>
                    <a:pt x="1152" y="518"/>
                  </a:cubicBezTo>
                  <a:cubicBezTo>
                    <a:pt x="1176" y="176"/>
                    <a:pt x="828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9135224" y="633030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11" y="1"/>
                  </a:moveTo>
                  <a:cubicBezTo>
                    <a:pt x="200" y="1"/>
                    <a:pt x="17" y="108"/>
                    <a:pt x="7" y="375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5"/>
                    <a:pt x="1056" y="398"/>
                  </a:cubicBezTo>
                  <a:cubicBezTo>
                    <a:pt x="1045" y="375"/>
                    <a:pt x="1034" y="353"/>
                    <a:pt x="1022" y="330"/>
                  </a:cubicBezTo>
                  <a:cubicBezTo>
                    <a:pt x="915" y="134"/>
                    <a:pt x="645" y="1"/>
                    <a:pt x="41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8932461" y="-119401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lnTo>
                    <a:pt x="679" y="1017"/>
                  </a:lnTo>
                  <a:cubicBezTo>
                    <a:pt x="1062" y="826"/>
                    <a:pt x="1243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8911801" y="-17196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703"/>
                    <a:pt x="324" y="863"/>
                    <a:pt x="619" y="863"/>
                  </a:cubicBezTo>
                  <a:cubicBezTo>
                    <a:pt x="914" y="863"/>
                    <a:pt x="1179" y="703"/>
                    <a:pt x="1055" y="387"/>
                  </a:cubicBezTo>
                  <a:cubicBezTo>
                    <a:pt x="1044" y="364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9097232" y="483635"/>
              <a:ext cx="42934" cy="28692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1" y="711"/>
                    <a:pt x="335" y="835"/>
                    <a:pt x="600" y="835"/>
                  </a:cubicBezTo>
                  <a:cubicBezTo>
                    <a:pt x="932" y="835"/>
                    <a:pt x="1250" y="642"/>
                    <a:pt x="1069" y="316"/>
                  </a:cubicBezTo>
                  <a:cubicBezTo>
                    <a:pt x="1057" y="294"/>
                    <a:pt x="1035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9060269" y="225480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9050625" y="181516"/>
              <a:ext cx="50862" cy="35006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904" y="0"/>
                  </a:moveTo>
                  <a:cubicBezTo>
                    <a:pt x="893" y="0"/>
                    <a:pt x="881" y="1"/>
                    <a:pt x="869" y="2"/>
                  </a:cubicBezTo>
                  <a:lnTo>
                    <a:pt x="802" y="13"/>
                  </a:lnTo>
                  <a:cubicBezTo>
                    <a:pt x="395" y="92"/>
                    <a:pt x="0" y="803"/>
                    <a:pt x="531" y="995"/>
                  </a:cubicBezTo>
                  <a:cubicBezTo>
                    <a:pt x="579" y="1012"/>
                    <a:pt x="626" y="1019"/>
                    <a:pt x="671" y="1019"/>
                  </a:cubicBezTo>
                  <a:cubicBezTo>
                    <a:pt x="1187" y="1019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9088103" y="-794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5" y="0"/>
                    <a:pt x="0" y="1065"/>
                    <a:pt x="474" y="1065"/>
                  </a:cubicBezTo>
                  <a:cubicBezTo>
                    <a:pt x="516" y="1065"/>
                    <a:pt x="562" y="1057"/>
                    <a:pt x="612" y="1039"/>
                  </a:cubicBezTo>
                  <a:lnTo>
                    <a:pt x="680" y="1017"/>
                  </a:lnTo>
                  <a:cubicBezTo>
                    <a:pt x="1052" y="825"/>
                    <a:pt x="1244" y="35"/>
                    <a:pt x="680" y="1"/>
                  </a:cubicBezTo>
                  <a:cubicBezTo>
                    <a:pt x="669" y="0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9033980" y="-172838"/>
              <a:ext cx="40498" cy="29241"/>
            </a:xfrm>
            <a:custGeom>
              <a:avLst/>
              <a:gdLst/>
              <a:ahLst/>
              <a:cxnLst/>
              <a:rect l="l" t="t" r="r" b="b"/>
              <a:pathLst>
                <a:path w="1180" h="852" extrusionOk="0">
                  <a:moveTo>
                    <a:pt x="556" y="0"/>
                  </a:moveTo>
                  <a:cubicBezTo>
                    <a:pt x="263" y="0"/>
                    <a:pt x="1" y="155"/>
                    <a:pt x="124" y="464"/>
                  </a:cubicBezTo>
                  <a:cubicBezTo>
                    <a:pt x="136" y="487"/>
                    <a:pt x="147" y="509"/>
                    <a:pt x="158" y="532"/>
                  </a:cubicBezTo>
                  <a:cubicBezTo>
                    <a:pt x="265" y="721"/>
                    <a:pt x="535" y="852"/>
                    <a:pt x="771" y="852"/>
                  </a:cubicBezTo>
                  <a:cubicBezTo>
                    <a:pt x="984" y="852"/>
                    <a:pt x="1168" y="744"/>
                    <a:pt x="1174" y="476"/>
                  </a:cubicBezTo>
                  <a:cubicBezTo>
                    <a:pt x="1179" y="158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8996194" y="-55841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0"/>
                  </a:moveTo>
                  <a:cubicBezTo>
                    <a:pt x="40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0"/>
                  </a:cubicBezTo>
                  <a:cubicBezTo>
                    <a:pt x="636" y="0"/>
                    <a:pt x="633" y="0"/>
                    <a:pt x="63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9135636" y="718007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cubicBezTo>
                    <a:pt x="1033" y="337"/>
                    <a:pt x="1022" y="325"/>
                    <a:pt x="1010" y="303"/>
                  </a:cubicBez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8927828" y="139131"/>
              <a:ext cx="40463" cy="38027"/>
            </a:xfrm>
            <a:custGeom>
              <a:avLst/>
              <a:gdLst/>
              <a:ahLst/>
              <a:cxnLst/>
              <a:rect l="l" t="t" r="r" b="b"/>
              <a:pathLst>
                <a:path w="1179" h="1108" extrusionOk="0">
                  <a:moveTo>
                    <a:pt x="673" y="1"/>
                  </a:moveTo>
                  <a:cubicBezTo>
                    <a:pt x="619" y="1"/>
                    <a:pt x="561" y="13"/>
                    <a:pt x="498" y="41"/>
                  </a:cubicBezTo>
                  <a:cubicBezTo>
                    <a:pt x="1" y="247"/>
                    <a:pt x="291" y="1108"/>
                    <a:pt x="675" y="1108"/>
                  </a:cubicBezTo>
                  <a:cubicBezTo>
                    <a:pt x="753" y="1108"/>
                    <a:pt x="835" y="1072"/>
                    <a:pt x="915" y="988"/>
                  </a:cubicBezTo>
                  <a:cubicBezTo>
                    <a:pt x="927" y="977"/>
                    <a:pt x="938" y="955"/>
                    <a:pt x="960" y="943"/>
                  </a:cubicBezTo>
                  <a:cubicBezTo>
                    <a:pt x="1178" y="646"/>
                    <a:pt x="1057" y="1"/>
                    <a:pt x="67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8951509" y="164253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1"/>
                  </a:moveTo>
                  <a:cubicBezTo>
                    <a:pt x="311" y="1"/>
                    <a:pt x="0" y="1002"/>
                    <a:pt x="582" y="1002"/>
                  </a:cubicBezTo>
                  <a:cubicBezTo>
                    <a:pt x="591" y="1002"/>
                    <a:pt x="600" y="1002"/>
                    <a:pt x="609" y="1001"/>
                  </a:cubicBezTo>
                  <a:lnTo>
                    <a:pt x="677" y="1001"/>
                  </a:lnTo>
                  <a:cubicBezTo>
                    <a:pt x="1106" y="933"/>
                    <a:pt x="1500" y="234"/>
                    <a:pt x="970" y="31"/>
                  </a:cubicBezTo>
                  <a:cubicBezTo>
                    <a:pt x="918" y="10"/>
                    <a:pt x="867" y="1"/>
                    <a:pt x="8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9170265" y="465068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2" y="0"/>
                  </a:moveTo>
                  <a:cubicBezTo>
                    <a:pt x="328" y="0"/>
                    <a:pt x="200" y="74"/>
                    <a:pt x="137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3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9172530" y="-178638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6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36"/>
                    <a:pt x="1255" y="35"/>
                    <a:pt x="691" y="1"/>
                  </a:cubicBezTo>
                  <a:cubicBezTo>
                    <a:pt x="683" y="1"/>
                    <a:pt x="67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9139686" y="443824"/>
              <a:ext cx="41218" cy="36757"/>
            </a:xfrm>
            <a:custGeom>
              <a:avLst/>
              <a:gdLst/>
              <a:ahLst/>
              <a:cxnLst/>
              <a:rect l="l" t="t" r="r" b="b"/>
              <a:pathLst>
                <a:path w="1201" h="1071" extrusionOk="0">
                  <a:moveTo>
                    <a:pt x="735" y="1"/>
                  </a:moveTo>
                  <a:cubicBezTo>
                    <a:pt x="691" y="1"/>
                    <a:pt x="641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47" y="258"/>
                    <a:pt x="1" y="1059"/>
                    <a:pt x="565" y="1070"/>
                  </a:cubicBezTo>
                  <a:cubicBezTo>
                    <a:pt x="571" y="1070"/>
                    <a:pt x="576" y="1070"/>
                    <a:pt x="582" y="1070"/>
                  </a:cubicBezTo>
                  <a:cubicBezTo>
                    <a:pt x="1163" y="1070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8985451" y="-169440"/>
              <a:ext cx="41356" cy="37649"/>
            </a:xfrm>
            <a:custGeom>
              <a:avLst/>
              <a:gdLst/>
              <a:ahLst/>
              <a:cxnLst/>
              <a:rect l="l" t="t" r="r" b="b"/>
              <a:pathLst>
                <a:path w="1205" h="1097" extrusionOk="0">
                  <a:moveTo>
                    <a:pt x="440" y="0"/>
                  </a:moveTo>
                  <a:cubicBezTo>
                    <a:pt x="348" y="0"/>
                    <a:pt x="258" y="48"/>
                    <a:pt x="184" y="162"/>
                  </a:cubicBezTo>
                  <a:cubicBezTo>
                    <a:pt x="173" y="185"/>
                    <a:pt x="162" y="207"/>
                    <a:pt x="150" y="219"/>
                  </a:cubicBezTo>
                  <a:cubicBezTo>
                    <a:pt x="0" y="537"/>
                    <a:pt x="216" y="1097"/>
                    <a:pt x="558" y="1097"/>
                  </a:cubicBezTo>
                  <a:cubicBezTo>
                    <a:pt x="628" y="1097"/>
                    <a:pt x="704" y="1073"/>
                    <a:pt x="782" y="1020"/>
                  </a:cubicBezTo>
                  <a:cubicBezTo>
                    <a:pt x="1205" y="732"/>
                    <a:pt x="803" y="0"/>
                    <a:pt x="44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9101590" y="348449"/>
              <a:ext cx="42797" cy="36963"/>
            </a:xfrm>
            <a:custGeom>
              <a:avLst/>
              <a:gdLst/>
              <a:ahLst/>
              <a:cxnLst/>
              <a:rect l="l" t="t" r="r" b="b"/>
              <a:pathLst>
                <a:path w="1247" h="1077" extrusionOk="0">
                  <a:moveTo>
                    <a:pt x="657" y="0"/>
                  </a:moveTo>
                  <a:cubicBezTo>
                    <a:pt x="77" y="0"/>
                    <a:pt x="0" y="1077"/>
                    <a:pt x="476" y="1077"/>
                  </a:cubicBezTo>
                  <a:cubicBezTo>
                    <a:pt x="518" y="1077"/>
                    <a:pt x="564" y="1068"/>
                    <a:pt x="614" y="1051"/>
                  </a:cubicBezTo>
                  <a:cubicBezTo>
                    <a:pt x="637" y="1039"/>
                    <a:pt x="659" y="1028"/>
                    <a:pt x="682" y="1017"/>
                  </a:cubicBezTo>
                  <a:cubicBezTo>
                    <a:pt x="1054" y="836"/>
                    <a:pt x="1246" y="35"/>
                    <a:pt x="682" y="1"/>
                  </a:cubicBezTo>
                  <a:cubicBezTo>
                    <a:pt x="674" y="1"/>
                    <a:pt x="665" y="0"/>
                    <a:pt x="65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8861694" y="61843"/>
              <a:ext cx="38988" cy="33084"/>
            </a:xfrm>
            <a:custGeom>
              <a:avLst/>
              <a:gdLst/>
              <a:ahLst/>
              <a:cxnLst/>
              <a:rect l="l" t="t" r="r" b="b"/>
              <a:pathLst>
                <a:path w="1136" h="964" extrusionOk="0">
                  <a:moveTo>
                    <a:pt x="477" y="0"/>
                  </a:moveTo>
                  <a:cubicBezTo>
                    <a:pt x="339" y="0"/>
                    <a:pt x="214" y="71"/>
                    <a:pt x="145" y="250"/>
                  </a:cubicBezTo>
                  <a:cubicBezTo>
                    <a:pt x="0" y="642"/>
                    <a:pt x="457" y="964"/>
                    <a:pt x="795" y="964"/>
                  </a:cubicBezTo>
                  <a:cubicBezTo>
                    <a:pt x="984" y="964"/>
                    <a:pt x="1135" y="864"/>
                    <a:pt x="1127" y="622"/>
                  </a:cubicBezTo>
                  <a:cubicBezTo>
                    <a:pt x="1127" y="589"/>
                    <a:pt x="1116" y="566"/>
                    <a:pt x="1116" y="544"/>
                  </a:cubicBezTo>
                  <a:cubicBezTo>
                    <a:pt x="1071" y="274"/>
                    <a:pt x="749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9157395" y="683652"/>
              <a:ext cx="40498" cy="38267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4" y="0"/>
                  </a:moveTo>
                  <a:cubicBezTo>
                    <a:pt x="611" y="0"/>
                    <a:pt x="552" y="13"/>
                    <a:pt x="489" y="40"/>
                  </a:cubicBezTo>
                  <a:cubicBezTo>
                    <a:pt x="0" y="256"/>
                    <a:pt x="295" y="1115"/>
                    <a:pt x="674" y="1115"/>
                  </a:cubicBezTo>
                  <a:cubicBezTo>
                    <a:pt x="750" y="1115"/>
                    <a:pt x="829" y="1080"/>
                    <a:pt x="907" y="999"/>
                  </a:cubicBezTo>
                  <a:cubicBezTo>
                    <a:pt x="929" y="977"/>
                    <a:pt x="940" y="965"/>
                    <a:pt x="952" y="943"/>
                  </a:cubicBezTo>
                  <a:cubicBezTo>
                    <a:pt x="1180" y="646"/>
                    <a:pt x="1051" y="0"/>
                    <a:pt x="6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8980132" y="17982"/>
              <a:ext cx="50485" cy="28692"/>
            </a:xfrm>
            <a:custGeom>
              <a:avLst/>
              <a:gdLst/>
              <a:ahLst/>
              <a:cxnLst/>
              <a:rect l="l" t="t" r="r" b="b"/>
              <a:pathLst>
                <a:path w="1471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1" y="836"/>
                    <a:pt x="1471" y="449"/>
                    <a:pt x="1107" y="140"/>
                  </a:cubicBezTo>
                  <a:cubicBezTo>
                    <a:pt x="1095" y="118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9055155" y="65755"/>
              <a:ext cx="41184" cy="36825"/>
            </a:xfrm>
            <a:custGeom>
              <a:avLst/>
              <a:gdLst/>
              <a:ahLst/>
              <a:cxnLst/>
              <a:rect l="l" t="t" r="r" b="b"/>
              <a:pathLst>
                <a:path w="1200" h="1073" extrusionOk="0">
                  <a:moveTo>
                    <a:pt x="627" y="1"/>
                  </a:moveTo>
                  <a:cubicBezTo>
                    <a:pt x="50" y="1"/>
                    <a:pt x="0" y="1073"/>
                    <a:pt x="469" y="1073"/>
                  </a:cubicBezTo>
                  <a:cubicBezTo>
                    <a:pt x="516" y="1073"/>
                    <a:pt x="567" y="1062"/>
                    <a:pt x="624" y="1039"/>
                  </a:cubicBezTo>
                  <a:cubicBezTo>
                    <a:pt x="647" y="1028"/>
                    <a:pt x="658" y="1028"/>
                    <a:pt x="681" y="1005"/>
                  </a:cubicBezTo>
                  <a:cubicBezTo>
                    <a:pt x="1053" y="813"/>
                    <a:pt x="1200" y="12"/>
                    <a:pt x="636" y="1"/>
                  </a:cubicBezTo>
                  <a:cubicBezTo>
                    <a:pt x="633" y="1"/>
                    <a:pt x="630" y="1"/>
                    <a:pt x="62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9052547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9100218" y="550525"/>
              <a:ext cx="41150" cy="38335"/>
            </a:xfrm>
            <a:custGeom>
              <a:avLst/>
              <a:gdLst/>
              <a:ahLst/>
              <a:cxnLst/>
              <a:rect l="l" t="t" r="r" b="b"/>
              <a:pathLst>
                <a:path w="1199" h="1117" extrusionOk="0">
                  <a:moveTo>
                    <a:pt x="663" y="1"/>
                  </a:moveTo>
                  <a:cubicBezTo>
                    <a:pt x="605" y="1"/>
                    <a:pt x="542" y="15"/>
                    <a:pt x="474" y="49"/>
                  </a:cubicBezTo>
                  <a:cubicBezTo>
                    <a:pt x="1" y="290"/>
                    <a:pt x="335" y="1117"/>
                    <a:pt x="708" y="1117"/>
                  </a:cubicBezTo>
                  <a:cubicBezTo>
                    <a:pt x="788" y="1117"/>
                    <a:pt x="871" y="1078"/>
                    <a:pt x="948" y="985"/>
                  </a:cubicBezTo>
                  <a:cubicBezTo>
                    <a:pt x="970" y="963"/>
                    <a:pt x="982" y="940"/>
                    <a:pt x="993" y="929"/>
                  </a:cubicBezTo>
                  <a:cubicBezTo>
                    <a:pt x="1198" y="626"/>
                    <a:pt x="1039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9163744" y="535287"/>
              <a:ext cx="40738" cy="38095"/>
            </a:xfrm>
            <a:custGeom>
              <a:avLst/>
              <a:gdLst/>
              <a:ahLst/>
              <a:cxnLst/>
              <a:rect l="l" t="t" r="r" b="b"/>
              <a:pathLst>
                <a:path w="1187" h="1110" extrusionOk="0">
                  <a:moveTo>
                    <a:pt x="672" y="1"/>
                  </a:moveTo>
                  <a:cubicBezTo>
                    <a:pt x="612" y="1"/>
                    <a:pt x="545" y="17"/>
                    <a:pt x="473" y="53"/>
                  </a:cubicBezTo>
                  <a:cubicBezTo>
                    <a:pt x="1" y="284"/>
                    <a:pt x="327" y="1110"/>
                    <a:pt x="703" y="1110"/>
                  </a:cubicBezTo>
                  <a:cubicBezTo>
                    <a:pt x="785" y="1110"/>
                    <a:pt x="869" y="1071"/>
                    <a:pt x="947" y="978"/>
                  </a:cubicBezTo>
                  <a:cubicBezTo>
                    <a:pt x="959" y="967"/>
                    <a:pt x="970" y="944"/>
                    <a:pt x="992" y="921"/>
                  </a:cubicBezTo>
                  <a:cubicBezTo>
                    <a:pt x="1187" y="620"/>
                    <a:pt x="1046" y="1"/>
                    <a:pt x="67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9117755" y="14927"/>
              <a:ext cx="53230" cy="29550"/>
            </a:xfrm>
            <a:custGeom>
              <a:avLst/>
              <a:gdLst/>
              <a:ahLst/>
              <a:cxnLst/>
              <a:rect l="l" t="t" r="r" b="b"/>
              <a:pathLst>
                <a:path w="1551" h="861" extrusionOk="0">
                  <a:moveTo>
                    <a:pt x="820" y="0"/>
                  </a:moveTo>
                  <a:cubicBezTo>
                    <a:pt x="440" y="0"/>
                    <a:pt x="0" y="303"/>
                    <a:pt x="267" y="681"/>
                  </a:cubicBezTo>
                  <a:cubicBezTo>
                    <a:pt x="357" y="808"/>
                    <a:pt x="486" y="860"/>
                    <a:pt x="623" y="860"/>
                  </a:cubicBezTo>
                  <a:cubicBezTo>
                    <a:pt x="1052" y="860"/>
                    <a:pt x="1550" y="348"/>
                    <a:pt x="1114" y="82"/>
                  </a:cubicBezTo>
                  <a:cubicBezTo>
                    <a:pt x="1102" y="71"/>
                    <a:pt x="1080" y="60"/>
                    <a:pt x="1057" y="49"/>
                  </a:cubicBezTo>
                  <a:cubicBezTo>
                    <a:pt x="987" y="16"/>
                    <a:pt x="905" y="0"/>
                    <a:pt x="82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8595576" y="-173970"/>
              <a:ext cx="606126" cy="1306322"/>
            </a:xfrm>
            <a:custGeom>
              <a:avLst/>
              <a:gdLst/>
              <a:ahLst/>
              <a:cxnLst/>
              <a:rect l="l" t="t" r="r" b="b"/>
              <a:pathLst>
                <a:path w="17661" h="38063" extrusionOk="0">
                  <a:moveTo>
                    <a:pt x="1501" y="1"/>
                  </a:moveTo>
                  <a:cubicBezTo>
                    <a:pt x="1343" y="1389"/>
                    <a:pt x="1129" y="2777"/>
                    <a:pt x="869" y="4142"/>
                  </a:cubicBezTo>
                  <a:cubicBezTo>
                    <a:pt x="745" y="4864"/>
                    <a:pt x="565" y="5575"/>
                    <a:pt x="418" y="6297"/>
                  </a:cubicBezTo>
                  <a:cubicBezTo>
                    <a:pt x="249" y="7008"/>
                    <a:pt x="136" y="7742"/>
                    <a:pt x="91" y="8475"/>
                  </a:cubicBezTo>
                  <a:cubicBezTo>
                    <a:pt x="0" y="9953"/>
                    <a:pt x="91" y="11432"/>
                    <a:pt x="339" y="12887"/>
                  </a:cubicBezTo>
                  <a:cubicBezTo>
                    <a:pt x="576" y="14343"/>
                    <a:pt x="937" y="15776"/>
                    <a:pt x="1422" y="17164"/>
                  </a:cubicBezTo>
                  <a:cubicBezTo>
                    <a:pt x="1671" y="17864"/>
                    <a:pt x="1953" y="18541"/>
                    <a:pt x="2257" y="19218"/>
                  </a:cubicBezTo>
                  <a:cubicBezTo>
                    <a:pt x="2562" y="19883"/>
                    <a:pt x="2934" y="20527"/>
                    <a:pt x="3295" y="21159"/>
                  </a:cubicBezTo>
                  <a:lnTo>
                    <a:pt x="5485" y="24984"/>
                  </a:lnTo>
                  <a:lnTo>
                    <a:pt x="6568" y="26891"/>
                  </a:lnTo>
                  <a:cubicBezTo>
                    <a:pt x="6940" y="27523"/>
                    <a:pt x="7301" y="28166"/>
                    <a:pt x="7696" y="28787"/>
                  </a:cubicBezTo>
                  <a:cubicBezTo>
                    <a:pt x="8103" y="29407"/>
                    <a:pt x="8475" y="30039"/>
                    <a:pt x="8915" y="30626"/>
                  </a:cubicBezTo>
                  <a:lnTo>
                    <a:pt x="9547" y="31529"/>
                  </a:lnTo>
                  <a:lnTo>
                    <a:pt x="10235" y="32398"/>
                  </a:lnTo>
                  <a:cubicBezTo>
                    <a:pt x="10675" y="32996"/>
                    <a:pt x="11206" y="33515"/>
                    <a:pt x="11691" y="34068"/>
                  </a:cubicBezTo>
                  <a:cubicBezTo>
                    <a:pt x="12233" y="34575"/>
                    <a:pt x="12740" y="35117"/>
                    <a:pt x="13338" y="35557"/>
                  </a:cubicBezTo>
                  <a:cubicBezTo>
                    <a:pt x="13914" y="36031"/>
                    <a:pt x="14523" y="36460"/>
                    <a:pt x="15155" y="36844"/>
                  </a:cubicBezTo>
                  <a:lnTo>
                    <a:pt x="16126" y="37374"/>
                  </a:lnTo>
                  <a:lnTo>
                    <a:pt x="17130" y="37848"/>
                  </a:lnTo>
                  <a:cubicBezTo>
                    <a:pt x="17310" y="37916"/>
                    <a:pt x="17480" y="37983"/>
                    <a:pt x="17660" y="38062"/>
                  </a:cubicBezTo>
                  <a:lnTo>
                    <a:pt x="17660" y="37622"/>
                  </a:lnTo>
                  <a:cubicBezTo>
                    <a:pt x="17536" y="37577"/>
                    <a:pt x="17423" y="37521"/>
                    <a:pt x="17299" y="37464"/>
                  </a:cubicBezTo>
                  <a:lnTo>
                    <a:pt x="16306" y="37013"/>
                  </a:lnTo>
                  <a:lnTo>
                    <a:pt x="15336" y="36494"/>
                  </a:lnTo>
                  <a:cubicBezTo>
                    <a:pt x="14726" y="36121"/>
                    <a:pt x="14128" y="35704"/>
                    <a:pt x="13575" y="35253"/>
                  </a:cubicBezTo>
                  <a:cubicBezTo>
                    <a:pt x="12989" y="34824"/>
                    <a:pt x="12492" y="34293"/>
                    <a:pt x="11950" y="33797"/>
                  </a:cubicBezTo>
                  <a:cubicBezTo>
                    <a:pt x="11477" y="33255"/>
                    <a:pt x="10946" y="32747"/>
                    <a:pt x="10517" y="32161"/>
                  </a:cubicBezTo>
                  <a:lnTo>
                    <a:pt x="9829" y="31314"/>
                  </a:lnTo>
                  <a:lnTo>
                    <a:pt x="9197" y="30434"/>
                  </a:lnTo>
                  <a:cubicBezTo>
                    <a:pt x="8768" y="29847"/>
                    <a:pt x="8385" y="29227"/>
                    <a:pt x="7990" y="28606"/>
                  </a:cubicBezTo>
                  <a:cubicBezTo>
                    <a:pt x="7606" y="27986"/>
                    <a:pt x="7234" y="27354"/>
                    <a:pt x="6861" y="26722"/>
                  </a:cubicBezTo>
                  <a:lnTo>
                    <a:pt x="5767" y="24815"/>
                  </a:lnTo>
                  <a:lnTo>
                    <a:pt x="3566" y="21012"/>
                  </a:lnTo>
                  <a:cubicBezTo>
                    <a:pt x="3205" y="20369"/>
                    <a:pt x="2833" y="19737"/>
                    <a:pt x="2528" y="19082"/>
                  </a:cubicBezTo>
                  <a:cubicBezTo>
                    <a:pt x="2223" y="18439"/>
                    <a:pt x="1941" y="17751"/>
                    <a:pt x="1704" y="17074"/>
                  </a:cubicBezTo>
                  <a:cubicBezTo>
                    <a:pt x="1219" y="15697"/>
                    <a:pt x="847" y="14287"/>
                    <a:pt x="610" y="12853"/>
                  </a:cubicBezTo>
                  <a:cubicBezTo>
                    <a:pt x="350" y="11409"/>
                    <a:pt x="271" y="9953"/>
                    <a:pt x="350" y="8498"/>
                  </a:cubicBezTo>
                  <a:cubicBezTo>
                    <a:pt x="407" y="7042"/>
                    <a:pt x="858" y="5643"/>
                    <a:pt x="1095" y="4187"/>
                  </a:cubicBezTo>
                  <a:cubicBezTo>
                    <a:pt x="1343" y="2799"/>
                    <a:pt x="1535" y="1400"/>
                    <a:pt x="1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8633534" y="-174348"/>
              <a:ext cx="567756" cy="1263319"/>
            </a:xfrm>
            <a:custGeom>
              <a:avLst/>
              <a:gdLst/>
              <a:ahLst/>
              <a:cxnLst/>
              <a:rect l="l" t="t" r="r" b="b"/>
              <a:pathLst>
                <a:path w="16543" h="36810" extrusionOk="0">
                  <a:moveTo>
                    <a:pt x="1456" y="1"/>
                  </a:moveTo>
                  <a:cubicBezTo>
                    <a:pt x="1230" y="2235"/>
                    <a:pt x="858" y="4458"/>
                    <a:pt x="350" y="6647"/>
                  </a:cubicBezTo>
                  <a:cubicBezTo>
                    <a:pt x="147" y="7538"/>
                    <a:pt x="34" y="8452"/>
                    <a:pt x="34" y="9378"/>
                  </a:cubicBezTo>
                  <a:cubicBezTo>
                    <a:pt x="0" y="12864"/>
                    <a:pt x="1129" y="17141"/>
                    <a:pt x="2844" y="20052"/>
                  </a:cubicBezTo>
                  <a:cubicBezTo>
                    <a:pt x="3995" y="22016"/>
                    <a:pt x="4480" y="22874"/>
                    <a:pt x="4943" y="23720"/>
                  </a:cubicBezTo>
                  <a:cubicBezTo>
                    <a:pt x="5439" y="24611"/>
                    <a:pt x="5902" y="25446"/>
                    <a:pt x="7132" y="27534"/>
                  </a:cubicBezTo>
                  <a:cubicBezTo>
                    <a:pt x="9806" y="32025"/>
                    <a:pt x="12560" y="34914"/>
                    <a:pt x="15550" y="36358"/>
                  </a:cubicBezTo>
                  <a:cubicBezTo>
                    <a:pt x="15888" y="36516"/>
                    <a:pt x="16216" y="36674"/>
                    <a:pt x="16543" y="36809"/>
                  </a:cubicBezTo>
                  <a:lnTo>
                    <a:pt x="16543" y="30637"/>
                  </a:lnTo>
                  <a:cubicBezTo>
                    <a:pt x="16475" y="30614"/>
                    <a:pt x="16396" y="30581"/>
                    <a:pt x="16329" y="30547"/>
                  </a:cubicBezTo>
                  <a:cubicBezTo>
                    <a:pt x="14738" y="29825"/>
                    <a:pt x="13948" y="28583"/>
                    <a:pt x="13485" y="26902"/>
                  </a:cubicBezTo>
                  <a:cubicBezTo>
                    <a:pt x="13225" y="26011"/>
                    <a:pt x="12887" y="25130"/>
                    <a:pt x="12469" y="24295"/>
                  </a:cubicBezTo>
                  <a:cubicBezTo>
                    <a:pt x="12097" y="23517"/>
                    <a:pt x="11454" y="22704"/>
                    <a:pt x="11239" y="21881"/>
                  </a:cubicBezTo>
                  <a:cubicBezTo>
                    <a:pt x="11014" y="21034"/>
                    <a:pt x="10980" y="20323"/>
                    <a:pt x="10528" y="19511"/>
                  </a:cubicBezTo>
                  <a:cubicBezTo>
                    <a:pt x="10100" y="18721"/>
                    <a:pt x="9547" y="18010"/>
                    <a:pt x="9095" y="17231"/>
                  </a:cubicBezTo>
                  <a:cubicBezTo>
                    <a:pt x="8644" y="16430"/>
                    <a:pt x="8351" y="15516"/>
                    <a:pt x="8001" y="14659"/>
                  </a:cubicBezTo>
                  <a:cubicBezTo>
                    <a:pt x="7380" y="13158"/>
                    <a:pt x="7606" y="11488"/>
                    <a:pt x="6997" y="10010"/>
                  </a:cubicBezTo>
                  <a:cubicBezTo>
                    <a:pt x="6613" y="9050"/>
                    <a:pt x="5846" y="8340"/>
                    <a:pt x="5609" y="7324"/>
                  </a:cubicBezTo>
                  <a:cubicBezTo>
                    <a:pt x="5259" y="5891"/>
                    <a:pt x="5417" y="4537"/>
                    <a:pt x="5597" y="3115"/>
                  </a:cubicBezTo>
                  <a:cubicBezTo>
                    <a:pt x="5699" y="2235"/>
                    <a:pt x="5902" y="1366"/>
                    <a:pt x="5857" y="474"/>
                  </a:cubicBezTo>
                  <a:cubicBezTo>
                    <a:pt x="5857" y="305"/>
                    <a:pt x="5834" y="147"/>
                    <a:pt x="5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7284278" y="-112778"/>
              <a:ext cx="112707" cy="236671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7539859" y="-112778"/>
              <a:ext cx="91428" cy="173556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3371249" y="-112778"/>
              <a:ext cx="1311745" cy="1259784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3931042" y="-98603"/>
              <a:ext cx="40875" cy="29412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3780206" y="33391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3845276" y="-40431"/>
              <a:ext cx="40292" cy="29618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4053153" y="314781"/>
              <a:ext cx="41184" cy="36722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3938421" y="56816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3921398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4292775" y="247102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3700034" y="-72829"/>
              <a:ext cx="40395" cy="38164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4053942" y="45683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3783329" y="105189"/>
              <a:ext cx="51137" cy="28863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3868031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4092758" y="422889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4215418" y="150182"/>
              <a:ext cx="39571" cy="37031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3790605" y="-24918"/>
              <a:ext cx="38713" cy="3281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3777460" y="72070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3851454" y="29136"/>
              <a:ext cx="42420" cy="36688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4096087" y="685780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4079785" y="190543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4286563" y="502168"/>
              <a:ext cx="40909" cy="29481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4063380" y="289384"/>
              <a:ext cx="38953" cy="32879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3776705" y="-75163"/>
              <a:ext cx="39090" cy="32570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3728691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4136688" y="75262"/>
              <a:ext cx="40498" cy="29378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3931866" y="782700"/>
              <a:ext cx="39571" cy="38095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4306709" y="35321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3940480" y="-1821"/>
              <a:ext cx="40463" cy="38267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3916113" y="388226"/>
              <a:ext cx="50691" cy="28451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4167747" y="110611"/>
              <a:ext cx="50519" cy="34629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3924041" y="87274"/>
              <a:ext cx="39983" cy="30133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4087301" y="-3408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4062522" y="392653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3872973" y="450963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3777357" y="18930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4134388" y="202246"/>
              <a:ext cx="38816" cy="32982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4251110" y="642812"/>
              <a:ext cx="39125" cy="32604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4031943" y="4749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4283131" y="72102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3871051" y="526295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4149626" y="340967"/>
              <a:ext cx="42934" cy="28829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4271256" y="309255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3809618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4214251" y="194627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3857563" y="212061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3970716" y="645660"/>
              <a:ext cx="40189" cy="30064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4117159" y="40633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3842016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3973839" y="23404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4095435" y="591709"/>
              <a:ext cx="40532" cy="29515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4132432" y="513391"/>
              <a:ext cx="38988" cy="32913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4050133" y="523653"/>
              <a:ext cx="39331" cy="32467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3706624" y="289384"/>
              <a:ext cx="42797" cy="36688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3948889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4040248" y="73468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3987224" y="362726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4142179" y="548981"/>
              <a:ext cx="39914" cy="38027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3889789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4134972" y="364648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4144204" y="624725"/>
              <a:ext cx="51960" cy="34389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4301801" y="527702"/>
              <a:ext cx="50828" cy="34629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3956851" y="-42662"/>
              <a:ext cx="40086" cy="29550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3926821" y="229976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4198464" y="737089"/>
              <a:ext cx="42797" cy="36654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4210956" y="360358"/>
              <a:ext cx="40017" cy="38027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3744650" y="-43074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3992475" y="310388"/>
              <a:ext cx="43380" cy="28932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4072852" y="84528"/>
              <a:ext cx="40806" cy="38404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3755770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3891608" y="-9749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3904959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3901630" y="-41392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4005997" y="39587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3894045" y="271298"/>
              <a:ext cx="38576" cy="32913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3933925" y="425085"/>
              <a:ext cx="38816" cy="32604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3687851" y="60710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3990107" y="-1091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3920643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4018009" y="-52443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3694886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3843904" y="101688"/>
              <a:ext cx="40463" cy="29550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4255744" y="551280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3881896" y="294086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3812638" y="247754"/>
              <a:ext cx="42351" cy="36585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4157383" y="47488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3838207" y="-9715"/>
              <a:ext cx="40875" cy="38267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4178489" y="290929"/>
              <a:ext cx="40189" cy="29927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3975384" y="237389"/>
              <a:ext cx="40463" cy="29687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3988185" y="281868"/>
              <a:ext cx="412" cy="2334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4002702" y="66098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3720626" y="-100628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3977305" y="166930"/>
              <a:ext cx="38576" cy="3281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3755255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4126323" y="401508"/>
              <a:ext cx="43140" cy="36963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3829970" y="-69088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4087198" y="122761"/>
              <a:ext cx="41321" cy="3785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3958773" y="313854"/>
              <a:ext cx="40875" cy="29481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"/>
            <p:cNvSpPr/>
            <p:nvPr/>
          </p:nvSpPr>
          <p:spPr>
            <a:xfrm>
              <a:off x="4074294" y="219509"/>
              <a:ext cx="42763" cy="28863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"/>
            <p:cNvSpPr/>
            <p:nvPr/>
          </p:nvSpPr>
          <p:spPr>
            <a:xfrm>
              <a:off x="3796096" y="150937"/>
              <a:ext cx="50828" cy="34595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"/>
            <p:cNvSpPr/>
            <p:nvPr/>
          </p:nvSpPr>
          <p:spPr>
            <a:xfrm>
              <a:off x="4018592" y="135390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"/>
            <p:cNvSpPr/>
            <p:nvPr/>
          </p:nvSpPr>
          <p:spPr>
            <a:xfrm>
              <a:off x="3920849" y="491941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"/>
            <p:cNvSpPr/>
            <p:nvPr/>
          </p:nvSpPr>
          <p:spPr>
            <a:xfrm>
              <a:off x="3889858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"/>
            <p:cNvSpPr/>
            <p:nvPr/>
          </p:nvSpPr>
          <p:spPr>
            <a:xfrm>
              <a:off x="3932792" y="736162"/>
              <a:ext cx="39331" cy="32741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"/>
            <p:cNvSpPr/>
            <p:nvPr/>
          </p:nvSpPr>
          <p:spPr>
            <a:xfrm>
              <a:off x="4093410" y="213777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"/>
            <p:cNvSpPr/>
            <p:nvPr/>
          </p:nvSpPr>
          <p:spPr>
            <a:xfrm>
              <a:off x="4038841" y="264125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"/>
            <p:cNvSpPr/>
            <p:nvPr/>
          </p:nvSpPr>
          <p:spPr>
            <a:xfrm>
              <a:off x="3990107" y="73870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"/>
            <p:cNvSpPr/>
            <p:nvPr/>
          </p:nvSpPr>
          <p:spPr>
            <a:xfrm>
              <a:off x="4274757" y="441285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"/>
            <p:cNvSpPr/>
            <p:nvPr/>
          </p:nvSpPr>
          <p:spPr>
            <a:xfrm>
              <a:off x="4058095" y="687565"/>
              <a:ext cx="40292" cy="29721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"/>
            <p:cNvSpPr/>
            <p:nvPr/>
          </p:nvSpPr>
          <p:spPr>
            <a:xfrm>
              <a:off x="3907087" y="6838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"/>
            <p:cNvSpPr/>
            <p:nvPr/>
          </p:nvSpPr>
          <p:spPr>
            <a:xfrm>
              <a:off x="3955855" y="493005"/>
              <a:ext cx="41012" cy="29241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"/>
            <p:cNvSpPr/>
            <p:nvPr/>
          </p:nvSpPr>
          <p:spPr>
            <a:xfrm>
              <a:off x="3778867" y="-69534"/>
              <a:ext cx="40806" cy="29241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"/>
            <p:cNvSpPr/>
            <p:nvPr/>
          </p:nvSpPr>
          <p:spPr>
            <a:xfrm>
              <a:off x="4068185" y="361250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"/>
            <p:cNvSpPr/>
            <p:nvPr/>
          </p:nvSpPr>
          <p:spPr>
            <a:xfrm>
              <a:off x="4233882" y="257947"/>
              <a:ext cx="39640" cy="38027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"/>
            <p:cNvSpPr/>
            <p:nvPr/>
          </p:nvSpPr>
          <p:spPr>
            <a:xfrm>
              <a:off x="4052672" y="579766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"/>
            <p:cNvSpPr/>
            <p:nvPr/>
          </p:nvSpPr>
          <p:spPr>
            <a:xfrm>
              <a:off x="4056310" y="644974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"/>
            <p:cNvSpPr/>
            <p:nvPr/>
          </p:nvSpPr>
          <p:spPr>
            <a:xfrm>
              <a:off x="3886289" y="500521"/>
              <a:ext cx="40189" cy="29893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"/>
            <p:cNvSpPr/>
            <p:nvPr/>
          </p:nvSpPr>
          <p:spPr>
            <a:xfrm>
              <a:off x="3797846" y="477664"/>
              <a:ext cx="38953" cy="32844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"/>
            <p:cNvSpPr/>
            <p:nvPr/>
          </p:nvSpPr>
          <p:spPr>
            <a:xfrm>
              <a:off x="3751411" y="410808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"/>
            <p:cNvSpPr/>
            <p:nvPr/>
          </p:nvSpPr>
          <p:spPr>
            <a:xfrm>
              <a:off x="3822625" y="406141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"/>
            <p:cNvSpPr/>
            <p:nvPr/>
          </p:nvSpPr>
          <p:spPr>
            <a:xfrm>
              <a:off x="4199184" y="585326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"/>
            <p:cNvSpPr/>
            <p:nvPr/>
          </p:nvSpPr>
          <p:spPr>
            <a:xfrm>
              <a:off x="4028408" y="62980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"/>
            <p:cNvSpPr/>
            <p:nvPr/>
          </p:nvSpPr>
          <p:spPr>
            <a:xfrm>
              <a:off x="3865971" y="384554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"/>
            <p:cNvSpPr/>
            <p:nvPr/>
          </p:nvSpPr>
          <p:spPr>
            <a:xfrm>
              <a:off x="4094851" y="640478"/>
              <a:ext cx="40909" cy="37134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"/>
            <p:cNvSpPr/>
            <p:nvPr/>
          </p:nvSpPr>
          <p:spPr>
            <a:xfrm>
              <a:off x="4003732" y="667385"/>
              <a:ext cx="39605" cy="37031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"/>
            <p:cNvSpPr/>
            <p:nvPr/>
          </p:nvSpPr>
          <p:spPr>
            <a:xfrm>
              <a:off x="4121003" y="131684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"/>
            <p:cNvSpPr/>
            <p:nvPr/>
          </p:nvSpPr>
          <p:spPr>
            <a:xfrm>
              <a:off x="4035821" y="323670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"/>
            <p:cNvSpPr/>
            <p:nvPr/>
          </p:nvSpPr>
          <p:spPr>
            <a:xfrm>
              <a:off x="3705285" y="-16990"/>
              <a:ext cx="40704" cy="29481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"/>
            <p:cNvSpPr/>
            <p:nvPr/>
          </p:nvSpPr>
          <p:spPr>
            <a:xfrm>
              <a:off x="4089154" y="552035"/>
              <a:ext cx="43346" cy="28383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"/>
            <p:cNvSpPr/>
            <p:nvPr/>
          </p:nvSpPr>
          <p:spPr>
            <a:xfrm>
              <a:off x="4201964" y="520735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"/>
            <p:cNvSpPr/>
            <p:nvPr/>
          </p:nvSpPr>
          <p:spPr>
            <a:xfrm>
              <a:off x="3920403" y="87823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"/>
            <p:cNvSpPr/>
            <p:nvPr/>
          </p:nvSpPr>
          <p:spPr>
            <a:xfrm>
              <a:off x="4098901" y="373880"/>
              <a:ext cx="42934" cy="28863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"/>
            <p:cNvSpPr/>
            <p:nvPr/>
          </p:nvSpPr>
          <p:spPr>
            <a:xfrm>
              <a:off x="4267344" y="767427"/>
              <a:ext cx="50965" cy="28829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"/>
            <p:cNvSpPr/>
            <p:nvPr/>
          </p:nvSpPr>
          <p:spPr>
            <a:xfrm>
              <a:off x="4201312" y="316463"/>
              <a:ext cx="42969" cy="29000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"/>
            <p:cNvSpPr/>
            <p:nvPr/>
          </p:nvSpPr>
          <p:spPr>
            <a:xfrm>
              <a:off x="4178489" y="719688"/>
              <a:ext cx="51480" cy="28966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"/>
            <p:cNvSpPr/>
            <p:nvPr/>
          </p:nvSpPr>
          <p:spPr>
            <a:xfrm>
              <a:off x="4189026" y="423026"/>
              <a:ext cx="51686" cy="34698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"/>
            <p:cNvSpPr/>
            <p:nvPr/>
          </p:nvSpPr>
          <p:spPr>
            <a:xfrm>
              <a:off x="4059468" y="-89097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"/>
            <p:cNvSpPr/>
            <p:nvPr/>
          </p:nvSpPr>
          <p:spPr>
            <a:xfrm>
              <a:off x="4112320" y="732970"/>
              <a:ext cx="39193" cy="32501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"/>
            <p:cNvSpPr/>
            <p:nvPr/>
          </p:nvSpPr>
          <p:spPr>
            <a:xfrm>
              <a:off x="4010047" y="177604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"/>
            <p:cNvSpPr/>
            <p:nvPr/>
          </p:nvSpPr>
          <p:spPr>
            <a:xfrm>
              <a:off x="3933170" y="443824"/>
              <a:ext cx="41562" cy="36757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"/>
            <p:cNvSpPr/>
            <p:nvPr/>
          </p:nvSpPr>
          <p:spPr>
            <a:xfrm>
              <a:off x="4090973" y="77151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"/>
            <p:cNvSpPr/>
            <p:nvPr/>
          </p:nvSpPr>
          <p:spPr>
            <a:xfrm>
              <a:off x="3818541" y="212507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"/>
            <p:cNvSpPr/>
            <p:nvPr/>
          </p:nvSpPr>
          <p:spPr>
            <a:xfrm>
              <a:off x="3986057" y="784450"/>
              <a:ext cx="40292" cy="29652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"/>
            <p:cNvSpPr/>
            <p:nvPr/>
          </p:nvSpPr>
          <p:spPr>
            <a:xfrm>
              <a:off x="3835598" y="316428"/>
              <a:ext cx="41150" cy="36722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"/>
            <p:cNvSpPr/>
            <p:nvPr/>
          </p:nvSpPr>
          <p:spPr>
            <a:xfrm>
              <a:off x="3985165" y="558247"/>
              <a:ext cx="39640" cy="3837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"/>
            <p:cNvSpPr/>
            <p:nvPr/>
          </p:nvSpPr>
          <p:spPr>
            <a:xfrm>
              <a:off x="4034963" y="-13318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"/>
            <p:cNvSpPr/>
            <p:nvPr/>
          </p:nvSpPr>
          <p:spPr>
            <a:xfrm>
              <a:off x="3977203" y="828037"/>
              <a:ext cx="50931" cy="28692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"/>
            <p:cNvSpPr/>
            <p:nvPr/>
          </p:nvSpPr>
          <p:spPr>
            <a:xfrm>
              <a:off x="3977134" y="403567"/>
              <a:ext cx="40498" cy="29412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"/>
            <p:cNvSpPr/>
            <p:nvPr/>
          </p:nvSpPr>
          <p:spPr>
            <a:xfrm>
              <a:off x="3922462" y="189204"/>
              <a:ext cx="38953" cy="3281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"/>
            <p:cNvSpPr/>
            <p:nvPr/>
          </p:nvSpPr>
          <p:spPr>
            <a:xfrm>
              <a:off x="3655315" y="61843"/>
              <a:ext cx="38850" cy="33084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"/>
            <p:cNvSpPr/>
            <p:nvPr/>
          </p:nvSpPr>
          <p:spPr>
            <a:xfrm>
              <a:off x="4176773" y="393580"/>
              <a:ext cx="42317" cy="36688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"/>
            <p:cNvSpPr/>
            <p:nvPr/>
          </p:nvSpPr>
          <p:spPr>
            <a:xfrm>
              <a:off x="4198669" y="623489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"/>
            <p:cNvSpPr/>
            <p:nvPr/>
          </p:nvSpPr>
          <p:spPr>
            <a:xfrm>
              <a:off x="3950948" y="683652"/>
              <a:ext cx="40429" cy="38267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"/>
            <p:cNvSpPr/>
            <p:nvPr/>
          </p:nvSpPr>
          <p:spPr>
            <a:xfrm>
              <a:off x="4188476" y="498873"/>
              <a:ext cx="51411" cy="28863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"/>
            <p:cNvSpPr/>
            <p:nvPr/>
          </p:nvSpPr>
          <p:spPr>
            <a:xfrm>
              <a:off x="3999202" y="498805"/>
              <a:ext cx="40154" cy="29927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"/>
            <p:cNvSpPr/>
            <p:nvPr/>
          </p:nvSpPr>
          <p:spPr>
            <a:xfrm>
              <a:off x="4036233" y="568886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"/>
            <p:cNvSpPr/>
            <p:nvPr/>
          </p:nvSpPr>
          <p:spPr>
            <a:xfrm>
              <a:off x="4091385" y="318831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"/>
            <p:cNvSpPr/>
            <p:nvPr/>
          </p:nvSpPr>
          <p:spPr>
            <a:xfrm>
              <a:off x="4047730" y="19663"/>
              <a:ext cx="41184" cy="36757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"/>
            <p:cNvSpPr/>
            <p:nvPr/>
          </p:nvSpPr>
          <p:spPr>
            <a:xfrm>
              <a:off x="4235941" y="442040"/>
              <a:ext cx="38747" cy="3281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"/>
            <p:cNvSpPr/>
            <p:nvPr/>
          </p:nvSpPr>
          <p:spPr>
            <a:xfrm>
              <a:off x="4140943" y="690139"/>
              <a:ext cx="39983" cy="38027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"/>
            <p:cNvSpPr/>
            <p:nvPr/>
          </p:nvSpPr>
          <p:spPr>
            <a:xfrm>
              <a:off x="4194723" y="562846"/>
              <a:ext cx="42969" cy="28932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"/>
            <p:cNvSpPr/>
            <p:nvPr/>
          </p:nvSpPr>
          <p:spPr>
            <a:xfrm>
              <a:off x="4249566" y="694497"/>
              <a:ext cx="40429" cy="38404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"/>
            <p:cNvSpPr/>
            <p:nvPr/>
          </p:nvSpPr>
          <p:spPr>
            <a:xfrm>
              <a:off x="4082668" y="60573"/>
              <a:ext cx="50622" cy="28726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"/>
            <p:cNvSpPr/>
            <p:nvPr/>
          </p:nvSpPr>
          <p:spPr>
            <a:xfrm>
              <a:off x="4357640" y="652318"/>
              <a:ext cx="50759" cy="34698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"/>
            <p:cNvSpPr/>
            <p:nvPr/>
          </p:nvSpPr>
          <p:spPr>
            <a:xfrm>
              <a:off x="3846031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"/>
            <p:cNvSpPr/>
            <p:nvPr/>
          </p:nvSpPr>
          <p:spPr>
            <a:xfrm>
              <a:off x="4233950" y="593597"/>
              <a:ext cx="40257" cy="29584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"/>
            <p:cNvSpPr/>
            <p:nvPr/>
          </p:nvSpPr>
          <p:spPr>
            <a:xfrm>
              <a:off x="4109403" y="456008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"/>
            <p:cNvSpPr/>
            <p:nvPr/>
          </p:nvSpPr>
          <p:spPr>
            <a:xfrm>
              <a:off x="4141355" y="155708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"/>
            <p:cNvSpPr/>
            <p:nvPr/>
          </p:nvSpPr>
          <p:spPr>
            <a:xfrm>
              <a:off x="4140428" y="460710"/>
              <a:ext cx="43278" cy="28657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"/>
            <p:cNvSpPr/>
            <p:nvPr/>
          </p:nvSpPr>
          <p:spPr>
            <a:xfrm>
              <a:off x="4257357" y="635707"/>
              <a:ext cx="43312" cy="28966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"/>
            <p:cNvSpPr/>
            <p:nvPr/>
          </p:nvSpPr>
          <p:spPr>
            <a:xfrm>
              <a:off x="4293358" y="629530"/>
              <a:ext cx="40806" cy="38198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"/>
            <p:cNvSpPr/>
            <p:nvPr/>
          </p:nvSpPr>
          <p:spPr>
            <a:xfrm>
              <a:off x="4307189" y="591400"/>
              <a:ext cx="40738" cy="38130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"/>
            <p:cNvSpPr/>
            <p:nvPr/>
          </p:nvSpPr>
          <p:spPr>
            <a:xfrm>
              <a:off x="4206289" y="689761"/>
              <a:ext cx="43312" cy="28829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"/>
            <p:cNvSpPr/>
            <p:nvPr/>
          </p:nvSpPr>
          <p:spPr>
            <a:xfrm>
              <a:off x="4326203" y="650911"/>
              <a:ext cx="40360" cy="37958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"/>
            <p:cNvSpPr/>
            <p:nvPr/>
          </p:nvSpPr>
          <p:spPr>
            <a:xfrm>
              <a:off x="4346280" y="546647"/>
              <a:ext cx="38885" cy="34183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"/>
            <p:cNvSpPr/>
            <p:nvPr/>
          </p:nvSpPr>
          <p:spPr>
            <a:xfrm>
              <a:off x="3877880" y="106356"/>
              <a:ext cx="53676" cy="29893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"/>
            <p:cNvSpPr/>
            <p:nvPr/>
          </p:nvSpPr>
          <p:spPr>
            <a:xfrm>
              <a:off x="4232166" y="755518"/>
              <a:ext cx="38885" cy="3432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"/>
            <p:cNvSpPr/>
            <p:nvPr/>
          </p:nvSpPr>
          <p:spPr>
            <a:xfrm>
              <a:off x="3389438" y="-109689"/>
              <a:ext cx="1287343" cy="1264109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"/>
            <p:cNvSpPr/>
            <p:nvPr/>
          </p:nvSpPr>
          <p:spPr>
            <a:xfrm>
              <a:off x="3427396" y="-109689"/>
              <a:ext cx="1211050" cy="1223302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"/>
            <p:cNvSpPr/>
            <p:nvPr/>
          </p:nvSpPr>
          <p:spPr>
            <a:xfrm>
              <a:off x="7284278" y="-112778"/>
              <a:ext cx="112707" cy="236671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"/>
            <p:cNvSpPr/>
            <p:nvPr/>
          </p:nvSpPr>
          <p:spPr>
            <a:xfrm>
              <a:off x="7539859" y="-112778"/>
              <a:ext cx="91428" cy="173556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49" name="Google Shape;2349;p3"/>
            <p:cNvGrpSpPr/>
            <p:nvPr/>
          </p:nvGrpSpPr>
          <p:grpSpPr>
            <a:xfrm>
              <a:off x="5050253" y="1039860"/>
              <a:ext cx="637872" cy="599708"/>
              <a:chOff x="1071450" y="3263575"/>
              <a:chExt cx="464650" cy="436850"/>
            </a:xfrm>
          </p:grpSpPr>
          <p:sp>
            <p:nvSpPr>
              <p:cNvPr id="2350" name="Google Shape;2350;p3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3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3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3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3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3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3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3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58" name="Google Shape;2358;p3"/>
            <p:cNvGrpSpPr/>
            <p:nvPr/>
          </p:nvGrpSpPr>
          <p:grpSpPr>
            <a:xfrm>
              <a:off x="8402871" y="1367290"/>
              <a:ext cx="637872" cy="599708"/>
              <a:chOff x="1071450" y="3263575"/>
              <a:chExt cx="464650" cy="436850"/>
            </a:xfrm>
          </p:grpSpPr>
          <p:sp>
            <p:nvSpPr>
              <p:cNvPr id="2359" name="Google Shape;2359;p3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3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3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3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3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3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3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3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7" name="Google Shape;2367;p3"/>
            <p:cNvGrpSpPr/>
            <p:nvPr/>
          </p:nvGrpSpPr>
          <p:grpSpPr>
            <a:xfrm>
              <a:off x="5841484" y="3139832"/>
              <a:ext cx="637872" cy="599708"/>
              <a:chOff x="1071450" y="3263575"/>
              <a:chExt cx="464650" cy="436850"/>
            </a:xfrm>
          </p:grpSpPr>
          <p:sp>
            <p:nvSpPr>
              <p:cNvPr id="2368" name="Google Shape;2368;p3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3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3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3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3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3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3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3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76" name="Google Shape;2376;p3"/>
          <p:cNvSpPr/>
          <p:nvPr/>
        </p:nvSpPr>
        <p:spPr>
          <a:xfrm rot="-5660446" flipH="1">
            <a:off x="185480" y="1156096"/>
            <a:ext cx="6668426" cy="3058510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7" name="Google Shape;2377;p3"/>
          <p:cNvSpPr/>
          <p:nvPr/>
        </p:nvSpPr>
        <p:spPr>
          <a:xfrm>
            <a:off x="0" y="0"/>
            <a:ext cx="2499600" cy="514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3"/>
          <p:cNvSpPr txBox="1">
            <a:spLocks noGrp="1"/>
          </p:cNvSpPr>
          <p:nvPr>
            <p:ph type="title"/>
          </p:nvPr>
        </p:nvSpPr>
        <p:spPr>
          <a:xfrm>
            <a:off x="616667" y="1918363"/>
            <a:ext cx="5520000" cy="13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379" name="Google Shape;2379;p3"/>
          <p:cNvSpPr txBox="1">
            <a:spLocks noGrp="1"/>
          </p:cNvSpPr>
          <p:nvPr>
            <p:ph type="subTitle" idx="1"/>
          </p:nvPr>
        </p:nvSpPr>
        <p:spPr>
          <a:xfrm>
            <a:off x="616675" y="3370375"/>
            <a:ext cx="2900700" cy="5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">
    <p:bg>
      <p:bgPr>
        <a:solidFill>
          <a:schemeClr val="dk2"/>
        </a:solidFill>
        <a:effectLst/>
      </p:bgPr>
    </p:bg>
    <p:spTree>
      <p:nvGrpSpPr>
        <p:cNvPr id="1" name="Shape 5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9" name="Google Shape;5139;p24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40" name="Google Shape;5140;p24"/>
          <p:cNvSpPr/>
          <p:nvPr/>
        </p:nvSpPr>
        <p:spPr>
          <a:xfrm rot="-10145378">
            <a:off x="7593724" y="-379120"/>
            <a:ext cx="2943044" cy="2474902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4_1">
    <p:spTree>
      <p:nvGrpSpPr>
        <p:cNvPr id="1" name="Shape 5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6" name="Google Shape;5156;p26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57" name="Google Shape;5157;p26"/>
          <p:cNvSpPr txBox="1">
            <a:spLocks noGrp="1"/>
          </p:cNvSpPr>
          <p:nvPr>
            <p:ph type="subTitle" idx="1"/>
          </p:nvPr>
        </p:nvSpPr>
        <p:spPr>
          <a:xfrm>
            <a:off x="1820025" y="1733550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58" name="Google Shape;5158;p26"/>
          <p:cNvSpPr txBox="1">
            <a:spLocks noGrp="1"/>
          </p:cNvSpPr>
          <p:nvPr>
            <p:ph type="subTitle" idx="2"/>
          </p:nvPr>
        </p:nvSpPr>
        <p:spPr>
          <a:xfrm>
            <a:off x="1820025" y="2044476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9" name="Google Shape;5159;p26"/>
          <p:cNvSpPr txBox="1">
            <a:spLocks noGrp="1"/>
          </p:cNvSpPr>
          <p:nvPr>
            <p:ph type="subTitle" idx="3"/>
          </p:nvPr>
        </p:nvSpPr>
        <p:spPr>
          <a:xfrm>
            <a:off x="1820025" y="3799774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60" name="Google Shape;5160;p26"/>
          <p:cNvSpPr txBox="1">
            <a:spLocks noGrp="1"/>
          </p:cNvSpPr>
          <p:nvPr>
            <p:ph type="subTitle" idx="4"/>
          </p:nvPr>
        </p:nvSpPr>
        <p:spPr>
          <a:xfrm>
            <a:off x="1820025" y="4110700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1" name="Google Shape;5161;p26"/>
          <p:cNvSpPr txBox="1">
            <a:spLocks noGrp="1"/>
          </p:cNvSpPr>
          <p:nvPr>
            <p:ph type="subTitle" idx="5"/>
          </p:nvPr>
        </p:nvSpPr>
        <p:spPr>
          <a:xfrm>
            <a:off x="1820025" y="2766662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62" name="Google Shape;5162;p26"/>
          <p:cNvSpPr txBox="1">
            <a:spLocks noGrp="1"/>
          </p:cNvSpPr>
          <p:nvPr>
            <p:ph type="subTitle" idx="6"/>
          </p:nvPr>
        </p:nvSpPr>
        <p:spPr>
          <a:xfrm>
            <a:off x="1820025" y="3077588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26"/>
          <p:cNvSpPr txBox="1">
            <a:spLocks noGrp="1"/>
          </p:cNvSpPr>
          <p:nvPr>
            <p:ph type="subTitle" idx="7"/>
          </p:nvPr>
        </p:nvSpPr>
        <p:spPr>
          <a:xfrm>
            <a:off x="6250988" y="1733550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64" name="Google Shape;5164;p26"/>
          <p:cNvSpPr txBox="1">
            <a:spLocks noGrp="1"/>
          </p:cNvSpPr>
          <p:nvPr>
            <p:ph type="subTitle" idx="8"/>
          </p:nvPr>
        </p:nvSpPr>
        <p:spPr>
          <a:xfrm>
            <a:off x="6250988" y="2044476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5" name="Google Shape;5165;p26"/>
          <p:cNvSpPr txBox="1">
            <a:spLocks noGrp="1"/>
          </p:cNvSpPr>
          <p:nvPr>
            <p:ph type="subTitle" idx="9"/>
          </p:nvPr>
        </p:nvSpPr>
        <p:spPr>
          <a:xfrm>
            <a:off x="6250988" y="3799774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66" name="Google Shape;5166;p26"/>
          <p:cNvSpPr txBox="1">
            <a:spLocks noGrp="1"/>
          </p:cNvSpPr>
          <p:nvPr>
            <p:ph type="subTitle" idx="13"/>
          </p:nvPr>
        </p:nvSpPr>
        <p:spPr>
          <a:xfrm>
            <a:off x="6250988" y="4110700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7" name="Google Shape;5167;p26"/>
          <p:cNvSpPr txBox="1">
            <a:spLocks noGrp="1"/>
          </p:cNvSpPr>
          <p:nvPr>
            <p:ph type="subTitle" idx="14"/>
          </p:nvPr>
        </p:nvSpPr>
        <p:spPr>
          <a:xfrm>
            <a:off x="6250988" y="2766662"/>
            <a:ext cx="2178600" cy="3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68" name="Google Shape;5168;p26"/>
          <p:cNvSpPr txBox="1">
            <a:spLocks noGrp="1"/>
          </p:cNvSpPr>
          <p:nvPr>
            <p:ph type="subTitle" idx="15"/>
          </p:nvPr>
        </p:nvSpPr>
        <p:spPr>
          <a:xfrm>
            <a:off x="6250988" y="3077588"/>
            <a:ext cx="21786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9" name="Google Shape;5169;p26"/>
          <p:cNvSpPr txBox="1">
            <a:spLocks noGrp="1"/>
          </p:cNvSpPr>
          <p:nvPr>
            <p:ph type="title" idx="16" hasCustomPrompt="1"/>
          </p:nvPr>
        </p:nvSpPr>
        <p:spPr>
          <a:xfrm>
            <a:off x="998325" y="1733550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170" name="Google Shape;5170;p26"/>
          <p:cNvSpPr txBox="1">
            <a:spLocks noGrp="1"/>
          </p:cNvSpPr>
          <p:nvPr>
            <p:ph type="title" idx="17" hasCustomPrompt="1"/>
          </p:nvPr>
        </p:nvSpPr>
        <p:spPr>
          <a:xfrm>
            <a:off x="998325" y="2766662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171" name="Google Shape;5171;p26"/>
          <p:cNvSpPr txBox="1">
            <a:spLocks noGrp="1"/>
          </p:cNvSpPr>
          <p:nvPr>
            <p:ph type="title" idx="18" hasCustomPrompt="1"/>
          </p:nvPr>
        </p:nvSpPr>
        <p:spPr>
          <a:xfrm>
            <a:off x="998325" y="3799774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172" name="Google Shape;5172;p26"/>
          <p:cNvSpPr txBox="1">
            <a:spLocks noGrp="1"/>
          </p:cNvSpPr>
          <p:nvPr>
            <p:ph type="title" idx="19" hasCustomPrompt="1"/>
          </p:nvPr>
        </p:nvSpPr>
        <p:spPr>
          <a:xfrm>
            <a:off x="5429300" y="1733537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173" name="Google Shape;5173;p26"/>
          <p:cNvSpPr txBox="1">
            <a:spLocks noGrp="1"/>
          </p:cNvSpPr>
          <p:nvPr>
            <p:ph type="title" idx="20" hasCustomPrompt="1"/>
          </p:nvPr>
        </p:nvSpPr>
        <p:spPr>
          <a:xfrm>
            <a:off x="5429300" y="2766650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174" name="Google Shape;5174;p26"/>
          <p:cNvSpPr txBox="1">
            <a:spLocks noGrp="1"/>
          </p:cNvSpPr>
          <p:nvPr>
            <p:ph type="title" idx="21" hasCustomPrompt="1"/>
          </p:nvPr>
        </p:nvSpPr>
        <p:spPr>
          <a:xfrm>
            <a:off x="5429300" y="3799762"/>
            <a:ext cx="821700" cy="7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 ">
  <p:cSld name="CUSTOM_4_1_1">
    <p:spTree>
      <p:nvGrpSpPr>
        <p:cNvPr id="1" name="Shape 5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6" name="Google Shape;5176;p27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77" name="Google Shape;5177;p27"/>
          <p:cNvSpPr txBox="1">
            <a:spLocks noGrp="1"/>
          </p:cNvSpPr>
          <p:nvPr>
            <p:ph type="subTitle" idx="1"/>
          </p:nvPr>
        </p:nvSpPr>
        <p:spPr>
          <a:xfrm>
            <a:off x="2678033" y="2564500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78" name="Google Shape;5178;p27"/>
          <p:cNvSpPr txBox="1">
            <a:spLocks noGrp="1"/>
          </p:cNvSpPr>
          <p:nvPr>
            <p:ph type="subTitle" idx="2"/>
          </p:nvPr>
        </p:nvSpPr>
        <p:spPr>
          <a:xfrm>
            <a:off x="2678033" y="3197012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9" name="Google Shape;5179;p27"/>
          <p:cNvSpPr txBox="1">
            <a:spLocks noGrp="1"/>
          </p:cNvSpPr>
          <p:nvPr>
            <p:ph type="subTitle" idx="3"/>
          </p:nvPr>
        </p:nvSpPr>
        <p:spPr>
          <a:xfrm>
            <a:off x="4637479" y="2564500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80" name="Google Shape;5180;p27"/>
          <p:cNvSpPr txBox="1">
            <a:spLocks noGrp="1"/>
          </p:cNvSpPr>
          <p:nvPr>
            <p:ph type="subTitle" idx="4"/>
          </p:nvPr>
        </p:nvSpPr>
        <p:spPr>
          <a:xfrm>
            <a:off x="4637479" y="3197012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1" name="Google Shape;5181;p27"/>
          <p:cNvSpPr txBox="1">
            <a:spLocks noGrp="1"/>
          </p:cNvSpPr>
          <p:nvPr>
            <p:ph type="subTitle" idx="5"/>
          </p:nvPr>
        </p:nvSpPr>
        <p:spPr>
          <a:xfrm>
            <a:off x="718588" y="2564500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82" name="Google Shape;5182;p27"/>
          <p:cNvSpPr txBox="1">
            <a:spLocks noGrp="1"/>
          </p:cNvSpPr>
          <p:nvPr>
            <p:ph type="subTitle" idx="6"/>
          </p:nvPr>
        </p:nvSpPr>
        <p:spPr>
          <a:xfrm>
            <a:off x="718588" y="3197012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3" name="Google Shape;5183;p27"/>
          <p:cNvSpPr txBox="1">
            <a:spLocks noGrp="1"/>
          </p:cNvSpPr>
          <p:nvPr>
            <p:ph type="subTitle" idx="7"/>
          </p:nvPr>
        </p:nvSpPr>
        <p:spPr>
          <a:xfrm>
            <a:off x="6596925" y="2564500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5184" name="Google Shape;5184;p27"/>
          <p:cNvSpPr txBox="1">
            <a:spLocks noGrp="1"/>
          </p:cNvSpPr>
          <p:nvPr>
            <p:ph type="subTitle" idx="8"/>
          </p:nvPr>
        </p:nvSpPr>
        <p:spPr>
          <a:xfrm>
            <a:off x="6596925" y="3197012"/>
            <a:ext cx="18285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5" name="Google Shape;5185;p27"/>
          <p:cNvSpPr/>
          <p:nvPr/>
        </p:nvSpPr>
        <p:spPr>
          <a:xfrm>
            <a:off x="-1054937" y="36792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6" name="Google Shape;5186;p27"/>
          <p:cNvSpPr/>
          <p:nvPr/>
        </p:nvSpPr>
        <p:spPr>
          <a:xfrm rot="-8100000">
            <a:off x="7803300" y="-379049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6">
    <p:spTree>
      <p:nvGrpSpPr>
        <p:cNvPr id="1" name="Shape 5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4" name="Google Shape;5194;p29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95" name="Google Shape;5195;p29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6" name="Google Shape;5196;p29"/>
          <p:cNvSpPr/>
          <p:nvPr/>
        </p:nvSpPr>
        <p:spPr>
          <a:xfrm rot="-2700000" flipH="1">
            <a:off x="7803300" y="3354751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6_1">
    <p:spTree>
      <p:nvGrpSpPr>
        <p:cNvPr id="1" name="Shape 5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8" name="Google Shape;5198;p30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99" name="Google Shape;5199;p30"/>
          <p:cNvSpPr/>
          <p:nvPr/>
        </p:nvSpPr>
        <p:spPr>
          <a:xfrm rot="-5400000" flipH="1">
            <a:off x="7041302" y="-550500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0" name="Google Shape;5200;p30"/>
          <p:cNvSpPr/>
          <p:nvPr/>
        </p:nvSpPr>
        <p:spPr>
          <a:xfrm rot="-949829" flipH="1">
            <a:off x="7288991" y="3659568"/>
            <a:ext cx="2942954" cy="2474826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6_1_1">
    <p:spTree>
      <p:nvGrpSpPr>
        <p:cNvPr id="1" name="Shape 5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2" name="Google Shape;5202;p31"/>
          <p:cNvSpPr/>
          <p:nvPr/>
        </p:nvSpPr>
        <p:spPr>
          <a:xfrm rot="-9090302">
            <a:off x="-868796" y="-684205"/>
            <a:ext cx="10640799" cy="6871326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3" name="Google Shape;5203;p31"/>
          <p:cNvSpPr txBox="1">
            <a:spLocks noGrp="1"/>
          </p:cNvSpPr>
          <p:nvPr>
            <p:ph type="title"/>
          </p:nvPr>
        </p:nvSpPr>
        <p:spPr>
          <a:xfrm>
            <a:off x="667500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04" name="Google Shape;5204;p31"/>
          <p:cNvSpPr/>
          <p:nvPr/>
        </p:nvSpPr>
        <p:spPr>
          <a:xfrm rot="9989802">
            <a:off x="5434999" y="3182725"/>
            <a:ext cx="5020763" cy="3256272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5" name="Google Shape;5205;p31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ntroduction">
  <p:cSld name="CUSTOM_7">
    <p:spTree>
      <p:nvGrpSpPr>
        <p:cNvPr id="1" name="Shape 5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7" name="Google Shape;5207;p32"/>
          <p:cNvSpPr txBox="1">
            <a:spLocks noGrp="1"/>
          </p:cNvSpPr>
          <p:nvPr>
            <p:ph type="title"/>
          </p:nvPr>
        </p:nvSpPr>
        <p:spPr>
          <a:xfrm>
            <a:off x="857700" y="2007000"/>
            <a:ext cx="7428600" cy="14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5208" name="Google Shape;5208;p32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9" name="Google Shape;5209;p32"/>
          <p:cNvSpPr/>
          <p:nvPr/>
        </p:nvSpPr>
        <p:spPr>
          <a:xfrm rot="-2700000" flipH="1">
            <a:off x="7803300" y="3354751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32"/>
          <p:cNvSpPr txBox="1">
            <a:spLocks noGrp="1"/>
          </p:cNvSpPr>
          <p:nvPr>
            <p:ph type="subTitle" idx="1"/>
          </p:nvPr>
        </p:nvSpPr>
        <p:spPr>
          <a:xfrm>
            <a:off x="2646000" y="3274625"/>
            <a:ext cx="3852000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_9_1">
    <p:spTree>
      <p:nvGrpSpPr>
        <p:cNvPr id="1" name="Shape 5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4" name="Google Shape;5224;p34"/>
          <p:cNvSpPr/>
          <p:nvPr/>
        </p:nvSpPr>
        <p:spPr>
          <a:xfrm>
            <a:off x="1085625" y="1591326"/>
            <a:ext cx="1031088" cy="997159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5" name="Google Shape;5225;p34"/>
          <p:cNvSpPr/>
          <p:nvPr/>
        </p:nvSpPr>
        <p:spPr>
          <a:xfrm rot="2466215">
            <a:off x="4884093" y="3323919"/>
            <a:ext cx="1040107" cy="968720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6" name="Google Shape;5226;p34"/>
          <p:cNvSpPr/>
          <p:nvPr/>
        </p:nvSpPr>
        <p:spPr>
          <a:xfrm rot="3746593">
            <a:off x="1009886" y="3307132"/>
            <a:ext cx="1130794" cy="927392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7" name="Google Shape;5227;p34"/>
          <p:cNvSpPr/>
          <p:nvPr/>
        </p:nvSpPr>
        <p:spPr>
          <a:xfrm rot="6993016">
            <a:off x="4893579" y="1622413"/>
            <a:ext cx="963451" cy="968742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8" name="Google Shape;5228;p34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29" name="Google Shape;5229;p34"/>
          <p:cNvSpPr txBox="1">
            <a:spLocks noGrp="1"/>
          </p:cNvSpPr>
          <p:nvPr>
            <p:ph type="subTitle" idx="1"/>
          </p:nvPr>
        </p:nvSpPr>
        <p:spPr>
          <a:xfrm>
            <a:off x="2088370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0" name="Google Shape;5230;p34"/>
          <p:cNvSpPr txBox="1">
            <a:spLocks noGrp="1"/>
          </p:cNvSpPr>
          <p:nvPr>
            <p:ph type="title" idx="2" hasCustomPrompt="1"/>
          </p:nvPr>
        </p:nvSpPr>
        <p:spPr>
          <a:xfrm>
            <a:off x="1089938" y="1608188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r>
              <a:t>xx%</a:t>
            </a:r>
          </a:p>
        </p:txBody>
      </p:sp>
      <p:sp>
        <p:nvSpPr>
          <p:cNvPr id="5231" name="Google Shape;5231;p34"/>
          <p:cNvSpPr txBox="1">
            <a:spLocks noGrp="1"/>
          </p:cNvSpPr>
          <p:nvPr>
            <p:ph type="subTitle" idx="3"/>
          </p:nvPr>
        </p:nvSpPr>
        <p:spPr>
          <a:xfrm>
            <a:off x="5857826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2" name="Google Shape;5232;p34"/>
          <p:cNvSpPr txBox="1">
            <a:spLocks noGrp="1"/>
          </p:cNvSpPr>
          <p:nvPr>
            <p:ph type="title" idx="4" hasCustomPrompt="1"/>
          </p:nvPr>
        </p:nvSpPr>
        <p:spPr>
          <a:xfrm>
            <a:off x="4859725" y="1608200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r>
              <a:t>xx%</a:t>
            </a:r>
          </a:p>
        </p:txBody>
      </p:sp>
      <p:sp>
        <p:nvSpPr>
          <p:cNvPr id="5233" name="Google Shape;5233;p34"/>
          <p:cNvSpPr txBox="1">
            <a:spLocks noGrp="1"/>
          </p:cNvSpPr>
          <p:nvPr>
            <p:ph type="ctrTitle" idx="5"/>
          </p:nvPr>
        </p:nvSpPr>
        <p:spPr>
          <a:xfrm>
            <a:off x="2088365" y="32846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5234" name="Google Shape;5234;p34"/>
          <p:cNvSpPr txBox="1">
            <a:spLocks noGrp="1"/>
          </p:cNvSpPr>
          <p:nvPr>
            <p:ph type="subTitle" idx="6"/>
          </p:nvPr>
        </p:nvSpPr>
        <p:spPr>
          <a:xfrm>
            <a:off x="2088369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5" name="Google Shape;5235;p34"/>
          <p:cNvSpPr txBox="1">
            <a:spLocks noGrp="1"/>
          </p:cNvSpPr>
          <p:nvPr>
            <p:ph type="title" idx="7" hasCustomPrompt="1"/>
          </p:nvPr>
        </p:nvSpPr>
        <p:spPr>
          <a:xfrm>
            <a:off x="1087775" y="3284499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r>
              <a:t>xx%</a:t>
            </a:r>
          </a:p>
        </p:txBody>
      </p:sp>
      <p:sp>
        <p:nvSpPr>
          <p:cNvPr id="5236" name="Google Shape;5236;p34"/>
          <p:cNvSpPr txBox="1">
            <a:spLocks noGrp="1"/>
          </p:cNvSpPr>
          <p:nvPr>
            <p:ph type="ctrTitle" idx="8"/>
          </p:nvPr>
        </p:nvSpPr>
        <p:spPr>
          <a:xfrm>
            <a:off x="5857821" y="3284600"/>
            <a:ext cx="211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5237" name="Google Shape;5237;p34"/>
          <p:cNvSpPr txBox="1">
            <a:spLocks noGrp="1"/>
          </p:cNvSpPr>
          <p:nvPr>
            <p:ph type="subTitle" idx="9"/>
          </p:nvPr>
        </p:nvSpPr>
        <p:spPr>
          <a:xfrm>
            <a:off x="5857827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8" name="Google Shape;5238;p34"/>
          <p:cNvSpPr txBox="1">
            <a:spLocks noGrp="1"/>
          </p:cNvSpPr>
          <p:nvPr>
            <p:ph type="title" idx="13" hasCustomPrompt="1"/>
          </p:nvPr>
        </p:nvSpPr>
        <p:spPr>
          <a:xfrm>
            <a:off x="4859725" y="3284499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700"/>
              <a:buFont typeface="Pacifico"/>
              <a:buNone/>
              <a:defRPr sz="47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r>
              <a:t>xx%</a:t>
            </a:r>
          </a:p>
        </p:txBody>
      </p:sp>
      <p:sp>
        <p:nvSpPr>
          <p:cNvPr id="5239" name="Google Shape;5239;p34"/>
          <p:cNvSpPr txBox="1">
            <a:spLocks noGrp="1"/>
          </p:cNvSpPr>
          <p:nvPr>
            <p:ph type="ctrTitle" idx="14"/>
          </p:nvPr>
        </p:nvSpPr>
        <p:spPr>
          <a:xfrm>
            <a:off x="2088365" y="16082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5240" name="Google Shape;5240;p34"/>
          <p:cNvSpPr txBox="1">
            <a:spLocks noGrp="1"/>
          </p:cNvSpPr>
          <p:nvPr>
            <p:ph type="ctrTitle" idx="15"/>
          </p:nvPr>
        </p:nvSpPr>
        <p:spPr>
          <a:xfrm>
            <a:off x="5857821" y="16082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 b="1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s">
  <p:cSld name="CUSTOM_10">
    <p:spTree>
      <p:nvGrpSpPr>
        <p:cNvPr id="1" name="Shape 5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" name="Google Shape;5242;p35"/>
          <p:cNvSpPr txBox="1">
            <a:spLocks noGrp="1"/>
          </p:cNvSpPr>
          <p:nvPr>
            <p:ph type="title" hasCustomPrompt="1"/>
          </p:nvPr>
        </p:nvSpPr>
        <p:spPr>
          <a:xfrm>
            <a:off x="3168450" y="754950"/>
            <a:ext cx="28071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243" name="Google Shape;5243;p35"/>
          <p:cNvSpPr txBox="1">
            <a:spLocks noGrp="1"/>
          </p:cNvSpPr>
          <p:nvPr>
            <p:ph type="subTitle" idx="1"/>
          </p:nvPr>
        </p:nvSpPr>
        <p:spPr>
          <a:xfrm>
            <a:off x="3068550" y="1144350"/>
            <a:ext cx="30069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44" name="Google Shape;5244;p35"/>
          <p:cNvSpPr txBox="1">
            <a:spLocks noGrp="1"/>
          </p:cNvSpPr>
          <p:nvPr>
            <p:ph type="title" idx="2" hasCustomPrompt="1"/>
          </p:nvPr>
        </p:nvSpPr>
        <p:spPr>
          <a:xfrm>
            <a:off x="819900" y="3597000"/>
            <a:ext cx="28071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245" name="Google Shape;5245;p35"/>
          <p:cNvSpPr txBox="1">
            <a:spLocks noGrp="1"/>
          </p:cNvSpPr>
          <p:nvPr>
            <p:ph type="subTitle" idx="3"/>
          </p:nvPr>
        </p:nvSpPr>
        <p:spPr>
          <a:xfrm>
            <a:off x="720000" y="3986400"/>
            <a:ext cx="30069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46" name="Google Shape;5246;p35"/>
          <p:cNvSpPr txBox="1">
            <a:spLocks noGrp="1"/>
          </p:cNvSpPr>
          <p:nvPr>
            <p:ph type="title" idx="4" hasCustomPrompt="1"/>
          </p:nvPr>
        </p:nvSpPr>
        <p:spPr>
          <a:xfrm>
            <a:off x="5558200" y="3597000"/>
            <a:ext cx="28071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5247" name="Google Shape;5247;p35"/>
          <p:cNvSpPr txBox="1">
            <a:spLocks noGrp="1"/>
          </p:cNvSpPr>
          <p:nvPr>
            <p:ph type="subTitle" idx="5"/>
          </p:nvPr>
        </p:nvSpPr>
        <p:spPr>
          <a:xfrm>
            <a:off x="5458300" y="3986400"/>
            <a:ext cx="30069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s 2">
  <p:cSld name="CUSTOM_10_1">
    <p:bg>
      <p:bgPr>
        <a:solidFill>
          <a:schemeClr val="dk2"/>
        </a:solidFill>
        <a:effectLst/>
      </p:bgPr>
    </p:bg>
    <p:spTree>
      <p:nvGrpSpPr>
        <p:cNvPr id="1" name="Shape 5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9" name="Google Shape;5249;p36"/>
          <p:cNvSpPr txBox="1">
            <a:spLocks noGrp="1"/>
          </p:cNvSpPr>
          <p:nvPr>
            <p:ph type="title" hasCustomPrompt="1"/>
          </p:nvPr>
        </p:nvSpPr>
        <p:spPr>
          <a:xfrm>
            <a:off x="2403729" y="647025"/>
            <a:ext cx="43365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r>
              <a:t>xx%</a:t>
            </a:r>
          </a:p>
        </p:txBody>
      </p:sp>
      <p:sp>
        <p:nvSpPr>
          <p:cNvPr id="5250" name="Google Shape;5250;p36"/>
          <p:cNvSpPr txBox="1">
            <a:spLocks noGrp="1"/>
          </p:cNvSpPr>
          <p:nvPr>
            <p:ph type="subTitle" idx="1"/>
          </p:nvPr>
        </p:nvSpPr>
        <p:spPr>
          <a:xfrm>
            <a:off x="2249400" y="1188825"/>
            <a:ext cx="4645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51" name="Google Shape;5251;p36"/>
          <p:cNvSpPr txBox="1">
            <a:spLocks noGrp="1"/>
          </p:cNvSpPr>
          <p:nvPr>
            <p:ph type="title" idx="2" hasCustomPrompt="1"/>
          </p:nvPr>
        </p:nvSpPr>
        <p:spPr>
          <a:xfrm>
            <a:off x="2403729" y="3489075"/>
            <a:ext cx="43365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r>
              <a:t>xx%</a:t>
            </a:r>
          </a:p>
        </p:txBody>
      </p:sp>
      <p:sp>
        <p:nvSpPr>
          <p:cNvPr id="5252" name="Google Shape;5252;p36"/>
          <p:cNvSpPr txBox="1">
            <a:spLocks noGrp="1"/>
          </p:cNvSpPr>
          <p:nvPr>
            <p:ph type="subTitle" idx="3"/>
          </p:nvPr>
        </p:nvSpPr>
        <p:spPr>
          <a:xfrm>
            <a:off x="2249400" y="4030875"/>
            <a:ext cx="4645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53" name="Google Shape;5253;p36"/>
          <p:cNvSpPr txBox="1">
            <a:spLocks noGrp="1"/>
          </p:cNvSpPr>
          <p:nvPr>
            <p:ph type="title" idx="4" hasCustomPrompt="1"/>
          </p:nvPr>
        </p:nvSpPr>
        <p:spPr>
          <a:xfrm>
            <a:off x="2403729" y="2068050"/>
            <a:ext cx="43365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r>
              <a:t>xx%</a:t>
            </a:r>
          </a:p>
        </p:txBody>
      </p:sp>
      <p:sp>
        <p:nvSpPr>
          <p:cNvPr id="5254" name="Google Shape;5254;p36"/>
          <p:cNvSpPr txBox="1">
            <a:spLocks noGrp="1"/>
          </p:cNvSpPr>
          <p:nvPr>
            <p:ph type="subTitle" idx="5"/>
          </p:nvPr>
        </p:nvSpPr>
        <p:spPr>
          <a:xfrm>
            <a:off x="2249400" y="2609850"/>
            <a:ext cx="4645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55" name="Google Shape;5255;p36"/>
          <p:cNvSpPr/>
          <p:nvPr/>
        </p:nvSpPr>
        <p:spPr>
          <a:xfrm rot="-7416596" flipH="1">
            <a:off x="-2412682" y="980193"/>
            <a:ext cx="5899670" cy="382629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6" name="Google Shape;5256;p36"/>
          <p:cNvSpPr/>
          <p:nvPr/>
        </p:nvSpPr>
        <p:spPr>
          <a:xfrm rot="3383404" flipH="1">
            <a:off x="5816918" y="658606"/>
            <a:ext cx="5899670" cy="382629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p4"/>
          <p:cNvSpPr txBox="1">
            <a:spLocks noGrp="1"/>
          </p:cNvSpPr>
          <p:nvPr>
            <p:ph type="body" idx="1"/>
          </p:nvPr>
        </p:nvSpPr>
        <p:spPr>
          <a:xfrm>
            <a:off x="713225" y="1828475"/>
            <a:ext cx="6661200" cy="257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82" name="Google Shape;2382;p4"/>
          <p:cNvSpPr/>
          <p:nvPr/>
        </p:nvSpPr>
        <p:spPr>
          <a:xfrm rot="6442663">
            <a:off x="-1247819" y="-1316504"/>
            <a:ext cx="3432298" cy="2886331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4"/>
          <p:cNvSpPr/>
          <p:nvPr/>
        </p:nvSpPr>
        <p:spPr>
          <a:xfrm rot="-9899979">
            <a:off x="7157443" y="2675655"/>
            <a:ext cx="5334178" cy="3459540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4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userDrawn="1">
  <p:cSld name="CUSTOM_13">
    <p:bg>
      <p:bgPr>
        <a:solidFill>
          <a:schemeClr val="dk2"/>
        </a:solidFill>
        <a:effectLst/>
      </p:bgPr>
    </p:bg>
    <p:spTree>
      <p:nvGrpSpPr>
        <p:cNvPr id="1" name="Shape 5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8" name="Google Shape;5268;p39"/>
          <p:cNvGrpSpPr/>
          <p:nvPr/>
        </p:nvGrpSpPr>
        <p:grpSpPr>
          <a:xfrm>
            <a:off x="-505367" y="-112778"/>
            <a:ext cx="5369604" cy="5323101"/>
            <a:chOff x="-505367" y="-112778"/>
            <a:chExt cx="5369604" cy="5323101"/>
          </a:xfrm>
        </p:grpSpPr>
        <p:sp>
          <p:nvSpPr>
            <p:cNvPr id="5269" name="Google Shape;5269;p39"/>
            <p:cNvSpPr/>
            <p:nvPr/>
          </p:nvSpPr>
          <p:spPr>
            <a:xfrm>
              <a:off x="487202" y="69221"/>
              <a:ext cx="752535" cy="632346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9" y="628"/>
                    <a:pt x="7178" y="1694"/>
                  </a:cubicBezTo>
                  <a:cubicBezTo>
                    <a:pt x="6444" y="2066"/>
                    <a:pt x="5745" y="2506"/>
                    <a:pt x="5068" y="2992"/>
                  </a:cubicBezTo>
                  <a:cubicBezTo>
                    <a:pt x="2788" y="4650"/>
                    <a:pt x="1231" y="6862"/>
                    <a:pt x="498" y="9593"/>
                  </a:cubicBezTo>
                  <a:cubicBezTo>
                    <a:pt x="1" y="11455"/>
                    <a:pt x="159" y="13057"/>
                    <a:pt x="554" y="15032"/>
                  </a:cubicBezTo>
                  <a:cubicBezTo>
                    <a:pt x="599" y="15224"/>
                    <a:pt x="655" y="15404"/>
                    <a:pt x="723" y="15585"/>
                  </a:cubicBezTo>
                  <a:cubicBezTo>
                    <a:pt x="1355" y="16770"/>
                    <a:pt x="1964" y="17221"/>
                    <a:pt x="2901" y="17661"/>
                  </a:cubicBezTo>
                  <a:cubicBezTo>
                    <a:pt x="4024" y="18196"/>
                    <a:pt x="5243" y="18425"/>
                    <a:pt x="6477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44" y="3623"/>
                    <a:pt x="20267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9"/>
            <p:cNvSpPr/>
            <p:nvPr/>
          </p:nvSpPr>
          <p:spPr>
            <a:xfrm>
              <a:off x="506181" y="84116"/>
              <a:ext cx="714577" cy="598678"/>
            </a:xfrm>
            <a:custGeom>
              <a:avLst/>
              <a:gdLst/>
              <a:ahLst/>
              <a:cxnLst/>
              <a:rect l="l" t="t" r="r" b="b"/>
              <a:pathLst>
                <a:path w="20821" h="17444" extrusionOk="0">
                  <a:moveTo>
                    <a:pt x="13258" y="1"/>
                  </a:moveTo>
                  <a:cubicBezTo>
                    <a:pt x="12420" y="1"/>
                    <a:pt x="11566" y="89"/>
                    <a:pt x="10710" y="267"/>
                  </a:cubicBezTo>
                  <a:cubicBezTo>
                    <a:pt x="9356" y="538"/>
                    <a:pt x="8047" y="1000"/>
                    <a:pt x="6828" y="1644"/>
                  </a:cubicBezTo>
                  <a:cubicBezTo>
                    <a:pt x="6117" y="2005"/>
                    <a:pt x="5429" y="2433"/>
                    <a:pt x="4785" y="2907"/>
                  </a:cubicBezTo>
                  <a:cubicBezTo>
                    <a:pt x="2608" y="4453"/>
                    <a:pt x="1039" y="6699"/>
                    <a:pt x="362" y="9283"/>
                  </a:cubicBezTo>
                  <a:cubicBezTo>
                    <a:pt x="80" y="10355"/>
                    <a:pt x="1" y="11483"/>
                    <a:pt x="125" y="12589"/>
                  </a:cubicBezTo>
                  <a:cubicBezTo>
                    <a:pt x="204" y="13492"/>
                    <a:pt x="306" y="14338"/>
                    <a:pt x="859" y="15083"/>
                  </a:cubicBezTo>
                  <a:cubicBezTo>
                    <a:pt x="1411" y="15828"/>
                    <a:pt x="1818" y="16268"/>
                    <a:pt x="2653" y="16663"/>
                  </a:cubicBezTo>
                  <a:cubicBezTo>
                    <a:pt x="3777" y="17188"/>
                    <a:pt x="5097" y="17443"/>
                    <a:pt x="6415" y="17443"/>
                  </a:cubicBezTo>
                  <a:cubicBezTo>
                    <a:pt x="7080" y="17443"/>
                    <a:pt x="7745" y="17378"/>
                    <a:pt x="8385" y="17250"/>
                  </a:cubicBezTo>
                  <a:cubicBezTo>
                    <a:pt x="9119" y="17092"/>
                    <a:pt x="9852" y="16866"/>
                    <a:pt x="10552" y="16572"/>
                  </a:cubicBezTo>
                  <a:cubicBezTo>
                    <a:pt x="14828" y="14801"/>
                    <a:pt x="17932" y="11788"/>
                    <a:pt x="19782" y="7624"/>
                  </a:cubicBezTo>
                  <a:cubicBezTo>
                    <a:pt x="20414" y="6214"/>
                    <a:pt x="20820" y="4589"/>
                    <a:pt x="20177" y="3110"/>
                  </a:cubicBezTo>
                  <a:cubicBezTo>
                    <a:pt x="19568" y="1689"/>
                    <a:pt x="18484" y="1170"/>
                    <a:pt x="17085" y="662"/>
                  </a:cubicBezTo>
                  <a:cubicBezTo>
                    <a:pt x="15892" y="225"/>
                    <a:pt x="14596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9"/>
            <p:cNvSpPr/>
            <p:nvPr/>
          </p:nvSpPr>
          <p:spPr>
            <a:xfrm>
              <a:off x="512015" y="138960"/>
              <a:ext cx="766434" cy="673530"/>
            </a:xfrm>
            <a:custGeom>
              <a:avLst/>
              <a:gdLst/>
              <a:ahLst/>
              <a:cxnLst/>
              <a:rect l="l" t="t" r="r" b="b"/>
              <a:pathLst>
                <a:path w="22332" h="19625" extrusionOk="0">
                  <a:moveTo>
                    <a:pt x="0" y="13553"/>
                  </a:moveTo>
                  <a:cubicBezTo>
                    <a:pt x="14" y="13578"/>
                    <a:pt x="28" y="13604"/>
                    <a:pt x="41" y="13629"/>
                  </a:cubicBezTo>
                  <a:lnTo>
                    <a:pt x="41" y="13629"/>
                  </a:lnTo>
                  <a:cubicBezTo>
                    <a:pt x="28" y="13603"/>
                    <a:pt x="14" y="13578"/>
                    <a:pt x="0" y="13553"/>
                  </a:cubicBezTo>
                  <a:close/>
                  <a:moveTo>
                    <a:pt x="19544" y="0"/>
                  </a:moveTo>
                  <a:lnTo>
                    <a:pt x="19544" y="0"/>
                  </a:lnTo>
                  <a:cubicBezTo>
                    <a:pt x="20921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4" y="16393"/>
                  </a:cubicBezTo>
                  <a:cubicBezTo>
                    <a:pt x="4520" y="16393"/>
                    <a:pt x="3301" y="16164"/>
                    <a:pt x="2178" y="15629"/>
                  </a:cubicBezTo>
                  <a:cubicBezTo>
                    <a:pt x="1251" y="15198"/>
                    <a:pt x="658" y="14757"/>
                    <a:pt x="41" y="13629"/>
                  </a:cubicBezTo>
                  <a:lnTo>
                    <a:pt x="41" y="13629"/>
                  </a:lnTo>
                  <a:cubicBezTo>
                    <a:pt x="567" y="14600"/>
                    <a:pt x="1047" y="15436"/>
                    <a:pt x="1817" y="16261"/>
                  </a:cubicBezTo>
                  <a:cubicBezTo>
                    <a:pt x="3510" y="18100"/>
                    <a:pt x="5947" y="19150"/>
                    <a:pt x="8384" y="19499"/>
                  </a:cubicBezTo>
                  <a:cubicBezTo>
                    <a:pt x="8970" y="19583"/>
                    <a:pt x="9551" y="19624"/>
                    <a:pt x="10125" y="19624"/>
                  </a:cubicBezTo>
                  <a:cubicBezTo>
                    <a:pt x="16491" y="19624"/>
                    <a:pt x="21920" y="14610"/>
                    <a:pt x="22230" y="8057"/>
                  </a:cubicBezTo>
                  <a:cubicBezTo>
                    <a:pt x="22332" y="6263"/>
                    <a:pt x="22072" y="4469"/>
                    <a:pt x="21463" y="2776"/>
                  </a:cubicBezTo>
                  <a:cubicBezTo>
                    <a:pt x="21090" y="1693"/>
                    <a:pt x="20425" y="723"/>
                    <a:pt x="19544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9"/>
            <p:cNvSpPr/>
            <p:nvPr/>
          </p:nvSpPr>
          <p:spPr>
            <a:xfrm>
              <a:off x="1236579" y="342649"/>
              <a:ext cx="17469" cy="34114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69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91" y="768"/>
                    <a:pt x="170" y="870"/>
                  </a:cubicBezTo>
                  <a:cubicBezTo>
                    <a:pt x="215" y="915"/>
                    <a:pt x="272" y="960"/>
                    <a:pt x="328" y="994"/>
                  </a:cubicBezTo>
                  <a:cubicBezTo>
                    <a:pt x="373" y="937"/>
                    <a:pt x="407" y="881"/>
                    <a:pt x="441" y="813"/>
                  </a:cubicBezTo>
                  <a:cubicBezTo>
                    <a:pt x="486" y="700"/>
                    <a:pt x="509" y="565"/>
                    <a:pt x="486" y="452"/>
                  </a:cubicBezTo>
                  <a:cubicBezTo>
                    <a:pt x="464" y="328"/>
                    <a:pt x="418" y="215"/>
                    <a:pt x="328" y="125"/>
                  </a:cubicBezTo>
                  <a:cubicBezTo>
                    <a:pt x="283" y="69"/>
                    <a:pt x="238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9"/>
            <p:cNvSpPr/>
            <p:nvPr/>
          </p:nvSpPr>
          <p:spPr>
            <a:xfrm>
              <a:off x="1237368" y="299303"/>
              <a:ext cx="17469" cy="24813"/>
            </a:xfrm>
            <a:custGeom>
              <a:avLst/>
              <a:gdLst/>
              <a:ahLst/>
              <a:cxnLst/>
              <a:rect l="l" t="t" r="r" b="b"/>
              <a:pathLst>
                <a:path w="509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12" y="203"/>
                    <a:pt x="12" y="260"/>
                    <a:pt x="12" y="305"/>
                  </a:cubicBezTo>
                  <a:cubicBezTo>
                    <a:pt x="1" y="339"/>
                    <a:pt x="1" y="372"/>
                    <a:pt x="23" y="418"/>
                  </a:cubicBezTo>
                  <a:cubicBezTo>
                    <a:pt x="46" y="497"/>
                    <a:pt x="102" y="576"/>
                    <a:pt x="181" y="632"/>
                  </a:cubicBezTo>
                  <a:cubicBezTo>
                    <a:pt x="226" y="666"/>
                    <a:pt x="283" y="700"/>
                    <a:pt x="339" y="722"/>
                  </a:cubicBezTo>
                  <a:cubicBezTo>
                    <a:pt x="384" y="677"/>
                    <a:pt x="418" y="632"/>
                    <a:pt x="452" y="576"/>
                  </a:cubicBezTo>
                  <a:cubicBezTo>
                    <a:pt x="497" y="485"/>
                    <a:pt x="508" y="384"/>
                    <a:pt x="474" y="282"/>
                  </a:cubicBezTo>
                  <a:cubicBezTo>
                    <a:pt x="441" y="169"/>
                    <a:pt x="373" y="79"/>
                    <a:pt x="271" y="34"/>
                  </a:cubicBezTo>
                  <a:cubicBezTo>
                    <a:pt x="215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9"/>
            <p:cNvSpPr/>
            <p:nvPr/>
          </p:nvSpPr>
          <p:spPr>
            <a:xfrm>
              <a:off x="828411" y="777552"/>
              <a:ext cx="66238" cy="17091"/>
            </a:xfrm>
            <a:custGeom>
              <a:avLst/>
              <a:gdLst/>
              <a:ahLst/>
              <a:cxnLst/>
              <a:rect l="l" t="t" r="r" b="b"/>
              <a:pathLst>
                <a:path w="1930" h="498" extrusionOk="0">
                  <a:moveTo>
                    <a:pt x="328" y="1"/>
                  </a:moveTo>
                  <a:cubicBezTo>
                    <a:pt x="215" y="1"/>
                    <a:pt x="102" y="12"/>
                    <a:pt x="0" y="35"/>
                  </a:cubicBezTo>
                  <a:cubicBezTo>
                    <a:pt x="68" y="125"/>
                    <a:pt x="147" y="204"/>
                    <a:pt x="237" y="272"/>
                  </a:cubicBezTo>
                  <a:cubicBezTo>
                    <a:pt x="328" y="340"/>
                    <a:pt x="429" y="396"/>
                    <a:pt x="542" y="418"/>
                  </a:cubicBezTo>
                  <a:cubicBezTo>
                    <a:pt x="677" y="452"/>
                    <a:pt x="813" y="475"/>
                    <a:pt x="948" y="497"/>
                  </a:cubicBezTo>
                  <a:cubicBezTo>
                    <a:pt x="1185" y="486"/>
                    <a:pt x="1433" y="430"/>
                    <a:pt x="1648" y="328"/>
                  </a:cubicBezTo>
                  <a:cubicBezTo>
                    <a:pt x="1749" y="272"/>
                    <a:pt x="1840" y="215"/>
                    <a:pt x="1930" y="136"/>
                  </a:cubicBezTo>
                  <a:cubicBezTo>
                    <a:pt x="1817" y="91"/>
                    <a:pt x="1716" y="69"/>
                    <a:pt x="1603" y="57"/>
                  </a:cubicBezTo>
                  <a:cubicBezTo>
                    <a:pt x="1512" y="35"/>
                    <a:pt x="1400" y="35"/>
                    <a:pt x="1287" y="24"/>
                  </a:cubicBezTo>
                  <a:cubicBezTo>
                    <a:pt x="1185" y="12"/>
                    <a:pt x="1072" y="12"/>
                    <a:pt x="948" y="12"/>
                  </a:cubicBezTo>
                  <a:cubicBezTo>
                    <a:pt x="897" y="7"/>
                    <a:pt x="847" y="4"/>
                    <a:pt x="796" y="4"/>
                  </a:cubicBezTo>
                  <a:cubicBezTo>
                    <a:pt x="745" y="4"/>
                    <a:pt x="694" y="7"/>
                    <a:pt x="644" y="12"/>
                  </a:cubicBezTo>
                  <a:cubicBezTo>
                    <a:pt x="615" y="18"/>
                    <a:pt x="590" y="21"/>
                    <a:pt x="565" y="21"/>
                  </a:cubicBezTo>
                  <a:cubicBezTo>
                    <a:pt x="539" y="21"/>
                    <a:pt x="514" y="18"/>
                    <a:pt x="486" y="12"/>
                  </a:cubicBezTo>
                  <a:cubicBezTo>
                    <a:pt x="429" y="1"/>
                    <a:pt x="384" y="1"/>
                    <a:pt x="328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9"/>
            <p:cNvSpPr/>
            <p:nvPr/>
          </p:nvSpPr>
          <p:spPr>
            <a:xfrm>
              <a:off x="886515" y="758985"/>
              <a:ext cx="36825" cy="1668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2" y="0"/>
                  </a:moveTo>
                  <a:cubicBezTo>
                    <a:pt x="474" y="0"/>
                    <a:pt x="406" y="12"/>
                    <a:pt x="350" y="34"/>
                  </a:cubicBezTo>
                  <a:cubicBezTo>
                    <a:pt x="282" y="45"/>
                    <a:pt x="226" y="68"/>
                    <a:pt x="169" y="102"/>
                  </a:cubicBezTo>
                  <a:cubicBezTo>
                    <a:pt x="102" y="136"/>
                    <a:pt x="45" y="181"/>
                    <a:pt x="0" y="237"/>
                  </a:cubicBezTo>
                  <a:cubicBezTo>
                    <a:pt x="45" y="282"/>
                    <a:pt x="102" y="339"/>
                    <a:pt x="158" y="373"/>
                  </a:cubicBezTo>
                  <a:cubicBezTo>
                    <a:pt x="271" y="440"/>
                    <a:pt x="395" y="486"/>
                    <a:pt x="530" y="486"/>
                  </a:cubicBezTo>
                  <a:cubicBezTo>
                    <a:pt x="666" y="474"/>
                    <a:pt x="790" y="429"/>
                    <a:pt x="914" y="361"/>
                  </a:cubicBezTo>
                  <a:cubicBezTo>
                    <a:pt x="970" y="316"/>
                    <a:pt x="1027" y="271"/>
                    <a:pt x="1072" y="203"/>
                  </a:cubicBezTo>
                  <a:cubicBezTo>
                    <a:pt x="1016" y="158"/>
                    <a:pt x="959" y="113"/>
                    <a:pt x="903" y="79"/>
                  </a:cubicBezTo>
                  <a:cubicBezTo>
                    <a:pt x="790" y="23"/>
                    <a:pt x="666" y="0"/>
                    <a:pt x="54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9"/>
            <p:cNvSpPr/>
            <p:nvPr/>
          </p:nvSpPr>
          <p:spPr>
            <a:xfrm>
              <a:off x="591775" y="593219"/>
              <a:ext cx="48563" cy="17915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30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9"/>
            <p:cNvSpPr/>
            <p:nvPr/>
          </p:nvSpPr>
          <p:spPr>
            <a:xfrm>
              <a:off x="807098" y="581310"/>
              <a:ext cx="31986" cy="27078"/>
            </a:xfrm>
            <a:custGeom>
              <a:avLst/>
              <a:gdLst/>
              <a:ahLst/>
              <a:cxnLst/>
              <a:rect l="l" t="t" r="r" b="b"/>
              <a:pathLst>
                <a:path w="932" h="789" extrusionOk="0">
                  <a:moveTo>
                    <a:pt x="579" y="1"/>
                  </a:moveTo>
                  <a:cubicBezTo>
                    <a:pt x="547" y="1"/>
                    <a:pt x="513" y="7"/>
                    <a:pt x="475" y="20"/>
                  </a:cubicBezTo>
                  <a:cubicBezTo>
                    <a:pt x="452" y="20"/>
                    <a:pt x="441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7" y="788"/>
                    <a:pt x="435" y="789"/>
                    <a:pt x="443" y="789"/>
                  </a:cubicBezTo>
                  <a:cubicBezTo>
                    <a:pt x="867" y="789"/>
                    <a:pt x="932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9"/>
            <p:cNvSpPr/>
            <p:nvPr/>
          </p:nvSpPr>
          <p:spPr>
            <a:xfrm>
              <a:off x="974408" y="520049"/>
              <a:ext cx="31060" cy="27525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7" y="0"/>
                    <a:pt x="491" y="7"/>
                    <a:pt x="452" y="23"/>
                  </a:cubicBezTo>
                  <a:cubicBezTo>
                    <a:pt x="429" y="34"/>
                    <a:pt x="418" y="34"/>
                    <a:pt x="395" y="45"/>
                  </a:cubicBezTo>
                  <a:cubicBezTo>
                    <a:pt x="113" y="192"/>
                    <a:pt x="1" y="779"/>
                    <a:pt x="418" y="801"/>
                  </a:cubicBezTo>
                  <a:cubicBezTo>
                    <a:pt x="424" y="801"/>
                    <a:pt x="429" y="802"/>
                    <a:pt x="434" y="802"/>
                  </a:cubicBezTo>
                  <a:cubicBezTo>
                    <a:pt x="863" y="802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9"/>
            <p:cNvSpPr/>
            <p:nvPr/>
          </p:nvSpPr>
          <p:spPr>
            <a:xfrm>
              <a:off x="760080" y="631108"/>
              <a:ext cx="40292" cy="22617"/>
            </a:xfrm>
            <a:custGeom>
              <a:avLst/>
              <a:gdLst/>
              <a:ahLst/>
              <a:cxnLst/>
              <a:rect l="l" t="t" r="r" b="b"/>
              <a:pathLst>
                <a:path w="1174" h="659" extrusionOk="0">
                  <a:moveTo>
                    <a:pt x="702" y="1"/>
                  </a:moveTo>
                  <a:cubicBezTo>
                    <a:pt x="379" y="1"/>
                    <a:pt x="0" y="427"/>
                    <a:pt x="344" y="612"/>
                  </a:cubicBezTo>
                  <a:cubicBezTo>
                    <a:pt x="355" y="612"/>
                    <a:pt x="378" y="623"/>
                    <a:pt x="389" y="634"/>
                  </a:cubicBezTo>
                  <a:cubicBezTo>
                    <a:pt x="432" y="651"/>
                    <a:pt x="479" y="658"/>
                    <a:pt x="529" y="658"/>
                  </a:cubicBezTo>
                  <a:cubicBezTo>
                    <a:pt x="819" y="658"/>
                    <a:pt x="1173" y="395"/>
                    <a:pt x="942" y="115"/>
                  </a:cubicBezTo>
                  <a:cubicBezTo>
                    <a:pt x="878" y="34"/>
                    <a:pt x="792" y="1"/>
                    <a:pt x="70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9"/>
            <p:cNvSpPr/>
            <p:nvPr/>
          </p:nvSpPr>
          <p:spPr>
            <a:xfrm>
              <a:off x="903160" y="524888"/>
              <a:ext cx="29138" cy="28142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56" y="819"/>
                    <a:pt x="448" y="819"/>
                  </a:cubicBezTo>
                  <a:cubicBezTo>
                    <a:pt x="499" y="819"/>
                    <a:pt x="553" y="799"/>
                    <a:pt x="610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9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9"/>
            <p:cNvSpPr/>
            <p:nvPr/>
          </p:nvSpPr>
          <p:spPr>
            <a:xfrm>
              <a:off x="583298" y="543489"/>
              <a:ext cx="39022" cy="21862"/>
            </a:xfrm>
            <a:custGeom>
              <a:avLst/>
              <a:gdLst/>
              <a:ahLst/>
              <a:cxnLst/>
              <a:rect l="l" t="t" r="r" b="b"/>
              <a:pathLst>
                <a:path w="1137" h="637" extrusionOk="0">
                  <a:moveTo>
                    <a:pt x="579" y="1"/>
                  </a:moveTo>
                  <a:cubicBezTo>
                    <a:pt x="304" y="1"/>
                    <a:pt x="1" y="207"/>
                    <a:pt x="169" y="491"/>
                  </a:cubicBezTo>
                  <a:cubicBezTo>
                    <a:pt x="235" y="595"/>
                    <a:pt x="338" y="636"/>
                    <a:pt x="447" y="636"/>
                  </a:cubicBezTo>
                  <a:cubicBezTo>
                    <a:pt x="764" y="636"/>
                    <a:pt x="1137" y="283"/>
                    <a:pt x="835" y="73"/>
                  </a:cubicBezTo>
                  <a:lnTo>
                    <a:pt x="789" y="50"/>
                  </a:lnTo>
                  <a:cubicBezTo>
                    <a:pt x="728" y="16"/>
                    <a:pt x="655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9"/>
            <p:cNvSpPr/>
            <p:nvPr/>
          </p:nvSpPr>
          <p:spPr>
            <a:xfrm>
              <a:off x="519360" y="423541"/>
              <a:ext cx="37203" cy="26118"/>
            </a:xfrm>
            <a:custGeom>
              <a:avLst/>
              <a:gdLst/>
              <a:ahLst/>
              <a:cxnLst/>
              <a:rect l="l" t="t" r="r" b="b"/>
              <a:pathLst>
                <a:path w="1084" h="761" extrusionOk="0">
                  <a:moveTo>
                    <a:pt x="656" y="1"/>
                  </a:moveTo>
                  <a:cubicBezTo>
                    <a:pt x="645" y="1"/>
                    <a:pt x="633" y="1"/>
                    <a:pt x="621" y="2"/>
                  </a:cubicBezTo>
                  <a:cubicBezTo>
                    <a:pt x="610" y="2"/>
                    <a:pt x="587" y="2"/>
                    <a:pt x="576" y="14"/>
                  </a:cubicBezTo>
                  <a:cubicBezTo>
                    <a:pt x="271" y="81"/>
                    <a:pt x="1" y="623"/>
                    <a:pt x="396" y="747"/>
                  </a:cubicBezTo>
                  <a:cubicBezTo>
                    <a:pt x="427" y="756"/>
                    <a:pt x="458" y="761"/>
                    <a:pt x="487" y="761"/>
                  </a:cubicBezTo>
                  <a:cubicBezTo>
                    <a:pt x="881" y="761"/>
                    <a:pt x="1084" y="1"/>
                    <a:pt x="65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9"/>
            <p:cNvSpPr/>
            <p:nvPr/>
          </p:nvSpPr>
          <p:spPr>
            <a:xfrm>
              <a:off x="1146180" y="179766"/>
              <a:ext cx="29996" cy="28417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9" y="0"/>
                  </a:moveTo>
                  <a:cubicBezTo>
                    <a:pt x="459" y="0"/>
                    <a:pt x="415" y="10"/>
                    <a:pt x="367" y="30"/>
                  </a:cubicBezTo>
                  <a:cubicBezTo>
                    <a:pt x="0" y="190"/>
                    <a:pt x="221" y="827"/>
                    <a:pt x="507" y="827"/>
                  </a:cubicBezTo>
                  <a:cubicBezTo>
                    <a:pt x="564" y="827"/>
                    <a:pt x="624" y="801"/>
                    <a:pt x="683" y="741"/>
                  </a:cubicBezTo>
                  <a:cubicBezTo>
                    <a:pt x="694" y="730"/>
                    <a:pt x="705" y="718"/>
                    <a:pt x="705" y="696"/>
                  </a:cubicBezTo>
                  <a:cubicBezTo>
                    <a:pt x="874" y="488"/>
                    <a:pt x="790" y="0"/>
                    <a:pt x="4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9"/>
            <p:cNvSpPr/>
            <p:nvPr/>
          </p:nvSpPr>
          <p:spPr>
            <a:xfrm>
              <a:off x="649981" y="638075"/>
              <a:ext cx="30133" cy="26564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2" y="0"/>
                    <a:pt x="288" y="34"/>
                    <a:pt x="223" y="116"/>
                  </a:cubicBezTo>
                  <a:cubicBezTo>
                    <a:pt x="1" y="387"/>
                    <a:pt x="361" y="773"/>
                    <a:pt x="621" y="773"/>
                  </a:cubicBezTo>
                  <a:cubicBezTo>
                    <a:pt x="717" y="773"/>
                    <a:pt x="799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8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9"/>
            <p:cNvSpPr/>
            <p:nvPr/>
          </p:nvSpPr>
          <p:spPr>
            <a:xfrm>
              <a:off x="887442" y="599019"/>
              <a:ext cx="40292" cy="22548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39" y="0"/>
                  </a:moveTo>
                  <a:cubicBezTo>
                    <a:pt x="350" y="0"/>
                    <a:pt x="0" y="271"/>
                    <a:pt x="233" y="543"/>
                  </a:cubicBezTo>
                  <a:cubicBezTo>
                    <a:pt x="298" y="623"/>
                    <a:pt x="384" y="656"/>
                    <a:pt x="474" y="656"/>
                  </a:cubicBezTo>
                  <a:cubicBezTo>
                    <a:pt x="799" y="656"/>
                    <a:pt x="1173" y="223"/>
                    <a:pt x="819" y="46"/>
                  </a:cubicBezTo>
                  <a:cubicBezTo>
                    <a:pt x="808" y="35"/>
                    <a:pt x="785" y="24"/>
                    <a:pt x="774" y="24"/>
                  </a:cubicBezTo>
                  <a:cubicBezTo>
                    <a:pt x="733" y="8"/>
                    <a:pt x="687" y="0"/>
                    <a:pt x="6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9"/>
            <p:cNvSpPr/>
            <p:nvPr/>
          </p:nvSpPr>
          <p:spPr>
            <a:xfrm>
              <a:off x="528729" y="359397"/>
              <a:ext cx="40669" cy="22926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11" y="1"/>
                  </a:moveTo>
                  <a:cubicBezTo>
                    <a:pt x="382" y="1"/>
                    <a:pt x="0" y="467"/>
                    <a:pt x="371" y="630"/>
                  </a:cubicBezTo>
                  <a:cubicBezTo>
                    <a:pt x="382" y="641"/>
                    <a:pt x="405" y="641"/>
                    <a:pt x="416" y="653"/>
                  </a:cubicBezTo>
                  <a:cubicBezTo>
                    <a:pt x="451" y="663"/>
                    <a:pt x="488" y="668"/>
                    <a:pt x="527" y="668"/>
                  </a:cubicBezTo>
                  <a:cubicBezTo>
                    <a:pt x="824" y="668"/>
                    <a:pt x="1185" y="379"/>
                    <a:pt x="935" y="100"/>
                  </a:cubicBezTo>
                  <a:cubicBezTo>
                    <a:pt x="872" y="30"/>
                    <a:pt x="793" y="1"/>
                    <a:pt x="71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9"/>
            <p:cNvSpPr/>
            <p:nvPr/>
          </p:nvSpPr>
          <p:spPr>
            <a:xfrm>
              <a:off x="1134511" y="282280"/>
              <a:ext cx="36585" cy="21072"/>
            </a:xfrm>
            <a:custGeom>
              <a:avLst/>
              <a:gdLst/>
              <a:ahLst/>
              <a:cxnLst/>
              <a:rect l="l" t="t" r="r" b="b"/>
              <a:pathLst>
                <a:path w="1066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3" y="614"/>
                  </a:cubicBezTo>
                  <a:cubicBezTo>
                    <a:pt x="736" y="614"/>
                    <a:pt x="1066" y="366"/>
                    <a:pt x="831" y="124"/>
                  </a:cubicBezTo>
                  <a:lnTo>
                    <a:pt x="786" y="90"/>
                  </a:lnTo>
                  <a:cubicBezTo>
                    <a:pt x="712" y="30"/>
                    <a:pt x="603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9"/>
            <p:cNvSpPr/>
            <p:nvPr/>
          </p:nvSpPr>
          <p:spPr>
            <a:xfrm>
              <a:off x="1169792" y="230594"/>
              <a:ext cx="29961" cy="22342"/>
            </a:xfrm>
            <a:custGeom>
              <a:avLst/>
              <a:gdLst/>
              <a:ahLst/>
              <a:cxnLst/>
              <a:rect l="l" t="t" r="r" b="b"/>
              <a:pathLst>
                <a:path w="873" h="651" extrusionOk="0">
                  <a:moveTo>
                    <a:pt x="310" y="1"/>
                  </a:moveTo>
                  <a:cubicBezTo>
                    <a:pt x="153" y="1"/>
                    <a:pt x="17" y="80"/>
                    <a:pt x="6" y="276"/>
                  </a:cubicBezTo>
                  <a:cubicBezTo>
                    <a:pt x="0" y="524"/>
                    <a:pt x="251" y="651"/>
                    <a:pt x="474" y="651"/>
                  </a:cubicBezTo>
                  <a:cubicBezTo>
                    <a:pt x="686" y="651"/>
                    <a:pt x="873" y="535"/>
                    <a:pt x="785" y="298"/>
                  </a:cubicBezTo>
                  <a:cubicBezTo>
                    <a:pt x="785" y="287"/>
                    <a:pt x="773" y="276"/>
                    <a:pt x="762" y="253"/>
                  </a:cubicBezTo>
                  <a:cubicBezTo>
                    <a:pt x="690" y="103"/>
                    <a:pt x="487" y="1"/>
                    <a:pt x="31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9"/>
            <p:cNvSpPr/>
            <p:nvPr/>
          </p:nvSpPr>
          <p:spPr>
            <a:xfrm>
              <a:off x="669818" y="587282"/>
              <a:ext cx="28623" cy="28074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9" y="0"/>
                  </a:moveTo>
                  <a:cubicBezTo>
                    <a:pt x="361" y="0"/>
                    <a:pt x="309" y="19"/>
                    <a:pt x="254" y="61"/>
                  </a:cubicBezTo>
                  <a:cubicBezTo>
                    <a:pt x="232" y="61"/>
                    <a:pt x="221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9"/>
            <p:cNvSpPr/>
            <p:nvPr/>
          </p:nvSpPr>
          <p:spPr>
            <a:xfrm>
              <a:off x="1098029" y="170362"/>
              <a:ext cx="34938" cy="21141"/>
            </a:xfrm>
            <a:custGeom>
              <a:avLst/>
              <a:gdLst/>
              <a:ahLst/>
              <a:cxnLst/>
              <a:rect l="l" t="t" r="r" b="b"/>
              <a:pathLst>
                <a:path w="1018" h="616" extrusionOk="0">
                  <a:moveTo>
                    <a:pt x="583" y="0"/>
                  </a:moveTo>
                  <a:cubicBezTo>
                    <a:pt x="302" y="0"/>
                    <a:pt x="0" y="211"/>
                    <a:pt x="201" y="462"/>
                  </a:cubicBezTo>
                  <a:cubicBezTo>
                    <a:pt x="213" y="473"/>
                    <a:pt x="224" y="485"/>
                    <a:pt x="235" y="496"/>
                  </a:cubicBezTo>
                  <a:cubicBezTo>
                    <a:pt x="318" y="575"/>
                    <a:pt x="451" y="615"/>
                    <a:pt x="580" y="615"/>
                  </a:cubicBezTo>
                  <a:cubicBezTo>
                    <a:pt x="804" y="615"/>
                    <a:pt x="1018" y="494"/>
                    <a:pt x="946" y="236"/>
                  </a:cubicBezTo>
                  <a:cubicBezTo>
                    <a:pt x="897" y="68"/>
                    <a:pt x="744" y="0"/>
                    <a:pt x="5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9"/>
            <p:cNvSpPr/>
            <p:nvPr/>
          </p:nvSpPr>
          <p:spPr>
            <a:xfrm>
              <a:off x="1046789" y="483841"/>
              <a:ext cx="29172" cy="28005"/>
            </a:xfrm>
            <a:custGeom>
              <a:avLst/>
              <a:gdLst/>
              <a:ahLst/>
              <a:cxnLst/>
              <a:rect l="l" t="t" r="r" b="b"/>
              <a:pathLst>
                <a:path w="850" h="816" extrusionOk="0">
                  <a:moveTo>
                    <a:pt x="501" y="0"/>
                  </a:moveTo>
                  <a:cubicBezTo>
                    <a:pt x="469" y="0"/>
                    <a:pt x="434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4" y="728"/>
                    <a:pt x="645" y="716"/>
                  </a:cubicBezTo>
                  <a:cubicBezTo>
                    <a:pt x="850" y="512"/>
                    <a:pt x="813" y="0"/>
                    <a:pt x="5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9"/>
            <p:cNvSpPr/>
            <p:nvPr/>
          </p:nvSpPr>
          <p:spPr>
            <a:xfrm>
              <a:off x="964387" y="477321"/>
              <a:ext cx="35830" cy="21107"/>
            </a:xfrm>
            <a:custGeom>
              <a:avLst/>
              <a:gdLst/>
              <a:ahLst/>
              <a:cxnLst/>
              <a:rect l="l" t="t" r="r" b="b"/>
              <a:pathLst>
                <a:path w="1044" h="615" extrusionOk="0">
                  <a:moveTo>
                    <a:pt x="461" y="0"/>
                  </a:moveTo>
                  <a:cubicBezTo>
                    <a:pt x="227" y="0"/>
                    <a:pt x="1" y="128"/>
                    <a:pt x="89" y="387"/>
                  </a:cubicBezTo>
                  <a:cubicBezTo>
                    <a:pt x="141" y="549"/>
                    <a:pt x="287" y="614"/>
                    <a:pt x="441" y="614"/>
                  </a:cubicBezTo>
                  <a:cubicBezTo>
                    <a:pt x="729" y="614"/>
                    <a:pt x="1043" y="389"/>
                    <a:pt x="823" y="139"/>
                  </a:cubicBezTo>
                  <a:lnTo>
                    <a:pt x="789" y="105"/>
                  </a:lnTo>
                  <a:cubicBezTo>
                    <a:pt x="708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9"/>
            <p:cNvSpPr/>
            <p:nvPr/>
          </p:nvSpPr>
          <p:spPr>
            <a:xfrm>
              <a:off x="1068514" y="120084"/>
              <a:ext cx="31986" cy="27456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7" y="0"/>
                    <a:pt x="512" y="7"/>
                    <a:pt x="475" y="20"/>
                  </a:cubicBezTo>
                  <a:cubicBezTo>
                    <a:pt x="452" y="20"/>
                    <a:pt x="441" y="31"/>
                    <a:pt x="429" y="43"/>
                  </a:cubicBezTo>
                  <a:cubicBezTo>
                    <a:pt x="147" y="178"/>
                    <a:pt x="1" y="765"/>
                    <a:pt x="429" y="799"/>
                  </a:cubicBezTo>
                  <a:cubicBezTo>
                    <a:pt x="437" y="799"/>
                    <a:pt x="445" y="800"/>
                    <a:pt x="453" y="800"/>
                  </a:cubicBezTo>
                  <a:cubicBezTo>
                    <a:pt x="868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9"/>
            <p:cNvSpPr/>
            <p:nvPr/>
          </p:nvSpPr>
          <p:spPr>
            <a:xfrm>
              <a:off x="1148685" y="343850"/>
              <a:ext cx="31403" cy="27525"/>
            </a:xfrm>
            <a:custGeom>
              <a:avLst/>
              <a:gdLst/>
              <a:ahLst/>
              <a:cxnLst/>
              <a:rect l="l" t="t" r="r" b="b"/>
              <a:pathLst>
                <a:path w="915" h="802" extrusionOk="0">
                  <a:moveTo>
                    <a:pt x="561" y="0"/>
                  </a:moveTo>
                  <a:cubicBezTo>
                    <a:pt x="528" y="0"/>
                    <a:pt x="492" y="7"/>
                    <a:pt x="452" y="22"/>
                  </a:cubicBezTo>
                  <a:lnTo>
                    <a:pt x="407" y="45"/>
                  </a:lnTo>
                  <a:cubicBezTo>
                    <a:pt x="125" y="192"/>
                    <a:pt x="0" y="778"/>
                    <a:pt x="429" y="801"/>
                  </a:cubicBezTo>
                  <a:cubicBezTo>
                    <a:pt x="435" y="801"/>
                    <a:pt x="440" y="801"/>
                    <a:pt x="445" y="801"/>
                  </a:cubicBezTo>
                  <a:cubicBezTo>
                    <a:pt x="865" y="801"/>
                    <a:pt x="914" y="0"/>
                    <a:pt x="5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9"/>
            <p:cNvSpPr/>
            <p:nvPr/>
          </p:nvSpPr>
          <p:spPr>
            <a:xfrm>
              <a:off x="532058" y="521181"/>
              <a:ext cx="29927" cy="27628"/>
            </a:xfrm>
            <a:custGeom>
              <a:avLst/>
              <a:gdLst/>
              <a:ahLst/>
              <a:cxnLst/>
              <a:rect l="l" t="t" r="r" b="b"/>
              <a:pathLst>
                <a:path w="872" h="805" extrusionOk="0">
                  <a:moveTo>
                    <a:pt x="443" y="1"/>
                  </a:moveTo>
                  <a:cubicBezTo>
                    <a:pt x="12" y="1"/>
                    <a:pt x="1" y="805"/>
                    <a:pt x="343" y="805"/>
                  </a:cubicBezTo>
                  <a:cubicBezTo>
                    <a:pt x="377" y="805"/>
                    <a:pt x="414" y="797"/>
                    <a:pt x="454" y="779"/>
                  </a:cubicBezTo>
                  <a:cubicBezTo>
                    <a:pt x="477" y="768"/>
                    <a:pt x="488" y="757"/>
                    <a:pt x="499" y="757"/>
                  </a:cubicBezTo>
                  <a:cubicBezTo>
                    <a:pt x="770" y="599"/>
                    <a:pt x="872" y="1"/>
                    <a:pt x="44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9"/>
            <p:cNvSpPr/>
            <p:nvPr/>
          </p:nvSpPr>
          <p:spPr>
            <a:xfrm>
              <a:off x="1120680" y="134086"/>
              <a:ext cx="34938" cy="2117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8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17" y="548"/>
                    <a:pt x="270" y="616"/>
                    <a:pt x="431" y="616"/>
                  </a:cubicBezTo>
                  <a:cubicBezTo>
                    <a:pt x="712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83" y="120"/>
                  </a:cubicBezTo>
                  <a:cubicBezTo>
                    <a:pt x="700" y="41"/>
                    <a:pt x="567" y="1"/>
                    <a:pt x="43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9"/>
            <p:cNvSpPr/>
            <p:nvPr/>
          </p:nvSpPr>
          <p:spPr>
            <a:xfrm>
              <a:off x="1068720" y="427659"/>
              <a:ext cx="30236" cy="22033"/>
            </a:xfrm>
            <a:custGeom>
              <a:avLst/>
              <a:gdLst/>
              <a:ahLst/>
              <a:cxnLst/>
              <a:rect l="l" t="t" r="r" b="b"/>
              <a:pathLst>
                <a:path w="881" h="642" extrusionOk="0">
                  <a:moveTo>
                    <a:pt x="418" y="1"/>
                  </a:moveTo>
                  <a:cubicBezTo>
                    <a:pt x="198" y="1"/>
                    <a:pt x="0" y="119"/>
                    <a:pt x="96" y="356"/>
                  </a:cubicBezTo>
                  <a:cubicBezTo>
                    <a:pt x="96" y="367"/>
                    <a:pt x="107" y="379"/>
                    <a:pt x="119" y="401"/>
                  </a:cubicBezTo>
                  <a:cubicBezTo>
                    <a:pt x="196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80" y="119"/>
                    <a:pt x="638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9"/>
            <p:cNvSpPr/>
            <p:nvPr/>
          </p:nvSpPr>
          <p:spPr>
            <a:xfrm>
              <a:off x="612435" y="58308"/>
              <a:ext cx="288082" cy="233513"/>
            </a:xfrm>
            <a:custGeom>
              <a:avLst/>
              <a:gdLst/>
              <a:ahLst/>
              <a:cxnLst/>
              <a:rect l="l" t="t" r="r" b="b"/>
              <a:pathLst>
                <a:path w="8394" h="6804" extrusionOk="0">
                  <a:moveTo>
                    <a:pt x="5934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10" y="6803"/>
                  </a:cubicBezTo>
                  <a:cubicBezTo>
                    <a:pt x="5641" y="6803"/>
                    <a:pt x="5930" y="6750"/>
                    <a:pt x="6147" y="6638"/>
                  </a:cubicBezTo>
                  <a:lnTo>
                    <a:pt x="8042" y="2723"/>
                  </a:lnTo>
                  <a:cubicBezTo>
                    <a:pt x="8393" y="749"/>
                    <a:pt x="7332" y="1"/>
                    <a:pt x="5934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9"/>
            <p:cNvSpPr/>
            <p:nvPr/>
          </p:nvSpPr>
          <p:spPr>
            <a:xfrm>
              <a:off x="637489" y="50826"/>
              <a:ext cx="259494" cy="242574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39" y="0"/>
                  </a:moveTo>
                  <a:cubicBezTo>
                    <a:pt x="5062" y="0"/>
                    <a:pt x="4986" y="2"/>
                    <a:pt x="4909" y="7"/>
                  </a:cubicBezTo>
                  <a:cubicBezTo>
                    <a:pt x="4142" y="63"/>
                    <a:pt x="3397" y="255"/>
                    <a:pt x="2708" y="582"/>
                  </a:cubicBezTo>
                  <a:cubicBezTo>
                    <a:pt x="2020" y="898"/>
                    <a:pt x="1388" y="1338"/>
                    <a:pt x="869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52" y="2410"/>
                    <a:pt x="395" y="2501"/>
                    <a:pt x="361" y="2580"/>
                  </a:cubicBezTo>
                  <a:cubicBezTo>
                    <a:pt x="305" y="2670"/>
                    <a:pt x="271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79" y="4408"/>
                    <a:pt x="226" y="4791"/>
                    <a:pt x="452" y="5107"/>
                  </a:cubicBezTo>
                  <a:cubicBezTo>
                    <a:pt x="677" y="5423"/>
                    <a:pt x="948" y="5694"/>
                    <a:pt x="1253" y="5931"/>
                  </a:cubicBezTo>
                  <a:cubicBezTo>
                    <a:pt x="1840" y="6382"/>
                    <a:pt x="2528" y="6710"/>
                    <a:pt x="3250" y="6902"/>
                  </a:cubicBezTo>
                  <a:cubicBezTo>
                    <a:pt x="3600" y="6992"/>
                    <a:pt x="3972" y="7048"/>
                    <a:pt x="4345" y="7060"/>
                  </a:cubicBezTo>
                  <a:cubicBezTo>
                    <a:pt x="4400" y="7065"/>
                    <a:pt x="4456" y="7067"/>
                    <a:pt x="4512" y="7067"/>
                  </a:cubicBezTo>
                  <a:cubicBezTo>
                    <a:pt x="4819" y="7067"/>
                    <a:pt x="5130" y="6990"/>
                    <a:pt x="5417" y="6856"/>
                  </a:cubicBezTo>
                  <a:lnTo>
                    <a:pt x="5417" y="6856"/>
                  </a:lnTo>
                  <a:cubicBezTo>
                    <a:pt x="5176" y="6942"/>
                    <a:pt x="4930" y="6984"/>
                    <a:pt x="4683" y="6984"/>
                  </a:cubicBezTo>
                  <a:cubicBezTo>
                    <a:pt x="4570" y="6984"/>
                    <a:pt x="4458" y="6976"/>
                    <a:pt x="4345" y="6958"/>
                  </a:cubicBezTo>
                  <a:cubicBezTo>
                    <a:pt x="3984" y="6913"/>
                    <a:pt x="3634" y="6834"/>
                    <a:pt x="3295" y="6710"/>
                  </a:cubicBezTo>
                  <a:cubicBezTo>
                    <a:pt x="2618" y="6484"/>
                    <a:pt x="1998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85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80" y="2580"/>
                  </a:cubicBezTo>
                  <a:cubicBezTo>
                    <a:pt x="971" y="2433"/>
                    <a:pt x="1084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40" y="445"/>
                    <a:pt x="5244" y="445"/>
                  </a:cubicBezTo>
                  <a:cubicBezTo>
                    <a:pt x="5826" y="445"/>
                    <a:pt x="6409" y="589"/>
                    <a:pt x="6782" y="1000"/>
                  </a:cubicBezTo>
                  <a:cubicBezTo>
                    <a:pt x="6996" y="1248"/>
                    <a:pt x="7132" y="1553"/>
                    <a:pt x="7177" y="1880"/>
                  </a:cubicBezTo>
                  <a:cubicBezTo>
                    <a:pt x="7222" y="2219"/>
                    <a:pt x="7211" y="2568"/>
                    <a:pt x="7166" y="2918"/>
                  </a:cubicBezTo>
                  <a:lnTo>
                    <a:pt x="7166" y="2862"/>
                  </a:lnTo>
                  <a:cubicBezTo>
                    <a:pt x="6872" y="3528"/>
                    <a:pt x="6568" y="4182"/>
                    <a:pt x="6274" y="4848"/>
                  </a:cubicBezTo>
                  <a:cubicBezTo>
                    <a:pt x="5981" y="5514"/>
                    <a:pt x="5699" y="6179"/>
                    <a:pt x="5417" y="6856"/>
                  </a:cubicBezTo>
                  <a:cubicBezTo>
                    <a:pt x="5766" y="6224"/>
                    <a:pt x="6105" y="5570"/>
                    <a:pt x="6455" y="4938"/>
                  </a:cubicBezTo>
                  <a:cubicBezTo>
                    <a:pt x="6793" y="4295"/>
                    <a:pt x="7121" y="3652"/>
                    <a:pt x="7459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38" y="1824"/>
                  </a:cubicBezTo>
                  <a:cubicBezTo>
                    <a:pt x="7504" y="1417"/>
                    <a:pt x="7346" y="1034"/>
                    <a:pt x="7087" y="718"/>
                  </a:cubicBezTo>
                  <a:cubicBezTo>
                    <a:pt x="6805" y="424"/>
                    <a:pt x="6455" y="210"/>
                    <a:pt x="6060" y="108"/>
                  </a:cubicBezTo>
                  <a:cubicBezTo>
                    <a:pt x="5753" y="36"/>
                    <a:pt x="5446" y="0"/>
                    <a:pt x="51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9"/>
            <p:cNvSpPr/>
            <p:nvPr/>
          </p:nvSpPr>
          <p:spPr>
            <a:xfrm>
              <a:off x="521316" y="170774"/>
              <a:ext cx="321441" cy="242471"/>
            </a:xfrm>
            <a:custGeom>
              <a:avLst/>
              <a:gdLst/>
              <a:ahLst/>
              <a:cxnLst/>
              <a:rect l="l" t="t" r="r" b="b"/>
              <a:pathLst>
                <a:path w="9366" h="7065" extrusionOk="0">
                  <a:moveTo>
                    <a:pt x="5852" y="1"/>
                  </a:moveTo>
                  <a:cubicBezTo>
                    <a:pt x="5698" y="1"/>
                    <a:pt x="5537" y="17"/>
                    <a:pt x="5371" y="55"/>
                  </a:cubicBezTo>
                  <a:cubicBezTo>
                    <a:pt x="4186" y="326"/>
                    <a:pt x="3047" y="1003"/>
                    <a:pt x="2144" y="1770"/>
                  </a:cubicBezTo>
                  <a:cubicBezTo>
                    <a:pt x="1004" y="2763"/>
                    <a:pt x="0" y="4738"/>
                    <a:pt x="1106" y="6149"/>
                  </a:cubicBezTo>
                  <a:cubicBezTo>
                    <a:pt x="1648" y="6820"/>
                    <a:pt x="2449" y="7064"/>
                    <a:pt x="3282" y="7064"/>
                  </a:cubicBezTo>
                  <a:cubicBezTo>
                    <a:pt x="4129" y="7064"/>
                    <a:pt x="5010" y="6811"/>
                    <a:pt x="5687" y="6498"/>
                  </a:cubicBezTo>
                  <a:cubicBezTo>
                    <a:pt x="7459" y="5720"/>
                    <a:pt x="9366" y="3869"/>
                    <a:pt x="8237" y="1759"/>
                  </a:cubicBezTo>
                  <a:lnTo>
                    <a:pt x="7662" y="755"/>
                  </a:lnTo>
                  <a:cubicBezTo>
                    <a:pt x="7662" y="755"/>
                    <a:pt x="6900" y="1"/>
                    <a:pt x="585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9"/>
            <p:cNvSpPr/>
            <p:nvPr/>
          </p:nvSpPr>
          <p:spPr>
            <a:xfrm>
              <a:off x="533293" y="168338"/>
              <a:ext cx="287396" cy="252630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23" y="1"/>
                  </a:moveTo>
                  <a:cubicBezTo>
                    <a:pt x="5399" y="1"/>
                    <a:pt x="5374" y="1"/>
                    <a:pt x="5350" y="2"/>
                  </a:cubicBezTo>
                  <a:cubicBezTo>
                    <a:pt x="5225" y="13"/>
                    <a:pt x="5124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20" y="273"/>
                    <a:pt x="3883" y="374"/>
                  </a:cubicBezTo>
                  <a:cubicBezTo>
                    <a:pt x="3634" y="499"/>
                    <a:pt x="3341" y="589"/>
                    <a:pt x="3093" y="747"/>
                  </a:cubicBezTo>
                  <a:cubicBezTo>
                    <a:pt x="2833" y="905"/>
                    <a:pt x="2551" y="1040"/>
                    <a:pt x="2303" y="1232"/>
                  </a:cubicBezTo>
                  <a:cubicBezTo>
                    <a:pt x="2043" y="1435"/>
                    <a:pt x="1772" y="1604"/>
                    <a:pt x="1513" y="1830"/>
                  </a:cubicBezTo>
                  <a:cubicBezTo>
                    <a:pt x="1265" y="2078"/>
                    <a:pt x="1028" y="2338"/>
                    <a:pt x="825" y="2620"/>
                  </a:cubicBezTo>
                  <a:cubicBezTo>
                    <a:pt x="430" y="3207"/>
                    <a:pt x="102" y="3895"/>
                    <a:pt x="57" y="4685"/>
                  </a:cubicBezTo>
                  <a:cubicBezTo>
                    <a:pt x="1" y="5497"/>
                    <a:pt x="351" y="6276"/>
                    <a:pt x="994" y="6784"/>
                  </a:cubicBezTo>
                  <a:cubicBezTo>
                    <a:pt x="1553" y="7208"/>
                    <a:pt x="2237" y="7361"/>
                    <a:pt x="2888" y="7361"/>
                  </a:cubicBezTo>
                  <a:cubicBezTo>
                    <a:pt x="2999" y="7361"/>
                    <a:pt x="3109" y="7356"/>
                    <a:pt x="3217" y="7348"/>
                  </a:cubicBezTo>
                  <a:cubicBezTo>
                    <a:pt x="3939" y="7292"/>
                    <a:pt x="4650" y="7111"/>
                    <a:pt x="5316" y="6806"/>
                  </a:cubicBezTo>
                  <a:cubicBezTo>
                    <a:pt x="5474" y="6739"/>
                    <a:pt x="5620" y="6682"/>
                    <a:pt x="5778" y="6592"/>
                  </a:cubicBezTo>
                  <a:cubicBezTo>
                    <a:pt x="5925" y="6502"/>
                    <a:pt x="6083" y="6423"/>
                    <a:pt x="6230" y="6332"/>
                  </a:cubicBezTo>
                  <a:cubicBezTo>
                    <a:pt x="6501" y="6152"/>
                    <a:pt x="6771" y="5949"/>
                    <a:pt x="7008" y="5723"/>
                  </a:cubicBezTo>
                  <a:cubicBezTo>
                    <a:pt x="7471" y="5328"/>
                    <a:pt x="7843" y="4832"/>
                    <a:pt x="8103" y="4279"/>
                  </a:cubicBezTo>
                  <a:cubicBezTo>
                    <a:pt x="8317" y="3793"/>
                    <a:pt x="8374" y="3263"/>
                    <a:pt x="8283" y="2755"/>
                  </a:cubicBezTo>
                  <a:cubicBezTo>
                    <a:pt x="8216" y="2372"/>
                    <a:pt x="8058" y="1999"/>
                    <a:pt x="7843" y="1672"/>
                  </a:cubicBezTo>
                  <a:lnTo>
                    <a:pt x="7313" y="826"/>
                  </a:lnTo>
                  <a:lnTo>
                    <a:pt x="7313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94" y="5464"/>
                  </a:cubicBezTo>
                  <a:cubicBezTo>
                    <a:pt x="6546" y="5655"/>
                    <a:pt x="6297" y="5836"/>
                    <a:pt x="6027" y="5994"/>
                  </a:cubicBezTo>
                  <a:cubicBezTo>
                    <a:pt x="5880" y="6073"/>
                    <a:pt x="5744" y="6152"/>
                    <a:pt x="5598" y="6220"/>
                  </a:cubicBezTo>
                  <a:cubicBezTo>
                    <a:pt x="5451" y="6287"/>
                    <a:pt x="5282" y="6366"/>
                    <a:pt x="5146" y="6423"/>
                  </a:cubicBezTo>
                  <a:cubicBezTo>
                    <a:pt x="4526" y="6694"/>
                    <a:pt x="3860" y="6863"/>
                    <a:pt x="3183" y="6897"/>
                  </a:cubicBezTo>
                  <a:cubicBezTo>
                    <a:pt x="3105" y="6902"/>
                    <a:pt x="3026" y="6905"/>
                    <a:pt x="2947" y="6905"/>
                  </a:cubicBezTo>
                  <a:cubicBezTo>
                    <a:pt x="2347" y="6905"/>
                    <a:pt x="1748" y="6749"/>
                    <a:pt x="1299" y="6400"/>
                  </a:cubicBezTo>
                  <a:cubicBezTo>
                    <a:pt x="757" y="6005"/>
                    <a:pt x="463" y="5362"/>
                    <a:pt x="497" y="4696"/>
                  </a:cubicBezTo>
                  <a:cubicBezTo>
                    <a:pt x="520" y="4042"/>
                    <a:pt x="813" y="3399"/>
                    <a:pt x="1174" y="2857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898"/>
                    <a:pt x="2269" y="1717"/>
                    <a:pt x="2506" y="1514"/>
                  </a:cubicBezTo>
                  <a:cubicBezTo>
                    <a:pt x="2743" y="1322"/>
                    <a:pt x="3002" y="1187"/>
                    <a:pt x="3239" y="1018"/>
                  </a:cubicBezTo>
                  <a:cubicBezTo>
                    <a:pt x="3476" y="882"/>
                    <a:pt x="3725" y="747"/>
                    <a:pt x="3973" y="634"/>
                  </a:cubicBezTo>
                  <a:cubicBezTo>
                    <a:pt x="4210" y="521"/>
                    <a:pt x="4447" y="420"/>
                    <a:pt x="4695" y="352"/>
                  </a:cubicBezTo>
                  <a:lnTo>
                    <a:pt x="5045" y="228"/>
                  </a:lnTo>
                  <a:lnTo>
                    <a:pt x="5361" y="183"/>
                  </a:lnTo>
                  <a:cubicBezTo>
                    <a:pt x="5446" y="172"/>
                    <a:pt x="5531" y="167"/>
                    <a:pt x="5615" y="167"/>
                  </a:cubicBezTo>
                  <a:cubicBezTo>
                    <a:pt x="5902" y="167"/>
                    <a:pt x="6185" y="225"/>
                    <a:pt x="6455" y="329"/>
                  </a:cubicBezTo>
                  <a:cubicBezTo>
                    <a:pt x="6681" y="420"/>
                    <a:pt x="6895" y="532"/>
                    <a:pt x="7099" y="668"/>
                  </a:cubicBezTo>
                  <a:cubicBezTo>
                    <a:pt x="7234" y="758"/>
                    <a:pt x="7313" y="826"/>
                    <a:pt x="7313" y="826"/>
                  </a:cubicBezTo>
                  <a:cubicBezTo>
                    <a:pt x="7245" y="758"/>
                    <a:pt x="7189" y="702"/>
                    <a:pt x="7121" y="645"/>
                  </a:cubicBezTo>
                  <a:cubicBezTo>
                    <a:pt x="6929" y="487"/>
                    <a:pt x="6715" y="352"/>
                    <a:pt x="6489" y="250"/>
                  </a:cubicBezTo>
                  <a:cubicBezTo>
                    <a:pt x="6151" y="81"/>
                    <a:pt x="5792" y="1"/>
                    <a:pt x="5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9"/>
            <p:cNvSpPr/>
            <p:nvPr/>
          </p:nvSpPr>
          <p:spPr>
            <a:xfrm>
              <a:off x="739351" y="60367"/>
              <a:ext cx="375667" cy="224384"/>
            </a:xfrm>
            <a:custGeom>
              <a:avLst/>
              <a:gdLst/>
              <a:ahLst/>
              <a:cxnLst/>
              <a:rect l="l" t="t" r="r" b="b"/>
              <a:pathLst>
                <a:path w="10946" h="6538" extrusionOk="0">
                  <a:moveTo>
                    <a:pt x="5555" y="0"/>
                  </a:moveTo>
                  <a:cubicBezTo>
                    <a:pt x="5452" y="0"/>
                    <a:pt x="5353" y="4"/>
                    <a:pt x="5258" y="11"/>
                  </a:cubicBezTo>
                  <a:cubicBezTo>
                    <a:pt x="2900" y="203"/>
                    <a:pt x="0" y="3159"/>
                    <a:pt x="2088" y="5348"/>
                  </a:cubicBezTo>
                  <a:cubicBezTo>
                    <a:pt x="2876" y="6168"/>
                    <a:pt x="4429" y="6537"/>
                    <a:pt x="5923" y="6537"/>
                  </a:cubicBezTo>
                  <a:cubicBezTo>
                    <a:pt x="7122" y="6537"/>
                    <a:pt x="8284" y="6300"/>
                    <a:pt x="8982" y="5867"/>
                  </a:cubicBezTo>
                  <a:lnTo>
                    <a:pt x="9930" y="5089"/>
                  </a:lnTo>
                  <a:cubicBezTo>
                    <a:pt x="10946" y="4886"/>
                    <a:pt x="10088" y="2132"/>
                    <a:pt x="9693" y="1625"/>
                  </a:cubicBezTo>
                  <a:cubicBezTo>
                    <a:pt x="8834" y="608"/>
                    <a:pt x="6894" y="0"/>
                    <a:pt x="555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9"/>
            <p:cNvSpPr/>
            <p:nvPr/>
          </p:nvSpPr>
          <p:spPr>
            <a:xfrm>
              <a:off x="771474" y="53366"/>
              <a:ext cx="326898" cy="236259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57"/>
                    <a:pt x="3600" y="113"/>
                    <a:pt x="3363" y="192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34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497" y="2652"/>
                  </a:cubicBezTo>
                  <a:cubicBezTo>
                    <a:pt x="1" y="3634"/>
                    <a:pt x="170" y="4830"/>
                    <a:pt x="948" y="5620"/>
                  </a:cubicBezTo>
                  <a:cubicBezTo>
                    <a:pt x="1310" y="5993"/>
                    <a:pt x="1750" y="6286"/>
                    <a:pt x="2246" y="6466"/>
                  </a:cubicBezTo>
                  <a:cubicBezTo>
                    <a:pt x="2720" y="6647"/>
                    <a:pt x="3217" y="6760"/>
                    <a:pt x="3713" y="6816"/>
                  </a:cubicBezTo>
                  <a:cubicBezTo>
                    <a:pt x="4059" y="6863"/>
                    <a:pt x="4411" y="6883"/>
                    <a:pt x="4760" y="6883"/>
                  </a:cubicBezTo>
                  <a:cubicBezTo>
                    <a:pt x="4912" y="6883"/>
                    <a:pt x="5064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80" y="6117"/>
                  </a:cubicBezTo>
                  <a:lnTo>
                    <a:pt x="8994" y="5293"/>
                  </a:lnTo>
                  <a:lnTo>
                    <a:pt x="8012" y="6026"/>
                  </a:lnTo>
                  <a:cubicBezTo>
                    <a:pt x="7584" y="6252"/>
                    <a:pt x="7121" y="6399"/>
                    <a:pt x="6647" y="6466"/>
                  </a:cubicBezTo>
                  <a:cubicBezTo>
                    <a:pt x="6162" y="6545"/>
                    <a:pt x="5677" y="6591"/>
                    <a:pt x="5191" y="6591"/>
                  </a:cubicBezTo>
                  <a:cubicBezTo>
                    <a:pt x="5161" y="6591"/>
                    <a:pt x="5131" y="6591"/>
                    <a:pt x="5101" y="6591"/>
                  </a:cubicBezTo>
                  <a:cubicBezTo>
                    <a:pt x="4173" y="6591"/>
                    <a:pt x="3256" y="6422"/>
                    <a:pt x="2382" y="6094"/>
                  </a:cubicBezTo>
                  <a:cubicBezTo>
                    <a:pt x="1953" y="5925"/>
                    <a:pt x="1569" y="5665"/>
                    <a:pt x="1253" y="5338"/>
                  </a:cubicBezTo>
                  <a:cubicBezTo>
                    <a:pt x="948" y="4999"/>
                    <a:pt x="745" y="4593"/>
                    <a:pt x="678" y="4142"/>
                  </a:cubicBezTo>
                  <a:cubicBezTo>
                    <a:pt x="621" y="3702"/>
                    <a:pt x="712" y="3250"/>
                    <a:pt x="915" y="2844"/>
                  </a:cubicBezTo>
                  <a:cubicBezTo>
                    <a:pt x="1118" y="2427"/>
                    <a:pt x="1389" y="2054"/>
                    <a:pt x="1727" y="1738"/>
                  </a:cubicBezTo>
                  <a:cubicBezTo>
                    <a:pt x="2054" y="1400"/>
                    <a:pt x="2438" y="1118"/>
                    <a:pt x="2856" y="903"/>
                  </a:cubicBezTo>
                  <a:cubicBezTo>
                    <a:pt x="3059" y="791"/>
                    <a:pt x="3273" y="700"/>
                    <a:pt x="3499" y="610"/>
                  </a:cubicBezTo>
                  <a:cubicBezTo>
                    <a:pt x="3713" y="542"/>
                    <a:pt x="3939" y="486"/>
                    <a:pt x="4164" y="452"/>
                  </a:cubicBezTo>
                  <a:lnTo>
                    <a:pt x="4356" y="418"/>
                  </a:lnTo>
                  <a:lnTo>
                    <a:pt x="4864" y="418"/>
                  </a:lnTo>
                  <a:cubicBezTo>
                    <a:pt x="5090" y="452"/>
                    <a:pt x="5338" y="452"/>
                    <a:pt x="5564" y="508"/>
                  </a:cubicBezTo>
                  <a:cubicBezTo>
                    <a:pt x="5801" y="542"/>
                    <a:pt x="6038" y="587"/>
                    <a:pt x="6275" y="655"/>
                  </a:cubicBezTo>
                  <a:cubicBezTo>
                    <a:pt x="6500" y="712"/>
                    <a:pt x="6726" y="779"/>
                    <a:pt x="6952" y="869"/>
                  </a:cubicBezTo>
                  <a:cubicBezTo>
                    <a:pt x="7392" y="1027"/>
                    <a:pt x="7809" y="1242"/>
                    <a:pt x="8204" y="1513"/>
                  </a:cubicBezTo>
                  <a:cubicBezTo>
                    <a:pt x="8294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33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97" y="3081"/>
                    <a:pt x="9321" y="3555"/>
                    <a:pt x="9389" y="4029"/>
                  </a:cubicBezTo>
                  <a:cubicBezTo>
                    <a:pt x="9434" y="4266"/>
                    <a:pt x="9434" y="4514"/>
                    <a:pt x="9400" y="4751"/>
                  </a:cubicBezTo>
                  <a:cubicBezTo>
                    <a:pt x="9378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14"/>
                    <a:pt x="9524" y="4266"/>
                    <a:pt x="9502" y="4018"/>
                  </a:cubicBezTo>
                  <a:cubicBezTo>
                    <a:pt x="9468" y="3521"/>
                    <a:pt x="9378" y="3036"/>
                    <a:pt x="9220" y="2562"/>
                  </a:cubicBezTo>
                  <a:cubicBezTo>
                    <a:pt x="9152" y="2314"/>
                    <a:pt x="9051" y="2077"/>
                    <a:pt x="8926" y="1851"/>
                  </a:cubicBezTo>
                  <a:lnTo>
                    <a:pt x="8870" y="1761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47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39"/>
                    <a:pt x="6376" y="271"/>
                  </a:cubicBezTo>
                  <a:cubicBezTo>
                    <a:pt x="6139" y="204"/>
                    <a:pt x="5891" y="136"/>
                    <a:pt x="5643" y="91"/>
                  </a:cubicBezTo>
                  <a:cubicBezTo>
                    <a:pt x="5406" y="46"/>
                    <a:pt x="5146" y="34"/>
                    <a:pt x="489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9"/>
            <p:cNvSpPr/>
            <p:nvPr/>
          </p:nvSpPr>
          <p:spPr>
            <a:xfrm>
              <a:off x="544139" y="187728"/>
              <a:ext cx="335238" cy="369695"/>
            </a:xfrm>
            <a:custGeom>
              <a:avLst/>
              <a:gdLst/>
              <a:ahLst/>
              <a:cxnLst/>
              <a:rect l="l" t="t" r="r" b="b"/>
              <a:pathLst>
                <a:path w="9768" h="10772" extrusionOk="0">
                  <a:moveTo>
                    <a:pt x="6867" y="1"/>
                  </a:moveTo>
                  <a:cubicBezTo>
                    <a:pt x="6861" y="1"/>
                    <a:pt x="6856" y="1"/>
                    <a:pt x="6850" y="1"/>
                  </a:cubicBezTo>
                  <a:cubicBezTo>
                    <a:pt x="5282" y="80"/>
                    <a:pt x="3431" y="1130"/>
                    <a:pt x="2291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33" y="8871"/>
                    <a:pt x="1829" y="9852"/>
                  </a:cubicBezTo>
                  <a:cubicBezTo>
                    <a:pt x="2580" y="10454"/>
                    <a:pt x="3822" y="10771"/>
                    <a:pt x="5096" y="10771"/>
                  </a:cubicBezTo>
                  <a:cubicBezTo>
                    <a:pt x="7380" y="10771"/>
                    <a:pt x="9767" y="9752"/>
                    <a:pt x="9615" y="7528"/>
                  </a:cubicBezTo>
                  <a:lnTo>
                    <a:pt x="9118" y="6806"/>
                  </a:lnTo>
                  <a:cubicBezTo>
                    <a:pt x="8883" y="5683"/>
                    <a:pt x="7999" y="1"/>
                    <a:pt x="686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9"/>
            <p:cNvSpPr/>
            <p:nvPr/>
          </p:nvSpPr>
          <p:spPr>
            <a:xfrm>
              <a:off x="542594" y="181928"/>
              <a:ext cx="335032" cy="381673"/>
            </a:xfrm>
            <a:custGeom>
              <a:avLst/>
              <a:gdLst/>
              <a:ahLst/>
              <a:cxnLst/>
              <a:rect l="l" t="t" r="r" b="b"/>
              <a:pathLst>
                <a:path w="9762" h="11121" extrusionOk="0">
                  <a:moveTo>
                    <a:pt x="6868" y="1"/>
                  </a:moveTo>
                  <a:cubicBezTo>
                    <a:pt x="6832" y="1"/>
                    <a:pt x="6796" y="4"/>
                    <a:pt x="6760" y="12"/>
                  </a:cubicBezTo>
                  <a:lnTo>
                    <a:pt x="6523" y="35"/>
                  </a:lnTo>
                  <a:cubicBezTo>
                    <a:pt x="6354" y="46"/>
                    <a:pt x="6196" y="80"/>
                    <a:pt x="6026" y="125"/>
                  </a:cubicBezTo>
                  <a:cubicBezTo>
                    <a:pt x="5868" y="159"/>
                    <a:pt x="5699" y="193"/>
                    <a:pt x="5541" y="249"/>
                  </a:cubicBezTo>
                  <a:cubicBezTo>
                    <a:pt x="5225" y="351"/>
                    <a:pt x="4921" y="475"/>
                    <a:pt x="4627" y="622"/>
                  </a:cubicBezTo>
                  <a:cubicBezTo>
                    <a:pt x="4322" y="768"/>
                    <a:pt x="4040" y="926"/>
                    <a:pt x="3758" y="1096"/>
                  </a:cubicBezTo>
                  <a:cubicBezTo>
                    <a:pt x="3476" y="1276"/>
                    <a:pt x="3217" y="1479"/>
                    <a:pt x="2968" y="1694"/>
                  </a:cubicBezTo>
                  <a:cubicBezTo>
                    <a:pt x="2449" y="2089"/>
                    <a:pt x="2009" y="2630"/>
                    <a:pt x="1614" y="3115"/>
                  </a:cubicBezTo>
                  <a:cubicBezTo>
                    <a:pt x="1400" y="3375"/>
                    <a:pt x="1208" y="3646"/>
                    <a:pt x="1050" y="3928"/>
                  </a:cubicBezTo>
                  <a:cubicBezTo>
                    <a:pt x="870" y="4210"/>
                    <a:pt x="712" y="4503"/>
                    <a:pt x="587" y="4819"/>
                  </a:cubicBezTo>
                  <a:cubicBezTo>
                    <a:pt x="452" y="5113"/>
                    <a:pt x="339" y="5429"/>
                    <a:pt x="260" y="5745"/>
                  </a:cubicBezTo>
                  <a:lnTo>
                    <a:pt x="125" y="6230"/>
                  </a:lnTo>
                  <a:cubicBezTo>
                    <a:pt x="80" y="6433"/>
                    <a:pt x="80" y="6557"/>
                    <a:pt x="57" y="6726"/>
                  </a:cubicBezTo>
                  <a:cubicBezTo>
                    <a:pt x="1" y="7415"/>
                    <a:pt x="159" y="8103"/>
                    <a:pt x="497" y="8712"/>
                  </a:cubicBezTo>
                  <a:cubicBezTo>
                    <a:pt x="824" y="9299"/>
                    <a:pt x="1276" y="9818"/>
                    <a:pt x="1806" y="10236"/>
                  </a:cubicBezTo>
                  <a:cubicBezTo>
                    <a:pt x="2359" y="10619"/>
                    <a:pt x="2991" y="10879"/>
                    <a:pt x="3657" y="10992"/>
                  </a:cubicBezTo>
                  <a:cubicBezTo>
                    <a:pt x="4105" y="11078"/>
                    <a:pt x="4559" y="11120"/>
                    <a:pt x="5012" y="11120"/>
                  </a:cubicBezTo>
                  <a:cubicBezTo>
                    <a:pt x="5870" y="11120"/>
                    <a:pt x="6726" y="10967"/>
                    <a:pt x="7538" y="10664"/>
                  </a:cubicBezTo>
                  <a:cubicBezTo>
                    <a:pt x="8170" y="10439"/>
                    <a:pt x="8723" y="10055"/>
                    <a:pt x="9152" y="9547"/>
                  </a:cubicBezTo>
                  <a:cubicBezTo>
                    <a:pt x="9570" y="9028"/>
                    <a:pt x="9761" y="8363"/>
                    <a:pt x="9682" y="7697"/>
                  </a:cubicBezTo>
                  <a:lnTo>
                    <a:pt x="9682" y="7685"/>
                  </a:lnTo>
                  <a:lnTo>
                    <a:pt x="9163" y="6975"/>
                  </a:lnTo>
                  <a:lnTo>
                    <a:pt x="9626" y="7708"/>
                  </a:lnTo>
                  <a:lnTo>
                    <a:pt x="9626" y="7697"/>
                  </a:lnTo>
                  <a:lnTo>
                    <a:pt x="9626" y="7697"/>
                  </a:lnTo>
                  <a:cubicBezTo>
                    <a:pt x="9649" y="8329"/>
                    <a:pt x="9434" y="8949"/>
                    <a:pt x="9017" y="9423"/>
                  </a:cubicBezTo>
                  <a:cubicBezTo>
                    <a:pt x="8577" y="9875"/>
                    <a:pt x="8046" y="10213"/>
                    <a:pt x="7448" y="10405"/>
                  </a:cubicBezTo>
                  <a:cubicBezTo>
                    <a:pt x="6727" y="10641"/>
                    <a:pt x="5978" y="10760"/>
                    <a:pt x="5229" y="10760"/>
                  </a:cubicBezTo>
                  <a:cubicBezTo>
                    <a:pt x="4724" y="10760"/>
                    <a:pt x="4220" y="10706"/>
                    <a:pt x="3724" y="10597"/>
                  </a:cubicBezTo>
                  <a:cubicBezTo>
                    <a:pt x="3126" y="10461"/>
                    <a:pt x="2528" y="10270"/>
                    <a:pt x="2043" y="9897"/>
                  </a:cubicBezTo>
                  <a:cubicBezTo>
                    <a:pt x="1569" y="9513"/>
                    <a:pt x="1174" y="9040"/>
                    <a:pt x="881" y="8509"/>
                  </a:cubicBezTo>
                  <a:cubicBezTo>
                    <a:pt x="587" y="7979"/>
                    <a:pt x="463" y="7381"/>
                    <a:pt x="508" y="6783"/>
                  </a:cubicBezTo>
                  <a:cubicBezTo>
                    <a:pt x="531" y="6636"/>
                    <a:pt x="554" y="6433"/>
                    <a:pt x="576" y="6331"/>
                  </a:cubicBezTo>
                  <a:lnTo>
                    <a:pt x="712" y="5880"/>
                  </a:lnTo>
                  <a:cubicBezTo>
                    <a:pt x="779" y="5575"/>
                    <a:pt x="881" y="5282"/>
                    <a:pt x="1016" y="5000"/>
                  </a:cubicBezTo>
                  <a:cubicBezTo>
                    <a:pt x="1129" y="4706"/>
                    <a:pt x="1264" y="4436"/>
                    <a:pt x="1434" y="4165"/>
                  </a:cubicBezTo>
                  <a:cubicBezTo>
                    <a:pt x="1592" y="3894"/>
                    <a:pt x="1772" y="3646"/>
                    <a:pt x="1964" y="3397"/>
                  </a:cubicBezTo>
                  <a:cubicBezTo>
                    <a:pt x="2370" y="2890"/>
                    <a:pt x="2743" y="2416"/>
                    <a:pt x="3239" y="2021"/>
                  </a:cubicBezTo>
                  <a:cubicBezTo>
                    <a:pt x="3476" y="1818"/>
                    <a:pt x="3724" y="1626"/>
                    <a:pt x="3984" y="1457"/>
                  </a:cubicBezTo>
                  <a:cubicBezTo>
                    <a:pt x="4255" y="1287"/>
                    <a:pt x="4526" y="1129"/>
                    <a:pt x="4796" y="983"/>
                  </a:cubicBezTo>
                  <a:cubicBezTo>
                    <a:pt x="5079" y="847"/>
                    <a:pt x="5372" y="723"/>
                    <a:pt x="5665" y="622"/>
                  </a:cubicBezTo>
                  <a:cubicBezTo>
                    <a:pt x="5812" y="565"/>
                    <a:pt x="5959" y="531"/>
                    <a:pt x="6105" y="497"/>
                  </a:cubicBezTo>
                  <a:lnTo>
                    <a:pt x="6320" y="430"/>
                  </a:lnTo>
                  <a:lnTo>
                    <a:pt x="6557" y="396"/>
                  </a:lnTo>
                  <a:cubicBezTo>
                    <a:pt x="6679" y="387"/>
                    <a:pt x="6828" y="351"/>
                    <a:pt x="6911" y="351"/>
                  </a:cubicBezTo>
                  <a:cubicBezTo>
                    <a:pt x="6935" y="351"/>
                    <a:pt x="6953" y="354"/>
                    <a:pt x="6963" y="362"/>
                  </a:cubicBezTo>
                  <a:cubicBezTo>
                    <a:pt x="7076" y="407"/>
                    <a:pt x="7177" y="497"/>
                    <a:pt x="7245" y="599"/>
                  </a:cubicBezTo>
                  <a:cubicBezTo>
                    <a:pt x="7426" y="847"/>
                    <a:pt x="7572" y="1118"/>
                    <a:pt x="7685" y="1411"/>
                  </a:cubicBezTo>
                  <a:cubicBezTo>
                    <a:pt x="7911" y="1998"/>
                    <a:pt x="8114" y="2608"/>
                    <a:pt x="8272" y="3228"/>
                  </a:cubicBezTo>
                  <a:cubicBezTo>
                    <a:pt x="8622" y="4458"/>
                    <a:pt x="8881" y="5722"/>
                    <a:pt x="9163" y="6975"/>
                  </a:cubicBezTo>
                  <a:cubicBezTo>
                    <a:pt x="8972" y="5699"/>
                    <a:pt x="8768" y="4436"/>
                    <a:pt x="8486" y="3172"/>
                  </a:cubicBezTo>
                  <a:cubicBezTo>
                    <a:pt x="8351" y="2540"/>
                    <a:pt x="8170" y="1908"/>
                    <a:pt x="7956" y="1299"/>
                  </a:cubicBezTo>
                  <a:cubicBezTo>
                    <a:pt x="7843" y="983"/>
                    <a:pt x="7696" y="678"/>
                    <a:pt x="7516" y="396"/>
                  </a:cubicBezTo>
                  <a:cubicBezTo>
                    <a:pt x="7403" y="238"/>
                    <a:pt x="7256" y="103"/>
                    <a:pt x="7065" y="35"/>
                  </a:cubicBezTo>
                  <a:cubicBezTo>
                    <a:pt x="6999" y="13"/>
                    <a:pt x="6933" y="1"/>
                    <a:pt x="68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9"/>
            <p:cNvSpPr/>
            <p:nvPr/>
          </p:nvSpPr>
          <p:spPr>
            <a:xfrm>
              <a:off x="616554" y="196377"/>
              <a:ext cx="328442" cy="404152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9" y="0"/>
                  </a:moveTo>
                  <a:cubicBezTo>
                    <a:pt x="4386" y="0"/>
                    <a:pt x="3910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2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62" y="9702"/>
                  </a:cubicBezTo>
                  <a:cubicBezTo>
                    <a:pt x="9435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55" y="2503"/>
                    <a:pt x="6749" y="1273"/>
                  </a:cubicBezTo>
                  <a:cubicBezTo>
                    <a:pt x="6074" y="485"/>
                    <a:pt x="5480" y="0"/>
                    <a:pt x="483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9"/>
            <p:cNvSpPr/>
            <p:nvPr/>
          </p:nvSpPr>
          <p:spPr>
            <a:xfrm>
              <a:off x="620844" y="191195"/>
              <a:ext cx="323775" cy="412698"/>
            </a:xfrm>
            <a:custGeom>
              <a:avLst/>
              <a:gdLst/>
              <a:ahLst/>
              <a:cxnLst/>
              <a:rect l="l" t="t" r="r" b="b"/>
              <a:pathLst>
                <a:path w="9434" h="12025" extrusionOk="0">
                  <a:moveTo>
                    <a:pt x="9434" y="7889"/>
                  </a:moveTo>
                  <a:cubicBezTo>
                    <a:pt x="9434" y="7889"/>
                    <a:pt x="9423" y="8010"/>
                    <a:pt x="9422" y="8262"/>
                  </a:cubicBezTo>
                  <a:lnTo>
                    <a:pt x="9422" y="8262"/>
                  </a:lnTo>
                  <a:cubicBezTo>
                    <a:pt x="9434" y="8025"/>
                    <a:pt x="9434" y="7890"/>
                    <a:pt x="9434" y="7889"/>
                  </a:cubicBezTo>
                  <a:close/>
                  <a:moveTo>
                    <a:pt x="9422" y="8262"/>
                  </a:moveTo>
                  <a:cubicBezTo>
                    <a:pt x="9422" y="8262"/>
                    <a:pt x="9422" y="8262"/>
                    <a:pt x="9422" y="8262"/>
                  </a:cubicBezTo>
                  <a:cubicBezTo>
                    <a:pt x="9422" y="8266"/>
                    <a:pt x="9422" y="8270"/>
                    <a:pt x="9422" y="8274"/>
                  </a:cubicBezTo>
                  <a:lnTo>
                    <a:pt x="9422" y="8274"/>
                  </a:lnTo>
                  <a:cubicBezTo>
                    <a:pt x="9422" y="8273"/>
                    <a:pt x="9422" y="8273"/>
                    <a:pt x="9422" y="8273"/>
                  </a:cubicBezTo>
                  <a:cubicBezTo>
                    <a:pt x="9422" y="8269"/>
                    <a:pt x="9422" y="8265"/>
                    <a:pt x="9422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7" y="1"/>
                    <a:pt x="4615" y="2"/>
                  </a:cubicBezTo>
                  <a:cubicBezTo>
                    <a:pt x="4356" y="24"/>
                    <a:pt x="4096" y="92"/>
                    <a:pt x="3871" y="227"/>
                  </a:cubicBezTo>
                  <a:cubicBezTo>
                    <a:pt x="3430" y="476"/>
                    <a:pt x="3058" y="848"/>
                    <a:pt x="2731" y="1198"/>
                  </a:cubicBezTo>
                  <a:cubicBezTo>
                    <a:pt x="2562" y="1378"/>
                    <a:pt x="2381" y="1536"/>
                    <a:pt x="2212" y="1740"/>
                  </a:cubicBezTo>
                  <a:cubicBezTo>
                    <a:pt x="2054" y="1931"/>
                    <a:pt x="1907" y="2146"/>
                    <a:pt x="1760" y="2360"/>
                  </a:cubicBezTo>
                  <a:cubicBezTo>
                    <a:pt x="1128" y="3184"/>
                    <a:pt x="711" y="4154"/>
                    <a:pt x="384" y="5147"/>
                  </a:cubicBezTo>
                  <a:cubicBezTo>
                    <a:pt x="90" y="6152"/>
                    <a:pt x="0" y="7201"/>
                    <a:pt x="102" y="8250"/>
                  </a:cubicBezTo>
                  <a:cubicBezTo>
                    <a:pt x="158" y="8770"/>
                    <a:pt x="305" y="9266"/>
                    <a:pt x="519" y="9740"/>
                  </a:cubicBezTo>
                  <a:cubicBezTo>
                    <a:pt x="745" y="10203"/>
                    <a:pt x="1061" y="10609"/>
                    <a:pt x="1444" y="10959"/>
                  </a:cubicBezTo>
                  <a:cubicBezTo>
                    <a:pt x="1817" y="11263"/>
                    <a:pt x="2234" y="11523"/>
                    <a:pt x="2697" y="11703"/>
                  </a:cubicBezTo>
                  <a:cubicBezTo>
                    <a:pt x="2911" y="11794"/>
                    <a:pt x="3137" y="11850"/>
                    <a:pt x="3363" y="11918"/>
                  </a:cubicBezTo>
                  <a:cubicBezTo>
                    <a:pt x="3577" y="11974"/>
                    <a:pt x="3803" y="12008"/>
                    <a:pt x="4040" y="12019"/>
                  </a:cubicBezTo>
                  <a:cubicBezTo>
                    <a:pt x="4118" y="12023"/>
                    <a:pt x="4197" y="12024"/>
                    <a:pt x="4275" y="12024"/>
                  </a:cubicBezTo>
                  <a:cubicBezTo>
                    <a:pt x="5031" y="12024"/>
                    <a:pt x="5783" y="11877"/>
                    <a:pt x="6488" y="11591"/>
                  </a:cubicBezTo>
                  <a:cubicBezTo>
                    <a:pt x="7154" y="11365"/>
                    <a:pt x="7764" y="11015"/>
                    <a:pt x="8317" y="10575"/>
                  </a:cubicBezTo>
                  <a:cubicBezTo>
                    <a:pt x="8734" y="10237"/>
                    <a:pt x="9050" y="9785"/>
                    <a:pt x="9231" y="9277"/>
                  </a:cubicBezTo>
                  <a:cubicBezTo>
                    <a:pt x="9298" y="9086"/>
                    <a:pt x="9343" y="8894"/>
                    <a:pt x="9377" y="8702"/>
                  </a:cubicBezTo>
                  <a:cubicBezTo>
                    <a:pt x="9399" y="8559"/>
                    <a:pt x="9421" y="8416"/>
                    <a:pt x="9422" y="8274"/>
                  </a:cubicBezTo>
                  <a:lnTo>
                    <a:pt x="9422" y="8274"/>
                  </a:lnTo>
                  <a:cubicBezTo>
                    <a:pt x="9411" y="8420"/>
                    <a:pt x="9400" y="8567"/>
                    <a:pt x="9366" y="8702"/>
                  </a:cubicBezTo>
                  <a:cubicBezTo>
                    <a:pt x="9332" y="8894"/>
                    <a:pt x="9287" y="9086"/>
                    <a:pt x="9208" y="9266"/>
                  </a:cubicBezTo>
                  <a:cubicBezTo>
                    <a:pt x="9027" y="9774"/>
                    <a:pt x="8700" y="10214"/>
                    <a:pt x="8283" y="10541"/>
                  </a:cubicBezTo>
                  <a:cubicBezTo>
                    <a:pt x="7730" y="10970"/>
                    <a:pt x="7109" y="11286"/>
                    <a:pt x="6443" y="11489"/>
                  </a:cubicBezTo>
                  <a:cubicBezTo>
                    <a:pt x="5812" y="11712"/>
                    <a:pt x="5150" y="11820"/>
                    <a:pt x="4490" y="11820"/>
                  </a:cubicBezTo>
                  <a:cubicBezTo>
                    <a:pt x="4347" y="11820"/>
                    <a:pt x="4205" y="11815"/>
                    <a:pt x="4062" y="11805"/>
                  </a:cubicBezTo>
                  <a:cubicBezTo>
                    <a:pt x="3837" y="11782"/>
                    <a:pt x="3622" y="11737"/>
                    <a:pt x="3419" y="11681"/>
                  </a:cubicBezTo>
                  <a:cubicBezTo>
                    <a:pt x="3216" y="11602"/>
                    <a:pt x="3002" y="11545"/>
                    <a:pt x="2799" y="11444"/>
                  </a:cubicBezTo>
                  <a:cubicBezTo>
                    <a:pt x="2381" y="11263"/>
                    <a:pt x="1997" y="11015"/>
                    <a:pt x="1670" y="10710"/>
                  </a:cubicBezTo>
                  <a:cubicBezTo>
                    <a:pt x="1004" y="10067"/>
                    <a:pt x="621" y="9165"/>
                    <a:pt x="530" y="8205"/>
                  </a:cubicBezTo>
                  <a:cubicBezTo>
                    <a:pt x="451" y="7224"/>
                    <a:pt x="553" y="6231"/>
                    <a:pt x="846" y="5283"/>
                  </a:cubicBezTo>
                  <a:cubicBezTo>
                    <a:pt x="1140" y="4335"/>
                    <a:pt x="1512" y="3398"/>
                    <a:pt x="2099" y="2620"/>
                  </a:cubicBezTo>
                  <a:cubicBezTo>
                    <a:pt x="2234" y="2428"/>
                    <a:pt x="2347" y="2213"/>
                    <a:pt x="2516" y="2022"/>
                  </a:cubicBezTo>
                  <a:cubicBezTo>
                    <a:pt x="2686" y="1841"/>
                    <a:pt x="2855" y="1661"/>
                    <a:pt x="3013" y="1480"/>
                  </a:cubicBezTo>
                  <a:cubicBezTo>
                    <a:pt x="3351" y="1108"/>
                    <a:pt x="3656" y="758"/>
                    <a:pt x="4040" y="521"/>
                  </a:cubicBezTo>
                  <a:cubicBezTo>
                    <a:pt x="4245" y="382"/>
                    <a:pt x="4490" y="309"/>
                    <a:pt x="4736" y="309"/>
                  </a:cubicBezTo>
                  <a:cubicBezTo>
                    <a:pt x="4910" y="309"/>
                    <a:pt x="5084" y="345"/>
                    <a:pt x="5247" y="419"/>
                  </a:cubicBezTo>
                  <a:cubicBezTo>
                    <a:pt x="5642" y="589"/>
                    <a:pt x="5969" y="893"/>
                    <a:pt x="6274" y="1198"/>
                  </a:cubicBezTo>
                  <a:cubicBezTo>
                    <a:pt x="6838" y="1785"/>
                    <a:pt x="7335" y="2439"/>
                    <a:pt x="7764" y="3139"/>
                  </a:cubicBezTo>
                  <a:cubicBezTo>
                    <a:pt x="7955" y="3443"/>
                    <a:pt x="8136" y="3759"/>
                    <a:pt x="8283" y="4098"/>
                  </a:cubicBezTo>
                  <a:cubicBezTo>
                    <a:pt x="8441" y="4391"/>
                    <a:pt x="8576" y="4685"/>
                    <a:pt x="8689" y="5001"/>
                  </a:cubicBezTo>
                  <a:lnTo>
                    <a:pt x="9016" y="5802"/>
                  </a:lnTo>
                  <a:cubicBezTo>
                    <a:pt x="9106" y="6061"/>
                    <a:pt x="9185" y="6287"/>
                    <a:pt x="9231" y="6513"/>
                  </a:cubicBezTo>
                  <a:cubicBezTo>
                    <a:pt x="9287" y="6705"/>
                    <a:pt x="9321" y="6896"/>
                    <a:pt x="9355" y="7088"/>
                  </a:cubicBezTo>
                  <a:cubicBezTo>
                    <a:pt x="9377" y="7235"/>
                    <a:pt x="9400" y="7382"/>
                    <a:pt x="9411" y="7528"/>
                  </a:cubicBezTo>
                  <a:cubicBezTo>
                    <a:pt x="9422" y="7765"/>
                    <a:pt x="9434" y="7889"/>
                    <a:pt x="9434" y="7889"/>
                  </a:cubicBezTo>
                  <a:cubicBezTo>
                    <a:pt x="9434" y="7889"/>
                    <a:pt x="9422" y="7765"/>
                    <a:pt x="9411" y="7517"/>
                  </a:cubicBezTo>
                  <a:cubicBezTo>
                    <a:pt x="9411" y="7370"/>
                    <a:pt x="9389" y="7224"/>
                    <a:pt x="9366" y="7077"/>
                  </a:cubicBezTo>
                  <a:cubicBezTo>
                    <a:pt x="9343" y="6885"/>
                    <a:pt x="9310" y="6682"/>
                    <a:pt x="9253" y="6490"/>
                  </a:cubicBezTo>
                  <a:cubicBezTo>
                    <a:pt x="9208" y="6276"/>
                    <a:pt x="9129" y="6050"/>
                    <a:pt x="9050" y="5791"/>
                  </a:cubicBezTo>
                  <a:lnTo>
                    <a:pt x="8745" y="4978"/>
                  </a:lnTo>
                  <a:cubicBezTo>
                    <a:pt x="8621" y="4662"/>
                    <a:pt x="8497" y="4357"/>
                    <a:pt x="8350" y="4064"/>
                  </a:cubicBezTo>
                  <a:cubicBezTo>
                    <a:pt x="8204" y="3726"/>
                    <a:pt x="8034" y="3398"/>
                    <a:pt x="7854" y="3082"/>
                  </a:cubicBezTo>
                  <a:cubicBezTo>
                    <a:pt x="7448" y="2349"/>
                    <a:pt x="6974" y="1672"/>
                    <a:pt x="6432" y="1051"/>
                  </a:cubicBezTo>
                  <a:cubicBezTo>
                    <a:pt x="6127" y="724"/>
                    <a:pt x="5800" y="374"/>
                    <a:pt x="5360" y="160"/>
                  </a:cubicBezTo>
                  <a:cubicBezTo>
                    <a:pt x="5153" y="56"/>
                    <a:pt x="4918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9"/>
            <p:cNvSpPr/>
            <p:nvPr/>
          </p:nvSpPr>
          <p:spPr>
            <a:xfrm>
              <a:off x="779231" y="145377"/>
              <a:ext cx="384967" cy="318490"/>
            </a:xfrm>
            <a:custGeom>
              <a:avLst/>
              <a:gdLst/>
              <a:ahLst/>
              <a:cxnLst/>
              <a:rect l="l" t="t" r="r" b="b"/>
              <a:pathLst>
                <a:path w="11217" h="9280" extrusionOk="0">
                  <a:moveTo>
                    <a:pt x="4959" y="1"/>
                  </a:moveTo>
                  <a:cubicBezTo>
                    <a:pt x="3579" y="1"/>
                    <a:pt x="1996" y="340"/>
                    <a:pt x="0" y="1235"/>
                  </a:cubicBezTo>
                  <a:cubicBezTo>
                    <a:pt x="711" y="3323"/>
                    <a:pt x="1625" y="5489"/>
                    <a:pt x="2866" y="7227"/>
                  </a:cubicBezTo>
                  <a:cubicBezTo>
                    <a:pt x="3510" y="8141"/>
                    <a:pt x="4017" y="8829"/>
                    <a:pt x="5089" y="9224"/>
                  </a:cubicBezTo>
                  <a:cubicBezTo>
                    <a:pt x="5202" y="9267"/>
                    <a:pt x="5436" y="9280"/>
                    <a:pt x="5694" y="9280"/>
                  </a:cubicBezTo>
                  <a:cubicBezTo>
                    <a:pt x="6058" y="9280"/>
                    <a:pt x="6468" y="9254"/>
                    <a:pt x="6647" y="9247"/>
                  </a:cubicBezTo>
                  <a:cubicBezTo>
                    <a:pt x="7662" y="9168"/>
                    <a:pt x="8779" y="8547"/>
                    <a:pt x="9377" y="7882"/>
                  </a:cubicBezTo>
                  <a:cubicBezTo>
                    <a:pt x="11217" y="5692"/>
                    <a:pt x="11149" y="1664"/>
                    <a:pt x="8001" y="547"/>
                  </a:cubicBezTo>
                  <a:cubicBezTo>
                    <a:pt x="7046" y="220"/>
                    <a:pt x="6068" y="1"/>
                    <a:pt x="4959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9"/>
            <p:cNvSpPr/>
            <p:nvPr/>
          </p:nvSpPr>
          <p:spPr>
            <a:xfrm>
              <a:off x="770719" y="137415"/>
              <a:ext cx="377623" cy="326623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8" y="0"/>
                  </a:moveTo>
                  <a:cubicBezTo>
                    <a:pt x="4649" y="12"/>
                    <a:pt x="4220" y="45"/>
                    <a:pt x="3792" y="124"/>
                  </a:cubicBezTo>
                  <a:cubicBezTo>
                    <a:pt x="3374" y="192"/>
                    <a:pt x="2956" y="282"/>
                    <a:pt x="2550" y="407"/>
                  </a:cubicBezTo>
                  <a:cubicBezTo>
                    <a:pt x="1727" y="632"/>
                    <a:pt x="937" y="937"/>
                    <a:pt x="169" y="1298"/>
                  </a:cubicBezTo>
                  <a:lnTo>
                    <a:pt x="0" y="1377"/>
                  </a:lnTo>
                  <a:lnTo>
                    <a:pt x="56" y="1535"/>
                  </a:lnTo>
                  <a:cubicBezTo>
                    <a:pt x="384" y="2415"/>
                    <a:pt x="745" y="3295"/>
                    <a:pt x="1140" y="4153"/>
                  </a:cubicBezTo>
                  <a:cubicBezTo>
                    <a:pt x="1332" y="4582"/>
                    <a:pt x="1546" y="5010"/>
                    <a:pt x="1772" y="5417"/>
                  </a:cubicBezTo>
                  <a:cubicBezTo>
                    <a:pt x="1997" y="5834"/>
                    <a:pt x="2234" y="6240"/>
                    <a:pt x="2494" y="6647"/>
                  </a:cubicBezTo>
                  <a:cubicBezTo>
                    <a:pt x="2607" y="6850"/>
                    <a:pt x="2753" y="7030"/>
                    <a:pt x="2889" y="7222"/>
                  </a:cubicBezTo>
                  <a:cubicBezTo>
                    <a:pt x="3024" y="7414"/>
                    <a:pt x="3160" y="7606"/>
                    <a:pt x="3306" y="7798"/>
                  </a:cubicBezTo>
                  <a:cubicBezTo>
                    <a:pt x="3577" y="8181"/>
                    <a:pt x="3893" y="8531"/>
                    <a:pt x="4243" y="8847"/>
                  </a:cubicBezTo>
                  <a:cubicBezTo>
                    <a:pt x="4423" y="9005"/>
                    <a:pt x="4627" y="9129"/>
                    <a:pt x="4830" y="9242"/>
                  </a:cubicBezTo>
                  <a:cubicBezTo>
                    <a:pt x="4931" y="9298"/>
                    <a:pt x="5044" y="9355"/>
                    <a:pt x="5146" y="9400"/>
                  </a:cubicBezTo>
                  <a:cubicBezTo>
                    <a:pt x="5258" y="9445"/>
                    <a:pt x="5371" y="9479"/>
                    <a:pt x="5484" y="9502"/>
                  </a:cubicBezTo>
                  <a:cubicBezTo>
                    <a:pt x="5680" y="9511"/>
                    <a:pt x="5877" y="9516"/>
                    <a:pt x="6072" y="9516"/>
                  </a:cubicBezTo>
                  <a:cubicBezTo>
                    <a:pt x="6349" y="9516"/>
                    <a:pt x="6624" y="9505"/>
                    <a:pt x="6895" y="9479"/>
                  </a:cubicBezTo>
                  <a:lnTo>
                    <a:pt x="6895" y="9479"/>
                  </a:lnTo>
                  <a:cubicBezTo>
                    <a:pt x="6663" y="9496"/>
                    <a:pt x="6429" y="9504"/>
                    <a:pt x="6194" y="9504"/>
                  </a:cubicBezTo>
                  <a:cubicBezTo>
                    <a:pt x="5958" y="9504"/>
                    <a:pt x="5721" y="9496"/>
                    <a:pt x="5484" y="9479"/>
                  </a:cubicBezTo>
                  <a:cubicBezTo>
                    <a:pt x="5371" y="9456"/>
                    <a:pt x="5258" y="9423"/>
                    <a:pt x="5157" y="9366"/>
                  </a:cubicBezTo>
                  <a:cubicBezTo>
                    <a:pt x="5044" y="9321"/>
                    <a:pt x="4943" y="9276"/>
                    <a:pt x="4841" y="9208"/>
                  </a:cubicBezTo>
                  <a:cubicBezTo>
                    <a:pt x="4638" y="9095"/>
                    <a:pt x="4446" y="8960"/>
                    <a:pt x="4277" y="8813"/>
                  </a:cubicBezTo>
                  <a:cubicBezTo>
                    <a:pt x="3927" y="8497"/>
                    <a:pt x="3622" y="8136"/>
                    <a:pt x="3363" y="7752"/>
                  </a:cubicBezTo>
                  <a:cubicBezTo>
                    <a:pt x="3227" y="7549"/>
                    <a:pt x="3103" y="7358"/>
                    <a:pt x="2979" y="7166"/>
                  </a:cubicBezTo>
                  <a:cubicBezTo>
                    <a:pt x="2855" y="6963"/>
                    <a:pt x="2720" y="6771"/>
                    <a:pt x="2607" y="6568"/>
                  </a:cubicBezTo>
                  <a:cubicBezTo>
                    <a:pt x="2370" y="6161"/>
                    <a:pt x="2144" y="5744"/>
                    <a:pt x="1952" y="5326"/>
                  </a:cubicBezTo>
                  <a:cubicBezTo>
                    <a:pt x="1760" y="4898"/>
                    <a:pt x="1557" y="4480"/>
                    <a:pt x="1388" y="4040"/>
                  </a:cubicBezTo>
                  <a:cubicBezTo>
                    <a:pt x="1050" y="3238"/>
                    <a:pt x="752" y="2416"/>
                    <a:pt x="484" y="1583"/>
                  </a:cubicBezTo>
                  <a:lnTo>
                    <a:pt x="484" y="1583"/>
                  </a:lnTo>
                  <a:cubicBezTo>
                    <a:pt x="815" y="1447"/>
                    <a:pt x="1147" y="1313"/>
                    <a:pt x="1478" y="1196"/>
                  </a:cubicBezTo>
                  <a:cubicBezTo>
                    <a:pt x="1873" y="1050"/>
                    <a:pt x="2268" y="926"/>
                    <a:pt x="2663" y="824"/>
                  </a:cubicBezTo>
                  <a:cubicBezTo>
                    <a:pt x="3058" y="722"/>
                    <a:pt x="3464" y="632"/>
                    <a:pt x="3871" y="576"/>
                  </a:cubicBezTo>
                  <a:cubicBezTo>
                    <a:pt x="4265" y="519"/>
                    <a:pt x="4672" y="485"/>
                    <a:pt x="5089" y="474"/>
                  </a:cubicBezTo>
                  <a:cubicBezTo>
                    <a:pt x="5163" y="472"/>
                    <a:pt x="5238" y="471"/>
                    <a:pt x="5312" y="471"/>
                  </a:cubicBezTo>
                  <a:cubicBezTo>
                    <a:pt x="6052" y="471"/>
                    <a:pt x="6798" y="573"/>
                    <a:pt x="7515" y="768"/>
                  </a:cubicBezTo>
                  <a:cubicBezTo>
                    <a:pt x="7899" y="869"/>
                    <a:pt x="8283" y="1005"/>
                    <a:pt x="8655" y="1174"/>
                  </a:cubicBezTo>
                  <a:cubicBezTo>
                    <a:pt x="9016" y="1343"/>
                    <a:pt x="9343" y="1569"/>
                    <a:pt x="9625" y="1851"/>
                  </a:cubicBezTo>
                  <a:cubicBezTo>
                    <a:pt x="10201" y="2438"/>
                    <a:pt x="10562" y="3182"/>
                    <a:pt x="10686" y="3995"/>
                  </a:cubicBezTo>
                  <a:cubicBezTo>
                    <a:pt x="10810" y="4807"/>
                    <a:pt x="10743" y="5642"/>
                    <a:pt x="10494" y="6432"/>
                  </a:cubicBezTo>
                  <a:cubicBezTo>
                    <a:pt x="10370" y="6827"/>
                    <a:pt x="10201" y="7211"/>
                    <a:pt x="9987" y="7561"/>
                  </a:cubicBezTo>
                  <a:cubicBezTo>
                    <a:pt x="9772" y="7922"/>
                    <a:pt x="9501" y="8238"/>
                    <a:pt x="9174" y="8497"/>
                  </a:cubicBezTo>
                  <a:cubicBezTo>
                    <a:pt x="8847" y="8768"/>
                    <a:pt x="8486" y="8982"/>
                    <a:pt x="8113" y="9152"/>
                  </a:cubicBezTo>
                  <a:cubicBezTo>
                    <a:pt x="7730" y="9321"/>
                    <a:pt x="7312" y="9434"/>
                    <a:pt x="6895" y="9479"/>
                  </a:cubicBezTo>
                  <a:cubicBezTo>
                    <a:pt x="7312" y="9445"/>
                    <a:pt x="7730" y="9344"/>
                    <a:pt x="8113" y="9174"/>
                  </a:cubicBezTo>
                  <a:cubicBezTo>
                    <a:pt x="8497" y="9005"/>
                    <a:pt x="8869" y="8802"/>
                    <a:pt x="9197" y="8542"/>
                  </a:cubicBezTo>
                  <a:cubicBezTo>
                    <a:pt x="9535" y="8283"/>
                    <a:pt x="9817" y="7956"/>
                    <a:pt x="10032" y="7595"/>
                  </a:cubicBezTo>
                  <a:cubicBezTo>
                    <a:pt x="10269" y="7245"/>
                    <a:pt x="10449" y="6861"/>
                    <a:pt x="10596" y="6466"/>
                  </a:cubicBezTo>
                  <a:cubicBezTo>
                    <a:pt x="10901" y="5665"/>
                    <a:pt x="11002" y="4807"/>
                    <a:pt x="10912" y="3961"/>
                  </a:cubicBezTo>
                  <a:cubicBezTo>
                    <a:pt x="10822" y="3092"/>
                    <a:pt x="10460" y="2268"/>
                    <a:pt x="9874" y="1614"/>
                  </a:cubicBezTo>
                  <a:cubicBezTo>
                    <a:pt x="9569" y="1287"/>
                    <a:pt x="9219" y="1016"/>
                    <a:pt x="8836" y="813"/>
                  </a:cubicBezTo>
                  <a:cubicBezTo>
                    <a:pt x="8441" y="621"/>
                    <a:pt x="8034" y="474"/>
                    <a:pt x="7617" y="361"/>
                  </a:cubicBezTo>
                  <a:cubicBezTo>
                    <a:pt x="6793" y="124"/>
                    <a:pt x="5936" y="0"/>
                    <a:pt x="50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9"/>
            <p:cNvSpPr/>
            <p:nvPr/>
          </p:nvSpPr>
          <p:spPr>
            <a:xfrm>
              <a:off x="712238" y="119191"/>
              <a:ext cx="61227" cy="59682"/>
            </a:xfrm>
            <a:custGeom>
              <a:avLst/>
              <a:gdLst/>
              <a:ahLst/>
              <a:cxnLst/>
              <a:rect l="l" t="t" r="r" b="b"/>
              <a:pathLst>
                <a:path w="1784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25"/>
                    <a:pt x="136" y="238"/>
                    <a:pt x="215" y="351"/>
                  </a:cubicBezTo>
                  <a:cubicBezTo>
                    <a:pt x="294" y="452"/>
                    <a:pt x="372" y="565"/>
                    <a:pt x="451" y="678"/>
                  </a:cubicBezTo>
                  <a:cubicBezTo>
                    <a:pt x="542" y="791"/>
                    <a:pt x="632" y="904"/>
                    <a:pt x="734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23" y="1637"/>
                    <a:pt x="1648" y="1694"/>
                    <a:pt x="1783" y="1739"/>
                  </a:cubicBezTo>
                  <a:cubicBezTo>
                    <a:pt x="1727" y="1615"/>
                    <a:pt x="1670" y="1490"/>
                    <a:pt x="1602" y="1366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58" y="464"/>
                    <a:pt x="609" y="227"/>
                    <a:pt x="384" y="136"/>
                  </a:cubicBezTo>
                  <a:cubicBezTo>
                    <a:pt x="260" y="80"/>
                    <a:pt x="136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9"/>
            <p:cNvSpPr/>
            <p:nvPr/>
          </p:nvSpPr>
          <p:spPr>
            <a:xfrm>
              <a:off x="742062" y="109513"/>
              <a:ext cx="30613" cy="57761"/>
            </a:xfrm>
            <a:custGeom>
              <a:avLst/>
              <a:gdLst/>
              <a:ahLst/>
              <a:cxnLst/>
              <a:rect l="l" t="t" r="r" b="b"/>
              <a:pathLst>
                <a:path w="892" h="1683" extrusionOk="0">
                  <a:moveTo>
                    <a:pt x="0" y="1"/>
                  </a:moveTo>
                  <a:cubicBezTo>
                    <a:pt x="0" y="114"/>
                    <a:pt x="11" y="215"/>
                    <a:pt x="45" y="328"/>
                  </a:cubicBezTo>
                  <a:cubicBezTo>
                    <a:pt x="68" y="418"/>
                    <a:pt x="102" y="520"/>
                    <a:pt x="124" y="621"/>
                  </a:cubicBezTo>
                  <a:cubicBezTo>
                    <a:pt x="158" y="734"/>
                    <a:pt x="203" y="836"/>
                    <a:pt x="248" y="937"/>
                  </a:cubicBezTo>
                  <a:cubicBezTo>
                    <a:pt x="339" y="1141"/>
                    <a:pt x="474" y="1321"/>
                    <a:pt x="632" y="1490"/>
                  </a:cubicBezTo>
                  <a:cubicBezTo>
                    <a:pt x="700" y="1558"/>
                    <a:pt x="790" y="1626"/>
                    <a:pt x="880" y="1682"/>
                  </a:cubicBezTo>
                  <a:cubicBezTo>
                    <a:pt x="891" y="1569"/>
                    <a:pt x="891" y="1468"/>
                    <a:pt x="869" y="1355"/>
                  </a:cubicBezTo>
                  <a:cubicBezTo>
                    <a:pt x="835" y="1141"/>
                    <a:pt x="767" y="926"/>
                    <a:pt x="688" y="734"/>
                  </a:cubicBezTo>
                  <a:cubicBezTo>
                    <a:pt x="587" y="520"/>
                    <a:pt x="451" y="339"/>
                    <a:pt x="282" y="181"/>
                  </a:cubicBezTo>
                  <a:cubicBezTo>
                    <a:pt x="192" y="114"/>
                    <a:pt x="102" y="46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9"/>
            <p:cNvSpPr/>
            <p:nvPr/>
          </p:nvSpPr>
          <p:spPr>
            <a:xfrm>
              <a:off x="768385" y="103713"/>
              <a:ext cx="17469" cy="63938"/>
            </a:xfrm>
            <a:custGeom>
              <a:avLst/>
              <a:gdLst/>
              <a:ahLst/>
              <a:cxnLst/>
              <a:rect l="l" t="t" r="r" b="b"/>
              <a:pathLst>
                <a:path w="509" h="1863" extrusionOk="0">
                  <a:moveTo>
                    <a:pt x="91" y="1"/>
                  </a:moveTo>
                  <a:cubicBezTo>
                    <a:pt x="45" y="102"/>
                    <a:pt x="23" y="204"/>
                    <a:pt x="23" y="317"/>
                  </a:cubicBezTo>
                  <a:cubicBezTo>
                    <a:pt x="12" y="407"/>
                    <a:pt x="0" y="520"/>
                    <a:pt x="0" y="621"/>
                  </a:cubicBezTo>
                  <a:cubicBezTo>
                    <a:pt x="0" y="734"/>
                    <a:pt x="0" y="836"/>
                    <a:pt x="12" y="948"/>
                  </a:cubicBezTo>
                  <a:cubicBezTo>
                    <a:pt x="34" y="1163"/>
                    <a:pt x="79" y="1377"/>
                    <a:pt x="170" y="1580"/>
                  </a:cubicBezTo>
                  <a:cubicBezTo>
                    <a:pt x="203" y="1682"/>
                    <a:pt x="260" y="1772"/>
                    <a:pt x="316" y="1862"/>
                  </a:cubicBezTo>
                  <a:cubicBezTo>
                    <a:pt x="373" y="1772"/>
                    <a:pt x="418" y="1671"/>
                    <a:pt x="440" y="1558"/>
                  </a:cubicBezTo>
                  <a:cubicBezTo>
                    <a:pt x="497" y="1343"/>
                    <a:pt x="508" y="1118"/>
                    <a:pt x="486" y="903"/>
                  </a:cubicBezTo>
                  <a:cubicBezTo>
                    <a:pt x="463" y="666"/>
                    <a:pt x="395" y="452"/>
                    <a:pt x="282" y="249"/>
                  </a:cubicBezTo>
                  <a:cubicBezTo>
                    <a:pt x="226" y="159"/>
                    <a:pt x="158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9"/>
            <p:cNvSpPr/>
            <p:nvPr/>
          </p:nvSpPr>
          <p:spPr>
            <a:xfrm>
              <a:off x="791243" y="100247"/>
              <a:ext cx="97229" cy="76705"/>
            </a:xfrm>
            <a:custGeom>
              <a:avLst/>
              <a:gdLst/>
              <a:ahLst/>
              <a:cxnLst/>
              <a:rect l="l" t="t" r="r" b="b"/>
              <a:pathLst>
                <a:path w="2833" h="2235" extrusionOk="0">
                  <a:moveTo>
                    <a:pt x="2471" y="0"/>
                  </a:moveTo>
                  <a:cubicBezTo>
                    <a:pt x="2392" y="0"/>
                    <a:pt x="2302" y="11"/>
                    <a:pt x="2223" y="34"/>
                  </a:cubicBezTo>
                  <a:cubicBezTo>
                    <a:pt x="2133" y="56"/>
                    <a:pt x="2043" y="90"/>
                    <a:pt x="1941" y="124"/>
                  </a:cubicBezTo>
                  <a:cubicBezTo>
                    <a:pt x="1828" y="158"/>
                    <a:pt x="1727" y="203"/>
                    <a:pt x="1636" y="271"/>
                  </a:cubicBezTo>
                  <a:cubicBezTo>
                    <a:pt x="1535" y="327"/>
                    <a:pt x="1433" y="395"/>
                    <a:pt x="1343" y="463"/>
                  </a:cubicBezTo>
                  <a:lnTo>
                    <a:pt x="1072" y="700"/>
                  </a:lnTo>
                  <a:cubicBezTo>
                    <a:pt x="767" y="1004"/>
                    <a:pt x="508" y="1354"/>
                    <a:pt x="293" y="1726"/>
                  </a:cubicBezTo>
                  <a:lnTo>
                    <a:pt x="79" y="2099"/>
                  </a:lnTo>
                  <a:cubicBezTo>
                    <a:pt x="23" y="2178"/>
                    <a:pt x="0" y="2234"/>
                    <a:pt x="0" y="2234"/>
                  </a:cubicBezTo>
                  <a:cubicBezTo>
                    <a:pt x="181" y="2144"/>
                    <a:pt x="339" y="2042"/>
                    <a:pt x="497" y="1907"/>
                  </a:cubicBezTo>
                  <a:cubicBezTo>
                    <a:pt x="632" y="1794"/>
                    <a:pt x="779" y="1659"/>
                    <a:pt x="937" y="1512"/>
                  </a:cubicBezTo>
                  <a:lnTo>
                    <a:pt x="1162" y="1275"/>
                  </a:lnTo>
                  <a:cubicBezTo>
                    <a:pt x="1241" y="1196"/>
                    <a:pt x="1320" y="1117"/>
                    <a:pt x="1399" y="1049"/>
                  </a:cubicBezTo>
                  <a:cubicBezTo>
                    <a:pt x="1557" y="891"/>
                    <a:pt x="1715" y="756"/>
                    <a:pt x="1873" y="621"/>
                  </a:cubicBezTo>
                  <a:cubicBezTo>
                    <a:pt x="1952" y="553"/>
                    <a:pt x="2031" y="497"/>
                    <a:pt x="2110" y="440"/>
                  </a:cubicBezTo>
                  <a:cubicBezTo>
                    <a:pt x="2189" y="395"/>
                    <a:pt x="2257" y="339"/>
                    <a:pt x="2325" y="293"/>
                  </a:cubicBezTo>
                  <a:cubicBezTo>
                    <a:pt x="2392" y="248"/>
                    <a:pt x="2460" y="214"/>
                    <a:pt x="2528" y="181"/>
                  </a:cubicBezTo>
                  <a:lnTo>
                    <a:pt x="2686" y="90"/>
                  </a:lnTo>
                  <a:cubicBezTo>
                    <a:pt x="2776" y="34"/>
                    <a:pt x="2832" y="0"/>
                    <a:pt x="283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9"/>
            <p:cNvSpPr/>
            <p:nvPr/>
          </p:nvSpPr>
          <p:spPr>
            <a:xfrm>
              <a:off x="835378" y="124648"/>
              <a:ext cx="72072" cy="21587"/>
            </a:xfrm>
            <a:custGeom>
              <a:avLst/>
              <a:gdLst/>
              <a:ahLst/>
              <a:cxnLst/>
              <a:rect l="l" t="t" r="r" b="b"/>
              <a:pathLst>
                <a:path w="2100" h="629" extrusionOk="0">
                  <a:moveTo>
                    <a:pt x="1503" y="0"/>
                  </a:moveTo>
                  <a:cubicBezTo>
                    <a:pt x="1327" y="0"/>
                    <a:pt x="1152" y="18"/>
                    <a:pt x="982" y="56"/>
                  </a:cubicBezTo>
                  <a:cubicBezTo>
                    <a:pt x="847" y="90"/>
                    <a:pt x="711" y="135"/>
                    <a:pt x="587" y="203"/>
                  </a:cubicBezTo>
                  <a:cubicBezTo>
                    <a:pt x="463" y="237"/>
                    <a:pt x="362" y="293"/>
                    <a:pt x="271" y="372"/>
                  </a:cubicBezTo>
                  <a:cubicBezTo>
                    <a:pt x="170" y="440"/>
                    <a:pt x="79" y="530"/>
                    <a:pt x="0" y="621"/>
                  </a:cubicBezTo>
                  <a:cubicBezTo>
                    <a:pt x="63" y="626"/>
                    <a:pt x="125" y="629"/>
                    <a:pt x="187" y="629"/>
                  </a:cubicBezTo>
                  <a:cubicBezTo>
                    <a:pt x="249" y="629"/>
                    <a:pt x="311" y="626"/>
                    <a:pt x="373" y="621"/>
                  </a:cubicBezTo>
                  <a:cubicBezTo>
                    <a:pt x="474" y="609"/>
                    <a:pt x="587" y="598"/>
                    <a:pt x="711" y="587"/>
                  </a:cubicBezTo>
                  <a:cubicBezTo>
                    <a:pt x="836" y="587"/>
                    <a:pt x="948" y="553"/>
                    <a:pt x="1084" y="530"/>
                  </a:cubicBezTo>
                  <a:cubicBezTo>
                    <a:pt x="1332" y="474"/>
                    <a:pt x="1569" y="395"/>
                    <a:pt x="1795" y="282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7" y="56"/>
                    <a:pt x="1874" y="22"/>
                    <a:pt x="1750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9"/>
            <p:cNvSpPr/>
            <p:nvPr/>
          </p:nvSpPr>
          <p:spPr>
            <a:xfrm>
              <a:off x="785820" y="191641"/>
              <a:ext cx="109618" cy="75538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7" y="34"/>
                    <a:pt x="147" y="90"/>
                  </a:cubicBezTo>
                  <a:cubicBezTo>
                    <a:pt x="203" y="124"/>
                    <a:pt x="271" y="147"/>
                    <a:pt x="327" y="192"/>
                  </a:cubicBezTo>
                  <a:cubicBezTo>
                    <a:pt x="384" y="237"/>
                    <a:pt x="451" y="293"/>
                    <a:pt x="519" y="339"/>
                  </a:cubicBezTo>
                  <a:cubicBezTo>
                    <a:pt x="655" y="429"/>
                    <a:pt x="813" y="587"/>
                    <a:pt x="993" y="711"/>
                  </a:cubicBezTo>
                  <a:cubicBezTo>
                    <a:pt x="1083" y="779"/>
                    <a:pt x="1162" y="846"/>
                    <a:pt x="1264" y="925"/>
                  </a:cubicBezTo>
                  <a:cubicBezTo>
                    <a:pt x="1354" y="1004"/>
                    <a:pt x="1444" y="1072"/>
                    <a:pt x="1546" y="1151"/>
                  </a:cubicBezTo>
                  <a:cubicBezTo>
                    <a:pt x="1896" y="1422"/>
                    <a:pt x="2257" y="1681"/>
                    <a:pt x="2641" y="1918"/>
                  </a:cubicBezTo>
                  <a:cubicBezTo>
                    <a:pt x="2821" y="2020"/>
                    <a:pt x="3002" y="2110"/>
                    <a:pt x="3194" y="2200"/>
                  </a:cubicBezTo>
                  <a:cubicBezTo>
                    <a:pt x="3081" y="2020"/>
                    <a:pt x="2957" y="1851"/>
                    <a:pt x="2821" y="1693"/>
                  </a:cubicBezTo>
                  <a:cubicBezTo>
                    <a:pt x="2686" y="1535"/>
                    <a:pt x="2539" y="1377"/>
                    <a:pt x="2381" y="1241"/>
                  </a:cubicBezTo>
                  <a:cubicBezTo>
                    <a:pt x="2212" y="1072"/>
                    <a:pt x="2020" y="914"/>
                    <a:pt x="1839" y="756"/>
                  </a:cubicBezTo>
                  <a:cubicBezTo>
                    <a:pt x="1636" y="609"/>
                    <a:pt x="1433" y="474"/>
                    <a:pt x="1230" y="350"/>
                  </a:cubicBezTo>
                  <a:cubicBezTo>
                    <a:pt x="1038" y="248"/>
                    <a:pt x="835" y="147"/>
                    <a:pt x="632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9"/>
            <p:cNvSpPr/>
            <p:nvPr/>
          </p:nvSpPr>
          <p:spPr>
            <a:xfrm>
              <a:off x="812521" y="189307"/>
              <a:ext cx="47293" cy="20146"/>
            </a:xfrm>
            <a:custGeom>
              <a:avLst/>
              <a:gdLst/>
              <a:ahLst/>
              <a:cxnLst/>
              <a:rect l="l" t="t" r="r" b="b"/>
              <a:pathLst>
                <a:path w="1378" h="587" extrusionOk="0">
                  <a:moveTo>
                    <a:pt x="260" y="0"/>
                  </a:moveTo>
                  <a:cubicBezTo>
                    <a:pt x="181" y="12"/>
                    <a:pt x="91" y="23"/>
                    <a:pt x="1" y="57"/>
                  </a:cubicBezTo>
                  <a:cubicBezTo>
                    <a:pt x="46" y="136"/>
                    <a:pt x="102" y="203"/>
                    <a:pt x="170" y="260"/>
                  </a:cubicBezTo>
                  <a:cubicBezTo>
                    <a:pt x="294" y="384"/>
                    <a:pt x="441" y="474"/>
                    <a:pt x="599" y="531"/>
                  </a:cubicBezTo>
                  <a:cubicBezTo>
                    <a:pt x="714" y="569"/>
                    <a:pt x="835" y="587"/>
                    <a:pt x="954" y="587"/>
                  </a:cubicBezTo>
                  <a:cubicBezTo>
                    <a:pt x="1010" y="587"/>
                    <a:pt x="1064" y="583"/>
                    <a:pt x="1118" y="576"/>
                  </a:cubicBezTo>
                  <a:cubicBezTo>
                    <a:pt x="1208" y="576"/>
                    <a:pt x="1298" y="542"/>
                    <a:pt x="1377" y="508"/>
                  </a:cubicBezTo>
                  <a:cubicBezTo>
                    <a:pt x="1321" y="440"/>
                    <a:pt x="1265" y="373"/>
                    <a:pt x="1197" y="316"/>
                  </a:cubicBezTo>
                  <a:cubicBezTo>
                    <a:pt x="1061" y="215"/>
                    <a:pt x="926" y="136"/>
                    <a:pt x="768" y="79"/>
                  </a:cubicBezTo>
                  <a:cubicBezTo>
                    <a:pt x="599" y="23"/>
                    <a:pt x="430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9"/>
            <p:cNvSpPr/>
            <p:nvPr/>
          </p:nvSpPr>
          <p:spPr>
            <a:xfrm>
              <a:off x="1037145" y="202486"/>
              <a:ext cx="80583" cy="72827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3" y="45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8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99" y="1862"/>
                    <a:pt x="2167" y="1963"/>
                    <a:pt x="2235" y="2020"/>
                  </a:cubicBezTo>
                  <a:cubicBezTo>
                    <a:pt x="2303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25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27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6" y="68"/>
                    <a:pt x="271" y="34"/>
                    <a:pt x="147" y="23"/>
                  </a:cubicBezTo>
                  <a:cubicBezTo>
                    <a:pt x="57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9"/>
            <p:cNvSpPr/>
            <p:nvPr/>
          </p:nvSpPr>
          <p:spPr>
            <a:xfrm>
              <a:off x="1062336" y="200907"/>
              <a:ext cx="57349" cy="41870"/>
            </a:xfrm>
            <a:custGeom>
              <a:avLst/>
              <a:gdLst/>
              <a:ahLst/>
              <a:cxnLst/>
              <a:rect l="l" t="t" r="r" b="b"/>
              <a:pathLst>
                <a:path w="1671" h="1220" extrusionOk="0">
                  <a:moveTo>
                    <a:pt x="0" y="1"/>
                  </a:moveTo>
                  <a:cubicBezTo>
                    <a:pt x="56" y="102"/>
                    <a:pt x="124" y="193"/>
                    <a:pt x="203" y="283"/>
                  </a:cubicBezTo>
                  <a:cubicBezTo>
                    <a:pt x="271" y="373"/>
                    <a:pt x="361" y="452"/>
                    <a:pt x="440" y="520"/>
                  </a:cubicBezTo>
                  <a:cubicBezTo>
                    <a:pt x="497" y="565"/>
                    <a:pt x="542" y="599"/>
                    <a:pt x="587" y="644"/>
                  </a:cubicBezTo>
                  <a:cubicBezTo>
                    <a:pt x="643" y="667"/>
                    <a:pt x="700" y="712"/>
                    <a:pt x="745" y="757"/>
                  </a:cubicBezTo>
                  <a:cubicBezTo>
                    <a:pt x="925" y="904"/>
                    <a:pt x="1117" y="1028"/>
                    <a:pt x="1332" y="1118"/>
                  </a:cubicBezTo>
                  <a:cubicBezTo>
                    <a:pt x="1433" y="1163"/>
                    <a:pt x="1546" y="1197"/>
                    <a:pt x="1670" y="1220"/>
                  </a:cubicBezTo>
                  <a:cubicBezTo>
                    <a:pt x="1625" y="1107"/>
                    <a:pt x="1580" y="1005"/>
                    <a:pt x="1512" y="915"/>
                  </a:cubicBezTo>
                  <a:cubicBezTo>
                    <a:pt x="1377" y="700"/>
                    <a:pt x="1196" y="509"/>
                    <a:pt x="1004" y="351"/>
                  </a:cubicBezTo>
                  <a:cubicBezTo>
                    <a:pt x="903" y="272"/>
                    <a:pt x="790" y="215"/>
                    <a:pt x="666" y="170"/>
                  </a:cubicBezTo>
                  <a:cubicBezTo>
                    <a:pt x="564" y="125"/>
                    <a:pt x="463" y="80"/>
                    <a:pt x="350" y="57"/>
                  </a:cubicBezTo>
                  <a:cubicBezTo>
                    <a:pt x="237" y="23"/>
                    <a:pt x="113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9"/>
            <p:cNvSpPr/>
            <p:nvPr/>
          </p:nvSpPr>
          <p:spPr>
            <a:xfrm>
              <a:off x="673868" y="476668"/>
              <a:ext cx="51549" cy="95684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57" y="700"/>
                    <a:pt x="91" y="869"/>
                    <a:pt x="159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904" y="2336"/>
                  </a:cubicBezTo>
                  <a:cubicBezTo>
                    <a:pt x="960" y="2392"/>
                    <a:pt x="1028" y="2449"/>
                    <a:pt x="1084" y="2494"/>
                  </a:cubicBezTo>
                  <a:cubicBezTo>
                    <a:pt x="1220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5" y="2099"/>
                  </a:cubicBezTo>
                  <a:cubicBezTo>
                    <a:pt x="1129" y="2020"/>
                    <a:pt x="1096" y="1941"/>
                    <a:pt x="1062" y="1862"/>
                  </a:cubicBezTo>
                  <a:cubicBezTo>
                    <a:pt x="983" y="1704"/>
                    <a:pt x="892" y="1546"/>
                    <a:pt x="802" y="1377"/>
                  </a:cubicBezTo>
                  <a:cubicBezTo>
                    <a:pt x="723" y="1196"/>
                    <a:pt x="633" y="1027"/>
                    <a:pt x="543" y="869"/>
                  </a:cubicBezTo>
                  <a:cubicBezTo>
                    <a:pt x="509" y="790"/>
                    <a:pt x="452" y="711"/>
                    <a:pt x="407" y="643"/>
                  </a:cubicBezTo>
                  <a:cubicBezTo>
                    <a:pt x="373" y="564"/>
                    <a:pt x="340" y="497"/>
                    <a:pt x="294" y="429"/>
                  </a:cubicBezTo>
                  <a:cubicBezTo>
                    <a:pt x="215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9"/>
            <p:cNvSpPr/>
            <p:nvPr/>
          </p:nvSpPr>
          <p:spPr>
            <a:xfrm>
              <a:off x="650256" y="483258"/>
              <a:ext cx="26770" cy="55392"/>
            </a:xfrm>
            <a:custGeom>
              <a:avLst/>
              <a:gdLst/>
              <a:ahLst/>
              <a:cxnLst/>
              <a:rect l="l" t="t" r="r" b="b"/>
              <a:pathLst>
                <a:path w="780" h="1614" extrusionOk="0">
                  <a:moveTo>
                    <a:pt x="46" y="0"/>
                  </a:moveTo>
                  <a:cubicBezTo>
                    <a:pt x="12" y="90"/>
                    <a:pt x="1" y="203"/>
                    <a:pt x="1" y="305"/>
                  </a:cubicBezTo>
                  <a:cubicBezTo>
                    <a:pt x="1" y="519"/>
                    <a:pt x="57" y="733"/>
                    <a:pt x="147" y="925"/>
                  </a:cubicBezTo>
                  <a:cubicBezTo>
                    <a:pt x="249" y="1117"/>
                    <a:pt x="373" y="1286"/>
                    <a:pt x="520" y="1433"/>
                  </a:cubicBezTo>
                  <a:cubicBezTo>
                    <a:pt x="587" y="1501"/>
                    <a:pt x="678" y="1569"/>
                    <a:pt x="768" y="1614"/>
                  </a:cubicBezTo>
                  <a:cubicBezTo>
                    <a:pt x="779" y="1512"/>
                    <a:pt x="779" y="1411"/>
                    <a:pt x="768" y="1309"/>
                  </a:cubicBezTo>
                  <a:cubicBezTo>
                    <a:pt x="734" y="1106"/>
                    <a:pt x="678" y="903"/>
                    <a:pt x="587" y="722"/>
                  </a:cubicBezTo>
                  <a:cubicBezTo>
                    <a:pt x="542" y="621"/>
                    <a:pt x="486" y="542"/>
                    <a:pt x="429" y="451"/>
                  </a:cubicBezTo>
                  <a:cubicBezTo>
                    <a:pt x="373" y="372"/>
                    <a:pt x="305" y="293"/>
                    <a:pt x="260" y="226"/>
                  </a:cubicBezTo>
                  <a:cubicBezTo>
                    <a:pt x="192" y="135"/>
                    <a:pt x="125" y="68"/>
                    <a:pt x="4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9"/>
            <p:cNvSpPr/>
            <p:nvPr/>
          </p:nvSpPr>
          <p:spPr>
            <a:xfrm>
              <a:off x="725005" y="210585"/>
              <a:ext cx="41459" cy="74028"/>
            </a:xfrm>
            <a:custGeom>
              <a:avLst/>
              <a:gdLst/>
              <a:ahLst/>
              <a:cxnLst/>
              <a:rect l="l" t="t" r="r" b="b"/>
              <a:pathLst>
                <a:path w="1208" h="2157" extrusionOk="0">
                  <a:moveTo>
                    <a:pt x="1208" y="1"/>
                  </a:moveTo>
                  <a:cubicBezTo>
                    <a:pt x="1174" y="12"/>
                    <a:pt x="1140" y="24"/>
                    <a:pt x="1095" y="35"/>
                  </a:cubicBezTo>
                  <a:cubicBezTo>
                    <a:pt x="1005" y="69"/>
                    <a:pt x="903" y="114"/>
                    <a:pt x="813" y="182"/>
                  </a:cubicBezTo>
                  <a:cubicBezTo>
                    <a:pt x="700" y="261"/>
                    <a:pt x="587" y="351"/>
                    <a:pt x="497" y="475"/>
                  </a:cubicBezTo>
                  <a:cubicBezTo>
                    <a:pt x="395" y="599"/>
                    <a:pt x="305" y="734"/>
                    <a:pt x="237" y="881"/>
                  </a:cubicBezTo>
                  <a:cubicBezTo>
                    <a:pt x="113" y="1152"/>
                    <a:pt x="34" y="1445"/>
                    <a:pt x="12" y="1739"/>
                  </a:cubicBezTo>
                  <a:cubicBezTo>
                    <a:pt x="0" y="1874"/>
                    <a:pt x="0" y="2021"/>
                    <a:pt x="23" y="2156"/>
                  </a:cubicBezTo>
                  <a:cubicBezTo>
                    <a:pt x="113" y="2055"/>
                    <a:pt x="204" y="1942"/>
                    <a:pt x="271" y="1829"/>
                  </a:cubicBezTo>
                  <a:cubicBezTo>
                    <a:pt x="339" y="1727"/>
                    <a:pt x="407" y="1603"/>
                    <a:pt x="474" y="1479"/>
                  </a:cubicBezTo>
                  <a:cubicBezTo>
                    <a:pt x="542" y="1355"/>
                    <a:pt x="610" y="1220"/>
                    <a:pt x="666" y="1084"/>
                  </a:cubicBezTo>
                  <a:cubicBezTo>
                    <a:pt x="734" y="949"/>
                    <a:pt x="802" y="825"/>
                    <a:pt x="858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2" y="249"/>
                    <a:pt x="1129" y="170"/>
                    <a:pt x="1163" y="114"/>
                  </a:cubicBezTo>
                  <a:cubicBezTo>
                    <a:pt x="1197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9"/>
            <p:cNvSpPr/>
            <p:nvPr/>
          </p:nvSpPr>
          <p:spPr>
            <a:xfrm>
              <a:off x="764130" y="210997"/>
              <a:ext cx="17846" cy="71660"/>
            </a:xfrm>
            <a:custGeom>
              <a:avLst/>
              <a:gdLst/>
              <a:ahLst/>
              <a:cxnLst/>
              <a:rect l="l" t="t" r="r" b="b"/>
              <a:pathLst>
                <a:path w="520" h="2088" extrusionOk="0">
                  <a:moveTo>
                    <a:pt x="260" y="0"/>
                  </a:moveTo>
                  <a:cubicBezTo>
                    <a:pt x="192" y="102"/>
                    <a:pt x="136" y="203"/>
                    <a:pt x="102" y="316"/>
                  </a:cubicBezTo>
                  <a:cubicBezTo>
                    <a:pt x="23" y="553"/>
                    <a:pt x="0" y="813"/>
                    <a:pt x="23" y="1072"/>
                  </a:cubicBezTo>
                  <a:cubicBezTo>
                    <a:pt x="45" y="1309"/>
                    <a:pt x="90" y="1546"/>
                    <a:pt x="181" y="1772"/>
                  </a:cubicBezTo>
                  <a:cubicBezTo>
                    <a:pt x="226" y="1885"/>
                    <a:pt x="271" y="1998"/>
                    <a:pt x="339" y="2088"/>
                  </a:cubicBezTo>
                  <a:cubicBezTo>
                    <a:pt x="395" y="1986"/>
                    <a:pt x="429" y="1873"/>
                    <a:pt x="452" y="1761"/>
                  </a:cubicBezTo>
                  <a:cubicBezTo>
                    <a:pt x="508" y="1512"/>
                    <a:pt x="519" y="1275"/>
                    <a:pt x="497" y="1027"/>
                  </a:cubicBezTo>
                  <a:cubicBezTo>
                    <a:pt x="485" y="903"/>
                    <a:pt x="474" y="790"/>
                    <a:pt x="452" y="666"/>
                  </a:cubicBezTo>
                  <a:cubicBezTo>
                    <a:pt x="429" y="553"/>
                    <a:pt x="395" y="440"/>
                    <a:pt x="373" y="339"/>
                  </a:cubicBezTo>
                  <a:cubicBezTo>
                    <a:pt x="350" y="226"/>
                    <a:pt x="305" y="113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9"/>
            <p:cNvSpPr/>
            <p:nvPr/>
          </p:nvSpPr>
          <p:spPr>
            <a:xfrm>
              <a:off x="653345" y="189685"/>
              <a:ext cx="100352" cy="86006"/>
            </a:xfrm>
            <a:custGeom>
              <a:avLst/>
              <a:gdLst/>
              <a:ahLst/>
              <a:cxnLst/>
              <a:rect l="l" t="t" r="r" b="b"/>
              <a:pathLst>
                <a:path w="2924" h="2506" extrusionOk="0">
                  <a:moveTo>
                    <a:pt x="2924" y="1"/>
                  </a:moveTo>
                  <a:cubicBezTo>
                    <a:pt x="2709" y="34"/>
                    <a:pt x="2506" y="91"/>
                    <a:pt x="2314" y="181"/>
                  </a:cubicBezTo>
                  <a:cubicBezTo>
                    <a:pt x="2122" y="260"/>
                    <a:pt x="1931" y="350"/>
                    <a:pt x="1739" y="463"/>
                  </a:cubicBezTo>
                  <a:cubicBezTo>
                    <a:pt x="1637" y="520"/>
                    <a:pt x="1536" y="587"/>
                    <a:pt x="1434" y="655"/>
                  </a:cubicBezTo>
                  <a:cubicBezTo>
                    <a:pt x="1332" y="723"/>
                    <a:pt x="1242" y="802"/>
                    <a:pt x="1141" y="870"/>
                  </a:cubicBezTo>
                  <a:cubicBezTo>
                    <a:pt x="1039" y="949"/>
                    <a:pt x="949" y="1039"/>
                    <a:pt x="859" y="1118"/>
                  </a:cubicBezTo>
                  <a:cubicBezTo>
                    <a:pt x="768" y="1208"/>
                    <a:pt x="678" y="1287"/>
                    <a:pt x="599" y="1377"/>
                  </a:cubicBezTo>
                  <a:cubicBezTo>
                    <a:pt x="531" y="1468"/>
                    <a:pt x="452" y="1569"/>
                    <a:pt x="385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36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25" y="2382"/>
                  </a:cubicBezTo>
                  <a:cubicBezTo>
                    <a:pt x="159" y="2348"/>
                    <a:pt x="204" y="2291"/>
                    <a:pt x="260" y="2235"/>
                  </a:cubicBezTo>
                  <a:cubicBezTo>
                    <a:pt x="306" y="2190"/>
                    <a:pt x="373" y="2133"/>
                    <a:pt x="441" y="2077"/>
                  </a:cubicBezTo>
                  <a:cubicBezTo>
                    <a:pt x="509" y="2021"/>
                    <a:pt x="565" y="1953"/>
                    <a:pt x="655" y="1896"/>
                  </a:cubicBezTo>
                  <a:cubicBezTo>
                    <a:pt x="734" y="1829"/>
                    <a:pt x="825" y="1761"/>
                    <a:pt x="892" y="1682"/>
                  </a:cubicBezTo>
                  <a:cubicBezTo>
                    <a:pt x="971" y="1614"/>
                    <a:pt x="1073" y="1547"/>
                    <a:pt x="1163" y="1468"/>
                  </a:cubicBezTo>
                  <a:cubicBezTo>
                    <a:pt x="1253" y="1400"/>
                    <a:pt x="1344" y="1321"/>
                    <a:pt x="1434" y="1253"/>
                  </a:cubicBezTo>
                  <a:cubicBezTo>
                    <a:pt x="1806" y="949"/>
                    <a:pt x="2179" y="655"/>
                    <a:pt x="2461" y="418"/>
                  </a:cubicBezTo>
                  <a:cubicBezTo>
                    <a:pt x="2596" y="294"/>
                    <a:pt x="2720" y="192"/>
                    <a:pt x="2799" y="125"/>
                  </a:cubicBezTo>
                  <a:cubicBezTo>
                    <a:pt x="2878" y="46"/>
                    <a:pt x="2924" y="1"/>
                    <a:pt x="292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9"/>
            <p:cNvSpPr/>
            <p:nvPr/>
          </p:nvSpPr>
          <p:spPr>
            <a:xfrm>
              <a:off x="644456" y="183232"/>
              <a:ext cx="122008" cy="33977"/>
            </a:xfrm>
            <a:custGeom>
              <a:avLst/>
              <a:gdLst/>
              <a:ahLst/>
              <a:cxnLst/>
              <a:rect l="l" t="t" r="r" b="b"/>
              <a:pathLst>
                <a:path w="3555" h="990" extrusionOk="0">
                  <a:moveTo>
                    <a:pt x="2615" y="1"/>
                  </a:moveTo>
                  <a:cubicBezTo>
                    <a:pt x="2529" y="1"/>
                    <a:pt x="2443" y="3"/>
                    <a:pt x="2359" y="8"/>
                  </a:cubicBezTo>
                  <a:cubicBezTo>
                    <a:pt x="2246" y="8"/>
                    <a:pt x="2133" y="19"/>
                    <a:pt x="2020" y="42"/>
                  </a:cubicBezTo>
                  <a:lnTo>
                    <a:pt x="1682" y="121"/>
                  </a:lnTo>
                  <a:cubicBezTo>
                    <a:pt x="1456" y="166"/>
                    <a:pt x="1230" y="234"/>
                    <a:pt x="1016" y="324"/>
                  </a:cubicBezTo>
                  <a:cubicBezTo>
                    <a:pt x="824" y="403"/>
                    <a:pt x="644" y="493"/>
                    <a:pt x="474" y="606"/>
                  </a:cubicBezTo>
                  <a:cubicBezTo>
                    <a:pt x="339" y="674"/>
                    <a:pt x="226" y="764"/>
                    <a:pt x="125" y="866"/>
                  </a:cubicBezTo>
                  <a:cubicBezTo>
                    <a:pt x="46" y="945"/>
                    <a:pt x="0" y="990"/>
                    <a:pt x="0" y="990"/>
                  </a:cubicBezTo>
                  <a:cubicBezTo>
                    <a:pt x="0" y="990"/>
                    <a:pt x="57" y="967"/>
                    <a:pt x="158" y="945"/>
                  </a:cubicBezTo>
                  <a:cubicBezTo>
                    <a:pt x="260" y="922"/>
                    <a:pt x="407" y="888"/>
                    <a:pt x="565" y="843"/>
                  </a:cubicBezTo>
                  <a:cubicBezTo>
                    <a:pt x="734" y="798"/>
                    <a:pt x="926" y="764"/>
                    <a:pt x="1129" y="719"/>
                  </a:cubicBezTo>
                  <a:cubicBezTo>
                    <a:pt x="1230" y="685"/>
                    <a:pt x="1343" y="674"/>
                    <a:pt x="1445" y="651"/>
                  </a:cubicBezTo>
                  <a:cubicBezTo>
                    <a:pt x="1558" y="617"/>
                    <a:pt x="1659" y="595"/>
                    <a:pt x="1772" y="572"/>
                  </a:cubicBezTo>
                  <a:lnTo>
                    <a:pt x="2991" y="301"/>
                  </a:lnTo>
                  <a:lnTo>
                    <a:pt x="3397" y="200"/>
                  </a:lnTo>
                  <a:cubicBezTo>
                    <a:pt x="3498" y="177"/>
                    <a:pt x="3555" y="155"/>
                    <a:pt x="3555" y="155"/>
                  </a:cubicBezTo>
                  <a:cubicBezTo>
                    <a:pt x="3555" y="155"/>
                    <a:pt x="3498" y="132"/>
                    <a:pt x="3397" y="110"/>
                  </a:cubicBezTo>
                  <a:cubicBezTo>
                    <a:pt x="3262" y="65"/>
                    <a:pt x="3115" y="31"/>
                    <a:pt x="2979" y="19"/>
                  </a:cubicBezTo>
                  <a:cubicBezTo>
                    <a:pt x="2860" y="6"/>
                    <a:pt x="2738" y="1"/>
                    <a:pt x="261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9"/>
            <p:cNvSpPr/>
            <p:nvPr/>
          </p:nvSpPr>
          <p:spPr>
            <a:xfrm>
              <a:off x="567373" y="389530"/>
              <a:ext cx="17846" cy="52304"/>
            </a:xfrm>
            <a:custGeom>
              <a:avLst/>
              <a:gdLst/>
              <a:ahLst/>
              <a:cxnLst/>
              <a:rect l="l" t="t" r="r" b="b"/>
              <a:pathLst>
                <a:path w="520" h="1524" extrusionOk="0">
                  <a:moveTo>
                    <a:pt x="430" y="0"/>
                  </a:moveTo>
                  <a:cubicBezTo>
                    <a:pt x="351" y="57"/>
                    <a:pt x="283" y="124"/>
                    <a:pt x="238" y="192"/>
                  </a:cubicBezTo>
                  <a:cubicBezTo>
                    <a:pt x="125" y="350"/>
                    <a:pt x="46" y="531"/>
                    <a:pt x="23" y="722"/>
                  </a:cubicBezTo>
                  <a:cubicBezTo>
                    <a:pt x="12" y="813"/>
                    <a:pt x="1" y="926"/>
                    <a:pt x="12" y="1027"/>
                  </a:cubicBezTo>
                  <a:cubicBezTo>
                    <a:pt x="12" y="1106"/>
                    <a:pt x="35" y="1196"/>
                    <a:pt x="69" y="1287"/>
                  </a:cubicBezTo>
                  <a:cubicBezTo>
                    <a:pt x="102" y="1366"/>
                    <a:pt x="148" y="1445"/>
                    <a:pt x="204" y="1524"/>
                  </a:cubicBezTo>
                  <a:cubicBezTo>
                    <a:pt x="260" y="1445"/>
                    <a:pt x="317" y="1366"/>
                    <a:pt x="351" y="1287"/>
                  </a:cubicBezTo>
                  <a:cubicBezTo>
                    <a:pt x="373" y="1208"/>
                    <a:pt x="418" y="1129"/>
                    <a:pt x="441" y="1050"/>
                  </a:cubicBezTo>
                  <a:cubicBezTo>
                    <a:pt x="463" y="959"/>
                    <a:pt x="486" y="880"/>
                    <a:pt x="497" y="790"/>
                  </a:cubicBezTo>
                  <a:cubicBezTo>
                    <a:pt x="520" y="621"/>
                    <a:pt x="520" y="440"/>
                    <a:pt x="497" y="271"/>
                  </a:cubicBezTo>
                  <a:cubicBezTo>
                    <a:pt x="486" y="181"/>
                    <a:pt x="463" y="91"/>
                    <a:pt x="43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9"/>
            <p:cNvSpPr/>
            <p:nvPr/>
          </p:nvSpPr>
          <p:spPr>
            <a:xfrm>
              <a:off x="903160" y="386407"/>
              <a:ext cx="58516" cy="40463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50" y="610"/>
                  </a:cubicBezTo>
                  <a:cubicBezTo>
                    <a:pt x="440" y="701"/>
                    <a:pt x="553" y="791"/>
                    <a:pt x="666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26" y="1179"/>
                    <a:pt x="1611" y="1179"/>
                  </a:cubicBezTo>
                  <a:cubicBezTo>
                    <a:pt x="1643" y="1179"/>
                    <a:pt x="1674" y="1178"/>
                    <a:pt x="1704" y="1175"/>
                  </a:cubicBezTo>
                  <a:cubicBezTo>
                    <a:pt x="1636" y="1084"/>
                    <a:pt x="1569" y="994"/>
                    <a:pt x="1478" y="915"/>
                  </a:cubicBezTo>
                  <a:cubicBezTo>
                    <a:pt x="1309" y="746"/>
                    <a:pt x="1129" y="599"/>
                    <a:pt x="926" y="475"/>
                  </a:cubicBezTo>
                  <a:cubicBezTo>
                    <a:pt x="824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26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9"/>
            <p:cNvSpPr/>
            <p:nvPr/>
          </p:nvSpPr>
          <p:spPr>
            <a:xfrm>
              <a:off x="891526" y="355038"/>
              <a:ext cx="44582" cy="34903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cubicBezTo>
                    <a:pt x="12" y="103"/>
                    <a:pt x="46" y="193"/>
                    <a:pt x="91" y="283"/>
                  </a:cubicBezTo>
                  <a:cubicBezTo>
                    <a:pt x="181" y="464"/>
                    <a:pt x="317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107" y="1017"/>
                    <a:pt x="1197" y="1017"/>
                    <a:pt x="1298" y="1017"/>
                  </a:cubicBezTo>
                  <a:cubicBezTo>
                    <a:pt x="1265" y="926"/>
                    <a:pt x="1219" y="836"/>
                    <a:pt x="1163" y="757"/>
                  </a:cubicBezTo>
                  <a:cubicBezTo>
                    <a:pt x="1050" y="599"/>
                    <a:pt x="915" y="464"/>
                    <a:pt x="757" y="362"/>
                  </a:cubicBezTo>
                  <a:cubicBezTo>
                    <a:pt x="689" y="306"/>
                    <a:pt x="610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3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9"/>
            <p:cNvSpPr/>
            <p:nvPr/>
          </p:nvSpPr>
          <p:spPr>
            <a:xfrm>
              <a:off x="1002688" y="96369"/>
              <a:ext cx="52304" cy="27147"/>
            </a:xfrm>
            <a:custGeom>
              <a:avLst/>
              <a:gdLst/>
              <a:ahLst/>
              <a:cxnLst/>
              <a:rect l="l" t="t" r="r" b="b"/>
              <a:pathLst>
                <a:path w="1524" h="791" extrusionOk="0">
                  <a:moveTo>
                    <a:pt x="282" y="0"/>
                  </a:moveTo>
                  <a:cubicBezTo>
                    <a:pt x="192" y="11"/>
                    <a:pt x="91" y="34"/>
                    <a:pt x="0" y="68"/>
                  </a:cubicBezTo>
                  <a:cubicBezTo>
                    <a:pt x="57" y="147"/>
                    <a:pt x="136" y="215"/>
                    <a:pt x="215" y="271"/>
                  </a:cubicBezTo>
                  <a:lnTo>
                    <a:pt x="440" y="429"/>
                  </a:lnTo>
                  <a:cubicBezTo>
                    <a:pt x="519" y="485"/>
                    <a:pt x="598" y="531"/>
                    <a:pt x="689" y="576"/>
                  </a:cubicBezTo>
                  <a:cubicBezTo>
                    <a:pt x="858" y="655"/>
                    <a:pt x="1038" y="722"/>
                    <a:pt x="1219" y="756"/>
                  </a:cubicBezTo>
                  <a:cubicBezTo>
                    <a:pt x="1321" y="779"/>
                    <a:pt x="1422" y="790"/>
                    <a:pt x="1524" y="790"/>
                  </a:cubicBezTo>
                  <a:cubicBezTo>
                    <a:pt x="1490" y="700"/>
                    <a:pt x="1433" y="610"/>
                    <a:pt x="1377" y="531"/>
                  </a:cubicBezTo>
                  <a:cubicBezTo>
                    <a:pt x="1321" y="452"/>
                    <a:pt x="1253" y="373"/>
                    <a:pt x="1174" y="316"/>
                  </a:cubicBezTo>
                  <a:cubicBezTo>
                    <a:pt x="1084" y="248"/>
                    <a:pt x="993" y="192"/>
                    <a:pt x="892" y="136"/>
                  </a:cubicBezTo>
                  <a:cubicBezTo>
                    <a:pt x="711" y="45"/>
                    <a:pt x="497" y="0"/>
                    <a:pt x="28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9"/>
            <p:cNvSpPr/>
            <p:nvPr/>
          </p:nvSpPr>
          <p:spPr>
            <a:xfrm>
              <a:off x="1587089" y="782597"/>
              <a:ext cx="20146" cy="64316"/>
            </a:xfrm>
            <a:custGeom>
              <a:avLst/>
              <a:gdLst/>
              <a:ahLst/>
              <a:cxnLst/>
              <a:rect l="l" t="t" r="r" b="b"/>
              <a:pathLst>
                <a:path w="587" h="1874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74"/>
                    <a:pt x="294" y="1874"/>
                  </a:cubicBezTo>
                  <a:cubicBezTo>
                    <a:pt x="463" y="1874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9"/>
            <p:cNvSpPr/>
            <p:nvPr/>
          </p:nvSpPr>
          <p:spPr>
            <a:xfrm>
              <a:off x="1546420" y="70784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9"/>
            <p:cNvSpPr/>
            <p:nvPr/>
          </p:nvSpPr>
          <p:spPr>
            <a:xfrm>
              <a:off x="1530152" y="80699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36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9"/>
            <p:cNvSpPr/>
            <p:nvPr/>
          </p:nvSpPr>
          <p:spPr>
            <a:xfrm>
              <a:off x="1493361" y="741173"/>
              <a:ext cx="20180" cy="64693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24" y="0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9"/>
            <p:cNvSpPr/>
            <p:nvPr/>
          </p:nvSpPr>
          <p:spPr>
            <a:xfrm>
              <a:off x="1475172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9"/>
            <p:cNvSpPr/>
            <p:nvPr/>
          </p:nvSpPr>
          <p:spPr>
            <a:xfrm>
              <a:off x="1503417" y="651323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37"/>
                  </a:cubicBezTo>
                  <a:cubicBezTo>
                    <a:pt x="599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9"/>
            <p:cNvSpPr/>
            <p:nvPr/>
          </p:nvSpPr>
          <p:spPr>
            <a:xfrm>
              <a:off x="1674228" y="807376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9"/>
            <p:cNvSpPr/>
            <p:nvPr/>
          </p:nvSpPr>
          <p:spPr>
            <a:xfrm>
              <a:off x="1633558" y="732661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9"/>
            <p:cNvSpPr/>
            <p:nvPr/>
          </p:nvSpPr>
          <p:spPr>
            <a:xfrm>
              <a:off x="1623468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9"/>
            <p:cNvSpPr/>
            <p:nvPr/>
          </p:nvSpPr>
          <p:spPr>
            <a:xfrm>
              <a:off x="-291588" y="279500"/>
              <a:ext cx="512020" cy="355418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9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9"/>
            <p:cNvSpPr/>
            <p:nvPr/>
          </p:nvSpPr>
          <p:spPr>
            <a:xfrm>
              <a:off x="-273398" y="221053"/>
              <a:ext cx="594525" cy="408236"/>
            </a:xfrm>
            <a:custGeom>
              <a:avLst/>
              <a:gdLst/>
              <a:ahLst/>
              <a:cxnLst/>
              <a:rect l="l" t="t" r="r" b="b"/>
              <a:pathLst>
                <a:path w="17323" h="11895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71"/>
                  </a:cubicBezTo>
                  <a:cubicBezTo>
                    <a:pt x="13734" y="2145"/>
                    <a:pt x="12831" y="2686"/>
                    <a:pt x="11883" y="3284"/>
                  </a:cubicBezTo>
                  <a:cubicBezTo>
                    <a:pt x="11477" y="3126"/>
                    <a:pt x="11059" y="2968"/>
                    <a:pt x="10631" y="2822"/>
                  </a:cubicBezTo>
                  <a:cubicBezTo>
                    <a:pt x="10394" y="2743"/>
                    <a:pt x="10157" y="2675"/>
                    <a:pt x="9908" y="2607"/>
                  </a:cubicBezTo>
                  <a:cubicBezTo>
                    <a:pt x="9660" y="2551"/>
                    <a:pt x="9412" y="2506"/>
                    <a:pt x="9164" y="2461"/>
                  </a:cubicBezTo>
                  <a:lnTo>
                    <a:pt x="9164" y="2461"/>
                  </a:lnTo>
                  <a:cubicBezTo>
                    <a:pt x="9401" y="2562"/>
                    <a:pt x="9638" y="2652"/>
                    <a:pt x="9874" y="2743"/>
                  </a:cubicBezTo>
                  <a:cubicBezTo>
                    <a:pt x="10111" y="2833"/>
                    <a:pt x="10326" y="2946"/>
                    <a:pt x="10563" y="3036"/>
                  </a:cubicBezTo>
                  <a:cubicBezTo>
                    <a:pt x="10901" y="3183"/>
                    <a:pt x="11251" y="3329"/>
                    <a:pt x="11601" y="3465"/>
                  </a:cubicBezTo>
                  <a:cubicBezTo>
                    <a:pt x="11003" y="3837"/>
                    <a:pt x="10382" y="4232"/>
                    <a:pt x="9762" y="4638"/>
                  </a:cubicBezTo>
                  <a:cubicBezTo>
                    <a:pt x="9750" y="4605"/>
                    <a:pt x="9717" y="4571"/>
                    <a:pt x="9683" y="4559"/>
                  </a:cubicBezTo>
                  <a:lnTo>
                    <a:pt x="8994" y="4356"/>
                  </a:lnTo>
                  <a:cubicBezTo>
                    <a:pt x="8757" y="4311"/>
                    <a:pt x="8532" y="4266"/>
                    <a:pt x="8295" y="4221"/>
                  </a:cubicBezTo>
                  <a:cubicBezTo>
                    <a:pt x="8069" y="4176"/>
                    <a:pt x="7832" y="4142"/>
                    <a:pt x="7606" y="4108"/>
                  </a:cubicBezTo>
                  <a:cubicBezTo>
                    <a:pt x="7369" y="4063"/>
                    <a:pt x="7144" y="4007"/>
                    <a:pt x="6907" y="3973"/>
                  </a:cubicBezTo>
                  <a:lnTo>
                    <a:pt x="6907" y="3973"/>
                  </a:lnTo>
                  <a:cubicBezTo>
                    <a:pt x="7121" y="4063"/>
                    <a:pt x="7347" y="4153"/>
                    <a:pt x="7573" y="4243"/>
                  </a:cubicBezTo>
                  <a:cubicBezTo>
                    <a:pt x="7787" y="4334"/>
                    <a:pt x="8024" y="4379"/>
                    <a:pt x="8250" y="4447"/>
                  </a:cubicBezTo>
                  <a:cubicBezTo>
                    <a:pt x="8475" y="4503"/>
                    <a:pt x="8701" y="4559"/>
                    <a:pt x="8927" y="4616"/>
                  </a:cubicBezTo>
                  <a:cubicBezTo>
                    <a:pt x="9118" y="4672"/>
                    <a:pt x="9299" y="4740"/>
                    <a:pt x="9480" y="4785"/>
                  </a:cubicBezTo>
                  <a:cubicBezTo>
                    <a:pt x="9480" y="4796"/>
                    <a:pt x="9480" y="4808"/>
                    <a:pt x="9480" y="4819"/>
                  </a:cubicBezTo>
                  <a:cubicBezTo>
                    <a:pt x="9118" y="5056"/>
                    <a:pt x="8757" y="5282"/>
                    <a:pt x="8385" y="5519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5" y="5620"/>
                    <a:pt x="6805" y="5575"/>
                    <a:pt x="6546" y="5519"/>
                  </a:cubicBezTo>
                  <a:cubicBezTo>
                    <a:pt x="6027" y="5440"/>
                    <a:pt x="5508" y="5349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85" y="5451"/>
                    <a:pt x="5733" y="5541"/>
                  </a:cubicBezTo>
                  <a:lnTo>
                    <a:pt x="6501" y="5744"/>
                  </a:lnTo>
                  <a:cubicBezTo>
                    <a:pt x="6749" y="5812"/>
                    <a:pt x="6997" y="5880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31"/>
                    <a:pt x="5891" y="7234"/>
                  </a:cubicBezTo>
                  <a:cubicBezTo>
                    <a:pt x="5790" y="7189"/>
                    <a:pt x="5688" y="7144"/>
                    <a:pt x="5586" y="7110"/>
                  </a:cubicBezTo>
                  <a:cubicBezTo>
                    <a:pt x="5372" y="7031"/>
                    <a:pt x="5158" y="6963"/>
                    <a:pt x="4932" y="6895"/>
                  </a:cubicBezTo>
                  <a:cubicBezTo>
                    <a:pt x="4718" y="6828"/>
                    <a:pt x="4481" y="6805"/>
                    <a:pt x="4255" y="6760"/>
                  </a:cubicBezTo>
                  <a:cubicBezTo>
                    <a:pt x="4029" y="6749"/>
                    <a:pt x="3804" y="6737"/>
                    <a:pt x="3567" y="6737"/>
                  </a:cubicBezTo>
                  <a:cubicBezTo>
                    <a:pt x="3792" y="6805"/>
                    <a:pt x="4018" y="6850"/>
                    <a:pt x="4232" y="6907"/>
                  </a:cubicBezTo>
                  <a:cubicBezTo>
                    <a:pt x="4447" y="6963"/>
                    <a:pt x="4650" y="7053"/>
                    <a:pt x="4864" y="7121"/>
                  </a:cubicBezTo>
                  <a:cubicBezTo>
                    <a:pt x="5079" y="7189"/>
                    <a:pt x="5282" y="7279"/>
                    <a:pt x="5485" y="7358"/>
                  </a:cubicBezTo>
                  <a:lnTo>
                    <a:pt x="5632" y="7414"/>
                  </a:lnTo>
                  <a:cubicBezTo>
                    <a:pt x="5485" y="7516"/>
                    <a:pt x="5350" y="7617"/>
                    <a:pt x="5214" y="7719"/>
                  </a:cubicBezTo>
                  <a:cubicBezTo>
                    <a:pt x="4774" y="8024"/>
                    <a:pt x="4379" y="8317"/>
                    <a:pt x="3984" y="8588"/>
                  </a:cubicBezTo>
                  <a:cubicBezTo>
                    <a:pt x="3984" y="8588"/>
                    <a:pt x="3984" y="8577"/>
                    <a:pt x="3995" y="8565"/>
                  </a:cubicBezTo>
                  <a:lnTo>
                    <a:pt x="3995" y="8554"/>
                  </a:lnTo>
                  <a:cubicBezTo>
                    <a:pt x="4007" y="8475"/>
                    <a:pt x="3950" y="8407"/>
                    <a:pt x="3871" y="8407"/>
                  </a:cubicBezTo>
                  <a:lnTo>
                    <a:pt x="3860" y="8407"/>
                  </a:lnTo>
                  <a:cubicBezTo>
                    <a:pt x="3499" y="8396"/>
                    <a:pt x="3149" y="8385"/>
                    <a:pt x="2788" y="8385"/>
                  </a:cubicBezTo>
                  <a:cubicBezTo>
                    <a:pt x="2427" y="8351"/>
                    <a:pt x="2077" y="8340"/>
                    <a:pt x="1705" y="8340"/>
                  </a:cubicBezTo>
                  <a:cubicBezTo>
                    <a:pt x="2055" y="8441"/>
                    <a:pt x="2416" y="8531"/>
                    <a:pt x="2765" y="8599"/>
                  </a:cubicBezTo>
                  <a:cubicBezTo>
                    <a:pt x="3070" y="8644"/>
                    <a:pt x="3386" y="8656"/>
                    <a:pt x="3691" y="8678"/>
                  </a:cubicBezTo>
                  <a:cubicBezTo>
                    <a:pt x="3679" y="8735"/>
                    <a:pt x="3668" y="8780"/>
                    <a:pt x="3657" y="8836"/>
                  </a:cubicBezTo>
                  <a:cubicBezTo>
                    <a:pt x="3251" y="9163"/>
                    <a:pt x="2856" y="9468"/>
                    <a:pt x="2495" y="9750"/>
                  </a:cubicBezTo>
                  <a:cubicBezTo>
                    <a:pt x="2111" y="10066"/>
                    <a:pt x="1750" y="10337"/>
                    <a:pt x="1456" y="10596"/>
                  </a:cubicBezTo>
                  <a:cubicBezTo>
                    <a:pt x="1163" y="10867"/>
                    <a:pt x="892" y="11104"/>
                    <a:pt x="678" y="11296"/>
                  </a:cubicBezTo>
                  <a:lnTo>
                    <a:pt x="1" y="11894"/>
                  </a:lnTo>
                  <a:lnTo>
                    <a:pt x="700" y="11330"/>
                  </a:lnTo>
                  <a:lnTo>
                    <a:pt x="1513" y="10687"/>
                  </a:lnTo>
                  <a:cubicBezTo>
                    <a:pt x="1818" y="10427"/>
                    <a:pt x="2190" y="10168"/>
                    <a:pt x="2585" y="9874"/>
                  </a:cubicBezTo>
                  <a:lnTo>
                    <a:pt x="3600" y="9118"/>
                  </a:lnTo>
                  <a:lnTo>
                    <a:pt x="3600" y="9118"/>
                  </a:lnTo>
                  <a:cubicBezTo>
                    <a:pt x="3510" y="9637"/>
                    <a:pt x="3442" y="10168"/>
                    <a:pt x="3409" y="10698"/>
                  </a:cubicBezTo>
                  <a:cubicBezTo>
                    <a:pt x="3623" y="10100"/>
                    <a:pt x="3792" y="9502"/>
                    <a:pt x="3916" y="8893"/>
                  </a:cubicBezTo>
                  <a:cubicBezTo>
                    <a:pt x="4368" y="8577"/>
                    <a:pt x="4842" y="8249"/>
                    <a:pt x="5327" y="7911"/>
                  </a:cubicBezTo>
                  <a:cubicBezTo>
                    <a:pt x="5508" y="7787"/>
                    <a:pt x="5688" y="7663"/>
                    <a:pt x="5869" y="7538"/>
                  </a:cubicBezTo>
                  <a:lnTo>
                    <a:pt x="5970" y="7584"/>
                  </a:lnTo>
                  <a:cubicBezTo>
                    <a:pt x="5756" y="8261"/>
                    <a:pt x="5586" y="8960"/>
                    <a:pt x="5451" y="9660"/>
                  </a:cubicBezTo>
                  <a:cubicBezTo>
                    <a:pt x="5767" y="8972"/>
                    <a:pt x="6038" y="8261"/>
                    <a:pt x="6264" y="7550"/>
                  </a:cubicBezTo>
                  <a:cubicBezTo>
                    <a:pt x="6275" y="7482"/>
                    <a:pt x="6252" y="7414"/>
                    <a:pt x="6196" y="7392"/>
                  </a:cubicBezTo>
                  <a:lnTo>
                    <a:pt x="6139" y="7358"/>
                  </a:lnTo>
                  <a:cubicBezTo>
                    <a:pt x="6388" y="7189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809" y="6354"/>
                    <a:pt x="7776" y="6512"/>
                    <a:pt x="7730" y="6658"/>
                  </a:cubicBezTo>
                  <a:cubicBezTo>
                    <a:pt x="7674" y="6873"/>
                    <a:pt x="7618" y="7087"/>
                    <a:pt x="7573" y="7302"/>
                  </a:cubicBezTo>
                  <a:cubicBezTo>
                    <a:pt x="7527" y="7516"/>
                    <a:pt x="7494" y="7742"/>
                    <a:pt x="7471" y="7967"/>
                  </a:cubicBezTo>
                  <a:cubicBezTo>
                    <a:pt x="7471" y="8080"/>
                    <a:pt x="7471" y="8193"/>
                    <a:pt x="7460" y="8306"/>
                  </a:cubicBezTo>
                  <a:cubicBezTo>
                    <a:pt x="7448" y="8419"/>
                    <a:pt x="7482" y="8531"/>
                    <a:pt x="7494" y="8633"/>
                  </a:cubicBezTo>
                  <a:lnTo>
                    <a:pt x="7527" y="8306"/>
                  </a:lnTo>
                  <a:cubicBezTo>
                    <a:pt x="7550" y="8193"/>
                    <a:pt x="7561" y="8091"/>
                    <a:pt x="7584" y="7990"/>
                  </a:cubicBezTo>
                  <a:cubicBezTo>
                    <a:pt x="7618" y="7888"/>
                    <a:pt x="7640" y="7775"/>
                    <a:pt x="7674" y="7674"/>
                  </a:cubicBezTo>
                  <a:lnTo>
                    <a:pt x="7764" y="7358"/>
                  </a:lnTo>
                  <a:cubicBezTo>
                    <a:pt x="7843" y="7155"/>
                    <a:pt x="7911" y="6940"/>
                    <a:pt x="7979" y="6726"/>
                  </a:cubicBezTo>
                  <a:cubicBezTo>
                    <a:pt x="8046" y="6523"/>
                    <a:pt x="8103" y="6308"/>
                    <a:pt x="8159" y="6083"/>
                  </a:cubicBezTo>
                  <a:cubicBezTo>
                    <a:pt x="8159" y="6060"/>
                    <a:pt x="8159" y="6026"/>
                    <a:pt x="8148" y="6004"/>
                  </a:cubicBezTo>
                  <a:lnTo>
                    <a:pt x="8532" y="5756"/>
                  </a:lnTo>
                  <a:lnTo>
                    <a:pt x="9423" y="5169"/>
                  </a:lnTo>
                  <a:lnTo>
                    <a:pt x="9423" y="5169"/>
                  </a:lnTo>
                  <a:cubicBezTo>
                    <a:pt x="9333" y="5846"/>
                    <a:pt x="9254" y="6534"/>
                    <a:pt x="9231" y="7234"/>
                  </a:cubicBezTo>
                  <a:cubicBezTo>
                    <a:pt x="9434" y="6489"/>
                    <a:pt x="9592" y="5733"/>
                    <a:pt x="9717" y="4977"/>
                  </a:cubicBezTo>
                  <a:cubicBezTo>
                    <a:pt x="10405" y="4514"/>
                    <a:pt x="11093" y="4063"/>
                    <a:pt x="11759" y="3645"/>
                  </a:cubicBezTo>
                  <a:lnTo>
                    <a:pt x="11782" y="3623"/>
                  </a:lnTo>
                  <a:lnTo>
                    <a:pt x="11782" y="3623"/>
                  </a:lnTo>
                  <a:cubicBezTo>
                    <a:pt x="11646" y="3950"/>
                    <a:pt x="11511" y="4289"/>
                    <a:pt x="11398" y="4605"/>
                  </a:cubicBezTo>
                  <a:cubicBezTo>
                    <a:pt x="11274" y="5022"/>
                    <a:pt x="11161" y="5440"/>
                    <a:pt x="11071" y="5857"/>
                  </a:cubicBezTo>
                  <a:cubicBezTo>
                    <a:pt x="11262" y="5473"/>
                    <a:pt x="11432" y="5079"/>
                    <a:pt x="11590" y="4684"/>
                  </a:cubicBezTo>
                  <a:cubicBezTo>
                    <a:pt x="11782" y="4300"/>
                    <a:pt x="11951" y="3916"/>
                    <a:pt x="12109" y="3521"/>
                  </a:cubicBezTo>
                  <a:cubicBezTo>
                    <a:pt x="12131" y="3487"/>
                    <a:pt x="12131" y="3442"/>
                    <a:pt x="12109" y="3408"/>
                  </a:cubicBezTo>
                  <a:cubicBezTo>
                    <a:pt x="13012" y="2833"/>
                    <a:pt x="13847" y="2280"/>
                    <a:pt x="14580" y="1806"/>
                  </a:cubicBez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9"/>
            <p:cNvSpPr/>
            <p:nvPr/>
          </p:nvSpPr>
          <p:spPr>
            <a:xfrm>
              <a:off x="2141666" y="5012777"/>
              <a:ext cx="24024" cy="64693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9"/>
            <p:cNvSpPr/>
            <p:nvPr/>
          </p:nvSpPr>
          <p:spPr>
            <a:xfrm>
              <a:off x="2189302" y="5087526"/>
              <a:ext cx="24024" cy="64693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9"/>
            <p:cNvSpPr/>
            <p:nvPr/>
          </p:nvSpPr>
          <p:spPr>
            <a:xfrm>
              <a:off x="2208281" y="4988376"/>
              <a:ext cx="24024" cy="64728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47" y="1"/>
                    <a:pt x="0" y="429"/>
                    <a:pt x="0" y="948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9"/>
            <p:cNvSpPr/>
            <p:nvPr/>
          </p:nvSpPr>
          <p:spPr>
            <a:xfrm>
              <a:off x="2251250" y="5054201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7"/>
                    <a:pt x="159" y="1885"/>
                    <a:pt x="350" y="1885"/>
                  </a:cubicBezTo>
                  <a:cubicBezTo>
                    <a:pt x="542" y="1885"/>
                    <a:pt x="700" y="1457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9"/>
            <p:cNvSpPr/>
            <p:nvPr/>
          </p:nvSpPr>
          <p:spPr>
            <a:xfrm>
              <a:off x="2272562" y="4955840"/>
              <a:ext cx="23646" cy="65105"/>
            </a:xfrm>
            <a:custGeom>
              <a:avLst/>
              <a:gdLst/>
              <a:ahLst/>
              <a:cxnLst/>
              <a:rect l="l" t="t" r="r" b="b"/>
              <a:pathLst>
                <a:path w="689" h="1897" extrusionOk="0">
                  <a:moveTo>
                    <a:pt x="339" y="1"/>
                  </a:moveTo>
                  <a:cubicBezTo>
                    <a:pt x="147" y="1"/>
                    <a:pt x="0" y="430"/>
                    <a:pt x="0" y="949"/>
                  </a:cubicBezTo>
                  <a:cubicBezTo>
                    <a:pt x="0" y="1468"/>
                    <a:pt x="147" y="1896"/>
                    <a:pt x="339" y="1896"/>
                  </a:cubicBezTo>
                  <a:cubicBezTo>
                    <a:pt x="542" y="1896"/>
                    <a:pt x="689" y="1468"/>
                    <a:pt x="689" y="949"/>
                  </a:cubicBezTo>
                  <a:cubicBezTo>
                    <a:pt x="689" y="430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9"/>
            <p:cNvSpPr/>
            <p:nvPr/>
          </p:nvSpPr>
          <p:spPr>
            <a:xfrm>
              <a:off x="2039015" y="4987621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29"/>
                    <a:pt x="1" y="948"/>
                  </a:cubicBezTo>
                  <a:cubicBezTo>
                    <a:pt x="1" y="1467"/>
                    <a:pt x="159" y="1884"/>
                    <a:pt x="351" y="1884"/>
                  </a:cubicBezTo>
                  <a:cubicBezTo>
                    <a:pt x="554" y="1884"/>
                    <a:pt x="700" y="1467"/>
                    <a:pt x="700" y="948"/>
                  </a:cubicBezTo>
                  <a:cubicBezTo>
                    <a:pt x="700" y="429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9"/>
            <p:cNvSpPr/>
            <p:nvPr/>
          </p:nvSpPr>
          <p:spPr>
            <a:xfrm>
              <a:off x="2086651" y="5062335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54" y="1885"/>
                    <a:pt x="700" y="1468"/>
                    <a:pt x="700" y="949"/>
                  </a:cubicBezTo>
                  <a:cubicBezTo>
                    <a:pt x="700" y="430"/>
                    <a:pt x="554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9"/>
            <p:cNvSpPr/>
            <p:nvPr/>
          </p:nvSpPr>
          <p:spPr>
            <a:xfrm>
              <a:off x="2098663" y="4955840"/>
              <a:ext cx="24058" cy="65105"/>
            </a:xfrm>
            <a:custGeom>
              <a:avLst/>
              <a:gdLst/>
              <a:ahLst/>
              <a:cxnLst/>
              <a:rect l="l" t="t" r="r" b="b"/>
              <a:pathLst>
                <a:path w="701" h="1897" extrusionOk="0">
                  <a:moveTo>
                    <a:pt x="350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96"/>
                    <a:pt x="350" y="1896"/>
                  </a:cubicBezTo>
                  <a:cubicBezTo>
                    <a:pt x="542" y="1896"/>
                    <a:pt x="700" y="1468"/>
                    <a:pt x="700" y="949"/>
                  </a:cubicBezTo>
                  <a:cubicBezTo>
                    <a:pt x="700" y="430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9"/>
            <p:cNvSpPr/>
            <p:nvPr/>
          </p:nvSpPr>
          <p:spPr>
            <a:xfrm>
              <a:off x="2082773" y="2452128"/>
              <a:ext cx="146821" cy="252938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6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9"/>
            <p:cNvSpPr/>
            <p:nvPr/>
          </p:nvSpPr>
          <p:spPr>
            <a:xfrm>
              <a:off x="1329140" y="2525435"/>
              <a:ext cx="908965" cy="873684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21" y="6858"/>
                    <a:pt x="1141" y="8562"/>
                    <a:pt x="576" y="10379"/>
                  </a:cubicBezTo>
                  <a:cubicBezTo>
                    <a:pt x="227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28" y="25456"/>
                    <a:pt x="11121" y="25456"/>
                  </a:cubicBezTo>
                  <a:cubicBezTo>
                    <a:pt x="11183" y="25456"/>
                    <a:pt x="11246" y="25456"/>
                    <a:pt x="11308" y="25454"/>
                  </a:cubicBezTo>
                  <a:cubicBezTo>
                    <a:pt x="11782" y="25443"/>
                    <a:pt x="12256" y="25387"/>
                    <a:pt x="12718" y="25285"/>
                  </a:cubicBezTo>
                  <a:cubicBezTo>
                    <a:pt x="14287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64" y="20298"/>
                    <a:pt x="24826" y="18447"/>
                    <a:pt x="25571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610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9"/>
            <p:cNvSpPr/>
            <p:nvPr/>
          </p:nvSpPr>
          <p:spPr>
            <a:xfrm>
              <a:off x="1434880" y="3155413"/>
              <a:ext cx="18224" cy="27936"/>
            </a:xfrm>
            <a:custGeom>
              <a:avLst/>
              <a:gdLst/>
              <a:ahLst/>
              <a:cxnLst/>
              <a:rect l="l" t="t" r="r" b="b"/>
              <a:pathLst>
                <a:path w="531" h="814" extrusionOk="0">
                  <a:moveTo>
                    <a:pt x="136" y="1"/>
                  </a:moveTo>
                  <a:cubicBezTo>
                    <a:pt x="102" y="57"/>
                    <a:pt x="68" y="114"/>
                    <a:pt x="46" y="170"/>
                  </a:cubicBezTo>
                  <a:cubicBezTo>
                    <a:pt x="0" y="272"/>
                    <a:pt x="0" y="384"/>
                    <a:pt x="23" y="486"/>
                  </a:cubicBezTo>
                  <a:cubicBezTo>
                    <a:pt x="68" y="599"/>
                    <a:pt x="158" y="689"/>
                    <a:pt x="260" y="757"/>
                  </a:cubicBezTo>
                  <a:cubicBezTo>
                    <a:pt x="316" y="791"/>
                    <a:pt x="384" y="813"/>
                    <a:pt x="441" y="813"/>
                  </a:cubicBezTo>
                  <a:cubicBezTo>
                    <a:pt x="474" y="757"/>
                    <a:pt x="497" y="700"/>
                    <a:pt x="508" y="633"/>
                  </a:cubicBezTo>
                  <a:cubicBezTo>
                    <a:pt x="531" y="542"/>
                    <a:pt x="520" y="441"/>
                    <a:pt x="486" y="362"/>
                  </a:cubicBezTo>
                  <a:cubicBezTo>
                    <a:pt x="452" y="260"/>
                    <a:pt x="395" y="170"/>
                    <a:pt x="305" y="102"/>
                  </a:cubicBezTo>
                  <a:cubicBezTo>
                    <a:pt x="260" y="57"/>
                    <a:pt x="204" y="23"/>
                    <a:pt x="136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9"/>
            <p:cNvSpPr/>
            <p:nvPr/>
          </p:nvSpPr>
          <p:spPr>
            <a:xfrm>
              <a:off x="1406223" y="3113577"/>
              <a:ext cx="17057" cy="3181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23" y="655"/>
                    <a:pt x="68" y="757"/>
                  </a:cubicBezTo>
                  <a:cubicBezTo>
                    <a:pt x="91" y="802"/>
                    <a:pt x="113" y="836"/>
                    <a:pt x="136" y="870"/>
                  </a:cubicBezTo>
                  <a:cubicBezTo>
                    <a:pt x="147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29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9"/>
            <p:cNvSpPr/>
            <p:nvPr/>
          </p:nvSpPr>
          <p:spPr>
            <a:xfrm>
              <a:off x="2107586" y="2777069"/>
              <a:ext cx="16302" cy="31403"/>
            </a:xfrm>
            <a:custGeom>
              <a:avLst/>
              <a:gdLst/>
              <a:ahLst/>
              <a:cxnLst/>
              <a:rect l="l" t="t" r="r" b="b"/>
              <a:pathLst>
                <a:path w="475" h="915" extrusionOk="0">
                  <a:moveTo>
                    <a:pt x="158" y="0"/>
                  </a:moveTo>
                  <a:cubicBezTo>
                    <a:pt x="113" y="45"/>
                    <a:pt x="79" y="102"/>
                    <a:pt x="57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7" y="688"/>
                    <a:pt x="124" y="767"/>
                  </a:cubicBezTo>
                  <a:cubicBezTo>
                    <a:pt x="158" y="824"/>
                    <a:pt x="215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406" y="192"/>
                    <a:pt x="327" y="113"/>
                  </a:cubicBezTo>
                  <a:cubicBezTo>
                    <a:pt x="271" y="68"/>
                    <a:pt x="226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9"/>
            <p:cNvSpPr/>
            <p:nvPr/>
          </p:nvSpPr>
          <p:spPr>
            <a:xfrm>
              <a:off x="2130409" y="2811904"/>
              <a:ext cx="17091" cy="36448"/>
            </a:xfrm>
            <a:custGeom>
              <a:avLst/>
              <a:gdLst/>
              <a:ahLst/>
              <a:cxnLst/>
              <a:rect l="l" t="t" r="r" b="b"/>
              <a:pathLst>
                <a:path w="498" h="1062" extrusionOk="0">
                  <a:moveTo>
                    <a:pt x="215" y="1"/>
                  </a:moveTo>
                  <a:cubicBezTo>
                    <a:pt x="159" y="46"/>
                    <a:pt x="125" y="113"/>
                    <a:pt x="91" y="181"/>
                  </a:cubicBezTo>
                  <a:cubicBezTo>
                    <a:pt x="69" y="226"/>
                    <a:pt x="46" y="294"/>
                    <a:pt x="35" y="350"/>
                  </a:cubicBezTo>
                  <a:cubicBezTo>
                    <a:pt x="23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70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97" y="508"/>
                  </a:cubicBezTo>
                  <a:cubicBezTo>
                    <a:pt x="475" y="305"/>
                    <a:pt x="373" y="125"/>
                    <a:pt x="21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9"/>
            <p:cNvSpPr/>
            <p:nvPr/>
          </p:nvSpPr>
          <p:spPr>
            <a:xfrm>
              <a:off x="1529775" y="3234040"/>
              <a:ext cx="22102" cy="18601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2" y="0"/>
                  </a:moveTo>
                  <a:cubicBezTo>
                    <a:pt x="124" y="0"/>
                    <a:pt x="0" y="294"/>
                    <a:pt x="169" y="463"/>
                  </a:cubicBezTo>
                  <a:cubicBezTo>
                    <a:pt x="227" y="517"/>
                    <a:pt x="296" y="541"/>
                    <a:pt x="364" y="541"/>
                  </a:cubicBezTo>
                  <a:cubicBezTo>
                    <a:pt x="508" y="541"/>
                    <a:pt x="643" y="432"/>
                    <a:pt x="643" y="271"/>
                  </a:cubicBezTo>
                  <a:cubicBezTo>
                    <a:pt x="643" y="124"/>
                    <a:pt x="519" y="0"/>
                    <a:pt x="37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9"/>
            <p:cNvSpPr/>
            <p:nvPr/>
          </p:nvSpPr>
          <p:spPr>
            <a:xfrm>
              <a:off x="1565399" y="3292899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4" y="517"/>
                    <a:pt x="291" y="541"/>
                    <a:pt x="356" y="541"/>
                  </a:cubicBezTo>
                  <a:cubicBezTo>
                    <a:pt x="496" y="541"/>
                    <a:pt x="632" y="433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9"/>
            <p:cNvSpPr/>
            <p:nvPr/>
          </p:nvSpPr>
          <p:spPr>
            <a:xfrm>
              <a:off x="1588633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9"/>
            <p:cNvSpPr/>
            <p:nvPr/>
          </p:nvSpPr>
          <p:spPr>
            <a:xfrm>
              <a:off x="1623880" y="3316134"/>
              <a:ext cx="21725" cy="18842"/>
            </a:xfrm>
            <a:custGeom>
              <a:avLst/>
              <a:gdLst/>
              <a:ahLst/>
              <a:cxnLst/>
              <a:rect l="l" t="t" r="r" b="b"/>
              <a:pathLst>
                <a:path w="633" h="549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9"/>
            <p:cNvSpPr/>
            <p:nvPr/>
          </p:nvSpPr>
          <p:spPr>
            <a:xfrm>
              <a:off x="1682739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9"/>
            <p:cNvSpPr/>
            <p:nvPr/>
          </p:nvSpPr>
          <p:spPr>
            <a:xfrm>
              <a:off x="1447647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25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9"/>
            <p:cNvSpPr/>
            <p:nvPr/>
          </p:nvSpPr>
          <p:spPr>
            <a:xfrm>
              <a:off x="1964678" y="2610926"/>
              <a:ext cx="22102" cy="18979"/>
            </a:xfrm>
            <a:custGeom>
              <a:avLst/>
              <a:gdLst/>
              <a:ahLst/>
              <a:cxnLst/>
              <a:rect l="l" t="t" r="r" b="b"/>
              <a:pathLst>
                <a:path w="644" h="553" extrusionOk="0">
                  <a:moveTo>
                    <a:pt x="373" y="0"/>
                  </a:moveTo>
                  <a:cubicBezTo>
                    <a:pt x="124" y="0"/>
                    <a:pt x="0" y="294"/>
                    <a:pt x="170" y="474"/>
                  </a:cubicBezTo>
                  <a:cubicBezTo>
                    <a:pt x="227" y="528"/>
                    <a:pt x="297" y="552"/>
                    <a:pt x="364" y="552"/>
                  </a:cubicBezTo>
                  <a:cubicBezTo>
                    <a:pt x="508" y="552"/>
                    <a:pt x="643" y="443"/>
                    <a:pt x="643" y="282"/>
                  </a:cubicBezTo>
                  <a:cubicBezTo>
                    <a:pt x="643" y="124"/>
                    <a:pt x="519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9"/>
            <p:cNvSpPr/>
            <p:nvPr/>
          </p:nvSpPr>
          <p:spPr>
            <a:xfrm>
              <a:off x="1988290" y="2681763"/>
              <a:ext cx="21725" cy="18636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1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9"/>
            <p:cNvSpPr/>
            <p:nvPr/>
          </p:nvSpPr>
          <p:spPr>
            <a:xfrm>
              <a:off x="2167783" y="2963736"/>
              <a:ext cx="18842" cy="18601"/>
            </a:xfrm>
            <a:custGeom>
              <a:avLst/>
              <a:gdLst/>
              <a:ahLst/>
              <a:cxnLst/>
              <a:rect l="l" t="t" r="r" b="b"/>
              <a:pathLst>
                <a:path w="549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3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9"/>
            <p:cNvSpPr/>
            <p:nvPr/>
          </p:nvSpPr>
          <p:spPr>
            <a:xfrm>
              <a:off x="2023639" y="2987348"/>
              <a:ext cx="21622" cy="18601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17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17" y="0"/>
                    <a:pt x="359" y="0"/>
                  </a:cubicBezTo>
                  <a:cubicBezTo>
                    <a:pt x="354" y="0"/>
                    <a:pt x="350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9"/>
            <p:cNvSpPr/>
            <p:nvPr/>
          </p:nvSpPr>
          <p:spPr>
            <a:xfrm>
              <a:off x="1847338" y="3316134"/>
              <a:ext cx="21725" cy="1867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9"/>
            <p:cNvSpPr/>
            <p:nvPr/>
          </p:nvSpPr>
          <p:spPr>
            <a:xfrm>
              <a:off x="2109131" y="3081076"/>
              <a:ext cx="18601" cy="18601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1" y="0"/>
                  </a:moveTo>
                  <a:cubicBezTo>
                    <a:pt x="136" y="0"/>
                    <a:pt x="0" y="90"/>
                    <a:pt x="0" y="271"/>
                  </a:cubicBezTo>
                  <a:cubicBezTo>
                    <a:pt x="0" y="451"/>
                    <a:pt x="136" y="542"/>
                    <a:pt x="271" y="542"/>
                  </a:cubicBezTo>
                  <a:cubicBezTo>
                    <a:pt x="406" y="542"/>
                    <a:pt x="542" y="451"/>
                    <a:pt x="542" y="271"/>
                  </a:cubicBezTo>
                  <a:cubicBezTo>
                    <a:pt x="542" y="90"/>
                    <a:pt x="406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9"/>
            <p:cNvSpPr/>
            <p:nvPr/>
          </p:nvSpPr>
          <p:spPr>
            <a:xfrm>
              <a:off x="1791568" y="3281779"/>
              <a:ext cx="18601" cy="1716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1" y="415"/>
                    <a:pt x="542" y="246"/>
                  </a:cubicBezTo>
                  <a:cubicBezTo>
                    <a:pt x="531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9"/>
            <p:cNvSpPr/>
            <p:nvPr/>
          </p:nvSpPr>
          <p:spPr>
            <a:xfrm>
              <a:off x="1917797" y="2658151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9"/>
            <p:cNvSpPr/>
            <p:nvPr/>
          </p:nvSpPr>
          <p:spPr>
            <a:xfrm>
              <a:off x="1670727" y="2575680"/>
              <a:ext cx="22102" cy="18842"/>
            </a:xfrm>
            <a:custGeom>
              <a:avLst/>
              <a:gdLst/>
              <a:ahLst/>
              <a:cxnLst/>
              <a:rect l="l" t="t" r="r" b="b"/>
              <a:pathLst>
                <a:path w="644" h="549" extrusionOk="0">
                  <a:moveTo>
                    <a:pt x="373" y="0"/>
                  </a:moveTo>
                  <a:cubicBezTo>
                    <a:pt x="125" y="0"/>
                    <a:pt x="1" y="294"/>
                    <a:pt x="181" y="463"/>
                  </a:cubicBezTo>
                  <a:cubicBezTo>
                    <a:pt x="237" y="522"/>
                    <a:pt x="306" y="549"/>
                    <a:pt x="373" y="549"/>
                  </a:cubicBezTo>
                  <a:cubicBezTo>
                    <a:pt x="511" y="549"/>
                    <a:pt x="644" y="438"/>
                    <a:pt x="644" y="271"/>
                  </a:cubicBezTo>
                  <a:cubicBezTo>
                    <a:pt x="644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9"/>
            <p:cNvSpPr/>
            <p:nvPr/>
          </p:nvSpPr>
          <p:spPr>
            <a:xfrm>
              <a:off x="950831" y="4456416"/>
              <a:ext cx="225002" cy="101724"/>
            </a:xfrm>
            <a:custGeom>
              <a:avLst/>
              <a:gdLst/>
              <a:ahLst/>
              <a:cxnLst/>
              <a:rect l="l" t="t" r="r" b="b"/>
              <a:pathLst>
                <a:path w="6556" h="2964" extrusionOk="0">
                  <a:moveTo>
                    <a:pt x="247" y="1384"/>
                  </a:moveTo>
                  <a:cubicBezTo>
                    <a:pt x="247" y="1385"/>
                    <a:pt x="246" y="1386"/>
                    <a:pt x="246" y="1387"/>
                  </a:cubicBezTo>
                  <a:lnTo>
                    <a:pt x="246" y="1387"/>
                  </a:lnTo>
                  <a:cubicBezTo>
                    <a:pt x="246" y="1386"/>
                    <a:pt x="247" y="1385"/>
                    <a:pt x="247" y="1384"/>
                  </a:cubicBezTo>
                  <a:close/>
                  <a:moveTo>
                    <a:pt x="4143" y="0"/>
                  </a:moveTo>
                  <a:cubicBezTo>
                    <a:pt x="3633" y="0"/>
                    <a:pt x="2999" y="150"/>
                    <a:pt x="2640" y="222"/>
                  </a:cubicBezTo>
                  <a:cubicBezTo>
                    <a:pt x="2200" y="346"/>
                    <a:pt x="1692" y="718"/>
                    <a:pt x="1319" y="899"/>
                  </a:cubicBezTo>
                  <a:cubicBezTo>
                    <a:pt x="1319" y="899"/>
                    <a:pt x="317" y="1390"/>
                    <a:pt x="249" y="1390"/>
                  </a:cubicBezTo>
                  <a:cubicBezTo>
                    <a:pt x="246" y="1390"/>
                    <a:pt x="245" y="1389"/>
                    <a:pt x="246" y="1387"/>
                  </a:cubicBezTo>
                  <a:lnTo>
                    <a:pt x="246" y="1387"/>
                  </a:lnTo>
                  <a:cubicBezTo>
                    <a:pt x="1" y="1759"/>
                    <a:pt x="304" y="2322"/>
                    <a:pt x="360" y="2693"/>
                  </a:cubicBezTo>
                  <a:lnTo>
                    <a:pt x="1861" y="2964"/>
                  </a:lnTo>
                  <a:cubicBezTo>
                    <a:pt x="2549" y="2783"/>
                    <a:pt x="6555" y="1644"/>
                    <a:pt x="4818" y="188"/>
                  </a:cubicBezTo>
                  <a:cubicBezTo>
                    <a:pt x="4682" y="49"/>
                    <a:pt x="4433" y="0"/>
                    <a:pt x="414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9"/>
            <p:cNvSpPr/>
            <p:nvPr/>
          </p:nvSpPr>
          <p:spPr>
            <a:xfrm>
              <a:off x="889604" y="4476870"/>
              <a:ext cx="983302" cy="710973"/>
            </a:xfrm>
            <a:custGeom>
              <a:avLst/>
              <a:gdLst/>
              <a:ahLst/>
              <a:cxnLst/>
              <a:rect l="l" t="t" r="r" b="b"/>
              <a:pathLst>
                <a:path w="28651" h="20716" extrusionOk="0">
                  <a:moveTo>
                    <a:pt x="7812" y="0"/>
                  </a:moveTo>
                  <a:cubicBezTo>
                    <a:pt x="7316" y="0"/>
                    <a:pt x="6821" y="55"/>
                    <a:pt x="6331" y="156"/>
                  </a:cubicBezTo>
                  <a:cubicBezTo>
                    <a:pt x="5552" y="314"/>
                    <a:pt x="4852" y="653"/>
                    <a:pt x="4130" y="946"/>
                  </a:cubicBezTo>
                  <a:lnTo>
                    <a:pt x="1952" y="1770"/>
                  </a:lnTo>
                  <a:cubicBezTo>
                    <a:pt x="1242" y="2052"/>
                    <a:pt x="508" y="2390"/>
                    <a:pt x="0" y="3000"/>
                  </a:cubicBezTo>
                  <a:cubicBezTo>
                    <a:pt x="519" y="2402"/>
                    <a:pt x="1253" y="2074"/>
                    <a:pt x="1964" y="1792"/>
                  </a:cubicBezTo>
                  <a:lnTo>
                    <a:pt x="4153" y="1003"/>
                  </a:lnTo>
                  <a:cubicBezTo>
                    <a:pt x="4875" y="720"/>
                    <a:pt x="5586" y="393"/>
                    <a:pt x="6342" y="246"/>
                  </a:cubicBezTo>
                  <a:cubicBezTo>
                    <a:pt x="6801" y="157"/>
                    <a:pt x="7269" y="114"/>
                    <a:pt x="7738" y="114"/>
                  </a:cubicBezTo>
                  <a:cubicBezTo>
                    <a:pt x="8040" y="114"/>
                    <a:pt x="8343" y="132"/>
                    <a:pt x="8644" y="167"/>
                  </a:cubicBezTo>
                  <a:cubicBezTo>
                    <a:pt x="9400" y="280"/>
                    <a:pt x="10134" y="551"/>
                    <a:pt x="10777" y="957"/>
                  </a:cubicBezTo>
                  <a:cubicBezTo>
                    <a:pt x="11442" y="1375"/>
                    <a:pt x="11939" y="1950"/>
                    <a:pt x="12402" y="2571"/>
                  </a:cubicBezTo>
                  <a:cubicBezTo>
                    <a:pt x="13271" y="3835"/>
                    <a:pt x="13823" y="5302"/>
                    <a:pt x="14568" y="6678"/>
                  </a:cubicBezTo>
                  <a:cubicBezTo>
                    <a:pt x="14737" y="7017"/>
                    <a:pt x="14941" y="7355"/>
                    <a:pt x="15132" y="7705"/>
                  </a:cubicBezTo>
                  <a:cubicBezTo>
                    <a:pt x="15336" y="8033"/>
                    <a:pt x="15539" y="8371"/>
                    <a:pt x="15764" y="8687"/>
                  </a:cubicBezTo>
                  <a:cubicBezTo>
                    <a:pt x="16227" y="9330"/>
                    <a:pt x="16791" y="9883"/>
                    <a:pt x="17322" y="10447"/>
                  </a:cubicBezTo>
                  <a:cubicBezTo>
                    <a:pt x="18394" y="11576"/>
                    <a:pt x="19545" y="12636"/>
                    <a:pt x="20696" y="13675"/>
                  </a:cubicBezTo>
                  <a:lnTo>
                    <a:pt x="24171" y="16778"/>
                  </a:lnTo>
                  <a:cubicBezTo>
                    <a:pt x="24747" y="17297"/>
                    <a:pt x="25311" y="17827"/>
                    <a:pt x="25875" y="18346"/>
                  </a:cubicBezTo>
                  <a:cubicBezTo>
                    <a:pt x="26450" y="18877"/>
                    <a:pt x="26981" y="19441"/>
                    <a:pt x="27534" y="19982"/>
                  </a:cubicBezTo>
                  <a:cubicBezTo>
                    <a:pt x="27759" y="20219"/>
                    <a:pt x="27985" y="20468"/>
                    <a:pt x="28211" y="20716"/>
                  </a:cubicBezTo>
                  <a:lnTo>
                    <a:pt x="28651" y="20716"/>
                  </a:lnTo>
                  <a:cubicBezTo>
                    <a:pt x="28358" y="20389"/>
                    <a:pt x="28064" y="20073"/>
                    <a:pt x="27759" y="19757"/>
                  </a:cubicBezTo>
                  <a:cubicBezTo>
                    <a:pt x="27195" y="19215"/>
                    <a:pt x="26665" y="18651"/>
                    <a:pt x="26089" y="18121"/>
                  </a:cubicBezTo>
                  <a:cubicBezTo>
                    <a:pt x="25525" y="17590"/>
                    <a:pt x="24950" y="17060"/>
                    <a:pt x="24363" y="16552"/>
                  </a:cubicBezTo>
                  <a:lnTo>
                    <a:pt x="20876" y="13471"/>
                  </a:lnTo>
                  <a:cubicBezTo>
                    <a:pt x="19725" y="12433"/>
                    <a:pt x="18585" y="11384"/>
                    <a:pt x="17513" y="10267"/>
                  </a:cubicBezTo>
                  <a:cubicBezTo>
                    <a:pt x="16972" y="9703"/>
                    <a:pt x="16419" y="9161"/>
                    <a:pt x="15967" y="8552"/>
                  </a:cubicBezTo>
                  <a:cubicBezTo>
                    <a:pt x="15753" y="8236"/>
                    <a:pt x="15550" y="7908"/>
                    <a:pt x="15347" y="7581"/>
                  </a:cubicBezTo>
                  <a:cubicBezTo>
                    <a:pt x="15132" y="7254"/>
                    <a:pt x="14963" y="6915"/>
                    <a:pt x="14783" y="6566"/>
                  </a:cubicBezTo>
                  <a:cubicBezTo>
                    <a:pt x="14027" y="5223"/>
                    <a:pt x="13451" y="3767"/>
                    <a:pt x="12560" y="2469"/>
                  </a:cubicBezTo>
                  <a:cubicBezTo>
                    <a:pt x="12086" y="1849"/>
                    <a:pt x="11533" y="1239"/>
                    <a:pt x="10867" y="845"/>
                  </a:cubicBezTo>
                  <a:cubicBezTo>
                    <a:pt x="10190" y="427"/>
                    <a:pt x="9445" y="156"/>
                    <a:pt x="8655" y="55"/>
                  </a:cubicBezTo>
                  <a:cubicBezTo>
                    <a:pt x="8374" y="18"/>
                    <a:pt x="8093" y="0"/>
                    <a:pt x="7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9"/>
            <p:cNvSpPr/>
            <p:nvPr/>
          </p:nvSpPr>
          <p:spPr>
            <a:xfrm>
              <a:off x="799376" y="4579796"/>
              <a:ext cx="90639" cy="607670"/>
            </a:xfrm>
            <a:custGeom>
              <a:avLst/>
              <a:gdLst/>
              <a:ahLst/>
              <a:cxnLst/>
              <a:rect l="l" t="t" r="r" b="b"/>
              <a:pathLst>
                <a:path w="2641" h="17706" extrusionOk="0">
                  <a:moveTo>
                    <a:pt x="2641" y="1"/>
                  </a:move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43" y="17706"/>
                  </a:lnTo>
                  <a:cubicBezTo>
                    <a:pt x="666" y="17593"/>
                    <a:pt x="688" y="17480"/>
                    <a:pt x="711" y="17367"/>
                  </a:cubicBezTo>
                  <a:cubicBezTo>
                    <a:pt x="959" y="15923"/>
                    <a:pt x="1151" y="14467"/>
                    <a:pt x="1309" y="13011"/>
                  </a:cubicBezTo>
                  <a:cubicBezTo>
                    <a:pt x="1456" y="11556"/>
                    <a:pt x="1569" y="10089"/>
                    <a:pt x="1648" y="8622"/>
                  </a:cubicBezTo>
                  <a:cubicBezTo>
                    <a:pt x="1727" y="7155"/>
                    <a:pt x="1783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9"/>
            <p:cNvSpPr/>
            <p:nvPr/>
          </p:nvSpPr>
          <p:spPr>
            <a:xfrm>
              <a:off x="817566" y="4478449"/>
              <a:ext cx="1048373" cy="709017"/>
            </a:xfrm>
            <a:custGeom>
              <a:avLst/>
              <a:gdLst/>
              <a:ahLst/>
              <a:cxnLst/>
              <a:rect l="l" t="t" r="r" b="b"/>
              <a:pathLst>
                <a:path w="30547" h="20659" extrusionOk="0">
                  <a:moveTo>
                    <a:pt x="9853" y="1"/>
                  </a:moveTo>
                  <a:cubicBezTo>
                    <a:pt x="8897" y="1"/>
                    <a:pt x="7936" y="208"/>
                    <a:pt x="7076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0" y="20659"/>
                  </a:cubicBezTo>
                  <a:lnTo>
                    <a:pt x="30547" y="20659"/>
                  </a:lnTo>
                  <a:cubicBezTo>
                    <a:pt x="26868" y="16653"/>
                    <a:pt x="22072" y="13245"/>
                    <a:pt x="18484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5" y="765"/>
                  </a:cubicBezTo>
                  <a:cubicBezTo>
                    <a:pt x="11898" y="239"/>
                    <a:pt x="10878" y="1"/>
                    <a:pt x="9853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9"/>
            <p:cNvSpPr/>
            <p:nvPr/>
          </p:nvSpPr>
          <p:spPr>
            <a:xfrm>
              <a:off x="851268" y="4548050"/>
              <a:ext cx="257949" cy="639793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807" y="102"/>
                    <a:pt x="4548" y="192"/>
                    <a:pt x="4311" y="283"/>
                  </a:cubicBezTo>
                  <a:cubicBezTo>
                    <a:pt x="1907" y="1151"/>
                    <a:pt x="1264" y="1377"/>
                    <a:pt x="1241" y="4277"/>
                  </a:cubicBezTo>
                  <a:cubicBezTo>
                    <a:pt x="1208" y="6918"/>
                    <a:pt x="1027" y="13169"/>
                    <a:pt x="0" y="18642"/>
                  </a:cubicBezTo>
                  <a:lnTo>
                    <a:pt x="4649" y="18631"/>
                  </a:lnTo>
                  <a:cubicBezTo>
                    <a:pt x="4683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67" y="14568"/>
                  </a:cubicBezTo>
                  <a:cubicBezTo>
                    <a:pt x="5010" y="13485"/>
                    <a:pt x="4706" y="12921"/>
                    <a:pt x="5134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5" y="8136"/>
                    <a:pt x="6793" y="7708"/>
                    <a:pt x="6974" y="7324"/>
                  </a:cubicBezTo>
                  <a:cubicBezTo>
                    <a:pt x="7515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9"/>
            <p:cNvSpPr/>
            <p:nvPr/>
          </p:nvSpPr>
          <p:spPr>
            <a:xfrm>
              <a:off x="1111517" y="4511534"/>
              <a:ext cx="709120" cy="675932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6" y="0"/>
                  </a:moveTo>
                  <a:cubicBezTo>
                    <a:pt x="884" y="0"/>
                    <a:pt x="442" y="50"/>
                    <a:pt x="0" y="150"/>
                  </a:cubicBezTo>
                  <a:cubicBezTo>
                    <a:pt x="136" y="286"/>
                    <a:pt x="248" y="455"/>
                    <a:pt x="339" y="624"/>
                  </a:cubicBezTo>
                  <a:cubicBezTo>
                    <a:pt x="1185" y="2351"/>
                    <a:pt x="971" y="4461"/>
                    <a:pt x="2031" y="6041"/>
                  </a:cubicBezTo>
                  <a:cubicBezTo>
                    <a:pt x="3069" y="7587"/>
                    <a:pt x="4615" y="8738"/>
                    <a:pt x="5439" y="10430"/>
                  </a:cubicBezTo>
                  <a:cubicBezTo>
                    <a:pt x="6229" y="12055"/>
                    <a:pt x="7651" y="13364"/>
                    <a:pt x="8734" y="14797"/>
                  </a:cubicBezTo>
                  <a:cubicBezTo>
                    <a:pt x="9919" y="16332"/>
                    <a:pt x="11025" y="17912"/>
                    <a:pt x="12210" y="19435"/>
                  </a:cubicBezTo>
                  <a:cubicBezTo>
                    <a:pt x="12277" y="19525"/>
                    <a:pt x="12356" y="19616"/>
                    <a:pt x="12413" y="19695"/>
                  </a:cubicBezTo>
                  <a:lnTo>
                    <a:pt x="20662" y="19695"/>
                  </a:lnTo>
                  <a:cubicBezTo>
                    <a:pt x="19048" y="18013"/>
                    <a:pt x="17231" y="16411"/>
                    <a:pt x="15460" y="14854"/>
                  </a:cubicBezTo>
                  <a:cubicBezTo>
                    <a:pt x="13304" y="12958"/>
                    <a:pt x="11081" y="11006"/>
                    <a:pt x="9197" y="8896"/>
                  </a:cubicBezTo>
                  <a:cubicBezTo>
                    <a:pt x="8294" y="7880"/>
                    <a:pt x="7617" y="6582"/>
                    <a:pt x="7019" y="5420"/>
                  </a:cubicBezTo>
                  <a:cubicBezTo>
                    <a:pt x="6850" y="5082"/>
                    <a:pt x="6680" y="4732"/>
                    <a:pt x="6511" y="4382"/>
                  </a:cubicBezTo>
                  <a:cubicBezTo>
                    <a:pt x="5766" y="2859"/>
                    <a:pt x="5078" y="1426"/>
                    <a:pt x="3735" y="624"/>
                  </a:cubicBezTo>
                  <a:cubicBezTo>
                    <a:pt x="3031" y="208"/>
                    <a:pt x="2195" y="0"/>
                    <a:pt x="13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9"/>
            <p:cNvSpPr/>
            <p:nvPr/>
          </p:nvSpPr>
          <p:spPr>
            <a:xfrm>
              <a:off x="1327801" y="5107741"/>
              <a:ext cx="41012" cy="29412"/>
            </a:xfrm>
            <a:custGeom>
              <a:avLst/>
              <a:gdLst/>
              <a:ahLst/>
              <a:cxnLst/>
              <a:rect l="l" t="t" r="r" b="b"/>
              <a:pathLst>
                <a:path w="1195" h="857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7" y="706"/>
                    <a:pt x="330" y="856"/>
                    <a:pt x="617" y="856"/>
                  </a:cubicBezTo>
                  <a:cubicBezTo>
                    <a:pt x="920" y="856"/>
                    <a:pt x="1194" y="689"/>
                    <a:pt x="1055" y="370"/>
                  </a:cubicBezTo>
                  <a:cubicBezTo>
                    <a:pt x="1044" y="348"/>
                    <a:pt x="1033" y="325"/>
                    <a:pt x="1022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9"/>
            <p:cNvSpPr/>
            <p:nvPr/>
          </p:nvSpPr>
          <p:spPr>
            <a:xfrm>
              <a:off x="1242036" y="5165982"/>
              <a:ext cx="40292" cy="29412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5" y="1"/>
                  </a:moveTo>
                  <a:cubicBezTo>
                    <a:pt x="263" y="1"/>
                    <a:pt x="0" y="159"/>
                    <a:pt x="124" y="468"/>
                  </a:cubicBezTo>
                  <a:cubicBezTo>
                    <a:pt x="135" y="490"/>
                    <a:pt x="147" y="513"/>
                    <a:pt x="158" y="535"/>
                  </a:cubicBezTo>
                  <a:cubicBezTo>
                    <a:pt x="259" y="726"/>
                    <a:pt x="530" y="857"/>
                    <a:pt x="765" y="857"/>
                  </a:cubicBezTo>
                  <a:cubicBezTo>
                    <a:pt x="975" y="857"/>
                    <a:pt x="1157" y="752"/>
                    <a:pt x="1162" y="490"/>
                  </a:cubicBezTo>
                  <a:cubicBezTo>
                    <a:pt x="1174" y="162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9"/>
            <p:cNvSpPr/>
            <p:nvPr/>
          </p:nvSpPr>
          <p:spPr>
            <a:xfrm>
              <a:off x="1416278" y="5074038"/>
              <a:ext cx="43552" cy="28726"/>
            </a:xfrm>
            <a:custGeom>
              <a:avLst/>
              <a:gdLst/>
              <a:ahLst/>
              <a:cxnLst/>
              <a:rect l="l" t="t" r="r" b="b"/>
              <a:pathLst>
                <a:path w="1269" h="837" extrusionOk="0">
                  <a:moveTo>
                    <a:pt x="676" y="1"/>
                  </a:moveTo>
                  <a:cubicBezTo>
                    <a:pt x="336" y="1"/>
                    <a:pt x="0" y="207"/>
                    <a:pt x="193" y="540"/>
                  </a:cubicBezTo>
                  <a:cubicBezTo>
                    <a:pt x="204" y="563"/>
                    <a:pt x="226" y="574"/>
                    <a:pt x="238" y="596"/>
                  </a:cubicBezTo>
                  <a:cubicBezTo>
                    <a:pt x="349" y="749"/>
                    <a:pt x="575" y="837"/>
                    <a:pt x="783" y="837"/>
                  </a:cubicBezTo>
                  <a:cubicBezTo>
                    <a:pt x="1038" y="837"/>
                    <a:pt x="1268" y="704"/>
                    <a:pt x="1231" y="393"/>
                  </a:cubicBezTo>
                  <a:cubicBezTo>
                    <a:pt x="1197" y="120"/>
                    <a:pt x="935" y="1"/>
                    <a:pt x="67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9"/>
            <p:cNvSpPr/>
            <p:nvPr/>
          </p:nvSpPr>
          <p:spPr>
            <a:xfrm>
              <a:off x="1096725" y="5133412"/>
              <a:ext cx="40498" cy="38267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72" y="1"/>
                  </a:moveTo>
                  <a:cubicBezTo>
                    <a:pt x="619" y="1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88"/>
                    <a:pt x="939" y="965"/>
                    <a:pt x="961" y="943"/>
                  </a:cubicBezTo>
                  <a:cubicBezTo>
                    <a:pt x="1180" y="655"/>
                    <a:pt x="1058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9"/>
            <p:cNvSpPr/>
            <p:nvPr/>
          </p:nvSpPr>
          <p:spPr>
            <a:xfrm>
              <a:off x="1043701" y="5136947"/>
              <a:ext cx="50931" cy="29069"/>
            </a:xfrm>
            <a:custGeom>
              <a:avLst/>
              <a:gdLst/>
              <a:ahLst/>
              <a:cxnLst/>
              <a:rect l="l" t="t" r="r" b="b"/>
              <a:pathLst>
                <a:path w="1484" h="847" extrusionOk="0">
                  <a:moveTo>
                    <a:pt x="719" y="1"/>
                  </a:moveTo>
                  <a:cubicBezTo>
                    <a:pt x="373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2" y="847"/>
                  </a:cubicBezTo>
                  <a:cubicBezTo>
                    <a:pt x="1012" y="847"/>
                    <a:pt x="1483" y="457"/>
                    <a:pt x="1119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9"/>
            <p:cNvSpPr/>
            <p:nvPr/>
          </p:nvSpPr>
          <p:spPr>
            <a:xfrm>
              <a:off x="1142508" y="5052417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0"/>
                  </a:moveTo>
                  <a:cubicBezTo>
                    <a:pt x="312" y="0"/>
                    <a:pt x="1" y="1001"/>
                    <a:pt x="582" y="1001"/>
                  </a:cubicBezTo>
                  <a:cubicBezTo>
                    <a:pt x="591" y="1001"/>
                    <a:pt x="600" y="1001"/>
                    <a:pt x="609" y="1001"/>
                  </a:cubicBezTo>
                  <a:cubicBezTo>
                    <a:pt x="632" y="1001"/>
                    <a:pt x="654" y="1001"/>
                    <a:pt x="677" y="989"/>
                  </a:cubicBezTo>
                  <a:cubicBezTo>
                    <a:pt x="1094" y="933"/>
                    <a:pt x="1501" y="222"/>
                    <a:pt x="970" y="30"/>
                  </a:cubicBezTo>
                  <a:cubicBezTo>
                    <a:pt x="918" y="10"/>
                    <a:pt x="867" y="0"/>
                    <a:pt x="8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9"/>
            <p:cNvSpPr/>
            <p:nvPr/>
          </p:nvSpPr>
          <p:spPr>
            <a:xfrm>
              <a:off x="1264790" y="5099435"/>
              <a:ext cx="50828" cy="34629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1"/>
                  </a:moveTo>
                  <a:cubicBezTo>
                    <a:pt x="294" y="1"/>
                    <a:pt x="0" y="1009"/>
                    <a:pt x="577" y="1009"/>
                  </a:cubicBezTo>
                  <a:cubicBezTo>
                    <a:pt x="588" y="1009"/>
                    <a:pt x="600" y="1008"/>
                    <a:pt x="612" y="1007"/>
                  </a:cubicBezTo>
                  <a:cubicBezTo>
                    <a:pt x="635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1" y="26"/>
                  </a:cubicBezTo>
                  <a:cubicBezTo>
                    <a:pt x="902" y="9"/>
                    <a:pt x="855" y="1"/>
                    <a:pt x="80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9"/>
            <p:cNvSpPr/>
            <p:nvPr/>
          </p:nvSpPr>
          <p:spPr>
            <a:xfrm>
              <a:off x="1173464" y="5131147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476" y="0"/>
                  </a:moveTo>
                  <a:cubicBezTo>
                    <a:pt x="333" y="0"/>
                    <a:pt x="203" y="75"/>
                    <a:pt x="136" y="264"/>
                  </a:cubicBezTo>
                  <a:cubicBezTo>
                    <a:pt x="0" y="649"/>
                    <a:pt x="447" y="954"/>
                    <a:pt x="783" y="954"/>
                  </a:cubicBezTo>
                  <a:cubicBezTo>
                    <a:pt x="977" y="954"/>
                    <a:pt x="1134" y="851"/>
                    <a:pt x="1118" y="602"/>
                  </a:cubicBezTo>
                  <a:cubicBezTo>
                    <a:pt x="1118" y="580"/>
                    <a:pt x="1118" y="557"/>
                    <a:pt x="1106" y="535"/>
                  </a:cubicBezTo>
                  <a:cubicBezTo>
                    <a:pt x="1062" y="263"/>
                    <a:pt x="745" y="0"/>
                    <a:pt x="47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9"/>
            <p:cNvSpPr/>
            <p:nvPr/>
          </p:nvSpPr>
          <p:spPr>
            <a:xfrm>
              <a:off x="1165399" y="4972348"/>
              <a:ext cx="38988" cy="3281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3" y="1"/>
                  </a:moveTo>
                  <a:cubicBezTo>
                    <a:pt x="342" y="1"/>
                    <a:pt x="214" y="73"/>
                    <a:pt x="145" y="253"/>
                  </a:cubicBezTo>
                  <a:cubicBezTo>
                    <a:pt x="0" y="637"/>
                    <a:pt x="455" y="956"/>
                    <a:pt x="794" y="956"/>
                  </a:cubicBezTo>
                  <a:cubicBezTo>
                    <a:pt x="983" y="956"/>
                    <a:pt x="1135" y="857"/>
                    <a:pt x="1127" y="614"/>
                  </a:cubicBezTo>
                  <a:cubicBezTo>
                    <a:pt x="1127" y="592"/>
                    <a:pt x="1116" y="569"/>
                    <a:pt x="1116" y="547"/>
                  </a:cubicBezTo>
                  <a:cubicBezTo>
                    <a:pt x="1079" y="271"/>
                    <a:pt x="757" y="1"/>
                    <a:pt x="4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9"/>
            <p:cNvSpPr/>
            <p:nvPr/>
          </p:nvSpPr>
          <p:spPr>
            <a:xfrm>
              <a:off x="1222473" y="5071739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3"/>
                    <a:pt x="318" y="850"/>
                    <a:pt x="603" y="850"/>
                  </a:cubicBezTo>
                  <a:cubicBezTo>
                    <a:pt x="909" y="850"/>
                    <a:pt x="1190" y="680"/>
                    <a:pt x="1044" y="359"/>
                  </a:cubicBezTo>
                  <a:cubicBezTo>
                    <a:pt x="1033" y="347"/>
                    <a:pt x="1033" y="325"/>
                    <a:pt x="1010" y="302"/>
                  </a:cubicBezTo>
                  <a:cubicBezTo>
                    <a:pt x="901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9"/>
            <p:cNvSpPr/>
            <p:nvPr/>
          </p:nvSpPr>
          <p:spPr>
            <a:xfrm>
              <a:off x="1175970" y="4994862"/>
              <a:ext cx="40326" cy="29652"/>
            </a:xfrm>
            <a:custGeom>
              <a:avLst/>
              <a:gdLst/>
              <a:ahLst/>
              <a:cxnLst/>
              <a:rect l="l" t="t" r="r" b="b"/>
              <a:pathLst>
                <a:path w="1175" h="864" extrusionOk="0">
                  <a:moveTo>
                    <a:pt x="557" y="1"/>
                  </a:moveTo>
                  <a:cubicBezTo>
                    <a:pt x="263" y="1"/>
                    <a:pt x="1" y="161"/>
                    <a:pt x="131" y="477"/>
                  </a:cubicBezTo>
                  <a:cubicBezTo>
                    <a:pt x="142" y="489"/>
                    <a:pt x="153" y="511"/>
                    <a:pt x="165" y="534"/>
                  </a:cubicBezTo>
                  <a:cubicBezTo>
                    <a:pt x="266" y="730"/>
                    <a:pt x="536" y="863"/>
                    <a:pt x="770" y="863"/>
                  </a:cubicBezTo>
                  <a:cubicBezTo>
                    <a:pt x="981" y="863"/>
                    <a:pt x="1164" y="756"/>
                    <a:pt x="1169" y="489"/>
                  </a:cubicBezTo>
                  <a:cubicBezTo>
                    <a:pt x="1175" y="161"/>
                    <a:pt x="850" y="1"/>
                    <a:pt x="55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9"/>
            <p:cNvSpPr/>
            <p:nvPr/>
          </p:nvSpPr>
          <p:spPr>
            <a:xfrm>
              <a:off x="1316167" y="4991945"/>
              <a:ext cx="41047" cy="29241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5"/>
                    <a:pt x="322" y="852"/>
                    <a:pt x="609" y="852"/>
                  </a:cubicBezTo>
                  <a:cubicBezTo>
                    <a:pt x="915" y="852"/>
                    <a:pt x="1196" y="685"/>
                    <a:pt x="1056" y="371"/>
                  </a:cubicBezTo>
                  <a:cubicBezTo>
                    <a:pt x="1045" y="348"/>
                    <a:pt x="1033" y="325"/>
                    <a:pt x="1022" y="303"/>
                  </a:cubicBezTo>
                  <a:cubicBezTo>
                    <a:pt x="914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9"/>
            <p:cNvSpPr/>
            <p:nvPr/>
          </p:nvSpPr>
          <p:spPr>
            <a:xfrm>
              <a:off x="1197488" y="4913730"/>
              <a:ext cx="40909" cy="37134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723" y="0"/>
                  </a:moveTo>
                  <a:cubicBezTo>
                    <a:pt x="679" y="0"/>
                    <a:pt x="630" y="10"/>
                    <a:pt x="576" y="32"/>
                  </a:cubicBezTo>
                  <a:cubicBezTo>
                    <a:pt x="553" y="43"/>
                    <a:pt x="531" y="54"/>
                    <a:pt x="508" y="65"/>
                  </a:cubicBezTo>
                  <a:cubicBezTo>
                    <a:pt x="147" y="269"/>
                    <a:pt x="0" y="1070"/>
                    <a:pt x="564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191" y="0"/>
                    <a:pt x="72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9"/>
            <p:cNvSpPr/>
            <p:nvPr/>
          </p:nvSpPr>
          <p:spPr>
            <a:xfrm>
              <a:off x="1378423" y="5111379"/>
              <a:ext cx="38953" cy="32913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0" y="1"/>
                  </a:moveTo>
                  <a:cubicBezTo>
                    <a:pt x="340" y="1"/>
                    <a:pt x="214" y="73"/>
                    <a:pt x="145" y="253"/>
                  </a:cubicBezTo>
                  <a:cubicBezTo>
                    <a:pt x="0" y="643"/>
                    <a:pt x="451" y="959"/>
                    <a:pt x="789" y="959"/>
                  </a:cubicBezTo>
                  <a:cubicBezTo>
                    <a:pt x="980" y="959"/>
                    <a:pt x="1135" y="858"/>
                    <a:pt x="1126" y="614"/>
                  </a:cubicBezTo>
                  <a:cubicBezTo>
                    <a:pt x="1126" y="592"/>
                    <a:pt x="1115" y="569"/>
                    <a:pt x="1115" y="547"/>
                  </a:cubicBezTo>
                  <a:cubicBezTo>
                    <a:pt x="1070" y="271"/>
                    <a:pt x="751" y="1"/>
                    <a:pt x="48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9"/>
            <p:cNvSpPr/>
            <p:nvPr/>
          </p:nvSpPr>
          <p:spPr>
            <a:xfrm>
              <a:off x="1356184" y="5091370"/>
              <a:ext cx="41150" cy="37134"/>
            </a:xfrm>
            <a:custGeom>
              <a:avLst/>
              <a:gdLst/>
              <a:ahLst/>
              <a:cxnLst/>
              <a:rect l="l" t="t" r="r" b="b"/>
              <a:pathLst>
                <a:path w="1199" h="1082" extrusionOk="0">
                  <a:moveTo>
                    <a:pt x="618" y="1"/>
                  </a:moveTo>
                  <a:cubicBezTo>
                    <a:pt x="46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35" y="1039"/>
                    <a:pt x="657" y="1028"/>
                    <a:pt x="680" y="1017"/>
                  </a:cubicBezTo>
                  <a:cubicBezTo>
                    <a:pt x="1052" y="814"/>
                    <a:pt x="1199" y="24"/>
                    <a:pt x="635" y="1"/>
                  </a:cubicBezTo>
                  <a:cubicBezTo>
                    <a:pt x="629" y="1"/>
                    <a:pt x="624" y="1"/>
                    <a:pt x="6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9"/>
            <p:cNvSpPr/>
            <p:nvPr/>
          </p:nvSpPr>
          <p:spPr>
            <a:xfrm>
              <a:off x="1178304" y="5074828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4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9"/>
            <p:cNvSpPr/>
            <p:nvPr/>
          </p:nvSpPr>
          <p:spPr>
            <a:xfrm>
              <a:off x="1374854" y="5149645"/>
              <a:ext cx="47979" cy="35590"/>
            </a:xfrm>
            <a:custGeom>
              <a:avLst/>
              <a:gdLst/>
              <a:ahLst/>
              <a:cxnLst/>
              <a:rect l="l" t="t" r="r" b="b"/>
              <a:pathLst>
                <a:path w="1398" h="1037" extrusionOk="0">
                  <a:moveTo>
                    <a:pt x="869" y="0"/>
                  </a:moveTo>
                  <a:cubicBezTo>
                    <a:pt x="845" y="0"/>
                    <a:pt x="818" y="2"/>
                    <a:pt x="790" y="7"/>
                  </a:cubicBezTo>
                  <a:lnTo>
                    <a:pt x="723" y="30"/>
                  </a:lnTo>
                  <a:cubicBezTo>
                    <a:pt x="316" y="142"/>
                    <a:pt x="0" y="887"/>
                    <a:pt x="553" y="1023"/>
                  </a:cubicBezTo>
                  <a:cubicBezTo>
                    <a:pt x="589" y="1032"/>
                    <a:pt x="624" y="1036"/>
                    <a:pt x="658" y="1036"/>
                  </a:cubicBezTo>
                  <a:cubicBezTo>
                    <a:pt x="1179" y="1036"/>
                    <a:pt x="1398" y="0"/>
                    <a:pt x="86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9"/>
            <p:cNvSpPr/>
            <p:nvPr/>
          </p:nvSpPr>
          <p:spPr>
            <a:xfrm>
              <a:off x="1217600" y="4998397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6" y="1"/>
                  </a:moveTo>
                  <a:cubicBezTo>
                    <a:pt x="83" y="1"/>
                    <a:pt x="0" y="1066"/>
                    <a:pt x="481" y="1066"/>
                  </a:cubicBezTo>
                  <a:cubicBezTo>
                    <a:pt x="524" y="1066"/>
                    <a:pt x="571" y="1058"/>
                    <a:pt x="622" y="1040"/>
                  </a:cubicBezTo>
                  <a:cubicBezTo>
                    <a:pt x="644" y="1029"/>
                    <a:pt x="655" y="1018"/>
                    <a:pt x="678" y="1018"/>
                  </a:cubicBezTo>
                  <a:cubicBezTo>
                    <a:pt x="1062" y="826"/>
                    <a:pt x="1242" y="36"/>
                    <a:pt x="678" y="2"/>
                  </a:cubicBezTo>
                  <a:cubicBezTo>
                    <a:pt x="667" y="1"/>
                    <a:pt x="656" y="1"/>
                    <a:pt x="64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9"/>
            <p:cNvSpPr/>
            <p:nvPr/>
          </p:nvSpPr>
          <p:spPr>
            <a:xfrm>
              <a:off x="1133585" y="4955154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1" y="1"/>
                    <a:pt x="631" y="10"/>
                    <a:pt x="576" y="32"/>
                  </a:cubicBezTo>
                  <a:cubicBezTo>
                    <a:pt x="553" y="43"/>
                    <a:pt x="542" y="55"/>
                    <a:pt x="519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9"/>
            <p:cNvSpPr/>
            <p:nvPr/>
          </p:nvSpPr>
          <p:spPr>
            <a:xfrm>
              <a:off x="1141375" y="5163270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57" y="535"/>
                    <a:pt x="180" y="547"/>
                  </a:cubicBezTo>
                  <a:cubicBezTo>
                    <a:pt x="289" y="732"/>
                    <a:pt x="553" y="854"/>
                    <a:pt x="783" y="854"/>
                  </a:cubicBezTo>
                  <a:cubicBezTo>
                    <a:pt x="1001" y="854"/>
                    <a:pt x="1189" y="743"/>
                    <a:pt x="1184" y="468"/>
                  </a:cubicBezTo>
                  <a:cubicBezTo>
                    <a:pt x="1178" y="151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9"/>
            <p:cNvSpPr/>
            <p:nvPr/>
          </p:nvSpPr>
          <p:spPr>
            <a:xfrm>
              <a:off x="1206274" y="4934047"/>
              <a:ext cx="51205" cy="28966"/>
            </a:xfrm>
            <a:custGeom>
              <a:avLst/>
              <a:gdLst/>
              <a:ahLst/>
              <a:cxnLst/>
              <a:rect l="l" t="t" r="r" b="b"/>
              <a:pathLst>
                <a:path w="1492" h="844" extrusionOk="0">
                  <a:moveTo>
                    <a:pt x="742" y="1"/>
                  </a:moveTo>
                  <a:cubicBezTo>
                    <a:pt x="386" y="1"/>
                    <a:pt x="1" y="240"/>
                    <a:pt x="196" y="613"/>
                  </a:cubicBezTo>
                  <a:cubicBezTo>
                    <a:pt x="283" y="778"/>
                    <a:pt x="438" y="844"/>
                    <a:pt x="604" y="844"/>
                  </a:cubicBezTo>
                  <a:cubicBezTo>
                    <a:pt x="1017" y="844"/>
                    <a:pt x="1491" y="434"/>
                    <a:pt x="1121" y="128"/>
                  </a:cubicBezTo>
                  <a:cubicBezTo>
                    <a:pt x="1098" y="117"/>
                    <a:pt x="1076" y="94"/>
                    <a:pt x="1064" y="83"/>
                  </a:cubicBezTo>
                  <a:cubicBezTo>
                    <a:pt x="975" y="27"/>
                    <a:pt x="860" y="1"/>
                    <a:pt x="74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9"/>
            <p:cNvSpPr/>
            <p:nvPr/>
          </p:nvSpPr>
          <p:spPr>
            <a:xfrm>
              <a:off x="1157986" y="4829955"/>
              <a:ext cx="50828" cy="34595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1"/>
                    <a:pt x="869" y="1"/>
                  </a:cubicBezTo>
                  <a:lnTo>
                    <a:pt x="801" y="13"/>
                  </a:lnTo>
                  <a:cubicBezTo>
                    <a:pt x="384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9"/>
            <p:cNvSpPr/>
            <p:nvPr/>
          </p:nvSpPr>
          <p:spPr>
            <a:xfrm>
              <a:off x="1209397" y="4847767"/>
              <a:ext cx="42728" cy="36688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656" y="1"/>
                  </a:moveTo>
                  <a:cubicBezTo>
                    <a:pt x="88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35" y="1028"/>
                    <a:pt x="658" y="1028"/>
                    <a:pt x="680" y="1017"/>
                  </a:cubicBezTo>
                  <a:cubicBezTo>
                    <a:pt x="1064" y="825"/>
                    <a:pt x="1244" y="35"/>
                    <a:pt x="680" y="1"/>
                  </a:cubicBezTo>
                  <a:cubicBezTo>
                    <a:pt x="672" y="1"/>
                    <a:pt x="664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9"/>
            <p:cNvSpPr/>
            <p:nvPr/>
          </p:nvSpPr>
          <p:spPr>
            <a:xfrm>
              <a:off x="1312632" y="5144703"/>
              <a:ext cx="39605" cy="38164"/>
            </a:xfrm>
            <a:custGeom>
              <a:avLst/>
              <a:gdLst/>
              <a:ahLst/>
              <a:cxnLst/>
              <a:rect l="l" t="t" r="r" b="b"/>
              <a:pathLst>
                <a:path w="1154" h="1112" extrusionOk="0">
                  <a:moveTo>
                    <a:pt x="665" y="1"/>
                  </a:moveTo>
                  <a:cubicBezTo>
                    <a:pt x="619" y="1"/>
                    <a:pt x="570" y="9"/>
                    <a:pt x="516" y="27"/>
                  </a:cubicBezTo>
                  <a:cubicBezTo>
                    <a:pt x="1" y="199"/>
                    <a:pt x="243" y="1111"/>
                    <a:pt x="630" y="1111"/>
                  </a:cubicBezTo>
                  <a:cubicBezTo>
                    <a:pt x="701" y="1111"/>
                    <a:pt x="777" y="1080"/>
                    <a:pt x="854" y="1009"/>
                  </a:cubicBezTo>
                  <a:cubicBezTo>
                    <a:pt x="877" y="997"/>
                    <a:pt x="888" y="975"/>
                    <a:pt x="899" y="964"/>
                  </a:cubicBezTo>
                  <a:cubicBezTo>
                    <a:pt x="1153" y="679"/>
                    <a:pt x="1078" y="1"/>
                    <a:pt x="66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9"/>
            <p:cNvSpPr/>
            <p:nvPr/>
          </p:nvSpPr>
          <p:spPr>
            <a:xfrm>
              <a:off x="1313593" y="5058594"/>
              <a:ext cx="40772" cy="38061"/>
            </a:xfrm>
            <a:custGeom>
              <a:avLst/>
              <a:gdLst/>
              <a:ahLst/>
              <a:cxnLst/>
              <a:rect l="l" t="t" r="r" b="b"/>
              <a:pathLst>
                <a:path w="1188" h="1109" extrusionOk="0">
                  <a:moveTo>
                    <a:pt x="511" y="1"/>
                  </a:moveTo>
                  <a:cubicBezTo>
                    <a:pt x="433" y="1"/>
                    <a:pt x="352" y="37"/>
                    <a:pt x="273" y="121"/>
                  </a:cubicBezTo>
                  <a:cubicBezTo>
                    <a:pt x="251" y="132"/>
                    <a:pt x="239" y="155"/>
                    <a:pt x="228" y="166"/>
                  </a:cubicBezTo>
                  <a:cubicBezTo>
                    <a:pt x="0" y="464"/>
                    <a:pt x="129" y="1109"/>
                    <a:pt x="515" y="1109"/>
                  </a:cubicBezTo>
                  <a:cubicBezTo>
                    <a:pt x="569" y="1109"/>
                    <a:pt x="628" y="1096"/>
                    <a:pt x="691" y="1069"/>
                  </a:cubicBezTo>
                  <a:cubicBezTo>
                    <a:pt x="1187" y="854"/>
                    <a:pt x="891" y="1"/>
                    <a:pt x="5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9"/>
            <p:cNvSpPr/>
            <p:nvPr/>
          </p:nvSpPr>
          <p:spPr>
            <a:xfrm>
              <a:off x="1415112" y="5153661"/>
              <a:ext cx="40429" cy="38164"/>
            </a:xfrm>
            <a:custGeom>
              <a:avLst/>
              <a:gdLst/>
              <a:ahLst/>
              <a:cxnLst/>
              <a:rect l="l" t="t" r="r" b="b"/>
              <a:pathLst>
                <a:path w="1178" h="1112" extrusionOk="0">
                  <a:moveTo>
                    <a:pt x="661" y="1"/>
                  </a:moveTo>
                  <a:cubicBezTo>
                    <a:pt x="604" y="1"/>
                    <a:pt x="542" y="15"/>
                    <a:pt x="475" y="48"/>
                  </a:cubicBezTo>
                  <a:cubicBezTo>
                    <a:pt x="0" y="281"/>
                    <a:pt x="316" y="1111"/>
                    <a:pt x="688" y="1111"/>
                  </a:cubicBezTo>
                  <a:cubicBezTo>
                    <a:pt x="767" y="1111"/>
                    <a:pt x="849" y="1074"/>
                    <a:pt x="926" y="985"/>
                  </a:cubicBezTo>
                  <a:cubicBezTo>
                    <a:pt x="949" y="973"/>
                    <a:pt x="960" y="951"/>
                    <a:pt x="971" y="928"/>
                  </a:cubicBezTo>
                  <a:cubicBezTo>
                    <a:pt x="1177" y="634"/>
                    <a:pt x="1034" y="1"/>
                    <a:pt x="6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9"/>
            <p:cNvSpPr/>
            <p:nvPr/>
          </p:nvSpPr>
          <p:spPr>
            <a:xfrm>
              <a:off x="1128574" y="4730907"/>
              <a:ext cx="51411" cy="28932"/>
            </a:xfrm>
            <a:custGeom>
              <a:avLst/>
              <a:gdLst/>
              <a:ahLst/>
              <a:cxnLst/>
              <a:rect l="l" t="t" r="r" b="b"/>
              <a:pathLst>
                <a:path w="1498" h="843" extrusionOk="0">
                  <a:moveTo>
                    <a:pt x="734" y="0"/>
                  </a:moveTo>
                  <a:cubicBezTo>
                    <a:pt x="382" y="0"/>
                    <a:pt x="1" y="241"/>
                    <a:pt x="203" y="619"/>
                  </a:cubicBezTo>
                  <a:cubicBezTo>
                    <a:pt x="289" y="779"/>
                    <a:pt x="442" y="843"/>
                    <a:pt x="604" y="843"/>
                  </a:cubicBezTo>
                  <a:cubicBezTo>
                    <a:pt x="1018" y="843"/>
                    <a:pt x="1497" y="430"/>
                    <a:pt x="1117" y="123"/>
                  </a:cubicBezTo>
                  <a:lnTo>
                    <a:pt x="1060" y="89"/>
                  </a:lnTo>
                  <a:cubicBezTo>
                    <a:pt x="971" y="28"/>
                    <a:pt x="854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9"/>
            <p:cNvSpPr/>
            <p:nvPr/>
          </p:nvSpPr>
          <p:spPr>
            <a:xfrm>
              <a:off x="1159187" y="4897153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cubicBezTo>
                    <a:pt x="507" y="52"/>
                    <a:pt x="496" y="63"/>
                    <a:pt x="473" y="75"/>
                  </a:cubicBezTo>
                  <a:cubicBezTo>
                    <a:pt x="114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9"/>
            <p:cNvSpPr/>
            <p:nvPr/>
          </p:nvSpPr>
          <p:spPr>
            <a:xfrm>
              <a:off x="1117351" y="5105853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583" y="0"/>
                  </a:moveTo>
                  <a:cubicBezTo>
                    <a:pt x="278" y="0"/>
                    <a:pt x="1" y="168"/>
                    <a:pt x="146" y="482"/>
                  </a:cubicBezTo>
                  <a:cubicBezTo>
                    <a:pt x="157" y="504"/>
                    <a:pt x="169" y="527"/>
                    <a:pt x="180" y="538"/>
                  </a:cubicBezTo>
                  <a:cubicBezTo>
                    <a:pt x="289" y="728"/>
                    <a:pt x="550" y="850"/>
                    <a:pt x="779" y="850"/>
                  </a:cubicBezTo>
                  <a:cubicBezTo>
                    <a:pt x="999" y="850"/>
                    <a:pt x="1190" y="736"/>
                    <a:pt x="1184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9"/>
            <p:cNvSpPr/>
            <p:nvPr/>
          </p:nvSpPr>
          <p:spPr>
            <a:xfrm>
              <a:off x="1226729" y="5137359"/>
              <a:ext cx="40498" cy="29378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409" y="0"/>
                  </a:moveTo>
                  <a:cubicBezTo>
                    <a:pt x="195" y="0"/>
                    <a:pt x="11" y="108"/>
                    <a:pt x="6" y="376"/>
                  </a:cubicBezTo>
                  <a:cubicBezTo>
                    <a:pt x="0" y="698"/>
                    <a:pt x="325" y="856"/>
                    <a:pt x="619" y="856"/>
                  </a:cubicBezTo>
                  <a:cubicBezTo>
                    <a:pt x="914" y="856"/>
                    <a:pt x="1179" y="698"/>
                    <a:pt x="1055" y="388"/>
                  </a:cubicBezTo>
                  <a:cubicBezTo>
                    <a:pt x="1044" y="365"/>
                    <a:pt x="1033" y="342"/>
                    <a:pt x="1021" y="320"/>
                  </a:cubicBezTo>
                  <a:cubicBezTo>
                    <a:pt x="915" y="131"/>
                    <a:pt x="644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9"/>
            <p:cNvSpPr/>
            <p:nvPr/>
          </p:nvSpPr>
          <p:spPr>
            <a:xfrm>
              <a:off x="1135953" y="5023107"/>
              <a:ext cx="43586" cy="28726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488" y="1"/>
                  </a:moveTo>
                  <a:cubicBezTo>
                    <a:pt x="231" y="1"/>
                    <a:pt x="1" y="133"/>
                    <a:pt x="44" y="444"/>
                  </a:cubicBezTo>
                  <a:cubicBezTo>
                    <a:pt x="78" y="717"/>
                    <a:pt x="340" y="837"/>
                    <a:pt x="598" y="837"/>
                  </a:cubicBezTo>
                  <a:cubicBezTo>
                    <a:pt x="937" y="837"/>
                    <a:pt x="1270" y="631"/>
                    <a:pt x="1071" y="298"/>
                  </a:cubicBezTo>
                  <a:cubicBezTo>
                    <a:pt x="1060" y="286"/>
                    <a:pt x="1048" y="264"/>
                    <a:pt x="1037" y="241"/>
                  </a:cubicBezTo>
                  <a:cubicBezTo>
                    <a:pt x="926" y="89"/>
                    <a:pt x="698" y="1"/>
                    <a:pt x="488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9"/>
            <p:cNvSpPr/>
            <p:nvPr/>
          </p:nvSpPr>
          <p:spPr>
            <a:xfrm>
              <a:off x="1109801" y="4984875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7"/>
                  </a:cubicBezTo>
                  <a:cubicBezTo>
                    <a:pt x="1054" y="813"/>
                    <a:pt x="1201" y="12"/>
                    <a:pt x="637" y="1"/>
                  </a:cubicBezTo>
                  <a:cubicBezTo>
                    <a:pt x="634" y="1"/>
                    <a:pt x="631" y="1"/>
                    <a:pt x="62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9"/>
            <p:cNvSpPr/>
            <p:nvPr/>
          </p:nvSpPr>
          <p:spPr>
            <a:xfrm>
              <a:off x="1243923" y="4950692"/>
              <a:ext cx="38713" cy="32844"/>
            </a:xfrm>
            <a:custGeom>
              <a:avLst/>
              <a:gdLst/>
              <a:ahLst/>
              <a:cxnLst/>
              <a:rect l="l" t="t" r="r" b="b"/>
              <a:pathLst>
                <a:path w="1128" h="957" extrusionOk="0">
                  <a:moveTo>
                    <a:pt x="338" y="1"/>
                  </a:moveTo>
                  <a:cubicBezTo>
                    <a:pt x="150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7" y="686"/>
                    <a:pt x="377" y="956"/>
                    <a:pt x="648" y="956"/>
                  </a:cubicBezTo>
                  <a:cubicBezTo>
                    <a:pt x="787" y="956"/>
                    <a:pt x="914" y="884"/>
                    <a:pt x="983" y="704"/>
                  </a:cubicBezTo>
                  <a:cubicBezTo>
                    <a:pt x="1128" y="320"/>
                    <a:pt x="673" y="1"/>
                    <a:pt x="33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9"/>
            <p:cNvSpPr/>
            <p:nvPr/>
          </p:nvSpPr>
          <p:spPr>
            <a:xfrm>
              <a:off x="1288093" y="5013258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4" y="43"/>
                    <a:pt x="542" y="54"/>
                    <a:pt x="520" y="65"/>
                  </a:cubicBezTo>
                  <a:cubicBezTo>
                    <a:pt x="147" y="269"/>
                    <a:pt x="1" y="1058"/>
                    <a:pt x="565" y="1081"/>
                  </a:cubicBezTo>
                  <a:cubicBezTo>
                    <a:pt x="568" y="1081"/>
                    <a:pt x="570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9"/>
            <p:cNvSpPr/>
            <p:nvPr/>
          </p:nvSpPr>
          <p:spPr>
            <a:xfrm>
              <a:off x="1261221" y="5014390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1" y="0"/>
                  </a:moveTo>
                  <a:cubicBezTo>
                    <a:pt x="260" y="0"/>
                    <a:pt x="0" y="158"/>
                    <a:pt x="129" y="473"/>
                  </a:cubicBezTo>
                  <a:cubicBezTo>
                    <a:pt x="141" y="484"/>
                    <a:pt x="152" y="506"/>
                    <a:pt x="163" y="529"/>
                  </a:cubicBezTo>
                  <a:cubicBezTo>
                    <a:pt x="264" y="725"/>
                    <a:pt x="534" y="859"/>
                    <a:pt x="769" y="859"/>
                  </a:cubicBezTo>
                  <a:cubicBezTo>
                    <a:pt x="980" y="859"/>
                    <a:pt x="1162" y="751"/>
                    <a:pt x="1167" y="484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9"/>
            <p:cNvSpPr/>
            <p:nvPr/>
          </p:nvSpPr>
          <p:spPr>
            <a:xfrm>
              <a:off x="1273782" y="5054201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1" y="1"/>
                  </a:moveTo>
                  <a:cubicBezTo>
                    <a:pt x="685" y="1"/>
                    <a:pt x="633" y="11"/>
                    <a:pt x="576" y="35"/>
                  </a:cubicBezTo>
                  <a:cubicBezTo>
                    <a:pt x="553" y="46"/>
                    <a:pt x="531" y="46"/>
                    <a:pt x="508" y="69"/>
                  </a:cubicBezTo>
                  <a:cubicBezTo>
                    <a:pt x="147" y="260"/>
                    <a:pt x="0" y="1062"/>
                    <a:pt x="564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50" y="1073"/>
                    <a:pt x="1200" y="1"/>
                    <a:pt x="73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9"/>
            <p:cNvSpPr/>
            <p:nvPr/>
          </p:nvSpPr>
          <p:spPr>
            <a:xfrm>
              <a:off x="1053619" y="508234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41" y="490"/>
                    <a:pt x="152" y="512"/>
                    <a:pt x="164" y="535"/>
                  </a:cubicBezTo>
                  <a:cubicBezTo>
                    <a:pt x="265" y="726"/>
                    <a:pt x="538" y="861"/>
                    <a:pt x="774" y="861"/>
                  </a:cubicBezTo>
                  <a:cubicBezTo>
                    <a:pt x="983" y="861"/>
                    <a:pt x="1163" y="755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9"/>
            <p:cNvSpPr/>
            <p:nvPr/>
          </p:nvSpPr>
          <p:spPr>
            <a:xfrm>
              <a:off x="1120303" y="4923648"/>
              <a:ext cx="42728" cy="36619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37" y="1"/>
                  </a:moveTo>
                  <a:cubicBezTo>
                    <a:pt x="74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6" y="1029"/>
                    <a:pt x="658" y="1018"/>
                    <a:pt x="681" y="1006"/>
                  </a:cubicBezTo>
                  <a:cubicBezTo>
                    <a:pt x="1053" y="826"/>
                    <a:pt x="1245" y="36"/>
                    <a:pt x="669" y="2"/>
                  </a:cubicBezTo>
                  <a:cubicBezTo>
                    <a:pt x="659" y="1"/>
                    <a:pt x="648" y="1"/>
                    <a:pt x="63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9"/>
            <p:cNvSpPr/>
            <p:nvPr/>
          </p:nvSpPr>
          <p:spPr>
            <a:xfrm>
              <a:off x="1090204" y="5061855"/>
              <a:ext cx="51446" cy="28726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89" y="0"/>
                    <a:pt x="0" y="240"/>
                    <a:pt x="204" y="613"/>
                  </a:cubicBezTo>
                  <a:cubicBezTo>
                    <a:pt x="290" y="772"/>
                    <a:pt x="442" y="836"/>
                    <a:pt x="605" y="836"/>
                  </a:cubicBezTo>
                  <a:cubicBezTo>
                    <a:pt x="1019" y="836"/>
                    <a:pt x="1498" y="424"/>
                    <a:pt x="1118" y="116"/>
                  </a:cubicBezTo>
                  <a:cubicBezTo>
                    <a:pt x="1106" y="105"/>
                    <a:pt x="1084" y="94"/>
                    <a:pt x="1061" y="83"/>
                  </a:cubicBezTo>
                  <a:cubicBezTo>
                    <a:pt x="974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9"/>
            <p:cNvSpPr/>
            <p:nvPr/>
          </p:nvSpPr>
          <p:spPr>
            <a:xfrm>
              <a:off x="1274159" y="515568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3" y="34"/>
                    <a:pt x="531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7" y="1072"/>
                    <a:pt x="570" y="1072"/>
                    <a:pt x="573" y="1072"/>
                  </a:cubicBezTo>
                  <a:cubicBezTo>
                    <a:pt x="1150" y="1072"/>
                    <a:pt x="1200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9"/>
            <p:cNvSpPr/>
            <p:nvPr/>
          </p:nvSpPr>
          <p:spPr>
            <a:xfrm>
              <a:off x="1051388" y="5005295"/>
              <a:ext cx="41253" cy="37821"/>
            </a:xfrm>
            <a:custGeom>
              <a:avLst/>
              <a:gdLst/>
              <a:ahLst/>
              <a:cxnLst/>
              <a:rect l="l" t="t" r="r" b="b"/>
              <a:pathLst>
                <a:path w="1202" h="1102" extrusionOk="0">
                  <a:moveTo>
                    <a:pt x="448" y="0"/>
                  </a:moveTo>
                  <a:cubicBezTo>
                    <a:pt x="352" y="0"/>
                    <a:pt x="259" y="51"/>
                    <a:pt x="184" y="173"/>
                  </a:cubicBezTo>
                  <a:cubicBezTo>
                    <a:pt x="172" y="185"/>
                    <a:pt x="161" y="207"/>
                    <a:pt x="150" y="230"/>
                  </a:cubicBezTo>
                  <a:cubicBezTo>
                    <a:pt x="1" y="546"/>
                    <a:pt x="213" y="1102"/>
                    <a:pt x="552" y="1102"/>
                  </a:cubicBezTo>
                  <a:cubicBezTo>
                    <a:pt x="624" y="1102"/>
                    <a:pt x="701" y="1077"/>
                    <a:pt x="782" y="1020"/>
                  </a:cubicBezTo>
                  <a:cubicBezTo>
                    <a:pt x="1201" y="725"/>
                    <a:pt x="809" y="0"/>
                    <a:pt x="4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9"/>
            <p:cNvSpPr/>
            <p:nvPr/>
          </p:nvSpPr>
          <p:spPr>
            <a:xfrm>
              <a:off x="1221924" y="5036183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9"/>
            <p:cNvSpPr/>
            <p:nvPr/>
          </p:nvSpPr>
          <p:spPr>
            <a:xfrm>
              <a:off x="1279204" y="4988067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0" y="1"/>
                    <a:pt x="630" y="11"/>
                    <a:pt x="576" y="32"/>
                  </a:cubicBezTo>
                  <a:cubicBezTo>
                    <a:pt x="553" y="43"/>
                    <a:pt x="531" y="55"/>
                    <a:pt x="519" y="66"/>
                  </a:cubicBezTo>
                  <a:cubicBezTo>
                    <a:pt x="147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52" y="1082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9"/>
            <p:cNvSpPr/>
            <p:nvPr/>
          </p:nvSpPr>
          <p:spPr>
            <a:xfrm>
              <a:off x="1210942" y="4977462"/>
              <a:ext cx="50862" cy="35006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811" y="0"/>
                  </a:moveTo>
                  <a:cubicBezTo>
                    <a:pt x="294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86" y="928"/>
                    <a:pt x="1481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9"/>
            <p:cNvSpPr/>
            <p:nvPr/>
          </p:nvSpPr>
          <p:spPr>
            <a:xfrm>
              <a:off x="1145425" y="4788153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1"/>
                    <a:pt x="476" y="1081"/>
                  </a:cubicBezTo>
                  <a:cubicBezTo>
                    <a:pt x="521" y="1081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9"/>
            <p:cNvSpPr/>
            <p:nvPr/>
          </p:nvSpPr>
          <p:spPr>
            <a:xfrm>
              <a:off x="1118106" y="4849894"/>
              <a:ext cx="43518" cy="28692"/>
            </a:xfrm>
            <a:custGeom>
              <a:avLst/>
              <a:gdLst/>
              <a:ahLst/>
              <a:cxnLst/>
              <a:rect l="l" t="t" r="r" b="b"/>
              <a:pathLst>
                <a:path w="1268" h="836" extrusionOk="0">
                  <a:moveTo>
                    <a:pt x="670" y="1"/>
                  </a:moveTo>
                  <a:cubicBezTo>
                    <a:pt x="332" y="1"/>
                    <a:pt x="1" y="206"/>
                    <a:pt x="192" y="537"/>
                  </a:cubicBezTo>
                  <a:cubicBezTo>
                    <a:pt x="214" y="560"/>
                    <a:pt x="226" y="571"/>
                    <a:pt x="237" y="594"/>
                  </a:cubicBezTo>
                  <a:cubicBezTo>
                    <a:pt x="349" y="747"/>
                    <a:pt x="576" y="835"/>
                    <a:pt x="786" y="835"/>
                  </a:cubicBezTo>
                  <a:cubicBezTo>
                    <a:pt x="1040" y="835"/>
                    <a:pt x="1267" y="705"/>
                    <a:pt x="1230" y="402"/>
                  </a:cubicBezTo>
                  <a:cubicBezTo>
                    <a:pt x="1196" y="122"/>
                    <a:pt x="931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9"/>
            <p:cNvSpPr/>
            <p:nvPr/>
          </p:nvSpPr>
          <p:spPr>
            <a:xfrm>
              <a:off x="1456193" y="5117385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5" y="1"/>
                  </a:moveTo>
                  <a:cubicBezTo>
                    <a:pt x="263" y="1"/>
                    <a:pt x="1" y="159"/>
                    <a:pt x="124" y="473"/>
                  </a:cubicBezTo>
                  <a:cubicBezTo>
                    <a:pt x="135" y="496"/>
                    <a:pt x="147" y="507"/>
                    <a:pt x="158" y="530"/>
                  </a:cubicBezTo>
                  <a:cubicBezTo>
                    <a:pt x="265" y="726"/>
                    <a:pt x="535" y="859"/>
                    <a:pt x="768" y="859"/>
                  </a:cubicBezTo>
                  <a:cubicBezTo>
                    <a:pt x="977" y="859"/>
                    <a:pt x="1157" y="751"/>
                    <a:pt x="1162" y="484"/>
                  </a:cubicBezTo>
                  <a:cubicBezTo>
                    <a:pt x="1174" y="161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9"/>
            <p:cNvSpPr/>
            <p:nvPr/>
          </p:nvSpPr>
          <p:spPr>
            <a:xfrm>
              <a:off x="1159496" y="4872820"/>
              <a:ext cx="38953" cy="32673"/>
            </a:xfrm>
            <a:custGeom>
              <a:avLst/>
              <a:gdLst/>
              <a:ahLst/>
              <a:cxnLst/>
              <a:rect l="l" t="t" r="r" b="b"/>
              <a:pathLst>
                <a:path w="1135" h="952" extrusionOk="0">
                  <a:moveTo>
                    <a:pt x="474" y="0"/>
                  </a:moveTo>
                  <a:cubicBezTo>
                    <a:pt x="329" y="0"/>
                    <a:pt x="200" y="75"/>
                    <a:pt x="137" y="264"/>
                  </a:cubicBezTo>
                  <a:cubicBezTo>
                    <a:pt x="1" y="644"/>
                    <a:pt x="452" y="951"/>
                    <a:pt x="787" y="951"/>
                  </a:cubicBezTo>
                  <a:cubicBezTo>
                    <a:pt x="980" y="951"/>
                    <a:pt x="1135" y="850"/>
                    <a:pt x="1119" y="603"/>
                  </a:cubicBezTo>
                  <a:cubicBezTo>
                    <a:pt x="1119" y="580"/>
                    <a:pt x="1119" y="547"/>
                    <a:pt x="1107" y="524"/>
                  </a:cubicBezTo>
                  <a:cubicBezTo>
                    <a:pt x="1063" y="260"/>
                    <a:pt x="742" y="0"/>
                    <a:pt x="4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9"/>
            <p:cNvSpPr/>
            <p:nvPr/>
          </p:nvSpPr>
          <p:spPr>
            <a:xfrm>
              <a:off x="1363151" y="5027844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4" y="0"/>
                    <a:pt x="0" y="1066"/>
                    <a:pt x="474" y="1066"/>
                  </a:cubicBezTo>
                  <a:cubicBezTo>
                    <a:pt x="516" y="1066"/>
                    <a:pt x="562" y="1058"/>
                    <a:pt x="612" y="1040"/>
                  </a:cubicBezTo>
                  <a:cubicBezTo>
                    <a:pt x="635" y="1028"/>
                    <a:pt x="657" y="1017"/>
                    <a:pt x="680" y="1017"/>
                  </a:cubicBezTo>
                  <a:cubicBezTo>
                    <a:pt x="1064" y="825"/>
                    <a:pt x="1244" y="35"/>
                    <a:pt x="680" y="2"/>
                  </a:cubicBezTo>
                  <a:cubicBezTo>
                    <a:pt x="669" y="1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9"/>
            <p:cNvSpPr/>
            <p:nvPr/>
          </p:nvSpPr>
          <p:spPr>
            <a:xfrm>
              <a:off x="1175764" y="5036870"/>
              <a:ext cx="41562" cy="37821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451" y="1"/>
                  </a:moveTo>
                  <a:cubicBezTo>
                    <a:pt x="358" y="1"/>
                    <a:pt x="267" y="50"/>
                    <a:pt x="193" y="167"/>
                  </a:cubicBezTo>
                  <a:cubicBezTo>
                    <a:pt x="182" y="190"/>
                    <a:pt x="171" y="201"/>
                    <a:pt x="159" y="224"/>
                  </a:cubicBezTo>
                  <a:cubicBezTo>
                    <a:pt x="0" y="542"/>
                    <a:pt x="214" y="1102"/>
                    <a:pt x="556" y="1102"/>
                  </a:cubicBezTo>
                  <a:cubicBezTo>
                    <a:pt x="626" y="1102"/>
                    <a:pt x="701" y="1079"/>
                    <a:pt x="780" y="1025"/>
                  </a:cubicBezTo>
                  <a:cubicBezTo>
                    <a:pt x="1211" y="738"/>
                    <a:pt x="813" y="1"/>
                    <a:pt x="4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9"/>
            <p:cNvSpPr/>
            <p:nvPr/>
          </p:nvSpPr>
          <p:spPr>
            <a:xfrm>
              <a:off x="1271242" y="4954605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8" y="0"/>
                  </a:moveTo>
                  <a:cubicBezTo>
                    <a:pt x="241" y="0"/>
                    <a:pt x="1" y="148"/>
                    <a:pt x="108" y="454"/>
                  </a:cubicBezTo>
                  <a:cubicBezTo>
                    <a:pt x="119" y="477"/>
                    <a:pt x="131" y="499"/>
                    <a:pt x="142" y="522"/>
                  </a:cubicBezTo>
                  <a:cubicBezTo>
                    <a:pt x="241" y="727"/>
                    <a:pt x="525" y="877"/>
                    <a:pt x="765" y="877"/>
                  </a:cubicBezTo>
                  <a:cubicBezTo>
                    <a:pt x="962" y="877"/>
                    <a:pt x="1131" y="776"/>
                    <a:pt x="1146" y="522"/>
                  </a:cubicBezTo>
                  <a:cubicBezTo>
                    <a:pt x="1170" y="179"/>
                    <a:pt x="822" y="0"/>
                    <a:pt x="5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9"/>
            <p:cNvSpPr/>
            <p:nvPr/>
          </p:nvSpPr>
          <p:spPr>
            <a:xfrm>
              <a:off x="1249209" y="4877282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6"/>
                    <a:pt x="402" y="1098"/>
                    <a:pt x="765" y="1098"/>
                  </a:cubicBezTo>
                  <a:cubicBezTo>
                    <a:pt x="857" y="1098"/>
                    <a:pt x="948" y="1050"/>
                    <a:pt x="1021" y="936"/>
                  </a:cubicBezTo>
                  <a:cubicBezTo>
                    <a:pt x="1032" y="913"/>
                    <a:pt x="1043" y="890"/>
                    <a:pt x="1055" y="879"/>
                  </a:cubicBezTo>
                  <a:cubicBezTo>
                    <a:pt x="1205" y="561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9"/>
            <p:cNvSpPr/>
            <p:nvPr/>
          </p:nvSpPr>
          <p:spPr>
            <a:xfrm>
              <a:off x="1081933" y="4914794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75" y="1081"/>
                  </a:cubicBezTo>
                  <a:cubicBezTo>
                    <a:pt x="520" y="1081"/>
                    <a:pt x="570" y="1072"/>
                    <a:pt x="625" y="1050"/>
                  </a:cubicBezTo>
                  <a:cubicBezTo>
                    <a:pt x="648" y="1039"/>
                    <a:pt x="659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9"/>
            <p:cNvSpPr/>
            <p:nvPr/>
          </p:nvSpPr>
          <p:spPr>
            <a:xfrm>
              <a:off x="3214784" y="4016708"/>
              <a:ext cx="114286" cy="114663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59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30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9"/>
            <p:cNvSpPr/>
            <p:nvPr/>
          </p:nvSpPr>
          <p:spPr>
            <a:xfrm>
              <a:off x="2678808" y="3848265"/>
              <a:ext cx="566211" cy="188623"/>
            </a:xfrm>
            <a:custGeom>
              <a:avLst/>
              <a:gdLst/>
              <a:ahLst/>
              <a:cxnLst/>
              <a:rect l="l" t="t" r="r" b="b"/>
              <a:pathLst>
                <a:path w="16498" h="5496" extrusionOk="0">
                  <a:moveTo>
                    <a:pt x="5101" y="1"/>
                  </a:moveTo>
                  <a:cubicBezTo>
                    <a:pt x="4898" y="1"/>
                    <a:pt x="4694" y="4"/>
                    <a:pt x="4491" y="11"/>
                  </a:cubicBezTo>
                  <a:cubicBezTo>
                    <a:pt x="2833" y="79"/>
                    <a:pt x="598" y="677"/>
                    <a:pt x="0" y="2505"/>
                  </a:cubicBezTo>
                  <a:cubicBezTo>
                    <a:pt x="567" y="1938"/>
                    <a:pt x="1345" y="1624"/>
                    <a:pt x="2151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5" y="1693"/>
                    <a:pt x="5033" y="2415"/>
                    <a:pt x="6376" y="2708"/>
                  </a:cubicBezTo>
                  <a:cubicBezTo>
                    <a:pt x="7696" y="3013"/>
                    <a:pt x="8960" y="3555"/>
                    <a:pt x="10280" y="3859"/>
                  </a:cubicBezTo>
                  <a:cubicBezTo>
                    <a:pt x="11476" y="4119"/>
                    <a:pt x="12797" y="4412"/>
                    <a:pt x="13981" y="4875"/>
                  </a:cubicBezTo>
                  <a:cubicBezTo>
                    <a:pt x="14704" y="5134"/>
                    <a:pt x="15584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64" y="5428"/>
                    <a:pt x="16464" y="5394"/>
                  </a:cubicBezTo>
                  <a:cubicBezTo>
                    <a:pt x="15527" y="2776"/>
                    <a:pt x="12921" y="1230"/>
                    <a:pt x="10371" y="643"/>
                  </a:cubicBezTo>
                  <a:cubicBezTo>
                    <a:pt x="8649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9"/>
            <p:cNvSpPr/>
            <p:nvPr/>
          </p:nvSpPr>
          <p:spPr>
            <a:xfrm>
              <a:off x="2731455" y="3881933"/>
              <a:ext cx="510476" cy="149532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2" y="102"/>
                  </a:cubicBezTo>
                  <a:cubicBezTo>
                    <a:pt x="1163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5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70" y="351"/>
                    <a:pt x="4921" y="418"/>
                  </a:cubicBezTo>
                  <a:cubicBezTo>
                    <a:pt x="5372" y="520"/>
                    <a:pt x="5835" y="599"/>
                    <a:pt x="6298" y="734"/>
                  </a:cubicBezTo>
                  <a:cubicBezTo>
                    <a:pt x="6772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79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4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4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74" y="3792"/>
                    <a:pt x="13948" y="3646"/>
                    <a:pt x="13711" y="3476"/>
                  </a:cubicBezTo>
                  <a:cubicBezTo>
                    <a:pt x="13429" y="3273"/>
                    <a:pt x="13147" y="3104"/>
                    <a:pt x="12842" y="2946"/>
                  </a:cubicBezTo>
                  <a:lnTo>
                    <a:pt x="11770" y="2393"/>
                  </a:lnTo>
                  <a:cubicBezTo>
                    <a:pt x="11375" y="2201"/>
                    <a:pt x="10958" y="2021"/>
                    <a:pt x="10540" y="1874"/>
                  </a:cubicBezTo>
                  <a:cubicBezTo>
                    <a:pt x="9683" y="1535"/>
                    <a:pt x="8746" y="1197"/>
                    <a:pt x="7798" y="892"/>
                  </a:cubicBezTo>
                  <a:cubicBezTo>
                    <a:pt x="7336" y="734"/>
                    <a:pt x="6862" y="610"/>
                    <a:pt x="6377" y="486"/>
                  </a:cubicBezTo>
                  <a:cubicBezTo>
                    <a:pt x="5903" y="362"/>
                    <a:pt x="5429" y="283"/>
                    <a:pt x="4966" y="181"/>
                  </a:cubicBezTo>
                  <a:cubicBezTo>
                    <a:pt x="4503" y="114"/>
                    <a:pt x="4063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9"/>
            <p:cNvSpPr/>
            <p:nvPr/>
          </p:nvSpPr>
          <p:spPr>
            <a:xfrm>
              <a:off x="2896843" y="3856777"/>
              <a:ext cx="48837" cy="43792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37"/>
                  </a:cubicBezTo>
                  <a:cubicBezTo>
                    <a:pt x="361" y="361"/>
                    <a:pt x="553" y="497"/>
                    <a:pt x="734" y="643"/>
                  </a:cubicBezTo>
                  <a:cubicBezTo>
                    <a:pt x="824" y="722"/>
                    <a:pt x="903" y="790"/>
                    <a:pt x="982" y="880"/>
                  </a:cubicBezTo>
                  <a:cubicBezTo>
                    <a:pt x="1061" y="948"/>
                    <a:pt x="1129" y="1005"/>
                    <a:pt x="1185" y="1061"/>
                  </a:cubicBezTo>
                  <a:cubicBezTo>
                    <a:pt x="1219" y="1084"/>
                    <a:pt x="1242" y="1117"/>
                    <a:pt x="1264" y="1151"/>
                  </a:cubicBezTo>
                  <a:cubicBezTo>
                    <a:pt x="1287" y="1174"/>
                    <a:pt x="1309" y="1196"/>
                    <a:pt x="1321" y="1219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53"/>
                    <a:pt x="1422" y="1219"/>
                    <a:pt x="1422" y="1196"/>
                  </a:cubicBezTo>
                  <a:cubicBezTo>
                    <a:pt x="1422" y="1106"/>
                    <a:pt x="1411" y="1027"/>
                    <a:pt x="1377" y="948"/>
                  </a:cubicBezTo>
                  <a:cubicBezTo>
                    <a:pt x="1332" y="847"/>
                    <a:pt x="1264" y="745"/>
                    <a:pt x="1174" y="666"/>
                  </a:cubicBezTo>
                  <a:cubicBezTo>
                    <a:pt x="1084" y="587"/>
                    <a:pt x="982" y="519"/>
                    <a:pt x="869" y="463"/>
                  </a:cubicBezTo>
                  <a:cubicBezTo>
                    <a:pt x="655" y="339"/>
                    <a:pt x="440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9"/>
            <p:cNvSpPr/>
            <p:nvPr/>
          </p:nvSpPr>
          <p:spPr>
            <a:xfrm>
              <a:off x="2834106" y="3896279"/>
              <a:ext cx="83295" cy="12801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14" y="0"/>
                  </a:moveTo>
                  <a:cubicBezTo>
                    <a:pt x="2235" y="0"/>
                    <a:pt x="2144" y="0"/>
                    <a:pt x="2031" y="23"/>
                  </a:cubicBezTo>
                  <a:cubicBezTo>
                    <a:pt x="1919" y="34"/>
                    <a:pt x="1783" y="34"/>
                    <a:pt x="1648" y="68"/>
                  </a:cubicBezTo>
                  <a:cubicBezTo>
                    <a:pt x="1512" y="102"/>
                    <a:pt x="1366" y="124"/>
                    <a:pt x="1208" y="147"/>
                  </a:cubicBezTo>
                  <a:cubicBezTo>
                    <a:pt x="1033" y="169"/>
                    <a:pt x="858" y="181"/>
                    <a:pt x="680" y="181"/>
                  </a:cubicBezTo>
                  <a:cubicBezTo>
                    <a:pt x="582" y="181"/>
                    <a:pt x="484" y="178"/>
                    <a:pt x="384" y="170"/>
                  </a:cubicBezTo>
                  <a:cubicBezTo>
                    <a:pt x="294" y="170"/>
                    <a:pt x="192" y="158"/>
                    <a:pt x="102" y="136"/>
                  </a:cubicBezTo>
                  <a:cubicBezTo>
                    <a:pt x="45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92" y="215"/>
                    <a:pt x="282" y="249"/>
                    <a:pt x="373" y="271"/>
                  </a:cubicBezTo>
                  <a:cubicBezTo>
                    <a:pt x="655" y="339"/>
                    <a:pt x="937" y="373"/>
                    <a:pt x="1230" y="373"/>
                  </a:cubicBezTo>
                  <a:cubicBezTo>
                    <a:pt x="1388" y="373"/>
                    <a:pt x="1546" y="373"/>
                    <a:pt x="1693" y="350"/>
                  </a:cubicBezTo>
                  <a:cubicBezTo>
                    <a:pt x="1828" y="328"/>
                    <a:pt x="1964" y="294"/>
                    <a:pt x="2088" y="237"/>
                  </a:cubicBezTo>
                  <a:cubicBezTo>
                    <a:pt x="2212" y="181"/>
                    <a:pt x="2325" y="113"/>
                    <a:pt x="2426" y="23"/>
                  </a:cubicBezTo>
                  <a:lnTo>
                    <a:pt x="2426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9"/>
            <p:cNvSpPr/>
            <p:nvPr/>
          </p:nvSpPr>
          <p:spPr>
            <a:xfrm>
              <a:off x="2804282" y="3864121"/>
              <a:ext cx="23646" cy="21347"/>
            </a:xfrm>
            <a:custGeom>
              <a:avLst/>
              <a:gdLst/>
              <a:ahLst/>
              <a:cxnLst/>
              <a:rect l="l" t="t" r="r" b="b"/>
              <a:pathLst>
                <a:path w="689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80"/>
                    <a:pt x="215" y="181"/>
                    <a:pt x="305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18" y="508"/>
                    <a:pt x="418" y="565"/>
                    <a:pt x="418" y="576"/>
                  </a:cubicBezTo>
                  <a:lnTo>
                    <a:pt x="418" y="621"/>
                  </a:lnTo>
                  <a:lnTo>
                    <a:pt x="689" y="565"/>
                  </a:lnTo>
                  <a:lnTo>
                    <a:pt x="666" y="531"/>
                  </a:lnTo>
                  <a:cubicBezTo>
                    <a:pt x="666" y="497"/>
                    <a:pt x="644" y="463"/>
                    <a:pt x="632" y="429"/>
                  </a:cubicBezTo>
                  <a:cubicBezTo>
                    <a:pt x="576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9"/>
            <p:cNvSpPr/>
            <p:nvPr/>
          </p:nvSpPr>
          <p:spPr>
            <a:xfrm>
              <a:off x="2954158" y="3919136"/>
              <a:ext cx="63149" cy="27181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30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32" y="666"/>
                    <a:pt x="316" y="756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208" y="609"/>
                    <a:pt x="1321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82" y="350"/>
                    <a:pt x="1738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9"/>
            <p:cNvSpPr/>
            <p:nvPr/>
          </p:nvSpPr>
          <p:spPr>
            <a:xfrm>
              <a:off x="3000627" y="3922980"/>
              <a:ext cx="25980" cy="26392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63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25" y="667"/>
                  </a:cubicBezTo>
                  <a:lnTo>
                    <a:pt x="1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41" y="520"/>
                  </a:cubicBezTo>
                  <a:cubicBezTo>
                    <a:pt x="531" y="441"/>
                    <a:pt x="610" y="339"/>
                    <a:pt x="678" y="238"/>
                  </a:cubicBezTo>
                  <a:lnTo>
                    <a:pt x="757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9"/>
            <p:cNvSpPr/>
            <p:nvPr/>
          </p:nvSpPr>
          <p:spPr>
            <a:xfrm>
              <a:off x="3035084" y="3898990"/>
              <a:ext cx="13591" cy="32570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69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9"/>
            <p:cNvSpPr/>
            <p:nvPr/>
          </p:nvSpPr>
          <p:spPr>
            <a:xfrm>
              <a:off x="3035496" y="3880011"/>
              <a:ext cx="30613" cy="59271"/>
            </a:xfrm>
            <a:custGeom>
              <a:avLst/>
              <a:gdLst/>
              <a:ahLst/>
              <a:cxnLst/>
              <a:rect l="l" t="t" r="r" b="b"/>
              <a:pathLst>
                <a:path w="892" h="1727" extrusionOk="0">
                  <a:moveTo>
                    <a:pt x="0" y="0"/>
                  </a:moveTo>
                  <a:cubicBezTo>
                    <a:pt x="0" y="0"/>
                    <a:pt x="90" y="91"/>
                    <a:pt x="203" y="237"/>
                  </a:cubicBezTo>
                  <a:cubicBezTo>
                    <a:pt x="271" y="316"/>
                    <a:pt x="327" y="395"/>
                    <a:pt x="384" y="486"/>
                  </a:cubicBezTo>
                  <a:cubicBezTo>
                    <a:pt x="451" y="587"/>
                    <a:pt x="508" y="689"/>
                    <a:pt x="553" y="790"/>
                  </a:cubicBezTo>
                  <a:cubicBezTo>
                    <a:pt x="598" y="903"/>
                    <a:pt x="621" y="1005"/>
                    <a:pt x="643" y="1117"/>
                  </a:cubicBezTo>
                  <a:cubicBezTo>
                    <a:pt x="655" y="1219"/>
                    <a:pt x="666" y="1309"/>
                    <a:pt x="655" y="1400"/>
                  </a:cubicBezTo>
                  <a:cubicBezTo>
                    <a:pt x="655" y="1479"/>
                    <a:pt x="643" y="1546"/>
                    <a:pt x="621" y="1614"/>
                  </a:cubicBezTo>
                  <a:cubicBezTo>
                    <a:pt x="609" y="1670"/>
                    <a:pt x="609" y="1704"/>
                    <a:pt x="609" y="1704"/>
                  </a:cubicBezTo>
                  <a:lnTo>
                    <a:pt x="892" y="1727"/>
                  </a:lnTo>
                  <a:cubicBezTo>
                    <a:pt x="892" y="1704"/>
                    <a:pt x="892" y="1670"/>
                    <a:pt x="892" y="1648"/>
                  </a:cubicBezTo>
                  <a:cubicBezTo>
                    <a:pt x="892" y="1569"/>
                    <a:pt x="892" y="1490"/>
                    <a:pt x="892" y="1422"/>
                  </a:cubicBezTo>
                  <a:cubicBezTo>
                    <a:pt x="880" y="1298"/>
                    <a:pt x="858" y="1185"/>
                    <a:pt x="824" y="1072"/>
                  </a:cubicBezTo>
                  <a:cubicBezTo>
                    <a:pt x="790" y="959"/>
                    <a:pt x="745" y="835"/>
                    <a:pt x="677" y="734"/>
                  </a:cubicBezTo>
                  <a:cubicBezTo>
                    <a:pt x="553" y="542"/>
                    <a:pt x="406" y="361"/>
                    <a:pt x="237" y="203"/>
                  </a:cubicBezTo>
                  <a:cubicBezTo>
                    <a:pt x="102" y="7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9"/>
            <p:cNvSpPr/>
            <p:nvPr/>
          </p:nvSpPr>
          <p:spPr>
            <a:xfrm>
              <a:off x="2978182" y="3893156"/>
              <a:ext cx="19768" cy="22891"/>
            </a:xfrm>
            <a:custGeom>
              <a:avLst/>
              <a:gdLst/>
              <a:ahLst/>
              <a:cxnLst/>
              <a:rect l="l" t="t" r="r" b="b"/>
              <a:pathLst>
                <a:path w="576" h="667" extrusionOk="0">
                  <a:moveTo>
                    <a:pt x="0" y="1"/>
                  </a:moveTo>
                  <a:cubicBezTo>
                    <a:pt x="90" y="103"/>
                    <a:pt x="169" y="204"/>
                    <a:pt x="237" y="317"/>
                  </a:cubicBezTo>
                  <a:cubicBezTo>
                    <a:pt x="260" y="351"/>
                    <a:pt x="271" y="396"/>
                    <a:pt x="282" y="430"/>
                  </a:cubicBezTo>
                  <a:cubicBezTo>
                    <a:pt x="293" y="464"/>
                    <a:pt x="305" y="509"/>
                    <a:pt x="293" y="543"/>
                  </a:cubicBezTo>
                  <a:lnTo>
                    <a:pt x="293" y="667"/>
                  </a:lnTo>
                  <a:lnTo>
                    <a:pt x="576" y="622"/>
                  </a:lnTo>
                  <a:cubicBezTo>
                    <a:pt x="576" y="622"/>
                    <a:pt x="553" y="565"/>
                    <a:pt x="530" y="497"/>
                  </a:cubicBezTo>
                  <a:cubicBezTo>
                    <a:pt x="519" y="452"/>
                    <a:pt x="497" y="407"/>
                    <a:pt x="463" y="373"/>
                  </a:cubicBezTo>
                  <a:cubicBezTo>
                    <a:pt x="429" y="328"/>
                    <a:pt x="384" y="272"/>
                    <a:pt x="350" y="227"/>
                  </a:cubicBezTo>
                  <a:cubicBezTo>
                    <a:pt x="237" y="136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9"/>
            <p:cNvSpPr/>
            <p:nvPr/>
          </p:nvSpPr>
          <p:spPr>
            <a:xfrm>
              <a:off x="3094732" y="3927647"/>
              <a:ext cx="15135" cy="313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1" y="711"/>
                  </a:moveTo>
                  <a:cubicBezTo>
                    <a:pt x="175" y="745"/>
                    <a:pt x="175" y="754"/>
                    <a:pt x="177" y="754"/>
                  </a:cubicBezTo>
                  <a:cubicBezTo>
                    <a:pt x="178" y="754"/>
                    <a:pt x="181" y="745"/>
                    <a:pt x="181" y="745"/>
                  </a:cubicBezTo>
                  <a:cubicBezTo>
                    <a:pt x="181" y="731"/>
                    <a:pt x="181" y="722"/>
                    <a:pt x="181" y="711"/>
                  </a:cubicBezTo>
                  <a:close/>
                  <a:moveTo>
                    <a:pt x="1" y="0"/>
                  </a:moveTo>
                  <a:lnTo>
                    <a:pt x="91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81" y="689"/>
                  </a:cubicBezTo>
                  <a:cubicBezTo>
                    <a:pt x="181" y="697"/>
                    <a:pt x="181" y="704"/>
                    <a:pt x="181" y="711"/>
                  </a:cubicBezTo>
                  <a:cubicBezTo>
                    <a:pt x="204" y="677"/>
                    <a:pt x="238" y="643"/>
                    <a:pt x="283" y="643"/>
                  </a:cubicBezTo>
                  <a:cubicBezTo>
                    <a:pt x="303" y="643"/>
                    <a:pt x="333" y="653"/>
                    <a:pt x="355" y="663"/>
                  </a:cubicBezTo>
                  <a:lnTo>
                    <a:pt x="355" y="663"/>
                  </a:lnTo>
                  <a:lnTo>
                    <a:pt x="238" y="869"/>
                  </a:lnTo>
                  <a:cubicBezTo>
                    <a:pt x="238" y="880"/>
                    <a:pt x="238" y="880"/>
                    <a:pt x="238" y="880"/>
                  </a:cubicBezTo>
                  <a:cubicBezTo>
                    <a:pt x="238" y="892"/>
                    <a:pt x="226" y="892"/>
                    <a:pt x="249" y="903"/>
                  </a:cubicBezTo>
                  <a:cubicBezTo>
                    <a:pt x="260" y="909"/>
                    <a:pt x="274" y="911"/>
                    <a:pt x="288" y="911"/>
                  </a:cubicBezTo>
                  <a:cubicBezTo>
                    <a:pt x="302" y="911"/>
                    <a:pt x="317" y="909"/>
                    <a:pt x="328" y="903"/>
                  </a:cubicBezTo>
                  <a:cubicBezTo>
                    <a:pt x="373" y="892"/>
                    <a:pt x="407" y="858"/>
                    <a:pt x="429" y="824"/>
                  </a:cubicBezTo>
                  <a:cubicBezTo>
                    <a:pt x="441" y="745"/>
                    <a:pt x="429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6" y="564"/>
                    <a:pt x="350" y="452"/>
                    <a:pt x="305" y="350"/>
                  </a:cubicBezTo>
                  <a:cubicBezTo>
                    <a:pt x="260" y="249"/>
                    <a:pt x="192" y="158"/>
                    <a:pt x="125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9"/>
            <p:cNvSpPr/>
            <p:nvPr/>
          </p:nvSpPr>
          <p:spPr>
            <a:xfrm>
              <a:off x="3095899" y="3959393"/>
              <a:ext cx="31780" cy="10879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13" y="1"/>
                  </a:moveTo>
                  <a:lnTo>
                    <a:pt x="689" y="80"/>
                  </a:lnTo>
                  <a:cubicBezTo>
                    <a:pt x="610" y="125"/>
                    <a:pt x="531" y="159"/>
                    <a:pt x="441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52" y="317"/>
                  </a:cubicBezTo>
                  <a:cubicBezTo>
                    <a:pt x="565" y="317"/>
                    <a:pt x="677" y="317"/>
                    <a:pt x="790" y="283"/>
                  </a:cubicBezTo>
                  <a:lnTo>
                    <a:pt x="926" y="24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9"/>
            <p:cNvSpPr/>
            <p:nvPr/>
          </p:nvSpPr>
          <p:spPr>
            <a:xfrm>
              <a:off x="3147791" y="3958227"/>
              <a:ext cx="9713" cy="18258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1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9"/>
            <p:cNvSpPr/>
            <p:nvPr/>
          </p:nvSpPr>
          <p:spPr>
            <a:xfrm>
              <a:off x="3203939" y="4103469"/>
              <a:ext cx="192913" cy="134843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6" y="86"/>
                  </a:moveTo>
                  <a:cubicBezTo>
                    <a:pt x="3434" y="86"/>
                    <a:pt x="3276" y="128"/>
                    <a:pt x="3115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8" y="1239"/>
                  </a:cubicBezTo>
                  <a:cubicBezTo>
                    <a:pt x="2007" y="1239"/>
                    <a:pt x="1937" y="1235"/>
                    <a:pt x="1867" y="1235"/>
                  </a:cubicBezTo>
                  <a:cubicBezTo>
                    <a:pt x="1746" y="1235"/>
                    <a:pt x="1626" y="1246"/>
                    <a:pt x="1513" y="1309"/>
                  </a:cubicBezTo>
                  <a:cubicBezTo>
                    <a:pt x="1163" y="1467"/>
                    <a:pt x="1095" y="1840"/>
                    <a:pt x="757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33" y="3893"/>
                  </a:lnTo>
                  <a:cubicBezTo>
                    <a:pt x="638" y="3918"/>
                    <a:pt x="643" y="3929"/>
                    <a:pt x="649" y="3929"/>
                  </a:cubicBezTo>
                  <a:cubicBezTo>
                    <a:pt x="684" y="3929"/>
                    <a:pt x="738" y="3563"/>
                    <a:pt x="824" y="3476"/>
                  </a:cubicBezTo>
                  <a:cubicBezTo>
                    <a:pt x="1039" y="3273"/>
                    <a:pt x="1411" y="3374"/>
                    <a:pt x="1671" y="3216"/>
                  </a:cubicBezTo>
                  <a:cubicBezTo>
                    <a:pt x="1975" y="3013"/>
                    <a:pt x="2472" y="2900"/>
                    <a:pt x="2675" y="2573"/>
                  </a:cubicBezTo>
                  <a:cubicBezTo>
                    <a:pt x="2743" y="2472"/>
                    <a:pt x="2731" y="2246"/>
                    <a:pt x="2833" y="2167"/>
                  </a:cubicBezTo>
                  <a:cubicBezTo>
                    <a:pt x="2879" y="2128"/>
                    <a:pt x="2939" y="2116"/>
                    <a:pt x="3008" y="2116"/>
                  </a:cubicBezTo>
                  <a:cubicBezTo>
                    <a:pt x="3113" y="2116"/>
                    <a:pt x="3236" y="2143"/>
                    <a:pt x="3352" y="2143"/>
                  </a:cubicBezTo>
                  <a:cubicBezTo>
                    <a:pt x="3424" y="2143"/>
                    <a:pt x="3494" y="2133"/>
                    <a:pt x="3555" y="2099"/>
                  </a:cubicBezTo>
                  <a:cubicBezTo>
                    <a:pt x="3928" y="1896"/>
                    <a:pt x="3837" y="1501"/>
                    <a:pt x="4052" y="1275"/>
                  </a:cubicBezTo>
                  <a:cubicBezTo>
                    <a:pt x="4242" y="1060"/>
                    <a:pt x="4553" y="1039"/>
                    <a:pt x="4872" y="1039"/>
                  </a:cubicBezTo>
                  <a:cubicBezTo>
                    <a:pt x="4949" y="1039"/>
                    <a:pt x="5026" y="1041"/>
                    <a:pt x="5102" y="1041"/>
                  </a:cubicBezTo>
                  <a:cubicBezTo>
                    <a:pt x="5290" y="1041"/>
                    <a:pt x="5470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3" y="86"/>
                    <a:pt x="3596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9"/>
            <p:cNvSpPr/>
            <p:nvPr/>
          </p:nvSpPr>
          <p:spPr>
            <a:xfrm>
              <a:off x="2338766" y="3999857"/>
              <a:ext cx="962436" cy="845302"/>
            </a:xfrm>
            <a:custGeom>
              <a:avLst/>
              <a:gdLst/>
              <a:ahLst/>
              <a:cxnLst/>
              <a:rect l="l" t="t" r="r" b="b"/>
              <a:pathLst>
                <a:path w="28043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2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4" y="24143"/>
                  </a:cubicBezTo>
                  <a:cubicBezTo>
                    <a:pt x="17661" y="23432"/>
                    <a:pt x="20177" y="22699"/>
                    <a:pt x="22885" y="20871"/>
                  </a:cubicBezTo>
                  <a:cubicBezTo>
                    <a:pt x="25266" y="19156"/>
                    <a:pt x="27602" y="16402"/>
                    <a:pt x="27783" y="13186"/>
                  </a:cubicBezTo>
                  <a:cubicBezTo>
                    <a:pt x="28042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9"/>
            <p:cNvSpPr/>
            <p:nvPr/>
          </p:nvSpPr>
          <p:spPr>
            <a:xfrm>
              <a:off x="3199305" y="4132126"/>
              <a:ext cx="106907" cy="127053"/>
            </a:xfrm>
            <a:custGeom>
              <a:avLst/>
              <a:gdLst/>
              <a:ahLst/>
              <a:cxnLst/>
              <a:rect l="l" t="t" r="r" b="b"/>
              <a:pathLst>
                <a:path w="3115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4" y="1275"/>
                    <a:pt x="835" y="1580"/>
                    <a:pt x="1050" y="1873"/>
                  </a:cubicBezTo>
                  <a:cubicBezTo>
                    <a:pt x="1264" y="2144"/>
                    <a:pt x="1433" y="2449"/>
                    <a:pt x="1558" y="2765"/>
                  </a:cubicBezTo>
                  <a:cubicBezTo>
                    <a:pt x="1558" y="2686"/>
                    <a:pt x="1569" y="2596"/>
                    <a:pt x="1558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6"/>
                    <a:pt x="1462" y="2117"/>
                    <a:pt x="1442" y="2058"/>
                  </a:cubicBezTo>
                  <a:lnTo>
                    <a:pt x="1442" y="2058"/>
                  </a:lnTo>
                  <a:cubicBezTo>
                    <a:pt x="1538" y="2184"/>
                    <a:pt x="1640" y="2305"/>
                    <a:pt x="1761" y="2426"/>
                  </a:cubicBezTo>
                  <a:cubicBezTo>
                    <a:pt x="1907" y="2596"/>
                    <a:pt x="2065" y="2765"/>
                    <a:pt x="2235" y="2900"/>
                  </a:cubicBezTo>
                  <a:lnTo>
                    <a:pt x="3115" y="3702"/>
                  </a:lnTo>
                  <a:lnTo>
                    <a:pt x="2652" y="2630"/>
                  </a:lnTo>
                  <a:cubicBezTo>
                    <a:pt x="2551" y="2426"/>
                    <a:pt x="2472" y="2212"/>
                    <a:pt x="2370" y="2009"/>
                  </a:cubicBezTo>
                  <a:cubicBezTo>
                    <a:pt x="2246" y="1828"/>
                    <a:pt x="2122" y="1648"/>
                    <a:pt x="1998" y="1467"/>
                  </a:cubicBezTo>
                  <a:cubicBezTo>
                    <a:pt x="1727" y="1140"/>
                    <a:pt x="1422" y="835"/>
                    <a:pt x="1117" y="542"/>
                  </a:cubicBezTo>
                  <a:lnTo>
                    <a:pt x="1117" y="542"/>
                  </a:lnTo>
                  <a:cubicBezTo>
                    <a:pt x="1228" y="777"/>
                    <a:pt x="1347" y="1012"/>
                    <a:pt x="1470" y="1240"/>
                  </a:cubicBezTo>
                  <a:lnTo>
                    <a:pt x="1470" y="1240"/>
                  </a:lnTo>
                  <a:lnTo>
                    <a:pt x="1354" y="1106"/>
                  </a:lnTo>
                  <a:lnTo>
                    <a:pt x="835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9"/>
            <p:cNvSpPr/>
            <p:nvPr/>
          </p:nvSpPr>
          <p:spPr>
            <a:xfrm>
              <a:off x="3251952" y="4141015"/>
              <a:ext cx="40326" cy="6510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25"/>
                    <a:pt x="46" y="249"/>
                    <a:pt x="103" y="373"/>
                  </a:cubicBezTo>
                  <a:cubicBezTo>
                    <a:pt x="148" y="486"/>
                    <a:pt x="193" y="599"/>
                    <a:pt x="260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54" y="1197"/>
                  </a:lnTo>
                  <a:cubicBezTo>
                    <a:pt x="588" y="1265"/>
                    <a:pt x="622" y="1287"/>
                    <a:pt x="655" y="1355"/>
                  </a:cubicBezTo>
                  <a:cubicBezTo>
                    <a:pt x="712" y="1457"/>
                    <a:pt x="780" y="1558"/>
                    <a:pt x="859" y="1660"/>
                  </a:cubicBezTo>
                  <a:cubicBezTo>
                    <a:pt x="938" y="1761"/>
                    <a:pt x="1050" y="1840"/>
                    <a:pt x="1175" y="1897"/>
                  </a:cubicBezTo>
                  <a:cubicBezTo>
                    <a:pt x="1175" y="1885"/>
                    <a:pt x="1152" y="1739"/>
                    <a:pt x="1152" y="1524"/>
                  </a:cubicBezTo>
                  <a:cubicBezTo>
                    <a:pt x="1152" y="1400"/>
                    <a:pt x="1129" y="1276"/>
                    <a:pt x="1107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26" y="746"/>
                  </a:lnTo>
                  <a:cubicBezTo>
                    <a:pt x="768" y="509"/>
                    <a:pt x="576" y="317"/>
                    <a:pt x="351" y="170"/>
                  </a:cubicBezTo>
                  <a:cubicBezTo>
                    <a:pt x="238" y="91"/>
                    <a:pt x="125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9"/>
            <p:cNvSpPr/>
            <p:nvPr/>
          </p:nvSpPr>
          <p:spPr>
            <a:xfrm>
              <a:off x="3276354" y="4132126"/>
              <a:ext cx="32192" cy="60815"/>
            </a:xfrm>
            <a:custGeom>
              <a:avLst/>
              <a:gdLst/>
              <a:ahLst/>
              <a:cxnLst/>
              <a:rect l="l" t="t" r="r" b="b"/>
              <a:pathLst>
                <a:path w="938" h="1772" extrusionOk="0">
                  <a:moveTo>
                    <a:pt x="12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64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37" y="1546"/>
                    <a:pt x="926" y="1433"/>
                  </a:cubicBezTo>
                  <a:cubicBezTo>
                    <a:pt x="904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6" y="192"/>
                  </a:cubicBezTo>
                  <a:cubicBezTo>
                    <a:pt x="215" y="113"/>
                    <a:pt x="125" y="45"/>
                    <a:pt x="12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9"/>
            <p:cNvSpPr/>
            <p:nvPr/>
          </p:nvSpPr>
          <p:spPr>
            <a:xfrm>
              <a:off x="3284899" y="4087201"/>
              <a:ext cx="67027" cy="134020"/>
            </a:xfrm>
            <a:custGeom>
              <a:avLst/>
              <a:gdLst/>
              <a:ahLst/>
              <a:cxnLst/>
              <a:rect l="l" t="t" r="r" b="b"/>
              <a:pathLst>
                <a:path w="1953" h="3905" extrusionOk="0">
                  <a:moveTo>
                    <a:pt x="0" y="0"/>
                  </a:moveTo>
                  <a:lnTo>
                    <a:pt x="226" y="655"/>
                  </a:lnTo>
                  <a:cubicBezTo>
                    <a:pt x="267" y="771"/>
                    <a:pt x="312" y="883"/>
                    <a:pt x="364" y="994"/>
                  </a:cubicBezTo>
                  <a:lnTo>
                    <a:pt x="364" y="994"/>
                  </a:lnTo>
                  <a:lnTo>
                    <a:pt x="350" y="982"/>
                  </a:lnTo>
                  <a:lnTo>
                    <a:pt x="158" y="779"/>
                  </a:lnTo>
                  <a:lnTo>
                    <a:pt x="158" y="779"/>
                  </a:lnTo>
                  <a:cubicBezTo>
                    <a:pt x="192" y="869"/>
                    <a:pt x="203" y="948"/>
                    <a:pt x="248" y="1027"/>
                  </a:cubicBezTo>
                  <a:cubicBezTo>
                    <a:pt x="294" y="1117"/>
                    <a:pt x="350" y="1196"/>
                    <a:pt x="406" y="1275"/>
                  </a:cubicBezTo>
                  <a:cubicBezTo>
                    <a:pt x="519" y="1433"/>
                    <a:pt x="621" y="1569"/>
                    <a:pt x="711" y="1716"/>
                  </a:cubicBezTo>
                  <a:cubicBezTo>
                    <a:pt x="790" y="1874"/>
                    <a:pt x="880" y="2032"/>
                    <a:pt x="959" y="2189"/>
                  </a:cubicBezTo>
                  <a:cubicBezTo>
                    <a:pt x="1050" y="2359"/>
                    <a:pt x="1140" y="2517"/>
                    <a:pt x="1230" y="2675"/>
                  </a:cubicBezTo>
                  <a:lnTo>
                    <a:pt x="1952" y="3905"/>
                  </a:lnTo>
                  <a:lnTo>
                    <a:pt x="1693" y="2494"/>
                  </a:lnTo>
                  <a:lnTo>
                    <a:pt x="1625" y="2178"/>
                  </a:lnTo>
                  <a:cubicBezTo>
                    <a:pt x="1591" y="2088"/>
                    <a:pt x="1557" y="1998"/>
                    <a:pt x="1523" y="1896"/>
                  </a:cubicBezTo>
                  <a:cubicBezTo>
                    <a:pt x="1433" y="1727"/>
                    <a:pt x="1343" y="1546"/>
                    <a:pt x="1241" y="1388"/>
                  </a:cubicBezTo>
                  <a:lnTo>
                    <a:pt x="1225" y="1364"/>
                  </a:lnTo>
                  <a:lnTo>
                    <a:pt x="1225" y="1364"/>
                  </a:lnTo>
                  <a:cubicBezTo>
                    <a:pt x="1352" y="1446"/>
                    <a:pt x="1472" y="1537"/>
                    <a:pt x="1591" y="1637"/>
                  </a:cubicBezTo>
                  <a:cubicBezTo>
                    <a:pt x="1659" y="1682"/>
                    <a:pt x="1727" y="1738"/>
                    <a:pt x="1783" y="1795"/>
                  </a:cubicBezTo>
                  <a:cubicBezTo>
                    <a:pt x="1828" y="1862"/>
                    <a:pt x="1907" y="1919"/>
                    <a:pt x="1896" y="2009"/>
                  </a:cubicBezTo>
                  <a:cubicBezTo>
                    <a:pt x="1952" y="1930"/>
                    <a:pt x="1896" y="1817"/>
                    <a:pt x="1862" y="1738"/>
                  </a:cubicBezTo>
                  <a:cubicBezTo>
                    <a:pt x="1828" y="1659"/>
                    <a:pt x="1783" y="1580"/>
                    <a:pt x="1727" y="1501"/>
                  </a:cubicBezTo>
                  <a:cubicBezTo>
                    <a:pt x="1625" y="1354"/>
                    <a:pt x="1512" y="1219"/>
                    <a:pt x="1388" y="1084"/>
                  </a:cubicBezTo>
                  <a:cubicBezTo>
                    <a:pt x="1275" y="948"/>
                    <a:pt x="1151" y="824"/>
                    <a:pt x="1016" y="700"/>
                  </a:cubicBezTo>
                  <a:cubicBezTo>
                    <a:pt x="880" y="576"/>
                    <a:pt x="734" y="452"/>
                    <a:pt x="576" y="3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9"/>
            <p:cNvSpPr/>
            <p:nvPr/>
          </p:nvSpPr>
          <p:spPr>
            <a:xfrm>
              <a:off x="3338713" y="4102679"/>
              <a:ext cx="26770" cy="48460"/>
            </a:xfrm>
            <a:custGeom>
              <a:avLst/>
              <a:gdLst/>
              <a:ahLst/>
              <a:cxnLst/>
              <a:rect l="l" t="t" r="r" b="b"/>
              <a:pathLst>
                <a:path w="780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39" y="1107"/>
                    <a:pt x="463" y="1219"/>
                  </a:cubicBezTo>
                  <a:cubicBezTo>
                    <a:pt x="576" y="1321"/>
                    <a:pt x="666" y="1411"/>
                    <a:pt x="666" y="1411"/>
                  </a:cubicBezTo>
                  <a:cubicBezTo>
                    <a:pt x="723" y="1321"/>
                    <a:pt x="757" y="1231"/>
                    <a:pt x="768" y="1129"/>
                  </a:cubicBezTo>
                  <a:cubicBezTo>
                    <a:pt x="779" y="926"/>
                    <a:pt x="734" y="734"/>
                    <a:pt x="644" y="565"/>
                  </a:cubicBezTo>
                  <a:cubicBezTo>
                    <a:pt x="554" y="407"/>
                    <a:pt x="429" y="272"/>
                    <a:pt x="294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9"/>
            <p:cNvSpPr/>
            <p:nvPr/>
          </p:nvSpPr>
          <p:spPr>
            <a:xfrm>
              <a:off x="3365037" y="4106935"/>
              <a:ext cx="23681" cy="39159"/>
            </a:xfrm>
            <a:custGeom>
              <a:avLst/>
              <a:gdLst/>
              <a:ahLst/>
              <a:cxnLst/>
              <a:rect l="l" t="t" r="r" b="b"/>
              <a:pathLst>
                <a:path w="690" h="1141" extrusionOk="0">
                  <a:moveTo>
                    <a:pt x="35" y="1"/>
                  </a:moveTo>
                  <a:cubicBezTo>
                    <a:pt x="12" y="80"/>
                    <a:pt x="1" y="159"/>
                    <a:pt x="1" y="249"/>
                  </a:cubicBezTo>
                  <a:cubicBezTo>
                    <a:pt x="1" y="396"/>
                    <a:pt x="35" y="531"/>
                    <a:pt x="103" y="667"/>
                  </a:cubicBezTo>
                  <a:cubicBezTo>
                    <a:pt x="159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43" y="1141"/>
                  </a:cubicBezTo>
                  <a:cubicBezTo>
                    <a:pt x="588" y="1073"/>
                    <a:pt x="633" y="994"/>
                    <a:pt x="644" y="904"/>
                  </a:cubicBezTo>
                  <a:cubicBezTo>
                    <a:pt x="689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9"/>
            <p:cNvSpPr/>
            <p:nvPr/>
          </p:nvSpPr>
          <p:spPr>
            <a:xfrm>
              <a:off x="2497564" y="4204919"/>
              <a:ext cx="15890" cy="24813"/>
            </a:xfrm>
            <a:custGeom>
              <a:avLst/>
              <a:gdLst/>
              <a:ahLst/>
              <a:cxnLst/>
              <a:rect l="l" t="t" r="r" b="b"/>
              <a:pathLst>
                <a:path w="463" h="723" extrusionOk="0">
                  <a:moveTo>
                    <a:pt x="226" y="1"/>
                  </a:moveTo>
                  <a:cubicBezTo>
                    <a:pt x="102" y="1"/>
                    <a:pt x="0" y="159"/>
                    <a:pt x="0" y="362"/>
                  </a:cubicBezTo>
                  <a:cubicBezTo>
                    <a:pt x="0" y="554"/>
                    <a:pt x="102" y="723"/>
                    <a:pt x="226" y="723"/>
                  </a:cubicBezTo>
                  <a:cubicBezTo>
                    <a:pt x="361" y="723"/>
                    <a:pt x="463" y="554"/>
                    <a:pt x="463" y="362"/>
                  </a:cubicBezTo>
                  <a:cubicBezTo>
                    <a:pt x="463" y="159"/>
                    <a:pt x="361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9"/>
            <p:cNvSpPr/>
            <p:nvPr/>
          </p:nvSpPr>
          <p:spPr>
            <a:xfrm>
              <a:off x="2510331" y="4187862"/>
              <a:ext cx="23338" cy="19425"/>
            </a:xfrm>
            <a:custGeom>
              <a:avLst/>
              <a:gdLst/>
              <a:ahLst/>
              <a:cxnLst/>
              <a:rect l="l" t="t" r="r" b="b"/>
              <a:pathLst>
                <a:path w="680" h="566" extrusionOk="0">
                  <a:moveTo>
                    <a:pt x="393" y="0"/>
                  </a:moveTo>
                  <a:cubicBezTo>
                    <a:pt x="387" y="0"/>
                    <a:pt x="380" y="1"/>
                    <a:pt x="373" y="1"/>
                  </a:cubicBezTo>
                  <a:cubicBezTo>
                    <a:pt x="114" y="1"/>
                    <a:pt x="1" y="328"/>
                    <a:pt x="193" y="498"/>
                  </a:cubicBezTo>
                  <a:cubicBezTo>
                    <a:pt x="246" y="545"/>
                    <a:pt x="309" y="566"/>
                    <a:pt x="370" y="566"/>
                  </a:cubicBezTo>
                  <a:cubicBezTo>
                    <a:pt x="528" y="566"/>
                    <a:pt x="680" y="428"/>
                    <a:pt x="655" y="249"/>
                  </a:cubicBezTo>
                  <a:cubicBezTo>
                    <a:pt x="644" y="110"/>
                    <a:pt x="531" y="0"/>
                    <a:pt x="3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9"/>
            <p:cNvSpPr/>
            <p:nvPr/>
          </p:nvSpPr>
          <p:spPr>
            <a:xfrm>
              <a:off x="2544789" y="4158449"/>
              <a:ext cx="31437" cy="29481"/>
            </a:xfrm>
            <a:custGeom>
              <a:avLst/>
              <a:gdLst/>
              <a:ahLst/>
              <a:cxnLst/>
              <a:rect l="l" t="t" r="r" b="b"/>
              <a:pathLst>
                <a:path w="916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12" y="858"/>
                    <a:pt x="915" y="666"/>
                    <a:pt x="915" y="429"/>
                  </a:cubicBezTo>
                  <a:cubicBezTo>
                    <a:pt x="915" y="192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9"/>
            <p:cNvSpPr/>
            <p:nvPr/>
          </p:nvSpPr>
          <p:spPr>
            <a:xfrm>
              <a:off x="2544789" y="4204919"/>
              <a:ext cx="31437" cy="24813"/>
            </a:xfrm>
            <a:custGeom>
              <a:avLst/>
              <a:gdLst/>
              <a:ahLst/>
              <a:cxnLst/>
              <a:rect l="l" t="t" r="r" b="b"/>
              <a:pathLst>
                <a:path w="916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12" y="723"/>
                    <a:pt x="915" y="554"/>
                    <a:pt x="915" y="362"/>
                  </a:cubicBezTo>
                  <a:cubicBezTo>
                    <a:pt x="915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9"/>
            <p:cNvSpPr/>
            <p:nvPr/>
          </p:nvSpPr>
          <p:spPr>
            <a:xfrm>
              <a:off x="2594381" y="4173173"/>
              <a:ext cx="9713" cy="14758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26" y="429"/>
                    <a:pt x="282" y="328"/>
                    <a:pt x="282" y="215"/>
                  </a:cubicBezTo>
                  <a:cubicBezTo>
                    <a:pt x="282" y="91"/>
                    <a:pt x="226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9"/>
            <p:cNvSpPr/>
            <p:nvPr/>
          </p:nvSpPr>
          <p:spPr>
            <a:xfrm>
              <a:off x="2620327" y="4127081"/>
              <a:ext cx="21725" cy="31403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9"/>
            <p:cNvSpPr/>
            <p:nvPr/>
          </p:nvSpPr>
          <p:spPr>
            <a:xfrm>
              <a:off x="2653617" y="4106558"/>
              <a:ext cx="36825" cy="43037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42" y="1"/>
                  </a:moveTo>
                  <a:cubicBezTo>
                    <a:pt x="249" y="1"/>
                    <a:pt x="1" y="283"/>
                    <a:pt x="1" y="621"/>
                  </a:cubicBezTo>
                  <a:cubicBezTo>
                    <a:pt x="1" y="971"/>
                    <a:pt x="238" y="1253"/>
                    <a:pt x="542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9"/>
            <p:cNvSpPr/>
            <p:nvPr/>
          </p:nvSpPr>
          <p:spPr>
            <a:xfrm>
              <a:off x="2645484" y="4180517"/>
              <a:ext cx="26770" cy="22720"/>
            </a:xfrm>
            <a:custGeom>
              <a:avLst/>
              <a:gdLst/>
              <a:ahLst/>
              <a:cxnLst/>
              <a:rect l="l" t="t" r="r" b="b"/>
              <a:pathLst>
                <a:path w="780" h="662" extrusionOk="0">
                  <a:moveTo>
                    <a:pt x="441" y="1"/>
                  </a:moveTo>
                  <a:cubicBezTo>
                    <a:pt x="159" y="1"/>
                    <a:pt x="1" y="351"/>
                    <a:pt x="204" y="554"/>
                  </a:cubicBezTo>
                  <a:cubicBezTo>
                    <a:pt x="271" y="628"/>
                    <a:pt x="357" y="662"/>
                    <a:pt x="443" y="662"/>
                  </a:cubicBezTo>
                  <a:cubicBezTo>
                    <a:pt x="606" y="662"/>
                    <a:pt x="765" y="542"/>
                    <a:pt x="779" y="351"/>
                  </a:cubicBezTo>
                  <a:cubicBezTo>
                    <a:pt x="779" y="159"/>
                    <a:pt x="633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9"/>
            <p:cNvSpPr/>
            <p:nvPr/>
          </p:nvSpPr>
          <p:spPr>
            <a:xfrm>
              <a:off x="2578903" y="4118947"/>
              <a:ext cx="25568" cy="21793"/>
            </a:xfrm>
            <a:custGeom>
              <a:avLst/>
              <a:gdLst/>
              <a:ahLst/>
              <a:cxnLst/>
              <a:rect l="l" t="t" r="r" b="b"/>
              <a:pathLst>
                <a:path w="745" h="635" extrusionOk="0">
                  <a:moveTo>
                    <a:pt x="418" y="1"/>
                  </a:moveTo>
                  <a:cubicBezTo>
                    <a:pt x="147" y="1"/>
                    <a:pt x="0" y="328"/>
                    <a:pt x="192" y="531"/>
                  </a:cubicBezTo>
                  <a:cubicBezTo>
                    <a:pt x="255" y="603"/>
                    <a:pt x="339" y="635"/>
                    <a:pt x="421" y="635"/>
                  </a:cubicBezTo>
                  <a:cubicBezTo>
                    <a:pt x="572" y="635"/>
                    <a:pt x="719" y="526"/>
                    <a:pt x="733" y="350"/>
                  </a:cubicBezTo>
                  <a:cubicBezTo>
                    <a:pt x="745" y="170"/>
                    <a:pt x="598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9"/>
            <p:cNvSpPr/>
            <p:nvPr/>
          </p:nvSpPr>
          <p:spPr>
            <a:xfrm>
              <a:off x="2472373" y="4267656"/>
              <a:ext cx="16302" cy="11257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14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9"/>
            <p:cNvSpPr/>
            <p:nvPr/>
          </p:nvSpPr>
          <p:spPr>
            <a:xfrm>
              <a:off x="2502198" y="4253310"/>
              <a:ext cx="22068" cy="18121"/>
            </a:xfrm>
            <a:custGeom>
              <a:avLst/>
              <a:gdLst/>
              <a:ahLst/>
              <a:cxnLst/>
              <a:rect l="l" t="t" r="r" b="b"/>
              <a:pathLst>
                <a:path w="643" h="528" extrusionOk="0">
                  <a:moveTo>
                    <a:pt x="373" y="0"/>
                  </a:moveTo>
                  <a:cubicBezTo>
                    <a:pt x="366" y="0"/>
                    <a:pt x="358" y="1"/>
                    <a:pt x="351" y="1"/>
                  </a:cubicBezTo>
                  <a:cubicBezTo>
                    <a:pt x="102" y="1"/>
                    <a:pt x="1" y="306"/>
                    <a:pt x="181" y="464"/>
                  </a:cubicBezTo>
                  <a:cubicBezTo>
                    <a:pt x="235" y="508"/>
                    <a:pt x="295" y="527"/>
                    <a:pt x="353" y="527"/>
                  </a:cubicBezTo>
                  <a:cubicBezTo>
                    <a:pt x="504" y="527"/>
                    <a:pt x="643" y="395"/>
                    <a:pt x="610" y="216"/>
                  </a:cubicBezTo>
                  <a:cubicBezTo>
                    <a:pt x="599" y="88"/>
                    <a:pt x="498" y="0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9"/>
            <p:cNvSpPr/>
            <p:nvPr/>
          </p:nvSpPr>
          <p:spPr>
            <a:xfrm>
              <a:off x="2488641" y="4309492"/>
              <a:ext cx="16680" cy="12424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49" y="0"/>
                  </a:moveTo>
                  <a:cubicBezTo>
                    <a:pt x="114" y="0"/>
                    <a:pt x="1" y="79"/>
                    <a:pt x="1" y="181"/>
                  </a:cubicBezTo>
                  <a:cubicBezTo>
                    <a:pt x="1" y="283"/>
                    <a:pt x="114" y="362"/>
                    <a:pt x="249" y="362"/>
                  </a:cubicBezTo>
                  <a:cubicBezTo>
                    <a:pt x="384" y="362"/>
                    <a:pt x="486" y="283"/>
                    <a:pt x="486" y="181"/>
                  </a:cubicBezTo>
                  <a:cubicBezTo>
                    <a:pt x="486" y="79"/>
                    <a:pt x="384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9"/>
            <p:cNvSpPr/>
            <p:nvPr/>
          </p:nvSpPr>
          <p:spPr>
            <a:xfrm>
              <a:off x="2461151" y="4348994"/>
              <a:ext cx="11257" cy="9678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68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9"/>
            <p:cNvSpPr/>
            <p:nvPr/>
          </p:nvSpPr>
          <p:spPr>
            <a:xfrm>
              <a:off x="2542112" y="4278913"/>
              <a:ext cx="22480" cy="19356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372" y="0"/>
                  </a:moveTo>
                  <a:cubicBezTo>
                    <a:pt x="124" y="0"/>
                    <a:pt x="0" y="305"/>
                    <a:pt x="169" y="485"/>
                  </a:cubicBezTo>
                  <a:cubicBezTo>
                    <a:pt x="227" y="539"/>
                    <a:pt x="296" y="563"/>
                    <a:pt x="365" y="563"/>
                  </a:cubicBezTo>
                  <a:cubicBezTo>
                    <a:pt x="513" y="563"/>
                    <a:pt x="654" y="452"/>
                    <a:pt x="654" y="282"/>
                  </a:cubicBezTo>
                  <a:cubicBezTo>
                    <a:pt x="654" y="124"/>
                    <a:pt x="530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9"/>
            <p:cNvSpPr/>
            <p:nvPr/>
          </p:nvSpPr>
          <p:spPr>
            <a:xfrm>
              <a:off x="2439083" y="4303692"/>
              <a:ext cx="8546" cy="5834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5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5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9"/>
            <p:cNvSpPr/>
            <p:nvPr/>
          </p:nvSpPr>
          <p:spPr>
            <a:xfrm>
              <a:off x="2615282" y="4238621"/>
              <a:ext cx="34114" cy="29172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76" y="0"/>
                  </a:moveTo>
                  <a:cubicBezTo>
                    <a:pt x="193" y="0"/>
                    <a:pt x="1" y="452"/>
                    <a:pt x="272" y="723"/>
                  </a:cubicBezTo>
                  <a:cubicBezTo>
                    <a:pt x="359" y="810"/>
                    <a:pt x="466" y="849"/>
                    <a:pt x="569" y="849"/>
                  </a:cubicBezTo>
                  <a:cubicBezTo>
                    <a:pt x="787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9"/>
            <p:cNvSpPr/>
            <p:nvPr/>
          </p:nvSpPr>
          <p:spPr>
            <a:xfrm>
              <a:off x="2586625" y="4229320"/>
              <a:ext cx="17846" cy="15547"/>
            </a:xfrm>
            <a:custGeom>
              <a:avLst/>
              <a:gdLst/>
              <a:ahLst/>
              <a:cxnLst/>
              <a:rect l="l" t="t" r="r" b="b"/>
              <a:pathLst>
                <a:path w="520" h="453" extrusionOk="0">
                  <a:moveTo>
                    <a:pt x="294" y="1"/>
                  </a:moveTo>
                  <a:cubicBezTo>
                    <a:pt x="102" y="1"/>
                    <a:pt x="1" y="226"/>
                    <a:pt x="114" y="373"/>
                  </a:cubicBezTo>
                  <a:cubicBezTo>
                    <a:pt x="160" y="428"/>
                    <a:pt x="223" y="453"/>
                    <a:pt x="284" y="453"/>
                  </a:cubicBezTo>
                  <a:cubicBezTo>
                    <a:pt x="387" y="453"/>
                    <a:pt x="487" y="384"/>
                    <a:pt x="508" y="271"/>
                  </a:cubicBezTo>
                  <a:cubicBezTo>
                    <a:pt x="520" y="136"/>
                    <a:pt x="418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9"/>
            <p:cNvSpPr/>
            <p:nvPr/>
          </p:nvSpPr>
          <p:spPr>
            <a:xfrm>
              <a:off x="2701254" y="4216931"/>
              <a:ext cx="12424" cy="7001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83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9"/>
            <p:cNvSpPr/>
            <p:nvPr/>
          </p:nvSpPr>
          <p:spPr>
            <a:xfrm>
              <a:off x="2731455" y="4164249"/>
              <a:ext cx="14003" cy="23681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9"/>
            <p:cNvSpPr/>
            <p:nvPr/>
          </p:nvSpPr>
          <p:spPr>
            <a:xfrm>
              <a:off x="2731455" y="4065133"/>
              <a:ext cx="14003" cy="21313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9"/>
            <p:cNvSpPr/>
            <p:nvPr/>
          </p:nvSpPr>
          <p:spPr>
            <a:xfrm>
              <a:off x="2486273" y="4459367"/>
              <a:ext cx="669309" cy="622222"/>
            </a:xfrm>
            <a:custGeom>
              <a:avLst/>
              <a:gdLst/>
              <a:ahLst/>
              <a:cxnLst/>
              <a:rect l="l" t="t" r="r" b="b"/>
              <a:pathLst>
                <a:path w="19502" h="18130" extrusionOk="0">
                  <a:moveTo>
                    <a:pt x="14886" y="0"/>
                  </a:moveTo>
                  <a:lnTo>
                    <a:pt x="14886" y="0"/>
                  </a:lnTo>
                  <a:cubicBezTo>
                    <a:pt x="13453" y="1591"/>
                    <a:pt x="1401" y="14941"/>
                    <a:pt x="2" y="16419"/>
                  </a:cubicBezTo>
                  <a:cubicBezTo>
                    <a:pt x="90" y="16397"/>
                    <a:pt x="144" y="16385"/>
                    <a:pt x="160" y="16385"/>
                  </a:cubicBezTo>
                  <a:cubicBezTo>
                    <a:pt x="168" y="16385"/>
                    <a:pt x="165" y="16388"/>
                    <a:pt x="149" y="16396"/>
                  </a:cubicBezTo>
                  <a:cubicBezTo>
                    <a:pt x="1" y="16477"/>
                    <a:pt x="2903" y="18129"/>
                    <a:pt x="6582" y="18129"/>
                  </a:cubicBezTo>
                  <a:cubicBezTo>
                    <a:pt x="9068" y="18129"/>
                    <a:pt x="11907" y="17375"/>
                    <a:pt x="14401" y="14873"/>
                  </a:cubicBezTo>
                  <a:cubicBezTo>
                    <a:pt x="19501" y="9739"/>
                    <a:pt x="16195" y="2415"/>
                    <a:pt x="1488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9"/>
            <p:cNvSpPr/>
            <p:nvPr/>
          </p:nvSpPr>
          <p:spPr>
            <a:xfrm>
              <a:off x="2482841" y="4453945"/>
              <a:ext cx="784658" cy="756378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17" y="21237"/>
                    <a:pt x="1" y="16690"/>
                    <a:pt x="260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34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9"/>
            <p:cNvSpPr/>
            <p:nvPr/>
          </p:nvSpPr>
          <p:spPr>
            <a:xfrm>
              <a:off x="2766324" y="4613498"/>
              <a:ext cx="126298" cy="146409"/>
            </a:xfrm>
            <a:custGeom>
              <a:avLst/>
              <a:gdLst/>
              <a:ahLst/>
              <a:cxnLst/>
              <a:rect l="l" t="t" r="r" b="b"/>
              <a:pathLst>
                <a:path w="3680" h="4266" extrusionOk="0">
                  <a:moveTo>
                    <a:pt x="3679" y="1"/>
                  </a:moveTo>
                  <a:cubicBezTo>
                    <a:pt x="3431" y="170"/>
                    <a:pt x="3194" y="350"/>
                    <a:pt x="2968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6" y="1411"/>
                    <a:pt x="1817" y="1682"/>
                    <a:pt x="1603" y="1953"/>
                  </a:cubicBezTo>
                  <a:cubicBezTo>
                    <a:pt x="1389" y="2223"/>
                    <a:pt x="1174" y="2494"/>
                    <a:pt x="994" y="2765"/>
                  </a:cubicBezTo>
                  <a:cubicBezTo>
                    <a:pt x="802" y="3036"/>
                    <a:pt x="610" y="3284"/>
                    <a:pt x="463" y="3510"/>
                  </a:cubicBezTo>
                  <a:cubicBezTo>
                    <a:pt x="294" y="3747"/>
                    <a:pt x="136" y="4006"/>
                    <a:pt x="1" y="4266"/>
                  </a:cubicBezTo>
                  <a:cubicBezTo>
                    <a:pt x="249" y="4097"/>
                    <a:pt x="486" y="3916"/>
                    <a:pt x="711" y="3713"/>
                  </a:cubicBezTo>
                  <a:cubicBezTo>
                    <a:pt x="948" y="3521"/>
                    <a:pt x="1163" y="3318"/>
                    <a:pt x="1366" y="3092"/>
                  </a:cubicBezTo>
                  <a:cubicBezTo>
                    <a:pt x="1592" y="2844"/>
                    <a:pt x="1829" y="2573"/>
                    <a:pt x="2054" y="2302"/>
                  </a:cubicBezTo>
                  <a:cubicBezTo>
                    <a:pt x="2269" y="2020"/>
                    <a:pt x="2483" y="1750"/>
                    <a:pt x="2675" y="1479"/>
                  </a:cubicBezTo>
                  <a:cubicBezTo>
                    <a:pt x="2776" y="1355"/>
                    <a:pt x="2855" y="1208"/>
                    <a:pt x="2946" y="1095"/>
                  </a:cubicBezTo>
                  <a:cubicBezTo>
                    <a:pt x="3036" y="982"/>
                    <a:pt x="3126" y="858"/>
                    <a:pt x="3194" y="757"/>
                  </a:cubicBezTo>
                  <a:cubicBezTo>
                    <a:pt x="3375" y="520"/>
                    <a:pt x="3533" y="260"/>
                    <a:pt x="3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9"/>
            <p:cNvSpPr/>
            <p:nvPr/>
          </p:nvSpPr>
          <p:spPr>
            <a:xfrm>
              <a:off x="2892588" y="4592975"/>
              <a:ext cx="42248" cy="53848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61" y="745"/>
                    <a:pt x="294" y="835"/>
                    <a:pt x="248" y="937"/>
                  </a:cubicBezTo>
                  <a:cubicBezTo>
                    <a:pt x="203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5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9"/>
            <p:cNvSpPr/>
            <p:nvPr/>
          </p:nvSpPr>
          <p:spPr>
            <a:xfrm>
              <a:off x="1430247" y="3868789"/>
              <a:ext cx="435692" cy="438816"/>
            </a:xfrm>
            <a:custGeom>
              <a:avLst/>
              <a:gdLst/>
              <a:ahLst/>
              <a:cxnLst/>
              <a:rect l="l" t="t" r="r" b="b"/>
              <a:pathLst>
                <a:path w="12695" h="12786" extrusionOk="0">
                  <a:moveTo>
                    <a:pt x="0" y="0"/>
                  </a:moveTo>
                  <a:lnTo>
                    <a:pt x="0" y="0"/>
                  </a:lnTo>
                  <a:cubicBezTo>
                    <a:pt x="483" y="5187"/>
                    <a:pt x="5891" y="12786"/>
                    <a:pt x="12591" y="12786"/>
                  </a:cubicBezTo>
                  <a:cubicBezTo>
                    <a:pt x="12626" y="12786"/>
                    <a:pt x="12660" y="12785"/>
                    <a:pt x="12695" y="12785"/>
                  </a:cubicBezTo>
                  <a:cubicBezTo>
                    <a:pt x="12559" y="5462"/>
                    <a:pt x="7132" y="587"/>
                    <a:pt x="0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9"/>
            <p:cNvSpPr/>
            <p:nvPr/>
          </p:nvSpPr>
          <p:spPr>
            <a:xfrm>
              <a:off x="1436802" y="3885811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74" y="1016"/>
                    <a:pt x="1479" y="1276"/>
                  </a:cubicBezTo>
                  <a:cubicBezTo>
                    <a:pt x="1784" y="1535"/>
                    <a:pt x="2111" y="1840"/>
                    <a:pt x="2472" y="2178"/>
                  </a:cubicBezTo>
                  <a:lnTo>
                    <a:pt x="3397" y="3036"/>
                  </a:lnTo>
                  <a:cubicBezTo>
                    <a:pt x="2867" y="3036"/>
                    <a:pt x="2337" y="3070"/>
                    <a:pt x="1818" y="3138"/>
                  </a:cubicBezTo>
                  <a:cubicBezTo>
                    <a:pt x="2438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10" y="4503"/>
                  </a:cubicBezTo>
                  <a:cubicBezTo>
                    <a:pt x="5056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50" y="5067"/>
                  </a:cubicBezTo>
                  <a:cubicBezTo>
                    <a:pt x="4711" y="4996"/>
                    <a:pt x="4073" y="4953"/>
                    <a:pt x="3426" y="4953"/>
                  </a:cubicBezTo>
                  <a:cubicBezTo>
                    <a:pt x="3353" y="4953"/>
                    <a:pt x="3279" y="4953"/>
                    <a:pt x="3206" y="4954"/>
                  </a:cubicBezTo>
                  <a:cubicBezTo>
                    <a:pt x="3939" y="5135"/>
                    <a:pt x="4684" y="5270"/>
                    <a:pt x="5440" y="5361"/>
                  </a:cubicBezTo>
                  <a:cubicBezTo>
                    <a:pt x="5508" y="5361"/>
                    <a:pt x="5575" y="5315"/>
                    <a:pt x="5587" y="5259"/>
                  </a:cubicBezTo>
                  <a:cubicBezTo>
                    <a:pt x="5587" y="5236"/>
                    <a:pt x="5598" y="5214"/>
                    <a:pt x="5609" y="5191"/>
                  </a:cubicBezTo>
                  <a:cubicBezTo>
                    <a:pt x="5824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4" y="6658"/>
                  </a:cubicBezTo>
                  <a:cubicBezTo>
                    <a:pt x="6896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699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7" y="6749"/>
                  </a:cubicBezTo>
                  <a:lnTo>
                    <a:pt x="5914" y="6794"/>
                  </a:lnTo>
                  <a:cubicBezTo>
                    <a:pt x="6128" y="6828"/>
                    <a:pt x="6343" y="6850"/>
                    <a:pt x="6568" y="6884"/>
                  </a:cubicBezTo>
                  <a:cubicBezTo>
                    <a:pt x="6794" y="6906"/>
                    <a:pt x="7008" y="6929"/>
                    <a:pt x="7234" y="6940"/>
                  </a:cubicBezTo>
                  <a:cubicBezTo>
                    <a:pt x="7268" y="6940"/>
                    <a:pt x="7290" y="6929"/>
                    <a:pt x="7313" y="6918"/>
                  </a:cubicBezTo>
                  <a:lnTo>
                    <a:pt x="7629" y="7234"/>
                  </a:lnTo>
                  <a:cubicBezTo>
                    <a:pt x="7877" y="7493"/>
                    <a:pt x="8126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79" y="8271"/>
                    <a:pt x="7918" y="8271"/>
                  </a:cubicBezTo>
                  <a:cubicBezTo>
                    <a:pt x="8152" y="8271"/>
                    <a:pt x="8386" y="8267"/>
                    <a:pt x="8622" y="8261"/>
                  </a:cubicBezTo>
                  <a:cubicBezTo>
                    <a:pt x="9198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8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9" y="14817"/>
                    <a:pt x="14919" y="14817"/>
                  </a:cubicBezTo>
                  <a:cubicBezTo>
                    <a:pt x="14919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cubicBezTo>
                    <a:pt x="10980" y="7753"/>
                    <a:pt x="10992" y="7493"/>
                    <a:pt x="10980" y="7245"/>
                  </a:cubicBez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2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3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5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5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lnTo>
                    <a:pt x="6444" y="5654"/>
                  </a:lnTo>
                  <a:cubicBezTo>
                    <a:pt x="6185" y="5394"/>
                    <a:pt x="5925" y="5146"/>
                    <a:pt x="5666" y="4898"/>
                  </a:cubicBezTo>
                  <a:cubicBezTo>
                    <a:pt x="5688" y="4796"/>
                    <a:pt x="5722" y="4684"/>
                    <a:pt x="5745" y="4582"/>
                  </a:cubicBezTo>
                  <a:cubicBezTo>
                    <a:pt x="5767" y="4356"/>
                    <a:pt x="5801" y="4131"/>
                    <a:pt x="5824" y="3894"/>
                  </a:cubicBezTo>
                  <a:cubicBezTo>
                    <a:pt x="5846" y="3668"/>
                    <a:pt x="5835" y="3442"/>
                    <a:pt x="5824" y="3205"/>
                  </a:cubicBezTo>
                  <a:cubicBezTo>
                    <a:pt x="5790" y="2980"/>
                    <a:pt x="5767" y="2754"/>
                    <a:pt x="5733" y="2528"/>
                  </a:cubicBezTo>
                  <a:cubicBezTo>
                    <a:pt x="5699" y="2754"/>
                    <a:pt x="5699" y="2980"/>
                    <a:pt x="5677" y="3205"/>
                  </a:cubicBezTo>
                  <a:cubicBezTo>
                    <a:pt x="5666" y="3431"/>
                    <a:pt x="5620" y="3645"/>
                    <a:pt x="5598" y="3871"/>
                  </a:cubicBezTo>
                  <a:cubicBezTo>
                    <a:pt x="5564" y="4097"/>
                    <a:pt x="5508" y="4311"/>
                    <a:pt x="5474" y="4526"/>
                  </a:cubicBezTo>
                  <a:cubicBezTo>
                    <a:pt x="5462" y="4582"/>
                    <a:pt x="5451" y="4627"/>
                    <a:pt x="5440" y="4672"/>
                  </a:cubicBezTo>
                  <a:cubicBezTo>
                    <a:pt x="5316" y="4559"/>
                    <a:pt x="5192" y="4435"/>
                    <a:pt x="5067" y="4322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83" y="1389"/>
                    <a:pt x="3815" y="1027"/>
                  </a:cubicBezTo>
                  <a:cubicBezTo>
                    <a:pt x="3781" y="1377"/>
                    <a:pt x="3759" y="1750"/>
                    <a:pt x="3759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23" y="2359"/>
                    <a:pt x="2574" y="2054"/>
                  </a:cubicBezTo>
                  <a:cubicBezTo>
                    <a:pt x="2201" y="1738"/>
                    <a:pt x="1874" y="1434"/>
                    <a:pt x="1547" y="1197"/>
                  </a:cubicBezTo>
                  <a:cubicBezTo>
                    <a:pt x="1220" y="948"/>
                    <a:pt x="949" y="734"/>
                    <a:pt x="723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9"/>
            <p:cNvSpPr/>
            <p:nvPr/>
          </p:nvSpPr>
          <p:spPr>
            <a:xfrm>
              <a:off x="1273370" y="4102679"/>
              <a:ext cx="550356" cy="284684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40" y="3499"/>
                    <a:pt x="385" y="4650"/>
                  </a:cubicBezTo>
                  <a:lnTo>
                    <a:pt x="1" y="4830"/>
                  </a:lnTo>
                  <a:lnTo>
                    <a:pt x="622" y="4954"/>
                  </a:lnTo>
                  <a:cubicBezTo>
                    <a:pt x="3206" y="5609"/>
                    <a:pt x="5361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6" y="8294"/>
                    <a:pt x="14136" y="5899"/>
                    <a:pt x="16036" y="3781"/>
                  </a:cubicBezTo>
                  <a:cubicBezTo>
                    <a:pt x="13852" y="2228"/>
                    <a:pt x="12158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9"/>
            <p:cNvSpPr/>
            <p:nvPr/>
          </p:nvSpPr>
          <p:spPr>
            <a:xfrm>
              <a:off x="1386077" y="4195240"/>
              <a:ext cx="429927" cy="137143"/>
            </a:xfrm>
            <a:custGeom>
              <a:avLst/>
              <a:gdLst/>
              <a:ahLst/>
              <a:cxnLst/>
              <a:rect l="l" t="t" r="r" b="b"/>
              <a:pathLst>
                <a:path w="12527" h="3996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856" y="317"/>
                    <a:pt x="3386" y="610"/>
                    <a:pt x="3882" y="926"/>
                  </a:cubicBezTo>
                  <a:cubicBezTo>
                    <a:pt x="4007" y="1016"/>
                    <a:pt x="4131" y="1084"/>
                    <a:pt x="4255" y="1174"/>
                  </a:cubicBezTo>
                  <a:cubicBezTo>
                    <a:pt x="4368" y="1253"/>
                    <a:pt x="4480" y="1343"/>
                    <a:pt x="4593" y="1445"/>
                  </a:cubicBezTo>
                  <a:cubicBezTo>
                    <a:pt x="4706" y="1535"/>
                    <a:pt x="4819" y="1626"/>
                    <a:pt x="4921" y="1727"/>
                  </a:cubicBezTo>
                  <a:lnTo>
                    <a:pt x="4977" y="1784"/>
                  </a:lnTo>
                  <a:cubicBezTo>
                    <a:pt x="4627" y="1817"/>
                    <a:pt x="4289" y="1851"/>
                    <a:pt x="3950" y="1874"/>
                  </a:cubicBezTo>
                  <a:cubicBezTo>
                    <a:pt x="3217" y="1953"/>
                    <a:pt x="2540" y="2032"/>
                    <a:pt x="1953" y="2099"/>
                  </a:cubicBezTo>
                  <a:cubicBezTo>
                    <a:pt x="1366" y="2167"/>
                    <a:pt x="881" y="2235"/>
                    <a:pt x="542" y="2280"/>
                  </a:cubicBezTo>
                  <a:lnTo>
                    <a:pt x="1" y="2359"/>
                  </a:ln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77" y="2325"/>
                    <a:pt x="1975" y="2291"/>
                  </a:cubicBezTo>
                  <a:cubicBezTo>
                    <a:pt x="2562" y="2257"/>
                    <a:pt x="3250" y="2235"/>
                    <a:pt x="3984" y="2190"/>
                  </a:cubicBezTo>
                  <a:lnTo>
                    <a:pt x="4909" y="2122"/>
                  </a:lnTo>
                  <a:lnTo>
                    <a:pt x="4695" y="2314"/>
                  </a:lnTo>
                  <a:lnTo>
                    <a:pt x="4424" y="2573"/>
                  </a:lnTo>
                  <a:cubicBezTo>
                    <a:pt x="4334" y="2652"/>
                    <a:pt x="4244" y="2743"/>
                    <a:pt x="4153" y="2822"/>
                  </a:cubicBezTo>
                  <a:lnTo>
                    <a:pt x="3871" y="3070"/>
                  </a:lnTo>
                  <a:cubicBezTo>
                    <a:pt x="3781" y="3149"/>
                    <a:pt x="3691" y="3228"/>
                    <a:pt x="3589" y="3307"/>
                  </a:cubicBezTo>
                  <a:cubicBezTo>
                    <a:pt x="3386" y="3465"/>
                    <a:pt x="3183" y="3612"/>
                    <a:pt x="2991" y="3770"/>
                  </a:cubicBezTo>
                  <a:cubicBezTo>
                    <a:pt x="3228" y="3668"/>
                    <a:pt x="3442" y="3555"/>
                    <a:pt x="3668" y="3442"/>
                  </a:cubicBezTo>
                  <a:cubicBezTo>
                    <a:pt x="3781" y="3386"/>
                    <a:pt x="3882" y="3296"/>
                    <a:pt x="3995" y="3239"/>
                  </a:cubicBezTo>
                  <a:cubicBezTo>
                    <a:pt x="4097" y="3183"/>
                    <a:pt x="4210" y="3104"/>
                    <a:pt x="4311" y="3025"/>
                  </a:cubicBezTo>
                  <a:cubicBezTo>
                    <a:pt x="4413" y="2957"/>
                    <a:pt x="4514" y="2867"/>
                    <a:pt x="4616" y="2788"/>
                  </a:cubicBezTo>
                  <a:lnTo>
                    <a:pt x="4909" y="2551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74"/>
                  </a:lnTo>
                  <a:lnTo>
                    <a:pt x="7527" y="1874"/>
                  </a:lnTo>
                  <a:cubicBezTo>
                    <a:pt x="7516" y="1896"/>
                    <a:pt x="7505" y="1908"/>
                    <a:pt x="7493" y="1930"/>
                  </a:cubicBezTo>
                  <a:cubicBezTo>
                    <a:pt x="7392" y="2043"/>
                    <a:pt x="7290" y="2145"/>
                    <a:pt x="7189" y="2257"/>
                  </a:cubicBezTo>
                  <a:cubicBezTo>
                    <a:pt x="7098" y="2370"/>
                    <a:pt x="6974" y="2461"/>
                    <a:pt x="6861" y="2562"/>
                  </a:cubicBezTo>
                  <a:cubicBezTo>
                    <a:pt x="6749" y="2664"/>
                    <a:pt x="6624" y="2743"/>
                    <a:pt x="6489" y="2844"/>
                  </a:cubicBezTo>
                  <a:lnTo>
                    <a:pt x="5733" y="3386"/>
                  </a:lnTo>
                  <a:cubicBezTo>
                    <a:pt x="5485" y="3578"/>
                    <a:pt x="5248" y="3781"/>
                    <a:pt x="5011" y="3995"/>
                  </a:cubicBezTo>
                  <a:cubicBezTo>
                    <a:pt x="5158" y="3916"/>
                    <a:pt x="5282" y="3837"/>
                    <a:pt x="5417" y="3758"/>
                  </a:cubicBezTo>
                  <a:cubicBezTo>
                    <a:pt x="5552" y="3679"/>
                    <a:pt x="5699" y="3623"/>
                    <a:pt x="5835" y="3533"/>
                  </a:cubicBezTo>
                  <a:cubicBezTo>
                    <a:pt x="6105" y="3397"/>
                    <a:pt x="6376" y="3239"/>
                    <a:pt x="6647" y="3081"/>
                  </a:cubicBezTo>
                  <a:cubicBezTo>
                    <a:pt x="6794" y="2991"/>
                    <a:pt x="6918" y="2901"/>
                    <a:pt x="7053" y="2810"/>
                  </a:cubicBezTo>
                  <a:cubicBezTo>
                    <a:pt x="7177" y="2720"/>
                    <a:pt x="7302" y="2607"/>
                    <a:pt x="7426" y="2506"/>
                  </a:cubicBezTo>
                  <a:cubicBezTo>
                    <a:pt x="7550" y="2393"/>
                    <a:pt x="7651" y="2269"/>
                    <a:pt x="7764" y="2145"/>
                  </a:cubicBezTo>
                  <a:cubicBezTo>
                    <a:pt x="7843" y="2032"/>
                    <a:pt x="7922" y="1930"/>
                    <a:pt x="7990" y="1817"/>
                  </a:cubicBezTo>
                  <a:lnTo>
                    <a:pt x="8588" y="1750"/>
                  </a:lnTo>
                  <a:cubicBezTo>
                    <a:pt x="9276" y="1659"/>
                    <a:pt x="9931" y="1569"/>
                    <a:pt x="10484" y="1490"/>
                  </a:cubicBezTo>
                  <a:lnTo>
                    <a:pt x="10484" y="1490"/>
                  </a:lnTo>
                  <a:cubicBezTo>
                    <a:pt x="10089" y="1817"/>
                    <a:pt x="9705" y="2145"/>
                    <a:pt x="9310" y="2483"/>
                  </a:cubicBezTo>
                  <a:cubicBezTo>
                    <a:pt x="9062" y="2686"/>
                    <a:pt x="8802" y="2889"/>
                    <a:pt x="8554" y="3104"/>
                  </a:cubicBezTo>
                  <a:cubicBezTo>
                    <a:pt x="8306" y="3318"/>
                    <a:pt x="8058" y="3533"/>
                    <a:pt x="7821" y="3758"/>
                  </a:cubicBezTo>
                  <a:cubicBezTo>
                    <a:pt x="8103" y="3600"/>
                    <a:pt x="8385" y="3420"/>
                    <a:pt x="8667" y="3262"/>
                  </a:cubicBezTo>
                  <a:cubicBezTo>
                    <a:pt x="8949" y="3092"/>
                    <a:pt x="9220" y="2901"/>
                    <a:pt x="9491" y="2720"/>
                  </a:cubicBezTo>
                  <a:cubicBezTo>
                    <a:pt x="10010" y="2325"/>
                    <a:pt x="10518" y="1919"/>
                    <a:pt x="11025" y="1490"/>
                  </a:cubicBezTo>
                  <a:lnTo>
                    <a:pt x="11037" y="1468"/>
                  </a:lnTo>
                  <a:cubicBezTo>
                    <a:pt x="11048" y="1445"/>
                    <a:pt x="11059" y="1422"/>
                    <a:pt x="11070" y="1400"/>
                  </a:cubicBezTo>
                  <a:cubicBezTo>
                    <a:pt x="11432" y="1343"/>
                    <a:pt x="11748" y="1287"/>
                    <a:pt x="11996" y="1264"/>
                  </a:cubicBezTo>
                  <a:lnTo>
                    <a:pt x="12526" y="1163"/>
                  </a:lnTo>
                  <a:lnTo>
                    <a:pt x="11984" y="1185"/>
                  </a:lnTo>
                  <a:cubicBezTo>
                    <a:pt x="11736" y="1208"/>
                    <a:pt x="11398" y="1219"/>
                    <a:pt x="11014" y="1242"/>
                  </a:cubicBezTo>
                  <a:cubicBezTo>
                    <a:pt x="10912" y="1163"/>
                    <a:pt x="10811" y="1061"/>
                    <a:pt x="10709" y="982"/>
                  </a:cubicBezTo>
                  <a:cubicBezTo>
                    <a:pt x="10608" y="903"/>
                    <a:pt x="10484" y="847"/>
                    <a:pt x="10371" y="779"/>
                  </a:cubicBezTo>
                  <a:cubicBezTo>
                    <a:pt x="10247" y="723"/>
                    <a:pt x="10134" y="678"/>
                    <a:pt x="10010" y="633"/>
                  </a:cubicBezTo>
                  <a:lnTo>
                    <a:pt x="9637" y="508"/>
                  </a:lnTo>
                  <a:cubicBezTo>
                    <a:pt x="9389" y="441"/>
                    <a:pt x="9141" y="384"/>
                    <a:pt x="8893" y="350"/>
                  </a:cubicBezTo>
                  <a:cubicBezTo>
                    <a:pt x="8644" y="305"/>
                    <a:pt x="8396" y="271"/>
                    <a:pt x="8137" y="238"/>
                  </a:cubicBezTo>
                  <a:lnTo>
                    <a:pt x="8137" y="238"/>
                  </a:lnTo>
                  <a:cubicBezTo>
                    <a:pt x="8374" y="328"/>
                    <a:pt x="8622" y="407"/>
                    <a:pt x="8859" y="486"/>
                  </a:cubicBezTo>
                  <a:cubicBezTo>
                    <a:pt x="8972" y="542"/>
                    <a:pt x="9096" y="576"/>
                    <a:pt x="9209" y="610"/>
                  </a:cubicBezTo>
                  <a:lnTo>
                    <a:pt x="9558" y="745"/>
                  </a:lnTo>
                  <a:lnTo>
                    <a:pt x="9897" y="881"/>
                  </a:lnTo>
                  <a:lnTo>
                    <a:pt x="10213" y="1050"/>
                  </a:lnTo>
                  <a:cubicBezTo>
                    <a:pt x="10326" y="1118"/>
                    <a:pt x="10416" y="1185"/>
                    <a:pt x="10518" y="1253"/>
                  </a:cubicBezTo>
                  <a:cubicBezTo>
                    <a:pt x="10529" y="1253"/>
                    <a:pt x="10540" y="1264"/>
                    <a:pt x="10540" y="1276"/>
                  </a:cubicBezTo>
                  <a:cubicBezTo>
                    <a:pt x="9965" y="1321"/>
                    <a:pt x="9276" y="1366"/>
                    <a:pt x="8554" y="1445"/>
                  </a:cubicBezTo>
                  <a:cubicBezTo>
                    <a:pt x="8362" y="1456"/>
                    <a:pt x="8170" y="1479"/>
                    <a:pt x="7967" y="1501"/>
                  </a:cubicBezTo>
                  <a:cubicBezTo>
                    <a:pt x="7730" y="1377"/>
                    <a:pt x="7482" y="1242"/>
                    <a:pt x="7234" y="1118"/>
                  </a:cubicBezTo>
                  <a:cubicBezTo>
                    <a:pt x="6974" y="994"/>
                    <a:pt x="6737" y="870"/>
                    <a:pt x="6478" y="745"/>
                  </a:cubicBezTo>
                  <a:cubicBezTo>
                    <a:pt x="6230" y="633"/>
                    <a:pt x="5970" y="520"/>
                    <a:pt x="5699" y="418"/>
                  </a:cubicBezTo>
                  <a:cubicBezTo>
                    <a:pt x="5575" y="362"/>
                    <a:pt x="5428" y="328"/>
                    <a:pt x="5293" y="283"/>
                  </a:cubicBezTo>
                  <a:cubicBezTo>
                    <a:pt x="5158" y="238"/>
                    <a:pt x="5022" y="215"/>
                    <a:pt x="4887" y="192"/>
                  </a:cubicBezTo>
                  <a:lnTo>
                    <a:pt x="4887" y="192"/>
                  </a:lnTo>
                  <a:cubicBezTo>
                    <a:pt x="5011" y="260"/>
                    <a:pt x="5146" y="294"/>
                    <a:pt x="5270" y="362"/>
                  </a:cubicBezTo>
                  <a:cubicBezTo>
                    <a:pt x="5394" y="441"/>
                    <a:pt x="5519" y="486"/>
                    <a:pt x="5631" y="565"/>
                  </a:cubicBezTo>
                  <a:cubicBezTo>
                    <a:pt x="5880" y="700"/>
                    <a:pt x="6117" y="847"/>
                    <a:pt x="6354" y="982"/>
                  </a:cubicBezTo>
                  <a:cubicBezTo>
                    <a:pt x="6692" y="1174"/>
                    <a:pt x="7019" y="1366"/>
                    <a:pt x="7358" y="1558"/>
                  </a:cubicBezTo>
                  <a:lnTo>
                    <a:pt x="6252" y="1671"/>
                  </a:lnTo>
                  <a:lnTo>
                    <a:pt x="5417" y="1750"/>
                  </a:lnTo>
                  <a:lnTo>
                    <a:pt x="5158" y="1479"/>
                  </a:lnTo>
                  <a:cubicBezTo>
                    <a:pt x="5045" y="1377"/>
                    <a:pt x="4921" y="1276"/>
                    <a:pt x="4808" y="1174"/>
                  </a:cubicBezTo>
                  <a:cubicBezTo>
                    <a:pt x="4559" y="994"/>
                    <a:pt x="4300" y="824"/>
                    <a:pt x="4029" y="678"/>
                  </a:cubicBezTo>
                  <a:cubicBezTo>
                    <a:pt x="3758" y="531"/>
                    <a:pt x="3487" y="407"/>
                    <a:pt x="3205" y="294"/>
                  </a:cubicBezTo>
                  <a:cubicBezTo>
                    <a:pt x="2923" y="192"/>
                    <a:pt x="2641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9"/>
            <p:cNvSpPr/>
            <p:nvPr/>
          </p:nvSpPr>
          <p:spPr>
            <a:xfrm>
              <a:off x="1779933" y="4268445"/>
              <a:ext cx="193290" cy="209009"/>
            </a:xfrm>
            <a:custGeom>
              <a:avLst/>
              <a:gdLst/>
              <a:ahLst/>
              <a:cxnLst/>
              <a:rect l="l" t="t" r="r" b="b"/>
              <a:pathLst>
                <a:path w="5632" h="6090" extrusionOk="0">
                  <a:moveTo>
                    <a:pt x="1389" y="0"/>
                  </a:moveTo>
                  <a:cubicBezTo>
                    <a:pt x="1242" y="102"/>
                    <a:pt x="1118" y="215"/>
                    <a:pt x="994" y="350"/>
                  </a:cubicBezTo>
                  <a:lnTo>
                    <a:pt x="283" y="1050"/>
                  </a:lnTo>
                  <a:cubicBezTo>
                    <a:pt x="170" y="2189"/>
                    <a:pt x="1" y="3352"/>
                    <a:pt x="712" y="4367"/>
                  </a:cubicBezTo>
                  <a:cubicBezTo>
                    <a:pt x="1073" y="4875"/>
                    <a:pt x="1535" y="5315"/>
                    <a:pt x="2066" y="5642"/>
                  </a:cubicBezTo>
                  <a:cubicBezTo>
                    <a:pt x="2557" y="5943"/>
                    <a:pt x="3079" y="6090"/>
                    <a:pt x="3590" y="6090"/>
                  </a:cubicBezTo>
                  <a:cubicBezTo>
                    <a:pt x="4076" y="6090"/>
                    <a:pt x="4554" y="5957"/>
                    <a:pt x="4988" y="5699"/>
                  </a:cubicBezTo>
                  <a:cubicBezTo>
                    <a:pt x="5632" y="4807"/>
                    <a:pt x="5395" y="3284"/>
                    <a:pt x="4954" y="2381"/>
                  </a:cubicBezTo>
                  <a:cubicBezTo>
                    <a:pt x="4672" y="1828"/>
                    <a:pt x="4266" y="1332"/>
                    <a:pt x="3770" y="948"/>
                  </a:cubicBezTo>
                  <a:cubicBezTo>
                    <a:pt x="3093" y="395"/>
                    <a:pt x="2258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9"/>
            <p:cNvSpPr/>
            <p:nvPr/>
          </p:nvSpPr>
          <p:spPr>
            <a:xfrm>
              <a:off x="1792323" y="4266454"/>
              <a:ext cx="158833" cy="157357"/>
            </a:xfrm>
            <a:custGeom>
              <a:avLst/>
              <a:gdLst/>
              <a:ahLst/>
              <a:cxnLst/>
              <a:rect l="l" t="t" r="r" b="b"/>
              <a:pathLst>
                <a:path w="4628" h="4585" extrusionOk="0">
                  <a:moveTo>
                    <a:pt x="1399" y="0"/>
                  </a:moveTo>
                  <a:cubicBezTo>
                    <a:pt x="871" y="0"/>
                    <a:pt x="394" y="191"/>
                    <a:pt x="170" y="735"/>
                  </a:cubicBezTo>
                  <a:cubicBezTo>
                    <a:pt x="46" y="995"/>
                    <a:pt x="1" y="1288"/>
                    <a:pt x="1" y="1582"/>
                  </a:cubicBezTo>
                  <a:cubicBezTo>
                    <a:pt x="23" y="1830"/>
                    <a:pt x="159" y="2010"/>
                    <a:pt x="204" y="2247"/>
                  </a:cubicBezTo>
                  <a:cubicBezTo>
                    <a:pt x="339" y="2834"/>
                    <a:pt x="159" y="3455"/>
                    <a:pt x="475" y="4008"/>
                  </a:cubicBezTo>
                  <a:cubicBezTo>
                    <a:pt x="577" y="4185"/>
                    <a:pt x="894" y="4399"/>
                    <a:pt x="1111" y="4399"/>
                  </a:cubicBezTo>
                  <a:cubicBezTo>
                    <a:pt x="1253" y="4399"/>
                    <a:pt x="1352" y="4307"/>
                    <a:pt x="1321" y="4053"/>
                  </a:cubicBezTo>
                  <a:lnTo>
                    <a:pt x="1321" y="4053"/>
                  </a:lnTo>
                  <a:cubicBezTo>
                    <a:pt x="1423" y="4285"/>
                    <a:pt x="1669" y="4585"/>
                    <a:pt x="1929" y="4585"/>
                  </a:cubicBezTo>
                  <a:cubicBezTo>
                    <a:pt x="1986" y="4585"/>
                    <a:pt x="2043" y="4570"/>
                    <a:pt x="2100" y="4538"/>
                  </a:cubicBezTo>
                  <a:cubicBezTo>
                    <a:pt x="2382" y="4380"/>
                    <a:pt x="2449" y="3850"/>
                    <a:pt x="2291" y="3602"/>
                  </a:cubicBezTo>
                  <a:lnTo>
                    <a:pt x="2291" y="3602"/>
                  </a:lnTo>
                  <a:cubicBezTo>
                    <a:pt x="2411" y="3666"/>
                    <a:pt x="2537" y="3695"/>
                    <a:pt x="2654" y="3695"/>
                  </a:cubicBezTo>
                  <a:cubicBezTo>
                    <a:pt x="3050" y="3695"/>
                    <a:pt x="3349" y="3367"/>
                    <a:pt x="2957" y="2958"/>
                  </a:cubicBezTo>
                  <a:lnTo>
                    <a:pt x="2957" y="2958"/>
                  </a:lnTo>
                  <a:cubicBezTo>
                    <a:pt x="3087" y="3034"/>
                    <a:pt x="3301" y="3126"/>
                    <a:pt x="3491" y="3126"/>
                  </a:cubicBezTo>
                  <a:cubicBezTo>
                    <a:pt x="3615" y="3126"/>
                    <a:pt x="3728" y="3087"/>
                    <a:pt x="3804" y="2981"/>
                  </a:cubicBezTo>
                  <a:cubicBezTo>
                    <a:pt x="3973" y="2755"/>
                    <a:pt x="3736" y="2507"/>
                    <a:pt x="3612" y="2315"/>
                  </a:cubicBezTo>
                  <a:cubicBezTo>
                    <a:pt x="4627" y="1762"/>
                    <a:pt x="3781" y="871"/>
                    <a:pt x="3104" y="487"/>
                  </a:cubicBezTo>
                  <a:cubicBezTo>
                    <a:pt x="2607" y="205"/>
                    <a:pt x="2055" y="36"/>
                    <a:pt x="1490" y="2"/>
                  </a:cubicBezTo>
                  <a:cubicBezTo>
                    <a:pt x="1460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9"/>
            <p:cNvSpPr/>
            <p:nvPr/>
          </p:nvSpPr>
          <p:spPr>
            <a:xfrm>
              <a:off x="1827569" y="4262782"/>
              <a:ext cx="177023" cy="201252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91" y="120"/>
                    <a:pt x="68" y="120"/>
                    <a:pt x="57" y="131"/>
                  </a:cubicBezTo>
                  <a:cubicBezTo>
                    <a:pt x="34" y="143"/>
                    <a:pt x="23" y="154"/>
                    <a:pt x="1" y="165"/>
                  </a:cubicBezTo>
                  <a:cubicBezTo>
                    <a:pt x="870" y="233"/>
                    <a:pt x="1705" y="560"/>
                    <a:pt x="2382" y="1113"/>
                  </a:cubicBezTo>
                  <a:cubicBezTo>
                    <a:pt x="2878" y="1497"/>
                    <a:pt x="3284" y="1993"/>
                    <a:pt x="3566" y="2546"/>
                  </a:cubicBezTo>
                  <a:cubicBezTo>
                    <a:pt x="4007" y="3449"/>
                    <a:pt x="4244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8" y="4431"/>
                    <a:pt x="4582" y="2749"/>
                    <a:pt x="3905" y="1802"/>
                  </a:cubicBezTo>
                  <a:cubicBezTo>
                    <a:pt x="3397" y="1158"/>
                    <a:pt x="2720" y="651"/>
                    <a:pt x="1953" y="357"/>
                  </a:cubicBezTo>
                  <a:cubicBezTo>
                    <a:pt x="1626" y="199"/>
                    <a:pt x="1287" y="75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9"/>
            <p:cNvSpPr/>
            <p:nvPr/>
          </p:nvSpPr>
          <p:spPr>
            <a:xfrm>
              <a:off x="1828359" y="4273078"/>
              <a:ext cx="94140" cy="84084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37" y="35"/>
                    <a:pt x="294" y="57"/>
                    <a:pt x="350" y="68"/>
                  </a:cubicBezTo>
                  <a:cubicBezTo>
                    <a:pt x="429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501" y="870"/>
                    <a:pt x="1580" y="960"/>
                  </a:cubicBezTo>
                  <a:cubicBezTo>
                    <a:pt x="1659" y="1050"/>
                    <a:pt x="1738" y="1129"/>
                    <a:pt x="1817" y="1219"/>
                  </a:cubicBezTo>
                  <a:cubicBezTo>
                    <a:pt x="1896" y="1298"/>
                    <a:pt x="1964" y="1389"/>
                    <a:pt x="2031" y="1479"/>
                  </a:cubicBezTo>
                  <a:cubicBezTo>
                    <a:pt x="2178" y="1648"/>
                    <a:pt x="2302" y="1817"/>
                    <a:pt x="2404" y="1953"/>
                  </a:cubicBezTo>
                  <a:cubicBezTo>
                    <a:pt x="2460" y="2032"/>
                    <a:pt x="2505" y="2088"/>
                    <a:pt x="2550" y="2156"/>
                  </a:cubicBezTo>
                  <a:cubicBezTo>
                    <a:pt x="2584" y="2212"/>
                    <a:pt x="2629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75" y="2258"/>
                    <a:pt x="2584" y="2077"/>
                    <a:pt x="2483" y="1908"/>
                  </a:cubicBezTo>
                  <a:cubicBezTo>
                    <a:pt x="2438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88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14" y="768"/>
                    <a:pt x="1524" y="678"/>
                    <a:pt x="1433" y="599"/>
                  </a:cubicBezTo>
                  <a:cubicBezTo>
                    <a:pt x="1343" y="520"/>
                    <a:pt x="1253" y="452"/>
                    <a:pt x="1151" y="384"/>
                  </a:cubicBezTo>
                  <a:cubicBezTo>
                    <a:pt x="1061" y="317"/>
                    <a:pt x="959" y="272"/>
                    <a:pt x="869" y="215"/>
                  </a:cubicBezTo>
                  <a:cubicBezTo>
                    <a:pt x="779" y="170"/>
                    <a:pt x="689" y="125"/>
                    <a:pt x="598" y="91"/>
                  </a:cubicBezTo>
                  <a:cubicBezTo>
                    <a:pt x="519" y="57"/>
                    <a:pt x="440" y="35"/>
                    <a:pt x="361" y="23"/>
                  </a:cubicBezTo>
                  <a:cubicBezTo>
                    <a:pt x="294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9"/>
            <p:cNvSpPr/>
            <p:nvPr/>
          </p:nvSpPr>
          <p:spPr>
            <a:xfrm>
              <a:off x="1851593" y="4290135"/>
              <a:ext cx="41459" cy="56182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71" y="327"/>
                    <a:pt x="339" y="406"/>
                    <a:pt x="418" y="497"/>
                  </a:cubicBezTo>
                  <a:cubicBezTo>
                    <a:pt x="508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92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5" y="1264"/>
                    <a:pt x="1027" y="1309"/>
                    <a:pt x="1061" y="1354"/>
                  </a:cubicBezTo>
                  <a:cubicBezTo>
                    <a:pt x="1084" y="1388"/>
                    <a:pt x="1106" y="1422"/>
                    <a:pt x="1129" y="1467"/>
                  </a:cubicBezTo>
                  <a:cubicBezTo>
                    <a:pt x="1140" y="1501"/>
                    <a:pt x="1151" y="1535"/>
                    <a:pt x="1163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208" y="1546"/>
                  </a:cubicBezTo>
                  <a:cubicBezTo>
                    <a:pt x="1196" y="1512"/>
                    <a:pt x="1196" y="1478"/>
                    <a:pt x="1196" y="1445"/>
                  </a:cubicBezTo>
                  <a:cubicBezTo>
                    <a:pt x="1185" y="1388"/>
                    <a:pt x="1174" y="1343"/>
                    <a:pt x="1163" y="1298"/>
                  </a:cubicBezTo>
                  <a:cubicBezTo>
                    <a:pt x="1151" y="1253"/>
                    <a:pt x="1151" y="1185"/>
                    <a:pt x="1129" y="1129"/>
                  </a:cubicBezTo>
                  <a:cubicBezTo>
                    <a:pt x="1106" y="1072"/>
                    <a:pt x="1117" y="1005"/>
                    <a:pt x="1084" y="948"/>
                  </a:cubicBezTo>
                  <a:cubicBezTo>
                    <a:pt x="1050" y="892"/>
                    <a:pt x="1084" y="790"/>
                    <a:pt x="1050" y="734"/>
                  </a:cubicBezTo>
                  <a:cubicBezTo>
                    <a:pt x="1005" y="677"/>
                    <a:pt x="971" y="632"/>
                    <a:pt x="926" y="576"/>
                  </a:cubicBezTo>
                  <a:cubicBezTo>
                    <a:pt x="892" y="519"/>
                    <a:pt x="768" y="531"/>
                    <a:pt x="722" y="474"/>
                  </a:cubicBezTo>
                  <a:cubicBezTo>
                    <a:pt x="689" y="429"/>
                    <a:pt x="564" y="440"/>
                    <a:pt x="531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1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9"/>
            <p:cNvSpPr/>
            <p:nvPr/>
          </p:nvSpPr>
          <p:spPr>
            <a:xfrm>
              <a:off x="1848470" y="4292057"/>
              <a:ext cx="29858" cy="51171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35" y="68"/>
                  </a:lnTo>
                  <a:cubicBezTo>
                    <a:pt x="69" y="114"/>
                    <a:pt x="114" y="159"/>
                    <a:pt x="159" y="226"/>
                  </a:cubicBezTo>
                  <a:cubicBezTo>
                    <a:pt x="182" y="260"/>
                    <a:pt x="204" y="294"/>
                    <a:pt x="238" y="328"/>
                  </a:cubicBezTo>
                  <a:cubicBezTo>
                    <a:pt x="261" y="373"/>
                    <a:pt x="283" y="418"/>
                    <a:pt x="317" y="452"/>
                  </a:cubicBezTo>
                  <a:cubicBezTo>
                    <a:pt x="373" y="531"/>
                    <a:pt x="441" y="621"/>
                    <a:pt x="486" y="712"/>
                  </a:cubicBezTo>
                  <a:cubicBezTo>
                    <a:pt x="531" y="802"/>
                    <a:pt x="588" y="892"/>
                    <a:pt x="633" y="994"/>
                  </a:cubicBezTo>
                  <a:cubicBezTo>
                    <a:pt x="655" y="1028"/>
                    <a:pt x="678" y="1073"/>
                    <a:pt x="701" y="1118"/>
                  </a:cubicBezTo>
                  <a:cubicBezTo>
                    <a:pt x="712" y="1152"/>
                    <a:pt x="734" y="1197"/>
                    <a:pt x="757" y="1231"/>
                  </a:cubicBezTo>
                  <a:cubicBezTo>
                    <a:pt x="791" y="1310"/>
                    <a:pt x="802" y="1366"/>
                    <a:pt x="836" y="1411"/>
                  </a:cubicBezTo>
                  <a:lnTo>
                    <a:pt x="870" y="1490"/>
                  </a:lnTo>
                  <a:cubicBezTo>
                    <a:pt x="870" y="1456"/>
                    <a:pt x="870" y="1422"/>
                    <a:pt x="870" y="1400"/>
                  </a:cubicBezTo>
                  <a:cubicBezTo>
                    <a:pt x="859" y="1332"/>
                    <a:pt x="859" y="1264"/>
                    <a:pt x="847" y="1197"/>
                  </a:cubicBezTo>
                  <a:cubicBezTo>
                    <a:pt x="836" y="1152"/>
                    <a:pt x="825" y="1107"/>
                    <a:pt x="813" y="1061"/>
                  </a:cubicBezTo>
                  <a:cubicBezTo>
                    <a:pt x="802" y="1016"/>
                    <a:pt x="791" y="971"/>
                    <a:pt x="768" y="926"/>
                  </a:cubicBezTo>
                  <a:cubicBezTo>
                    <a:pt x="746" y="870"/>
                    <a:pt x="723" y="824"/>
                    <a:pt x="701" y="768"/>
                  </a:cubicBezTo>
                  <a:cubicBezTo>
                    <a:pt x="678" y="723"/>
                    <a:pt x="655" y="678"/>
                    <a:pt x="622" y="633"/>
                  </a:cubicBezTo>
                  <a:cubicBezTo>
                    <a:pt x="588" y="587"/>
                    <a:pt x="565" y="542"/>
                    <a:pt x="531" y="486"/>
                  </a:cubicBezTo>
                  <a:cubicBezTo>
                    <a:pt x="497" y="441"/>
                    <a:pt x="464" y="407"/>
                    <a:pt x="430" y="362"/>
                  </a:cubicBezTo>
                  <a:cubicBezTo>
                    <a:pt x="362" y="294"/>
                    <a:pt x="294" y="226"/>
                    <a:pt x="227" y="159"/>
                  </a:cubicBezTo>
                  <a:cubicBezTo>
                    <a:pt x="170" y="114"/>
                    <a:pt x="114" y="80"/>
                    <a:pt x="57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9"/>
            <p:cNvSpPr/>
            <p:nvPr/>
          </p:nvSpPr>
          <p:spPr>
            <a:xfrm>
              <a:off x="1620379" y="4259007"/>
              <a:ext cx="225826" cy="191712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9" y="1"/>
                  </a:moveTo>
                  <a:cubicBezTo>
                    <a:pt x="5487" y="1"/>
                    <a:pt x="5119" y="31"/>
                    <a:pt x="4751" y="95"/>
                  </a:cubicBezTo>
                  <a:cubicBezTo>
                    <a:pt x="3070" y="377"/>
                    <a:pt x="1129" y="1054"/>
                    <a:pt x="407" y="2747"/>
                  </a:cubicBezTo>
                  <a:cubicBezTo>
                    <a:pt x="1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1" y="5568"/>
                    <a:pt x="1422" y="5579"/>
                  </a:cubicBezTo>
                  <a:cubicBezTo>
                    <a:pt x="1489" y="5583"/>
                    <a:pt x="1555" y="5585"/>
                    <a:pt x="1621" y="5585"/>
                  </a:cubicBezTo>
                  <a:cubicBezTo>
                    <a:pt x="2604" y="5585"/>
                    <a:pt x="3506" y="5122"/>
                    <a:pt x="4289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54" y="50"/>
                    <a:pt x="6331" y="38"/>
                    <a:pt x="6320" y="16"/>
                  </a:cubicBezTo>
                  <a:cubicBezTo>
                    <a:pt x="6165" y="6"/>
                    <a:pt x="6012" y="1"/>
                    <a:pt x="5859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9"/>
            <p:cNvSpPr/>
            <p:nvPr/>
          </p:nvSpPr>
          <p:spPr>
            <a:xfrm>
              <a:off x="1710607" y="4254511"/>
              <a:ext cx="134431" cy="135564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17" y="0"/>
                  </a:moveTo>
                  <a:cubicBezTo>
                    <a:pt x="2585" y="147"/>
                    <a:pt x="1930" y="169"/>
                    <a:pt x="1310" y="271"/>
                  </a:cubicBezTo>
                  <a:cubicBezTo>
                    <a:pt x="960" y="361"/>
                    <a:pt x="418" y="418"/>
                    <a:pt x="238" y="767"/>
                  </a:cubicBezTo>
                  <a:cubicBezTo>
                    <a:pt x="1" y="1185"/>
                    <a:pt x="328" y="1760"/>
                    <a:pt x="779" y="1828"/>
                  </a:cubicBezTo>
                  <a:cubicBezTo>
                    <a:pt x="576" y="1918"/>
                    <a:pt x="238" y="2144"/>
                    <a:pt x="283" y="2392"/>
                  </a:cubicBezTo>
                  <a:cubicBezTo>
                    <a:pt x="328" y="2731"/>
                    <a:pt x="757" y="2765"/>
                    <a:pt x="983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6" y="3583"/>
                    <a:pt x="1036" y="3583"/>
                  </a:cubicBezTo>
                  <a:cubicBezTo>
                    <a:pt x="1134" y="3583"/>
                    <a:pt x="1235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8" y="3943"/>
                    <a:pt x="1653" y="3950"/>
                    <a:pt x="1709" y="3950"/>
                  </a:cubicBezTo>
                  <a:cubicBezTo>
                    <a:pt x="2183" y="3950"/>
                    <a:pt x="2798" y="3442"/>
                    <a:pt x="3070" y="3160"/>
                  </a:cubicBezTo>
                  <a:cubicBezTo>
                    <a:pt x="3747" y="2471"/>
                    <a:pt x="3736" y="1185"/>
                    <a:pt x="3916" y="350"/>
                  </a:cubicBezTo>
                  <a:lnTo>
                    <a:pt x="3217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9"/>
            <p:cNvSpPr/>
            <p:nvPr/>
          </p:nvSpPr>
          <p:spPr>
            <a:xfrm>
              <a:off x="1650204" y="4261478"/>
              <a:ext cx="205680" cy="206812"/>
            </a:xfrm>
            <a:custGeom>
              <a:avLst/>
              <a:gdLst/>
              <a:ahLst/>
              <a:cxnLst/>
              <a:rect l="l" t="t" r="r" b="b"/>
              <a:pathLst>
                <a:path w="5993" h="6026" extrusionOk="0">
                  <a:moveTo>
                    <a:pt x="5485" y="0"/>
                  </a:moveTo>
                  <a:lnTo>
                    <a:pt x="5485" y="0"/>
                  </a:lnTo>
                  <a:cubicBezTo>
                    <a:pt x="5710" y="971"/>
                    <a:pt x="5191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1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2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9" y="6025"/>
                    <a:pt x="1598" y="6025"/>
                  </a:cubicBezTo>
                  <a:cubicBezTo>
                    <a:pt x="1711" y="6025"/>
                    <a:pt x="1822" y="6015"/>
                    <a:pt x="1930" y="5992"/>
                  </a:cubicBezTo>
                  <a:cubicBezTo>
                    <a:pt x="2912" y="5823"/>
                    <a:pt x="3442" y="5552"/>
                    <a:pt x="4266" y="4943"/>
                  </a:cubicBezTo>
                  <a:cubicBezTo>
                    <a:pt x="4808" y="4536"/>
                    <a:pt x="5417" y="3543"/>
                    <a:pt x="5620" y="2855"/>
                  </a:cubicBezTo>
                  <a:cubicBezTo>
                    <a:pt x="5846" y="2110"/>
                    <a:pt x="5992" y="598"/>
                    <a:pt x="54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9"/>
            <p:cNvSpPr/>
            <p:nvPr/>
          </p:nvSpPr>
          <p:spPr>
            <a:xfrm>
              <a:off x="1800868" y="4245210"/>
              <a:ext cx="35658" cy="101107"/>
            </a:xfrm>
            <a:custGeom>
              <a:avLst/>
              <a:gdLst/>
              <a:ahLst/>
              <a:cxnLst/>
              <a:rect l="l" t="t" r="r" b="b"/>
              <a:pathLst>
                <a:path w="1039" h="2946" extrusionOk="0">
                  <a:moveTo>
                    <a:pt x="1027" y="0"/>
                  </a:moveTo>
                  <a:cubicBezTo>
                    <a:pt x="1027" y="0"/>
                    <a:pt x="1027" y="57"/>
                    <a:pt x="1004" y="136"/>
                  </a:cubicBezTo>
                  <a:cubicBezTo>
                    <a:pt x="993" y="226"/>
                    <a:pt x="970" y="350"/>
                    <a:pt x="937" y="497"/>
                  </a:cubicBezTo>
                  <a:cubicBezTo>
                    <a:pt x="914" y="643"/>
                    <a:pt x="869" y="813"/>
                    <a:pt x="835" y="993"/>
                  </a:cubicBezTo>
                  <a:cubicBezTo>
                    <a:pt x="812" y="1084"/>
                    <a:pt x="779" y="1163"/>
                    <a:pt x="756" y="1264"/>
                  </a:cubicBezTo>
                  <a:cubicBezTo>
                    <a:pt x="734" y="1354"/>
                    <a:pt x="711" y="1445"/>
                    <a:pt x="677" y="1546"/>
                  </a:cubicBezTo>
                  <a:cubicBezTo>
                    <a:pt x="655" y="1636"/>
                    <a:pt x="621" y="1738"/>
                    <a:pt x="587" y="1828"/>
                  </a:cubicBezTo>
                  <a:cubicBezTo>
                    <a:pt x="564" y="1919"/>
                    <a:pt x="530" y="2009"/>
                    <a:pt x="497" y="2088"/>
                  </a:cubicBezTo>
                  <a:cubicBezTo>
                    <a:pt x="463" y="2178"/>
                    <a:pt x="429" y="2268"/>
                    <a:pt x="395" y="2336"/>
                  </a:cubicBezTo>
                  <a:cubicBezTo>
                    <a:pt x="350" y="2404"/>
                    <a:pt x="316" y="2483"/>
                    <a:pt x="282" y="2551"/>
                  </a:cubicBezTo>
                  <a:cubicBezTo>
                    <a:pt x="248" y="2607"/>
                    <a:pt x="214" y="2663"/>
                    <a:pt x="181" y="2720"/>
                  </a:cubicBezTo>
                  <a:cubicBezTo>
                    <a:pt x="147" y="2765"/>
                    <a:pt x="124" y="2799"/>
                    <a:pt x="90" y="2844"/>
                  </a:cubicBezTo>
                  <a:lnTo>
                    <a:pt x="0" y="2945"/>
                  </a:lnTo>
                  <a:cubicBezTo>
                    <a:pt x="0" y="2945"/>
                    <a:pt x="45" y="2923"/>
                    <a:pt x="102" y="2855"/>
                  </a:cubicBezTo>
                  <a:cubicBezTo>
                    <a:pt x="147" y="2821"/>
                    <a:pt x="181" y="2787"/>
                    <a:pt x="214" y="2742"/>
                  </a:cubicBezTo>
                  <a:cubicBezTo>
                    <a:pt x="271" y="2697"/>
                    <a:pt x="316" y="2641"/>
                    <a:pt x="350" y="2584"/>
                  </a:cubicBezTo>
                  <a:cubicBezTo>
                    <a:pt x="406" y="2517"/>
                    <a:pt x="451" y="2449"/>
                    <a:pt x="497" y="2381"/>
                  </a:cubicBezTo>
                  <a:cubicBezTo>
                    <a:pt x="542" y="2302"/>
                    <a:pt x="587" y="2223"/>
                    <a:pt x="621" y="2133"/>
                  </a:cubicBezTo>
                  <a:cubicBezTo>
                    <a:pt x="666" y="2054"/>
                    <a:pt x="700" y="1952"/>
                    <a:pt x="734" y="1873"/>
                  </a:cubicBezTo>
                  <a:cubicBezTo>
                    <a:pt x="779" y="1783"/>
                    <a:pt x="801" y="1682"/>
                    <a:pt x="835" y="1591"/>
                  </a:cubicBezTo>
                  <a:cubicBezTo>
                    <a:pt x="891" y="1400"/>
                    <a:pt x="937" y="1208"/>
                    <a:pt x="970" y="1016"/>
                  </a:cubicBezTo>
                  <a:cubicBezTo>
                    <a:pt x="1004" y="847"/>
                    <a:pt x="1016" y="677"/>
                    <a:pt x="1027" y="497"/>
                  </a:cubicBezTo>
                  <a:cubicBezTo>
                    <a:pt x="1038" y="339"/>
                    <a:pt x="1038" y="170"/>
                    <a:pt x="102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9"/>
            <p:cNvSpPr/>
            <p:nvPr/>
          </p:nvSpPr>
          <p:spPr>
            <a:xfrm>
              <a:off x="1793867" y="4255644"/>
              <a:ext cx="39537" cy="71317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26" y="497"/>
                  </a:cubicBezTo>
                  <a:cubicBezTo>
                    <a:pt x="892" y="565"/>
                    <a:pt x="859" y="622"/>
                    <a:pt x="836" y="678"/>
                  </a:cubicBezTo>
                  <a:cubicBezTo>
                    <a:pt x="768" y="802"/>
                    <a:pt x="701" y="938"/>
                    <a:pt x="622" y="1062"/>
                  </a:cubicBezTo>
                  <a:cubicBezTo>
                    <a:pt x="543" y="1186"/>
                    <a:pt x="475" y="1310"/>
                    <a:pt x="396" y="1434"/>
                  </a:cubicBezTo>
                  <a:cubicBezTo>
                    <a:pt x="328" y="1547"/>
                    <a:pt x="249" y="1660"/>
                    <a:pt x="193" y="1761"/>
                  </a:cubicBezTo>
                  <a:cubicBezTo>
                    <a:pt x="136" y="1852"/>
                    <a:pt x="91" y="1931"/>
                    <a:pt x="57" y="1987"/>
                  </a:cubicBezTo>
                  <a:cubicBezTo>
                    <a:pt x="23" y="2043"/>
                    <a:pt x="1" y="2077"/>
                    <a:pt x="1" y="2077"/>
                  </a:cubicBezTo>
                  <a:cubicBezTo>
                    <a:pt x="1" y="2077"/>
                    <a:pt x="35" y="2055"/>
                    <a:pt x="80" y="2010"/>
                  </a:cubicBezTo>
                  <a:cubicBezTo>
                    <a:pt x="148" y="1942"/>
                    <a:pt x="204" y="1885"/>
                    <a:pt x="272" y="1818"/>
                  </a:cubicBezTo>
                  <a:cubicBezTo>
                    <a:pt x="362" y="1716"/>
                    <a:pt x="441" y="1615"/>
                    <a:pt x="520" y="1513"/>
                  </a:cubicBezTo>
                  <a:cubicBezTo>
                    <a:pt x="599" y="1400"/>
                    <a:pt x="678" y="1276"/>
                    <a:pt x="768" y="1141"/>
                  </a:cubicBezTo>
                  <a:cubicBezTo>
                    <a:pt x="802" y="1084"/>
                    <a:pt x="836" y="994"/>
                    <a:pt x="870" y="938"/>
                  </a:cubicBezTo>
                  <a:cubicBezTo>
                    <a:pt x="904" y="881"/>
                    <a:pt x="938" y="802"/>
                    <a:pt x="960" y="746"/>
                  </a:cubicBezTo>
                  <a:cubicBezTo>
                    <a:pt x="983" y="678"/>
                    <a:pt x="1016" y="610"/>
                    <a:pt x="1039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9"/>
            <p:cNvSpPr/>
            <p:nvPr/>
          </p:nvSpPr>
          <p:spPr>
            <a:xfrm>
              <a:off x="1791156" y="4249844"/>
              <a:ext cx="45371" cy="55804"/>
            </a:xfrm>
            <a:custGeom>
              <a:avLst/>
              <a:gdLst/>
              <a:ahLst/>
              <a:cxnLst/>
              <a:rect l="l" t="t" r="r" b="b"/>
              <a:pathLst>
                <a:path w="1322" h="1626" extrusionOk="0">
                  <a:moveTo>
                    <a:pt x="1321" y="1"/>
                  </a:moveTo>
                  <a:cubicBezTo>
                    <a:pt x="1321" y="1"/>
                    <a:pt x="1220" y="91"/>
                    <a:pt x="1095" y="238"/>
                  </a:cubicBezTo>
                  <a:lnTo>
                    <a:pt x="1005" y="362"/>
                  </a:lnTo>
                  <a:cubicBezTo>
                    <a:pt x="971" y="418"/>
                    <a:pt x="926" y="452"/>
                    <a:pt x="892" y="508"/>
                  </a:cubicBezTo>
                  <a:cubicBezTo>
                    <a:pt x="813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18" y="1095"/>
                  </a:cubicBezTo>
                  <a:cubicBezTo>
                    <a:pt x="373" y="1152"/>
                    <a:pt x="339" y="1197"/>
                    <a:pt x="306" y="1242"/>
                  </a:cubicBezTo>
                  <a:cubicBezTo>
                    <a:pt x="272" y="1287"/>
                    <a:pt x="238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72" y="1423"/>
                  </a:cubicBezTo>
                  <a:cubicBezTo>
                    <a:pt x="306" y="1389"/>
                    <a:pt x="351" y="1355"/>
                    <a:pt x="396" y="1321"/>
                  </a:cubicBezTo>
                  <a:cubicBezTo>
                    <a:pt x="430" y="1276"/>
                    <a:pt x="475" y="1242"/>
                    <a:pt x="520" y="1197"/>
                  </a:cubicBezTo>
                  <a:cubicBezTo>
                    <a:pt x="599" y="1107"/>
                    <a:pt x="701" y="1005"/>
                    <a:pt x="780" y="903"/>
                  </a:cubicBezTo>
                  <a:cubicBezTo>
                    <a:pt x="859" y="802"/>
                    <a:pt x="938" y="689"/>
                    <a:pt x="1005" y="587"/>
                  </a:cubicBezTo>
                  <a:cubicBezTo>
                    <a:pt x="1073" y="497"/>
                    <a:pt x="1129" y="396"/>
                    <a:pt x="1174" y="294"/>
                  </a:cubicBezTo>
                  <a:cubicBezTo>
                    <a:pt x="1231" y="193"/>
                    <a:pt x="1276" y="102"/>
                    <a:pt x="132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9"/>
            <p:cNvSpPr/>
            <p:nvPr/>
          </p:nvSpPr>
          <p:spPr>
            <a:xfrm>
              <a:off x="1635103" y="4118364"/>
              <a:ext cx="205680" cy="157563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500" y="1"/>
                  </a:moveTo>
                  <a:cubicBezTo>
                    <a:pt x="1403" y="1"/>
                    <a:pt x="1306" y="6"/>
                    <a:pt x="1208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12" y="1169"/>
                  </a:cubicBezTo>
                  <a:cubicBezTo>
                    <a:pt x="57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2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34" y="3832"/>
                    <a:pt x="5834" y="3832"/>
                  </a:cubicBezTo>
                  <a:cubicBezTo>
                    <a:pt x="5631" y="3380"/>
                    <a:pt x="5394" y="2940"/>
                    <a:pt x="5112" y="2523"/>
                  </a:cubicBezTo>
                  <a:cubicBezTo>
                    <a:pt x="4348" y="1366"/>
                    <a:pt x="3016" y="1"/>
                    <a:pt x="150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9"/>
            <p:cNvSpPr/>
            <p:nvPr/>
          </p:nvSpPr>
          <p:spPr>
            <a:xfrm>
              <a:off x="1714107" y="4171319"/>
              <a:ext cx="135564" cy="111403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3" y="216"/>
                    <a:pt x="1377" y="540"/>
                  </a:cubicBezTo>
                  <a:cubicBezTo>
                    <a:pt x="1338" y="533"/>
                    <a:pt x="1291" y="530"/>
                    <a:pt x="1240" y="530"/>
                  </a:cubicBezTo>
                  <a:cubicBezTo>
                    <a:pt x="934" y="530"/>
                    <a:pt x="478" y="654"/>
                    <a:pt x="768" y="1002"/>
                  </a:cubicBezTo>
                  <a:cubicBezTo>
                    <a:pt x="203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1" y="3011"/>
                  </a:cubicBezTo>
                  <a:cubicBezTo>
                    <a:pt x="1199" y="3181"/>
                    <a:pt x="1534" y="3246"/>
                    <a:pt x="1876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1" y="2786"/>
                    <a:pt x="3374" y="1577"/>
                    <a:pt x="3295" y="1454"/>
                  </a:cubicBezTo>
                  <a:cubicBezTo>
                    <a:pt x="2934" y="833"/>
                    <a:pt x="2720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9"/>
            <p:cNvSpPr/>
            <p:nvPr/>
          </p:nvSpPr>
          <p:spPr>
            <a:xfrm>
              <a:off x="1611079" y="4138304"/>
              <a:ext cx="230081" cy="157083"/>
            </a:xfrm>
            <a:custGeom>
              <a:avLst/>
              <a:gdLst/>
              <a:ahLst/>
              <a:cxnLst/>
              <a:rect l="l" t="t" r="r" b="b"/>
              <a:pathLst>
                <a:path w="6704" h="4577" extrusionOk="0">
                  <a:moveTo>
                    <a:pt x="791" y="1"/>
                  </a:moveTo>
                  <a:cubicBezTo>
                    <a:pt x="542" y="272"/>
                    <a:pt x="373" y="588"/>
                    <a:pt x="305" y="949"/>
                  </a:cubicBezTo>
                  <a:cubicBezTo>
                    <a:pt x="1" y="2438"/>
                    <a:pt x="1389" y="4063"/>
                    <a:pt x="2777" y="4379"/>
                  </a:cubicBezTo>
                  <a:cubicBezTo>
                    <a:pt x="3256" y="4500"/>
                    <a:pt x="3756" y="4576"/>
                    <a:pt x="4250" y="4576"/>
                  </a:cubicBezTo>
                  <a:cubicBezTo>
                    <a:pt x="5142" y="4576"/>
                    <a:pt x="6014" y="4328"/>
                    <a:pt x="6704" y="3646"/>
                  </a:cubicBezTo>
                  <a:cubicBezTo>
                    <a:pt x="6692" y="3634"/>
                    <a:pt x="6692" y="3623"/>
                    <a:pt x="6681" y="3612"/>
                  </a:cubicBezTo>
                  <a:cubicBezTo>
                    <a:pt x="6275" y="3804"/>
                    <a:pt x="5835" y="3928"/>
                    <a:pt x="5383" y="3973"/>
                  </a:cubicBezTo>
                  <a:cubicBezTo>
                    <a:pt x="5186" y="3990"/>
                    <a:pt x="4991" y="3998"/>
                    <a:pt x="4797" y="3998"/>
                  </a:cubicBezTo>
                  <a:cubicBezTo>
                    <a:pt x="4602" y="3998"/>
                    <a:pt x="4407" y="3990"/>
                    <a:pt x="4210" y="3973"/>
                  </a:cubicBezTo>
                  <a:cubicBezTo>
                    <a:pt x="3262" y="3871"/>
                    <a:pt x="2325" y="3499"/>
                    <a:pt x="1682" y="2765"/>
                  </a:cubicBezTo>
                  <a:cubicBezTo>
                    <a:pt x="1118" y="2134"/>
                    <a:pt x="746" y="1434"/>
                    <a:pt x="700" y="576"/>
                  </a:cubicBezTo>
                  <a:cubicBezTo>
                    <a:pt x="700" y="385"/>
                    <a:pt x="723" y="18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9"/>
            <p:cNvSpPr/>
            <p:nvPr/>
          </p:nvSpPr>
          <p:spPr>
            <a:xfrm>
              <a:off x="1728419" y="4256055"/>
              <a:ext cx="114286" cy="15890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74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64" y="440"/>
                    <a:pt x="2743" y="418"/>
                    <a:pt x="2833" y="406"/>
                  </a:cubicBezTo>
                  <a:cubicBezTo>
                    <a:pt x="2901" y="384"/>
                    <a:pt x="2980" y="373"/>
                    <a:pt x="3048" y="339"/>
                  </a:cubicBezTo>
                  <a:cubicBezTo>
                    <a:pt x="3104" y="327"/>
                    <a:pt x="3149" y="305"/>
                    <a:pt x="3206" y="282"/>
                  </a:cubicBezTo>
                  <a:cubicBezTo>
                    <a:pt x="3285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94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90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3" y="282"/>
                    <a:pt x="1671" y="271"/>
                  </a:cubicBezTo>
                  <a:cubicBezTo>
                    <a:pt x="1457" y="248"/>
                    <a:pt x="1253" y="215"/>
                    <a:pt x="1062" y="181"/>
                  </a:cubicBezTo>
                  <a:lnTo>
                    <a:pt x="531" y="91"/>
                  </a:lnTo>
                  <a:lnTo>
                    <a:pt x="14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9"/>
            <p:cNvSpPr/>
            <p:nvPr/>
          </p:nvSpPr>
          <p:spPr>
            <a:xfrm>
              <a:off x="1728831" y="4234365"/>
              <a:ext cx="108074" cy="29858"/>
            </a:xfrm>
            <a:custGeom>
              <a:avLst/>
              <a:gdLst/>
              <a:ahLst/>
              <a:cxnLst/>
              <a:rect l="l" t="t" r="r" b="b"/>
              <a:pathLst>
                <a:path w="3149" h="870" extrusionOk="0">
                  <a:moveTo>
                    <a:pt x="0" y="0"/>
                  </a:moveTo>
                  <a:cubicBezTo>
                    <a:pt x="0" y="0"/>
                    <a:pt x="181" y="124"/>
                    <a:pt x="452" y="260"/>
                  </a:cubicBezTo>
                  <a:cubicBezTo>
                    <a:pt x="598" y="328"/>
                    <a:pt x="756" y="418"/>
                    <a:pt x="937" y="486"/>
                  </a:cubicBezTo>
                  <a:cubicBezTo>
                    <a:pt x="1106" y="553"/>
                    <a:pt x="1298" y="632"/>
                    <a:pt x="1501" y="700"/>
                  </a:cubicBezTo>
                  <a:cubicBezTo>
                    <a:pt x="1603" y="723"/>
                    <a:pt x="1704" y="756"/>
                    <a:pt x="1806" y="779"/>
                  </a:cubicBezTo>
                  <a:cubicBezTo>
                    <a:pt x="1896" y="802"/>
                    <a:pt x="1997" y="824"/>
                    <a:pt x="2099" y="835"/>
                  </a:cubicBezTo>
                  <a:cubicBezTo>
                    <a:pt x="2189" y="858"/>
                    <a:pt x="2291" y="858"/>
                    <a:pt x="2381" y="869"/>
                  </a:cubicBezTo>
                  <a:lnTo>
                    <a:pt x="2629" y="869"/>
                  </a:lnTo>
                  <a:cubicBezTo>
                    <a:pt x="2708" y="869"/>
                    <a:pt x="2776" y="858"/>
                    <a:pt x="2844" y="847"/>
                  </a:cubicBezTo>
                  <a:cubicBezTo>
                    <a:pt x="2900" y="835"/>
                    <a:pt x="2957" y="824"/>
                    <a:pt x="3013" y="813"/>
                  </a:cubicBezTo>
                  <a:cubicBezTo>
                    <a:pt x="3103" y="790"/>
                    <a:pt x="3148" y="768"/>
                    <a:pt x="3148" y="768"/>
                  </a:cubicBezTo>
                  <a:lnTo>
                    <a:pt x="3148" y="768"/>
                  </a:lnTo>
                  <a:cubicBezTo>
                    <a:pt x="3148" y="768"/>
                    <a:pt x="3092" y="768"/>
                    <a:pt x="3013" y="790"/>
                  </a:cubicBezTo>
                  <a:lnTo>
                    <a:pt x="2844" y="790"/>
                  </a:lnTo>
                  <a:cubicBezTo>
                    <a:pt x="2787" y="790"/>
                    <a:pt x="2720" y="779"/>
                    <a:pt x="2641" y="779"/>
                  </a:cubicBezTo>
                  <a:cubicBezTo>
                    <a:pt x="2573" y="779"/>
                    <a:pt x="2483" y="756"/>
                    <a:pt x="2404" y="745"/>
                  </a:cubicBezTo>
                  <a:cubicBezTo>
                    <a:pt x="2313" y="734"/>
                    <a:pt x="2223" y="711"/>
                    <a:pt x="2133" y="700"/>
                  </a:cubicBezTo>
                  <a:cubicBezTo>
                    <a:pt x="2043" y="677"/>
                    <a:pt x="1941" y="655"/>
                    <a:pt x="1851" y="621"/>
                  </a:cubicBezTo>
                  <a:cubicBezTo>
                    <a:pt x="1749" y="598"/>
                    <a:pt x="1659" y="576"/>
                    <a:pt x="1557" y="542"/>
                  </a:cubicBezTo>
                  <a:cubicBezTo>
                    <a:pt x="1366" y="486"/>
                    <a:pt x="1174" y="418"/>
                    <a:pt x="993" y="350"/>
                  </a:cubicBezTo>
                  <a:cubicBezTo>
                    <a:pt x="813" y="282"/>
                    <a:pt x="643" y="226"/>
                    <a:pt x="497" y="170"/>
                  </a:cubicBezTo>
                  <a:cubicBezTo>
                    <a:pt x="350" y="124"/>
                    <a:pt x="237" y="79"/>
                    <a:pt x="147" y="45"/>
                  </a:cubicBezTo>
                  <a:cubicBezTo>
                    <a:pt x="57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9"/>
            <p:cNvSpPr/>
            <p:nvPr/>
          </p:nvSpPr>
          <p:spPr>
            <a:xfrm>
              <a:off x="1769877" y="4232031"/>
              <a:ext cx="63526" cy="27936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45" y="57"/>
                    <a:pt x="68" y="80"/>
                  </a:cubicBezTo>
                  <a:cubicBezTo>
                    <a:pt x="113" y="136"/>
                    <a:pt x="170" y="192"/>
                    <a:pt x="226" y="249"/>
                  </a:cubicBezTo>
                  <a:cubicBezTo>
                    <a:pt x="271" y="271"/>
                    <a:pt x="305" y="328"/>
                    <a:pt x="350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4" y="753"/>
                    <a:pt x="1525" y="754"/>
                    <a:pt x="1535" y="757"/>
                  </a:cubicBezTo>
                  <a:cubicBezTo>
                    <a:pt x="1637" y="779"/>
                    <a:pt x="1749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400" y="587"/>
                    <a:pt x="1163" y="497"/>
                    <a:pt x="926" y="407"/>
                  </a:cubicBezTo>
                  <a:cubicBezTo>
                    <a:pt x="813" y="362"/>
                    <a:pt x="700" y="317"/>
                    <a:pt x="587" y="260"/>
                  </a:cubicBezTo>
                  <a:cubicBezTo>
                    <a:pt x="542" y="238"/>
                    <a:pt x="486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91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9"/>
            <p:cNvSpPr/>
            <p:nvPr/>
          </p:nvSpPr>
          <p:spPr>
            <a:xfrm>
              <a:off x="1782644" y="4218098"/>
              <a:ext cx="37203" cy="33325"/>
            </a:xfrm>
            <a:custGeom>
              <a:avLst/>
              <a:gdLst/>
              <a:ahLst/>
              <a:cxnLst/>
              <a:rect l="l" t="t" r="r" b="b"/>
              <a:pathLst>
                <a:path w="1084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68"/>
                    <a:pt x="68" y="136"/>
                    <a:pt x="114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28" y="452"/>
                    <a:pt x="384" y="519"/>
                    <a:pt x="452" y="587"/>
                  </a:cubicBezTo>
                  <a:cubicBezTo>
                    <a:pt x="576" y="700"/>
                    <a:pt x="723" y="790"/>
                    <a:pt x="870" y="881"/>
                  </a:cubicBezTo>
                  <a:cubicBezTo>
                    <a:pt x="937" y="914"/>
                    <a:pt x="1005" y="948"/>
                    <a:pt x="1084" y="971"/>
                  </a:cubicBezTo>
                  <a:cubicBezTo>
                    <a:pt x="1028" y="914"/>
                    <a:pt x="982" y="858"/>
                    <a:pt x="926" y="802"/>
                  </a:cubicBezTo>
                  <a:cubicBezTo>
                    <a:pt x="870" y="756"/>
                    <a:pt x="813" y="700"/>
                    <a:pt x="757" y="644"/>
                  </a:cubicBezTo>
                  <a:cubicBezTo>
                    <a:pt x="700" y="587"/>
                    <a:pt x="633" y="531"/>
                    <a:pt x="565" y="463"/>
                  </a:cubicBezTo>
                  <a:cubicBezTo>
                    <a:pt x="497" y="407"/>
                    <a:pt x="429" y="350"/>
                    <a:pt x="362" y="294"/>
                  </a:cubicBezTo>
                  <a:cubicBezTo>
                    <a:pt x="339" y="271"/>
                    <a:pt x="294" y="237"/>
                    <a:pt x="271" y="215"/>
                  </a:cubicBezTo>
                  <a:cubicBezTo>
                    <a:pt x="238" y="192"/>
                    <a:pt x="215" y="170"/>
                    <a:pt x="181" y="147"/>
                  </a:cubicBezTo>
                  <a:cubicBezTo>
                    <a:pt x="125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9"/>
            <p:cNvSpPr/>
            <p:nvPr/>
          </p:nvSpPr>
          <p:spPr>
            <a:xfrm>
              <a:off x="1778011" y="4025631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1" y="0"/>
                  </a:moveTo>
                  <a:cubicBezTo>
                    <a:pt x="1072" y="452"/>
                    <a:pt x="666" y="1004"/>
                    <a:pt x="406" y="1636"/>
                  </a:cubicBezTo>
                  <a:cubicBezTo>
                    <a:pt x="0" y="2708"/>
                    <a:pt x="102" y="3927"/>
                    <a:pt x="689" y="4920"/>
                  </a:cubicBezTo>
                  <a:cubicBezTo>
                    <a:pt x="858" y="5202"/>
                    <a:pt x="1727" y="6342"/>
                    <a:pt x="1851" y="7075"/>
                  </a:cubicBezTo>
                  <a:lnTo>
                    <a:pt x="2900" y="5879"/>
                  </a:lnTo>
                  <a:cubicBezTo>
                    <a:pt x="3927" y="4570"/>
                    <a:pt x="4401" y="3306"/>
                    <a:pt x="3882" y="1625"/>
                  </a:cubicBezTo>
                  <a:cubicBezTo>
                    <a:pt x="3544" y="531"/>
                    <a:pt x="2697" y="11"/>
                    <a:pt x="159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9"/>
            <p:cNvSpPr/>
            <p:nvPr/>
          </p:nvSpPr>
          <p:spPr>
            <a:xfrm>
              <a:off x="1796956" y="4127355"/>
              <a:ext cx="104230" cy="141124"/>
            </a:xfrm>
            <a:custGeom>
              <a:avLst/>
              <a:gdLst/>
              <a:ahLst/>
              <a:cxnLst/>
              <a:rect l="l" t="t" r="r" b="b"/>
              <a:pathLst>
                <a:path w="3037" h="4112" extrusionOk="0">
                  <a:moveTo>
                    <a:pt x="1948" y="0"/>
                  </a:moveTo>
                  <a:cubicBezTo>
                    <a:pt x="1795" y="0"/>
                    <a:pt x="1604" y="108"/>
                    <a:pt x="1423" y="331"/>
                  </a:cubicBezTo>
                  <a:cubicBezTo>
                    <a:pt x="1311" y="174"/>
                    <a:pt x="1180" y="109"/>
                    <a:pt x="1051" y="109"/>
                  </a:cubicBezTo>
                  <a:cubicBezTo>
                    <a:pt x="634" y="109"/>
                    <a:pt x="228" y="781"/>
                    <a:pt x="486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0" y="1109"/>
                    <a:pt x="4" y="1713"/>
                    <a:pt x="80" y="1922"/>
                  </a:cubicBezTo>
                  <a:cubicBezTo>
                    <a:pt x="362" y="2735"/>
                    <a:pt x="1389" y="3197"/>
                    <a:pt x="1310" y="4111"/>
                  </a:cubicBezTo>
                  <a:lnTo>
                    <a:pt x="1581" y="3683"/>
                  </a:lnTo>
                  <a:cubicBezTo>
                    <a:pt x="2066" y="3107"/>
                    <a:pt x="2597" y="2836"/>
                    <a:pt x="2879" y="2159"/>
                  </a:cubicBezTo>
                  <a:cubicBezTo>
                    <a:pt x="3037" y="1821"/>
                    <a:pt x="3014" y="1200"/>
                    <a:pt x="2980" y="816"/>
                  </a:cubicBezTo>
                  <a:cubicBezTo>
                    <a:pt x="2962" y="536"/>
                    <a:pt x="2850" y="426"/>
                    <a:pt x="2700" y="426"/>
                  </a:cubicBezTo>
                  <a:cubicBezTo>
                    <a:pt x="2566" y="426"/>
                    <a:pt x="2401" y="514"/>
                    <a:pt x="2247" y="647"/>
                  </a:cubicBezTo>
                  <a:cubicBezTo>
                    <a:pt x="2313" y="222"/>
                    <a:pt x="2168" y="0"/>
                    <a:pt x="194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9"/>
            <p:cNvSpPr/>
            <p:nvPr/>
          </p:nvSpPr>
          <p:spPr>
            <a:xfrm>
              <a:off x="1754777" y="4025631"/>
              <a:ext cx="86761" cy="244393"/>
            </a:xfrm>
            <a:custGeom>
              <a:avLst/>
              <a:gdLst/>
              <a:ahLst/>
              <a:cxnLst/>
              <a:rect l="l" t="t" r="r" b="b"/>
              <a:pathLst>
                <a:path w="2528" h="7121" extrusionOk="0">
                  <a:moveTo>
                    <a:pt x="2201" y="0"/>
                  </a:moveTo>
                  <a:cubicBezTo>
                    <a:pt x="880" y="0"/>
                    <a:pt x="0" y="1828"/>
                    <a:pt x="79" y="2957"/>
                  </a:cubicBezTo>
                  <a:cubicBezTo>
                    <a:pt x="136" y="3826"/>
                    <a:pt x="598" y="4469"/>
                    <a:pt x="1061" y="5157"/>
                  </a:cubicBezTo>
                  <a:cubicBezTo>
                    <a:pt x="1332" y="5563"/>
                    <a:pt x="1625" y="5958"/>
                    <a:pt x="1952" y="6331"/>
                  </a:cubicBezTo>
                  <a:cubicBezTo>
                    <a:pt x="2167" y="6568"/>
                    <a:pt x="2347" y="6827"/>
                    <a:pt x="2483" y="7120"/>
                  </a:cubicBezTo>
                  <a:lnTo>
                    <a:pt x="2528" y="7075"/>
                  </a:lnTo>
                  <a:cubicBezTo>
                    <a:pt x="2392" y="6342"/>
                    <a:pt x="1535" y="5202"/>
                    <a:pt x="1366" y="4920"/>
                  </a:cubicBezTo>
                  <a:cubicBezTo>
                    <a:pt x="779" y="3927"/>
                    <a:pt x="666" y="2708"/>
                    <a:pt x="1083" y="1636"/>
                  </a:cubicBezTo>
                  <a:cubicBezTo>
                    <a:pt x="1343" y="1004"/>
                    <a:pt x="1749" y="452"/>
                    <a:pt x="2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9"/>
            <p:cNvSpPr/>
            <p:nvPr/>
          </p:nvSpPr>
          <p:spPr>
            <a:xfrm>
              <a:off x="1814013" y="4119393"/>
              <a:ext cx="24985" cy="139511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631" y="4016"/>
                  </a:moveTo>
                  <a:cubicBezTo>
                    <a:pt x="632" y="4016"/>
                    <a:pt x="632" y="4016"/>
                    <a:pt x="633" y="4016"/>
                  </a:cubicBezTo>
                  <a:cubicBezTo>
                    <a:pt x="632" y="4016"/>
                    <a:pt x="632" y="4016"/>
                    <a:pt x="631" y="4016"/>
                  </a:cubicBezTo>
                  <a:close/>
                  <a:moveTo>
                    <a:pt x="689" y="4033"/>
                  </a:moveTo>
                  <a:cubicBezTo>
                    <a:pt x="689" y="4039"/>
                    <a:pt x="689" y="4044"/>
                    <a:pt x="689" y="4050"/>
                  </a:cubicBezTo>
                  <a:cubicBezTo>
                    <a:pt x="689" y="4054"/>
                    <a:pt x="692" y="4055"/>
                    <a:pt x="695" y="4055"/>
                  </a:cubicBezTo>
                  <a:cubicBezTo>
                    <a:pt x="703" y="4055"/>
                    <a:pt x="715" y="4050"/>
                    <a:pt x="723" y="4050"/>
                  </a:cubicBezTo>
                  <a:cubicBezTo>
                    <a:pt x="727" y="4050"/>
                    <a:pt x="710" y="4043"/>
                    <a:pt x="689" y="4033"/>
                  </a:cubicBezTo>
                  <a:close/>
                  <a:moveTo>
                    <a:pt x="390" y="0"/>
                  </a:moveTo>
                  <a:cubicBezTo>
                    <a:pt x="373" y="0"/>
                    <a:pt x="358" y="3"/>
                    <a:pt x="351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59" y="157"/>
                    <a:pt x="125" y="225"/>
                    <a:pt x="102" y="292"/>
                  </a:cubicBezTo>
                  <a:cubicBezTo>
                    <a:pt x="80" y="383"/>
                    <a:pt x="57" y="484"/>
                    <a:pt x="46" y="574"/>
                  </a:cubicBezTo>
                  <a:cubicBezTo>
                    <a:pt x="12" y="811"/>
                    <a:pt x="1" y="1048"/>
                    <a:pt x="23" y="1285"/>
                  </a:cubicBezTo>
                  <a:cubicBezTo>
                    <a:pt x="35" y="1409"/>
                    <a:pt x="46" y="1545"/>
                    <a:pt x="68" y="1680"/>
                  </a:cubicBezTo>
                  <a:cubicBezTo>
                    <a:pt x="91" y="1816"/>
                    <a:pt x="114" y="1951"/>
                    <a:pt x="159" y="2075"/>
                  </a:cubicBezTo>
                  <a:cubicBezTo>
                    <a:pt x="226" y="2346"/>
                    <a:pt x="328" y="2594"/>
                    <a:pt x="407" y="2843"/>
                  </a:cubicBezTo>
                  <a:cubicBezTo>
                    <a:pt x="452" y="2955"/>
                    <a:pt x="497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6" y="4009"/>
                    <a:pt x="666" y="4009"/>
                    <a:pt x="666" y="4009"/>
                  </a:cubicBezTo>
                  <a:cubicBezTo>
                    <a:pt x="658" y="4009"/>
                    <a:pt x="649" y="4010"/>
                    <a:pt x="643" y="4012"/>
                  </a:cubicBezTo>
                  <a:lnTo>
                    <a:pt x="643" y="4012"/>
                  </a:lnTo>
                  <a:cubicBezTo>
                    <a:pt x="628" y="4004"/>
                    <a:pt x="618" y="3997"/>
                    <a:pt x="621" y="3994"/>
                  </a:cubicBezTo>
                  <a:cubicBezTo>
                    <a:pt x="587" y="3982"/>
                    <a:pt x="542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4"/>
                    <a:pt x="631" y="4016"/>
                  </a:cubicBezTo>
                  <a:lnTo>
                    <a:pt x="631" y="4016"/>
                  </a:lnTo>
                  <a:cubicBezTo>
                    <a:pt x="631" y="4015"/>
                    <a:pt x="636" y="4013"/>
                    <a:pt x="643" y="4012"/>
                  </a:cubicBezTo>
                  <a:lnTo>
                    <a:pt x="643" y="4012"/>
                  </a:lnTo>
                  <a:cubicBezTo>
                    <a:pt x="650" y="4016"/>
                    <a:pt x="658" y="4020"/>
                    <a:pt x="666" y="4023"/>
                  </a:cubicBezTo>
                  <a:lnTo>
                    <a:pt x="666" y="4023"/>
                  </a:lnTo>
                  <a:lnTo>
                    <a:pt x="666" y="4050"/>
                  </a:lnTo>
                  <a:cubicBezTo>
                    <a:pt x="666" y="4061"/>
                    <a:pt x="669" y="4064"/>
                    <a:pt x="674" y="4064"/>
                  </a:cubicBezTo>
                  <a:cubicBezTo>
                    <a:pt x="678" y="4064"/>
                    <a:pt x="683" y="4061"/>
                    <a:pt x="689" y="4061"/>
                  </a:cubicBezTo>
                  <a:cubicBezTo>
                    <a:pt x="689" y="4052"/>
                    <a:pt x="681" y="4034"/>
                    <a:pt x="678" y="4029"/>
                  </a:cubicBezTo>
                  <a:lnTo>
                    <a:pt x="678" y="4029"/>
                  </a:lnTo>
                  <a:cubicBezTo>
                    <a:pt x="682" y="4030"/>
                    <a:pt x="686" y="4032"/>
                    <a:pt x="689" y="4033"/>
                  </a:cubicBezTo>
                  <a:lnTo>
                    <a:pt x="689" y="4033"/>
                  </a:lnTo>
                  <a:cubicBezTo>
                    <a:pt x="689" y="4008"/>
                    <a:pt x="691" y="3990"/>
                    <a:pt x="700" y="3971"/>
                  </a:cubicBezTo>
                  <a:cubicBezTo>
                    <a:pt x="712" y="3903"/>
                    <a:pt x="712" y="3824"/>
                    <a:pt x="723" y="3757"/>
                  </a:cubicBezTo>
                  <a:cubicBezTo>
                    <a:pt x="723" y="3655"/>
                    <a:pt x="712" y="3565"/>
                    <a:pt x="700" y="3474"/>
                  </a:cubicBezTo>
                  <a:cubicBezTo>
                    <a:pt x="666" y="3237"/>
                    <a:pt x="621" y="3012"/>
                    <a:pt x="554" y="2786"/>
                  </a:cubicBezTo>
                  <a:cubicBezTo>
                    <a:pt x="475" y="2538"/>
                    <a:pt x="384" y="2290"/>
                    <a:pt x="317" y="2030"/>
                  </a:cubicBezTo>
                  <a:cubicBezTo>
                    <a:pt x="272" y="1906"/>
                    <a:pt x="249" y="1782"/>
                    <a:pt x="226" y="1646"/>
                  </a:cubicBezTo>
                  <a:cubicBezTo>
                    <a:pt x="204" y="1522"/>
                    <a:pt x="193" y="1398"/>
                    <a:pt x="181" y="1274"/>
                  </a:cubicBezTo>
                  <a:cubicBezTo>
                    <a:pt x="147" y="1048"/>
                    <a:pt x="136" y="823"/>
                    <a:pt x="159" y="597"/>
                  </a:cubicBezTo>
                  <a:cubicBezTo>
                    <a:pt x="170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9"/>
            <p:cNvSpPr/>
            <p:nvPr/>
          </p:nvSpPr>
          <p:spPr>
            <a:xfrm>
              <a:off x="1839204" y="4171251"/>
              <a:ext cx="9301" cy="80172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lnTo>
                    <a:pt x="271" y="0"/>
                  </a:lnTo>
                  <a:cubicBezTo>
                    <a:pt x="257" y="14"/>
                    <a:pt x="247" y="33"/>
                    <a:pt x="245" y="53"/>
                  </a:cubicBezTo>
                  <a:lnTo>
                    <a:pt x="245" y="53"/>
                  </a:lnTo>
                  <a:cubicBezTo>
                    <a:pt x="264" y="14"/>
                    <a:pt x="271" y="0"/>
                    <a:pt x="271" y="0"/>
                  </a:cubicBezTo>
                  <a:close/>
                  <a:moveTo>
                    <a:pt x="245" y="53"/>
                  </a:moveTo>
                  <a:cubicBezTo>
                    <a:pt x="239" y="63"/>
                    <a:pt x="233" y="76"/>
                    <a:pt x="226" y="90"/>
                  </a:cubicBezTo>
                  <a:cubicBezTo>
                    <a:pt x="203" y="124"/>
                    <a:pt x="181" y="158"/>
                    <a:pt x="169" y="192"/>
                  </a:cubicBezTo>
                  <a:cubicBezTo>
                    <a:pt x="136" y="237"/>
                    <a:pt x="113" y="282"/>
                    <a:pt x="102" y="327"/>
                  </a:cubicBezTo>
                  <a:cubicBezTo>
                    <a:pt x="68" y="451"/>
                    <a:pt x="34" y="576"/>
                    <a:pt x="23" y="711"/>
                  </a:cubicBezTo>
                  <a:cubicBezTo>
                    <a:pt x="23" y="779"/>
                    <a:pt x="0" y="846"/>
                    <a:pt x="0" y="925"/>
                  </a:cubicBezTo>
                  <a:lnTo>
                    <a:pt x="0" y="1151"/>
                  </a:lnTo>
                  <a:cubicBezTo>
                    <a:pt x="0" y="1298"/>
                    <a:pt x="0" y="1444"/>
                    <a:pt x="0" y="1580"/>
                  </a:cubicBezTo>
                  <a:cubicBezTo>
                    <a:pt x="11" y="1726"/>
                    <a:pt x="11" y="1851"/>
                    <a:pt x="23" y="1963"/>
                  </a:cubicBezTo>
                  <a:cubicBezTo>
                    <a:pt x="23" y="2076"/>
                    <a:pt x="23" y="2167"/>
                    <a:pt x="23" y="2234"/>
                  </a:cubicBezTo>
                  <a:lnTo>
                    <a:pt x="23" y="2336"/>
                  </a:lnTo>
                  <a:cubicBezTo>
                    <a:pt x="23" y="2336"/>
                    <a:pt x="34" y="2302"/>
                    <a:pt x="57" y="2234"/>
                  </a:cubicBezTo>
                  <a:cubicBezTo>
                    <a:pt x="79" y="2144"/>
                    <a:pt x="102" y="2054"/>
                    <a:pt x="113" y="1963"/>
                  </a:cubicBezTo>
                  <a:cubicBezTo>
                    <a:pt x="124" y="1851"/>
                    <a:pt x="147" y="1715"/>
                    <a:pt x="158" y="1580"/>
                  </a:cubicBezTo>
                  <a:cubicBezTo>
                    <a:pt x="158" y="1444"/>
                    <a:pt x="158" y="1286"/>
                    <a:pt x="158" y="1140"/>
                  </a:cubicBezTo>
                  <a:cubicBezTo>
                    <a:pt x="169" y="1004"/>
                    <a:pt x="158" y="858"/>
                    <a:pt x="169" y="722"/>
                  </a:cubicBezTo>
                  <a:cubicBezTo>
                    <a:pt x="169" y="654"/>
                    <a:pt x="169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03" y="248"/>
                    <a:pt x="215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4" y="78"/>
                    <a:pt x="243" y="65"/>
                    <a:pt x="245" y="5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9"/>
            <p:cNvSpPr/>
            <p:nvPr/>
          </p:nvSpPr>
          <p:spPr>
            <a:xfrm>
              <a:off x="1843082" y="4170839"/>
              <a:ext cx="19768" cy="77872"/>
            </a:xfrm>
            <a:custGeom>
              <a:avLst/>
              <a:gdLst/>
              <a:ahLst/>
              <a:cxnLst/>
              <a:rect l="l" t="t" r="r" b="b"/>
              <a:pathLst>
                <a:path w="576" h="2269" extrusionOk="0">
                  <a:moveTo>
                    <a:pt x="576" y="1"/>
                  </a:moveTo>
                  <a:lnTo>
                    <a:pt x="576" y="1"/>
                  </a:lnTo>
                  <a:cubicBezTo>
                    <a:pt x="575" y="1"/>
                    <a:pt x="496" y="125"/>
                    <a:pt x="406" y="328"/>
                  </a:cubicBezTo>
                  <a:cubicBezTo>
                    <a:pt x="305" y="576"/>
                    <a:pt x="214" y="836"/>
                    <a:pt x="147" y="1095"/>
                  </a:cubicBezTo>
                  <a:cubicBezTo>
                    <a:pt x="124" y="1242"/>
                    <a:pt x="90" y="1377"/>
                    <a:pt x="68" y="1524"/>
                  </a:cubicBezTo>
                  <a:cubicBezTo>
                    <a:pt x="34" y="1648"/>
                    <a:pt x="23" y="1772"/>
                    <a:pt x="11" y="1896"/>
                  </a:cubicBezTo>
                  <a:cubicBezTo>
                    <a:pt x="0" y="2111"/>
                    <a:pt x="0" y="2269"/>
                    <a:pt x="0" y="2269"/>
                  </a:cubicBezTo>
                  <a:cubicBezTo>
                    <a:pt x="0" y="2269"/>
                    <a:pt x="45" y="2122"/>
                    <a:pt x="102" y="1919"/>
                  </a:cubicBezTo>
                  <a:cubicBezTo>
                    <a:pt x="124" y="1874"/>
                    <a:pt x="135" y="1817"/>
                    <a:pt x="147" y="1750"/>
                  </a:cubicBezTo>
                  <a:cubicBezTo>
                    <a:pt x="169" y="1693"/>
                    <a:pt x="192" y="1626"/>
                    <a:pt x="203" y="1558"/>
                  </a:cubicBezTo>
                  <a:cubicBezTo>
                    <a:pt x="237" y="1434"/>
                    <a:pt x="271" y="1298"/>
                    <a:pt x="305" y="1152"/>
                  </a:cubicBezTo>
                  <a:cubicBezTo>
                    <a:pt x="350" y="994"/>
                    <a:pt x="384" y="858"/>
                    <a:pt x="418" y="723"/>
                  </a:cubicBezTo>
                  <a:cubicBezTo>
                    <a:pt x="451" y="588"/>
                    <a:pt x="474" y="463"/>
                    <a:pt x="497" y="362"/>
                  </a:cubicBezTo>
                  <a:cubicBezTo>
                    <a:pt x="553" y="136"/>
                    <a:pt x="575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9"/>
            <p:cNvSpPr/>
            <p:nvPr/>
          </p:nvSpPr>
          <p:spPr>
            <a:xfrm>
              <a:off x="1837248" y="4181409"/>
              <a:ext cx="237426" cy="136868"/>
            </a:xfrm>
            <a:custGeom>
              <a:avLst/>
              <a:gdLst/>
              <a:ahLst/>
              <a:cxnLst/>
              <a:rect l="l" t="t" r="r" b="b"/>
              <a:pathLst>
                <a:path w="6918" h="3988" extrusionOk="0">
                  <a:moveTo>
                    <a:pt x="4373" y="1"/>
                  </a:moveTo>
                  <a:cubicBezTo>
                    <a:pt x="4301" y="1"/>
                    <a:pt x="4228" y="3"/>
                    <a:pt x="4153" y="9"/>
                  </a:cubicBezTo>
                  <a:cubicBezTo>
                    <a:pt x="3239" y="88"/>
                    <a:pt x="2754" y="189"/>
                    <a:pt x="1987" y="674"/>
                  </a:cubicBezTo>
                  <a:cubicBezTo>
                    <a:pt x="1547" y="968"/>
                    <a:pt x="475" y="1611"/>
                    <a:pt x="68" y="2243"/>
                  </a:cubicBezTo>
                  <a:cubicBezTo>
                    <a:pt x="46" y="2322"/>
                    <a:pt x="12" y="2412"/>
                    <a:pt x="1" y="2491"/>
                  </a:cubicBezTo>
                  <a:cubicBezTo>
                    <a:pt x="1028" y="2548"/>
                    <a:pt x="1265" y="2717"/>
                    <a:pt x="2156" y="3112"/>
                  </a:cubicBezTo>
                  <a:cubicBezTo>
                    <a:pt x="2449" y="3247"/>
                    <a:pt x="2968" y="3699"/>
                    <a:pt x="3251" y="3800"/>
                  </a:cubicBezTo>
                  <a:cubicBezTo>
                    <a:pt x="3544" y="3913"/>
                    <a:pt x="3702" y="3924"/>
                    <a:pt x="4007" y="3969"/>
                  </a:cubicBezTo>
                  <a:cubicBezTo>
                    <a:pt x="4087" y="3982"/>
                    <a:pt x="4168" y="3988"/>
                    <a:pt x="4249" y="3988"/>
                  </a:cubicBezTo>
                  <a:cubicBezTo>
                    <a:pt x="5202" y="3988"/>
                    <a:pt x="6112" y="3163"/>
                    <a:pt x="6591" y="2435"/>
                  </a:cubicBezTo>
                  <a:cubicBezTo>
                    <a:pt x="6726" y="2243"/>
                    <a:pt x="6839" y="2040"/>
                    <a:pt x="6918" y="1814"/>
                  </a:cubicBezTo>
                  <a:cubicBezTo>
                    <a:pt x="6352" y="832"/>
                    <a:pt x="5634" y="1"/>
                    <a:pt x="437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9"/>
            <p:cNvSpPr/>
            <p:nvPr/>
          </p:nvSpPr>
          <p:spPr>
            <a:xfrm>
              <a:off x="1823691" y="4276956"/>
              <a:ext cx="3912" cy="3123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4" y="1"/>
                  </a:moveTo>
                  <a:lnTo>
                    <a:pt x="1" y="68"/>
                  </a:lnTo>
                  <a:lnTo>
                    <a:pt x="114" y="91"/>
                  </a:lnTo>
                  <a:cubicBezTo>
                    <a:pt x="114" y="57"/>
                    <a:pt x="114" y="23"/>
                    <a:pt x="114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9"/>
            <p:cNvSpPr/>
            <p:nvPr/>
          </p:nvSpPr>
          <p:spPr>
            <a:xfrm>
              <a:off x="1837248" y="4192220"/>
              <a:ext cx="148743" cy="107147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8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75" y="1296"/>
                    <a:pt x="68" y="1928"/>
                  </a:cubicBezTo>
                  <a:cubicBezTo>
                    <a:pt x="46" y="2007"/>
                    <a:pt x="12" y="2097"/>
                    <a:pt x="1" y="2176"/>
                  </a:cubicBezTo>
                  <a:cubicBezTo>
                    <a:pt x="1028" y="2233"/>
                    <a:pt x="1265" y="2402"/>
                    <a:pt x="2156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2" y="3122"/>
                  </a:cubicBezTo>
                  <a:cubicBezTo>
                    <a:pt x="2937" y="3122"/>
                    <a:pt x="3033" y="3105"/>
                    <a:pt x="3126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2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6" y="2467"/>
                    <a:pt x="4069" y="2430"/>
                    <a:pt x="4165" y="2278"/>
                  </a:cubicBezTo>
                  <a:cubicBezTo>
                    <a:pt x="4334" y="1984"/>
                    <a:pt x="3883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2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9"/>
            <p:cNvSpPr/>
            <p:nvPr/>
          </p:nvSpPr>
          <p:spPr>
            <a:xfrm>
              <a:off x="1839581" y="4147467"/>
              <a:ext cx="250605" cy="110922"/>
            </a:xfrm>
            <a:custGeom>
              <a:avLst/>
              <a:gdLst/>
              <a:ahLst/>
              <a:cxnLst/>
              <a:rect l="l" t="t" r="r" b="b"/>
              <a:pathLst>
                <a:path w="7302" h="3232" extrusionOk="0">
                  <a:moveTo>
                    <a:pt x="4154" y="1"/>
                  </a:moveTo>
                  <a:cubicBezTo>
                    <a:pt x="3236" y="1"/>
                    <a:pt x="2445" y="445"/>
                    <a:pt x="1501" y="1269"/>
                  </a:cubicBezTo>
                  <a:cubicBezTo>
                    <a:pt x="1377" y="1359"/>
                    <a:pt x="384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71" y="1077"/>
                    <a:pt x="4085" y="998"/>
                  </a:cubicBezTo>
                  <a:cubicBezTo>
                    <a:pt x="4160" y="992"/>
                    <a:pt x="4233" y="990"/>
                    <a:pt x="4305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301" y="1675"/>
                    <a:pt x="6737" y="693"/>
                    <a:pt x="5372" y="230"/>
                  </a:cubicBezTo>
                  <a:cubicBezTo>
                    <a:pt x="4931" y="76"/>
                    <a:pt x="4532" y="1"/>
                    <a:pt x="4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9"/>
            <p:cNvSpPr/>
            <p:nvPr/>
          </p:nvSpPr>
          <p:spPr>
            <a:xfrm>
              <a:off x="1852348" y="4217789"/>
              <a:ext cx="110030" cy="38679"/>
            </a:xfrm>
            <a:custGeom>
              <a:avLst/>
              <a:gdLst/>
              <a:ahLst/>
              <a:cxnLst/>
              <a:rect l="l" t="t" r="r" b="b"/>
              <a:pathLst>
                <a:path w="3206" h="1127" extrusionOk="0">
                  <a:moveTo>
                    <a:pt x="2777" y="1"/>
                  </a:moveTo>
                  <a:cubicBezTo>
                    <a:pt x="2740" y="1"/>
                    <a:pt x="2703" y="4"/>
                    <a:pt x="2664" y="9"/>
                  </a:cubicBezTo>
                  <a:lnTo>
                    <a:pt x="2404" y="32"/>
                  </a:lnTo>
                  <a:cubicBezTo>
                    <a:pt x="2303" y="32"/>
                    <a:pt x="2201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84" y="404"/>
                    <a:pt x="994" y="461"/>
                    <a:pt x="904" y="506"/>
                  </a:cubicBezTo>
                  <a:cubicBezTo>
                    <a:pt x="813" y="551"/>
                    <a:pt x="723" y="596"/>
                    <a:pt x="644" y="641"/>
                  </a:cubicBezTo>
                  <a:lnTo>
                    <a:pt x="430" y="788"/>
                  </a:lnTo>
                  <a:cubicBezTo>
                    <a:pt x="362" y="822"/>
                    <a:pt x="306" y="867"/>
                    <a:pt x="249" y="912"/>
                  </a:cubicBezTo>
                  <a:lnTo>
                    <a:pt x="114" y="1025"/>
                  </a:lnTo>
                  <a:cubicBezTo>
                    <a:pt x="46" y="1081"/>
                    <a:pt x="1" y="1127"/>
                    <a:pt x="1" y="1127"/>
                  </a:cubicBezTo>
                  <a:lnTo>
                    <a:pt x="125" y="1059"/>
                  </a:lnTo>
                  <a:cubicBezTo>
                    <a:pt x="215" y="1014"/>
                    <a:pt x="328" y="935"/>
                    <a:pt x="475" y="867"/>
                  </a:cubicBezTo>
                  <a:cubicBezTo>
                    <a:pt x="542" y="833"/>
                    <a:pt x="621" y="788"/>
                    <a:pt x="700" y="754"/>
                  </a:cubicBezTo>
                  <a:cubicBezTo>
                    <a:pt x="791" y="709"/>
                    <a:pt x="881" y="675"/>
                    <a:pt x="960" y="630"/>
                  </a:cubicBezTo>
                  <a:cubicBezTo>
                    <a:pt x="1062" y="585"/>
                    <a:pt x="1152" y="540"/>
                    <a:pt x="1242" y="506"/>
                  </a:cubicBezTo>
                  <a:cubicBezTo>
                    <a:pt x="1344" y="472"/>
                    <a:pt x="1445" y="427"/>
                    <a:pt x="1535" y="393"/>
                  </a:cubicBezTo>
                  <a:lnTo>
                    <a:pt x="1840" y="292"/>
                  </a:lnTo>
                  <a:cubicBezTo>
                    <a:pt x="1942" y="258"/>
                    <a:pt x="2032" y="235"/>
                    <a:pt x="2134" y="213"/>
                  </a:cubicBezTo>
                  <a:cubicBezTo>
                    <a:pt x="2235" y="190"/>
                    <a:pt x="2325" y="156"/>
                    <a:pt x="2416" y="145"/>
                  </a:cubicBezTo>
                  <a:lnTo>
                    <a:pt x="2675" y="100"/>
                  </a:lnTo>
                  <a:cubicBezTo>
                    <a:pt x="2833" y="66"/>
                    <a:pt x="2969" y="66"/>
                    <a:pt x="3059" y="43"/>
                  </a:cubicBezTo>
                  <a:lnTo>
                    <a:pt x="3206" y="32"/>
                  </a:lnTo>
                  <a:cubicBezTo>
                    <a:pt x="3206" y="32"/>
                    <a:pt x="3149" y="21"/>
                    <a:pt x="3059" y="21"/>
                  </a:cubicBezTo>
                  <a:cubicBezTo>
                    <a:pt x="3014" y="9"/>
                    <a:pt x="2957" y="9"/>
                    <a:pt x="2890" y="9"/>
                  </a:cubicBezTo>
                  <a:cubicBezTo>
                    <a:pt x="2850" y="4"/>
                    <a:pt x="2813" y="1"/>
                    <a:pt x="2777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9"/>
            <p:cNvSpPr/>
            <p:nvPr/>
          </p:nvSpPr>
          <p:spPr>
            <a:xfrm>
              <a:off x="1840748" y="4238998"/>
              <a:ext cx="149532" cy="23269"/>
            </a:xfrm>
            <a:custGeom>
              <a:avLst/>
              <a:gdLst/>
              <a:ahLst/>
              <a:cxnLst/>
              <a:rect l="l" t="t" r="r" b="b"/>
              <a:pathLst>
                <a:path w="4357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27" y="91"/>
                  </a:cubicBezTo>
                  <a:cubicBezTo>
                    <a:pt x="1580" y="114"/>
                    <a:pt x="1456" y="159"/>
                    <a:pt x="1321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47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26" y="565"/>
                    <a:pt x="170" y="599"/>
                  </a:cubicBezTo>
                  <a:cubicBezTo>
                    <a:pt x="57" y="644"/>
                    <a:pt x="0" y="678"/>
                    <a:pt x="0" y="678"/>
                  </a:cubicBezTo>
                  <a:lnTo>
                    <a:pt x="181" y="633"/>
                  </a:lnTo>
                  <a:cubicBezTo>
                    <a:pt x="294" y="588"/>
                    <a:pt x="463" y="542"/>
                    <a:pt x="666" y="486"/>
                  </a:cubicBezTo>
                  <a:cubicBezTo>
                    <a:pt x="869" y="430"/>
                    <a:pt x="1106" y="384"/>
                    <a:pt x="1354" y="328"/>
                  </a:cubicBezTo>
                  <a:cubicBezTo>
                    <a:pt x="1490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6" y="204"/>
                  </a:cubicBezTo>
                  <a:cubicBezTo>
                    <a:pt x="2291" y="193"/>
                    <a:pt x="2438" y="170"/>
                    <a:pt x="2573" y="159"/>
                  </a:cubicBezTo>
                  <a:cubicBezTo>
                    <a:pt x="2709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81" y="181"/>
                    <a:pt x="3882" y="193"/>
                    <a:pt x="3950" y="204"/>
                  </a:cubicBezTo>
                  <a:cubicBezTo>
                    <a:pt x="4029" y="215"/>
                    <a:pt x="4108" y="226"/>
                    <a:pt x="4175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1" y="91"/>
                    <a:pt x="3679" y="80"/>
                  </a:cubicBezTo>
                  <a:cubicBezTo>
                    <a:pt x="3577" y="46"/>
                    <a:pt x="3465" y="35"/>
                    <a:pt x="3352" y="23"/>
                  </a:cubicBezTo>
                  <a:cubicBezTo>
                    <a:pt x="3228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9"/>
            <p:cNvSpPr/>
            <p:nvPr/>
          </p:nvSpPr>
          <p:spPr>
            <a:xfrm>
              <a:off x="1841126" y="4254511"/>
              <a:ext cx="106529" cy="8923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58" y="0"/>
                  </a:moveTo>
                  <a:lnTo>
                    <a:pt x="1253" y="23"/>
                  </a:lnTo>
                  <a:cubicBezTo>
                    <a:pt x="1163" y="23"/>
                    <a:pt x="1073" y="34"/>
                    <a:pt x="971" y="45"/>
                  </a:cubicBezTo>
                  <a:cubicBezTo>
                    <a:pt x="790" y="68"/>
                    <a:pt x="621" y="102"/>
                    <a:pt x="475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80" y="237"/>
                    <a:pt x="46" y="248"/>
                    <a:pt x="1" y="260"/>
                  </a:cubicBezTo>
                  <a:lnTo>
                    <a:pt x="136" y="248"/>
                  </a:lnTo>
                  <a:lnTo>
                    <a:pt x="294" y="237"/>
                  </a:lnTo>
                  <a:cubicBezTo>
                    <a:pt x="350" y="226"/>
                    <a:pt x="418" y="226"/>
                    <a:pt x="486" y="215"/>
                  </a:cubicBezTo>
                  <a:cubicBezTo>
                    <a:pt x="565" y="215"/>
                    <a:pt x="644" y="203"/>
                    <a:pt x="723" y="203"/>
                  </a:cubicBezTo>
                  <a:cubicBezTo>
                    <a:pt x="813" y="192"/>
                    <a:pt x="903" y="192"/>
                    <a:pt x="994" y="192"/>
                  </a:cubicBezTo>
                  <a:cubicBezTo>
                    <a:pt x="1174" y="169"/>
                    <a:pt x="1366" y="169"/>
                    <a:pt x="1558" y="158"/>
                  </a:cubicBezTo>
                  <a:lnTo>
                    <a:pt x="1851" y="158"/>
                  </a:lnTo>
                  <a:cubicBezTo>
                    <a:pt x="1896" y="152"/>
                    <a:pt x="1944" y="150"/>
                    <a:pt x="1992" y="150"/>
                  </a:cubicBezTo>
                  <a:cubicBezTo>
                    <a:pt x="2040" y="150"/>
                    <a:pt x="2088" y="152"/>
                    <a:pt x="2133" y="158"/>
                  </a:cubicBezTo>
                  <a:lnTo>
                    <a:pt x="2393" y="158"/>
                  </a:lnTo>
                  <a:lnTo>
                    <a:pt x="2619" y="169"/>
                  </a:lnTo>
                  <a:cubicBezTo>
                    <a:pt x="2658" y="175"/>
                    <a:pt x="2695" y="175"/>
                    <a:pt x="2729" y="175"/>
                  </a:cubicBezTo>
                  <a:cubicBezTo>
                    <a:pt x="2762" y="175"/>
                    <a:pt x="2793" y="175"/>
                    <a:pt x="2822" y="181"/>
                  </a:cubicBezTo>
                  <a:lnTo>
                    <a:pt x="2980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8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14" y="23"/>
                    <a:pt x="2224" y="23"/>
                    <a:pt x="2133" y="11"/>
                  </a:cubicBezTo>
                  <a:cubicBezTo>
                    <a:pt x="2043" y="0"/>
                    <a:pt x="1941" y="0"/>
                    <a:pt x="185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9"/>
            <p:cNvSpPr/>
            <p:nvPr/>
          </p:nvSpPr>
          <p:spPr>
            <a:xfrm>
              <a:off x="1841126" y="4262096"/>
              <a:ext cx="85628" cy="1414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6" y="0"/>
                  </a:moveTo>
                  <a:cubicBezTo>
                    <a:pt x="246" y="0"/>
                    <a:pt x="180" y="11"/>
                    <a:pt x="113" y="27"/>
                  </a:cubicBezTo>
                  <a:lnTo>
                    <a:pt x="1" y="39"/>
                  </a:lnTo>
                  <a:lnTo>
                    <a:pt x="102" y="50"/>
                  </a:lnTo>
                  <a:lnTo>
                    <a:pt x="238" y="61"/>
                  </a:lnTo>
                  <a:cubicBezTo>
                    <a:pt x="283" y="72"/>
                    <a:pt x="339" y="84"/>
                    <a:pt x="396" y="95"/>
                  </a:cubicBezTo>
                  <a:cubicBezTo>
                    <a:pt x="508" y="106"/>
                    <a:pt x="644" y="129"/>
                    <a:pt x="790" y="151"/>
                  </a:cubicBezTo>
                  <a:lnTo>
                    <a:pt x="1242" y="230"/>
                  </a:lnTo>
                  <a:cubicBezTo>
                    <a:pt x="1400" y="253"/>
                    <a:pt x="1558" y="287"/>
                    <a:pt x="1705" y="298"/>
                  </a:cubicBezTo>
                  <a:cubicBezTo>
                    <a:pt x="1851" y="321"/>
                    <a:pt x="1987" y="343"/>
                    <a:pt x="2099" y="366"/>
                  </a:cubicBezTo>
                  <a:cubicBezTo>
                    <a:pt x="2224" y="377"/>
                    <a:pt x="2314" y="388"/>
                    <a:pt x="2382" y="400"/>
                  </a:cubicBezTo>
                  <a:cubicBezTo>
                    <a:pt x="2427" y="411"/>
                    <a:pt x="2461" y="411"/>
                    <a:pt x="2494" y="411"/>
                  </a:cubicBezTo>
                  <a:lnTo>
                    <a:pt x="2393" y="366"/>
                  </a:lnTo>
                  <a:cubicBezTo>
                    <a:pt x="2303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34" y="5"/>
                    <a:pt x="655" y="5"/>
                    <a:pt x="587" y="5"/>
                  </a:cubicBezTo>
                  <a:lnTo>
                    <a:pt x="396" y="5"/>
                  </a:lnTo>
                  <a:cubicBezTo>
                    <a:pt x="368" y="2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9"/>
            <p:cNvSpPr/>
            <p:nvPr/>
          </p:nvSpPr>
          <p:spPr>
            <a:xfrm>
              <a:off x="598742" y="3940792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9"/>
            <p:cNvSpPr/>
            <p:nvPr/>
          </p:nvSpPr>
          <p:spPr>
            <a:xfrm>
              <a:off x="551106" y="3866077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48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48"/>
                  </a:cubicBezTo>
                  <a:cubicBezTo>
                    <a:pt x="701" y="429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9"/>
            <p:cNvSpPr/>
            <p:nvPr/>
          </p:nvSpPr>
          <p:spPr>
            <a:xfrm>
              <a:off x="532127" y="3965193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9"/>
                  </a:cubicBezTo>
                  <a:cubicBezTo>
                    <a:pt x="701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9"/>
            <p:cNvSpPr/>
            <p:nvPr/>
          </p:nvSpPr>
          <p:spPr>
            <a:xfrm>
              <a:off x="489158" y="3899745"/>
              <a:ext cx="23646" cy="64728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39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47" y="1885"/>
                    <a:pt x="339" y="1885"/>
                  </a:cubicBezTo>
                  <a:cubicBezTo>
                    <a:pt x="531" y="1885"/>
                    <a:pt x="689" y="1456"/>
                    <a:pt x="689" y="937"/>
                  </a:cubicBezTo>
                  <a:cubicBezTo>
                    <a:pt x="689" y="418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9"/>
            <p:cNvSpPr/>
            <p:nvPr/>
          </p:nvSpPr>
          <p:spPr>
            <a:xfrm>
              <a:off x="467845" y="3997729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9"/>
            <p:cNvSpPr/>
            <p:nvPr/>
          </p:nvSpPr>
          <p:spPr>
            <a:xfrm>
              <a:off x="500758" y="3809518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8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9"/>
            <p:cNvSpPr/>
            <p:nvPr/>
          </p:nvSpPr>
          <p:spPr>
            <a:xfrm>
              <a:off x="700981" y="3965983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37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0" y="1456"/>
                    <a:pt x="700" y="937"/>
                  </a:cubicBezTo>
                  <a:cubicBezTo>
                    <a:pt x="700" y="418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9"/>
            <p:cNvSpPr/>
            <p:nvPr/>
          </p:nvSpPr>
          <p:spPr>
            <a:xfrm>
              <a:off x="653345" y="3891234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37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9"/>
            <p:cNvSpPr/>
            <p:nvPr/>
          </p:nvSpPr>
          <p:spPr>
            <a:xfrm>
              <a:off x="641367" y="3997729"/>
              <a:ext cx="23646" cy="64728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688" y="1456"/>
                    <a:pt x="688" y="937"/>
                  </a:cubicBezTo>
                  <a:cubicBezTo>
                    <a:pt x="688" y="418"/>
                    <a:pt x="530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9"/>
            <p:cNvSpPr/>
            <p:nvPr/>
          </p:nvSpPr>
          <p:spPr>
            <a:xfrm>
              <a:off x="-81687" y="414334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9"/>
            <p:cNvSpPr/>
            <p:nvPr/>
          </p:nvSpPr>
          <p:spPr>
            <a:xfrm>
              <a:off x="38742" y="4162705"/>
              <a:ext cx="265328" cy="911676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9"/>
            <p:cNvSpPr/>
            <p:nvPr/>
          </p:nvSpPr>
          <p:spPr>
            <a:xfrm>
              <a:off x="-295466" y="422273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9"/>
            <p:cNvSpPr/>
            <p:nvPr/>
          </p:nvSpPr>
          <p:spPr>
            <a:xfrm>
              <a:off x="-228061" y="4352083"/>
              <a:ext cx="337331" cy="448116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9"/>
            <p:cNvSpPr/>
            <p:nvPr/>
          </p:nvSpPr>
          <p:spPr>
            <a:xfrm>
              <a:off x="-102999" y="4836578"/>
              <a:ext cx="228537" cy="287224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9"/>
            <p:cNvSpPr/>
            <p:nvPr/>
          </p:nvSpPr>
          <p:spPr>
            <a:xfrm>
              <a:off x="-72592" y="4836647"/>
              <a:ext cx="201458" cy="191677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9"/>
            <p:cNvSpPr/>
            <p:nvPr/>
          </p:nvSpPr>
          <p:spPr>
            <a:xfrm>
              <a:off x="-37139" y="485476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9"/>
            <p:cNvSpPr/>
            <p:nvPr/>
          </p:nvSpPr>
          <p:spPr>
            <a:xfrm>
              <a:off x="61599" y="4858269"/>
              <a:ext cx="42248" cy="160755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9"/>
            <p:cNvSpPr/>
            <p:nvPr/>
          </p:nvSpPr>
          <p:spPr>
            <a:xfrm>
              <a:off x="53843" y="489581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9"/>
            <p:cNvSpPr/>
            <p:nvPr/>
          </p:nvSpPr>
          <p:spPr>
            <a:xfrm>
              <a:off x="47288" y="4893481"/>
              <a:ext cx="36036" cy="67439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9"/>
            <p:cNvSpPr/>
            <p:nvPr/>
          </p:nvSpPr>
          <p:spPr>
            <a:xfrm>
              <a:off x="-222639" y="4696347"/>
              <a:ext cx="334620" cy="203003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9"/>
            <p:cNvSpPr/>
            <p:nvPr/>
          </p:nvSpPr>
          <p:spPr>
            <a:xfrm>
              <a:off x="-84020" y="4742747"/>
              <a:ext cx="193668" cy="164667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9"/>
            <p:cNvSpPr/>
            <p:nvPr/>
          </p:nvSpPr>
          <p:spPr>
            <a:xfrm>
              <a:off x="-226139" y="477964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9"/>
            <p:cNvSpPr/>
            <p:nvPr/>
          </p:nvSpPr>
          <p:spPr>
            <a:xfrm>
              <a:off x="-8894" y="484855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9"/>
            <p:cNvSpPr/>
            <p:nvPr/>
          </p:nvSpPr>
          <p:spPr>
            <a:xfrm>
              <a:off x="8163" y="4852057"/>
              <a:ext cx="106152" cy="12046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9"/>
            <p:cNvSpPr/>
            <p:nvPr/>
          </p:nvSpPr>
          <p:spPr>
            <a:xfrm>
              <a:off x="29853" y="483929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9"/>
            <p:cNvSpPr/>
            <p:nvPr/>
          </p:nvSpPr>
          <p:spPr>
            <a:xfrm>
              <a:off x="13963" y="455697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9"/>
            <p:cNvSpPr/>
            <p:nvPr/>
          </p:nvSpPr>
          <p:spPr>
            <a:xfrm>
              <a:off x="31672" y="4705853"/>
              <a:ext cx="152346" cy="171806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9"/>
            <p:cNvSpPr/>
            <p:nvPr/>
          </p:nvSpPr>
          <p:spPr>
            <a:xfrm>
              <a:off x="-29005" y="4555257"/>
              <a:ext cx="140232" cy="310768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9"/>
            <p:cNvSpPr/>
            <p:nvPr/>
          </p:nvSpPr>
          <p:spPr>
            <a:xfrm>
              <a:off x="42620" y="4736261"/>
              <a:ext cx="68983" cy="13172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9"/>
            <p:cNvSpPr/>
            <p:nvPr/>
          </p:nvSpPr>
          <p:spPr>
            <a:xfrm>
              <a:off x="65855" y="4721949"/>
              <a:ext cx="44582" cy="137108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9"/>
            <p:cNvSpPr/>
            <p:nvPr/>
          </p:nvSpPr>
          <p:spPr>
            <a:xfrm>
              <a:off x="83290" y="476608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9"/>
            <p:cNvSpPr/>
            <p:nvPr/>
          </p:nvSpPr>
          <p:spPr>
            <a:xfrm>
              <a:off x="107314" y="4770341"/>
              <a:ext cx="13591" cy="63561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9"/>
            <p:cNvSpPr/>
            <p:nvPr/>
          </p:nvSpPr>
          <p:spPr>
            <a:xfrm>
              <a:off x="104980" y="468591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9"/>
            <p:cNvSpPr/>
            <p:nvPr/>
          </p:nvSpPr>
          <p:spPr>
            <a:xfrm>
              <a:off x="104980" y="475554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9"/>
            <p:cNvSpPr/>
            <p:nvPr/>
          </p:nvSpPr>
          <p:spPr>
            <a:xfrm>
              <a:off x="102646" y="465657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9"/>
            <p:cNvSpPr/>
            <p:nvPr/>
          </p:nvSpPr>
          <p:spPr>
            <a:xfrm>
              <a:off x="112324" y="474748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9"/>
            <p:cNvSpPr/>
            <p:nvPr/>
          </p:nvSpPr>
          <p:spPr>
            <a:xfrm>
              <a:off x="123169" y="481101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9"/>
            <p:cNvSpPr/>
            <p:nvPr/>
          </p:nvSpPr>
          <p:spPr>
            <a:xfrm>
              <a:off x="128215" y="4826900"/>
              <a:ext cx="99562" cy="30991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9"/>
            <p:cNvSpPr/>
            <p:nvPr/>
          </p:nvSpPr>
          <p:spPr>
            <a:xfrm>
              <a:off x="103813" y="4860980"/>
              <a:ext cx="227748" cy="252424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9"/>
            <p:cNvSpPr/>
            <p:nvPr/>
          </p:nvSpPr>
          <p:spPr>
            <a:xfrm>
              <a:off x="80956" y="485747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9"/>
            <p:cNvSpPr/>
            <p:nvPr/>
          </p:nvSpPr>
          <p:spPr>
            <a:xfrm>
              <a:off x="103813" y="486098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9"/>
            <p:cNvSpPr/>
            <p:nvPr/>
          </p:nvSpPr>
          <p:spPr>
            <a:xfrm>
              <a:off x="115036" y="485754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9"/>
            <p:cNvSpPr/>
            <p:nvPr/>
          </p:nvSpPr>
          <p:spPr>
            <a:xfrm>
              <a:off x="125881" y="4873369"/>
              <a:ext cx="116619" cy="96439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9"/>
            <p:cNvSpPr/>
            <p:nvPr/>
          </p:nvSpPr>
          <p:spPr>
            <a:xfrm>
              <a:off x="111192" y="4864824"/>
              <a:ext cx="116585" cy="156122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9"/>
            <p:cNvSpPr/>
            <p:nvPr/>
          </p:nvSpPr>
          <p:spPr>
            <a:xfrm>
              <a:off x="110402" y="4865991"/>
              <a:ext cx="74406" cy="116997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9"/>
            <p:cNvSpPr/>
            <p:nvPr/>
          </p:nvSpPr>
          <p:spPr>
            <a:xfrm>
              <a:off x="110402" y="486599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9"/>
            <p:cNvSpPr/>
            <p:nvPr/>
          </p:nvSpPr>
          <p:spPr>
            <a:xfrm>
              <a:off x="3646598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9"/>
            <p:cNvSpPr/>
            <p:nvPr/>
          </p:nvSpPr>
          <p:spPr>
            <a:xfrm>
              <a:off x="3804607" y="2288318"/>
              <a:ext cx="938000" cy="603792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9"/>
            <p:cNvSpPr/>
            <p:nvPr/>
          </p:nvSpPr>
          <p:spPr>
            <a:xfrm>
              <a:off x="3804607" y="2288318"/>
              <a:ext cx="424504" cy="333076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9"/>
            <p:cNvSpPr/>
            <p:nvPr/>
          </p:nvSpPr>
          <p:spPr>
            <a:xfrm>
              <a:off x="3829386" y="1922948"/>
              <a:ext cx="1020128" cy="964907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9"/>
            <p:cNvSpPr/>
            <p:nvPr/>
          </p:nvSpPr>
          <p:spPr>
            <a:xfrm>
              <a:off x="3670999" y="1789134"/>
              <a:ext cx="1193238" cy="674251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9"/>
            <p:cNvSpPr/>
            <p:nvPr/>
          </p:nvSpPr>
          <p:spPr>
            <a:xfrm>
              <a:off x="3829386" y="1922948"/>
              <a:ext cx="1020128" cy="64501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9"/>
            <p:cNvSpPr/>
            <p:nvPr/>
          </p:nvSpPr>
          <p:spPr>
            <a:xfrm>
              <a:off x="3670622" y="1787589"/>
              <a:ext cx="1193615" cy="602213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9"/>
            <p:cNvSpPr/>
            <p:nvPr/>
          </p:nvSpPr>
          <p:spPr>
            <a:xfrm>
              <a:off x="4356850" y="2633372"/>
              <a:ext cx="88717" cy="69361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9"/>
            <p:cNvSpPr/>
            <p:nvPr/>
          </p:nvSpPr>
          <p:spPr>
            <a:xfrm>
              <a:off x="4131848" y="2561334"/>
              <a:ext cx="246726" cy="123209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9"/>
            <p:cNvSpPr/>
            <p:nvPr/>
          </p:nvSpPr>
          <p:spPr>
            <a:xfrm>
              <a:off x="4360729" y="2399481"/>
              <a:ext cx="134809" cy="20489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9"/>
            <p:cNvSpPr/>
            <p:nvPr/>
          </p:nvSpPr>
          <p:spPr>
            <a:xfrm>
              <a:off x="4734061" y="2222493"/>
              <a:ext cx="19391" cy="302496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9"/>
            <p:cNvSpPr/>
            <p:nvPr/>
          </p:nvSpPr>
          <p:spPr>
            <a:xfrm>
              <a:off x="3997486" y="2297997"/>
              <a:ext cx="164221" cy="13831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9"/>
            <p:cNvSpPr/>
            <p:nvPr/>
          </p:nvSpPr>
          <p:spPr>
            <a:xfrm>
              <a:off x="4462213" y="2037748"/>
              <a:ext cx="79794" cy="32806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9"/>
            <p:cNvSpPr/>
            <p:nvPr/>
          </p:nvSpPr>
          <p:spPr>
            <a:xfrm>
              <a:off x="4747995" y="1944020"/>
              <a:ext cx="29858" cy="219614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9"/>
            <p:cNvSpPr/>
            <p:nvPr/>
          </p:nvSpPr>
          <p:spPr>
            <a:xfrm>
              <a:off x="4490115" y="2431261"/>
              <a:ext cx="39674" cy="35384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9"/>
            <p:cNvSpPr/>
            <p:nvPr/>
          </p:nvSpPr>
          <p:spPr>
            <a:xfrm>
              <a:off x="4601827" y="2487958"/>
              <a:ext cx="39640" cy="34903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9"/>
            <p:cNvSpPr/>
            <p:nvPr/>
          </p:nvSpPr>
          <p:spPr>
            <a:xfrm>
              <a:off x="4754791" y="2297859"/>
              <a:ext cx="38095" cy="37374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9"/>
            <p:cNvSpPr/>
            <p:nvPr/>
          </p:nvSpPr>
          <p:spPr>
            <a:xfrm>
              <a:off x="4609308" y="275232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9"/>
            <p:cNvSpPr/>
            <p:nvPr/>
          </p:nvSpPr>
          <p:spPr>
            <a:xfrm>
              <a:off x="4618643" y="2364474"/>
              <a:ext cx="49043" cy="35247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9"/>
            <p:cNvSpPr/>
            <p:nvPr/>
          </p:nvSpPr>
          <p:spPr>
            <a:xfrm>
              <a:off x="4268923" y="2514384"/>
              <a:ext cx="39537" cy="31609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9"/>
            <p:cNvSpPr/>
            <p:nvPr/>
          </p:nvSpPr>
          <p:spPr>
            <a:xfrm>
              <a:off x="4620565" y="2595620"/>
              <a:ext cx="39811" cy="30579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9"/>
            <p:cNvSpPr/>
            <p:nvPr/>
          </p:nvSpPr>
          <p:spPr>
            <a:xfrm>
              <a:off x="4362891" y="2314161"/>
              <a:ext cx="39777" cy="30373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9"/>
            <p:cNvSpPr/>
            <p:nvPr/>
          </p:nvSpPr>
          <p:spPr>
            <a:xfrm>
              <a:off x="4719407" y="2632102"/>
              <a:ext cx="38404" cy="37512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9"/>
            <p:cNvSpPr/>
            <p:nvPr/>
          </p:nvSpPr>
          <p:spPr>
            <a:xfrm>
              <a:off x="4556421" y="2639652"/>
              <a:ext cx="38027" cy="37649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9"/>
            <p:cNvSpPr/>
            <p:nvPr/>
          </p:nvSpPr>
          <p:spPr>
            <a:xfrm>
              <a:off x="4644418" y="2677816"/>
              <a:ext cx="55049" cy="32226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9"/>
            <p:cNvSpPr/>
            <p:nvPr/>
          </p:nvSpPr>
          <p:spPr>
            <a:xfrm>
              <a:off x="4673693" y="2771578"/>
              <a:ext cx="54878" cy="32398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9"/>
            <p:cNvSpPr/>
            <p:nvPr/>
          </p:nvSpPr>
          <p:spPr>
            <a:xfrm>
              <a:off x="3918756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9"/>
            <p:cNvSpPr/>
            <p:nvPr/>
          </p:nvSpPr>
          <p:spPr>
            <a:xfrm>
              <a:off x="4462350" y="2706816"/>
              <a:ext cx="49078" cy="35178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9"/>
            <p:cNvSpPr/>
            <p:nvPr/>
          </p:nvSpPr>
          <p:spPr>
            <a:xfrm>
              <a:off x="4394774" y="2598297"/>
              <a:ext cx="39228" cy="31952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9"/>
            <p:cNvSpPr/>
            <p:nvPr/>
          </p:nvSpPr>
          <p:spPr>
            <a:xfrm>
              <a:off x="4174851" y="2280665"/>
              <a:ext cx="47979" cy="35212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9"/>
            <p:cNvSpPr/>
            <p:nvPr/>
          </p:nvSpPr>
          <p:spPr>
            <a:xfrm>
              <a:off x="4522238" y="2579009"/>
              <a:ext cx="39777" cy="35109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9"/>
            <p:cNvSpPr/>
            <p:nvPr/>
          </p:nvSpPr>
          <p:spPr>
            <a:xfrm>
              <a:off x="4541114" y="2709871"/>
              <a:ext cx="39537" cy="34972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9"/>
            <p:cNvSpPr/>
            <p:nvPr/>
          </p:nvSpPr>
          <p:spPr>
            <a:xfrm>
              <a:off x="4608519" y="204876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9"/>
            <p:cNvSpPr/>
            <p:nvPr/>
          </p:nvSpPr>
          <p:spPr>
            <a:xfrm>
              <a:off x="4677125" y="2814856"/>
              <a:ext cx="48975" cy="34869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9"/>
            <p:cNvSpPr/>
            <p:nvPr/>
          </p:nvSpPr>
          <p:spPr>
            <a:xfrm>
              <a:off x="4708081" y="2528352"/>
              <a:ext cx="39296" cy="313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9"/>
            <p:cNvSpPr/>
            <p:nvPr/>
          </p:nvSpPr>
          <p:spPr>
            <a:xfrm>
              <a:off x="862491" y="1336007"/>
              <a:ext cx="887652" cy="1003757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96" y="12063"/>
                  </a:cubicBezTo>
                  <a:cubicBezTo>
                    <a:pt x="22332" y="14027"/>
                    <a:pt x="21384" y="15697"/>
                    <a:pt x="20639" y="17548"/>
                  </a:cubicBezTo>
                  <a:cubicBezTo>
                    <a:pt x="19951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17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80" y="29246"/>
                    <a:pt x="8288" y="29246"/>
                  </a:cubicBezTo>
                  <a:cubicBezTo>
                    <a:pt x="9903" y="29246"/>
                    <a:pt x="11556" y="28984"/>
                    <a:pt x="13192" y="28448"/>
                  </a:cubicBezTo>
                  <a:cubicBezTo>
                    <a:pt x="15223" y="27782"/>
                    <a:pt x="17581" y="26868"/>
                    <a:pt x="19330" y="25650"/>
                  </a:cubicBezTo>
                  <a:cubicBezTo>
                    <a:pt x="24408" y="22118"/>
                    <a:pt x="25695" y="17198"/>
                    <a:pt x="25796" y="11285"/>
                  </a:cubicBezTo>
                  <a:cubicBezTo>
                    <a:pt x="25864" y="7606"/>
                    <a:pt x="24623" y="3781"/>
                    <a:pt x="22174" y="870"/>
                  </a:cubicBezTo>
                  <a:cubicBezTo>
                    <a:pt x="21914" y="565"/>
                    <a:pt x="21655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9"/>
            <p:cNvSpPr/>
            <p:nvPr/>
          </p:nvSpPr>
          <p:spPr>
            <a:xfrm>
              <a:off x="631689" y="1213656"/>
              <a:ext cx="1056129" cy="1051496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3" y="0"/>
                  </a:moveTo>
                  <a:cubicBezTo>
                    <a:pt x="16365" y="0"/>
                    <a:pt x="13463" y="827"/>
                    <a:pt x="10934" y="2313"/>
                  </a:cubicBezTo>
                  <a:cubicBezTo>
                    <a:pt x="9129" y="3374"/>
                    <a:pt x="7402" y="4649"/>
                    <a:pt x="6082" y="6296"/>
                  </a:cubicBezTo>
                  <a:cubicBezTo>
                    <a:pt x="5055" y="7594"/>
                    <a:pt x="4096" y="8734"/>
                    <a:pt x="3464" y="10043"/>
                  </a:cubicBezTo>
                  <a:cubicBezTo>
                    <a:pt x="1230" y="14590"/>
                    <a:pt x="0" y="20909"/>
                    <a:pt x="2641" y="25547"/>
                  </a:cubicBezTo>
                  <a:cubicBezTo>
                    <a:pt x="3656" y="27364"/>
                    <a:pt x="5044" y="28933"/>
                    <a:pt x="6725" y="30162"/>
                  </a:cubicBezTo>
                  <a:cubicBezTo>
                    <a:pt x="8129" y="30488"/>
                    <a:pt x="9536" y="30638"/>
                    <a:pt x="10968" y="30638"/>
                  </a:cubicBezTo>
                  <a:cubicBezTo>
                    <a:pt x="12413" y="30638"/>
                    <a:pt x="13884" y="30485"/>
                    <a:pt x="15403" y="30208"/>
                  </a:cubicBezTo>
                  <a:cubicBezTo>
                    <a:pt x="17152" y="29858"/>
                    <a:pt x="18642" y="29418"/>
                    <a:pt x="20154" y="28425"/>
                  </a:cubicBezTo>
                  <a:cubicBezTo>
                    <a:pt x="21508" y="27454"/>
                    <a:pt x="23178" y="27127"/>
                    <a:pt x="24419" y="26032"/>
                  </a:cubicBezTo>
                  <a:cubicBezTo>
                    <a:pt x="25852" y="24735"/>
                    <a:pt x="26676" y="22862"/>
                    <a:pt x="27364" y="21113"/>
                  </a:cubicBezTo>
                  <a:cubicBezTo>
                    <a:pt x="28109" y="19262"/>
                    <a:pt x="29057" y="17592"/>
                    <a:pt x="29621" y="15628"/>
                  </a:cubicBezTo>
                  <a:cubicBezTo>
                    <a:pt x="30772" y="11792"/>
                    <a:pt x="30400" y="6985"/>
                    <a:pt x="28109" y="3566"/>
                  </a:cubicBezTo>
                  <a:cubicBezTo>
                    <a:pt x="25677" y="1104"/>
                    <a:pt x="22483" y="0"/>
                    <a:pt x="19203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9"/>
            <p:cNvSpPr/>
            <p:nvPr/>
          </p:nvSpPr>
          <p:spPr>
            <a:xfrm>
              <a:off x="691303" y="1252678"/>
              <a:ext cx="962813" cy="972114"/>
            </a:xfrm>
            <a:custGeom>
              <a:avLst/>
              <a:gdLst/>
              <a:ahLst/>
              <a:cxnLst/>
              <a:rect l="l" t="t" r="r" b="b"/>
              <a:pathLst>
                <a:path w="28054" h="28325" extrusionOk="0">
                  <a:moveTo>
                    <a:pt x="17685" y="1"/>
                  </a:moveTo>
                  <a:cubicBezTo>
                    <a:pt x="17609" y="1"/>
                    <a:pt x="17534" y="1"/>
                    <a:pt x="17457" y="3"/>
                  </a:cubicBezTo>
                  <a:cubicBezTo>
                    <a:pt x="10484" y="104"/>
                    <a:pt x="3318" y="5656"/>
                    <a:pt x="1186" y="12291"/>
                  </a:cubicBezTo>
                  <a:cubicBezTo>
                    <a:pt x="746" y="13747"/>
                    <a:pt x="91" y="15654"/>
                    <a:pt x="1" y="17267"/>
                  </a:cubicBezTo>
                  <a:cubicBezTo>
                    <a:pt x="12" y="18621"/>
                    <a:pt x="588" y="19987"/>
                    <a:pt x="915" y="21341"/>
                  </a:cubicBezTo>
                  <a:cubicBezTo>
                    <a:pt x="1569" y="24049"/>
                    <a:pt x="2483" y="25178"/>
                    <a:pt x="4605" y="26735"/>
                  </a:cubicBezTo>
                  <a:lnTo>
                    <a:pt x="5180" y="27152"/>
                  </a:lnTo>
                  <a:cubicBezTo>
                    <a:pt x="7290" y="27987"/>
                    <a:pt x="8938" y="28224"/>
                    <a:pt x="11195" y="28315"/>
                  </a:cubicBezTo>
                  <a:cubicBezTo>
                    <a:pt x="11320" y="28321"/>
                    <a:pt x="11445" y="28324"/>
                    <a:pt x="11569" y="28324"/>
                  </a:cubicBezTo>
                  <a:cubicBezTo>
                    <a:pt x="14924" y="28324"/>
                    <a:pt x="17595" y="26018"/>
                    <a:pt x="20403" y="24343"/>
                  </a:cubicBezTo>
                  <a:cubicBezTo>
                    <a:pt x="23810" y="22323"/>
                    <a:pt x="25040" y="18520"/>
                    <a:pt x="26417" y="15011"/>
                  </a:cubicBezTo>
                  <a:cubicBezTo>
                    <a:pt x="27196" y="13307"/>
                    <a:pt x="28053" y="11591"/>
                    <a:pt x="27771" y="9752"/>
                  </a:cubicBezTo>
                  <a:cubicBezTo>
                    <a:pt x="27523" y="8105"/>
                    <a:pt x="27004" y="6514"/>
                    <a:pt x="26225" y="5035"/>
                  </a:cubicBezTo>
                  <a:cubicBezTo>
                    <a:pt x="24400" y="1661"/>
                    <a:pt x="21457" y="1"/>
                    <a:pt x="17685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9"/>
            <p:cNvSpPr/>
            <p:nvPr/>
          </p:nvSpPr>
          <p:spPr>
            <a:xfrm>
              <a:off x="855112" y="1404063"/>
              <a:ext cx="622771" cy="679021"/>
            </a:xfrm>
            <a:custGeom>
              <a:avLst/>
              <a:gdLst/>
              <a:ahLst/>
              <a:cxnLst/>
              <a:rect l="l" t="t" r="r" b="b"/>
              <a:pathLst>
                <a:path w="18146" h="19785" extrusionOk="0">
                  <a:moveTo>
                    <a:pt x="11535" y="1"/>
                  </a:moveTo>
                  <a:cubicBezTo>
                    <a:pt x="10802" y="1"/>
                    <a:pt x="10072" y="196"/>
                    <a:pt x="8949" y="545"/>
                  </a:cubicBezTo>
                  <a:cubicBezTo>
                    <a:pt x="8216" y="805"/>
                    <a:pt x="7234" y="726"/>
                    <a:pt x="6523" y="1053"/>
                  </a:cubicBezTo>
                  <a:cubicBezTo>
                    <a:pt x="5654" y="1426"/>
                    <a:pt x="5259" y="2396"/>
                    <a:pt x="4650" y="3186"/>
                  </a:cubicBezTo>
                  <a:cubicBezTo>
                    <a:pt x="3612" y="4461"/>
                    <a:pt x="1254" y="5589"/>
                    <a:pt x="1129" y="7372"/>
                  </a:cubicBezTo>
                  <a:cubicBezTo>
                    <a:pt x="1028" y="8275"/>
                    <a:pt x="1197" y="8952"/>
                    <a:pt x="949" y="9877"/>
                  </a:cubicBezTo>
                  <a:cubicBezTo>
                    <a:pt x="734" y="10645"/>
                    <a:pt x="215" y="11491"/>
                    <a:pt x="182" y="12292"/>
                  </a:cubicBezTo>
                  <a:cubicBezTo>
                    <a:pt x="1" y="13849"/>
                    <a:pt x="1163" y="15395"/>
                    <a:pt x="1682" y="16862"/>
                  </a:cubicBezTo>
                  <a:cubicBezTo>
                    <a:pt x="2371" y="18690"/>
                    <a:pt x="5417" y="19458"/>
                    <a:pt x="7324" y="19785"/>
                  </a:cubicBezTo>
                  <a:lnTo>
                    <a:pt x="8374" y="18893"/>
                  </a:lnTo>
                  <a:cubicBezTo>
                    <a:pt x="8385" y="18912"/>
                    <a:pt x="8397" y="18921"/>
                    <a:pt x="8410" y="18921"/>
                  </a:cubicBezTo>
                  <a:cubicBezTo>
                    <a:pt x="8550" y="18921"/>
                    <a:pt x="8826" y="17972"/>
                    <a:pt x="9186" y="17663"/>
                  </a:cubicBezTo>
                  <a:cubicBezTo>
                    <a:pt x="9717" y="17223"/>
                    <a:pt x="10766" y="17280"/>
                    <a:pt x="11308" y="16919"/>
                  </a:cubicBezTo>
                  <a:cubicBezTo>
                    <a:pt x="12086" y="16490"/>
                    <a:pt x="12515" y="15666"/>
                    <a:pt x="13181" y="15113"/>
                  </a:cubicBezTo>
                  <a:cubicBezTo>
                    <a:pt x="13914" y="14538"/>
                    <a:pt x="14467" y="14165"/>
                    <a:pt x="15065" y="13375"/>
                  </a:cubicBezTo>
                  <a:cubicBezTo>
                    <a:pt x="15889" y="12473"/>
                    <a:pt x="16284" y="12134"/>
                    <a:pt x="16476" y="10972"/>
                  </a:cubicBezTo>
                  <a:cubicBezTo>
                    <a:pt x="16600" y="10464"/>
                    <a:pt x="16442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32" y="6481"/>
                  </a:cubicBezTo>
                  <a:cubicBezTo>
                    <a:pt x="18135" y="5319"/>
                    <a:pt x="18146" y="5082"/>
                    <a:pt x="17649" y="4010"/>
                  </a:cubicBezTo>
                  <a:cubicBezTo>
                    <a:pt x="17311" y="3220"/>
                    <a:pt x="16961" y="2114"/>
                    <a:pt x="16318" y="1471"/>
                  </a:cubicBezTo>
                  <a:cubicBezTo>
                    <a:pt x="15618" y="839"/>
                    <a:pt x="14907" y="861"/>
                    <a:pt x="14039" y="591"/>
                  </a:cubicBezTo>
                  <a:cubicBezTo>
                    <a:pt x="12960" y="185"/>
                    <a:pt x="12246" y="1"/>
                    <a:pt x="11535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9"/>
            <p:cNvSpPr/>
            <p:nvPr/>
          </p:nvSpPr>
          <p:spPr>
            <a:xfrm>
              <a:off x="977909" y="1546663"/>
              <a:ext cx="518953" cy="571565"/>
            </a:xfrm>
            <a:custGeom>
              <a:avLst/>
              <a:gdLst/>
              <a:ahLst/>
              <a:cxnLst/>
              <a:rect l="l" t="t" r="r" b="b"/>
              <a:pathLst>
                <a:path w="15121" h="16654" extrusionOk="0">
                  <a:moveTo>
                    <a:pt x="13837" y="0"/>
                  </a:moveTo>
                  <a:cubicBezTo>
                    <a:pt x="12889" y="0"/>
                    <a:pt x="11830" y="1238"/>
                    <a:pt x="11408" y="1931"/>
                  </a:cubicBezTo>
                  <a:lnTo>
                    <a:pt x="11408" y="1931"/>
                  </a:lnTo>
                  <a:cubicBezTo>
                    <a:pt x="11839" y="741"/>
                    <a:pt x="10890" y="83"/>
                    <a:pt x="9782" y="83"/>
                  </a:cubicBezTo>
                  <a:cubicBezTo>
                    <a:pt x="9671" y="83"/>
                    <a:pt x="9558" y="89"/>
                    <a:pt x="9445" y="103"/>
                  </a:cubicBezTo>
                  <a:cubicBezTo>
                    <a:pt x="8113" y="182"/>
                    <a:pt x="6658" y="1412"/>
                    <a:pt x="5665" y="2213"/>
                  </a:cubicBezTo>
                  <a:cubicBezTo>
                    <a:pt x="4085" y="3556"/>
                    <a:pt x="0" y="9390"/>
                    <a:pt x="3521" y="10766"/>
                  </a:cubicBezTo>
                  <a:cubicBezTo>
                    <a:pt x="2934" y="12256"/>
                    <a:pt x="790" y="15562"/>
                    <a:pt x="3329" y="16533"/>
                  </a:cubicBezTo>
                  <a:cubicBezTo>
                    <a:pt x="3562" y="16616"/>
                    <a:pt x="3803" y="16653"/>
                    <a:pt x="4049" y="16653"/>
                  </a:cubicBezTo>
                  <a:cubicBezTo>
                    <a:pt x="5906" y="16653"/>
                    <a:pt x="8029" y="14498"/>
                    <a:pt x="9185" y="13452"/>
                  </a:cubicBezTo>
                  <a:cubicBezTo>
                    <a:pt x="12582" y="10405"/>
                    <a:pt x="15121" y="6129"/>
                    <a:pt x="15031" y="1457"/>
                  </a:cubicBezTo>
                  <a:cubicBezTo>
                    <a:pt x="15065" y="1389"/>
                    <a:pt x="15076" y="1299"/>
                    <a:pt x="15042" y="1220"/>
                  </a:cubicBezTo>
                  <a:lnTo>
                    <a:pt x="14399" y="171"/>
                  </a:lnTo>
                  <a:cubicBezTo>
                    <a:pt x="14221" y="52"/>
                    <a:pt x="14031" y="0"/>
                    <a:pt x="13837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9"/>
            <p:cNvSpPr/>
            <p:nvPr/>
          </p:nvSpPr>
          <p:spPr>
            <a:xfrm>
              <a:off x="1505751" y="2008336"/>
              <a:ext cx="96062" cy="148743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cubicBezTo>
                    <a:pt x="0" y="0"/>
                    <a:pt x="57" y="68"/>
                    <a:pt x="170" y="169"/>
                  </a:cubicBezTo>
                  <a:lnTo>
                    <a:pt x="362" y="350"/>
                  </a:lnTo>
                  <a:cubicBezTo>
                    <a:pt x="452" y="418"/>
                    <a:pt x="531" y="497"/>
                    <a:pt x="599" y="587"/>
                  </a:cubicBezTo>
                  <a:cubicBezTo>
                    <a:pt x="678" y="677"/>
                    <a:pt x="757" y="767"/>
                    <a:pt x="858" y="869"/>
                  </a:cubicBezTo>
                  <a:cubicBezTo>
                    <a:pt x="948" y="959"/>
                    <a:pt x="1016" y="1095"/>
                    <a:pt x="1118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33" y="2968"/>
                    <a:pt x="2212" y="3092"/>
                    <a:pt x="2269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30" y="3995"/>
                    <a:pt x="2697" y="4130"/>
                  </a:cubicBezTo>
                  <a:cubicBezTo>
                    <a:pt x="2765" y="4254"/>
                    <a:pt x="2799" y="4333"/>
                    <a:pt x="2799" y="4333"/>
                  </a:cubicBezTo>
                  <a:cubicBezTo>
                    <a:pt x="2799" y="4333"/>
                    <a:pt x="2799" y="4243"/>
                    <a:pt x="2788" y="4096"/>
                  </a:cubicBezTo>
                  <a:cubicBezTo>
                    <a:pt x="2765" y="3893"/>
                    <a:pt x="2743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15" y="2505"/>
                    <a:pt x="2348" y="2347"/>
                    <a:pt x="2280" y="2200"/>
                  </a:cubicBezTo>
                  <a:lnTo>
                    <a:pt x="2043" y="1749"/>
                  </a:lnTo>
                  <a:lnTo>
                    <a:pt x="1761" y="1320"/>
                  </a:lnTo>
                  <a:cubicBezTo>
                    <a:pt x="1671" y="1185"/>
                    <a:pt x="1558" y="1061"/>
                    <a:pt x="1445" y="937"/>
                  </a:cubicBezTo>
                  <a:cubicBezTo>
                    <a:pt x="1343" y="824"/>
                    <a:pt x="1230" y="711"/>
                    <a:pt x="1106" y="609"/>
                  </a:cubicBezTo>
                  <a:cubicBezTo>
                    <a:pt x="993" y="519"/>
                    <a:pt x="869" y="440"/>
                    <a:pt x="768" y="361"/>
                  </a:cubicBezTo>
                  <a:cubicBezTo>
                    <a:pt x="678" y="293"/>
                    <a:pt x="576" y="226"/>
                    <a:pt x="463" y="192"/>
                  </a:cubicBezTo>
                  <a:lnTo>
                    <a:pt x="226" y="79"/>
                  </a:lnTo>
                  <a:cubicBezTo>
                    <a:pt x="91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9"/>
            <p:cNvSpPr/>
            <p:nvPr/>
          </p:nvSpPr>
          <p:spPr>
            <a:xfrm>
              <a:off x="1601023" y="2053226"/>
              <a:ext cx="24813" cy="46915"/>
            </a:xfrm>
            <a:custGeom>
              <a:avLst/>
              <a:gdLst/>
              <a:ahLst/>
              <a:cxnLst/>
              <a:rect l="l" t="t" r="r" b="b"/>
              <a:pathLst>
                <a:path w="723" h="1367" extrusionOk="0">
                  <a:moveTo>
                    <a:pt x="12" y="1"/>
                  </a:moveTo>
                  <a:cubicBezTo>
                    <a:pt x="0" y="91"/>
                    <a:pt x="0" y="193"/>
                    <a:pt x="12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03" y="847"/>
                    <a:pt x="249" y="926"/>
                    <a:pt x="305" y="994"/>
                  </a:cubicBezTo>
                  <a:cubicBezTo>
                    <a:pt x="361" y="1062"/>
                    <a:pt x="407" y="1129"/>
                    <a:pt x="452" y="1186"/>
                  </a:cubicBezTo>
                  <a:cubicBezTo>
                    <a:pt x="519" y="1254"/>
                    <a:pt x="587" y="1310"/>
                    <a:pt x="655" y="1366"/>
                  </a:cubicBezTo>
                  <a:cubicBezTo>
                    <a:pt x="689" y="1276"/>
                    <a:pt x="711" y="1186"/>
                    <a:pt x="723" y="1096"/>
                  </a:cubicBezTo>
                  <a:cubicBezTo>
                    <a:pt x="723" y="904"/>
                    <a:pt x="689" y="723"/>
                    <a:pt x="598" y="554"/>
                  </a:cubicBezTo>
                  <a:cubicBezTo>
                    <a:pt x="519" y="385"/>
                    <a:pt x="395" y="249"/>
                    <a:pt x="249" y="136"/>
                  </a:cubicBezTo>
                  <a:cubicBezTo>
                    <a:pt x="181" y="80"/>
                    <a:pt x="102" y="35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9"/>
            <p:cNvSpPr/>
            <p:nvPr/>
          </p:nvSpPr>
          <p:spPr>
            <a:xfrm>
              <a:off x="1579710" y="1941309"/>
              <a:ext cx="53471" cy="96474"/>
            </a:xfrm>
            <a:custGeom>
              <a:avLst/>
              <a:gdLst/>
              <a:ahLst/>
              <a:cxnLst/>
              <a:rect l="l" t="t" r="r" b="b"/>
              <a:pathLst>
                <a:path w="1558" h="2811" extrusionOk="0">
                  <a:moveTo>
                    <a:pt x="1" y="1"/>
                  </a:move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94" y="712"/>
                  </a:cubicBezTo>
                  <a:cubicBezTo>
                    <a:pt x="339" y="791"/>
                    <a:pt x="362" y="870"/>
                    <a:pt x="407" y="960"/>
                  </a:cubicBezTo>
                  <a:cubicBezTo>
                    <a:pt x="475" y="1118"/>
                    <a:pt x="576" y="1287"/>
                    <a:pt x="667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32" y="2540"/>
                    <a:pt x="1434" y="2675"/>
                    <a:pt x="1558" y="2811"/>
                  </a:cubicBezTo>
                  <a:cubicBezTo>
                    <a:pt x="1547" y="2630"/>
                    <a:pt x="1524" y="2461"/>
                    <a:pt x="1490" y="2292"/>
                  </a:cubicBezTo>
                  <a:cubicBezTo>
                    <a:pt x="1400" y="1919"/>
                    <a:pt x="1265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42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9"/>
            <p:cNvSpPr/>
            <p:nvPr/>
          </p:nvSpPr>
          <p:spPr>
            <a:xfrm>
              <a:off x="1620002" y="1904518"/>
              <a:ext cx="41836" cy="79828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36"/>
                    <a:pt x="79" y="272"/>
                    <a:pt x="136" y="407"/>
                  </a:cubicBezTo>
                  <a:cubicBezTo>
                    <a:pt x="158" y="464"/>
                    <a:pt x="192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73" y="926"/>
                    <a:pt x="440" y="1062"/>
                    <a:pt x="519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19" y="2179"/>
                    <a:pt x="1219" y="2032"/>
                    <a:pt x="1208" y="1885"/>
                  </a:cubicBezTo>
                  <a:cubicBezTo>
                    <a:pt x="1208" y="1615"/>
                    <a:pt x="1072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76" y="441"/>
                    <a:pt x="474" y="328"/>
                    <a:pt x="350" y="238"/>
                  </a:cubicBezTo>
                  <a:cubicBezTo>
                    <a:pt x="249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9"/>
            <p:cNvSpPr/>
            <p:nvPr/>
          </p:nvSpPr>
          <p:spPr>
            <a:xfrm>
              <a:off x="1631602" y="1806157"/>
              <a:ext cx="60060" cy="168134"/>
            </a:xfrm>
            <a:custGeom>
              <a:avLst/>
              <a:gdLst/>
              <a:ahLst/>
              <a:cxnLst/>
              <a:rect l="l" t="t" r="r" b="b"/>
              <a:pathLst>
                <a:path w="1750" h="4899" extrusionOk="0">
                  <a:moveTo>
                    <a:pt x="1" y="1"/>
                  </a:moveTo>
                  <a:cubicBezTo>
                    <a:pt x="57" y="260"/>
                    <a:pt x="136" y="531"/>
                    <a:pt x="227" y="791"/>
                  </a:cubicBezTo>
                  <a:cubicBezTo>
                    <a:pt x="272" y="903"/>
                    <a:pt x="317" y="1028"/>
                    <a:pt x="373" y="1163"/>
                  </a:cubicBezTo>
                  <a:cubicBezTo>
                    <a:pt x="430" y="1298"/>
                    <a:pt x="452" y="1434"/>
                    <a:pt x="509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15" y="2777"/>
                    <a:pt x="1005" y="3081"/>
                    <a:pt x="1118" y="3363"/>
                  </a:cubicBezTo>
                  <a:cubicBezTo>
                    <a:pt x="1220" y="3657"/>
                    <a:pt x="1321" y="3916"/>
                    <a:pt x="1411" y="4142"/>
                  </a:cubicBezTo>
                  <a:cubicBezTo>
                    <a:pt x="1502" y="4402"/>
                    <a:pt x="1614" y="4650"/>
                    <a:pt x="1750" y="4898"/>
                  </a:cubicBezTo>
                  <a:cubicBezTo>
                    <a:pt x="1739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56" y="2946"/>
                    <a:pt x="1355" y="2630"/>
                    <a:pt x="1265" y="2314"/>
                  </a:cubicBezTo>
                  <a:cubicBezTo>
                    <a:pt x="1141" y="1998"/>
                    <a:pt x="1016" y="1682"/>
                    <a:pt x="892" y="1400"/>
                  </a:cubicBezTo>
                  <a:cubicBezTo>
                    <a:pt x="836" y="1265"/>
                    <a:pt x="768" y="1129"/>
                    <a:pt x="689" y="1005"/>
                  </a:cubicBezTo>
                  <a:cubicBezTo>
                    <a:pt x="621" y="881"/>
                    <a:pt x="554" y="768"/>
                    <a:pt x="486" y="666"/>
                  </a:cubicBezTo>
                  <a:cubicBezTo>
                    <a:pt x="339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9"/>
            <p:cNvSpPr/>
            <p:nvPr/>
          </p:nvSpPr>
          <p:spPr>
            <a:xfrm>
              <a:off x="1680405" y="1804990"/>
              <a:ext cx="41493" cy="180523"/>
            </a:xfrm>
            <a:custGeom>
              <a:avLst/>
              <a:gdLst/>
              <a:ahLst/>
              <a:cxnLst/>
              <a:rect l="l" t="t" r="r" b="b"/>
              <a:pathLst>
                <a:path w="1209" h="5260" extrusionOk="0">
                  <a:moveTo>
                    <a:pt x="1" y="1"/>
                  </a:moveTo>
                  <a:cubicBezTo>
                    <a:pt x="1" y="1"/>
                    <a:pt x="23" y="91"/>
                    <a:pt x="57" y="238"/>
                  </a:cubicBezTo>
                  <a:cubicBezTo>
                    <a:pt x="91" y="385"/>
                    <a:pt x="181" y="576"/>
                    <a:pt x="226" y="825"/>
                  </a:cubicBezTo>
                  <a:cubicBezTo>
                    <a:pt x="260" y="949"/>
                    <a:pt x="294" y="1084"/>
                    <a:pt x="339" y="1208"/>
                  </a:cubicBezTo>
                  <a:cubicBezTo>
                    <a:pt x="373" y="1344"/>
                    <a:pt x="396" y="1513"/>
                    <a:pt x="441" y="1648"/>
                  </a:cubicBezTo>
                  <a:cubicBezTo>
                    <a:pt x="520" y="1953"/>
                    <a:pt x="565" y="2280"/>
                    <a:pt x="633" y="2596"/>
                  </a:cubicBezTo>
                  <a:cubicBezTo>
                    <a:pt x="678" y="2923"/>
                    <a:pt x="745" y="3251"/>
                    <a:pt x="779" y="3567"/>
                  </a:cubicBezTo>
                  <a:cubicBezTo>
                    <a:pt x="791" y="3713"/>
                    <a:pt x="824" y="3860"/>
                    <a:pt x="836" y="4007"/>
                  </a:cubicBezTo>
                  <a:cubicBezTo>
                    <a:pt x="847" y="4153"/>
                    <a:pt x="858" y="4289"/>
                    <a:pt x="870" y="4413"/>
                  </a:cubicBezTo>
                  <a:cubicBezTo>
                    <a:pt x="903" y="4661"/>
                    <a:pt x="903" y="4876"/>
                    <a:pt x="926" y="5022"/>
                  </a:cubicBezTo>
                  <a:cubicBezTo>
                    <a:pt x="937" y="5169"/>
                    <a:pt x="949" y="5259"/>
                    <a:pt x="949" y="5259"/>
                  </a:cubicBezTo>
                  <a:cubicBezTo>
                    <a:pt x="949" y="5259"/>
                    <a:pt x="982" y="5169"/>
                    <a:pt x="1016" y="5034"/>
                  </a:cubicBezTo>
                  <a:cubicBezTo>
                    <a:pt x="1084" y="4830"/>
                    <a:pt x="1118" y="4627"/>
                    <a:pt x="1152" y="4413"/>
                  </a:cubicBezTo>
                  <a:cubicBezTo>
                    <a:pt x="1197" y="4120"/>
                    <a:pt x="1208" y="3826"/>
                    <a:pt x="1197" y="3533"/>
                  </a:cubicBezTo>
                  <a:cubicBezTo>
                    <a:pt x="1208" y="3364"/>
                    <a:pt x="1197" y="3194"/>
                    <a:pt x="1174" y="3036"/>
                  </a:cubicBezTo>
                  <a:cubicBezTo>
                    <a:pt x="1152" y="2856"/>
                    <a:pt x="1152" y="2686"/>
                    <a:pt x="1106" y="2517"/>
                  </a:cubicBezTo>
                  <a:cubicBezTo>
                    <a:pt x="1073" y="2348"/>
                    <a:pt x="1028" y="2179"/>
                    <a:pt x="994" y="2009"/>
                  </a:cubicBezTo>
                  <a:cubicBezTo>
                    <a:pt x="960" y="1851"/>
                    <a:pt x="903" y="1682"/>
                    <a:pt x="847" y="1535"/>
                  </a:cubicBezTo>
                  <a:cubicBezTo>
                    <a:pt x="745" y="1242"/>
                    <a:pt x="633" y="971"/>
                    <a:pt x="486" y="712"/>
                  </a:cubicBezTo>
                  <a:cubicBezTo>
                    <a:pt x="384" y="531"/>
                    <a:pt x="271" y="351"/>
                    <a:pt x="147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9"/>
            <p:cNvSpPr/>
            <p:nvPr/>
          </p:nvSpPr>
          <p:spPr>
            <a:xfrm>
              <a:off x="1681195" y="1706629"/>
              <a:ext cx="36414" cy="114286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45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81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3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9" y="1140"/>
                    <a:pt x="598" y="949"/>
                  </a:cubicBezTo>
                  <a:cubicBezTo>
                    <a:pt x="531" y="779"/>
                    <a:pt x="440" y="610"/>
                    <a:pt x="339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9"/>
            <p:cNvSpPr/>
            <p:nvPr/>
          </p:nvSpPr>
          <p:spPr>
            <a:xfrm>
              <a:off x="1685073" y="1632291"/>
              <a:ext cx="63526" cy="208769"/>
            </a:xfrm>
            <a:custGeom>
              <a:avLst/>
              <a:gdLst/>
              <a:ahLst/>
              <a:cxnLst/>
              <a:rect l="l" t="t" r="r" b="b"/>
              <a:pathLst>
                <a:path w="1851" h="6083" extrusionOk="0">
                  <a:moveTo>
                    <a:pt x="0" y="0"/>
                  </a:moveTo>
                  <a:lnTo>
                    <a:pt x="102" y="260"/>
                  </a:lnTo>
                  <a:cubicBezTo>
                    <a:pt x="169" y="429"/>
                    <a:pt x="305" y="643"/>
                    <a:pt x="395" y="925"/>
                  </a:cubicBezTo>
                  <a:cubicBezTo>
                    <a:pt x="440" y="1072"/>
                    <a:pt x="508" y="1219"/>
                    <a:pt x="564" y="1365"/>
                  </a:cubicBezTo>
                  <a:cubicBezTo>
                    <a:pt x="632" y="1523"/>
                    <a:pt x="677" y="1704"/>
                    <a:pt x="734" y="1873"/>
                  </a:cubicBezTo>
                  <a:cubicBezTo>
                    <a:pt x="869" y="2223"/>
                    <a:pt x="959" y="2607"/>
                    <a:pt x="1072" y="2979"/>
                  </a:cubicBezTo>
                  <a:cubicBezTo>
                    <a:pt x="1174" y="3363"/>
                    <a:pt x="1264" y="3746"/>
                    <a:pt x="1354" y="4108"/>
                  </a:cubicBezTo>
                  <a:cubicBezTo>
                    <a:pt x="1444" y="4469"/>
                    <a:pt x="1501" y="4830"/>
                    <a:pt x="1569" y="5112"/>
                  </a:cubicBezTo>
                  <a:cubicBezTo>
                    <a:pt x="1648" y="5394"/>
                    <a:pt x="1681" y="5642"/>
                    <a:pt x="1727" y="5811"/>
                  </a:cubicBezTo>
                  <a:cubicBezTo>
                    <a:pt x="1760" y="5981"/>
                    <a:pt x="1794" y="6082"/>
                    <a:pt x="1794" y="6082"/>
                  </a:cubicBezTo>
                  <a:cubicBezTo>
                    <a:pt x="1794" y="6082"/>
                    <a:pt x="1806" y="5981"/>
                    <a:pt x="1817" y="5800"/>
                  </a:cubicBezTo>
                  <a:cubicBezTo>
                    <a:pt x="1839" y="5552"/>
                    <a:pt x="1851" y="5315"/>
                    <a:pt x="1851" y="5067"/>
                  </a:cubicBezTo>
                  <a:cubicBezTo>
                    <a:pt x="1851" y="4717"/>
                    <a:pt x="1817" y="4367"/>
                    <a:pt x="1772" y="4029"/>
                  </a:cubicBezTo>
                  <a:cubicBezTo>
                    <a:pt x="1749" y="3825"/>
                    <a:pt x="1715" y="3634"/>
                    <a:pt x="1670" y="3442"/>
                  </a:cubicBezTo>
                  <a:cubicBezTo>
                    <a:pt x="1636" y="3250"/>
                    <a:pt x="1591" y="3047"/>
                    <a:pt x="1546" y="2844"/>
                  </a:cubicBezTo>
                  <a:lnTo>
                    <a:pt x="1354" y="2268"/>
                  </a:lnTo>
                  <a:cubicBezTo>
                    <a:pt x="1298" y="2076"/>
                    <a:pt x="1219" y="1896"/>
                    <a:pt x="1140" y="1715"/>
                  </a:cubicBezTo>
                  <a:cubicBezTo>
                    <a:pt x="1004" y="1388"/>
                    <a:pt x="835" y="1072"/>
                    <a:pt x="632" y="779"/>
                  </a:cubicBezTo>
                  <a:cubicBezTo>
                    <a:pt x="508" y="576"/>
                    <a:pt x="350" y="384"/>
                    <a:pt x="192" y="2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9"/>
            <p:cNvSpPr/>
            <p:nvPr/>
          </p:nvSpPr>
          <p:spPr>
            <a:xfrm>
              <a:off x="1642070" y="1500606"/>
              <a:ext cx="83295" cy="140609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226"/>
                    <a:pt x="226" y="452"/>
                    <a:pt x="362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77" y="2314"/>
                    <a:pt x="1524" y="2551"/>
                    <a:pt x="1671" y="2799"/>
                  </a:cubicBezTo>
                  <a:cubicBezTo>
                    <a:pt x="1727" y="2912"/>
                    <a:pt x="1817" y="3025"/>
                    <a:pt x="1874" y="3137"/>
                  </a:cubicBezTo>
                  <a:cubicBezTo>
                    <a:pt x="1930" y="3250"/>
                    <a:pt x="1998" y="3352"/>
                    <a:pt x="2054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93" y="3702"/>
                    <a:pt x="2359" y="3521"/>
                    <a:pt x="2302" y="3341"/>
                  </a:cubicBezTo>
                  <a:cubicBezTo>
                    <a:pt x="2246" y="3092"/>
                    <a:pt x="2156" y="2844"/>
                    <a:pt x="2043" y="2596"/>
                  </a:cubicBezTo>
                  <a:cubicBezTo>
                    <a:pt x="1987" y="2460"/>
                    <a:pt x="1930" y="2325"/>
                    <a:pt x="1851" y="2201"/>
                  </a:cubicBezTo>
                  <a:cubicBezTo>
                    <a:pt x="1783" y="2065"/>
                    <a:pt x="1716" y="1930"/>
                    <a:pt x="1625" y="1806"/>
                  </a:cubicBezTo>
                  <a:cubicBezTo>
                    <a:pt x="1546" y="1682"/>
                    <a:pt x="1456" y="1558"/>
                    <a:pt x="1366" y="1422"/>
                  </a:cubicBezTo>
                  <a:cubicBezTo>
                    <a:pt x="1287" y="1298"/>
                    <a:pt x="1185" y="1185"/>
                    <a:pt x="1106" y="1072"/>
                  </a:cubicBezTo>
                  <a:cubicBezTo>
                    <a:pt x="937" y="869"/>
                    <a:pt x="768" y="678"/>
                    <a:pt x="576" y="497"/>
                  </a:cubicBezTo>
                  <a:cubicBezTo>
                    <a:pt x="395" y="316"/>
                    <a:pt x="204" y="147"/>
                    <a:pt x="1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9"/>
            <p:cNvSpPr/>
            <p:nvPr/>
          </p:nvSpPr>
          <p:spPr>
            <a:xfrm>
              <a:off x="1679238" y="1485882"/>
              <a:ext cx="26770" cy="40326"/>
            </a:xfrm>
            <a:custGeom>
              <a:avLst/>
              <a:gdLst/>
              <a:ahLst/>
              <a:cxnLst/>
              <a:rect l="l" t="t" r="r" b="b"/>
              <a:pathLst>
                <a:path w="780" h="1175" extrusionOk="0">
                  <a:moveTo>
                    <a:pt x="12" y="1"/>
                  </a:moveTo>
                  <a:cubicBezTo>
                    <a:pt x="1" y="91"/>
                    <a:pt x="1" y="170"/>
                    <a:pt x="12" y="260"/>
                  </a:cubicBezTo>
                  <a:cubicBezTo>
                    <a:pt x="35" y="418"/>
                    <a:pt x="102" y="576"/>
                    <a:pt x="193" y="723"/>
                  </a:cubicBezTo>
                  <a:cubicBezTo>
                    <a:pt x="283" y="858"/>
                    <a:pt x="396" y="971"/>
                    <a:pt x="531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79" y="1084"/>
                    <a:pt x="779" y="994"/>
                    <a:pt x="768" y="915"/>
                  </a:cubicBezTo>
                  <a:cubicBezTo>
                    <a:pt x="712" y="576"/>
                    <a:pt x="531" y="283"/>
                    <a:pt x="249" y="114"/>
                  </a:cubicBezTo>
                  <a:cubicBezTo>
                    <a:pt x="170" y="57"/>
                    <a:pt x="91" y="23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9"/>
            <p:cNvSpPr/>
            <p:nvPr/>
          </p:nvSpPr>
          <p:spPr>
            <a:xfrm>
              <a:off x="1483683" y="2062939"/>
              <a:ext cx="61982" cy="77460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400" y="2009"/>
                  </a:cubicBezTo>
                  <a:cubicBezTo>
                    <a:pt x="1535" y="2110"/>
                    <a:pt x="1670" y="2189"/>
                    <a:pt x="1806" y="2257"/>
                  </a:cubicBezTo>
                  <a:cubicBezTo>
                    <a:pt x="1761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7" y="756"/>
                    <a:pt x="621" y="508"/>
                    <a:pt x="373" y="282"/>
                  </a:cubicBezTo>
                  <a:cubicBezTo>
                    <a:pt x="260" y="181"/>
                    <a:pt x="124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9"/>
            <p:cNvSpPr/>
            <p:nvPr/>
          </p:nvSpPr>
          <p:spPr>
            <a:xfrm>
              <a:off x="1453069" y="2116753"/>
              <a:ext cx="57349" cy="56971"/>
            </a:xfrm>
            <a:custGeom>
              <a:avLst/>
              <a:gdLst/>
              <a:ahLst/>
              <a:cxnLst/>
              <a:rect l="l" t="t" r="r" b="b"/>
              <a:pathLst>
                <a:path w="1671" h="1660" extrusionOk="0">
                  <a:moveTo>
                    <a:pt x="1" y="1"/>
                  </a:moveTo>
                  <a:cubicBezTo>
                    <a:pt x="35" y="125"/>
                    <a:pt x="91" y="238"/>
                    <a:pt x="159" y="350"/>
                  </a:cubicBezTo>
                  <a:cubicBezTo>
                    <a:pt x="441" y="824"/>
                    <a:pt x="836" y="1219"/>
                    <a:pt x="1310" y="1490"/>
                  </a:cubicBezTo>
                  <a:cubicBezTo>
                    <a:pt x="1423" y="1558"/>
                    <a:pt x="1547" y="1614"/>
                    <a:pt x="1671" y="1659"/>
                  </a:cubicBezTo>
                  <a:cubicBezTo>
                    <a:pt x="1637" y="1535"/>
                    <a:pt x="1581" y="1422"/>
                    <a:pt x="1513" y="1310"/>
                  </a:cubicBezTo>
                  <a:cubicBezTo>
                    <a:pt x="1366" y="1073"/>
                    <a:pt x="1197" y="858"/>
                    <a:pt x="1005" y="666"/>
                  </a:cubicBezTo>
                  <a:cubicBezTo>
                    <a:pt x="813" y="463"/>
                    <a:pt x="599" y="305"/>
                    <a:pt x="362" y="159"/>
                  </a:cubicBezTo>
                  <a:cubicBezTo>
                    <a:pt x="249" y="91"/>
                    <a:pt x="125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9"/>
            <p:cNvSpPr/>
            <p:nvPr/>
          </p:nvSpPr>
          <p:spPr>
            <a:xfrm>
              <a:off x="1411645" y="2205813"/>
              <a:ext cx="69361" cy="38541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14"/>
                    <a:pt x="125" y="227"/>
                    <a:pt x="204" y="328"/>
                  </a:cubicBezTo>
                  <a:cubicBezTo>
                    <a:pt x="384" y="543"/>
                    <a:pt x="598" y="723"/>
                    <a:pt x="835" y="870"/>
                  </a:cubicBezTo>
                  <a:cubicBezTo>
                    <a:pt x="971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5" y="1115"/>
                    <a:pt x="2020" y="1107"/>
                  </a:cubicBezTo>
                  <a:cubicBezTo>
                    <a:pt x="1930" y="1005"/>
                    <a:pt x="1828" y="926"/>
                    <a:pt x="1727" y="859"/>
                  </a:cubicBezTo>
                  <a:cubicBezTo>
                    <a:pt x="1682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97" y="509"/>
                    <a:pt x="1072" y="452"/>
                  </a:cubicBezTo>
                  <a:cubicBezTo>
                    <a:pt x="960" y="373"/>
                    <a:pt x="835" y="317"/>
                    <a:pt x="711" y="260"/>
                  </a:cubicBezTo>
                  <a:cubicBezTo>
                    <a:pt x="598" y="215"/>
                    <a:pt x="486" y="148"/>
                    <a:pt x="373" y="114"/>
                  </a:cubicBezTo>
                  <a:cubicBezTo>
                    <a:pt x="260" y="57"/>
                    <a:pt x="136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9"/>
            <p:cNvSpPr/>
            <p:nvPr/>
          </p:nvSpPr>
          <p:spPr>
            <a:xfrm>
              <a:off x="1403134" y="2237971"/>
              <a:ext cx="72072" cy="28897"/>
            </a:xfrm>
            <a:custGeom>
              <a:avLst/>
              <a:gdLst/>
              <a:ahLst/>
              <a:cxnLst/>
              <a:rect l="l" t="t" r="r" b="b"/>
              <a:pathLst>
                <a:path w="2100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29" y="452"/>
                    <a:pt x="531" y="520"/>
                  </a:cubicBezTo>
                  <a:cubicBezTo>
                    <a:pt x="655" y="587"/>
                    <a:pt x="790" y="666"/>
                    <a:pt x="914" y="723"/>
                  </a:cubicBezTo>
                  <a:cubicBezTo>
                    <a:pt x="1129" y="797"/>
                    <a:pt x="1360" y="841"/>
                    <a:pt x="1586" y="841"/>
                  </a:cubicBezTo>
                  <a:cubicBezTo>
                    <a:pt x="1633" y="841"/>
                    <a:pt x="1680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43" y="362"/>
                    <a:pt x="1219" y="316"/>
                    <a:pt x="1095" y="283"/>
                  </a:cubicBezTo>
                  <a:cubicBezTo>
                    <a:pt x="971" y="226"/>
                    <a:pt x="846" y="181"/>
                    <a:pt x="722" y="147"/>
                  </a:cubicBezTo>
                  <a:cubicBezTo>
                    <a:pt x="598" y="113"/>
                    <a:pt x="485" y="80"/>
                    <a:pt x="373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9"/>
            <p:cNvSpPr/>
            <p:nvPr/>
          </p:nvSpPr>
          <p:spPr>
            <a:xfrm>
              <a:off x="1335729" y="2227915"/>
              <a:ext cx="47293" cy="20077"/>
            </a:xfrm>
            <a:custGeom>
              <a:avLst/>
              <a:gdLst/>
              <a:ahLst/>
              <a:cxnLst/>
              <a:rect l="l" t="t" r="r" b="b"/>
              <a:pathLst>
                <a:path w="1378" h="585" extrusionOk="0">
                  <a:moveTo>
                    <a:pt x="260" y="0"/>
                  </a:moveTo>
                  <a:cubicBezTo>
                    <a:pt x="170" y="11"/>
                    <a:pt x="80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77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26" y="124"/>
                    <a:pt x="768" y="79"/>
                  </a:cubicBezTo>
                  <a:cubicBezTo>
                    <a:pt x="610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9"/>
            <p:cNvSpPr/>
            <p:nvPr/>
          </p:nvSpPr>
          <p:spPr>
            <a:xfrm>
              <a:off x="1278793" y="2243393"/>
              <a:ext cx="106564" cy="47053"/>
            </a:xfrm>
            <a:custGeom>
              <a:avLst/>
              <a:gdLst/>
              <a:ahLst/>
              <a:cxnLst/>
              <a:rect l="l" t="t" r="r" b="b"/>
              <a:pathLst>
                <a:path w="3105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38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86" y="982"/>
                    <a:pt x="1378" y="1072"/>
                  </a:cubicBezTo>
                  <a:cubicBezTo>
                    <a:pt x="1581" y="1163"/>
                    <a:pt x="1784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59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19" y="1095"/>
                  </a:cubicBezTo>
                  <a:cubicBezTo>
                    <a:pt x="2472" y="1039"/>
                    <a:pt x="2303" y="960"/>
                    <a:pt x="2134" y="881"/>
                  </a:cubicBezTo>
                  <a:cubicBezTo>
                    <a:pt x="1953" y="813"/>
                    <a:pt x="1773" y="711"/>
                    <a:pt x="1581" y="632"/>
                  </a:cubicBezTo>
                  <a:cubicBezTo>
                    <a:pt x="1208" y="463"/>
                    <a:pt x="825" y="294"/>
                    <a:pt x="531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9"/>
            <p:cNvSpPr/>
            <p:nvPr/>
          </p:nvSpPr>
          <p:spPr>
            <a:xfrm>
              <a:off x="1126618" y="2255783"/>
              <a:ext cx="79794" cy="48837"/>
            </a:xfrm>
            <a:custGeom>
              <a:avLst/>
              <a:gdLst/>
              <a:ahLst/>
              <a:cxnLst/>
              <a:rect l="l" t="t" r="r" b="b"/>
              <a:pathLst>
                <a:path w="2325" h="1423" extrusionOk="0">
                  <a:moveTo>
                    <a:pt x="0" y="1"/>
                  </a:moveTo>
                  <a:cubicBezTo>
                    <a:pt x="68" y="125"/>
                    <a:pt x="158" y="249"/>
                    <a:pt x="260" y="362"/>
                  </a:cubicBezTo>
                  <a:cubicBezTo>
                    <a:pt x="474" y="587"/>
                    <a:pt x="711" y="802"/>
                    <a:pt x="971" y="982"/>
                  </a:cubicBezTo>
                  <a:cubicBezTo>
                    <a:pt x="1264" y="1129"/>
                    <a:pt x="1569" y="1253"/>
                    <a:pt x="1885" y="1343"/>
                  </a:cubicBezTo>
                  <a:cubicBezTo>
                    <a:pt x="2020" y="1389"/>
                    <a:pt x="2167" y="1411"/>
                    <a:pt x="2325" y="1422"/>
                  </a:cubicBezTo>
                  <a:cubicBezTo>
                    <a:pt x="2223" y="1310"/>
                    <a:pt x="2122" y="1197"/>
                    <a:pt x="2009" y="1106"/>
                  </a:cubicBezTo>
                  <a:cubicBezTo>
                    <a:pt x="1772" y="903"/>
                    <a:pt x="1524" y="723"/>
                    <a:pt x="1253" y="587"/>
                  </a:cubicBezTo>
                  <a:cubicBezTo>
                    <a:pt x="993" y="407"/>
                    <a:pt x="711" y="249"/>
                    <a:pt x="418" y="136"/>
                  </a:cubicBezTo>
                  <a:cubicBezTo>
                    <a:pt x="282" y="68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9"/>
            <p:cNvSpPr/>
            <p:nvPr/>
          </p:nvSpPr>
          <p:spPr>
            <a:xfrm>
              <a:off x="1076270" y="2262372"/>
              <a:ext cx="103818" cy="56971"/>
            </a:xfrm>
            <a:custGeom>
              <a:avLst/>
              <a:gdLst/>
              <a:ahLst/>
              <a:cxnLst/>
              <a:rect l="l" t="t" r="r" b="b"/>
              <a:pathLst>
                <a:path w="3025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147"/>
                    <a:pt x="249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57" y="1197"/>
                    <a:pt x="1749" y="1298"/>
                    <a:pt x="1930" y="1377"/>
                  </a:cubicBezTo>
                  <a:cubicBezTo>
                    <a:pt x="2110" y="1467"/>
                    <a:pt x="2291" y="1524"/>
                    <a:pt x="2472" y="1569"/>
                  </a:cubicBezTo>
                  <a:cubicBezTo>
                    <a:pt x="2652" y="1614"/>
                    <a:pt x="2833" y="1637"/>
                    <a:pt x="3024" y="1659"/>
                  </a:cubicBezTo>
                  <a:cubicBezTo>
                    <a:pt x="2889" y="1535"/>
                    <a:pt x="2742" y="1411"/>
                    <a:pt x="2584" y="1309"/>
                  </a:cubicBezTo>
                  <a:cubicBezTo>
                    <a:pt x="2449" y="1219"/>
                    <a:pt x="2302" y="1129"/>
                    <a:pt x="2133" y="1005"/>
                  </a:cubicBezTo>
                  <a:cubicBezTo>
                    <a:pt x="1975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61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9"/>
            <p:cNvSpPr/>
            <p:nvPr/>
          </p:nvSpPr>
          <p:spPr>
            <a:xfrm>
              <a:off x="1229234" y="2284680"/>
              <a:ext cx="54637" cy="24196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3" y="0"/>
                  </a:moveTo>
                  <a:cubicBezTo>
                    <a:pt x="139" y="0"/>
                    <a:pt x="67" y="11"/>
                    <a:pt x="1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20" y="501"/>
                    <a:pt x="711" y="580"/>
                  </a:cubicBezTo>
                  <a:cubicBezTo>
                    <a:pt x="892" y="648"/>
                    <a:pt x="1095" y="693"/>
                    <a:pt x="1287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56" y="513"/>
                    <a:pt x="1388" y="445"/>
                  </a:cubicBezTo>
                  <a:cubicBezTo>
                    <a:pt x="1231" y="310"/>
                    <a:pt x="1061" y="208"/>
                    <a:pt x="869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3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9"/>
            <p:cNvSpPr/>
            <p:nvPr/>
          </p:nvSpPr>
          <p:spPr>
            <a:xfrm>
              <a:off x="1013121" y="2272428"/>
              <a:ext cx="86418" cy="52716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400" y="1197"/>
                    <a:pt x="1716" y="1344"/>
                    <a:pt x="2043" y="1445"/>
                  </a:cubicBezTo>
                  <a:cubicBezTo>
                    <a:pt x="2201" y="1490"/>
                    <a:pt x="2359" y="1524"/>
                    <a:pt x="2517" y="1535"/>
                  </a:cubicBezTo>
                  <a:cubicBezTo>
                    <a:pt x="2416" y="1411"/>
                    <a:pt x="2303" y="1298"/>
                    <a:pt x="2179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80" y="249"/>
                    <a:pt x="464" y="125"/>
                  </a:cubicBezTo>
                  <a:cubicBezTo>
                    <a:pt x="306" y="69"/>
                    <a:pt x="159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9"/>
            <p:cNvSpPr/>
            <p:nvPr/>
          </p:nvSpPr>
          <p:spPr>
            <a:xfrm>
              <a:off x="919805" y="2248438"/>
              <a:ext cx="194045" cy="113874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19" y="1230"/>
                    <a:pt x="1366" y="1343"/>
                    <a:pt x="1524" y="1456"/>
                  </a:cubicBezTo>
                  <a:cubicBezTo>
                    <a:pt x="1840" y="1682"/>
                    <a:pt x="2190" y="1919"/>
                    <a:pt x="2539" y="2155"/>
                  </a:cubicBezTo>
                  <a:cubicBezTo>
                    <a:pt x="2923" y="2336"/>
                    <a:pt x="3295" y="2528"/>
                    <a:pt x="3645" y="2686"/>
                  </a:cubicBezTo>
                  <a:cubicBezTo>
                    <a:pt x="3815" y="2776"/>
                    <a:pt x="3995" y="2844"/>
                    <a:pt x="4164" y="2912"/>
                  </a:cubicBezTo>
                  <a:cubicBezTo>
                    <a:pt x="4334" y="2968"/>
                    <a:pt x="4503" y="3013"/>
                    <a:pt x="4650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62" y="2810"/>
                  </a:cubicBezTo>
                  <a:cubicBezTo>
                    <a:pt x="4627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510" y="2110"/>
                    <a:pt x="3149" y="1930"/>
                    <a:pt x="2788" y="1738"/>
                  </a:cubicBezTo>
                  <a:cubicBezTo>
                    <a:pt x="2449" y="1524"/>
                    <a:pt x="2111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63" y="734"/>
                    <a:pt x="1016" y="643"/>
                    <a:pt x="892" y="553"/>
                  </a:cubicBezTo>
                  <a:cubicBezTo>
                    <a:pt x="373" y="2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9"/>
            <p:cNvSpPr/>
            <p:nvPr/>
          </p:nvSpPr>
          <p:spPr>
            <a:xfrm>
              <a:off x="1798157" y="3111278"/>
              <a:ext cx="792758" cy="596859"/>
            </a:xfrm>
            <a:custGeom>
              <a:avLst/>
              <a:gdLst/>
              <a:ahLst/>
              <a:cxnLst/>
              <a:rect l="l" t="t" r="r" b="b"/>
              <a:pathLst>
                <a:path w="23099" h="173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546" y="79"/>
                    <a:pt x="1467" y="158"/>
                    <a:pt x="1388" y="237"/>
                  </a:cubicBezTo>
                  <a:cubicBezTo>
                    <a:pt x="79" y="1648"/>
                    <a:pt x="0" y="5981"/>
                    <a:pt x="576" y="8463"/>
                  </a:cubicBezTo>
                  <a:cubicBezTo>
                    <a:pt x="1467" y="12481"/>
                    <a:pt x="5766" y="16520"/>
                    <a:pt x="10099" y="17242"/>
                  </a:cubicBezTo>
                  <a:cubicBezTo>
                    <a:pt x="10690" y="17341"/>
                    <a:pt x="11295" y="17391"/>
                    <a:pt x="11905" y="17391"/>
                  </a:cubicBezTo>
                  <a:cubicBezTo>
                    <a:pt x="16163" y="17391"/>
                    <a:pt x="20710" y="14994"/>
                    <a:pt x="23099" y="10404"/>
                  </a:cubicBezTo>
                  <a:lnTo>
                    <a:pt x="23099" y="10404"/>
                  </a:lnTo>
                  <a:cubicBezTo>
                    <a:pt x="22930" y="10619"/>
                    <a:pt x="22704" y="10799"/>
                    <a:pt x="22467" y="10935"/>
                  </a:cubicBezTo>
                  <a:cubicBezTo>
                    <a:pt x="20985" y="11789"/>
                    <a:pt x="19359" y="12079"/>
                    <a:pt x="17695" y="12079"/>
                  </a:cubicBezTo>
                  <a:cubicBezTo>
                    <a:pt x="15974" y="12079"/>
                    <a:pt x="14212" y="11769"/>
                    <a:pt x="12526" y="11454"/>
                  </a:cubicBezTo>
                  <a:cubicBezTo>
                    <a:pt x="10303" y="11093"/>
                    <a:pt x="7820" y="9727"/>
                    <a:pt x="5924" y="8509"/>
                  </a:cubicBezTo>
                  <a:cubicBezTo>
                    <a:pt x="4739" y="7775"/>
                    <a:pt x="3306" y="6861"/>
                    <a:pt x="2358" y="5812"/>
                  </a:cubicBezTo>
                  <a:cubicBezTo>
                    <a:pt x="1049" y="4469"/>
                    <a:pt x="248" y="1749"/>
                    <a:pt x="1625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9"/>
            <p:cNvSpPr/>
            <p:nvPr/>
          </p:nvSpPr>
          <p:spPr>
            <a:xfrm>
              <a:off x="1806668" y="3020124"/>
              <a:ext cx="814448" cy="505671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7" y="0"/>
                    <a:pt x="3414" y="610"/>
                    <a:pt x="1377" y="2656"/>
                  </a:cubicBezTo>
                  <a:cubicBezTo>
                    <a:pt x="0" y="4405"/>
                    <a:pt x="813" y="7125"/>
                    <a:pt x="2110" y="8468"/>
                  </a:cubicBezTo>
                  <a:cubicBezTo>
                    <a:pt x="3070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89" y="14110"/>
                  </a:cubicBezTo>
                  <a:cubicBezTo>
                    <a:pt x="13965" y="14424"/>
                    <a:pt x="15720" y="14733"/>
                    <a:pt x="17436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2" y="13275"/>
                    <a:pt x="22862" y="13060"/>
                  </a:cubicBezTo>
                  <a:cubicBezTo>
                    <a:pt x="23020" y="12756"/>
                    <a:pt x="23167" y="12451"/>
                    <a:pt x="23302" y="12135"/>
                  </a:cubicBezTo>
                  <a:cubicBezTo>
                    <a:pt x="23731" y="11142"/>
                    <a:pt x="22964" y="8095"/>
                    <a:pt x="22061" y="6651"/>
                  </a:cubicBezTo>
                  <a:cubicBezTo>
                    <a:pt x="20267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9"/>
            <p:cNvSpPr/>
            <p:nvPr/>
          </p:nvSpPr>
          <p:spPr>
            <a:xfrm>
              <a:off x="1820602" y="3015937"/>
              <a:ext cx="790836" cy="513084"/>
            </a:xfrm>
            <a:custGeom>
              <a:avLst/>
              <a:gdLst/>
              <a:ahLst/>
              <a:cxnLst/>
              <a:rect l="l" t="t" r="r" b="b"/>
              <a:pathLst>
                <a:path w="23043" h="14950" extrusionOk="0">
                  <a:moveTo>
                    <a:pt x="8281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69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32" y="567"/>
                    <a:pt x="3758" y="736"/>
                    <a:pt x="3296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402"/>
                    <a:pt x="2190" y="1526"/>
                    <a:pt x="1987" y="1672"/>
                  </a:cubicBezTo>
                  <a:cubicBezTo>
                    <a:pt x="1569" y="1966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07" y="3162"/>
                    <a:pt x="159" y="3771"/>
                    <a:pt x="80" y="4414"/>
                  </a:cubicBezTo>
                  <a:cubicBezTo>
                    <a:pt x="1" y="5046"/>
                    <a:pt x="46" y="5690"/>
                    <a:pt x="204" y="6310"/>
                  </a:cubicBezTo>
                  <a:cubicBezTo>
                    <a:pt x="362" y="6920"/>
                    <a:pt x="621" y="7506"/>
                    <a:pt x="960" y="8037"/>
                  </a:cubicBezTo>
                  <a:cubicBezTo>
                    <a:pt x="1140" y="8308"/>
                    <a:pt x="1332" y="8556"/>
                    <a:pt x="1558" y="8793"/>
                  </a:cubicBezTo>
                  <a:lnTo>
                    <a:pt x="2224" y="9413"/>
                  </a:lnTo>
                  <a:cubicBezTo>
                    <a:pt x="2438" y="9628"/>
                    <a:pt x="2697" y="9797"/>
                    <a:pt x="2946" y="10000"/>
                  </a:cubicBezTo>
                  <a:cubicBezTo>
                    <a:pt x="3194" y="10192"/>
                    <a:pt x="3442" y="10361"/>
                    <a:pt x="3702" y="10531"/>
                  </a:cubicBezTo>
                  <a:cubicBezTo>
                    <a:pt x="4198" y="10880"/>
                    <a:pt x="4717" y="11196"/>
                    <a:pt x="5236" y="11524"/>
                  </a:cubicBezTo>
                  <a:cubicBezTo>
                    <a:pt x="6263" y="12178"/>
                    <a:pt x="7335" y="12776"/>
                    <a:pt x="8441" y="13295"/>
                  </a:cubicBezTo>
                  <a:lnTo>
                    <a:pt x="9287" y="13656"/>
                  </a:lnTo>
                  <a:lnTo>
                    <a:pt x="10156" y="13972"/>
                  </a:lnTo>
                  <a:cubicBezTo>
                    <a:pt x="10450" y="14051"/>
                    <a:pt x="10743" y="14141"/>
                    <a:pt x="11036" y="14220"/>
                  </a:cubicBezTo>
                  <a:lnTo>
                    <a:pt x="11939" y="14401"/>
                  </a:lnTo>
                  <a:cubicBezTo>
                    <a:pt x="13135" y="14615"/>
                    <a:pt x="14343" y="14807"/>
                    <a:pt x="15550" y="14897"/>
                  </a:cubicBezTo>
                  <a:cubicBezTo>
                    <a:pt x="15987" y="14930"/>
                    <a:pt x="16427" y="14949"/>
                    <a:pt x="16867" y="14949"/>
                  </a:cubicBezTo>
                  <a:cubicBezTo>
                    <a:pt x="17653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44" y="14187"/>
                  </a:cubicBezTo>
                  <a:cubicBezTo>
                    <a:pt x="21497" y="13927"/>
                    <a:pt x="22072" y="13679"/>
                    <a:pt x="22479" y="13205"/>
                  </a:cubicBezTo>
                  <a:lnTo>
                    <a:pt x="22851" y="12438"/>
                  </a:lnTo>
                  <a:cubicBezTo>
                    <a:pt x="22919" y="12302"/>
                    <a:pt x="22964" y="12167"/>
                    <a:pt x="22998" y="12031"/>
                  </a:cubicBezTo>
                  <a:cubicBezTo>
                    <a:pt x="23020" y="11896"/>
                    <a:pt x="23043" y="11749"/>
                    <a:pt x="23043" y="11614"/>
                  </a:cubicBezTo>
                  <a:cubicBezTo>
                    <a:pt x="23043" y="11038"/>
                    <a:pt x="22975" y="10474"/>
                    <a:pt x="22840" y="9932"/>
                  </a:cubicBezTo>
                  <a:cubicBezTo>
                    <a:pt x="22727" y="9380"/>
                    <a:pt x="22569" y="8838"/>
                    <a:pt x="22377" y="8308"/>
                  </a:cubicBezTo>
                  <a:cubicBezTo>
                    <a:pt x="22185" y="7766"/>
                    <a:pt x="21948" y="7258"/>
                    <a:pt x="21655" y="6773"/>
                  </a:cubicBezTo>
                  <a:lnTo>
                    <a:pt x="21655" y="6773"/>
                  </a:lnTo>
                  <a:cubicBezTo>
                    <a:pt x="21937" y="7258"/>
                    <a:pt x="22174" y="7777"/>
                    <a:pt x="22355" y="8319"/>
                  </a:cubicBezTo>
                  <a:cubicBezTo>
                    <a:pt x="22546" y="8849"/>
                    <a:pt x="22693" y="9391"/>
                    <a:pt x="22817" y="9944"/>
                  </a:cubicBezTo>
                  <a:cubicBezTo>
                    <a:pt x="22941" y="10485"/>
                    <a:pt x="22998" y="11050"/>
                    <a:pt x="22986" y="11614"/>
                  </a:cubicBezTo>
                  <a:cubicBezTo>
                    <a:pt x="22986" y="11749"/>
                    <a:pt x="22964" y="11896"/>
                    <a:pt x="22941" y="12031"/>
                  </a:cubicBezTo>
                  <a:cubicBezTo>
                    <a:pt x="22907" y="12167"/>
                    <a:pt x="22862" y="12291"/>
                    <a:pt x="22795" y="12415"/>
                  </a:cubicBezTo>
                  <a:lnTo>
                    <a:pt x="22434" y="13182"/>
                  </a:lnTo>
                  <a:cubicBezTo>
                    <a:pt x="22039" y="13634"/>
                    <a:pt x="21463" y="13893"/>
                    <a:pt x="20910" y="14119"/>
                  </a:cubicBezTo>
                  <a:cubicBezTo>
                    <a:pt x="20357" y="14345"/>
                    <a:pt x="19770" y="14514"/>
                    <a:pt x="19172" y="14615"/>
                  </a:cubicBezTo>
                  <a:cubicBezTo>
                    <a:pt x="18488" y="14726"/>
                    <a:pt x="17796" y="14781"/>
                    <a:pt x="17100" y="14781"/>
                  </a:cubicBezTo>
                  <a:cubicBezTo>
                    <a:pt x="16592" y="14781"/>
                    <a:pt x="16083" y="14752"/>
                    <a:pt x="15573" y="14694"/>
                  </a:cubicBezTo>
                  <a:cubicBezTo>
                    <a:pt x="14377" y="14570"/>
                    <a:pt x="13192" y="14356"/>
                    <a:pt x="11996" y="14108"/>
                  </a:cubicBezTo>
                  <a:lnTo>
                    <a:pt x="11115" y="13916"/>
                  </a:lnTo>
                  <a:cubicBezTo>
                    <a:pt x="10833" y="13837"/>
                    <a:pt x="10551" y="13735"/>
                    <a:pt x="10269" y="13645"/>
                  </a:cubicBezTo>
                  <a:lnTo>
                    <a:pt x="9434" y="13318"/>
                  </a:lnTo>
                  <a:lnTo>
                    <a:pt x="8610" y="12945"/>
                  </a:lnTo>
                  <a:cubicBezTo>
                    <a:pt x="8069" y="12674"/>
                    <a:pt x="7538" y="12404"/>
                    <a:pt x="7019" y="12099"/>
                  </a:cubicBezTo>
                  <a:cubicBezTo>
                    <a:pt x="6489" y="11806"/>
                    <a:pt x="5970" y="11490"/>
                    <a:pt x="5462" y="11162"/>
                  </a:cubicBezTo>
                  <a:cubicBezTo>
                    <a:pt x="4954" y="10835"/>
                    <a:pt x="4447" y="10508"/>
                    <a:pt x="3950" y="10169"/>
                  </a:cubicBezTo>
                  <a:cubicBezTo>
                    <a:pt x="3702" y="10000"/>
                    <a:pt x="3465" y="9831"/>
                    <a:pt x="3228" y="9639"/>
                  </a:cubicBezTo>
                  <a:cubicBezTo>
                    <a:pt x="3002" y="9447"/>
                    <a:pt x="2765" y="9289"/>
                    <a:pt x="2539" y="9075"/>
                  </a:cubicBezTo>
                  <a:lnTo>
                    <a:pt x="1885" y="8443"/>
                  </a:lnTo>
                  <a:cubicBezTo>
                    <a:pt x="1693" y="8240"/>
                    <a:pt x="1513" y="8014"/>
                    <a:pt x="1355" y="7777"/>
                  </a:cubicBezTo>
                  <a:cubicBezTo>
                    <a:pt x="1039" y="7292"/>
                    <a:pt x="802" y="6750"/>
                    <a:pt x="644" y="6197"/>
                  </a:cubicBezTo>
                  <a:cubicBezTo>
                    <a:pt x="497" y="5633"/>
                    <a:pt x="452" y="5046"/>
                    <a:pt x="520" y="4471"/>
                  </a:cubicBezTo>
                  <a:cubicBezTo>
                    <a:pt x="576" y="3907"/>
                    <a:pt x="802" y="3365"/>
                    <a:pt x="1140" y="2914"/>
                  </a:cubicBezTo>
                  <a:lnTo>
                    <a:pt x="1140" y="2914"/>
                  </a:lnTo>
                  <a:lnTo>
                    <a:pt x="1129" y="2936"/>
                  </a:lnTo>
                  <a:cubicBezTo>
                    <a:pt x="1467" y="2598"/>
                    <a:pt x="1829" y="2282"/>
                    <a:pt x="2224" y="2011"/>
                  </a:cubicBezTo>
                  <a:cubicBezTo>
                    <a:pt x="2607" y="1729"/>
                    <a:pt x="3025" y="1481"/>
                    <a:pt x="3465" y="1277"/>
                  </a:cubicBezTo>
                  <a:cubicBezTo>
                    <a:pt x="3894" y="1074"/>
                    <a:pt x="4345" y="905"/>
                    <a:pt x="4808" y="758"/>
                  </a:cubicBezTo>
                  <a:cubicBezTo>
                    <a:pt x="5270" y="623"/>
                    <a:pt x="5744" y="521"/>
                    <a:pt x="6218" y="442"/>
                  </a:cubicBezTo>
                  <a:cubicBezTo>
                    <a:pt x="6692" y="363"/>
                    <a:pt x="7177" y="307"/>
                    <a:pt x="7663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96" y="318"/>
                  </a:cubicBezTo>
                  <a:cubicBezTo>
                    <a:pt x="11070" y="397"/>
                    <a:pt x="11556" y="420"/>
                    <a:pt x="12041" y="533"/>
                  </a:cubicBezTo>
                  <a:cubicBezTo>
                    <a:pt x="12515" y="657"/>
                    <a:pt x="13000" y="736"/>
                    <a:pt x="13463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53" y="3579"/>
                  </a:cubicBezTo>
                  <a:cubicBezTo>
                    <a:pt x="19060" y="3850"/>
                    <a:pt x="19398" y="4211"/>
                    <a:pt x="19770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2" y="6378"/>
                    <a:pt x="21655" y="6773"/>
                  </a:cubicBezTo>
                  <a:cubicBezTo>
                    <a:pt x="21373" y="6378"/>
                    <a:pt x="21102" y="5960"/>
                    <a:pt x="20786" y="5588"/>
                  </a:cubicBezTo>
                  <a:lnTo>
                    <a:pt x="20301" y="5035"/>
                  </a:lnTo>
                  <a:cubicBezTo>
                    <a:pt x="20143" y="4855"/>
                    <a:pt x="19962" y="4674"/>
                    <a:pt x="19782" y="4516"/>
                  </a:cubicBezTo>
                  <a:cubicBezTo>
                    <a:pt x="19409" y="4189"/>
                    <a:pt x="19071" y="3828"/>
                    <a:pt x="18676" y="3546"/>
                  </a:cubicBezTo>
                  <a:cubicBezTo>
                    <a:pt x="18292" y="3230"/>
                    <a:pt x="17886" y="2948"/>
                    <a:pt x="17480" y="2677"/>
                  </a:cubicBezTo>
                  <a:lnTo>
                    <a:pt x="16859" y="2282"/>
                  </a:lnTo>
                  <a:cubicBezTo>
                    <a:pt x="16645" y="2158"/>
                    <a:pt x="16419" y="2045"/>
                    <a:pt x="16205" y="1932"/>
                  </a:cubicBezTo>
                  <a:lnTo>
                    <a:pt x="15561" y="1582"/>
                  </a:lnTo>
                  <a:lnTo>
                    <a:pt x="14884" y="1289"/>
                  </a:lnTo>
                  <a:cubicBezTo>
                    <a:pt x="14433" y="1086"/>
                    <a:pt x="13970" y="916"/>
                    <a:pt x="13496" y="770"/>
                  </a:cubicBezTo>
                  <a:cubicBezTo>
                    <a:pt x="13034" y="600"/>
                    <a:pt x="12549" y="499"/>
                    <a:pt x="12075" y="375"/>
                  </a:cubicBezTo>
                  <a:cubicBezTo>
                    <a:pt x="11601" y="262"/>
                    <a:pt x="11104" y="217"/>
                    <a:pt x="10608" y="127"/>
                  </a:cubicBezTo>
                  <a:cubicBezTo>
                    <a:pt x="10122" y="70"/>
                    <a:pt x="9637" y="25"/>
                    <a:pt x="9141" y="14"/>
                  </a:cubicBezTo>
                  <a:cubicBezTo>
                    <a:pt x="8854" y="7"/>
                    <a:pt x="8567" y="1"/>
                    <a:pt x="8281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9"/>
            <p:cNvSpPr/>
            <p:nvPr/>
          </p:nvSpPr>
          <p:spPr>
            <a:xfrm>
              <a:off x="1831447" y="3042809"/>
              <a:ext cx="764135" cy="460712"/>
            </a:xfrm>
            <a:custGeom>
              <a:avLst/>
              <a:gdLst/>
              <a:ahLst/>
              <a:cxnLst/>
              <a:rect l="l" t="t" r="r" b="b"/>
              <a:pathLst>
                <a:path w="22265" h="13424" extrusionOk="0">
                  <a:moveTo>
                    <a:pt x="8282" y="0"/>
                  </a:moveTo>
                  <a:cubicBezTo>
                    <a:pt x="7831" y="0"/>
                    <a:pt x="7380" y="15"/>
                    <a:pt x="6929" y="43"/>
                  </a:cubicBezTo>
                  <a:cubicBezTo>
                    <a:pt x="4469" y="235"/>
                    <a:pt x="2573" y="1025"/>
                    <a:pt x="1151" y="2435"/>
                  </a:cubicBezTo>
                  <a:cubicBezTo>
                    <a:pt x="0" y="3936"/>
                    <a:pt x="824" y="6295"/>
                    <a:pt x="1862" y="7367"/>
                  </a:cubicBezTo>
                  <a:cubicBezTo>
                    <a:pt x="2799" y="8382"/>
                    <a:pt x="4243" y="9285"/>
                    <a:pt x="5304" y="9951"/>
                  </a:cubicBezTo>
                  <a:cubicBezTo>
                    <a:pt x="7820" y="11564"/>
                    <a:pt x="9953" y="12523"/>
                    <a:pt x="11680" y="12806"/>
                  </a:cubicBezTo>
                  <a:cubicBezTo>
                    <a:pt x="13421" y="13139"/>
                    <a:pt x="15130" y="13423"/>
                    <a:pt x="16759" y="13423"/>
                  </a:cubicBezTo>
                  <a:cubicBezTo>
                    <a:pt x="17063" y="13423"/>
                    <a:pt x="17363" y="13414"/>
                    <a:pt x="17660" y="13392"/>
                  </a:cubicBezTo>
                  <a:cubicBezTo>
                    <a:pt x="19003" y="13279"/>
                    <a:pt x="20154" y="12952"/>
                    <a:pt x="21170" y="12365"/>
                  </a:cubicBezTo>
                  <a:cubicBezTo>
                    <a:pt x="21328" y="12275"/>
                    <a:pt x="21463" y="12162"/>
                    <a:pt x="21587" y="12027"/>
                  </a:cubicBezTo>
                  <a:cubicBezTo>
                    <a:pt x="21734" y="11745"/>
                    <a:pt x="21858" y="11485"/>
                    <a:pt x="21971" y="11226"/>
                  </a:cubicBezTo>
                  <a:cubicBezTo>
                    <a:pt x="22264" y="10549"/>
                    <a:pt x="21666" y="7761"/>
                    <a:pt x="20786" y="6340"/>
                  </a:cubicBezTo>
                  <a:cubicBezTo>
                    <a:pt x="19184" y="3778"/>
                    <a:pt x="15900" y="1454"/>
                    <a:pt x="12605" y="562"/>
                  </a:cubicBezTo>
                  <a:cubicBezTo>
                    <a:pt x="11804" y="337"/>
                    <a:pt x="10991" y="179"/>
                    <a:pt x="10179" y="88"/>
                  </a:cubicBezTo>
                  <a:cubicBezTo>
                    <a:pt x="9546" y="29"/>
                    <a:pt x="8914" y="0"/>
                    <a:pt x="8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9"/>
            <p:cNvSpPr/>
            <p:nvPr/>
          </p:nvSpPr>
          <p:spPr>
            <a:xfrm>
              <a:off x="1901941" y="3067314"/>
              <a:ext cx="636327" cy="406383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5" y="0"/>
                  </a:moveTo>
                  <a:cubicBezTo>
                    <a:pt x="7193" y="0"/>
                    <a:pt x="6679" y="50"/>
                    <a:pt x="6173" y="153"/>
                  </a:cubicBezTo>
                  <a:cubicBezTo>
                    <a:pt x="5281" y="345"/>
                    <a:pt x="4615" y="1044"/>
                    <a:pt x="3701" y="1202"/>
                  </a:cubicBezTo>
                  <a:cubicBezTo>
                    <a:pt x="2505" y="1417"/>
                    <a:pt x="1490" y="1168"/>
                    <a:pt x="700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102" y="4294"/>
                    <a:pt x="587" y="5208"/>
                  </a:cubicBezTo>
                  <a:cubicBezTo>
                    <a:pt x="1275" y="6495"/>
                    <a:pt x="2460" y="7465"/>
                    <a:pt x="3747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13" y="11674"/>
                  </a:cubicBezTo>
                  <a:cubicBezTo>
                    <a:pt x="12863" y="11783"/>
                    <a:pt x="13388" y="11840"/>
                    <a:pt x="13932" y="11840"/>
                  </a:cubicBezTo>
                  <a:cubicBezTo>
                    <a:pt x="14971" y="11840"/>
                    <a:pt x="16077" y="11629"/>
                    <a:pt x="16848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56" y="6303"/>
                    <a:pt x="16362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66" y="2635"/>
                    <a:pt x="14342" y="2184"/>
                  </a:cubicBezTo>
                  <a:cubicBezTo>
                    <a:pt x="13395" y="1665"/>
                    <a:pt x="12277" y="1225"/>
                    <a:pt x="11262" y="774"/>
                  </a:cubicBezTo>
                  <a:cubicBezTo>
                    <a:pt x="10149" y="280"/>
                    <a:pt x="8929" y="0"/>
                    <a:pt x="770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9"/>
            <p:cNvSpPr/>
            <p:nvPr/>
          </p:nvSpPr>
          <p:spPr>
            <a:xfrm>
              <a:off x="1972091" y="3246807"/>
              <a:ext cx="57795" cy="47705"/>
            </a:xfrm>
            <a:custGeom>
              <a:avLst/>
              <a:gdLst/>
              <a:ahLst/>
              <a:cxnLst/>
              <a:rect l="l" t="t" r="r" b="b"/>
              <a:pathLst>
                <a:path w="1684" h="1390" extrusionOk="0">
                  <a:moveTo>
                    <a:pt x="562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6" y="1333"/>
                    <a:pt x="924" y="1389"/>
                    <a:pt x="1101" y="1389"/>
                  </a:cubicBezTo>
                  <a:cubicBezTo>
                    <a:pt x="1410" y="1389"/>
                    <a:pt x="1683" y="1216"/>
                    <a:pt x="1590" y="813"/>
                  </a:cubicBezTo>
                  <a:cubicBezTo>
                    <a:pt x="1545" y="588"/>
                    <a:pt x="1195" y="204"/>
                    <a:pt x="868" y="68"/>
                  </a:cubicBezTo>
                  <a:cubicBezTo>
                    <a:pt x="748" y="21"/>
                    <a:pt x="647" y="0"/>
                    <a:pt x="5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9"/>
            <p:cNvSpPr/>
            <p:nvPr/>
          </p:nvSpPr>
          <p:spPr>
            <a:xfrm>
              <a:off x="1956063" y="3171715"/>
              <a:ext cx="64419" cy="44650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500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5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9"/>
            <p:cNvSpPr/>
            <p:nvPr/>
          </p:nvSpPr>
          <p:spPr>
            <a:xfrm>
              <a:off x="1935437" y="3211149"/>
              <a:ext cx="71866" cy="36379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63" y="1"/>
                  </a:moveTo>
                  <a:cubicBezTo>
                    <a:pt x="421" y="1"/>
                    <a:pt x="1" y="104"/>
                    <a:pt x="107" y="532"/>
                  </a:cubicBezTo>
                  <a:cubicBezTo>
                    <a:pt x="198" y="918"/>
                    <a:pt x="702" y="1059"/>
                    <a:pt x="1125" y="1059"/>
                  </a:cubicBezTo>
                  <a:cubicBezTo>
                    <a:pt x="1283" y="1059"/>
                    <a:pt x="1430" y="1040"/>
                    <a:pt x="1541" y="1006"/>
                  </a:cubicBezTo>
                  <a:cubicBezTo>
                    <a:pt x="1845" y="916"/>
                    <a:pt x="2094" y="656"/>
                    <a:pt x="1857" y="363"/>
                  </a:cubicBezTo>
                  <a:cubicBezTo>
                    <a:pt x="1845" y="340"/>
                    <a:pt x="1834" y="329"/>
                    <a:pt x="1811" y="318"/>
                  </a:cubicBezTo>
                  <a:cubicBezTo>
                    <a:pt x="1586" y="69"/>
                    <a:pt x="1123" y="13"/>
                    <a:pt x="818" y="2"/>
                  </a:cubicBezTo>
                  <a:cubicBezTo>
                    <a:pt x="800" y="1"/>
                    <a:pt x="782" y="1"/>
                    <a:pt x="76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9"/>
            <p:cNvSpPr/>
            <p:nvPr/>
          </p:nvSpPr>
          <p:spPr>
            <a:xfrm>
              <a:off x="1941821" y="3127339"/>
              <a:ext cx="72415" cy="35247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80" y="1"/>
                  </a:moveTo>
                  <a:cubicBezTo>
                    <a:pt x="1246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46" y="706"/>
                  </a:cubicBezTo>
                  <a:cubicBezTo>
                    <a:pt x="74" y="946"/>
                    <a:pt x="373" y="1026"/>
                    <a:pt x="701" y="1026"/>
                  </a:cubicBezTo>
                  <a:cubicBezTo>
                    <a:pt x="1035" y="1026"/>
                    <a:pt x="1399" y="943"/>
                    <a:pt x="1535" y="864"/>
                  </a:cubicBezTo>
                  <a:cubicBezTo>
                    <a:pt x="2110" y="513"/>
                    <a:pt x="1851" y="1"/>
                    <a:pt x="128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9"/>
            <p:cNvSpPr/>
            <p:nvPr/>
          </p:nvSpPr>
          <p:spPr>
            <a:xfrm>
              <a:off x="2014236" y="3123839"/>
              <a:ext cx="45440" cy="57280"/>
            </a:xfrm>
            <a:custGeom>
              <a:avLst/>
              <a:gdLst/>
              <a:ahLst/>
              <a:cxnLst/>
              <a:rect l="l" t="t" r="r" b="b"/>
              <a:pathLst>
                <a:path w="1324" h="1669" extrusionOk="0">
                  <a:moveTo>
                    <a:pt x="599" y="1"/>
                  </a:moveTo>
                  <a:cubicBezTo>
                    <a:pt x="507" y="1"/>
                    <a:pt x="408" y="40"/>
                    <a:pt x="305" y="131"/>
                  </a:cubicBezTo>
                  <a:cubicBezTo>
                    <a:pt x="294" y="142"/>
                    <a:pt x="283" y="153"/>
                    <a:pt x="283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9" y="1668"/>
                  </a:cubicBezTo>
                  <a:cubicBezTo>
                    <a:pt x="812" y="1668"/>
                    <a:pt x="986" y="1544"/>
                    <a:pt x="1118" y="1304"/>
                  </a:cubicBezTo>
                  <a:cubicBezTo>
                    <a:pt x="1323" y="912"/>
                    <a:pt x="1041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9"/>
            <p:cNvSpPr/>
            <p:nvPr/>
          </p:nvSpPr>
          <p:spPr>
            <a:xfrm>
              <a:off x="2007646" y="3210325"/>
              <a:ext cx="64659" cy="44204"/>
            </a:xfrm>
            <a:custGeom>
              <a:avLst/>
              <a:gdLst/>
              <a:ahLst/>
              <a:cxnLst/>
              <a:rect l="l" t="t" r="r" b="b"/>
              <a:pathLst>
                <a:path w="1884" h="1288" extrusionOk="0">
                  <a:moveTo>
                    <a:pt x="607" y="1"/>
                  </a:moveTo>
                  <a:cubicBezTo>
                    <a:pt x="585" y="1"/>
                    <a:pt x="563" y="1"/>
                    <a:pt x="542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52" y="985"/>
                  </a:cubicBezTo>
                  <a:cubicBezTo>
                    <a:pt x="615" y="1136"/>
                    <a:pt x="1022" y="1287"/>
                    <a:pt x="1357" y="1287"/>
                  </a:cubicBezTo>
                  <a:cubicBezTo>
                    <a:pt x="1647" y="1287"/>
                    <a:pt x="1884" y="1174"/>
                    <a:pt x="1863" y="849"/>
                  </a:cubicBezTo>
                  <a:cubicBezTo>
                    <a:pt x="1820" y="333"/>
                    <a:pt x="1068" y="1"/>
                    <a:pt x="60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9"/>
            <p:cNvSpPr/>
            <p:nvPr/>
          </p:nvSpPr>
          <p:spPr>
            <a:xfrm>
              <a:off x="2360456" y="3270248"/>
              <a:ext cx="73239" cy="3583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6" y="0"/>
                  </a:moveTo>
                  <a:cubicBezTo>
                    <a:pt x="912" y="0"/>
                    <a:pt x="829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5" y="1043"/>
                  </a:cubicBezTo>
                  <a:cubicBezTo>
                    <a:pt x="1748" y="1043"/>
                    <a:pt x="2073" y="935"/>
                    <a:pt x="2111" y="638"/>
                  </a:cubicBezTo>
                  <a:cubicBezTo>
                    <a:pt x="2133" y="412"/>
                    <a:pt x="1896" y="232"/>
                    <a:pt x="1716" y="141"/>
                  </a:cubicBezTo>
                  <a:cubicBezTo>
                    <a:pt x="1489" y="49"/>
                    <a:pt x="1243" y="0"/>
                    <a:pt x="99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9"/>
            <p:cNvSpPr/>
            <p:nvPr/>
          </p:nvSpPr>
          <p:spPr>
            <a:xfrm>
              <a:off x="2217959" y="3226696"/>
              <a:ext cx="85937" cy="35624"/>
            </a:xfrm>
            <a:custGeom>
              <a:avLst/>
              <a:gdLst/>
              <a:ahLst/>
              <a:cxnLst/>
              <a:rect l="l" t="t" r="r" b="b"/>
              <a:pathLst>
                <a:path w="2504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7" y="1019"/>
                    <a:pt x="1344" y="1037"/>
                    <a:pt x="1503" y="1037"/>
                  </a:cubicBezTo>
                  <a:cubicBezTo>
                    <a:pt x="1958" y="1037"/>
                    <a:pt x="2503" y="889"/>
                    <a:pt x="2302" y="361"/>
                  </a:cubicBezTo>
                  <a:cubicBezTo>
                    <a:pt x="2246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9"/>
            <p:cNvSpPr/>
            <p:nvPr/>
          </p:nvSpPr>
          <p:spPr>
            <a:xfrm>
              <a:off x="2047149" y="3326395"/>
              <a:ext cx="87928" cy="42214"/>
            </a:xfrm>
            <a:custGeom>
              <a:avLst/>
              <a:gdLst/>
              <a:ahLst/>
              <a:cxnLst/>
              <a:rect l="l" t="t" r="r" b="b"/>
              <a:pathLst>
                <a:path w="2562" h="1230" extrusionOk="0">
                  <a:moveTo>
                    <a:pt x="576" y="0"/>
                  </a:moveTo>
                  <a:cubicBezTo>
                    <a:pt x="486" y="0"/>
                    <a:pt x="409" y="16"/>
                    <a:pt x="351" y="51"/>
                  </a:cubicBezTo>
                  <a:cubicBezTo>
                    <a:pt x="1" y="266"/>
                    <a:pt x="226" y="627"/>
                    <a:pt x="475" y="819"/>
                  </a:cubicBezTo>
                  <a:cubicBezTo>
                    <a:pt x="644" y="943"/>
                    <a:pt x="836" y="1044"/>
                    <a:pt x="1039" y="1101"/>
                  </a:cubicBezTo>
                  <a:cubicBezTo>
                    <a:pt x="1250" y="1178"/>
                    <a:pt x="1479" y="1229"/>
                    <a:pt x="1674" y="1229"/>
                  </a:cubicBezTo>
                  <a:cubicBezTo>
                    <a:pt x="1791" y="1229"/>
                    <a:pt x="1895" y="1211"/>
                    <a:pt x="1976" y="1169"/>
                  </a:cubicBezTo>
                  <a:cubicBezTo>
                    <a:pt x="2561" y="851"/>
                    <a:pt x="1234" y="0"/>
                    <a:pt x="57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9"/>
            <p:cNvSpPr/>
            <p:nvPr/>
          </p:nvSpPr>
          <p:spPr>
            <a:xfrm>
              <a:off x="2054116" y="3271174"/>
              <a:ext cx="73685" cy="42454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7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9"/>
            <p:cNvSpPr/>
            <p:nvPr/>
          </p:nvSpPr>
          <p:spPr>
            <a:xfrm>
              <a:off x="2131198" y="3332195"/>
              <a:ext cx="88340" cy="45852"/>
            </a:xfrm>
            <a:custGeom>
              <a:avLst/>
              <a:gdLst/>
              <a:ahLst/>
              <a:cxnLst/>
              <a:rect l="l" t="t" r="r" b="b"/>
              <a:pathLst>
                <a:path w="2574" h="1336" extrusionOk="0">
                  <a:moveTo>
                    <a:pt x="429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28" y="1056"/>
                    <a:pt x="734" y="1214"/>
                  </a:cubicBezTo>
                  <a:cubicBezTo>
                    <a:pt x="930" y="1295"/>
                    <a:pt x="1135" y="1336"/>
                    <a:pt x="1340" y="1336"/>
                  </a:cubicBezTo>
                  <a:cubicBezTo>
                    <a:pt x="1477" y="1336"/>
                    <a:pt x="1614" y="1318"/>
                    <a:pt x="1750" y="1282"/>
                  </a:cubicBezTo>
                  <a:cubicBezTo>
                    <a:pt x="2573" y="1004"/>
                    <a:pt x="1159" y="1"/>
                    <a:pt x="42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9"/>
            <p:cNvSpPr/>
            <p:nvPr/>
          </p:nvSpPr>
          <p:spPr>
            <a:xfrm>
              <a:off x="2017736" y="3267708"/>
              <a:ext cx="60369" cy="58378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30" y="1"/>
                  </a:moveTo>
                  <a:cubicBezTo>
                    <a:pt x="492" y="1"/>
                    <a:pt x="454" y="8"/>
                    <a:pt x="418" y="24"/>
                  </a:cubicBezTo>
                  <a:cubicBezTo>
                    <a:pt x="102" y="159"/>
                    <a:pt x="0" y="814"/>
                    <a:pt x="113" y="1186"/>
                  </a:cubicBezTo>
                  <a:cubicBezTo>
                    <a:pt x="169" y="1493"/>
                    <a:pt x="440" y="1700"/>
                    <a:pt x="735" y="1700"/>
                  </a:cubicBezTo>
                  <a:cubicBezTo>
                    <a:pt x="798" y="1700"/>
                    <a:pt x="862" y="1691"/>
                    <a:pt x="925" y="1671"/>
                  </a:cubicBezTo>
                  <a:cubicBezTo>
                    <a:pt x="1758" y="1471"/>
                    <a:pt x="1075" y="1"/>
                    <a:pt x="5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9"/>
            <p:cNvSpPr/>
            <p:nvPr/>
          </p:nvSpPr>
          <p:spPr>
            <a:xfrm>
              <a:off x="2033009" y="3177481"/>
              <a:ext cx="76740" cy="45646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40" y="0"/>
                  </a:moveTo>
                  <a:cubicBezTo>
                    <a:pt x="787" y="0"/>
                    <a:pt x="642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30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8" y="0"/>
                    <a:pt x="940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9"/>
            <p:cNvSpPr/>
            <p:nvPr/>
          </p:nvSpPr>
          <p:spPr>
            <a:xfrm>
              <a:off x="2405758" y="3305460"/>
              <a:ext cx="80995" cy="39262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0" y="0"/>
                  </a:moveTo>
                  <a:cubicBezTo>
                    <a:pt x="772" y="0"/>
                    <a:pt x="454" y="104"/>
                    <a:pt x="283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4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9"/>
            <p:cNvSpPr/>
            <p:nvPr/>
          </p:nvSpPr>
          <p:spPr>
            <a:xfrm>
              <a:off x="2398311" y="3239051"/>
              <a:ext cx="58104" cy="48082"/>
            </a:xfrm>
            <a:custGeom>
              <a:avLst/>
              <a:gdLst/>
              <a:ahLst/>
              <a:cxnLst/>
              <a:rect l="l" t="t" r="r" b="b"/>
              <a:pathLst>
                <a:path w="1693" h="1401" extrusionOk="0">
                  <a:moveTo>
                    <a:pt x="588" y="0"/>
                  </a:moveTo>
                  <a:cubicBezTo>
                    <a:pt x="278" y="0"/>
                    <a:pt x="0" y="174"/>
                    <a:pt x="94" y="577"/>
                  </a:cubicBezTo>
                  <a:cubicBezTo>
                    <a:pt x="150" y="814"/>
                    <a:pt x="500" y="1197"/>
                    <a:pt x="827" y="1333"/>
                  </a:cubicBezTo>
                  <a:cubicBezTo>
                    <a:pt x="946" y="1379"/>
                    <a:pt x="1046" y="1400"/>
                    <a:pt x="1130" y="1400"/>
                  </a:cubicBezTo>
                  <a:cubicBezTo>
                    <a:pt x="1692" y="1400"/>
                    <a:pt x="1509" y="463"/>
                    <a:pt x="1087" y="159"/>
                  </a:cubicBezTo>
                  <a:cubicBezTo>
                    <a:pt x="952" y="57"/>
                    <a:pt x="765" y="0"/>
                    <a:pt x="588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9"/>
            <p:cNvSpPr/>
            <p:nvPr/>
          </p:nvSpPr>
          <p:spPr>
            <a:xfrm>
              <a:off x="2410426" y="3351140"/>
              <a:ext cx="64384" cy="44479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9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3" y="1295"/>
                  </a:cubicBezTo>
                  <a:cubicBezTo>
                    <a:pt x="795" y="1295"/>
                    <a:pt x="906" y="1278"/>
                    <a:pt x="1016" y="1249"/>
                  </a:cubicBezTo>
                  <a:cubicBezTo>
                    <a:pt x="1377" y="1136"/>
                    <a:pt x="1738" y="876"/>
                    <a:pt x="1795" y="617"/>
                  </a:cubicBezTo>
                  <a:cubicBezTo>
                    <a:pt x="1876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9"/>
            <p:cNvSpPr/>
            <p:nvPr/>
          </p:nvSpPr>
          <p:spPr>
            <a:xfrm>
              <a:off x="2332588" y="3304293"/>
              <a:ext cx="71866" cy="36688"/>
            </a:xfrm>
            <a:custGeom>
              <a:avLst/>
              <a:gdLst/>
              <a:ahLst/>
              <a:cxnLst/>
              <a:rect l="l" t="t" r="r" b="b"/>
              <a:pathLst>
                <a:path w="2094" h="1069" extrusionOk="0">
                  <a:moveTo>
                    <a:pt x="956" y="1"/>
                  </a:moveTo>
                  <a:cubicBezTo>
                    <a:pt x="803" y="1"/>
                    <a:pt x="661" y="19"/>
                    <a:pt x="553" y="52"/>
                  </a:cubicBezTo>
                  <a:cubicBezTo>
                    <a:pt x="249" y="154"/>
                    <a:pt x="0" y="402"/>
                    <a:pt x="237" y="707"/>
                  </a:cubicBezTo>
                  <a:cubicBezTo>
                    <a:pt x="249" y="718"/>
                    <a:pt x="260" y="741"/>
                    <a:pt x="282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4" y="1068"/>
                    <a:pt x="1312" y="1069"/>
                    <a:pt x="1331" y="1069"/>
                  </a:cubicBezTo>
                  <a:cubicBezTo>
                    <a:pt x="1673" y="1069"/>
                    <a:pt x="2093" y="965"/>
                    <a:pt x="1986" y="526"/>
                  </a:cubicBezTo>
                  <a:cubicBezTo>
                    <a:pt x="1895" y="144"/>
                    <a:pt x="1383" y="1"/>
                    <a:pt x="95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9"/>
            <p:cNvSpPr/>
            <p:nvPr/>
          </p:nvSpPr>
          <p:spPr>
            <a:xfrm>
              <a:off x="2265081" y="3191689"/>
              <a:ext cx="72552" cy="35178"/>
            </a:xfrm>
            <a:custGeom>
              <a:avLst/>
              <a:gdLst/>
              <a:ahLst/>
              <a:cxnLst/>
              <a:rect l="l" t="t" r="r" b="b"/>
              <a:pathLst>
                <a:path w="2114" h="1025" extrusionOk="0">
                  <a:moveTo>
                    <a:pt x="1412" y="0"/>
                  </a:moveTo>
                  <a:cubicBezTo>
                    <a:pt x="1079" y="0"/>
                    <a:pt x="721" y="83"/>
                    <a:pt x="591" y="162"/>
                  </a:cubicBezTo>
                  <a:cubicBezTo>
                    <a:pt x="0" y="517"/>
                    <a:pt x="278" y="1024"/>
                    <a:pt x="850" y="1024"/>
                  </a:cubicBezTo>
                  <a:cubicBezTo>
                    <a:pt x="880" y="1024"/>
                    <a:pt x="910" y="1023"/>
                    <a:pt x="940" y="1020"/>
                  </a:cubicBezTo>
                  <a:cubicBezTo>
                    <a:pt x="1087" y="997"/>
                    <a:pt x="1245" y="964"/>
                    <a:pt x="1392" y="930"/>
                  </a:cubicBezTo>
                  <a:cubicBezTo>
                    <a:pt x="1742" y="828"/>
                    <a:pt x="2114" y="636"/>
                    <a:pt x="2080" y="320"/>
                  </a:cubicBezTo>
                  <a:cubicBezTo>
                    <a:pt x="2041" y="80"/>
                    <a:pt x="1738" y="0"/>
                    <a:pt x="141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9"/>
            <p:cNvSpPr/>
            <p:nvPr/>
          </p:nvSpPr>
          <p:spPr>
            <a:xfrm>
              <a:off x="2478963" y="3321831"/>
              <a:ext cx="45337" cy="57280"/>
            </a:xfrm>
            <a:custGeom>
              <a:avLst/>
              <a:gdLst/>
              <a:ahLst/>
              <a:cxnLst/>
              <a:rect l="l" t="t" r="r" b="b"/>
              <a:pathLst>
                <a:path w="1321" h="1669" extrusionOk="0">
                  <a:moveTo>
                    <a:pt x="684" y="1"/>
                  </a:moveTo>
                  <a:cubicBezTo>
                    <a:pt x="512" y="1"/>
                    <a:pt x="341" y="125"/>
                    <a:pt x="215" y="365"/>
                  </a:cubicBezTo>
                  <a:cubicBezTo>
                    <a:pt x="0" y="758"/>
                    <a:pt x="288" y="1669"/>
                    <a:pt x="727" y="1669"/>
                  </a:cubicBezTo>
                  <a:cubicBezTo>
                    <a:pt x="818" y="1669"/>
                    <a:pt x="915" y="1630"/>
                    <a:pt x="1016" y="1539"/>
                  </a:cubicBezTo>
                  <a:cubicBezTo>
                    <a:pt x="1028" y="1527"/>
                    <a:pt x="1039" y="1516"/>
                    <a:pt x="1050" y="1505"/>
                  </a:cubicBezTo>
                  <a:cubicBezTo>
                    <a:pt x="1321" y="1223"/>
                    <a:pt x="1298" y="692"/>
                    <a:pt x="1140" y="365"/>
                  </a:cubicBezTo>
                  <a:cubicBezTo>
                    <a:pt x="1018" y="120"/>
                    <a:pt x="851" y="1"/>
                    <a:pt x="68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9"/>
            <p:cNvSpPr/>
            <p:nvPr/>
          </p:nvSpPr>
          <p:spPr>
            <a:xfrm>
              <a:off x="2307054" y="3226799"/>
              <a:ext cx="64659" cy="44513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92" y="1204"/>
                    <a:pt x="1749" y="1103"/>
                  </a:cubicBezTo>
                  <a:cubicBezTo>
                    <a:pt x="1884" y="855"/>
                    <a:pt x="1613" y="471"/>
                    <a:pt x="1433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9"/>
            <p:cNvSpPr/>
            <p:nvPr/>
          </p:nvSpPr>
          <p:spPr>
            <a:xfrm>
              <a:off x="2107586" y="3083856"/>
              <a:ext cx="73205" cy="35796"/>
            </a:xfrm>
            <a:custGeom>
              <a:avLst/>
              <a:gdLst/>
              <a:ahLst/>
              <a:cxnLst/>
              <a:rect l="l" t="t" r="r" b="b"/>
              <a:pathLst>
                <a:path w="2133" h="1043" extrusionOk="0">
                  <a:moveTo>
                    <a:pt x="756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1" y="1042"/>
                    <a:pt x="1294" y="1036"/>
                    <a:pt x="1377" y="1025"/>
                  </a:cubicBezTo>
                  <a:cubicBezTo>
                    <a:pt x="1760" y="935"/>
                    <a:pt x="2133" y="641"/>
                    <a:pt x="1749" y="280"/>
                  </a:cubicBezTo>
                  <a:cubicBezTo>
                    <a:pt x="1586" y="128"/>
                    <a:pt x="1149" y="0"/>
                    <a:pt x="756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9"/>
            <p:cNvSpPr/>
            <p:nvPr/>
          </p:nvSpPr>
          <p:spPr>
            <a:xfrm>
              <a:off x="2192700" y="3131217"/>
              <a:ext cx="85697" cy="35830"/>
            </a:xfrm>
            <a:custGeom>
              <a:avLst/>
              <a:gdLst/>
              <a:ahLst/>
              <a:cxnLst/>
              <a:rect l="l" t="t" r="r" b="b"/>
              <a:pathLst>
                <a:path w="2497" h="1044" extrusionOk="0">
                  <a:moveTo>
                    <a:pt x="1002" y="1"/>
                  </a:moveTo>
                  <a:cubicBezTo>
                    <a:pt x="548" y="1"/>
                    <a:pt x="1" y="142"/>
                    <a:pt x="194" y="672"/>
                  </a:cubicBezTo>
                  <a:cubicBezTo>
                    <a:pt x="262" y="841"/>
                    <a:pt x="431" y="943"/>
                    <a:pt x="668" y="999"/>
                  </a:cubicBezTo>
                  <a:cubicBezTo>
                    <a:pt x="797" y="1030"/>
                    <a:pt x="942" y="1044"/>
                    <a:pt x="1089" y="1044"/>
                  </a:cubicBezTo>
                  <a:cubicBezTo>
                    <a:pt x="1483" y="1044"/>
                    <a:pt x="1892" y="944"/>
                    <a:pt x="2056" y="796"/>
                  </a:cubicBezTo>
                  <a:cubicBezTo>
                    <a:pt x="2496" y="412"/>
                    <a:pt x="1673" y="108"/>
                    <a:pt x="1402" y="40"/>
                  </a:cubicBezTo>
                  <a:cubicBezTo>
                    <a:pt x="1301" y="17"/>
                    <a:pt x="1157" y="1"/>
                    <a:pt x="100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9"/>
            <p:cNvSpPr/>
            <p:nvPr/>
          </p:nvSpPr>
          <p:spPr>
            <a:xfrm>
              <a:off x="2336501" y="3139386"/>
              <a:ext cx="88271" cy="42214"/>
            </a:xfrm>
            <a:custGeom>
              <a:avLst/>
              <a:gdLst/>
              <a:ahLst/>
              <a:cxnLst/>
              <a:rect l="l" t="t" r="r" b="b"/>
              <a:pathLst>
                <a:path w="2572" h="1230" extrusionOk="0">
                  <a:moveTo>
                    <a:pt x="888" y="1"/>
                  </a:moveTo>
                  <a:cubicBezTo>
                    <a:pt x="771" y="1"/>
                    <a:pt x="666" y="19"/>
                    <a:pt x="586" y="61"/>
                  </a:cubicBezTo>
                  <a:cubicBezTo>
                    <a:pt x="0" y="379"/>
                    <a:pt x="1327" y="1230"/>
                    <a:pt x="1985" y="1230"/>
                  </a:cubicBezTo>
                  <a:cubicBezTo>
                    <a:pt x="2075" y="1230"/>
                    <a:pt x="2152" y="1214"/>
                    <a:pt x="2211" y="1179"/>
                  </a:cubicBezTo>
                  <a:cubicBezTo>
                    <a:pt x="2572" y="964"/>
                    <a:pt x="2335" y="603"/>
                    <a:pt x="2087" y="411"/>
                  </a:cubicBezTo>
                  <a:cubicBezTo>
                    <a:pt x="1917" y="287"/>
                    <a:pt x="1726" y="186"/>
                    <a:pt x="1522" y="129"/>
                  </a:cubicBezTo>
                  <a:cubicBezTo>
                    <a:pt x="1311" y="52"/>
                    <a:pt x="1082" y="1"/>
                    <a:pt x="88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9"/>
            <p:cNvSpPr/>
            <p:nvPr/>
          </p:nvSpPr>
          <p:spPr>
            <a:xfrm>
              <a:off x="2343776" y="3194366"/>
              <a:ext cx="73651" cy="42488"/>
            </a:xfrm>
            <a:custGeom>
              <a:avLst/>
              <a:gdLst/>
              <a:ahLst/>
              <a:cxnLst/>
              <a:rect l="l" t="t" r="r" b="b"/>
              <a:pathLst>
                <a:path w="2146" h="1238" extrusionOk="0">
                  <a:moveTo>
                    <a:pt x="720" y="1"/>
                  </a:moveTo>
                  <a:cubicBezTo>
                    <a:pt x="348" y="1"/>
                    <a:pt x="0" y="130"/>
                    <a:pt x="250" y="581"/>
                  </a:cubicBezTo>
                  <a:cubicBezTo>
                    <a:pt x="428" y="913"/>
                    <a:pt x="966" y="1238"/>
                    <a:pt x="1423" y="1238"/>
                  </a:cubicBezTo>
                  <a:cubicBezTo>
                    <a:pt x="1572" y="1238"/>
                    <a:pt x="1713" y="1203"/>
                    <a:pt x="1830" y="1123"/>
                  </a:cubicBezTo>
                  <a:cubicBezTo>
                    <a:pt x="1897" y="1077"/>
                    <a:pt x="1942" y="1010"/>
                    <a:pt x="1988" y="942"/>
                  </a:cubicBezTo>
                  <a:cubicBezTo>
                    <a:pt x="2145" y="570"/>
                    <a:pt x="1423" y="130"/>
                    <a:pt x="1141" y="51"/>
                  </a:cubicBezTo>
                  <a:cubicBezTo>
                    <a:pt x="1022" y="21"/>
                    <a:pt x="869" y="1"/>
                    <a:pt x="72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9"/>
            <p:cNvSpPr/>
            <p:nvPr/>
          </p:nvSpPr>
          <p:spPr>
            <a:xfrm>
              <a:off x="2251730" y="3129948"/>
              <a:ext cx="88614" cy="45817"/>
            </a:xfrm>
            <a:custGeom>
              <a:avLst/>
              <a:gdLst/>
              <a:ahLst/>
              <a:cxnLst/>
              <a:rect l="l" t="t" r="r" b="b"/>
              <a:pathLst>
                <a:path w="2582" h="1335" extrusionOk="0">
                  <a:moveTo>
                    <a:pt x="1242" y="0"/>
                  </a:moveTo>
                  <a:cubicBezTo>
                    <a:pt x="1106" y="0"/>
                    <a:pt x="968" y="18"/>
                    <a:pt x="833" y="54"/>
                  </a:cubicBezTo>
                  <a:cubicBezTo>
                    <a:pt x="1" y="332"/>
                    <a:pt x="1419" y="1335"/>
                    <a:pt x="2152" y="1335"/>
                  </a:cubicBezTo>
                  <a:cubicBezTo>
                    <a:pt x="2374" y="1335"/>
                    <a:pt x="2532" y="1244"/>
                    <a:pt x="2548" y="1014"/>
                  </a:cubicBezTo>
                  <a:cubicBezTo>
                    <a:pt x="2582" y="585"/>
                    <a:pt x="2255" y="280"/>
                    <a:pt x="1848" y="122"/>
                  </a:cubicBezTo>
                  <a:cubicBezTo>
                    <a:pt x="1652" y="41"/>
                    <a:pt x="1448" y="0"/>
                    <a:pt x="124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9"/>
            <p:cNvSpPr/>
            <p:nvPr/>
          </p:nvSpPr>
          <p:spPr>
            <a:xfrm>
              <a:off x="2393094" y="3181908"/>
              <a:ext cx="60335" cy="58378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93" y="1700"/>
                    <a:pt x="1239" y="1700"/>
                  </a:cubicBezTo>
                  <a:cubicBezTo>
                    <a:pt x="1277" y="1700"/>
                    <a:pt x="1315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1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9"/>
            <p:cNvSpPr/>
            <p:nvPr/>
          </p:nvSpPr>
          <p:spPr>
            <a:xfrm>
              <a:off x="2199941" y="3083478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2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9"/>
            <p:cNvSpPr/>
            <p:nvPr/>
          </p:nvSpPr>
          <p:spPr>
            <a:xfrm>
              <a:off x="2061117" y="3134855"/>
              <a:ext cx="80961" cy="39193"/>
            </a:xfrm>
            <a:custGeom>
              <a:avLst/>
              <a:gdLst/>
              <a:ahLst/>
              <a:cxnLst/>
              <a:rect l="l" t="t" r="r" b="b"/>
              <a:pathLst>
                <a:path w="2359" h="1142" extrusionOk="0">
                  <a:moveTo>
                    <a:pt x="946" y="0"/>
                  </a:moveTo>
                  <a:cubicBezTo>
                    <a:pt x="810" y="0"/>
                    <a:pt x="676" y="16"/>
                    <a:pt x="564" y="69"/>
                  </a:cubicBezTo>
                  <a:cubicBezTo>
                    <a:pt x="0" y="340"/>
                    <a:pt x="135" y="904"/>
                    <a:pt x="666" y="1051"/>
                  </a:cubicBezTo>
                  <a:cubicBezTo>
                    <a:pt x="745" y="1074"/>
                    <a:pt x="812" y="1096"/>
                    <a:pt x="880" y="1107"/>
                  </a:cubicBezTo>
                  <a:cubicBezTo>
                    <a:pt x="997" y="1128"/>
                    <a:pt x="1119" y="1141"/>
                    <a:pt x="1241" y="1141"/>
                  </a:cubicBezTo>
                  <a:cubicBezTo>
                    <a:pt x="1576" y="1141"/>
                    <a:pt x="1902" y="1042"/>
                    <a:pt x="2076" y="735"/>
                  </a:cubicBezTo>
                  <a:cubicBezTo>
                    <a:pt x="2358" y="216"/>
                    <a:pt x="1681" y="58"/>
                    <a:pt x="1309" y="24"/>
                  </a:cubicBezTo>
                  <a:cubicBezTo>
                    <a:pt x="1196" y="13"/>
                    <a:pt x="1070" y="0"/>
                    <a:pt x="94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9"/>
            <p:cNvSpPr/>
            <p:nvPr/>
          </p:nvSpPr>
          <p:spPr>
            <a:xfrm>
              <a:off x="2229354" y="3172401"/>
              <a:ext cx="50485" cy="50622"/>
            </a:xfrm>
            <a:custGeom>
              <a:avLst/>
              <a:gdLst/>
              <a:ahLst/>
              <a:cxnLst/>
              <a:rect l="l" t="t" r="r" b="b"/>
              <a:pathLst>
                <a:path w="1471" h="1475" extrusionOk="0">
                  <a:moveTo>
                    <a:pt x="991" y="1"/>
                  </a:moveTo>
                  <a:cubicBezTo>
                    <a:pt x="781" y="1"/>
                    <a:pt x="548" y="93"/>
                    <a:pt x="402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40" y="499"/>
                  </a:cubicBezTo>
                  <a:cubicBezTo>
                    <a:pt x="1471" y="143"/>
                    <a:pt x="1250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9"/>
            <p:cNvSpPr/>
            <p:nvPr/>
          </p:nvSpPr>
          <p:spPr>
            <a:xfrm>
              <a:off x="2263468" y="3397129"/>
              <a:ext cx="67610" cy="42145"/>
            </a:xfrm>
            <a:custGeom>
              <a:avLst/>
              <a:gdLst/>
              <a:ahLst/>
              <a:cxnLst/>
              <a:rect l="l" t="t" r="r" b="b"/>
              <a:pathLst>
                <a:path w="1970" h="1228" extrusionOk="0">
                  <a:moveTo>
                    <a:pt x="862" y="0"/>
                  </a:moveTo>
                  <a:cubicBezTo>
                    <a:pt x="471" y="0"/>
                    <a:pt x="1" y="273"/>
                    <a:pt x="164" y="710"/>
                  </a:cubicBezTo>
                  <a:cubicBezTo>
                    <a:pt x="254" y="958"/>
                    <a:pt x="660" y="1161"/>
                    <a:pt x="1033" y="1218"/>
                  </a:cubicBezTo>
                  <a:cubicBezTo>
                    <a:pt x="1092" y="1224"/>
                    <a:pt x="1151" y="1228"/>
                    <a:pt x="1207" y="1228"/>
                  </a:cubicBezTo>
                  <a:cubicBezTo>
                    <a:pt x="1441" y="1228"/>
                    <a:pt x="1644" y="1167"/>
                    <a:pt x="1743" y="1003"/>
                  </a:cubicBezTo>
                  <a:cubicBezTo>
                    <a:pt x="1969" y="620"/>
                    <a:pt x="1326" y="67"/>
                    <a:pt x="987" y="10"/>
                  </a:cubicBezTo>
                  <a:cubicBezTo>
                    <a:pt x="947" y="4"/>
                    <a:pt x="905" y="0"/>
                    <a:pt x="8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9"/>
            <p:cNvSpPr/>
            <p:nvPr/>
          </p:nvSpPr>
          <p:spPr>
            <a:xfrm>
              <a:off x="2074261" y="3222371"/>
              <a:ext cx="67816" cy="39228"/>
            </a:xfrm>
            <a:custGeom>
              <a:avLst/>
              <a:gdLst/>
              <a:ahLst/>
              <a:cxnLst/>
              <a:rect l="l" t="t" r="r" b="b"/>
              <a:pathLst>
                <a:path w="1976" h="1143" extrusionOk="0">
                  <a:moveTo>
                    <a:pt x="1207" y="1"/>
                  </a:moveTo>
                  <a:cubicBezTo>
                    <a:pt x="753" y="1"/>
                    <a:pt x="74" y="223"/>
                    <a:pt x="35" y="690"/>
                  </a:cubicBezTo>
                  <a:cubicBezTo>
                    <a:pt x="0" y="1049"/>
                    <a:pt x="270" y="1142"/>
                    <a:pt x="549" y="1142"/>
                  </a:cubicBezTo>
                  <a:cubicBezTo>
                    <a:pt x="640" y="1142"/>
                    <a:pt x="731" y="1133"/>
                    <a:pt x="813" y="1119"/>
                  </a:cubicBezTo>
                  <a:cubicBezTo>
                    <a:pt x="1118" y="1063"/>
                    <a:pt x="1558" y="938"/>
                    <a:pt x="1750" y="656"/>
                  </a:cubicBezTo>
                  <a:cubicBezTo>
                    <a:pt x="1761" y="634"/>
                    <a:pt x="1772" y="622"/>
                    <a:pt x="1784" y="600"/>
                  </a:cubicBezTo>
                  <a:cubicBezTo>
                    <a:pt x="1975" y="261"/>
                    <a:pt x="1693" y="58"/>
                    <a:pt x="1377" y="13"/>
                  </a:cubicBezTo>
                  <a:cubicBezTo>
                    <a:pt x="1326" y="5"/>
                    <a:pt x="1269" y="1"/>
                    <a:pt x="1207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9"/>
            <p:cNvSpPr/>
            <p:nvPr/>
          </p:nvSpPr>
          <p:spPr>
            <a:xfrm>
              <a:off x="2337359" y="3434709"/>
              <a:ext cx="72724" cy="33256"/>
            </a:xfrm>
            <a:custGeom>
              <a:avLst/>
              <a:gdLst/>
              <a:ahLst/>
              <a:cxnLst/>
              <a:rect l="l" t="t" r="r" b="b"/>
              <a:pathLst>
                <a:path w="2119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91" y="969"/>
                    <a:pt x="1238" y="969"/>
                  </a:cubicBezTo>
                  <a:cubicBezTo>
                    <a:pt x="1870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9"/>
            <p:cNvSpPr/>
            <p:nvPr/>
          </p:nvSpPr>
          <p:spPr>
            <a:xfrm>
              <a:off x="2139332" y="3134444"/>
              <a:ext cx="44513" cy="5704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5" y="0"/>
                  </a:moveTo>
                  <a:cubicBezTo>
                    <a:pt x="367" y="0"/>
                    <a:pt x="195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9" y="0"/>
                    <a:pt x="55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9"/>
            <p:cNvSpPr/>
            <p:nvPr/>
          </p:nvSpPr>
          <p:spPr>
            <a:xfrm>
              <a:off x="2277196" y="3328352"/>
              <a:ext cx="62394" cy="48391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54" y="1"/>
                  </a:moveTo>
                  <a:cubicBezTo>
                    <a:pt x="998" y="1"/>
                    <a:pt x="522" y="251"/>
                    <a:pt x="362" y="446"/>
                  </a:cubicBezTo>
                  <a:cubicBezTo>
                    <a:pt x="215" y="638"/>
                    <a:pt x="1" y="1055"/>
                    <a:pt x="181" y="1281"/>
                  </a:cubicBezTo>
                  <a:cubicBezTo>
                    <a:pt x="239" y="1358"/>
                    <a:pt x="345" y="1410"/>
                    <a:pt x="508" y="1410"/>
                  </a:cubicBezTo>
                  <a:cubicBezTo>
                    <a:pt x="536" y="1410"/>
                    <a:pt x="567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51" y="98"/>
                    <a:pt x="1576" y="1"/>
                    <a:pt x="135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9"/>
            <p:cNvSpPr/>
            <p:nvPr/>
          </p:nvSpPr>
          <p:spPr>
            <a:xfrm>
              <a:off x="2333755" y="3345923"/>
              <a:ext cx="72038" cy="38782"/>
            </a:xfrm>
            <a:custGeom>
              <a:avLst/>
              <a:gdLst/>
              <a:ahLst/>
              <a:cxnLst/>
              <a:rect l="l" t="t" r="r" b="b"/>
              <a:pathLst>
                <a:path w="2099" h="1130" extrusionOk="0">
                  <a:moveTo>
                    <a:pt x="1502" y="0"/>
                  </a:moveTo>
                  <a:cubicBezTo>
                    <a:pt x="1059" y="0"/>
                    <a:pt x="491" y="240"/>
                    <a:pt x="327" y="453"/>
                  </a:cubicBezTo>
                  <a:cubicBezTo>
                    <a:pt x="0" y="859"/>
                    <a:pt x="406" y="1096"/>
                    <a:pt x="801" y="1130"/>
                  </a:cubicBezTo>
                  <a:cubicBezTo>
                    <a:pt x="1129" y="1119"/>
                    <a:pt x="1444" y="1028"/>
                    <a:pt x="1727" y="859"/>
                  </a:cubicBezTo>
                  <a:cubicBezTo>
                    <a:pt x="1896" y="746"/>
                    <a:pt x="2099" y="521"/>
                    <a:pt x="2043" y="306"/>
                  </a:cubicBezTo>
                  <a:cubicBezTo>
                    <a:pt x="1980" y="84"/>
                    <a:pt x="1763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9"/>
            <p:cNvSpPr/>
            <p:nvPr/>
          </p:nvSpPr>
          <p:spPr>
            <a:xfrm>
              <a:off x="2028170" y="3096966"/>
              <a:ext cx="82608" cy="37615"/>
            </a:xfrm>
            <a:custGeom>
              <a:avLst/>
              <a:gdLst/>
              <a:ahLst/>
              <a:cxnLst/>
              <a:rect l="l" t="t" r="r" b="b"/>
              <a:pathLst>
                <a:path w="2407" h="1096" extrusionOk="0">
                  <a:moveTo>
                    <a:pt x="1711" y="1"/>
                  </a:moveTo>
                  <a:cubicBezTo>
                    <a:pt x="1455" y="1"/>
                    <a:pt x="1182" y="63"/>
                    <a:pt x="1028" y="124"/>
                  </a:cubicBezTo>
                  <a:cubicBezTo>
                    <a:pt x="768" y="237"/>
                    <a:pt x="1" y="654"/>
                    <a:pt x="497" y="970"/>
                  </a:cubicBezTo>
                  <a:cubicBezTo>
                    <a:pt x="619" y="1053"/>
                    <a:pt x="851" y="1096"/>
                    <a:pt x="1109" y="1096"/>
                  </a:cubicBezTo>
                  <a:cubicBezTo>
                    <a:pt x="1377" y="1096"/>
                    <a:pt x="1673" y="1051"/>
                    <a:pt x="1908" y="959"/>
                  </a:cubicBezTo>
                  <a:cubicBezTo>
                    <a:pt x="2111" y="869"/>
                    <a:pt x="2269" y="745"/>
                    <a:pt x="2314" y="564"/>
                  </a:cubicBezTo>
                  <a:cubicBezTo>
                    <a:pt x="2407" y="127"/>
                    <a:pt x="2076" y="1"/>
                    <a:pt x="171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9"/>
            <p:cNvSpPr/>
            <p:nvPr/>
          </p:nvSpPr>
          <p:spPr>
            <a:xfrm>
              <a:off x="2205570" y="3359034"/>
              <a:ext cx="70493" cy="33222"/>
            </a:xfrm>
            <a:custGeom>
              <a:avLst/>
              <a:gdLst/>
              <a:ahLst/>
              <a:cxnLst/>
              <a:rect l="l" t="t" r="r" b="b"/>
              <a:pathLst>
                <a:path w="2054" h="968" extrusionOk="0">
                  <a:moveTo>
                    <a:pt x="1181" y="1"/>
                  </a:moveTo>
                  <a:cubicBezTo>
                    <a:pt x="997" y="1"/>
                    <a:pt x="820" y="33"/>
                    <a:pt x="643" y="82"/>
                  </a:cubicBezTo>
                  <a:cubicBezTo>
                    <a:pt x="350" y="184"/>
                    <a:pt x="0" y="443"/>
                    <a:pt x="260" y="759"/>
                  </a:cubicBezTo>
                  <a:cubicBezTo>
                    <a:pt x="395" y="921"/>
                    <a:pt x="642" y="967"/>
                    <a:pt x="885" y="967"/>
                  </a:cubicBezTo>
                  <a:cubicBezTo>
                    <a:pt x="1066" y="967"/>
                    <a:pt x="1246" y="941"/>
                    <a:pt x="1377" y="917"/>
                  </a:cubicBezTo>
                  <a:cubicBezTo>
                    <a:pt x="1580" y="895"/>
                    <a:pt x="1806" y="883"/>
                    <a:pt x="1873" y="691"/>
                  </a:cubicBezTo>
                  <a:cubicBezTo>
                    <a:pt x="2054" y="285"/>
                    <a:pt x="1602" y="3"/>
                    <a:pt x="1264" y="3"/>
                  </a:cubicBezTo>
                  <a:cubicBezTo>
                    <a:pt x="1236" y="2"/>
                    <a:pt x="1209" y="1"/>
                    <a:pt x="118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9"/>
            <p:cNvSpPr/>
            <p:nvPr/>
          </p:nvSpPr>
          <p:spPr>
            <a:xfrm>
              <a:off x="2355823" y="3382714"/>
              <a:ext cx="69223" cy="46469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4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9"/>
            <p:cNvSpPr/>
            <p:nvPr/>
          </p:nvSpPr>
          <p:spPr>
            <a:xfrm>
              <a:off x="2217101" y="3289536"/>
              <a:ext cx="85731" cy="43930"/>
            </a:xfrm>
            <a:custGeom>
              <a:avLst/>
              <a:gdLst/>
              <a:ahLst/>
              <a:cxnLst/>
              <a:rect l="l" t="t" r="r" b="b"/>
              <a:pathLst>
                <a:path w="2498" h="1280" extrusionOk="0">
                  <a:moveTo>
                    <a:pt x="1029" y="0"/>
                  </a:moveTo>
                  <a:cubicBezTo>
                    <a:pt x="807" y="0"/>
                    <a:pt x="600" y="74"/>
                    <a:pt x="443" y="257"/>
                  </a:cubicBezTo>
                  <a:cubicBezTo>
                    <a:pt x="1" y="751"/>
                    <a:pt x="1199" y="1280"/>
                    <a:pt x="1906" y="1280"/>
                  </a:cubicBezTo>
                  <a:cubicBezTo>
                    <a:pt x="2265" y="1280"/>
                    <a:pt x="2498" y="1144"/>
                    <a:pt x="2327" y="798"/>
                  </a:cubicBezTo>
                  <a:cubicBezTo>
                    <a:pt x="2158" y="494"/>
                    <a:pt x="1887" y="257"/>
                    <a:pt x="1571" y="121"/>
                  </a:cubicBezTo>
                  <a:cubicBezTo>
                    <a:pt x="1392" y="46"/>
                    <a:pt x="1206" y="0"/>
                    <a:pt x="102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9"/>
            <p:cNvSpPr/>
            <p:nvPr/>
          </p:nvSpPr>
          <p:spPr>
            <a:xfrm>
              <a:off x="2180001" y="3176554"/>
              <a:ext cx="57177" cy="59408"/>
            </a:xfrm>
            <a:custGeom>
              <a:avLst/>
              <a:gdLst/>
              <a:ahLst/>
              <a:cxnLst/>
              <a:rect l="l" t="t" r="r" b="b"/>
              <a:pathLst>
                <a:path w="1666" h="1731" extrusionOk="0">
                  <a:moveTo>
                    <a:pt x="701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203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4" y="1730"/>
                    <a:pt x="1665" y="81"/>
                    <a:pt x="779" y="5"/>
                  </a:cubicBezTo>
                  <a:cubicBezTo>
                    <a:pt x="753" y="2"/>
                    <a:pt x="726" y="1"/>
                    <a:pt x="70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9"/>
            <p:cNvSpPr/>
            <p:nvPr/>
          </p:nvSpPr>
          <p:spPr>
            <a:xfrm>
              <a:off x="2431876" y="3388171"/>
              <a:ext cx="75779" cy="50588"/>
            </a:xfrm>
            <a:custGeom>
              <a:avLst/>
              <a:gdLst/>
              <a:ahLst/>
              <a:cxnLst/>
              <a:rect l="l" t="t" r="r" b="b"/>
              <a:pathLst>
                <a:path w="2208" h="1474" extrusionOk="0">
                  <a:moveTo>
                    <a:pt x="1856" y="0"/>
                  </a:moveTo>
                  <a:cubicBezTo>
                    <a:pt x="1246" y="0"/>
                    <a:pt x="0" y="983"/>
                    <a:pt x="639" y="1400"/>
                  </a:cubicBezTo>
                  <a:cubicBezTo>
                    <a:pt x="721" y="1451"/>
                    <a:pt x="820" y="1473"/>
                    <a:pt x="925" y="1473"/>
                  </a:cubicBezTo>
                  <a:cubicBezTo>
                    <a:pt x="1212" y="1473"/>
                    <a:pt x="1546" y="1308"/>
                    <a:pt x="1711" y="1118"/>
                  </a:cubicBezTo>
                  <a:cubicBezTo>
                    <a:pt x="1892" y="914"/>
                    <a:pt x="2208" y="553"/>
                    <a:pt x="2163" y="249"/>
                  </a:cubicBezTo>
                  <a:cubicBezTo>
                    <a:pt x="2141" y="73"/>
                    <a:pt x="2022" y="0"/>
                    <a:pt x="185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9"/>
            <p:cNvSpPr/>
            <p:nvPr/>
          </p:nvSpPr>
          <p:spPr>
            <a:xfrm>
              <a:off x="2277573" y="3262903"/>
              <a:ext cx="80583" cy="41321"/>
            </a:xfrm>
            <a:custGeom>
              <a:avLst/>
              <a:gdLst/>
              <a:ahLst/>
              <a:cxnLst/>
              <a:rect l="l" t="t" r="r" b="b"/>
              <a:pathLst>
                <a:path w="2348" h="1204" extrusionOk="0">
                  <a:moveTo>
                    <a:pt x="1540" y="0"/>
                  </a:moveTo>
                  <a:cubicBezTo>
                    <a:pt x="1364" y="0"/>
                    <a:pt x="1176" y="48"/>
                    <a:pt x="1016" y="96"/>
                  </a:cubicBezTo>
                  <a:cubicBezTo>
                    <a:pt x="644" y="186"/>
                    <a:pt x="1" y="446"/>
                    <a:pt x="362" y="920"/>
                  </a:cubicBezTo>
                  <a:cubicBezTo>
                    <a:pt x="527" y="1130"/>
                    <a:pt x="765" y="1203"/>
                    <a:pt x="1015" y="1203"/>
                  </a:cubicBezTo>
                  <a:cubicBezTo>
                    <a:pt x="1209" y="1203"/>
                    <a:pt x="1410" y="1159"/>
                    <a:pt x="1592" y="1100"/>
                  </a:cubicBezTo>
                  <a:cubicBezTo>
                    <a:pt x="1671" y="1078"/>
                    <a:pt x="1739" y="1044"/>
                    <a:pt x="1795" y="1021"/>
                  </a:cubicBezTo>
                  <a:cubicBezTo>
                    <a:pt x="2303" y="784"/>
                    <a:pt x="2348" y="209"/>
                    <a:pt x="1750" y="28"/>
                  </a:cubicBezTo>
                  <a:cubicBezTo>
                    <a:pt x="1684" y="8"/>
                    <a:pt x="1613" y="0"/>
                    <a:pt x="154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9"/>
            <p:cNvSpPr/>
            <p:nvPr/>
          </p:nvSpPr>
          <p:spPr>
            <a:xfrm>
              <a:off x="2297479" y="3379248"/>
              <a:ext cx="57726" cy="47911"/>
            </a:xfrm>
            <a:custGeom>
              <a:avLst/>
              <a:gdLst/>
              <a:ahLst/>
              <a:cxnLst/>
              <a:rect l="l" t="t" r="r" b="b"/>
              <a:pathLst>
                <a:path w="1682" h="1396" extrusionOk="0">
                  <a:moveTo>
                    <a:pt x="561" y="0"/>
                  </a:moveTo>
                  <a:cubicBezTo>
                    <a:pt x="1" y="0"/>
                    <a:pt x="182" y="928"/>
                    <a:pt x="594" y="1242"/>
                  </a:cubicBezTo>
                  <a:cubicBezTo>
                    <a:pt x="733" y="1340"/>
                    <a:pt x="921" y="1395"/>
                    <a:pt x="1097" y="1395"/>
                  </a:cubicBezTo>
                  <a:cubicBezTo>
                    <a:pt x="1407" y="1395"/>
                    <a:pt x="1681" y="1224"/>
                    <a:pt x="1587" y="813"/>
                  </a:cubicBezTo>
                  <a:cubicBezTo>
                    <a:pt x="1542" y="588"/>
                    <a:pt x="1193" y="204"/>
                    <a:pt x="865" y="69"/>
                  </a:cubicBezTo>
                  <a:cubicBezTo>
                    <a:pt x="746" y="21"/>
                    <a:pt x="645" y="0"/>
                    <a:pt x="56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9"/>
            <p:cNvSpPr/>
            <p:nvPr/>
          </p:nvSpPr>
          <p:spPr>
            <a:xfrm>
              <a:off x="2089671" y="3296434"/>
              <a:ext cx="64419" cy="44616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500" y="168"/>
                    <a:pt x="138" y="428"/>
                    <a:pt x="82" y="687"/>
                  </a:cubicBezTo>
                  <a:cubicBezTo>
                    <a:pt x="0" y="1095"/>
                    <a:pt x="392" y="1300"/>
                    <a:pt x="755" y="1300"/>
                  </a:cubicBezTo>
                  <a:cubicBezTo>
                    <a:pt x="843" y="1300"/>
                    <a:pt x="930" y="1287"/>
                    <a:pt x="1007" y="1263"/>
                  </a:cubicBezTo>
                  <a:cubicBezTo>
                    <a:pt x="1335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9"/>
            <p:cNvSpPr/>
            <p:nvPr/>
          </p:nvSpPr>
          <p:spPr>
            <a:xfrm>
              <a:off x="2104463" y="3193577"/>
              <a:ext cx="72450" cy="35212"/>
            </a:xfrm>
            <a:custGeom>
              <a:avLst/>
              <a:gdLst/>
              <a:ahLst/>
              <a:cxnLst/>
              <a:rect l="l" t="t" r="r" b="b"/>
              <a:pathLst>
                <a:path w="2111" h="1026" extrusionOk="0">
                  <a:moveTo>
                    <a:pt x="1280" y="0"/>
                  </a:moveTo>
                  <a:cubicBezTo>
                    <a:pt x="1246" y="0"/>
                    <a:pt x="1211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80" y="946"/>
                    <a:pt x="382" y="1026"/>
                    <a:pt x="710" y="1026"/>
                  </a:cubicBezTo>
                  <a:cubicBezTo>
                    <a:pt x="1044" y="1026"/>
                    <a:pt x="1405" y="943"/>
                    <a:pt x="1536" y="863"/>
                  </a:cubicBezTo>
                  <a:cubicBezTo>
                    <a:pt x="2110" y="512"/>
                    <a:pt x="1852" y="0"/>
                    <a:pt x="128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9"/>
            <p:cNvSpPr/>
            <p:nvPr/>
          </p:nvSpPr>
          <p:spPr>
            <a:xfrm>
              <a:off x="2407715" y="3408695"/>
              <a:ext cx="45405" cy="57211"/>
            </a:xfrm>
            <a:custGeom>
              <a:avLst/>
              <a:gdLst/>
              <a:ahLst/>
              <a:cxnLst/>
              <a:rect l="l" t="t" r="r" b="b"/>
              <a:pathLst>
                <a:path w="1323" h="1667" extrusionOk="0">
                  <a:moveTo>
                    <a:pt x="603" y="1"/>
                  </a:moveTo>
                  <a:cubicBezTo>
                    <a:pt x="510" y="1"/>
                    <a:pt x="409" y="41"/>
                    <a:pt x="305" y="136"/>
                  </a:cubicBezTo>
                  <a:lnTo>
                    <a:pt x="282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304" y="1545"/>
                    <a:pt x="472" y="1666"/>
                    <a:pt x="642" y="1666"/>
                  </a:cubicBezTo>
                  <a:cubicBezTo>
                    <a:pt x="814" y="1666"/>
                    <a:pt x="987" y="1542"/>
                    <a:pt x="1118" y="1298"/>
                  </a:cubicBezTo>
                  <a:cubicBezTo>
                    <a:pt x="1322" y="907"/>
                    <a:pt x="1043" y="1"/>
                    <a:pt x="60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9"/>
            <p:cNvSpPr/>
            <p:nvPr/>
          </p:nvSpPr>
          <p:spPr>
            <a:xfrm>
              <a:off x="2157522" y="3321179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9" y="1"/>
                  </a:moveTo>
                  <a:cubicBezTo>
                    <a:pt x="1025" y="1"/>
                    <a:pt x="613" y="101"/>
                    <a:pt x="441" y="249"/>
                  </a:cubicBezTo>
                  <a:cubicBezTo>
                    <a:pt x="1" y="632"/>
                    <a:pt x="825" y="937"/>
                    <a:pt x="1107" y="1005"/>
                  </a:cubicBezTo>
                  <a:cubicBezTo>
                    <a:pt x="1207" y="1028"/>
                    <a:pt x="1351" y="1044"/>
                    <a:pt x="1506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6" y="1"/>
                    <a:pt x="141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9"/>
            <p:cNvSpPr/>
            <p:nvPr/>
          </p:nvSpPr>
          <p:spPr>
            <a:xfrm>
              <a:off x="2109131" y="3238502"/>
              <a:ext cx="65483" cy="53917"/>
            </a:xfrm>
            <a:custGeom>
              <a:avLst/>
              <a:gdLst/>
              <a:ahLst/>
              <a:cxnLst/>
              <a:rect l="l" t="t" r="r" b="b"/>
              <a:pathLst>
                <a:path w="1908" h="1571" extrusionOk="0">
                  <a:moveTo>
                    <a:pt x="1447" y="1"/>
                  </a:moveTo>
                  <a:cubicBezTo>
                    <a:pt x="1122" y="1"/>
                    <a:pt x="664" y="351"/>
                    <a:pt x="531" y="547"/>
                  </a:cubicBezTo>
                  <a:cubicBezTo>
                    <a:pt x="296" y="867"/>
                    <a:pt x="1" y="1570"/>
                    <a:pt x="579" y="1570"/>
                  </a:cubicBezTo>
                  <a:cubicBezTo>
                    <a:pt x="612" y="1570"/>
                    <a:pt x="649" y="1568"/>
                    <a:pt x="689" y="1563"/>
                  </a:cubicBezTo>
                  <a:cubicBezTo>
                    <a:pt x="1185" y="1495"/>
                    <a:pt x="1907" y="863"/>
                    <a:pt x="1772" y="299"/>
                  </a:cubicBezTo>
                  <a:cubicBezTo>
                    <a:pt x="1761" y="209"/>
                    <a:pt x="1727" y="141"/>
                    <a:pt x="1670" y="85"/>
                  </a:cubicBezTo>
                  <a:cubicBezTo>
                    <a:pt x="1611" y="25"/>
                    <a:pt x="1534" y="1"/>
                    <a:pt x="144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9"/>
            <p:cNvSpPr/>
            <p:nvPr/>
          </p:nvSpPr>
          <p:spPr>
            <a:xfrm>
              <a:off x="2152889" y="3268497"/>
              <a:ext cx="60369" cy="58344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31" y="0"/>
                  </a:moveTo>
                  <a:cubicBezTo>
                    <a:pt x="492" y="0"/>
                    <a:pt x="454" y="8"/>
                    <a:pt x="418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9" y="1700"/>
                    <a:pt x="735" y="1700"/>
                  </a:cubicBezTo>
                  <a:cubicBezTo>
                    <a:pt x="798" y="1700"/>
                    <a:pt x="862" y="1691"/>
                    <a:pt x="926" y="1671"/>
                  </a:cubicBezTo>
                  <a:cubicBezTo>
                    <a:pt x="1758" y="1470"/>
                    <a:pt x="1075" y="0"/>
                    <a:pt x="53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9"/>
            <p:cNvSpPr/>
            <p:nvPr/>
          </p:nvSpPr>
          <p:spPr>
            <a:xfrm>
              <a:off x="2162361" y="3246224"/>
              <a:ext cx="76637" cy="45852"/>
            </a:xfrm>
            <a:custGeom>
              <a:avLst/>
              <a:gdLst/>
              <a:ahLst/>
              <a:cxnLst/>
              <a:rect l="l" t="t" r="r" b="b"/>
              <a:pathLst>
                <a:path w="2233" h="1336" extrusionOk="0">
                  <a:moveTo>
                    <a:pt x="938" y="1"/>
                  </a:moveTo>
                  <a:cubicBezTo>
                    <a:pt x="785" y="1"/>
                    <a:pt x="642" y="38"/>
                    <a:pt x="537" y="131"/>
                  </a:cubicBezTo>
                  <a:cubicBezTo>
                    <a:pt x="0" y="608"/>
                    <a:pt x="1201" y="1335"/>
                    <a:pt x="1850" y="1335"/>
                  </a:cubicBezTo>
                  <a:cubicBezTo>
                    <a:pt x="2074" y="1335"/>
                    <a:pt x="2232" y="1248"/>
                    <a:pt x="2229" y="1033"/>
                  </a:cubicBezTo>
                  <a:cubicBezTo>
                    <a:pt x="2218" y="729"/>
                    <a:pt x="1857" y="424"/>
                    <a:pt x="1643" y="243"/>
                  </a:cubicBezTo>
                  <a:cubicBezTo>
                    <a:pt x="1480" y="109"/>
                    <a:pt x="1196" y="1"/>
                    <a:pt x="93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9"/>
            <p:cNvSpPr/>
            <p:nvPr/>
          </p:nvSpPr>
          <p:spPr>
            <a:xfrm>
              <a:off x="1835703" y="3342835"/>
              <a:ext cx="21107" cy="1764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7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6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9"/>
            <p:cNvSpPr/>
            <p:nvPr/>
          </p:nvSpPr>
          <p:spPr>
            <a:xfrm>
              <a:off x="1841126" y="3409827"/>
              <a:ext cx="20935" cy="17881"/>
            </a:xfrm>
            <a:custGeom>
              <a:avLst/>
              <a:gdLst/>
              <a:ahLst/>
              <a:cxnLst/>
              <a:rect l="l" t="t" r="r" b="b"/>
              <a:pathLst>
                <a:path w="610" h="521" extrusionOk="0">
                  <a:moveTo>
                    <a:pt x="337" y="1"/>
                  </a:moveTo>
                  <a:cubicBezTo>
                    <a:pt x="330" y="1"/>
                    <a:pt x="323" y="1"/>
                    <a:pt x="317" y="1"/>
                  </a:cubicBezTo>
                  <a:cubicBezTo>
                    <a:pt x="1" y="58"/>
                    <a:pt x="34" y="520"/>
                    <a:pt x="362" y="520"/>
                  </a:cubicBezTo>
                  <a:cubicBezTo>
                    <a:pt x="497" y="509"/>
                    <a:pt x="610" y="385"/>
                    <a:pt x="599" y="238"/>
                  </a:cubicBezTo>
                  <a:cubicBezTo>
                    <a:pt x="588" y="109"/>
                    <a:pt x="475" y="1"/>
                    <a:pt x="33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9"/>
            <p:cNvSpPr/>
            <p:nvPr/>
          </p:nvSpPr>
          <p:spPr>
            <a:xfrm>
              <a:off x="1871739" y="3373826"/>
              <a:ext cx="21210" cy="17640"/>
            </a:xfrm>
            <a:custGeom>
              <a:avLst/>
              <a:gdLst/>
              <a:ahLst/>
              <a:cxnLst/>
              <a:rect l="l" t="t" r="r" b="b"/>
              <a:pathLst>
                <a:path w="618" h="514" extrusionOk="0">
                  <a:moveTo>
                    <a:pt x="348" y="0"/>
                  </a:moveTo>
                  <a:cubicBezTo>
                    <a:pt x="341" y="0"/>
                    <a:pt x="334" y="0"/>
                    <a:pt x="327" y="1"/>
                  </a:cubicBezTo>
                  <a:cubicBezTo>
                    <a:pt x="90" y="24"/>
                    <a:pt x="0" y="306"/>
                    <a:pt x="181" y="452"/>
                  </a:cubicBezTo>
                  <a:cubicBezTo>
                    <a:pt x="233" y="495"/>
                    <a:pt x="291" y="513"/>
                    <a:pt x="348" y="513"/>
                  </a:cubicBezTo>
                  <a:cubicBezTo>
                    <a:pt x="488" y="513"/>
                    <a:pt x="617" y="399"/>
                    <a:pt x="609" y="238"/>
                  </a:cubicBezTo>
                  <a:cubicBezTo>
                    <a:pt x="599" y="99"/>
                    <a:pt x="476" y="0"/>
                    <a:pt x="348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9"/>
            <p:cNvSpPr/>
            <p:nvPr/>
          </p:nvSpPr>
          <p:spPr>
            <a:xfrm>
              <a:off x="1896106" y="3507056"/>
              <a:ext cx="18670" cy="1764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4" y="0"/>
                  </a:moveTo>
                  <a:cubicBezTo>
                    <a:pt x="138" y="0"/>
                    <a:pt x="0" y="94"/>
                    <a:pt x="12" y="272"/>
                  </a:cubicBezTo>
                  <a:cubicBezTo>
                    <a:pt x="23" y="436"/>
                    <a:pt x="144" y="514"/>
                    <a:pt x="266" y="514"/>
                  </a:cubicBezTo>
                  <a:cubicBezTo>
                    <a:pt x="404" y="514"/>
                    <a:pt x="543" y="417"/>
                    <a:pt x="531" y="238"/>
                  </a:cubicBezTo>
                  <a:cubicBezTo>
                    <a:pt x="521" y="77"/>
                    <a:pt x="398" y="0"/>
                    <a:pt x="274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9"/>
            <p:cNvSpPr/>
            <p:nvPr/>
          </p:nvSpPr>
          <p:spPr>
            <a:xfrm>
              <a:off x="2119976" y="3523289"/>
              <a:ext cx="21107" cy="18052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6" y="1"/>
                  </a:moveTo>
                  <a:cubicBezTo>
                    <a:pt x="330" y="1"/>
                    <a:pt x="323" y="1"/>
                    <a:pt x="316" y="2"/>
                  </a:cubicBezTo>
                  <a:cubicBezTo>
                    <a:pt x="90" y="24"/>
                    <a:pt x="0" y="318"/>
                    <a:pt x="169" y="464"/>
                  </a:cubicBezTo>
                  <a:cubicBezTo>
                    <a:pt x="221" y="506"/>
                    <a:pt x="280" y="525"/>
                    <a:pt x="338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8" y="109"/>
                    <a:pt x="474" y="1"/>
                    <a:pt x="336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9"/>
            <p:cNvSpPr/>
            <p:nvPr/>
          </p:nvSpPr>
          <p:spPr>
            <a:xfrm>
              <a:off x="2353352" y="3640629"/>
              <a:ext cx="21862" cy="17915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7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9"/>
            <p:cNvSpPr/>
            <p:nvPr/>
          </p:nvSpPr>
          <p:spPr>
            <a:xfrm>
              <a:off x="2384102" y="3592993"/>
              <a:ext cx="21107" cy="18052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8" y="1"/>
                  </a:moveTo>
                  <a:cubicBezTo>
                    <a:pt x="331" y="1"/>
                    <a:pt x="323" y="1"/>
                    <a:pt x="316" y="2"/>
                  </a:cubicBezTo>
                  <a:cubicBezTo>
                    <a:pt x="90" y="24"/>
                    <a:pt x="0" y="318"/>
                    <a:pt x="181" y="464"/>
                  </a:cubicBezTo>
                  <a:cubicBezTo>
                    <a:pt x="229" y="506"/>
                    <a:pt x="286" y="525"/>
                    <a:pt x="342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7" y="99"/>
                    <a:pt x="475" y="1"/>
                    <a:pt x="338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9"/>
            <p:cNvSpPr/>
            <p:nvPr/>
          </p:nvSpPr>
          <p:spPr>
            <a:xfrm>
              <a:off x="1901941" y="3067520"/>
              <a:ext cx="549189" cy="271506"/>
            </a:xfrm>
            <a:custGeom>
              <a:avLst/>
              <a:gdLst/>
              <a:ahLst/>
              <a:cxnLst/>
              <a:rect l="l" t="t" r="r" b="b"/>
              <a:pathLst>
                <a:path w="16002" h="7911" extrusionOk="0">
                  <a:moveTo>
                    <a:pt x="7709" y="1"/>
                  </a:moveTo>
                  <a:cubicBezTo>
                    <a:pt x="7195" y="1"/>
                    <a:pt x="6681" y="51"/>
                    <a:pt x="6173" y="158"/>
                  </a:cubicBezTo>
                  <a:cubicBezTo>
                    <a:pt x="5281" y="339"/>
                    <a:pt x="4615" y="1050"/>
                    <a:pt x="3701" y="1208"/>
                  </a:cubicBezTo>
                  <a:cubicBezTo>
                    <a:pt x="2505" y="1411"/>
                    <a:pt x="1490" y="1162"/>
                    <a:pt x="700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102" y="4288"/>
                    <a:pt x="587" y="5202"/>
                  </a:cubicBezTo>
                  <a:cubicBezTo>
                    <a:pt x="1208" y="6353"/>
                    <a:pt x="2234" y="7256"/>
                    <a:pt x="3363" y="7910"/>
                  </a:cubicBezTo>
                  <a:cubicBezTo>
                    <a:pt x="3318" y="7798"/>
                    <a:pt x="3273" y="7696"/>
                    <a:pt x="3216" y="7594"/>
                  </a:cubicBezTo>
                  <a:cubicBezTo>
                    <a:pt x="2107" y="5328"/>
                    <a:pt x="3605" y="4206"/>
                    <a:pt x="5506" y="4206"/>
                  </a:cubicBezTo>
                  <a:cubicBezTo>
                    <a:pt x="6256" y="4206"/>
                    <a:pt x="7068" y="4380"/>
                    <a:pt x="7809" y="4728"/>
                  </a:cubicBezTo>
                  <a:cubicBezTo>
                    <a:pt x="8761" y="5199"/>
                    <a:pt x="10224" y="6395"/>
                    <a:pt x="11470" y="6395"/>
                  </a:cubicBezTo>
                  <a:cubicBezTo>
                    <a:pt x="11715" y="6395"/>
                    <a:pt x="11953" y="6348"/>
                    <a:pt x="12176" y="6240"/>
                  </a:cubicBezTo>
                  <a:cubicBezTo>
                    <a:pt x="13237" y="5721"/>
                    <a:pt x="13237" y="4412"/>
                    <a:pt x="14399" y="3882"/>
                  </a:cubicBezTo>
                  <a:cubicBezTo>
                    <a:pt x="14818" y="3691"/>
                    <a:pt x="15277" y="3589"/>
                    <a:pt x="15743" y="3589"/>
                  </a:cubicBezTo>
                  <a:cubicBezTo>
                    <a:pt x="15829" y="3589"/>
                    <a:pt x="15915" y="3593"/>
                    <a:pt x="16001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5" y="1670"/>
                    <a:pt x="12277" y="1219"/>
                    <a:pt x="11262" y="779"/>
                  </a:cubicBezTo>
                  <a:cubicBezTo>
                    <a:pt x="10150" y="286"/>
                    <a:pt x="8932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9"/>
            <p:cNvSpPr/>
            <p:nvPr/>
          </p:nvSpPr>
          <p:spPr>
            <a:xfrm>
              <a:off x="-387238" y="3295679"/>
              <a:ext cx="612303" cy="236808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9"/>
            <p:cNvSpPr/>
            <p:nvPr/>
          </p:nvSpPr>
          <p:spPr>
            <a:xfrm>
              <a:off x="-505367" y="3340158"/>
              <a:ext cx="712998" cy="167722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9"/>
            <p:cNvSpPr/>
            <p:nvPr/>
          </p:nvSpPr>
          <p:spPr>
            <a:xfrm>
              <a:off x="-341146" y="2995482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9"/>
            <p:cNvSpPr/>
            <p:nvPr/>
          </p:nvSpPr>
          <p:spPr>
            <a:xfrm>
              <a:off x="-298932" y="3080664"/>
              <a:ext cx="240892" cy="369112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9"/>
            <p:cNvSpPr/>
            <p:nvPr/>
          </p:nvSpPr>
          <p:spPr>
            <a:xfrm>
              <a:off x="1475172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9"/>
            <p:cNvSpPr/>
            <p:nvPr/>
          </p:nvSpPr>
          <p:spPr>
            <a:xfrm>
              <a:off x="1674228" y="807376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9"/>
            <p:cNvSpPr/>
            <p:nvPr/>
          </p:nvSpPr>
          <p:spPr>
            <a:xfrm>
              <a:off x="1623468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9"/>
            <p:cNvSpPr/>
            <p:nvPr/>
          </p:nvSpPr>
          <p:spPr>
            <a:xfrm>
              <a:off x="85212" y="2172145"/>
              <a:ext cx="670819" cy="63543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2" y="98"/>
                    <a:pt x="5920" y="161"/>
                    <a:pt x="5913" y="161"/>
                  </a:cubicBezTo>
                  <a:cubicBezTo>
                    <a:pt x="5911" y="161"/>
                    <a:pt x="5907" y="156"/>
                    <a:pt x="5903" y="147"/>
                  </a:cubicBezTo>
                  <a:cubicBezTo>
                    <a:pt x="5901" y="142"/>
                    <a:pt x="5898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9"/>
            <p:cNvSpPr/>
            <p:nvPr/>
          </p:nvSpPr>
          <p:spPr>
            <a:xfrm>
              <a:off x="58133" y="2167889"/>
              <a:ext cx="702530" cy="820248"/>
            </a:xfrm>
            <a:custGeom>
              <a:avLst/>
              <a:gdLst/>
              <a:ahLst/>
              <a:cxnLst/>
              <a:rect l="l" t="t" r="r" b="b"/>
              <a:pathLst>
                <a:path w="20470" h="23900" extrusionOk="0">
                  <a:moveTo>
                    <a:pt x="20334" y="17592"/>
                  </a:moveTo>
                  <a:cubicBezTo>
                    <a:pt x="17728" y="18472"/>
                    <a:pt x="9953" y="20470"/>
                    <a:pt x="5766" y="14568"/>
                  </a:cubicBezTo>
                  <a:cubicBezTo>
                    <a:pt x="700" y="7414"/>
                    <a:pt x="6601" y="0"/>
                    <a:pt x="6692" y="271"/>
                  </a:cubicBezTo>
                  <a:cubicBezTo>
                    <a:pt x="6714" y="316"/>
                    <a:pt x="6703" y="248"/>
                    <a:pt x="6692" y="124"/>
                  </a:cubicBezTo>
                  <a:cubicBezTo>
                    <a:pt x="6658" y="68"/>
                    <a:pt x="6624" y="23"/>
                    <a:pt x="6601" y="0"/>
                  </a:cubicBezTo>
                  <a:cubicBezTo>
                    <a:pt x="6601" y="0"/>
                    <a:pt x="0" y="6804"/>
                    <a:pt x="4232" y="13586"/>
                  </a:cubicBezTo>
                  <a:cubicBezTo>
                    <a:pt x="10664" y="23900"/>
                    <a:pt x="20470" y="17761"/>
                    <a:pt x="20470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9"/>
            <p:cNvSpPr/>
            <p:nvPr/>
          </p:nvSpPr>
          <p:spPr>
            <a:xfrm>
              <a:off x="499214" y="2492797"/>
              <a:ext cx="122797" cy="149120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271"/>
                    <a:pt x="260" y="531"/>
                    <a:pt x="418" y="790"/>
                  </a:cubicBezTo>
                  <a:cubicBezTo>
                    <a:pt x="576" y="1050"/>
                    <a:pt x="746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66" y="2867"/>
                    <a:pt x="2292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2" y="3544"/>
                    <a:pt x="2833" y="3645"/>
                    <a:pt x="2923" y="3736"/>
                  </a:cubicBezTo>
                  <a:cubicBezTo>
                    <a:pt x="3127" y="3950"/>
                    <a:pt x="3352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70" y="768"/>
                    <a:pt x="667" y="587"/>
                  </a:cubicBezTo>
                  <a:cubicBezTo>
                    <a:pt x="463" y="384"/>
                    <a:pt x="238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9"/>
            <p:cNvSpPr/>
            <p:nvPr/>
          </p:nvSpPr>
          <p:spPr>
            <a:xfrm>
              <a:off x="589063" y="2636460"/>
              <a:ext cx="46126" cy="50794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23" y="227"/>
                    <a:pt x="57" y="339"/>
                  </a:cubicBezTo>
                  <a:cubicBezTo>
                    <a:pt x="91" y="543"/>
                    <a:pt x="272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31" y="1445"/>
                    <a:pt x="1344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7" y="407"/>
                    <a:pt x="576" y="339"/>
                  </a:cubicBezTo>
                  <a:cubicBezTo>
                    <a:pt x="486" y="283"/>
                    <a:pt x="396" y="215"/>
                    <a:pt x="317" y="159"/>
                  </a:cubicBezTo>
                  <a:cubicBezTo>
                    <a:pt x="215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9"/>
            <p:cNvSpPr/>
            <p:nvPr/>
          </p:nvSpPr>
          <p:spPr>
            <a:xfrm>
              <a:off x="2687697" y="2655130"/>
              <a:ext cx="512020" cy="355384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5" y="10340"/>
                    <a:pt x="600" y="10354"/>
                    <a:pt x="914" y="10354"/>
                  </a:cubicBezTo>
                  <a:cubicBezTo>
                    <a:pt x="6153" y="10354"/>
                    <a:pt x="13801" y="6483"/>
                    <a:pt x="14919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9"/>
            <p:cNvSpPr/>
            <p:nvPr/>
          </p:nvSpPr>
          <p:spPr>
            <a:xfrm>
              <a:off x="2705509" y="2596958"/>
              <a:ext cx="594903" cy="408614"/>
            </a:xfrm>
            <a:custGeom>
              <a:avLst/>
              <a:gdLst/>
              <a:ahLst/>
              <a:cxnLst/>
              <a:rect l="l" t="t" r="r" b="b"/>
              <a:pathLst>
                <a:path w="17334" h="11906" extrusionOk="0">
                  <a:moveTo>
                    <a:pt x="17333" y="1"/>
                  </a:moveTo>
                  <a:cubicBezTo>
                    <a:pt x="17333" y="1"/>
                    <a:pt x="16194" y="656"/>
                    <a:pt x="14512" y="1671"/>
                  </a:cubicBezTo>
                  <a:cubicBezTo>
                    <a:pt x="13734" y="2145"/>
                    <a:pt x="12842" y="2687"/>
                    <a:pt x="11894" y="3285"/>
                  </a:cubicBezTo>
                  <a:cubicBezTo>
                    <a:pt x="11477" y="3127"/>
                    <a:pt x="11071" y="2969"/>
                    <a:pt x="10642" y="2822"/>
                  </a:cubicBezTo>
                  <a:cubicBezTo>
                    <a:pt x="10405" y="2743"/>
                    <a:pt x="10157" y="2675"/>
                    <a:pt x="9920" y="2608"/>
                  </a:cubicBezTo>
                  <a:cubicBezTo>
                    <a:pt x="9672" y="2529"/>
                    <a:pt x="9423" y="2506"/>
                    <a:pt x="9175" y="2461"/>
                  </a:cubicBezTo>
                  <a:lnTo>
                    <a:pt x="9175" y="2461"/>
                  </a:lnTo>
                  <a:cubicBezTo>
                    <a:pt x="9412" y="2562"/>
                    <a:pt x="9638" y="2653"/>
                    <a:pt x="9875" y="2743"/>
                  </a:cubicBezTo>
                  <a:cubicBezTo>
                    <a:pt x="10112" y="2833"/>
                    <a:pt x="10337" y="2946"/>
                    <a:pt x="10563" y="3036"/>
                  </a:cubicBezTo>
                  <a:cubicBezTo>
                    <a:pt x="10913" y="3194"/>
                    <a:pt x="11263" y="3330"/>
                    <a:pt x="11612" y="3465"/>
                  </a:cubicBezTo>
                  <a:cubicBezTo>
                    <a:pt x="11014" y="3838"/>
                    <a:pt x="10394" y="4232"/>
                    <a:pt x="9773" y="4639"/>
                  </a:cubicBezTo>
                  <a:cubicBezTo>
                    <a:pt x="9750" y="4605"/>
                    <a:pt x="9728" y="4582"/>
                    <a:pt x="9694" y="4560"/>
                  </a:cubicBezTo>
                  <a:lnTo>
                    <a:pt x="9006" y="4368"/>
                  </a:lnTo>
                  <a:cubicBezTo>
                    <a:pt x="8769" y="4323"/>
                    <a:pt x="8532" y="4266"/>
                    <a:pt x="8306" y="4221"/>
                  </a:cubicBezTo>
                  <a:cubicBezTo>
                    <a:pt x="8069" y="4176"/>
                    <a:pt x="7843" y="4142"/>
                    <a:pt x="7606" y="4108"/>
                  </a:cubicBezTo>
                  <a:cubicBezTo>
                    <a:pt x="7381" y="4075"/>
                    <a:pt x="7155" y="4007"/>
                    <a:pt x="6918" y="3973"/>
                  </a:cubicBezTo>
                  <a:lnTo>
                    <a:pt x="6918" y="3973"/>
                  </a:lnTo>
                  <a:cubicBezTo>
                    <a:pt x="7133" y="4075"/>
                    <a:pt x="7358" y="4154"/>
                    <a:pt x="7573" y="4244"/>
                  </a:cubicBezTo>
                  <a:cubicBezTo>
                    <a:pt x="7798" y="4334"/>
                    <a:pt x="8024" y="4379"/>
                    <a:pt x="8261" y="4447"/>
                  </a:cubicBezTo>
                  <a:cubicBezTo>
                    <a:pt x="8487" y="4503"/>
                    <a:pt x="8712" y="4560"/>
                    <a:pt x="8938" y="4627"/>
                  </a:cubicBezTo>
                  <a:cubicBezTo>
                    <a:pt x="9119" y="4684"/>
                    <a:pt x="9310" y="4740"/>
                    <a:pt x="9491" y="4797"/>
                  </a:cubicBezTo>
                  <a:cubicBezTo>
                    <a:pt x="9491" y="4797"/>
                    <a:pt x="9491" y="4808"/>
                    <a:pt x="9491" y="4819"/>
                  </a:cubicBezTo>
                  <a:cubicBezTo>
                    <a:pt x="9130" y="5056"/>
                    <a:pt x="8769" y="5293"/>
                    <a:pt x="8396" y="5519"/>
                  </a:cubicBezTo>
                  <a:lnTo>
                    <a:pt x="7900" y="5857"/>
                  </a:lnTo>
                  <a:lnTo>
                    <a:pt x="7336" y="5688"/>
                  </a:lnTo>
                  <a:cubicBezTo>
                    <a:pt x="7076" y="5632"/>
                    <a:pt x="6817" y="5575"/>
                    <a:pt x="6557" y="5519"/>
                  </a:cubicBezTo>
                  <a:cubicBezTo>
                    <a:pt x="6038" y="5440"/>
                    <a:pt x="5519" y="5350"/>
                    <a:pt x="4989" y="5293"/>
                  </a:cubicBezTo>
                  <a:lnTo>
                    <a:pt x="4989" y="5293"/>
                  </a:lnTo>
                  <a:cubicBezTo>
                    <a:pt x="5237" y="5383"/>
                    <a:pt x="5496" y="5462"/>
                    <a:pt x="5745" y="5541"/>
                  </a:cubicBezTo>
                  <a:lnTo>
                    <a:pt x="6512" y="5745"/>
                  </a:lnTo>
                  <a:cubicBezTo>
                    <a:pt x="6760" y="5812"/>
                    <a:pt x="7008" y="5891"/>
                    <a:pt x="7268" y="5948"/>
                  </a:cubicBezTo>
                  <a:lnTo>
                    <a:pt x="7618" y="6061"/>
                  </a:lnTo>
                  <a:cubicBezTo>
                    <a:pt x="7336" y="6252"/>
                    <a:pt x="7054" y="6444"/>
                    <a:pt x="6783" y="6625"/>
                  </a:cubicBezTo>
                  <a:cubicBezTo>
                    <a:pt x="6478" y="6828"/>
                    <a:pt x="6185" y="7031"/>
                    <a:pt x="5891" y="7234"/>
                  </a:cubicBezTo>
                  <a:cubicBezTo>
                    <a:pt x="5790" y="7200"/>
                    <a:pt x="5699" y="7155"/>
                    <a:pt x="5598" y="7110"/>
                  </a:cubicBezTo>
                  <a:cubicBezTo>
                    <a:pt x="5384" y="7042"/>
                    <a:pt x="5158" y="6975"/>
                    <a:pt x="4943" y="6896"/>
                  </a:cubicBezTo>
                  <a:cubicBezTo>
                    <a:pt x="4718" y="6828"/>
                    <a:pt x="4492" y="6805"/>
                    <a:pt x="4266" y="6771"/>
                  </a:cubicBezTo>
                  <a:cubicBezTo>
                    <a:pt x="4041" y="6749"/>
                    <a:pt x="3804" y="6738"/>
                    <a:pt x="3578" y="6738"/>
                  </a:cubicBezTo>
                  <a:cubicBezTo>
                    <a:pt x="3804" y="6805"/>
                    <a:pt x="4018" y="6850"/>
                    <a:pt x="4233" y="6907"/>
                  </a:cubicBezTo>
                  <a:cubicBezTo>
                    <a:pt x="4458" y="6963"/>
                    <a:pt x="4661" y="7054"/>
                    <a:pt x="4876" y="7121"/>
                  </a:cubicBezTo>
                  <a:cubicBezTo>
                    <a:pt x="5090" y="7189"/>
                    <a:pt x="5293" y="7290"/>
                    <a:pt x="5496" y="7358"/>
                  </a:cubicBezTo>
                  <a:lnTo>
                    <a:pt x="5643" y="7415"/>
                  </a:lnTo>
                  <a:cubicBezTo>
                    <a:pt x="5496" y="7516"/>
                    <a:pt x="5361" y="7618"/>
                    <a:pt x="5226" y="7719"/>
                  </a:cubicBezTo>
                  <a:cubicBezTo>
                    <a:pt x="4785" y="8024"/>
                    <a:pt x="4379" y="8317"/>
                    <a:pt x="3996" y="8599"/>
                  </a:cubicBezTo>
                  <a:cubicBezTo>
                    <a:pt x="3996" y="8599"/>
                    <a:pt x="3996" y="8577"/>
                    <a:pt x="4007" y="8577"/>
                  </a:cubicBezTo>
                  <a:lnTo>
                    <a:pt x="4007" y="8554"/>
                  </a:lnTo>
                  <a:cubicBezTo>
                    <a:pt x="4007" y="8475"/>
                    <a:pt x="3950" y="8419"/>
                    <a:pt x="3883" y="8408"/>
                  </a:cubicBezTo>
                  <a:lnTo>
                    <a:pt x="3860" y="8408"/>
                  </a:lnTo>
                  <a:cubicBezTo>
                    <a:pt x="3510" y="8396"/>
                    <a:pt x="3161" y="8385"/>
                    <a:pt x="2799" y="8385"/>
                  </a:cubicBezTo>
                  <a:cubicBezTo>
                    <a:pt x="2438" y="8351"/>
                    <a:pt x="2077" y="8340"/>
                    <a:pt x="1716" y="8340"/>
                  </a:cubicBezTo>
                  <a:cubicBezTo>
                    <a:pt x="2066" y="8453"/>
                    <a:pt x="2416" y="8532"/>
                    <a:pt x="2777" y="8611"/>
                  </a:cubicBezTo>
                  <a:cubicBezTo>
                    <a:pt x="3082" y="8645"/>
                    <a:pt x="3386" y="8656"/>
                    <a:pt x="3702" y="8678"/>
                  </a:cubicBezTo>
                  <a:cubicBezTo>
                    <a:pt x="3691" y="8735"/>
                    <a:pt x="3680" y="8791"/>
                    <a:pt x="3668" y="8836"/>
                  </a:cubicBezTo>
                  <a:cubicBezTo>
                    <a:pt x="3251" y="9164"/>
                    <a:pt x="2867" y="9468"/>
                    <a:pt x="2506" y="9762"/>
                  </a:cubicBezTo>
                  <a:cubicBezTo>
                    <a:pt x="2111" y="10066"/>
                    <a:pt x="1750" y="10337"/>
                    <a:pt x="1457" y="10608"/>
                  </a:cubicBezTo>
                  <a:cubicBezTo>
                    <a:pt x="1163" y="10879"/>
                    <a:pt x="892" y="11105"/>
                    <a:pt x="678" y="11296"/>
                  </a:cubicBezTo>
                  <a:cubicBezTo>
                    <a:pt x="260" y="11680"/>
                    <a:pt x="1" y="11906"/>
                    <a:pt x="1" y="11906"/>
                  </a:cubicBezTo>
                  <a:lnTo>
                    <a:pt x="712" y="11342"/>
                  </a:lnTo>
                  <a:cubicBezTo>
                    <a:pt x="938" y="11161"/>
                    <a:pt x="1208" y="10935"/>
                    <a:pt x="1524" y="10687"/>
                  </a:cubicBezTo>
                  <a:cubicBezTo>
                    <a:pt x="1840" y="10439"/>
                    <a:pt x="2201" y="10179"/>
                    <a:pt x="2596" y="9875"/>
                  </a:cubicBezTo>
                  <a:lnTo>
                    <a:pt x="3612" y="9130"/>
                  </a:lnTo>
                  <a:lnTo>
                    <a:pt x="3612" y="9130"/>
                  </a:lnTo>
                  <a:cubicBezTo>
                    <a:pt x="3510" y="9649"/>
                    <a:pt x="3454" y="10168"/>
                    <a:pt x="3420" y="10698"/>
                  </a:cubicBezTo>
                  <a:cubicBezTo>
                    <a:pt x="3623" y="10112"/>
                    <a:pt x="3792" y="9502"/>
                    <a:pt x="3928" y="8893"/>
                  </a:cubicBezTo>
                  <a:cubicBezTo>
                    <a:pt x="4379" y="8588"/>
                    <a:pt x="4842" y="8261"/>
                    <a:pt x="5327" y="7922"/>
                  </a:cubicBezTo>
                  <a:cubicBezTo>
                    <a:pt x="5508" y="7787"/>
                    <a:pt x="5688" y="7663"/>
                    <a:pt x="5869" y="7539"/>
                  </a:cubicBezTo>
                  <a:lnTo>
                    <a:pt x="5970" y="7584"/>
                  </a:lnTo>
                  <a:cubicBezTo>
                    <a:pt x="5756" y="8272"/>
                    <a:pt x="5587" y="8961"/>
                    <a:pt x="5451" y="9671"/>
                  </a:cubicBezTo>
                  <a:cubicBezTo>
                    <a:pt x="5767" y="8983"/>
                    <a:pt x="6038" y="8272"/>
                    <a:pt x="6264" y="7550"/>
                  </a:cubicBezTo>
                  <a:cubicBezTo>
                    <a:pt x="6286" y="7482"/>
                    <a:pt x="6252" y="7415"/>
                    <a:pt x="6196" y="7381"/>
                  </a:cubicBezTo>
                  <a:lnTo>
                    <a:pt x="6128" y="7358"/>
                  </a:lnTo>
                  <a:cubicBezTo>
                    <a:pt x="6377" y="7189"/>
                    <a:pt x="6636" y="7008"/>
                    <a:pt x="6896" y="6839"/>
                  </a:cubicBezTo>
                  <a:cubicBezTo>
                    <a:pt x="7212" y="6636"/>
                    <a:pt x="7528" y="6422"/>
                    <a:pt x="7843" y="6207"/>
                  </a:cubicBezTo>
                  <a:lnTo>
                    <a:pt x="7843" y="6207"/>
                  </a:lnTo>
                  <a:cubicBezTo>
                    <a:pt x="7810" y="6354"/>
                    <a:pt x="7776" y="6501"/>
                    <a:pt x="7731" y="6659"/>
                  </a:cubicBezTo>
                  <a:cubicBezTo>
                    <a:pt x="7674" y="6862"/>
                    <a:pt x="7618" y="7076"/>
                    <a:pt x="7573" y="7302"/>
                  </a:cubicBezTo>
                  <a:cubicBezTo>
                    <a:pt x="7528" y="7516"/>
                    <a:pt x="7482" y="7742"/>
                    <a:pt x="7460" y="7968"/>
                  </a:cubicBezTo>
                  <a:cubicBezTo>
                    <a:pt x="7460" y="8080"/>
                    <a:pt x="7460" y="8193"/>
                    <a:pt x="7449" y="8306"/>
                  </a:cubicBezTo>
                  <a:cubicBezTo>
                    <a:pt x="7449" y="8419"/>
                    <a:pt x="7471" y="8520"/>
                    <a:pt x="7494" y="8633"/>
                  </a:cubicBezTo>
                  <a:lnTo>
                    <a:pt x="7528" y="8306"/>
                  </a:lnTo>
                  <a:cubicBezTo>
                    <a:pt x="7539" y="8193"/>
                    <a:pt x="7561" y="8092"/>
                    <a:pt x="7584" y="7979"/>
                  </a:cubicBezTo>
                  <a:cubicBezTo>
                    <a:pt x="7606" y="7877"/>
                    <a:pt x="7640" y="7776"/>
                    <a:pt x="7674" y="7663"/>
                  </a:cubicBezTo>
                  <a:lnTo>
                    <a:pt x="7764" y="7347"/>
                  </a:lnTo>
                  <a:cubicBezTo>
                    <a:pt x="7843" y="7144"/>
                    <a:pt x="7911" y="6929"/>
                    <a:pt x="7979" y="6726"/>
                  </a:cubicBezTo>
                  <a:cubicBezTo>
                    <a:pt x="8047" y="6523"/>
                    <a:pt x="8103" y="6297"/>
                    <a:pt x="8159" y="6072"/>
                  </a:cubicBezTo>
                  <a:cubicBezTo>
                    <a:pt x="8159" y="6049"/>
                    <a:pt x="8159" y="6027"/>
                    <a:pt x="8148" y="6004"/>
                  </a:cubicBezTo>
                  <a:cubicBezTo>
                    <a:pt x="8272" y="5925"/>
                    <a:pt x="8396" y="5835"/>
                    <a:pt x="8521" y="5745"/>
                  </a:cubicBezTo>
                  <a:cubicBezTo>
                    <a:pt x="8825" y="5553"/>
                    <a:pt x="9119" y="5361"/>
                    <a:pt x="9412" y="5158"/>
                  </a:cubicBezTo>
                  <a:lnTo>
                    <a:pt x="9412" y="5158"/>
                  </a:lnTo>
                  <a:cubicBezTo>
                    <a:pt x="9322" y="5846"/>
                    <a:pt x="9254" y="6534"/>
                    <a:pt x="9231" y="7223"/>
                  </a:cubicBezTo>
                  <a:cubicBezTo>
                    <a:pt x="9435" y="6478"/>
                    <a:pt x="9593" y="5722"/>
                    <a:pt x="9717" y="4966"/>
                  </a:cubicBezTo>
                  <a:cubicBezTo>
                    <a:pt x="10405" y="4515"/>
                    <a:pt x="11093" y="4052"/>
                    <a:pt x="11748" y="3634"/>
                  </a:cubicBezTo>
                  <a:lnTo>
                    <a:pt x="11793" y="3623"/>
                  </a:lnTo>
                  <a:lnTo>
                    <a:pt x="11793" y="3623"/>
                  </a:lnTo>
                  <a:cubicBezTo>
                    <a:pt x="11658" y="3950"/>
                    <a:pt x="11522" y="4278"/>
                    <a:pt x="11398" y="4616"/>
                  </a:cubicBezTo>
                  <a:cubicBezTo>
                    <a:pt x="11285" y="5022"/>
                    <a:pt x="11172" y="5440"/>
                    <a:pt x="11082" y="5857"/>
                  </a:cubicBezTo>
                  <a:cubicBezTo>
                    <a:pt x="11274" y="5474"/>
                    <a:pt x="11443" y="5079"/>
                    <a:pt x="11601" y="4684"/>
                  </a:cubicBezTo>
                  <a:cubicBezTo>
                    <a:pt x="11782" y="4300"/>
                    <a:pt x="11951" y="3917"/>
                    <a:pt x="12120" y="3522"/>
                  </a:cubicBezTo>
                  <a:cubicBezTo>
                    <a:pt x="12131" y="3488"/>
                    <a:pt x="12131" y="3443"/>
                    <a:pt x="12120" y="3409"/>
                  </a:cubicBezTo>
                  <a:lnTo>
                    <a:pt x="14591" y="1806"/>
                  </a:lnTo>
                  <a:cubicBezTo>
                    <a:pt x="16239" y="735"/>
                    <a:pt x="17333" y="1"/>
                    <a:pt x="17333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9"/>
            <p:cNvSpPr/>
            <p:nvPr/>
          </p:nvSpPr>
          <p:spPr>
            <a:xfrm>
              <a:off x="2940979" y="2689519"/>
              <a:ext cx="313719" cy="547644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46" y="1"/>
                  </a:moveTo>
                  <a:cubicBezTo>
                    <a:pt x="2980" y="2088"/>
                    <a:pt x="68" y="3420"/>
                    <a:pt x="125" y="6907"/>
                  </a:cubicBezTo>
                  <a:cubicBezTo>
                    <a:pt x="1" y="10055"/>
                    <a:pt x="2506" y="12526"/>
                    <a:pt x="3115" y="15550"/>
                  </a:cubicBezTo>
                  <a:lnTo>
                    <a:pt x="3217" y="15957"/>
                  </a:lnTo>
                  <a:lnTo>
                    <a:pt x="3454" y="15370"/>
                  </a:lnTo>
                  <a:cubicBezTo>
                    <a:pt x="4571" y="12944"/>
                    <a:pt x="7302" y="11262"/>
                    <a:pt x="8035" y="8780"/>
                  </a:cubicBezTo>
                  <a:cubicBezTo>
                    <a:pt x="9141" y="5485"/>
                    <a:pt x="7031" y="2450"/>
                    <a:pt x="5146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9"/>
            <p:cNvSpPr/>
            <p:nvPr/>
          </p:nvSpPr>
          <p:spPr>
            <a:xfrm>
              <a:off x="3015350" y="2698065"/>
              <a:ext cx="161132" cy="430270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24" y="0"/>
                  </a:moveTo>
                  <a:cubicBezTo>
                    <a:pt x="3024" y="0"/>
                    <a:pt x="2991" y="192"/>
                    <a:pt x="2945" y="530"/>
                  </a:cubicBezTo>
                  <a:cubicBezTo>
                    <a:pt x="2923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17" y="1738"/>
                  </a:cubicBezTo>
                  <a:cubicBezTo>
                    <a:pt x="2415" y="1828"/>
                    <a:pt x="2336" y="1952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51" y="2708"/>
                  </a:lnTo>
                  <a:cubicBezTo>
                    <a:pt x="1738" y="2945"/>
                    <a:pt x="1637" y="3171"/>
                    <a:pt x="1546" y="3419"/>
                  </a:cubicBezTo>
                  <a:cubicBezTo>
                    <a:pt x="1467" y="3656"/>
                    <a:pt x="1377" y="3893"/>
                    <a:pt x="1309" y="4141"/>
                  </a:cubicBezTo>
                  <a:cubicBezTo>
                    <a:pt x="1445" y="3927"/>
                    <a:pt x="1558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63" y="2076"/>
                    <a:pt x="2742" y="1997"/>
                  </a:cubicBezTo>
                  <a:lnTo>
                    <a:pt x="2776" y="1964"/>
                  </a:lnTo>
                  <a:lnTo>
                    <a:pt x="2776" y="1964"/>
                  </a:lnTo>
                  <a:cubicBezTo>
                    <a:pt x="2709" y="2550"/>
                    <a:pt x="2630" y="3239"/>
                    <a:pt x="2562" y="3961"/>
                  </a:cubicBezTo>
                  <a:cubicBezTo>
                    <a:pt x="2551" y="4141"/>
                    <a:pt x="2528" y="4344"/>
                    <a:pt x="2517" y="4536"/>
                  </a:cubicBezTo>
                  <a:cubicBezTo>
                    <a:pt x="2359" y="4751"/>
                    <a:pt x="2178" y="4965"/>
                    <a:pt x="2009" y="5191"/>
                  </a:cubicBezTo>
                  <a:cubicBezTo>
                    <a:pt x="1840" y="5416"/>
                    <a:pt x="1670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59" y="6692"/>
                    <a:pt x="892" y="6816"/>
                    <a:pt x="824" y="6940"/>
                  </a:cubicBezTo>
                  <a:cubicBezTo>
                    <a:pt x="756" y="7064"/>
                    <a:pt x="700" y="7199"/>
                    <a:pt x="666" y="7335"/>
                  </a:cubicBezTo>
                  <a:cubicBezTo>
                    <a:pt x="745" y="7222"/>
                    <a:pt x="801" y="7098"/>
                    <a:pt x="903" y="6985"/>
                  </a:cubicBezTo>
                  <a:cubicBezTo>
                    <a:pt x="1005" y="6883"/>
                    <a:pt x="1072" y="6771"/>
                    <a:pt x="1163" y="6669"/>
                  </a:cubicBezTo>
                  <a:cubicBezTo>
                    <a:pt x="1343" y="6455"/>
                    <a:pt x="1524" y="6240"/>
                    <a:pt x="1704" y="6037"/>
                  </a:cubicBezTo>
                  <a:cubicBezTo>
                    <a:pt x="1964" y="5744"/>
                    <a:pt x="2212" y="5450"/>
                    <a:pt x="2460" y="5157"/>
                  </a:cubicBezTo>
                  <a:lnTo>
                    <a:pt x="2460" y="5157"/>
                  </a:lnTo>
                  <a:cubicBezTo>
                    <a:pt x="2426" y="5518"/>
                    <a:pt x="2404" y="5890"/>
                    <a:pt x="2370" y="6263"/>
                  </a:cubicBezTo>
                  <a:cubicBezTo>
                    <a:pt x="2336" y="6545"/>
                    <a:pt x="2314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38" y="7493"/>
                    <a:pt x="1614" y="7594"/>
                  </a:cubicBezTo>
                  <a:cubicBezTo>
                    <a:pt x="1377" y="7797"/>
                    <a:pt x="1174" y="8023"/>
                    <a:pt x="971" y="8260"/>
                  </a:cubicBezTo>
                  <a:cubicBezTo>
                    <a:pt x="790" y="8497"/>
                    <a:pt x="610" y="8745"/>
                    <a:pt x="452" y="9005"/>
                  </a:cubicBezTo>
                  <a:cubicBezTo>
                    <a:pt x="294" y="9264"/>
                    <a:pt x="136" y="9524"/>
                    <a:pt x="0" y="9795"/>
                  </a:cubicBezTo>
                  <a:cubicBezTo>
                    <a:pt x="407" y="9343"/>
                    <a:pt x="790" y="8881"/>
                    <a:pt x="1196" y="8452"/>
                  </a:cubicBezTo>
                  <a:cubicBezTo>
                    <a:pt x="1298" y="8350"/>
                    <a:pt x="1400" y="8238"/>
                    <a:pt x="1501" y="8136"/>
                  </a:cubicBezTo>
                  <a:cubicBezTo>
                    <a:pt x="1614" y="8034"/>
                    <a:pt x="1727" y="7944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cubicBezTo>
                    <a:pt x="2201" y="7560"/>
                    <a:pt x="2223" y="7549"/>
                    <a:pt x="2246" y="7538"/>
                  </a:cubicBezTo>
                  <a:lnTo>
                    <a:pt x="2246" y="7538"/>
                  </a:lnTo>
                  <a:cubicBezTo>
                    <a:pt x="2212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30" y="11645"/>
                    <a:pt x="1907" y="11995"/>
                  </a:cubicBezTo>
                  <a:cubicBezTo>
                    <a:pt x="1885" y="12345"/>
                    <a:pt x="1885" y="12537"/>
                    <a:pt x="1885" y="12537"/>
                  </a:cubicBezTo>
                  <a:cubicBezTo>
                    <a:pt x="1885" y="12537"/>
                    <a:pt x="1919" y="12345"/>
                    <a:pt x="1975" y="12006"/>
                  </a:cubicBezTo>
                  <a:cubicBezTo>
                    <a:pt x="2031" y="11668"/>
                    <a:pt x="2110" y="11171"/>
                    <a:pt x="2189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28" y="7989"/>
                    <a:pt x="2562" y="7673"/>
                  </a:cubicBezTo>
                  <a:cubicBezTo>
                    <a:pt x="2607" y="7752"/>
                    <a:pt x="2663" y="7843"/>
                    <a:pt x="2709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15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87" y="9185"/>
                  </a:cubicBezTo>
                  <a:cubicBezTo>
                    <a:pt x="3600" y="9411"/>
                    <a:pt x="3702" y="9637"/>
                    <a:pt x="3826" y="9862"/>
                  </a:cubicBezTo>
                  <a:cubicBezTo>
                    <a:pt x="3769" y="9614"/>
                    <a:pt x="3690" y="9377"/>
                    <a:pt x="3623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42" y="8655"/>
                    <a:pt x="3386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52" y="6861"/>
                    <a:pt x="2675" y="6579"/>
                    <a:pt x="2709" y="6297"/>
                  </a:cubicBezTo>
                  <a:cubicBezTo>
                    <a:pt x="2742" y="5879"/>
                    <a:pt x="2776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31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67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34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18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5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25" y="4830"/>
                    <a:pt x="4695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2" y="2708"/>
                    <a:pt x="3386" y="2122"/>
                    <a:pt x="3070" y="1557"/>
                  </a:cubicBezTo>
                  <a:lnTo>
                    <a:pt x="3058" y="1546"/>
                  </a:lnTo>
                  <a:lnTo>
                    <a:pt x="3047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02" y="790"/>
                    <a:pt x="3013" y="553"/>
                  </a:cubicBezTo>
                  <a:cubicBezTo>
                    <a:pt x="3024" y="192"/>
                    <a:pt x="3024" y="0"/>
                    <a:pt x="3024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9"/>
            <p:cNvSpPr/>
            <p:nvPr/>
          </p:nvSpPr>
          <p:spPr>
            <a:xfrm>
              <a:off x="3153591" y="2582544"/>
              <a:ext cx="227748" cy="169129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6" y="1"/>
                  </a:moveTo>
                  <a:cubicBezTo>
                    <a:pt x="3751" y="1"/>
                    <a:pt x="3349" y="57"/>
                    <a:pt x="3014" y="150"/>
                  </a:cubicBezTo>
                  <a:cubicBezTo>
                    <a:pt x="1558" y="590"/>
                    <a:pt x="430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lnTo>
                    <a:pt x="836" y="4483"/>
                  </a:ln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40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51" y="1"/>
                    <a:pt x="416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9"/>
            <p:cNvSpPr/>
            <p:nvPr/>
          </p:nvSpPr>
          <p:spPr>
            <a:xfrm>
              <a:off x="3150880" y="2599601"/>
              <a:ext cx="165011" cy="139305"/>
            </a:xfrm>
            <a:custGeom>
              <a:avLst/>
              <a:gdLst/>
              <a:ahLst/>
              <a:cxnLst/>
              <a:rect l="l" t="t" r="r" b="b"/>
              <a:pathLst>
                <a:path w="4808" h="4059" extrusionOk="0">
                  <a:moveTo>
                    <a:pt x="2136" y="1"/>
                  </a:moveTo>
                  <a:cubicBezTo>
                    <a:pt x="1709" y="1"/>
                    <a:pt x="1207" y="389"/>
                    <a:pt x="904" y="748"/>
                  </a:cubicBezTo>
                  <a:cubicBezTo>
                    <a:pt x="531" y="1188"/>
                    <a:pt x="260" y="1696"/>
                    <a:pt x="125" y="2248"/>
                  </a:cubicBezTo>
                  <a:cubicBezTo>
                    <a:pt x="1" y="2801"/>
                    <a:pt x="80" y="3343"/>
                    <a:pt x="588" y="3682"/>
                  </a:cubicBezTo>
                  <a:cubicBezTo>
                    <a:pt x="825" y="3840"/>
                    <a:pt x="1107" y="3952"/>
                    <a:pt x="1389" y="3998"/>
                  </a:cubicBezTo>
                  <a:cubicBezTo>
                    <a:pt x="1426" y="4002"/>
                    <a:pt x="1461" y="4004"/>
                    <a:pt x="1496" y="4004"/>
                  </a:cubicBezTo>
                  <a:cubicBezTo>
                    <a:pt x="1707" y="4004"/>
                    <a:pt x="1887" y="3928"/>
                    <a:pt x="2100" y="3919"/>
                  </a:cubicBezTo>
                  <a:cubicBezTo>
                    <a:pt x="2122" y="3918"/>
                    <a:pt x="2144" y="3917"/>
                    <a:pt x="2167" y="3917"/>
                  </a:cubicBezTo>
                  <a:cubicBezTo>
                    <a:pt x="2585" y="3917"/>
                    <a:pt x="2989" y="4058"/>
                    <a:pt x="3404" y="4058"/>
                  </a:cubicBezTo>
                  <a:cubicBezTo>
                    <a:pt x="3558" y="4058"/>
                    <a:pt x="3713" y="4039"/>
                    <a:pt x="3871" y="3986"/>
                  </a:cubicBezTo>
                  <a:cubicBezTo>
                    <a:pt x="4187" y="3873"/>
                    <a:pt x="4718" y="3208"/>
                    <a:pt x="4074" y="3162"/>
                  </a:cubicBezTo>
                  <a:cubicBezTo>
                    <a:pt x="4368" y="3083"/>
                    <a:pt x="4808" y="2824"/>
                    <a:pt x="4684" y="2485"/>
                  </a:cubicBezTo>
                  <a:cubicBezTo>
                    <a:pt x="4604" y="2245"/>
                    <a:pt x="4278" y="2089"/>
                    <a:pt x="4006" y="2089"/>
                  </a:cubicBezTo>
                  <a:cubicBezTo>
                    <a:pt x="3933" y="2089"/>
                    <a:pt x="3863" y="2100"/>
                    <a:pt x="3804" y="2124"/>
                  </a:cubicBezTo>
                  <a:cubicBezTo>
                    <a:pt x="4107" y="1758"/>
                    <a:pt x="4001" y="1236"/>
                    <a:pt x="3635" y="1236"/>
                  </a:cubicBezTo>
                  <a:cubicBezTo>
                    <a:pt x="3539" y="1236"/>
                    <a:pt x="3425" y="1272"/>
                    <a:pt x="3296" y="1357"/>
                  </a:cubicBezTo>
                  <a:cubicBezTo>
                    <a:pt x="3454" y="1154"/>
                    <a:pt x="3702" y="759"/>
                    <a:pt x="3476" y="522"/>
                  </a:cubicBezTo>
                  <a:cubicBezTo>
                    <a:pt x="3416" y="454"/>
                    <a:pt x="3341" y="429"/>
                    <a:pt x="3261" y="429"/>
                  </a:cubicBezTo>
                  <a:cubicBezTo>
                    <a:pt x="3102" y="429"/>
                    <a:pt x="2923" y="526"/>
                    <a:pt x="2788" y="578"/>
                  </a:cubicBezTo>
                  <a:cubicBezTo>
                    <a:pt x="2648" y="157"/>
                    <a:pt x="2407" y="1"/>
                    <a:pt x="213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9"/>
            <p:cNvSpPr/>
            <p:nvPr/>
          </p:nvSpPr>
          <p:spPr>
            <a:xfrm>
              <a:off x="3151292" y="2556975"/>
              <a:ext cx="217657" cy="135701"/>
            </a:xfrm>
            <a:custGeom>
              <a:avLst/>
              <a:gdLst/>
              <a:ahLst/>
              <a:cxnLst/>
              <a:rect l="l" t="t" r="r" b="b"/>
              <a:pathLst>
                <a:path w="6342" h="3954" extrusionOk="0">
                  <a:moveTo>
                    <a:pt x="4236" y="0"/>
                  </a:moveTo>
                  <a:cubicBezTo>
                    <a:pt x="3592" y="0"/>
                    <a:pt x="2921" y="182"/>
                    <a:pt x="2415" y="421"/>
                  </a:cubicBezTo>
                  <a:cubicBezTo>
                    <a:pt x="1670" y="771"/>
                    <a:pt x="1061" y="1392"/>
                    <a:pt x="621" y="2080"/>
                  </a:cubicBezTo>
                  <a:cubicBezTo>
                    <a:pt x="406" y="2362"/>
                    <a:pt x="237" y="2667"/>
                    <a:pt x="102" y="3005"/>
                  </a:cubicBezTo>
                  <a:cubicBezTo>
                    <a:pt x="11" y="3276"/>
                    <a:pt x="0" y="3558"/>
                    <a:pt x="45" y="3840"/>
                  </a:cubicBezTo>
                  <a:cubicBezTo>
                    <a:pt x="45" y="3863"/>
                    <a:pt x="45" y="3874"/>
                    <a:pt x="56" y="3897"/>
                  </a:cubicBezTo>
                  <a:cubicBezTo>
                    <a:pt x="56" y="3908"/>
                    <a:pt x="68" y="3931"/>
                    <a:pt x="79" y="3953"/>
                  </a:cubicBezTo>
                  <a:cubicBezTo>
                    <a:pt x="305" y="3107"/>
                    <a:pt x="779" y="2351"/>
                    <a:pt x="1456" y="1798"/>
                  </a:cubicBezTo>
                  <a:cubicBezTo>
                    <a:pt x="1918" y="1380"/>
                    <a:pt x="2483" y="1064"/>
                    <a:pt x="3081" y="895"/>
                  </a:cubicBezTo>
                  <a:cubicBezTo>
                    <a:pt x="3415" y="802"/>
                    <a:pt x="3815" y="746"/>
                    <a:pt x="4228" y="746"/>
                  </a:cubicBezTo>
                  <a:cubicBezTo>
                    <a:pt x="5015" y="746"/>
                    <a:pt x="5846" y="949"/>
                    <a:pt x="6342" y="1482"/>
                  </a:cubicBezTo>
                  <a:cubicBezTo>
                    <a:pt x="6252" y="1234"/>
                    <a:pt x="6127" y="997"/>
                    <a:pt x="5981" y="782"/>
                  </a:cubicBezTo>
                  <a:cubicBezTo>
                    <a:pt x="5589" y="210"/>
                    <a:pt x="4928" y="0"/>
                    <a:pt x="4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9"/>
            <p:cNvSpPr/>
            <p:nvPr/>
          </p:nvSpPr>
          <p:spPr>
            <a:xfrm>
              <a:off x="3158636" y="2615937"/>
              <a:ext cx="99562" cy="76740"/>
            </a:xfrm>
            <a:custGeom>
              <a:avLst/>
              <a:gdLst/>
              <a:ahLst/>
              <a:cxnLst/>
              <a:rect l="l" t="t" r="r" b="b"/>
              <a:pathLst>
                <a:path w="2901" h="2236" extrusionOk="0">
                  <a:moveTo>
                    <a:pt x="2901" y="1"/>
                  </a:moveTo>
                  <a:cubicBezTo>
                    <a:pt x="2709" y="46"/>
                    <a:pt x="2517" y="91"/>
                    <a:pt x="2325" y="159"/>
                  </a:cubicBezTo>
                  <a:cubicBezTo>
                    <a:pt x="2235" y="181"/>
                    <a:pt x="2144" y="215"/>
                    <a:pt x="2054" y="260"/>
                  </a:cubicBezTo>
                  <a:cubicBezTo>
                    <a:pt x="1953" y="294"/>
                    <a:pt x="1851" y="339"/>
                    <a:pt x="1750" y="385"/>
                  </a:cubicBezTo>
                  <a:cubicBezTo>
                    <a:pt x="1648" y="441"/>
                    <a:pt x="1546" y="497"/>
                    <a:pt x="1445" y="554"/>
                  </a:cubicBezTo>
                  <a:cubicBezTo>
                    <a:pt x="1343" y="610"/>
                    <a:pt x="1219" y="667"/>
                    <a:pt x="1129" y="734"/>
                  </a:cubicBezTo>
                  <a:cubicBezTo>
                    <a:pt x="1050" y="813"/>
                    <a:pt x="948" y="870"/>
                    <a:pt x="847" y="949"/>
                  </a:cubicBezTo>
                  <a:cubicBezTo>
                    <a:pt x="757" y="1016"/>
                    <a:pt x="666" y="1095"/>
                    <a:pt x="587" y="1186"/>
                  </a:cubicBezTo>
                  <a:cubicBezTo>
                    <a:pt x="508" y="1265"/>
                    <a:pt x="441" y="1344"/>
                    <a:pt x="362" y="1423"/>
                  </a:cubicBezTo>
                  <a:cubicBezTo>
                    <a:pt x="305" y="1502"/>
                    <a:pt x="249" y="1581"/>
                    <a:pt x="204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57" y="2032"/>
                    <a:pt x="91" y="1987"/>
                    <a:pt x="125" y="1919"/>
                  </a:cubicBezTo>
                  <a:cubicBezTo>
                    <a:pt x="170" y="1851"/>
                    <a:pt x="215" y="1784"/>
                    <a:pt x="271" y="1727"/>
                  </a:cubicBezTo>
                  <a:cubicBezTo>
                    <a:pt x="316" y="1648"/>
                    <a:pt x="373" y="1581"/>
                    <a:pt x="452" y="1513"/>
                  </a:cubicBezTo>
                  <a:cubicBezTo>
                    <a:pt x="520" y="1434"/>
                    <a:pt x="599" y="1366"/>
                    <a:pt x="678" y="1299"/>
                  </a:cubicBezTo>
                  <a:cubicBezTo>
                    <a:pt x="723" y="1265"/>
                    <a:pt x="768" y="1220"/>
                    <a:pt x="802" y="1186"/>
                  </a:cubicBezTo>
                  <a:lnTo>
                    <a:pt x="948" y="1084"/>
                  </a:lnTo>
                  <a:cubicBezTo>
                    <a:pt x="1027" y="1005"/>
                    <a:pt x="1129" y="949"/>
                    <a:pt x="1230" y="881"/>
                  </a:cubicBezTo>
                  <a:cubicBezTo>
                    <a:pt x="1321" y="813"/>
                    <a:pt x="1422" y="746"/>
                    <a:pt x="1524" y="689"/>
                  </a:cubicBezTo>
                  <a:cubicBezTo>
                    <a:pt x="1625" y="633"/>
                    <a:pt x="1727" y="576"/>
                    <a:pt x="1817" y="520"/>
                  </a:cubicBezTo>
                  <a:cubicBezTo>
                    <a:pt x="2009" y="407"/>
                    <a:pt x="2201" y="317"/>
                    <a:pt x="2359" y="238"/>
                  </a:cubicBezTo>
                  <a:cubicBezTo>
                    <a:pt x="2438" y="204"/>
                    <a:pt x="2517" y="170"/>
                    <a:pt x="2585" y="136"/>
                  </a:cubicBezTo>
                  <a:cubicBezTo>
                    <a:pt x="2641" y="114"/>
                    <a:pt x="2709" y="91"/>
                    <a:pt x="2754" y="69"/>
                  </a:cubicBezTo>
                  <a:cubicBezTo>
                    <a:pt x="2844" y="23"/>
                    <a:pt x="2900" y="1"/>
                    <a:pt x="290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9"/>
            <p:cNvSpPr/>
            <p:nvPr/>
          </p:nvSpPr>
          <p:spPr>
            <a:xfrm>
              <a:off x="3179949" y="2641711"/>
              <a:ext cx="62771" cy="31574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88" y="1"/>
                  </a:moveTo>
                  <a:cubicBezTo>
                    <a:pt x="1369" y="1"/>
                    <a:pt x="1350" y="2"/>
                    <a:pt x="1332" y="6"/>
                  </a:cubicBezTo>
                  <a:cubicBezTo>
                    <a:pt x="1264" y="6"/>
                    <a:pt x="1196" y="17"/>
                    <a:pt x="1140" y="28"/>
                  </a:cubicBezTo>
                  <a:cubicBezTo>
                    <a:pt x="1130" y="32"/>
                    <a:pt x="1119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45" y="107"/>
                  </a:lnTo>
                  <a:cubicBezTo>
                    <a:pt x="688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72" y="717"/>
                    <a:pt x="463" y="660"/>
                    <a:pt x="564" y="593"/>
                  </a:cubicBezTo>
                  <a:cubicBezTo>
                    <a:pt x="677" y="525"/>
                    <a:pt x="779" y="457"/>
                    <a:pt x="892" y="401"/>
                  </a:cubicBezTo>
                  <a:cubicBezTo>
                    <a:pt x="1004" y="344"/>
                    <a:pt x="1117" y="288"/>
                    <a:pt x="1219" y="243"/>
                  </a:cubicBezTo>
                  <a:cubicBezTo>
                    <a:pt x="1275" y="220"/>
                    <a:pt x="1332" y="186"/>
                    <a:pt x="1377" y="175"/>
                  </a:cubicBezTo>
                  <a:cubicBezTo>
                    <a:pt x="1422" y="153"/>
                    <a:pt x="1478" y="141"/>
                    <a:pt x="1512" y="119"/>
                  </a:cubicBezTo>
                  <a:cubicBezTo>
                    <a:pt x="1557" y="107"/>
                    <a:pt x="1602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38" y="10"/>
                    <a:pt x="1727" y="11"/>
                    <a:pt x="1715" y="11"/>
                  </a:cubicBezTo>
                  <a:cubicBezTo>
                    <a:pt x="1691" y="11"/>
                    <a:pt x="1666" y="6"/>
                    <a:pt x="1636" y="6"/>
                  </a:cubicBezTo>
                  <a:lnTo>
                    <a:pt x="1501" y="6"/>
                  </a:lnTo>
                  <a:cubicBezTo>
                    <a:pt x="1463" y="6"/>
                    <a:pt x="1426" y="1"/>
                    <a:pt x="138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9"/>
            <p:cNvSpPr/>
            <p:nvPr/>
          </p:nvSpPr>
          <p:spPr>
            <a:xfrm>
              <a:off x="3181081" y="2655542"/>
              <a:ext cx="55804" cy="21244"/>
            </a:xfrm>
            <a:custGeom>
              <a:avLst/>
              <a:gdLst/>
              <a:ahLst/>
              <a:cxnLst/>
              <a:rect l="l" t="t" r="r" b="b"/>
              <a:pathLst>
                <a:path w="1626" h="619" extrusionOk="0">
                  <a:moveTo>
                    <a:pt x="1276" y="1"/>
                  </a:moveTo>
                  <a:cubicBezTo>
                    <a:pt x="1253" y="1"/>
                    <a:pt x="1231" y="3"/>
                    <a:pt x="1208" y="9"/>
                  </a:cubicBezTo>
                  <a:cubicBezTo>
                    <a:pt x="1152" y="9"/>
                    <a:pt x="1107" y="9"/>
                    <a:pt x="1050" y="20"/>
                  </a:cubicBezTo>
                  <a:cubicBezTo>
                    <a:pt x="994" y="32"/>
                    <a:pt x="949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31" y="201"/>
                    <a:pt x="475" y="224"/>
                    <a:pt x="441" y="257"/>
                  </a:cubicBezTo>
                  <a:cubicBezTo>
                    <a:pt x="351" y="303"/>
                    <a:pt x="272" y="359"/>
                    <a:pt x="204" y="415"/>
                  </a:cubicBezTo>
                  <a:cubicBezTo>
                    <a:pt x="148" y="460"/>
                    <a:pt x="103" y="506"/>
                    <a:pt x="57" y="562"/>
                  </a:cubicBezTo>
                  <a:cubicBezTo>
                    <a:pt x="24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60" y="494"/>
                  </a:cubicBezTo>
                  <a:cubicBezTo>
                    <a:pt x="294" y="483"/>
                    <a:pt x="339" y="460"/>
                    <a:pt x="373" y="449"/>
                  </a:cubicBezTo>
                  <a:cubicBezTo>
                    <a:pt x="418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92" y="235"/>
                    <a:pt x="994" y="201"/>
                    <a:pt x="1084" y="167"/>
                  </a:cubicBezTo>
                  <a:cubicBezTo>
                    <a:pt x="1141" y="156"/>
                    <a:pt x="1186" y="145"/>
                    <a:pt x="1231" y="133"/>
                  </a:cubicBezTo>
                  <a:lnTo>
                    <a:pt x="1355" y="99"/>
                  </a:lnTo>
                  <a:cubicBezTo>
                    <a:pt x="1434" y="77"/>
                    <a:pt x="1502" y="66"/>
                    <a:pt x="1547" y="54"/>
                  </a:cubicBezTo>
                  <a:lnTo>
                    <a:pt x="1626" y="32"/>
                  </a:lnTo>
                  <a:cubicBezTo>
                    <a:pt x="1592" y="32"/>
                    <a:pt x="1569" y="20"/>
                    <a:pt x="1547" y="20"/>
                  </a:cubicBezTo>
                  <a:cubicBezTo>
                    <a:pt x="1499" y="12"/>
                    <a:pt x="1451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21" y="3"/>
                    <a:pt x="1299" y="1"/>
                    <a:pt x="12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9"/>
            <p:cNvSpPr/>
            <p:nvPr/>
          </p:nvSpPr>
          <p:spPr>
            <a:xfrm>
              <a:off x="3138490" y="2680184"/>
              <a:ext cx="173934" cy="235332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2" y="25"/>
                    <a:pt x="260" y="47"/>
                  </a:cubicBezTo>
                  <a:cubicBezTo>
                    <a:pt x="114" y="555"/>
                    <a:pt x="46" y="1074"/>
                    <a:pt x="35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8" y="6671"/>
                    <a:pt x="2855" y="6857"/>
                    <a:pt x="3378" y="6857"/>
                  </a:cubicBezTo>
                  <a:cubicBezTo>
                    <a:pt x="3787" y="6857"/>
                    <a:pt x="4182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63" y="6062"/>
                    <a:pt x="4808" y="5881"/>
                  </a:cubicBezTo>
                  <a:cubicBezTo>
                    <a:pt x="5067" y="4854"/>
                    <a:pt x="4774" y="3805"/>
                    <a:pt x="4311" y="2868"/>
                  </a:cubicBezTo>
                  <a:cubicBezTo>
                    <a:pt x="4029" y="2304"/>
                    <a:pt x="3499" y="1762"/>
                    <a:pt x="3047" y="1345"/>
                  </a:cubicBezTo>
                  <a:cubicBezTo>
                    <a:pt x="2309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9"/>
            <p:cNvSpPr/>
            <p:nvPr/>
          </p:nvSpPr>
          <p:spPr>
            <a:xfrm>
              <a:off x="3135402" y="2675208"/>
              <a:ext cx="133642" cy="135598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6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15" y="3407"/>
                    <a:pt x="2842" y="3569"/>
                    <a:pt x="3019" y="3569"/>
                  </a:cubicBezTo>
                  <a:cubicBezTo>
                    <a:pt x="3058" y="3569"/>
                    <a:pt x="3094" y="3562"/>
                    <a:pt x="3126" y="3544"/>
                  </a:cubicBezTo>
                  <a:cubicBezTo>
                    <a:pt x="3307" y="3453"/>
                    <a:pt x="3228" y="3261"/>
                    <a:pt x="3104" y="3126"/>
                  </a:cubicBezTo>
                  <a:lnTo>
                    <a:pt x="3104" y="3126"/>
                  </a:lnTo>
                  <a:cubicBezTo>
                    <a:pt x="3170" y="3184"/>
                    <a:pt x="3251" y="3212"/>
                    <a:pt x="3332" y="3212"/>
                  </a:cubicBezTo>
                  <a:cubicBezTo>
                    <a:pt x="3471" y="3212"/>
                    <a:pt x="3606" y="3129"/>
                    <a:pt x="3656" y="2979"/>
                  </a:cubicBezTo>
                  <a:cubicBezTo>
                    <a:pt x="3893" y="2539"/>
                    <a:pt x="3442" y="1704"/>
                    <a:pt x="3194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9"/>
            <p:cNvSpPr/>
            <p:nvPr/>
          </p:nvSpPr>
          <p:spPr>
            <a:xfrm>
              <a:off x="3148958" y="2675070"/>
              <a:ext cx="180111" cy="224796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9" y="44"/>
                    <a:pt x="0" y="151"/>
                  </a:cubicBezTo>
                  <a:cubicBezTo>
                    <a:pt x="16" y="151"/>
                    <a:pt x="32" y="151"/>
                    <a:pt x="47" y="151"/>
                  </a:cubicBezTo>
                  <a:cubicBezTo>
                    <a:pt x="1035" y="151"/>
                    <a:pt x="1998" y="850"/>
                    <a:pt x="2742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90" y="6380"/>
                    <a:pt x="4311" y="6549"/>
                  </a:cubicBezTo>
                  <a:cubicBezTo>
                    <a:pt x="4819" y="6098"/>
                    <a:pt x="5248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9"/>
            <p:cNvSpPr/>
            <p:nvPr/>
          </p:nvSpPr>
          <p:spPr>
            <a:xfrm>
              <a:off x="3133068" y="2680253"/>
              <a:ext cx="92595" cy="53059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75" y="181"/>
                  </a:cubicBezTo>
                  <a:cubicBezTo>
                    <a:pt x="610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6" y="508"/>
                  </a:cubicBezTo>
                  <a:cubicBezTo>
                    <a:pt x="1276" y="542"/>
                    <a:pt x="1366" y="587"/>
                    <a:pt x="1456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74" y="869"/>
                    <a:pt x="1953" y="914"/>
                  </a:cubicBezTo>
                  <a:cubicBezTo>
                    <a:pt x="2032" y="959"/>
                    <a:pt x="2111" y="1004"/>
                    <a:pt x="2179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61" y="1286"/>
                    <a:pt x="2506" y="1332"/>
                  </a:cubicBezTo>
                  <a:cubicBezTo>
                    <a:pt x="2540" y="1365"/>
                    <a:pt x="2574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14" y="1016"/>
                    <a:pt x="2246" y="959"/>
                  </a:cubicBezTo>
                  <a:cubicBezTo>
                    <a:pt x="2179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35" y="485"/>
                  </a:cubicBezTo>
                  <a:cubicBezTo>
                    <a:pt x="1355" y="395"/>
                    <a:pt x="1174" y="316"/>
                    <a:pt x="994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9"/>
            <p:cNvSpPr/>
            <p:nvPr/>
          </p:nvSpPr>
          <p:spPr>
            <a:xfrm>
              <a:off x="3142369" y="2684097"/>
              <a:ext cx="62771" cy="52338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1" y="1"/>
                  </a:moveTo>
                  <a:lnTo>
                    <a:pt x="91" y="69"/>
                  </a:lnTo>
                  <a:cubicBezTo>
                    <a:pt x="147" y="102"/>
                    <a:pt x="226" y="148"/>
                    <a:pt x="316" y="215"/>
                  </a:cubicBezTo>
                  <a:cubicBezTo>
                    <a:pt x="350" y="249"/>
                    <a:pt x="407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6" y="633"/>
                    <a:pt x="948" y="723"/>
                  </a:cubicBezTo>
                  <a:cubicBezTo>
                    <a:pt x="1061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50" y="1457"/>
                  </a:cubicBezTo>
                  <a:cubicBezTo>
                    <a:pt x="1806" y="1502"/>
                    <a:pt x="1829" y="1524"/>
                    <a:pt x="1829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38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87" y="802"/>
                    <a:pt x="1163" y="700"/>
                    <a:pt x="1061" y="599"/>
                  </a:cubicBezTo>
                  <a:cubicBezTo>
                    <a:pt x="994" y="554"/>
                    <a:pt x="937" y="509"/>
                    <a:pt x="881" y="452"/>
                  </a:cubicBezTo>
                  <a:cubicBezTo>
                    <a:pt x="824" y="407"/>
                    <a:pt x="757" y="362"/>
                    <a:pt x="700" y="328"/>
                  </a:cubicBezTo>
                  <a:cubicBezTo>
                    <a:pt x="644" y="294"/>
                    <a:pt x="587" y="249"/>
                    <a:pt x="531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9"/>
            <p:cNvSpPr/>
            <p:nvPr/>
          </p:nvSpPr>
          <p:spPr>
            <a:xfrm>
              <a:off x="3137323" y="2680630"/>
              <a:ext cx="46504" cy="54637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6" y="373"/>
                  </a:cubicBezTo>
                  <a:cubicBezTo>
                    <a:pt x="351" y="429"/>
                    <a:pt x="384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57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2" y="1264"/>
                    <a:pt x="1095" y="1309"/>
                    <a:pt x="1129" y="1343"/>
                  </a:cubicBezTo>
                  <a:cubicBezTo>
                    <a:pt x="1265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73" y="1061"/>
                    <a:pt x="1039" y="1005"/>
                  </a:cubicBezTo>
                  <a:cubicBezTo>
                    <a:pt x="960" y="903"/>
                    <a:pt x="892" y="801"/>
                    <a:pt x="802" y="700"/>
                  </a:cubicBezTo>
                  <a:cubicBezTo>
                    <a:pt x="712" y="598"/>
                    <a:pt x="621" y="497"/>
                    <a:pt x="531" y="418"/>
                  </a:cubicBezTo>
                  <a:cubicBezTo>
                    <a:pt x="452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9"/>
            <p:cNvSpPr/>
            <p:nvPr/>
          </p:nvSpPr>
          <p:spPr>
            <a:xfrm>
              <a:off x="2978182" y="2678674"/>
              <a:ext cx="177400" cy="183406"/>
            </a:xfrm>
            <a:custGeom>
              <a:avLst/>
              <a:gdLst/>
              <a:ahLst/>
              <a:cxnLst/>
              <a:rect l="l" t="t" r="r" b="b"/>
              <a:pathLst>
                <a:path w="5169" h="5344" extrusionOk="0">
                  <a:moveTo>
                    <a:pt x="5021" y="1"/>
                  </a:moveTo>
                  <a:lnTo>
                    <a:pt x="4627" y="91"/>
                  </a:lnTo>
                  <a:cubicBezTo>
                    <a:pt x="4141" y="204"/>
                    <a:pt x="3667" y="351"/>
                    <a:pt x="3216" y="543"/>
                  </a:cubicBezTo>
                  <a:cubicBezTo>
                    <a:pt x="1839" y="1129"/>
                    <a:pt x="147" y="2280"/>
                    <a:pt x="23" y="3928"/>
                  </a:cubicBezTo>
                  <a:cubicBezTo>
                    <a:pt x="0" y="4357"/>
                    <a:pt x="124" y="4785"/>
                    <a:pt x="384" y="5124"/>
                  </a:cubicBezTo>
                  <a:cubicBezTo>
                    <a:pt x="553" y="5225"/>
                    <a:pt x="733" y="5293"/>
                    <a:pt x="937" y="5316"/>
                  </a:cubicBezTo>
                  <a:cubicBezTo>
                    <a:pt x="1078" y="5335"/>
                    <a:pt x="1218" y="5344"/>
                    <a:pt x="1355" y="5344"/>
                  </a:cubicBezTo>
                  <a:cubicBezTo>
                    <a:pt x="2035" y="5344"/>
                    <a:pt x="2660" y="5120"/>
                    <a:pt x="3261" y="4763"/>
                  </a:cubicBezTo>
                  <a:cubicBezTo>
                    <a:pt x="4107" y="4266"/>
                    <a:pt x="4638" y="3420"/>
                    <a:pt x="4920" y="2495"/>
                  </a:cubicBezTo>
                  <a:cubicBezTo>
                    <a:pt x="5021" y="2122"/>
                    <a:pt x="5089" y="1739"/>
                    <a:pt x="5134" y="1344"/>
                  </a:cubicBezTo>
                  <a:cubicBezTo>
                    <a:pt x="5168" y="892"/>
                    <a:pt x="5134" y="441"/>
                    <a:pt x="50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9"/>
            <p:cNvSpPr/>
            <p:nvPr/>
          </p:nvSpPr>
          <p:spPr>
            <a:xfrm>
              <a:off x="3046890" y="2670540"/>
              <a:ext cx="121458" cy="117683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lnTo>
                    <a:pt x="3189" y="1"/>
                  </a:ln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5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38" y="2334"/>
                    <a:pt x="410" y="2864"/>
                    <a:pt x="682" y="2864"/>
                  </a:cubicBezTo>
                  <a:cubicBezTo>
                    <a:pt x="729" y="2864"/>
                    <a:pt x="786" y="2848"/>
                    <a:pt x="853" y="2811"/>
                  </a:cubicBezTo>
                  <a:cubicBezTo>
                    <a:pt x="866" y="3152"/>
                    <a:pt x="1086" y="3366"/>
                    <a:pt x="1329" y="3366"/>
                  </a:cubicBezTo>
                  <a:cubicBezTo>
                    <a:pt x="1495" y="3366"/>
                    <a:pt x="1672" y="3266"/>
                    <a:pt x="1801" y="3036"/>
                  </a:cubicBezTo>
                  <a:lnTo>
                    <a:pt x="1801" y="3036"/>
                  </a:lnTo>
                  <a:cubicBezTo>
                    <a:pt x="1745" y="3326"/>
                    <a:pt x="1874" y="3428"/>
                    <a:pt x="2063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9"/>
            <p:cNvSpPr/>
            <p:nvPr/>
          </p:nvSpPr>
          <p:spPr>
            <a:xfrm>
              <a:off x="2991326" y="2678296"/>
              <a:ext cx="189035" cy="203964"/>
            </a:xfrm>
            <a:custGeom>
              <a:avLst/>
              <a:gdLst/>
              <a:ahLst/>
              <a:cxnLst/>
              <a:rect l="l" t="t" r="r" b="b"/>
              <a:pathLst>
                <a:path w="5508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06" y="1738"/>
                    <a:pt x="4638" y="2122"/>
                    <a:pt x="4537" y="2506"/>
                  </a:cubicBezTo>
                  <a:cubicBezTo>
                    <a:pt x="4255" y="3420"/>
                    <a:pt x="3724" y="4266"/>
                    <a:pt x="2878" y="4763"/>
                  </a:cubicBezTo>
                  <a:cubicBezTo>
                    <a:pt x="2280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4" y="5315"/>
                  </a:cubicBezTo>
                  <a:cubicBezTo>
                    <a:pt x="350" y="5293"/>
                    <a:pt x="170" y="5225"/>
                    <a:pt x="1" y="5124"/>
                  </a:cubicBezTo>
                  <a:lnTo>
                    <a:pt x="1" y="5124"/>
                  </a:lnTo>
                  <a:cubicBezTo>
                    <a:pt x="215" y="5417"/>
                    <a:pt x="497" y="5643"/>
                    <a:pt x="836" y="5778"/>
                  </a:cubicBezTo>
                  <a:cubicBezTo>
                    <a:pt x="1106" y="5891"/>
                    <a:pt x="1393" y="5943"/>
                    <a:pt x="1685" y="5943"/>
                  </a:cubicBezTo>
                  <a:cubicBezTo>
                    <a:pt x="2905" y="5943"/>
                    <a:pt x="4206" y="5042"/>
                    <a:pt x="4661" y="3995"/>
                  </a:cubicBezTo>
                  <a:cubicBezTo>
                    <a:pt x="5248" y="2743"/>
                    <a:pt x="5507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9"/>
            <p:cNvSpPr/>
            <p:nvPr/>
          </p:nvSpPr>
          <p:spPr>
            <a:xfrm>
              <a:off x="3123390" y="2676752"/>
              <a:ext cx="31780" cy="110785"/>
            </a:xfrm>
            <a:custGeom>
              <a:avLst/>
              <a:gdLst/>
              <a:ahLst/>
              <a:cxnLst/>
              <a:rect l="l" t="t" r="r" b="b"/>
              <a:pathLst>
                <a:path w="926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24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700" y="1230"/>
                    <a:pt x="666" y="1332"/>
                  </a:cubicBezTo>
                  <a:cubicBezTo>
                    <a:pt x="644" y="1434"/>
                    <a:pt x="610" y="1535"/>
                    <a:pt x="576" y="1637"/>
                  </a:cubicBezTo>
                  <a:cubicBezTo>
                    <a:pt x="508" y="1840"/>
                    <a:pt x="441" y="2032"/>
                    <a:pt x="373" y="2223"/>
                  </a:cubicBezTo>
                  <a:cubicBezTo>
                    <a:pt x="305" y="2404"/>
                    <a:pt x="238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29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68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92" y="1072"/>
                  </a:cubicBezTo>
                  <a:cubicBezTo>
                    <a:pt x="903" y="982"/>
                    <a:pt x="926" y="881"/>
                    <a:pt x="926" y="790"/>
                  </a:cubicBezTo>
                  <a:cubicBezTo>
                    <a:pt x="926" y="689"/>
                    <a:pt x="926" y="610"/>
                    <a:pt x="926" y="520"/>
                  </a:cubicBezTo>
                  <a:cubicBezTo>
                    <a:pt x="926" y="452"/>
                    <a:pt x="915" y="373"/>
                    <a:pt x="903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47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9"/>
            <p:cNvSpPr/>
            <p:nvPr/>
          </p:nvSpPr>
          <p:spPr>
            <a:xfrm>
              <a:off x="3102077" y="2682175"/>
              <a:ext cx="46915" cy="101107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3" y="57"/>
                    <a:pt x="1333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76" y="429"/>
                    <a:pt x="1254" y="497"/>
                  </a:cubicBezTo>
                  <a:cubicBezTo>
                    <a:pt x="1242" y="565"/>
                    <a:pt x="1208" y="655"/>
                    <a:pt x="1186" y="734"/>
                  </a:cubicBezTo>
                  <a:cubicBezTo>
                    <a:pt x="1152" y="813"/>
                    <a:pt x="1118" y="892"/>
                    <a:pt x="1084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15" y="1343"/>
                    <a:pt x="859" y="1434"/>
                    <a:pt x="813" y="1524"/>
                  </a:cubicBezTo>
                  <a:cubicBezTo>
                    <a:pt x="723" y="1704"/>
                    <a:pt x="622" y="1874"/>
                    <a:pt x="531" y="2043"/>
                  </a:cubicBezTo>
                  <a:cubicBezTo>
                    <a:pt x="430" y="2212"/>
                    <a:pt x="339" y="2370"/>
                    <a:pt x="261" y="2494"/>
                  </a:cubicBezTo>
                  <a:cubicBezTo>
                    <a:pt x="182" y="2630"/>
                    <a:pt x="114" y="2742"/>
                    <a:pt x="69" y="2821"/>
                  </a:cubicBezTo>
                  <a:cubicBezTo>
                    <a:pt x="24" y="2900"/>
                    <a:pt x="1" y="2946"/>
                    <a:pt x="1" y="2946"/>
                  </a:cubicBezTo>
                  <a:cubicBezTo>
                    <a:pt x="1" y="2946"/>
                    <a:pt x="148" y="2788"/>
                    <a:pt x="339" y="2551"/>
                  </a:cubicBezTo>
                  <a:cubicBezTo>
                    <a:pt x="430" y="2438"/>
                    <a:pt x="543" y="2291"/>
                    <a:pt x="644" y="2122"/>
                  </a:cubicBezTo>
                  <a:cubicBezTo>
                    <a:pt x="757" y="1964"/>
                    <a:pt x="859" y="1795"/>
                    <a:pt x="960" y="1603"/>
                  </a:cubicBezTo>
                  <a:cubicBezTo>
                    <a:pt x="1017" y="1513"/>
                    <a:pt x="1062" y="1422"/>
                    <a:pt x="1107" y="1321"/>
                  </a:cubicBezTo>
                  <a:cubicBezTo>
                    <a:pt x="1141" y="1230"/>
                    <a:pt x="1186" y="1140"/>
                    <a:pt x="1208" y="1039"/>
                  </a:cubicBezTo>
                  <a:cubicBezTo>
                    <a:pt x="1254" y="948"/>
                    <a:pt x="1265" y="858"/>
                    <a:pt x="1299" y="779"/>
                  </a:cubicBezTo>
                  <a:cubicBezTo>
                    <a:pt x="1321" y="689"/>
                    <a:pt x="1333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55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9"/>
            <p:cNvSpPr/>
            <p:nvPr/>
          </p:nvSpPr>
          <p:spPr>
            <a:xfrm>
              <a:off x="3107499" y="2685263"/>
              <a:ext cx="39537" cy="57349"/>
            </a:xfrm>
            <a:custGeom>
              <a:avLst/>
              <a:gdLst/>
              <a:ahLst/>
              <a:cxnLst/>
              <a:rect l="l" t="t" r="r" b="b"/>
              <a:pathLst>
                <a:path w="1152" h="167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73" y="80"/>
                    <a:pt x="1017" y="159"/>
                    <a:pt x="949" y="249"/>
                  </a:cubicBezTo>
                  <a:cubicBezTo>
                    <a:pt x="836" y="407"/>
                    <a:pt x="701" y="621"/>
                    <a:pt x="565" y="836"/>
                  </a:cubicBezTo>
                  <a:cubicBezTo>
                    <a:pt x="497" y="937"/>
                    <a:pt x="441" y="1039"/>
                    <a:pt x="373" y="1140"/>
                  </a:cubicBezTo>
                  <a:cubicBezTo>
                    <a:pt x="339" y="1186"/>
                    <a:pt x="306" y="1242"/>
                    <a:pt x="283" y="1287"/>
                  </a:cubicBezTo>
                  <a:cubicBezTo>
                    <a:pt x="249" y="1321"/>
                    <a:pt x="215" y="1366"/>
                    <a:pt x="193" y="1411"/>
                  </a:cubicBezTo>
                  <a:cubicBezTo>
                    <a:pt x="136" y="1490"/>
                    <a:pt x="80" y="1547"/>
                    <a:pt x="46" y="1592"/>
                  </a:cubicBezTo>
                  <a:cubicBezTo>
                    <a:pt x="24" y="1614"/>
                    <a:pt x="12" y="1637"/>
                    <a:pt x="1" y="1671"/>
                  </a:cubicBezTo>
                  <a:cubicBezTo>
                    <a:pt x="24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83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3" y="1344"/>
                    <a:pt x="588" y="1298"/>
                  </a:cubicBezTo>
                  <a:cubicBezTo>
                    <a:pt x="633" y="1253"/>
                    <a:pt x="768" y="1276"/>
                    <a:pt x="813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8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9"/>
            <p:cNvSpPr/>
            <p:nvPr/>
          </p:nvSpPr>
          <p:spPr>
            <a:xfrm>
              <a:off x="3095899" y="2697275"/>
              <a:ext cx="39914" cy="30236"/>
            </a:xfrm>
            <a:custGeom>
              <a:avLst/>
              <a:gdLst/>
              <a:ahLst/>
              <a:cxnLst/>
              <a:rect l="l" t="t" r="r" b="b"/>
              <a:pathLst>
                <a:path w="1163" h="881" extrusionOk="0">
                  <a:moveTo>
                    <a:pt x="1163" y="1"/>
                  </a:moveTo>
                  <a:lnTo>
                    <a:pt x="1163" y="1"/>
                  </a:lnTo>
                  <a:cubicBezTo>
                    <a:pt x="1095" y="34"/>
                    <a:pt x="1027" y="68"/>
                    <a:pt x="960" y="113"/>
                  </a:cubicBezTo>
                  <a:cubicBezTo>
                    <a:pt x="914" y="159"/>
                    <a:pt x="835" y="204"/>
                    <a:pt x="768" y="249"/>
                  </a:cubicBezTo>
                  <a:cubicBezTo>
                    <a:pt x="700" y="294"/>
                    <a:pt x="632" y="350"/>
                    <a:pt x="565" y="407"/>
                  </a:cubicBezTo>
                  <a:cubicBezTo>
                    <a:pt x="497" y="463"/>
                    <a:pt x="418" y="508"/>
                    <a:pt x="350" y="565"/>
                  </a:cubicBezTo>
                  <a:cubicBezTo>
                    <a:pt x="316" y="587"/>
                    <a:pt x="283" y="621"/>
                    <a:pt x="260" y="644"/>
                  </a:cubicBezTo>
                  <a:cubicBezTo>
                    <a:pt x="226" y="666"/>
                    <a:pt x="204" y="689"/>
                    <a:pt x="170" y="711"/>
                  </a:cubicBezTo>
                  <a:cubicBezTo>
                    <a:pt x="113" y="768"/>
                    <a:pt x="57" y="813"/>
                    <a:pt x="0" y="881"/>
                  </a:cubicBezTo>
                  <a:cubicBezTo>
                    <a:pt x="79" y="858"/>
                    <a:pt x="147" y="824"/>
                    <a:pt x="226" y="790"/>
                  </a:cubicBezTo>
                  <a:cubicBezTo>
                    <a:pt x="294" y="768"/>
                    <a:pt x="373" y="723"/>
                    <a:pt x="441" y="689"/>
                  </a:cubicBezTo>
                  <a:cubicBezTo>
                    <a:pt x="508" y="644"/>
                    <a:pt x="587" y="587"/>
                    <a:pt x="655" y="531"/>
                  </a:cubicBezTo>
                  <a:cubicBezTo>
                    <a:pt x="790" y="429"/>
                    <a:pt x="914" y="316"/>
                    <a:pt x="1027" y="181"/>
                  </a:cubicBezTo>
                  <a:cubicBezTo>
                    <a:pt x="1072" y="125"/>
                    <a:pt x="1118" y="57"/>
                    <a:pt x="116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9"/>
            <p:cNvSpPr/>
            <p:nvPr/>
          </p:nvSpPr>
          <p:spPr>
            <a:xfrm>
              <a:off x="2916200" y="2574856"/>
              <a:ext cx="240137" cy="137349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3" y="12"/>
                    <a:pt x="2020" y="36"/>
                  </a:cubicBezTo>
                  <a:cubicBezTo>
                    <a:pt x="869" y="160"/>
                    <a:pt x="215" y="893"/>
                    <a:pt x="1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8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30" y="3037"/>
                    <a:pt x="6977" y="3037"/>
                  </a:cubicBezTo>
                  <a:cubicBezTo>
                    <a:pt x="6984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9"/>
            <p:cNvSpPr/>
            <p:nvPr/>
          </p:nvSpPr>
          <p:spPr>
            <a:xfrm>
              <a:off x="3007216" y="2601351"/>
              <a:ext cx="149532" cy="105122"/>
            </a:xfrm>
            <a:custGeom>
              <a:avLst/>
              <a:gdLst/>
              <a:ahLst/>
              <a:cxnLst/>
              <a:rect l="l" t="t" r="r" b="b"/>
              <a:pathLst>
                <a:path w="4357" h="3063" extrusionOk="0">
                  <a:moveTo>
                    <a:pt x="1319" y="1"/>
                  </a:moveTo>
                  <a:cubicBezTo>
                    <a:pt x="904" y="1"/>
                    <a:pt x="920" y="353"/>
                    <a:pt x="1117" y="697"/>
                  </a:cubicBezTo>
                  <a:cubicBezTo>
                    <a:pt x="990" y="652"/>
                    <a:pt x="879" y="632"/>
                    <a:pt x="785" y="632"/>
                  </a:cubicBezTo>
                  <a:cubicBezTo>
                    <a:pt x="380" y="632"/>
                    <a:pt x="299" y="1011"/>
                    <a:pt x="666" y="1441"/>
                  </a:cubicBezTo>
                  <a:cubicBezTo>
                    <a:pt x="1" y="1754"/>
                    <a:pt x="587" y="2562"/>
                    <a:pt x="1130" y="2562"/>
                  </a:cubicBezTo>
                  <a:cubicBezTo>
                    <a:pt x="1195" y="2562"/>
                    <a:pt x="1259" y="2550"/>
                    <a:pt x="1321" y="2525"/>
                  </a:cubicBezTo>
                  <a:lnTo>
                    <a:pt x="1321" y="2525"/>
                  </a:lnTo>
                  <a:cubicBezTo>
                    <a:pt x="969" y="2897"/>
                    <a:pt x="1548" y="3063"/>
                    <a:pt x="1870" y="3063"/>
                  </a:cubicBezTo>
                  <a:cubicBezTo>
                    <a:pt x="1910" y="3063"/>
                    <a:pt x="1945" y="3060"/>
                    <a:pt x="1975" y="3055"/>
                  </a:cubicBezTo>
                  <a:cubicBezTo>
                    <a:pt x="2728" y="2946"/>
                    <a:pt x="3316" y="2219"/>
                    <a:pt x="4044" y="2219"/>
                  </a:cubicBezTo>
                  <a:cubicBezTo>
                    <a:pt x="4145" y="2219"/>
                    <a:pt x="4249" y="2234"/>
                    <a:pt x="4356" y="2265"/>
                  </a:cubicBezTo>
                  <a:lnTo>
                    <a:pt x="3984" y="1915"/>
                  </a:lnTo>
                  <a:cubicBezTo>
                    <a:pt x="3510" y="1329"/>
                    <a:pt x="3352" y="753"/>
                    <a:pt x="2731" y="358"/>
                  </a:cubicBezTo>
                  <a:cubicBezTo>
                    <a:pt x="2415" y="132"/>
                    <a:pt x="1817" y="42"/>
                    <a:pt x="1433" y="8"/>
                  </a:cubicBezTo>
                  <a:cubicBezTo>
                    <a:pt x="1392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9"/>
            <p:cNvSpPr/>
            <p:nvPr/>
          </p:nvSpPr>
          <p:spPr>
            <a:xfrm>
              <a:off x="2907311" y="2643050"/>
              <a:ext cx="250570" cy="93213"/>
            </a:xfrm>
            <a:custGeom>
              <a:avLst/>
              <a:gdLst/>
              <a:ahLst/>
              <a:cxnLst/>
              <a:rect l="l" t="t" r="r" b="b"/>
              <a:pathLst>
                <a:path w="7301" h="2716" extrusionOk="0">
                  <a:moveTo>
                    <a:pt x="260" y="1"/>
                  </a:moveTo>
                  <a:cubicBezTo>
                    <a:pt x="260" y="23"/>
                    <a:pt x="260" y="35"/>
                    <a:pt x="248" y="57"/>
                  </a:cubicBezTo>
                  <a:cubicBezTo>
                    <a:pt x="0" y="1355"/>
                    <a:pt x="1636" y="2562"/>
                    <a:pt x="2753" y="2698"/>
                  </a:cubicBezTo>
                  <a:cubicBezTo>
                    <a:pt x="2862" y="2710"/>
                    <a:pt x="2968" y="2716"/>
                    <a:pt x="3071" y="2716"/>
                  </a:cubicBezTo>
                  <a:cubicBezTo>
                    <a:pt x="3809" y="2716"/>
                    <a:pt x="4439" y="2420"/>
                    <a:pt x="5112" y="2133"/>
                  </a:cubicBezTo>
                  <a:cubicBezTo>
                    <a:pt x="5563" y="1942"/>
                    <a:pt x="6003" y="1727"/>
                    <a:pt x="6421" y="1479"/>
                  </a:cubicBezTo>
                  <a:cubicBezTo>
                    <a:pt x="6692" y="1310"/>
                    <a:pt x="6985" y="1174"/>
                    <a:pt x="7301" y="1084"/>
                  </a:cubicBezTo>
                  <a:lnTo>
                    <a:pt x="7267" y="1050"/>
                  </a:lnTo>
                  <a:cubicBezTo>
                    <a:pt x="7260" y="1050"/>
                    <a:pt x="7254" y="1050"/>
                    <a:pt x="7247" y="1050"/>
                  </a:cubicBezTo>
                  <a:cubicBezTo>
                    <a:pt x="6489" y="1050"/>
                    <a:pt x="5233" y="1672"/>
                    <a:pt x="4931" y="1784"/>
                  </a:cubicBezTo>
                  <a:cubicBezTo>
                    <a:pt x="4504" y="1938"/>
                    <a:pt x="4059" y="2015"/>
                    <a:pt x="3617" y="2015"/>
                  </a:cubicBezTo>
                  <a:cubicBezTo>
                    <a:pt x="2928" y="2015"/>
                    <a:pt x="2246" y="1828"/>
                    <a:pt x="1648" y="1456"/>
                  </a:cubicBezTo>
                  <a:cubicBezTo>
                    <a:pt x="1083" y="1084"/>
                    <a:pt x="60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9"/>
            <p:cNvSpPr/>
            <p:nvPr/>
          </p:nvSpPr>
          <p:spPr>
            <a:xfrm>
              <a:off x="3007216" y="2662818"/>
              <a:ext cx="139820" cy="24024"/>
            </a:xfrm>
            <a:custGeom>
              <a:avLst/>
              <a:gdLst/>
              <a:ahLst/>
              <a:cxnLst/>
              <a:rect l="l" t="t" r="r" b="b"/>
              <a:pathLst>
                <a:path w="4074" h="700" extrusionOk="0">
                  <a:moveTo>
                    <a:pt x="3995" y="573"/>
                  </a:moveTo>
                  <a:lnTo>
                    <a:pt x="3995" y="573"/>
                  </a:lnTo>
                  <a:cubicBezTo>
                    <a:pt x="3989" y="582"/>
                    <a:pt x="3985" y="588"/>
                    <a:pt x="3984" y="588"/>
                  </a:cubicBezTo>
                  <a:cubicBezTo>
                    <a:pt x="3984" y="588"/>
                    <a:pt x="3984" y="588"/>
                    <a:pt x="3984" y="587"/>
                  </a:cubicBezTo>
                  <a:cubicBezTo>
                    <a:pt x="3961" y="621"/>
                    <a:pt x="3939" y="655"/>
                    <a:pt x="3927" y="689"/>
                  </a:cubicBezTo>
                  <a:cubicBezTo>
                    <a:pt x="3939" y="689"/>
                    <a:pt x="3995" y="576"/>
                    <a:pt x="3995" y="576"/>
                  </a:cubicBezTo>
                  <a:cubicBezTo>
                    <a:pt x="3995" y="576"/>
                    <a:pt x="3995" y="577"/>
                    <a:pt x="3995" y="577"/>
                  </a:cubicBezTo>
                  <a:cubicBezTo>
                    <a:pt x="3995" y="577"/>
                    <a:pt x="3995" y="575"/>
                    <a:pt x="3995" y="573"/>
                  </a:cubicBezTo>
                  <a:close/>
                  <a:moveTo>
                    <a:pt x="34" y="0"/>
                  </a:moveTo>
                  <a:cubicBezTo>
                    <a:pt x="34" y="0"/>
                    <a:pt x="0" y="91"/>
                    <a:pt x="23" y="124"/>
                  </a:cubicBezTo>
                  <a:cubicBezTo>
                    <a:pt x="45" y="147"/>
                    <a:pt x="23" y="260"/>
                    <a:pt x="68" y="294"/>
                  </a:cubicBezTo>
                  <a:cubicBezTo>
                    <a:pt x="124" y="339"/>
                    <a:pt x="192" y="373"/>
                    <a:pt x="249" y="406"/>
                  </a:cubicBezTo>
                  <a:cubicBezTo>
                    <a:pt x="339" y="452"/>
                    <a:pt x="418" y="497"/>
                    <a:pt x="508" y="531"/>
                  </a:cubicBezTo>
                  <a:cubicBezTo>
                    <a:pt x="734" y="598"/>
                    <a:pt x="971" y="643"/>
                    <a:pt x="1196" y="666"/>
                  </a:cubicBezTo>
                  <a:cubicBezTo>
                    <a:pt x="1332" y="677"/>
                    <a:pt x="1456" y="700"/>
                    <a:pt x="1591" y="700"/>
                  </a:cubicBezTo>
                  <a:cubicBezTo>
                    <a:pt x="1738" y="700"/>
                    <a:pt x="1874" y="700"/>
                    <a:pt x="2009" y="689"/>
                  </a:cubicBezTo>
                  <a:cubicBezTo>
                    <a:pt x="2280" y="655"/>
                    <a:pt x="2551" y="610"/>
                    <a:pt x="2799" y="576"/>
                  </a:cubicBezTo>
                  <a:cubicBezTo>
                    <a:pt x="2923" y="553"/>
                    <a:pt x="3047" y="531"/>
                    <a:pt x="3160" y="519"/>
                  </a:cubicBezTo>
                  <a:cubicBezTo>
                    <a:pt x="3261" y="508"/>
                    <a:pt x="3374" y="497"/>
                    <a:pt x="3476" y="497"/>
                  </a:cubicBezTo>
                  <a:cubicBezTo>
                    <a:pt x="3566" y="497"/>
                    <a:pt x="3656" y="497"/>
                    <a:pt x="3747" y="508"/>
                  </a:cubicBezTo>
                  <a:cubicBezTo>
                    <a:pt x="3826" y="508"/>
                    <a:pt x="3893" y="519"/>
                    <a:pt x="3961" y="531"/>
                  </a:cubicBezTo>
                  <a:cubicBezTo>
                    <a:pt x="3971" y="535"/>
                    <a:pt x="3984" y="540"/>
                    <a:pt x="3998" y="544"/>
                  </a:cubicBezTo>
                  <a:lnTo>
                    <a:pt x="3998" y="544"/>
                  </a:lnTo>
                  <a:cubicBezTo>
                    <a:pt x="3996" y="555"/>
                    <a:pt x="3995" y="567"/>
                    <a:pt x="3995" y="573"/>
                  </a:cubicBezTo>
                  <a:lnTo>
                    <a:pt x="3995" y="573"/>
                  </a:lnTo>
                  <a:cubicBezTo>
                    <a:pt x="4000" y="566"/>
                    <a:pt x="4005" y="557"/>
                    <a:pt x="4011" y="548"/>
                  </a:cubicBezTo>
                  <a:lnTo>
                    <a:pt x="4011" y="548"/>
                  </a:lnTo>
                  <a:cubicBezTo>
                    <a:pt x="4024" y="551"/>
                    <a:pt x="4035" y="553"/>
                    <a:pt x="4040" y="553"/>
                  </a:cubicBezTo>
                  <a:cubicBezTo>
                    <a:pt x="4051" y="553"/>
                    <a:pt x="4051" y="553"/>
                    <a:pt x="4051" y="531"/>
                  </a:cubicBezTo>
                  <a:cubicBezTo>
                    <a:pt x="4048" y="529"/>
                    <a:pt x="4044" y="527"/>
                    <a:pt x="4041" y="526"/>
                  </a:cubicBezTo>
                  <a:lnTo>
                    <a:pt x="4041" y="526"/>
                  </a:lnTo>
                  <a:cubicBezTo>
                    <a:pt x="4035" y="526"/>
                    <a:pt x="4028" y="528"/>
                    <a:pt x="4023" y="529"/>
                  </a:cubicBezTo>
                  <a:lnTo>
                    <a:pt x="4023" y="529"/>
                  </a:lnTo>
                  <a:cubicBezTo>
                    <a:pt x="4025" y="526"/>
                    <a:pt x="4027" y="523"/>
                    <a:pt x="4028" y="521"/>
                  </a:cubicBezTo>
                  <a:lnTo>
                    <a:pt x="4028" y="521"/>
                  </a:lnTo>
                  <a:cubicBezTo>
                    <a:pt x="4033" y="522"/>
                    <a:pt x="4037" y="524"/>
                    <a:pt x="4041" y="526"/>
                  </a:cubicBezTo>
                  <a:lnTo>
                    <a:pt x="4041" y="526"/>
                  </a:lnTo>
                  <a:cubicBezTo>
                    <a:pt x="4041" y="526"/>
                    <a:pt x="4042" y="526"/>
                    <a:pt x="4043" y="526"/>
                  </a:cubicBezTo>
                  <a:cubicBezTo>
                    <a:pt x="4048" y="526"/>
                    <a:pt x="4051" y="527"/>
                    <a:pt x="4051" y="531"/>
                  </a:cubicBezTo>
                  <a:cubicBezTo>
                    <a:pt x="4074" y="531"/>
                    <a:pt x="4051" y="508"/>
                    <a:pt x="4051" y="497"/>
                  </a:cubicBezTo>
                  <a:cubicBezTo>
                    <a:pt x="4051" y="495"/>
                    <a:pt x="4051" y="494"/>
                    <a:pt x="4050" y="494"/>
                  </a:cubicBezTo>
                  <a:cubicBezTo>
                    <a:pt x="4047" y="494"/>
                    <a:pt x="4038" y="506"/>
                    <a:pt x="4028" y="521"/>
                  </a:cubicBezTo>
                  <a:lnTo>
                    <a:pt x="4028" y="521"/>
                  </a:lnTo>
                  <a:cubicBezTo>
                    <a:pt x="4009" y="514"/>
                    <a:pt x="3988" y="508"/>
                    <a:pt x="3972" y="508"/>
                  </a:cubicBezTo>
                  <a:cubicBezTo>
                    <a:pt x="3905" y="485"/>
                    <a:pt x="3837" y="463"/>
                    <a:pt x="3769" y="440"/>
                  </a:cubicBezTo>
                  <a:cubicBezTo>
                    <a:pt x="3679" y="429"/>
                    <a:pt x="3577" y="418"/>
                    <a:pt x="3487" y="406"/>
                  </a:cubicBezTo>
                  <a:cubicBezTo>
                    <a:pt x="3424" y="403"/>
                    <a:pt x="3360" y="402"/>
                    <a:pt x="3297" y="402"/>
                  </a:cubicBezTo>
                  <a:cubicBezTo>
                    <a:pt x="3124" y="402"/>
                    <a:pt x="2953" y="413"/>
                    <a:pt x="2788" y="429"/>
                  </a:cubicBezTo>
                  <a:cubicBezTo>
                    <a:pt x="2528" y="463"/>
                    <a:pt x="2257" y="508"/>
                    <a:pt x="1998" y="531"/>
                  </a:cubicBezTo>
                  <a:cubicBezTo>
                    <a:pt x="1862" y="542"/>
                    <a:pt x="1738" y="542"/>
                    <a:pt x="1603" y="542"/>
                  </a:cubicBezTo>
                  <a:cubicBezTo>
                    <a:pt x="1467" y="542"/>
                    <a:pt x="1343" y="531"/>
                    <a:pt x="1219" y="519"/>
                  </a:cubicBezTo>
                  <a:cubicBezTo>
                    <a:pt x="993" y="508"/>
                    <a:pt x="768" y="474"/>
                    <a:pt x="553" y="418"/>
                  </a:cubicBezTo>
                  <a:cubicBezTo>
                    <a:pt x="463" y="384"/>
                    <a:pt x="384" y="350"/>
                    <a:pt x="305" y="316"/>
                  </a:cubicBezTo>
                  <a:cubicBezTo>
                    <a:pt x="226" y="282"/>
                    <a:pt x="192" y="215"/>
                    <a:pt x="136" y="181"/>
                  </a:cubicBezTo>
                  <a:cubicBezTo>
                    <a:pt x="91" y="158"/>
                    <a:pt x="102" y="45"/>
                    <a:pt x="79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9"/>
            <p:cNvSpPr/>
            <p:nvPr/>
          </p:nvSpPr>
          <p:spPr>
            <a:xfrm>
              <a:off x="3062197" y="2654272"/>
              <a:ext cx="77117" cy="22891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cubicBezTo>
                    <a:pt x="9" y="10"/>
                    <a:pt x="20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4" y="80"/>
                    <a:pt x="136" y="114"/>
                    <a:pt x="170" y="136"/>
                  </a:cubicBezTo>
                  <a:cubicBezTo>
                    <a:pt x="204" y="170"/>
                    <a:pt x="249" y="204"/>
                    <a:pt x="294" y="238"/>
                  </a:cubicBezTo>
                  <a:cubicBezTo>
                    <a:pt x="407" y="294"/>
                    <a:pt x="531" y="340"/>
                    <a:pt x="655" y="373"/>
                  </a:cubicBezTo>
                  <a:cubicBezTo>
                    <a:pt x="723" y="396"/>
                    <a:pt x="791" y="419"/>
                    <a:pt x="858" y="430"/>
                  </a:cubicBezTo>
                  <a:lnTo>
                    <a:pt x="1084" y="486"/>
                  </a:lnTo>
                  <a:cubicBezTo>
                    <a:pt x="1231" y="509"/>
                    <a:pt x="1366" y="531"/>
                    <a:pt x="1513" y="554"/>
                  </a:cubicBezTo>
                  <a:lnTo>
                    <a:pt x="1885" y="610"/>
                  </a:lnTo>
                  <a:cubicBezTo>
                    <a:pt x="1987" y="622"/>
                    <a:pt x="2088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87" y="554"/>
                    <a:pt x="1908" y="520"/>
                  </a:cubicBezTo>
                  <a:cubicBezTo>
                    <a:pt x="1795" y="486"/>
                    <a:pt x="1671" y="441"/>
                    <a:pt x="1535" y="407"/>
                  </a:cubicBezTo>
                  <a:cubicBezTo>
                    <a:pt x="1400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21" y="227"/>
                    <a:pt x="565" y="204"/>
                    <a:pt x="497" y="193"/>
                  </a:cubicBezTo>
                  <a:lnTo>
                    <a:pt x="328" y="136"/>
                  </a:lnTo>
                  <a:cubicBezTo>
                    <a:pt x="283" y="125"/>
                    <a:pt x="238" y="114"/>
                    <a:pt x="193" y="91"/>
                  </a:cubicBezTo>
                  <a:cubicBezTo>
                    <a:pt x="159" y="80"/>
                    <a:pt x="114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9"/>
            <p:cNvSpPr/>
            <p:nvPr/>
          </p:nvSpPr>
          <p:spPr>
            <a:xfrm>
              <a:off x="3064531" y="2639961"/>
              <a:ext cx="72827" cy="34114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40" y="678"/>
                    <a:pt x="1276" y="734"/>
                    <a:pt x="1400" y="779"/>
                  </a:cubicBezTo>
                  <a:cubicBezTo>
                    <a:pt x="1524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5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13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9"/>
            <p:cNvSpPr/>
            <p:nvPr/>
          </p:nvSpPr>
          <p:spPr>
            <a:xfrm>
              <a:off x="3093977" y="2445161"/>
              <a:ext cx="147576" cy="237838"/>
            </a:xfrm>
            <a:custGeom>
              <a:avLst/>
              <a:gdLst/>
              <a:ahLst/>
              <a:cxnLst/>
              <a:rect l="l" t="t" r="r" b="b"/>
              <a:pathLst>
                <a:path w="4300" h="6930" extrusionOk="0">
                  <a:moveTo>
                    <a:pt x="2370" y="1"/>
                  </a:moveTo>
                  <a:cubicBezTo>
                    <a:pt x="1241" y="395"/>
                    <a:pt x="248" y="994"/>
                    <a:pt x="90" y="2382"/>
                  </a:cubicBezTo>
                  <a:cubicBezTo>
                    <a:pt x="0" y="3307"/>
                    <a:pt x="0" y="3792"/>
                    <a:pt x="339" y="4627"/>
                  </a:cubicBezTo>
                  <a:cubicBezTo>
                    <a:pt x="542" y="5124"/>
                    <a:pt x="982" y="6297"/>
                    <a:pt x="1523" y="6816"/>
                  </a:cubicBezTo>
                  <a:cubicBezTo>
                    <a:pt x="1602" y="6850"/>
                    <a:pt x="1681" y="6895"/>
                    <a:pt x="1760" y="6929"/>
                  </a:cubicBezTo>
                  <a:cubicBezTo>
                    <a:pt x="2009" y="5925"/>
                    <a:pt x="2212" y="5722"/>
                    <a:pt x="2765" y="4920"/>
                  </a:cubicBezTo>
                  <a:cubicBezTo>
                    <a:pt x="2945" y="4661"/>
                    <a:pt x="3487" y="4232"/>
                    <a:pt x="3645" y="3973"/>
                  </a:cubicBezTo>
                  <a:cubicBezTo>
                    <a:pt x="3814" y="3736"/>
                    <a:pt x="3848" y="3544"/>
                    <a:pt x="3949" y="3262"/>
                  </a:cubicBezTo>
                  <a:cubicBezTo>
                    <a:pt x="4299" y="2280"/>
                    <a:pt x="3600" y="1095"/>
                    <a:pt x="2923" y="441"/>
                  </a:cubicBezTo>
                  <a:cubicBezTo>
                    <a:pt x="2765" y="271"/>
                    <a:pt x="2573" y="125"/>
                    <a:pt x="237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9"/>
            <p:cNvSpPr/>
            <p:nvPr/>
          </p:nvSpPr>
          <p:spPr>
            <a:xfrm>
              <a:off x="3162514" y="2694187"/>
              <a:ext cx="3123" cy="4290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4"/>
                    <a:pt x="23" y="79"/>
                    <a:pt x="45" y="124"/>
                  </a:cubicBezTo>
                  <a:lnTo>
                    <a:pt x="91" y="23"/>
                  </a:lnTo>
                  <a:cubicBezTo>
                    <a:pt x="57" y="12"/>
                    <a:pt x="23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9"/>
            <p:cNvSpPr/>
            <p:nvPr/>
          </p:nvSpPr>
          <p:spPr>
            <a:xfrm>
              <a:off x="3098233" y="2531098"/>
              <a:ext cx="107284" cy="15190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5"/>
                    <a:pt x="846" y="532"/>
                  </a:cubicBezTo>
                  <a:cubicBezTo>
                    <a:pt x="739" y="371"/>
                    <a:pt x="625" y="273"/>
                    <a:pt x="514" y="273"/>
                  </a:cubicBezTo>
                  <a:cubicBezTo>
                    <a:pt x="414" y="273"/>
                    <a:pt x="316" y="351"/>
                    <a:pt x="226" y="532"/>
                  </a:cubicBezTo>
                  <a:cubicBezTo>
                    <a:pt x="90" y="825"/>
                    <a:pt x="11" y="1141"/>
                    <a:pt x="0" y="1457"/>
                  </a:cubicBezTo>
                  <a:cubicBezTo>
                    <a:pt x="57" y="1694"/>
                    <a:pt x="124" y="1909"/>
                    <a:pt x="215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57" y="4391"/>
                    <a:pt x="1636" y="4425"/>
                  </a:cubicBezTo>
                  <a:cubicBezTo>
                    <a:pt x="1885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83"/>
                    <a:pt x="3092" y="1514"/>
                  </a:cubicBezTo>
                  <a:cubicBezTo>
                    <a:pt x="3043" y="1371"/>
                    <a:pt x="2963" y="1325"/>
                    <a:pt x="2869" y="1325"/>
                  </a:cubicBezTo>
                  <a:cubicBezTo>
                    <a:pt x="2747" y="1325"/>
                    <a:pt x="2600" y="1401"/>
                    <a:pt x="2460" y="1446"/>
                  </a:cubicBezTo>
                  <a:cubicBezTo>
                    <a:pt x="2494" y="1164"/>
                    <a:pt x="2765" y="588"/>
                    <a:pt x="2505" y="340"/>
                  </a:cubicBezTo>
                  <a:cubicBezTo>
                    <a:pt x="2452" y="296"/>
                    <a:pt x="2395" y="278"/>
                    <a:pt x="2337" y="278"/>
                  </a:cubicBezTo>
                  <a:cubicBezTo>
                    <a:pt x="2113" y="278"/>
                    <a:pt x="1870" y="549"/>
                    <a:pt x="1727" y="656"/>
                  </a:cubicBezTo>
                  <a:cubicBezTo>
                    <a:pt x="1602" y="521"/>
                    <a:pt x="1433" y="35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9"/>
            <p:cNvSpPr/>
            <p:nvPr/>
          </p:nvSpPr>
          <p:spPr>
            <a:xfrm>
              <a:off x="3051764" y="2434453"/>
              <a:ext cx="123930" cy="244667"/>
            </a:xfrm>
            <a:custGeom>
              <a:avLst/>
              <a:gdLst/>
              <a:ahLst/>
              <a:cxnLst/>
              <a:rect l="l" t="t" r="r" b="b"/>
              <a:pathLst>
                <a:path w="3611" h="7129" extrusionOk="0">
                  <a:moveTo>
                    <a:pt x="2600" y="0"/>
                  </a:moveTo>
                  <a:cubicBezTo>
                    <a:pt x="1913" y="0"/>
                    <a:pt x="1269" y="442"/>
                    <a:pt x="790" y="1294"/>
                  </a:cubicBezTo>
                  <a:cubicBezTo>
                    <a:pt x="0" y="2682"/>
                    <a:pt x="214" y="3765"/>
                    <a:pt x="1095" y="5289"/>
                  </a:cubicBezTo>
                  <a:cubicBezTo>
                    <a:pt x="1174" y="5424"/>
                    <a:pt x="1738" y="6553"/>
                    <a:pt x="2753" y="7128"/>
                  </a:cubicBezTo>
                  <a:cubicBezTo>
                    <a:pt x="2212" y="6609"/>
                    <a:pt x="1772" y="5436"/>
                    <a:pt x="1569" y="4939"/>
                  </a:cubicBezTo>
                  <a:cubicBezTo>
                    <a:pt x="1230" y="4104"/>
                    <a:pt x="1230" y="3619"/>
                    <a:pt x="1320" y="2705"/>
                  </a:cubicBezTo>
                  <a:cubicBezTo>
                    <a:pt x="1478" y="1306"/>
                    <a:pt x="2471" y="707"/>
                    <a:pt x="3611" y="313"/>
                  </a:cubicBezTo>
                  <a:cubicBezTo>
                    <a:pt x="3273" y="103"/>
                    <a:pt x="2931" y="0"/>
                    <a:pt x="2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9"/>
            <p:cNvSpPr/>
            <p:nvPr/>
          </p:nvSpPr>
          <p:spPr>
            <a:xfrm>
              <a:off x="3124179" y="2550901"/>
              <a:ext cx="22480" cy="115041"/>
            </a:xfrm>
            <a:custGeom>
              <a:avLst/>
              <a:gdLst/>
              <a:ahLst/>
              <a:cxnLst/>
              <a:rect l="l" t="t" r="r" b="b"/>
              <a:pathLst>
                <a:path w="655" h="3352" extrusionOk="0">
                  <a:moveTo>
                    <a:pt x="158" y="0"/>
                  </a:moveTo>
                  <a:cubicBezTo>
                    <a:pt x="158" y="0"/>
                    <a:pt x="147" y="45"/>
                    <a:pt x="124" y="136"/>
                  </a:cubicBezTo>
                  <a:cubicBezTo>
                    <a:pt x="113" y="192"/>
                    <a:pt x="102" y="237"/>
                    <a:pt x="79" y="305"/>
                  </a:cubicBezTo>
                  <a:cubicBezTo>
                    <a:pt x="57" y="372"/>
                    <a:pt x="45" y="451"/>
                    <a:pt x="34" y="519"/>
                  </a:cubicBezTo>
                  <a:cubicBezTo>
                    <a:pt x="23" y="609"/>
                    <a:pt x="23" y="700"/>
                    <a:pt x="11" y="790"/>
                  </a:cubicBezTo>
                  <a:cubicBezTo>
                    <a:pt x="0" y="880"/>
                    <a:pt x="0" y="982"/>
                    <a:pt x="11" y="1083"/>
                  </a:cubicBezTo>
                  <a:cubicBezTo>
                    <a:pt x="0" y="1185"/>
                    <a:pt x="11" y="1298"/>
                    <a:pt x="23" y="1399"/>
                  </a:cubicBezTo>
                  <a:cubicBezTo>
                    <a:pt x="34" y="1512"/>
                    <a:pt x="34" y="1614"/>
                    <a:pt x="57" y="1727"/>
                  </a:cubicBezTo>
                  <a:cubicBezTo>
                    <a:pt x="79" y="1828"/>
                    <a:pt x="102" y="1941"/>
                    <a:pt x="124" y="2043"/>
                  </a:cubicBezTo>
                  <a:cubicBezTo>
                    <a:pt x="136" y="2155"/>
                    <a:pt x="169" y="2246"/>
                    <a:pt x="203" y="2347"/>
                  </a:cubicBezTo>
                  <a:cubicBezTo>
                    <a:pt x="237" y="2449"/>
                    <a:pt x="260" y="2539"/>
                    <a:pt x="294" y="2629"/>
                  </a:cubicBezTo>
                  <a:cubicBezTo>
                    <a:pt x="327" y="2720"/>
                    <a:pt x="373" y="2799"/>
                    <a:pt x="395" y="2878"/>
                  </a:cubicBezTo>
                  <a:cubicBezTo>
                    <a:pt x="429" y="2945"/>
                    <a:pt x="463" y="3013"/>
                    <a:pt x="497" y="3069"/>
                  </a:cubicBezTo>
                  <a:lnTo>
                    <a:pt x="576" y="3227"/>
                  </a:lnTo>
                  <a:cubicBezTo>
                    <a:pt x="621" y="3306"/>
                    <a:pt x="655" y="3352"/>
                    <a:pt x="655" y="3352"/>
                  </a:cubicBezTo>
                  <a:cubicBezTo>
                    <a:pt x="655" y="3352"/>
                    <a:pt x="632" y="3306"/>
                    <a:pt x="598" y="3216"/>
                  </a:cubicBezTo>
                  <a:cubicBezTo>
                    <a:pt x="576" y="3126"/>
                    <a:pt x="519" y="3002"/>
                    <a:pt x="485" y="2844"/>
                  </a:cubicBezTo>
                  <a:cubicBezTo>
                    <a:pt x="463" y="2765"/>
                    <a:pt x="429" y="2686"/>
                    <a:pt x="406" y="2595"/>
                  </a:cubicBezTo>
                  <a:cubicBezTo>
                    <a:pt x="384" y="2505"/>
                    <a:pt x="361" y="2404"/>
                    <a:pt x="339" y="2313"/>
                  </a:cubicBezTo>
                  <a:cubicBezTo>
                    <a:pt x="316" y="2212"/>
                    <a:pt x="294" y="2110"/>
                    <a:pt x="271" y="2009"/>
                  </a:cubicBezTo>
                  <a:cubicBezTo>
                    <a:pt x="248" y="1907"/>
                    <a:pt x="226" y="1806"/>
                    <a:pt x="215" y="1704"/>
                  </a:cubicBezTo>
                  <a:cubicBezTo>
                    <a:pt x="203" y="1591"/>
                    <a:pt x="181" y="1490"/>
                    <a:pt x="169" y="1388"/>
                  </a:cubicBezTo>
                  <a:cubicBezTo>
                    <a:pt x="158" y="1287"/>
                    <a:pt x="147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24" y="372"/>
                    <a:pt x="147" y="248"/>
                    <a:pt x="158" y="147"/>
                  </a:cubicBezTo>
                  <a:cubicBezTo>
                    <a:pt x="158" y="57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9"/>
            <p:cNvSpPr/>
            <p:nvPr/>
          </p:nvSpPr>
          <p:spPr>
            <a:xfrm>
              <a:off x="3141579" y="2528799"/>
              <a:ext cx="23303" cy="149910"/>
            </a:xfrm>
            <a:custGeom>
              <a:avLst/>
              <a:gdLst/>
              <a:ahLst/>
              <a:cxnLst/>
              <a:rect l="l" t="t" r="r" b="b"/>
              <a:pathLst>
                <a:path w="679" h="4368" extrusionOk="0">
                  <a:moveTo>
                    <a:pt x="678" y="1"/>
                  </a:moveTo>
                  <a:cubicBezTo>
                    <a:pt x="678" y="1"/>
                    <a:pt x="633" y="57"/>
                    <a:pt x="565" y="159"/>
                  </a:cubicBezTo>
                  <a:cubicBezTo>
                    <a:pt x="520" y="227"/>
                    <a:pt x="486" y="294"/>
                    <a:pt x="464" y="362"/>
                  </a:cubicBezTo>
                  <a:cubicBezTo>
                    <a:pt x="407" y="441"/>
                    <a:pt x="373" y="531"/>
                    <a:pt x="339" y="622"/>
                  </a:cubicBezTo>
                  <a:cubicBezTo>
                    <a:pt x="294" y="712"/>
                    <a:pt x="260" y="825"/>
                    <a:pt x="227" y="938"/>
                  </a:cubicBezTo>
                  <a:cubicBezTo>
                    <a:pt x="193" y="1062"/>
                    <a:pt x="159" y="1186"/>
                    <a:pt x="125" y="1310"/>
                  </a:cubicBezTo>
                  <a:cubicBezTo>
                    <a:pt x="103" y="1445"/>
                    <a:pt x="80" y="1581"/>
                    <a:pt x="57" y="1716"/>
                  </a:cubicBezTo>
                  <a:cubicBezTo>
                    <a:pt x="35" y="1852"/>
                    <a:pt x="24" y="1998"/>
                    <a:pt x="12" y="2134"/>
                  </a:cubicBezTo>
                  <a:cubicBezTo>
                    <a:pt x="12" y="2280"/>
                    <a:pt x="1" y="2416"/>
                    <a:pt x="1" y="2562"/>
                  </a:cubicBezTo>
                  <a:cubicBezTo>
                    <a:pt x="1" y="2698"/>
                    <a:pt x="12" y="2833"/>
                    <a:pt x="12" y="2969"/>
                  </a:cubicBezTo>
                  <a:cubicBezTo>
                    <a:pt x="12" y="3104"/>
                    <a:pt x="24" y="3228"/>
                    <a:pt x="46" y="3341"/>
                  </a:cubicBezTo>
                  <a:cubicBezTo>
                    <a:pt x="57" y="3465"/>
                    <a:pt x="80" y="3578"/>
                    <a:pt x="91" y="3680"/>
                  </a:cubicBezTo>
                  <a:cubicBezTo>
                    <a:pt x="103" y="3781"/>
                    <a:pt x="125" y="3871"/>
                    <a:pt x="148" y="3962"/>
                  </a:cubicBezTo>
                  <a:cubicBezTo>
                    <a:pt x="170" y="4052"/>
                    <a:pt x="182" y="4120"/>
                    <a:pt x="204" y="4187"/>
                  </a:cubicBezTo>
                  <a:cubicBezTo>
                    <a:pt x="238" y="4300"/>
                    <a:pt x="260" y="4368"/>
                    <a:pt x="260" y="4368"/>
                  </a:cubicBezTo>
                  <a:cubicBezTo>
                    <a:pt x="260" y="4368"/>
                    <a:pt x="260" y="4289"/>
                    <a:pt x="238" y="4165"/>
                  </a:cubicBezTo>
                  <a:cubicBezTo>
                    <a:pt x="215" y="4041"/>
                    <a:pt x="204" y="3871"/>
                    <a:pt x="193" y="3657"/>
                  </a:cubicBezTo>
                  <a:cubicBezTo>
                    <a:pt x="170" y="3454"/>
                    <a:pt x="159" y="3217"/>
                    <a:pt x="159" y="2957"/>
                  </a:cubicBezTo>
                  <a:cubicBezTo>
                    <a:pt x="159" y="2822"/>
                    <a:pt x="159" y="2687"/>
                    <a:pt x="159" y="2551"/>
                  </a:cubicBezTo>
                  <a:cubicBezTo>
                    <a:pt x="159" y="2427"/>
                    <a:pt x="170" y="2280"/>
                    <a:pt x="182" y="2145"/>
                  </a:cubicBezTo>
                  <a:cubicBezTo>
                    <a:pt x="193" y="2010"/>
                    <a:pt x="204" y="1863"/>
                    <a:pt x="215" y="1739"/>
                  </a:cubicBezTo>
                  <a:cubicBezTo>
                    <a:pt x="238" y="1603"/>
                    <a:pt x="249" y="1468"/>
                    <a:pt x="272" y="1344"/>
                  </a:cubicBezTo>
                  <a:cubicBezTo>
                    <a:pt x="294" y="1208"/>
                    <a:pt x="306" y="1084"/>
                    <a:pt x="339" y="971"/>
                  </a:cubicBezTo>
                  <a:cubicBezTo>
                    <a:pt x="373" y="859"/>
                    <a:pt x="396" y="746"/>
                    <a:pt x="430" y="655"/>
                  </a:cubicBezTo>
                  <a:cubicBezTo>
                    <a:pt x="452" y="554"/>
                    <a:pt x="486" y="464"/>
                    <a:pt x="520" y="385"/>
                  </a:cubicBezTo>
                  <a:cubicBezTo>
                    <a:pt x="543" y="306"/>
                    <a:pt x="565" y="238"/>
                    <a:pt x="599" y="181"/>
                  </a:cubicBezTo>
                  <a:cubicBezTo>
                    <a:pt x="644" y="69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9"/>
            <p:cNvSpPr/>
            <p:nvPr/>
          </p:nvSpPr>
          <p:spPr>
            <a:xfrm>
              <a:off x="3150125" y="2572968"/>
              <a:ext cx="19768" cy="105362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cubicBezTo>
                    <a:pt x="576" y="0"/>
                    <a:pt x="553" y="34"/>
                    <a:pt x="508" y="113"/>
                  </a:cubicBezTo>
                  <a:cubicBezTo>
                    <a:pt x="485" y="158"/>
                    <a:pt x="463" y="203"/>
                    <a:pt x="429" y="260"/>
                  </a:cubicBezTo>
                  <a:cubicBezTo>
                    <a:pt x="395" y="316"/>
                    <a:pt x="373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69" y="1016"/>
                    <a:pt x="147" y="1117"/>
                    <a:pt x="124" y="1208"/>
                  </a:cubicBezTo>
                  <a:cubicBezTo>
                    <a:pt x="113" y="1309"/>
                    <a:pt x="90" y="1400"/>
                    <a:pt x="79" y="1501"/>
                  </a:cubicBezTo>
                  <a:cubicBezTo>
                    <a:pt x="68" y="1591"/>
                    <a:pt x="57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34" y="2934"/>
                  </a:cubicBezTo>
                  <a:cubicBezTo>
                    <a:pt x="34" y="2979"/>
                    <a:pt x="34" y="3024"/>
                    <a:pt x="45" y="3070"/>
                  </a:cubicBezTo>
                  <a:cubicBezTo>
                    <a:pt x="45" y="3070"/>
                    <a:pt x="57" y="3024"/>
                    <a:pt x="57" y="2923"/>
                  </a:cubicBezTo>
                  <a:cubicBezTo>
                    <a:pt x="68" y="2889"/>
                    <a:pt x="68" y="2833"/>
                    <a:pt x="79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13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39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406" y="610"/>
                    <a:pt x="418" y="531"/>
                    <a:pt x="440" y="463"/>
                  </a:cubicBezTo>
                  <a:cubicBezTo>
                    <a:pt x="452" y="395"/>
                    <a:pt x="474" y="316"/>
                    <a:pt x="485" y="271"/>
                  </a:cubicBezTo>
                  <a:cubicBezTo>
                    <a:pt x="508" y="215"/>
                    <a:pt x="519" y="170"/>
                    <a:pt x="542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9"/>
            <p:cNvSpPr/>
            <p:nvPr/>
          </p:nvSpPr>
          <p:spPr>
            <a:xfrm>
              <a:off x="3151669" y="2596581"/>
              <a:ext cx="28314" cy="81750"/>
            </a:xfrm>
            <a:custGeom>
              <a:avLst/>
              <a:gdLst/>
              <a:ahLst/>
              <a:cxnLst/>
              <a:rect l="l" t="t" r="r" b="b"/>
              <a:pathLst>
                <a:path w="825" h="2382" extrusionOk="0">
                  <a:moveTo>
                    <a:pt x="824" y="1"/>
                  </a:moveTo>
                  <a:lnTo>
                    <a:pt x="756" y="91"/>
                  </a:lnTo>
                  <a:cubicBezTo>
                    <a:pt x="711" y="170"/>
                    <a:pt x="666" y="260"/>
                    <a:pt x="621" y="339"/>
                  </a:cubicBezTo>
                  <a:cubicBezTo>
                    <a:pt x="565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91" y="1727"/>
                    <a:pt x="68" y="1795"/>
                  </a:cubicBezTo>
                  <a:cubicBezTo>
                    <a:pt x="45" y="1863"/>
                    <a:pt x="45" y="1930"/>
                    <a:pt x="34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cubicBezTo>
                    <a:pt x="0" y="2382"/>
                    <a:pt x="12" y="2348"/>
                    <a:pt x="23" y="2291"/>
                  </a:cubicBezTo>
                  <a:cubicBezTo>
                    <a:pt x="34" y="2246"/>
                    <a:pt x="34" y="2212"/>
                    <a:pt x="57" y="2167"/>
                  </a:cubicBezTo>
                  <a:cubicBezTo>
                    <a:pt x="68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49" y="1637"/>
                  </a:cubicBezTo>
                  <a:cubicBezTo>
                    <a:pt x="305" y="1490"/>
                    <a:pt x="361" y="1355"/>
                    <a:pt x="418" y="1197"/>
                  </a:cubicBezTo>
                  <a:cubicBezTo>
                    <a:pt x="463" y="1050"/>
                    <a:pt x="519" y="903"/>
                    <a:pt x="565" y="768"/>
                  </a:cubicBezTo>
                  <a:cubicBezTo>
                    <a:pt x="610" y="621"/>
                    <a:pt x="655" y="486"/>
                    <a:pt x="700" y="373"/>
                  </a:cubicBezTo>
                  <a:cubicBezTo>
                    <a:pt x="734" y="271"/>
                    <a:pt x="768" y="170"/>
                    <a:pt x="790" y="102"/>
                  </a:cubicBezTo>
                  <a:cubicBezTo>
                    <a:pt x="802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9"/>
            <p:cNvSpPr/>
            <p:nvPr/>
          </p:nvSpPr>
          <p:spPr>
            <a:xfrm>
              <a:off x="2242258" y="1573810"/>
              <a:ext cx="709600" cy="526846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71" y="11239"/>
                  </a:cubicBezTo>
                  <a:cubicBezTo>
                    <a:pt x="206" y="11239"/>
                    <a:pt x="263" y="11239"/>
                    <a:pt x="217" y="11251"/>
                  </a:cubicBezTo>
                  <a:cubicBezTo>
                    <a:pt x="0" y="11294"/>
                    <a:pt x="3850" y="15351"/>
                    <a:pt x="9177" y="15351"/>
                  </a:cubicBezTo>
                  <a:cubicBezTo>
                    <a:pt x="10768" y="15351"/>
                    <a:pt x="12491" y="14989"/>
                    <a:pt x="14278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9"/>
            <p:cNvSpPr/>
            <p:nvPr/>
          </p:nvSpPr>
          <p:spPr>
            <a:xfrm>
              <a:off x="2240027" y="1569932"/>
              <a:ext cx="831505" cy="647550"/>
            </a:xfrm>
            <a:custGeom>
              <a:avLst/>
              <a:gdLst/>
              <a:ahLst/>
              <a:cxnLst/>
              <a:rect l="l" t="t" r="r" b="b"/>
              <a:pathLst>
                <a:path w="24228" h="18868" extrusionOk="0">
                  <a:moveTo>
                    <a:pt x="19240" y="124"/>
                  </a:moveTo>
                  <a:cubicBezTo>
                    <a:pt x="19770" y="2810"/>
                    <a:pt x="20741" y="10788"/>
                    <a:pt x="14343" y="14162"/>
                  </a:cubicBezTo>
                  <a:cubicBezTo>
                    <a:pt x="6579" y="18258"/>
                    <a:pt x="0" y="11431"/>
                    <a:pt x="282" y="11375"/>
                  </a:cubicBezTo>
                  <a:cubicBezTo>
                    <a:pt x="328" y="11364"/>
                    <a:pt x="271" y="11364"/>
                    <a:pt x="136" y="11352"/>
                  </a:cubicBezTo>
                  <a:lnTo>
                    <a:pt x="0" y="11431"/>
                  </a:lnTo>
                  <a:cubicBezTo>
                    <a:pt x="0" y="11431"/>
                    <a:pt x="5891" y="18867"/>
                    <a:pt x="13158" y="15561"/>
                  </a:cubicBezTo>
                  <a:cubicBezTo>
                    <a:pt x="24228" y="10528"/>
                    <a:pt x="19432" y="0"/>
                    <a:pt x="19432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9"/>
            <p:cNvSpPr/>
            <p:nvPr/>
          </p:nvSpPr>
          <p:spPr>
            <a:xfrm>
              <a:off x="2590503" y="1689606"/>
              <a:ext cx="163844" cy="102274"/>
            </a:xfrm>
            <a:custGeom>
              <a:avLst/>
              <a:gdLst/>
              <a:ahLst/>
              <a:cxnLst/>
              <a:rect l="l" t="t" r="r" b="b"/>
              <a:pathLst>
                <a:path w="4774" h="2980" extrusionOk="0">
                  <a:moveTo>
                    <a:pt x="4774" y="0"/>
                  </a:moveTo>
                  <a:lnTo>
                    <a:pt x="4774" y="0"/>
                  </a:lnTo>
                  <a:cubicBezTo>
                    <a:pt x="4480" y="79"/>
                    <a:pt x="4198" y="181"/>
                    <a:pt x="3927" y="305"/>
                  </a:cubicBezTo>
                  <a:cubicBezTo>
                    <a:pt x="3645" y="406"/>
                    <a:pt x="3363" y="542"/>
                    <a:pt x="3104" y="700"/>
                  </a:cubicBezTo>
                  <a:cubicBezTo>
                    <a:pt x="2810" y="869"/>
                    <a:pt x="2506" y="1050"/>
                    <a:pt x="2224" y="1241"/>
                  </a:cubicBezTo>
                  <a:cubicBezTo>
                    <a:pt x="1930" y="1445"/>
                    <a:pt x="1648" y="1636"/>
                    <a:pt x="1388" y="1839"/>
                  </a:cubicBezTo>
                  <a:cubicBezTo>
                    <a:pt x="1129" y="2043"/>
                    <a:pt x="869" y="2223"/>
                    <a:pt x="666" y="2392"/>
                  </a:cubicBezTo>
                  <a:cubicBezTo>
                    <a:pt x="429" y="2573"/>
                    <a:pt x="204" y="2765"/>
                    <a:pt x="1" y="2979"/>
                  </a:cubicBezTo>
                  <a:cubicBezTo>
                    <a:pt x="283" y="2889"/>
                    <a:pt x="553" y="2787"/>
                    <a:pt x="824" y="2663"/>
                  </a:cubicBezTo>
                  <a:cubicBezTo>
                    <a:pt x="1106" y="2550"/>
                    <a:pt x="1377" y="2415"/>
                    <a:pt x="1637" y="2257"/>
                  </a:cubicBezTo>
                  <a:cubicBezTo>
                    <a:pt x="1930" y="2099"/>
                    <a:pt x="2235" y="1907"/>
                    <a:pt x="2528" y="1704"/>
                  </a:cubicBezTo>
                  <a:cubicBezTo>
                    <a:pt x="2822" y="1512"/>
                    <a:pt x="3115" y="1320"/>
                    <a:pt x="3375" y="1117"/>
                  </a:cubicBezTo>
                  <a:cubicBezTo>
                    <a:pt x="3510" y="1016"/>
                    <a:pt x="3623" y="914"/>
                    <a:pt x="3747" y="824"/>
                  </a:cubicBezTo>
                  <a:cubicBezTo>
                    <a:pt x="3871" y="745"/>
                    <a:pt x="3984" y="655"/>
                    <a:pt x="4085" y="576"/>
                  </a:cubicBezTo>
                  <a:cubicBezTo>
                    <a:pt x="4322" y="395"/>
                    <a:pt x="4559" y="203"/>
                    <a:pt x="4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9"/>
            <p:cNvSpPr/>
            <p:nvPr/>
          </p:nvSpPr>
          <p:spPr>
            <a:xfrm>
              <a:off x="2744634" y="1682639"/>
              <a:ext cx="56182" cy="39399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1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9"/>
            <p:cNvSpPr/>
            <p:nvPr/>
          </p:nvSpPr>
          <p:spPr>
            <a:xfrm>
              <a:off x="1977445" y="267145"/>
              <a:ext cx="295152" cy="246349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75" y="0"/>
                  </a:moveTo>
                  <a:lnTo>
                    <a:pt x="1" y="271"/>
                  </a:lnTo>
                  <a:lnTo>
                    <a:pt x="12" y="5191"/>
                  </a:lnTo>
                  <a:lnTo>
                    <a:pt x="3138" y="4999"/>
                  </a:lnTo>
                  <a:lnTo>
                    <a:pt x="8599" y="7177"/>
                  </a:lnTo>
                  <a:lnTo>
                    <a:pt x="8599" y="7177"/>
                  </a:lnTo>
                  <a:lnTo>
                    <a:pt x="8509" y="5767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9"/>
            <p:cNvSpPr/>
            <p:nvPr/>
          </p:nvSpPr>
          <p:spPr>
            <a:xfrm>
              <a:off x="1977822" y="438711"/>
              <a:ext cx="323020" cy="1007326"/>
            </a:xfrm>
            <a:custGeom>
              <a:avLst/>
              <a:gdLst/>
              <a:ahLst/>
              <a:cxnLst/>
              <a:rect l="l" t="t" r="r" b="b"/>
              <a:pathLst>
                <a:path w="9412" h="29351" extrusionOk="0">
                  <a:moveTo>
                    <a:pt x="3127" y="0"/>
                  </a:moveTo>
                  <a:lnTo>
                    <a:pt x="1" y="192"/>
                  </a:lnTo>
                  <a:lnTo>
                    <a:pt x="1" y="6884"/>
                  </a:lnTo>
                  <a:lnTo>
                    <a:pt x="1" y="28933"/>
                  </a:lnTo>
                  <a:lnTo>
                    <a:pt x="328" y="29350"/>
                  </a:lnTo>
                  <a:lnTo>
                    <a:pt x="1039" y="29023"/>
                  </a:lnTo>
                  <a:lnTo>
                    <a:pt x="9412" y="14512"/>
                  </a:lnTo>
                  <a:lnTo>
                    <a:pt x="9107" y="9942"/>
                  </a:lnTo>
                  <a:lnTo>
                    <a:pt x="8588" y="2178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9"/>
            <p:cNvSpPr/>
            <p:nvPr/>
          </p:nvSpPr>
          <p:spPr>
            <a:xfrm>
              <a:off x="1977822" y="439088"/>
              <a:ext cx="312587" cy="341209"/>
            </a:xfrm>
            <a:custGeom>
              <a:avLst/>
              <a:gdLst/>
              <a:ahLst/>
              <a:cxnLst/>
              <a:rect l="l" t="t" r="r" b="b"/>
              <a:pathLst>
                <a:path w="9108" h="9942" extrusionOk="0">
                  <a:moveTo>
                    <a:pt x="3127" y="1"/>
                  </a:moveTo>
                  <a:lnTo>
                    <a:pt x="1" y="192"/>
                  </a:lnTo>
                  <a:lnTo>
                    <a:pt x="1" y="6895"/>
                  </a:lnTo>
                  <a:cubicBezTo>
                    <a:pt x="892" y="6963"/>
                    <a:pt x="1761" y="7256"/>
                    <a:pt x="2246" y="7685"/>
                  </a:cubicBezTo>
                  <a:lnTo>
                    <a:pt x="9107" y="9942"/>
                  </a:lnTo>
                  <a:lnTo>
                    <a:pt x="8588" y="2178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9"/>
            <p:cNvSpPr/>
            <p:nvPr/>
          </p:nvSpPr>
          <p:spPr>
            <a:xfrm>
              <a:off x="1989079" y="441422"/>
              <a:ext cx="938789" cy="1004615"/>
            </a:xfrm>
            <a:custGeom>
              <a:avLst/>
              <a:gdLst/>
              <a:ahLst/>
              <a:cxnLst/>
              <a:rect l="l" t="t" r="r" b="b"/>
              <a:pathLst>
                <a:path w="27354" h="29272" extrusionOk="0">
                  <a:moveTo>
                    <a:pt x="1986" y="0"/>
                  </a:moveTo>
                  <a:lnTo>
                    <a:pt x="1501" y="7188"/>
                  </a:lnTo>
                  <a:lnTo>
                    <a:pt x="34" y="28854"/>
                  </a:lnTo>
                  <a:lnTo>
                    <a:pt x="0" y="29271"/>
                  </a:lnTo>
                  <a:lnTo>
                    <a:pt x="339" y="29192"/>
                  </a:lnTo>
                  <a:lnTo>
                    <a:pt x="15764" y="25130"/>
                  </a:lnTo>
                  <a:lnTo>
                    <a:pt x="27353" y="22095"/>
                  </a:lnTo>
                  <a:cubicBezTo>
                    <a:pt x="24577" y="14162"/>
                    <a:pt x="18946" y="7233"/>
                    <a:pt x="10190" y="3047"/>
                  </a:cubicBezTo>
                  <a:cubicBezTo>
                    <a:pt x="7561" y="1772"/>
                    <a:pt x="4819" y="745"/>
                    <a:pt x="1986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9"/>
            <p:cNvSpPr/>
            <p:nvPr/>
          </p:nvSpPr>
          <p:spPr>
            <a:xfrm>
              <a:off x="2057616" y="267145"/>
              <a:ext cx="1000737" cy="932200"/>
            </a:xfrm>
            <a:custGeom>
              <a:avLst/>
              <a:gdLst/>
              <a:ahLst/>
              <a:cxnLst/>
              <a:rect l="l" t="t" r="r" b="b"/>
              <a:pathLst>
                <a:path w="29159" h="27162" extrusionOk="0">
                  <a:moveTo>
                    <a:pt x="339" y="0"/>
                  </a:moveTo>
                  <a:lnTo>
                    <a:pt x="0" y="5078"/>
                  </a:lnTo>
                  <a:cubicBezTo>
                    <a:pt x="2822" y="5823"/>
                    <a:pt x="5564" y="6839"/>
                    <a:pt x="8193" y="8114"/>
                  </a:cubicBezTo>
                  <a:cubicBezTo>
                    <a:pt x="16938" y="12300"/>
                    <a:pt x="22580" y="19229"/>
                    <a:pt x="25356" y="27161"/>
                  </a:cubicBezTo>
                  <a:lnTo>
                    <a:pt x="29159" y="26157"/>
                  </a:lnTo>
                  <a:cubicBezTo>
                    <a:pt x="27816" y="22659"/>
                    <a:pt x="26033" y="19330"/>
                    <a:pt x="23878" y="16261"/>
                  </a:cubicBezTo>
                  <a:cubicBezTo>
                    <a:pt x="23878" y="16261"/>
                    <a:pt x="14681" y="3092"/>
                    <a:pt x="339" y="0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9"/>
            <p:cNvSpPr/>
            <p:nvPr/>
          </p:nvSpPr>
          <p:spPr>
            <a:xfrm>
              <a:off x="2040559" y="441422"/>
              <a:ext cx="887309" cy="862084"/>
            </a:xfrm>
            <a:custGeom>
              <a:avLst/>
              <a:gdLst/>
              <a:ahLst/>
              <a:cxnLst/>
              <a:rect l="l" t="t" r="r" b="b"/>
              <a:pathLst>
                <a:path w="25854" h="25119" extrusionOk="0">
                  <a:moveTo>
                    <a:pt x="486" y="0"/>
                  </a:moveTo>
                  <a:lnTo>
                    <a:pt x="1" y="7188"/>
                  </a:lnTo>
                  <a:cubicBezTo>
                    <a:pt x="57" y="7233"/>
                    <a:pt x="125" y="7290"/>
                    <a:pt x="182" y="7335"/>
                  </a:cubicBezTo>
                  <a:cubicBezTo>
                    <a:pt x="2529" y="9660"/>
                    <a:pt x="2404" y="12548"/>
                    <a:pt x="6038" y="13146"/>
                  </a:cubicBezTo>
                  <a:cubicBezTo>
                    <a:pt x="9514" y="13857"/>
                    <a:pt x="14422" y="12289"/>
                    <a:pt x="16228" y="16814"/>
                  </a:cubicBezTo>
                  <a:cubicBezTo>
                    <a:pt x="17311" y="19748"/>
                    <a:pt x="15302" y="22445"/>
                    <a:pt x="14264" y="25119"/>
                  </a:cubicBezTo>
                  <a:lnTo>
                    <a:pt x="25853" y="22072"/>
                  </a:lnTo>
                  <a:cubicBezTo>
                    <a:pt x="23077" y="14151"/>
                    <a:pt x="17446" y="7222"/>
                    <a:pt x="8690" y="3036"/>
                  </a:cubicBezTo>
                  <a:cubicBezTo>
                    <a:pt x="6061" y="1761"/>
                    <a:pt x="3319" y="745"/>
                    <a:pt x="486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9"/>
            <p:cNvSpPr/>
            <p:nvPr/>
          </p:nvSpPr>
          <p:spPr>
            <a:xfrm>
              <a:off x="2069216" y="267145"/>
              <a:ext cx="989549" cy="897743"/>
            </a:xfrm>
            <a:custGeom>
              <a:avLst/>
              <a:gdLst/>
              <a:ahLst/>
              <a:cxnLst/>
              <a:rect l="l" t="t" r="r" b="b"/>
              <a:pathLst>
                <a:path w="28833" h="26158" extrusionOk="0">
                  <a:moveTo>
                    <a:pt x="1" y="0"/>
                  </a:moveTo>
                  <a:lnTo>
                    <a:pt x="441" y="113"/>
                  </a:lnTo>
                  <a:cubicBezTo>
                    <a:pt x="723" y="192"/>
                    <a:pt x="1152" y="283"/>
                    <a:pt x="1682" y="452"/>
                  </a:cubicBezTo>
                  <a:lnTo>
                    <a:pt x="2551" y="723"/>
                  </a:lnTo>
                  <a:cubicBezTo>
                    <a:pt x="2867" y="824"/>
                    <a:pt x="3206" y="948"/>
                    <a:pt x="3567" y="1072"/>
                  </a:cubicBezTo>
                  <a:cubicBezTo>
                    <a:pt x="4289" y="1343"/>
                    <a:pt x="5101" y="1671"/>
                    <a:pt x="5959" y="2054"/>
                  </a:cubicBezTo>
                  <a:cubicBezTo>
                    <a:pt x="6817" y="2438"/>
                    <a:pt x="7742" y="2889"/>
                    <a:pt x="8690" y="3420"/>
                  </a:cubicBezTo>
                  <a:cubicBezTo>
                    <a:pt x="9626" y="3950"/>
                    <a:pt x="10597" y="4537"/>
                    <a:pt x="11590" y="5202"/>
                  </a:cubicBezTo>
                  <a:cubicBezTo>
                    <a:pt x="13632" y="6579"/>
                    <a:pt x="15562" y="8114"/>
                    <a:pt x="17367" y="9784"/>
                  </a:cubicBezTo>
                  <a:cubicBezTo>
                    <a:pt x="19184" y="11454"/>
                    <a:pt x="20865" y="13259"/>
                    <a:pt x="22411" y="15178"/>
                  </a:cubicBezTo>
                  <a:cubicBezTo>
                    <a:pt x="23122" y="16069"/>
                    <a:pt x="23777" y="16983"/>
                    <a:pt x="24386" y="17942"/>
                  </a:cubicBezTo>
                  <a:cubicBezTo>
                    <a:pt x="24984" y="18845"/>
                    <a:pt x="25503" y="19725"/>
                    <a:pt x="25977" y="20538"/>
                  </a:cubicBezTo>
                  <a:cubicBezTo>
                    <a:pt x="26462" y="21350"/>
                    <a:pt x="26869" y="22106"/>
                    <a:pt x="27230" y="22794"/>
                  </a:cubicBezTo>
                  <a:cubicBezTo>
                    <a:pt x="27399" y="23133"/>
                    <a:pt x="27568" y="23449"/>
                    <a:pt x="27715" y="23754"/>
                  </a:cubicBezTo>
                  <a:cubicBezTo>
                    <a:pt x="27862" y="24047"/>
                    <a:pt x="27986" y="24329"/>
                    <a:pt x="28110" y="24577"/>
                  </a:cubicBezTo>
                  <a:cubicBezTo>
                    <a:pt x="28358" y="25074"/>
                    <a:pt x="28516" y="25469"/>
                    <a:pt x="28640" y="25740"/>
                  </a:cubicBezTo>
                  <a:cubicBezTo>
                    <a:pt x="28764" y="26022"/>
                    <a:pt x="28832" y="26157"/>
                    <a:pt x="28832" y="26157"/>
                  </a:cubicBezTo>
                  <a:cubicBezTo>
                    <a:pt x="28832" y="26157"/>
                    <a:pt x="28776" y="26010"/>
                    <a:pt x="28685" y="25728"/>
                  </a:cubicBezTo>
                  <a:cubicBezTo>
                    <a:pt x="28584" y="25446"/>
                    <a:pt x="28437" y="25040"/>
                    <a:pt x="28245" y="24521"/>
                  </a:cubicBezTo>
                  <a:cubicBezTo>
                    <a:pt x="28042" y="24002"/>
                    <a:pt x="27794" y="23370"/>
                    <a:pt x="27467" y="22670"/>
                  </a:cubicBezTo>
                  <a:cubicBezTo>
                    <a:pt x="27140" y="21971"/>
                    <a:pt x="26756" y="21192"/>
                    <a:pt x="26316" y="20346"/>
                  </a:cubicBezTo>
                  <a:cubicBezTo>
                    <a:pt x="25876" y="19499"/>
                    <a:pt x="25345" y="18619"/>
                    <a:pt x="24770" y="17694"/>
                  </a:cubicBezTo>
                  <a:cubicBezTo>
                    <a:pt x="24160" y="16712"/>
                    <a:pt x="23506" y="15776"/>
                    <a:pt x="22795" y="14873"/>
                  </a:cubicBezTo>
                  <a:cubicBezTo>
                    <a:pt x="21227" y="12943"/>
                    <a:pt x="19511" y="11127"/>
                    <a:pt x="17672" y="9457"/>
                  </a:cubicBezTo>
                  <a:cubicBezTo>
                    <a:pt x="16735" y="8599"/>
                    <a:pt x="15765" y="7775"/>
                    <a:pt x="14772" y="7008"/>
                  </a:cubicBezTo>
                  <a:cubicBezTo>
                    <a:pt x="13790" y="6241"/>
                    <a:pt x="12786" y="5541"/>
                    <a:pt x="11782" y="4898"/>
                  </a:cubicBezTo>
                  <a:cubicBezTo>
                    <a:pt x="10777" y="4255"/>
                    <a:pt x="9784" y="3668"/>
                    <a:pt x="8814" y="3160"/>
                  </a:cubicBezTo>
                  <a:cubicBezTo>
                    <a:pt x="7855" y="2652"/>
                    <a:pt x="6918" y="2212"/>
                    <a:pt x="6038" y="1840"/>
                  </a:cubicBezTo>
                  <a:cubicBezTo>
                    <a:pt x="5169" y="1479"/>
                    <a:pt x="4345" y="1174"/>
                    <a:pt x="3612" y="937"/>
                  </a:cubicBezTo>
                  <a:cubicBezTo>
                    <a:pt x="3251" y="824"/>
                    <a:pt x="2901" y="711"/>
                    <a:pt x="2585" y="610"/>
                  </a:cubicBezTo>
                  <a:lnTo>
                    <a:pt x="1694" y="373"/>
                  </a:lnTo>
                  <a:cubicBezTo>
                    <a:pt x="1163" y="237"/>
                    <a:pt x="723" y="158"/>
                    <a:pt x="441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9"/>
            <p:cNvSpPr/>
            <p:nvPr/>
          </p:nvSpPr>
          <p:spPr>
            <a:xfrm>
              <a:off x="2055694" y="994454"/>
              <a:ext cx="32947" cy="108074"/>
            </a:xfrm>
            <a:custGeom>
              <a:avLst/>
              <a:gdLst/>
              <a:ahLst/>
              <a:cxnLst/>
              <a:rect l="l" t="t" r="r" b="b"/>
              <a:pathLst>
                <a:path w="960" h="3149" extrusionOk="0">
                  <a:moveTo>
                    <a:pt x="948" y="0"/>
                  </a:moveTo>
                  <a:lnTo>
                    <a:pt x="948" y="0"/>
                  </a:lnTo>
                  <a:cubicBezTo>
                    <a:pt x="846" y="147"/>
                    <a:pt x="745" y="293"/>
                    <a:pt x="666" y="451"/>
                  </a:cubicBezTo>
                  <a:cubicBezTo>
                    <a:pt x="497" y="801"/>
                    <a:pt x="361" y="1151"/>
                    <a:pt x="271" y="1523"/>
                  </a:cubicBezTo>
                  <a:cubicBezTo>
                    <a:pt x="226" y="1715"/>
                    <a:pt x="169" y="1907"/>
                    <a:pt x="135" y="2099"/>
                  </a:cubicBezTo>
                  <a:cubicBezTo>
                    <a:pt x="113" y="2280"/>
                    <a:pt x="79" y="2460"/>
                    <a:pt x="45" y="2618"/>
                  </a:cubicBezTo>
                  <a:cubicBezTo>
                    <a:pt x="11" y="2787"/>
                    <a:pt x="0" y="2968"/>
                    <a:pt x="0" y="3148"/>
                  </a:cubicBezTo>
                  <a:cubicBezTo>
                    <a:pt x="113" y="3013"/>
                    <a:pt x="226" y="2866"/>
                    <a:pt x="316" y="2720"/>
                  </a:cubicBezTo>
                  <a:cubicBezTo>
                    <a:pt x="508" y="2381"/>
                    <a:pt x="643" y="2020"/>
                    <a:pt x="734" y="1648"/>
                  </a:cubicBezTo>
                  <a:cubicBezTo>
                    <a:pt x="835" y="1287"/>
                    <a:pt x="891" y="914"/>
                    <a:pt x="937" y="530"/>
                  </a:cubicBezTo>
                  <a:cubicBezTo>
                    <a:pt x="959" y="361"/>
                    <a:pt x="959" y="181"/>
                    <a:pt x="948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9"/>
            <p:cNvSpPr/>
            <p:nvPr/>
          </p:nvSpPr>
          <p:spPr>
            <a:xfrm>
              <a:off x="2047938" y="758985"/>
              <a:ext cx="27147" cy="274217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0" y="0"/>
                  </a:moveTo>
                  <a:cubicBezTo>
                    <a:pt x="790" y="0"/>
                    <a:pt x="745" y="113"/>
                    <a:pt x="689" y="339"/>
                  </a:cubicBezTo>
                  <a:cubicBezTo>
                    <a:pt x="644" y="553"/>
                    <a:pt x="553" y="858"/>
                    <a:pt x="486" y="1230"/>
                  </a:cubicBezTo>
                  <a:cubicBezTo>
                    <a:pt x="440" y="1411"/>
                    <a:pt x="384" y="1614"/>
                    <a:pt x="361" y="1828"/>
                  </a:cubicBezTo>
                  <a:cubicBezTo>
                    <a:pt x="339" y="2043"/>
                    <a:pt x="305" y="2268"/>
                    <a:pt x="282" y="2505"/>
                  </a:cubicBezTo>
                  <a:cubicBezTo>
                    <a:pt x="226" y="2968"/>
                    <a:pt x="170" y="3476"/>
                    <a:pt x="147" y="3972"/>
                  </a:cubicBezTo>
                  <a:cubicBezTo>
                    <a:pt x="113" y="4469"/>
                    <a:pt x="91" y="4977"/>
                    <a:pt x="79" y="5439"/>
                  </a:cubicBezTo>
                  <a:cubicBezTo>
                    <a:pt x="68" y="5676"/>
                    <a:pt x="57" y="5902"/>
                    <a:pt x="45" y="6116"/>
                  </a:cubicBezTo>
                  <a:cubicBezTo>
                    <a:pt x="34" y="6331"/>
                    <a:pt x="23" y="6534"/>
                    <a:pt x="23" y="6726"/>
                  </a:cubicBezTo>
                  <a:cubicBezTo>
                    <a:pt x="0" y="7098"/>
                    <a:pt x="0" y="7425"/>
                    <a:pt x="0" y="7640"/>
                  </a:cubicBezTo>
                  <a:cubicBezTo>
                    <a:pt x="0" y="7854"/>
                    <a:pt x="12" y="7990"/>
                    <a:pt x="12" y="7990"/>
                  </a:cubicBezTo>
                  <a:cubicBezTo>
                    <a:pt x="12" y="7990"/>
                    <a:pt x="45" y="7865"/>
                    <a:pt x="102" y="7651"/>
                  </a:cubicBezTo>
                  <a:cubicBezTo>
                    <a:pt x="147" y="7425"/>
                    <a:pt x="226" y="7121"/>
                    <a:pt x="294" y="6748"/>
                  </a:cubicBezTo>
                  <a:cubicBezTo>
                    <a:pt x="350" y="6387"/>
                    <a:pt x="440" y="5947"/>
                    <a:pt x="497" y="5484"/>
                  </a:cubicBezTo>
                  <a:cubicBezTo>
                    <a:pt x="542" y="5011"/>
                    <a:pt x="598" y="4514"/>
                    <a:pt x="621" y="4006"/>
                  </a:cubicBezTo>
                  <a:cubicBezTo>
                    <a:pt x="655" y="3498"/>
                    <a:pt x="689" y="3013"/>
                    <a:pt x="700" y="2539"/>
                  </a:cubicBezTo>
                  <a:cubicBezTo>
                    <a:pt x="700" y="2302"/>
                    <a:pt x="700" y="2077"/>
                    <a:pt x="711" y="1862"/>
                  </a:cubicBezTo>
                  <a:cubicBezTo>
                    <a:pt x="734" y="1648"/>
                    <a:pt x="745" y="1445"/>
                    <a:pt x="756" y="1264"/>
                  </a:cubicBezTo>
                  <a:cubicBezTo>
                    <a:pt x="779" y="892"/>
                    <a:pt x="790" y="576"/>
                    <a:pt x="790" y="350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9"/>
            <p:cNvSpPr/>
            <p:nvPr/>
          </p:nvSpPr>
          <p:spPr>
            <a:xfrm>
              <a:off x="2164901" y="914660"/>
              <a:ext cx="142531" cy="198713"/>
            </a:xfrm>
            <a:custGeom>
              <a:avLst/>
              <a:gdLst/>
              <a:ahLst/>
              <a:cxnLst/>
              <a:rect l="l" t="t" r="r" b="b"/>
              <a:pathLst>
                <a:path w="4153" h="5790" extrusionOk="0">
                  <a:moveTo>
                    <a:pt x="4153" y="1"/>
                  </a:moveTo>
                  <a:cubicBezTo>
                    <a:pt x="4153" y="1"/>
                    <a:pt x="3825" y="305"/>
                    <a:pt x="3374" y="802"/>
                  </a:cubicBezTo>
                  <a:cubicBezTo>
                    <a:pt x="3160" y="1050"/>
                    <a:pt x="2900" y="1355"/>
                    <a:pt x="2629" y="1682"/>
                  </a:cubicBezTo>
                  <a:cubicBezTo>
                    <a:pt x="2370" y="2009"/>
                    <a:pt x="2088" y="2359"/>
                    <a:pt x="1828" y="2720"/>
                  </a:cubicBezTo>
                  <a:cubicBezTo>
                    <a:pt x="1320" y="3454"/>
                    <a:pt x="858" y="4221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73"/>
                    <a:pt x="745" y="4954"/>
                  </a:cubicBezTo>
                  <a:cubicBezTo>
                    <a:pt x="1174" y="4435"/>
                    <a:pt x="1715" y="3724"/>
                    <a:pt x="2223" y="2991"/>
                  </a:cubicBezTo>
                  <a:cubicBezTo>
                    <a:pt x="2471" y="2618"/>
                    <a:pt x="2731" y="2269"/>
                    <a:pt x="2968" y="1930"/>
                  </a:cubicBezTo>
                  <a:cubicBezTo>
                    <a:pt x="3205" y="1592"/>
                    <a:pt x="3419" y="1264"/>
                    <a:pt x="3589" y="982"/>
                  </a:cubicBezTo>
                  <a:cubicBezTo>
                    <a:pt x="3950" y="407"/>
                    <a:pt x="4153" y="1"/>
                    <a:pt x="4153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9"/>
            <p:cNvSpPr/>
            <p:nvPr/>
          </p:nvSpPr>
          <p:spPr>
            <a:xfrm>
              <a:off x="2329877" y="1204355"/>
              <a:ext cx="279639" cy="116208"/>
            </a:xfrm>
            <a:custGeom>
              <a:avLst/>
              <a:gdLst/>
              <a:ahLst/>
              <a:cxnLst/>
              <a:rect l="l" t="t" r="r" b="b"/>
              <a:pathLst>
                <a:path w="8148" h="3386" extrusionOk="0">
                  <a:moveTo>
                    <a:pt x="8147" y="0"/>
                  </a:moveTo>
                  <a:cubicBezTo>
                    <a:pt x="8147" y="0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6"/>
                  </a:cubicBezTo>
                  <a:cubicBezTo>
                    <a:pt x="6026" y="666"/>
                    <a:pt x="4999" y="1050"/>
                    <a:pt x="3984" y="1467"/>
                  </a:cubicBezTo>
                  <a:cubicBezTo>
                    <a:pt x="2957" y="1896"/>
                    <a:pt x="1964" y="2359"/>
                    <a:pt x="1219" y="2720"/>
                  </a:cubicBezTo>
                  <a:cubicBezTo>
                    <a:pt x="847" y="2911"/>
                    <a:pt x="553" y="3069"/>
                    <a:pt x="339" y="3194"/>
                  </a:cubicBezTo>
                  <a:cubicBezTo>
                    <a:pt x="124" y="3306"/>
                    <a:pt x="0" y="3385"/>
                    <a:pt x="0" y="3385"/>
                  </a:cubicBezTo>
                  <a:cubicBezTo>
                    <a:pt x="0" y="3385"/>
                    <a:pt x="136" y="3352"/>
                    <a:pt x="373" y="3284"/>
                  </a:cubicBezTo>
                  <a:cubicBezTo>
                    <a:pt x="598" y="3205"/>
                    <a:pt x="937" y="3115"/>
                    <a:pt x="1321" y="2979"/>
                  </a:cubicBezTo>
                  <a:cubicBezTo>
                    <a:pt x="2110" y="2720"/>
                    <a:pt x="3149" y="2336"/>
                    <a:pt x="4164" y="1918"/>
                  </a:cubicBezTo>
                  <a:cubicBezTo>
                    <a:pt x="5180" y="1490"/>
                    <a:pt x="6184" y="1027"/>
                    <a:pt x="6929" y="666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79"/>
                    <a:pt x="8147" y="0"/>
                    <a:pt x="8147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9"/>
            <p:cNvSpPr/>
            <p:nvPr/>
          </p:nvSpPr>
          <p:spPr>
            <a:xfrm>
              <a:off x="2202069" y="538616"/>
              <a:ext cx="70116" cy="203346"/>
            </a:xfrm>
            <a:custGeom>
              <a:avLst/>
              <a:gdLst/>
              <a:ahLst/>
              <a:cxnLst/>
              <a:rect l="l" t="t" r="r" b="b"/>
              <a:pathLst>
                <a:path w="2043" h="5925" extrusionOk="0">
                  <a:moveTo>
                    <a:pt x="2043" y="1"/>
                  </a:moveTo>
                  <a:cubicBezTo>
                    <a:pt x="2043" y="1"/>
                    <a:pt x="1817" y="339"/>
                    <a:pt x="1569" y="870"/>
                  </a:cubicBezTo>
                  <a:cubicBezTo>
                    <a:pt x="1309" y="1400"/>
                    <a:pt x="1005" y="2122"/>
                    <a:pt x="734" y="2856"/>
                  </a:cubicBezTo>
                  <a:cubicBezTo>
                    <a:pt x="497" y="3612"/>
                    <a:pt x="294" y="4368"/>
                    <a:pt x="170" y="4943"/>
                  </a:cubicBezTo>
                  <a:cubicBezTo>
                    <a:pt x="91" y="5270"/>
                    <a:pt x="34" y="5598"/>
                    <a:pt x="0" y="5925"/>
                  </a:cubicBezTo>
                  <a:cubicBezTo>
                    <a:pt x="0" y="5925"/>
                    <a:pt x="192" y="5575"/>
                    <a:pt x="429" y="5033"/>
                  </a:cubicBezTo>
                  <a:cubicBezTo>
                    <a:pt x="666" y="4492"/>
                    <a:pt x="948" y="3770"/>
                    <a:pt x="1185" y="3025"/>
                  </a:cubicBezTo>
                  <a:cubicBezTo>
                    <a:pt x="1309" y="2652"/>
                    <a:pt x="1434" y="2280"/>
                    <a:pt x="1558" y="1930"/>
                  </a:cubicBezTo>
                  <a:cubicBezTo>
                    <a:pt x="1671" y="1580"/>
                    <a:pt x="1761" y="1253"/>
                    <a:pt x="1840" y="971"/>
                  </a:cubicBezTo>
                  <a:cubicBezTo>
                    <a:pt x="1986" y="396"/>
                    <a:pt x="2043" y="1"/>
                    <a:pt x="2043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9"/>
            <p:cNvSpPr/>
            <p:nvPr/>
          </p:nvSpPr>
          <p:spPr>
            <a:xfrm>
              <a:off x="2404214" y="879036"/>
              <a:ext cx="277717" cy="192501"/>
            </a:xfrm>
            <a:custGeom>
              <a:avLst/>
              <a:gdLst/>
              <a:ahLst/>
              <a:cxnLst/>
              <a:rect l="l" t="t" r="r" b="b"/>
              <a:pathLst>
                <a:path w="8092" h="5609" extrusionOk="0">
                  <a:moveTo>
                    <a:pt x="8092" y="0"/>
                  </a:moveTo>
                  <a:cubicBezTo>
                    <a:pt x="8092" y="0"/>
                    <a:pt x="7956" y="68"/>
                    <a:pt x="7719" y="204"/>
                  </a:cubicBezTo>
                  <a:cubicBezTo>
                    <a:pt x="7494" y="339"/>
                    <a:pt x="7155" y="520"/>
                    <a:pt x="6760" y="768"/>
                  </a:cubicBezTo>
                  <a:cubicBezTo>
                    <a:pt x="5981" y="1253"/>
                    <a:pt x="4955" y="1930"/>
                    <a:pt x="3950" y="2630"/>
                  </a:cubicBezTo>
                  <a:cubicBezTo>
                    <a:pt x="3454" y="2991"/>
                    <a:pt x="2946" y="3341"/>
                    <a:pt x="2472" y="3679"/>
                  </a:cubicBezTo>
                  <a:cubicBezTo>
                    <a:pt x="1998" y="4006"/>
                    <a:pt x="1569" y="4334"/>
                    <a:pt x="1208" y="4616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25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4" y="5394"/>
                  </a:cubicBezTo>
                  <a:cubicBezTo>
                    <a:pt x="621" y="5259"/>
                    <a:pt x="960" y="5078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24"/>
                    <a:pt x="3713" y="3397"/>
                    <a:pt x="4210" y="3047"/>
                  </a:cubicBezTo>
                  <a:cubicBezTo>
                    <a:pt x="5214" y="2325"/>
                    <a:pt x="6196" y="1580"/>
                    <a:pt x="6918" y="1005"/>
                  </a:cubicBezTo>
                  <a:cubicBezTo>
                    <a:pt x="7279" y="711"/>
                    <a:pt x="7573" y="463"/>
                    <a:pt x="7776" y="283"/>
                  </a:cubicBezTo>
                  <a:cubicBezTo>
                    <a:pt x="7979" y="102"/>
                    <a:pt x="8092" y="0"/>
                    <a:pt x="8092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9"/>
            <p:cNvSpPr/>
            <p:nvPr/>
          </p:nvSpPr>
          <p:spPr>
            <a:xfrm>
              <a:off x="2667174" y="1134240"/>
              <a:ext cx="213436" cy="56628"/>
            </a:xfrm>
            <a:custGeom>
              <a:avLst/>
              <a:gdLst/>
              <a:ahLst/>
              <a:cxnLst/>
              <a:rect l="l" t="t" r="r" b="b"/>
              <a:pathLst>
                <a:path w="6219" h="1650" extrusionOk="0">
                  <a:moveTo>
                    <a:pt x="6218" y="1"/>
                  </a:moveTo>
                  <a:cubicBezTo>
                    <a:pt x="6218" y="1"/>
                    <a:pt x="5812" y="57"/>
                    <a:pt x="5225" y="215"/>
                  </a:cubicBezTo>
                  <a:cubicBezTo>
                    <a:pt x="4932" y="283"/>
                    <a:pt x="4593" y="396"/>
                    <a:pt x="4232" y="486"/>
                  </a:cubicBezTo>
                  <a:cubicBezTo>
                    <a:pt x="3860" y="576"/>
                    <a:pt x="3476" y="712"/>
                    <a:pt x="3104" y="802"/>
                  </a:cubicBezTo>
                  <a:cubicBezTo>
                    <a:pt x="2720" y="892"/>
                    <a:pt x="2337" y="994"/>
                    <a:pt x="1976" y="1084"/>
                  </a:cubicBezTo>
                  <a:cubicBezTo>
                    <a:pt x="1603" y="1174"/>
                    <a:pt x="1265" y="1253"/>
                    <a:pt x="971" y="1344"/>
                  </a:cubicBezTo>
                  <a:cubicBezTo>
                    <a:pt x="384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6" y="1649"/>
                  </a:cubicBezTo>
                  <a:cubicBezTo>
                    <a:pt x="250" y="1649"/>
                    <a:pt x="581" y="1643"/>
                    <a:pt x="1016" y="1603"/>
                  </a:cubicBezTo>
                  <a:cubicBezTo>
                    <a:pt x="1163" y="1603"/>
                    <a:pt x="1332" y="1580"/>
                    <a:pt x="1502" y="1569"/>
                  </a:cubicBezTo>
                  <a:cubicBezTo>
                    <a:pt x="1671" y="1547"/>
                    <a:pt x="1851" y="1535"/>
                    <a:pt x="2043" y="1501"/>
                  </a:cubicBezTo>
                  <a:cubicBezTo>
                    <a:pt x="2427" y="1434"/>
                    <a:pt x="2822" y="1355"/>
                    <a:pt x="3228" y="1265"/>
                  </a:cubicBezTo>
                  <a:cubicBezTo>
                    <a:pt x="3612" y="1152"/>
                    <a:pt x="4007" y="1016"/>
                    <a:pt x="4368" y="892"/>
                  </a:cubicBezTo>
                  <a:cubicBezTo>
                    <a:pt x="4548" y="824"/>
                    <a:pt x="4706" y="745"/>
                    <a:pt x="4876" y="678"/>
                  </a:cubicBezTo>
                  <a:cubicBezTo>
                    <a:pt x="5034" y="610"/>
                    <a:pt x="5180" y="542"/>
                    <a:pt x="5316" y="475"/>
                  </a:cubicBezTo>
                  <a:cubicBezTo>
                    <a:pt x="5869" y="215"/>
                    <a:pt x="6218" y="1"/>
                    <a:pt x="6218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9"/>
            <p:cNvSpPr/>
            <p:nvPr/>
          </p:nvSpPr>
          <p:spPr>
            <a:xfrm>
              <a:off x="2289585" y="1050773"/>
              <a:ext cx="48357" cy="35178"/>
            </a:xfrm>
            <a:custGeom>
              <a:avLst/>
              <a:gdLst/>
              <a:ahLst/>
              <a:cxnLst/>
              <a:rect l="l" t="t" r="r" b="b"/>
              <a:pathLst>
                <a:path w="1409" h="1025" extrusionOk="0">
                  <a:moveTo>
                    <a:pt x="875" y="1"/>
                  </a:moveTo>
                  <a:cubicBezTo>
                    <a:pt x="852" y="1"/>
                    <a:pt x="828" y="3"/>
                    <a:pt x="802" y="7"/>
                  </a:cubicBezTo>
                  <a:cubicBezTo>
                    <a:pt x="768" y="7"/>
                    <a:pt x="745" y="7"/>
                    <a:pt x="723" y="18"/>
                  </a:cubicBezTo>
                  <a:cubicBezTo>
                    <a:pt x="328" y="131"/>
                    <a:pt x="1" y="864"/>
                    <a:pt x="542" y="1011"/>
                  </a:cubicBezTo>
                  <a:cubicBezTo>
                    <a:pt x="579" y="1020"/>
                    <a:pt x="614" y="1025"/>
                    <a:pt x="649" y="1025"/>
                  </a:cubicBezTo>
                  <a:cubicBezTo>
                    <a:pt x="1173" y="1025"/>
                    <a:pt x="1409" y="1"/>
                    <a:pt x="87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9"/>
            <p:cNvSpPr/>
            <p:nvPr/>
          </p:nvSpPr>
          <p:spPr>
            <a:xfrm>
              <a:off x="2277196" y="1175046"/>
              <a:ext cx="47362" cy="35556"/>
            </a:xfrm>
            <a:custGeom>
              <a:avLst/>
              <a:gdLst/>
              <a:ahLst/>
              <a:cxnLst/>
              <a:rect l="l" t="t" r="r" b="b"/>
              <a:pathLst>
                <a:path w="1380" h="1036" extrusionOk="0">
                  <a:moveTo>
                    <a:pt x="858" y="1"/>
                  </a:moveTo>
                  <a:cubicBezTo>
                    <a:pt x="833" y="1"/>
                    <a:pt x="807" y="3"/>
                    <a:pt x="779" y="8"/>
                  </a:cubicBezTo>
                  <a:cubicBezTo>
                    <a:pt x="757" y="8"/>
                    <a:pt x="734" y="19"/>
                    <a:pt x="712" y="30"/>
                  </a:cubicBezTo>
                  <a:cubicBezTo>
                    <a:pt x="305" y="143"/>
                    <a:pt x="1" y="888"/>
                    <a:pt x="554" y="1023"/>
                  </a:cubicBezTo>
                  <a:cubicBezTo>
                    <a:pt x="587" y="1031"/>
                    <a:pt x="620" y="1035"/>
                    <a:pt x="652" y="1035"/>
                  </a:cubicBezTo>
                  <a:cubicBezTo>
                    <a:pt x="1175" y="1035"/>
                    <a:pt x="1379" y="1"/>
                    <a:pt x="8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9"/>
            <p:cNvSpPr/>
            <p:nvPr/>
          </p:nvSpPr>
          <p:spPr>
            <a:xfrm>
              <a:off x="2506934" y="1255835"/>
              <a:ext cx="51102" cy="28829"/>
            </a:xfrm>
            <a:custGeom>
              <a:avLst/>
              <a:gdLst/>
              <a:ahLst/>
              <a:cxnLst/>
              <a:rect l="l" t="t" r="r" b="b"/>
              <a:pathLst>
                <a:path w="1489" h="840" extrusionOk="0">
                  <a:moveTo>
                    <a:pt x="888" y="0"/>
                  </a:moveTo>
                  <a:cubicBezTo>
                    <a:pt x="477" y="0"/>
                    <a:pt x="1" y="423"/>
                    <a:pt x="382" y="723"/>
                  </a:cubicBezTo>
                  <a:cubicBezTo>
                    <a:pt x="393" y="734"/>
                    <a:pt x="416" y="746"/>
                    <a:pt x="438" y="757"/>
                  </a:cubicBezTo>
                  <a:cubicBezTo>
                    <a:pt x="525" y="813"/>
                    <a:pt x="638" y="839"/>
                    <a:pt x="754" y="839"/>
                  </a:cubicBezTo>
                  <a:cubicBezTo>
                    <a:pt x="1105" y="839"/>
                    <a:pt x="1488" y="600"/>
                    <a:pt x="1285" y="227"/>
                  </a:cubicBezTo>
                  <a:cubicBezTo>
                    <a:pt x="1199" y="65"/>
                    <a:pt x="1048" y="0"/>
                    <a:pt x="88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9"/>
            <p:cNvSpPr/>
            <p:nvPr/>
          </p:nvSpPr>
          <p:spPr>
            <a:xfrm>
              <a:off x="2040731" y="1280100"/>
              <a:ext cx="38438" cy="36860"/>
            </a:xfrm>
            <a:custGeom>
              <a:avLst/>
              <a:gdLst/>
              <a:ahLst/>
              <a:cxnLst/>
              <a:rect l="l" t="t" r="r" b="b"/>
              <a:pathLst>
                <a:path w="1120" h="1074" extrusionOk="0">
                  <a:moveTo>
                    <a:pt x="635" y="1"/>
                  </a:moveTo>
                  <a:cubicBezTo>
                    <a:pt x="614" y="1"/>
                    <a:pt x="593" y="2"/>
                    <a:pt x="571" y="5"/>
                  </a:cubicBezTo>
                  <a:cubicBezTo>
                    <a:pt x="0" y="45"/>
                    <a:pt x="52" y="1073"/>
                    <a:pt x="490" y="1073"/>
                  </a:cubicBezTo>
                  <a:cubicBezTo>
                    <a:pt x="545" y="1073"/>
                    <a:pt x="606" y="1057"/>
                    <a:pt x="673" y="1020"/>
                  </a:cubicBezTo>
                  <a:cubicBezTo>
                    <a:pt x="696" y="1009"/>
                    <a:pt x="707" y="998"/>
                    <a:pt x="729" y="987"/>
                  </a:cubicBezTo>
                  <a:cubicBezTo>
                    <a:pt x="1054" y="759"/>
                    <a:pt x="1119" y="1"/>
                    <a:pt x="63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9"/>
            <p:cNvSpPr/>
            <p:nvPr/>
          </p:nvSpPr>
          <p:spPr>
            <a:xfrm>
              <a:off x="2406685" y="1157646"/>
              <a:ext cx="42454" cy="28623"/>
            </a:xfrm>
            <a:custGeom>
              <a:avLst/>
              <a:gdLst/>
              <a:ahLst/>
              <a:cxnLst/>
              <a:rect l="l" t="t" r="r" b="b"/>
              <a:pathLst>
                <a:path w="1237" h="834" extrusionOk="0">
                  <a:moveTo>
                    <a:pt x="451" y="1"/>
                  </a:moveTo>
                  <a:cubicBezTo>
                    <a:pt x="211" y="1"/>
                    <a:pt x="1" y="123"/>
                    <a:pt x="30" y="413"/>
                  </a:cubicBezTo>
                  <a:cubicBezTo>
                    <a:pt x="56" y="704"/>
                    <a:pt x="336" y="834"/>
                    <a:pt x="604" y="834"/>
                  </a:cubicBezTo>
                  <a:cubicBezTo>
                    <a:pt x="928" y="834"/>
                    <a:pt x="1236" y="644"/>
                    <a:pt x="1057" y="323"/>
                  </a:cubicBezTo>
                  <a:cubicBezTo>
                    <a:pt x="1046" y="300"/>
                    <a:pt x="1035" y="278"/>
                    <a:pt x="1023" y="267"/>
                  </a:cubicBezTo>
                  <a:cubicBezTo>
                    <a:pt x="911" y="100"/>
                    <a:pt x="669" y="1"/>
                    <a:pt x="45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9"/>
            <p:cNvSpPr/>
            <p:nvPr/>
          </p:nvSpPr>
          <p:spPr>
            <a:xfrm>
              <a:off x="2141735" y="874266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0"/>
                  </a:moveTo>
                  <a:cubicBezTo>
                    <a:pt x="548" y="0"/>
                    <a:pt x="484" y="19"/>
                    <a:pt x="416" y="60"/>
                  </a:cubicBezTo>
                  <a:cubicBezTo>
                    <a:pt x="393" y="72"/>
                    <a:pt x="371" y="83"/>
                    <a:pt x="359" y="94"/>
                  </a:cubicBezTo>
                  <a:cubicBezTo>
                    <a:pt x="34" y="333"/>
                    <a:pt x="0" y="1091"/>
                    <a:pt x="488" y="1091"/>
                  </a:cubicBezTo>
                  <a:cubicBezTo>
                    <a:pt x="508" y="1091"/>
                    <a:pt x="529" y="1090"/>
                    <a:pt x="551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9"/>
            <p:cNvSpPr/>
            <p:nvPr/>
          </p:nvSpPr>
          <p:spPr>
            <a:xfrm>
              <a:off x="2189748" y="1232566"/>
              <a:ext cx="38301" cy="37786"/>
            </a:xfrm>
            <a:custGeom>
              <a:avLst/>
              <a:gdLst/>
              <a:ahLst/>
              <a:cxnLst/>
              <a:rect l="l" t="t" r="r" b="b"/>
              <a:pathLst>
                <a:path w="1116" h="1101" extrusionOk="0">
                  <a:moveTo>
                    <a:pt x="649" y="0"/>
                  </a:moveTo>
                  <a:cubicBezTo>
                    <a:pt x="615" y="0"/>
                    <a:pt x="579" y="4"/>
                    <a:pt x="540" y="13"/>
                  </a:cubicBezTo>
                  <a:cubicBezTo>
                    <a:pt x="1" y="131"/>
                    <a:pt x="160" y="1101"/>
                    <a:pt x="574" y="1101"/>
                  </a:cubicBezTo>
                  <a:cubicBezTo>
                    <a:pt x="637" y="1101"/>
                    <a:pt x="705" y="1079"/>
                    <a:pt x="777" y="1029"/>
                  </a:cubicBezTo>
                  <a:cubicBezTo>
                    <a:pt x="788" y="1006"/>
                    <a:pt x="811" y="995"/>
                    <a:pt x="822" y="984"/>
                  </a:cubicBezTo>
                  <a:cubicBezTo>
                    <a:pt x="1116" y="721"/>
                    <a:pt x="1097" y="0"/>
                    <a:pt x="64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9"/>
            <p:cNvSpPr/>
            <p:nvPr/>
          </p:nvSpPr>
          <p:spPr>
            <a:xfrm>
              <a:off x="2359907" y="890602"/>
              <a:ext cx="38576" cy="38061"/>
            </a:xfrm>
            <a:custGeom>
              <a:avLst/>
              <a:gdLst/>
              <a:ahLst/>
              <a:cxnLst/>
              <a:rect l="l" t="t" r="r" b="b"/>
              <a:pathLst>
                <a:path w="1124" h="1109" extrusionOk="0">
                  <a:moveTo>
                    <a:pt x="645" y="0"/>
                  </a:moveTo>
                  <a:cubicBezTo>
                    <a:pt x="611" y="0"/>
                    <a:pt x="575" y="5"/>
                    <a:pt x="536" y="13"/>
                  </a:cubicBezTo>
                  <a:cubicBezTo>
                    <a:pt x="0" y="150"/>
                    <a:pt x="179" y="1109"/>
                    <a:pt x="578" y="1109"/>
                  </a:cubicBezTo>
                  <a:cubicBezTo>
                    <a:pt x="642" y="1109"/>
                    <a:pt x="711" y="1085"/>
                    <a:pt x="784" y="1029"/>
                  </a:cubicBezTo>
                  <a:lnTo>
                    <a:pt x="840" y="984"/>
                  </a:lnTo>
                  <a:cubicBezTo>
                    <a:pt x="1124" y="721"/>
                    <a:pt x="1095" y="0"/>
                    <a:pt x="64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9"/>
            <p:cNvSpPr/>
            <p:nvPr/>
          </p:nvSpPr>
          <p:spPr>
            <a:xfrm>
              <a:off x="2184085" y="1342047"/>
              <a:ext cx="51789" cy="29103"/>
            </a:xfrm>
            <a:custGeom>
              <a:avLst/>
              <a:gdLst/>
              <a:ahLst/>
              <a:cxnLst/>
              <a:rect l="l" t="t" r="r" b="b"/>
              <a:pathLst>
                <a:path w="1509" h="848" extrusionOk="0">
                  <a:moveTo>
                    <a:pt x="763" y="0"/>
                  </a:moveTo>
                  <a:cubicBezTo>
                    <a:pt x="406" y="0"/>
                    <a:pt x="0" y="255"/>
                    <a:pt x="209" y="637"/>
                  </a:cubicBezTo>
                  <a:cubicBezTo>
                    <a:pt x="297" y="787"/>
                    <a:pt x="445" y="848"/>
                    <a:pt x="601" y="848"/>
                  </a:cubicBezTo>
                  <a:cubicBezTo>
                    <a:pt x="1021" y="848"/>
                    <a:pt x="1509" y="414"/>
                    <a:pt x="1123" y="118"/>
                  </a:cubicBezTo>
                  <a:cubicBezTo>
                    <a:pt x="1100" y="107"/>
                    <a:pt x="1077" y="84"/>
                    <a:pt x="1055" y="73"/>
                  </a:cubicBezTo>
                  <a:cubicBezTo>
                    <a:pt x="974" y="23"/>
                    <a:pt x="871" y="0"/>
                    <a:pt x="763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9"/>
            <p:cNvSpPr/>
            <p:nvPr/>
          </p:nvSpPr>
          <p:spPr>
            <a:xfrm>
              <a:off x="2116338" y="1194128"/>
              <a:ext cx="52235" cy="29103"/>
            </a:xfrm>
            <a:custGeom>
              <a:avLst/>
              <a:gdLst/>
              <a:ahLst/>
              <a:cxnLst/>
              <a:rect l="l" t="t" r="r" b="b"/>
              <a:pathLst>
                <a:path w="1522" h="848" extrusionOk="0">
                  <a:moveTo>
                    <a:pt x="919" y="0"/>
                  </a:moveTo>
                  <a:cubicBezTo>
                    <a:pt x="497" y="0"/>
                    <a:pt x="1" y="465"/>
                    <a:pt x="411" y="749"/>
                  </a:cubicBezTo>
                  <a:cubicBezTo>
                    <a:pt x="433" y="761"/>
                    <a:pt x="445" y="772"/>
                    <a:pt x="467" y="783"/>
                  </a:cubicBezTo>
                  <a:cubicBezTo>
                    <a:pt x="547" y="827"/>
                    <a:pt x="645" y="847"/>
                    <a:pt x="745" y="847"/>
                  </a:cubicBezTo>
                  <a:cubicBezTo>
                    <a:pt x="1112" y="847"/>
                    <a:pt x="1521" y="578"/>
                    <a:pt x="1291" y="197"/>
                  </a:cubicBezTo>
                  <a:cubicBezTo>
                    <a:pt x="1204" y="57"/>
                    <a:pt x="1066" y="0"/>
                    <a:pt x="9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9"/>
            <p:cNvSpPr/>
            <p:nvPr/>
          </p:nvSpPr>
          <p:spPr>
            <a:xfrm>
              <a:off x="2124815" y="1294102"/>
              <a:ext cx="39159" cy="31403"/>
            </a:xfrm>
            <a:custGeom>
              <a:avLst/>
              <a:gdLst/>
              <a:ahLst/>
              <a:cxnLst/>
              <a:rect l="l" t="t" r="r" b="b"/>
              <a:pathLst>
                <a:path w="1141" h="915" extrusionOk="0">
                  <a:moveTo>
                    <a:pt x="446" y="1"/>
                  </a:moveTo>
                  <a:cubicBezTo>
                    <a:pt x="289" y="1"/>
                    <a:pt x="151" y="82"/>
                    <a:pt x="96" y="285"/>
                  </a:cubicBezTo>
                  <a:cubicBezTo>
                    <a:pt x="1" y="660"/>
                    <a:pt x="423" y="915"/>
                    <a:pt x="751" y="915"/>
                  </a:cubicBezTo>
                  <a:cubicBezTo>
                    <a:pt x="966" y="915"/>
                    <a:pt x="1141" y="804"/>
                    <a:pt x="1100" y="545"/>
                  </a:cubicBezTo>
                  <a:cubicBezTo>
                    <a:pt x="1100" y="511"/>
                    <a:pt x="1089" y="488"/>
                    <a:pt x="1089" y="477"/>
                  </a:cubicBezTo>
                  <a:cubicBezTo>
                    <a:pt x="1019" y="223"/>
                    <a:pt x="707" y="1"/>
                    <a:pt x="44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9"/>
            <p:cNvSpPr/>
            <p:nvPr/>
          </p:nvSpPr>
          <p:spPr>
            <a:xfrm>
              <a:off x="2047663" y="1355123"/>
              <a:ext cx="39434" cy="31403"/>
            </a:xfrm>
            <a:custGeom>
              <a:avLst/>
              <a:gdLst/>
              <a:ahLst/>
              <a:cxnLst/>
              <a:rect l="l" t="t" r="r" b="b"/>
              <a:pathLst>
                <a:path w="1149" h="915" extrusionOk="0">
                  <a:moveTo>
                    <a:pt x="444" y="1"/>
                  </a:moveTo>
                  <a:cubicBezTo>
                    <a:pt x="280" y="1"/>
                    <a:pt x="136" y="86"/>
                    <a:pt x="87" y="301"/>
                  </a:cubicBezTo>
                  <a:cubicBezTo>
                    <a:pt x="0" y="669"/>
                    <a:pt x="413" y="914"/>
                    <a:pt x="740" y="914"/>
                  </a:cubicBezTo>
                  <a:cubicBezTo>
                    <a:pt x="964" y="914"/>
                    <a:pt x="1149" y="798"/>
                    <a:pt x="1103" y="527"/>
                  </a:cubicBezTo>
                  <a:cubicBezTo>
                    <a:pt x="1103" y="504"/>
                    <a:pt x="1092" y="482"/>
                    <a:pt x="1080" y="459"/>
                  </a:cubicBezTo>
                  <a:cubicBezTo>
                    <a:pt x="1011" y="211"/>
                    <a:pt x="702" y="1"/>
                    <a:pt x="44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9"/>
            <p:cNvSpPr/>
            <p:nvPr/>
          </p:nvSpPr>
          <p:spPr>
            <a:xfrm>
              <a:off x="2087131" y="518470"/>
              <a:ext cx="39090" cy="37237"/>
            </a:xfrm>
            <a:custGeom>
              <a:avLst/>
              <a:gdLst/>
              <a:ahLst/>
              <a:cxnLst/>
              <a:rect l="l" t="t" r="r" b="b"/>
              <a:pathLst>
                <a:path w="1139" h="1085" extrusionOk="0">
                  <a:moveTo>
                    <a:pt x="676" y="0"/>
                  </a:moveTo>
                  <a:cubicBezTo>
                    <a:pt x="625" y="0"/>
                    <a:pt x="568" y="14"/>
                    <a:pt x="506" y="46"/>
                  </a:cubicBezTo>
                  <a:cubicBezTo>
                    <a:pt x="483" y="57"/>
                    <a:pt x="461" y="69"/>
                    <a:pt x="438" y="80"/>
                  </a:cubicBezTo>
                  <a:cubicBezTo>
                    <a:pt x="93" y="302"/>
                    <a:pt x="1" y="1085"/>
                    <a:pt x="539" y="1085"/>
                  </a:cubicBezTo>
                  <a:cubicBezTo>
                    <a:pt x="547" y="1085"/>
                    <a:pt x="554" y="1084"/>
                    <a:pt x="562" y="1084"/>
                  </a:cubicBezTo>
                  <a:cubicBezTo>
                    <a:pt x="1139" y="1054"/>
                    <a:pt x="1117" y="0"/>
                    <a:pt x="67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9"/>
            <p:cNvSpPr/>
            <p:nvPr/>
          </p:nvSpPr>
          <p:spPr>
            <a:xfrm>
              <a:off x="2026488" y="1133793"/>
              <a:ext cx="42420" cy="28657"/>
            </a:xfrm>
            <a:custGeom>
              <a:avLst/>
              <a:gdLst/>
              <a:ahLst/>
              <a:cxnLst/>
              <a:rect l="l" t="t" r="r" b="b"/>
              <a:pathLst>
                <a:path w="1236" h="835" extrusionOk="0">
                  <a:moveTo>
                    <a:pt x="636" y="1"/>
                  </a:moveTo>
                  <a:cubicBezTo>
                    <a:pt x="310" y="1"/>
                    <a:pt x="0" y="193"/>
                    <a:pt x="174" y="521"/>
                  </a:cubicBezTo>
                  <a:cubicBezTo>
                    <a:pt x="185" y="533"/>
                    <a:pt x="197" y="555"/>
                    <a:pt x="208" y="578"/>
                  </a:cubicBezTo>
                  <a:cubicBezTo>
                    <a:pt x="325" y="737"/>
                    <a:pt x="565" y="834"/>
                    <a:pt x="781" y="834"/>
                  </a:cubicBezTo>
                  <a:cubicBezTo>
                    <a:pt x="1023" y="834"/>
                    <a:pt x="1236" y="712"/>
                    <a:pt x="1212" y="420"/>
                  </a:cubicBezTo>
                  <a:cubicBezTo>
                    <a:pt x="1182" y="130"/>
                    <a:pt x="904" y="1"/>
                    <a:pt x="63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9"/>
            <p:cNvSpPr/>
            <p:nvPr/>
          </p:nvSpPr>
          <p:spPr>
            <a:xfrm>
              <a:off x="2107243" y="1024210"/>
              <a:ext cx="38988" cy="37409"/>
            </a:xfrm>
            <a:custGeom>
              <a:avLst/>
              <a:gdLst/>
              <a:ahLst/>
              <a:cxnLst/>
              <a:rect l="l" t="t" r="r" b="b"/>
              <a:pathLst>
                <a:path w="1136" h="1090" extrusionOk="0">
                  <a:moveTo>
                    <a:pt x="619" y="0"/>
                  </a:moveTo>
                  <a:cubicBezTo>
                    <a:pt x="604" y="0"/>
                    <a:pt x="590" y="1"/>
                    <a:pt x="574" y="2"/>
                  </a:cubicBezTo>
                  <a:cubicBezTo>
                    <a:pt x="1" y="52"/>
                    <a:pt x="55" y="1090"/>
                    <a:pt x="498" y="1090"/>
                  </a:cubicBezTo>
                  <a:cubicBezTo>
                    <a:pt x="552" y="1090"/>
                    <a:pt x="611" y="1074"/>
                    <a:pt x="676" y="1040"/>
                  </a:cubicBezTo>
                  <a:cubicBezTo>
                    <a:pt x="698" y="1029"/>
                    <a:pt x="710" y="1018"/>
                    <a:pt x="732" y="1006"/>
                  </a:cubicBezTo>
                  <a:cubicBezTo>
                    <a:pt x="1073" y="776"/>
                    <a:pt x="1135" y="0"/>
                    <a:pt x="6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9"/>
            <p:cNvSpPr/>
            <p:nvPr/>
          </p:nvSpPr>
          <p:spPr>
            <a:xfrm>
              <a:off x="2325106" y="713133"/>
              <a:ext cx="43380" cy="28554"/>
            </a:xfrm>
            <a:custGeom>
              <a:avLst/>
              <a:gdLst/>
              <a:ahLst/>
              <a:cxnLst/>
              <a:rect l="l" t="t" r="r" b="b"/>
              <a:pathLst>
                <a:path w="1264" h="832" extrusionOk="0">
                  <a:moveTo>
                    <a:pt x="482" y="0"/>
                  </a:moveTo>
                  <a:cubicBezTo>
                    <a:pt x="228" y="0"/>
                    <a:pt x="1" y="131"/>
                    <a:pt x="38" y="434"/>
                  </a:cubicBezTo>
                  <a:cubicBezTo>
                    <a:pt x="77" y="712"/>
                    <a:pt x="339" y="832"/>
                    <a:pt x="597" y="832"/>
                  </a:cubicBezTo>
                  <a:cubicBezTo>
                    <a:pt x="934" y="832"/>
                    <a:pt x="1263" y="625"/>
                    <a:pt x="1065" y="298"/>
                  </a:cubicBezTo>
                  <a:cubicBezTo>
                    <a:pt x="1053" y="276"/>
                    <a:pt x="1042" y="264"/>
                    <a:pt x="1031" y="242"/>
                  </a:cubicBezTo>
                  <a:cubicBezTo>
                    <a:pt x="919" y="89"/>
                    <a:pt x="691" y="0"/>
                    <a:pt x="482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9"/>
            <p:cNvSpPr/>
            <p:nvPr/>
          </p:nvSpPr>
          <p:spPr>
            <a:xfrm>
              <a:off x="2163356" y="1133656"/>
              <a:ext cx="47911" cy="35247"/>
            </a:xfrm>
            <a:custGeom>
              <a:avLst/>
              <a:gdLst/>
              <a:ahLst/>
              <a:cxnLst/>
              <a:rect l="l" t="t" r="r" b="b"/>
              <a:pathLst>
                <a:path w="1396" h="1027" extrusionOk="0">
                  <a:moveTo>
                    <a:pt x="862" y="1"/>
                  </a:moveTo>
                  <a:cubicBezTo>
                    <a:pt x="840" y="1"/>
                    <a:pt x="816" y="3"/>
                    <a:pt x="790" y="6"/>
                  </a:cubicBezTo>
                  <a:cubicBezTo>
                    <a:pt x="767" y="6"/>
                    <a:pt x="745" y="18"/>
                    <a:pt x="722" y="29"/>
                  </a:cubicBezTo>
                  <a:cubicBezTo>
                    <a:pt x="316" y="131"/>
                    <a:pt x="0" y="875"/>
                    <a:pt x="542" y="1011"/>
                  </a:cubicBezTo>
                  <a:cubicBezTo>
                    <a:pt x="580" y="1021"/>
                    <a:pt x="618" y="1026"/>
                    <a:pt x="654" y="1026"/>
                  </a:cubicBezTo>
                  <a:cubicBezTo>
                    <a:pt x="1173" y="1026"/>
                    <a:pt x="1396" y="1"/>
                    <a:pt x="86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9"/>
            <p:cNvSpPr/>
            <p:nvPr/>
          </p:nvSpPr>
          <p:spPr>
            <a:xfrm>
              <a:off x="2048316" y="1198246"/>
              <a:ext cx="47327" cy="35590"/>
            </a:xfrm>
            <a:custGeom>
              <a:avLst/>
              <a:gdLst/>
              <a:ahLst/>
              <a:cxnLst/>
              <a:rect l="l" t="t" r="r" b="b"/>
              <a:pathLst>
                <a:path w="1379" h="1037" extrusionOk="0">
                  <a:moveTo>
                    <a:pt x="864" y="0"/>
                  </a:moveTo>
                  <a:cubicBezTo>
                    <a:pt x="838" y="0"/>
                    <a:pt x="809" y="3"/>
                    <a:pt x="779" y="9"/>
                  </a:cubicBezTo>
                  <a:cubicBezTo>
                    <a:pt x="757" y="9"/>
                    <a:pt x="734" y="20"/>
                    <a:pt x="712" y="20"/>
                  </a:cubicBezTo>
                  <a:cubicBezTo>
                    <a:pt x="305" y="144"/>
                    <a:pt x="1" y="889"/>
                    <a:pt x="542" y="1024"/>
                  </a:cubicBezTo>
                  <a:cubicBezTo>
                    <a:pt x="576" y="1032"/>
                    <a:pt x="610" y="1036"/>
                    <a:pt x="641" y="1036"/>
                  </a:cubicBezTo>
                  <a:cubicBezTo>
                    <a:pt x="1172" y="1036"/>
                    <a:pt x="1378" y="0"/>
                    <a:pt x="86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9"/>
            <p:cNvSpPr/>
            <p:nvPr/>
          </p:nvSpPr>
          <p:spPr>
            <a:xfrm>
              <a:off x="2697101" y="1026818"/>
              <a:ext cx="38507" cy="36860"/>
            </a:xfrm>
            <a:custGeom>
              <a:avLst/>
              <a:gdLst/>
              <a:ahLst/>
              <a:cxnLst/>
              <a:rect l="l" t="t" r="r" b="b"/>
              <a:pathLst>
                <a:path w="1122" h="1074" extrusionOk="0">
                  <a:moveTo>
                    <a:pt x="626" y="1"/>
                  </a:moveTo>
                  <a:cubicBezTo>
                    <a:pt x="606" y="1"/>
                    <a:pt x="584" y="2"/>
                    <a:pt x="562" y="5"/>
                  </a:cubicBezTo>
                  <a:cubicBezTo>
                    <a:pt x="1" y="45"/>
                    <a:pt x="54" y="1073"/>
                    <a:pt x="484" y="1073"/>
                  </a:cubicBezTo>
                  <a:cubicBezTo>
                    <a:pt x="538" y="1073"/>
                    <a:pt x="598" y="1057"/>
                    <a:pt x="663" y="1021"/>
                  </a:cubicBezTo>
                  <a:lnTo>
                    <a:pt x="720" y="987"/>
                  </a:lnTo>
                  <a:cubicBezTo>
                    <a:pt x="1056" y="759"/>
                    <a:pt x="1121" y="1"/>
                    <a:pt x="62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9"/>
            <p:cNvSpPr/>
            <p:nvPr/>
          </p:nvSpPr>
          <p:spPr>
            <a:xfrm>
              <a:off x="2007612" y="1374171"/>
              <a:ext cx="42454" cy="28657"/>
            </a:xfrm>
            <a:custGeom>
              <a:avLst/>
              <a:gdLst/>
              <a:ahLst/>
              <a:cxnLst/>
              <a:rect l="l" t="t" r="r" b="b"/>
              <a:pathLst>
                <a:path w="1237" h="835" extrusionOk="0">
                  <a:moveTo>
                    <a:pt x="455" y="1"/>
                  </a:moveTo>
                  <a:cubicBezTo>
                    <a:pt x="213" y="1"/>
                    <a:pt x="1" y="125"/>
                    <a:pt x="24" y="423"/>
                  </a:cubicBezTo>
                  <a:cubicBezTo>
                    <a:pt x="50" y="708"/>
                    <a:pt x="326" y="834"/>
                    <a:pt x="594" y="834"/>
                  </a:cubicBezTo>
                  <a:cubicBezTo>
                    <a:pt x="922" y="834"/>
                    <a:pt x="1236" y="645"/>
                    <a:pt x="1063" y="322"/>
                  </a:cubicBezTo>
                  <a:cubicBezTo>
                    <a:pt x="1051" y="299"/>
                    <a:pt x="1040" y="277"/>
                    <a:pt x="1029" y="265"/>
                  </a:cubicBezTo>
                  <a:cubicBezTo>
                    <a:pt x="912" y="100"/>
                    <a:pt x="671" y="1"/>
                    <a:pt x="4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9"/>
            <p:cNvSpPr/>
            <p:nvPr/>
          </p:nvSpPr>
          <p:spPr>
            <a:xfrm>
              <a:off x="2286565" y="1289023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5" y="19"/>
                    <a:pt x="416" y="61"/>
                  </a:cubicBezTo>
                  <a:cubicBezTo>
                    <a:pt x="393" y="72"/>
                    <a:pt x="371" y="83"/>
                    <a:pt x="360" y="95"/>
                  </a:cubicBezTo>
                  <a:cubicBezTo>
                    <a:pt x="35" y="344"/>
                    <a:pt x="1" y="1092"/>
                    <a:pt x="487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9"/>
            <p:cNvSpPr/>
            <p:nvPr/>
          </p:nvSpPr>
          <p:spPr>
            <a:xfrm>
              <a:off x="1551465" y="-112366"/>
              <a:ext cx="789" cy="1167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0" y="0"/>
                  </a:moveTo>
                  <a:cubicBezTo>
                    <a:pt x="0" y="11"/>
                    <a:pt x="0" y="23"/>
                    <a:pt x="0" y="34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9"/>
            <p:cNvSpPr/>
            <p:nvPr/>
          </p:nvSpPr>
          <p:spPr>
            <a:xfrm>
              <a:off x="1770632" y="-112778"/>
              <a:ext cx="60849" cy="96474"/>
            </a:xfrm>
            <a:custGeom>
              <a:avLst/>
              <a:gdLst/>
              <a:ahLst/>
              <a:cxnLst/>
              <a:rect l="l" t="t" r="r" b="b"/>
              <a:pathLst>
                <a:path w="1773" h="2811" extrusionOk="0">
                  <a:moveTo>
                    <a:pt x="1772" y="1"/>
                  </a:moveTo>
                  <a:lnTo>
                    <a:pt x="272" y="12"/>
                  </a:lnTo>
                  <a:cubicBezTo>
                    <a:pt x="80" y="926"/>
                    <a:pt x="1" y="1874"/>
                    <a:pt x="57" y="2810"/>
                  </a:cubicBezTo>
                  <a:cubicBezTo>
                    <a:pt x="599" y="1863"/>
                    <a:pt x="1174" y="926"/>
                    <a:pt x="1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9"/>
            <p:cNvSpPr/>
            <p:nvPr/>
          </p:nvSpPr>
          <p:spPr>
            <a:xfrm>
              <a:off x="2075051" y="-112366"/>
              <a:ext cx="112707" cy="236636"/>
            </a:xfrm>
            <a:custGeom>
              <a:avLst/>
              <a:gdLst/>
              <a:ahLst/>
              <a:cxnLst/>
              <a:rect l="l" t="t" r="r" b="b"/>
              <a:pathLst>
                <a:path w="3284" h="6895" extrusionOk="0">
                  <a:moveTo>
                    <a:pt x="689" y="0"/>
                  </a:moveTo>
                  <a:cubicBezTo>
                    <a:pt x="305" y="2279"/>
                    <a:pt x="68" y="4581"/>
                    <a:pt x="0" y="6895"/>
                  </a:cubicBezTo>
                  <a:cubicBezTo>
                    <a:pt x="1050" y="4525"/>
                    <a:pt x="2235" y="2302"/>
                    <a:pt x="32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9"/>
            <p:cNvSpPr/>
            <p:nvPr/>
          </p:nvSpPr>
          <p:spPr>
            <a:xfrm>
              <a:off x="2330632" y="-112366"/>
              <a:ext cx="91428" cy="173522"/>
            </a:xfrm>
            <a:custGeom>
              <a:avLst/>
              <a:gdLst/>
              <a:ahLst/>
              <a:cxnLst/>
              <a:rect l="l" t="t" r="r" b="b"/>
              <a:pathLst>
                <a:path w="2664" h="5056" extrusionOk="0">
                  <a:moveTo>
                    <a:pt x="1" y="0"/>
                  </a:moveTo>
                  <a:cubicBezTo>
                    <a:pt x="204" y="1952"/>
                    <a:pt x="712" y="3735"/>
                    <a:pt x="1592" y="5055"/>
                  </a:cubicBezTo>
                  <a:cubicBezTo>
                    <a:pt x="1942" y="3453"/>
                    <a:pt x="2337" y="1738"/>
                    <a:pt x="2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9"/>
            <p:cNvSpPr/>
            <p:nvPr/>
          </p:nvSpPr>
          <p:spPr>
            <a:xfrm>
              <a:off x="3371249" y="-112778"/>
              <a:ext cx="1311745" cy="1259784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9"/>
            <p:cNvSpPr/>
            <p:nvPr/>
          </p:nvSpPr>
          <p:spPr>
            <a:xfrm>
              <a:off x="3931042" y="-98603"/>
              <a:ext cx="40875" cy="29412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9"/>
            <p:cNvSpPr/>
            <p:nvPr/>
          </p:nvSpPr>
          <p:spPr>
            <a:xfrm>
              <a:off x="3780206" y="33391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9"/>
            <p:cNvSpPr/>
            <p:nvPr/>
          </p:nvSpPr>
          <p:spPr>
            <a:xfrm>
              <a:off x="3845276" y="-40431"/>
              <a:ext cx="40292" cy="29618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9"/>
            <p:cNvSpPr/>
            <p:nvPr/>
          </p:nvSpPr>
          <p:spPr>
            <a:xfrm>
              <a:off x="4053153" y="314781"/>
              <a:ext cx="41184" cy="36722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9"/>
            <p:cNvSpPr/>
            <p:nvPr/>
          </p:nvSpPr>
          <p:spPr>
            <a:xfrm>
              <a:off x="3938421" y="56816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9"/>
            <p:cNvSpPr/>
            <p:nvPr/>
          </p:nvSpPr>
          <p:spPr>
            <a:xfrm>
              <a:off x="3921398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9"/>
            <p:cNvSpPr/>
            <p:nvPr/>
          </p:nvSpPr>
          <p:spPr>
            <a:xfrm>
              <a:off x="4292775" y="247102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9"/>
            <p:cNvSpPr/>
            <p:nvPr/>
          </p:nvSpPr>
          <p:spPr>
            <a:xfrm>
              <a:off x="3700034" y="-72829"/>
              <a:ext cx="40395" cy="38164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9"/>
            <p:cNvSpPr/>
            <p:nvPr/>
          </p:nvSpPr>
          <p:spPr>
            <a:xfrm>
              <a:off x="4053942" y="45683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9"/>
            <p:cNvSpPr/>
            <p:nvPr/>
          </p:nvSpPr>
          <p:spPr>
            <a:xfrm>
              <a:off x="3783329" y="105189"/>
              <a:ext cx="51137" cy="28863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9"/>
            <p:cNvSpPr/>
            <p:nvPr/>
          </p:nvSpPr>
          <p:spPr>
            <a:xfrm>
              <a:off x="3868031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9"/>
            <p:cNvSpPr/>
            <p:nvPr/>
          </p:nvSpPr>
          <p:spPr>
            <a:xfrm>
              <a:off x="4092758" y="422889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9"/>
            <p:cNvSpPr/>
            <p:nvPr/>
          </p:nvSpPr>
          <p:spPr>
            <a:xfrm>
              <a:off x="4215418" y="150182"/>
              <a:ext cx="39571" cy="37031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9"/>
            <p:cNvSpPr/>
            <p:nvPr/>
          </p:nvSpPr>
          <p:spPr>
            <a:xfrm>
              <a:off x="3790605" y="-24918"/>
              <a:ext cx="38713" cy="3281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9"/>
            <p:cNvSpPr/>
            <p:nvPr/>
          </p:nvSpPr>
          <p:spPr>
            <a:xfrm>
              <a:off x="3777460" y="72070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9"/>
            <p:cNvSpPr/>
            <p:nvPr/>
          </p:nvSpPr>
          <p:spPr>
            <a:xfrm>
              <a:off x="3851454" y="29136"/>
              <a:ext cx="42420" cy="36688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9"/>
            <p:cNvSpPr/>
            <p:nvPr/>
          </p:nvSpPr>
          <p:spPr>
            <a:xfrm>
              <a:off x="4096087" y="685780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9"/>
            <p:cNvSpPr/>
            <p:nvPr/>
          </p:nvSpPr>
          <p:spPr>
            <a:xfrm>
              <a:off x="4079785" y="190543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9"/>
            <p:cNvSpPr/>
            <p:nvPr/>
          </p:nvSpPr>
          <p:spPr>
            <a:xfrm>
              <a:off x="4286563" y="502168"/>
              <a:ext cx="40909" cy="29481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9"/>
            <p:cNvSpPr/>
            <p:nvPr/>
          </p:nvSpPr>
          <p:spPr>
            <a:xfrm>
              <a:off x="4063380" y="289384"/>
              <a:ext cx="38953" cy="32879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9"/>
            <p:cNvSpPr/>
            <p:nvPr/>
          </p:nvSpPr>
          <p:spPr>
            <a:xfrm>
              <a:off x="3776705" y="-75163"/>
              <a:ext cx="39090" cy="32570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9"/>
            <p:cNvSpPr/>
            <p:nvPr/>
          </p:nvSpPr>
          <p:spPr>
            <a:xfrm>
              <a:off x="3728691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9"/>
            <p:cNvSpPr/>
            <p:nvPr/>
          </p:nvSpPr>
          <p:spPr>
            <a:xfrm>
              <a:off x="4136688" y="75262"/>
              <a:ext cx="40498" cy="29378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9"/>
            <p:cNvSpPr/>
            <p:nvPr/>
          </p:nvSpPr>
          <p:spPr>
            <a:xfrm>
              <a:off x="3931866" y="782700"/>
              <a:ext cx="39571" cy="38095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9"/>
            <p:cNvSpPr/>
            <p:nvPr/>
          </p:nvSpPr>
          <p:spPr>
            <a:xfrm>
              <a:off x="4306709" y="35321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9"/>
            <p:cNvSpPr/>
            <p:nvPr/>
          </p:nvSpPr>
          <p:spPr>
            <a:xfrm>
              <a:off x="3940480" y="-1821"/>
              <a:ext cx="40463" cy="38267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9"/>
            <p:cNvSpPr/>
            <p:nvPr/>
          </p:nvSpPr>
          <p:spPr>
            <a:xfrm>
              <a:off x="3916113" y="388226"/>
              <a:ext cx="50691" cy="28451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9"/>
            <p:cNvSpPr/>
            <p:nvPr/>
          </p:nvSpPr>
          <p:spPr>
            <a:xfrm>
              <a:off x="4167747" y="110611"/>
              <a:ext cx="50519" cy="34629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9"/>
            <p:cNvSpPr/>
            <p:nvPr/>
          </p:nvSpPr>
          <p:spPr>
            <a:xfrm>
              <a:off x="3924041" y="87274"/>
              <a:ext cx="39983" cy="30133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9"/>
            <p:cNvSpPr/>
            <p:nvPr/>
          </p:nvSpPr>
          <p:spPr>
            <a:xfrm>
              <a:off x="4087301" y="-3408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9"/>
            <p:cNvSpPr/>
            <p:nvPr/>
          </p:nvSpPr>
          <p:spPr>
            <a:xfrm>
              <a:off x="4062522" y="392653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9"/>
            <p:cNvSpPr/>
            <p:nvPr/>
          </p:nvSpPr>
          <p:spPr>
            <a:xfrm>
              <a:off x="3872973" y="450963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9"/>
            <p:cNvSpPr/>
            <p:nvPr/>
          </p:nvSpPr>
          <p:spPr>
            <a:xfrm>
              <a:off x="3777357" y="18930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9"/>
            <p:cNvSpPr/>
            <p:nvPr/>
          </p:nvSpPr>
          <p:spPr>
            <a:xfrm>
              <a:off x="4134388" y="202246"/>
              <a:ext cx="38816" cy="32982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9"/>
            <p:cNvSpPr/>
            <p:nvPr/>
          </p:nvSpPr>
          <p:spPr>
            <a:xfrm>
              <a:off x="4251110" y="642812"/>
              <a:ext cx="39125" cy="32604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9"/>
            <p:cNvSpPr/>
            <p:nvPr/>
          </p:nvSpPr>
          <p:spPr>
            <a:xfrm>
              <a:off x="4031943" y="4749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9"/>
            <p:cNvSpPr/>
            <p:nvPr/>
          </p:nvSpPr>
          <p:spPr>
            <a:xfrm>
              <a:off x="4283131" y="72102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9"/>
            <p:cNvSpPr/>
            <p:nvPr/>
          </p:nvSpPr>
          <p:spPr>
            <a:xfrm>
              <a:off x="3871051" y="526295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9"/>
            <p:cNvSpPr/>
            <p:nvPr/>
          </p:nvSpPr>
          <p:spPr>
            <a:xfrm>
              <a:off x="4149626" y="340967"/>
              <a:ext cx="42934" cy="28829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9"/>
            <p:cNvSpPr/>
            <p:nvPr/>
          </p:nvSpPr>
          <p:spPr>
            <a:xfrm>
              <a:off x="4271256" y="309255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9"/>
            <p:cNvSpPr/>
            <p:nvPr/>
          </p:nvSpPr>
          <p:spPr>
            <a:xfrm>
              <a:off x="3809618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9"/>
            <p:cNvSpPr/>
            <p:nvPr/>
          </p:nvSpPr>
          <p:spPr>
            <a:xfrm>
              <a:off x="4214251" y="194627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9"/>
            <p:cNvSpPr/>
            <p:nvPr/>
          </p:nvSpPr>
          <p:spPr>
            <a:xfrm>
              <a:off x="3857563" y="212061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9"/>
            <p:cNvSpPr/>
            <p:nvPr/>
          </p:nvSpPr>
          <p:spPr>
            <a:xfrm>
              <a:off x="3970716" y="645660"/>
              <a:ext cx="40189" cy="30064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9"/>
            <p:cNvSpPr/>
            <p:nvPr/>
          </p:nvSpPr>
          <p:spPr>
            <a:xfrm>
              <a:off x="4117159" y="40633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9"/>
            <p:cNvSpPr/>
            <p:nvPr/>
          </p:nvSpPr>
          <p:spPr>
            <a:xfrm>
              <a:off x="3842016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9"/>
            <p:cNvSpPr/>
            <p:nvPr/>
          </p:nvSpPr>
          <p:spPr>
            <a:xfrm>
              <a:off x="3973839" y="23404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9"/>
            <p:cNvSpPr/>
            <p:nvPr/>
          </p:nvSpPr>
          <p:spPr>
            <a:xfrm>
              <a:off x="4095435" y="591709"/>
              <a:ext cx="40532" cy="29515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9"/>
            <p:cNvSpPr/>
            <p:nvPr/>
          </p:nvSpPr>
          <p:spPr>
            <a:xfrm>
              <a:off x="4132432" y="513391"/>
              <a:ext cx="38988" cy="32913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9"/>
            <p:cNvSpPr/>
            <p:nvPr/>
          </p:nvSpPr>
          <p:spPr>
            <a:xfrm>
              <a:off x="4050133" y="523653"/>
              <a:ext cx="39331" cy="32467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9"/>
            <p:cNvSpPr/>
            <p:nvPr/>
          </p:nvSpPr>
          <p:spPr>
            <a:xfrm>
              <a:off x="3706624" y="289384"/>
              <a:ext cx="42797" cy="36688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9"/>
            <p:cNvSpPr/>
            <p:nvPr/>
          </p:nvSpPr>
          <p:spPr>
            <a:xfrm>
              <a:off x="3948889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9"/>
            <p:cNvSpPr/>
            <p:nvPr/>
          </p:nvSpPr>
          <p:spPr>
            <a:xfrm>
              <a:off x="4040248" y="73468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9"/>
            <p:cNvSpPr/>
            <p:nvPr/>
          </p:nvSpPr>
          <p:spPr>
            <a:xfrm>
              <a:off x="3987224" y="362726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9"/>
            <p:cNvSpPr/>
            <p:nvPr/>
          </p:nvSpPr>
          <p:spPr>
            <a:xfrm>
              <a:off x="4142179" y="548981"/>
              <a:ext cx="39914" cy="38027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9"/>
            <p:cNvSpPr/>
            <p:nvPr/>
          </p:nvSpPr>
          <p:spPr>
            <a:xfrm>
              <a:off x="3889789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9"/>
            <p:cNvSpPr/>
            <p:nvPr/>
          </p:nvSpPr>
          <p:spPr>
            <a:xfrm>
              <a:off x="4134972" y="364648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9"/>
            <p:cNvSpPr/>
            <p:nvPr/>
          </p:nvSpPr>
          <p:spPr>
            <a:xfrm>
              <a:off x="4144204" y="624725"/>
              <a:ext cx="51960" cy="34389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9"/>
            <p:cNvSpPr/>
            <p:nvPr/>
          </p:nvSpPr>
          <p:spPr>
            <a:xfrm>
              <a:off x="4301801" y="527702"/>
              <a:ext cx="50828" cy="34629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9"/>
            <p:cNvSpPr/>
            <p:nvPr/>
          </p:nvSpPr>
          <p:spPr>
            <a:xfrm>
              <a:off x="3956851" y="-42662"/>
              <a:ext cx="40086" cy="29550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9"/>
            <p:cNvSpPr/>
            <p:nvPr/>
          </p:nvSpPr>
          <p:spPr>
            <a:xfrm>
              <a:off x="3926821" y="229976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9"/>
            <p:cNvSpPr/>
            <p:nvPr/>
          </p:nvSpPr>
          <p:spPr>
            <a:xfrm>
              <a:off x="4198464" y="737089"/>
              <a:ext cx="42797" cy="36654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9"/>
            <p:cNvSpPr/>
            <p:nvPr/>
          </p:nvSpPr>
          <p:spPr>
            <a:xfrm>
              <a:off x="4210956" y="360358"/>
              <a:ext cx="40017" cy="38027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9"/>
            <p:cNvSpPr/>
            <p:nvPr/>
          </p:nvSpPr>
          <p:spPr>
            <a:xfrm>
              <a:off x="3744650" y="-43074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9"/>
            <p:cNvSpPr/>
            <p:nvPr/>
          </p:nvSpPr>
          <p:spPr>
            <a:xfrm>
              <a:off x="3992475" y="310388"/>
              <a:ext cx="43380" cy="28932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9"/>
            <p:cNvSpPr/>
            <p:nvPr/>
          </p:nvSpPr>
          <p:spPr>
            <a:xfrm>
              <a:off x="4072852" y="84528"/>
              <a:ext cx="40806" cy="38404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9"/>
            <p:cNvSpPr/>
            <p:nvPr/>
          </p:nvSpPr>
          <p:spPr>
            <a:xfrm>
              <a:off x="3755770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9"/>
            <p:cNvSpPr/>
            <p:nvPr/>
          </p:nvSpPr>
          <p:spPr>
            <a:xfrm>
              <a:off x="3891608" y="-9749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9"/>
            <p:cNvSpPr/>
            <p:nvPr/>
          </p:nvSpPr>
          <p:spPr>
            <a:xfrm>
              <a:off x="3904959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9"/>
            <p:cNvSpPr/>
            <p:nvPr/>
          </p:nvSpPr>
          <p:spPr>
            <a:xfrm>
              <a:off x="3901630" y="-41392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9"/>
            <p:cNvSpPr/>
            <p:nvPr/>
          </p:nvSpPr>
          <p:spPr>
            <a:xfrm>
              <a:off x="4005997" y="39587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9"/>
            <p:cNvSpPr/>
            <p:nvPr/>
          </p:nvSpPr>
          <p:spPr>
            <a:xfrm>
              <a:off x="3894045" y="271298"/>
              <a:ext cx="38576" cy="32913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9"/>
            <p:cNvSpPr/>
            <p:nvPr/>
          </p:nvSpPr>
          <p:spPr>
            <a:xfrm>
              <a:off x="3933925" y="425085"/>
              <a:ext cx="38816" cy="32604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9"/>
            <p:cNvSpPr/>
            <p:nvPr/>
          </p:nvSpPr>
          <p:spPr>
            <a:xfrm>
              <a:off x="3687851" y="60710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9"/>
            <p:cNvSpPr/>
            <p:nvPr/>
          </p:nvSpPr>
          <p:spPr>
            <a:xfrm>
              <a:off x="3990107" y="-1091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9"/>
            <p:cNvSpPr/>
            <p:nvPr/>
          </p:nvSpPr>
          <p:spPr>
            <a:xfrm>
              <a:off x="3920643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9"/>
            <p:cNvSpPr/>
            <p:nvPr/>
          </p:nvSpPr>
          <p:spPr>
            <a:xfrm>
              <a:off x="4018009" y="-52443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9"/>
            <p:cNvSpPr/>
            <p:nvPr/>
          </p:nvSpPr>
          <p:spPr>
            <a:xfrm>
              <a:off x="3694886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9"/>
            <p:cNvSpPr/>
            <p:nvPr/>
          </p:nvSpPr>
          <p:spPr>
            <a:xfrm>
              <a:off x="3843904" y="101688"/>
              <a:ext cx="40463" cy="29550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9"/>
            <p:cNvSpPr/>
            <p:nvPr/>
          </p:nvSpPr>
          <p:spPr>
            <a:xfrm>
              <a:off x="4255744" y="551280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9"/>
            <p:cNvSpPr/>
            <p:nvPr/>
          </p:nvSpPr>
          <p:spPr>
            <a:xfrm>
              <a:off x="3881896" y="294086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9"/>
            <p:cNvSpPr/>
            <p:nvPr/>
          </p:nvSpPr>
          <p:spPr>
            <a:xfrm>
              <a:off x="3812638" y="247754"/>
              <a:ext cx="42351" cy="36585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9"/>
            <p:cNvSpPr/>
            <p:nvPr/>
          </p:nvSpPr>
          <p:spPr>
            <a:xfrm>
              <a:off x="4157383" y="47488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9"/>
            <p:cNvSpPr/>
            <p:nvPr/>
          </p:nvSpPr>
          <p:spPr>
            <a:xfrm>
              <a:off x="3838207" y="-9715"/>
              <a:ext cx="40875" cy="38267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9"/>
            <p:cNvSpPr/>
            <p:nvPr/>
          </p:nvSpPr>
          <p:spPr>
            <a:xfrm>
              <a:off x="4178489" y="290929"/>
              <a:ext cx="40189" cy="29927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9"/>
            <p:cNvSpPr/>
            <p:nvPr/>
          </p:nvSpPr>
          <p:spPr>
            <a:xfrm>
              <a:off x="3975384" y="237389"/>
              <a:ext cx="40463" cy="29687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9"/>
            <p:cNvSpPr/>
            <p:nvPr/>
          </p:nvSpPr>
          <p:spPr>
            <a:xfrm>
              <a:off x="3988185" y="281868"/>
              <a:ext cx="412" cy="2334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9"/>
            <p:cNvSpPr/>
            <p:nvPr/>
          </p:nvSpPr>
          <p:spPr>
            <a:xfrm>
              <a:off x="4002702" y="66098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9"/>
            <p:cNvSpPr/>
            <p:nvPr/>
          </p:nvSpPr>
          <p:spPr>
            <a:xfrm>
              <a:off x="3720626" y="-100628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9"/>
            <p:cNvSpPr/>
            <p:nvPr/>
          </p:nvSpPr>
          <p:spPr>
            <a:xfrm>
              <a:off x="3977305" y="166930"/>
              <a:ext cx="38576" cy="3281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9"/>
            <p:cNvSpPr/>
            <p:nvPr/>
          </p:nvSpPr>
          <p:spPr>
            <a:xfrm>
              <a:off x="3755255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9"/>
            <p:cNvSpPr/>
            <p:nvPr/>
          </p:nvSpPr>
          <p:spPr>
            <a:xfrm>
              <a:off x="4126323" y="401508"/>
              <a:ext cx="43140" cy="36963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9"/>
            <p:cNvSpPr/>
            <p:nvPr/>
          </p:nvSpPr>
          <p:spPr>
            <a:xfrm>
              <a:off x="3829970" y="-69088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9"/>
            <p:cNvSpPr/>
            <p:nvPr/>
          </p:nvSpPr>
          <p:spPr>
            <a:xfrm>
              <a:off x="4087198" y="122761"/>
              <a:ext cx="41321" cy="3785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9"/>
            <p:cNvSpPr/>
            <p:nvPr/>
          </p:nvSpPr>
          <p:spPr>
            <a:xfrm>
              <a:off x="3958773" y="313854"/>
              <a:ext cx="40875" cy="29481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9"/>
            <p:cNvSpPr/>
            <p:nvPr/>
          </p:nvSpPr>
          <p:spPr>
            <a:xfrm>
              <a:off x="4074294" y="219509"/>
              <a:ext cx="42763" cy="28863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9"/>
            <p:cNvSpPr/>
            <p:nvPr/>
          </p:nvSpPr>
          <p:spPr>
            <a:xfrm>
              <a:off x="3796096" y="150937"/>
              <a:ext cx="50828" cy="34595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9"/>
            <p:cNvSpPr/>
            <p:nvPr/>
          </p:nvSpPr>
          <p:spPr>
            <a:xfrm>
              <a:off x="4018592" y="135390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9"/>
            <p:cNvSpPr/>
            <p:nvPr/>
          </p:nvSpPr>
          <p:spPr>
            <a:xfrm>
              <a:off x="3920849" y="491941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9"/>
            <p:cNvSpPr/>
            <p:nvPr/>
          </p:nvSpPr>
          <p:spPr>
            <a:xfrm>
              <a:off x="3889858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9"/>
            <p:cNvSpPr/>
            <p:nvPr/>
          </p:nvSpPr>
          <p:spPr>
            <a:xfrm>
              <a:off x="3932792" y="736162"/>
              <a:ext cx="39331" cy="32741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9"/>
            <p:cNvSpPr/>
            <p:nvPr/>
          </p:nvSpPr>
          <p:spPr>
            <a:xfrm>
              <a:off x="4093410" y="213777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9"/>
            <p:cNvSpPr/>
            <p:nvPr/>
          </p:nvSpPr>
          <p:spPr>
            <a:xfrm>
              <a:off x="4038841" y="264125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9"/>
            <p:cNvSpPr/>
            <p:nvPr/>
          </p:nvSpPr>
          <p:spPr>
            <a:xfrm>
              <a:off x="3990107" y="73870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9"/>
            <p:cNvSpPr/>
            <p:nvPr/>
          </p:nvSpPr>
          <p:spPr>
            <a:xfrm>
              <a:off x="4274757" y="441285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9"/>
            <p:cNvSpPr/>
            <p:nvPr/>
          </p:nvSpPr>
          <p:spPr>
            <a:xfrm>
              <a:off x="4058095" y="687565"/>
              <a:ext cx="40292" cy="29721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9"/>
            <p:cNvSpPr/>
            <p:nvPr/>
          </p:nvSpPr>
          <p:spPr>
            <a:xfrm>
              <a:off x="3907087" y="6838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9"/>
            <p:cNvSpPr/>
            <p:nvPr/>
          </p:nvSpPr>
          <p:spPr>
            <a:xfrm>
              <a:off x="3955855" y="493005"/>
              <a:ext cx="41012" cy="29241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9"/>
            <p:cNvSpPr/>
            <p:nvPr/>
          </p:nvSpPr>
          <p:spPr>
            <a:xfrm>
              <a:off x="3778867" y="-69534"/>
              <a:ext cx="40806" cy="29241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9"/>
            <p:cNvSpPr/>
            <p:nvPr/>
          </p:nvSpPr>
          <p:spPr>
            <a:xfrm>
              <a:off x="4068185" y="361250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4233882" y="257947"/>
              <a:ext cx="39640" cy="38027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9"/>
            <p:cNvSpPr/>
            <p:nvPr/>
          </p:nvSpPr>
          <p:spPr>
            <a:xfrm>
              <a:off x="4052672" y="579766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9"/>
            <p:cNvSpPr/>
            <p:nvPr/>
          </p:nvSpPr>
          <p:spPr>
            <a:xfrm>
              <a:off x="4056310" y="644974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9"/>
            <p:cNvSpPr/>
            <p:nvPr/>
          </p:nvSpPr>
          <p:spPr>
            <a:xfrm>
              <a:off x="3886289" y="500521"/>
              <a:ext cx="40189" cy="29893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9"/>
            <p:cNvSpPr/>
            <p:nvPr/>
          </p:nvSpPr>
          <p:spPr>
            <a:xfrm>
              <a:off x="3797846" y="477664"/>
              <a:ext cx="38953" cy="32844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9"/>
            <p:cNvSpPr/>
            <p:nvPr/>
          </p:nvSpPr>
          <p:spPr>
            <a:xfrm>
              <a:off x="3751411" y="410808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9"/>
            <p:cNvSpPr/>
            <p:nvPr/>
          </p:nvSpPr>
          <p:spPr>
            <a:xfrm>
              <a:off x="3822625" y="406141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9"/>
            <p:cNvSpPr/>
            <p:nvPr/>
          </p:nvSpPr>
          <p:spPr>
            <a:xfrm>
              <a:off x="4199184" y="585326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9"/>
            <p:cNvSpPr/>
            <p:nvPr/>
          </p:nvSpPr>
          <p:spPr>
            <a:xfrm>
              <a:off x="4028408" y="62980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9"/>
            <p:cNvSpPr/>
            <p:nvPr/>
          </p:nvSpPr>
          <p:spPr>
            <a:xfrm>
              <a:off x="3865971" y="384554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9"/>
            <p:cNvSpPr/>
            <p:nvPr/>
          </p:nvSpPr>
          <p:spPr>
            <a:xfrm>
              <a:off x="4094851" y="640478"/>
              <a:ext cx="40909" cy="37134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9"/>
            <p:cNvSpPr/>
            <p:nvPr/>
          </p:nvSpPr>
          <p:spPr>
            <a:xfrm>
              <a:off x="4003732" y="667385"/>
              <a:ext cx="39605" cy="37031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9"/>
            <p:cNvSpPr/>
            <p:nvPr/>
          </p:nvSpPr>
          <p:spPr>
            <a:xfrm>
              <a:off x="4121003" y="131684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9"/>
            <p:cNvSpPr/>
            <p:nvPr/>
          </p:nvSpPr>
          <p:spPr>
            <a:xfrm>
              <a:off x="4035821" y="323670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3705285" y="-16990"/>
              <a:ext cx="40704" cy="29481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4089154" y="552035"/>
              <a:ext cx="43346" cy="28383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9"/>
            <p:cNvSpPr/>
            <p:nvPr/>
          </p:nvSpPr>
          <p:spPr>
            <a:xfrm>
              <a:off x="4201964" y="520735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9"/>
            <p:cNvSpPr/>
            <p:nvPr/>
          </p:nvSpPr>
          <p:spPr>
            <a:xfrm>
              <a:off x="3920403" y="87823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4098901" y="373880"/>
              <a:ext cx="42934" cy="28863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4267344" y="767427"/>
              <a:ext cx="50965" cy="28829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4201312" y="316463"/>
              <a:ext cx="42969" cy="29000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9"/>
            <p:cNvSpPr/>
            <p:nvPr/>
          </p:nvSpPr>
          <p:spPr>
            <a:xfrm>
              <a:off x="4178489" y="719688"/>
              <a:ext cx="51480" cy="28966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9"/>
            <p:cNvSpPr/>
            <p:nvPr/>
          </p:nvSpPr>
          <p:spPr>
            <a:xfrm>
              <a:off x="4189026" y="423026"/>
              <a:ext cx="51686" cy="34698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9"/>
            <p:cNvSpPr/>
            <p:nvPr/>
          </p:nvSpPr>
          <p:spPr>
            <a:xfrm>
              <a:off x="4059468" y="-89097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9"/>
            <p:cNvSpPr/>
            <p:nvPr/>
          </p:nvSpPr>
          <p:spPr>
            <a:xfrm>
              <a:off x="4112320" y="732970"/>
              <a:ext cx="39193" cy="32501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9"/>
            <p:cNvSpPr/>
            <p:nvPr/>
          </p:nvSpPr>
          <p:spPr>
            <a:xfrm>
              <a:off x="4010047" y="177604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9"/>
            <p:cNvSpPr/>
            <p:nvPr/>
          </p:nvSpPr>
          <p:spPr>
            <a:xfrm>
              <a:off x="3933170" y="443824"/>
              <a:ext cx="41562" cy="36757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4090973" y="77151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9"/>
            <p:cNvSpPr/>
            <p:nvPr/>
          </p:nvSpPr>
          <p:spPr>
            <a:xfrm>
              <a:off x="3818541" y="212507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9"/>
            <p:cNvSpPr/>
            <p:nvPr/>
          </p:nvSpPr>
          <p:spPr>
            <a:xfrm>
              <a:off x="3986057" y="784450"/>
              <a:ext cx="40292" cy="29652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3835598" y="316428"/>
              <a:ext cx="41150" cy="36722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3985165" y="558247"/>
              <a:ext cx="39640" cy="3837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9"/>
            <p:cNvSpPr/>
            <p:nvPr/>
          </p:nvSpPr>
          <p:spPr>
            <a:xfrm>
              <a:off x="4034963" y="-13318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9"/>
            <p:cNvSpPr/>
            <p:nvPr/>
          </p:nvSpPr>
          <p:spPr>
            <a:xfrm>
              <a:off x="3977203" y="828037"/>
              <a:ext cx="50931" cy="28692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9"/>
            <p:cNvSpPr/>
            <p:nvPr/>
          </p:nvSpPr>
          <p:spPr>
            <a:xfrm>
              <a:off x="3977134" y="403567"/>
              <a:ext cx="40498" cy="29412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9"/>
            <p:cNvSpPr/>
            <p:nvPr/>
          </p:nvSpPr>
          <p:spPr>
            <a:xfrm>
              <a:off x="3922462" y="189204"/>
              <a:ext cx="38953" cy="3281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9"/>
            <p:cNvSpPr/>
            <p:nvPr/>
          </p:nvSpPr>
          <p:spPr>
            <a:xfrm>
              <a:off x="3655315" y="61843"/>
              <a:ext cx="38850" cy="33084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9"/>
            <p:cNvSpPr/>
            <p:nvPr/>
          </p:nvSpPr>
          <p:spPr>
            <a:xfrm>
              <a:off x="4176773" y="393580"/>
              <a:ext cx="42317" cy="36688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9"/>
            <p:cNvSpPr/>
            <p:nvPr/>
          </p:nvSpPr>
          <p:spPr>
            <a:xfrm>
              <a:off x="4198669" y="623489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9"/>
            <p:cNvSpPr/>
            <p:nvPr/>
          </p:nvSpPr>
          <p:spPr>
            <a:xfrm>
              <a:off x="3950948" y="683652"/>
              <a:ext cx="40429" cy="38267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4188476" y="498873"/>
              <a:ext cx="51411" cy="28863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9"/>
            <p:cNvSpPr/>
            <p:nvPr/>
          </p:nvSpPr>
          <p:spPr>
            <a:xfrm>
              <a:off x="3999202" y="498805"/>
              <a:ext cx="40154" cy="29927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9"/>
            <p:cNvSpPr/>
            <p:nvPr/>
          </p:nvSpPr>
          <p:spPr>
            <a:xfrm>
              <a:off x="4036233" y="568886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4091385" y="318831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4047730" y="19663"/>
              <a:ext cx="41184" cy="36757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9"/>
            <p:cNvSpPr/>
            <p:nvPr/>
          </p:nvSpPr>
          <p:spPr>
            <a:xfrm>
              <a:off x="4235941" y="442040"/>
              <a:ext cx="38747" cy="3281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9"/>
            <p:cNvSpPr/>
            <p:nvPr/>
          </p:nvSpPr>
          <p:spPr>
            <a:xfrm>
              <a:off x="4140943" y="690139"/>
              <a:ext cx="39983" cy="38027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9"/>
            <p:cNvSpPr/>
            <p:nvPr/>
          </p:nvSpPr>
          <p:spPr>
            <a:xfrm>
              <a:off x="4194723" y="562846"/>
              <a:ext cx="42969" cy="28932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4249566" y="694497"/>
              <a:ext cx="40429" cy="38404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9"/>
            <p:cNvSpPr/>
            <p:nvPr/>
          </p:nvSpPr>
          <p:spPr>
            <a:xfrm>
              <a:off x="4082668" y="60573"/>
              <a:ext cx="50622" cy="28726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9"/>
            <p:cNvSpPr/>
            <p:nvPr/>
          </p:nvSpPr>
          <p:spPr>
            <a:xfrm>
              <a:off x="4357640" y="652318"/>
              <a:ext cx="50759" cy="34698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3846031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9"/>
            <p:cNvSpPr/>
            <p:nvPr/>
          </p:nvSpPr>
          <p:spPr>
            <a:xfrm>
              <a:off x="4233950" y="593597"/>
              <a:ext cx="40257" cy="29584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9"/>
            <p:cNvSpPr/>
            <p:nvPr/>
          </p:nvSpPr>
          <p:spPr>
            <a:xfrm>
              <a:off x="4109403" y="456008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9"/>
            <p:cNvSpPr/>
            <p:nvPr/>
          </p:nvSpPr>
          <p:spPr>
            <a:xfrm>
              <a:off x="4141355" y="155708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9"/>
            <p:cNvSpPr/>
            <p:nvPr/>
          </p:nvSpPr>
          <p:spPr>
            <a:xfrm>
              <a:off x="4140428" y="460710"/>
              <a:ext cx="43278" cy="28657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4257357" y="635707"/>
              <a:ext cx="43312" cy="28966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4293358" y="629530"/>
              <a:ext cx="40806" cy="38198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4307189" y="591400"/>
              <a:ext cx="40738" cy="38130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9"/>
            <p:cNvSpPr/>
            <p:nvPr/>
          </p:nvSpPr>
          <p:spPr>
            <a:xfrm>
              <a:off x="4206289" y="689761"/>
              <a:ext cx="43312" cy="28829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9"/>
            <p:cNvSpPr/>
            <p:nvPr/>
          </p:nvSpPr>
          <p:spPr>
            <a:xfrm>
              <a:off x="4326203" y="650911"/>
              <a:ext cx="40360" cy="37958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4346280" y="546647"/>
              <a:ext cx="38885" cy="34183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9"/>
            <p:cNvSpPr/>
            <p:nvPr/>
          </p:nvSpPr>
          <p:spPr>
            <a:xfrm>
              <a:off x="3877880" y="106356"/>
              <a:ext cx="53676" cy="29893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9"/>
            <p:cNvSpPr/>
            <p:nvPr/>
          </p:nvSpPr>
          <p:spPr>
            <a:xfrm>
              <a:off x="4232166" y="755518"/>
              <a:ext cx="38885" cy="3432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9"/>
            <p:cNvSpPr/>
            <p:nvPr/>
          </p:nvSpPr>
          <p:spPr>
            <a:xfrm>
              <a:off x="3389438" y="-109689"/>
              <a:ext cx="1287343" cy="1264109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3427396" y="-109689"/>
              <a:ext cx="1211050" cy="1223302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49" name="Google Shape;5949;p39"/>
            <p:cNvGrpSpPr/>
            <p:nvPr/>
          </p:nvGrpSpPr>
          <p:grpSpPr>
            <a:xfrm>
              <a:off x="637867" y="3136846"/>
              <a:ext cx="637872" cy="599708"/>
              <a:chOff x="1071450" y="3263575"/>
              <a:chExt cx="464650" cy="436850"/>
            </a:xfrm>
          </p:grpSpPr>
          <p:sp>
            <p:nvSpPr>
              <p:cNvPr id="5950" name="Google Shape;5950;p39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39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39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39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39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39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39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39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8" name="Google Shape;5958;p39"/>
            <p:cNvGrpSpPr/>
            <p:nvPr/>
          </p:nvGrpSpPr>
          <p:grpSpPr>
            <a:xfrm>
              <a:off x="-142090" y="1039842"/>
              <a:ext cx="637872" cy="599708"/>
              <a:chOff x="1071450" y="3263575"/>
              <a:chExt cx="464650" cy="436850"/>
            </a:xfrm>
          </p:grpSpPr>
          <p:sp>
            <p:nvSpPr>
              <p:cNvPr id="5959" name="Google Shape;5959;p39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39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39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39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39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39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39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39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7" name="Google Shape;5967;p39"/>
            <p:cNvGrpSpPr/>
            <p:nvPr/>
          </p:nvGrpSpPr>
          <p:grpSpPr>
            <a:xfrm>
              <a:off x="3200697" y="1361644"/>
              <a:ext cx="637872" cy="599708"/>
              <a:chOff x="1071450" y="3263575"/>
              <a:chExt cx="464650" cy="436850"/>
            </a:xfrm>
          </p:grpSpPr>
          <p:sp>
            <p:nvSpPr>
              <p:cNvPr id="5968" name="Google Shape;5968;p39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39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39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39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39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39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39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39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976" name="Google Shape;5976;p39"/>
          <p:cNvSpPr/>
          <p:nvPr/>
        </p:nvSpPr>
        <p:spPr>
          <a:xfrm rot="5183332" flipH="1">
            <a:off x="1357321" y="-1290255"/>
            <a:ext cx="8789221" cy="570034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7" name="Google Shape;5977;p39"/>
          <p:cNvSpPr/>
          <p:nvPr/>
        </p:nvSpPr>
        <p:spPr>
          <a:xfrm flipH="1">
            <a:off x="5640674" y="-1050"/>
            <a:ext cx="3501600" cy="5145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9" name="Google Shape;5979;p39"/>
          <p:cNvSpPr txBox="1">
            <a:spLocks noGrp="1"/>
          </p:cNvSpPr>
          <p:nvPr>
            <p:ph type="title"/>
          </p:nvPr>
        </p:nvSpPr>
        <p:spPr>
          <a:xfrm>
            <a:off x="4572000" y="1017659"/>
            <a:ext cx="3964200" cy="13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5980" name="Google Shape;5980;p39"/>
          <p:cNvSpPr txBox="1">
            <a:spLocks noGrp="1"/>
          </p:cNvSpPr>
          <p:nvPr>
            <p:ph type="subTitle" idx="1"/>
          </p:nvPr>
        </p:nvSpPr>
        <p:spPr>
          <a:xfrm>
            <a:off x="5926897" y="2186603"/>
            <a:ext cx="25998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 sz="1400">
                <a:latin typeface="Lato Black"/>
                <a:ea typeface="Lato Black"/>
                <a:cs typeface="Lato Black"/>
                <a:sym typeface="La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6_1">
    <p:bg>
      <p:bgPr>
        <a:solidFill>
          <a:schemeClr val="dk2"/>
        </a:solidFill>
        <a:effectLst/>
      </p:bgPr>
    </p:bg>
    <p:spTree>
      <p:nvGrpSpPr>
        <p:cNvPr id="1" name="Shape 5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2" name="Google Shape;5992;p42"/>
          <p:cNvSpPr/>
          <p:nvPr/>
        </p:nvSpPr>
        <p:spPr>
          <a:xfrm rot="-10183905">
            <a:off x="5252109" y="774329"/>
            <a:ext cx="6366980" cy="4379672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3" name="Google Shape;5993;p42"/>
          <p:cNvSpPr/>
          <p:nvPr/>
        </p:nvSpPr>
        <p:spPr>
          <a:xfrm rot="-10077096">
            <a:off x="5051738" y="2898882"/>
            <a:ext cx="5020648" cy="325619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4" name="Google Shape;5994;p42"/>
          <p:cNvSpPr txBox="1">
            <a:spLocks noGrp="1"/>
          </p:cNvSpPr>
          <p:nvPr>
            <p:ph type="title"/>
          </p:nvPr>
        </p:nvSpPr>
        <p:spPr>
          <a:xfrm>
            <a:off x="781500" y="1321200"/>
            <a:ext cx="4302600" cy="14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5995" name="Google Shape;5995;p42"/>
          <p:cNvSpPr txBox="1">
            <a:spLocks noGrp="1"/>
          </p:cNvSpPr>
          <p:nvPr>
            <p:ph type="subTitle" idx="1"/>
          </p:nvPr>
        </p:nvSpPr>
        <p:spPr>
          <a:xfrm>
            <a:off x="781500" y="2817425"/>
            <a:ext cx="3852000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96" name="Google Shape;5996;p42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2880">
          <p15:clr>
            <a:srgbClr val="FA7B17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16_1_2">
    <p:bg>
      <p:bgPr>
        <a:solidFill>
          <a:schemeClr val="accent6"/>
        </a:solidFill>
        <a:effectLst/>
      </p:bgPr>
    </p:bg>
    <p:spTree>
      <p:nvGrpSpPr>
        <p:cNvPr id="1" name="Shape 5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8" name="Google Shape;5998;p43"/>
          <p:cNvSpPr/>
          <p:nvPr/>
        </p:nvSpPr>
        <p:spPr>
          <a:xfrm rot="-10183905">
            <a:off x="5252109" y="774329"/>
            <a:ext cx="6366980" cy="4379672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9" name="Google Shape;5999;p43"/>
          <p:cNvSpPr/>
          <p:nvPr/>
        </p:nvSpPr>
        <p:spPr>
          <a:xfrm rot="-10077096">
            <a:off x="5051738" y="2898882"/>
            <a:ext cx="5020648" cy="325619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0" name="Google Shape;6000;p43"/>
          <p:cNvSpPr/>
          <p:nvPr/>
        </p:nvSpPr>
        <p:spPr>
          <a:xfrm rot="10800000" flipH="1">
            <a:off x="-1139737" y="-1213500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1" name="Google Shape;6001;p43"/>
          <p:cNvSpPr txBox="1">
            <a:spLocks noGrp="1"/>
          </p:cNvSpPr>
          <p:nvPr>
            <p:ph type="subTitle" idx="1"/>
          </p:nvPr>
        </p:nvSpPr>
        <p:spPr>
          <a:xfrm>
            <a:off x="752475" y="1950700"/>
            <a:ext cx="2850300" cy="228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2" name="Google Shape;6002;p43"/>
          <p:cNvSpPr txBox="1">
            <a:spLocks noGrp="1"/>
          </p:cNvSpPr>
          <p:nvPr>
            <p:ph type="title"/>
          </p:nvPr>
        </p:nvSpPr>
        <p:spPr>
          <a:xfrm>
            <a:off x="713225" y="917450"/>
            <a:ext cx="28503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2880">
          <p15:clr>
            <a:srgbClr val="FA7B17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2">
  <p:cSld name="CUSTOM_16_1_1">
    <p:bg>
      <p:bgPr>
        <a:solidFill>
          <a:schemeClr val="accent6"/>
        </a:solidFill>
        <a:effectLst/>
      </p:bgPr>
    </p:bg>
    <p:spTree>
      <p:nvGrpSpPr>
        <p:cNvPr id="1" name="Shape 6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4" name="Google Shape;6004;p44"/>
          <p:cNvGrpSpPr/>
          <p:nvPr/>
        </p:nvGrpSpPr>
        <p:grpSpPr>
          <a:xfrm rot="2291294">
            <a:off x="5479442" y="218193"/>
            <a:ext cx="2466202" cy="1930024"/>
            <a:chOff x="5037718" y="3139958"/>
            <a:chExt cx="1594731" cy="1247906"/>
          </a:xfrm>
        </p:grpSpPr>
        <p:sp>
          <p:nvSpPr>
            <p:cNvPr id="6005" name="Google Shape;6005;p44"/>
            <p:cNvSpPr/>
            <p:nvPr/>
          </p:nvSpPr>
          <p:spPr>
            <a:xfrm rot="1411354" flipH="1">
              <a:off x="5137925" y="3373892"/>
              <a:ext cx="1334682" cy="780040"/>
            </a:xfrm>
            <a:custGeom>
              <a:avLst/>
              <a:gdLst/>
              <a:ahLst/>
              <a:cxnLst/>
              <a:rect l="l" t="t" r="r" b="b"/>
              <a:pathLst>
                <a:path w="19819" h="11583" extrusionOk="0">
                  <a:moveTo>
                    <a:pt x="4064" y="8658"/>
                  </a:moveTo>
                  <a:cubicBezTo>
                    <a:pt x="4710" y="8658"/>
                    <a:pt x="5934" y="9570"/>
                    <a:pt x="5596" y="9887"/>
                  </a:cubicBezTo>
                  <a:cubicBezTo>
                    <a:pt x="5486" y="9988"/>
                    <a:pt x="5341" y="10031"/>
                    <a:pt x="5180" y="10031"/>
                  </a:cubicBezTo>
                  <a:cubicBezTo>
                    <a:pt x="4460" y="10031"/>
                    <a:pt x="3424" y="9168"/>
                    <a:pt x="3773" y="8768"/>
                  </a:cubicBezTo>
                  <a:cubicBezTo>
                    <a:pt x="3839" y="8691"/>
                    <a:pt x="3941" y="8658"/>
                    <a:pt x="4064" y="8658"/>
                  </a:cubicBezTo>
                  <a:close/>
                  <a:moveTo>
                    <a:pt x="4231" y="1"/>
                  </a:moveTo>
                  <a:cubicBezTo>
                    <a:pt x="3626" y="1"/>
                    <a:pt x="1800" y="1155"/>
                    <a:pt x="906" y="2895"/>
                  </a:cubicBezTo>
                  <a:cubicBezTo>
                    <a:pt x="0" y="4668"/>
                    <a:pt x="1271" y="6190"/>
                    <a:pt x="1271" y="6190"/>
                  </a:cubicBezTo>
                  <a:cubicBezTo>
                    <a:pt x="1321" y="10868"/>
                    <a:pt x="3760" y="11333"/>
                    <a:pt x="5722" y="11559"/>
                  </a:cubicBezTo>
                  <a:cubicBezTo>
                    <a:pt x="5873" y="11575"/>
                    <a:pt x="6023" y="11583"/>
                    <a:pt x="6172" y="11583"/>
                  </a:cubicBezTo>
                  <a:cubicBezTo>
                    <a:pt x="8006" y="11583"/>
                    <a:pt x="9548" y="10437"/>
                    <a:pt x="9583" y="10088"/>
                  </a:cubicBezTo>
                  <a:cubicBezTo>
                    <a:pt x="9633" y="9711"/>
                    <a:pt x="5269" y="7246"/>
                    <a:pt x="6150" y="6730"/>
                  </a:cubicBezTo>
                  <a:cubicBezTo>
                    <a:pt x="6213" y="6695"/>
                    <a:pt x="6291" y="6678"/>
                    <a:pt x="6379" y="6678"/>
                  </a:cubicBezTo>
                  <a:cubicBezTo>
                    <a:pt x="7535" y="6678"/>
                    <a:pt x="10632" y="9502"/>
                    <a:pt x="10878" y="9572"/>
                  </a:cubicBezTo>
                  <a:cubicBezTo>
                    <a:pt x="10886" y="9576"/>
                    <a:pt x="10897" y="9577"/>
                    <a:pt x="10910" y="9577"/>
                  </a:cubicBezTo>
                  <a:cubicBezTo>
                    <a:pt x="11292" y="9577"/>
                    <a:pt x="13470" y="8187"/>
                    <a:pt x="13518" y="7762"/>
                  </a:cubicBezTo>
                  <a:cubicBezTo>
                    <a:pt x="13569" y="7321"/>
                    <a:pt x="10123" y="5347"/>
                    <a:pt x="11469" y="5159"/>
                  </a:cubicBezTo>
                  <a:cubicBezTo>
                    <a:pt x="11529" y="5151"/>
                    <a:pt x="11590" y="5147"/>
                    <a:pt x="11651" y="5147"/>
                  </a:cubicBezTo>
                  <a:cubicBezTo>
                    <a:pt x="12950" y="5147"/>
                    <a:pt x="14244" y="6868"/>
                    <a:pt x="14700" y="7120"/>
                  </a:cubicBezTo>
                  <a:cubicBezTo>
                    <a:pt x="14780" y="7165"/>
                    <a:pt x="14852" y="7184"/>
                    <a:pt x="14921" y="7184"/>
                  </a:cubicBezTo>
                  <a:cubicBezTo>
                    <a:pt x="15253" y="7184"/>
                    <a:pt x="15537" y="6755"/>
                    <a:pt x="16429" y="6755"/>
                  </a:cubicBezTo>
                  <a:cubicBezTo>
                    <a:pt x="16439" y="6755"/>
                    <a:pt x="16450" y="6755"/>
                    <a:pt x="16461" y="6756"/>
                  </a:cubicBezTo>
                  <a:cubicBezTo>
                    <a:pt x="17271" y="6774"/>
                    <a:pt x="18591" y="7200"/>
                    <a:pt x="19268" y="7200"/>
                  </a:cubicBezTo>
                  <a:cubicBezTo>
                    <a:pt x="19505" y="7200"/>
                    <a:pt x="19663" y="7147"/>
                    <a:pt x="19693" y="7007"/>
                  </a:cubicBezTo>
                  <a:cubicBezTo>
                    <a:pt x="19818" y="6466"/>
                    <a:pt x="17215" y="3914"/>
                    <a:pt x="16800" y="3650"/>
                  </a:cubicBezTo>
                  <a:cubicBezTo>
                    <a:pt x="16710" y="3590"/>
                    <a:pt x="16574" y="3570"/>
                    <a:pt x="16416" y="3570"/>
                  </a:cubicBezTo>
                  <a:cubicBezTo>
                    <a:pt x="16099" y="3570"/>
                    <a:pt x="15691" y="3651"/>
                    <a:pt x="15376" y="3651"/>
                  </a:cubicBezTo>
                  <a:cubicBezTo>
                    <a:pt x="15154" y="3651"/>
                    <a:pt x="14979" y="3611"/>
                    <a:pt x="14914" y="3474"/>
                  </a:cubicBezTo>
                  <a:cubicBezTo>
                    <a:pt x="14738" y="3071"/>
                    <a:pt x="16222" y="3222"/>
                    <a:pt x="16247" y="2958"/>
                  </a:cubicBezTo>
                  <a:cubicBezTo>
                    <a:pt x="16285" y="2694"/>
                    <a:pt x="13606" y="1223"/>
                    <a:pt x="13015" y="1160"/>
                  </a:cubicBezTo>
                  <a:cubicBezTo>
                    <a:pt x="13004" y="1158"/>
                    <a:pt x="12991" y="1158"/>
                    <a:pt x="12978" y="1158"/>
                  </a:cubicBezTo>
                  <a:cubicBezTo>
                    <a:pt x="12320" y="1158"/>
                    <a:pt x="9777" y="2903"/>
                    <a:pt x="9223" y="2903"/>
                  </a:cubicBezTo>
                  <a:cubicBezTo>
                    <a:pt x="9202" y="2903"/>
                    <a:pt x="9183" y="2901"/>
                    <a:pt x="9168" y="2895"/>
                  </a:cubicBezTo>
                  <a:cubicBezTo>
                    <a:pt x="8740" y="2732"/>
                    <a:pt x="11582" y="1198"/>
                    <a:pt x="11657" y="1034"/>
                  </a:cubicBezTo>
                  <a:cubicBezTo>
                    <a:pt x="11745" y="883"/>
                    <a:pt x="9884" y="632"/>
                    <a:pt x="8866" y="594"/>
                  </a:cubicBezTo>
                  <a:cubicBezTo>
                    <a:pt x="8863" y="594"/>
                    <a:pt x="8860" y="594"/>
                    <a:pt x="8857" y="594"/>
                  </a:cubicBezTo>
                  <a:cubicBezTo>
                    <a:pt x="7925" y="594"/>
                    <a:pt x="6336" y="2608"/>
                    <a:pt x="5647" y="3235"/>
                  </a:cubicBezTo>
                  <a:cubicBezTo>
                    <a:pt x="5236" y="3615"/>
                    <a:pt x="4803" y="3848"/>
                    <a:pt x="4452" y="3848"/>
                  </a:cubicBezTo>
                  <a:cubicBezTo>
                    <a:pt x="4222" y="3848"/>
                    <a:pt x="4028" y="3748"/>
                    <a:pt x="3899" y="3524"/>
                  </a:cubicBezTo>
                  <a:cubicBezTo>
                    <a:pt x="3521" y="2895"/>
                    <a:pt x="7181" y="820"/>
                    <a:pt x="7218" y="493"/>
                  </a:cubicBezTo>
                  <a:cubicBezTo>
                    <a:pt x="7244" y="154"/>
                    <a:pt x="4829" y="66"/>
                    <a:pt x="4276" y="3"/>
                  </a:cubicBezTo>
                  <a:cubicBezTo>
                    <a:pt x="4262" y="1"/>
                    <a:pt x="4247" y="1"/>
                    <a:pt x="4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4"/>
            <p:cNvSpPr/>
            <p:nvPr/>
          </p:nvSpPr>
          <p:spPr>
            <a:xfrm rot="1411354" flipH="1">
              <a:off x="5258503" y="3436005"/>
              <a:ext cx="1202621" cy="519758"/>
            </a:xfrm>
            <a:custGeom>
              <a:avLst/>
              <a:gdLst/>
              <a:ahLst/>
              <a:cxnLst/>
              <a:rect l="l" t="t" r="r" b="b"/>
              <a:pathLst>
                <a:path w="17858" h="7718" extrusionOk="0">
                  <a:moveTo>
                    <a:pt x="3671" y="0"/>
                  </a:moveTo>
                  <a:cubicBezTo>
                    <a:pt x="3513" y="0"/>
                    <a:pt x="3365" y="12"/>
                    <a:pt x="3245" y="37"/>
                  </a:cubicBezTo>
                  <a:cubicBezTo>
                    <a:pt x="2616" y="162"/>
                    <a:pt x="1673" y="1106"/>
                    <a:pt x="1007" y="2225"/>
                  </a:cubicBezTo>
                  <a:cubicBezTo>
                    <a:pt x="1" y="3922"/>
                    <a:pt x="755" y="4450"/>
                    <a:pt x="1133" y="4941"/>
                  </a:cubicBezTo>
                  <a:cubicBezTo>
                    <a:pt x="1133" y="4941"/>
                    <a:pt x="1636" y="6953"/>
                    <a:pt x="2880" y="7368"/>
                  </a:cubicBezTo>
                  <a:cubicBezTo>
                    <a:pt x="3272" y="7494"/>
                    <a:pt x="3641" y="7546"/>
                    <a:pt x="3957" y="7546"/>
                  </a:cubicBezTo>
                  <a:cubicBezTo>
                    <a:pt x="4645" y="7546"/>
                    <a:pt x="5081" y="7299"/>
                    <a:pt x="4943" y="7041"/>
                  </a:cubicBezTo>
                  <a:cubicBezTo>
                    <a:pt x="4729" y="6676"/>
                    <a:pt x="4980" y="5381"/>
                    <a:pt x="5597" y="5180"/>
                  </a:cubicBezTo>
                  <a:cubicBezTo>
                    <a:pt x="5622" y="5172"/>
                    <a:pt x="5650" y="5168"/>
                    <a:pt x="5681" y="5168"/>
                  </a:cubicBezTo>
                  <a:cubicBezTo>
                    <a:pt x="6419" y="5168"/>
                    <a:pt x="8703" y="7392"/>
                    <a:pt x="9608" y="7670"/>
                  </a:cubicBezTo>
                  <a:cubicBezTo>
                    <a:pt x="9720" y="7702"/>
                    <a:pt x="9827" y="7717"/>
                    <a:pt x="9928" y="7717"/>
                  </a:cubicBezTo>
                  <a:cubicBezTo>
                    <a:pt x="10680" y="7717"/>
                    <a:pt x="11130" y="6896"/>
                    <a:pt x="11130" y="6475"/>
                  </a:cubicBezTo>
                  <a:cubicBezTo>
                    <a:pt x="11130" y="5985"/>
                    <a:pt x="9030" y="4815"/>
                    <a:pt x="8740" y="4287"/>
                  </a:cubicBezTo>
                  <a:cubicBezTo>
                    <a:pt x="8439" y="3746"/>
                    <a:pt x="9558" y="3671"/>
                    <a:pt x="11255" y="3671"/>
                  </a:cubicBezTo>
                  <a:cubicBezTo>
                    <a:pt x="12953" y="3671"/>
                    <a:pt x="13368" y="4124"/>
                    <a:pt x="13569" y="4589"/>
                  </a:cubicBezTo>
                  <a:cubicBezTo>
                    <a:pt x="13748" y="4981"/>
                    <a:pt x="14207" y="5903"/>
                    <a:pt x="14741" y="5903"/>
                  </a:cubicBezTo>
                  <a:cubicBezTo>
                    <a:pt x="14806" y="5903"/>
                    <a:pt x="14873" y="5889"/>
                    <a:pt x="14940" y="5859"/>
                  </a:cubicBezTo>
                  <a:cubicBezTo>
                    <a:pt x="15048" y="5807"/>
                    <a:pt x="15206" y="5787"/>
                    <a:pt x="15394" y="5787"/>
                  </a:cubicBezTo>
                  <a:cubicBezTo>
                    <a:pt x="16071" y="5787"/>
                    <a:pt x="17128" y="6051"/>
                    <a:pt x="17574" y="6051"/>
                  </a:cubicBezTo>
                  <a:cubicBezTo>
                    <a:pt x="17693" y="6051"/>
                    <a:pt x="17769" y="6032"/>
                    <a:pt x="17782" y="5985"/>
                  </a:cubicBezTo>
                  <a:cubicBezTo>
                    <a:pt x="17857" y="5695"/>
                    <a:pt x="17077" y="4614"/>
                    <a:pt x="16537" y="3998"/>
                  </a:cubicBezTo>
                  <a:cubicBezTo>
                    <a:pt x="16261" y="3690"/>
                    <a:pt x="15859" y="3605"/>
                    <a:pt x="15458" y="3605"/>
                  </a:cubicBezTo>
                  <a:cubicBezTo>
                    <a:pt x="15073" y="3605"/>
                    <a:pt x="14689" y="3684"/>
                    <a:pt x="14424" y="3721"/>
                  </a:cubicBezTo>
                  <a:cubicBezTo>
                    <a:pt x="14401" y="3724"/>
                    <a:pt x="14378" y="3726"/>
                    <a:pt x="14355" y="3726"/>
                  </a:cubicBezTo>
                  <a:cubicBezTo>
                    <a:pt x="13847" y="3726"/>
                    <a:pt x="13318" y="2963"/>
                    <a:pt x="13318" y="2602"/>
                  </a:cubicBezTo>
                  <a:cubicBezTo>
                    <a:pt x="13318" y="2237"/>
                    <a:pt x="12198" y="1609"/>
                    <a:pt x="11331" y="1533"/>
                  </a:cubicBezTo>
                  <a:cubicBezTo>
                    <a:pt x="11306" y="1531"/>
                    <a:pt x="11282" y="1530"/>
                    <a:pt x="11258" y="1530"/>
                  </a:cubicBezTo>
                  <a:cubicBezTo>
                    <a:pt x="10444" y="1530"/>
                    <a:pt x="9915" y="2731"/>
                    <a:pt x="9231" y="2853"/>
                  </a:cubicBezTo>
                  <a:cubicBezTo>
                    <a:pt x="8948" y="2904"/>
                    <a:pt x="8683" y="2952"/>
                    <a:pt x="8471" y="2952"/>
                  </a:cubicBezTo>
                  <a:cubicBezTo>
                    <a:pt x="8155" y="2952"/>
                    <a:pt x="7956" y="2845"/>
                    <a:pt x="7986" y="2476"/>
                  </a:cubicBezTo>
                  <a:cubicBezTo>
                    <a:pt x="8036" y="1860"/>
                    <a:pt x="8690" y="502"/>
                    <a:pt x="8036" y="502"/>
                  </a:cubicBezTo>
                  <a:cubicBezTo>
                    <a:pt x="7370" y="502"/>
                    <a:pt x="6753" y="1609"/>
                    <a:pt x="6250" y="2426"/>
                  </a:cubicBezTo>
                  <a:cubicBezTo>
                    <a:pt x="5916" y="3000"/>
                    <a:pt x="5127" y="3609"/>
                    <a:pt x="4157" y="3609"/>
                  </a:cubicBezTo>
                  <a:cubicBezTo>
                    <a:pt x="3703" y="3609"/>
                    <a:pt x="3210" y="3475"/>
                    <a:pt x="2704" y="3143"/>
                  </a:cubicBezTo>
                  <a:cubicBezTo>
                    <a:pt x="1711" y="2476"/>
                    <a:pt x="4767" y="779"/>
                    <a:pt x="4968" y="452"/>
                  </a:cubicBezTo>
                  <a:cubicBezTo>
                    <a:pt x="5129" y="190"/>
                    <a:pt x="4313" y="0"/>
                    <a:pt x="3671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4"/>
            <p:cNvSpPr/>
            <p:nvPr/>
          </p:nvSpPr>
          <p:spPr>
            <a:xfrm rot="1411354" flipH="1">
              <a:off x="5292482" y="3689456"/>
              <a:ext cx="1322829" cy="361298"/>
            </a:xfrm>
            <a:custGeom>
              <a:avLst/>
              <a:gdLst/>
              <a:ahLst/>
              <a:cxnLst/>
              <a:rect l="l" t="t" r="r" b="b"/>
              <a:pathLst>
                <a:path w="19643" h="5365" extrusionOk="0">
                  <a:moveTo>
                    <a:pt x="12210" y="1"/>
                  </a:moveTo>
                  <a:cubicBezTo>
                    <a:pt x="11883" y="1"/>
                    <a:pt x="11569" y="39"/>
                    <a:pt x="11242" y="51"/>
                  </a:cubicBezTo>
                  <a:cubicBezTo>
                    <a:pt x="11079" y="51"/>
                    <a:pt x="10903" y="76"/>
                    <a:pt x="10752" y="101"/>
                  </a:cubicBezTo>
                  <a:cubicBezTo>
                    <a:pt x="10588" y="127"/>
                    <a:pt x="10425" y="139"/>
                    <a:pt x="10261" y="164"/>
                  </a:cubicBezTo>
                  <a:cubicBezTo>
                    <a:pt x="10186" y="177"/>
                    <a:pt x="10110" y="177"/>
                    <a:pt x="10010" y="189"/>
                  </a:cubicBezTo>
                  <a:lnTo>
                    <a:pt x="9771" y="240"/>
                  </a:lnTo>
                  <a:lnTo>
                    <a:pt x="9293" y="328"/>
                  </a:lnTo>
                  <a:lnTo>
                    <a:pt x="8803" y="428"/>
                  </a:lnTo>
                  <a:cubicBezTo>
                    <a:pt x="8627" y="479"/>
                    <a:pt x="8476" y="516"/>
                    <a:pt x="8312" y="554"/>
                  </a:cubicBezTo>
                  <a:cubicBezTo>
                    <a:pt x="8149" y="604"/>
                    <a:pt x="7985" y="630"/>
                    <a:pt x="7834" y="680"/>
                  </a:cubicBezTo>
                  <a:lnTo>
                    <a:pt x="7595" y="743"/>
                  </a:lnTo>
                  <a:lnTo>
                    <a:pt x="7357" y="818"/>
                  </a:lnTo>
                  <a:cubicBezTo>
                    <a:pt x="7042" y="919"/>
                    <a:pt x="6728" y="994"/>
                    <a:pt x="6426" y="1107"/>
                  </a:cubicBezTo>
                  <a:cubicBezTo>
                    <a:pt x="6137" y="1221"/>
                    <a:pt x="5835" y="1321"/>
                    <a:pt x="5546" y="1434"/>
                  </a:cubicBezTo>
                  <a:cubicBezTo>
                    <a:pt x="5269" y="1560"/>
                    <a:pt x="4980" y="1673"/>
                    <a:pt x="4716" y="1799"/>
                  </a:cubicBezTo>
                  <a:cubicBezTo>
                    <a:pt x="4452" y="1925"/>
                    <a:pt x="4188" y="2063"/>
                    <a:pt x="3936" y="2189"/>
                  </a:cubicBezTo>
                  <a:cubicBezTo>
                    <a:pt x="3433" y="2453"/>
                    <a:pt x="2955" y="2742"/>
                    <a:pt x="2553" y="3006"/>
                  </a:cubicBezTo>
                  <a:cubicBezTo>
                    <a:pt x="1710" y="3534"/>
                    <a:pt x="1082" y="4088"/>
                    <a:pt x="667" y="4477"/>
                  </a:cubicBezTo>
                  <a:cubicBezTo>
                    <a:pt x="440" y="4691"/>
                    <a:pt x="302" y="4867"/>
                    <a:pt x="189" y="4968"/>
                  </a:cubicBezTo>
                  <a:cubicBezTo>
                    <a:pt x="139" y="5031"/>
                    <a:pt x="113" y="5081"/>
                    <a:pt x="76" y="5106"/>
                  </a:cubicBezTo>
                  <a:lnTo>
                    <a:pt x="38" y="5156"/>
                  </a:lnTo>
                  <a:cubicBezTo>
                    <a:pt x="0" y="5207"/>
                    <a:pt x="0" y="5282"/>
                    <a:pt x="51" y="5333"/>
                  </a:cubicBezTo>
                  <a:cubicBezTo>
                    <a:pt x="73" y="5355"/>
                    <a:pt x="99" y="5365"/>
                    <a:pt x="127" y="5365"/>
                  </a:cubicBezTo>
                  <a:cubicBezTo>
                    <a:pt x="162" y="5365"/>
                    <a:pt x="198" y="5348"/>
                    <a:pt x="227" y="5320"/>
                  </a:cubicBezTo>
                  <a:cubicBezTo>
                    <a:pt x="227" y="5320"/>
                    <a:pt x="227" y="5295"/>
                    <a:pt x="252" y="5270"/>
                  </a:cubicBezTo>
                  <a:cubicBezTo>
                    <a:pt x="264" y="5232"/>
                    <a:pt x="315" y="5194"/>
                    <a:pt x="365" y="5144"/>
                  </a:cubicBezTo>
                  <a:cubicBezTo>
                    <a:pt x="453" y="5043"/>
                    <a:pt x="629" y="4892"/>
                    <a:pt x="830" y="4704"/>
                  </a:cubicBezTo>
                  <a:cubicBezTo>
                    <a:pt x="1044" y="4515"/>
                    <a:pt x="1308" y="4289"/>
                    <a:pt x="1622" y="4062"/>
                  </a:cubicBezTo>
                  <a:cubicBezTo>
                    <a:pt x="1937" y="3824"/>
                    <a:pt x="2301" y="3572"/>
                    <a:pt x="2704" y="3321"/>
                  </a:cubicBezTo>
                  <a:cubicBezTo>
                    <a:pt x="3119" y="3069"/>
                    <a:pt x="3571" y="2818"/>
                    <a:pt x="4074" y="2566"/>
                  </a:cubicBezTo>
                  <a:cubicBezTo>
                    <a:pt x="4326" y="2453"/>
                    <a:pt x="4577" y="2315"/>
                    <a:pt x="4842" y="2201"/>
                  </a:cubicBezTo>
                  <a:cubicBezTo>
                    <a:pt x="5106" y="2088"/>
                    <a:pt x="5382" y="1962"/>
                    <a:pt x="5659" y="1862"/>
                  </a:cubicBezTo>
                  <a:cubicBezTo>
                    <a:pt x="5948" y="1749"/>
                    <a:pt x="6225" y="1648"/>
                    <a:pt x="6527" y="1547"/>
                  </a:cubicBezTo>
                  <a:cubicBezTo>
                    <a:pt x="6803" y="1434"/>
                    <a:pt x="7118" y="1359"/>
                    <a:pt x="7419" y="1258"/>
                  </a:cubicBezTo>
                  <a:lnTo>
                    <a:pt x="7658" y="1195"/>
                  </a:lnTo>
                  <a:lnTo>
                    <a:pt x="7897" y="1133"/>
                  </a:lnTo>
                  <a:cubicBezTo>
                    <a:pt x="8048" y="1107"/>
                    <a:pt x="8212" y="1057"/>
                    <a:pt x="8362" y="1019"/>
                  </a:cubicBezTo>
                  <a:lnTo>
                    <a:pt x="8840" y="919"/>
                  </a:lnTo>
                  <a:lnTo>
                    <a:pt x="9318" y="831"/>
                  </a:lnTo>
                  <a:lnTo>
                    <a:pt x="9809" y="743"/>
                  </a:lnTo>
                  <a:lnTo>
                    <a:pt x="10048" y="692"/>
                  </a:lnTo>
                  <a:cubicBezTo>
                    <a:pt x="10110" y="680"/>
                    <a:pt x="10198" y="680"/>
                    <a:pt x="10286" y="667"/>
                  </a:cubicBezTo>
                  <a:cubicBezTo>
                    <a:pt x="10437" y="655"/>
                    <a:pt x="10601" y="617"/>
                    <a:pt x="10752" y="604"/>
                  </a:cubicBezTo>
                  <a:cubicBezTo>
                    <a:pt x="10915" y="579"/>
                    <a:pt x="11066" y="554"/>
                    <a:pt x="11230" y="554"/>
                  </a:cubicBezTo>
                  <a:cubicBezTo>
                    <a:pt x="11544" y="542"/>
                    <a:pt x="11858" y="504"/>
                    <a:pt x="12173" y="504"/>
                  </a:cubicBezTo>
                  <a:cubicBezTo>
                    <a:pt x="12365" y="504"/>
                    <a:pt x="12569" y="498"/>
                    <a:pt x="12773" y="498"/>
                  </a:cubicBezTo>
                  <a:cubicBezTo>
                    <a:pt x="12875" y="498"/>
                    <a:pt x="12977" y="500"/>
                    <a:pt x="13078" y="504"/>
                  </a:cubicBezTo>
                  <a:cubicBezTo>
                    <a:pt x="13682" y="516"/>
                    <a:pt x="14260" y="567"/>
                    <a:pt x="14813" y="642"/>
                  </a:cubicBezTo>
                  <a:cubicBezTo>
                    <a:pt x="15354" y="730"/>
                    <a:pt x="15882" y="818"/>
                    <a:pt x="16347" y="931"/>
                  </a:cubicBezTo>
                  <a:cubicBezTo>
                    <a:pt x="16586" y="982"/>
                    <a:pt x="16825" y="1045"/>
                    <a:pt x="17027" y="1107"/>
                  </a:cubicBezTo>
                  <a:cubicBezTo>
                    <a:pt x="17140" y="1120"/>
                    <a:pt x="17240" y="1145"/>
                    <a:pt x="17341" y="1183"/>
                  </a:cubicBezTo>
                  <a:lnTo>
                    <a:pt x="17618" y="1283"/>
                  </a:lnTo>
                  <a:cubicBezTo>
                    <a:pt x="17995" y="1409"/>
                    <a:pt x="18309" y="1510"/>
                    <a:pt x="18586" y="1623"/>
                  </a:cubicBezTo>
                  <a:cubicBezTo>
                    <a:pt x="18837" y="1724"/>
                    <a:pt x="19039" y="1812"/>
                    <a:pt x="19177" y="1874"/>
                  </a:cubicBezTo>
                  <a:cubicBezTo>
                    <a:pt x="19303" y="1937"/>
                    <a:pt x="19378" y="1975"/>
                    <a:pt x="19378" y="1975"/>
                  </a:cubicBezTo>
                  <a:cubicBezTo>
                    <a:pt x="19390" y="1981"/>
                    <a:pt x="19404" y="1984"/>
                    <a:pt x="19419" y="1984"/>
                  </a:cubicBezTo>
                  <a:cubicBezTo>
                    <a:pt x="19467" y="1984"/>
                    <a:pt x="19531" y="1954"/>
                    <a:pt x="19617" y="1887"/>
                  </a:cubicBezTo>
                  <a:cubicBezTo>
                    <a:pt x="19642" y="1824"/>
                    <a:pt x="19630" y="1749"/>
                    <a:pt x="19567" y="1711"/>
                  </a:cubicBezTo>
                  <a:cubicBezTo>
                    <a:pt x="19567" y="1711"/>
                    <a:pt x="19504" y="1686"/>
                    <a:pt x="19365" y="1610"/>
                  </a:cubicBezTo>
                  <a:cubicBezTo>
                    <a:pt x="19240" y="1522"/>
                    <a:pt x="19039" y="1422"/>
                    <a:pt x="18762" y="1309"/>
                  </a:cubicBezTo>
                  <a:cubicBezTo>
                    <a:pt x="18498" y="1183"/>
                    <a:pt x="18171" y="1057"/>
                    <a:pt x="17794" y="919"/>
                  </a:cubicBezTo>
                  <a:cubicBezTo>
                    <a:pt x="17693" y="881"/>
                    <a:pt x="17592" y="831"/>
                    <a:pt x="17492" y="806"/>
                  </a:cubicBezTo>
                  <a:cubicBezTo>
                    <a:pt x="17404" y="768"/>
                    <a:pt x="17291" y="743"/>
                    <a:pt x="17177" y="705"/>
                  </a:cubicBezTo>
                  <a:cubicBezTo>
                    <a:pt x="16976" y="642"/>
                    <a:pt x="16737" y="579"/>
                    <a:pt x="16498" y="516"/>
                  </a:cubicBezTo>
                  <a:cubicBezTo>
                    <a:pt x="16021" y="391"/>
                    <a:pt x="15492" y="290"/>
                    <a:pt x="14927" y="189"/>
                  </a:cubicBezTo>
                  <a:cubicBezTo>
                    <a:pt x="14876" y="189"/>
                    <a:pt x="14801" y="177"/>
                    <a:pt x="14725" y="164"/>
                  </a:cubicBezTo>
                  <a:cubicBezTo>
                    <a:pt x="14650" y="139"/>
                    <a:pt x="14587" y="139"/>
                    <a:pt x="14512" y="127"/>
                  </a:cubicBezTo>
                  <a:cubicBezTo>
                    <a:pt x="14361" y="114"/>
                    <a:pt x="14210" y="101"/>
                    <a:pt x="14071" y="76"/>
                  </a:cubicBezTo>
                  <a:cubicBezTo>
                    <a:pt x="13908" y="64"/>
                    <a:pt x="13770" y="64"/>
                    <a:pt x="13606" y="51"/>
                  </a:cubicBezTo>
                  <a:cubicBezTo>
                    <a:pt x="13468" y="39"/>
                    <a:pt x="13317" y="39"/>
                    <a:pt x="13153" y="13"/>
                  </a:cubicBezTo>
                  <a:cubicBezTo>
                    <a:pt x="12839" y="1"/>
                    <a:pt x="12525" y="1"/>
                    <a:pt x="1221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4"/>
            <p:cNvSpPr/>
            <p:nvPr/>
          </p:nvSpPr>
          <p:spPr>
            <a:xfrm rot="1411354" flipH="1">
              <a:off x="5877724" y="3500076"/>
              <a:ext cx="225332" cy="228699"/>
            </a:xfrm>
            <a:custGeom>
              <a:avLst/>
              <a:gdLst/>
              <a:ahLst/>
              <a:cxnLst/>
              <a:rect l="l" t="t" r="r" b="b"/>
              <a:pathLst>
                <a:path w="3346" h="3396" extrusionOk="0">
                  <a:moveTo>
                    <a:pt x="3221" y="1"/>
                  </a:moveTo>
                  <a:cubicBezTo>
                    <a:pt x="3203" y="1"/>
                    <a:pt x="3185" y="4"/>
                    <a:pt x="3169" y="10"/>
                  </a:cubicBezTo>
                  <a:cubicBezTo>
                    <a:pt x="3169" y="10"/>
                    <a:pt x="2905" y="123"/>
                    <a:pt x="2540" y="362"/>
                  </a:cubicBezTo>
                  <a:cubicBezTo>
                    <a:pt x="2352" y="475"/>
                    <a:pt x="2151" y="614"/>
                    <a:pt x="1949" y="790"/>
                  </a:cubicBezTo>
                  <a:cubicBezTo>
                    <a:pt x="1836" y="865"/>
                    <a:pt x="1748" y="953"/>
                    <a:pt x="1635" y="1054"/>
                  </a:cubicBezTo>
                  <a:cubicBezTo>
                    <a:pt x="1522" y="1167"/>
                    <a:pt x="1409" y="1243"/>
                    <a:pt x="1321" y="1356"/>
                  </a:cubicBezTo>
                  <a:cubicBezTo>
                    <a:pt x="1119" y="1557"/>
                    <a:pt x="906" y="1758"/>
                    <a:pt x="755" y="1984"/>
                  </a:cubicBezTo>
                  <a:cubicBezTo>
                    <a:pt x="654" y="2085"/>
                    <a:pt x="579" y="2186"/>
                    <a:pt x="516" y="2299"/>
                  </a:cubicBezTo>
                  <a:cubicBezTo>
                    <a:pt x="453" y="2399"/>
                    <a:pt x="378" y="2500"/>
                    <a:pt x="327" y="2588"/>
                  </a:cubicBezTo>
                  <a:cubicBezTo>
                    <a:pt x="277" y="2689"/>
                    <a:pt x="239" y="2764"/>
                    <a:pt x="189" y="2840"/>
                  </a:cubicBezTo>
                  <a:cubicBezTo>
                    <a:pt x="151" y="2928"/>
                    <a:pt x="126" y="2990"/>
                    <a:pt x="88" y="3053"/>
                  </a:cubicBezTo>
                  <a:cubicBezTo>
                    <a:pt x="51" y="3154"/>
                    <a:pt x="13" y="3217"/>
                    <a:pt x="13" y="3217"/>
                  </a:cubicBezTo>
                  <a:cubicBezTo>
                    <a:pt x="0" y="3280"/>
                    <a:pt x="13" y="3343"/>
                    <a:pt x="63" y="3380"/>
                  </a:cubicBezTo>
                  <a:cubicBezTo>
                    <a:pt x="83" y="3390"/>
                    <a:pt x="106" y="3396"/>
                    <a:pt x="130" y="3396"/>
                  </a:cubicBezTo>
                  <a:cubicBezTo>
                    <a:pt x="168" y="3396"/>
                    <a:pt x="208" y="3381"/>
                    <a:pt x="239" y="3343"/>
                  </a:cubicBezTo>
                  <a:cubicBezTo>
                    <a:pt x="239" y="3343"/>
                    <a:pt x="264" y="3280"/>
                    <a:pt x="340" y="3192"/>
                  </a:cubicBezTo>
                  <a:cubicBezTo>
                    <a:pt x="378" y="3141"/>
                    <a:pt x="428" y="3078"/>
                    <a:pt x="466" y="3016"/>
                  </a:cubicBezTo>
                  <a:cubicBezTo>
                    <a:pt x="516" y="2953"/>
                    <a:pt x="579" y="2877"/>
                    <a:pt x="642" y="2802"/>
                  </a:cubicBezTo>
                  <a:cubicBezTo>
                    <a:pt x="704" y="2714"/>
                    <a:pt x="767" y="2638"/>
                    <a:pt x="843" y="2550"/>
                  </a:cubicBezTo>
                  <a:cubicBezTo>
                    <a:pt x="906" y="2450"/>
                    <a:pt x="1006" y="2362"/>
                    <a:pt x="1082" y="2261"/>
                  </a:cubicBezTo>
                  <a:cubicBezTo>
                    <a:pt x="1157" y="2173"/>
                    <a:pt x="1258" y="2072"/>
                    <a:pt x="1346" y="1984"/>
                  </a:cubicBezTo>
                  <a:lnTo>
                    <a:pt x="1635" y="1695"/>
                  </a:lnTo>
                  <a:cubicBezTo>
                    <a:pt x="1824" y="1507"/>
                    <a:pt x="2025" y="1318"/>
                    <a:pt x="2213" y="1142"/>
                  </a:cubicBezTo>
                  <a:cubicBezTo>
                    <a:pt x="2327" y="1054"/>
                    <a:pt x="2402" y="978"/>
                    <a:pt x="2503" y="890"/>
                  </a:cubicBezTo>
                  <a:cubicBezTo>
                    <a:pt x="2591" y="815"/>
                    <a:pt x="2666" y="740"/>
                    <a:pt x="2754" y="677"/>
                  </a:cubicBezTo>
                  <a:cubicBezTo>
                    <a:pt x="3069" y="413"/>
                    <a:pt x="3270" y="237"/>
                    <a:pt x="3270" y="237"/>
                  </a:cubicBezTo>
                  <a:cubicBezTo>
                    <a:pt x="3307" y="199"/>
                    <a:pt x="3333" y="136"/>
                    <a:pt x="3345" y="73"/>
                  </a:cubicBezTo>
                  <a:cubicBezTo>
                    <a:pt x="3327" y="26"/>
                    <a:pt x="3273" y="1"/>
                    <a:pt x="3221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4"/>
            <p:cNvSpPr/>
            <p:nvPr/>
          </p:nvSpPr>
          <p:spPr>
            <a:xfrm rot="1411354" flipH="1">
              <a:off x="5649811" y="3692592"/>
              <a:ext cx="423456" cy="257522"/>
            </a:xfrm>
            <a:custGeom>
              <a:avLst/>
              <a:gdLst/>
              <a:ahLst/>
              <a:cxnLst/>
              <a:rect l="l" t="t" r="r" b="b"/>
              <a:pathLst>
                <a:path w="6288" h="3824" extrusionOk="0">
                  <a:moveTo>
                    <a:pt x="126" y="1"/>
                  </a:moveTo>
                  <a:cubicBezTo>
                    <a:pt x="63" y="1"/>
                    <a:pt x="13" y="38"/>
                    <a:pt x="0" y="101"/>
                  </a:cubicBezTo>
                  <a:cubicBezTo>
                    <a:pt x="0" y="164"/>
                    <a:pt x="38" y="227"/>
                    <a:pt x="101" y="240"/>
                  </a:cubicBezTo>
                  <a:cubicBezTo>
                    <a:pt x="101" y="240"/>
                    <a:pt x="214" y="265"/>
                    <a:pt x="403" y="290"/>
                  </a:cubicBezTo>
                  <a:cubicBezTo>
                    <a:pt x="503" y="315"/>
                    <a:pt x="604" y="340"/>
                    <a:pt x="730" y="365"/>
                  </a:cubicBezTo>
                  <a:cubicBezTo>
                    <a:pt x="855" y="403"/>
                    <a:pt x="1006" y="453"/>
                    <a:pt x="1157" y="491"/>
                  </a:cubicBezTo>
                  <a:cubicBezTo>
                    <a:pt x="1321" y="541"/>
                    <a:pt x="1471" y="604"/>
                    <a:pt x="1647" y="680"/>
                  </a:cubicBezTo>
                  <a:cubicBezTo>
                    <a:pt x="1824" y="768"/>
                    <a:pt x="1987" y="843"/>
                    <a:pt x="2176" y="944"/>
                  </a:cubicBezTo>
                  <a:cubicBezTo>
                    <a:pt x="2352" y="1032"/>
                    <a:pt x="2540" y="1145"/>
                    <a:pt x="2729" y="1258"/>
                  </a:cubicBezTo>
                  <a:cubicBezTo>
                    <a:pt x="2918" y="1359"/>
                    <a:pt x="3094" y="1472"/>
                    <a:pt x="3282" y="1598"/>
                  </a:cubicBezTo>
                  <a:cubicBezTo>
                    <a:pt x="3647" y="1837"/>
                    <a:pt x="4012" y="2101"/>
                    <a:pt x="4338" y="2352"/>
                  </a:cubicBezTo>
                  <a:cubicBezTo>
                    <a:pt x="4653" y="2604"/>
                    <a:pt x="4967" y="2855"/>
                    <a:pt x="5219" y="3056"/>
                  </a:cubicBezTo>
                  <a:cubicBezTo>
                    <a:pt x="5470" y="3283"/>
                    <a:pt x="5684" y="3459"/>
                    <a:pt x="5822" y="3584"/>
                  </a:cubicBezTo>
                  <a:cubicBezTo>
                    <a:pt x="5986" y="3710"/>
                    <a:pt x="6061" y="3786"/>
                    <a:pt x="6061" y="3786"/>
                  </a:cubicBezTo>
                  <a:cubicBezTo>
                    <a:pt x="6086" y="3811"/>
                    <a:pt x="6115" y="3823"/>
                    <a:pt x="6143" y="3823"/>
                  </a:cubicBezTo>
                  <a:cubicBezTo>
                    <a:pt x="6171" y="3823"/>
                    <a:pt x="6200" y="3811"/>
                    <a:pt x="6225" y="3786"/>
                  </a:cubicBezTo>
                  <a:cubicBezTo>
                    <a:pt x="6262" y="3735"/>
                    <a:pt x="6288" y="3660"/>
                    <a:pt x="6237" y="3610"/>
                  </a:cubicBezTo>
                  <a:cubicBezTo>
                    <a:pt x="6237" y="3610"/>
                    <a:pt x="6162" y="3522"/>
                    <a:pt x="6036" y="3371"/>
                  </a:cubicBezTo>
                  <a:cubicBezTo>
                    <a:pt x="5910" y="3220"/>
                    <a:pt x="5697" y="3019"/>
                    <a:pt x="5470" y="2780"/>
                  </a:cubicBezTo>
                  <a:cubicBezTo>
                    <a:pt x="5231" y="2541"/>
                    <a:pt x="4929" y="2277"/>
                    <a:pt x="4603" y="2013"/>
                  </a:cubicBezTo>
                  <a:cubicBezTo>
                    <a:pt x="4276" y="1723"/>
                    <a:pt x="3911" y="1459"/>
                    <a:pt x="3534" y="1208"/>
                  </a:cubicBezTo>
                  <a:cubicBezTo>
                    <a:pt x="3156" y="956"/>
                    <a:pt x="2767" y="730"/>
                    <a:pt x="2364" y="541"/>
                  </a:cubicBezTo>
                  <a:cubicBezTo>
                    <a:pt x="2176" y="453"/>
                    <a:pt x="1987" y="378"/>
                    <a:pt x="1798" y="315"/>
                  </a:cubicBezTo>
                  <a:cubicBezTo>
                    <a:pt x="1610" y="227"/>
                    <a:pt x="1446" y="189"/>
                    <a:pt x="1270" y="139"/>
                  </a:cubicBezTo>
                  <a:cubicBezTo>
                    <a:pt x="1094" y="89"/>
                    <a:pt x="943" y="64"/>
                    <a:pt x="792" y="38"/>
                  </a:cubicBezTo>
                  <a:cubicBezTo>
                    <a:pt x="654" y="13"/>
                    <a:pt x="528" y="13"/>
                    <a:pt x="44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4"/>
            <p:cNvSpPr/>
            <p:nvPr/>
          </p:nvSpPr>
          <p:spPr>
            <a:xfrm rot="1411354" flipH="1">
              <a:off x="6200181" y="3617689"/>
              <a:ext cx="148223" cy="320825"/>
            </a:xfrm>
            <a:custGeom>
              <a:avLst/>
              <a:gdLst/>
              <a:ahLst/>
              <a:cxnLst/>
              <a:rect l="l" t="t" r="r" b="b"/>
              <a:pathLst>
                <a:path w="2201" h="4764" extrusionOk="0">
                  <a:moveTo>
                    <a:pt x="2043" y="1"/>
                  </a:moveTo>
                  <a:cubicBezTo>
                    <a:pt x="2018" y="1"/>
                    <a:pt x="1994" y="8"/>
                    <a:pt x="1975" y="22"/>
                  </a:cubicBezTo>
                  <a:cubicBezTo>
                    <a:pt x="1975" y="22"/>
                    <a:pt x="1962" y="48"/>
                    <a:pt x="1937" y="60"/>
                  </a:cubicBezTo>
                  <a:cubicBezTo>
                    <a:pt x="1899" y="85"/>
                    <a:pt x="1849" y="123"/>
                    <a:pt x="1811" y="173"/>
                  </a:cubicBezTo>
                  <a:cubicBezTo>
                    <a:pt x="1711" y="261"/>
                    <a:pt x="1560" y="400"/>
                    <a:pt x="1396" y="588"/>
                  </a:cubicBezTo>
                  <a:cubicBezTo>
                    <a:pt x="1321" y="676"/>
                    <a:pt x="1220" y="777"/>
                    <a:pt x="1145" y="890"/>
                  </a:cubicBezTo>
                  <a:cubicBezTo>
                    <a:pt x="1069" y="1003"/>
                    <a:pt x="969" y="1129"/>
                    <a:pt x="893" y="1255"/>
                  </a:cubicBezTo>
                  <a:cubicBezTo>
                    <a:pt x="818" y="1393"/>
                    <a:pt x="742" y="1519"/>
                    <a:pt x="654" y="1657"/>
                  </a:cubicBezTo>
                  <a:cubicBezTo>
                    <a:pt x="579" y="1808"/>
                    <a:pt x="503" y="1946"/>
                    <a:pt x="441" y="2097"/>
                  </a:cubicBezTo>
                  <a:lnTo>
                    <a:pt x="340" y="2324"/>
                  </a:lnTo>
                  <a:cubicBezTo>
                    <a:pt x="315" y="2399"/>
                    <a:pt x="302" y="2475"/>
                    <a:pt x="264" y="2563"/>
                  </a:cubicBezTo>
                  <a:cubicBezTo>
                    <a:pt x="227" y="2713"/>
                    <a:pt x="176" y="2877"/>
                    <a:pt x="139" y="3015"/>
                  </a:cubicBezTo>
                  <a:cubicBezTo>
                    <a:pt x="101" y="3166"/>
                    <a:pt x="76" y="3317"/>
                    <a:pt x="63" y="3455"/>
                  </a:cubicBezTo>
                  <a:cubicBezTo>
                    <a:pt x="51" y="3531"/>
                    <a:pt x="51" y="3594"/>
                    <a:pt x="26" y="3657"/>
                  </a:cubicBezTo>
                  <a:cubicBezTo>
                    <a:pt x="13" y="3719"/>
                    <a:pt x="13" y="3782"/>
                    <a:pt x="13" y="3845"/>
                  </a:cubicBezTo>
                  <a:cubicBezTo>
                    <a:pt x="0" y="3971"/>
                    <a:pt x="0" y="4084"/>
                    <a:pt x="0" y="4172"/>
                  </a:cubicBezTo>
                  <a:cubicBezTo>
                    <a:pt x="0" y="4273"/>
                    <a:pt x="13" y="4348"/>
                    <a:pt x="13" y="4424"/>
                  </a:cubicBezTo>
                  <a:cubicBezTo>
                    <a:pt x="26" y="4575"/>
                    <a:pt x="26" y="4650"/>
                    <a:pt x="26" y="4650"/>
                  </a:cubicBezTo>
                  <a:cubicBezTo>
                    <a:pt x="26" y="4700"/>
                    <a:pt x="76" y="4763"/>
                    <a:pt x="139" y="4763"/>
                  </a:cubicBezTo>
                  <a:cubicBezTo>
                    <a:pt x="227" y="4763"/>
                    <a:pt x="264" y="4713"/>
                    <a:pt x="290" y="4650"/>
                  </a:cubicBezTo>
                  <a:lnTo>
                    <a:pt x="290" y="4637"/>
                  </a:lnTo>
                  <a:cubicBezTo>
                    <a:pt x="290" y="4637"/>
                    <a:pt x="302" y="4575"/>
                    <a:pt x="315" y="4424"/>
                  </a:cubicBezTo>
                  <a:cubicBezTo>
                    <a:pt x="327" y="4361"/>
                    <a:pt x="327" y="4285"/>
                    <a:pt x="353" y="4197"/>
                  </a:cubicBezTo>
                  <a:cubicBezTo>
                    <a:pt x="353" y="4097"/>
                    <a:pt x="378" y="3984"/>
                    <a:pt x="390" y="3883"/>
                  </a:cubicBezTo>
                  <a:cubicBezTo>
                    <a:pt x="415" y="3833"/>
                    <a:pt x="415" y="3770"/>
                    <a:pt x="428" y="3707"/>
                  </a:cubicBezTo>
                  <a:lnTo>
                    <a:pt x="478" y="3518"/>
                  </a:lnTo>
                  <a:cubicBezTo>
                    <a:pt x="503" y="3393"/>
                    <a:pt x="541" y="3267"/>
                    <a:pt x="579" y="3128"/>
                  </a:cubicBezTo>
                  <a:cubicBezTo>
                    <a:pt x="629" y="3003"/>
                    <a:pt x="667" y="2852"/>
                    <a:pt x="730" y="2713"/>
                  </a:cubicBezTo>
                  <a:cubicBezTo>
                    <a:pt x="755" y="2651"/>
                    <a:pt x="767" y="2588"/>
                    <a:pt x="805" y="2512"/>
                  </a:cubicBezTo>
                  <a:lnTo>
                    <a:pt x="893" y="2311"/>
                  </a:lnTo>
                  <a:cubicBezTo>
                    <a:pt x="944" y="2160"/>
                    <a:pt x="1019" y="2034"/>
                    <a:pt x="1082" y="1896"/>
                  </a:cubicBezTo>
                  <a:cubicBezTo>
                    <a:pt x="1145" y="1758"/>
                    <a:pt x="1233" y="1632"/>
                    <a:pt x="1296" y="1506"/>
                  </a:cubicBezTo>
                  <a:cubicBezTo>
                    <a:pt x="1371" y="1393"/>
                    <a:pt x="1434" y="1267"/>
                    <a:pt x="1509" y="1154"/>
                  </a:cubicBezTo>
                  <a:cubicBezTo>
                    <a:pt x="1572" y="1054"/>
                    <a:pt x="1648" y="940"/>
                    <a:pt x="1711" y="840"/>
                  </a:cubicBezTo>
                  <a:cubicBezTo>
                    <a:pt x="1836" y="651"/>
                    <a:pt x="1962" y="500"/>
                    <a:pt x="2050" y="387"/>
                  </a:cubicBezTo>
                  <a:cubicBezTo>
                    <a:pt x="2088" y="324"/>
                    <a:pt x="2126" y="299"/>
                    <a:pt x="2138" y="261"/>
                  </a:cubicBezTo>
                  <a:cubicBezTo>
                    <a:pt x="2151" y="236"/>
                    <a:pt x="2176" y="211"/>
                    <a:pt x="2176" y="211"/>
                  </a:cubicBezTo>
                  <a:cubicBezTo>
                    <a:pt x="2201" y="173"/>
                    <a:pt x="2201" y="111"/>
                    <a:pt x="2151" y="48"/>
                  </a:cubicBezTo>
                  <a:cubicBezTo>
                    <a:pt x="2120" y="17"/>
                    <a:pt x="2081" y="1"/>
                    <a:pt x="2043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4"/>
            <p:cNvSpPr/>
            <p:nvPr/>
          </p:nvSpPr>
          <p:spPr>
            <a:xfrm rot="1411354" flipH="1">
              <a:off x="5883251" y="3879782"/>
              <a:ext cx="379414" cy="278129"/>
            </a:xfrm>
            <a:custGeom>
              <a:avLst/>
              <a:gdLst/>
              <a:ahLst/>
              <a:cxnLst/>
              <a:rect l="l" t="t" r="r" b="b"/>
              <a:pathLst>
                <a:path w="5634" h="4130" extrusionOk="0">
                  <a:moveTo>
                    <a:pt x="113" y="0"/>
                  </a:moveTo>
                  <a:cubicBezTo>
                    <a:pt x="63" y="0"/>
                    <a:pt x="13" y="51"/>
                    <a:pt x="0" y="113"/>
                  </a:cubicBezTo>
                  <a:cubicBezTo>
                    <a:pt x="0" y="176"/>
                    <a:pt x="38" y="239"/>
                    <a:pt x="101" y="252"/>
                  </a:cubicBezTo>
                  <a:lnTo>
                    <a:pt x="113" y="252"/>
                  </a:lnTo>
                  <a:cubicBezTo>
                    <a:pt x="113" y="252"/>
                    <a:pt x="151" y="264"/>
                    <a:pt x="201" y="264"/>
                  </a:cubicBezTo>
                  <a:cubicBezTo>
                    <a:pt x="239" y="264"/>
                    <a:pt x="314" y="290"/>
                    <a:pt x="402" y="302"/>
                  </a:cubicBezTo>
                  <a:cubicBezTo>
                    <a:pt x="490" y="315"/>
                    <a:pt x="591" y="352"/>
                    <a:pt x="717" y="378"/>
                  </a:cubicBezTo>
                  <a:cubicBezTo>
                    <a:pt x="780" y="390"/>
                    <a:pt x="843" y="415"/>
                    <a:pt x="905" y="440"/>
                  </a:cubicBezTo>
                  <a:cubicBezTo>
                    <a:pt x="968" y="478"/>
                    <a:pt x="1044" y="491"/>
                    <a:pt x="1107" y="516"/>
                  </a:cubicBezTo>
                  <a:cubicBezTo>
                    <a:pt x="1396" y="642"/>
                    <a:pt x="1710" y="818"/>
                    <a:pt x="2037" y="1019"/>
                  </a:cubicBezTo>
                  <a:cubicBezTo>
                    <a:pt x="2201" y="1132"/>
                    <a:pt x="2364" y="1245"/>
                    <a:pt x="2528" y="1371"/>
                  </a:cubicBezTo>
                  <a:cubicBezTo>
                    <a:pt x="2678" y="1484"/>
                    <a:pt x="2855" y="1622"/>
                    <a:pt x="3005" y="1748"/>
                  </a:cubicBezTo>
                  <a:cubicBezTo>
                    <a:pt x="3659" y="2276"/>
                    <a:pt x="4250" y="2867"/>
                    <a:pt x="4690" y="3320"/>
                  </a:cubicBezTo>
                  <a:cubicBezTo>
                    <a:pt x="4917" y="3534"/>
                    <a:pt x="5105" y="3722"/>
                    <a:pt x="5231" y="3873"/>
                  </a:cubicBezTo>
                  <a:cubicBezTo>
                    <a:pt x="5344" y="4012"/>
                    <a:pt x="5420" y="4087"/>
                    <a:pt x="5420" y="4087"/>
                  </a:cubicBezTo>
                  <a:cubicBezTo>
                    <a:pt x="5433" y="4114"/>
                    <a:pt x="5464" y="4130"/>
                    <a:pt x="5494" y="4130"/>
                  </a:cubicBezTo>
                  <a:cubicBezTo>
                    <a:pt x="5520" y="4130"/>
                    <a:pt x="5546" y="4117"/>
                    <a:pt x="5558" y="4087"/>
                  </a:cubicBezTo>
                  <a:cubicBezTo>
                    <a:pt x="5621" y="4062"/>
                    <a:pt x="5634" y="3974"/>
                    <a:pt x="5608" y="3911"/>
                  </a:cubicBezTo>
                  <a:cubicBezTo>
                    <a:pt x="5608" y="3911"/>
                    <a:pt x="5546" y="3823"/>
                    <a:pt x="5432" y="3660"/>
                  </a:cubicBezTo>
                  <a:cubicBezTo>
                    <a:pt x="5319" y="3509"/>
                    <a:pt x="5168" y="3282"/>
                    <a:pt x="4967" y="3031"/>
                  </a:cubicBezTo>
                  <a:cubicBezTo>
                    <a:pt x="4753" y="2779"/>
                    <a:pt x="4502" y="2503"/>
                    <a:pt x="4225" y="2213"/>
                  </a:cubicBezTo>
                  <a:cubicBezTo>
                    <a:pt x="3961" y="1924"/>
                    <a:pt x="3622" y="1635"/>
                    <a:pt x="3295" y="1358"/>
                  </a:cubicBezTo>
                  <a:cubicBezTo>
                    <a:pt x="3119" y="1207"/>
                    <a:pt x="2955" y="1082"/>
                    <a:pt x="2779" y="956"/>
                  </a:cubicBezTo>
                  <a:cubicBezTo>
                    <a:pt x="2603" y="830"/>
                    <a:pt x="2414" y="730"/>
                    <a:pt x="2238" y="616"/>
                  </a:cubicBezTo>
                  <a:cubicBezTo>
                    <a:pt x="2050" y="516"/>
                    <a:pt x="1886" y="428"/>
                    <a:pt x="1710" y="352"/>
                  </a:cubicBezTo>
                  <a:cubicBezTo>
                    <a:pt x="1534" y="264"/>
                    <a:pt x="1358" y="202"/>
                    <a:pt x="1207" y="164"/>
                  </a:cubicBezTo>
                  <a:cubicBezTo>
                    <a:pt x="1132" y="126"/>
                    <a:pt x="1044" y="113"/>
                    <a:pt x="968" y="101"/>
                  </a:cubicBezTo>
                  <a:cubicBezTo>
                    <a:pt x="905" y="76"/>
                    <a:pt x="830" y="63"/>
                    <a:pt x="767" y="51"/>
                  </a:cubicBezTo>
                  <a:cubicBezTo>
                    <a:pt x="641" y="13"/>
                    <a:pt x="516" y="13"/>
                    <a:pt x="415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4"/>
            <p:cNvSpPr/>
            <p:nvPr/>
          </p:nvSpPr>
          <p:spPr>
            <a:xfrm rot="1411354" flipH="1">
              <a:off x="5613398" y="3468002"/>
              <a:ext cx="204994" cy="128289"/>
            </a:xfrm>
            <a:custGeom>
              <a:avLst/>
              <a:gdLst/>
              <a:ahLst/>
              <a:cxnLst/>
              <a:rect l="l" t="t" r="r" b="b"/>
              <a:pathLst>
                <a:path w="3044" h="1905" extrusionOk="0">
                  <a:moveTo>
                    <a:pt x="2904" y="1"/>
                  </a:moveTo>
                  <a:cubicBezTo>
                    <a:pt x="2896" y="1"/>
                    <a:pt x="2888" y="2"/>
                    <a:pt x="2880" y="3"/>
                  </a:cubicBezTo>
                  <a:cubicBezTo>
                    <a:pt x="2880" y="3"/>
                    <a:pt x="2666" y="28"/>
                    <a:pt x="2364" y="129"/>
                  </a:cubicBezTo>
                  <a:cubicBezTo>
                    <a:pt x="2226" y="179"/>
                    <a:pt x="2050" y="242"/>
                    <a:pt x="1861" y="318"/>
                  </a:cubicBezTo>
                  <a:cubicBezTo>
                    <a:pt x="1685" y="393"/>
                    <a:pt x="1497" y="468"/>
                    <a:pt x="1308" y="582"/>
                  </a:cubicBezTo>
                  <a:cubicBezTo>
                    <a:pt x="1220" y="632"/>
                    <a:pt x="1132" y="695"/>
                    <a:pt x="1044" y="745"/>
                  </a:cubicBezTo>
                  <a:cubicBezTo>
                    <a:pt x="969" y="783"/>
                    <a:pt x="868" y="858"/>
                    <a:pt x="793" y="909"/>
                  </a:cubicBezTo>
                  <a:cubicBezTo>
                    <a:pt x="704" y="971"/>
                    <a:pt x="642" y="1034"/>
                    <a:pt x="554" y="1097"/>
                  </a:cubicBezTo>
                  <a:cubicBezTo>
                    <a:pt x="491" y="1147"/>
                    <a:pt x="428" y="1210"/>
                    <a:pt x="365" y="1273"/>
                  </a:cubicBezTo>
                  <a:cubicBezTo>
                    <a:pt x="302" y="1336"/>
                    <a:pt x="264" y="1399"/>
                    <a:pt x="214" y="1449"/>
                  </a:cubicBezTo>
                  <a:cubicBezTo>
                    <a:pt x="164" y="1500"/>
                    <a:pt x="139" y="1537"/>
                    <a:pt x="101" y="1588"/>
                  </a:cubicBezTo>
                  <a:cubicBezTo>
                    <a:pt x="51" y="1663"/>
                    <a:pt x="25" y="1713"/>
                    <a:pt x="25" y="1713"/>
                  </a:cubicBezTo>
                  <a:cubicBezTo>
                    <a:pt x="0" y="1764"/>
                    <a:pt x="0" y="1814"/>
                    <a:pt x="38" y="1852"/>
                  </a:cubicBezTo>
                  <a:cubicBezTo>
                    <a:pt x="69" y="1883"/>
                    <a:pt x="110" y="1904"/>
                    <a:pt x="148" y="1904"/>
                  </a:cubicBezTo>
                  <a:cubicBezTo>
                    <a:pt x="172" y="1904"/>
                    <a:pt x="195" y="1896"/>
                    <a:pt x="214" y="1877"/>
                  </a:cubicBezTo>
                  <a:lnTo>
                    <a:pt x="227" y="1852"/>
                  </a:lnTo>
                  <a:cubicBezTo>
                    <a:pt x="227" y="1852"/>
                    <a:pt x="277" y="1826"/>
                    <a:pt x="340" y="1764"/>
                  </a:cubicBezTo>
                  <a:cubicBezTo>
                    <a:pt x="365" y="1726"/>
                    <a:pt x="415" y="1701"/>
                    <a:pt x="466" y="1663"/>
                  </a:cubicBezTo>
                  <a:cubicBezTo>
                    <a:pt x="503" y="1625"/>
                    <a:pt x="554" y="1588"/>
                    <a:pt x="616" y="1537"/>
                  </a:cubicBezTo>
                  <a:cubicBezTo>
                    <a:pt x="667" y="1500"/>
                    <a:pt x="742" y="1449"/>
                    <a:pt x="805" y="1399"/>
                  </a:cubicBezTo>
                  <a:cubicBezTo>
                    <a:pt x="868" y="1349"/>
                    <a:pt x="943" y="1311"/>
                    <a:pt x="1031" y="1261"/>
                  </a:cubicBezTo>
                  <a:cubicBezTo>
                    <a:pt x="1182" y="1173"/>
                    <a:pt x="1358" y="1059"/>
                    <a:pt x="1534" y="959"/>
                  </a:cubicBezTo>
                  <a:cubicBezTo>
                    <a:pt x="1622" y="921"/>
                    <a:pt x="1710" y="871"/>
                    <a:pt x="1799" y="820"/>
                  </a:cubicBezTo>
                  <a:cubicBezTo>
                    <a:pt x="1874" y="770"/>
                    <a:pt x="1975" y="732"/>
                    <a:pt x="2050" y="682"/>
                  </a:cubicBezTo>
                  <a:cubicBezTo>
                    <a:pt x="2201" y="607"/>
                    <a:pt x="2364" y="519"/>
                    <a:pt x="2503" y="443"/>
                  </a:cubicBezTo>
                  <a:cubicBezTo>
                    <a:pt x="2792" y="305"/>
                    <a:pt x="2968" y="192"/>
                    <a:pt x="2968" y="192"/>
                  </a:cubicBezTo>
                  <a:cubicBezTo>
                    <a:pt x="3006" y="167"/>
                    <a:pt x="3043" y="116"/>
                    <a:pt x="3031" y="116"/>
                  </a:cubicBezTo>
                  <a:cubicBezTo>
                    <a:pt x="3031" y="39"/>
                    <a:pt x="2963" y="1"/>
                    <a:pt x="290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4"/>
            <p:cNvSpPr/>
            <p:nvPr/>
          </p:nvSpPr>
          <p:spPr>
            <a:xfrm rot="1411354" flipH="1">
              <a:off x="5440742" y="3534777"/>
              <a:ext cx="93203" cy="111454"/>
            </a:xfrm>
            <a:custGeom>
              <a:avLst/>
              <a:gdLst/>
              <a:ahLst/>
              <a:cxnLst/>
              <a:rect l="l" t="t" r="r" b="b"/>
              <a:pathLst>
                <a:path w="1384" h="1655" extrusionOk="0">
                  <a:moveTo>
                    <a:pt x="129" y="0"/>
                  </a:moveTo>
                  <a:cubicBezTo>
                    <a:pt x="102" y="0"/>
                    <a:pt x="67" y="15"/>
                    <a:pt x="38" y="43"/>
                  </a:cubicBezTo>
                  <a:cubicBezTo>
                    <a:pt x="1" y="81"/>
                    <a:pt x="1" y="169"/>
                    <a:pt x="38" y="206"/>
                  </a:cubicBezTo>
                  <a:lnTo>
                    <a:pt x="64" y="232"/>
                  </a:lnTo>
                  <a:cubicBezTo>
                    <a:pt x="64" y="232"/>
                    <a:pt x="89" y="244"/>
                    <a:pt x="126" y="282"/>
                  </a:cubicBezTo>
                  <a:cubicBezTo>
                    <a:pt x="139" y="294"/>
                    <a:pt x="152" y="307"/>
                    <a:pt x="189" y="320"/>
                  </a:cubicBezTo>
                  <a:lnTo>
                    <a:pt x="265" y="408"/>
                  </a:lnTo>
                  <a:lnTo>
                    <a:pt x="353" y="496"/>
                  </a:lnTo>
                  <a:cubicBezTo>
                    <a:pt x="391" y="533"/>
                    <a:pt x="416" y="571"/>
                    <a:pt x="453" y="609"/>
                  </a:cubicBezTo>
                  <a:cubicBezTo>
                    <a:pt x="479" y="634"/>
                    <a:pt x="516" y="684"/>
                    <a:pt x="541" y="722"/>
                  </a:cubicBezTo>
                  <a:cubicBezTo>
                    <a:pt x="579" y="760"/>
                    <a:pt x="604" y="797"/>
                    <a:pt x="642" y="848"/>
                  </a:cubicBezTo>
                  <a:cubicBezTo>
                    <a:pt x="705" y="923"/>
                    <a:pt x="755" y="1011"/>
                    <a:pt x="818" y="1099"/>
                  </a:cubicBezTo>
                  <a:cubicBezTo>
                    <a:pt x="881" y="1187"/>
                    <a:pt x="919" y="1263"/>
                    <a:pt x="969" y="1326"/>
                  </a:cubicBezTo>
                  <a:cubicBezTo>
                    <a:pt x="1019" y="1414"/>
                    <a:pt x="1044" y="1451"/>
                    <a:pt x="1082" y="1502"/>
                  </a:cubicBezTo>
                  <a:cubicBezTo>
                    <a:pt x="1107" y="1552"/>
                    <a:pt x="1132" y="1564"/>
                    <a:pt x="1132" y="1564"/>
                  </a:cubicBezTo>
                  <a:cubicBezTo>
                    <a:pt x="1142" y="1620"/>
                    <a:pt x="1185" y="1655"/>
                    <a:pt x="1232" y="1655"/>
                  </a:cubicBezTo>
                  <a:cubicBezTo>
                    <a:pt x="1249" y="1655"/>
                    <a:pt x="1266" y="1650"/>
                    <a:pt x="1283" y="1640"/>
                  </a:cubicBezTo>
                  <a:cubicBezTo>
                    <a:pt x="1346" y="1627"/>
                    <a:pt x="1384" y="1552"/>
                    <a:pt x="1359" y="1489"/>
                  </a:cubicBezTo>
                  <a:lnTo>
                    <a:pt x="1359" y="1388"/>
                  </a:lnTo>
                  <a:cubicBezTo>
                    <a:pt x="1346" y="1338"/>
                    <a:pt x="1346" y="1263"/>
                    <a:pt x="1321" y="1175"/>
                  </a:cubicBezTo>
                  <a:cubicBezTo>
                    <a:pt x="1296" y="1074"/>
                    <a:pt x="1258" y="986"/>
                    <a:pt x="1208" y="873"/>
                  </a:cubicBezTo>
                  <a:cubicBezTo>
                    <a:pt x="1158" y="760"/>
                    <a:pt x="1095" y="672"/>
                    <a:pt x="1019" y="558"/>
                  </a:cubicBezTo>
                  <a:cubicBezTo>
                    <a:pt x="969" y="508"/>
                    <a:pt x="944" y="470"/>
                    <a:pt x="894" y="420"/>
                  </a:cubicBezTo>
                  <a:cubicBezTo>
                    <a:pt x="843" y="370"/>
                    <a:pt x="793" y="320"/>
                    <a:pt x="755" y="294"/>
                  </a:cubicBezTo>
                  <a:cubicBezTo>
                    <a:pt x="705" y="244"/>
                    <a:pt x="655" y="206"/>
                    <a:pt x="604" y="181"/>
                  </a:cubicBezTo>
                  <a:cubicBezTo>
                    <a:pt x="567" y="156"/>
                    <a:pt x="516" y="118"/>
                    <a:pt x="466" y="106"/>
                  </a:cubicBezTo>
                  <a:cubicBezTo>
                    <a:pt x="391" y="55"/>
                    <a:pt x="315" y="43"/>
                    <a:pt x="252" y="18"/>
                  </a:cubicBezTo>
                  <a:cubicBezTo>
                    <a:pt x="189" y="5"/>
                    <a:pt x="152" y="5"/>
                    <a:pt x="152" y="5"/>
                  </a:cubicBezTo>
                  <a:cubicBezTo>
                    <a:pt x="145" y="2"/>
                    <a:pt x="137" y="0"/>
                    <a:pt x="129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4"/>
            <p:cNvSpPr/>
            <p:nvPr/>
          </p:nvSpPr>
          <p:spPr>
            <a:xfrm rot="1411354" flipH="1">
              <a:off x="5381007" y="3521936"/>
              <a:ext cx="232133" cy="32864"/>
            </a:xfrm>
            <a:custGeom>
              <a:avLst/>
              <a:gdLst/>
              <a:ahLst/>
              <a:cxnLst/>
              <a:rect l="l" t="t" r="r" b="b"/>
              <a:pathLst>
                <a:path w="3447" h="488" extrusionOk="0">
                  <a:moveTo>
                    <a:pt x="126" y="1"/>
                  </a:moveTo>
                  <a:cubicBezTo>
                    <a:pt x="76" y="1"/>
                    <a:pt x="26" y="38"/>
                    <a:pt x="13" y="89"/>
                  </a:cubicBezTo>
                  <a:cubicBezTo>
                    <a:pt x="1" y="151"/>
                    <a:pt x="26" y="227"/>
                    <a:pt x="89" y="239"/>
                  </a:cubicBezTo>
                  <a:lnTo>
                    <a:pt x="240" y="290"/>
                  </a:lnTo>
                  <a:cubicBezTo>
                    <a:pt x="328" y="315"/>
                    <a:pt x="453" y="365"/>
                    <a:pt x="617" y="378"/>
                  </a:cubicBezTo>
                  <a:cubicBezTo>
                    <a:pt x="755" y="403"/>
                    <a:pt x="944" y="428"/>
                    <a:pt x="1132" y="441"/>
                  </a:cubicBezTo>
                  <a:cubicBezTo>
                    <a:pt x="1321" y="466"/>
                    <a:pt x="1522" y="478"/>
                    <a:pt x="1736" y="478"/>
                  </a:cubicBezTo>
                  <a:cubicBezTo>
                    <a:pt x="1837" y="485"/>
                    <a:pt x="1937" y="488"/>
                    <a:pt x="2036" y="488"/>
                  </a:cubicBezTo>
                  <a:cubicBezTo>
                    <a:pt x="2135" y="488"/>
                    <a:pt x="2233" y="485"/>
                    <a:pt x="2327" y="478"/>
                  </a:cubicBezTo>
                  <a:cubicBezTo>
                    <a:pt x="2516" y="478"/>
                    <a:pt x="2692" y="466"/>
                    <a:pt x="2843" y="441"/>
                  </a:cubicBezTo>
                  <a:cubicBezTo>
                    <a:pt x="3144" y="416"/>
                    <a:pt x="3346" y="365"/>
                    <a:pt x="3346" y="365"/>
                  </a:cubicBezTo>
                  <a:cubicBezTo>
                    <a:pt x="3396" y="353"/>
                    <a:pt x="3421" y="302"/>
                    <a:pt x="3446" y="239"/>
                  </a:cubicBezTo>
                  <a:cubicBezTo>
                    <a:pt x="3446" y="177"/>
                    <a:pt x="3396" y="114"/>
                    <a:pt x="3333" y="101"/>
                  </a:cubicBezTo>
                  <a:cubicBezTo>
                    <a:pt x="3333" y="101"/>
                    <a:pt x="3132" y="63"/>
                    <a:pt x="2830" y="51"/>
                  </a:cubicBezTo>
                  <a:cubicBezTo>
                    <a:pt x="2679" y="38"/>
                    <a:pt x="2503" y="26"/>
                    <a:pt x="2314" y="26"/>
                  </a:cubicBezTo>
                  <a:cubicBezTo>
                    <a:pt x="2126" y="26"/>
                    <a:pt x="1937" y="1"/>
                    <a:pt x="1736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5" name="Google Shape;6015;p44"/>
          <p:cNvGrpSpPr/>
          <p:nvPr/>
        </p:nvGrpSpPr>
        <p:grpSpPr>
          <a:xfrm flipH="1">
            <a:off x="6841842" y="-10395"/>
            <a:ext cx="2466251" cy="1930012"/>
            <a:chOff x="5037718" y="3139958"/>
            <a:chExt cx="1594731" cy="1247906"/>
          </a:xfrm>
        </p:grpSpPr>
        <p:sp>
          <p:nvSpPr>
            <p:cNvPr id="6016" name="Google Shape;6016;p44"/>
            <p:cNvSpPr/>
            <p:nvPr/>
          </p:nvSpPr>
          <p:spPr>
            <a:xfrm rot="1411354" flipH="1">
              <a:off x="5137925" y="3373892"/>
              <a:ext cx="1334682" cy="780040"/>
            </a:xfrm>
            <a:custGeom>
              <a:avLst/>
              <a:gdLst/>
              <a:ahLst/>
              <a:cxnLst/>
              <a:rect l="l" t="t" r="r" b="b"/>
              <a:pathLst>
                <a:path w="19819" h="11583" extrusionOk="0">
                  <a:moveTo>
                    <a:pt x="4064" y="8658"/>
                  </a:moveTo>
                  <a:cubicBezTo>
                    <a:pt x="4710" y="8658"/>
                    <a:pt x="5934" y="9570"/>
                    <a:pt x="5596" y="9887"/>
                  </a:cubicBezTo>
                  <a:cubicBezTo>
                    <a:pt x="5486" y="9988"/>
                    <a:pt x="5341" y="10031"/>
                    <a:pt x="5180" y="10031"/>
                  </a:cubicBezTo>
                  <a:cubicBezTo>
                    <a:pt x="4460" y="10031"/>
                    <a:pt x="3424" y="9168"/>
                    <a:pt x="3773" y="8768"/>
                  </a:cubicBezTo>
                  <a:cubicBezTo>
                    <a:pt x="3839" y="8691"/>
                    <a:pt x="3941" y="8658"/>
                    <a:pt x="4064" y="8658"/>
                  </a:cubicBezTo>
                  <a:close/>
                  <a:moveTo>
                    <a:pt x="4231" y="1"/>
                  </a:moveTo>
                  <a:cubicBezTo>
                    <a:pt x="3626" y="1"/>
                    <a:pt x="1800" y="1155"/>
                    <a:pt x="906" y="2895"/>
                  </a:cubicBezTo>
                  <a:cubicBezTo>
                    <a:pt x="0" y="4668"/>
                    <a:pt x="1271" y="6190"/>
                    <a:pt x="1271" y="6190"/>
                  </a:cubicBezTo>
                  <a:cubicBezTo>
                    <a:pt x="1321" y="10868"/>
                    <a:pt x="3760" y="11333"/>
                    <a:pt x="5722" y="11559"/>
                  </a:cubicBezTo>
                  <a:cubicBezTo>
                    <a:pt x="5873" y="11575"/>
                    <a:pt x="6023" y="11583"/>
                    <a:pt x="6172" y="11583"/>
                  </a:cubicBezTo>
                  <a:cubicBezTo>
                    <a:pt x="8006" y="11583"/>
                    <a:pt x="9548" y="10437"/>
                    <a:pt x="9583" y="10088"/>
                  </a:cubicBezTo>
                  <a:cubicBezTo>
                    <a:pt x="9633" y="9711"/>
                    <a:pt x="5269" y="7246"/>
                    <a:pt x="6150" y="6730"/>
                  </a:cubicBezTo>
                  <a:cubicBezTo>
                    <a:pt x="6213" y="6695"/>
                    <a:pt x="6291" y="6678"/>
                    <a:pt x="6379" y="6678"/>
                  </a:cubicBezTo>
                  <a:cubicBezTo>
                    <a:pt x="7535" y="6678"/>
                    <a:pt x="10632" y="9502"/>
                    <a:pt x="10878" y="9572"/>
                  </a:cubicBezTo>
                  <a:cubicBezTo>
                    <a:pt x="10886" y="9576"/>
                    <a:pt x="10897" y="9577"/>
                    <a:pt x="10910" y="9577"/>
                  </a:cubicBezTo>
                  <a:cubicBezTo>
                    <a:pt x="11292" y="9577"/>
                    <a:pt x="13470" y="8187"/>
                    <a:pt x="13518" y="7762"/>
                  </a:cubicBezTo>
                  <a:cubicBezTo>
                    <a:pt x="13569" y="7321"/>
                    <a:pt x="10123" y="5347"/>
                    <a:pt x="11469" y="5159"/>
                  </a:cubicBezTo>
                  <a:cubicBezTo>
                    <a:pt x="11529" y="5151"/>
                    <a:pt x="11590" y="5147"/>
                    <a:pt x="11651" y="5147"/>
                  </a:cubicBezTo>
                  <a:cubicBezTo>
                    <a:pt x="12950" y="5147"/>
                    <a:pt x="14244" y="6868"/>
                    <a:pt x="14700" y="7120"/>
                  </a:cubicBezTo>
                  <a:cubicBezTo>
                    <a:pt x="14780" y="7165"/>
                    <a:pt x="14852" y="7184"/>
                    <a:pt x="14921" y="7184"/>
                  </a:cubicBezTo>
                  <a:cubicBezTo>
                    <a:pt x="15253" y="7184"/>
                    <a:pt x="15537" y="6755"/>
                    <a:pt x="16429" y="6755"/>
                  </a:cubicBezTo>
                  <a:cubicBezTo>
                    <a:pt x="16439" y="6755"/>
                    <a:pt x="16450" y="6755"/>
                    <a:pt x="16461" y="6756"/>
                  </a:cubicBezTo>
                  <a:cubicBezTo>
                    <a:pt x="17271" y="6774"/>
                    <a:pt x="18591" y="7200"/>
                    <a:pt x="19268" y="7200"/>
                  </a:cubicBezTo>
                  <a:cubicBezTo>
                    <a:pt x="19505" y="7200"/>
                    <a:pt x="19663" y="7147"/>
                    <a:pt x="19693" y="7007"/>
                  </a:cubicBezTo>
                  <a:cubicBezTo>
                    <a:pt x="19818" y="6466"/>
                    <a:pt x="17215" y="3914"/>
                    <a:pt x="16800" y="3650"/>
                  </a:cubicBezTo>
                  <a:cubicBezTo>
                    <a:pt x="16710" y="3590"/>
                    <a:pt x="16574" y="3570"/>
                    <a:pt x="16416" y="3570"/>
                  </a:cubicBezTo>
                  <a:cubicBezTo>
                    <a:pt x="16099" y="3570"/>
                    <a:pt x="15691" y="3651"/>
                    <a:pt x="15376" y="3651"/>
                  </a:cubicBezTo>
                  <a:cubicBezTo>
                    <a:pt x="15154" y="3651"/>
                    <a:pt x="14979" y="3611"/>
                    <a:pt x="14914" y="3474"/>
                  </a:cubicBezTo>
                  <a:cubicBezTo>
                    <a:pt x="14738" y="3071"/>
                    <a:pt x="16222" y="3222"/>
                    <a:pt x="16247" y="2958"/>
                  </a:cubicBezTo>
                  <a:cubicBezTo>
                    <a:pt x="16285" y="2694"/>
                    <a:pt x="13606" y="1223"/>
                    <a:pt x="13015" y="1160"/>
                  </a:cubicBezTo>
                  <a:cubicBezTo>
                    <a:pt x="13004" y="1158"/>
                    <a:pt x="12991" y="1158"/>
                    <a:pt x="12978" y="1158"/>
                  </a:cubicBezTo>
                  <a:cubicBezTo>
                    <a:pt x="12320" y="1158"/>
                    <a:pt x="9777" y="2903"/>
                    <a:pt x="9223" y="2903"/>
                  </a:cubicBezTo>
                  <a:cubicBezTo>
                    <a:pt x="9202" y="2903"/>
                    <a:pt x="9183" y="2901"/>
                    <a:pt x="9168" y="2895"/>
                  </a:cubicBezTo>
                  <a:cubicBezTo>
                    <a:pt x="8740" y="2732"/>
                    <a:pt x="11582" y="1198"/>
                    <a:pt x="11657" y="1034"/>
                  </a:cubicBezTo>
                  <a:cubicBezTo>
                    <a:pt x="11745" y="883"/>
                    <a:pt x="9884" y="632"/>
                    <a:pt x="8866" y="594"/>
                  </a:cubicBezTo>
                  <a:cubicBezTo>
                    <a:pt x="8863" y="594"/>
                    <a:pt x="8860" y="594"/>
                    <a:pt x="8857" y="594"/>
                  </a:cubicBezTo>
                  <a:cubicBezTo>
                    <a:pt x="7925" y="594"/>
                    <a:pt x="6336" y="2608"/>
                    <a:pt x="5647" y="3235"/>
                  </a:cubicBezTo>
                  <a:cubicBezTo>
                    <a:pt x="5236" y="3615"/>
                    <a:pt x="4803" y="3848"/>
                    <a:pt x="4452" y="3848"/>
                  </a:cubicBezTo>
                  <a:cubicBezTo>
                    <a:pt x="4222" y="3848"/>
                    <a:pt x="4028" y="3748"/>
                    <a:pt x="3899" y="3524"/>
                  </a:cubicBezTo>
                  <a:cubicBezTo>
                    <a:pt x="3521" y="2895"/>
                    <a:pt x="7181" y="820"/>
                    <a:pt x="7218" y="493"/>
                  </a:cubicBezTo>
                  <a:cubicBezTo>
                    <a:pt x="7244" y="154"/>
                    <a:pt x="4829" y="66"/>
                    <a:pt x="4276" y="3"/>
                  </a:cubicBezTo>
                  <a:cubicBezTo>
                    <a:pt x="4262" y="1"/>
                    <a:pt x="4247" y="1"/>
                    <a:pt x="4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4"/>
            <p:cNvSpPr/>
            <p:nvPr/>
          </p:nvSpPr>
          <p:spPr>
            <a:xfrm rot="1411354" flipH="1">
              <a:off x="5258503" y="3436005"/>
              <a:ext cx="1202621" cy="519758"/>
            </a:xfrm>
            <a:custGeom>
              <a:avLst/>
              <a:gdLst/>
              <a:ahLst/>
              <a:cxnLst/>
              <a:rect l="l" t="t" r="r" b="b"/>
              <a:pathLst>
                <a:path w="17858" h="7718" extrusionOk="0">
                  <a:moveTo>
                    <a:pt x="3671" y="0"/>
                  </a:moveTo>
                  <a:cubicBezTo>
                    <a:pt x="3513" y="0"/>
                    <a:pt x="3365" y="12"/>
                    <a:pt x="3245" y="37"/>
                  </a:cubicBezTo>
                  <a:cubicBezTo>
                    <a:pt x="2616" y="162"/>
                    <a:pt x="1673" y="1106"/>
                    <a:pt x="1007" y="2225"/>
                  </a:cubicBezTo>
                  <a:cubicBezTo>
                    <a:pt x="1" y="3922"/>
                    <a:pt x="755" y="4450"/>
                    <a:pt x="1133" y="4941"/>
                  </a:cubicBezTo>
                  <a:cubicBezTo>
                    <a:pt x="1133" y="4941"/>
                    <a:pt x="1636" y="6953"/>
                    <a:pt x="2880" y="7368"/>
                  </a:cubicBezTo>
                  <a:cubicBezTo>
                    <a:pt x="3272" y="7494"/>
                    <a:pt x="3641" y="7546"/>
                    <a:pt x="3957" y="7546"/>
                  </a:cubicBezTo>
                  <a:cubicBezTo>
                    <a:pt x="4645" y="7546"/>
                    <a:pt x="5081" y="7299"/>
                    <a:pt x="4943" y="7041"/>
                  </a:cubicBezTo>
                  <a:cubicBezTo>
                    <a:pt x="4729" y="6676"/>
                    <a:pt x="4980" y="5381"/>
                    <a:pt x="5597" y="5180"/>
                  </a:cubicBezTo>
                  <a:cubicBezTo>
                    <a:pt x="5622" y="5172"/>
                    <a:pt x="5650" y="5168"/>
                    <a:pt x="5681" y="5168"/>
                  </a:cubicBezTo>
                  <a:cubicBezTo>
                    <a:pt x="6419" y="5168"/>
                    <a:pt x="8703" y="7392"/>
                    <a:pt x="9608" y="7670"/>
                  </a:cubicBezTo>
                  <a:cubicBezTo>
                    <a:pt x="9720" y="7702"/>
                    <a:pt x="9827" y="7717"/>
                    <a:pt x="9928" y="7717"/>
                  </a:cubicBezTo>
                  <a:cubicBezTo>
                    <a:pt x="10680" y="7717"/>
                    <a:pt x="11130" y="6896"/>
                    <a:pt x="11130" y="6475"/>
                  </a:cubicBezTo>
                  <a:cubicBezTo>
                    <a:pt x="11130" y="5985"/>
                    <a:pt x="9030" y="4815"/>
                    <a:pt x="8740" y="4287"/>
                  </a:cubicBezTo>
                  <a:cubicBezTo>
                    <a:pt x="8439" y="3746"/>
                    <a:pt x="9558" y="3671"/>
                    <a:pt x="11255" y="3671"/>
                  </a:cubicBezTo>
                  <a:cubicBezTo>
                    <a:pt x="12953" y="3671"/>
                    <a:pt x="13368" y="4124"/>
                    <a:pt x="13569" y="4589"/>
                  </a:cubicBezTo>
                  <a:cubicBezTo>
                    <a:pt x="13748" y="4981"/>
                    <a:pt x="14207" y="5903"/>
                    <a:pt x="14741" y="5903"/>
                  </a:cubicBezTo>
                  <a:cubicBezTo>
                    <a:pt x="14806" y="5903"/>
                    <a:pt x="14873" y="5889"/>
                    <a:pt x="14940" y="5859"/>
                  </a:cubicBezTo>
                  <a:cubicBezTo>
                    <a:pt x="15048" y="5807"/>
                    <a:pt x="15206" y="5787"/>
                    <a:pt x="15394" y="5787"/>
                  </a:cubicBezTo>
                  <a:cubicBezTo>
                    <a:pt x="16071" y="5787"/>
                    <a:pt x="17128" y="6051"/>
                    <a:pt x="17574" y="6051"/>
                  </a:cubicBezTo>
                  <a:cubicBezTo>
                    <a:pt x="17693" y="6051"/>
                    <a:pt x="17769" y="6032"/>
                    <a:pt x="17782" y="5985"/>
                  </a:cubicBezTo>
                  <a:cubicBezTo>
                    <a:pt x="17857" y="5695"/>
                    <a:pt x="17077" y="4614"/>
                    <a:pt x="16537" y="3998"/>
                  </a:cubicBezTo>
                  <a:cubicBezTo>
                    <a:pt x="16261" y="3690"/>
                    <a:pt x="15859" y="3605"/>
                    <a:pt x="15458" y="3605"/>
                  </a:cubicBezTo>
                  <a:cubicBezTo>
                    <a:pt x="15073" y="3605"/>
                    <a:pt x="14689" y="3684"/>
                    <a:pt x="14424" y="3721"/>
                  </a:cubicBezTo>
                  <a:cubicBezTo>
                    <a:pt x="14401" y="3724"/>
                    <a:pt x="14378" y="3726"/>
                    <a:pt x="14355" y="3726"/>
                  </a:cubicBezTo>
                  <a:cubicBezTo>
                    <a:pt x="13847" y="3726"/>
                    <a:pt x="13318" y="2963"/>
                    <a:pt x="13318" y="2602"/>
                  </a:cubicBezTo>
                  <a:cubicBezTo>
                    <a:pt x="13318" y="2237"/>
                    <a:pt x="12198" y="1609"/>
                    <a:pt x="11331" y="1533"/>
                  </a:cubicBezTo>
                  <a:cubicBezTo>
                    <a:pt x="11306" y="1531"/>
                    <a:pt x="11282" y="1530"/>
                    <a:pt x="11258" y="1530"/>
                  </a:cubicBezTo>
                  <a:cubicBezTo>
                    <a:pt x="10444" y="1530"/>
                    <a:pt x="9915" y="2731"/>
                    <a:pt x="9231" y="2853"/>
                  </a:cubicBezTo>
                  <a:cubicBezTo>
                    <a:pt x="8948" y="2904"/>
                    <a:pt x="8683" y="2952"/>
                    <a:pt x="8471" y="2952"/>
                  </a:cubicBezTo>
                  <a:cubicBezTo>
                    <a:pt x="8155" y="2952"/>
                    <a:pt x="7956" y="2845"/>
                    <a:pt x="7986" y="2476"/>
                  </a:cubicBezTo>
                  <a:cubicBezTo>
                    <a:pt x="8036" y="1860"/>
                    <a:pt x="8690" y="502"/>
                    <a:pt x="8036" y="502"/>
                  </a:cubicBezTo>
                  <a:cubicBezTo>
                    <a:pt x="7370" y="502"/>
                    <a:pt x="6753" y="1609"/>
                    <a:pt x="6250" y="2426"/>
                  </a:cubicBezTo>
                  <a:cubicBezTo>
                    <a:pt x="5916" y="3000"/>
                    <a:pt x="5127" y="3609"/>
                    <a:pt x="4157" y="3609"/>
                  </a:cubicBezTo>
                  <a:cubicBezTo>
                    <a:pt x="3703" y="3609"/>
                    <a:pt x="3210" y="3475"/>
                    <a:pt x="2704" y="3143"/>
                  </a:cubicBezTo>
                  <a:cubicBezTo>
                    <a:pt x="1711" y="2476"/>
                    <a:pt x="4767" y="779"/>
                    <a:pt x="4968" y="452"/>
                  </a:cubicBezTo>
                  <a:cubicBezTo>
                    <a:pt x="5129" y="190"/>
                    <a:pt x="4313" y="0"/>
                    <a:pt x="3671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4"/>
            <p:cNvSpPr/>
            <p:nvPr/>
          </p:nvSpPr>
          <p:spPr>
            <a:xfrm rot="1411354" flipH="1">
              <a:off x="5292482" y="3689456"/>
              <a:ext cx="1322829" cy="361298"/>
            </a:xfrm>
            <a:custGeom>
              <a:avLst/>
              <a:gdLst/>
              <a:ahLst/>
              <a:cxnLst/>
              <a:rect l="l" t="t" r="r" b="b"/>
              <a:pathLst>
                <a:path w="19643" h="5365" extrusionOk="0">
                  <a:moveTo>
                    <a:pt x="12210" y="1"/>
                  </a:moveTo>
                  <a:cubicBezTo>
                    <a:pt x="11883" y="1"/>
                    <a:pt x="11569" y="39"/>
                    <a:pt x="11242" y="51"/>
                  </a:cubicBezTo>
                  <a:cubicBezTo>
                    <a:pt x="11079" y="51"/>
                    <a:pt x="10903" y="76"/>
                    <a:pt x="10752" y="101"/>
                  </a:cubicBezTo>
                  <a:cubicBezTo>
                    <a:pt x="10588" y="127"/>
                    <a:pt x="10425" y="139"/>
                    <a:pt x="10261" y="164"/>
                  </a:cubicBezTo>
                  <a:cubicBezTo>
                    <a:pt x="10186" y="177"/>
                    <a:pt x="10110" y="177"/>
                    <a:pt x="10010" y="189"/>
                  </a:cubicBezTo>
                  <a:lnTo>
                    <a:pt x="9771" y="240"/>
                  </a:lnTo>
                  <a:lnTo>
                    <a:pt x="9293" y="328"/>
                  </a:lnTo>
                  <a:lnTo>
                    <a:pt x="8803" y="428"/>
                  </a:lnTo>
                  <a:cubicBezTo>
                    <a:pt x="8627" y="479"/>
                    <a:pt x="8476" y="516"/>
                    <a:pt x="8312" y="554"/>
                  </a:cubicBezTo>
                  <a:cubicBezTo>
                    <a:pt x="8149" y="604"/>
                    <a:pt x="7985" y="630"/>
                    <a:pt x="7834" y="680"/>
                  </a:cubicBezTo>
                  <a:lnTo>
                    <a:pt x="7595" y="743"/>
                  </a:lnTo>
                  <a:lnTo>
                    <a:pt x="7357" y="818"/>
                  </a:lnTo>
                  <a:cubicBezTo>
                    <a:pt x="7042" y="919"/>
                    <a:pt x="6728" y="994"/>
                    <a:pt x="6426" y="1107"/>
                  </a:cubicBezTo>
                  <a:cubicBezTo>
                    <a:pt x="6137" y="1221"/>
                    <a:pt x="5835" y="1321"/>
                    <a:pt x="5546" y="1434"/>
                  </a:cubicBezTo>
                  <a:cubicBezTo>
                    <a:pt x="5269" y="1560"/>
                    <a:pt x="4980" y="1673"/>
                    <a:pt x="4716" y="1799"/>
                  </a:cubicBezTo>
                  <a:cubicBezTo>
                    <a:pt x="4452" y="1925"/>
                    <a:pt x="4188" y="2063"/>
                    <a:pt x="3936" y="2189"/>
                  </a:cubicBezTo>
                  <a:cubicBezTo>
                    <a:pt x="3433" y="2453"/>
                    <a:pt x="2955" y="2742"/>
                    <a:pt x="2553" y="3006"/>
                  </a:cubicBezTo>
                  <a:cubicBezTo>
                    <a:pt x="1710" y="3534"/>
                    <a:pt x="1082" y="4088"/>
                    <a:pt x="667" y="4477"/>
                  </a:cubicBezTo>
                  <a:cubicBezTo>
                    <a:pt x="440" y="4691"/>
                    <a:pt x="302" y="4867"/>
                    <a:pt x="189" y="4968"/>
                  </a:cubicBezTo>
                  <a:cubicBezTo>
                    <a:pt x="139" y="5031"/>
                    <a:pt x="113" y="5081"/>
                    <a:pt x="76" y="5106"/>
                  </a:cubicBezTo>
                  <a:lnTo>
                    <a:pt x="38" y="5156"/>
                  </a:lnTo>
                  <a:cubicBezTo>
                    <a:pt x="0" y="5207"/>
                    <a:pt x="0" y="5282"/>
                    <a:pt x="51" y="5333"/>
                  </a:cubicBezTo>
                  <a:cubicBezTo>
                    <a:pt x="73" y="5355"/>
                    <a:pt x="99" y="5365"/>
                    <a:pt x="127" y="5365"/>
                  </a:cubicBezTo>
                  <a:cubicBezTo>
                    <a:pt x="162" y="5365"/>
                    <a:pt x="198" y="5348"/>
                    <a:pt x="227" y="5320"/>
                  </a:cubicBezTo>
                  <a:cubicBezTo>
                    <a:pt x="227" y="5320"/>
                    <a:pt x="227" y="5295"/>
                    <a:pt x="252" y="5270"/>
                  </a:cubicBezTo>
                  <a:cubicBezTo>
                    <a:pt x="264" y="5232"/>
                    <a:pt x="315" y="5194"/>
                    <a:pt x="365" y="5144"/>
                  </a:cubicBezTo>
                  <a:cubicBezTo>
                    <a:pt x="453" y="5043"/>
                    <a:pt x="629" y="4892"/>
                    <a:pt x="830" y="4704"/>
                  </a:cubicBezTo>
                  <a:cubicBezTo>
                    <a:pt x="1044" y="4515"/>
                    <a:pt x="1308" y="4289"/>
                    <a:pt x="1622" y="4062"/>
                  </a:cubicBezTo>
                  <a:cubicBezTo>
                    <a:pt x="1937" y="3824"/>
                    <a:pt x="2301" y="3572"/>
                    <a:pt x="2704" y="3321"/>
                  </a:cubicBezTo>
                  <a:cubicBezTo>
                    <a:pt x="3119" y="3069"/>
                    <a:pt x="3571" y="2818"/>
                    <a:pt x="4074" y="2566"/>
                  </a:cubicBezTo>
                  <a:cubicBezTo>
                    <a:pt x="4326" y="2453"/>
                    <a:pt x="4577" y="2315"/>
                    <a:pt x="4842" y="2201"/>
                  </a:cubicBezTo>
                  <a:cubicBezTo>
                    <a:pt x="5106" y="2088"/>
                    <a:pt x="5382" y="1962"/>
                    <a:pt x="5659" y="1862"/>
                  </a:cubicBezTo>
                  <a:cubicBezTo>
                    <a:pt x="5948" y="1749"/>
                    <a:pt x="6225" y="1648"/>
                    <a:pt x="6527" y="1547"/>
                  </a:cubicBezTo>
                  <a:cubicBezTo>
                    <a:pt x="6803" y="1434"/>
                    <a:pt x="7118" y="1359"/>
                    <a:pt x="7419" y="1258"/>
                  </a:cubicBezTo>
                  <a:lnTo>
                    <a:pt x="7658" y="1195"/>
                  </a:lnTo>
                  <a:lnTo>
                    <a:pt x="7897" y="1133"/>
                  </a:lnTo>
                  <a:cubicBezTo>
                    <a:pt x="8048" y="1107"/>
                    <a:pt x="8212" y="1057"/>
                    <a:pt x="8362" y="1019"/>
                  </a:cubicBezTo>
                  <a:lnTo>
                    <a:pt x="8840" y="919"/>
                  </a:lnTo>
                  <a:lnTo>
                    <a:pt x="9318" y="831"/>
                  </a:lnTo>
                  <a:lnTo>
                    <a:pt x="9809" y="743"/>
                  </a:lnTo>
                  <a:lnTo>
                    <a:pt x="10048" y="692"/>
                  </a:lnTo>
                  <a:cubicBezTo>
                    <a:pt x="10110" y="680"/>
                    <a:pt x="10198" y="680"/>
                    <a:pt x="10286" y="667"/>
                  </a:cubicBezTo>
                  <a:cubicBezTo>
                    <a:pt x="10437" y="655"/>
                    <a:pt x="10601" y="617"/>
                    <a:pt x="10752" y="604"/>
                  </a:cubicBezTo>
                  <a:cubicBezTo>
                    <a:pt x="10915" y="579"/>
                    <a:pt x="11066" y="554"/>
                    <a:pt x="11230" y="554"/>
                  </a:cubicBezTo>
                  <a:cubicBezTo>
                    <a:pt x="11544" y="542"/>
                    <a:pt x="11858" y="504"/>
                    <a:pt x="12173" y="504"/>
                  </a:cubicBezTo>
                  <a:cubicBezTo>
                    <a:pt x="12365" y="504"/>
                    <a:pt x="12569" y="498"/>
                    <a:pt x="12773" y="498"/>
                  </a:cubicBezTo>
                  <a:cubicBezTo>
                    <a:pt x="12875" y="498"/>
                    <a:pt x="12977" y="500"/>
                    <a:pt x="13078" y="504"/>
                  </a:cubicBezTo>
                  <a:cubicBezTo>
                    <a:pt x="13682" y="516"/>
                    <a:pt x="14260" y="567"/>
                    <a:pt x="14813" y="642"/>
                  </a:cubicBezTo>
                  <a:cubicBezTo>
                    <a:pt x="15354" y="730"/>
                    <a:pt x="15882" y="818"/>
                    <a:pt x="16347" y="931"/>
                  </a:cubicBezTo>
                  <a:cubicBezTo>
                    <a:pt x="16586" y="982"/>
                    <a:pt x="16825" y="1045"/>
                    <a:pt x="17027" y="1107"/>
                  </a:cubicBezTo>
                  <a:cubicBezTo>
                    <a:pt x="17140" y="1120"/>
                    <a:pt x="17240" y="1145"/>
                    <a:pt x="17341" y="1183"/>
                  </a:cubicBezTo>
                  <a:lnTo>
                    <a:pt x="17618" y="1283"/>
                  </a:lnTo>
                  <a:cubicBezTo>
                    <a:pt x="17995" y="1409"/>
                    <a:pt x="18309" y="1510"/>
                    <a:pt x="18586" y="1623"/>
                  </a:cubicBezTo>
                  <a:cubicBezTo>
                    <a:pt x="18837" y="1724"/>
                    <a:pt x="19039" y="1812"/>
                    <a:pt x="19177" y="1874"/>
                  </a:cubicBezTo>
                  <a:cubicBezTo>
                    <a:pt x="19303" y="1937"/>
                    <a:pt x="19378" y="1975"/>
                    <a:pt x="19378" y="1975"/>
                  </a:cubicBezTo>
                  <a:cubicBezTo>
                    <a:pt x="19390" y="1981"/>
                    <a:pt x="19404" y="1984"/>
                    <a:pt x="19419" y="1984"/>
                  </a:cubicBezTo>
                  <a:cubicBezTo>
                    <a:pt x="19467" y="1984"/>
                    <a:pt x="19531" y="1954"/>
                    <a:pt x="19617" y="1887"/>
                  </a:cubicBezTo>
                  <a:cubicBezTo>
                    <a:pt x="19642" y="1824"/>
                    <a:pt x="19630" y="1749"/>
                    <a:pt x="19567" y="1711"/>
                  </a:cubicBezTo>
                  <a:cubicBezTo>
                    <a:pt x="19567" y="1711"/>
                    <a:pt x="19504" y="1686"/>
                    <a:pt x="19365" y="1610"/>
                  </a:cubicBezTo>
                  <a:cubicBezTo>
                    <a:pt x="19240" y="1522"/>
                    <a:pt x="19039" y="1422"/>
                    <a:pt x="18762" y="1309"/>
                  </a:cubicBezTo>
                  <a:cubicBezTo>
                    <a:pt x="18498" y="1183"/>
                    <a:pt x="18171" y="1057"/>
                    <a:pt x="17794" y="919"/>
                  </a:cubicBezTo>
                  <a:cubicBezTo>
                    <a:pt x="17693" y="881"/>
                    <a:pt x="17592" y="831"/>
                    <a:pt x="17492" y="806"/>
                  </a:cubicBezTo>
                  <a:cubicBezTo>
                    <a:pt x="17404" y="768"/>
                    <a:pt x="17291" y="743"/>
                    <a:pt x="17177" y="705"/>
                  </a:cubicBezTo>
                  <a:cubicBezTo>
                    <a:pt x="16976" y="642"/>
                    <a:pt x="16737" y="579"/>
                    <a:pt x="16498" y="516"/>
                  </a:cubicBezTo>
                  <a:cubicBezTo>
                    <a:pt x="16021" y="391"/>
                    <a:pt x="15492" y="290"/>
                    <a:pt x="14927" y="189"/>
                  </a:cubicBezTo>
                  <a:cubicBezTo>
                    <a:pt x="14876" y="189"/>
                    <a:pt x="14801" y="177"/>
                    <a:pt x="14725" y="164"/>
                  </a:cubicBezTo>
                  <a:cubicBezTo>
                    <a:pt x="14650" y="139"/>
                    <a:pt x="14587" y="139"/>
                    <a:pt x="14512" y="127"/>
                  </a:cubicBezTo>
                  <a:cubicBezTo>
                    <a:pt x="14361" y="114"/>
                    <a:pt x="14210" y="101"/>
                    <a:pt x="14071" y="76"/>
                  </a:cubicBezTo>
                  <a:cubicBezTo>
                    <a:pt x="13908" y="64"/>
                    <a:pt x="13770" y="64"/>
                    <a:pt x="13606" y="51"/>
                  </a:cubicBezTo>
                  <a:cubicBezTo>
                    <a:pt x="13468" y="39"/>
                    <a:pt x="13317" y="39"/>
                    <a:pt x="13153" y="13"/>
                  </a:cubicBezTo>
                  <a:cubicBezTo>
                    <a:pt x="12839" y="1"/>
                    <a:pt x="12525" y="1"/>
                    <a:pt x="1221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4"/>
            <p:cNvSpPr/>
            <p:nvPr/>
          </p:nvSpPr>
          <p:spPr>
            <a:xfrm rot="1411354" flipH="1">
              <a:off x="5877724" y="3500076"/>
              <a:ext cx="225332" cy="228699"/>
            </a:xfrm>
            <a:custGeom>
              <a:avLst/>
              <a:gdLst/>
              <a:ahLst/>
              <a:cxnLst/>
              <a:rect l="l" t="t" r="r" b="b"/>
              <a:pathLst>
                <a:path w="3346" h="3396" extrusionOk="0">
                  <a:moveTo>
                    <a:pt x="3221" y="1"/>
                  </a:moveTo>
                  <a:cubicBezTo>
                    <a:pt x="3203" y="1"/>
                    <a:pt x="3185" y="4"/>
                    <a:pt x="3169" y="10"/>
                  </a:cubicBezTo>
                  <a:cubicBezTo>
                    <a:pt x="3169" y="10"/>
                    <a:pt x="2905" y="123"/>
                    <a:pt x="2540" y="362"/>
                  </a:cubicBezTo>
                  <a:cubicBezTo>
                    <a:pt x="2352" y="475"/>
                    <a:pt x="2151" y="614"/>
                    <a:pt x="1949" y="790"/>
                  </a:cubicBezTo>
                  <a:cubicBezTo>
                    <a:pt x="1836" y="865"/>
                    <a:pt x="1748" y="953"/>
                    <a:pt x="1635" y="1054"/>
                  </a:cubicBezTo>
                  <a:cubicBezTo>
                    <a:pt x="1522" y="1167"/>
                    <a:pt x="1409" y="1243"/>
                    <a:pt x="1321" y="1356"/>
                  </a:cubicBezTo>
                  <a:cubicBezTo>
                    <a:pt x="1119" y="1557"/>
                    <a:pt x="906" y="1758"/>
                    <a:pt x="755" y="1984"/>
                  </a:cubicBezTo>
                  <a:cubicBezTo>
                    <a:pt x="654" y="2085"/>
                    <a:pt x="579" y="2186"/>
                    <a:pt x="516" y="2299"/>
                  </a:cubicBezTo>
                  <a:cubicBezTo>
                    <a:pt x="453" y="2399"/>
                    <a:pt x="378" y="2500"/>
                    <a:pt x="327" y="2588"/>
                  </a:cubicBezTo>
                  <a:cubicBezTo>
                    <a:pt x="277" y="2689"/>
                    <a:pt x="239" y="2764"/>
                    <a:pt x="189" y="2840"/>
                  </a:cubicBezTo>
                  <a:cubicBezTo>
                    <a:pt x="151" y="2928"/>
                    <a:pt x="126" y="2990"/>
                    <a:pt x="88" y="3053"/>
                  </a:cubicBezTo>
                  <a:cubicBezTo>
                    <a:pt x="51" y="3154"/>
                    <a:pt x="13" y="3217"/>
                    <a:pt x="13" y="3217"/>
                  </a:cubicBezTo>
                  <a:cubicBezTo>
                    <a:pt x="0" y="3280"/>
                    <a:pt x="13" y="3343"/>
                    <a:pt x="63" y="3380"/>
                  </a:cubicBezTo>
                  <a:cubicBezTo>
                    <a:pt x="83" y="3390"/>
                    <a:pt x="106" y="3396"/>
                    <a:pt x="130" y="3396"/>
                  </a:cubicBezTo>
                  <a:cubicBezTo>
                    <a:pt x="168" y="3396"/>
                    <a:pt x="208" y="3381"/>
                    <a:pt x="239" y="3343"/>
                  </a:cubicBezTo>
                  <a:cubicBezTo>
                    <a:pt x="239" y="3343"/>
                    <a:pt x="264" y="3280"/>
                    <a:pt x="340" y="3192"/>
                  </a:cubicBezTo>
                  <a:cubicBezTo>
                    <a:pt x="378" y="3141"/>
                    <a:pt x="428" y="3078"/>
                    <a:pt x="466" y="3016"/>
                  </a:cubicBezTo>
                  <a:cubicBezTo>
                    <a:pt x="516" y="2953"/>
                    <a:pt x="579" y="2877"/>
                    <a:pt x="642" y="2802"/>
                  </a:cubicBezTo>
                  <a:cubicBezTo>
                    <a:pt x="704" y="2714"/>
                    <a:pt x="767" y="2638"/>
                    <a:pt x="843" y="2550"/>
                  </a:cubicBezTo>
                  <a:cubicBezTo>
                    <a:pt x="906" y="2450"/>
                    <a:pt x="1006" y="2362"/>
                    <a:pt x="1082" y="2261"/>
                  </a:cubicBezTo>
                  <a:cubicBezTo>
                    <a:pt x="1157" y="2173"/>
                    <a:pt x="1258" y="2072"/>
                    <a:pt x="1346" y="1984"/>
                  </a:cubicBezTo>
                  <a:lnTo>
                    <a:pt x="1635" y="1695"/>
                  </a:lnTo>
                  <a:cubicBezTo>
                    <a:pt x="1824" y="1507"/>
                    <a:pt x="2025" y="1318"/>
                    <a:pt x="2213" y="1142"/>
                  </a:cubicBezTo>
                  <a:cubicBezTo>
                    <a:pt x="2327" y="1054"/>
                    <a:pt x="2402" y="978"/>
                    <a:pt x="2503" y="890"/>
                  </a:cubicBezTo>
                  <a:cubicBezTo>
                    <a:pt x="2591" y="815"/>
                    <a:pt x="2666" y="740"/>
                    <a:pt x="2754" y="677"/>
                  </a:cubicBezTo>
                  <a:cubicBezTo>
                    <a:pt x="3069" y="413"/>
                    <a:pt x="3270" y="237"/>
                    <a:pt x="3270" y="237"/>
                  </a:cubicBezTo>
                  <a:cubicBezTo>
                    <a:pt x="3307" y="199"/>
                    <a:pt x="3333" y="136"/>
                    <a:pt x="3345" y="73"/>
                  </a:cubicBezTo>
                  <a:cubicBezTo>
                    <a:pt x="3327" y="26"/>
                    <a:pt x="3273" y="1"/>
                    <a:pt x="3221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4"/>
            <p:cNvSpPr/>
            <p:nvPr/>
          </p:nvSpPr>
          <p:spPr>
            <a:xfrm rot="1411354" flipH="1">
              <a:off x="5649811" y="3692592"/>
              <a:ext cx="423456" cy="257522"/>
            </a:xfrm>
            <a:custGeom>
              <a:avLst/>
              <a:gdLst/>
              <a:ahLst/>
              <a:cxnLst/>
              <a:rect l="l" t="t" r="r" b="b"/>
              <a:pathLst>
                <a:path w="6288" h="3824" extrusionOk="0">
                  <a:moveTo>
                    <a:pt x="126" y="1"/>
                  </a:moveTo>
                  <a:cubicBezTo>
                    <a:pt x="63" y="1"/>
                    <a:pt x="13" y="38"/>
                    <a:pt x="0" y="101"/>
                  </a:cubicBezTo>
                  <a:cubicBezTo>
                    <a:pt x="0" y="164"/>
                    <a:pt x="38" y="227"/>
                    <a:pt x="101" y="240"/>
                  </a:cubicBezTo>
                  <a:cubicBezTo>
                    <a:pt x="101" y="240"/>
                    <a:pt x="214" y="265"/>
                    <a:pt x="403" y="290"/>
                  </a:cubicBezTo>
                  <a:cubicBezTo>
                    <a:pt x="503" y="315"/>
                    <a:pt x="604" y="340"/>
                    <a:pt x="730" y="365"/>
                  </a:cubicBezTo>
                  <a:cubicBezTo>
                    <a:pt x="855" y="403"/>
                    <a:pt x="1006" y="453"/>
                    <a:pt x="1157" y="491"/>
                  </a:cubicBezTo>
                  <a:cubicBezTo>
                    <a:pt x="1321" y="541"/>
                    <a:pt x="1471" y="604"/>
                    <a:pt x="1647" y="680"/>
                  </a:cubicBezTo>
                  <a:cubicBezTo>
                    <a:pt x="1824" y="768"/>
                    <a:pt x="1987" y="843"/>
                    <a:pt x="2176" y="944"/>
                  </a:cubicBezTo>
                  <a:cubicBezTo>
                    <a:pt x="2352" y="1032"/>
                    <a:pt x="2540" y="1145"/>
                    <a:pt x="2729" y="1258"/>
                  </a:cubicBezTo>
                  <a:cubicBezTo>
                    <a:pt x="2918" y="1359"/>
                    <a:pt x="3094" y="1472"/>
                    <a:pt x="3282" y="1598"/>
                  </a:cubicBezTo>
                  <a:cubicBezTo>
                    <a:pt x="3647" y="1837"/>
                    <a:pt x="4012" y="2101"/>
                    <a:pt x="4338" y="2352"/>
                  </a:cubicBezTo>
                  <a:cubicBezTo>
                    <a:pt x="4653" y="2604"/>
                    <a:pt x="4967" y="2855"/>
                    <a:pt x="5219" y="3056"/>
                  </a:cubicBezTo>
                  <a:cubicBezTo>
                    <a:pt x="5470" y="3283"/>
                    <a:pt x="5684" y="3459"/>
                    <a:pt x="5822" y="3584"/>
                  </a:cubicBezTo>
                  <a:cubicBezTo>
                    <a:pt x="5986" y="3710"/>
                    <a:pt x="6061" y="3786"/>
                    <a:pt x="6061" y="3786"/>
                  </a:cubicBezTo>
                  <a:cubicBezTo>
                    <a:pt x="6086" y="3811"/>
                    <a:pt x="6115" y="3823"/>
                    <a:pt x="6143" y="3823"/>
                  </a:cubicBezTo>
                  <a:cubicBezTo>
                    <a:pt x="6171" y="3823"/>
                    <a:pt x="6200" y="3811"/>
                    <a:pt x="6225" y="3786"/>
                  </a:cubicBezTo>
                  <a:cubicBezTo>
                    <a:pt x="6262" y="3735"/>
                    <a:pt x="6288" y="3660"/>
                    <a:pt x="6237" y="3610"/>
                  </a:cubicBezTo>
                  <a:cubicBezTo>
                    <a:pt x="6237" y="3610"/>
                    <a:pt x="6162" y="3522"/>
                    <a:pt x="6036" y="3371"/>
                  </a:cubicBezTo>
                  <a:cubicBezTo>
                    <a:pt x="5910" y="3220"/>
                    <a:pt x="5697" y="3019"/>
                    <a:pt x="5470" y="2780"/>
                  </a:cubicBezTo>
                  <a:cubicBezTo>
                    <a:pt x="5231" y="2541"/>
                    <a:pt x="4929" y="2277"/>
                    <a:pt x="4603" y="2013"/>
                  </a:cubicBezTo>
                  <a:cubicBezTo>
                    <a:pt x="4276" y="1723"/>
                    <a:pt x="3911" y="1459"/>
                    <a:pt x="3534" y="1208"/>
                  </a:cubicBezTo>
                  <a:cubicBezTo>
                    <a:pt x="3156" y="956"/>
                    <a:pt x="2767" y="730"/>
                    <a:pt x="2364" y="541"/>
                  </a:cubicBezTo>
                  <a:cubicBezTo>
                    <a:pt x="2176" y="453"/>
                    <a:pt x="1987" y="378"/>
                    <a:pt x="1798" y="315"/>
                  </a:cubicBezTo>
                  <a:cubicBezTo>
                    <a:pt x="1610" y="227"/>
                    <a:pt x="1446" y="189"/>
                    <a:pt x="1270" y="139"/>
                  </a:cubicBezTo>
                  <a:cubicBezTo>
                    <a:pt x="1094" y="89"/>
                    <a:pt x="943" y="64"/>
                    <a:pt x="792" y="38"/>
                  </a:cubicBezTo>
                  <a:cubicBezTo>
                    <a:pt x="654" y="13"/>
                    <a:pt x="528" y="13"/>
                    <a:pt x="44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4"/>
            <p:cNvSpPr/>
            <p:nvPr/>
          </p:nvSpPr>
          <p:spPr>
            <a:xfrm rot="1411354" flipH="1">
              <a:off x="6200181" y="3617689"/>
              <a:ext cx="148223" cy="320825"/>
            </a:xfrm>
            <a:custGeom>
              <a:avLst/>
              <a:gdLst/>
              <a:ahLst/>
              <a:cxnLst/>
              <a:rect l="l" t="t" r="r" b="b"/>
              <a:pathLst>
                <a:path w="2201" h="4764" extrusionOk="0">
                  <a:moveTo>
                    <a:pt x="2043" y="1"/>
                  </a:moveTo>
                  <a:cubicBezTo>
                    <a:pt x="2018" y="1"/>
                    <a:pt x="1994" y="8"/>
                    <a:pt x="1975" y="22"/>
                  </a:cubicBezTo>
                  <a:cubicBezTo>
                    <a:pt x="1975" y="22"/>
                    <a:pt x="1962" y="48"/>
                    <a:pt x="1937" y="60"/>
                  </a:cubicBezTo>
                  <a:cubicBezTo>
                    <a:pt x="1899" y="85"/>
                    <a:pt x="1849" y="123"/>
                    <a:pt x="1811" y="173"/>
                  </a:cubicBezTo>
                  <a:cubicBezTo>
                    <a:pt x="1711" y="261"/>
                    <a:pt x="1560" y="400"/>
                    <a:pt x="1396" y="588"/>
                  </a:cubicBezTo>
                  <a:cubicBezTo>
                    <a:pt x="1321" y="676"/>
                    <a:pt x="1220" y="777"/>
                    <a:pt x="1145" y="890"/>
                  </a:cubicBezTo>
                  <a:cubicBezTo>
                    <a:pt x="1069" y="1003"/>
                    <a:pt x="969" y="1129"/>
                    <a:pt x="893" y="1255"/>
                  </a:cubicBezTo>
                  <a:cubicBezTo>
                    <a:pt x="818" y="1393"/>
                    <a:pt x="742" y="1519"/>
                    <a:pt x="654" y="1657"/>
                  </a:cubicBezTo>
                  <a:cubicBezTo>
                    <a:pt x="579" y="1808"/>
                    <a:pt x="503" y="1946"/>
                    <a:pt x="441" y="2097"/>
                  </a:cubicBezTo>
                  <a:lnTo>
                    <a:pt x="340" y="2324"/>
                  </a:lnTo>
                  <a:cubicBezTo>
                    <a:pt x="315" y="2399"/>
                    <a:pt x="302" y="2475"/>
                    <a:pt x="264" y="2563"/>
                  </a:cubicBezTo>
                  <a:cubicBezTo>
                    <a:pt x="227" y="2713"/>
                    <a:pt x="176" y="2877"/>
                    <a:pt x="139" y="3015"/>
                  </a:cubicBezTo>
                  <a:cubicBezTo>
                    <a:pt x="101" y="3166"/>
                    <a:pt x="76" y="3317"/>
                    <a:pt x="63" y="3455"/>
                  </a:cubicBezTo>
                  <a:cubicBezTo>
                    <a:pt x="51" y="3531"/>
                    <a:pt x="51" y="3594"/>
                    <a:pt x="26" y="3657"/>
                  </a:cubicBezTo>
                  <a:cubicBezTo>
                    <a:pt x="13" y="3719"/>
                    <a:pt x="13" y="3782"/>
                    <a:pt x="13" y="3845"/>
                  </a:cubicBezTo>
                  <a:cubicBezTo>
                    <a:pt x="0" y="3971"/>
                    <a:pt x="0" y="4084"/>
                    <a:pt x="0" y="4172"/>
                  </a:cubicBezTo>
                  <a:cubicBezTo>
                    <a:pt x="0" y="4273"/>
                    <a:pt x="13" y="4348"/>
                    <a:pt x="13" y="4424"/>
                  </a:cubicBezTo>
                  <a:cubicBezTo>
                    <a:pt x="26" y="4575"/>
                    <a:pt x="26" y="4650"/>
                    <a:pt x="26" y="4650"/>
                  </a:cubicBezTo>
                  <a:cubicBezTo>
                    <a:pt x="26" y="4700"/>
                    <a:pt x="76" y="4763"/>
                    <a:pt x="139" y="4763"/>
                  </a:cubicBezTo>
                  <a:cubicBezTo>
                    <a:pt x="227" y="4763"/>
                    <a:pt x="264" y="4713"/>
                    <a:pt x="290" y="4650"/>
                  </a:cubicBezTo>
                  <a:lnTo>
                    <a:pt x="290" y="4637"/>
                  </a:lnTo>
                  <a:cubicBezTo>
                    <a:pt x="290" y="4637"/>
                    <a:pt x="302" y="4575"/>
                    <a:pt x="315" y="4424"/>
                  </a:cubicBezTo>
                  <a:cubicBezTo>
                    <a:pt x="327" y="4361"/>
                    <a:pt x="327" y="4285"/>
                    <a:pt x="353" y="4197"/>
                  </a:cubicBezTo>
                  <a:cubicBezTo>
                    <a:pt x="353" y="4097"/>
                    <a:pt x="378" y="3984"/>
                    <a:pt x="390" y="3883"/>
                  </a:cubicBezTo>
                  <a:cubicBezTo>
                    <a:pt x="415" y="3833"/>
                    <a:pt x="415" y="3770"/>
                    <a:pt x="428" y="3707"/>
                  </a:cubicBezTo>
                  <a:lnTo>
                    <a:pt x="478" y="3518"/>
                  </a:lnTo>
                  <a:cubicBezTo>
                    <a:pt x="503" y="3393"/>
                    <a:pt x="541" y="3267"/>
                    <a:pt x="579" y="3128"/>
                  </a:cubicBezTo>
                  <a:cubicBezTo>
                    <a:pt x="629" y="3003"/>
                    <a:pt x="667" y="2852"/>
                    <a:pt x="730" y="2713"/>
                  </a:cubicBezTo>
                  <a:cubicBezTo>
                    <a:pt x="755" y="2651"/>
                    <a:pt x="767" y="2588"/>
                    <a:pt x="805" y="2512"/>
                  </a:cubicBezTo>
                  <a:lnTo>
                    <a:pt x="893" y="2311"/>
                  </a:lnTo>
                  <a:cubicBezTo>
                    <a:pt x="944" y="2160"/>
                    <a:pt x="1019" y="2034"/>
                    <a:pt x="1082" y="1896"/>
                  </a:cubicBezTo>
                  <a:cubicBezTo>
                    <a:pt x="1145" y="1758"/>
                    <a:pt x="1233" y="1632"/>
                    <a:pt x="1296" y="1506"/>
                  </a:cubicBezTo>
                  <a:cubicBezTo>
                    <a:pt x="1371" y="1393"/>
                    <a:pt x="1434" y="1267"/>
                    <a:pt x="1509" y="1154"/>
                  </a:cubicBezTo>
                  <a:cubicBezTo>
                    <a:pt x="1572" y="1054"/>
                    <a:pt x="1648" y="940"/>
                    <a:pt x="1711" y="840"/>
                  </a:cubicBezTo>
                  <a:cubicBezTo>
                    <a:pt x="1836" y="651"/>
                    <a:pt x="1962" y="500"/>
                    <a:pt x="2050" y="387"/>
                  </a:cubicBezTo>
                  <a:cubicBezTo>
                    <a:pt x="2088" y="324"/>
                    <a:pt x="2126" y="299"/>
                    <a:pt x="2138" y="261"/>
                  </a:cubicBezTo>
                  <a:cubicBezTo>
                    <a:pt x="2151" y="236"/>
                    <a:pt x="2176" y="211"/>
                    <a:pt x="2176" y="211"/>
                  </a:cubicBezTo>
                  <a:cubicBezTo>
                    <a:pt x="2201" y="173"/>
                    <a:pt x="2201" y="111"/>
                    <a:pt x="2151" y="48"/>
                  </a:cubicBezTo>
                  <a:cubicBezTo>
                    <a:pt x="2120" y="17"/>
                    <a:pt x="2081" y="1"/>
                    <a:pt x="2043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4"/>
            <p:cNvSpPr/>
            <p:nvPr/>
          </p:nvSpPr>
          <p:spPr>
            <a:xfrm rot="1411354" flipH="1">
              <a:off x="5883251" y="3879782"/>
              <a:ext cx="379414" cy="278129"/>
            </a:xfrm>
            <a:custGeom>
              <a:avLst/>
              <a:gdLst/>
              <a:ahLst/>
              <a:cxnLst/>
              <a:rect l="l" t="t" r="r" b="b"/>
              <a:pathLst>
                <a:path w="5634" h="4130" extrusionOk="0">
                  <a:moveTo>
                    <a:pt x="113" y="0"/>
                  </a:moveTo>
                  <a:cubicBezTo>
                    <a:pt x="63" y="0"/>
                    <a:pt x="13" y="51"/>
                    <a:pt x="0" y="113"/>
                  </a:cubicBezTo>
                  <a:cubicBezTo>
                    <a:pt x="0" y="176"/>
                    <a:pt x="38" y="239"/>
                    <a:pt x="101" y="252"/>
                  </a:cubicBezTo>
                  <a:lnTo>
                    <a:pt x="113" y="252"/>
                  </a:lnTo>
                  <a:cubicBezTo>
                    <a:pt x="113" y="252"/>
                    <a:pt x="151" y="264"/>
                    <a:pt x="201" y="264"/>
                  </a:cubicBezTo>
                  <a:cubicBezTo>
                    <a:pt x="239" y="264"/>
                    <a:pt x="314" y="290"/>
                    <a:pt x="402" y="302"/>
                  </a:cubicBezTo>
                  <a:cubicBezTo>
                    <a:pt x="490" y="315"/>
                    <a:pt x="591" y="352"/>
                    <a:pt x="717" y="378"/>
                  </a:cubicBezTo>
                  <a:cubicBezTo>
                    <a:pt x="780" y="390"/>
                    <a:pt x="843" y="415"/>
                    <a:pt x="905" y="440"/>
                  </a:cubicBezTo>
                  <a:cubicBezTo>
                    <a:pt x="968" y="478"/>
                    <a:pt x="1044" y="491"/>
                    <a:pt x="1107" y="516"/>
                  </a:cubicBezTo>
                  <a:cubicBezTo>
                    <a:pt x="1396" y="642"/>
                    <a:pt x="1710" y="818"/>
                    <a:pt x="2037" y="1019"/>
                  </a:cubicBezTo>
                  <a:cubicBezTo>
                    <a:pt x="2201" y="1132"/>
                    <a:pt x="2364" y="1245"/>
                    <a:pt x="2528" y="1371"/>
                  </a:cubicBezTo>
                  <a:cubicBezTo>
                    <a:pt x="2678" y="1484"/>
                    <a:pt x="2855" y="1622"/>
                    <a:pt x="3005" y="1748"/>
                  </a:cubicBezTo>
                  <a:cubicBezTo>
                    <a:pt x="3659" y="2276"/>
                    <a:pt x="4250" y="2867"/>
                    <a:pt x="4690" y="3320"/>
                  </a:cubicBezTo>
                  <a:cubicBezTo>
                    <a:pt x="4917" y="3534"/>
                    <a:pt x="5105" y="3722"/>
                    <a:pt x="5231" y="3873"/>
                  </a:cubicBezTo>
                  <a:cubicBezTo>
                    <a:pt x="5344" y="4012"/>
                    <a:pt x="5420" y="4087"/>
                    <a:pt x="5420" y="4087"/>
                  </a:cubicBezTo>
                  <a:cubicBezTo>
                    <a:pt x="5433" y="4114"/>
                    <a:pt x="5464" y="4130"/>
                    <a:pt x="5494" y="4130"/>
                  </a:cubicBezTo>
                  <a:cubicBezTo>
                    <a:pt x="5520" y="4130"/>
                    <a:pt x="5546" y="4117"/>
                    <a:pt x="5558" y="4087"/>
                  </a:cubicBezTo>
                  <a:cubicBezTo>
                    <a:pt x="5621" y="4062"/>
                    <a:pt x="5634" y="3974"/>
                    <a:pt x="5608" y="3911"/>
                  </a:cubicBezTo>
                  <a:cubicBezTo>
                    <a:pt x="5608" y="3911"/>
                    <a:pt x="5546" y="3823"/>
                    <a:pt x="5432" y="3660"/>
                  </a:cubicBezTo>
                  <a:cubicBezTo>
                    <a:pt x="5319" y="3509"/>
                    <a:pt x="5168" y="3282"/>
                    <a:pt x="4967" y="3031"/>
                  </a:cubicBezTo>
                  <a:cubicBezTo>
                    <a:pt x="4753" y="2779"/>
                    <a:pt x="4502" y="2503"/>
                    <a:pt x="4225" y="2213"/>
                  </a:cubicBezTo>
                  <a:cubicBezTo>
                    <a:pt x="3961" y="1924"/>
                    <a:pt x="3622" y="1635"/>
                    <a:pt x="3295" y="1358"/>
                  </a:cubicBezTo>
                  <a:cubicBezTo>
                    <a:pt x="3119" y="1207"/>
                    <a:pt x="2955" y="1082"/>
                    <a:pt x="2779" y="956"/>
                  </a:cubicBezTo>
                  <a:cubicBezTo>
                    <a:pt x="2603" y="830"/>
                    <a:pt x="2414" y="730"/>
                    <a:pt x="2238" y="616"/>
                  </a:cubicBezTo>
                  <a:cubicBezTo>
                    <a:pt x="2050" y="516"/>
                    <a:pt x="1886" y="428"/>
                    <a:pt x="1710" y="352"/>
                  </a:cubicBezTo>
                  <a:cubicBezTo>
                    <a:pt x="1534" y="264"/>
                    <a:pt x="1358" y="202"/>
                    <a:pt x="1207" y="164"/>
                  </a:cubicBezTo>
                  <a:cubicBezTo>
                    <a:pt x="1132" y="126"/>
                    <a:pt x="1044" y="113"/>
                    <a:pt x="968" y="101"/>
                  </a:cubicBezTo>
                  <a:cubicBezTo>
                    <a:pt x="905" y="76"/>
                    <a:pt x="830" y="63"/>
                    <a:pt x="767" y="51"/>
                  </a:cubicBezTo>
                  <a:cubicBezTo>
                    <a:pt x="641" y="13"/>
                    <a:pt x="516" y="13"/>
                    <a:pt x="415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4"/>
            <p:cNvSpPr/>
            <p:nvPr/>
          </p:nvSpPr>
          <p:spPr>
            <a:xfrm rot="1411354" flipH="1">
              <a:off x="5613398" y="3468002"/>
              <a:ext cx="204994" cy="128289"/>
            </a:xfrm>
            <a:custGeom>
              <a:avLst/>
              <a:gdLst/>
              <a:ahLst/>
              <a:cxnLst/>
              <a:rect l="l" t="t" r="r" b="b"/>
              <a:pathLst>
                <a:path w="3044" h="1905" extrusionOk="0">
                  <a:moveTo>
                    <a:pt x="2904" y="1"/>
                  </a:moveTo>
                  <a:cubicBezTo>
                    <a:pt x="2896" y="1"/>
                    <a:pt x="2888" y="2"/>
                    <a:pt x="2880" y="3"/>
                  </a:cubicBezTo>
                  <a:cubicBezTo>
                    <a:pt x="2880" y="3"/>
                    <a:pt x="2666" y="28"/>
                    <a:pt x="2364" y="129"/>
                  </a:cubicBezTo>
                  <a:cubicBezTo>
                    <a:pt x="2226" y="179"/>
                    <a:pt x="2050" y="242"/>
                    <a:pt x="1861" y="318"/>
                  </a:cubicBezTo>
                  <a:cubicBezTo>
                    <a:pt x="1685" y="393"/>
                    <a:pt x="1497" y="468"/>
                    <a:pt x="1308" y="582"/>
                  </a:cubicBezTo>
                  <a:cubicBezTo>
                    <a:pt x="1220" y="632"/>
                    <a:pt x="1132" y="695"/>
                    <a:pt x="1044" y="745"/>
                  </a:cubicBezTo>
                  <a:cubicBezTo>
                    <a:pt x="969" y="783"/>
                    <a:pt x="868" y="858"/>
                    <a:pt x="793" y="909"/>
                  </a:cubicBezTo>
                  <a:cubicBezTo>
                    <a:pt x="704" y="971"/>
                    <a:pt x="642" y="1034"/>
                    <a:pt x="554" y="1097"/>
                  </a:cubicBezTo>
                  <a:cubicBezTo>
                    <a:pt x="491" y="1147"/>
                    <a:pt x="428" y="1210"/>
                    <a:pt x="365" y="1273"/>
                  </a:cubicBezTo>
                  <a:cubicBezTo>
                    <a:pt x="302" y="1336"/>
                    <a:pt x="264" y="1399"/>
                    <a:pt x="214" y="1449"/>
                  </a:cubicBezTo>
                  <a:cubicBezTo>
                    <a:pt x="164" y="1500"/>
                    <a:pt x="139" y="1537"/>
                    <a:pt x="101" y="1588"/>
                  </a:cubicBezTo>
                  <a:cubicBezTo>
                    <a:pt x="51" y="1663"/>
                    <a:pt x="25" y="1713"/>
                    <a:pt x="25" y="1713"/>
                  </a:cubicBezTo>
                  <a:cubicBezTo>
                    <a:pt x="0" y="1764"/>
                    <a:pt x="0" y="1814"/>
                    <a:pt x="38" y="1852"/>
                  </a:cubicBezTo>
                  <a:cubicBezTo>
                    <a:pt x="69" y="1883"/>
                    <a:pt x="110" y="1904"/>
                    <a:pt x="148" y="1904"/>
                  </a:cubicBezTo>
                  <a:cubicBezTo>
                    <a:pt x="172" y="1904"/>
                    <a:pt x="195" y="1896"/>
                    <a:pt x="214" y="1877"/>
                  </a:cubicBezTo>
                  <a:lnTo>
                    <a:pt x="227" y="1852"/>
                  </a:lnTo>
                  <a:cubicBezTo>
                    <a:pt x="227" y="1852"/>
                    <a:pt x="277" y="1826"/>
                    <a:pt x="340" y="1764"/>
                  </a:cubicBezTo>
                  <a:cubicBezTo>
                    <a:pt x="365" y="1726"/>
                    <a:pt x="415" y="1701"/>
                    <a:pt x="466" y="1663"/>
                  </a:cubicBezTo>
                  <a:cubicBezTo>
                    <a:pt x="503" y="1625"/>
                    <a:pt x="554" y="1588"/>
                    <a:pt x="616" y="1537"/>
                  </a:cubicBezTo>
                  <a:cubicBezTo>
                    <a:pt x="667" y="1500"/>
                    <a:pt x="742" y="1449"/>
                    <a:pt x="805" y="1399"/>
                  </a:cubicBezTo>
                  <a:cubicBezTo>
                    <a:pt x="868" y="1349"/>
                    <a:pt x="943" y="1311"/>
                    <a:pt x="1031" y="1261"/>
                  </a:cubicBezTo>
                  <a:cubicBezTo>
                    <a:pt x="1182" y="1173"/>
                    <a:pt x="1358" y="1059"/>
                    <a:pt x="1534" y="959"/>
                  </a:cubicBezTo>
                  <a:cubicBezTo>
                    <a:pt x="1622" y="921"/>
                    <a:pt x="1710" y="871"/>
                    <a:pt x="1799" y="820"/>
                  </a:cubicBezTo>
                  <a:cubicBezTo>
                    <a:pt x="1874" y="770"/>
                    <a:pt x="1975" y="732"/>
                    <a:pt x="2050" y="682"/>
                  </a:cubicBezTo>
                  <a:cubicBezTo>
                    <a:pt x="2201" y="607"/>
                    <a:pt x="2364" y="519"/>
                    <a:pt x="2503" y="443"/>
                  </a:cubicBezTo>
                  <a:cubicBezTo>
                    <a:pt x="2792" y="305"/>
                    <a:pt x="2968" y="192"/>
                    <a:pt x="2968" y="192"/>
                  </a:cubicBezTo>
                  <a:cubicBezTo>
                    <a:pt x="3006" y="167"/>
                    <a:pt x="3043" y="116"/>
                    <a:pt x="3031" y="116"/>
                  </a:cubicBezTo>
                  <a:cubicBezTo>
                    <a:pt x="3031" y="39"/>
                    <a:pt x="2963" y="1"/>
                    <a:pt x="290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4"/>
            <p:cNvSpPr/>
            <p:nvPr/>
          </p:nvSpPr>
          <p:spPr>
            <a:xfrm rot="1411354" flipH="1">
              <a:off x="5440742" y="3534777"/>
              <a:ext cx="93203" cy="111454"/>
            </a:xfrm>
            <a:custGeom>
              <a:avLst/>
              <a:gdLst/>
              <a:ahLst/>
              <a:cxnLst/>
              <a:rect l="l" t="t" r="r" b="b"/>
              <a:pathLst>
                <a:path w="1384" h="1655" extrusionOk="0">
                  <a:moveTo>
                    <a:pt x="129" y="0"/>
                  </a:moveTo>
                  <a:cubicBezTo>
                    <a:pt x="102" y="0"/>
                    <a:pt x="67" y="15"/>
                    <a:pt x="38" y="43"/>
                  </a:cubicBezTo>
                  <a:cubicBezTo>
                    <a:pt x="1" y="81"/>
                    <a:pt x="1" y="169"/>
                    <a:pt x="38" y="206"/>
                  </a:cubicBezTo>
                  <a:lnTo>
                    <a:pt x="64" y="232"/>
                  </a:lnTo>
                  <a:cubicBezTo>
                    <a:pt x="64" y="232"/>
                    <a:pt x="89" y="244"/>
                    <a:pt x="126" y="282"/>
                  </a:cubicBezTo>
                  <a:cubicBezTo>
                    <a:pt x="139" y="294"/>
                    <a:pt x="152" y="307"/>
                    <a:pt x="189" y="320"/>
                  </a:cubicBezTo>
                  <a:lnTo>
                    <a:pt x="265" y="408"/>
                  </a:lnTo>
                  <a:lnTo>
                    <a:pt x="353" y="496"/>
                  </a:lnTo>
                  <a:cubicBezTo>
                    <a:pt x="391" y="533"/>
                    <a:pt x="416" y="571"/>
                    <a:pt x="453" y="609"/>
                  </a:cubicBezTo>
                  <a:cubicBezTo>
                    <a:pt x="479" y="634"/>
                    <a:pt x="516" y="684"/>
                    <a:pt x="541" y="722"/>
                  </a:cubicBezTo>
                  <a:cubicBezTo>
                    <a:pt x="579" y="760"/>
                    <a:pt x="604" y="797"/>
                    <a:pt x="642" y="848"/>
                  </a:cubicBezTo>
                  <a:cubicBezTo>
                    <a:pt x="705" y="923"/>
                    <a:pt x="755" y="1011"/>
                    <a:pt x="818" y="1099"/>
                  </a:cubicBezTo>
                  <a:cubicBezTo>
                    <a:pt x="881" y="1187"/>
                    <a:pt x="919" y="1263"/>
                    <a:pt x="969" y="1326"/>
                  </a:cubicBezTo>
                  <a:cubicBezTo>
                    <a:pt x="1019" y="1414"/>
                    <a:pt x="1044" y="1451"/>
                    <a:pt x="1082" y="1502"/>
                  </a:cubicBezTo>
                  <a:cubicBezTo>
                    <a:pt x="1107" y="1552"/>
                    <a:pt x="1132" y="1564"/>
                    <a:pt x="1132" y="1564"/>
                  </a:cubicBezTo>
                  <a:cubicBezTo>
                    <a:pt x="1142" y="1620"/>
                    <a:pt x="1185" y="1655"/>
                    <a:pt x="1232" y="1655"/>
                  </a:cubicBezTo>
                  <a:cubicBezTo>
                    <a:pt x="1249" y="1655"/>
                    <a:pt x="1266" y="1650"/>
                    <a:pt x="1283" y="1640"/>
                  </a:cubicBezTo>
                  <a:cubicBezTo>
                    <a:pt x="1346" y="1627"/>
                    <a:pt x="1384" y="1552"/>
                    <a:pt x="1359" y="1489"/>
                  </a:cubicBezTo>
                  <a:lnTo>
                    <a:pt x="1359" y="1388"/>
                  </a:lnTo>
                  <a:cubicBezTo>
                    <a:pt x="1346" y="1338"/>
                    <a:pt x="1346" y="1263"/>
                    <a:pt x="1321" y="1175"/>
                  </a:cubicBezTo>
                  <a:cubicBezTo>
                    <a:pt x="1296" y="1074"/>
                    <a:pt x="1258" y="986"/>
                    <a:pt x="1208" y="873"/>
                  </a:cubicBezTo>
                  <a:cubicBezTo>
                    <a:pt x="1158" y="760"/>
                    <a:pt x="1095" y="672"/>
                    <a:pt x="1019" y="558"/>
                  </a:cubicBezTo>
                  <a:cubicBezTo>
                    <a:pt x="969" y="508"/>
                    <a:pt x="944" y="470"/>
                    <a:pt x="894" y="420"/>
                  </a:cubicBezTo>
                  <a:cubicBezTo>
                    <a:pt x="843" y="370"/>
                    <a:pt x="793" y="320"/>
                    <a:pt x="755" y="294"/>
                  </a:cubicBezTo>
                  <a:cubicBezTo>
                    <a:pt x="705" y="244"/>
                    <a:pt x="655" y="206"/>
                    <a:pt x="604" y="181"/>
                  </a:cubicBezTo>
                  <a:cubicBezTo>
                    <a:pt x="567" y="156"/>
                    <a:pt x="516" y="118"/>
                    <a:pt x="466" y="106"/>
                  </a:cubicBezTo>
                  <a:cubicBezTo>
                    <a:pt x="391" y="55"/>
                    <a:pt x="315" y="43"/>
                    <a:pt x="252" y="18"/>
                  </a:cubicBezTo>
                  <a:cubicBezTo>
                    <a:pt x="189" y="5"/>
                    <a:pt x="152" y="5"/>
                    <a:pt x="152" y="5"/>
                  </a:cubicBezTo>
                  <a:cubicBezTo>
                    <a:pt x="145" y="2"/>
                    <a:pt x="137" y="0"/>
                    <a:pt x="129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4"/>
            <p:cNvSpPr/>
            <p:nvPr/>
          </p:nvSpPr>
          <p:spPr>
            <a:xfrm rot="1411354" flipH="1">
              <a:off x="5381007" y="3521936"/>
              <a:ext cx="232133" cy="32864"/>
            </a:xfrm>
            <a:custGeom>
              <a:avLst/>
              <a:gdLst/>
              <a:ahLst/>
              <a:cxnLst/>
              <a:rect l="l" t="t" r="r" b="b"/>
              <a:pathLst>
                <a:path w="3447" h="488" extrusionOk="0">
                  <a:moveTo>
                    <a:pt x="126" y="1"/>
                  </a:moveTo>
                  <a:cubicBezTo>
                    <a:pt x="76" y="1"/>
                    <a:pt x="26" y="38"/>
                    <a:pt x="13" y="89"/>
                  </a:cubicBezTo>
                  <a:cubicBezTo>
                    <a:pt x="1" y="151"/>
                    <a:pt x="26" y="227"/>
                    <a:pt x="89" y="239"/>
                  </a:cubicBezTo>
                  <a:lnTo>
                    <a:pt x="240" y="290"/>
                  </a:lnTo>
                  <a:cubicBezTo>
                    <a:pt x="328" y="315"/>
                    <a:pt x="453" y="365"/>
                    <a:pt x="617" y="378"/>
                  </a:cubicBezTo>
                  <a:cubicBezTo>
                    <a:pt x="755" y="403"/>
                    <a:pt x="944" y="428"/>
                    <a:pt x="1132" y="441"/>
                  </a:cubicBezTo>
                  <a:cubicBezTo>
                    <a:pt x="1321" y="466"/>
                    <a:pt x="1522" y="478"/>
                    <a:pt x="1736" y="478"/>
                  </a:cubicBezTo>
                  <a:cubicBezTo>
                    <a:pt x="1837" y="485"/>
                    <a:pt x="1937" y="488"/>
                    <a:pt x="2036" y="488"/>
                  </a:cubicBezTo>
                  <a:cubicBezTo>
                    <a:pt x="2135" y="488"/>
                    <a:pt x="2233" y="485"/>
                    <a:pt x="2327" y="478"/>
                  </a:cubicBezTo>
                  <a:cubicBezTo>
                    <a:pt x="2516" y="478"/>
                    <a:pt x="2692" y="466"/>
                    <a:pt x="2843" y="441"/>
                  </a:cubicBezTo>
                  <a:cubicBezTo>
                    <a:pt x="3144" y="416"/>
                    <a:pt x="3346" y="365"/>
                    <a:pt x="3346" y="365"/>
                  </a:cubicBezTo>
                  <a:cubicBezTo>
                    <a:pt x="3396" y="353"/>
                    <a:pt x="3421" y="302"/>
                    <a:pt x="3446" y="239"/>
                  </a:cubicBezTo>
                  <a:cubicBezTo>
                    <a:pt x="3446" y="177"/>
                    <a:pt x="3396" y="114"/>
                    <a:pt x="3333" y="101"/>
                  </a:cubicBezTo>
                  <a:cubicBezTo>
                    <a:pt x="3333" y="101"/>
                    <a:pt x="3132" y="63"/>
                    <a:pt x="2830" y="51"/>
                  </a:cubicBezTo>
                  <a:cubicBezTo>
                    <a:pt x="2679" y="38"/>
                    <a:pt x="2503" y="26"/>
                    <a:pt x="2314" y="26"/>
                  </a:cubicBezTo>
                  <a:cubicBezTo>
                    <a:pt x="2126" y="26"/>
                    <a:pt x="1937" y="1"/>
                    <a:pt x="1736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6" name="Google Shape;6026;p44"/>
          <p:cNvSpPr/>
          <p:nvPr/>
        </p:nvSpPr>
        <p:spPr>
          <a:xfrm rot="-10618058">
            <a:off x="787943" y="893860"/>
            <a:ext cx="7263151" cy="3464751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7" name="Google Shape;6027;p44"/>
          <p:cNvSpPr txBox="1">
            <a:spLocks noGrp="1"/>
          </p:cNvSpPr>
          <p:nvPr>
            <p:ph type="subTitle" idx="1"/>
          </p:nvPr>
        </p:nvSpPr>
        <p:spPr>
          <a:xfrm>
            <a:off x="2413645" y="2829083"/>
            <a:ext cx="4316700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28" name="Google Shape;6028;p44"/>
          <p:cNvSpPr txBox="1">
            <a:spLocks noGrp="1"/>
          </p:cNvSpPr>
          <p:nvPr>
            <p:ph type="title" hasCustomPrompt="1"/>
          </p:nvPr>
        </p:nvSpPr>
        <p:spPr>
          <a:xfrm>
            <a:off x="1478850" y="1316842"/>
            <a:ext cx="6186300" cy="186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800"/>
              <a:buNone/>
              <a:defRPr sz="9800"/>
            </a:lvl9pPr>
          </a:lstStyle>
          <a:p>
            <a:r>
              <a:t>xx%</a:t>
            </a: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2880">
          <p15:clr>
            <a:srgbClr val="FA7B17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8">
    <p:spTree>
      <p:nvGrpSpPr>
        <p:cNvPr id="1" name="Shape 6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Google Shape;6040;p47"/>
          <p:cNvSpPr/>
          <p:nvPr/>
        </p:nvSpPr>
        <p:spPr>
          <a:xfrm rot="-10307959">
            <a:off x="5559039" y="2582502"/>
            <a:ext cx="5333985" cy="3459415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1" name="Google Shape;6041;p47"/>
          <p:cNvSpPr/>
          <p:nvPr/>
        </p:nvSpPr>
        <p:spPr>
          <a:xfrm rot="-4587606">
            <a:off x="-2193331" y="-1233234"/>
            <a:ext cx="3981195" cy="2738643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9">
    <p:spTree>
      <p:nvGrpSpPr>
        <p:cNvPr id="1" name="Shape 6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3" name="Google Shape;6043;p48"/>
          <p:cNvSpPr/>
          <p:nvPr/>
        </p:nvSpPr>
        <p:spPr>
          <a:xfrm rot="10800000" flipH="1">
            <a:off x="-827687" y="-13080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4" name="Google Shape;6044;p48"/>
          <p:cNvSpPr/>
          <p:nvPr/>
        </p:nvSpPr>
        <p:spPr>
          <a:xfrm rot="-2700000" flipH="1">
            <a:off x="7803300" y="3354751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21">
    <p:bg>
      <p:bgPr>
        <a:solidFill>
          <a:schemeClr val="dk2"/>
        </a:solidFill>
        <a:effectLst/>
      </p:bgPr>
    </p:bg>
    <p:spTree>
      <p:nvGrpSpPr>
        <p:cNvPr id="1" name="Shape 6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9" name="Google Shape;6049;p50"/>
          <p:cNvSpPr/>
          <p:nvPr/>
        </p:nvSpPr>
        <p:spPr>
          <a:xfrm rot="-8473469">
            <a:off x="7555621" y="-779203"/>
            <a:ext cx="2943072" cy="247492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2">
    <p:spTree>
      <p:nvGrpSpPr>
        <p:cNvPr id="1" name="Shape 6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" name="Google Shape;6051;p51"/>
          <p:cNvSpPr/>
          <p:nvPr/>
        </p:nvSpPr>
        <p:spPr>
          <a:xfrm rot="-5400000">
            <a:off x="7033303" y="776840"/>
            <a:ext cx="1325556" cy="1926301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rgbClr val="FF964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2" name="Google Shape;6052;p51"/>
          <p:cNvSpPr/>
          <p:nvPr/>
        </p:nvSpPr>
        <p:spPr>
          <a:xfrm rot="5400000">
            <a:off x="4196497" y="696461"/>
            <a:ext cx="1325557" cy="2087061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3" name="Google Shape;6053;p51"/>
          <p:cNvSpPr/>
          <p:nvPr/>
        </p:nvSpPr>
        <p:spPr>
          <a:xfrm rot="-688">
            <a:off x="817689" y="1133945"/>
            <a:ext cx="2167812" cy="119758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4" name="Google Shape;6054;p51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55" name="Google Shape;6055;p51"/>
          <p:cNvSpPr txBox="1">
            <a:spLocks noGrp="1"/>
          </p:cNvSpPr>
          <p:nvPr>
            <p:ph type="subTitle" idx="1"/>
          </p:nvPr>
        </p:nvSpPr>
        <p:spPr>
          <a:xfrm>
            <a:off x="675611" y="2202743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6056" name="Google Shape;6056;p51"/>
          <p:cNvSpPr txBox="1">
            <a:spLocks noGrp="1"/>
          </p:cNvSpPr>
          <p:nvPr>
            <p:ph type="subTitle" idx="2"/>
          </p:nvPr>
        </p:nvSpPr>
        <p:spPr>
          <a:xfrm>
            <a:off x="720000" y="3165536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7" name="Google Shape;6057;p51"/>
          <p:cNvSpPr txBox="1">
            <a:spLocks noGrp="1"/>
          </p:cNvSpPr>
          <p:nvPr>
            <p:ph type="subTitle" idx="3"/>
          </p:nvPr>
        </p:nvSpPr>
        <p:spPr>
          <a:xfrm>
            <a:off x="3564461" y="2202743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6058" name="Google Shape;6058;p51"/>
          <p:cNvSpPr txBox="1">
            <a:spLocks noGrp="1"/>
          </p:cNvSpPr>
          <p:nvPr>
            <p:ph type="subTitle" idx="4"/>
          </p:nvPr>
        </p:nvSpPr>
        <p:spPr>
          <a:xfrm>
            <a:off x="3608850" y="3165536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9" name="Google Shape;6059;p51"/>
          <p:cNvSpPr txBox="1">
            <a:spLocks noGrp="1"/>
          </p:cNvSpPr>
          <p:nvPr>
            <p:ph type="subTitle" idx="5"/>
          </p:nvPr>
        </p:nvSpPr>
        <p:spPr>
          <a:xfrm>
            <a:off x="6453311" y="2202743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6060" name="Google Shape;6060;p51"/>
          <p:cNvSpPr txBox="1">
            <a:spLocks noGrp="1"/>
          </p:cNvSpPr>
          <p:nvPr>
            <p:ph type="subTitle" idx="6"/>
          </p:nvPr>
        </p:nvSpPr>
        <p:spPr>
          <a:xfrm>
            <a:off x="6497700" y="3165536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1" name="Google Shape;6061;p51"/>
          <p:cNvSpPr txBox="1">
            <a:spLocks noGrp="1"/>
          </p:cNvSpPr>
          <p:nvPr>
            <p:ph type="title" idx="7" hasCustomPrompt="1"/>
          </p:nvPr>
        </p:nvSpPr>
        <p:spPr>
          <a:xfrm>
            <a:off x="507161" y="1429655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2" name="Google Shape;6062;p51"/>
          <p:cNvSpPr txBox="1">
            <a:spLocks noGrp="1"/>
          </p:cNvSpPr>
          <p:nvPr>
            <p:ph type="title" idx="8" hasCustomPrompt="1"/>
          </p:nvPr>
        </p:nvSpPr>
        <p:spPr>
          <a:xfrm>
            <a:off x="3396011" y="1429655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3" name="Google Shape;6063;p51"/>
          <p:cNvSpPr txBox="1">
            <a:spLocks noGrp="1"/>
          </p:cNvSpPr>
          <p:nvPr>
            <p:ph type="title" idx="9" hasCustomPrompt="1"/>
          </p:nvPr>
        </p:nvSpPr>
        <p:spPr>
          <a:xfrm>
            <a:off x="6309774" y="1601307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4" name="Google Shape;6064;p51"/>
          <p:cNvSpPr/>
          <p:nvPr/>
        </p:nvSpPr>
        <p:spPr>
          <a:xfrm rot="-4241653" flipH="1">
            <a:off x="-1566704" y="-1081450"/>
            <a:ext cx="2942912" cy="2474791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5" name="Google Shape;6065;p51"/>
          <p:cNvSpPr/>
          <p:nvPr/>
        </p:nvSpPr>
        <p:spPr>
          <a:xfrm rot="-163799" flipH="1">
            <a:off x="7308001" y="3371152"/>
            <a:ext cx="2942977" cy="247484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2_1">
    <p:bg>
      <p:bgPr>
        <a:solidFill>
          <a:srgbClr val="FFFFFF"/>
        </a:solidFill>
        <a:effectLst/>
      </p:bgPr>
    </p:bg>
    <p:spTree>
      <p:nvGrpSpPr>
        <p:cNvPr id="1" name="Shape 6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7" name="Google Shape;6067;p52"/>
          <p:cNvSpPr/>
          <p:nvPr/>
        </p:nvSpPr>
        <p:spPr>
          <a:xfrm rot="354940">
            <a:off x="1072026" y="916292"/>
            <a:ext cx="3423674" cy="3310911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8" name="Google Shape;6068;p52"/>
          <p:cNvSpPr txBox="1">
            <a:spLocks noGrp="1"/>
          </p:cNvSpPr>
          <p:nvPr>
            <p:ph type="subTitle" idx="1"/>
          </p:nvPr>
        </p:nvSpPr>
        <p:spPr>
          <a:xfrm>
            <a:off x="4574650" y="1809750"/>
            <a:ext cx="36588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6069" name="Google Shape;6069;p52"/>
          <p:cNvSpPr txBox="1">
            <a:spLocks noGrp="1"/>
          </p:cNvSpPr>
          <p:nvPr>
            <p:ph type="subTitle" idx="2"/>
          </p:nvPr>
        </p:nvSpPr>
        <p:spPr>
          <a:xfrm>
            <a:off x="4650850" y="2670875"/>
            <a:ext cx="31434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070" name="Google Shape;6070;p52"/>
          <p:cNvSpPr txBox="1">
            <a:spLocks noGrp="1"/>
          </p:cNvSpPr>
          <p:nvPr>
            <p:ph type="title" hasCustomPrompt="1"/>
          </p:nvPr>
        </p:nvSpPr>
        <p:spPr>
          <a:xfrm>
            <a:off x="1231950" y="1504950"/>
            <a:ext cx="292380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  <p:sp>
        <p:nvSpPr>
          <p:cNvPr id="6071" name="Google Shape;6071;p52"/>
          <p:cNvSpPr/>
          <p:nvPr/>
        </p:nvSpPr>
        <p:spPr>
          <a:xfrm>
            <a:off x="-1054937" y="36792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2" name="Google Shape;6072;p52"/>
          <p:cNvSpPr/>
          <p:nvPr/>
        </p:nvSpPr>
        <p:spPr>
          <a:xfrm rot="-9227220">
            <a:off x="7289002" y="-455180"/>
            <a:ext cx="2942921" cy="2474799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22_1_1">
    <p:bg>
      <p:bgPr>
        <a:solidFill>
          <a:srgbClr val="FFFFFF"/>
        </a:solidFill>
        <a:effectLst/>
      </p:bgPr>
    </p:bg>
    <p:spTree>
      <p:nvGrpSpPr>
        <p:cNvPr id="1" name="Shape 6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4" name="Google Shape;6074;p53"/>
          <p:cNvSpPr/>
          <p:nvPr/>
        </p:nvSpPr>
        <p:spPr>
          <a:xfrm rot="3746477">
            <a:off x="767761" y="1171541"/>
            <a:ext cx="3623575" cy="297171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5" name="Google Shape;6075;p53"/>
          <p:cNvSpPr txBox="1">
            <a:spLocks noGrp="1"/>
          </p:cNvSpPr>
          <p:nvPr>
            <p:ph type="subTitle" idx="1"/>
          </p:nvPr>
        </p:nvSpPr>
        <p:spPr>
          <a:xfrm>
            <a:off x="4574650" y="1809750"/>
            <a:ext cx="36588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6076" name="Google Shape;6076;p53"/>
          <p:cNvSpPr txBox="1">
            <a:spLocks noGrp="1"/>
          </p:cNvSpPr>
          <p:nvPr>
            <p:ph type="subTitle" idx="2"/>
          </p:nvPr>
        </p:nvSpPr>
        <p:spPr>
          <a:xfrm>
            <a:off x="4650850" y="2670875"/>
            <a:ext cx="31434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077" name="Google Shape;6077;p53"/>
          <p:cNvSpPr txBox="1">
            <a:spLocks noGrp="1"/>
          </p:cNvSpPr>
          <p:nvPr>
            <p:ph type="title" hasCustomPrompt="1"/>
          </p:nvPr>
        </p:nvSpPr>
        <p:spPr>
          <a:xfrm>
            <a:off x="1231950" y="1504950"/>
            <a:ext cx="292380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  <p:sp>
        <p:nvSpPr>
          <p:cNvPr id="6078" name="Google Shape;6078;p53"/>
          <p:cNvSpPr/>
          <p:nvPr/>
        </p:nvSpPr>
        <p:spPr>
          <a:xfrm>
            <a:off x="-1054937" y="36792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9" name="Google Shape;6079;p53"/>
          <p:cNvSpPr/>
          <p:nvPr/>
        </p:nvSpPr>
        <p:spPr>
          <a:xfrm rot="-9227220">
            <a:off x="7289002" y="-455180"/>
            <a:ext cx="2942921" cy="2474799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5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87" name="Google Shape;2387;p5"/>
          <p:cNvSpPr/>
          <p:nvPr/>
        </p:nvSpPr>
        <p:spPr>
          <a:xfrm>
            <a:off x="-980087" y="37401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8" name="Google Shape;2388;p5"/>
          <p:cNvSpPr/>
          <p:nvPr/>
        </p:nvSpPr>
        <p:spPr>
          <a:xfrm rot="-8100000">
            <a:off x="7803300" y="-379049"/>
            <a:ext cx="2942988" cy="247485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5"/>
          <p:cNvSpPr txBox="1">
            <a:spLocks noGrp="1"/>
          </p:cNvSpPr>
          <p:nvPr>
            <p:ph type="subTitle" idx="1"/>
          </p:nvPr>
        </p:nvSpPr>
        <p:spPr>
          <a:xfrm>
            <a:off x="5834850" y="2054425"/>
            <a:ext cx="24654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2390" name="Google Shape;2390;p5"/>
          <p:cNvSpPr txBox="1">
            <a:spLocks noGrp="1"/>
          </p:cNvSpPr>
          <p:nvPr>
            <p:ph type="subTitle" idx="2"/>
          </p:nvPr>
        </p:nvSpPr>
        <p:spPr>
          <a:xfrm>
            <a:off x="5834850" y="2915544"/>
            <a:ext cx="24654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5"/>
          <p:cNvSpPr txBox="1">
            <a:spLocks noGrp="1"/>
          </p:cNvSpPr>
          <p:nvPr>
            <p:ph type="subTitle" idx="3"/>
          </p:nvPr>
        </p:nvSpPr>
        <p:spPr>
          <a:xfrm>
            <a:off x="843750" y="2054425"/>
            <a:ext cx="24654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1600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2392" name="Google Shape;2392;p5"/>
          <p:cNvSpPr txBox="1">
            <a:spLocks noGrp="1"/>
          </p:cNvSpPr>
          <p:nvPr>
            <p:ph type="subTitle" idx="4"/>
          </p:nvPr>
        </p:nvSpPr>
        <p:spPr>
          <a:xfrm>
            <a:off x="843750" y="2915544"/>
            <a:ext cx="24654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22_1_1_1">
    <p:bg>
      <p:bgPr>
        <a:solidFill>
          <a:srgbClr val="FFFFFF"/>
        </a:solidFill>
        <a:effectLst/>
      </p:bgPr>
    </p:bg>
    <p:spTree>
      <p:nvGrpSpPr>
        <p:cNvPr id="1" name="Shape 6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1" name="Google Shape;6081;p54"/>
          <p:cNvSpPr/>
          <p:nvPr/>
        </p:nvSpPr>
        <p:spPr>
          <a:xfrm rot="6992987">
            <a:off x="978547" y="1047598"/>
            <a:ext cx="3202017" cy="3219612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2" name="Google Shape;6082;p54"/>
          <p:cNvSpPr txBox="1">
            <a:spLocks noGrp="1"/>
          </p:cNvSpPr>
          <p:nvPr>
            <p:ph type="subTitle" idx="1"/>
          </p:nvPr>
        </p:nvSpPr>
        <p:spPr>
          <a:xfrm>
            <a:off x="4574650" y="1809750"/>
            <a:ext cx="36588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6083" name="Google Shape;6083;p54"/>
          <p:cNvSpPr txBox="1">
            <a:spLocks noGrp="1"/>
          </p:cNvSpPr>
          <p:nvPr>
            <p:ph type="subTitle" idx="2"/>
          </p:nvPr>
        </p:nvSpPr>
        <p:spPr>
          <a:xfrm>
            <a:off x="4650850" y="2670875"/>
            <a:ext cx="31434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084" name="Google Shape;6084;p54"/>
          <p:cNvSpPr txBox="1">
            <a:spLocks noGrp="1"/>
          </p:cNvSpPr>
          <p:nvPr>
            <p:ph type="title" hasCustomPrompt="1"/>
          </p:nvPr>
        </p:nvSpPr>
        <p:spPr>
          <a:xfrm>
            <a:off x="1231950" y="1504950"/>
            <a:ext cx="292380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  <p:sp>
        <p:nvSpPr>
          <p:cNvPr id="6085" name="Google Shape;6085;p54"/>
          <p:cNvSpPr/>
          <p:nvPr/>
        </p:nvSpPr>
        <p:spPr>
          <a:xfrm>
            <a:off x="-1054937" y="36792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6" name="Google Shape;6086;p54"/>
          <p:cNvSpPr/>
          <p:nvPr/>
        </p:nvSpPr>
        <p:spPr>
          <a:xfrm rot="-9227220">
            <a:off x="7289002" y="-455180"/>
            <a:ext cx="2942921" cy="2474799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CUSTOM_22_1_1_1_1">
    <p:bg>
      <p:bgPr>
        <a:solidFill>
          <a:srgbClr val="FFFFFF"/>
        </a:solidFill>
        <a:effectLst/>
      </p:bgPr>
    </p:bg>
    <p:spTree>
      <p:nvGrpSpPr>
        <p:cNvPr id="1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55"/>
          <p:cNvSpPr/>
          <p:nvPr/>
        </p:nvSpPr>
        <p:spPr>
          <a:xfrm rot="6992987">
            <a:off x="978547" y="1047598"/>
            <a:ext cx="3202017" cy="3219612"/>
          </a:xfrm>
          <a:custGeom>
            <a:avLst/>
            <a:gdLst/>
            <a:ahLst/>
            <a:cxnLst/>
            <a:rect l="l" t="t" r="r" b="b"/>
            <a:pathLst>
              <a:path w="31782" h="32734" extrusionOk="0">
                <a:moveTo>
                  <a:pt x="17963" y="1"/>
                </a:moveTo>
                <a:cubicBezTo>
                  <a:pt x="15808" y="1"/>
                  <a:pt x="13697" y="349"/>
                  <a:pt x="11652" y="1047"/>
                </a:cubicBezTo>
                <a:cubicBezTo>
                  <a:pt x="5455" y="3079"/>
                  <a:pt x="1" y="8236"/>
                  <a:pt x="199" y="15226"/>
                </a:cubicBezTo>
                <a:cubicBezTo>
                  <a:pt x="323" y="20184"/>
                  <a:pt x="3918" y="25787"/>
                  <a:pt x="7562" y="28910"/>
                </a:cubicBezTo>
                <a:cubicBezTo>
                  <a:pt x="10661" y="31601"/>
                  <a:pt x="13441" y="32733"/>
                  <a:pt x="17019" y="32733"/>
                </a:cubicBezTo>
                <a:cubicBezTo>
                  <a:pt x="17792" y="32733"/>
                  <a:pt x="18602" y="32680"/>
                  <a:pt x="19461" y="32579"/>
                </a:cubicBezTo>
                <a:cubicBezTo>
                  <a:pt x="25559" y="31835"/>
                  <a:pt x="31781" y="28117"/>
                  <a:pt x="30220" y="21325"/>
                </a:cubicBezTo>
                <a:cubicBezTo>
                  <a:pt x="29575" y="18474"/>
                  <a:pt x="28534" y="15796"/>
                  <a:pt x="28013" y="12871"/>
                </a:cubicBezTo>
                <a:cubicBezTo>
                  <a:pt x="27517" y="10219"/>
                  <a:pt x="27716" y="7095"/>
                  <a:pt x="26451" y="4616"/>
                </a:cubicBezTo>
                <a:cubicBezTo>
                  <a:pt x="24815" y="1394"/>
                  <a:pt x="21692" y="154"/>
                  <a:pt x="18395" y="5"/>
                </a:cubicBezTo>
                <a:cubicBezTo>
                  <a:pt x="18251" y="2"/>
                  <a:pt x="18107" y="1"/>
                  <a:pt x="1796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9" name="Google Shape;6089;p55"/>
          <p:cNvSpPr txBox="1">
            <a:spLocks noGrp="1"/>
          </p:cNvSpPr>
          <p:nvPr>
            <p:ph type="subTitle" idx="1"/>
          </p:nvPr>
        </p:nvSpPr>
        <p:spPr>
          <a:xfrm>
            <a:off x="4574650" y="1809750"/>
            <a:ext cx="36588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Pacifico"/>
              <a:buNone/>
              <a:defRPr sz="4000"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6090" name="Google Shape;6090;p55"/>
          <p:cNvSpPr txBox="1">
            <a:spLocks noGrp="1"/>
          </p:cNvSpPr>
          <p:nvPr>
            <p:ph type="subTitle" idx="2"/>
          </p:nvPr>
        </p:nvSpPr>
        <p:spPr>
          <a:xfrm>
            <a:off x="4650850" y="2670875"/>
            <a:ext cx="3143400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091" name="Google Shape;6091;p55"/>
          <p:cNvSpPr txBox="1">
            <a:spLocks noGrp="1"/>
          </p:cNvSpPr>
          <p:nvPr>
            <p:ph type="title" hasCustomPrompt="1"/>
          </p:nvPr>
        </p:nvSpPr>
        <p:spPr>
          <a:xfrm>
            <a:off x="1231950" y="1504950"/>
            <a:ext cx="292380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  <p:sp>
        <p:nvSpPr>
          <p:cNvPr id="6092" name="Google Shape;6092;p55"/>
          <p:cNvSpPr/>
          <p:nvPr/>
        </p:nvSpPr>
        <p:spPr>
          <a:xfrm>
            <a:off x="-1054937" y="3679275"/>
            <a:ext cx="2942966" cy="247483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3" name="Google Shape;6093;p55"/>
          <p:cNvSpPr/>
          <p:nvPr/>
        </p:nvSpPr>
        <p:spPr>
          <a:xfrm rot="-9227220">
            <a:off x="7289002" y="-455180"/>
            <a:ext cx="2942921" cy="2474799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矩形 28">
            <a:extLst>
              <a:ext uri="{FF2B5EF4-FFF2-40B4-BE49-F238E27FC236}">
                <a16:creationId xmlns:a16="http://schemas.microsoft.com/office/drawing/2014/main" id="{5B2812CA-1982-472B-ACC5-3E7A6E1302F6}"/>
              </a:ext>
            </a:extLst>
          </p:cNvPr>
          <p:cNvSpPr/>
          <p:nvPr userDrawn="1"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42AFCB3-0B80-4245-9B0E-031B53226C46}"/>
              </a:ext>
            </a:extLst>
          </p:cNvPr>
          <p:cNvSpPr txBox="1">
            <a:spLocks/>
          </p:cNvSpPr>
          <p:nvPr userDrawn="1"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7"/>
          <p:cNvSpPr/>
          <p:nvPr/>
        </p:nvSpPr>
        <p:spPr>
          <a:xfrm rot="4614439">
            <a:off x="5271421" y="1645566"/>
            <a:ext cx="3981175" cy="273862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7"/>
          <p:cNvSpPr/>
          <p:nvPr/>
        </p:nvSpPr>
        <p:spPr>
          <a:xfrm rot="10800000">
            <a:off x="4475350" y="943975"/>
            <a:ext cx="5334266" cy="3459597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0" name="Google Shape;2400;p7"/>
          <p:cNvSpPr txBox="1">
            <a:spLocks noGrp="1"/>
          </p:cNvSpPr>
          <p:nvPr>
            <p:ph type="subTitle" idx="1"/>
          </p:nvPr>
        </p:nvSpPr>
        <p:spPr>
          <a:xfrm>
            <a:off x="752475" y="1905000"/>
            <a:ext cx="3819600" cy="195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7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2"/>
        </a:solidFill>
        <a:effectLst/>
      </p:bgPr>
    </p:bg>
    <p:spTree>
      <p:nvGrpSpPr>
        <p:cNvPr id="1" name="Shape 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3" name="Google Shape;2403;p8"/>
          <p:cNvGrpSpPr/>
          <p:nvPr/>
        </p:nvGrpSpPr>
        <p:grpSpPr>
          <a:xfrm>
            <a:off x="-505367" y="-112778"/>
            <a:ext cx="7546076" cy="4253518"/>
            <a:chOff x="-505367" y="-112778"/>
            <a:chExt cx="7546076" cy="4253518"/>
          </a:xfrm>
        </p:grpSpPr>
        <p:sp>
          <p:nvSpPr>
            <p:cNvPr id="2404" name="Google Shape;2404;p8"/>
            <p:cNvSpPr/>
            <p:nvPr/>
          </p:nvSpPr>
          <p:spPr>
            <a:xfrm>
              <a:off x="5693717" y="69221"/>
              <a:ext cx="752535" cy="632346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8" y="628"/>
                    <a:pt x="7178" y="1694"/>
                  </a:cubicBezTo>
                  <a:cubicBezTo>
                    <a:pt x="6444" y="2066"/>
                    <a:pt x="5733" y="2506"/>
                    <a:pt x="5068" y="2992"/>
                  </a:cubicBezTo>
                  <a:cubicBezTo>
                    <a:pt x="2777" y="4650"/>
                    <a:pt x="1231" y="6862"/>
                    <a:pt x="497" y="9593"/>
                  </a:cubicBezTo>
                  <a:cubicBezTo>
                    <a:pt x="1" y="11455"/>
                    <a:pt x="148" y="13057"/>
                    <a:pt x="554" y="15032"/>
                  </a:cubicBezTo>
                  <a:cubicBezTo>
                    <a:pt x="599" y="15224"/>
                    <a:pt x="644" y="15404"/>
                    <a:pt x="723" y="15585"/>
                  </a:cubicBezTo>
                  <a:cubicBezTo>
                    <a:pt x="1355" y="16770"/>
                    <a:pt x="1953" y="17221"/>
                    <a:pt x="2890" y="17661"/>
                  </a:cubicBezTo>
                  <a:cubicBezTo>
                    <a:pt x="4017" y="18196"/>
                    <a:pt x="5239" y="18425"/>
                    <a:pt x="6475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33" y="3623"/>
                    <a:pt x="20256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5712696" y="83910"/>
              <a:ext cx="714165" cy="598884"/>
            </a:xfrm>
            <a:custGeom>
              <a:avLst/>
              <a:gdLst/>
              <a:ahLst/>
              <a:cxnLst/>
              <a:rect l="l" t="t" r="r" b="b"/>
              <a:pathLst>
                <a:path w="20809" h="17450" extrusionOk="0">
                  <a:moveTo>
                    <a:pt x="13258" y="1"/>
                  </a:moveTo>
                  <a:cubicBezTo>
                    <a:pt x="12418" y="1"/>
                    <a:pt x="11561" y="87"/>
                    <a:pt x="10698" y="262"/>
                  </a:cubicBezTo>
                  <a:cubicBezTo>
                    <a:pt x="9344" y="544"/>
                    <a:pt x="8046" y="1006"/>
                    <a:pt x="6828" y="1638"/>
                  </a:cubicBezTo>
                  <a:cubicBezTo>
                    <a:pt x="6106" y="2011"/>
                    <a:pt x="5417" y="2439"/>
                    <a:pt x="4774" y="2913"/>
                  </a:cubicBezTo>
                  <a:cubicBezTo>
                    <a:pt x="2596" y="4448"/>
                    <a:pt x="1039" y="6705"/>
                    <a:pt x="362" y="9289"/>
                  </a:cubicBezTo>
                  <a:cubicBezTo>
                    <a:pt x="80" y="10361"/>
                    <a:pt x="1" y="11489"/>
                    <a:pt x="114" y="12595"/>
                  </a:cubicBezTo>
                  <a:cubicBezTo>
                    <a:pt x="204" y="13498"/>
                    <a:pt x="294" y="14344"/>
                    <a:pt x="847" y="15089"/>
                  </a:cubicBezTo>
                  <a:cubicBezTo>
                    <a:pt x="1411" y="15834"/>
                    <a:pt x="1806" y="16274"/>
                    <a:pt x="2641" y="16669"/>
                  </a:cubicBezTo>
                  <a:cubicBezTo>
                    <a:pt x="3766" y="17194"/>
                    <a:pt x="5085" y="17449"/>
                    <a:pt x="6403" y="17449"/>
                  </a:cubicBezTo>
                  <a:cubicBezTo>
                    <a:pt x="7069" y="17449"/>
                    <a:pt x="7734" y="17384"/>
                    <a:pt x="8374" y="17256"/>
                  </a:cubicBezTo>
                  <a:cubicBezTo>
                    <a:pt x="9118" y="17098"/>
                    <a:pt x="9841" y="16872"/>
                    <a:pt x="10540" y="16567"/>
                  </a:cubicBezTo>
                  <a:cubicBezTo>
                    <a:pt x="14817" y="14796"/>
                    <a:pt x="17920" y="11783"/>
                    <a:pt x="19771" y="7619"/>
                  </a:cubicBezTo>
                  <a:cubicBezTo>
                    <a:pt x="20403" y="6208"/>
                    <a:pt x="20809" y="4583"/>
                    <a:pt x="20166" y="3105"/>
                  </a:cubicBezTo>
                  <a:cubicBezTo>
                    <a:pt x="19556" y="1683"/>
                    <a:pt x="18473" y="1176"/>
                    <a:pt x="17074" y="657"/>
                  </a:cubicBezTo>
                  <a:cubicBezTo>
                    <a:pt x="15882" y="220"/>
                    <a:pt x="14593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5718531" y="138960"/>
              <a:ext cx="792758" cy="673667"/>
            </a:xfrm>
            <a:custGeom>
              <a:avLst/>
              <a:gdLst/>
              <a:ahLst/>
              <a:cxnLst/>
              <a:rect l="l" t="t" r="r" b="b"/>
              <a:pathLst>
                <a:path w="23099" h="19629" extrusionOk="0">
                  <a:moveTo>
                    <a:pt x="19533" y="0"/>
                  </a:moveTo>
                  <a:lnTo>
                    <a:pt x="19533" y="0"/>
                  </a:lnTo>
                  <a:cubicBezTo>
                    <a:pt x="20910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2" y="16393"/>
                  </a:cubicBezTo>
                  <a:cubicBezTo>
                    <a:pt x="4516" y="16393"/>
                    <a:pt x="3294" y="16164"/>
                    <a:pt x="2167" y="15629"/>
                  </a:cubicBezTo>
                  <a:cubicBezTo>
                    <a:pt x="1230" y="15189"/>
                    <a:pt x="632" y="14738"/>
                    <a:pt x="0" y="13553"/>
                  </a:cubicBezTo>
                  <a:lnTo>
                    <a:pt x="0" y="13553"/>
                  </a:lnTo>
                  <a:cubicBezTo>
                    <a:pt x="655" y="15313"/>
                    <a:pt x="2697" y="17141"/>
                    <a:pt x="4288" y="18190"/>
                  </a:cubicBezTo>
                  <a:cubicBezTo>
                    <a:pt x="5839" y="19217"/>
                    <a:pt x="7936" y="19628"/>
                    <a:pt x="9953" y="19628"/>
                  </a:cubicBezTo>
                  <a:cubicBezTo>
                    <a:pt x="12057" y="19628"/>
                    <a:pt x="14074" y="19180"/>
                    <a:pt x="15290" y="18518"/>
                  </a:cubicBezTo>
                  <a:cubicBezTo>
                    <a:pt x="16610" y="17807"/>
                    <a:pt x="17829" y="16915"/>
                    <a:pt x="18924" y="15889"/>
                  </a:cubicBezTo>
                  <a:cubicBezTo>
                    <a:pt x="22207" y="12718"/>
                    <a:pt x="23099" y="7358"/>
                    <a:pt x="21463" y="2776"/>
                  </a:cubicBezTo>
                  <a:cubicBezTo>
                    <a:pt x="21090" y="1693"/>
                    <a:pt x="20425" y="723"/>
                    <a:pt x="19533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6443095" y="342649"/>
              <a:ext cx="17469" cy="34114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57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80" y="768"/>
                    <a:pt x="170" y="870"/>
                  </a:cubicBezTo>
                  <a:cubicBezTo>
                    <a:pt x="215" y="915"/>
                    <a:pt x="260" y="960"/>
                    <a:pt x="328" y="994"/>
                  </a:cubicBezTo>
                  <a:cubicBezTo>
                    <a:pt x="452" y="836"/>
                    <a:pt x="509" y="644"/>
                    <a:pt x="486" y="452"/>
                  </a:cubicBezTo>
                  <a:cubicBezTo>
                    <a:pt x="463" y="328"/>
                    <a:pt x="407" y="215"/>
                    <a:pt x="328" y="125"/>
                  </a:cubicBezTo>
                  <a:cubicBezTo>
                    <a:pt x="283" y="69"/>
                    <a:pt x="227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6443884" y="299303"/>
              <a:ext cx="17057" cy="24813"/>
            </a:xfrm>
            <a:custGeom>
              <a:avLst/>
              <a:gdLst/>
              <a:ahLst/>
              <a:cxnLst/>
              <a:rect l="l" t="t" r="r" b="b"/>
              <a:pathLst>
                <a:path w="497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0" y="203"/>
                    <a:pt x="12" y="260"/>
                    <a:pt x="0" y="305"/>
                  </a:cubicBezTo>
                  <a:cubicBezTo>
                    <a:pt x="0" y="339"/>
                    <a:pt x="0" y="372"/>
                    <a:pt x="12" y="418"/>
                  </a:cubicBezTo>
                  <a:cubicBezTo>
                    <a:pt x="46" y="497"/>
                    <a:pt x="102" y="576"/>
                    <a:pt x="170" y="632"/>
                  </a:cubicBezTo>
                  <a:cubicBezTo>
                    <a:pt x="226" y="666"/>
                    <a:pt x="271" y="700"/>
                    <a:pt x="339" y="722"/>
                  </a:cubicBezTo>
                  <a:cubicBezTo>
                    <a:pt x="373" y="677"/>
                    <a:pt x="418" y="632"/>
                    <a:pt x="440" y="576"/>
                  </a:cubicBezTo>
                  <a:cubicBezTo>
                    <a:pt x="486" y="485"/>
                    <a:pt x="497" y="384"/>
                    <a:pt x="474" y="282"/>
                  </a:cubicBezTo>
                  <a:cubicBezTo>
                    <a:pt x="440" y="169"/>
                    <a:pt x="361" y="79"/>
                    <a:pt x="260" y="34"/>
                  </a:cubicBezTo>
                  <a:cubicBezTo>
                    <a:pt x="204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6034515" y="777552"/>
              <a:ext cx="66649" cy="17091"/>
            </a:xfrm>
            <a:custGeom>
              <a:avLst/>
              <a:gdLst/>
              <a:ahLst/>
              <a:cxnLst/>
              <a:rect l="l" t="t" r="r" b="b"/>
              <a:pathLst>
                <a:path w="1942" h="498" extrusionOk="0">
                  <a:moveTo>
                    <a:pt x="340" y="1"/>
                  </a:moveTo>
                  <a:cubicBezTo>
                    <a:pt x="227" y="1"/>
                    <a:pt x="114" y="12"/>
                    <a:pt x="1" y="35"/>
                  </a:cubicBezTo>
                  <a:cubicBezTo>
                    <a:pt x="80" y="125"/>
                    <a:pt x="159" y="204"/>
                    <a:pt x="249" y="272"/>
                  </a:cubicBezTo>
                  <a:cubicBezTo>
                    <a:pt x="340" y="340"/>
                    <a:pt x="441" y="396"/>
                    <a:pt x="543" y="418"/>
                  </a:cubicBezTo>
                  <a:cubicBezTo>
                    <a:pt x="678" y="452"/>
                    <a:pt x="813" y="475"/>
                    <a:pt x="960" y="497"/>
                  </a:cubicBezTo>
                  <a:cubicBezTo>
                    <a:pt x="1197" y="486"/>
                    <a:pt x="1434" y="430"/>
                    <a:pt x="1660" y="328"/>
                  </a:cubicBezTo>
                  <a:cubicBezTo>
                    <a:pt x="1761" y="272"/>
                    <a:pt x="1852" y="215"/>
                    <a:pt x="1942" y="136"/>
                  </a:cubicBezTo>
                  <a:cubicBezTo>
                    <a:pt x="1829" y="91"/>
                    <a:pt x="1727" y="69"/>
                    <a:pt x="1615" y="57"/>
                  </a:cubicBezTo>
                  <a:cubicBezTo>
                    <a:pt x="1513" y="35"/>
                    <a:pt x="1412" y="35"/>
                    <a:pt x="1299" y="24"/>
                  </a:cubicBezTo>
                  <a:cubicBezTo>
                    <a:pt x="1186" y="12"/>
                    <a:pt x="1073" y="12"/>
                    <a:pt x="960" y="12"/>
                  </a:cubicBezTo>
                  <a:cubicBezTo>
                    <a:pt x="909" y="7"/>
                    <a:pt x="859" y="4"/>
                    <a:pt x="808" y="4"/>
                  </a:cubicBezTo>
                  <a:cubicBezTo>
                    <a:pt x="757" y="4"/>
                    <a:pt x="706" y="7"/>
                    <a:pt x="655" y="12"/>
                  </a:cubicBezTo>
                  <a:cubicBezTo>
                    <a:pt x="627" y="18"/>
                    <a:pt x="599" y="21"/>
                    <a:pt x="572" y="21"/>
                  </a:cubicBezTo>
                  <a:cubicBezTo>
                    <a:pt x="545" y="21"/>
                    <a:pt x="520" y="18"/>
                    <a:pt x="498" y="12"/>
                  </a:cubicBezTo>
                  <a:cubicBezTo>
                    <a:pt x="441" y="1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6092996" y="758985"/>
              <a:ext cx="36825" cy="1668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3" y="0"/>
                  </a:moveTo>
                  <a:cubicBezTo>
                    <a:pt x="475" y="0"/>
                    <a:pt x="407" y="12"/>
                    <a:pt x="339" y="34"/>
                  </a:cubicBezTo>
                  <a:cubicBezTo>
                    <a:pt x="283" y="45"/>
                    <a:pt x="227" y="68"/>
                    <a:pt x="170" y="102"/>
                  </a:cubicBezTo>
                  <a:cubicBezTo>
                    <a:pt x="102" y="136"/>
                    <a:pt x="46" y="181"/>
                    <a:pt x="1" y="237"/>
                  </a:cubicBezTo>
                  <a:cubicBezTo>
                    <a:pt x="46" y="282"/>
                    <a:pt x="91" y="339"/>
                    <a:pt x="159" y="373"/>
                  </a:cubicBezTo>
                  <a:cubicBezTo>
                    <a:pt x="272" y="440"/>
                    <a:pt x="396" y="486"/>
                    <a:pt x="520" y="486"/>
                  </a:cubicBezTo>
                  <a:cubicBezTo>
                    <a:pt x="655" y="474"/>
                    <a:pt x="791" y="429"/>
                    <a:pt x="904" y="361"/>
                  </a:cubicBezTo>
                  <a:cubicBezTo>
                    <a:pt x="971" y="316"/>
                    <a:pt x="1028" y="271"/>
                    <a:pt x="1073" y="203"/>
                  </a:cubicBezTo>
                  <a:cubicBezTo>
                    <a:pt x="1016" y="158"/>
                    <a:pt x="960" y="113"/>
                    <a:pt x="892" y="79"/>
                  </a:cubicBezTo>
                  <a:cubicBezTo>
                    <a:pt x="791" y="23"/>
                    <a:pt x="667" y="0"/>
                    <a:pt x="543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5798290" y="593219"/>
              <a:ext cx="48563" cy="17915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29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6013614" y="581310"/>
              <a:ext cx="31677" cy="27078"/>
            </a:xfrm>
            <a:custGeom>
              <a:avLst/>
              <a:gdLst/>
              <a:ahLst/>
              <a:cxnLst/>
              <a:rect l="l" t="t" r="r" b="b"/>
              <a:pathLst>
                <a:path w="923" h="789" extrusionOk="0">
                  <a:moveTo>
                    <a:pt x="568" y="1"/>
                  </a:moveTo>
                  <a:cubicBezTo>
                    <a:pt x="536" y="1"/>
                    <a:pt x="501" y="7"/>
                    <a:pt x="463" y="20"/>
                  </a:cubicBezTo>
                  <a:cubicBezTo>
                    <a:pt x="452" y="20"/>
                    <a:pt x="429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6" y="788"/>
                    <a:pt x="435" y="789"/>
                    <a:pt x="443" y="789"/>
                  </a:cubicBezTo>
                  <a:cubicBezTo>
                    <a:pt x="867" y="789"/>
                    <a:pt x="922" y="1"/>
                    <a:pt x="5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8"/>
            <p:cNvSpPr/>
            <p:nvPr/>
          </p:nvSpPr>
          <p:spPr>
            <a:xfrm>
              <a:off x="6180924" y="520049"/>
              <a:ext cx="30991" cy="27525"/>
            </a:xfrm>
            <a:custGeom>
              <a:avLst/>
              <a:gdLst/>
              <a:ahLst/>
              <a:cxnLst/>
              <a:rect l="l" t="t" r="r" b="b"/>
              <a:pathLst>
                <a:path w="903" h="802" extrusionOk="0">
                  <a:moveTo>
                    <a:pt x="550" y="0"/>
                  </a:moveTo>
                  <a:cubicBezTo>
                    <a:pt x="517" y="0"/>
                    <a:pt x="480" y="7"/>
                    <a:pt x="441" y="23"/>
                  </a:cubicBezTo>
                  <a:cubicBezTo>
                    <a:pt x="429" y="34"/>
                    <a:pt x="407" y="34"/>
                    <a:pt x="395" y="45"/>
                  </a:cubicBezTo>
                  <a:cubicBezTo>
                    <a:pt x="113" y="192"/>
                    <a:pt x="0" y="779"/>
                    <a:pt x="418" y="801"/>
                  </a:cubicBezTo>
                  <a:cubicBezTo>
                    <a:pt x="423" y="801"/>
                    <a:pt x="429" y="802"/>
                    <a:pt x="434" y="802"/>
                  </a:cubicBezTo>
                  <a:cubicBezTo>
                    <a:pt x="853" y="802"/>
                    <a:pt x="903" y="0"/>
                    <a:pt x="55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8"/>
            <p:cNvSpPr/>
            <p:nvPr/>
          </p:nvSpPr>
          <p:spPr>
            <a:xfrm>
              <a:off x="5966287" y="631108"/>
              <a:ext cx="40601" cy="22617"/>
            </a:xfrm>
            <a:custGeom>
              <a:avLst/>
              <a:gdLst/>
              <a:ahLst/>
              <a:cxnLst/>
              <a:rect l="l" t="t" r="r" b="b"/>
              <a:pathLst>
                <a:path w="1183" h="659" extrusionOk="0">
                  <a:moveTo>
                    <a:pt x="705" y="1"/>
                  </a:moveTo>
                  <a:cubicBezTo>
                    <a:pt x="378" y="1"/>
                    <a:pt x="0" y="427"/>
                    <a:pt x="353" y="612"/>
                  </a:cubicBezTo>
                  <a:cubicBezTo>
                    <a:pt x="364" y="612"/>
                    <a:pt x="387" y="623"/>
                    <a:pt x="398" y="634"/>
                  </a:cubicBezTo>
                  <a:cubicBezTo>
                    <a:pt x="440" y="651"/>
                    <a:pt x="488" y="658"/>
                    <a:pt x="537" y="658"/>
                  </a:cubicBezTo>
                  <a:cubicBezTo>
                    <a:pt x="828" y="658"/>
                    <a:pt x="1182" y="395"/>
                    <a:pt x="951" y="115"/>
                  </a:cubicBezTo>
                  <a:cubicBezTo>
                    <a:pt x="884" y="34"/>
                    <a:pt x="797" y="1"/>
                    <a:pt x="70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6109676" y="524888"/>
              <a:ext cx="29138" cy="28142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48" y="819"/>
                    <a:pt x="444" y="819"/>
                  </a:cubicBezTo>
                  <a:cubicBezTo>
                    <a:pt x="496" y="819"/>
                    <a:pt x="551" y="799"/>
                    <a:pt x="609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8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5789504" y="543489"/>
              <a:ext cx="39228" cy="21862"/>
            </a:xfrm>
            <a:custGeom>
              <a:avLst/>
              <a:gdLst/>
              <a:ahLst/>
              <a:cxnLst/>
              <a:rect l="l" t="t" r="r" b="b"/>
              <a:pathLst>
                <a:path w="1143" h="637" extrusionOk="0">
                  <a:moveTo>
                    <a:pt x="581" y="1"/>
                  </a:moveTo>
                  <a:cubicBezTo>
                    <a:pt x="309" y="1"/>
                    <a:pt x="1" y="207"/>
                    <a:pt x="178" y="491"/>
                  </a:cubicBezTo>
                  <a:cubicBezTo>
                    <a:pt x="244" y="595"/>
                    <a:pt x="347" y="636"/>
                    <a:pt x="456" y="636"/>
                  </a:cubicBezTo>
                  <a:cubicBezTo>
                    <a:pt x="773" y="636"/>
                    <a:pt x="1143" y="283"/>
                    <a:pt x="832" y="73"/>
                  </a:cubicBezTo>
                  <a:lnTo>
                    <a:pt x="787" y="50"/>
                  </a:lnTo>
                  <a:cubicBezTo>
                    <a:pt x="728" y="16"/>
                    <a:pt x="656" y="1"/>
                    <a:pt x="58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5725498" y="423541"/>
              <a:ext cx="37237" cy="26118"/>
            </a:xfrm>
            <a:custGeom>
              <a:avLst/>
              <a:gdLst/>
              <a:ahLst/>
              <a:cxnLst/>
              <a:rect l="l" t="t" r="r" b="b"/>
              <a:pathLst>
                <a:path w="1085" h="761" extrusionOk="0">
                  <a:moveTo>
                    <a:pt x="666" y="1"/>
                  </a:moveTo>
                  <a:cubicBezTo>
                    <a:pt x="655" y="1"/>
                    <a:pt x="644" y="1"/>
                    <a:pt x="632" y="2"/>
                  </a:cubicBezTo>
                  <a:lnTo>
                    <a:pt x="587" y="14"/>
                  </a:lnTo>
                  <a:cubicBezTo>
                    <a:pt x="282" y="81"/>
                    <a:pt x="0" y="623"/>
                    <a:pt x="406" y="747"/>
                  </a:cubicBezTo>
                  <a:cubicBezTo>
                    <a:pt x="438" y="756"/>
                    <a:pt x="469" y="761"/>
                    <a:pt x="498" y="761"/>
                  </a:cubicBezTo>
                  <a:cubicBezTo>
                    <a:pt x="891" y="761"/>
                    <a:pt x="1085" y="1"/>
                    <a:pt x="66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6352696" y="179766"/>
              <a:ext cx="29996" cy="28417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5" y="0"/>
                  </a:moveTo>
                  <a:cubicBezTo>
                    <a:pt x="456" y="0"/>
                    <a:pt x="413" y="10"/>
                    <a:pt x="367" y="30"/>
                  </a:cubicBezTo>
                  <a:cubicBezTo>
                    <a:pt x="0" y="190"/>
                    <a:pt x="213" y="827"/>
                    <a:pt x="496" y="827"/>
                  </a:cubicBezTo>
                  <a:cubicBezTo>
                    <a:pt x="553" y="827"/>
                    <a:pt x="613" y="801"/>
                    <a:pt x="671" y="741"/>
                  </a:cubicBezTo>
                  <a:cubicBezTo>
                    <a:pt x="683" y="730"/>
                    <a:pt x="694" y="718"/>
                    <a:pt x="705" y="696"/>
                  </a:cubicBezTo>
                  <a:cubicBezTo>
                    <a:pt x="874" y="488"/>
                    <a:pt x="781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5856497" y="638075"/>
              <a:ext cx="30133" cy="26564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1" y="0"/>
                    <a:pt x="288" y="34"/>
                    <a:pt x="223" y="116"/>
                  </a:cubicBezTo>
                  <a:cubicBezTo>
                    <a:pt x="1" y="387"/>
                    <a:pt x="355" y="773"/>
                    <a:pt x="616" y="773"/>
                  </a:cubicBezTo>
                  <a:cubicBezTo>
                    <a:pt x="712" y="773"/>
                    <a:pt x="796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7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6093923" y="599019"/>
              <a:ext cx="40292" cy="22548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40" y="0"/>
                  </a:moveTo>
                  <a:cubicBezTo>
                    <a:pt x="351" y="0"/>
                    <a:pt x="1" y="271"/>
                    <a:pt x="233" y="543"/>
                  </a:cubicBezTo>
                  <a:cubicBezTo>
                    <a:pt x="299" y="623"/>
                    <a:pt x="385" y="656"/>
                    <a:pt x="475" y="656"/>
                  </a:cubicBezTo>
                  <a:cubicBezTo>
                    <a:pt x="800" y="656"/>
                    <a:pt x="1174" y="223"/>
                    <a:pt x="820" y="46"/>
                  </a:cubicBezTo>
                  <a:cubicBezTo>
                    <a:pt x="798" y="35"/>
                    <a:pt x="786" y="24"/>
                    <a:pt x="775" y="24"/>
                  </a:cubicBezTo>
                  <a:cubicBezTo>
                    <a:pt x="734" y="8"/>
                    <a:pt x="687" y="0"/>
                    <a:pt x="64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5735245" y="359397"/>
              <a:ext cx="40669" cy="22926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07" y="1"/>
                  </a:moveTo>
                  <a:cubicBezTo>
                    <a:pt x="375" y="1"/>
                    <a:pt x="0" y="467"/>
                    <a:pt x="371" y="630"/>
                  </a:cubicBezTo>
                  <a:cubicBezTo>
                    <a:pt x="382" y="641"/>
                    <a:pt x="393" y="641"/>
                    <a:pt x="416" y="653"/>
                  </a:cubicBezTo>
                  <a:cubicBezTo>
                    <a:pt x="450" y="663"/>
                    <a:pt x="486" y="668"/>
                    <a:pt x="524" y="668"/>
                  </a:cubicBezTo>
                  <a:cubicBezTo>
                    <a:pt x="815" y="668"/>
                    <a:pt x="1185" y="379"/>
                    <a:pt x="935" y="100"/>
                  </a:cubicBezTo>
                  <a:cubicBezTo>
                    <a:pt x="870" y="30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6341027" y="282280"/>
              <a:ext cx="36448" cy="21072"/>
            </a:xfrm>
            <a:custGeom>
              <a:avLst/>
              <a:gdLst/>
              <a:ahLst/>
              <a:cxnLst/>
              <a:rect l="l" t="t" r="r" b="b"/>
              <a:pathLst>
                <a:path w="1062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2" y="614"/>
                  </a:cubicBezTo>
                  <a:cubicBezTo>
                    <a:pt x="735" y="614"/>
                    <a:pt x="1062" y="366"/>
                    <a:pt x="820" y="124"/>
                  </a:cubicBezTo>
                  <a:cubicBezTo>
                    <a:pt x="808" y="112"/>
                    <a:pt x="797" y="101"/>
                    <a:pt x="786" y="90"/>
                  </a:cubicBezTo>
                  <a:cubicBezTo>
                    <a:pt x="712" y="30"/>
                    <a:pt x="602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6376102" y="230594"/>
              <a:ext cx="30167" cy="22342"/>
            </a:xfrm>
            <a:custGeom>
              <a:avLst/>
              <a:gdLst/>
              <a:ahLst/>
              <a:cxnLst/>
              <a:rect l="l" t="t" r="r" b="b"/>
              <a:pathLst>
                <a:path w="879" h="651" extrusionOk="0">
                  <a:moveTo>
                    <a:pt x="312" y="1"/>
                  </a:moveTo>
                  <a:cubicBezTo>
                    <a:pt x="157" y="1"/>
                    <a:pt x="23" y="80"/>
                    <a:pt x="12" y="276"/>
                  </a:cubicBezTo>
                  <a:cubicBezTo>
                    <a:pt x="0" y="524"/>
                    <a:pt x="252" y="651"/>
                    <a:pt x="476" y="651"/>
                  </a:cubicBezTo>
                  <a:cubicBezTo>
                    <a:pt x="690" y="651"/>
                    <a:pt x="879" y="535"/>
                    <a:pt x="791" y="298"/>
                  </a:cubicBezTo>
                  <a:cubicBezTo>
                    <a:pt x="791" y="287"/>
                    <a:pt x="768" y="276"/>
                    <a:pt x="768" y="253"/>
                  </a:cubicBezTo>
                  <a:cubicBezTo>
                    <a:pt x="690" y="103"/>
                    <a:pt x="488" y="1"/>
                    <a:pt x="3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5876334" y="587282"/>
              <a:ext cx="28623" cy="28074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1" y="0"/>
                  </a:moveTo>
                  <a:cubicBezTo>
                    <a:pt x="353" y="0"/>
                    <a:pt x="299" y="19"/>
                    <a:pt x="243" y="61"/>
                  </a:cubicBezTo>
                  <a:cubicBezTo>
                    <a:pt x="232" y="61"/>
                    <a:pt x="220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4" y="0"/>
                    <a:pt x="4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6304510" y="170362"/>
              <a:ext cx="34972" cy="21141"/>
            </a:xfrm>
            <a:custGeom>
              <a:avLst/>
              <a:gdLst/>
              <a:ahLst/>
              <a:cxnLst/>
              <a:rect l="l" t="t" r="r" b="b"/>
              <a:pathLst>
                <a:path w="1019" h="616" extrusionOk="0">
                  <a:moveTo>
                    <a:pt x="584" y="0"/>
                  </a:moveTo>
                  <a:cubicBezTo>
                    <a:pt x="303" y="0"/>
                    <a:pt x="1" y="211"/>
                    <a:pt x="202" y="462"/>
                  </a:cubicBezTo>
                  <a:cubicBezTo>
                    <a:pt x="213" y="473"/>
                    <a:pt x="225" y="485"/>
                    <a:pt x="236" y="496"/>
                  </a:cubicBezTo>
                  <a:cubicBezTo>
                    <a:pt x="319" y="575"/>
                    <a:pt x="452" y="615"/>
                    <a:pt x="581" y="615"/>
                  </a:cubicBezTo>
                  <a:cubicBezTo>
                    <a:pt x="805" y="615"/>
                    <a:pt x="1018" y="494"/>
                    <a:pt x="947" y="236"/>
                  </a:cubicBezTo>
                  <a:cubicBezTo>
                    <a:pt x="898" y="68"/>
                    <a:pt x="745" y="0"/>
                    <a:pt x="5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6253305" y="483841"/>
              <a:ext cx="28829" cy="28005"/>
            </a:xfrm>
            <a:custGeom>
              <a:avLst/>
              <a:gdLst/>
              <a:ahLst/>
              <a:cxnLst/>
              <a:rect l="l" t="t" r="r" b="b"/>
              <a:pathLst>
                <a:path w="840" h="816" extrusionOk="0">
                  <a:moveTo>
                    <a:pt x="498" y="0"/>
                  </a:moveTo>
                  <a:cubicBezTo>
                    <a:pt x="467" y="0"/>
                    <a:pt x="433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3" y="728"/>
                    <a:pt x="645" y="716"/>
                  </a:cubicBezTo>
                  <a:cubicBezTo>
                    <a:pt x="839" y="512"/>
                    <a:pt x="802" y="0"/>
                    <a:pt x="4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6170903" y="477321"/>
              <a:ext cx="35556" cy="21107"/>
            </a:xfrm>
            <a:custGeom>
              <a:avLst/>
              <a:gdLst/>
              <a:ahLst/>
              <a:cxnLst/>
              <a:rect l="l" t="t" r="r" b="b"/>
              <a:pathLst>
                <a:path w="1036" h="615" extrusionOk="0">
                  <a:moveTo>
                    <a:pt x="461" y="0"/>
                  </a:moveTo>
                  <a:cubicBezTo>
                    <a:pt x="227" y="0"/>
                    <a:pt x="0" y="128"/>
                    <a:pt x="89" y="387"/>
                  </a:cubicBezTo>
                  <a:cubicBezTo>
                    <a:pt x="145" y="549"/>
                    <a:pt x="291" y="614"/>
                    <a:pt x="444" y="614"/>
                  </a:cubicBezTo>
                  <a:cubicBezTo>
                    <a:pt x="728" y="614"/>
                    <a:pt x="1036" y="389"/>
                    <a:pt x="823" y="139"/>
                  </a:cubicBezTo>
                  <a:cubicBezTo>
                    <a:pt x="812" y="128"/>
                    <a:pt x="800" y="117"/>
                    <a:pt x="789" y="105"/>
                  </a:cubicBezTo>
                  <a:cubicBezTo>
                    <a:pt x="707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6275029" y="120084"/>
              <a:ext cx="31986" cy="27456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6" y="0"/>
                    <a:pt x="512" y="7"/>
                    <a:pt x="474" y="20"/>
                  </a:cubicBezTo>
                  <a:lnTo>
                    <a:pt x="418" y="43"/>
                  </a:lnTo>
                  <a:cubicBezTo>
                    <a:pt x="136" y="178"/>
                    <a:pt x="0" y="765"/>
                    <a:pt x="418" y="799"/>
                  </a:cubicBezTo>
                  <a:cubicBezTo>
                    <a:pt x="426" y="799"/>
                    <a:pt x="434" y="800"/>
                    <a:pt x="442" y="800"/>
                  </a:cubicBezTo>
                  <a:cubicBezTo>
                    <a:pt x="867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6355201" y="343850"/>
              <a:ext cx="31060" cy="27525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6" y="0"/>
                    <a:pt x="491" y="7"/>
                    <a:pt x="452" y="22"/>
                  </a:cubicBezTo>
                  <a:lnTo>
                    <a:pt x="407" y="45"/>
                  </a:lnTo>
                  <a:cubicBezTo>
                    <a:pt x="124" y="192"/>
                    <a:pt x="0" y="778"/>
                    <a:pt x="418" y="801"/>
                  </a:cubicBezTo>
                  <a:cubicBezTo>
                    <a:pt x="423" y="801"/>
                    <a:pt x="429" y="801"/>
                    <a:pt x="434" y="801"/>
                  </a:cubicBezTo>
                  <a:cubicBezTo>
                    <a:pt x="863" y="801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5738265" y="521181"/>
              <a:ext cx="29858" cy="27628"/>
            </a:xfrm>
            <a:custGeom>
              <a:avLst/>
              <a:gdLst/>
              <a:ahLst/>
              <a:cxnLst/>
              <a:rect l="l" t="t" r="r" b="b"/>
              <a:pathLst>
                <a:path w="870" h="805" extrusionOk="0">
                  <a:moveTo>
                    <a:pt x="452" y="1"/>
                  </a:moveTo>
                  <a:cubicBezTo>
                    <a:pt x="21" y="1"/>
                    <a:pt x="1" y="805"/>
                    <a:pt x="349" y="805"/>
                  </a:cubicBezTo>
                  <a:cubicBezTo>
                    <a:pt x="384" y="805"/>
                    <a:pt x="422" y="797"/>
                    <a:pt x="463" y="779"/>
                  </a:cubicBezTo>
                  <a:cubicBezTo>
                    <a:pt x="475" y="768"/>
                    <a:pt x="497" y="757"/>
                    <a:pt x="508" y="757"/>
                  </a:cubicBezTo>
                  <a:cubicBezTo>
                    <a:pt x="779" y="599"/>
                    <a:pt x="869" y="1"/>
                    <a:pt x="4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6327196" y="134086"/>
              <a:ext cx="34938" cy="2117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5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21" y="548"/>
                    <a:pt x="275" y="616"/>
                    <a:pt x="436" y="616"/>
                  </a:cubicBezTo>
                  <a:cubicBezTo>
                    <a:pt x="717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71" y="120"/>
                  </a:cubicBezTo>
                  <a:cubicBezTo>
                    <a:pt x="693" y="41"/>
                    <a:pt x="562" y="1"/>
                    <a:pt x="43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6275235" y="427659"/>
              <a:ext cx="30030" cy="22033"/>
            </a:xfrm>
            <a:custGeom>
              <a:avLst/>
              <a:gdLst/>
              <a:ahLst/>
              <a:cxnLst/>
              <a:rect l="l" t="t" r="r" b="b"/>
              <a:pathLst>
                <a:path w="875" h="642" extrusionOk="0">
                  <a:moveTo>
                    <a:pt x="413" y="1"/>
                  </a:moveTo>
                  <a:cubicBezTo>
                    <a:pt x="195" y="1"/>
                    <a:pt x="0" y="119"/>
                    <a:pt x="96" y="356"/>
                  </a:cubicBezTo>
                  <a:cubicBezTo>
                    <a:pt x="107" y="367"/>
                    <a:pt x="107" y="390"/>
                    <a:pt x="119" y="401"/>
                  </a:cubicBezTo>
                  <a:cubicBezTo>
                    <a:pt x="195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75" y="119"/>
                    <a:pt x="632" y="1"/>
                    <a:pt x="41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5818951" y="58308"/>
              <a:ext cx="287842" cy="233513"/>
            </a:xfrm>
            <a:custGeom>
              <a:avLst/>
              <a:gdLst/>
              <a:ahLst/>
              <a:cxnLst/>
              <a:rect l="l" t="t" r="r" b="b"/>
              <a:pathLst>
                <a:path w="8387" h="6804" extrusionOk="0">
                  <a:moveTo>
                    <a:pt x="5932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03" y="6803"/>
                  </a:cubicBezTo>
                  <a:cubicBezTo>
                    <a:pt x="5632" y="6803"/>
                    <a:pt x="5920" y="6750"/>
                    <a:pt x="6135" y="6638"/>
                  </a:cubicBezTo>
                  <a:lnTo>
                    <a:pt x="8031" y="2723"/>
                  </a:lnTo>
                  <a:cubicBezTo>
                    <a:pt x="8387" y="749"/>
                    <a:pt x="7328" y="1"/>
                    <a:pt x="593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5844005" y="50826"/>
              <a:ext cx="259494" cy="242574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29" y="0"/>
                  </a:moveTo>
                  <a:cubicBezTo>
                    <a:pt x="5051" y="0"/>
                    <a:pt x="4974" y="2"/>
                    <a:pt x="4898" y="7"/>
                  </a:cubicBezTo>
                  <a:cubicBezTo>
                    <a:pt x="4141" y="63"/>
                    <a:pt x="3397" y="255"/>
                    <a:pt x="2720" y="582"/>
                  </a:cubicBezTo>
                  <a:cubicBezTo>
                    <a:pt x="2020" y="898"/>
                    <a:pt x="1388" y="1338"/>
                    <a:pt x="858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40" y="2410"/>
                    <a:pt x="395" y="2501"/>
                    <a:pt x="361" y="2580"/>
                  </a:cubicBezTo>
                  <a:cubicBezTo>
                    <a:pt x="305" y="2670"/>
                    <a:pt x="260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68" y="4408"/>
                    <a:pt x="215" y="4791"/>
                    <a:pt x="452" y="5107"/>
                  </a:cubicBezTo>
                  <a:cubicBezTo>
                    <a:pt x="677" y="5423"/>
                    <a:pt x="937" y="5694"/>
                    <a:pt x="1241" y="5931"/>
                  </a:cubicBezTo>
                  <a:cubicBezTo>
                    <a:pt x="1839" y="6382"/>
                    <a:pt x="2517" y="6710"/>
                    <a:pt x="3239" y="6902"/>
                  </a:cubicBezTo>
                  <a:cubicBezTo>
                    <a:pt x="3600" y="6992"/>
                    <a:pt x="3972" y="7048"/>
                    <a:pt x="4333" y="7060"/>
                  </a:cubicBezTo>
                  <a:cubicBezTo>
                    <a:pt x="4390" y="7065"/>
                    <a:pt x="4448" y="7067"/>
                    <a:pt x="4505" y="7067"/>
                  </a:cubicBezTo>
                  <a:cubicBezTo>
                    <a:pt x="4819" y="7067"/>
                    <a:pt x="5128" y="6990"/>
                    <a:pt x="5405" y="6856"/>
                  </a:cubicBezTo>
                  <a:lnTo>
                    <a:pt x="5405" y="6856"/>
                  </a:lnTo>
                  <a:cubicBezTo>
                    <a:pt x="5173" y="6942"/>
                    <a:pt x="4929" y="6984"/>
                    <a:pt x="4682" y="6984"/>
                  </a:cubicBezTo>
                  <a:cubicBezTo>
                    <a:pt x="4570" y="6984"/>
                    <a:pt x="4457" y="6976"/>
                    <a:pt x="4345" y="6958"/>
                  </a:cubicBezTo>
                  <a:cubicBezTo>
                    <a:pt x="3983" y="6913"/>
                    <a:pt x="3634" y="6834"/>
                    <a:pt x="3295" y="6710"/>
                  </a:cubicBezTo>
                  <a:cubicBezTo>
                    <a:pt x="2618" y="6484"/>
                    <a:pt x="1997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74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69" y="2580"/>
                  </a:cubicBezTo>
                  <a:cubicBezTo>
                    <a:pt x="971" y="2433"/>
                    <a:pt x="1083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39" y="445"/>
                    <a:pt x="5244" y="445"/>
                  </a:cubicBezTo>
                  <a:cubicBezTo>
                    <a:pt x="5825" y="445"/>
                    <a:pt x="6407" y="589"/>
                    <a:pt x="6771" y="1000"/>
                  </a:cubicBezTo>
                  <a:cubicBezTo>
                    <a:pt x="6985" y="1248"/>
                    <a:pt x="7121" y="1553"/>
                    <a:pt x="7166" y="1869"/>
                  </a:cubicBezTo>
                  <a:cubicBezTo>
                    <a:pt x="7210" y="2209"/>
                    <a:pt x="7200" y="2549"/>
                    <a:pt x="7158" y="2878"/>
                  </a:cubicBezTo>
                  <a:lnTo>
                    <a:pt x="7158" y="2878"/>
                  </a:lnTo>
                  <a:cubicBezTo>
                    <a:pt x="6856" y="3538"/>
                    <a:pt x="6554" y="4188"/>
                    <a:pt x="6274" y="4848"/>
                  </a:cubicBezTo>
                  <a:cubicBezTo>
                    <a:pt x="5981" y="5514"/>
                    <a:pt x="5687" y="6179"/>
                    <a:pt x="5405" y="6856"/>
                  </a:cubicBezTo>
                  <a:cubicBezTo>
                    <a:pt x="5766" y="6224"/>
                    <a:pt x="6094" y="5570"/>
                    <a:pt x="6443" y="4938"/>
                  </a:cubicBezTo>
                  <a:cubicBezTo>
                    <a:pt x="6793" y="4295"/>
                    <a:pt x="7109" y="3652"/>
                    <a:pt x="7448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27" y="1824"/>
                  </a:cubicBezTo>
                  <a:cubicBezTo>
                    <a:pt x="7493" y="1417"/>
                    <a:pt x="7335" y="1034"/>
                    <a:pt x="7075" y="718"/>
                  </a:cubicBezTo>
                  <a:cubicBezTo>
                    <a:pt x="6805" y="424"/>
                    <a:pt x="6443" y="210"/>
                    <a:pt x="6049" y="108"/>
                  </a:cubicBezTo>
                  <a:cubicBezTo>
                    <a:pt x="5751" y="36"/>
                    <a:pt x="5438" y="0"/>
                    <a:pt x="512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5727420" y="170774"/>
              <a:ext cx="321853" cy="242471"/>
            </a:xfrm>
            <a:custGeom>
              <a:avLst/>
              <a:gdLst/>
              <a:ahLst/>
              <a:cxnLst/>
              <a:rect l="l" t="t" r="r" b="b"/>
              <a:pathLst>
                <a:path w="9378" h="7065" extrusionOk="0">
                  <a:moveTo>
                    <a:pt x="5853" y="1"/>
                  </a:moveTo>
                  <a:cubicBezTo>
                    <a:pt x="5698" y="1"/>
                    <a:pt x="5537" y="17"/>
                    <a:pt x="5372" y="55"/>
                  </a:cubicBezTo>
                  <a:cubicBezTo>
                    <a:pt x="4187" y="326"/>
                    <a:pt x="3047" y="1003"/>
                    <a:pt x="2156" y="1770"/>
                  </a:cubicBezTo>
                  <a:cubicBezTo>
                    <a:pt x="1005" y="2763"/>
                    <a:pt x="1" y="4738"/>
                    <a:pt x="1106" y="6149"/>
                  </a:cubicBezTo>
                  <a:cubicBezTo>
                    <a:pt x="1655" y="6820"/>
                    <a:pt x="2458" y="7064"/>
                    <a:pt x="3292" y="7064"/>
                  </a:cubicBezTo>
                  <a:cubicBezTo>
                    <a:pt x="4141" y="7064"/>
                    <a:pt x="5022" y="6811"/>
                    <a:pt x="5699" y="6498"/>
                  </a:cubicBezTo>
                  <a:cubicBezTo>
                    <a:pt x="7471" y="5720"/>
                    <a:pt x="9378" y="3869"/>
                    <a:pt x="8238" y="1759"/>
                  </a:cubicBezTo>
                  <a:lnTo>
                    <a:pt x="7663" y="755"/>
                  </a:lnTo>
                  <a:cubicBezTo>
                    <a:pt x="7663" y="755"/>
                    <a:pt x="6900" y="1"/>
                    <a:pt x="5853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5739809" y="168338"/>
              <a:ext cx="287396" cy="252630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12" y="1"/>
                  </a:moveTo>
                  <a:cubicBezTo>
                    <a:pt x="5387" y="1"/>
                    <a:pt x="5363" y="1"/>
                    <a:pt x="5338" y="2"/>
                  </a:cubicBezTo>
                  <a:cubicBezTo>
                    <a:pt x="5225" y="13"/>
                    <a:pt x="5112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19" y="273"/>
                    <a:pt x="3871" y="374"/>
                  </a:cubicBezTo>
                  <a:cubicBezTo>
                    <a:pt x="3623" y="499"/>
                    <a:pt x="3341" y="589"/>
                    <a:pt x="3081" y="747"/>
                  </a:cubicBezTo>
                  <a:cubicBezTo>
                    <a:pt x="2833" y="905"/>
                    <a:pt x="2540" y="1040"/>
                    <a:pt x="2291" y="1232"/>
                  </a:cubicBezTo>
                  <a:cubicBezTo>
                    <a:pt x="2043" y="1435"/>
                    <a:pt x="1761" y="1604"/>
                    <a:pt x="1513" y="1830"/>
                  </a:cubicBezTo>
                  <a:cubicBezTo>
                    <a:pt x="1253" y="2078"/>
                    <a:pt x="1028" y="2338"/>
                    <a:pt x="824" y="2620"/>
                  </a:cubicBezTo>
                  <a:cubicBezTo>
                    <a:pt x="430" y="3207"/>
                    <a:pt x="91" y="3895"/>
                    <a:pt x="46" y="4685"/>
                  </a:cubicBezTo>
                  <a:cubicBezTo>
                    <a:pt x="1" y="5497"/>
                    <a:pt x="351" y="6276"/>
                    <a:pt x="982" y="6784"/>
                  </a:cubicBezTo>
                  <a:cubicBezTo>
                    <a:pt x="1542" y="7208"/>
                    <a:pt x="2225" y="7361"/>
                    <a:pt x="2877" y="7361"/>
                  </a:cubicBezTo>
                  <a:cubicBezTo>
                    <a:pt x="2988" y="7361"/>
                    <a:pt x="3097" y="7356"/>
                    <a:pt x="3205" y="7348"/>
                  </a:cubicBezTo>
                  <a:cubicBezTo>
                    <a:pt x="3928" y="7292"/>
                    <a:pt x="4639" y="7111"/>
                    <a:pt x="5304" y="6806"/>
                  </a:cubicBezTo>
                  <a:cubicBezTo>
                    <a:pt x="5474" y="6739"/>
                    <a:pt x="5609" y="6682"/>
                    <a:pt x="5767" y="6592"/>
                  </a:cubicBezTo>
                  <a:cubicBezTo>
                    <a:pt x="5925" y="6502"/>
                    <a:pt x="6072" y="6423"/>
                    <a:pt x="6218" y="6332"/>
                  </a:cubicBezTo>
                  <a:cubicBezTo>
                    <a:pt x="6500" y="6152"/>
                    <a:pt x="6760" y="5949"/>
                    <a:pt x="7008" y="5723"/>
                  </a:cubicBezTo>
                  <a:cubicBezTo>
                    <a:pt x="7471" y="5328"/>
                    <a:pt x="7832" y="4832"/>
                    <a:pt x="8091" y="4279"/>
                  </a:cubicBezTo>
                  <a:cubicBezTo>
                    <a:pt x="8306" y="3793"/>
                    <a:pt x="8374" y="3263"/>
                    <a:pt x="8272" y="2755"/>
                  </a:cubicBezTo>
                  <a:cubicBezTo>
                    <a:pt x="8204" y="2372"/>
                    <a:pt x="8058" y="1999"/>
                    <a:pt x="7843" y="1672"/>
                  </a:cubicBezTo>
                  <a:lnTo>
                    <a:pt x="7302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83" y="5464"/>
                  </a:cubicBezTo>
                  <a:cubicBezTo>
                    <a:pt x="6546" y="5655"/>
                    <a:pt x="6286" y="5836"/>
                    <a:pt x="6026" y="5994"/>
                  </a:cubicBezTo>
                  <a:cubicBezTo>
                    <a:pt x="5891" y="6073"/>
                    <a:pt x="5756" y="6152"/>
                    <a:pt x="5609" y="6220"/>
                  </a:cubicBezTo>
                  <a:cubicBezTo>
                    <a:pt x="5462" y="6287"/>
                    <a:pt x="5293" y="6366"/>
                    <a:pt x="5146" y="6423"/>
                  </a:cubicBezTo>
                  <a:cubicBezTo>
                    <a:pt x="4526" y="6694"/>
                    <a:pt x="3860" y="6863"/>
                    <a:pt x="3194" y="6897"/>
                  </a:cubicBezTo>
                  <a:cubicBezTo>
                    <a:pt x="3116" y="6902"/>
                    <a:pt x="3037" y="6905"/>
                    <a:pt x="2958" y="6905"/>
                  </a:cubicBezTo>
                  <a:cubicBezTo>
                    <a:pt x="2355" y="6905"/>
                    <a:pt x="1747" y="6749"/>
                    <a:pt x="1298" y="6400"/>
                  </a:cubicBezTo>
                  <a:cubicBezTo>
                    <a:pt x="768" y="6005"/>
                    <a:pt x="475" y="5362"/>
                    <a:pt x="509" y="4696"/>
                  </a:cubicBezTo>
                  <a:cubicBezTo>
                    <a:pt x="531" y="4042"/>
                    <a:pt x="824" y="3410"/>
                    <a:pt x="1174" y="2868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909"/>
                    <a:pt x="2269" y="1717"/>
                    <a:pt x="2506" y="1525"/>
                  </a:cubicBezTo>
                  <a:cubicBezTo>
                    <a:pt x="2743" y="1334"/>
                    <a:pt x="3002" y="1187"/>
                    <a:pt x="3251" y="1018"/>
                  </a:cubicBezTo>
                  <a:cubicBezTo>
                    <a:pt x="3488" y="882"/>
                    <a:pt x="3725" y="747"/>
                    <a:pt x="3973" y="634"/>
                  </a:cubicBezTo>
                  <a:cubicBezTo>
                    <a:pt x="4210" y="521"/>
                    <a:pt x="4458" y="431"/>
                    <a:pt x="4706" y="352"/>
                  </a:cubicBezTo>
                  <a:lnTo>
                    <a:pt x="5045" y="239"/>
                  </a:lnTo>
                  <a:lnTo>
                    <a:pt x="5361" y="183"/>
                  </a:lnTo>
                  <a:cubicBezTo>
                    <a:pt x="5445" y="172"/>
                    <a:pt x="5528" y="167"/>
                    <a:pt x="5612" y="167"/>
                  </a:cubicBezTo>
                  <a:cubicBezTo>
                    <a:pt x="5900" y="167"/>
                    <a:pt x="6184" y="227"/>
                    <a:pt x="6455" y="341"/>
                  </a:cubicBezTo>
                  <a:cubicBezTo>
                    <a:pt x="6681" y="420"/>
                    <a:pt x="6895" y="532"/>
                    <a:pt x="7098" y="668"/>
                  </a:cubicBezTo>
                  <a:cubicBezTo>
                    <a:pt x="7234" y="758"/>
                    <a:pt x="7302" y="826"/>
                    <a:pt x="7302" y="826"/>
                  </a:cubicBezTo>
                  <a:cubicBezTo>
                    <a:pt x="7245" y="758"/>
                    <a:pt x="7177" y="702"/>
                    <a:pt x="7110" y="645"/>
                  </a:cubicBezTo>
                  <a:cubicBezTo>
                    <a:pt x="6918" y="487"/>
                    <a:pt x="6704" y="352"/>
                    <a:pt x="6478" y="250"/>
                  </a:cubicBezTo>
                  <a:cubicBezTo>
                    <a:pt x="6150" y="81"/>
                    <a:pt x="5782" y="1"/>
                    <a:pt x="5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5945832" y="60367"/>
              <a:ext cx="375701" cy="224384"/>
            </a:xfrm>
            <a:custGeom>
              <a:avLst/>
              <a:gdLst/>
              <a:ahLst/>
              <a:cxnLst/>
              <a:rect l="l" t="t" r="r" b="b"/>
              <a:pathLst>
                <a:path w="10947" h="6538" extrusionOk="0">
                  <a:moveTo>
                    <a:pt x="5556" y="0"/>
                  </a:moveTo>
                  <a:cubicBezTo>
                    <a:pt x="5453" y="0"/>
                    <a:pt x="5354" y="4"/>
                    <a:pt x="5259" y="11"/>
                  </a:cubicBezTo>
                  <a:cubicBezTo>
                    <a:pt x="2901" y="203"/>
                    <a:pt x="1" y="3159"/>
                    <a:pt x="2088" y="5348"/>
                  </a:cubicBezTo>
                  <a:cubicBezTo>
                    <a:pt x="2877" y="6168"/>
                    <a:pt x="4430" y="6537"/>
                    <a:pt x="5922" y="6537"/>
                  </a:cubicBezTo>
                  <a:cubicBezTo>
                    <a:pt x="7120" y="6537"/>
                    <a:pt x="8278" y="6300"/>
                    <a:pt x="8972" y="5867"/>
                  </a:cubicBezTo>
                  <a:lnTo>
                    <a:pt x="9931" y="5089"/>
                  </a:lnTo>
                  <a:cubicBezTo>
                    <a:pt x="10947" y="4886"/>
                    <a:pt x="10089" y="2132"/>
                    <a:pt x="9694" y="1625"/>
                  </a:cubicBezTo>
                  <a:cubicBezTo>
                    <a:pt x="8835" y="608"/>
                    <a:pt x="6895" y="0"/>
                    <a:pt x="555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8"/>
            <p:cNvSpPr/>
            <p:nvPr/>
          </p:nvSpPr>
          <p:spPr>
            <a:xfrm>
              <a:off x="5977990" y="53366"/>
              <a:ext cx="326898" cy="236259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68"/>
                    <a:pt x="3600" y="125"/>
                    <a:pt x="3363" y="204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45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508" y="2652"/>
                  </a:cubicBezTo>
                  <a:cubicBezTo>
                    <a:pt x="1" y="3634"/>
                    <a:pt x="170" y="4830"/>
                    <a:pt x="937" y="5620"/>
                  </a:cubicBezTo>
                  <a:cubicBezTo>
                    <a:pt x="1309" y="5993"/>
                    <a:pt x="1750" y="6286"/>
                    <a:pt x="2246" y="6466"/>
                  </a:cubicBezTo>
                  <a:cubicBezTo>
                    <a:pt x="2720" y="6647"/>
                    <a:pt x="3205" y="6760"/>
                    <a:pt x="3713" y="6816"/>
                  </a:cubicBezTo>
                  <a:cubicBezTo>
                    <a:pt x="4059" y="6863"/>
                    <a:pt x="4405" y="6883"/>
                    <a:pt x="4755" y="6883"/>
                  </a:cubicBezTo>
                  <a:cubicBezTo>
                    <a:pt x="4907" y="6883"/>
                    <a:pt x="5060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69" y="6117"/>
                  </a:cubicBezTo>
                  <a:lnTo>
                    <a:pt x="8994" y="5293"/>
                  </a:lnTo>
                  <a:lnTo>
                    <a:pt x="7990" y="6026"/>
                  </a:lnTo>
                  <a:cubicBezTo>
                    <a:pt x="7550" y="6252"/>
                    <a:pt x="7087" y="6399"/>
                    <a:pt x="6613" y="6466"/>
                  </a:cubicBezTo>
                  <a:cubicBezTo>
                    <a:pt x="6139" y="6545"/>
                    <a:pt x="5654" y="6591"/>
                    <a:pt x="5169" y="6591"/>
                  </a:cubicBezTo>
                  <a:cubicBezTo>
                    <a:pt x="5139" y="6591"/>
                    <a:pt x="5109" y="6591"/>
                    <a:pt x="5079" y="6591"/>
                  </a:cubicBezTo>
                  <a:cubicBezTo>
                    <a:pt x="4150" y="6591"/>
                    <a:pt x="3233" y="6422"/>
                    <a:pt x="2359" y="6094"/>
                  </a:cubicBezTo>
                  <a:cubicBezTo>
                    <a:pt x="1930" y="5925"/>
                    <a:pt x="1546" y="5665"/>
                    <a:pt x="1230" y="5338"/>
                  </a:cubicBezTo>
                  <a:cubicBezTo>
                    <a:pt x="926" y="4999"/>
                    <a:pt x="734" y="4593"/>
                    <a:pt x="666" y="4142"/>
                  </a:cubicBezTo>
                  <a:cubicBezTo>
                    <a:pt x="610" y="3702"/>
                    <a:pt x="689" y="3250"/>
                    <a:pt x="903" y="2844"/>
                  </a:cubicBezTo>
                  <a:cubicBezTo>
                    <a:pt x="1106" y="2427"/>
                    <a:pt x="1377" y="2054"/>
                    <a:pt x="1716" y="1738"/>
                  </a:cubicBezTo>
                  <a:cubicBezTo>
                    <a:pt x="2043" y="1400"/>
                    <a:pt x="2427" y="1118"/>
                    <a:pt x="2844" y="903"/>
                  </a:cubicBezTo>
                  <a:cubicBezTo>
                    <a:pt x="3047" y="791"/>
                    <a:pt x="3262" y="700"/>
                    <a:pt x="3476" y="610"/>
                  </a:cubicBezTo>
                  <a:cubicBezTo>
                    <a:pt x="3702" y="542"/>
                    <a:pt x="3927" y="486"/>
                    <a:pt x="4153" y="452"/>
                  </a:cubicBezTo>
                  <a:lnTo>
                    <a:pt x="4334" y="418"/>
                  </a:lnTo>
                  <a:lnTo>
                    <a:pt x="4841" y="418"/>
                  </a:lnTo>
                  <a:cubicBezTo>
                    <a:pt x="5078" y="452"/>
                    <a:pt x="5315" y="452"/>
                    <a:pt x="5552" y="508"/>
                  </a:cubicBezTo>
                  <a:cubicBezTo>
                    <a:pt x="5789" y="542"/>
                    <a:pt x="6026" y="587"/>
                    <a:pt x="6252" y="655"/>
                  </a:cubicBezTo>
                  <a:cubicBezTo>
                    <a:pt x="6489" y="712"/>
                    <a:pt x="6715" y="779"/>
                    <a:pt x="6940" y="869"/>
                  </a:cubicBezTo>
                  <a:cubicBezTo>
                    <a:pt x="7380" y="1027"/>
                    <a:pt x="7798" y="1242"/>
                    <a:pt x="8193" y="1513"/>
                  </a:cubicBezTo>
                  <a:cubicBezTo>
                    <a:pt x="8283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22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86" y="3081"/>
                    <a:pt x="9321" y="3555"/>
                    <a:pt x="9389" y="4029"/>
                  </a:cubicBezTo>
                  <a:cubicBezTo>
                    <a:pt x="9423" y="4266"/>
                    <a:pt x="9434" y="4514"/>
                    <a:pt x="9400" y="4751"/>
                  </a:cubicBezTo>
                  <a:cubicBezTo>
                    <a:pt x="9366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26"/>
                    <a:pt x="9524" y="4266"/>
                    <a:pt x="9513" y="4018"/>
                  </a:cubicBezTo>
                  <a:cubicBezTo>
                    <a:pt x="9468" y="3521"/>
                    <a:pt x="9378" y="3036"/>
                    <a:pt x="9231" y="2562"/>
                  </a:cubicBezTo>
                  <a:cubicBezTo>
                    <a:pt x="9152" y="2314"/>
                    <a:pt x="9050" y="2077"/>
                    <a:pt x="8926" y="1851"/>
                  </a:cubicBezTo>
                  <a:lnTo>
                    <a:pt x="8881" y="1772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58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50"/>
                    <a:pt x="6376" y="283"/>
                  </a:cubicBezTo>
                  <a:cubicBezTo>
                    <a:pt x="6139" y="204"/>
                    <a:pt x="5891" y="147"/>
                    <a:pt x="5643" y="102"/>
                  </a:cubicBezTo>
                  <a:cubicBezTo>
                    <a:pt x="5394" y="46"/>
                    <a:pt x="5146" y="34"/>
                    <a:pt x="48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8"/>
            <p:cNvSpPr/>
            <p:nvPr/>
          </p:nvSpPr>
          <p:spPr>
            <a:xfrm>
              <a:off x="5750654" y="187728"/>
              <a:ext cx="335066" cy="369695"/>
            </a:xfrm>
            <a:custGeom>
              <a:avLst/>
              <a:gdLst/>
              <a:ahLst/>
              <a:cxnLst/>
              <a:rect l="l" t="t" r="r" b="b"/>
              <a:pathLst>
                <a:path w="9763" h="10772" extrusionOk="0">
                  <a:moveTo>
                    <a:pt x="6856" y="1"/>
                  </a:moveTo>
                  <a:cubicBezTo>
                    <a:pt x="6850" y="1"/>
                    <a:pt x="6844" y="1"/>
                    <a:pt x="6839" y="1"/>
                  </a:cubicBezTo>
                  <a:cubicBezTo>
                    <a:pt x="5282" y="80"/>
                    <a:pt x="3431" y="1130"/>
                    <a:pt x="2280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21" y="8871"/>
                    <a:pt x="1817" y="9852"/>
                  </a:cubicBezTo>
                  <a:cubicBezTo>
                    <a:pt x="2569" y="10454"/>
                    <a:pt x="3812" y="10771"/>
                    <a:pt x="5087" y="10771"/>
                  </a:cubicBezTo>
                  <a:cubicBezTo>
                    <a:pt x="7374" y="10771"/>
                    <a:pt x="9763" y="9752"/>
                    <a:pt x="9604" y="7528"/>
                  </a:cubicBezTo>
                  <a:lnTo>
                    <a:pt x="9107" y="6806"/>
                  </a:lnTo>
                  <a:cubicBezTo>
                    <a:pt x="8882" y="5683"/>
                    <a:pt x="7987" y="1"/>
                    <a:pt x="6856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5749110" y="182100"/>
              <a:ext cx="334654" cy="381501"/>
            </a:xfrm>
            <a:custGeom>
              <a:avLst/>
              <a:gdLst/>
              <a:ahLst/>
              <a:cxnLst/>
              <a:rect l="l" t="t" r="r" b="b"/>
              <a:pathLst>
                <a:path w="9751" h="11116" extrusionOk="0">
                  <a:moveTo>
                    <a:pt x="6871" y="0"/>
                  </a:moveTo>
                  <a:cubicBezTo>
                    <a:pt x="6834" y="0"/>
                    <a:pt x="6797" y="3"/>
                    <a:pt x="6760" y="7"/>
                  </a:cubicBezTo>
                  <a:lnTo>
                    <a:pt x="6512" y="41"/>
                  </a:lnTo>
                  <a:cubicBezTo>
                    <a:pt x="6354" y="52"/>
                    <a:pt x="6184" y="75"/>
                    <a:pt x="6026" y="120"/>
                  </a:cubicBezTo>
                  <a:cubicBezTo>
                    <a:pt x="5868" y="165"/>
                    <a:pt x="5688" y="188"/>
                    <a:pt x="5541" y="244"/>
                  </a:cubicBezTo>
                  <a:cubicBezTo>
                    <a:pt x="5225" y="346"/>
                    <a:pt x="4909" y="470"/>
                    <a:pt x="4616" y="617"/>
                  </a:cubicBezTo>
                  <a:cubicBezTo>
                    <a:pt x="4322" y="763"/>
                    <a:pt x="4029" y="921"/>
                    <a:pt x="3758" y="1102"/>
                  </a:cubicBezTo>
                  <a:cubicBezTo>
                    <a:pt x="3476" y="1282"/>
                    <a:pt x="3217" y="1474"/>
                    <a:pt x="2957" y="1689"/>
                  </a:cubicBezTo>
                  <a:cubicBezTo>
                    <a:pt x="2438" y="2095"/>
                    <a:pt x="2009" y="2625"/>
                    <a:pt x="1603" y="3110"/>
                  </a:cubicBezTo>
                  <a:cubicBezTo>
                    <a:pt x="1400" y="3370"/>
                    <a:pt x="1208" y="3641"/>
                    <a:pt x="1039" y="3923"/>
                  </a:cubicBezTo>
                  <a:cubicBezTo>
                    <a:pt x="858" y="4205"/>
                    <a:pt x="711" y="4498"/>
                    <a:pt x="587" y="4814"/>
                  </a:cubicBezTo>
                  <a:cubicBezTo>
                    <a:pt x="441" y="5108"/>
                    <a:pt x="339" y="5424"/>
                    <a:pt x="260" y="5751"/>
                  </a:cubicBezTo>
                  <a:lnTo>
                    <a:pt x="113" y="6225"/>
                  </a:lnTo>
                  <a:cubicBezTo>
                    <a:pt x="80" y="6428"/>
                    <a:pt x="68" y="6552"/>
                    <a:pt x="46" y="6721"/>
                  </a:cubicBezTo>
                  <a:cubicBezTo>
                    <a:pt x="1" y="7410"/>
                    <a:pt x="147" y="8109"/>
                    <a:pt x="486" y="8719"/>
                  </a:cubicBezTo>
                  <a:cubicBezTo>
                    <a:pt x="813" y="9305"/>
                    <a:pt x="1264" y="9824"/>
                    <a:pt x="1795" y="10242"/>
                  </a:cubicBezTo>
                  <a:cubicBezTo>
                    <a:pt x="2348" y="10626"/>
                    <a:pt x="2991" y="10885"/>
                    <a:pt x="3657" y="10987"/>
                  </a:cubicBezTo>
                  <a:cubicBezTo>
                    <a:pt x="4105" y="11073"/>
                    <a:pt x="4559" y="11115"/>
                    <a:pt x="5012" y="11115"/>
                  </a:cubicBezTo>
                  <a:cubicBezTo>
                    <a:pt x="5870" y="11115"/>
                    <a:pt x="6726" y="10962"/>
                    <a:pt x="7538" y="10659"/>
                  </a:cubicBezTo>
                  <a:cubicBezTo>
                    <a:pt x="8159" y="10434"/>
                    <a:pt x="8723" y="10050"/>
                    <a:pt x="9152" y="9542"/>
                  </a:cubicBezTo>
                  <a:cubicBezTo>
                    <a:pt x="9558" y="9023"/>
                    <a:pt x="9750" y="8358"/>
                    <a:pt x="9682" y="7692"/>
                  </a:cubicBezTo>
                  <a:lnTo>
                    <a:pt x="9682" y="7680"/>
                  </a:lnTo>
                  <a:lnTo>
                    <a:pt x="9152" y="6970"/>
                  </a:lnTo>
                  <a:lnTo>
                    <a:pt x="9626" y="7714"/>
                  </a:lnTo>
                  <a:lnTo>
                    <a:pt x="9626" y="7692"/>
                  </a:lnTo>
                  <a:lnTo>
                    <a:pt x="9626" y="7692"/>
                  </a:lnTo>
                  <a:cubicBezTo>
                    <a:pt x="9660" y="8324"/>
                    <a:pt x="9445" y="8956"/>
                    <a:pt x="9028" y="9430"/>
                  </a:cubicBezTo>
                  <a:cubicBezTo>
                    <a:pt x="8588" y="9881"/>
                    <a:pt x="8046" y="10219"/>
                    <a:pt x="7459" y="10411"/>
                  </a:cubicBezTo>
                  <a:cubicBezTo>
                    <a:pt x="6745" y="10645"/>
                    <a:pt x="6004" y="10764"/>
                    <a:pt x="5260" y="10764"/>
                  </a:cubicBezTo>
                  <a:cubicBezTo>
                    <a:pt x="4746" y="10764"/>
                    <a:pt x="4232" y="10707"/>
                    <a:pt x="3724" y="10592"/>
                  </a:cubicBezTo>
                  <a:cubicBezTo>
                    <a:pt x="3126" y="10456"/>
                    <a:pt x="2528" y="10265"/>
                    <a:pt x="2043" y="9892"/>
                  </a:cubicBezTo>
                  <a:cubicBezTo>
                    <a:pt x="1569" y="9508"/>
                    <a:pt x="1174" y="9035"/>
                    <a:pt x="881" y="8504"/>
                  </a:cubicBezTo>
                  <a:cubicBezTo>
                    <a:pt x="587" y="7974"/>
                    <a:pt x="463" y="7376"/>
                    <a:pt x="508" y="6778"/>
                  </a:cubicBezTo>
                  <a:cubicBezTo>
                    <a:pt x="531" y="6631"/>
                    <a:pt x="553" y="6428"/>
                    <a:pt x="576" y="6326"/>
                  </a:cubicBezTo>
                  <a:lnTo>
                    <a:pt x="711" y="5875"/>
                  </a:lnTo>
                  <a:cubicBezTo>
                    <a:pt x="790" y="5570"/>
                    <a:pt x="892" y="5277"/>
                    <a:pt x="1016" y="4995"/>
                  </a:cubicBezTo>
                  <a:cubicBezTo>
                    <a:pt x="1129" y="4701"/>
                    <a:pt x="1276" y="4419"/>
                    <a:pt x="1434" y="4160"/>
                  </a:cubicBezTo>
                  <a:cubicBezTo>
                    <a:pt x="1592" y="3889"/>
                    <a:pt x="1772" y="3641"/>
                    <a:pt x="1964" y="3392"/>
                  </a:cubicBezTo>
                  <a:cubicBezTo>
                    <a:pt x="2370" y="2885"/>
                    <a:pt x="2754" y="2411"/>
                    <a:pt x="3239" y="2016"/>
                  </a:cubicBezTo>
                  <a:cubicBezTo>
                    <a:pt x="3476" y="1813"/>
                    <a:pt x="3724" y="1621"/>
                    <a:pt x="3984" y="1452"/>
                  </a:cubicBezTo>
                  <a:cubicBezTo>
                    <a:pt x="4255" y="1282"/>
                    <a:pt x="4526" y="1124"/>
                    <a:pt x="4808" y="978"/>
                  </a:cubicBezTo>
                  <a:cubicBezTo>
                    <a:pt x="5078" y="842"/>
                    <a:pt x="5372" y="718"/>
                    <a:pt x="5665" y="617"/>
                  </a:cubicBezTo>
                  <a:cubicBezTo>
                    <a:pt x="5812" y="560"/>
                    <a:pt x="5959" y="526"/>
                    <a:pt x="6105" y="492"/>
                  </a:cubicBezTo>
                  <a:lnTo>
                    <a:pt x="6320" y="425"/>
                  </a:lnTo>
                  <a:lnTo>
                    <a:pt x="6557" y="391"/>
                  </a:lnTo>
                  <a:cubicBezTo>
                    <a:pt x="6679" y="382"/>
                    <a:pt x="6828" y="346"/>
                    <a:pt x="6911" y="346"/>
                  </a:cubicBezTo>
                  <a:cubicBezTo>
                    <a:pt x="6934" y="346"/>
                    <a:pt x="6953" y="349"/>
                    <a:pt x="6963" y="357"/>
                  </a:cubicBezTo>
                  <a:cubicBezTo>
                    <a:pt x="7076" y="402"/>
                    <a:pt x="7177" y="492"/>
                    <a:pt x="7245" y="594"/>
                  </a:cubicBezTo>
                  <a:cubicBezTo>
                    <a:pt x="7426" y="842"/>
                    <a:pt x="7572" y="1113"/>
                    <a:pt x="7685" y="1406"/>
                  </a:cubicBezTo>
                  <a:cubicBezTo>
                    <a:pt x="7911" y="1993"/>
                    <a:pt x="8114" y="2603"/>
                    <a:pt x="8272" y="3223"/>
                  </a:cubicBezTo>
                  <a:cubicBezTo>
                    <a:pt x="8622" y="4453"/>
                    <a:pt x="8870" y="5717"/>
                    <a:pt x="9152" y="6970"/>
                  </a:cubicBezTo>
                  <a:cubicBezTo>
                    <a:pt x="8971" y="5694"/>
                    <a:pt x="8768" y="4431"/>
                    <a:pt x="8486" y="3167"/>
                  </a:cubicBezTo>
                  <a:cubicBezTo>
                    <a:pt x="8351" y="2535"/>
                    <a:pt x="8170" y="1914"/>
                    <a:pt x="7956" y="1294"/>
                  </a:cubicBezTo>
                  <a:cubicBezTo>
                    <a:pt x="7843" y="978"/>
                    <a:pt x="7696" y="684"/>
                    <a:pt x="7505" y="402"/>
                  </a:cubicBezTo>
                  <a:cubicBezTo>
                    <a:pt x="7403" y="233"/>
                    <a:pt x="7245" y="98"/>
                    <a:pt x="7064" y="30"/>
                  </a:cubicBezTo>
                  <a:cubicBezTo>
                    <a:pt x="7000" y="8"/>
                    <a:pt x="6936" y="0"/>
                    <a:pt x="687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5823069" y="196377"/>
              <a:ext cx="328442" cy="404152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0" y="0"/>
                  </a:moveTo>
                  <a:cubicBezTo>
                    <a:pt x="4379" y="0"/>
                    <a:pt x="3905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1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51" y="9702"/>
                  </a:cubicBezTo>
                  <a:cubicBezTo>
                    <a:pt x="9434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43" y="2503"/>
                    <a:pt x="6749" y="1273"/>
                  </a:cubicBezTo>
                  <a:cubicBezTo>
                    <a:pt x="6067" y="485"/>
                    <a:pt x="5471" y="0"/>
                    <a:pt x="483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5827325" y="191195"/>
              <a:ext cx="323809" cy="412698"/>
            </a:xfrm>
            <a:custGeom>
              <a:avLst/>
              <a:gdLst/>
              <a:ahLst/>
              <a:cxnLst/>
              <a:rect l="l" t="t" r="r" b="b"/>
              <a:pathLst>
                <a:path w="9435" h="12025" extrusionOk="0">
                  <a:moveTo>
                    <a:pt x="9435" y="7889"/>
                  </a:moveTo>
                  <a:lnTo>
                    <a:pt x="9435" y="7889"/>
                  </a:lnTo>
                  <a:cubicBezTo>
                    <a:pt x="9435" y="7890"/>
                    <a:pt x="9424" y="8010"/>
                    <a:pt x="9423" y="8262"/>
                  </a:cubicBezTo>
                  <a:lnTo>
                    <a:pt x="9423" y="8262"/>
                  </a:lnTo>
                  <a:cubicBezTo>
                    <a:pt x="9435" y="8025"/>
                    <a:pt x="9435" y="7890"/>
                    <a:pt x="9435" y="7889"/>
                  </a:cubicBezTo>
                  <a:close/>
                  <a:moveTo>
                    <a:pt x="9423" y="8262"/>
                  </a:moveTo>
                  <a:cubicBezTo>
                    <a:pt x="9423" y="8262"/>
                    <a:pt x="9423" y="8262"/>
                    <a:pt x="9423" y="8262"/>
                  </a:cubicBezTo>
                  <a:cubicBezTo>
                    <a:pt x="9412" y="8408"/>
                    <a:pt x="9401" y="8555"/>
                    <a:pt x="9367" y="8702"/>
                  </a:cubicBezTo>
                  <a:cubicBezTo>
                    <a:pt x="9401" y="8566"/>
                    <a:pt x="9412" y="8420"/>
                    <a:pt x="9423" y="8273"/>
                  </a:cubicBezTo>
                  <a:cubicBezTo>
                    <a:pt x="9423" y="8269"/>
                    <a:pt x="9423" y="8265"/>
                    <a:pt x="9423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8" y="1"/>
                    <a:pt x="4616" y="2"/>
                  </a:cubicBezTo>
                  <a:cubicBezTo>
                    <a:pt x="4357" y="24"/>
                    <a:pt x="4108" y="103"/>
                    <a:pt x="3883" y="227"/>
                  </a:cubicBezTo>
                  <a:cubicBezTo>
                    <a:pt x="3431" y="476"/>
                    <a:pt x="3070" y="859"/>
                    <a:pt x="2732" y="1209"/>
                  </a:cubicBezTo>
                  <a:cubicBezTo>
                    <a:pt x="2562" y="1378"/>
                    <a:pt x="2382" y="1548"/>
                    <a:pt x="2224" y="1740"/>
                  </a:cubicBezTo>
                  <a:cubicBezTo>
                    <a:pt x="2066" y="1943"/>
                    <a:pt x="1919" y="2157"/>
                    <a:pt x="1761" y="2360"/>
                  </a:cubicBezTo>
                  <a:cubicBezTo>
                    <a:pt x="1129" y="3184"/>
                    <a:pt x="712" y="4166"/>
                    <a:pt x="396" y="5147"/>
                  </a:cubicBezTo>
                  <a:cubicBezTo>
                    <a:pt x="103" y="6152"/>
                    <a:pt x="1" y="7212"/>
                    <a:pt x="114" y="8250"/>
                  </a:cubicBezTo>
                  <a:cubicBezTo>
                    <a:pt x="170" y="8770"/>
                    <a:pt x="306" y="9277"/>
                    <a:pt x="520" y="9751"/>
                  </a:cubicBezTo>
                  <a:cubicBezTo>
                    <a:pt x="757" y="10203"/>
                    <a:pt x="1062" y="10620"/>
                    <a:pt x="1445" y="10959"/>
                  </a:cubicBezTo>
                  <a:cubicBezTo>
                    <a:pt x="1818" y="11275"/>
                    <a:pt x="2235" y="11523"/>
                    <a:pt x="2698" y="11703"/>
                  </a:cubicBezTo>
                  <a:cubicBezTo>
                    <a:pt x="2912" y="11794"/>
                    <a:pt x="3138" y="11850"/>
                    <a:pt x="3352" y="11918"/>
                  </a:cubicBezTo>
                  <a:cubicBezTo>
                    <a:pt x="3578" y="11974"/>
                    <a:pt x="3804" y="12008"/>
                    <a:pt x="4029" y="12019"/>
                  </a:cubicBezTo>
                  <a:cubicBezTo>
                    <a:pt x="4109" y="12023"/>
                    <a:pt x="4188" y="12024"/>
                    <a:pt x="4268" y="12024"/>
                  </a:cubicBezTo>
                  <a:cubicBezTo>
                    <a:pt x="5032" y="12024"/>
                    <a:pt x="5784" y="11877"/>
                    <a:pt x="6489" y="11591"/>
                  </a:cubicBezTo>
                  <a:cubicBezTo>
                    <a:pt x="7144" y="11365"/>
                    <a:pt x="7764" y="11015"/>
                    <a:pt x="8306" y="10575"/>
                  </a:cubicBezTo>
                  <a:cubicBezTo>
                    <a:pt x="8735" y="10237"/>
                    <a:pt x="9051" y="9785"/>
                    <a:pt x="9231" y="9277"/>
                  </a:cubicBezTo>
                  <a:cubicBezTo>
                    <a:pt x="9299" y="9086"/>
                    <a:pt x="9344" y="8894"/>
                    <a:pt x="9367" y="8702"/>
                  </a:cubicBezTo>
                  <a:lnTo>
                    <a:pt x="9367" y="8702"/>
                  </a:lnTo>
                  <a:cubicBezTo>
                    <a:pt x="9333" y="8894"/>
                    <a:pt x="9288" y="9086"/>
                    <a:pt x="9220" y="9266"/>
                  </a:cubicBezTo>
                  <a:cubicBezTo>
                    <a:pt x="9028" y="9774"/>
                    <a:pt x="8712" y="10214"/>
                    <a:pt x="8284" y="10541"/>
                  </a:cubicBezTo>
                  <a:cubicBezTo>
                    <a:pt x="7742" y="10970"/>
                    <a:pt x="7121" y="11286"/>
                    <a:pt x="6456" y="11489"/>
                  </a:cubicBezTo>
                  <a:cubicBezTo>
                    <a:pt x="5815" y="11712"/>
                    <a:pt x="5152" y="11820"/>
                    <a:pt x="4484" y="11820"/>
                  </a:cubicBezTo>
                  <a:cubicBezTo>
                    <a:pt x="4340" y="11820"/>
                    <a:pt x="4196" y="11815"/>
                    <a:pt x="4052" y="11805"/>
                  </a:cubicBezTo>
                  <a:cubicBezTo>
                    <a:pt x="3838" y="11782"/>
                    <a:pt x="3623" y="11737"/>
                    <a:pt x="3420" y="11681"/>
                  </a:cubicBezTo>
                  <a:cubicBezTo>
                    <a:pt x="3217" y="11602"/>
                    <a:pt x="3003" y="11545"/>
                    <a:pt x="2799" y="11444"/>
                  </a:cubicBezTo>
                  <a:cubicBezTo>
                    <a:pt x="2382" y="11263"/>
                    <a:pt x="1998" y="11015"/>
                    <a:pt x="1671" y="10710"/>
                  </a:cubicBezTo>
                  <a:cubicBezTo>
                    <a:pt x="1005" y="10067"/>
                    <a:pt x="622" y="9165"/>
                    <a:pt x="531" y="8205"/>
                  </a:cubicBezTo>
                  <a:cubicBezTo>
                    <a:pt x="452" y="7224"/>
                    <a:pt x="554" y="6231"/>
                    <a:pt x="847" y="5283"/>
                  </a:cubicBezTo>
                  <a:cubicBezTo>
                    <a:pt x="1129" y="4335"/>
                    <a:pt x="1513" y="3398"/>
                    <a:pt x="2089" y="2620"/>
                  </a:cubicBezTo>
                  <a:cubicBezTo>
                    <a:pt x="2235" y="2428"/>
                    <a:pt x="2348" y="2213"/>
                    <a:pt x="2517" y="2022"/>
                  </a:cubicBezTo>
                  <a:cubicBezTo>
                    <a:pt x="2687" y="1841"/>
                    <a:pt x="2856" y="1661"/>
                    <a:pt x="3014" y="1480"/>
                  </a:cubicBezTo>
                  <a:cubicBezTo>
                    <a:pt x="3341" y="1108"/>
                    <a:pt x="3646" y="758"/>
                    <a:pt x="4029" y="521"/>
                  </a:cubicBezTo>
                  <a:cubicBezTo>
                    <a:pt x="4241" y="382"/>
                    <a:pt x="4489" y="309"/>
                    <a:pt x="4736" y="309"/>
                  </a:cubicBezTo>
                  <a:cubicBezTo>
                    <a:pt x="4911" y="309"/>
                    <a:pt x="5085" y="345"/>
                    <a:pt x="5248" y="419"/>
                  </a:cubicBezTo>
                  <a:cubicBezTo>
                    <a:pt x="5632" y="589"/>
                    <a:pt x="5970" y="893"/>
                    <a:pt x="6275" y="1198"/>
                  </a:cubicBezTo>
                  <a:cubicBezTo>
                    <a:pt x="6828" y="1785"/>
                    <a:pt x="7336" y="2439"/>
                    <a:pt x="7753" y="3139"/>
                  </a:cubicBezTo>
                  <a:cubicBezTo>
                    <a:pt x="7956" y="3443"/>
                    <a:pt x="8126" y="3759"/>
                    <a:pt x="8284" y="4098"/>
                  </a:cubicBezTo>
                  <a:cubicBezTo>
                    <a:pt x="8430" y="4391"/>
                    <a:pt x="8566" y="4685"/>
                    <a:pt x="8690" y="5001"/>
                  </a:cubicBezTo>
                  <a:lnTo>
                    <a:pt x="9017" y="5802"/>
                  </a:lnTo>
                  <a:cubicBezTo>
                    <a:pt x="9096" y="6061"/>
                    <a:pt x="9186" y="6287"/>
                    <a:pt x="9231" y="6513"/>
                  </a:cubicBezTo>
                  <a:cubicBezTo>
                    <a:pt x="9277" y="6705"/>
                    <a:pt x="9322" y="6896"/>
                    <a:pt x="9344" y="7088"/>
                  </a:cubicBezTo>
                  <a:cubicBezTo>
                    <a:pt x="9378" y="7235"/>
                    <a:pt x="9401" y="7382"/>
                    <a:pt x="9401" y="7528"/>
                  </a:cubicBezTo>
                  <a:cubicBezTo>
                    <a:pt x="9423" y="7765"/>
                    <a:pt x="9435" y="7889"/>
                    <a:pt x="9435" y="7889"/>
                  </a:cubicBezTo>
                  <a:cubicBezTo>
                    <a:pt x="9435" y="7889"/>
                    <a:pt x="9423" y="7765"/>
                    <a:pt x="9412" y="7528"/>
                  </a:cubicBezTo>
                  <a:cubicBezTo>
                    <a:pt x="9412" y="7382"/>
                    <a:pt x="9401" y="7235"/>
                    <a:pt x="9367" y="7088"/>
                  </a:cubicBezTo>
                  <a:cubicBezTo>
                    <a:pt x="9344" y="6885"/>
                    <a:pt x="9310" y="6693"/>
                    <a:pt x="9254" y="6501"/>
                  </a:cubicBezTo>
                  <a:cubicBezTo>
                    <a:pt x="9220" y="6287"/>
                    <a:pt x="9130" y="6050"/>
                    <a:pt x="9062" y="5802"/>
                  </a:cubicBezTo>
                  <a:cubicBezTo>
                    <a:pt x="8961" y="5542"/>
                    <a:pt x="8859" y="5271"/>
                    <a:pt x="8746" y="4989"/>
                  </a:cubicBezTo>
                  <a:cubicBezTo>
                    <a:pt x="8633" y="4673"/>
                    <a:pt x="8498" y="4369"/>
                    <a:pt x="8351" y="4075"/>
                  </a:cubicBezTo>
                  <a:cubicBezTo>
                    <a:pt x="8205" y="3737"/>
                    <a:pt x="8035" y="3410"/>
                    <a:pt x="7855" y="3082"/>
                  </a:cubicBezTo>
                  <a:cubicBezTo>
                    <a:pt x="7460" y="2360"/>
                    <a:pt x="6986" y="1672"/>
                    <a:pt x="6433" y="1051"/>
                  </a:cubicBezTo>
                  <a:cubicBezTo>
                    <a:pt x="6140" y="735"/>
                    <a:pt x="5812" y="385"/>
                    <a:pt x="5361" y="171"/>
                  </a:cubicBezTo>
                  <a:cubicBezTo>
                    <a:pt x="5154" y="57"/>
                    <a:pt x="4919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5985334" y="145377"/>
              <a:ext cx="385379" cy="318490"/>
            </a:xfrm>
            <a:custGeom>
              <a:avLst/>
              <a:gdLst/>
              <a:ahLst/>
              <a:cxnLst/>
              <a:rect l="l" t="t" r="r" b="b"/>
              <a:pathLst>
                <a:path w="11229" h="9280" extrusionOk="0">
                  <a:moveTo>
                    <a:pt x="4965" y="1"/>
                  </a:moveTo>
                  <a:cubicBezTo>
                    <a:pt x="3583" y="1"/>
                    <a:pt x="1997" y="340"/>
                    <a:pt x="1" y="1235"/>
                  </a:cubicBezTo>
                  <a:cubicBezTo>
                    <a:pt x="723" y="3323"/>
                    <a:pt x="1637" y="5489"/>
                    <a:pt x="2867" y="7227"/>
                  </a:cubicBezTo>
                  <a:cubicBezTo>
                    <a:pt x="3522" y="8141"/>
                    <a:pt x="4029" y="8829"/>
                    <a:pt x="5090" y="9224"/>
                  </a:cubicBezTo>
                  <a:cubicBezTo>
                    <a:pt x="5207" y="9267"/>
                    <a:pt x="5442" y="9280"/>
                    <a:pt x="5700" y="9280"/>
                  </a:cubicBezTo>
                  <a:cubicBezTo>
                    <a:pt x="6064" y="9280"/>
                    <a:pt x="6474" y="9254"/>
                    <a:pt x="6659" y="9247"/>
                  </a:cubicBezTo>
                  <a:cubicBezTo>
                    <a:pt x="7674" y="9168"/>
                    <a:pt x="8791" y="8547"/>
                    <a:pt x="9389" y="7882"/>
                  </a:cubicBezTo>
                  <a:cubicBezTo>
                    <a:pt x="11229" y="5692"/>
                    <a:pt x="11161" y="1664"/>
                    <a:pt x="8001" y="547"/>
                  </a:cubicBezTo>
                  <a:cubicBezTo>
                    <a:pt x="7051" y="220"/>
                    <a:pt x="6074" y="1"/>
                    <a:pt x="4965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5976823" y="137415"/>
              <a:ext cx="377623" cy="326623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9" y="0"/>
                  </a:moveTo>
                  <a:cubicBezTo>
                    <a:pt x="4650" y="0"/>
                    <a:pt x="4221" y="45"/>
                    <a:pt x="3792" y="113"/>
                  </a:cubicBezTo>
                  <a:cubicBezTo>
                    <a:pt x="3375" y="181"/>
                    <a:pt x="2957" y="282"/>
                    <a:pt x="2540" y="395"/>
                  </a:cubicBezTo>
                  <a:cubicBezTo>
                    <a:pt x="1727" y="632"/>
                    <a:pt x="937" y="937"/>
                    <a:pt x="170" y="1298"/>
                  </a:cubicBezTo>
                  <a:lnTo>
                    <a:pt x="1" y="1377"/>
                  </a:lnTo>
                  <a:lnTo>
                    <a:pt x="68" y="1535"/>
                  </a:lnTo>
                  <a:cubicBezTo>
                    <a:pt x="396" y="2415"/>
                    <a:pt x="745" y="3295"/>
                    <a:pt x="1140" y="4153"/>
                  </a:cubicBezTo>
                  <a:cubicBezTo>
                    <a:pt x="1343" y="4582"/>
                    <a:pt x="1547" y="5010"/>
                    <a:pt x="1772" y="5417"/>
                  </a:cubicBezTo>
                  <a:cubicBezTo>
                    <a:pt x="1998" y="5834"/>
                    <a:pt x="2235" y="6240"/>
                    <a:pt x="2494" y="6647"/>
                  </a:cubicBezTo>
                  <a:cubicBezTo>
                    <a:pt x="2607" y="6850"/>
                    <a:pt x="2743" y="7030"/>
                    <a:pt x="2889" y="7222"/>
                  </a:cubicBezTo>
                  <a:cubicBezTo>
                    <a:pt x="3025" y="7414"/>
                    <a:pt x="3172" y="7606"/>
                    <a:pt x="3307" y="7798"/>
                  </a:cubicBezTo>
                  <a:cubicBezTo>
                    <a:pt x="3578" y="8181"/>
                    <a:pt x="3905" y="8531"/>
                    <a:pt x="4255" y="8847"/>
                  </a:cubicBezTo>
                  <a:cubicBezTo>
                    <a:pt x="4435" y="9005"/>
                    <a:pt x="4627" y="9129"/>
                    <a:pt x="4842" y="9242"/>
                  </a:cubicBezTo>
                  <a:cubicBezTo>
                    <a:pt x="4943" y="9298"/>
                    <a:pt x="5045" y="9355"/>
                    <a:pt x="5158" y="9400"/>
                  </a:cubicBezTo>
                  <a:cubicBezTo>
                    <a:pt x="5270" y="9445"/>
                    <a:pt x="5383" y="9479"/>
                    <a:pt x="5496" y="9502"/>
                  </a:cubicBezTo>
                  <a:cubicBezTo>
                    <a:pt x="5692" y="9511"/>
                    <a:pt x="5889" y="9516"/>
                    <a:pt x="6084" y="9516"/>
                  </a:cubicBezTo>
                  <a:cubicBezTo>
                    <a:pt x="6361" y="9516"/>
                    <a:pt x="6636" y="9505"/>
                    <a:pt x="6907" y="9479"/>
                  </a:cubicBezTo>
                  <a:lnTo>
                    <a:pt x="6907" y="9479"/>
                  </a:lnTo>
                  <a:cubicBezTo>
                    <a:pt x="6675" y="9496"/>
                    <a:pt x="6441" y="9504"/>
                    <a:pt x="6206" y="9504"/>
                  </a:cubicBezTo>
                  <a:cubicBezTo>
                    <a:pt x="5970" y="9504"/>
                    <a:pt x="5733" y="9496"/>
                    <a:pt x="5496" y="9479"/>
                  </a:cubicBezTo>
                  <a:cubicBezTo>
                    <a:pt x="5383" y="9456"/>
                    <a:pt x="5270" y="9423"/>
                    <a:pt x="5169" y="9366"/>
                  </a:cubicBezTo>
                  <a:cubicBezTo>
                    <a:pt x="5067" y="9321"/>
                    <a:pt x="4954" y="9276"/>
                    <a:pt x="4853" y="9208"/>
                  </a:cubicBezTo>
                  <a:cubicBezTo>
                    <a:pt x="4650" y="9095"/>
                    <a:pt x="4458" y="8960"/>
                    <a:pt x="4289" y="8813"/>
                  </a:cubicBezTo>
                  <a:cubicBezTo>
                    <a:pt x="3939" y="8497"/>
                    <a:pt x="3634" y="8136"/>
                    <a:pt x="3375" y="7752"/>
                  </a:cubicBezTo>
                  <a:cubicBezTo>
                    <a:pt x="3239" y="7549"/>
                    <a:pt x="3115" y="7358"/>
                    <a:pt x="2991" y="7166"/>
                  </a:cubicBezTo>
                  <a:cubicBezTo>
                    <a:pt x="2867" y="6963"/>
                    <a:pt x="2731" y="6771"/>
                    <a:pt x="2619" y="6568"/>
                  </a:cubicBezTo>
                  <a:cubicBezTo>
                    <a:pt x="2382" y="6161"/>
                    <a:pt x="2156" y="5744"/>
                    <a:pt x="1964" y="5326"/>
                  </a:cubicBezTo>
                  <a:cubicBezTo>
                    <a:pt x="1772" y="4898"/>
                    <a:pt x="1569" y="4480"/>
                    <a:pt x="1400" y="4040"/>
                  </a:cubicBezTo>
                  <a:cubicBezTo>
                    <a:pt x="1062" y="3237"/>
                    <a:pt x="763" y="2414"/>
                    <a:pt x="495" y="1581"/>
                  </a:cubicBezTo>
                  <a:lnTo>
                    <a:pt x="495" y="1581"/>
                  </a:lnTo>
                  <a:cubicBezTo>
                    <a:pt x="831" y="1446"/>
                    <a:pt x="1161" y="1313"/>
                    <a:pt x="1490" y="1196"/>
                  </a:cubicBezTo>
                  <a:cubicBezTo>
                    <a:pt x="1885" y="1050"/>
                    <a:pt x="2269" y="926"/>
                    <a:pt x="2675" y="824"/>
                  </a:cubicBezTo>
                  <a:cubicBezTo>
                    <a:pt x="3070" y="722"/>
                    <a:pt x="3476" y="632"/>
                    <a:pt x="3871" y="576"/>
                  </a:cubicBezTo>
                  <a:cubicBezTo>
                    <a:pt x="4277" y="519"/>
                    <a:pt x="4684" y="485"/>
                    <a:pt x="5090" y="474"/>
                  </a:cubicBezTo>
                  <a:cubicBezTo>
                    <a:pt x="5165" y="472"/>
                    <a:pt x="5240" y="471"/>
                    <a:pt x="5315" y="471"/>
                  </a:cubicBezTo>
                  <a:cubicBezTo>
                    <a:pt x="6062" y="471"/>
                    <a:pt x="6798" y="573"/>
                    <a:pt x="7516" y="768"/>
                  </a:cubicBezTo>
                  <a:cubicBezTo>
                    <a:pt x="7911" y="869"/>
                    <a:pt x="8295" y="1005"/>
                    <a:pt x="8667" y="1174"/>
                  </a:cubicBezTo>
                  <a:cubicBezTo>
                    <a:pt x="9028" y="1343"/>
                    <a:pt x="9355" y="1569"/>
                    <a:pt x="9637" y="1851"/>
                  </a:cubicBezTo>
                  <a:cubicBezTo>
                    <a:pt x="10202" y="2438"/>
                    <a:pt x="10574" y="3182"/>
                    <a:pt x="10698" y="3984"/>
                  </a:cubicBezTo>
                  <a:cubicBezTo>
                    <a:pt x="10822" y="4807"/>
                    <a:pt x="10755" y="5642"/>
                    <a:pt x="10506" y="6432"/>
                  </a:cubicBezTo>
                  <a:cubicBezTo>
                    <a:pt x="10382" y="6827"/>
                    <a:pt x="10213" y="7211"/>
                    <a:pt x="9987" y="7561"/>
                  </a:cubicBezTo>
                  <a:cubicBezTo>
                    <a:pt x="9784" y="7922"/>
                    <a:pt x="9502" y="8238"/>
                    <a:pt x="9186" y="8497"/>
                  </a:cubicBezTo>
                  <a:cubicBezTo>
                    <a:pt x="8859" y="8768"/>
                    <a:pt x="8498" y="8982"/>
                    <a:pt x="8114" y="9152"/>
                  </a:cubicBezTo>
                  <a:cubicBezTo>
                    <a:pt x="7730" y="9321"/>
                    <a:pt x="7324" y="9434"/>
                    <a:pt x="6907" y="9479"/>
                  </a:cubicBezTo>
                  <a:cubicBezTo>
                    <a:pt x="7324" y="9434"/>
                    <a:pt x="7730" y="9332"/>
                    <a:pt x="8114" y="9174"/>
                  </a:cubicBezTo>
                  <a:cubicBezTo>
                    <a:pt x="8498" y="9005"/>
                    <a:pt x="8870" y="8791"/>
                    <a:pt x="9197" y="8531"/>
                  </a:cubicBezTo>
                  <a:cubicBezTo>
                    <a:pt x="9536" y="8272"/>
                    <a:pt x="9818" y="7956"/>
                    <a:pt x="10032" y="7595"/>
                  </a:cubicBezTo>
                  <a:cubicBezTo>
                    <a:pt x="10269" y="7245"/>
                    <a:pt x="10450" y="6861"/>
                    <a:pt x="10597" y="6466"/>
                  </a:cubicBezTo>
                  <a:cubicBezTo>
                    <a:pt x="10901" y="5665"/>
                    <a:pt x="11003" y="4807"/>
                    <a:pt x="10912" y="3950"/>
                  </a:cubicBezTo>
                  <a:cubicBezTo>
                    <a:pt x="10822" y="3081"/>
                    <a:pt x="10461" y="2268"/>
                    <a:pt x="9874" y="1614"/>
                  </a:cubicBezTo>
                  <a:cubicBezTo>
                    <a:pt x="9570" y="1287"/>
                    <a:pt x="9220" y="1016"/>
                    <a:pt x="8825" y="813"/>
                  </a:cubicBezTo>
                  <a:cubicBezTo>
                    <a:pt x="8441" y="621"/>
                    <a:pt x="8035" y="474"/>
                    <a:pt x="7617" y="361"/>
                  </a:cubicBezTo>
                  <a:cubicBezTo>
                    <a:pt x="6794" y="113"/>
                    <a:pt x="5936" y="0"/>
                    <a:pt x="507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5918754" y="119191"/>
              <a:ext cx="60815" cy="59682"/>
            </a:xfrm>
            <a:custGeom>
              <a:avLst/>
              <a:gdLst/>
              <a:ahLst/>
              <a:cxnLst/>
              <a:rect l="l" t="t" r="r" b="b"/>
              <a:pathLst>
                <a:path w="1772" h="1739" extrusionOk="0">
                  <a:moveTo>
                    <a:pt x="0" y="1"/>
                  </a:moveTo>
                  <a:cubicBezTo>
                    <a:pt x="56" y="125"/>
                    <a:pt x="124" y="238"/>
                    <a:pt x="214" y="351"/>
                  </a:cubicBezTo>
                  <a:cubicBezTo>
                    <a:pt x="282" y="452"/>
                    <a:pt x="361" y="565"/>
                    <a:pt x="440" y="678"/>
                  </a:cubicBezTo>
                  <a:cubicBezTo>
                    <a:pt x="530" y="791"/>
                    <a:pt x="632" y="904"/>
                    <a:pt x="722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12" y="1648"/>
                    <a:pt x="1648" y="1705"/>
                    <a:pt x="1772" y="1739"/>
                  </a:cubicBezTo>
                  <a:cubicBezTo>
                    <a:pt x="1727" y="1615"/>
                    <a:pt x="1659" y="1490"/>
                    <a:pt x="1591" y="1378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46" y="464"/>
                    <a:pt x="598" y="227"/>
                    <a:pt x="384" y="136"/>
                  </a:cubicBezTo>
                  <a:cubicBezTo>
                    <a:pt x="260" y="80"/>
                    <a:pt x="124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5948543" y="109513"/>
              <a:ext cx="30648" cy="57761"/>
            </a:xfrm>
            <a:custGeom>
              <a:avLst/>
              <a:gdLst/>
              <a:ahLst/>
              <a:cxnLst/>
              <a:rect l="l" t="t" r="r" b="b"/>
              <a:pathLst>
                <a:path w="893" h="1683" extrusionOk="0">
                  <a:moveTo>
                    <a:pt x="1" y="1"/>
                  </a:moveTo>
                  <a:cubicBezTo>
                    <a:pt x="1" y="114"/>
                    <a:pt x="12" y="215"/>
                    <a:pt x="46" y="328"/>
                  </a:cubicBezTo>
                  <a:cubicBezTo>
                    <a:pt x="69" y="418"/>
                    <a:pt x="102" y="520"/>
                    <a:pt x="125" y="621"/>
                  </a:cubicBezTo>
                  <a:cubicBezTo>
                    <a:pt x="159" y="734"/>
                    <a:pt x="193" y="836"/>
                    <a:pt x="249" y="937"/>
                  </a:cubicBezTo>
                  <a:cubicBezTo>
                    <a:pt x="339" y="1141"/>
                    <a:pt x="464" y="1321"/>
                    <a:pt x="622" y="1490"/>
                  </a:cubicBezTo>
                  <a:cubicBezTo>
                    <a:pt x="701" y="1558"/>
                    <a:pt x="791" y="1626"/>
                    <a:pt x="881" y="1682"/>
                  </a:cubicBezTo>
                  <a:cubicBezTo>
                    <a:pt x="892" y="1569"/>
                    <a:pt x="892" y="1468"/>
                    <a:pt x="870" y="1355"/>
                  </a:cubicBezTo>
                  <a:cubicBezTo>
                    <a:pt x="836" y="1141"/>
                    <a:pt x="768" y="926"/>
                    <a:pt x="678" y="734"/>
                  </a:cubicBezTo>
                  <a:cubicBezTo>
                    <a:pt x="588" y="520"/>
                    <a:pt x="452" y="339"/>
                    <a:pt x="272" y="181"/>
                  </a:cubicBezTo>
                  <a:cubicBezTo>
                    <a:pt x="193" y="114"/>
                    <a:pt x="102" y="46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5974489" y="103713"/>
              <a:ext cx="17881" cy="63938"/>
            </a:xfrm>
            <a:custGeom>
              <a:avLst/>
              <a:gdLst/>
              <a:ahLst/>
              <a:cxnLst/>
              <a:rect l="l" t="t" r="r" b="b"/>
              <a:pathLst>
                <a:path w="521" h="1863" extrusionOk="0">
                  <a:moveTo>
                    <a:pt x="91" y="1"/>
                  </a:moveTo>
                  <a:cubicBezTo>
                    <a:pt x="57" y="102"/>
                    <a:pt x="35" y="215"/>
                    <a:pt x="24" y="317"/>
                  </a:cubicBezTo>
                  <a:cubicBezTo>
                    <a:pt x="24" y="418"/>
                    <a:pt x="12" y="520"/>
                    <a:pt x="12" y="621"/>
                  </a:cubicBezTo>
                  <a:cubicBezTo>
                    <a:pt x="1" y="734"/>
                    <a:pt x="12" y="847"/>
                    <a:pt x="24" y="948"/>
                  </a:cubicBezTo>
                  <a:cubicBezTo>
                    <a:pt x="46" y="1163"/>
                    <a:pt x="91" y="1377"/>
                    <a:pt x="170" y="1580"/>
                  </a:cubicBezTo>
                  <a:cubicBezTo>
                    <a:pt x="215" y="1682"/>
                    <a:pt x="260" y="1772"/>
                    <a:pt x="328" y="1862"/>
                  </a:cubicBezTo>
                  <a:cubicBezTo>
                    <a:pt x="385" y="1772"/>
                    <a:pt x="418" y="1671"/>
                    <a:pt x="452" y="1558"/>
                  </a:cubicBezTo>
                  <a:cubicBezTo>
                    <a:pt x="509" y="1343"/>
                    <a:pt x="520" y="1118"/>
                    <a:pt x="497" y="903"/>
                  </a:cubicBezTo>
                  <a:cubicBezTo>
                    <a:pt x="475" y="666"/>
                    <a:pt x="407" y="452"/>
                    <a:pt x="294" y="249"/>
                  </a:cubicBezTo>
                  <a:cubicBezTo>
                    <a:pt x="238" y="159"/>
                    <a:pt x="170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5997724" y="100247"/>
              <a:ext cx="97263" cy="76705"/>
            </a:xfrm>
            <a:custGeom>
              <a:avLst/>
              <a:gdLst/>
              <a:ahLst/>
              <a:cxnLst/>
              <a:rect l="l" t="t" r="r" b="b"/>
              <a:pathLst>
                <a:path w="2834" h="2235" extrusionOk="0">
                  <a:moveTo>
                    <a:pt x="2472" y="0"/>
                  </a:moveTo>
                  <a:cubicBezTo>
                    <a:pt x="2382" y="0"/>
                    <a:pt x="2303" y="11"/>
                    <a:pt x="2224" y="34"/>
                  </a:cubicBezTo>
                  <a:cubicBezTo>
                    <a:pt x="2134" y="56"/>
                    <a:pt x="2043" y="90"/>
                    <a:pt x="1942" y="124"/>
                  </a:cubicBezTo>
                  <a:cubicBezTo>
                    <a:pt x="1829" y="158"/>
                    <a:pt x="1727" y="203"/>
                    <a:pt x="1637" y="271"/>
                  </a:cubicBezTo>
                  <a:cubicBezTo>
                    <a:pt x="1536" y="327"/>
                    <a:pt x="1434" y="395"/>
                    <a:pt x="1344" y="463"/>
                  </a:cubicBezTo>
                  <a:lnTo>
                    <a:pt x="1073" y="700"/>
                  </a:lnTo>
                  <a:cubicBezTo>
                    <a:pt x="768" y="1004"/>
                    <a:pt x="509" y="1354"/>
                    <a:pt x="294" y="1726"/>
                  </a:cubicBezTo>
                  <a:lnTo>
                    <a:pt x="80" y="2099"/>
                  </a:lnTo>
                  <a:cubicBezTo>
                    <a:pt x="24" y="2178"/>
                    <a:pt x="1" y="2234"/>
                    <a:pt x="1" y="2234"/>
                  </a:cubicBezTo>
                  <a:cubicBezTo>
                    <a:pt x="182" y="2144"/>
                    <a:pt x="340" y="2042"/>
                    <a:pt x="498" y="1907"/>
                  </a:cubicBezTo>
                  <a:cubicBezTo>
                    <a:pt x="633" y="1794"/>
                    <a:pt x="780" y="1659"/>
                    <a:pt x="938" y="1512"/>
                  </a:cubicBezTo>
                  <a:lnTo>
                    <a:pt x="1163" y="1275"/>
                  </a:lnTo>
                  <a:cubicBezTo>
                    <a:pt x="1242" y="1196"/>
                    <a:pt x="1321" y="1117"/>
                    <a:pt x="1400" y="1049"/>
                  </a:cubicBezTo>
                  <a:cubicBezTo>
                    <a:pt x="1558" y="891"/>
                    <a:pt x="1716" y="756"/>
                    <a:pt x="1874" y="621"/>
                  </a:cubicBezTo>
                  <a:cubicBezTo>
                    <a:pt x="1953" y="553"/>
                    <a:pt x="2021" y="497"/>
                    <a:pt x="2111" y="440"/>
                  </a:cubicBezTo>
                  <a:cubicBezTo>
                    <a:pt x="2190" y="395"/>
                    <a:pt x="2258" y="339"/>
                    <a:pt x="2326" y="293"/>
                  </a:cubicBezTo>
                  <a:cubicBezTo>
                    <a:pt x="2393" y="248"/>
                    <a:pt x="2461" y="214"/>
                    <a:pt x="2529" y="181"/>
                  </a:cubicBezTo>
                  <a:lnTo>
                    <a:pt x="2687" y="90"/>
                  </a:lnTo>
                  <a:cubicBezTo>
                    <a:pt x="2777" y="34"/>
                    <a:pt x="2833" y="0"/>
                    <a:pt x="283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6041894" y="124271"/>
              <a:ext cx="72072" cy="21930"/>
            </a:xfrm>
            <a:custGeom>
              <a:avLst/>
              <a:gdLst/>
              <a:ahLst/>
              <a:cxnLst/>
              <a:rect l="l" t="t" r="r" b="b"/>
              <a:pathLst>
                <a:path w="2100" h="639" extrusionOk="0">
                  <a:moveTo>
                    <a:pt x="1503" y="0"/>
                  </a:moveTo>
                  <a:cubicBezTo>
                    <a:pt x="1327" y="0"/>
                    <a:pt x="1152" y="17"/>
                    <a:pt x="982" y="56"/>
                  </a:cubicBezTo>
                  <a:cubicBezTo>
                    <a:pt x="835" y="90"/>
                    <a:pt x="711" y="146"/>
                    <a:pt x="576" y="203"/>
                  </a:cubicBezTo>
                  <a:cubicBezTo>
                    <a:pt x="463" y="237"/>
                    <a:pt x="361" y="304"/>
                    <a:pt x="260" y="372"/>
                  </a:cubicBezTo>
                  <a:cubicBezTo>
                    <a:pt x="170" y="451"/>
                    <a:pt x="79" y="541"/>
                    <a:pt x="0" y="632"/>
                  </a:cubicBezTo>
                  <a:cubicBezTo>
                    <a:pt x="52" y="636"/>
                    <a:pt x="103" y="639"/>
                    <a:pt x="154" y="639"/>
                  </a:cubicBezTo>
                  <a:cubicBezTo>
                    <a:pt x="225" y="639"/>
                    <a:pt x="295" y="633"/>
                    <a:pt x="361" y="620"/>
                  </a:cubicBezTo>
                  <a:cubicBezTo>
                    <a:pt x="474" y="609"/>
                    <a:pt x="587" y="598"/>
                    <a:pt x="711" y="598"/>
                  </a:cubicBezTo>
                  <a:cubicBezTo>
                    <a:pt x="835" y="586"/>
                    <a:pt x="948" y="553"/>
                    <a:pt x="1084" y="530"/>
                  </a:cubicBezTo>
                  <a:cubicBezTo>
                    <a:pt x="1321" y="474"/>
                    <a:pt x="1558" y="395"/>
                    <a:pt x="1783" y="293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6" y="56"/>
                    <a:pt x="1862" y="22"/>
                    <a:pt x="1749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5992336" y="191641"/>
              <a:ext cx="109618" cy="75538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6" y="34"/>
                    <a:pt x="147" y="90"/>
                  </a:cubicBezTo>
                  <a:cubicBezTo>
                    <a:pt x="192" y="124"/>
                    <a:pt x="260" y="147"/>
                    <a:pt x="316" y="192"/>
                  </a:cubicBezTo>
                  <a:cubicBezTo>
                    <a:pt x="372" y="237"/>
                    <a:pt x="440" y="293"/>
                    <a:pt x="508" y="339"/>
                  </a:cubicBezTo>
                  <a:cubicBezTo>
                    <a:pt x="643" y="429"/>
                    <a:pt x="801" y="587"/>
                    <a:pt x="982" y="711"/>
                  </a:cubicBezTo>
                  <a:cubicBezTo>
                    <a:pt x="1072" y="779"/>
                    <a:pt x="1162" y="846"/>
                    <a:pt x="1253" y="925"/>
                  </a:cubicBezTo>
                  <a:cubicBezTo>
                    <a:pt x="1343" y="1004"/>
                    <a:pt x="1444" y="1072"/>
                    <a:pt x="1535" y="1151"/>
                  </a:cubicBezTo>
                  <a:cubicBezTo>
                    <a:pt x="1884" y="1422"/>
                    <a:pt x="2257" y="1681"/>
                    <a:pt x="2629" y="1918"/>
                  </a:cubicBezTo>
                  <a:cubicBezTo>
                    <a:pt x="2810" y="2020"/>
                    <a:pt x="2990" y="2110"/>
                    <a:pt x="3193" y="2200"/>
                  </a:cubicBezTo>
                  <a:cubicBezTo>
                    <a:pt x="3081" y="2020"/>
                    <a:pt x="2945" y="1851"/>
                    <a:pt x="2810" y="1693"/>
                  </a:cubicBezTo>
                  <a:cubicBezTo>
                    <a:pt x="2674" y="1535"/>
                    <a:pt x="2528" y="1377"/>
                    <a:pt x="2381" y="1241"/>
                  </a:cubicBezTo>
                  <a:cubicBezTo>
                    <a:pt x="2212" y="1072"/>
                    <a:pt x="2020" y="914"/>
                    <a:pt x="1828" y="756"/>
                  </a:cubicBezTo>
                  <a:cubicBezTo>
                    <a:pt x="1636" y="609"/>
                    <a:pt x="1433" y="474"/>
                    <a:pt x="1219" y="350"/>
                  </a:cubicBezTo>
                  <a:cubicBezTo>
                    <a:pt x="1038" y="248"/>
                    <a:pt x="835" y="147"/>
                    <a:pt x="621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6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6019037" y="189307"/>
              <a:ext cx="46915" cy="20146"/>
            </a:xfrm>
            <a:custGeom>
              <a:avLst/>
              <a:gdLst/>
              <a:ahLst/>
              <a:cxnLst/>
              <a:rect l="l" t="t" r="r" b="b"/>
              <a:pathLst>
                <a:path w="1367" h="587" extrusionOk="0">
                  <a:moveTo>
                    <a:pt x="260" y="0"/>
                  </a:moveTo>
                  <a:cubicBezTo>
                    <a:pt x="170" y="12"/>
                    <a:pt x="91" y="23"/>
                    <a:pt x="1" y="57"/>
                  </a:cubicBezTo>
                  <a:cubicBezTo>
                    <a:pt x="46" y="124"/>
                    <a:pt x="102" y="203"/>
                    <a:pt x="159" y="260"/>
                  </a:cubicBezTo>
                  <a:cubicBezTo>
                    <a:pt x="283" y="384"/>
                    <a:pt x="429" y="474"/>
                    <a:pt x="587" y="531"/>
                  </a:cubicBezTo>
                  <a:cubicBezTo>
                    <a:pt x="703" y="569"/>
                    <a:pt x="824" y="587"/>
                    <a:pt x="947" y="587"/>
                  </a:cubicBezTo>
                  <a:cubicBezTo>
                    <a:pt x="1003" y="587"/>
                    <a:pt x="1061" y="583"/>
                    <a:pt x="1118" y="576"/>
                  </a:cubicBezTo>
                  <a:cubicBezTo>
                    <a:pt x="1197" y="576"/>
                    <a:pt x="1287" y="542"/>
                    <a:pt x="1366" y="508"/>
                  </a:cubicBezTo>
                  <a:cubicBezTo>
                    <a:pt x="1310" y="440"/>
                    <a:pt x="1253" y="373"/>
                    <a:pt x="1185" y="316"/>
                  </a:cubicBezTo>
                  <a:cubicBezTo>
                    <a:pt x="1061" y="215"/>
                    <a:pt x="915" y="136"/>
                    <a:pt x="757" y="79"/>
                  </a:cubicBezTo>
                  <a:cubicBezTo>
                    <a:pt x="599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6243661" y="202486"/>
              <a:ext cx="80583" cy="72827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0" y="0"/>
                  </a:moveTo>
                  <a:cubicBezTo>
                    <a:pt x="34" y="34"/>
                    <a:pt x="68" y="68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7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88" y="1862"/>
                    <a:pt x="2167" y="1963"/>
                    <a:pt x="2235" y="2020"/>
                  </a:cubicBezTo>
                  <a:cubicBezTo>
                    <a:pt x="2302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14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16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5" y="68"/>
                    <a:pt x="271" y="34"/>
                    <a:pt x="147" y="23"/>
                  </a:cubicBezTo>
                  <a:cubicBezTo>
                    <a:pt x="57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6268440" y="200907"/>
              <a:ext cx="57726" cy="42248"/>
            </a:xfrm>
            <a:custGeom>
              <a:avLst/>
              <a:gdLst/>
              <a:ahLst/>
              <a:cxnLst/>
              <a:rect l="l" t="t" r="r" b="b"/>
              <a:pathLst>
                <a:path w="1682" h="1231" extrusionOk="0">
                  <a:moveTo>
                    <a:pt x="1" y="1"/>
                  </a:moveTo>
                  <a:cubicBezTo>
                    <a:pt x="57" y="102"/>
                    <a:pt x="136" y="204"/>
                    <a:pt x="215" y="294"/>
                  </a:cubicBezTo>
                  <a:cubicBezTo>
                    <a:pt x="294" y="373"/>
                    <a:pt x="373" y="464"/>
                    <a:pt x="463" y="531"/>
                  </a:cubicBezTo>
                  <a:cubicBezTo>
                    <a:pt x="497" y="565"/>
                    <a:pt x="542" y="610"/>
                    <a:pt x="599" y="644"/>
                  </a:cubicBezTo>
                  <a:cubicBezTo>
                    <a:pt x="655" y="678"/>
                    <a:pt x="712" y="723"/>
                    <a:pt x="757" y="768"/>
                  </a:cubicBezTo>
                  <a:cubicBezTo>
                    <a:pt x="926" y="915"/>
                    <a:pt x="1129" y="1039"/>
                    <a:pt x="1332" y="1129"/>
                  </a:cubicBezTo>
                  <a:cubicBezTo>
                    <a:pt x="1445" y="1174"/>
                    <a:pt x="1558" y="1208"/>
                    <a:pt x="1682" y="1231"/>
                  </a:cubicBezTo>
                  <a:cubicBezTo>
                    <a:pt x="1637" y="1118"/>
                    <a:pt x="1580" y="1016"/>
                    <a:pt x="1524" y="915"/>
                  </a:cubicBezTo>
                  <a:cubicBezTo>
                    <a:pt x="1377" y="700"/>
                    <a:pt x="1208" y="520"/>
                    <a:pt x="1005" y="351"/>
                  </a:cubicBezTo>
                  <a:cubicBezTo>
                    <a:pt x="903" y="272"/>
                    <a:pt x="791" y="215"/>
                    <a:pt x="666" y="170"/>
                  </a:cubicBezTo>
                  <a:cubicBezTo>
                    <a:pt x="565" y="114"/>
                    <a:pt x="463" y="80"/>
                    <a:pt x="350" y="57"/>
                  </a:cubicBezTo>
                  <a:cubicBezTo>
                    <a:pt x="238" y="23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5880384" y="476668"/>
              <a:ext cx="51549" cy="95684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46" y="700"/>
                    <a:pt x="91" y="869"/>
                    <a:pt x="148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892" y="2336"/>
                  </a:cubicBezTo>
                  <a:cubicBezTo>
                    <a:pt x="960" y="2392"/>
                    <a:pt x="1016" y="2449"/>
                    <a:pt x="1084" y="2494"/>
                  </a:cubicBezTo>
                  <a:cubicBezTo>
                    <a:pt x="1208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4" y="2099"/>
                  </a:cubicBezTo>
                  <a:cubicBezTo>
                    <a:pt x="1141" y="2020"/>
                    <a:pt x="1095" y="1941"/>
                    <a:pt x="1062" y="1862"/>
                  </a:cubicBezTo>
                  <a:cubicBezTo>
                    <a:pt x="994" y="1704"/>
                    <a:pt x="892" y="1546"/>
                    <a:pt x="813" y="1377"/>
                  </a:cubicBezTo>
                  <a:cubicBezTo>
                    <a:pt x="723" y="1196"/>
                    <a:pt x="644" y="1027"/>
                    <a:pt x="554" y="869"/>
                  </a:cubicBezTo>
                  <a:cubicBezTo>
                    <a:pt x="497" y="790"/>
                    <a:pt x="441" y="711"/>
                    <a:pt x="407" y="643"/>
                  </a:cubicBezTo>
                  <a:cubicBezTo>
                    <a:pt x="373" y="564"/>
                    <a:pt x="328" y="497"/>
                    <a:pt x="294" y="429"/>
                  </a:cubicBezTo>
                  <a:cubicBezTo>
                    <a:pt x="204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5856394" y="483258"/>
              <a:ext cx="27147" cy="55392"/>
            </a:xfrm>
            <a:custGeom>
              <a:avLst/>
              <a:gdLst/>
              <a:ahLst/>
              <a:cxnLst/>
              <a:rect l="l" t="t" r="r" b="b"/>
              <a:pathLst>
                <a:path w="791" h="1614" extrusionOk="0">
                  <a:moveTo>
                    <a:pt x="57" y="0"/>
                  </a:moveTo>
                  <a:cubicBezTo>
                    <a:pt x="23" y="90"/>
                    <a:pt x="12" y="203"/>
                    <a:pt x="0" y="305"/>
                  </a:cubicBezTo>
                  <a:cubicBezTo>
                    <a:pt x="12" y="519"/>
                    <a:pt x="57" y="733"/>
                    <a:pt x="158" y="925"/>
                  </a:cubicBezTo>
                  <a:cubicBezTo>
                    <a:pt x="249" y="1117"/>
                    <a:pt x="373" y="1286"/>
                    <a:pt x="531" y="1433"/>
                  </a:cubicBezTo>
                  <a:cubicBezTo>
                    <a:pt x="598" y="1501"/>
                    <a:pt x="689" y="1569"/>
                    <a:pt x="779" y="1614"/>
                  </a:cubicBezTo>
                  <a:cubicBezTo>
                    <a:pt x="790" y="1512"/>
                    <a:pt x="790" y="1411"/>
                    <a:pt x="779" y="1309"/>
                  </a:cubicBezTo>
                  <a:cubicBezTo>
                    <a:pt x="745" y="1106"/>
                    <a:pt x="689" y="903"/>
                    <a:pt x="587" y="722"/>
                  </a:cubicBezTo>
                  <a:cubicBezTo>
                    <a:pt x="542" y="621"/>
                    <a:pt x="497" y="542"/>
                    <a:pt x="440" y="451"/>
                  </a:cubicBezTo>
                  <a:cubicBezTo>
                    <a:pt x="384" y="372"/>
                    <a:pt x="316" y="293"/>
                    <a:pt x="271" y="226"/>
                  </a:cubicBezTo>
                  <a:cubicBezTo>
                    <a:pt x="203" y="135"/>
                    <a:pt x="136" y="68"/>
                    <a:pt x="5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5931898" y="210585"/>
              <a:ext cx="41493" cy="74028"/>
            </a:xfrm>
            <a:custGeom>
              <a:avLst/>
              <a:gdLst/>
              <a:ahLst/>
              <a:cxnLst/>
              <a:rect l="l" t="t" r="r" b="b"/>
              <a:pathLst>
                <a:path w="1209" h="2157" extrusionOk="0">
                  <a:moveTo>
                    <a:pt x="1208" y="1"/>
                  </a:moveTo>
                  <a:cubicBezTo>
                    <a:pt x="1163" y="12"/>
                    <a:pt x="1129" y="24"/>
                    <a:pt x="1095" y="35"/>
                  </a:cubicBezTo>
                  <a:cubicBezTo>
                    <a:pt x="994" y="69"/>
                    <a:pt x="903" y="114"/>
                    <a:pt x="813" y="182"/>
                  </a:cubicBezTo>
                  <a:cubicBezTo>
                    <a:pt x="689" y="261"/>
                    <a:pt x="587" y="351"/>
                    <a:pt x="497" y="475"/>
                  </a:cubicBezTo>
                  <a:cubicBezTo>
                    <a:pt x="396" y="599"/>
                    <a:pt x="305" y="734"/>
                    <a:pt x="238" y="881"/>
                  </a:cubicBezTo>
                  <a:cubicBezTo>
                    <a:pt x="102" y="1152"/>
                    <a:pt x="35" y="1445"/>
                    <a:pt x="12" y="1739"/>
                  </a:cubicBezTo>
                  <a:cubicBezTo>
                    <a:pt x="1" y="1874"/>
                    <a:pt x="1" y="2021"/>
                    <a:pt x="12" y="2156"/>
                  </a:cubicBezTo>
                  <a:cubicBezTo>
                    <a:pt x="114" y="2055"/>
                    <a:pt x="193" y="1942"/>
                    <a:pt x="272" y="1829"/>
                  </a:cubicBezTo>
                  <a:cubicBezTo>
                    <a:pt x="328" y="1727"/>
                    <a:pt x="396" y="1603"/>
                    <a:pt x="463" y="1479"/>
                  </a:cubicBezTo>
                  <a:cubicBezTo>
                    <a:pt x="531" y="1355"/>
                    <a:pt x="610" y="1220"/>
                    <a:pt x="666" y="1084"/>
                  </a:cubicBezTo>
                  <a:cubicBezTo>
                    <a:pt x="723" y="949"/>
                    <a:pt x="791" y="825"/>
                    <a:pt x="847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3" y="249"/>
                    <a:pt x="1129" y="170"/>
                    <a:pt x="1152" y="114"/>
                  </a:cubicBezTo>
                  <a:cubicBezTo>
                    <a:pt x="1186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5970234" y="210997"/>
              <a:ext cx="18258" cy="71660"/>
            </a:xfrm>
            <a:custGeom>
              <a:avLst/>
              <a:gdLst/>
              <a:ahLst/>
              <a:cxnLst/>
              <a:rect l="l" t="t" r="r" b="b"/>
              <a:pathLst>
                <a:path w="532" h="2088" extrusionOk="0">
                  <a:moveTo>
                    <a:pt x="272" y="0"/>
                  </a:moveTo>
                  <a:cubicBezTo>
                    <a:pt x="204" y="102"/>
                    <a:pt x="148" y="203"/>
                    <a:pt x="114" y="316"/>
                  </a:cubicBezTo>
                  <a:cubicBezTo>
                    <a:pt x="35" y="564"/>
                    <a:pt x="1" y="813"/>
                    <a:pt x="23" y="1072"/>
                  </a:cubicBezTo>
                  <a:cubicBezTo>
                    <a:pt x="46" y="1309"/>
                    <a:pt x="102" y="1546"/>
                    <a:pt x="193" y="1772"/>
                  </a:cubicBezTo>
                  <a:cubicBezTo>
                    <a:pt x="227" y="1885"/>
                    <a:pt x="283" y="1998"/>
                    <a:pt x="351" y="2088"/>
                  </a:cubicBezTo>
                  <a:cubicBezTo>
                    <a:pt x="407" y="1986"/>
                    <a:pt x="441" y="1873"/>
                    <a:pt x="463" y="1761"/>
                  </a:cubicBezTo>
                  <a:cubicBezTo>
                    <a:pt x="509" y="1512"/>
                    <a:pt x="531" y="1275"/>
                    <a:pt x="509" y="1027"/>
                  </a:cubicBezTo>
                  <a:cubicBezTo>
                    <a:pt x="497" y="903"/>
                    <a:pt x="486" y="790"/>
                    <a:pt x="463" y="666"/>
                  </a:cubicBezTo>
                  <a:cubicBezTo>
                    <a:pt x="430" y="553"/>
                    <a:pt x="407" y="440"/>
                    <a:pt x="384" y="339"/>
                  </a:cubicBezTo>
                  <a:cubicBezTo>
                    <a:pt x="362" y="226"/>
                    <a:pt x="317" y="113"/>
                    <a:pt x="2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5859860" y="189685"/>
              <a:ext cx="99974" cy="86006"/>
            </a:xfrm>
            <a:custGeom>
              <a:avLst/>
              <a:gdLst/>
              <a:ahLst/>
              <a:cxnLst/>
              <a:rect l="l" t="t" r="r" b="b"/>
              <a:pathLst>
                <a:path w="2913" h="250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34"/>
                    <a:pt x="2506" y="91"/>
                    <a:pt x="2314" y="181"/>
                  </a:cubicBezTo>
                  <a:cubicBezTo>
                    <a:pt x="2111" y="260"/>
                    <a:pt x="1919" y="350"/>
                    <a:pt x="1739" y="463"/>
                  </a:cubicBezTo>
                  <a:cubicBezTo>
                    <a:pt x="1637" y="520"/>
                    <a:pt x="1535" y="587"/>
                    <a:pt x="1434" y="655"/>
                  </a:cubicBezTo>
                  <a:cubicBezTo>
                    <a:pt x="1332" y="723"/>
                    <a:pt x="1231" y="802"/>
                    <a:pt x="1129" y="870"/>
                  </a:cubicBezTo>
                  <a:cubicBezTo>
                    <a:pt x="1039" y="949"/>
                    <a:pt x="949" y="1039"/>
                    <a:pt x="847" y="1118"/>
                  </a:cubicBezTo>
                  <a:cubicBezTo>
                    <a:pt x="757" y="1208"/>
                    <a:pt x="678" y="1287"/>
                    <a:pt x="599" y="1377"/>
                  </a:cubicBezTo>
                  <a:cubicBezTo>
                    <a:pt x="520" y="1468"/>
                    <a:pt x="452" y="1569"/>
                    <a:pt x="384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25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14" y="2382"/>
                  </a:cubicBezTo>
                  <a:cubicBezTo>
                    <a:pt x="148" y="2348"/>
                    <a:pt x="193" y="2291"/>
                    <a:pt x="249" y="2235"/>
                  </a:cubicBezTo>
                  <a:cubicBezTo>
                    <a:pt x="294" y="2190"/>
                    <a:pt x="362" y="2133"/>
                    <a:pt x="430" y="2077"/>
                  </a:cubicBezTo>
                  <a:cubicBezTo>
                    <a:pt x="497" y="2021"/>
                    <a:pt x="565" y="1953"/>
                    <a:pt x="644" y="1896"/>
                  </a:cubicBezTo>
                  <a:cubicBezTo>
                    <a:pt x="723" y="1829"/>
                    <a:pt x="813" y="1761"/>
                    <a:pt x="881" y="1682"/>
                  </a:cubicBezTo>
                  <a:cubicBezTo>
                    <a:pt x="960" y="1614"/>
                    <a:pt x="1050" y="1547"/>
                    <a:pt x="1152" y="1468"/>
                  </a:cubicBezTo>
                  <a:cubicBezTo>
                    <a:pt x="1253" y="1400"/>
                    <a:pt x="1332" y="1321"/>
                    <a:pt x="1434" y="1253"/>
                  </a:cubicBezTo>
                  <a:cubicBezTo>
                    <a:pt x="1806" y="949"/>
                    <a:pt x="2167" y="655"/>
                    <a:pt x="2449" y="418"/>
                  </a:cubicBezTo>
                  <a:cubicBezTo>
                    <a:pt x="2596" y="294"/>
                    <a:pt x="2709" y="192"/>
                    <a:pt x="2788" y="125"/>
                  </a:cubicBezTo>
                  <a:cubicBezTo>
                    <a:pt x="2878" y="46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5850972" y="183473"/>
              <a:ext cx="122008" cy="33737"/>
            </a:xfrm>
            <a:custGeom>
              <a:avLst/>
              <a:gdLst/>
              <a:ahLst/>
              <a:cxnLst/>
              <a:rect l="l" t="t" r="r" b="b"/>
              <a:pathLst>
                <a:path w="3555" h="983" extrusionOk="0">
                  <a:moveTo>
                    <a:pt x="2603" y="0"/>
                  </a:moveTo>
                  <a:cubicBezTo>
                    <a:pt x="2525" y="0"/>
                    <a:pt x="2448" y="4"/>
                    <a:pt x="2370" y="12"/>
                  </a:cubicBezTo>
                  <a:cubicBezTo>
                    <a:pt x="2246" y="12"/>
                    <a:pt x="2133" y="24"/>
                    <a:pt x="2020" y="46"/>
                  </a:cubicBezTo>
                  <a:lnTo>
                    <a:pt x="1670" y="103"/>
                  </a:lnTo>
                  <a:cubicBezTo>
                    <a:pt x="1445" y="159"/>
                    <a:pt x="1230" y="227"/>
                    <a:pt x="1005" y="306"/>
                  </a:cubicBezTo>
                  <a:cubicBezTo>
                    <a:pt x="813" y="385"/>
                    <a:pt x="632" y="475"/>
                    <a:pt x="463" y="588"/>
                  </a:cubicBezTo>
                  <a:cubicBezTo>
                    <a:pt x="339" y="667"/>
                    <a:pt x="215" y="757"/>
                    <a:pt x="124" y="859"/>
                  </a:cubicBezTo>
                  <a:cubicBezTo>
                    <a:pt x="45" y="938"/>
                    <a:pt x="0" y="983"/>
                    <a:pt x="0" y="983"/>
                  </a:cubicBezTo>
                  <a:cubicBezTo>
                    <a:pt x="0" y="983"/>
                    <a:pt x="57" y="972"/>
                    <a:pt x="158" y="938"/>
                  </a:cubicBezTo>
                  <a:cubicBezTo>
                    <a:pt x="260" y="915"/>
                    <a:pt x="407" y="881"/>
                    <a:pt x="564" y="836"/>
                  </a:cubicBezTo>
                  <a:cubicBezTo>
                    <a:pt x="734" y="802"/>
                    <a:pt x="926" y="757"/>
                    <a:pt x="1129" y="712"/>
                  </a:cubicBezTo>
                  <a:cubicBezTo>
                    <a:pt x="1230" y="678"/>
                    <a:pt x="1343" y="667"/>
                    <a:pt x="1456" y="644"/>
                  </a:cubicBezTo>
                  <a:cubicBezTo>
                    <a:pt x="1558" y="622"/>
                    <a:pt x="1670" y="588"/>
                    <a:pt x="1772" y="577"/>
                  </a:cubicBezTo>
                  <a:lnTo>
                    <a:pt x="2991" y="294"/>
                  </a:lnTo>
                  <a:lnTo>
                    <a:pt x="3397" y="204"/>
                  </a:lnTo>
                  <a:cubicBezTo>
                    <a:pt x="3498" y="170"/>
                    <a:pt x="3555" y="148"/>
                    <a:pt x="3555" y="148"/>
                  </a:cubicBezTo>
                  <a:cubicBezTo>
                    <a:pt x="3555" y="148"/>
                    <a:pt x="3498" y="137"/>
                    <a:pt x="3397" y="103"/>
                  </a:cubicBezTo>
                  <a:cubicBezTo>
                    <a:pt x="3261" y="58"/>
                    <a:pt x="3115" y="35"/>
                    <a:pt x="2979" y="24"/>
                  </a:cubicBezTo>
                  <a:cubicBezTo>
                    <a:pt x="2854" y="10"/>
                    <a:pt x="2728" y="0"/>
                    <a:pt x="26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5773889" y="389530"/>
              <a:ext cx="17469" cy="52304"/>
            </a:xfrm>
            <a:custGeom>
              <a:avLst/>
              <a:gdLst/>
              <a:ahLst/>
              <a:cxnLst/>
              <a:rect l="l" t="t" r="r" b="b"/>
              <a:pathLst>
                <a:path w="509" h="1524" extrusionOk="0">
                  <a:moveTo>
                    <a:pt x="418" y="0"/>
                  </a:moveTo>
                  <a:cubicBezTo>
                    <a:pt x="351" y="57"/>
                    <a:pt x="283" y="124"/>
                    <a:pt x="226" y="192"/>
                  </a:cubicBezTo>
                  <a:cubicBezTo>
                    <a:pt x="114" y="350"/>
                    <a:pt x="35" y="531"/>
                    <a:pt x="12" y="722"/>
                  </a:cubicBezTo>
                  <a:cubicBezTo>
                    <a:pt x="1" y="813"/>
                    <a:pt x="1" y="926"/>
                    <a:pt x="1" y="1027"/>
                  </a:cubicBezTo>
                  <a:cubicBezTo>
                    <a:pt x="12" y="1106"/>
                    <a:pt x="23" y="1196"/>
                    <a:pt x="57" y="1287"/>
                  </a:cubicBezTo>
                  <a:cubicBezTo>
                    <a:pt x="91" y="1366"/>
                    <a:pt x="136" y="1445"/>
                    <a:pt x="204" y="1524"/>
                  </a:cubicBezTo>
                  <a:cubicBezTo>
                    <a:pt x="260" y="1445"/>
                    <a:pt x="305" y="1366"/>
                    <a:pt x="339" y="1287"/>
                  </a:cubicBezTo>
                  <a:cubicBezTo>
                    <a:pt x="362" y="1208"/>
                    <a:pt x="407" y="1129"/>
                    <a:pt x="430" y="1050"/>
                  </a:cubicBezTo>
                  <a:cubicBezTo>
                    <a:pt x="452" y="959"/>
                    <a:pt x="475" y="880"/>
                    <a:pt x="486" y="790"/>
                  </a:cubicBezTo>
                  <a:cubicBezTo>
                    <a:pt x="509" y="621"/>
                    <a:pt x="509" y="440"/>
                    <a:pt x="486" y="271"/>
                  </a:cubicBezTo>
                  <a:cubicBezTo>
                    <a:pt x="475" y="181"/>
                    <a:pt x="452" y="91"/>
                    <a:pt x="41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6109676" y="386407"/>
              <a:ext cx="58516" cy="40463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39" y="610"/>
                  </a:cubicBezTo>
                  <a:cubicBezTo>
                    <a:pt x="440" y="701"/>
                    <a:pt x="542" y="791"/>
                    <a:pt x="655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19" y="1179"/>
                    <a:pt x="1606" y="1179"/>
                  </a:cubicBezTo>
                  <a:cubicBezTo>
                    <a:pt x="1638" y="1179"/>
                    <a:pt x="1671" y="1178"/>
                    <a:pt x="1704" y="1175"/>
                  </a:cubicBezTo>
                  <a:cubicBezTo>
                    <a:pt x="1636" y="1084"/>
                    <a:pt x="1557" y="994"/>
                    <a:pt x="1478" y="915"/>
                  </a:cubicBezTo>
                  <a:cubicBezTo>
                    <a:pt x="1309" y="746"/>
                    <a:pt x="1117" y="599"/>
                    <a:pt x="925" y="475"/>
                  </a:cubicBezTo>
                  <a:cubicBezTo>
                    <a:pt x="813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15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6098041" y="355038"/>
              <a:ext cx="44582" cy="34903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03"/>
                    <a:pt x="46" y="193"/>
                    <a:pt x="91" y="283"/>
                  </a:cubicBezTo>
                  <a:cubicBezTo>
                    <a:pt x="170" y="464"/>
                    <a:pt x="305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095" y="1017"/>
                    <a:pt x="1197" y="1017"/>
                    <a:pt x="1298" y="1017"/>
                  </a:cubicBezTo>
                  <a:cubicBezTo>
                    <a:pt x="1264" y="926"/>
                    <a:pt x="1208" y="836"/>
                    <a:pt x="1152" y="757"/>
                  </a:cubicBezTo>
                  <a:cubicBezTo>
                    <a:pt x="1039" y="599"/>
                    <a:pt x="915" y="464"/>
                    <a:pt x="757" y="362"/>
                  </a:cubicBezTo>
                  <a:cubicBezTo>
                    <a:pt x="678" y="306"/>
                    <a:pt x="599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2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8"/>
            <p:cNvSpPr/>
            <p:nvPr/>
          </p:nvSpPr>
          <p:spPr>
            <a:xfrm>
              <a:off x="6208792" y="96369"/>
              <a:ext cx="52716" cy="26907"/>
            </a:xfrm>
            <a:custGeom>
              <a:avLst/>
              <a:gdLst/>
              <a:ahLst/>
              <a:cxnLst/>
              <a:rect l="l" t="t" r="r" b="b"/>
              <a:pathLst>
                <a:path w="1536" h="784" extrusionOk="0">
                  <a:moveTo>
                    <a:pt x="294" y="0"/>
                  </a:moveTo>
                  <a:cubicBezTo>
                    <a:pt x="193" y="11"/>
                    <a:pt x="102" y="34"/>
                    <a:pt x="1" y="68"/>
                  </a:cubicBezTo>
                  <a:cubicBezTo>
                    <a:pt x="69" y="136"/>
                    <a:pt x="148" y="203"/>
                    <a:pt x="227" y="271"/>
                  </a:cubicBezTo>
                  <a:lnTo>
                    <a:pt x="452" y="429"/>
                  </a:lnTo>
                  <a:cubicBezTo>
                    <a:pt x="531" y="474"/>
                    <a:pt x="610" y="519"/>
                    <a:pt x="701" y="564"/>
                  </a:cubicBezTo>
                  <a:cubicBezTo>
                    <a:pt x="870" y="643"/>
                    <a:pt x="1050" y="711"/>
                    <a:pt x="1231" y="756"/>
                  </a:cubicBezTo>
                  <a:cubicBezTo>
                    <a:pt x="1305" y="773"/>
                    <a:pt x="1380" y="783"/>
                    <a:pt x="1454" y="783"/>
                  </a:cubicBezTo>
                  <a:cubicBezTo>
                    <a:pt x="1481" y="783"/>
                    <a:pt x="1508" y="782"/>
                    <a:pt x="1536" y="779"/>
                  </a:cubicBezTo>
                  <a:cubicBezTo>
                    <a:pt x="1502" y="688"/>
                    <a:pt x="1445" y="598"/>
                    <a:pt x="1389" y="519"/>
                  </a:cubicBezTo>
                  <a:cubicBezTo>
                    <a:pt x="1332" y="440"/>
                    <a:pt x="1265" y="373"/>
                    <a:pt x="1186" y="305"/>
                  </a:cubicBezTo>
                  <a:cubicBezTo>
                    <a:pt x="1095" y="248"/>
                    <a:pt x="1005" y="181"/>
                    <a:pt x="904" y="136"/>
                  </a:cubicBezTo>
                  <a:cubicBezTo>
                    <a:pt x="712" y="45"/>
                    <a:pt x="509" y="0"/>
                    <a:pt x="29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"/>
            <p:cNvSpPr/>
            <p:nvPr/>
          </p:nvSpPr>
          <p:spPr>
            <a:xfrm>
              <a:off x="6793193" y="782597"/>
              <a:ext cx="20558" cy="64316"/>
            </a:xfrm>
            <a:custGeom>
              <a:avLst/>
              <a:gdLst/>
              <a:ahLst/>
              <a:cxnLst/>
              <a:rect l="l" t="t" r="r" b="b"/>
              <a:pathLst>
                <a:path w="599" h="1874" extrusionOk="0">
                  <a:moveTo>
                    <a:pt x="294" y="1"/>
                  </a:moveTo>
                  <a:cubicBezTo>
                    <a:pt x="136" y="1"/>
                    <a:pt x="1" y="418"/>
                    <a:pt x="1" y="937"/>
                  </a:cubicBezTo>
                  <a:cubicBezTo>
                    <a:pt x="1" y="1456"/>
                    <a:pt x="136" y="1874"/>
                    <a:pt x="294" y="1874"/>
                  </a:cubicBezTo>
                  <a:cubicBezTo>
                    <a:pt x="463" y="1874"/>
                    <a:pt x="599" y="1456"/>
                    <a:pt x="599" y="937"/>
                  </a:cubicBezTo>
                  <a:cubicBezTo>
                    <a:pt x="599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6752524" y="70784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6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56"/>
                    <a:pt x="136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52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6736668" y="806998"/>
              <a:ext cx="20180" cy="64728"/>
            </a:xfrm>
            <a:custGeom>
              <a:avLst/>
              <a:gdLst/>
              <a:ahLst/>
              <a:cxnLst/>
              <a:rect l="l" t="t" r="r" b="b"/>
              <a:pathLst>
                <a:path w="588" h="1886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6699465" y="741173"/>
              <a:ext cx="20592" cy="64693"/>
            </a:xfrm>
            <a:custGeom>
              <a:avLst/>
              <a:gdLst/>
              <a:ahLst/>
              <a:cxnLst/>
              <a:rect l="l" t="t" r="r" b="b"/>
              <a:pathLst>
                <a:path w="600" h="1885" extrusionOk="0">
                  <a:moveTo>
                    <a:pt x="306" y="0"/>
                  </a:moveTo>
                  <a:cubicBezTo>
                    <a:pt x="148" y="0"/>
                    <a:pt x="1" y="418"/>
                    <a:pt x="1" y="937"/>
                  </a:cubicBezTo>
                  <a:cubicBezTo>
                    <a:pt x="1" y="1456"/>
                    <a:pt x="148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64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6709933" y="651323"/>
              <a:ext cx="20180" cy="64693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63" y="1885"/>
                    <a:pt x="587" y="1456"/>
                    <a:pt x="587" y="937"/>
                  </a:cubicBezTo>
                  <a:cubicBezTo>
                    <a:pt x="587" y="418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6840074" y="732661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36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4914928" y="279500"/>
              <a:ext cx="512020" cy="355418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8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4932740" y="220676"/>
              <a:ext cx="594491" cy="408614"/>
            </a:xfrm>
            <a:custGeom>
              <a:avLst/>
              <a:gdLst/>
              <a:ahLst/>
              <a:cxnLst/>
              <a:rect l="l" t="t" r="r" b="b"/>
              <a:pathLst>
                <a:path w="17322" h="11906" extrusionOk="0">
                  <a:moveTo>
                    <a:pt x="17322" y="0"/>
                  </a:moveTo>
                  <a:lnTo>
                    <a:pt x="17322" y="0"/>
                  </a:lnTo>
                  <a:cubicBezTo>
                    <a:pt x="17321" y="1"/>
                    <a:pt x="16182" y="655"/>
                    <a:pt x="14501" y="1670"/>
                  </a:cubicBezTo>
                  <a:cubicBezTo>
                    <a:pt x="13722" y="2144"/>
                    <a:pt x="12831" y="2686"/>
                    <a:pt x="11883" y="3284"/>
                  </a:cubicBezTo>
                  <a:cubicBezTo>
                    <a:pt x="11465" y="3126"/>
                    <a:pt x="11048" y="2968"/>
                    <a:pt x="10630" y="2821"/>
                  </a:cubicBezTo>
                  <a:cubicBezTo>
                    <a:pt x="10393" y="2742"/>
                    <a:pt x="10145" y="2675"/>
                    <a:pt x="9908" y="2596"/>
                  </a:cubicBezTo>
                  <a:cubicBezTo>
                    <a:pt x="9660" y="2551"/>
                    <a:pt x="9411" y="2494"/>
                    <a:pt x="9163" y="2460"/>
                  </a:cubicBezTo>
                  <a:lnTo>
                    <a:pt x="9163" y="2460"/>
                  </a:lnTo>
                  <a:cubicBezTo>
                    <a:pt x="9400" y="2562"/>
                    <a:pt x="9626" y="2641"/>
                    <a:pt x="9863" y="2742"/>
                  </a:cubicBezTo>
                  <a:cubicBezTo>
                    <a:pt x="10100" y="2833"/>
                    <a:pt x="10325" y="2934"/>
                    <a:pt x="10551" y="3036"/>
                  </a:cubicBezTo>
                  <a:cubicBezTo>
                    <a:pt x="10901" y="3183"/>
                    <a:pt x="11251" y="3329"/>
                    <a:pt x="11601" y="3453"/>
                  </a:cubicBezTo>
                  <a:cubicBezTo>
                    <a:pt x="11003" y="3826"/>
                    <a:pt x="10382" y="4232"/>
                    <a:pt x="9761" y="4638"/>
                  </a:cubicBezTo>
                  <a:cubicBezTo>
                    <a:pt x="9739" y="4604"/>
                    <a:pt x="9716" y="4570"/>
                    <a:pt x="9682" y="4559"/>
                  </a:cubicBezTo>
                  <a:lnTo>
                    <a:pt x="8994" y="4356"/>
                  </a:lnTo>
                  <a:cubicBezTo>
                    <a:pt x="8757" y="4311"/>
                    <a:pt x="8520" y="4266"/>
                    <a:pt x="8294" y="4221"/>
                  </a:cubicBezTo>
                  <a:cubicBezTo>
                    <a:pt x="8057" y="4176"/>
                    <a:pt x="7832" y="4142"/>
                    <a:pt x="7595" y="4097"/>
                  </a:cubicBezTo>
                  <a:cubicBezTo>
                    <a:pt x="7369" y="4063"/>
                    <a:pt x="7143" y="4006"/>
                    <a:pt x="6906" y="3972"/>
                  </a:cubicBezTo>
                  <a:lnTo>
                    <a:pt x="6906" y="3972"/>
                  </a:lnTo>
                  <a:cubicBezTo>
                    <a:pt x="7121" y="4063"/>
                    <a:pt x="7335" y="4142"/>
                    <a:pt x="7561" y="4232"/>
                  </a:cubicBezTo>
                  <a:cubicBezTo>
                    <a:pt x="7787" y="4322"/>
                    <a:pt x="8012" y="4379"/>
                    <a:pt x="8249" y="4435"/>
                  </a:cubicBezTo>
                  <a:cubicBezTo>
                    <a:pt x="8475" y="4503"/>
                    <a:pt x="8701" y="4559"/>
                    <a:pt x="8926" y="4616"/>
                  </a:cubicBezTo>
                  <a:cubicBezTo>
                    <a:pt x="9107" y="4672"/>
                    <a:pt x="9299" y="4728"/>
                    <a:pt x="9479" y="4785"/>
                  </a:cubicBezTo>
                  <a:cubicBezTo>
                    <a:pt x="9479" y="4796"/>
                    <a:pt x="9479" y="4807"/>
                    <a:pt x="9479" y="4807"/>
                  </a:cubicBezTo>
                  <a:cubicBezTo>
                    <a:pt x="9118" y="5044"/>
                    <a:pt x="8746" y="5281"/>
                    <a:pt x="8385" y="5518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4" y="5620"/>
                    <a:pt x="6805" y="5563"/>
                    <a:pt x="6545" y="5518"/>
                  </a:cubicBezTo>
                  <a:cubicBezTo>
                    <a:pt x="6015" y="5439"/>
                    <a:pt x="5507" y="5349"/>
                    <a:pt x="4977" y="5281"/>
                  </a:cubicBezTo>
                  <a:lnTo>
                    <a:pt x="4977" y="5281"/>
                  </a:lnTo>
                  <a:cubicBezTo>
                    <a:pt x="5225" y="5372"/>
                    <a:pt x="5473" y="5451"/>
                    <a:pt x="5733" y="5530"/>
                  </a:cubicBezTo>
                  <a:lnTo>
                    <a:pt x="6489" y="5744"/>
                  </a:lnTo>
                  <a:cubicBezTo>
                    <a:pt x="6748" y="5812"/>
                    <a:pt x="6997" y="5879"/>
                    <a:pt x="7256" y="5947"/>
                  </a:cubicBezTo>
                  <a:lnTo>
                    <a:pt x="7606" y="6060"/>
                  </a:lnTo>
                  <a:cubicBezTo>
                    <a:pt x="7324" y="6241"/>
                    <a:pt x="7042" y="6432"/>
                    <a:pt x="6771" y="6624"/>
                  </a:cubicBezTo>
                  <a:cubicBezTo>
                    <a:pt x="6466" y="6827"/>
                    <a:pt x="6173" y="7030"/>
                    <a:pt x="5879" y="7234"/>
                  </a:cubicBezTo>
                  <a:cubicBezTo>
                    <a:pt x="5778" y="7188"/>
                    <a:pt x="5688" y="7143"/>
                    <a:pt x="5586" y="7109"/>
                  </a:cubicBezTo>
                  <a:cubicBezTo>
                    <a:pt x="5372" y="7030"/>
                    <a:pt x="5146" y="6963"/>
                    <a:pt x="4932" y="6895"/>
                  </a:cubicBezTo>
                  <a:cubicBezTo>
                    <a:pt x="4706" y="6827"/>
                    <a:pt x="4480" y="6805"/>
                    <a:pt x="4255" y="6760"/>
                  </a:cubicBezTo>
                  <a:cubicBezTo>
                    <a:pt x="4018" y="6748"/>
                    <a:pt x="3792" y="6737"/>
                    <a:pt x="3566" y="6737"/>
                  </a:cubicBezTo>
                  <a:cubicBezTo>
                    <a:pt x="3792" y="6805"/>
                    <a:pt x="4006" y="6850"/>
                    <a:pt x="4221" y="6906"/>
                  </a:cubicBezTo>
                  <a:cubicBezTo>
                    <a:pt x="4435" y="6963"/>
                    <a:pt x="4650" y="7042"/>
                    <a:pt x="4864" y="7109"/>
                  </a:cubicBezTo>
                  <a:cubicBezTo>
                    <a:pt x="5078" y="7177"/>
                    <a:pt x="5270" y="7279"/>
                    <a:pt x="5485" y="7358"/>
                  </a:cubicBezTo>
                  <a:lnTo>
                    <a:pt x="5620" y="7414"/>
                  </a:lnTo>
                  <a:cubicBezTo>
                    <a:pt x="5485" y="7516"/>
                    <a:pt x="5338" y="7617"/>
                    <a:pt x="5214" y="7719"/>
                  </a:cubicBezTo>
                  <a:cubicBezTo>
                    <a:pt x="4774" y="8035"/>
                    <a:pt x="4379" y="8328"/>
                    <a:pt x="3995" y="8599"/>
                  </a:cubicBezTo>
                  <a:cubicBezTo>
                    <a:pt x="3995" y="8599"/>
                    <a:pt x="4006" y="8588"/>
                    <a:pt x="4006" y="8576"/>
                  </a:cubicBezTo>
                  <a:lnTo>
                    <a:pt x="4006" y="8565"/>
                  </a:lnTo>
                  <a:cubicBezTo>
                    <a:pt x="4006" y="8486"/>
                    <a:pt x="3950" y="8418"/>
                    <a:pt x="3882" y="8418"/>
                  </a:cubicBezTo>
                  <a:lnTo>
                    <a:pt x="3860" y="8418"/>
                  </a:lnTo>
                  <a:cubicBezTo>
                    <a:pt x="3510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4" y="8452"/>
                    <a:pt x="2415" y="8542"/>
                    <a:pt x="2765" y="8610"/>
                  </a:cubicBezTo>
                  <a:cubicBezTo>
                    <a:pt x="3070" y="8655"/>
                    <a:pt x="3386" y="8667"/>
                    <a:pt x="3690" y="8689"/>
                  </a:cubicBezTo>
                  <a:cubicBezTo>
                    <a:pt x="3690" y="8746"/>
                    <a:pt x="3679" y="8791"/>
                    <a:pt x="3668" y="8847"/>
                  </a:cubicBezTo>
                  <a:cubicBezTo>
                    <a:pt x="3250" y="9174"/>
                    <a:pt x="2855" y="9479"/>
                    <a:pt x="2494" y="9761"/>
                  </a:cubicBezTo>
                  <a:cubicBezTo>
                    <a:pt x="2111" y="10077"/>
                    <a:pt x="1749" y="10348"/>
                    <a:pt x="1456" y="10607"/>
                  </a:cubicBezTo>
                  <a:cubicBezTo>
                    <a:pt x="1163" y="10878"/>
                    <a:pt x="892" y="11115"/>
                    <a:pt x="677" y="11307"/>
                  </a:cubicBezTo>
                  <a:lnTo>
                    <a:pt x="0" y="11905"/>
                  </a:lnTo>
                  <a:lnTo>
                    <a:pt x="711" y="11341"/>
                  </a:lnTo>
                  <a:lnTo>
                    <a:pt x="1524" y="10698"/>
                  </a:lnTo>
                  <a:cubicBezTo>
                    <a:pt x="1828" y="10438"/>
                    <a:pt x="2201" y="10179"/>
                    <a:pt x="2596" y="9885"/>
                  </a:cubicBezTo>
                  <a:lnTo>
                    <a:pt x="3611" y="9129"/>
                  </a:lnTo>
                  <a:lnTo>
                    <a:pt x="3611" y="9129"/>
                  </a:lnTo>
                  <a:cubicBezTo>
                    <a:pt x="3510" y="9648"/>
                    <a:pt x="3453" y="10179"/>
                    <a:pt x="3420" y="10709"/>
                  </a:cubicBezTo>
                  <a:cubicBezTo>
                    <a:pt x="3623" y="10111"/>
                    <a:pt x="3792" y="9513"/>
                    <a:pt x="3927" y="8904"/>
                  </a:cubicBezTo>
                  <a:cubicBezTo>
                    <a:pt x="4367" y="8588"/>
                    <a:pt x="4841" y="8260"/>
                    <a:pt x="5327" y="7922"/>
                  </a:cubicBezTo>
                  <a:cubicBezTo>
                    <a:pt x="5507" y="7798"/>
                    <a:pt x="5688" y="7674"/>
                    <a:pt x="5868" y="7549"/>
                  </a:cubicBezTo>
                  <a:lnTo>
                    <a:pt x="5970" y="7595"/>
                  </a:lnTo>
                  <a:cubicBezTo>
                    <a:pt x="5755" y="8272"/>
                    <a:pt x="5586" y="8971"/>
                    <a:pt x="5451" y="9671"/>
                  </a:cubicBezTo>
                  <a:cubicBezTo>
                    <a:pt x="5767" y="8983"/>
                    <a:pt x="6037" y="8272"/>
                    <a:pt x="6263" y="7561"/>
                  </a:cubicBezTo>
                  <a:cubicBezTo>
                    <a:pt x="6286" y="7493"/>
                    <a:pt x="6252" y="7414"/>
                    <a:pt x="6195" y="7391"/>
                  </a:cubicBezTo>
                  <a:lnTo>
                    <a:pt x="6128" y="7358"/>
                  </a:lnTo>
                  <a:cubicBezTo>
                    <a:pt x="6376" y="7188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798" y="6353"/>
                    <a:pt x="7764" y="6511"/>
                    <a:pt x="7730" y="6658"/>
                  </a:cubicBezTo>
                  <a:cubicBezTo>
                    <a:pt x="7674" y="6872"/>
                    <a:pt x="7617" y="7076"/>
                    <a:pt x="7572" y="7301"/>
                  </a:cubicBezTo>
                  <a:cubicBezTo>
                    <a:pt x="7527" y="7516"/>
                    <a:pt x="7482" y="7741"/>
                    <a:pt x="7459" y="7967"/>
                  </a:cubicBezTo>
                  <a:cubicBezTo>
                    <a:pt x="7459" y="8080"/>
                    <a:pt x="7459" y="8193"/>
                    <a:pt x="7448" y="8306"/>
                  </a:cubicBezTo>
                  <a:cubicBezTo>
                    <a:pt x="7437" y="8418"/>
                    <a:pt x="7471" y="8531"/>
                    <a:pt x="7482" y="8633"/>
                  </a:cubicBezTo>
                  <a:lnTo>
                    <a:pt x="7516" y="8306"/>
                  </a:lnTo>
                  <a:cubicBezTo>
                    <a:pt x="7538" y="8193"/>
                    <a:pt x="7561" y="8091"/>
                    <a:pt x="7583" y="7990"/>
                  </a:cubicBezTo>
                  <a:cubicBezTo>
                    <a:pt x="7606" y="7888"/>
                    <a:pt x="7640" y="7775"/>
                    <a:pt x="7662" y="7674"/>
                  </a:cubicBezTo>
                  <a:lnTo>
                    <a:pt x="7764" y="7358"/>
                  </a:lnTo>
                  <a:cubicBezTo>
                    <a:pt x="7832" y="7143"/>
                    <a:pt x="7899" y="6940"/>
                    <a:pt x="7978" y="6726"/>
                  </a:cubicBezTo>
                  <a:cubicBezTo>
                    <a:pt x="8046" y="6511"/>
                    <a:pt x="8102" y="6308"/>
                    <a:pt x="8148" y="6083"/>
                  </a:cubicBezTo>
                  <a:cubicBezTo>
                    <a:pt x="8159" y="6060"/>
                    <a:pt x="8148" y="6026"/>
                    <a:pt x="8136" y="6004"/>
                  </a:cubicBezTo>
                  <a:lnTo>
                    <a:pt x="8520" y="5755"/>
                  </a:lnTo>
                  <a:lnTo>
                    <a:pt x="9411" y="5169"/>
                  </a:lnTo>
                  <a:lnTo>
                    <a:pt x="9411" y="5169"/>
                  </a:lnTo>
                  <a:cubicBezTo>
                    <a:pt x="9321" y="5846"/>
                    <a:pt x="9253" y="6534"/>
                    <a:pt x="9231" y="7222"/>
                  </a:cubicBezTo>
                  <a:cubicBezTo>
                    <a:pt x="9434" y="6489"/>
                    <a:pt x="9592" y="5733"/>
                    <a:pt x="9716" y="4965"/>
                  </a:cubicBezTo>
                  <a:cubicBezTo>
                    <a:pt x="10404" y="4514"/>
                    <a:pt x="11082" y="4063"/>
                    <a:pt x="11747" y="3634"/>
                  </a:cubicBezTo>
                  <a:lnTo>
                    <a:pt x="11770" y="3623"/>
                  </a:lnTo>
                  <a:lnTo>
                    <a:pt x="11770" y="3623"/>
                  </a:lnTo>
                  <a:cubicBezTo>
                    <a:pt x="11634" y="3950"/>
                    <a:pt x="11510" y="4277"/>
                    <a:pt x="11386" y="4604"/>
                  </a:cubicBezTo>
                  <a:cubicBezTo>
                    <a:pt x="11273" y="5022"/>
                    <a:pt x="11161" y="5439"/>
                    <a:pt x="11070" y="5857"/>
                  </a:cubicBezTo>
                  <a:cubicBezTo>
                    <a:pt x="11251" y="5473"/>
                    <a:pt x="11420" y="5078"/>
                    <a:pt x="11589" y="4672"/>
                  </a:cubicBezTo>
                  <a:cubicBezTo>
                    <a:pt x="11770" y="4300"/>
                    <a:pt x="11939" y="3905"/>
                    <a:pt x="12108" y="3521"/>
                  </a:cubicBezTo>
                  <a:cubicBezTo>
                    <a:pt x="12120" y="3487"/>
                    <a:pt x="12120" y="3442"/>
                    <a:pt x="12108" y="3408"/>
                  </a:cubicBezTo>
                  <a:cubicBezTo>
                    <a:pt x="13000" y="2833"/>
                    <a:pt x="13846" y="2280"/>
                    <a:pt x="14580" y="1806"/>
                  </a:cubicBezTo>
                  <a:cubicBezTo>
                    <a:pt x="16227" y="734"/>
                    <a:pt x="17321" y="1"/>
                    <a:pt x="17322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487202" y="69221"/>
              <a:ext cx="752535" cy="632346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9" y="628"/>
                    <a:pt x="7178" y="1694"/>
                  </a:cubicBezTo>
                  <a:cubicBezTo>
                    <a:pt x="6444" y="2066"/>
                    <a:pt x="5745" y="2506"/>
                    <a:pt x="5068" y="2992"/>
                  </a:cubicBezTo>
                  <a:cubicBezTo>
                    <a:pt x="2788" y="4650"/>
                    <a:pt x="1231" y="6862"/>
                    <a:pt x="498" y="9593"/>
                  </a:cubicBezTo>
                  <a:cubicBezTo>
                    <a:pt x="1" y="11455"/>
                    <a:pt x="159" y="13057"/>
                    <a:pt x="554" y="15032"/>
                  </a:cubicBezTo>
                  <a:cubicBezTo>
                    <a:pt x="599" y="15224"/>
                    <a:pt x="655" y="15404"/>
                    <a:pt x="723" y="15585"/>
                  </a:cubicBezTo>
                  <a:cubicBezTo>
                    <a:pt x="1355" y="16770"/>
                    <a:pt x="1964" y="17221"/>
                    <a:pt x="2901" y="17661"/>
                  </a:cubicBezTo>
                  <a:cubicBezTo>
                    <a:pt x="4024" y="18196"/>
                    <a:pt x="5243" y="18425"/>
                    <a:pt x="6477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44" y="3623"/>
                    <a:pt x="20267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506181" y="84116"/>
              <a:ext cx="714577" cy="598678"/>
            </a:xfrm>
            <a:custGeom>
              <a:avLst/>
              <a:gdLst/>
              <a:ahLst/>
              <a:cxnLst/>
              <a:rect l="l" t="t" r="r" b="b"/>
              <a:pathLst>
                <a:path w="20821" h="17444" extrusionOk="0">
                  <a:moveTo>
                    <a:pt x="13258" y="1"/>
                  </a:moveTo>
                  <a:cubicBezTo>
                    <a:pt x="12420" y="1"/>
                    <a:pt x="11566" y="89"/>
                    <a:pt x="10710" y="267"/>
                  </a:cubicBezTo>
                  <a:cubicBezTo>
                    <a:pt x="9356" y="538"/>
                    <a:pt x="8047" y="1000"/>
                    <a:pt x="6828" y="1644"/>
                  </a:cubicBezTo>
                  <a:cubicBezTo>
                    <a:pt x="6117" y="2005"/>
                    <a:pt x="5429" y="2433"/>
                    <a:pt x="4785" y="2907"/>
                  </a:cubicBezTo>
                  <a:cubicBezTo>
                    <a:pt x="2608" y="4453"/>
                    <a:pt x="1039" y="6699"/>
                    <a:pt x="362" y="9283"/>
                  </a:cubicBezTo>
                  <a:cubicBezTo>
                    <a:pt x="80" y="10355"/>
                    <a:pt x="1" y="11483"/>
                    <a:pt x="125" y="12589"/>
                  </a:cubicBezTo>
                  <a:cubicBezTo>
                    <a:pt x="204" y="13492"/>
                    <a:pt x="306" y="14338"/>
                    <a:pt x="859" y="15083"/>
                  </a:cubicBezTo>
                  <a:cubicBezTo>
                    <a:pt x="1411" y="15828"/>
                    <a:pt x="1818" y="16268"/>
                    <a:pt x="2653" y="16663"/>
                  </a:cubicBezTo>
                  <a:cubicBezTo>
                    <a:pt x="3777" y="17188"/>
                    <a:pt x="5097" y="17443"/>
                    <a:pt x="6415" y="17443"/>
                  </a:cubicBezTo>
                  <a:cubicBezTo>
                    <a:pt x="7080" y="17443"/>
                    <a:pt x="7745" y="17378"/>
                    <a:pt x="8385" y="17250"/>
                  </a:cubicBezTo>
                  <a:cubicBezTo>
                    <a:pt x="9119" y="17092"/>
                    <a:pt x="9852" y="16866"/>
                    <a:pt x="10552" y="16572"/>
                  </a:cubicBezTo>
                  <a:cubicBezTo>
                    <a:pt x="14828" y="14801"/>
                    <a:pt x="17932" y="11788"/>
                    <a:pt x="19782" y="7624"/>
                  </a:cubicBezTo>
                  <a:cubicBezTo>
                    <a:pt x="20414" y="6214"/>
                    <a:pt x="20820" y="4589"/>
                    <a:pt x="20177" y="3110"/>
                  </a:cubicBezTo>
                  <a:cubicBezTo>
                    <a:pt x="19568" y="1689"/>
                    <a:pt x="18484" y="1170"/>
                    <a:pt x="17085" y="662"/>
                  </a:cubicBezTo>
                  <a:cubicBezTo>
                    <a:pt x="15892" y="225"/>
                    <a:pt x="14596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512015" y="138960"/>
              <a:ext cx="766434" cy="673530"/>
            </a:xfrm>
            <a:custGeom>
              <a:avLst/>
              <a:gdLst/>
              <a:ahLst/>
              <a:cxnLst/>
              <a:rect l="l" t="t" r="r" b="b"/>
              <a:pathLst>
                <a:path w="22332" h="19625" extrusionOk="0">
                  <a:moveTo>
                    <a:pt x="0" y="13553"/>
                  </a:moveTo>
                  <a:cubicBezTo>
                    <a:pt x="14" y="13578"/>
                    <a:pt x="28" y="13604"/>
                    <a:pt x="41" y="13629"/>
                  </a:cubicBezTo>
                  <a:lnTo>
                    <a:pt x="41" y="13629"/>
                  </a:lnTo>
                  <a:cubicBezTo>
                    <a:pt x="28" y="13603"/>
                    <a:pt x="14" y="13578"/>
                    <a:pt x="0" y="13553"/>
                  </a:cubicBezTo>
                  <a:close/>
                  <a:moveTo>
                    <a:pt x="19544" y="0"/>
                  </a:moveTo>
                  <a:lnTo>
                    <a:pt x="19544" y="0"/>
                  </a:lnTo>
                  <a:cubicBezTo>
                    <a:pt x="20921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4" y="16393"/>
                  </a:cubicBezTo>
                  <a:cubicBezTo>
                    <a:pt x="4520" y="16393"/>
                    <a:pt x="3301" y="16164"/>
                    <a:pt x="2178" y="15629"/>
                  </a:cubicBezTo>
                  <a:cubicBezTo>
                    <a:pt x="1251" y="15198"/>
                    <a:pt x="658" y="14757"/>
                    <a:pt x="41" y="13629"/>
                  </a:cubicBezTo>
                  <a:lnTo>
                    <a:pt x="41" y="13629"/>
                  </a:lnTo>
                  <a:cubicBezTo>
                    <a:pt x="567" y="14600"/>
                    <a:pt x="1047" y="15436"/>
                    <a:pt x="1817" y="16261"/>
                  </a:cubicBezTo>
                  <a:cubicBezTo>
                    <a:pt x="3510" y="18100"/>
                    <a:pt x="5947" y="19150"/>
                    <a:pt x="8384" y="19499"/>
                  </a:cubicBezTo>
                  <a:cubicBezTo>
                    <a:pt x="8970" y="19583"/>
                    <a:pt x="9551" y="19624"/>
                    <a:pt x="10125" y="19624"/>
                  </a:cubicBezTo>
                  <a:cubicBezTo>
                    <a:pt x="16491" y="19624"/>
                    <a:pt x="21920" y="14610"/>
                    <a:pt x="22230" y="8057"/>
                  </a:cubicBezTo>
                  <a:cubicBezTo>
                    <a:pt x="22332" y="6263"/>
                    <a:pt x="22072" y="4469"/>
                    <a:pt x="21463" y="2776"/>
                  </a:cubicBezTo>
                  <a:cubicBezTo>
                    <a:pt x="21090" y="1693"/>
                    <a:pt x="20425" y="723"/>
                    <a:pt x="19544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1236579" y="342649"/>
              <a:ext cx="17469" cy="34114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69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91" y="768"/>
                    <a:pt x="170" y="870"/>
                  </a:cubicBezTo>
                  <a:cubicBezTo>
                    <a:pt x="215" y="915"/>
                    <a:pt x="272" y="960"/>
                    <a:pt x="328" y="994"/>
                  </a:cubicBezTo>
                  <a:cubicBezTo>
                    <a:pt x="373" y="937"/>
                    <a:pt x="407" y="881"/>
                    <a:pt x="441" y="813"/>
                  </a:cubicBezTo>
                  <a:cubicBezTo>
                    <a:pt x="486" y="700"/>
                    <a:pt x="509" y="565"/>
                    <a:pt x="486" y="452"/>
                  </a:cubicBezTo>
                  <a:cubicBezTo>
                    <a:pt x="464" y="328"/>
                    <a:pt x="418" y="215"/>
                    <a:pt x="328" y="125"/>
                  </a:cubicBezTo>
                  <a:cubicBezTo>
                    <a:pt x="283" y="69"/>
                    <a:pt x="238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1237368" y="299303"/>
              <a:ext cx="17469" cy="24813"/>
            </a:xfrm>
            <a:custGeom>
              <a:avLst/>
              <a:gdLst/>
              <a:ahLst/>
              <a:cxnLst/>
              <a:rect l="l" t="t" r="r" b="b"/>
              <a:pathLst>
                <a:path w="509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12" y="203"/>
                    <a:pt x="12" y="260"/>
                    <a:pt x="12" y="305"/>
                  </a:cubicBezTo>
                  <a:cubicBezTo>
                    <a:pt x="1" y="339"/>
                    <a:pt x="1" y="372"/>
                    <a:pt x="23" y="418"/>
                  </a:cubicBezTo>
                  <a:cubicBezTo>
                    <a:pt x="46" y="497"/>
                    <a:pt x="102" y="576"/>
                    <a:pt x="181" y="632"/>
                  </a:cubicBezTo>
                  <a:cubicBezTo>
                    <a:pt x="226" y="666"/>
                    <a:pt x="283" y="700"/>
                    <a:pt x="339" y="722"/>
                  </a:cubicBezTo>
                  <a:cubicBezTo>
                    <a:pt x="384" y="677"/>
                    <a:pt x="418" y="632"/>
                    <a:pt x="452" y="576"/>
                  </a:cubicBezTo>
                  <a:cubicBezTo>
                    <a:pt x="497" y="485"/>
                    <a:pt x="508" y="384"/>
                    <a:pt x="474" y="282"/>
                  </a:cubicBezTo>
                  <a:cubicBezTo>
                    <a:pt x="441" y="169"/>
                    <a:pt x="373" y="79"/>
                    <a:pt x="271" y="34"/>
                  </a:cubicBezTo>
                  <a:cubicBezTo>
                    <a:pt x="215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828411" y="777552"/>
              <a:ext cx="66238" cy="17091"/>
            </a:xfrm>
            <a:custGeom>
              <a:avLst/>
              <a:gdLst/>
              <a:ahLst/>
              <a:cxnLst/>
              <a:rect l="l" t="t" r="r" b="b"/>
              <a:pathLst>
                <a:path w="1930" h="498" extrusionOk="0">
                  <a:moveTo>
                    <a:pt x="328" y="1"/>
                  </a:moveTo>
                  <a:cubicBezTo>
                    <a:pt x="215" y="1"/>
                    <a:pt x="102" y="12"/>
                    <a:pt x="0" y="35"/>
                  </a:cubicBezTo>
                  <a:cubicBezTo>
                    <a:pt x="68" y="125"/>
                    <a:pt x="147" y="204"/>
                    <a:pt x="237" y="272"/>
                  </a:cubicBezTo>
                  <a:cubicBezTo>
                    <a:pt x="328" y="340"/>
                    <a:pt x="429" y="396"/>
                    <a:pt x="542" y="418"/>
                  </a:cubicBezTo>
                  <a:cubicBezTo>
                    <a:pt x="677" y="452"/>
                    <a:pt x="813" y="475"/>
                    <a:pt x="948" y="497"/>
                  </a:cubicBezTo>
                  <a:cubicBezTo>
                    <a:pt x="1185" y="486"/>
                    <a:pt x="1433" y="430"/>
                    <a:pt x="1648" y="328"/>
                  </a:cubicBezTo>
                  <a:cubicBezTo>
                    <a:pt x="1749" y="272"/>
                    <a:pt x="1840" y="215"/>
                    <a:pt x="1930" y="136"/>
                  </a:cubicBezTo>
                  <a:cubicBezTo>
                    <a:pt x="1817" y="91"/>
                    <a:pt x="1716" y="69"/>
                    <a:pt x="1603" y="57"/>
                  </a:cubicBezTo>
                  <a:cubicBezTo>
                    <a:pt x="1512" y="35"/>
                    <a:pt x="1400" y="35"/>
                    <a:pt x="1287" y="24"/>
                  </a:cubicBezTo>
                  <a:cubicBezTo>
                    <a:pt x="1185" y="12"/>
                    <a:pt x="1072" y="12"/>
                    <a:pt x="948" y="12"/>
                  </a:cubicBezTo>
                  <a:cubicBezTo>
                    <a:pt x="897" y="7"/>
                    <a:pt x="847" y="4"/>
                    <a:pt x="796" y="4"/>
                  </a:cubicBezTo>
                  <a:cubicBezTo>
                    <a:pt x="745" y="4"/>
                    <a:pt x="694" y="7"/>
                    <a:pt x="644" y="12"/>
                  </a:cubicBezTo>
                  <a:cubicBezTo>
                    <a:pt x="615" y="18"/>
                    <a:pt x="590" y="21"/>
                    <a:pt x="565" y="21"/>
                  </a:cubicBezTo>
                  <a:cubicBezTo>
                    <a:pt x="539" y="21"/>
                    <a:pt x="514" y="18"/>
                    <a:pt x="486" y="12"/>
                  </a:cubicBezTo>
                  <a:cubicBezTo>
                    <a:pt x="429" y="1"/>
                    <a:pt x="384" y="1"/>
                    <a:pt x="328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886515" y="758985"/>
              <a:ext cx="36825" cy="1668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2" y="0"/>
                  </a:moveTo>
                  <a:cubicBezTo>
                    <a:pt x="474" y="0"/>
                    <a:pt x="406" y="12"/>
                    <a:pt x="350" y="34"/>
                  </a:cubicBezTo>
                  <a:cubicBezTo>
                    <a:pt x="282" y="45"/>
                    <a:pt x="226" y="68"/>
                    <a:pt x="169" y="102"/>
                  </a:cubicBezTo>
                  <a:cubicBezTo>
                    <a:pt x="102" y="136"/>
                    <a:pt x="45" y="181"/>
                    <a:pt x="0" y="237"/>
                  </a:cubicBezTo>
                  <a:cubicBezTo>
                    <a:pt x="45" y="282"/>
                    <a:pt x="102" y="339"/>
                    <a:pt x="158" y="373"/>
                  </a:cubicBezTo>
                  <a:cubicBezTo>
                    <a:pt x="271" y="440"/>
                    <a:pt x="395" y="486"/>
                    <a:pt x="530" y="486"/>
                  </a:cubicBezTo>
                  <a:cubicBezTo>
                    <a:pt x="666" y="474"/>
                    <a:pt x="790" y="429"/>
                    <a:pt x="914" y="361"/>
                  </a:cubicBezTo>
                  <a:cubicBezTo>
                    <a:pt x="970" y="316"/>
                    <a:pt x="1027" y="271"/>
                    <a:pt x="1072" y="203"/>
                  </a:cubicBezTo>
                  <a:cubicBezTo>
                    <a:pt x="1016" y="158"/>
                    <a:pt x="959" y="113"/>
                    <a:pt x="903" y="79"/>
                  </a:cubicBezTo>
                  <a:cubicBezTo>
                    <a:pt x="790" y="23"/>
                    <a:pt x="666" y="0"/>
                    <a:pt x="54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591775" y="593219"/>
              <a:ext cx="48563" cy="17915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30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807098" y="581310"/>
              <a:ext cx="31986" cy="27078"/>
            </a:xfrm>
            <a:custGeom>
              <a:avLst/>
              <a:gdLst/>
              <a:ahLst/>
              <a:cxnLst/>
              <a:rect l="l" t="t" r="r" b="b"/>
              <a:pathLst>
                <a:path w="932" h="789" extrusionOk="0">
                  <a:moveTo>
                    <a:pt x="579" y="1"/>
                  </a:moveTo>
                  <a:cubicBezTo>
                    <a:pt x="547" y="1"/>
                    <a:pt x="513" y="7"/>
                    <a:pt x="475" y="20"/>
                  </a:cubicBezTo>
                  <a:cubicBezTo>
                    <a:pt x="452" y="20"/>
                    <a:pt x="441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7" y="788"/>
                    <a:pt x="435" y="789"/>
                    <a:pt x="443" y="789"/>
                  </a:cubicBezTo>
                  <a:cubicBezTo>
                    <a:pt x="867" y="789"/>
                    <a:pt x="932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974408" y="520049"/>
              <a:ext cx="31060" cy="27525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7" y="0"/>
                    <a:pt x="491" y="7"/>
                    <a:pt x="452" y="23"/>
                  </a:cubicBezTo>
                  <a:cubicBezTo>
                    <a:pt x="429" y="34"/>
                    <a:pt x="418" y="34"/>
                    <a:pt x="395" y="45"/>
                  </a:cubicBezTo>
                  <a:cubicBezTo>
                    <a:pt x="113" y="192"/>
                    <a:pt x="1" y="779"/>
                    <a:pt x="418" y="801"/>
                  </a:cubicBezTo>
                  <a:cubicBezTo>
                    <a:pt x="424" y="801"/>
                    <a:pt x="429" y="802"/>
                    <a:pt x="434" y="802"/>
                  </a:cubicBezTo>
                  <a:cubicBezTo>
                    <a:pt x="863" y="802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760080" y="631108"/>
              <a:ext cx="40292" cy="22617"/>
            </a:xfrm>
            <a:custGeom>
              <a:avLst/>
              <a:gdLst/>
              <a:ahLst/>
              <a:cxnLst/>
              <a:rect l="l" t="t" r="r" b="b"/>
              <a:pathLst>
                <a:path w="1174" h="659" extrusionOk="0">
                  <a:moveTo>
                    <a:pt x="702" y="1"/>
                  </a:moveTo>
                  <a:cubicBezTo>
                    <a:pt x="379" y="1"/>
                    <a:pt x="0" y="427"/>
                    <a:pt x="344" y="612"/>
                  </a:cubicBezTo>
                  <a:cubicBezTo>
                    <a:pt x="355" y="612"/>
                    <a:pt x="378" y="623"/>
                    <a:pt x="389" y="634"/>
                  </a:cubicBezTo>
                  <a:cubicBezTo>
                    <a:pt x="432" y="651"/>
                    <a:pt x="479" y="658"/>
                    <a:pt x="529" y="658"/>
                  </a:cubicBezTo>
                  <a:cubicBezTo>
                    <a:pt x="819" y="658"/>
                    <a:pt x="1173" y="395"/>
                    <a:pt x="942" y="115"/>
                  </a:cubicBezTo>
                  <a:cubicBezTo>
                    <a:pt x="878" y="34"/>
                    <a:pt x="792" y="1"/>
                    <a:pt x="70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903160" y="524888"/>
              <a:ext cx="29138" cy="28142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56" y="819"/>
                    <a:pt x="448" y="819"/>
                  </a:cubicBezTo>
                  <a:cubicBezTo>
                    <a:pt x="499" y="819"/>
                    <a:pt x="553" y="799"/>
                    <a:pt x="610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9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583298" y="543489"/>
              <a:ext cx="39022" cy="21862"/>
            </a:xfrm>
            <a:custGeom>
              <a:avLst/>
              <a:gdLst/>
              <a:ahLst/>
              <a:cxnLst/>
              <a:rect l="l" t="t" r="r" b="b"/>
              <a:pathLst>
                <a:path w="1137" h="637" extrusionOk="0">
                  <a:moveTo>
                    <a:pt x="579" y="1"/>
                  </a:moveTo>
                  <a:cubicBezTo>
                    <a:pt x="304" y="1"/>
                    <a:pt x="1" y="207"/>
                    <a:pt x="169" y="491"/>
                  </a:cubicBezTo>
                  <a:cubicBezTo>
                    <a:pt x="235" y="595"/>
                    <a:pt x="338" y="636"/>
                    <a:pt x="447" y="636"/>
                  </a:cubicBezTo>
                  <a:cubicBezTo>
                    <a:pt x="764" y="636"/>
                    <a:pt x="1137" y="283"/>
                    <a:pt x="835" y="73"/>
                  </a:cubicBezTo>
                  <a:lnTo>
                    <a:pt x="789" y="50"/>
                  </a:lnTo>
                  <a:cubicBezTo>
                    <a:pt x="728" y="16"/>
                    <a:pt x="655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519360" y="423541"/>
              <a:ext cx="37203" cy="26118"/>
            </a:xfrm>
            <a:custGeom>
              <a:avLst/>
              <a:gdLst/>
              <a:ahLst/>
              <a:cxnLst/>
              <a:rect l="l" t="t" r="r" b="b"/>
              <a:pathLst>
                <a:path w="1084" h="761" extrusionOk="0">
                  <a:moveTo>
                    <a:pt x="656" y="1"/>
                  </a:moveTo>
                  <a:cubicBezTo>
                    <a:pt x="645" y="1"/>
                    <a:pt x="633" y="1"/>
                    <a:pt x="621" y="2"/>
                  </a:cubicBezTo>
                  <a:cubicBezTo>
                    <a:pt x="610" y="2"/>
                    <a:pt x="587" y="2"/>
                    <a:pt x="576" y="14"/>
                  </a:cubicBezTo>
                  <a:cubicBezTo>
                    <a:pt x="271" y="81"/>
                    <a:pt x="1" y="623"/>
                    <a:pt x="396" y="747"/>
                  </a:cubicBezTo>
                  <a:cubicBezTo>
                    <a:pt x="427" y="756"/>
                    <a:pt x="458" y="761"/>
                    <a:pt x="487" y="761"/>
                  </a:cubicBezTo>
                  <a:cubicBezTo>
                    <a:pt x="881" y="761"/>
                    <a:pt x="1084" y="1"/>
                    <a:pt x="65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1146180" y="179766"/>
              <a:ext cx="29996" cy="28417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9" y="0"/>
                  </a:moveTo>
                  <a:cubicBezTo>
                    <a:pt x="459" y="0"/>
                    <a:pt x="415" y="10"/>
                    <a:pt x="367" y="30"/>
                  </a:cubicBezTo>
                  <a:cubicBezTo>
                    <a:pt x="0" y="190"/>
                    <a:pt x="221" y="827"/>
                    <a:pt x="507" y="827"/>
                  </a:cubicBezTo>
                  <a:cubicBezTo>
                    <a:pt x="564" y="827"/>
                    <a:pt x="624" y="801"/>
                    <a:pt x="683" y="741"/>
                  </a:cubicBezTo>
                  <a:cubicBezTo>
                    <a:pt x="694" y="730"/>
                    <a:pt x="705" y="718"/>
                    <a:pt x="705" y="696"/>
                  </a:cubicBezTo>
                  <a:cubicBezTo>
                    <a:pt x="874" y="488"/>
                    <a:pt x="790" y="0"/>
                    <a:pt x="4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649981" y="638075"/>
              <a:ext cx="30133" cy="26564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2" y="0"/>
                    <a:pt x="288" y="34"/>
                    <a:pt x="223" y="116"/>
                  </a:cubicBezTo>
                  <a:cubicBezTo>
                    <a:pt x="1" y="387"/>
                    <a:pt x="361" y="773"/>
                    <a:pt x="621" y="773"/>
                  </a:cubicBezTo>
                  <a:cubicBezTo>
                    <a:pt x="717" y="773"/>
                    <a:pt x="799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8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8"/>
            <p:cNvSpPr/>
            <p:nvPr/>
          </p:nvSpPr>
          <p:spPr>
            <a:xfrm>
              <a:off x="887442" y="599019"/>
              <a:ext cx="40292" cy="22548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39" y="0"/>
                  </a:moveTo>
                  <a:cubicBezTo>
                    <a:pt x="350" y="0"/>
                    <a:pt x="0" y="271"/>
                    <a:pt x="233" y="543"/>
                  </a:cubicBezTo>
                  <a:cubicBezTo>
                    <a:pt x="298" y="623"/>
                    <a:pt x="384" y="656"/>
                    <a:pt x="474" y="656"/>
                  </a:cubicBezTo>
                  <a:cubicBezTo>
                    <a:pt x="799" y="656"/>
                    <a:pt x="1173" y="223"/>
                    <a:pt x="819" y="46"/>
                  </a:cubicBezTo>
                  <a:cubicBezTo>
                    <a:pt x="808" y="35"/>
                    <a:pt x="785" y="24"/>
                    <a:pt x="774" y="24"/>
                  </a:cubicBezTo>
                  <a:cubicBezTo>
                    <a:pt x="733" y="8"/>
                    <a:pt x="687" y="0"/>
                    <a:pt x="6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8"/>
            <p:cNvSpPr/>
            <p:nvPr/>
          </p:nvSpPr>
          <p:spPr>
            <a:xfrm>
              <a:off x="528729" y="359397"/>
              <a:ext cx="40669" cy="22926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11" y="1"/>
                  </a:moveTo>
                  <a:cubicBezTo>
                    <a:pt x="382" y="1"/>
                    <a:pt x="0" y="467"/>
                    <a:pt x="371" y="630"/>
                  </a:cubicBezTo>
                  <a:cubicBezTo>
                    <a:pt x="382" y="641"/>
                    <a:pt x="405" y="641"/>
                    <a:pt x="416" y="653"/>
                  </a:cubicBezTo>
                  <a:cubicBezTo>
                    <a:pt x="451" y="663"/>
                    <a:pt x="488" y="668"/>
                    <a:pt x="527" y="668"/>
                  </a:cubicBezTo>
                  <a:cubicBezTo>
                    <a:pt x="824" y="668"/>
                    <a:pt x="1185" y="379"/>
                    <a:pt x="935" y="100"/>
                  </a:cubicBezTo>
                  <a:cubicBezTo>
                    <a:pt x="872" y="30"/>
                    <a:pt x="793" y="1"/>
                    <a:pt x="71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8"/>
            <p:cNvSpPr/>
            <p:nvPr/>
          </p:nvSpPr>
          <p:spPr>
            <a:xfrm>
              <a:off x="1134511" y="282280"/>
              <a:ext cx="36585" cy="21072"/>
            </a:xfrm>
            <a:custGeom>
              <a:avLst/>
              <a:gdLst/>
              <a:ahLst/>
              <a:cxnLst/>
              <a:rect l="l" t="t" r="r" b="b"/>
              <a:pathLst>
                <a:path w="1066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3" y="614"/>
                  </a:cubicBezTo>
                  <a:cubicBezTo>
                    <a:pt x="736" y="614"/>
                    <a:pt x="1066" y="366"/>
                    <a:pt x="831" y="124"/>
                  </a:cubicBezTo>
                  <a:lnTo>
                    <a:pt x="786" y="90"/>
                  </a:lnTo>
                  <a:cubicBezTo>
                    <a:pt x="712" y="30"/>
                    <a:pt x="603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8"/>
            <p:cNvSpPr/>
            <p:nvPr/>
          </p:nvSpPr>
          <p:spPr>
            <a:xfrm>
              <a:off x="1169792" y="230594"/>
              <a:ext cx="29961" cy="22342"/>
            </a:xfrm>
            <a:custGeom>
              <a:avLst/>
              <a:gdLst/>
              <a:ahLst/>
              <a:cxnLst/>
              <a:rect l="l" t="t" r="r" b="b"/>
              <a:pathLst>
                <a:path w="873" h="651" extrusionOk="0">
                  <a:moveTo>
                    <a:pt x="310" y="1"/>
                  </a:moveTo>
                  <a:cubicBezTo>
                    <a:pt x="153" y="1"/>
                    <a:pt x="17" y="80"/>
                    <a:pt x="6" y="276"/>
                  </a:cubicBezTo>
                  <a:cubicBezTo>
                    <a:pt x="0" y="524"/>
                    <a:pt x="251" y="651"/>
                    <a:pt x="474" y="651"/>
                  </a:cubicBezTo>
                  <a:cubicBezTo>
                    <a:pt x="686" y="651"/>
                    <a:pt x="873" y="535"/>
                    <a:pt x="785" y="298"/>
                  </a:cubicBezTo>
                  <a:cubicBezTo>
                    <a:pt x="785" y="287"/>
                    <a:pt x="773" y="276"/>
                    <a:pt x="762" y="253"/>
                  </a:cubicBezTo>
                  <a:cubicBezTo>
                    <a:pt x="690" y="103"/>
                    <a:pt x="487" y="1"/>
                    <a:pt x="31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8"/>
            <p:cNvSpPr/>
            <p:nvPr/>
          </p:nvSpPr>
          <p:spPr>
            <a:xfrm>
              <a:off x="669818" y="587282"/>
              <a:ext cx="28623" cy="28074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9" y="0"/>
                  </a:moveTo>
                  <a:cubicBezTo>
                    <a:pt x="361" y="0"/>
                    <a:pt x="309" y="19"/>
                    <a:pt x="254" y="61"/>
                  </a:cubicBezTo>
                  <a:cubicBezTo>
                    <a:pt x="232" y="61"/>
                    <a:pt x="221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8"/>
            <p:cNvSpPr/>
            <p:nvPr/>
          </p:nvSpPr>
          <p:spPr>
            <a:xfrm>
              <a:off x="1098029" y="170362"/>
              <a:ext cx="34938" cy="21141"/>
            </a:xfrm>
            <a:custGeom>
              <a:avLst/>
              <a:gdLst/>
              <a:ahLst/>
              <a:cxnLst/>
              <a:rect l="l" t="t" r="r" b="b"/>
              <a:pathLst>
                <a:path w="1018" h="616" extrusionOk="0">
                  <a:moveTo>
                    <a:pt x="583" y="0"/>
                  </a:moveTo>
                  <a:cubicBezTo>
                    <a:pt x="302" y="0"/>
                    <a:pt x="0" y="211"/>
                    <a:pt x="201" y="462"/>
                  </a:cubicBezTo>
                  <a:cubicBezTo>
                    <a:pt x="213" y="473"/>
                    <a:pt x="224" y="485"/>
                    <a:pt x="235" y="496"/>
                  </a:cubicBezTo>
                  <a:cubicBezTo>
                    <a:pt x="318" y="575"/>
                    <a:pt x="451" y="615"/>
                    <a:pt x="580" y="615"/>
                  </a:cubicBezTo>
                  <a:cubicBezTo>
                    <a:pt x="804" y="615"/>
                    <a:pt x="1018" y="494"/>
                    <a:pt x="946" y="236"/>
                  </a:cubicBezTo>
                  <a:cubicBezTo>
                    <a:pt x="897" y="68"/>
                    <a:pt x="744" y="0"/>
                    <a:pt x="5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8"/>
            <p:cNvSpPr/>
            <p:nvPr/>
          </p:nvSpPr>
          <p:spPr>
            <a:xfrm>
              <a:off x="1046789" y="483841"/>
              <a:ext cx="29172" cy="28005"/>
            </a:xfrm>
            <a:custGeom>
              <a:avLst/>
              <a:gdLst/>
              <a:ahLst/>
              <a:cxnLst/>
              <a:rect l="l" t="t" r="r" b="b"/>
              <a:pathLst>
                <a:path w="850" h="816" extrusionOk="0">
                  <a:moveTo>
                    <a:pt x="501" y="0"/>
                  </a:moveTo>
                  <a:cubicBezTo>
                    <a:pt x="469" y="0"/>
                    <a:pt x="434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4" y="728"/>
                    <a:pt x="645" y="716"/>
                  </a:cubicBezTo>
                  <a:cubicBezTo>
                    <a:pt x="850" y="512"/>
                    <a:pt x="813" y="0"/>
                    <a:pt x="5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"/>
            <p:cNvSpPr/>
            <p:nvPr/>
          </p:nvSpPr>
          <p:spPr>
            <a:xfrm>
              <a:off x="964387" y="477321"/>
              <a:ext cx="35830" cy="21107"/>
            </a:xfrm>
            <a:custGeom>
              <a:avLst/>
              <a:gdLst/>
              <a:ahLst/>
              <a:cxnLst/>
              <a:rect l="l" t="t" r="r" b="b"/>
              <a:pathLst>
                <a:path w="1044" h="615" extrusionOk="0">
                  <a:moveTo>
                    <a:pt x="461" y="0"/>
                  </a:moveTo>
                  <a:cubicBezTo>
                    <a:pt x="227" y="0"/>
                    <a:pt x="1" y="128"/>
                    <a:pt x="89" y="387"/>
                  </a:cubicBezTo>
                  <a:cubicBezTo>
                    <a:pt x="141" y="549"/>
                    <a:pt x="287" y="614"/>
                    <a:pt x="441" y="614"/>
                  </a:cubicBezTo>
                  <a:cubicBezTo>
                    <a:pt x="729" y="614"/>
                    <a:pt x="1043" y="389"/>
                    <a:pt x="823" y="139"/>
                  </a:cubicBezTo>
                  <a:lnTo>
                    <a:pt x="789" y="105"/>
                  </a:lnTo>
                  <a:cubicBezTo>
                    <a:pt x="708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"/>
            <p:cNvSpPr/>
            <p:nvPr/>
          </p:nvSpPr>
          <p:spPr>
            <a:xfrm>
              <a:off x="1068514" y="120084"/>
              <a:ext cx="31986" cy="27456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7" y="0"/>
                    <a:pt x="512" y="7"/>
                    <a:pt x="475" y="20"/>
                  </a:cubicBezTo>
                  <a:cubicBezTo>
                    <a:pt x="452" y="20"/>
                    <a:pt x="441" y="31"/>
                    <a:pt x="429" y="43"/>
                  </a:cubicBezTo>
                  <a:cubicBezTo>
                    <a:pt x="147" y="178"/>
                    <a:pt x="1" y="765"/>
                    <a:pt x="429" y="799"/>
                  </a:cubicBezTo>
                  <a:cubicBezTo>
                    <a:pt x="437" y="799"/>
                    <a:pt x="445" y="800"/>
                    <a:pt x="453" y="800"/>
                  </a:cubicBezTo>
                  <a:cubicBezTo>
                    <a:pt x="868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"/>
            <p:cNvSpPr/>
            <p:nvPr/>
          </p:nvSpPr>
          <p:spPr>
            <a:xfrm>
              <a:off x="1148685" y="343850"/>
              <a:ext cx="31403" cy="27525"/>
            </a:xfrm>
            <a:custGeom>
              <a:avLst/>
              <a:gdLst/>
              <a:ahLst/>
              <a:cxnLst/>
              <a:rect l="l" t="t" r="r" b="b"/>
              <a:pathLst>
                <a:path w="915" h="802" extrusionOk="0">
                  <a:moveTo>
                    <a:pt x="561" y="0"/>
                  </a:moveTo>
                  <a:cubicBezTo>
                    <a:pt x="528" y="0"/>
                    <a:pt x="492" y="7"/>
                    <a:pt x="452" y="22"/>
                  </a:cubicBezTo>
                  <a:lnTo>
                    <a:pt x="407" y="45"/>
                  </a:lnTo>
                  <a:cubicBezTo>
                    <a:pt x="125" y="192"/>
                    <a:pt x="0" y="778"/>
                    <a:pt x="429" y="801"/>
                  </a:cubicBezTo>
                  <a:cubicBezTo>
                    <a:pt x="435" y="801"/>
                    <a:pt x="440" y="801"/>
                    <a:pt x="445" y="801"/>
                  </a:cubicBezTo>
                  <a:cubicBezTo>
                    <a:pt x="865" y="801"/>
                    <a:pt x="914" y="0"/>
                    <a:pt x="5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8"/>
            <p:cNvSpPr/>
            <p:nvPr/>
          </p:nvSpPr>
          <p:spPr>
            <a:xfrm>
              <a:off x="532058" y="521181"/>
              <a:ext cx="29927" cy="27628"/>
            </a:xfrm>
            <a:custGeom>
              <a:avLst/>
              <a:gdLst/>
              <a:ahLst/>
              <a:cxnLst/>
              <a:rect l="l" t="t" r="r" b="b"/>
              <a:pathLst>
                <a:path w="872" h="805" extrusionOk="0">
                  <a:moveTo>
                    <a:pt x="443" y="1"/>
                  </a:moveTo>
                  <a:cubicBezTo>
                    <a:pt x="12" y="1"/>
                    <a:pt x="1" y="805"/>
                    <a:pt x="343" y="805"/>
                  </a:cubicBezTo>
                  <a:cubicBezTo>
                    <a:pt x="377" y="805"/>
                    <a:pt x="414" y="797"/>
                    <a:pt x="454" y="779"/>
                  </a:cubicBezTo>
                  <a:cubicBezTo>
                    <a:pt x="477" y="768"/>
                    <a:pt x="488" y="757"/>
                    <a:pt x="499" y="757"/>
                  </a:cubicBezTo>
                  <a:cubicBezTo>
                    <a:pt x="770" y="599"/>
                    <a:pt x="872" y="1"/>
                    <a:pt x="44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8"/>
            <p:cNvSpPr/>
            <p:nvPr/>
          </p:nvSpPr>
          <p:spPr>
            <a:xfrm>
              <a:off x="1120680" y="134086"/>
              <a:ext cx="34938" cy="2117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8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17" y="548"/>
                    <a:pt x="270" y="616"/>
                    <a:pt x="431" y="616"/>
                  </a:cubicBezTo>
                  <a:cubicBezTo>
                    <a:pt x="712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83" y="120"/>
                  </a:cubicBezTo>
                  <a:cubicBezTo>
                    <a:pt x="700" y="41"/>
                    <a:pt x="567" y="1"/>
                    <a:pt x="43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1068720" y="427659"/>
              <a:ext cx="30236" cy="22033"/>
            </a:xfrm>
            <a:custGeom>
              <a:avLst/>
              <a:gdLst/>
              <a:ahLst/>
              <a:cxnLst/>
              <a:rect l="l" t="t" r="r" b="b"/>
              <a:pathLst>
                <a:path w="881" h="642" extrusionOk="0">
                  <a:moveTo>
                    <a:pt x="418" y="1"/>
                  </a:moveTo>
                  <a:cubicBezTo>
                    <a:pt x="198" y="1"/>
                    <a:pt x="0" y="119"/>
                    <a:pt x="96" y="356"/>
                  </a:cubicBezTo>
                  <a:cubicBezTo>
                    <a:pt x="96" y="367"/>
                    <a:pt x="107" y="379"/>
                    <a:pt x="119" y="401"/>
                  </a:cubicBezTo>
                  <a:cubicBezTo>
                    <a:pt x="196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80" y="119"/>
                    <a:pt x="638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612435" y="58308"/>
              <a:ext cx="288082" cy="233513"/>
            </a:xfrm>
            <a:custGeom>
              <a:avLst/>
              <a:gdLst/>
              <a:ahLst/>
              <a:cxnLst/>
              <a:rect l="l" t="t" r="r" b="b"/>
              <a:pathLst>
                <a:path w="8394" h="6804" extrusionOk="0">
                  <a:moveTo>
                    <a:pt x="5934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10" y="6803"/>
                  </a:cubicBezTo>
                  <a:cubicBezTo>
                    <a:pt x="5641" y="6803"/>
                    <a:pt x="5930" y="6750"/>
                    <a:pt x="6147" y="6638"/>
                  </a:cubicBezTo>
                  <a:lnTo>
                    <a:pt x="8042" y="2723"/>
                  </a:lnTo>
                  <a:cubicBezTo>
                    <a:pt x="8393" y="749"/>
                    <a:pt x="7332" y="1"/>
                    <a:pt x="5934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637489" y="50826"/>
              <a:ext cx="259494" cy="242574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39" y="0"/>
                  </a:moveTo>
                  <a:cubicBezTo>
                    <a:pt x="5062" y="0"/>
                    <a:pt x="4986" y="2"/>
                    <a:pt x="4909" y="7"/>
                  </a:cubicBezTo>
                  <a:cubicBezTo>
                    <a:pt x="4142" y="63"/>
                    <a:pt x="3397" y="255"/>
                    <a:pt x="2708" y="582"/>
                  </a:cubicBezTo>
                  <a:cubicBezTo>
                    <a:pt x="2020" y="898"/>
                    <a:pt x="1388" y="1338"/>
                    <a:pt x="869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52" y="2410"/>
                    <a:pt x="395" y="2501"/>
                    <a:pt x="361" y="2580"/>
                  </a:cubicBezTo>
                  <a:cubicBezTo>
                    <a:pt x="305" y="2670"/>
                    <a:pt x="271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79" y="4408"/>
                    <a:pt x="226" y="4791"/>
                    <a:pt x="452" y="5107"/>
                  </a:cubicBezTo>
                  <a:cubicBezTo>
                    <a:pt x="677" y="5423"/>
                    <a:pt x="948" y="5694"/>
                    <a:pt x="1253" y="5931"/>
                  </a:cubicBezTo>
                  <a:cubicBezTo>
                    <a:pt x="1840" y="6382"/>
                    <a:pt x="2528" y="6710"/>
                    <a:pt x="3250" y="6902"/>
                  </a:cubicBezTo>
                  <a:cubicBezTo>
                    <a:pt x="3600" y="6992"/>
                    <a:pt x="3972" y="7048"/>
                    <a:pt x="4345" y="7060"/>
                  </a:cubicBezTo>
                  <a:cubicBezTo>
                    <a:pt x="4400" y="7065"/>
                    <a:pt x="4456" y="7067"/>
                    <a:pt x="4512" y="7067"/>
                  </a:cubicBezTo>
                  <a:cubicBezTo>
                    <a:pt x="4819" y="7067"/>
                    <a:pt x="5130" y="6990"/>
                    <a:pt x="5417" y="6856"/>
                  </a:cubicBezTo>
                  <a:lnTo>
                    <a:pt x="5417" y="6856"/>
                  </a:lnTo>
                  <a:cubicBezTo>
                    <a:pt x="5176" y="6942"/>
                    <a:pt x="4930" y="6984"/>
                    <a:pt x="4683" y="6984"/>
                  </a:cubicBezTo>
                  <a:cubicBezTo>
                    <a:pt x="4570" y="6984"/>
                    <a:pt x="4458" y="6976"/>
                    <a:pt x="4345" y="6958"/>
                  </a:cubicBezTo>
                  <a:cubicBezTo>
                    <a:pt x="3984" y="6913"/>
                    <a:pt x="3634" y="6834"/>
                    <a:pt x="3295" y="6710"/>
                  </a:cubicBezTo>
                  <a:cubicBezTo>
                    <a:pt x="2618" y="6484"/>
                    <a:pt x="1998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85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80" y="2580"/>
                  </a:cubicBezTo>
                  <a:cubicBezTo>
                    <a:pt x="971" y="2433"/>
                    <a:pt x="1084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40" y="445"/>
                    <a:pt x="5244" y="445"/>
                  </a:cubicBezTo>
                  <a:cubicBezTo>
                    <a:pt x="5826" y="445"/>
                    <a:pt x="6409" y="589"/>
                    <a:pt x="6782" y="1000"/>
                  </a:cubicBezTo>
                  <a:cubicBezTo>
                    <a:pt x="6996" y="1248"/>
                    <a:pt x="7132" y="1553"/>
                    <a:pt x="7177" y="1880"/>
                  </a:cubicBezTo>
                  <a:cubicBezTo>
                    <a:pt x="7222" y="2219"/>
                    <a:pt x="7211" y="2568"/>
                    <a:pt x="7166" y="2918"/>
                  </a:cubicBezTo>
                  <a:lnTo>
                    <a:pt x="7166" y="2862"/>
                  </a:lnTo>
                  <a:cubicBezTo>
                    <a:pt x="6872" y="3528"/>
                    <a:pt x="6568" y="4182"/>
                    <a:pt x="6274" y="4848"/>
                  </a:cubicBezTo>
                  <a:cubicBezTo>
                    <a:pt x="5981" y="5514"/>
                    <a:pt x="5699" y="6179"/>
                    <a:pt x="5417" y="6856"/>
                  </a:cubicBezTo>
                  <a:cubicBezTo>
                    <a:pt x="5766" y="6224"/>
                    <a:pt x="6105" y="5570"/>
                    <a:pt x="6455" y="4938"/>
                  </a:cubicBezTo>
                  <a:cubicBezTo>
                    <a:pt x="6793" y="4295"/>
                    <a:pt x="7121" y="3652"/>
                    <a:pt x="7459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38" y="1824"/>
                  </a:cubicBezTo>
                  <a:cubicBezTo>
                    <a:pt x="7504" y="1417"/>
                    <a:pt x="7346" y="1034"/>
                    <a:pt x="7087" y="718"/>
                  </a:cubicBezTo>
                  <a:cubicBezTo>
                    <a:pt x="6805" y="424"/>
                    <a:pt x="6455" y="210"/>
                    <a:pt x="6060" y="108"/>
                  </a:cubicBezTo>
                  <a:cubicBezTo>
                    <a:pt x="5753" y="36"/>
                    <a:pt x="5446" y="0"/>
                    <a:pt x="51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521316" y="170774"/>
              <a:ext cx="321441" cy="242471"/>
            </a:xfrm>
            <a:custGeom>
              <a:avLst/>
              <a:gdLst/>
              <a:ahLst/>
              <a:cxnLst/>
              <a:rect l="l" t="t" r="r" b="b"/>
              <a:pathLst>
                <a:path w="9366" h="7065" extrusionOk="0">
                  <a:moveTo>
                    <a:pt x="5852" y="1"/>
                  </a:moveTo>
                  <a:cubicBezTo>
                    <a:pt x="5698" y="1"/>
                    <a:pt x="5537" y="17"/>
                    <a:pt x="5371" y="55"/>
                  </a:cubicBezTo>
                  <a:cubicBezTo>
                    <a:pt x="4186" y="326"/>
                    <a:pt x="3047" y="1003"/>
                    <a:pt x="2144" y="1770"/>
                  </a:cubicBezTo>
                  <a:cubicBezTo>
                    <a:pt x="1004" y="2763"/>
                    <a:pt x="0" y="4738"/>
                    <a:pt x="1106" y="6149"/>
                  </a:cubicBezTo>
                  <a:cubicBezTo>
                    <a:pt x="1648" y="6820"/>
                    <a:pt x="2449" y="7064"/>
                    <a:pt x="3282" y="7064"/>
                  </a:cubicBezTo>
                  <a:cubicBezTo>
                    <a:pt x="4129" y="7064"/>
                    <a:pt x="5010" y="6811"/>
                    <a:pt x="5687" y="6498"/>
                  </a:cubicBezTo>
                  <a:cubicBezTo>
                    <a:pt x="7459" y="5720"/>
                    <a:pt x="9366" y="3869"/>
                    <a:pt x="8237" y="1759"/>
                  </a:cubicBezTo>
                  <a:lnTo>
                    <a:pt x="7662" y="755"/>
                  </a:lnTo>
                  <a:cubicBezTo>
                    <a:pt x="7662" y="755"/>
                    <a:pt x="6900" y="1"/>
                    <a:pt x="585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533293" y="168338"/>
              <a:ext cx="287396" cy="252630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23" y="1"/>
                  </a:moveTo>
                  <a:cubicBezTo>
                    <a:pt x="5399" y="1"/>
                    <a:pt x="5374" y="1"/>
                    <a:pt x="5350" y="2"/>
                  </a:cubicBezTo>
                  <a:cubicBezTo>
                    <a:pt x="5225" y="13"/>
                    <a:pt x="5124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20" y="273"/>
                    <a:pt x="3883" y="374"/>
                  </a:cubicBezTo>
                  <a:cubicBezTo>
                    <a:pt x="3634" y="499"/>
                    <a:pt x="3341" y="589"/>
                    <a:pt x="3093" y="747"/>
                  </a:cubicBezTo>
                  <a:cubicBezTo>
                    <a:pt x="2833" y="905"/>
                    <a:pt x="2551" y="1040"/>
                    <a:pt x="2303" y="1232"/>
                  </a:cubicBezTo>
                  <a:cubicBezTo>
                    <a:pt x="2043" y="1435"/>
                    <a:pt x="1772" y="1604"/>
                    <a:pt x="1513" y="1830"/>
                  </a:cubicBezTo>
                  <a:cubicBezTo>
                    <a:pt x="1265" y="2078"/>
                    <a:pt x="1028" y="2338"/>
                    <a:pt x="825" y="2620"/>
                  </a:cubicBezTo>
                  <a:cubicBezTo>
                    <a:pt x="430" y="3207"/>
                    <a:pt x="102" y="3895"/>
                    <a:pt x="57" y="4685"/>
                  </a:cubicBezTo>
                  <a:cubicBezTo>
                    <a:pt x="1" y="5497"/>
                    <a:pt x="351" y="6276"/>
                    <a:pt x="994" y="6784"/>
                  </a:cubicBezTo>
                  <a:cubicBezTo>
                    <a:pt x="1553" y="7208"/>
                    <a:pt x="2237" y="7361"/>
                    <a:pt x="2888" y="7361"/>
                  </a:cubicBezTo>
                  <a:cubicBezTo>
                    <a:pt x="2999" y="7361"/>
                    <a:pt x="3109" y="7356"/>
                    <a:pt x="3217" y="7348"/>
                  </a:cubicBezTo>
                  <a:cubicBezTo>
                    <a:pt x="3939" y="7292"/>
                    <a:pt x="4650" y="7111"/>
                    <a:pt x="5316" y="6806"/>
                  </a:cubicBezTo>
                  <a:cubicBezTo>
                    <a:pt x="5474" y="6739"/>
                    <a:pt x="5620" y="6682"/>
                    <a:pt x="5778" y="6592"/>
                  </a:cubicBezTo>
                  <a:cubicBezTo>
                    <a:pt x="5925" y="6502"/>
                    <a:pt x="6083" y="6423"/>
                    <a:pt x="6230" y="6332"/>
                  </a:cubicBezTo>
                  <a:cubicBezTo>
                    <a:pt x="6501" y="6152"/>
                    <a:pt x="6771" y="5949"/>
                    <a:pt x="7008" y="5723"/>
                  </a:cubicBezTo>
                  <a:cubicBezTo>
                    <a:pt x="7471" y="5328"/>
                    <a:pt x="7843" y="4832"/>
                    <a:pt x="8103" y="4279"/>
                  </a:cubicBezTo>
                  <a:cubicBezTo>
                    <a:pt x="8317" y="3793"/>
                    <a:pt x="8374" y="3263"/>
                    <a:pt x="8283" y="2755"/>
                  </a:cubicBezTo>
                  <a:cubicBezTo>
                    <a:pt x="8216" y="2372"/>
                    <a:pt x="8058" y="1999"/>
                    <a:pt x="7843" y="1672"/>
                  </a:cubicBezTo>
                  <a:lnTo>
                    <a:pt x="7313" y="826"/>
                  </a:lnTo>
                  <a:lnTo>
                    <a:pt x="7313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94" y="5464"/>
                  </a:cubicBezTo>
                  <a:cubicBezTo>
                    <a:pt x="6546" y="5655"/>
                    <a:pt x="6297" y="5836"/>
                    <a:pt x="6027" y="5994"/>
                  </a:cubicBezTo>
                  <a:cubicBezTo>
                    <a:pt x="5880" y="6073"/>
                    <a:pt x="5744" y="6152"/>
                    <a:pt x="5598" y="6220"/>
                  </a:cubicBezTo>
                  <a:cubicBezTo>
                    <a:pt x="5451" y="6287"/>
                    <a:pt x="5282" y="6366"/>
                    <a:pt x="5146" y="6423"/>
                  </a:cubicBezTo>
                  <a:cubicBezTo>
                    <a:pt x="4526" y="6694"/>
                    <a:pt x="3860" y="6863"/>
                    <a:pt x="3183" y="6897"/>
                  </a:cubicBezTo>
                  <a:cubicBezTo>
                    <a:pt x="3105" y="6902"/>
                    <a:pt x="3026" y="6905"/>
                    <a:pt x="2947" y="6905"/>
                  </a:cubicBezTo>
                  <a:cubicBezTo>
                    <a:pt x="2347" y="6905"/>
                    <a:pt x="1748" y="6749"/>
                    <a:pt x="1299" y="6400"/>
                  </a:cubicBezTo>
                  <a:cubicBezTo>
                    <a:pt x="757" y="6005"/>
                    <a:pt x="463" y="5362"/>
                    <a:pt x="497" y="4696"/>
                  </a:cubicBezTo>
                  <a:cubicBezTo>
                    <a:pt x="520" y="4042"/>
                    <a:pt x="813" y="3399"/>
                    <a:pt x="1174" y="2857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898"/>
                    <a:pt x="2269" y="1717"/>
                    <a:pt x="2506" y="1514"/>
                  </a:cubicBezTo>
                  <a:cubicBezTo>
                    <a:pt x="2743" y="1322"/>
                    <a:pt x="3002" y="1187"/>
                    <a:pt x="3239" y="1018"/>
                  </a:cubicBezTo>
                  <a:cubicBezTo>
                    <a:pt x="3476" y="882"/>
                    <a:pt x="3725" y="747"/>
                    <a:pt x="3973" y="634"/>
                  </a:cubicBezTo>
                  <a:cubicBezTo>
                    <a:pt x="4210" y="521"/>
                    <a:pt x="4447" y="420"/>
                    <a:pt x="4695" y="352"/>
                  </a:cubicBezTo>
                  <a:lnTo>
                    <a:pt x="5045" y="228"/>
                  </a:lnTo>
                  <a:lnTo>
                    <a:pt x="5361" y="183"/>
                  </a:lnTo>
                  <a:cubicBezTo>
                    <a:pt x="5446" y="172"/>
                    <a:pt x="5531" y="167"/>
                    <a:pt x="5615" y="167"/>
                  </a:cubicBezTo>
                  <a:cubicBezTo>
                    <a:pt x="5902" y="167"/>
                    <a:pt x="6185" y="225"/>
                    <a:pt x="6455" y="329"/>
                  </a:cubicBezTo>
                  <a:cubicBezTo>
                    <a:pt x="6681" y="420"/>
                    <a:pt x="6895" y="532"/>
                    <a:pt x="7099" y="668"/>
                  </a:cubicBezTo>
                  <a:cubicBezTo>
                    <a:pt x="7234" y="758"/>
                    <a:pt x="7313" y="826"/>
                    <a:pt x="7313" y="826"/>
                  </a:cubicBezTo>
                  <a:cubicBezTo>
                    <a:pt x="7245" y="758"/>
                    <a:pt x="7189" y="702"/>
                    <a:pt x="7121" y="645"/>
                  </a:cubicBezTo>
                  <a:cubicBezTo>
                    <a:pt x="6929" y="487"/>
                    <a:pt x="6715" y="352"/>
                    <a:pt x="6489" y="250"/>
                  </a:cubicBezTo>
                  <a:cubicBezTo>
                    <a:pt x="6151" y="81"/>
                    <a:pt x="5792" y="1"/>
                    <a:pt x="5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739351" y="60367"/>
              <a:ext cx="375667" cy="224384"/>
            </a:xfrm>
            <a:custGeom>
              <a:avLst/>
              <a:gdLst/>
              <a:ahLst/>
              <a:cxnLst/>
              <a:rect l="l" t="t" r="r" b="b"/>
              <a:pathLst>
                <a:path w="10946" h="6538" extrusionOk="0">
                  <a:moveTo>
                    <a:pt x="5555" y="0"/>
                  </a:moveTo>
                  <a:cubicBezTo>
                    <a:pt x="5452" y="0"/>
                    <a:pt x="5353" y="4"/>
                    <a:pt x="5258" y="11"/>
                  </a:cubicBezTo>
                  <a:cubicBezTo>
                    <a:pt x="2900" y="203"/>
                    <a:pt x="0" y="3159"/>
                    <a:pt x="2088" y="5348"/>
                  </a:cubicBezTo>
                  <a:cubicBezTo>
                    <a:pt x="2876" y="6168"/>
                    <a:pt x="4429" y="6537"/>
                    <a:pt x="5923" y="6537"/>
                  </a:cubicBezTo>
                  <a:cubicBezTo>
                    <a:pt x="7122" y="6537"/>
                    <a:pt x="8284" y="6300"/>
                    <a:pt x="8982" y="5867"/>
                  </a:cubicBezTo>
                  <a:lnTo>
                    <a:pt x="9930" y="5089"/>
                  </a:lnTo>
                  <a:cubicBezTo>
                    <a:pt x="10946" y="4886"/>
                    <a:pt x="10088" y="2132"/>
                    <a:pt x="9693" y="1625"/>
                  </a:cubicBezTo>
                  <a:cubicBezTo>
                    <a:pt x="8834" y="608"/>
                    <a:pt x="6894" y="0"/>
                    <a:pt x="555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771474" y="53366"/>
              <a:ext cx="326898" cy="236259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57"/>
                    <a:pt x="3600" y="113"/>
                    <a:pt x="3363" y="192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34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497" y="2652"/>
                  </a:cubicBezTo>
                  <a:cubicBezTo>
                    <a:pt x="1" y="3634"/>
                    <a:pt x="170" y="4830"/>
                    <a:pt x="948" y="5620"/>
                  </a:cubicBezTo>
                  <a:cubicBezTo>
                    <a:pt x="1310" y="5993"/>
                    <a:pt x="1750" y="6286"/>
                    <a:pt x="2246" y="6466"/>
                  </a:cubicBezTo>
                  <a:cubicBezTo>
                    <a:pt x="2720" y="6647"/>
                    <a:pt x="3217" y="6760"/>
                    <a:pt x="3713" y="6816"/>
                  </a:cubicBezTo>
                  <a:cubicBezTo>
                    <a:pt x="4059" y="6863"/>
                    <a:pt x="4411" y="6883"/>
                    <a:pt x="4760" y="6883"/>
                  </a:cubicBezTo>
                  <a:cubicBezTo>
                    <a:pt x="4912" y="6883"/>
                    <a:pt x="5064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80" y="6117"/>
                  </a:cubicBezTo>
                  <a:lnTo>
                    <a:pt x="8994" y="5293"/>
                  </a:lnTo>
                  <a:lnTo>
                    <a:pt x="8012" y="6026"/>
                  </a:lnTo>
                  <a:cubicBezTo>
                    <a:pt x="7584" y="6252"/>
                    <a:pt x="7121" y="6399"/>
                    <a:pt x="6647" y="6466"/>
                  </a:cubicBezTo>
                  <a:cubicBezTo>
                    <a:pt x="6162" y="6545"/>
                    <a:pt x="5677" y="6591"/>
                    <a:pt x="5191" y="6591"/>
                  </a:cubicBezTo>
                  <a:cubicBezTo>
                    <a:pt x="5161" y="6591"/>
                    <a:pt x="5131" y="6591"/>
                    <a:pt x="5101" y="6591"/>
                  </a:cubicBezTo>
                  <a:cubicBezTo>
                    <a:pt x="4173" y="6591"/>
                    <a:pt x="3256" y="6422"/>
                    <a:pt x="2382" y="6094"/>
                  </a:cubicBezTo>
                  <a:cubicBezTo>
                    <a:pt x="1953" y="5925"/>
                    <a:pt x="1569" y="5665"/>
                    <a:pt x="1253" y="5338"/>
                  </a:cubicBezTo>
                  <a:cubicBezTo>
                    <a:pt x="948" y="4999"/>
                    <a:pt x="745" y="4593"/>
                    <a:pt x="678" y="4142"/>
                  </a:cubicBezTo>
                  <a:cubicBezTo>
                    <a:pt x="621" y="3702"/>
                    <a:pt x="712" y="3250"/>
                    <a:pt x="915" y="2844"/>
                  </a:cubicBezTo>
                  <a:cubicBezTo>
                    <a:pt x="1118" y="2427"/>
                    <a:pt x="1389" y="2054"/>
                    <a:pt x="1727" y="1738"/>
                  </a:cubicBezTo>
                  <a:cubicBezTo>
                    <a:pt x="2054" y="1400"/>
                    <a:pt x="2438" y="1118"/>
                    <a:pt x="2856" y="903"/>
                  </a:cubicBezTo>
                  <a:cubicBezTo>
                    <a:pt x="3059" y="791"/>
                    <a:pt x="3273" y="700"/>
                    <a:pt x="3499" y="610"/>
                  </a:cubicBezTo>
                  <a:cubicBezTo>
                    <a:pt x="3713" y="542"/>
                    <a:pt x="3939" y="486"/>
                    <a:pt x="4164" y="452"/>
                  </a:cubicBezTo>
                  <a:lnTo>
                    <a:pt x="4356" y="418"/>
                  </a:lnTo>
                  <a:lnTo>
                    <a:pt x="4864" y="418"/>
                  </a:lnTo>
                  <a:cubicBezTo>
                    <a:pt x="5090" y="452"/>
                    <a:pt x="5338" y="452"/>
                    <a:pt x="5564" y="508"/>
                  </a:cubicBezTo>
                  <a:cubicBezTo>
                    <a:pt x="5801" y="542"/>
                    <a:pt x="6038" y="587"/>
                    <a:pt x="6275" y="655"/>
                  </a:cubicBezTo>
                  <a:cubicBezTo>
                    <a:pt x="6500" y="712"/>
                    <a:pt x="6726" y="779"/>
                    <a:pt x="6952" y="869"/>
                  </a:cubicBezTo>
                  <a:cubicBezTo>
                    <a:pt x="7392" y="1027"/>
                    <a:pt x="7809" y="1242"/>
                    <a:pt x="8204" y="1513"/>
                  </a:cubicBezTo>
                  <a:cubicBezTo>
                    <a:pt x="8294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33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97" y="3081"/>
                    <a:pt x="9321" y="3555"/>
                    <a:pt x="9389" y="4029"/>
                  </a:cubicBezTo>
                  <a:cubicBezTo>
                    <a:pt x="9434" y="4266"/>
                    <a:pt x="9434" y="4514"/>
                    <a:pt x="9400" y="4751"/>
                  </a:cubicBezTo>
                  <a:cubicBezTo>
                    <a:pt x="9378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14"/>
                    <a:pt x="9524" y="4266"/>
                    <a:pt x="9502" y="4018"/>
                  </a:cubicBezTo>
                  <a:cubicBezTo>
                    <a:pt x="9468" y="3521"/>
                    <a:pt x="9378" y="3036"/>
                    <a:pt x="9220" y="2562"/>
                  </a:cubicBezTo>
                  <a:cubicBezTo>
                    <a:pt x="9152" y="2314"/>
                    <a:pt x="9051" y="2077"/>
                    <a:pt x="8926" y="1851"/>
                  </a:cubicBezTo>
                  <a:lnTo>
                    <a:pt x="8870" y="1761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47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39"/>
                    <a:pt x="6376" y="271"/>
                  </a:cubicBezTo>
                  <a:cubicBezTo>
                    <a:pt x="6139" y="204"/>
                    <a:pt x="5891" y="136"/>
                    <a:pt x="5643" y="91"/>
                  </a:cubicBezTo>
                  <a:cubicBezTo>
                    <a:pt x="5406" y="46"/>
                    <a:pt x="5146" y="34"/>
                    <a:pt x="489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544139" y="187728"/>
              <a:ext cx="335238" cy="369695"/>
            </a:xfrm>
            <a:custGeom>
              <a:avLst/>
              <a:gdLst/>
              <a:ahLst/>
              <a:cxnLst/>
              <a:rect l="l" t="t" r="r" b="b"/>
              <a:pathLst>
                <a:path w="9768" h="10772" extrusionOk="0">
                  <a:moveTo>
                    <a:pt x="6867" y="1"/>
                  </a:moveTo>
                  <a:cubicBezTo>
                    <a:pt x="6861" y="1"/>
                    <a:pt x="6856" y="1"/>
                    <a:pt x="6850" y="1"/>
                  </a:cubicBezTo>
                  <a:cubicBezTo>
                    <a:pt x="5282" y="80"/>
                    <a:pt x="3431" y="1130"/>
                    <a:pt x="2291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33" y="8871"/>
                    <a:pt x="1829" y="9852"/>
                  </a:cubicBezTo>
                  <a:cubicBezTo>
                    <a:pt x="2580" y="10454"/>
                    <a:pt x="3822" y="10771"/>
                    <a:pt x="5096" y="10771"/>
                  </a:cubicBezTo>
                  <a:cubicBezTo>
                    <a:pt x="7380" y="10771"/>
                    <a:pt x="9767" y="9752"/>
                    <a:pt x="9615" y="7528"/>
                  </a:cubicBezTo>
                  <a:lnTo>
                    <a:pt x="9118" y="6806"/>
                  </a:lnTo>
                  <a:cubicBezTo>
                    <a:pt x="8883" y="5683"/>
                    <a:pt x="7999" y="1"/>
                    <a:pt x="686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542594" y="181928"/>
              <a:ext cx="335032" cy="381673"/>
            </a:xfrm>
            <a:custGeom>
              <a:avLst/>
              <a:gdLst/>
              <a:ahLst/>
              <a:cxnLst/>
              <a:rect l="l" t="t" r="r" b="b"/>
              <a:pathLst>
                <a:path w="9762" h="11121" extrusionOk="0">
                  <a:moveTo>
                    <a:pt x="6868" y="1"/>
                  </a:moveTo>
                  <a:cubicBezTo>
                    <a:pt x="6832" y="1"/>
                    <a:pt x="6796" y="4"/>
                    <a:pt x="6760" y="12"/>
                  </a:cubicBezTo>
                  <a:lnTo>
                    <a:pt x="6523" y="35"/>
                  </a:lnTo>
                  <a:cubicBezTo>
                    <a:pt x="6354" y="46"/>
                    <a:pt x="6196" y="80"/>
                    <a:pt x="6026" y="125"/>
                  </a:cubicBezTo>
                  <a:cubicBezTo>
                    <a:pt x="5868" y="159"/>
                    <a:pt x="5699" y="193"/>
                    <a:pt x="5541" y="249"/>
                  </a:cubicBezTo>
                  <a:cubicBezTo>
                    <a:pt x="5225" y="351"/>
                    <a:pt x="4921" y="475"/>
                    <a:pt x="4627" y="622"/>
                  </a:cubicBezTo>
                  <a:cubicBezTo>
                    <a:pt x="4322" y="768"/>
                    <a:pt x="4040" y="926"/>
                    <a:pt x="3758" y="1096"/>
                  </a:cubicBezTo>
                  <a:cubicBezTo>
                    <a:pt x="3476" y="1276"/>
                    <a:pt x="3217" y="1479"/>
                    <a:pt x="2968" y="1694"/>
                  </a:cubicBezTo>
                  <a:cubicBezTo>
                    <a:pt x="2449" y="2089"/>
                    <a:pt x="2009" y="2630"/>
                    <a:pt x="1614" y="3115"/>
                  </a:cubicBezTo>
                  <a:cubicBezTo>
                    <a:pt x="1400" y="3375"/>
                    <a:pt x="1208" y="3646"/>
                    <a:pt x="1050" y="3928"/>
                  </a:cubicBezTo>
                  <a:cubicBezTo>
                    <a:pt x="870" y="4210"/>
                    <a:pt x="712" y="4503"/>
                    <a:pt x="587" y="4819"/>
                  </a:cubicBezTo>
                  <a:cubicBezTo>
                    <a:pt x="452" y="5113"/>
                    <a:pt x="339" y="5429"/>
                    <a:pt x="260" y="5745"/>
                  </a:cubicBezTo>
                  <a:lnTo>
                    <a:pt x="125" y="6230"/>
                  </a:lnTo>
                  <a:cubicBezTo>
                    <a:pt x="80" y="6433"/>
                    <a:pt x="80" y="6557"/>
                    <a:pt x="57" y="6726"/>
                  </a:cubicBezTo>
                  <a:cubicBezTo>
                    <a:pt x="1" y="7415"/>
                    <a:pt x="159" y="8103"/>
                    <a:pt x="497" y="8712"/>
                  </a:cubicBezTo>
                  <a:cubicBezTo>
                    <a:pt x="824" y="9299"/>
                    <a:pt x="1276" y="9818"/>
                    <a:pt x="1806" y="10236"/>
                  </a:cubicBezTo>
                  <a:cubicBezTo>
                    <a:pt x="2359" y="10619"/>
                    <a:pt x="2991" y="10879"/>
                    <a:pt x="3657" y="10992"/>
                  </a:cubicBezTo>
                  <a:cubicBezTo>
                    <a:pt x="4105" y="11078"/>
                    <a:pt x="4559" y="11120"/>
                    <a:pt x="5012" y="11120"/>
                  </a:cubicBezTo>
                  <a:cubicBezTo>
                    <a:pt x="5870" y="11120"/>
                    <a:pt x="6726" y="10967"/>
                    <a:pt x="7538" y="10664"/>
                  </a:cubicBezTo>
                  <a:cubicBezTo>
                    <a:pt x="8170" y="10439"/>
                    <a:pt x="8723" y="10055"/>
                    <a:pt x="9152" y="9547"/>
                  </a:cubicBezTo>
                  <a:cubicBezTo>
                    <a:pt x="9570" y="9028"/>
                    <a:pt x="9761" y="8363"/>
                    <a:pt x="9682" y="7697"/>
                  </a:cubicBezTo>
                  <a:lnTo>
                    <a:pt x="9682" y="7685"/>
                  </a:lnTo>
                  <a:lnTo>
                    <a:pt x="9163" y="6975"/>
                  </a:lnTo>
                  <a:lnTo>
                    <a:pt x="9626" y="7708"/>
                  </a:lnTo>
                  <a:lnTo>
                    <a:pt x="9626" y="7697"/>
                  </a:lnTo>
                  <a:lnTo>
                    <a:pt x="9626" y="7697"/>
                  </a:lnTo>
                  <a:cubicBezTo>
                    <a:pt x="9649" y="8329"/>
                    <a:pt x="9434" y="8949"/>
                    <a:pt x="9017" y="9423"/>
                  </a:cubicBezTo>
                  <a:cubicBezTo>
                    <a:pt x="8577" y="9875"/>
                    <a:pt x="8046" y="10213"/>
                    <a:pt x="7448" y="10405"/>
                  </a:cubicBezTo>
                  <a:cubicBezTo>
                    <a:pt x="6727" y="10641"/>
                    <a:pt x="5978" y="10760"/>
                    <a:pt x="5229" y="10760"/>
                  </a:cubicBezTo>
                  <a:cubicBezTo>
                    <a:pt x="4724" y="10760"/>
                    <a:pt x="4220" y="10706"/>
                    <a:pt x="3724" y="10597"/>
                  </a:cubicBezTo>
                  <a:cubicBezTo>
                    <a:pt x="3126" y="10461"/>
                    <a:pt x="2528" y="10270"/>
                    <a:pt x="2043" y="9897"/>
                  </a:cubicBezTo>
                  <a:cubicBezTo>
                    <a:pt x="1569" y="9513"/>
                    <a:pt x="1174" y="9040"/>
                    <a:pt x="881" y="8509"/>
                  </a:cubicBezTo>
                  <a:cubicBezTo>
                    <a:pt x="587" y="7979"/>
                    <a:pt x="463" y="7381"/>
                    <a:pt x="508" y="6783"/>
                  </a:cubicBezTo>
                  <a:cubicBezTo>
                    <a:pt x="531" y="6636"/>
                    <a:pt x="554" y="6433"/>
                    <a:pt x="576" y="6331"/>
                  </a:cubicBezTo>
                  <a:lnTo>
                    <a:pt x="712" y="5880"/>
                  </a:lnTo>
                  <a:cubicBezTo>
                    <a:pt x="779" y="5575"/>
                    <a:pt x="881" y="5282"/>
                    <a:pt x="1016" y="5000"/>
                  </a:cubicBezTo>
                  <a:cubicBezTo>
                    <a:pt x="1129" y="4706"/>
                    <a:pt x="1264" y="4436"/>
                    <a:pt x="1434" y="4165"/>
                  </a:cubicBezTo>
                  <a:cubicBezTo>
                    <a:pt x="1592" y="3894"/>
                    <a:pt x="1772" y="3646"/>
                    <a:pt x="1964" y="3397"/>
                  </a:cubicBezTo>
                  <a:cubicBezTo>
                    <a:pt x="2370" y="2890"/>
                    <a:pt x="2743" y="2416"/>
                    <a:pt x="3239" y="2021"/>
                  </a:cubicBezTo>
                  <a:cubicBezTo>
                    <a:pt x="3476" y="1818"/>
                    <a:pt x="3724" y="1626"/>
                    <a:pt x="3984" y="1457"/>
                  </a:cubicBezTo>
                  <a:cubicBezTo>
                    <a:pt x="4255" y="1287"/>
                    <a:pt x="4526" y="1129"/>
                    <a:pt x="4796" y="983"/>
                  </a:cubicBezTo>
                  <a:cubicBezTo>
                    <a:pt x="5079" y="847"/>
                    <a:pt x="5372" y="723"/>
                    <a:pt x="5665" y="622"/>
                  </a:cubicBezTo>
                  <a:cubicBezTo>
                    <a:pt x="5812" y="565"/>
                    <a:pt x="5959" y="531"/>
                    <a:pt x="6105" y="497"/>
                  </a:cubicBezTo>
                  <a:lnTo>
                    <a:pt x="6320" y="430"/>
                  </a:lnTo>
                  <a:lnTo>
                    <a:pt x="6557" y="396"/>
                  </a:lnTo>
                  <a:cubicBezTo>
                    <a:pt x="6679" y="387"/>
                    <a:pt x="6828" y="351"/>
                    <a:pt x="6911" y="351"/>
                  </a:cubicBezTo>
                  <a:cubicBezTo>
                    <a:pt x="6935" y="351"/>
                    <a:pt x="6953" y="354"/>
                    <a:pt x="6963" y="362"/>
                  </a:cubicBezTo>
                  <a:cubicBezTo>
                    <a:pt x="7076" y="407"/>
                    <a:pt x="7177" y="497"/>
                    <a:pt x="7245" y="599"/>
                  </a:cubicBezTo>
                  <a:cubicBezTo>
                    <a:pt x="7426" y="847"/>
                    <a:pt x="7572" y="1118"/>
                    <a:pt x="7685" y="1411"/>
                  </a:cubicBezTo>
                  <a:cubicBezTo>
                    <a:pt x="7911" y="1998"/>
                    <a:pt x="8114" y="2608"/>
                    <a:pt x="8272" y="3228"/>
                  </a:cubicBezTo>
                  <a:cubicBezTo>
                    <a:pt x="8622" y="4458"/>
                    <a:pt x="8881" y="5722"/>
                    <a:pt x="9163" y="6975"/>
                  </a:cubicBezTo>
                  <a:cubicBezTo>
                    <a:pt x="8972" y="5699"/>
                    <a:pt x="8768" y="4436"/>
                    <a:pt x="8486" y="3172"/>
                  </a:cubicBezTo>
                  <a:cubicBezTo>
                    <a:pt x="8351" y="2540"/>
                    <a:pt x="8170" y="1908"/>
                    <a:pt x="7956" y="1299"/>
                  </a:cubicBezTo>
                  <a:cubicBezTo>
                    <a:pt x="7843" y="983"/>
                    <a:pt x="7696" y="678"/>
                    <a:pt x="7516" y="396"/>
                  </a:cubicBezTo>
                  <a:cubicBezTo>
                    <a:pt x="7403" y="238"/>
                    <a:pt x="7256" y="103"/>
                    <a:pt x="7065" y="35"/>
                  </a:cubicBezTo>
                  <a:cubicBezTo>
                    <a:pt x="6999" y="13"/>
                    <a:pt x="6933" y="1"/>
                    <a:pt x="68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616554" y="196377"/>
              <a:ext cx="328442" cy="404152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9" y="0"/>
                  </a:moveTo>
                  <a:cubicBezTo>
                    <a:pt x="4386" y="0"/>
                    <a:pt x="3910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2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62" y="9702"/>
                  </a:cubicBezTo>
                  <a:cubicBezTo>
                    <a:pt x="9435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55" y="2503"/>
                    <a:pt x="6749" y="1273"/>
                  </a:cubicBezTo>
                  <a:cubicBezTo>
                    <a:pt x="6074" y="485"/>
                    <a:pt x="5480" y="0"/>
                    <a:pt x="483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620844" y="191195"/>
              <a:ext cx="323775" cy="412698"/>
            </a:xfrm>
            <a:custGeom>
              <a:avLst/>
              <a:gdLst/>
              <a:ahLst/>
              <a:cxnLst/>
              <a:rect l="l" t="t" r="r" b="b"/>
              <a:pathLst>
                <a:path w="9434" h="12025" extrusionOk="0">
                  <a:moveTo>
                    <a:pt x="9434" y="7889"/>
                  </a:moveTo>
                  <a:cubicBezTo>
                    <a:pt x="9434" y="7889"/>
                    <a:pt x="9423" y="8010"/>
                    <a:pt x="9422" y="8262"/>
                  </a:cubicBezTo>
                  <a:lnTo>
                    <a:pt x="9422" y="8262"/>
                  </a:lnTo>
                  <a:cubicBezTo>
                    <a:pt x="9434" y="8025"/>
                    <a:pt x="9434" y="7890"/>
                    <a:pt x="9434" y="7889"/>
                  </a:cubicBezTo>
                  <a:close/>
                  <a:moveTo>
                    <a:pt x="9422" y="8262"/>
                  </a:moveTo>
                  <a:cubicBezTo>
                    <a:pt x="9422" y="8262"/>
                    <a:pt x="9422" y="8262"/>
                    <a:pt x="9422" y="8262"/>
                  </a:cubicBezTo>
                  <a:cubicBezTo>
                    <a:pt x="9422" y="8266"/>
                    <a:pt x="9422" y="8270"/>
                    <a:pt x="9422" y="8274"/>
                  </a:cubicBezTo>
                  <a:lnTo>
                    <a:pt x="9422" y="8274"/>
                  </a:lnTo>
                  <a:cubicBezTo>
                    <a:pt x="9422" y="8273"/>
                    <a:pt x="9422" y="8273"/>
                    <a:pt x="9422" y="8273"/>
                  </a:cubicBezTo>
                  <a:cubicBezTo>
                    <a:pt x="9422" y="8269"/>
                    <a:pt x="9422" y="8265"/>
                    <a:pt x="9422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7" y="1"/>
                    <a:pt x="4615" y="2"/>
                  </a:cubicBezTo>
                  <a:cubicBezTo>
                    <a:pt x="4356" y="24"/>
                    <a:pt x="4096" y="92"/>
                    <a:pt x="3871" y="227"/>
                  </a:cubicBezTo>
                  <a:cubicBezTo>
                    <a:pt x="3430" y="476"/>
                    <a:pt x="3058" y="848"/>
                    <a:pt x="2731" y="1198"/>
                  </a:cubicBezTo>
                  <a:cubicBezTo>
                    <a:pt x="2562" y="1378"/>
                    <a:pt x="2381" y="1536"/>
                    <a:pt x="2212" y="1740"/>
                  </a:cubicBezTo>
                  <a:cubicBezTo>
                    <a:pt x="2054" y="1931"/>
                    <a:pt x="1907" y="2146"/>
                    <a:pt x="1760" y="2360"/>
                  </a:cubicBezTo>
                  <a:cubicBezTo>
                    <a:pt x="1128" y="3184"/>
                    <a:pt x="711" y="4154"/>
                    <a:pt x="384" y="5147"/>
                  </a:cubicBezTo>
                  <a:cubicBezTo>
                    <a:pt x="90" y="6152"/>
                    <a:pt x="0" y="7201"/>
                    <a:pt x="102" y="8250"/>
                  </a:cubicBezTo>
                  <a:cubicBezTo>
                    <a:pt x="158" y="8770"/>
                    <a:pt x="305" y="9266"/>
                    <a:pt x="519" y="9740"/>
                  </a:cubicBezTo>
                  <a:cubicBezTo>
                    <a:pt x="745" y="10203"/>
                    <a:pt x="1061" y="10609"/>
                    <a:pt x="1444" y="10959"/>
                  </a:cubicBezTo>
                  <a:cubicBezTo>
                    <a:pt x="1817" y="11263"/>
                    <a:pt x="2234" y="11523"/>
                    <a:pt x="2697" y="11703"/>
                  </a:cubicBezTo>
                  <a:cubicBezTo>
                    <a:pt x="2911" y="11794"/>
                    <a:pt x="3137" y="11850"/>
                    <a:pt x="3363" y="11918"/>
                  </a:cubicBezTo>
                  <a:cubicBezTo>
                    <a:pt x="3577" y="11974"/>
                    <a:pt x="3803" y="12008"/>
                    <a:pt x="4040" y="12019"/>
                  </a:cubicBezTo>
                  <a:cubicBezTo>
                    <a:pt x="4118" y="12023"/>
                    <a:pt x="4197" y="12024"/>
                    <a:pt x="4275" y="12024"/>
                  </a:cubicBezTo>
                  <a:cubicBezTo>
                    <a:pt x="5031" y="12024"/>
                    <a:pt x="5783" y="11877"/>
                    <a:pt x="6488" y="11591"/>
                  </a:cubicBezTo>
                  <a:cubicBezTo>
                    <a:pt x="7154" y="11365"/>
                    <a:pt x="7764" y="11015"/>
                    <a:pt x="8317" y="10575"/>
                  </a:cubicBezTo>
                  <a:cubicBezTo>
                    <a:pt x="8734" y="10237"/>
                    <a:pt x="9050" y="9785"/>
                    <a:pt x="9231" y="9277"/>
                  </a:cubicBezTo>
                  <a:cubicBezTo>
                    <a:pt x="9298" y="9086"/>
                    <a:pt x="9343" y="8894"/>
                    <a:pt x="9377" y="8702"/>
                  </a:cubicBezTo>
                  <a:cubicBezTo>
                    <a:pt x="9399" y="8559"/>
                    <a:pt x="9421" y="8416"/>
                    <a:pt x="9422" y="8274"/>
                  </a:cubicBezTo>
                  <a:lnTo>
                    <a:pt x="9422" y="8274"/>
                  </a:lnTo>
                  <a:cubicBezTo>
                    <a:pt x="9411" y="8420"/>
                    <a:pt x="9400" y="8567"/>
                    <a:pt x="9366" y="8702"/>
                  </a:cubicBezTo>
                  <a:cubicBezTo>
                    <a:pt x="9332" y="8894"/>
                    <a:pt x="9287" y="9086"/>
                    <a:pt x="9208" y="9266"/>
                  </a:cubicBezTo>
                  <a:cubicBezTo>
                    <a:pt x="9027" y="9774"/>
                    <a:pt x="8700" y="10214"/>
                    <a:pt x="8283" y="10541"/>
                  </a:cubicBezTo>
                  <a:cubicBezTo>
                    <a:pt x="7730" y="10970"/>
                    <a:pt x="7109" y="11286"/>
                    <a:pt x="6443" y="11489"/>
                  </a:cubicBezTo>
                  <a:cubicBezTo>
                    <a:pt x="5812" y="11712"/>
                    <a:pt x="5150" y="11820"/>
                    <a:pt x="4490" y="11820"/>
                  </a:cubicBezTo>
                  <a:cubicBezTo>
                    <a:pt x="4347" y="11820"/>
                    <a:pt x="4205" y="11815"/>
                    <a:pt x="4062" y="11805"/>
                  </a:cubicBezTo>
                  <a:cubicBezTo>
                    <a:pt x="3837" y="11782"/>
                    <a:pt x="3622" y="11737"/>
                    <a:pt x="3419" y="11681"/>
                  </a:cubicBezTo>
                  <a:cubicBezTo>
                    <a:pt x="3216" y="11602"/>
                    <a:pt x="3002" y="11545"/>
                    <a:pt x="2799" y="11444"/>
                  </a:cubicBezTo>
                  <a:cubicBezTo>
                    <a:pt x="2381" y="11263"/>
                    <a:pt x="1997" y="11015"/>
                    <a:pt x="1670" y="10710"/>
                  </a:cubicBezTo>
                  <a:cubicBezTo>
                    <a:pt x="1004" y="10067"/>
                    <a:pt x="621" y="9165"/>
                    <a:pt x="530" y="8205"/>
                  </a:cubicBezTo>
                  <a:cubicBezTo>
                    <a:pt x="451" y="7224"/>
                    <a:pt x="553" y="6231"/>
                    <a:pt x="846" y="5283"/>
                  </a:cubicBezTo>
                  <a:cubicBezTo>
                    <a:pt x="1140" y="4335"/>
                    <a:pt x="1512" y="3398"/>
                    <a:pt x="2099" y="2620"/>
                  </a:cubicBezTo>
                  <a:cubicBezTo>
                    <a:pt x="2234" y="2428"/>
                    <a:pt x="2347" y="2213"/>
                    <a:pt x="2516" y="2022"/>
                  </a:cubicBezTo>
                  <a:cubicBezTo>
                    <a:pt x="2686" y="1841"/>
                    <a:pt x="2855" y="1661"/>
                    <a:pt x="3013" y="1480"/>
                  </a:cubicBezTo>
                  <a:cubicBezTo>
                    <a:pt x="3351" y="1108"/>
                    <a:pt x="3656" y="758"/>
                    <a:pt x="4040" y="521"/>
                  </a:cubicBezTo>
                  <a:cubicBezTo>
                    <a:pt x="4245" y="382"/>
                    <a:pt x="4490" y="309"/>
                    <a:pt x="4736" y="309"/>
                  </a:cubicBezTo>
                  <a:cubicBezTo>
                    <a:pt x="4910" y="309"/>
                    <a:pt x="5084" y="345"/>
                    <a:pt x="5247" y="419"/>
                  </a:cubicBezTo>
                  <a:cubicBezTo>
                    <a:pt x="5642" y="589"/>
                    <a:pt x="5969" y="893"/>
                    <a:pt x="6274" y="1198"/>
                  </a:cubicBezTo>
                  <a:cubicBezTo>
                    <a:pt x="6838" y="1785"/>
                    <a:pt x="7335" y="2439"/>
                    <a:pt x="7764" y="3139"/>
                  </a:cubicBezTo>
                  <a:cubicBezTo>
                    <a:pt x="7955" y="3443"/>
                    <a:pt x="8136" y="3759"/>
                    <a:pt x="8283" y="4098"/>
                  </a:cubicBezTo>
                  <a:cubicBezTo>
                    <a:pt x="8441" y="4391"/>
                    <a:pt x="8576" y="4685"/>
                    <a:pt x="8689" y="5001"/>
                  </a:cubicBezTo>
                  <a:lnTo>
                    <a:pt x="9016" y="5802"/>
                  </a:lnTo>
                  <a:cubicBezTo>
                    <a:pt x="9106" y="6061"/>
                    <a:pt x="9185" y="6287"/>
                    <a:pt x="9231" y="6513"/>
                  </a:cubicBezTo>
                  <a:cubicBezTo>
                    <a:pt x="9287" y="6705"/>
                    <a:pt x="9321" y="6896"/>
                    <a:pt x="9355" y="7088"/>
                  </a:cubicBezTo>
                  <a:cubicBezTo>
                    <a:pt x="9377" y="7235"/>
                    <a:pt x="9400" y="7382"/>
                    <a:pt x="9411" y="7528"/>
                  </a:cubicBezTo>
                  <a:cubicBezTo>
                    <a:pt x="9422" y="7765"/>
                    <a:pt x="9434" y="7889"/>
                    <a:pt x="9434" y="7889"/>
                  </a:cubicBezTo>
                  <a:cubicBezTo>
                    <a:pt x="9434" y="7889"/>
                    <a:pt x="9422" y="7765"/>
                    <a:pt x="9411" y="7517"/>
                  </a:cubicBezTo>
                  <a:cubicBezTo>
                    <a:pt x="9411" y="7370"/>
                    <a:pt x="9389" y="7224"/>
                    <a:pt x="9366" y="7077"/>
                  </a:cubicBezTo>
                  <a:cubicBezTo>
                    <a:pt x="9343" y="6885"/>
                    <a:pt x="9310" y="6682"/>
                    <a:pt x="9253" y="6490"/>
                  </a:cubicBezTo>
                  <a:cubicBezTo>
                    <a:pt x="9208" y="6276"/>
                    <a:pt x="9129" y="6050"/>
                    <a:pt x="9050" y="5791"/>
                  </a:cubicBezTo>
                  <a:lnTo>
                    <a:pt x="8745" y="4978"/>
                  </a:lnTo>
                  <a:cubicBezTo>
                    <a:pt x="8621" y="4662"/>
                    <a:pt x="8497" y="4357"/>
                    <a:pt x="8350" y="4064"/>
                  </a:cubicBezTo>
                  <a:cubicBezTo>
                    <a:pt x="8204" y="3726"/>
                    <a:pt x="8034" y="3398"/>
                    <a:pt x="7854" y="3082"/>
                  </a:cubicBezTo>
                  <a:cubicBezTo>
                    <a:pt x="7448" y="2349"/>
                    <a:pt x="6974" y="1672"/>
                    <a:pt x="6432" y="1051"/>
                  </a:cubicBezTo>
                  <a:cubicBezTo>
                    <a:pt x="6127" y="724"/>
                    <a:pt x="5800" y="374"/>
                    <a:pt x="5360" y="160"/>
                  </a:cubicBezTo>
                  <a:cubicBezTo>
                    <a:pt x="5153" y="56"/>
                    <a:pt x="4918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779231" y="145377"/>
              <a:ext cx="384967" cy="318490"/>
            </a:xfrm>
            <a:custGeom>
              <a:avLst/>
              <a:gdLst/>
              <a:ahLst/>
              <a:cxnLst/>
              <a:rect l="l" t="t" r="r" b="b"/>
              <a:pathLst>
                <a:path w="11217" h="9280" extrusionOk="0">
                  <a:moveTo>
                    <a:pt x="4959" y="1"/>
                  </a:moveTo>
                  <a:cubicBezTo>
                    <a:pt x="3579" y="1"/>
                    <a:pt x="1996" y="340"/>
                    <a:pt x="0" y="1235"/>
                  </a:cubicBezTo>
                  <a:cubicBezTo>
                    <a:pt x="711" y="3323"/>
                    <a:pt x="1625" y="5489"/>
                    <a:pt x="2866" y="7227"/>
                  </a:cubicBezTo>
                  <a:cubicBezTo>
                    <a:pt x="3510" y="8141"/>
                    <a:pt x="4017" y="8829"/>
                    <a:pt x="5089" y="9224"/>
                  </a:cubicBezTo>
                  <a:cubicBezTo>
                    <a:pt x="5202" y="9267"/>
                    <a:pt x="5436" y="9280"/>
                    <a:pt x="5694" y="9280"/>
                  </a:cubicBezTo>
                  <a:cubicBezTo>
                    <a:pt x="6058" y="9280"/>
                    <a:pt x="6468" y="9254"/>
                    <a:pt x="6647" y="9247"/>
                  </a:cubicBezTo>
                  <a:cubicBezTo>
                    <a:pt x="7662" y="9168"/>
                    <a:pt x="8779" y="8547"/>
                    <a:pt x="9377" y="7882"/>
                  </a:cubicBezTo>
                  <a:cubicBezTo>
                    <a:pt x="11217" y="5692"/>
                    <a:pt x="11149" y="1664"/>
                    <a:pt x="8001" y="547"/>
                  </a:cubicBezTo>
                  <a:cubicBezTo>
                    <a:pt x="7046" y="220"/>
                    <a:pt x="6068" y="1"/>
                    <a:pt x="4959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770719" y="137415"/>
              <a:ext cx="377623" cy="326623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8" y="0"/>
                  </a:moveTo>
                  <a:cubicBezTo>
                    <a:pt x="4649" y="12"/>
                    <a:pt x="4220" y="45"/>
                    <a:pt x="3792" y="124"/>
                  </a:cubicBezTo>
                  <a:cubicBezTo>
                    <a:pt x="3374" y="192"/>
                    <a:pt x="2956" y="282"/>
                    <a:pt x="2550" y="407"/>
                  </a:cubicBezTo>
                  <a:cubicBezTo>
                    <a:pt x="1727" y="632"/>
                    <a:pt x="937" y="937"/>
                    <a:pt x="169" y="1298"/>
                  </a:cubicBezTo>
                  <a:lnTo>
                    <a:pt x="0" y="1377"/>
                  </a:lnTo>
                  <a:lnTo>
                    <a:pt x="56" y="1535"/>
                  </a:lnTo>
                  <a:cubicBezTo>
                    <a:pt x="384" y="2415"/>
                    <a:pt x="745" y="3295"/>
                    <a:pt x="1140" y="4153"/>
                  </a:cubicBezTo>
                  <a:cubicBezTo>
                    <a:pt x="1332" y="4582"/>
                    <a:pt x="1546" y="5010"/>
                    <a:pt x="1772" y="5417"/>
                  </a:cubicBezTo>
                  <a:cubicBezTo>
                    <a:pt x="1997" y="5834"/>
                    <a:pt x="2234" y="6240"/>
                    <a:pt x="2494" y="6647"/>
                  </a:cubicBezTo>
                  <a:cubicBezTo>
                    <a:pt x="2607" y="6850"/>
                    <a:pt x="2753" y="7030"/>
                    <a:pt x="2889" y="7222"/>
                  </a:cubicBezTo>
                  <a:cubicBezTo>
                    <a:pt x="3024" y="7414"/>
                    <a:pt x="3160" y="7606"/>
                    <a:pt x="3306" y="7798"/>
                  </a:cubicBezTo>
                  <a:cubicBezTo>
                    <a:pt x="3577" y="8181"/>
                    <a:pt x="3893" y="8531"/>
                    <a:pt x="4243" y="8847"/>
                  </a:cubicBezTo>
                  <a:cubicBezTo>
                    <a:pt x="4423" y="9005"/>
                    <a:pt x="4627" y="9129"/>
                    <a:pt x="4830" y="9242"/>
                  </a:cubicBezTo>
                  <a:cubicBezTo>
                    <a:pt x="4931" y="9298"/>
                    <a:pt x="5044" y="9355"/>
                    <a:pt x="5146" y="9400"/>
                  </a:cubicBezTo>
                  <a:cubicBezTo>
                    <a:pt x="5258" y="9445"/>
                    <a:pt x="5371" y="9479"/>
                    <a:pt x="5484" y="9502"/>
                  </a:cubicBezTo>
                  <a:cubicBezTo>
                    <a:pt x="5680" y="9511"/>
                    <a:pt x="5877" y="9516"/>
                    <a:pt x="6072" y="9516"/>
                  </a:cubicBezTo>
                  <a:cubicBezTo>
                    <a:pt x="6349" y="9516"/>
                    <a:pt x="6624" y="9505"/>
                    <a:pt x="6895" y="9479"/>
                  </a:cubicBezTo>
                  <a:lnTo>
                    <a:pt x="6895" y="9479"/>
                  </a:lnTo>
                  <a:cubicBezTo>
                    <a:pt x="6663" y="9496"/>
                    <a:pt x="6429" y="9504"/>
                    <a:pt x="6194" y="9504"/>
                  </a:cubicBezTo>
                  <a:cubicBezTo>
                    <a:pt x="5958" y="9504"/>
                    <a:pt x="5721" y="9496"/>
                    <a:pt x="5484" y="9479"/>
                  </a:cubicBezTo>
                  <a:cubicBezTo>
                    <a:pt x="5371" y="9456"/>
                    <a:pt x="5258" y="9423"/>
                    <a:pt x="5157" y="9366"/>
                  </a:cubicBezTo>
                  <a:cubicBezTo>
                    <a:pt x="5044" y="9321"/>
                    <a:pt x="4943" y="9276"/>
                    <a:pt x="4841" y="9208"/>
                  </a:cubicBezTo>
                  <a:cubicBezTo>
                    <a:pt x="4638" y="9095"/>
                    <a:pt x="4446" y="8960"/>
                    <a:pt x="4277" y="8813"/>
                  </a:cubicBezTo>
                  <a:cubicBezTo>
                    <a:pt x="3927" y="8497"/>
                    <a:pt x="3622" y="8136"/>
                    <a:pt x="3363" y="7752"/>
                  </a:cubicBezTo>
                  <a:cubicBezTo>
                    <a:pt x="3227" y="7549"/>
                    <a:pt x="3103" y="7358"/>
                    <a:pt x="2979" y="7166"/>
                  </a:cubicBezTo>
                  <a:cubicBezTo>
                    <a:pt x="2855" y="6963"/>
                    <a:pt x="2720" y="6771"/>
                    <a:pt x="2607" y="6568"/>
                  </a:cubicBezTo>
                  <a:cubicBezTo>
                    <a:pt x="2370" y="6161"/>
                    <a:pt x="2144" y="5744"/>
                    <a:pt x="1952" y="5326"/>
                  </a:cubicBezTo>
                  <a:cubicBezTo>
                    <a:pt x="1760" y="4898"/>
                    <a:pt x="1557" y="4480"/>
                    <a:pt x="1388" y="4040"/>
                  </a:cubicBezTo>
                  <a:cubicBezTo>
                    <a:pt x="1050" y="3238"/>
                    <a:pt x="752" y="2416"/>
                    <a:pt x="484" y="1583"/>
                  </a:cubicBezTo>
                  <a:lnTo>
                    <a:pt x="484" y="1583"/>
                  </a:lnTo>
                  <a:cubicBezTo>
                    <a:pt x="815" y="1447"/>
                    <a:pt x="1147" y="1313"/>
                    <a:pt x="1478" y="1196"/>
                  </a:cubicBezTo>
                  <a:cubicBezTo>
                    <a:pt x="1873" y="1050"/>
                    <a:pt x="2268" y="926"/>
                    <a:pt x="2663" y="824"/>
                  </a:cubicBezTo>
                  <a:cubicBezTo>
                    <a:pt x="3058" y="722"/>
                    <a:pt x="3464" y="632"/>
                    <a:pt x="3871" y="576"/>
                  </a:cubicBezTo>
                  <a:cubicBezTo>
                    <a:pt x="4265" y="519"/>
                    <a:pt x="4672" y="485"/>
                    <a:pt x="5089" y="474"/>
                  </a:cubicBezTo>
                  <a:cubicBezTo>
                    <a:pt x="5163" y="472"/>
                    <a:pt x="5238" y="471"/>
                    <a:pt x="5312" y="471"/>
                  </a:cubicBezTo>
                  <a:cubicBezTo>
                    <a:pt x="6052" y="471"/>
                    <a:pt x="6798" y="573"/>
                    <a:pt x="7515" y="768"/>
                  </a:cubicBezTo>
                  <a:cubicBezTo>
                    <a:pt x="7899" y="869"/>
                    <a:pt x="8283" y="1005"/>
                    <a:pt x="8655" y="1174"/>
                  </a:cubicBezTo>
                  <a:cubicBezTo>
                    <a:pt x="9016" y="1343"/>
                    <a:pt x="9343" y="1569"/>
                    <a:pt x="9625" y="1851"/>
                  </a:cubicBezTo>
                  <a:cubicBezTo>
                    <a:pt x="10201" y="2438"/>
                    <a:pt x="10562" y="3182"/>
                    <a:pt x="10686" y="3995"/>
                  </a:cubicBezTo>
                  <a:cubicBezTo>
                    <a:pt x="10810" y="4807"/>
                    <a:pt x="10743" y="5642"/>
                    <a:pt x="10494" y="6432"/>
                  </a:cubicBezTo>
                  <a:cubicBezTo>
                    <a:pt x="10370" y="6827"/>
                    <a:pt x="10201" y="7211"/>
                    <a:pt x="9987" y="7561"/>
                  </a:cubicBezTo>
                  <a:cubicBezTo>
                    <a:pt x="9772" y="7922"/>
                    <a:pt x="9501" y="8238"/>
                    <a:pt x="9174" y="8497"/>
                  </a:cubicBezTo>
                  <a:cubicBezTo>
                    <a:pt x="8847" y="8768"/>
                    <a:pt x="8486" y="8982"/>
                    <a:pt x="8113" y="9152"/>
                  </a:cubicBezTo>
                  <a:cubicBezTo>
                    <a:pt x="7730" y="9321"/>
                    <a:pt x="7312" y="9434"/>
                    <a:pt x="6895" y="9479"/>
                  </a:cubicBezTo>
                  <a:cubicBezTo>
                    <a:pt x="7312" y="9445"/>
                    <a:pt x="7730" y="9344"/>
                    <a:pt x="8113" y="9174"/>
                  </a:cubicBezTo>
                  <a:cubicBezTo>
                    <a:pt x="8497" y="9005"/>
                    <a:pt x="8869" y="8802"/>
                    <a:pt x="9197" y="8542"/>
                  </a:cubicBezTo>
                  <a:cubicBezTo>
                    <a:pt x="9535" y="8283"/>
                    <a:pt x="9817" y="7956"/>
                    <a:pt x="10032" y="7595"/>
                  </a:cubicBezTo>
                  <a:cubicBezTo>
                    <a:pt x="10269" y="7245"/>
                    <a:pt x="10449" y="6861"/>
                    <a:pt x="10596" y="6466"/>
                  </a:cubicBezTo>
                  <a:cubicBezTo>
                    <a:pt x="10901" y="5665"/>
                    <a:pt x="11002" y="4807"/>
                    <a:pt x="10912" y="3961"/>
                  </a:cubicBezTo>
                  <a:cubicBezTo>
                    <a:pt x="10822" y="3092"/>
                    <a:pt x="10460" y="2268"/>
                    <a:pt x="9874" y="1614"/>
                  </a:cubicBezTo>
                  <a:cubicBezTo>
                    <a:pt x="9569" y="1287"/>
                    <a:pt x="9219" y="1016"/>
                    <a:pt x="8836" y="813"/>
                  </a:cubicBezTo>
                  <a:cubicBezTo>
                    <a:pt x="8441" y="621"/>
                    <a:pt x="8034" y="474"/>
                    <a:pt x="7617" y="361"/>
                  </a:cubicBezTo>
                  <a:cubicBezTo>
                    <a:pt x="6793" y="124"/>
                    <a:pt x="5936" y="0"/>
                    <a:pt x="50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712238" y="119191"/>
              <a:ext cx="61227" cy="59682"/>
            </a:xfrm>
            <a:custGeom>
              <a:avLst/>
              <a:gdLst/>
              <a:ahLst/>
              <a:cxnLst/>
              <a:rect l="l" t="t" r="r" b="b"/>
              <a:pathLst>
                <a:path w="1784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25"/>
                    <a:pt x="136" y="238"/>
                    <a:pt x="215" y="351"/>
                  </a:cubicBezTo>
                  <a:cubicBezTo>
                    <a:pt x="294" y="452"/>
                    <a:pt x="372" y="565"/>
                    <a:pt x="451" y="678"/>
                  </a:cubicBezTo>
                  <a:cubicBezTo>
                    <a:pt x="542" y="791"/>
                    <a:pt x="632" y="904"/>
                    <a:pt x="734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23" y="1637"/>
                    <a:pt x="1648" y="1694"/>
                    <a:pt x="1783" y="1739"/>
                  </a:cubicBezTo>
                  <a:cubicBezTo>
                    <a:pt x="1727" y="1615"/>
                    <a:pt x="1670" y="1490"/>
                    <a:pt x="1602" y="1366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58" y="464"/>
                    <a:pt x="609" y="227"/>
                    <a:pt x="384" y="136"/>
                  </a:cubicBezTo>
                  <a:cubicBezTo>
                    <a:pt x="260" y="80"/>
                    <a:pt x="136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742062" y="109513"/>
              <a:ext cx="30613" cy="57761"/>
            </a:xfrm>
            <a:custGeom>
              <a:avLst/>
              <a:gdLst/>
              <a:ahLst/>
              <a:cxnLst/>
              <a:rect l="l" t="t" r="r" b="b"/>
              <a:pathLst>
                <a:path w="892" h="1683" extrusionOk="0">
                  <a:moveTo>
                    <a:pt x="0" y="1"/>
                  </a:moveTo>
                  <a:cubicBezTo>
                    <a:pt x="0" y="114"/>
                    <a:pt x="11" y="215"/>
                    <a:pt x="45" y="328"/>
                  </a:cubicBezTo>
                  <a:cubicBezTo>
                    <a:pt x="68" y="418"/>
                    <a:pt x="102" y="520"/>
                    <a:pt x="124" y="621"/>
                  </a:cubicBezTo>
                  <a:cubicBezTo>
                    <a:pt x="158" y="734"/>
                    <a:pt x="203" y="836"/>
                    <a:pt x="248" y="937"/>
                  </a:cubicBezTo>
                  <a:cubicBezTo>
                    <a:pt x="339" y="1141"/>
                    <a:pt x="474" y="1321"/>
                    <a:pt x="632" y="1490"/>
                  </a:cubicBezTo>
                  <a:cubicBezTo>
                    <a:pt x="700" y="1558"/>
                    <a:pt x="790" y="1626"/>
                    <a:pt x="880" y="1682"/>
                  </a:cubicBezTo>
                  <a:cubicBezTo>
                    <a:pt x="891" y="1569"/>
                    <a:pt x="891" y="1468"/>
                    <a:pt x="869" y="1355"/>
                  </a:cubicBezTo>
                  <a:cubicBezTo>
                    <a:pt x="835" y="1141"/>
                    <a:pt x="767" y="926"/>
                    <a:pt x="688" y="734"/>
                  </a:cubicBezTo>
                  <a:cubicBezTo>
                    <a:pt x="587" y="520"/>
                    <a:pt x="451" y="339"/>
                    <a:pt x="282" y="181"/>
                  </a:cubicBezTo>
                  <a:cubicBezTo>
                    <a:pt x="192" y="114"/>
                    <a:pt x="102" y="46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768385" y="103713"/>
              <a:ext cx="17469" cy="63938"/>
            </a:xfrm>
            <a:custGeom>
              <a:avLst/>
              <a:gdLst/>
              <a:ahLst/>
              <a:cxnLst/>
              <a:rect l="l" t="t" r="r" b="b"/>
              <a:pathLst>
                <a:path w="509" h="1863" extrusionOk="0">
                  <a:moveTo>
                    <a:pt x="91" y="1"/>
                  </a:moveTo>
                  <a:cubicBezTo>
                    <a:pt x="45" y="102"/>
                    <a:pt x="23" y="204"/>
                    <a:pt x="23" y="317"/>
                  </a:cubicBezTo>
                  <a:cubicBezTo>
                    <a:pt x="12" y="407"/>
                    <a:pt x="0" y="520"/>
                    <a:pt x="0" y="621"/>
                  </a:cubicBezTo>
                  <a:cubicBezTo>
                    <a:pt x="0" y="734"/>
                    <a:pt x="0" y="836"/>
                    <a:pt x="12" y="948"/>
                  </a:cubicBezTo>
                  <a:cubicBezTo>
                    <a:pt x="34" y="1163"/>
                    <a:pt x="79" y="1377"/>
                    <a:pt x="170" y="1580"/>
                  </a:cubicBezTo>
                  <a:cubicBezTo>
                    <a:pt x="203" y="1682"/>
                    <a:pt x="260" y="1772"/>
                    <a:pt x="316" y="1862"/>
                  </a:cubicBezTo>
                  <a:cubicBezTo>
                    <a:pt x="373" y="1772"/>
                    <a:pt x="418" y="1671"/>
                    <a:pt x="440" y="1558"/>
                  </a:cubicBezTo>
                  <a:cubicBezTo>
                    <a:pt x="497" y="1343"/>
                    <a:pt x="508" y="1118"/>
                    <a:pt x="486" y="903"/>
                  </a:cubicBezTo>
                  <a:cubicBezTo>
                    <a:pt x="463" y="666"/>
                    <a:pt x="395" y="452"/>
                    <a:pt x="282" y="249"/>
                  </a:cubicBezTo>
                  <a:cubicBezTo>
                    <a:pt x="226" y="159"/>
                    <a:pt x="158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791243" y="100247"/>
              <a:ext cx="97229" cy="76705"/>
            </a:xfrm>
            <a:custGeom>
              <a:avLst/>
              <a:gdLst/>
              <a:ahLst/>
              <a:cxnLst/>
              <a:rect l="l" t="t" r="r" b="b"/>
              <a:pathLst>
                <a:path w="2833" h="2235" extrusionOk="0">
                  <a:moveTo>
                    <a:pt x="2471" y="0"/>
                  </a:moveTo>
                  <a:cubicBezTo>
                    <a:pt x="2392" y="0"/>
                    <a:pt x="2302" y="11"/>
                    <a:pt x="2223" y="34"/>
                  </a:cubicBezTo>
                  <a:cubicBezTo>
                    <a:pt x="2133" y="56"/>
                    <a:pt x="2043" y="90"/>
                    <a:pt x="1941" y="124"/>
                  </a:cubicBezTo>
                  <a:cubicBezTo>
                    <a:pt x="1828" y="158"/>
                    <a:pt x="1727" y="203"/>
                    <a:pt x="1636" y="271"/>
                  </a:cubicBezTo>
                  <a:cubicBezTo>
                    <a:pt x="1535" y="327"/>
                    <a:pt x="1433" y="395"/>
                    <a:pt x="1343" y="463"/>
                  </a:cubicBezTo>
                  <a:lnTo>
                    <a:pt x="1072" y="700"/>
                  </a:lnTo>
                  <a:cubicBezTo>
                    <a:pt x="767" y="1004"/>
                    <a:pt x="508" y="1354"/>
                    <a:pt x="293" y="1726"/>
                  </a:cubicBezTo>
                  <a:lnTo>
                    <a:pt x="79" y="2099"/>
                  </a:lnTo>
                  <a:cubicBezTo>
                    <a:pt x="23" y="2178"/>
                    <a:pt x="0" y="2234"/>
                    <a:pt x="0" y="2234"/>
                  </a:cubicBezTo>
                  <a:cubicBezTo>
                    <a:pt x="181" y="2144"/>
                    <a:pt x="339" y="2042"/>
                    <a:pt x="497" y="1907"/>
                  </a:cubicBezTo>
                  <a:cubicBezTo>
                    <a:pt x="632" y="1794"/>
                    <a:pt x="779" y="1659"/>
                    <a:pt x="937" y="1512"/>
                  </a:cubicBezTo>
                  <a:lnTo>
                    <a:pt x="1162" y="1275"/>
                  </a:lnTo>
                  <a:cubicBezTo>
                    <a:pt x="1241" y="1196"/>
                    <a:pt x="1320" y="1117"/>
                    <a:pt x="1399" y="1049"/>
                  </a:cubicBezTo>
                  <a:cubicBezTo>
                    <a:pt x="1557" y="891"/>
                    <a:pt x="1715" y="756"/>
                    <a:pt x="1873" y="621"/>
                  </a:cubicBezTo>
                  <a:cubicBezTo>
                    <a:pt x="1952" y="553"/>
                    <a:pt x="2031" y="497"/>
                    <a:pt x="2110" y="440"/>
                  </a:cubicBezTo>
                  <a:cubicBezTo>
                    <a:pt x="2189" y="395"/>
                    <a:pt x="2257" y="339"/>
                    <a:pt x="2325" y="293"/>
                  </a:cubicBezTo>
                  <a:cubicBezTo>
                    <a:pt x="2392" y="248"/>
                    <a:pt x="2460" y="214"/>
                    <a:pt x="2528" y="181"/>
                  </a:cubicBezTo>
                  <a:lnTo>
                    <a:pt x="2686" y="90"/>
                  </a:lnTo>
                  <a:cubicBezTo>
                    <a:pt x="2776" y="34"/>
                    <a:pt x="2832" y="0"/>
                    <a:pt x="283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835378" y="124648"/>
              <a:ext cx="72072" cy="21587"/>
            </a:xfrm>
            <a:custGeom>
              <a:avLst/>
              <a:gdLst/>
              <a:ahLst/>
              <a:cxnLst/>
              <a:rect l="l" t="t" r="r" b="b"/>
              <a:pathLst>
                <a:path w="2100" h="629" extrusionOk="0">
                  <a:moveTo>
                    <a:pt x="1503" y="0"/>
                  </a:moveTo>
                  <a:cubicBezTo>
                    <a:pt x="1327" y="0"/>
                    <a:pt x="1152" y="18"/>
                    <a:pt x="982" y="56"/>
                  </a:cubicBezTo>
                  <a:cubicBezTo>
                    <a:pt x="847" y="90"/>
                    <a:pt x="711" y="135"/>
                    <a:pt x="587" y="203"/>
                  </a:cubicBezTo>
                  <a:cubicBezTo>
                    <a:pt x="463" y="237"/>
                    <a:pt x="362" y="293"/>
                    <a:pt x="271" y="372"/>
                  </a:cubicBezTo>
                  <a:cubicBezTo>
                    <a:pt x="170" y="440"/>
                    <a:pt x="79" y="530"/>
                    <a:pt x="0" y="621"/>
                  </a:cubicBezTo>
                  <a:cubicBezTo>
                    <a:pt x="63" y="626"/>
                    <a:pt x="125" y="629"/>
                    <a:pt x="187" y="629"/>
                  </a:cubicBezTo>
                  <a:cubicBezTo>
                    <a:pt x="249" y="629"/>
                    <a:pt x="311" y="626"/>
                    <a:pt x="373" y="621"/>
                  </a:cubicBezTo>
                  <a:cubicBezTo>
                    <a:pt x="474" y="609"/>
                    <a:pt x="587" y="598"/>
                    <a:pt x="711" y="587"/>
                  </a:cubicBezTo>
                  <a:cubicBezTo>
                    <a:pt x="836" y="587"/>
                    <a:pt x="948" y="553"/>
                    <a:pt x="1084" y="530"/>
                  </a:cubicBezTo>
                  <a:cubicBezTo>
                    <a:pt x="1332" y="474"/>
                    <a:pt x="1569" y="395"/>
                    <a:pt x="1795" y="282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7" y="56"/>
                    <a:pt x="1874" y="22"/>
                    <a:pt x="1750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785820" y="191641"/>
              <a:ext cx="109618" cy="75538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7" y="34"/>
                    <a:pt x="147" y="90"/>
                  </a:cubicBezTo>
                  <a:cubicBezTo>
                    <a:pt x="203" y="124"/>
                    <a:pt x="271" y="147"/>
                    <a:pt x="327" y="192"/>
                  </a:cubicBezTo>
                  <a:cubicBezTo>
                    <a:pt x="384" y="237"/>
                    <a:pt x="451" y="293"/>
                    <a:pt x="519" y="339"/>
                  </a:cubicBezTo>
                  <a:cubicBezTo>
                    <a:pt x="655" y="429"/>
                    <a:pt x="813" y="587"/>
                    <a:pt x="993" y="711"/>
                  </a:cubicBezTo>
                  <a:cubicBezTo>
                    <a:pt x="1083" y="779"/>
                    <a:pt x="1162" y="846"/>
                    <a:pt x="1264" y="925"/>
                  </a:cubicBezTo>
                  <a:cubicBezTo>
                    <a:pt x="1354" y="1004"/>
                    <a:pt x="1444" y="1072"/>
                    <a:pt x="1546" y="1151"/>
                  </a:cubicBezTo>
                  <a:cubicBezTo>
                    <a:pt x="1896" y="1422"/>
                    <a:pt x="2257" y="1681"/>
                    <a:pt x="2641" y="1918"/>
                  </a:cubicBezTo>
                  <a:cubicBezTo>
                    <a:pt x="2821" y="2020"/>
                    <a:pt x="3002" y="2110"/>
                    <a:pt x="3194" y="2200"/>
                  </a:cubicBezTo>
                  <a:cubicBezTo>
                    <a:pt x="3081" y="2020"/>
                    <a:pt x="2957" y="1851"/>
                    <a:pt x="2821" y="1693"/>
                  </a:cubicBezTo>
                  <a:cubicBezTo>
                    <a:pt x="2686" y="1535"/>
                    <a:pt x="2539" y="1377"/>
                    <a:pt x="2381" y="1241"/>
                  </a:cubicBezTo>
                  <a:cubicBezTo>
                    <a:pt x="2212" y="1072"/>
                    <a:pt x="2020" y="914"/>
                    <a:pt x="1839" y="756"/>
                  </a:cubicBezTo>
                  <a:cubicBezTo>
                    <a:pt x="1636" y="609"/>
                    <a:pt x="1433" y="474"/>
                    <a:pt x="1230" y="350"/>
                  </a:cubicBezTo>
                  <a:cubicBezTo>
                    <a:pt x="1038" y="248"/>
                    <a:pt x="835" y="147"/>
                    <a:pt x="632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812521" y="189307"/>
              <a:ext cx="47293" cy="20146"/>
            </a:xfrm>
            <a:custGeom>
              <a:avLst/>
              <a:gdLst/>
              <a:ahLst/>
              <a:cxnLst/>
              <a:rect l="l" t="t" r="r" b="b"/>
              <a:pathLst>
                <a:path w="1378" h="587" extrusionOk="0">
                  <a:moveTo>
                    <a:pt x="260" y="0"/>
                  </a:moveTo>
                  <a:cubicBezTo>
                    <a:pt x="181" y="12"/>
                    <a:pt x="91" y="23"/>
                    <a:pt x="1" y="57"/>
                  </a:cubicBezTo>
                  <a:cubicBezTo>
                    <a:pt x="46" y="136"/>
                    <a:pt x="102" y="203"/>
                    <a:pt x="170" y="260"/>
                  </a:cubicBezTo>
                  <a:cubicBezTo>
                    <a:pt x="294" y="384"/>
                    <a:pt x="441" y="474"/>
                    <a:pt x="599" y="531"/>
                  </a:cubicBezTo>
                  <a:cubicBezTo>
                    <a:pt x="714" y="569"/>
                    <a:pt x="835" y="587"/>
                    <a:pt x="954" y="587"/>
                  </a:cubicBezTo>
                  <a:cubicBezTo>
                    <a:pt x="1010" y="587"/>
                    <a:pt x="1064" y="583"/>
                    <a:pt x="1118" y="576"/>
                  </a:cubicBezTo>
                  <a:cubicBezTo>
                    <a:pt x="1208" y="576"/>
                    <a:pt x="1298" y="542"/>
                    <a:pt x="1377" y="508"/>
                  </a:cubicBezTo>
                  <a:cubicBezTo>
                    <a:pt x="1321" y="440"/>
                    <a:pt x="1265" y="373"/>
                    <a:pt x="1197" y="316"/>
                  </a:cubicBezTo>
                  <a:cubicBezTo>
                    <a:pt x="1061" y="215"/>
                    <a:pt x="926" y="136"/>
                    <a:pt x="768" y="79"/>
                  </a:cubicBezTo>
                  <a:cubicBezTo>
                    <a:pt x="599" y="23"/>
                    <a:pt x="430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1037145" y="202486"/>
              <a:ext cx="80583" cy="72827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3" y="45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8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99" y="1862"/>
                    <a:pt x="2167" y="1963"/>
                    <a:pt x="2235" y="2020"/>
                  </a:cubicBezTo>
                  <a:cubicBezTo>
                    <a:pt x="2303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25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27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6" y="68"/>
                    <a:pt x="271" y="34"/>
                    <a:pt x="147" y="23"/>
                  </a:cubicBezTo>
                  <a:cubicBezTo>
                    <a:pt x="57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1062336" y="200907"/>
              <a:ext cx="57349" cy="41870"/>
            </a:xfrm>
            <a:custGeom>
              <a:avLst/>
              <a:gdLst/>
              <a:ahLst/>
              <a:cxnLst/>
              <a:rect l="l" t="t" r="r" b="b"/>
              <a:pathLst>
                <a:path w="1671" h="1220" extrusionOk="0">
                  <a:moveTo>
                    <a:pt x="0" y="1"/>
                  </a:moveTo>
                  <a:cubicBezTo>
                    <a:pt x="56" y="102"/>
                    <a:pt x="124" y="193"/>
                    <a:pt x="203" y="283"/>
                  </a:cubicBezTo>
                  <a:cubicBezTo>
                    <a:pt x="271" y="373"/>
                    <a:pt x="361" y="452"/>
                    <a:pt x="440" y="520"/>
                  </a:cubicBezTo>
                  <a:cubicBezTo>
                    <a:pt x="497" y="565"/>
                    <a:pt x="542" y="599"/>
                    <a:pt x="587" y="644"/>
                  </a:cubicBezTo>
                  <a:cubicBezTo>
                    <a:pt x="643" y="667"/>
                    <a:pt x="700" y="712"/>
                    <a:pt x="745" y="757"/>
                  </a:cubicBezTo>
                  <a:cubicBezTo>
                    <a:pt x="925" y="904"/>
                    <a:pt x="1117" y="1028"/>
                    <a:pt x="1332" y="1118"/>
                  </a:cubicBezTo>
                  <a:cubicBezTo>
                    <a:pt x="1433" y="1163"/>
                    <a:pt x="1546" y="1197"/>
                    <a:pt x="1670" y="1220"/>
                  </a:cubicBezTo>
                  <a:cubicBezTo>
                    <a:pt x="1625" y="1107"/>
                    <a:pt x="1580" y="1005"/>
                    <a:pt x="1512" y="915"/>
                  </a:cubicBezTo>
                  <a:cubicBezTo>
                    <a:pt x="1377" y="700"/>
                    <a:pt x="1196" y="509"/>
                    <a:pt x="1004" y="351"/>
                  </a:cubicBezTo>
                  <a:cubicBezTo>
                    <a:pt x="903" y="272"/>
                    <a:pt x="790" y="215"/>
                    <a:pt x="666" y="170"/>
                  </a:cubicBezTo>
                  <a:cubicBezTo>
                    <a:pt x="564" y="125"/>
                    <a:pt x="463" y="80"/>
                    <a:pt x="350" y="57"/>
                  </a:cubicBezTo>
                  <a:cubicBezTo>
                    <a:pt x="237" y="23"/>
                    <a:pt x="113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673868" y="476668"/>
              <a:ext cx="51549" cy="95684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57" y="700"/>
                    <a:pt x="91" y="869"/>
                    <a:pt x="159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904" y="2336"/>
                  </a:cubicBezTo>
                  <a:cubicBezTo>
                    <a:pt x="960" y="2392"/>
                    <a:pt x="1028" y="2449"/>
                    <a:pt x="1084" y="2494"/>
                  </a:cubicBezTo>
                  <a:cubicBezTo>
                    <a:pt x="1220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5" y="2099"/>
                  </a:cubicBezTo>
                  <a:cubicBezTo>
                    <a:pt x="1129" y="2020"/>
                    <a:pt x="1096" y="1941"/>
                    <a:pt x="1062" y="1862"/>
                  </a:cubicBezTo>
                  <a:cubicBezTo>
                    <a:pt x="983" y="1704"/>
                    <a:pt x="892" y="1546"/>
                    <a:pt x="802" y="1377"/>
                  </a:cubicBezTo>
                  <a:cubicBezTo>
                    <a:pt x="723" y="1196"/>
                    <a:pt x="633" y="1027"/>
                    <a:pt x="543" y="869"/>
                  </a:cubicBezTo>
                  <a:cubicBezTo>
                    <a:pt x="509" y="790"/>
                    <a:pt x="452" y="711"/>
                    <a:pt x="407" y="643"/>
                  </a:cubicBezTo>
                  <a:cubicBezTo>
                    <a:pt x="373" y="564"/>
                    <a:pt x="340" y="497"/>
                    <a:pt x="294" y="429"/>
                  </a:cubicBezTo>
                  <a:cubicBezTo>
                    <a:pt x="215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650256" y="483258"/>
              <a:ext cx="26770" cy="55392"/>
            </a:xfrm>
            <a:custGeom>
              <a:avLst/>
              <a:gdLst/>
              <a:ahLst/>
              <a:cxnLst/>
              <a:rect l="l" t="t" r="r" b="b"/>
              <a:pathLst>
                <a:path w="780" h="1614" extrusionOk="0">
                  <a:moveTo>
                    <a:pt x="46" y="0"/>
                  </a:moveTo>
                  <a:cubicBezTo>
                    <a:pt x="12" y="90"/>
                    <a:pt x="1" y="203"/>
                    <a:pt x="1" y="305"/>
                  </a:cubicBezTo>
                  <a:cubicBezTo>
                    <a:pt x="1" y="519"/>
                    <a:pt x="57" y="733"/>
                    <a:pt x="147" y="925"/>
                  </a:cubicBezTo>
                  <a:cubicBezTo>
                    <a:pt x="249" y="1117"/>
                    <a:pt x="373" y="1286"/>
                    <a:pt x="520" y="1433"/>
                  </a:cubicBezTo>
                  <a:cubicBezTo>
                    <a:pt x="587" y="1501"/>
                    <a:pt x="678" y="1569"/>
                    <a:pt x="768" y="1614"/>
                  </a:cubicBezTo>
                  <a:cubicBezTo>
                    <a:pt x="779" y="1512"/>
                    <a:pt x="779" y="1411"/>
                    <a:pt x="768" y="1309"/>
                  </a:cubicBezTo>
                  <a:cubicBezTo>
                    <a:pt x="734" y="1106"/>
                    <a:pt x="678" y="903"/>
                    <a:pt x="587" y="722"/>
                  </a:cubicBezTo>
                  <a:cubicBezTo>
                    <a:pt x="542" y="621"/>
                    <a:pt x="486" y="542"/>
                    <a:pt x="429" y="451"/>
                  </a:cubicBezTo>
                  <a:cubicBezTo>
                    <a:pt x="373" y="372"/>
                    <a:pt x="305" y="293"/>
                    <a:pt x="260" y="226"/>
                  </a:cubicBezTo>
                  <a:cubicBezTo>
                    <a:pt x="192" y="135"/>
                    <a:pt x="125" y="68"/>
                    <a:pt x="4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725005" y="210585"/>
              <a:ext cx="41459" cy="74028"/>
            </a:xfrm>
            <a:custGeom>
              <a:avLst/>
              <a:gdLst/>
              <a:ahLst/>
              <a:cxnLst/>
              <a:rect l="l" t="t" r="r" b="b"/>
              <a:pathLst>
                <a:path w="1208" h="2157" extrusionOk="0">
                  <a:moveTo>
                    <a:pt x="1208" y="1"/>
                  </a:moveTo>
                  <a:cubicBezTo>
                    <a:pt x="1174" y="12"/>
                    <a:pt x="1140" y="24"/>
                    <a:pt x="1095" y="35"/>
                  </a:cubicBezTo>
                  <a:cubicBezTo>
                    <a:pt x="1005" y="69"/>
                    <a:pt x="903" y="114"/>
                    <a:pt x="813" y="182"/>
                  </a:cubicBezTo>
                  <a:cubicBezTo>
                    <a:pt x="700" y="261"/>
                    <a:pt x="587" y="351"/>
                    <a:pt x="497" y="475"/>
                  </a:cubicBezTo>
                  <a:cubicBezTo>
                    <a:pt x="395" y="599"/>
                    <a:pt x="305" y="734"/>
                    <a:pt x="237" y="881"/>
                  </a:cubicBezTo>
                  <a:cubicBezTo>
                    <a:pt x="113" y="1152"/>
                    <a:pt x="34" y="1445"/>
                    <a:pt x="12" y="1739"/>
                  </a:cubicBezTo>
                  <a:cubicBezTo>
                    <a:pt x="0" y="1874"/>
                    <a:pt x="0" y="2021"/>
                    <a:pt x="23" y="2156"/>
                  </a:cubicBezTo>
                  <a:cubicBezTo>
                    <a:pt x="113" y="2055"/>
                    <a:pt x="204" y="1942"/>
                    <a:pt x="271" y="1829"/>
                  </a:cubicBezTo>
                  <a:cubicBezTo>
                    <a:pt x="339" y="1727"/>
                    <a:pt x="407" y="1603"/>
                    <a:pt x="474" y="1479"/>
                  </a:cubicBezTo>
                  <a:cubicBezTo>
                    <a:pt x="542" y="1355"/>
                    <a:pt x="610" y="1220"/>
                    <a:pt x="666" y="1084"/>
                  </a:cubicBezTo>
                  <a:cubicBezTo>
                    <a:pt x="734" y="949"/>
                    <a:pt x="802" y="825"/>
                    <a:pt x="858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2" y="249"/>
                    <a:pt x="1129" y="170"/>
                    <a:pt x="1163" y="114"/>
                  </a:cubicBezTo>
                  <a:cubicBezTo>
                    <a:pt x="1197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764130" y="210997"/>
              <a:ext cx="17846" cy="71660"/>
            </a:xfrm>
            <a:custGeom>
              <a:avLst/>
              <a:gdLst/>
              <a:ahLst/>
              <a:cxnLst/>
              <a:rect l="l" t="t" r="r" b="b"/>
              <a:pathLst>
                <a:path w="520" h="2088" extrusionOk="0">
                  <a:moveTo>
                    <a:pt x="260" y="0"/>
                  </a:moveTo>
                  <a:cubicBezTo>
                    <a:pt x="192" y="102"/>
                    <a:pt x="136" y="203"/>
                    <a:pt x="102" y="316"/>
                  </a:cubicBezTo>
                  <a:cubicBezTo>
                    <a:pt x="23" y="553"/>
                    <a:pt x="0" y="813"/>
                    <a:pt x="23" y="1072"/>
                  </a:cubicBezTo>
                  <a:cubicBezTo>
                    <a:pt x="45" y="1309"/>
                    <a:pt x="90" y="1546"/>
                    <a:pt x="181" y="1772"/>
                  </a:cubicBezTo>
                  <a:cubicBezTo>
                    <a:pt x="226" y="1885"/>
                    <a:pt x="271" y="1998"/>
                    <a:pt x="339" y="2088"/>
                  </a:cubicBezTo>
                  <a:cubicBezTo>
                    <a:pt x="395" y="1986"/>
                    <a:pt x="429" y="1873"/>
                    <a:pt x="452" y="1761"/>
                  </a:cubicBezTo>
                  <a:cubicBezTo>
                    <a:pt x="508" y="1512"/>
                    <a:pt x="519" y="1275"/>
                    <a:pt x="497" y="1027"/>
                  </a:cubicBezTo>
                  <a:cubicBezTo>
                    <a:pt x="485" y="903"/>
                    <a:pt x="474" y="790"/>
                    <a:pt x="452" y="666"/>
                  </a:cubicBezTo>
                  <a:cubicBezTo>
                    <a:pt x="429" y="553"/>
                    <a:pt x="395" y="440"/>
                    <a:pt x="373" y="339"/>
                  </a:cubicBezTo>
                  <a:cubicBezTo>
                    <a:pt x="350" y="226"/>
                    <a:pt x="305" y="113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653345" y="189685"/>
              <a:ext cx="100352" cy="86006"/>
            </a:xfrm>
            <a:custGeom>
              <a:avLst/>
              <a:gdLst/>
              <a:ahLst/>
              <a:cxnLst/>
              <a:rect l="l" t="t" r="r" b="b"/>
              <a:pathLst>
                <a:path w="2924" h="2506" extrusionOk="0">
                  <a:moveTo>
                    <a:pt x="2924" y="1"/>
                  </a:moveTo>
                  <a:cubicBezTo>
                    <a:pt x="2709" y="34"/>
                    <a:pt x="2506" y="91"/>
                    <a:pt x="2314" y="181"/>
                  </a:cubicBezTo>
                  <a:cubicBezTo>
                    <a:pt x="2122" y="260"/>
                    <a:pt x="1931" y="350"/>
                    <a:pt x="1739" y="463"/>
                  </a:cubicBezTo>
                  <a:cubicBezTo>
                    <a:pt x="1637" y="520"/>
                    <a:pt x="1536" y="587"/>
                    <a:pt x="1434" y="655"/>
                  </a:cubicBezTo>
                  <a:cubicBezTo>
                    <a:pt x="1332" y="723"/>
                    <a:pt x="1242" y="802"/>
                    <a:pt x="1141" y="870"/>
                  </a:cubicBezTo>
                  <a:cubicBezTo>
                    <a:pt x="1039" y="949"/>
                    <a:pt x="949" y="1039"/>
                    <a:pt x="859" y="1118"/>
                  </a:cubicBezTo>
                  <a:cubicBezTo>
                    <a:pt x="768" y="1208"/>
                    <a:pt x="678" y="1287"/>
                    <a:pt x="599" y="1377"/>
                  </a:cubicBezTo>
                  <a:cubicBezTo>
                    <a:pt x="531" y="1468"/>
                    <a:pt x="452" y="1569"/>
                    <a:pt x="385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36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25" y="2382"/>
                  </a:cubicBezTo>
                  <a:cubicBezTo>
                    <a:pt x="159" y="2348"/>
                    <a:pt x="204" y="2291"/>
                    <a:pt x="260" y="2235"/>
                  </a:cubicBezTo>
                  <a:cubicBezTo>
                    <a:pt x="306" y="2190"/>
                    <a:pt x="373" y="2133"/>
                    <a:pt x="441" y="2077"/>
                  </a:cubicBezTo>
                  <a:cubicBezTo>
                    <a:pt x="509" y="2021"/>
                    <a:pt x="565" y="1953"/>
                    <a:pt x="655" y="1896"/>
                  </a:cubicBezTo>
                  <a:cubicBezTo>
                    <a:pt x="734" y="1829"/>
                    <a:pt x="825" y="1761"/>
                    <a:pt x="892" y="1682"/>
                  </a:cubicBezTo>
                  <a:cubicBezTo>
                    <a:pt x="971" y="1614"/>
                    <a:pt x="1073" y="1547"/>
                    <a:pt x="1163" y="1468"/>
                  </a:cubicBezTo>
                  <a:cubicBezTo>
                    <a:pt x="1253" y="1400"/>
                    <a:pt x="1344" y="1321"/>
                    <a:pt x="1434" y="1253"/>
                  </a:cubicBezTo>
                  <a:cubicBezTo>
                    <a:pt x="1806" y="949"/>
                    <a:pt x="2179" y="655"/>
                    <a:pt x="2461" y="418"/>
                  </a:cubicBezTo>
                  <a:cubicBezTo>
                    <a:pt x="2596" y="294"/>
                    <a:pt x="2720" y="192"/>
                    <a:pt x="2799" y="125"/>
                  </a:cubicBezTo>
                  <a:cubicBezTo>
                    <a:pt x="2878" y="46"/>
                    <a:pt x="2924" y="1"/>
                    <a:pt x="292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644456" y="183232"/>
              <a:ext cx="122008" cy="33977"/>
            </a:xfrm>
            <a:custGeom>
              <a:avLst/>
              <a:gdLst/>
              <a:ahLst/>
              <a:cxnLst/>
              <a:rect l="l" t="t" r="r" b="b"/>
              <a:pathLst>
                <a:path w="3555" h="990" extrusionOk="0">
                  <a:moveTo>
                    <a:pt x="2615" y="1"/>
                  </a:moveTo>
                  <a:cubicBezTo>
                    <a:pt x="2529" y="1"/>
                    <a:pt x="2443" y="3"/>
                    <a:pt x="2359" y="8"/>
                  </a:cubicBezTo>
                  <a:cubicBezTo>
                    <a:pt x="2246" y="8"/>
                    <a:pt x="2133" y="19"/>
                    <a:pt x="2020" y="42"/>
                  </a:cubicBezTo>
                  <a:lnTo>
                    <a:pt x="1682" y="121"/>
                  </a:lnTo>
                  <a:cubicBezTo>
                    <a:pt x="1456" y="166"/>
                    <a:pt x="1230" y="234"/>
                    <a:pt x="1016" y="324"/>
                  </a:cubicBezTo>
                  <a:cubicBezTo>
                    <a:pt x="824" y="403"/>
                    <a:pt x="644" y="493"/>
                    <a:pt x="474" y="606"/>
                  </a:cubicBezTo>
                  <a:cubicBezTo>
                    <a:pt x="339" y="674"/>
                    <a:pt x="226" y="764"/>
                    <a:pt x="125" y="866"/>
                  </a:cubicBezTo>
                  <a:cubicBezTo>
                    <a:pt x="46" y="945"/>
                    <a:pt x="0" y="990"/>
                    <a:pt x="0" y="990"/>
                  </a:cubicBezTo>
                  <a:cubicBezTo>
                    <a:pt x="0" y="990"/>
                    <a:pt x="57" y="967"/>
                    <a:pt x="158" y="945"/>
                  </a:cubicBezTo>
                  <a:cubicBezTo>
                    <a:pt x="260" y="922"/>
                    <a:pt x="407" y="888"/>
                    <a:pt x="565" y="843"/>
                  </a:cubicBezTo>
                  <a:cubicBezTo>
                    <a:pt x="734" y="798"/>
                    <a:pt x="926" y="764"/>
                    <a:pt x="1129" y="719"/>
                  </a:cubicBezTo>
                  <a:cubicBezTo>
                    <a:pt x="1230" y="685"/>
                    <a:pt x="1343" y="674"/>
                    <a:pt x="1445" y="651"/>
                  </a:cubicBezTo>
                  <a:cubicBezTo>
                    <a:pt x="1558" y="617"/>
                    <a:pt x="1659" y="595"/>
                    <a:pt x="1772" y="572"/>
                  </a:cubicBezTo>
                  <a:lnTo>
                    <a:pt x="2991" y="301"/>
                  </a:lnTo>
                  <a:lnTo>
                    <a:pt x="3397" y="200"/>
                  </a:lnTo>
                  <a:cubicBezTo>
                    <a:pt x="3498" y="177"/>
                    <a:pt x="3555" y="155"/>
                    <a:pt x="3555" y="155"/>
                  </a:cubicBezTo>
                  <a:cubicBezTo>
                    <a:pt x="3555" y="155"/>
                    <a:pt x="3498" y="132"/>
                    <a:pt x="3397" y="110"/>
                  </a:cubicBezTo>
                  <a:cubicBezTo>
                    <a:pt x="3262" y="65"/>
                    <a:pt x="3115" y="31"/>
                    <a:pt x="2979" y="19"/>
                  </a:cubicBezTo>
                  <a:cubicBezTo>
                    <a:pt x="2860" y="6"/>
                    <a:pt x="2738" y="1"/>
                    <a:pt x="261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567373" y="389530"/>
              <a:ext cx="17846" cy="52304"/>
            </a:xfrm>
            <a:custGeom>
              <a:avLst/>
              <a:gdLst/>
              <a:ahLst/>
              <a:cxnLst/>
              <a:rect l="l" t="t" r="r" b="b"/>
              <a:pathLst>
                <a:path w="520" h="1524" extrusionOk="0">
                  <a:moveTo>
                    <a:pt x="430" y="0"/>
                  </a:moveTo>
                  <a:cubicBezTo>
                    <a:pt x="351" y="57"/>
                    <a:pt x="283" y="124"/>
                    <a:pt x="238" y="192"/>
                  </a:cubicBezTo>
                  <a:cubicBezTo>
                    <a:pt x="125" y="350"/>
                    <a:pt x="46" y="531"/>
                    <a:pt x="23" y="722"/>
                  </a:cubicBezTo>
                  <a:cubicBezTo>
                    <a:pt x="12" y="813"/>
                    <a:pt x="1" y="926"/>
                    <a:pt x="12" y="1027"/>
                  </a:cubicBezTo>
                  <a:cubicBezTo>
                    <a:pt x="12" y="1106"/>
                    <a:pt x="35" y="1196"/>
                    <a:pt x="69" y="1287"/>
                  </a:cubicBezTo>
                  <a:cubicBezTo>
                    <a:pt x="102" y="1366"/>
                    <a:pt x="148" y="1445"/>
                    <a:pt x="204" y="1524"/>
                  </a:cubicBezTo>
                  <a:cubicBezTo>
                    <a:pt x="260" y="1445"/>
                    <a:pt x="317" y="1366"/>
                    <a:pt x="351" y="1287"/>
                  </a:cubicBezTo>
                  <a:cubicBezTo>
                    <a:pt x="373" y="1208"/>
                    <a:pt x="418" y="1129"/>
                    <a:pt x="441" y="1050"/>
                  </a:cubicBezTo>
                  <a:cubicBezTo>
                    <a:pt x="463" y="959"/>
                    <a:pt x="486" y="880"/>
                    <a:pt x="497" y="790"/>
                  </a:cubicBezTo>
                  <a:cubicBezTo>
                    <a:pt x="520" y="621"/>
                    <a:pt x="520" y="440"/>
                    <a:pt x="497" y="271"/>
                  </a:cubicBezTo>
                  <a:cubicBezTo>
                    <a:pt x="486" y="181"/>
                    <a:pt x="463" y="91"/>
                    <a:pt x="43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903160" y="386407"/>
              <a:ext cx="58516" cy="40463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50" y="610"/>
                  </a:cubicBezTo>
                  <a:cubicBezTo>
                    <a:pt x="440" y="701"/>
                    <a:pt x="553" y="791"/>
                    <a:pt x="666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26" y="1179"/>
                    <a:pt x="1611" y="1179"/>
                  </a:cubicBezTo>
                  <a:cubicBezTo>
                    <a:pt x="1643" y="1179"/>
                    <a:pt x="1674" y="1178"/>
                    <a:pt x="1704" y="1175"/>
                  </a:cubicBezTo>
                  <a:cubicBezTo>
                    <a:pt x="1636" y="1084"/>
                    <a:pt x="1569" y="994"/>
                    <a:pt x="1478" y="915"/>
                  </a:cubicBezTo>
                  <a:cubicBezTo>
                    <a:pt x="1309" y="746"/>
                    <a:pt x="1129" y="599"/>
                    <a:pt x="926" y="475"/>
                  </a:cubicBezTo>
                  <a:cubicBezTo>
                    <a:pt x="824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26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891526" y="355038"/>
              <a:ext cx="44582" cy="34903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cubicBezTo>
                    <a:pt x="12" y="103"/>
                    <a:pt x="46" y="193"/>
                    <a:pt x="91" y="283"/>
                  </a:cubicBezTo>
                  <a:cubicBezTo>
                    <a:pt x="181" y="464"/>
                    <a:pt x="317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107" y="1017"/>
                    <a:pt x="1197" y="1017"/>
                    <a:pt x="1298" y="1017"/>
                  </a:cubicBezTo>
                  <a:cubicBezTo>
                    <a:pt x="1265" y="926"/>
                    <a:pt x="1219" y="836"/>
                    <a:pt x="1163" y="757"/>
                  </a:cubicBezTo>
                  <a:cubicBezTo>
                    <a:pt x="1050" y="599"/>
                    <a:pt x="915" y="464"/>
                    <a:pt x="757" y="362"/>
                  </a:cubicBezTo>
                  <a:cubicBezTo>
                    <a:pt x="689" y="306"/>
                    <a:pt x="610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3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1002688" y="96369"/>
              <a:ext cx="52304" cy="27147"/>
            </a:xfrm>
            <a:custGeom>
              <a:avLst/>
              <a:gdLst/>
              <a:ahLst/>
              <a:cxnLst/>
              <a:rect l="l" t="t" r="r" b="b"/>
              <a:pathLst>
                <a:path w="1524" h="791" extrusionOk="0">
                  <a:moveTo>
                    <a:pt x="282" y="0"/>
                  </a:moveTo>
                  <a:cubicBezTo>
                    <a:pt x="192" y="11"/>
                    <a:pt x="91" y="34"/>
                    <a:pt x="0" y="68"/>
                  </a:cubicBezTo>
                  <a:cubicBezTo>
                    <a:pt x="57" y="147"/>
                    <a:pt x="136" y="215"/>
                    <a:pt x="215" y="271"/>
                  </a:cubicBezTo>
                  <a:lnTo>
                    <a:pt x="440" y="429"/>
                  </a:lnTo>
                  <a:cubicBezTo>
                    <a:pt x="519" y="485"/>
                    <a:pt x="598" y="531"/>
                    <a:pt x="689" y="576"/>
                  </a:cubicBezTo>
                  <a:cubicBezTo>
                    <a:pt x="858" y="655"/>
                    <a:pt x="1038" y="722"/>
                    <a:pt x="1219" y="756"/>
                  </a:cubicBezTo>
                  <a:cubicBezTo>
                    <a:pt x="1321" y="779"/>
                    <a:pt x="1422" y="790"/>
                    <a:pt x="1524" y="790"/>
                  </a:cubicBezTo>
                  <a:cubicBezTo>
                    <a:pt x="1490" y="700"/>
                    <a:pt x="1433" y="610"/>
                    <a:pt x="1377" y="531"/>
                  </a:cubicBezTo>
                  <a:cubicBezTo>
                    <a:pt x="1321" y="452"/>
                    <a:pt x="1253" y="373"/>
                    <a:pt x="1174" y="316"/>
                  </a:cubicBezTo>
                  <a:cubicBezTo>
                    <a:pt x="1084" y="248"/>
                    <a:pt x="993" y="192"/>
                    <a:pt x="892" y="136"/>
                  </a:cubicBezTo>
                  <a:cubicBezTo>
                    <a:pt x="711" y="45"/>
                    <a:pt x="497" y="0"/>
                    <a:pt x="28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1587089" y="782597"/>
              <a:ext cx="20146" cy="64316"/>
            </a:xfrm>
            <a:custGeom>
              <a:avLst/>
              <a:gdLst/>
              <a:ahLst/>
              <a:cxnLst/>
              <a:rect l="l" t="t" r="r" b="b"/>
              <a:pathLst>
                <a:path w="587" h="1874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74"/>
                    <a:pt x="294" y="1874"/>
                  </a:cubicBezTo>
                  <a:cubicBezTo>
                    <a:pt x="463" y="1874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1546420" y="70784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1530152" y="80699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36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1493361" y="741173"/>
              <a:ext cx="20180" cy="64693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24" y="0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1475172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1503417" y="651323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37"/>
                  </a:cubicBezTo>
                  <a:cubicBezTo>
                    <a:pt x="599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1674228" y="807376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1633558" y="732661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1623468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-291588" y="279500"/>
              <a:ext cx="512020" cy="355418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9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-273398" y="221053"/>
              <a:ext cx="594525" cy="408236"/>
            </a:xfrm>
            <a:custGeom>
              <a:avLst/>
              <a:gdLst/>
              <a:ahLst/>
              <a:cxnLst/>
              <a:rect l="l" t="t" r="r" b="b"/>
              <a:pathLst>
                <a:path w="17323" h="11895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71"/>
                  </a:cubicBezTo>
                  <a:cubicBezTo>
                    <a:pt x="13734" y="2145"/>
                    <a:pt x="12831" y="2686"/>
                    <a:pt x="11883" y="3284"/>
                  </a:cubicBezTo>
                  <a:cubicBezTo>
                    <a:pt x="11477" y="3126"/>
                    <a:pt x="11059" y="2968"/>
                    <a:pt x="10631" y="2822"/>
                  </a:cubicBezTo>
                  <a:cubicBezTo>
                    <a:pt x="10394" y="2743"/>
                    <a:pt x="10157" y="2675"/>
                    <a:pt x="9908" y="2607"/>
                  </a:cubicBezTo>
                  <a:cubicBezTo>
                    <a:pt x="9660" y="2551"/>
                    <a:pt x="9412" y="2506"/>
                    <a:pt x="9164" y="2461"/>
                  </a:cubicBezTo>
                  <a:lnTo>
                    <a:pt x="9164" y="2461"/>
                  </a:lnTo>
                  <a:cubicBezTo>
                    <a:pt x="9401" y="2562"/>
                    <a:pt x="9638" y="2652"/>
                    <a:pt x="9874" y="2743"/>
                  </a:cubicBezTo>
                  <a:cubicBezTo>
                    <a:pt x="10111" y="2833"/>
                    <a:pt x="10326" y="2946"/>
                    <a:pt x="10563" y="3036"/>
                  </a:cubicBezTo>
                  <a:cubicBezTo>
                    <a:pt x="10901" y="3183"/>
                    <a:pt x="11251" y="3329"/>
                    <a:pt x="11601" y="3465"/>
                  </a:cubicBezTo>
                  <a:cubicBezTo>
                    <a:pt x="11003" y="3837"/>
                    <a:pt x="10382" y="4232"/>
                    <a:pt x="9762" y="4638"/>
                  </a:cubicBezTo>
                  <a:cubicBezTo>
                    <a:pt x="9750" y="4605"/>
                    <a:pt x="9717" y="4571"/>
                    <a:pt x="9683" y="4559"/>
                  </a:cubicBezTo>
                  <a:lnTo>
                    <a:pt x="8994" y="4356"/>
                  </a:lnTo>
                  <a:cubicBezTo>
                    <a:pt x="8757" y="4311"/>
                    <a:pt x="8532" y="4266"/>
                    <a:pt x="8295" y="4221"/>
                  </a:cubicBezTo>
                  <a:cubicBezTo>
                    <a:pt x="8069" y="4176"/>
                    <a:pt x="7832" y="4142"/>
                    <a:pt x="7606" y="4108"/>
                  </a:cubicBezTo>
                  <a:cubicBezTo>
                    <a:pt x="7369" y="4063"/>
                    <a:pt x="7144" y="4007"/>
                    <a:pt x="6907" y="3973"/>
                  </a:cubicBezTo>
                  <a:lnTo>
                    <a:pt x="6907" y="3973"/>
                  </a:lnTo>
                  <a:cubicBezTo>
                    <a:pt x="7121" y="4063"/>
                    <a:pt x="7347" y="4153"/>
                    <a:pt x="7573" y="4243"/>
                  </a:cubicBezTo>
                  <a:cubicBezTo>
                    <a:pt x="7787" y="4334"/>
                    <a:pt x="8024" y="4379"/>
                    <a:pt x="8250" y="4447"/>
                  </a:cubicBezTo>
                  <a:cubicBezTo>
                    <a:pt x="8475" y="4503"/>
                    <a:pt x="8701" y="4559"/>
                    <a:pt x="8927" y="4616"/>
                  </a:cubicBezTo>
                  <a:cubicBezTo>
                    <a:pt x="9118" y="4672"/>
                    <a:pt x="9299" y="4740"/>
                    <a:pt x="9480" y="4785"/>
                  </a:cubicBezTo>
                  <a:cubicBezTo>
                    <a:pt x="9480" y="4796"/>
                    <a:pt x="9480" y="4808"/>
                    <a:pt x="9480" y="4819"/>
                  </a:cubicBezTo>
                  <a:cubicBezTo>
                    <a:pt x="9118" y="5056"/>
                    <a:pt x="8757" y="5282"/>
                    <a:pt x="8385" y="5519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5" y="5620"/>
                    <a:pt x="6805" y="5575"/>
                    <a:pt x="6546" y="5519"/>
                  </a:cubicBezTo>
                  <a:cubicBezTo>
                    <a:pt x="6027" y="5440"/>
                    <a:pt x="5508" y="5349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85" y="5451"/>
                    <a:pt x="5733" y="5541"/>
                  </a:cubicBezTo>
                  <a:lnTo>
                    <a:pt x="6501" y="5744"/>
                  </a:lnTo>
                  <a:cubicBezTo>
                    <a:pt x="6749" y="5812"/>
                    <a:pt x="6997" y="5880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31"/>
                    <a:pt x="5891" y="7234"/>
                  </a:cubicBezTo>
                  <a:cubicBezTo>
                    <a:pt x="5790" y="7189"/>
                    <a:pt x="5688" y="7144"/>
                    <a:pt x="5586" y="7110"/>
                  </a:cubicBezTo>
                  <a:cubicBezTo>
                    <a:pt x="5372" y="7031"/>
                    <a:pt x="5158" y="6963"/>
                    <a:pt x="4932" y="6895"/>
                  </a:cubicBezTo>
                  <a:cubicBezTo>
                    <a:pt x="4718" y="6828"/>
                    <a:pt x="4481" y="6805"/>
                    <a:pt x="4255" y="6760"/>
                  </a:cubicBezTo>
                  <a:cubicBezTo>
                    <a:pt x="4029" y="6749"/>
                    <a:pt x="3804" y="6737"/>
                    <a:pt x="3567" y="6737"/>
                  </a:cubicBezTo>
                  <a:cubicBezTo>
                    <a:pt x="3792" y="6805"/>
                    <a:pt x="4018" y="6850"/>
                    <a:pt x="4232" y="6907"/>
                  </a:cubicBezTo>
                  <a:cubicBezTo>
                    <a:pt x="4447" y="6963"/>
                    <a:pt x="4650" y="7053"/>
                    <a:pt x="4864" y="7121"/>
                  </a:cubicBezTo>
                  <a:cubicBezTo>
                    <a:pt x="5079" y="7189"/>
                    <a:pt x="5282" y="7279"/>
                    <a:pt x="5485" y="7358"/>
                  </a:cubicBezTo>
                  <a:lnTo>
                    <a:pt x="5632" y="7414"/>
                  </a:lnTo>
                  <a:cubicBezTo>
                    <a:pt x="5485" y="7516"/>
                    <a:pt x="5350" y="7617"/>
                    <a:pt x="5214" y="7719"/>
                  </a:cubicBezTo>
                  <a:cubicBezTo>
                    <a:pt x="4774" y="8024"/>
                    <a:pt x="4379" y="8317"/>
                    <a:pt x="3984" y="8588"/>
                  </a:cubicBezTo>
                  <a:cubicBezTo>
                    <a:pt x="3984" y="8588"/>
                    <a:pt x="3984" y="8577"/>
                    <a:pt x="3995" y="8565"/>
                  </a:cubicBezTo>
                  <a:lnTo>
                    <a:pt x="3995" y="8554"/>
                  </a:lnTo>
                  <a:cubicBezTo>
                    <a:pt x="4007" y="8475"/>
                    <a:pt x="3950" y="8407"/>
                    <a:pt x="3871" y="8407"/>
                  </a:cubicBezTo>
                  <a:lnTo>
                    <a:pt x="3860" y="8407"/>
                  </a:lnTo>
                  <a:cubicBezTo>
                    <a:pt x="3499" y="8396"/>
                    <a:pt x="3149" y="8385"/>
                    <a:pt x="2788" y="8385"/>
                  </a:cubicBezTo>
                  <a:cubicBezTo>
                    <a:pt x="2427" y="8351"/>
                    <a:pt x="2077" y="8340"/>
                    <a:pt x="1705" y="8340"/>
                  </a:cubicBezTo>
                  <a:cubicBezTo>
                    <a:pt x="2055" y="8441"/>
                    <a:pt x="2416" y="8531"/>
                    <a:pt x="2765" y="8599"/>
                  </a:cubicBezTo>
                  <a:cubicBezTo>
                    <a:pt x="3070" y="8644"/>
                    <a:pt x="3386" y="8656"/>
                    <a:pt x="3691" y="8678"/>
                  </a:cubicBezTo>
                  <a:cubicBezTo>
                    <a:pt x="3679" y="8735"/>
                    <a:pt x="3668" y="8780"/>
                    <a:pt x="3657" y="8836"/>
                  </a:cubicBezTo>
                  <a:cubicBezTo>
                    <a:pt x="3251" y="9163"/>
                    <a:pt x="2856" y="9468"/>
                    <a:pt x="2495" y="9750"/>
                  </a:cubicBezTo>
                  <a:cubicBezTo>
                    <a:pt x="2111" y="10066"/>
                    <a:pt x="1750" y="10337"/>
                    <a:pt x="1456" y="10596"/>
                  </a:cubicBezTo>
                  <a:cubicBezTo>
                    <a:pt x="1163" y="10867"/>
                    <a:pt x="892" y="11104"/>
                    <a:pt x="678" y="11296"/>
                  </a:cubicBezTo>
                  <a:lnTo>
                    <a:pt x="1" y="11894"/>
                  </a:lnTo>
                  <a:lnTo>
                    <a:pt x="700" y="11330"/>
                  </a:lnTo>
                  <a:lnTo>
                    <a:pt x="1513" y="10687"/>
                  </a:lnTo>
                  <a:cubicBezTo>
                    <a:pt x="1818" y="10427"/>
                    <a:pt x="2190" y="10168"/>
                    <a:pt x="2585" y="9874"/>
                  </a:cubicBezTo>
                  <a:lnTo>
                    <a:pt x="3600" y="9118"/>
                  </a:lnTo>
                  <a:lnTo>
                    <a:pt x="3600" y="9118"/>
                  </a:lnTo>
                  <a:cubicBezTo>
                    <a:pt x="3510" y="9637"/>
                    <a:pt x="3442" y="10168"/>
                    <a:pt x="3409" y="10698"/>
                  </a:cubicBezTo>
                  <a:cubicBezTo>
                    <a:pt x="3623" y="10100"/>
                    <a:pt x="3792" y="9502"/>
                    <a:pt x="3916" y="8893"/>
                  </a:cubicBezTo>
                  <a:cubicBezTo>
                    <a:pt x="4368" y="8577"/>
                    <a:pt x="4842" y="8249"/>
                    <a:pt x="5327" y="7911"/>
                  </a:cubicBezTo>
                  <a:cubicBezTo>
                    <a:pt x="5508" y="7787"/>
                    <a:pt x="5688" y="7663"/>
                    <a:pt x="5869" y="7538"/>
                  </a:cubicBezTo>
                  <a:lnTo>
                    <a:pt x="5970" y="7584"/>
                  </a:lnTo>
                  <a:cubicBezTo>
                    <a:pt x="5756" y="8261"/>
                    <a:pt x="5586" y="8960"/>
                    <a:pt x="5451" y="9660"/>
                  </a:cubicBezTo>
                  <a:cubicBezTo>
                    <a:pt x="5767" y="8972"/>
                    <a:pt x="6038" y="8261"/>
                    <a:pt x="6264" y="7550"/>
                  </a:cubicBezTo>
                  <a:cubicBezTo>
                    <a:pt x="6275" y="7482"/>
                    <a:pt x="6252" y="7414"/>
                    <a:pt x="6196" y="7392"/>
                  </a:cubicBezTo>
                  <a:lnTo>
                    <a:pt x="6139" y="7358"/>
                  </a:lnTo>
                  <a:cubicBezTo>
                    <a:pt x="6388" y="7189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809" y="6354"/>
                    <a:pt x="7776" y="6512"/>
                    <a:pt x="7730" y="6658"/>
                  </a:cubicBezTo>
                  <a:cubicBezTo>
                    <a:pt x="7674" y="6873"/>
                    <a:pt x="7618" y="7087"/>
                    <a:pt x="7573" y="7302"/>
                  </a:cubicBezTo>
                  <a:cubicBezTo>
                    <a:pt x="7527" y="7516"/>
                    <a:pt x="7494" y="7742"/>
                    <a:pt x="7471" y="7967"/>
                  </a:cubicBezTo>
                  <a:cubicBezTo>
                    <a:pt x="7471" y="8080"/>
                    <a:pt x="7471" y="8193"/>
                    <a:pt x="7460" y="8306"/>
                  </a:cubicBezTo>
                  <a:cubicBezTo>
                    <a:pt x="7448" y="8419"/>
                    <a:pt x="7482" y="8531"/>
                    <a:pt x="7494" y="8633"/>
                  </a:cubicBezTo>
                  <a:lnTo>
                    <a:pt x="7527" y="8306"/>
                  </a:lnTo>
                  <a:cubicBezTo>
                    <a:pt x="7550" y="8193"/>
                    <a:pt x="7561" y="8091"/>
                    <a:pt x="7584" y="7990"/>
                  </a:cubicBezTo>
                  <a:cubicBezTo>
                    <a:pt x="7618" y="7888"/>
                    <a:pt x="7640" y="7775"/>
                    <a:pt x="7674" y="7674"/>
                  </a:cubicBezTo>
                  <a:lnTo>
                    <a:pt x="7764" y="7358"/>
                  </a:lnTo>
                  <a:cubicBezTo>
                    <a:pt x="7843" y="7155"/>
                    <a:pt x="7911" y="6940"/>
                    <a:pt x="7979" y="6726"/>
                  </a:cubicBezTo>
                  <a:cubicBezTo>
                    <a:pt x="8046" y="6523"/>
                    <a:pt x="8103" y="6308"/>
                    <a:pt x="8159" y="6083"/>
                  </a:cubicBezTo>
                  <a:cubicBezTo>
                    <a:pt x="8159" y="6060"/>
                    <a:pt x="8159" y="6026"/>
                    <a:pt x="8148" y="6004"/>
                  </a:cubicBezTo>
                  <a:lnTo>
                    <a:pt x="8532" y="5756"/>
                  </a:lnTo>
                  <a:lnTo>
                    <a:pt x="9423" y="5169"/>
                  </a:lnTo>
                  <a:lnTo>
                    <a:pt x="9423" y="5169"/>
                  </a:lnTo>
                  <a:cubicBezTo>
                    <a:pt x="9333" y="5846"/>
                    <a:pt x="9254" y="6534"/>
                    <a:pt x="9231" y="7234"/>
                  </a:cubicBezTo>
                  <a:cubicBezTo>
                    <a:pt x="9434" y="6489"/>
                    <a:pt x="9592" y="5733"/>
                    <a:pt x="9717" y="4977"/>
                  </a:cubicBezTo>
                  <a:cubicBezTo>
                    <a:pt x="10405" y="4514"/>
                    <a:pt x="11093" y="4063"/>
                    <a:pt x="11759" y="3645"/>
                  </a:cubicBezTo>
                  <a:lnTo>
                    <a:pt x="11782" y="3623"/>
                  </a:lnTo>
                  <a:lnTo>
                    <a:pt x="11782" y="3623"/>
                  </a:lnTo>
                  <a:cubicBezTo>
                    <a:pt x="11646" y="3950"/>
                    <a:pt x="11511" y="4289"/>
                    <a:pt x="11398" y="4605"/>
                  </a:cubicBezTo>
                  <a:cubicBezTo>
                    <a:pt x="11274" y="5022"/>
                    <a:pt x="11161" y="5440"/>
                    <a:pt x="11071" y="5857"/>
                  </a:cubicBezTo>
                  <a:cubicBezTo>
                    <a:pt x="11262" y="5473"/>
                    <a:pt x="11432" y="5079"/>
                    <a:pt x="11590" y="4684"/>
                  </a:cubicBezTo>
                  <a:cubicBezTo>
                    <a:pt x="11782" y="4300"/>
                    <a:pt x="11951" y="3916"/>
                    <a:pt x="12109" y="3521"/>
                  </a:cubicBezTo>
                  <a:cubicBezTo>
                    <a:pt x="12131" y="3487"/>
                    <a:pt x="12131" y="3442"/>
                    <a:pt x="12109" y="3408"/>
                  </a:cubicBezTo>
                  <a:cubicBezTo>
                    <a:pt x="13012" y="2833"/>
                    <a:pt x="13847" y="2280"/>
                    <a:pt x="14580" y="1806"/>
                  </a:cubicBez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6877243" y="2575680"/>
              <a:ext cx="21725" cy="1867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73" y="0"/>
                  </a:moveTo>
                  <a:cubicBezTo>
                    <a:pt x="125" y="0"/>
                    <a:pt x="0" y="294"/>
                    <a:pt x="170" y="463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2082773" y="2452128"/>
              <a:ext cx="146821" cy="252938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6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329140" y="2525435"/>
              <a:ext cx="908965" cy="873684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21" y="6858"/>
                    <a:pt x="1141" y="8562"/>
                    <a:pt x="576" y="10379"/>
                  </a:cubicBezTo>
                  <a:cubicBezTo>
                    <a:pt x="227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28" y="25456"/>
                    <a:pt x="11121" y="25456"/>
                  </a:cubicBezTo>
                  <a:cubicBezTo>
                    <a:pt x="11183" y="25456"/>
                    <a:pt x="11246" y="25456"/>
                    <a:pt x="11308" y="25454"/>
                  </a:cubicBezTo>
                  <a:cubicBezTo>
                    <a:pt x="11782" y="25443"/>
                    <a:pt x="12256" y="25387"/>
                    <a:pt x="12718" y="25285"/>
                  </a:cubicBezTo>
                  <a:cubicBezTo>
                    <a:pt x="14287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64" y="20298"/>
                    <a:pt x="24826" y="18447"/>
                    <a:pt x="25571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610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434880" y="3155413"/>
              <a:ext cx="18224" cy="27936"/>
            </a:xfrm>
            <a:custGeom>
              <a:avLst/>
              <a:gdLst/>
              <a:ahLst/>
              <a:cxnLst/>
              <a:rect l="l" t="t" r="r" b="b"/>
              <a:pathLst>
                <a:path w="531" h="814" extrusionOk="0">
                  <a:moveTo>
                    <a:pt x="136" y="1"/>
                  </a:moveTo>
                  <a:cubicBezTo>
                    <a:pt x="102" y="57"/>
                    <a:pt x="68" y="114"/>
                    <a:pt x="46" y="170"/>
                  </a:cubicBezTo>
                  <a:cubicBezTo>
                    <a:pt x="0" y="272"/>
                    <a:pt x="0" y="384"/>
                    <a:pt x="23" y="486"/>
                  </a:cubicBezTo>
                  <a:cubicBezTo>
                    <a:pt x="68" y="599"/>
                    <a:pt x="158" y="689"/>
                    <a:pt x="260" y="757"/>
                  </a:cubicBezTo>
                  <a:cubicBezTo>
                    <a:pt x="316" y="791"/>
                    <a:pt x="384" y="813"/>
                    <a:pt x="441" y="813"/>
                  </a:cubicBezTo>
                  <a:cubicBezTo>
                    <a:pt x="474" y="757"/>
                    <a:pt x="497" y="700"/>
                    <a:pt x="508" y="633"/>
                  </a:cubicBezTo>
                  <a:cubicBezTo>
                    <a:pt x="531" y="542"/>
                    <a:pt x="520" y="441"/>
                    <a:pt x="486" y="362"/>
                  </a:cubicBezTo>
                  <a:cubicBezTo>
                    <a:pt x="452" y="260"/>
                    <a:pt x="395" y="170"/>
                    <a:pt x="305" y="102"/>
                  </a:cubicBezTo>
                  <a:cubicBezTo>
                    <a:pt x="260" y="57"/>
                    <a:pt x="204" y="23"/>
                    <a:pt x="136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406223" y="3113577"/>
              <a:ext cx="17057" cy="3181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23" y="655"/>
                    <a:pt x="68" y="757"/>
                  </a:cubicBezTo>
                  <a:cubicBezTo>
                    <a:pt x="91" y="802"/>
                    <a:pt x="113" y="836"/>
                    <a:pt x="136" y="870"/>
                  </a:cubicBezTo>
                  <a:cubicBezTo>
                    <a:pt x="147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29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2107586" y="2777069"/>
              <a:ext cx="16302" cy="31403"/>
            </a:xfrm>
            <a:custGeom>
              <a:avLst/>
              <a:gdLst/>
              <a:ahLst/>
              <a:cxnLst/>
              <a:rect l="l" t="t" r="r" b="b"/>
              <a:pathLst>
                <a:path w="475" h="915" extrusionOk="0">
                  <a:moveTo>
                    <a:pt x="158" y="0"/>
                  </a:moveTo>
                  <a:cubicBezTo>
                    <a:pt x="113" y="45"/>
                    <a:pt x="79" y="102"/>
                    <a:pt x="57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7" y="688"/>
                    <a:pt x="124" y="767"/>
                  </a:cubicBezTo>
                  <a:cubicBezTo>
                    <a:pt x="158" y="824"/>
                    <a:pt x="215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406" y="192"/>
                    <a:pt x="327" y="113"/>
                  </a:cubicBezTo>
                  <a:cubicBezTo>
                    <a:pt x="271" y="68"/>
                    <a:pt x="226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2130409" y="2811904"/>
              <a:ext cx="17091" cy="36448"/>
            </a:xfrm>
            <a:custGeom>
              <a:avLst/>
              <a:gdLst/>
              <a:ahLst/>
              <a:cxnLst/>
              <a:rect l="l" t="t" r="r" b="b"/>
              <a:pathLst>
                <a:path w="498" h="1062" extrusionOk="0">
                  <a:moveTo>
                    <a:pt x="215" y="1"/>
                  </a:moveTo>
                  <a:cubicBezTo>
                    <a:pt x="159" y="46"/>
                    <a:pt x="125" y="113"/>
                    <a:pt x="91" y="181"/>
                  </a:cubicBezTo>
                  <a:cubicBezTo>
                    <a:pt x="69" y="226"/>
                    <a:pt x="46" y="294"/>
                    <a:pt x="35" y="350"/>
                  </a:cubicBezTo>
                  <a:cubicBezTo>
                    <a:pt x="23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70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97" y="508"/>
                  </a:cubicBezTo>
                  <a:cubicBezTo>
                    <a:pt x="475" y="305"/>
                    <a:pt x="373" y="125"/>
                    <a:pt x="21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529775" y="3234040"/>
              <a:ext cx="22102" cy="18601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2" y="0"/>
                  </a:moveTo>
                  <a:cubicBezTo>
                    <a:pt x="124" y="0"/>
                    <a:pt x="0" y="294"/>
                    <a:pt x="169" y="463"/>
                  </a:cubicBezTo>
                  <a:cubicBezTo>
                    <a:pt x="227" y="517"/>
                    <a:pt x="296" y="541"/>
                    <a:pt x="364" y="541"/>
                  </a:cubicBezTo>
                  <a:cubicBezTo>
                    <a:pt x="508" y="541"/>
                    <a:pt x="643" y="432"/>
                    <a:pt x="643" y="271"/>
                  </a:cubicBezTo>
                  <a:cubicBezTo>
                    <a:pt x="643" y="124"/>
                    <a:pt x="519" y="0"/>
                    <a:pt x="37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565399" y="3292899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4" y="517"/>
                    <a:pt x="291" y="541"/>
                    <a:pt x="356" y="541"/>
                  </a:cubicBezTo>
                  <a:cubicBezTo>
                    <a:pt x="496" y="541"/>
                    <a:pt x="632" y="433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588633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623880" y="3316134"/>
              <a:ext cx="21725" cy="18842"/>
            </a:xfrm>
            <a:custGeom>
              <a:avLst/>
              <a:gdLst/>
              <a:ahLst/>
              <a:cxnLst/>
              <a:rect l="l" t="t" r="r" b="b"/>
              <a:pathLst>
                <a:path w="633" h="549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682739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447647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25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964678" y="2610926"/>
              <a:ext cx="22102" cy="18979"/>
            </a:xfrm>
            <a:custGeom>
              <a:avLst/>
              <a:gdLst/>
              <a:ahLst/>
              <a:cxnLst/>
              <a:rect l="l" t="t" r="r" b="b"/>
              <a:pathLst>
                <a:path w="644" h="553" extrusionOk="0">
                  <a:moveTo>
                    <a:pt x="373" y="0"/>
                  </a:moveTo>
                  <a:cubicBezTo>
                    <a:pt x="124" y="0"/>
                    <a:pt x="0" y="294"/>
                    <a:pt x="170" y="474"/>
                  </a:cubicBezTo>
                  <a:cubicBezTo>
                    <a:pt x="227" y="528"/>
                    <a:pt x="297" y="552"/>
                    <a:pt x="364" y="552"/>
                  </a:cubicBezTo>
                  <a:cubicBezTo>
                    <a:pt x="508" y="552"/>
                    <a:pt x="643" y="443"/>
                    <a:pt x="643" y="282"/>
                  </a:cubicBezTo>
                  <a:cubicBezTo>
                    <a:pt x="643" y="124"/>
                    <a:pt x="519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988290" y="2681763"/>
              <a:ext cx="21725" cy="18636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1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2167783" y="2963736"/>
              <a:ext cx="18842" cy="18601"/>
            </a:xfrm>
            <a:custGeom>
              <a:avLst/>
              <a:gdLst/>
              <a:ahLst/>
              <a:cxnLst/>
              <a:rect l="l" t="t" r="r" b="b"/>
              <a:pathLst>
                <a:path w="549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3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2023639" y="2987348"/>
              <a:ext cx="21622" cy="18601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17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17" y="0"/>
                    <a:pt x="359" y="0"/>
                  </a:cubicBezTo>
                  <a:cubicBezTo>
                    <a:pt x="354" y="0"/>
                    <a:pt x="350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847338" y="3316134"/>
              <a:ext cx="21725" cy="1867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2109131" y="3081076"/>
              <a:ext cx="18601" cy="18601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1" y="0"/>
                  </a:moveTo>
                  <a:cubicBezTo>
                    <a:pt x="136" y="0"/>
                    <a:pt x="0" y="90"/>
                    <a:pt x="0" y="271"/>
                  </a:cubicBezTo>
                  <a:cubicBezTo>
                    <a:pt x="0" y="451"/>
                    <a:pt x="136" y="542"/>
                    <a:pt x="271" y="542"/>
                  </a:cubicBezTo>
                  <a:cubicBezTo>
                    <a:pt x="406" y="542"/>
                    <a:pt x="542" y="451"/>
                    <a:pt x="542" y="271"/>
                  </a:cubicBezTo>
                  <a:cubicBezTo>
                    <a:pt x="542" y="90"/>
                    <a:pt x="406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791568" y="3281779"/>
              <a:ext cx="18601" cy="1716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1" y="415"/>
                    <a:pt x="542" y="246"/>
                  </a:cubicBezTo>
                  <a:cubicBezTo>
                    <a:pt x="531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917797" y="2658151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1670727" y="2575680"/>
              <a:ext cx="22102" cy="18842"/>
            </a:xfrm>
            <a:custGeom>
              <a:avLst/>
              <a:gdLst/>
              <a:ahLst/>
              <a:cxnLst/>
              <a:rect l="l" t="t" r="r" b="b"/>
              <a:pathLst>
                <a:path w="644" h="549" extrusionOk="0">
                  <a:moveTo>
                    <a:pt x="373" y="0"/>
                  </a:moveTo>
                  <a:cubicBezTo>
                    <a:pt x="125" y="0"/>
                    <a:pt x="1" y="294"/>
                    <a:pt x="181" y="463"/>
                  </a:cubicBezTo>
                  <a:cubicBezTo>
                    <a:pt x="237" y="522"/>
                    <a:pt x="306" y="549"/>
                    <a:pt x="373" y="549"/>
                  </a:cubicBezTo>
                  <a:cubicBezTo>
                    <a:pt x="511" y="549"/>
                    <a:pt x="644" y="438"/>
                    <a:pt x="644" y="271"/>
                  </a:cubicBezTo>
                  <a:cubicBezTo>
                    <a:pt x="644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2896843" y="3856777"/>
              <a:ext cx="48837" cy="43792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37"/>
                  </a:cubicBezTo>
                  <a:cubicBezTo>
                    <a:pt x="361" y="361"/>
                    <a:pt x="553" y="497"/>
                    <a:pt x="734" y="643"/>
                  </a:cubicBezTo>
                  <a:cubicBezTo>
                    <a:pt x="824" y="722"/>
                    <a:pt x="903" y="790"/>
                    <a:pt x="982" y="880"/>
                  </a:cubicBezTo>
                  <a:cubicBezTo>
                    <a:pt x="1061" y="948"/>
                    <a:pt x="1129" y="1005"/>
                    <a:pt x="1185" y="1061"/>
                  </a:cubicBezTo>
                  <a:cubicBezTo>
                    <a:pt x="1219" y="1084"/>
                    <a:pt x="1242" y="1117"/>
                    <a:pt x="1264" y="1151"/>
                  </a:cubicBezTo>
                  <a:cubicBezTo>
                    <a:pt x="1287" y="1174"/>
                    <a:pt x="1309" y="1196"/>
                    <a:pt x="1321" y="1219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53"/>
                    <a:pt x="1422" y="1219"/>
                    <a:pt x="1422" y="1196"/>
                  </a:cubicBezTo>
                  <a:cubicBezTo>
                    <a:pt x="1422" y="1106"/>
                    <a:pt x="1411" y="1027"/>
                    <a:pt x="1377" y="948"/>
                  </a:cubicBezTo>
                  <a:cubicBezTo>
                    <a:pt x="1332" y="847"/>
                    <a:pt x="1264" y="745"/>
                    <a:pt x="1174" y="666"/>
                  </a:cubicBezTo>
                  <a:cubicBezTo>
                    <a:pt x="1084" y="587"/>
                    <a:pt x="982" y="519"/>
                    <a:pt x="869" y="463"/>
                  </a:cubicBezTo>
                  <a:cubicBezTo>
                    <a:pt x="655" y="339"/>
                    <a:pt x="440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2834106" y="3896279"/>
              <a:ext cx="83295" cy="12801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14" y="0"/>
                  </a:moveTo>
                  <a:cubicBezTo>
                    <a:pt x="2235" y="0"/>
                    <a:pt x="2144" y="0"/>
                    <a:pt x="2031" y="23"/>
                  </a:cubicBezTo>
                  <a:cubicBezTo>
                    <a:pt x="1919" y="34"/>
                    <a:pt x="1783" y="34"/>
                    <a:pt x="1648" y="68"/>
                  </a:cubicBezTo>
                  <a:cubicBezTo>
                    <a:pt x="1512" y="102"/>
                    <a:pt x="1366" y="124"/>
                    <a:pt x="1208" y="147"/>
                  </a:cubicBezTo>
                  <a:cubicBezTo>
                    <a:pt x="1033" y="169"/>
                    <a:pt x="858" y="181"/>
                    <a:pt x="680" y="181"/>
                  </a:cubicBezTo>
                  <a:cubicBezTo>
                    <a:pt x="582" y="181"/>
                    <a:pt x="484" y="178"/>
                    <a:pt x="384" y="170"/>
                  </a:cubicBezTo>
                  <a:cubicBezTo>
                    <a:pt x="294" y="170"/>
                    <a:pt x="192" y="158"/>
                    <a:pt x="102" y="136"/>
                  </a:cubicBezTo>
                  <a:cubicBezTo>
                    <a:pt x="45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92" y="215"/>
                    <a:pt x="282" y="249"/>
                    <a:pt x="373" y="271"/>
                  </a:cubicBezTo>
                  <a:cubicBezTo>
                    <a:pt x="655" y="339"/>
                    <a:pt x="937" y="373"/>
                    <a:pt x="1230" y="373"/>
                  </a:cubicBezTo>
                  <a:cubicBezTo>
                    <a:pt x="1388" y="373"/>
                    <a:pt x="1546" y="373"/>
                    <a:pt x="1693" y="350"/>
                  </a:cubicBezTo>
                  <a:cubicBezTo>
                    <a:pt x="1828" y="328"/>
                    <a:pt x="1964" y="294"/>
                    <a:pt x="2088" y="237"/>
                  </a:cubicBezTo>
                  <a:cubicBezTo>
                    <a:pt x="2212" y="181"/>
                    <a:pt x="2325" y="113"/>
                    <a:pt x="2426" y="23"/>
                  </a:cubicBezTo>
                  <a:lnTo>
                    <a:pt x="2426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2804282" y="3864121"/>
              <a:ext cx="23646" cy="21347"/>
            </a:xfrm>
            <a:custGeom>
              <a:avLst/>
              <a:gdLst/>
              <a:ahLst/>
              <a:cxnLst/>
              <a:rect l="l" t="t" r="r" b="b"/>
              <a:pathLst>
                <a:path w="689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80"/>
                    <a:pt x="215" y="181"/>
                    <a:pt x="305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18" y="508"/>
                    <a:pt x="418" y="565"/>
                    <a:pt x="418" y="576"/>
                  </a:cubicBezTo>
                  <a:lnTo>
                    <a:pt x="418" y="621"/>
                  </a:lnTo>
                  <a:lnTo>
                    <a:pt x="689" y="565"/>
                  </a:lnTo>
                  <a:lnTo>
                    <a:pt x="666" y="531"/>
                  </a:lnTo>
                  <a:cubicBezTo>
                    <a:pt x="666" y="497"/>
                    <a:pt x="644" y="463"/>
                    <a:pt x="632" y="429"/>
                  </a:cubicBezTo>
                  <a:cubicBezTo>
                    <a:pt x="576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2954158" y="3919136"/>
              <a:ext cx="63149" cy="27181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30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32" y="666"/>
                    <a:pt x="316" y="756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208" y="609"/>
                    <a:pt x="1321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82" y="350"/>
                    <a:pt x="1738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3000627" y="3922980"/>
              <a:ext cx="25980" cy="26392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63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25" y="667"/>
                  </a:cubicBezTo>
                  <a:lnTo>
                    <a:pt x="1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41" y="520"/>
                  </a:cubicBezTo>
                  <a:cubicBezTo>
                    <a:pt x="531" y="441"/>
                    <a:pt x="610" y="339"/>
                    <a:pt x="678" y="238"/>
                  </a:cubicBezTo>
                  <a:lnTo>
                    <a:pt x="757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3035084" y="3898990"/>
              <a:ext cx="13591" cy="32570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69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3035496" y="3880011"/>
              <a:ext cx="30613" cy="59271"/>
            </a:xfrm>
            <a:custGeom>
              <a:avLst/>
              <a:gdLst/>
              <a:ahLst/>
              <a:cxnLst/>
              <a:rect l="l" t="t" r="r" b="b"/>
              <a:pathLst>
                <a:path w="892" h="1727" extrusionOk="0">
                  <a:moveTo>
                    <a:pt x="0" y="0"/>
                  </a:moveTo>
                  <a:cubicBezTo>
                    <a:pt x="0" y="0"/>
                    <a:pt x="90" y="91"/>
                    <a:pt x="203" y="237"/>
                  </a:cubicBezTo>
                  <a:cubicBezTo>
                    <a:pt x="271" y="316"/>
                    <a:pt x="327" y="395"/>
                    <a:pt x="384" y="486"/>
                  </a:cubicBezTo>
                  <a:cubicBezTo>
                    <a:pt x="451" y="587"/>
                    <a:pt x="508" y="689"/>
                    <a:pt x="553" y="790"/>
                  </a:cubicBezTo>
                  <a:cubicBezTo>
                    <a:pt x="598" y="903"/>
                    <a:pt x="621" y="1005"/>
                    <a:pt x="643" y="1117"/>
                  </a:cubicBezTo>
                  <a:cubicBezTo>
                    <a:pt x="655" y="1219"/>
                    <a:pt x="666" y="1309"/>
                    <a:pt x="655" y="1400"/>
                  </a:cubicBezTo>
                  <a:cubicBezTo>
                    <a:pt x="655" y="1479"/>
                    <a:pt x="643" y="1546"/>
                    <a:pt x="621" y="1614"/>
                  </a:cubicBezTo>
                  <a:cubicBezTo>
                    <a:pt x="609" y="1670"/>
                    <a:pt x="609" y="1704"/>
                    <a:pt x="609" y="1704"/>
                  </a:cubicBezTo>
                  <a:lnTo>
                    <a:pt x="892" y="1727"/>
                  </a:lnTo>
                  <a:cubicBezTo>
                    <a:pt x="892" y="1704"/>
                    <a:pt x="892" y="1670"/>
                    <a:pt x="892" y="1648"/>
                  </a:cubicBezTo>
                  <a:cubicBezTo>
                    <a:pt x="892" y="1569"/>
                    <a:pt x="892" y="1490"/>
                    <a:pt x="892" y="1422"/>
                  </a:cubicBezTo>
                  <a:cubicBezTo>
                    <a:pt x="880" y="1298"/>
                    <a:pt x="858" y="1185"/>
                    <a:pt x="824" y="1072"/>
                  </a:cubicBezTo>
                  <a:cubicBezTo>
                    <a:pt x="790" y="959"/>
                    <a:pt x="745" y="835"/>
                    <a:pt x="677" y="734"/>
                  </a:cubicBezTo>
                  <a:cubicBezTo>
                    <a:pt x="553" y="542"/>
                    <a:pt x="406" y="361"/>
                    <a:pt x="237" y="203"/>
                  </a:cubicBezTo>
                  <a:cubicBezTo>
                    <a:pt x="102" y="7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2978182" y="3893156"/>
              <a:ext cx="19768" cy="22891"/>
            </a:xfrm>
            <a:custGeom>
              <a:avLst/>
              <a:gdLst/>
              <a:ahLst/>
              <a:cxnLst/>
              <a:rect l="l" t="t" r="r" b="b"/>
              <a:pathLst>
                <a:path w="576" h="667" extrusionOk="0">
                  <a:moveTo>
                    <a:pt x="0" y="1"/>
                  </a:moveTo>
                  <a:cubicBezTo>
                    <a:pt x="90" y="103"/>
                    <a:pt x="169" y="204"/>
                    <a:pt x="237" y="317"/>
                  </a:cubicBezTo>
                  <a:cubicBezTo>
                    <a:pt x="260" y="351"/>
                    <a:pt x="271" y="396"/>
                    <a:pt x="282" y="430"/>
                  </a:cubicBezTo>
                  <a:cubicBezTo>
                    <a:pt x="293" y="464"/>
                    <a:pt x="305" y="509"/>
                    <a:pt x="293" y="543"/>
                  </a:cubicBezTo>
                  <a:lnTo>
                    <a:pt x="293" y="667"/>
                  </a:lnTo>
                  <a:lnTo>
                    <a:pt x="576" y="622"/>
                  </a:lnTo>
                  <a:cubicBezTo>
                    <a:pt x="576" y="622"/>
                    <a:pt x="553" y="565"/>
                    <a:pt x="530" y="497"/>
                  </a:cubicBezTo>
                  <a:cubicBezTo>
                    <a:pt x="519" y="452"/>
                    <a:pt x="497" y="407"/>
                    <a:pt x="463" y="373"/>
                  </a:cubicBezTo>
                  <a:cubicBezTo>
                    <a:pt x="429" y="328"/>
                    <a:pt x="384" y="272"/>
                    <a:pt x="350" y="227"/>
                  </a:cubicBezTo>
                  <a:cubicBezTo>
                    <a:pt x="237" y="136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3094732" y="3927647"/>
              <a:ext cx="15135" cy="313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1" y="711"/>
                  </a:moveTo>
                  <a:cubicBezTo>
                    <a:pt x="175" y="745"/>
                    <a:pt x="175" y="754"/>
                    <a:pt x="177" y="754"/>
                  </a:cubicBezTo>
                  <a:cubicBezTo>
                    <a:pt x="178" y="754"/>
                    <a:pt x="181" y="745"/>
                    <a:pt x="181" y="745"/>
                  </a:cubicBezTo>
                  <a:cubicBezTo>
                    <a:pt x="181" y="731"/>
                    <a:pt x="181" y="722"/>
                    <a:pt x="181" y="711"/>
                  </a:cubicBezTo>
                  <a:close/>
                  <a:moveTo>
                    <a:pt x="1" y="0"/>
                  </a:moveTo>
                  <a:lnTo>
                    <a:pt x="91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81" y="689"/>
                  </a:cubicBezTo>
                  <a:cubicBezTo>
                    <a:pt x="181" y="697"/>
                    <a:pt x="181" y="704"/>
                    <a:pt x="181" y="711"/>
                  </a:cubicBezTo>
                  <a:cubicBezTo>
                    <a:pt x="204" y="677"/>
                    <a:pt x="238" y="643"/>
                    <a:pt x="283" y="643"/>
                  </a:cubicBezTo>
                  <a:cubicBezTo>
                    <a:pt x="303" y="643"/>
                    <a:pt x="333" y="653"/>
                    <a:pt x="355" y="663"/>
                  </a:cubicBezTo>
                  <a:lnTo>
                    <a:pt x="355" y="663"/>
                  </a:lnTo>
                  <a:lnTo>
                    <a:pt x="238" y="869"/>
                  </a:lnTo>
                  <a:cubicBezTo>
                    <a:pt x="238" y="880"/>
                    <a:pt x="238" y="880"/>
                    <a:pt x="238" y="880"/>
                  </a:cubicBezTo>
                  <a:cubicBezTo>
                    <a:pt x="238" y="892"/>
                    <a:pt x="226" y="892"/>
                    <a:pt x="249" y="903"/>
                  </a:cubicBezTo>
                  <a:cubicBezTo>
                    <a:pt x="260" y="909"/>
                    <a:pt x="274" y="911"/>
                    <a:pt x="288" y="911"/>
                  </a:cubicBezTo>
                  <a:cubicBezTo>
                    <a:pt x="302" y="911"/>
                    <a:pt x="317" y="909"/>
                    <a:pt x="328" y="903"/>
                  </a:cubicBezTo>
                  <a:cubicBezTo>
                    <a:pt x="373" y="892"/>
                    <a:pt x="407" y="858"/>
                    <a:pt x="429" y="824"/>
                  </a:cubicBezTo>
                  <a:cubicBezTo>
                    <a:pt x="441" y="745"/>
                    <a:pt x="429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6" y="564"/>
                    <a:pt x="350" y="452"/>
                    <a:pt x="305" y="350"/>
                  </a:cubicBezTo>
                  <a:cubicBezTo>
                    <a:pt x="260" y="249"/>
                    <a:pt x="192" y="158"/>
                    <a:pt x="125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3095899" y="3959393"/>
              <a:ext cx="31780" cy="10879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13" y="1"/>
                  </a:moveTo>
                  <a:lnTo>
                    <a:pt x="689" y="80"/>
                  </a:lnTo>
                  <a:cubicBezTo>
                    <a:pt x="610" y="125"/>
                    <a:pt x="531" y="159"/>
                    <a:pt x="441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52" y="317"/>
                  </a:cubicBezTo>
                  <a:cubicBezTo>
                    <a:pt x="565" y="317"/>
                    <a:pt x="677" y="317"/>
                    <a:pt x="790" y="283"/>
                  </a:cubicBezTo>
                  <a:lnTo>
                    <a:pt x="926" y="24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3147791" y="3958227"/>
              <a:ext cx="9713" cy="18258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1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2578903" y="4118947"/>
              <a:ext cx="25568" cy="21793"/>
            </a:xfrm>
            <a:custGeom>
              <a:avLst/>
              <a:gdLst/>
              <a:ahLst/>
              <a:cxnLst/>
              <a:rect l="l" t="t" r="r" b="b"/>
              <a:pathLst>
                <a:path w="745" h="635" extrusionOk="0">
                  <a:moveTo>
                    <a:pt x="418" y="1"/>
                  </a:moveTo>
                  <a:cubicBezTo>
                    <a:pt x="147" y="1"/>
                    <a:pt x="0" y="328"/>
                    <a:pt x="192" y="531"/>
                  </a:cubicBezTo>
                  <a:cubicBezTo>
                    <a:pt x="255" y="603"/>
                    <a:pt x="339" y="635"/>
                    <a:pt x="421" y="635"/>
                  </a:cubicBezTo>
                  <a:cubicBezTo>
                    <a:pt x="572" y="635"/>
                    <a:pt x="719" y="526"/>
                    <a:pt x="733" y="350"/>
                  </a:cubicBezTo>
                  <a:cubicBezTo>
                    <a:pt x="745" y="170"/>
                    <a:pt x="598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2731455" y="4065133"/>
              <a:ext cx="14003" cy="21313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598742" y="3940792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551106" y="3866077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48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48"/>
                  </a:cubicBezTo>
                  <a:cubicBezTo>
                    <a:pt x="701" y="429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532127" y="3965193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9"/>
                  </a:cubicBezTo>
                  <a:cubicBezTo>
                    <a:pt x="701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489158" y="3899745"/>
              <a:ext cx="23646" cy="64728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39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47" y="1885"/>
                    <a:pt x="339" y="1885"/>
                  </a:cubicBezTo>
                  <a:cubicBezTo>
                    <a:pt x="531" y="1885"/>
                    <a:pt x="689" y="1456"/>
                    <a:pt x="689" y="937"/>
                  </a:cubicBezTo>
                  <a:cubicBezTo>
                    <a:pt x="689" y="418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467845" y="3997729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500758" y="3809518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8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700981" y="3965983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37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0" y="1456"/>
                    <a:pt x="700" y="937"/>
                  </a:cubicBezTo>
                  <a:cubicBezTo>
                    <a:pt x="700" y="418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653345" y="3891234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37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641367" y="3997729"/>
              <a:ext cx="23646" cy="64728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688" y="1456"/>
                    <a:pt x="688" y="937"/>
                  </a:cubicBezTo>
                  <a:cubicBezTo>
                    <a:pt x="688" y="418"/>
                    <a:pt x="530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6069007" y="1336007"/>
              <a:ext cx="887652" cy="1003757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85" y="12063"/>
                  </a:cubicBezTo>
                  <a:cubicBezTo>
                    <a:pt x="22320" y="14027"/>
                    <a:pt x="21384" y="15697"/>
                    <a:pt x="20628" y="17548"/>
                  </a:cubicBezTo>
                  <a:cubicBezTo>
                    <a:pt x="19939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05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79" y="29246"/>
                    <a:pt x="8288" y="29246"/>
                  </a:cubicBezTo>
                  <a:cubicBezTo>
                    <a:pt x="9903" y="29246"/>
                    <a:pt x="11555" y="28984"/>
                    <a:pt x="13192" y="28448"/>
                  </a:cubicBezTo>
                  <a:cubicBezTo>
                    <a:pt x="15223" y="27782"/>
                    <a:pt x="17570" y="26868"/>
                    <a:pt x="19330" y="25650"/>
                  </a:cubicBezTo>
                  <a:cubicBezTo>
                    <a:pt x="24408" y="22118"/>
                    <a:pt x="25694" y="17198"/>
                    <a:pt x="25796" y="11285"/>
                  </a:cubicBezTo>
                  <a:cubicBezTo>
                    <a:pt x="25864" y="7606"/>
                    <a:pt x="24622" y="3781"/>
                    <a:pt x="22162" y="870"/>
                  </a:cubicBezTo>
                  <a:cubicBezTo>
                    <a:pt x="21914" y="565"/>
                    <a:pt x="21643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5838170" y="1213656"/>
              <a:ext cx="1056129" cy="1051496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4" y="0"/>
                  </a:moveTo>
                  <a:cubicBezTo>
                    <a:pt x="16366" y="0"/>
                    <a:pt x="13464" y="827"/>
                    <a:pt x="10935" y="2313"/>
                  </a:cubicBezTo>
                  <a:cubicBezTo>
                    <a:pt x="9130" y="3374"/>
                    <a:pt x="7392" y="4649"/>
                    <a:pt x="6083" y="6296"/>
                  </a:cubicBezTo>
                  <a:cubicBezTo>
                    <a:pt x="5056" y="7594"/>
                    <a:pt x="4097" y="8734"/>
                    <a:pt x="3465" y="10043"/>
                  </a:cubicBezTo>
                  <a:cubicBezTo>
                    <a:pt x="1242" y="14590"/>
                    <a:pt x="1" y="20909"/>
                    <a:pt x="2641" y="25547"/>
                  </a:cubicBezTo>
                  <a:cubicBezTo>
                    <a:pt x="3657" y="27364"/>
                    <a:pt x="5045" y="28933"/>
                    <a:pt x="6726" y="30162"/>
                  </a:cubicBezTo>
                  <a:cubicBezTo>
                    <a:pt x="8130" y="30488"/>
                    <a:pt x="9540" y="30638"/>
                    <a:pt x="10974" y="30638"/>
                  </a:cubicBezTo>
                  <a:cubicBezTo>
                    <a:pt x="12422" y="30638"/>
                    <a:pt x="13896" y="30485"/>
                    <a:pt x="15415" y="30208"/>
                  </a:cubicBezTo>
                  <a:cubicBezTo>
                    <a:pt x="17153" y="29858"/>
                    <a:pt x="18642" y="29418"/>
                    <a:pt x="20143" y="28425"/>
                  </a:cubicBezTo>
                  <a:cubicBezTo>
                    <a:pt x="21497" y="27454"/>
                    <a:pt x="23179" y="27127"/>
                    <a:pt x="24420" y="26032"/>
                  </a:cubicBezTo>
                  <a:cubicBezTo>
                    <a:pt x="25853" y="24735"/>
                    <a:pt x="26677" y="22862"/>
                    <a:pt x="27365" y="21113"/>
                  </a:cubicBezTo>
                  <a:cubicBezTo>
                    <a:pt x="28110" y="19262"/>
                    <a:pt x="29058" y="17592"/>
                    <a:pt x="29622" y="15628"/>
                  </a:cubicBezTo>
                  <a:cubicBezTo>
                    <a:pt x="30773" y="11792"/>
                    <a:pt x="30401" y="6985"/>
                    <a:pt x="28110" y="3566"/>
                  </a:cubicBezTo>
                  <a:cubicBezTo>
                    <a:pt x="25678" y="1104"/>
                    <a:pt x="22484" y="0"/>
                    <a:pt x="19204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5897818" y="1252678"/>
              <a:ext cx="962401" cy="972114"/>
            </a:xfrm>
            <a:custGeom>
              <a:avLst/>
              <a:gdLst/>
              <a:ahLst/>
              <a:cxnLst/>
              <a:rect l="l" t="t" r="r" b="b"/>
              <a:pathLst>
                <a:path w="28042" h="28325" extrusionOk="0">
                  <a:moveTo>
                    <a:pt x="17673" y="1"/>
                  </a:moveTo>
                  <a:cubicBezTo>
                    <a:pt x="17598" y="1"/>
                    <a:pt x="17522" y="1"/>
                    <a:pt x="17446" y="3"/>
                  </a:cubicBezTo>
                  <a:cubicBezTo>
                    <a:pt x="10472" y="104"/>
                    <a:pt x="3307" y="5656"/>
                    <a:pt x="1186" y="12291"/>
                  </a:cubicBezTo>
                  <a:cubicBezTo>
                    <a:pt x="734" y="13747"/>
                    <a:pt x="80" y="15654"/>
                    <a:pt x="1" y="17267"/>
                  </a:cubicBezTo>
                  <a:cubicBezTo>
                    <a:pt x="12" y="18621"/>
                    <a:pt x="576" y="19987"/>
                    <a:pt x="903" y="21341"/>
                  </a:cubicBezTo>
                  <a:cubicBezTo>
                    <a:pt x="1558" y="24049"/>
                    <a:pt x="2472" y="25178"/>
                    <a:pt x="4593" y="26735"/>
                  </a:cubicBezTo>
                  <a:lnTo>
                    <a:pt x="5169" y="27152"/>
                  </a:lnTo>
                  <a:cubicBezTo>
                    <a:pt x="7290" y="27987"/>
                    <a:pt x="8938" y="28224"/>
                    <a:pt x="11183" y="28315"/>
                  </a:cubicBezTo>
                  <a:cubicBezTo>
                    <a:pt x="11309" y="28321"/>
                    <a:pt x="11434" y="28324"/>
                    <a:pt x="11559" y="28324"/>
                  </a:cubicBezTo>
                  <a:cubicBezTo>
                    <a:pt x="14923" y="28324"/>
                    <a:pt x="17584" y="26018"/>
                    <a:pt x="20403" y="24343"/>
                  </a:cubicBezTo>
                  <a:cubicBezTo>
                    <a:pt x="23810" y="22323"/>
                    <a:pt x="25029" y="18520"/>
                    <a:pt x="26406" y="15011"/>
                  </a:cubicBezTo>
                  <a:cubicBezTo>
                    <a:pt x="27196" y="13307"/>
                    <a:pt x="28042" y="11591"/>
                    <a:pt x="27760" y="9752"/>
                  </a:cubicBezTo>
                  <a:cubicBezTo>
                    <a:pt x="27512" y="8105"/>
                    <a:pt x="26992" y="6514"/>
                    <a:pt x="26225" y="5035"/>
                  </a:cubicBezTo>
                  <a:cubicBezTo>
                    <a:pt x="24400" y="1661"/>
                    <a:pt x="21446" y="1"/>
                    <a:pt x="17673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6061628" y="1404063"/>
              <a:ext cx="623183" cy="679021"/>
            </a:xfrm>
            <a:custGeom>
              <a:avLst/>
              <a:gdLst/>
              <a:ahLst/>
              <a:cxnLst/>
              <a:rect l="l" t="t" r="r" b="b"/>
              <a:pathLst>
                <a:path w="18158" h="19785" extrusionOk="0">
                  <a:moveTo>
                    <a:pt x="11540" y="1"/>
                  </a:moveTo>
                  <a:cubicBezTo>
                    <a:pt x="10805" y="1"/>
                    <a:pt x="10072" y="196"/>
                    <a:pt x="8949" y="545"/>
                  </a:cubicBezTo>
                  <a:cubicBezTo>
                    <a:pt x="8216" y="805"/>
                    <a:pt x="7245" y="726"/>
                    <a:pt x="6523" y="1053"/>
                  </a:cubicBezTo>
                  <a:cubicBezTo>
                    <a:pt x="5666" y="1426"/>
                    <a:pt x="5259" y="2396"/>
                    <a:pt x="4650" y="3186"/>
                  </a:cubicBezTo>
                  <a:cubicBezTo>
                    <a:pt x="3612" y="4461"/>
                    <a:pt x="1265" y="5589"/>
                    <a:pt x="1141" y="7372"/>
                  </a:cubicBezTo>
                  <a:cubicBezTo>
                    <a:pt x="1039" y="8275"/>
                    <a:pt x="1197" y="8952"/>
                    <a:pt x="949" y="9877"/>
                  </a:cubicBezTo>
                  <a:cubicBezTo>
                    <a:pt x="734" y="10645"/>
                    <a:pt x="227" y="11491"/>
                    <a:pt x="181" y="12292"/>
                  </a:cubicBezTo>
                  <a:cubicBezTo>
                    <a:pt x="1" y="13849"/>
                    <a:pt x="1174" y="15395"/>
                    <a:pt x="1682" y="16862"/>
                  </a:cubicBezTo>
                  <a:cubicBezTo>
                    <a:pt x="2359" y="18690"/>
                    <a:pt x="5417" y="19458"/>
                    <a:pt x="7324" y="19785"/>
                  </a:cubicBezTo>
                  <a:lnTo>
                    <a:pt x="8385" y="18893"/>
                  </a:lnTo>
                  <a:cubicBezTo>
                    <a:pt x="8396" y="18912"/>
                    <a:pt x="8408" y="18921"/>
                    <a:pt x="8421" y="18921"/>
                  </a:cubicBezTo>
                  <a:cubicBezTo>
                    <a:pt x="8561" y="18921"/>
                    <a:pt x="8837" y="17972"/>
                    <a:pt x="9198" y="17663"/>
                  </a:cubicBezTo>
                  <a:cubicBezTo>
                    <a:pt x="9717" y="17223"/>
                    <a:pt x="10766" y="17280"/>
                    <a:pt x="11319" y="16919"/>
                  </a:cubicBezTo>
                  <a:cubicBezTo>
                    <a:pt x="12086" y="16490"/>
                    <a:pt x="12526" y="15666"/>
                    <a:pt x="13181" y="15113"/>
                  </a:cubicBezTo>
                  <a:cubicBezTo>
                    <a:pt x="13926" y="14538"/>
                    <a:pt x="14467" y="14165"/>
                    <a:pt x="15077" y="13375"/>
                  </a:cubicBezTo>
                  <a:cubicBezTo>
                    <a:pt x="15889" y="12473"/>
                    <a:pt x="16284" y="12134"/>
                    <a:pt x="16487" y="10972"/>
                  </a:cubicBezTo>
                  <a:cubicBezTo>
                    <a:pt x="16600" y="10464"/>
                    <a:pt x="16453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43" y="6481"/>
                  </a:cubicBezTo>
                  <a:cubicBezTo>
                    <a:pt x="18135" y="5319"/>
                    <a:pt x="18157" y="5082"/>
                    <a:pt x="17661" y="4010"/>
                  </a:cubicBezTo>
                  <a:cubicBezTo>
                    <a:pt x="17311" y="3220"/>
                    <a:pt x="16961" y="2114"/>
                    <a:pt x="16329" y="1471"/>
                  </a:cubicBezTo>
                  <a:cubicBezTo>
                    <a:pt x="15618" y="839"/>
                    <a:pt x="14907" y="861"/>
                    <a:pt x="14050" y="591"/>
                  </a:cubicBezTo>
                  <a:cubicBezTo>
                    <a:pt x="12971" y="185"/>
                    <a:pt x="12255" y="1"/>
                    <a:pt x="11540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6184390" y="1546663"/>
              <a:ext cx="518987" cy="571565"/>
            </a:xfrm>
            <a:custGeom>
              <a:avLst/>
              <a:gdLst/>
              <a:ahLst/>
              <a:cxnLst/>
              <a:rect l="l" t="t" r="r" b="b"/>
              <a:pathLst>
                <a:path w="15122" h="16654" extrusionOk="0">
                  <a:moveTo>
                    <a:pt x="13838" y="0"/>
                  </a:moveTo>
                  <a:cubicBezTo>
                    <a:pt x="12890" y="0"/>
                    <a:pt x="11829" y="1238"/>
                    <a:pt x="11398" y="1931"/>
                  </a:cubicBezTo>
                  <a:cubicBezTo>
                    <a:pt x="11839" y="741"/>
                    <a:pt x="10891" y="83"/>
                    <a:pt x="9783" y="83"/>
                  </a:cubicBezTo>
                  <a:cubicBezTo>
                    <a:pt x="9672" y="83"/>
                    <a:pt x="9559" y="89"/>
                    <a:pt x="9446" y="103"/>
                  </a:cubicBezTo>
                  <a:cubicBezTo>
                    <a:pt x="8114" y="182"/>
                    <a:pt x="6659" y="1412"/>
                    <a:pt x="5666" y="2213"/>
                  </a:cubicBezTo>
                  <a:cubicBezTo>
                    <a:pt x="4075" y="3556"/>
                    <a:pt x="1" y="9390"/>
                    <a:pt x="3522" y="10766"/>
                  </a:cubicBezTo>
                  <a:cubicBezTo>
                    <a:pt x="2924" y="12256"/>
                    <a:pt x="780" y="15562"/>
                    <a:pt x="3330" y="16533"/>
                  </a:cubicBezTo>
                  <a:cubicBezTo>
                    <a:pt x="3563" y="16616"/>
                    <a:pt x="3804" y="16653"/>
                    <a:pt x="4050" y="16653"/>
                  </a:cubicBezTo>
                  <a:cubicBezTo>
                    <a:pt x="5906" y="16653"/>
                    <a:pt x="8029" y="14498"/>
                    <a:pt x="9175" y="13452"/>
                  </a:cubicBezTo>
                  <a:cubicBezTo>
                    <a:pt x="12572" y="10405"/>
                    <a:pt x="15122" y="6129"/>
                    <a:pt x="15020" y="1457"/>
                  </a:cubicBezTo>
                  <a:cubicBezTo>
                    <a:pt x="15065" y="1389"/>
                    <a:pt x="15077" y="1299"/>
                    <a:pt x="15043" y="1220"/>
                  </a:cubicBezTo>
                  <a:lnTo>
                    <a:pt x="14400" y="171"/>
                  </a:lnTo>
                  <a:cubicBezTo>
                    <a:pt x="14221" y="52"/>
                    <a:pt x="14032" y="0"/>
                    <a:pt x="13838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6712266" y="2008336"/>
              <a:ext cx="96062" cy="148743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7" y="68"/>
                    <a:pt x="158" y="169"/>
                  </a:cubicBezTo>
                  <a:lnTo>
                    <a:pt x="361" y="350"/>
                  </a:lnTo>
                  <a:cubicBezTo>
                    <a:pt x="440" y="418"/>
                    <a:pt x="519" y="497"/>
                    <a:pt x="598" y="587"/>
                  </a:cubicBezTo>
                  <a:cubicBezTo>
                    <a:pt x="677" y="677"/>
                    <a:pt x="756" y="767"/>
                    <a:pt x="847" y="869"/>
                  </a:cubicBezTo>
                  <a:cubicBezTo>
                    <a:pt x="937" y="959"/>
                    <a:pt x="1016" y="1095"/>
                    <a:pt x="1106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22" y="2968"/>
                    <a:pt x="2212" y="3092"/>
                    <a:pt x="2268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18" y="3995"/>
                    <a:pt x="2686" y="4130"/>
                  </a:cubicBezTo>
                  <a:cubicBezTo>
                    <a:pt x="2754" y="4254"/>
                    <a:pt x="2799" y="4333"/>
                    <a:pt x="2799" y="4333"/>
                  </a:cubicBezTo>
                  <a:cubicBezTo>
                    <a:pt x="2799" y="4333"/>
                    <a:pt x="2788" y="4243"/>
                    <a:pt x="2776" y="4096"/>
                  </a:cubicBezTo>
                  <a:cubicBezTo>
                    <a:pt x="2765" y="3893"/>
                    <a:pt x="2742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04" y="2505"/>
                    <a:pt x="2347" y="2347"/>
                    <a:pt x="2268" y="2200"/>
                  </a:cubicBezTo>
                  <a:cubicBezTo>
                    <a:pt x="2201" y="2054"/>
                    <a:pt x="2122" y="1896"/>
                    <a:pt x="2043" y="1749"/>
                  </a:cubicBezTo>
                  <a:lnTo>
                    <a:pt x="1761" y="1320"/>
                  </a:lnTo>
                  <a:cubicBezTo>
                    <a:pt x="1670" y="1185"/>
                    <a:pt x="1558" y="1061"/>
                    <a:pt x="1445" y="937"/>
                  </a:cubicBezTo>
                  <a:cubicBezTo>
                    <a:pt x="1332" y="824"/>
                    <a:pt x="1230" y="711"/>
                    <a:pt x="1106" y="609"/>
                  </a:cubicBezTo>
                  <a:cubicBezTo>
                    <a:pt x="982" y="519"/>
                    <a:pt x="869" y="440"/>
                    <a:pt x="768" y="361"/>
                  </a:cubicBezTo>
                  <a:cubicBezTo>
                    <a:pt x="677" y="293"/>
                    <a:pt x="576" y="226"/>
                    <a:pt x="463" y="192"/>
                  </a:cubicBezTo>
                  <a:lnTo>
                    <a:pt x="215" y="79"/>
                  </a:lnTo>
                  <a:cubicBezTo>
                    <a:pt x="79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6807127" y="2053226"/>
              <a:ext cx="25225" cy="46915"/>
            </a:xfrm>
            <a:custGeom>
              <a:avLst/>
              <a:gdLst/>
              <a:ahLst/>
              <a:cxnLst/>
              <a:rect l="l" t="t" r="r" b="b"/>
              <a:pathLst>
                <a:path w="735" h="1367" extrusionOk="0">
                  <a:moveTo>
                    <a:pt x="24" y="1"/>
                  </a:moveTo>
                  <a:cubicBezTo>
                    <a:pt x="1" y="91"/>
                    <a:pt x="1" y="193"/>
                    <a:pt x="24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15" y="847"/>
                    <a:pt x="261" y="926"/>
                    <a:pt x="317" y="994"/>
                  </a:cubicBezTo>
                  <a:cubicBezTo>
                    <a:pt x="362" y="1062"/>
                    <a:pt x="419" y="1129"/>
                    <a:pt x="464" y="1186"/>
                  </a:cubicBezTo>
                  <a:cubicBezTo>
                    <a:pt x="520" y="1254"/>
                    <a:pt x="588" y="1310"/>
                    <a:pt x="667" y="1366"/>
                  </a:cubicBezTo>
                  <a:cubicBezTo>
                    <a:pt x="701" y="1276"/>
                    <a:pt x="723" y="1186"/>
                    <a:pt x="723" y="1096"/>
                  </a:cubicBezTo>
                  <a:cubicBezTo>
                    <a:pt x="734" y="904"/>
                    <a:pt x="689" y="723"/>
                    <a:pt x="610" y="554"/>
                  </a:cubicBezTo>
                  <a:cubicBezTo>
                    <a:pt x="531" y="385"/>
                    <a:pt x="407" y="249"/>
                    <a:pt x="261" y="136"/>
                  </a:cubicBezTo>
                  <a:cubicBezTo>
                    <a:pt x="182" y="80"/>
                    <a:pt x="103" y="35"/>
                    <a:pt x="24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6786226" y="1941309"/>
              <a:ext cx="53093" cy="96474"/>
            </a:xfrm>
            <a:custGeom>
              <a:avLst/>
              <a:gdLst/>
              <a:ahLst/>
              <a:cxnLst/>
              <a:rect l="l" t="t" r="r" b="b"/>
              <a:pathLst>
                <a:path w="1547" h="2811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83" y="712"/>
                  </a:cubicBezTo>
                  <a:cubicBezTo>
                    <a:pt x="328" y="791"/>
                    <a:pt x="362" y="870"/>
                    <a:pt x="396" y="960"/>
                  </a:cubicBezTo>
                  <a:cubicBezTo>
                    <a:pt x="475" y="1118"/>
                    <a:pt x="576" y="1287"/>
                    <a:pt x="666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21" y="2540"/>
                    <a:pt x="1434" y="2675"/>
                    <a:pt x="1547" y="2811"/>
                  </a:cubicBezTo>
                  <a:cubicBezTo>
                    <a:pt x="1547" y="2630"/>
                    <a:pt x="1524" y="2461"/>
                    <a:pt x="1479" y="2292"/>
                  </a:cubicBezTo>
                  <a:cubicBezTo>
                    <a:pt x="1400" y="1919"/>
                    <a:pt x="1264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31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6826518" y="1904518"/>
              <a:ext cx="41836" cy="79828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36"/>
                    <a:pt x="68" y="272"/>
                    <a:pt x="136" y="407"/>
                  </a:cubicBezTo>
                  <a:cubicBezTo>
                    <a:pt x="158" y="464"/>
                    <a:pt x="181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61" y="926"/>
                    <a:pt x="440" y="1062"/>
                    <a:pt x="508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08" y="2179"/>
                    <a:pt x="1219" y="2032"/>
                    <a:pt x="1208" y="1885"/>
                  </a:cubicBezTo>
                  <a:cubicBezTo>
                    <a:pt x="1196" y="1615"/>
                    <a:pt x="1083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64" y="441"/>
                    <a:pt x="463" y="328"/>
                    <a:pt x="350" y="238"/>
                  </a:cubicBezTo>
                  <a:cubicBezTo>
                    <a:pt x="237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6838118" y="1806157"/>
              <a:ext cx="59682" cy="168134"/>
            </a:xfrm>
            <a:custGeom>
              <a:avLst/>
              <a:gdLst/>
              <a:ahLst/>
              <a:cxnLst/>
              <a:rect l="l" t="t" r="r" b="b"/>
              <a:pathLst>
                <a:path w="1739" h="489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260"/>
                    <a:pt x="136" y="531"/>
                    <a:pt x="226" y="791"/>
                  </a:cubicBezTo>
                  <a:cubicBezTo>
                    <a:pt x="272" y="903"/>
                    <a:pt x="317" y="1028"/>
                    <a:pt x="362" y="1163"/>
                  </a:cubicBezTo>
                  <a:cubicBezTo>
                    <a:pt x="418" y="1298"/>
                    <a:pt x="452" y="1434"/>
                    <a:pt x="497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03" y="2777"/>
                    <a:pt x="1005" y="3081"/>
                    <a:pt x="1107" y="3363"/>
                  </a:cubicBezTo>
                  <a:cubicBezTo>
                    <a:pt x="1219" y="3657"/>
                    <a:pt x="1321" y="3916"/>
                    <a:pt x="1400" y="4142"/>
                  </a:cubicBezTo>
                  <a:cubicBezTo>
                    <a:pt x="1502" y="4402"/>
                    <a:pt x="1614" y="4650"/>
                    <a:pt x="1738" y="4898"/>
                  </a:cubicBezTo>
                  <a:cubicBezTo>
                    <a:pt x="1738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45" y="2946"/>
                    <a:pt x="1355" y="2630"/>
                    <a:pt x="1265" y="2314"/>
                  </a:cubicBezTo>
                  <a:cubicBezTo>
                    <a:pt x="1140" y="1998"/>
                    <a:pt x="1016" y="1682"/>
                    <a:pt x="881" y="1400"/>
                  </a:cubicBezTo>
                  <a:cubicBezTo>
                    <a:pt x="824" y="1265"/>
                    <a:pt x="768" y="1129"/>
                    <a:pt x="689" y="1005"/>
                  </a:cubicBezTo>
                  <a:cubicBezTo>
                    <a:pt x="621" y="881"/>
                    <a:pt x="542" y="768"/>
                    <a:pt x="475" y="666"/>
                  </a:cubicBezTo>
                  <a:cubicBezTo>
                    <a:pt x="328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6886921" y="1804990"/>
              <a:ext cx="41081" cy="180523"/>
            </a:xfrm>
            <a:custGeom>
              <a:avLst/>
              <a:gdLst/>
              <a:ahLst/>
              <a:cxnLst/>
              <a:rect l="l" t="t" r="r" b="b"/>
              <a:pathLst>
                <a:path w="1197" h="526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91"/>
                    <a:pt x="46" y="238"/>
                  </a:cubicBezTo>
                  <a:cubicBezTo>
                    <a:pt x="80" y="385"/>
                    <a:pt x="170" y="576"/>
                    <a:pt x="226" y="825"/>
                  </a:cubicBezTo>
                  <a:cubicBezTo>
                    <a:pt x="249" y="949"/>
                    <a:pt x="283" y="1084"/>
                    <a:pt x="328" y="1208"/>
                  </a:cubicBezTo>
                  <a:cubicBezTo>
                    <a:pt x="373" y="1344"/>
                    <a:pt x="384" y="1513"/>
                    <a:pt x="429" y="1648"/>
                  </a:cubicBezTo>
                  <a:cubicBezTo>
                    <a:pt x="508" y="1953"/>
                    <a:pt x="565" y="2280"/>
                    <a:pt x="632" y="2596"/>
                  </a:cubicBezTo>
                  <a:cubicBezTo>
                    <a:pt x="678" y="2923"/>
                    <a:pt x="734" y="3251"/>
                    <a:pt x="768" y="3567"/>
                  </a:cubicBezTo>
                  <a:cubicBezTo>
                    <a:pt x="779" y="3713"/>
                    <a:pt x="813" y="3860"/>
                    <a:pt x="824" y="4007"/>
                  </a:cubicBezTo>
                  <a:cubicBezTo>
                    <a:pt x="836" y="4153"/>
                    <a:pt x="847" y="4289"/>
                    <a:pt x="858" y="4413"/>
                  </a:cubicBezTo>
                  <a:cubicBezTo>
                    <a:pt x="892" y="4661"/>
                    <a:pt x="892" y="4876"/>
                    <a:pt x="915" y="5022"/>
                  </a:cubicBezTo>
                  <a:cubicBezTo>
                    <a:pt x="937" y="5169"/>
                    <a:pt x="937" y="5259"/>
                    <a:pt x="937" y="5259"/>
                  </a:cubicBezTo>
                  <a:cubicBezTo>
                    <a:pt x="937" y="5259"/>
                    <a:pt x="971" y="5169"/>
                    <a:pt x="1005" y="5034"/>
                  </a:cubicBezTo>
                  <a:cubicBezTo>
                    <a:pt x="1073" y="4830"/>
                    <a:pt x="1118" y="4627"/>
                    <a:pt x="1140" y="4413"/>
                  </a:cubicBezTo>
                  <a:cubicBezTo>
                    <a:pt x="1185" y="4120"/>
                    <a:pt x="1197" y="3826"/>
                    <a:pt x="1185" y="3533"/>
                  </a:cubicBezTo>
                  <a:cubicBezTo>
                    <a:pt x="1197" y="3364"/>
                    <a:pt x="1185" y="3194"/>
                    <a:pt x="1163" y="3036"/>
                  </a:cubicBezTo>
                  <a:lnTo>
                    <a:pt x="1106" y="2517"/>
                  </a:lnTo>
                  <a:cubicBezTo>
                    <a:pt x="1061" y="2348"/>
                    <a:pt x="1027" y="2179"/>
                    <a:pt x="982" y="2009"/>
                  </a:cubicBezTo>
                  <a:cubicBezTo>
                    <a:pt x="948" y="1851"/>
                    <a:pt x="903" y="1682"/>
                    <a:pt x="847" y="1535"/>
                  </a:cubicBezTo>
                  <a:cubicBezTo>
                    <a:pt x="745" y="1242"/>
                    <a:pt x="621" y="971"/>
                    <a:pt x="474" y="712"/>
                  </a:cubicBezTo>
                  <a:cubicBezTo>
                    <a:pt x="384" y="531"/>
                    <a:pt x="271" y="351"/>
                    <a:pt x="136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6887710" y="1706629"/>
              <a:ext cx="36414" cy="114286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34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69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2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8" y="1140"/>
                    <a:pt x="598" y="949"/>
                  </a:cubicBezTo>
                  <a:cubicBezTo>
                    <a:pt x="530" y="779"/>
                    <a:pt x="440" y="610"/>
                    <a:pt x="327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6891554" y="1632291"/>
              <a:ext cx="63561" cy="208769"/>
            </a:xfrm>
            <a:custGeom>
              <a:avLst/>
              <a:gdLst/>
              <a:ahLst/>
              <a:cxnLst/>
              <a:rect l="l" t="t" r="r" b="b"/>
              <a:pathLst>
                <a:path w="1852" h="6083" extrusionOk="0">
                  <a:moveTo>
                    <a:pt x="1" y="0"/>
                  </a:moveTo>
                  <a:lnTo>
                    <a:pt x="103" y="260"/>
                  </a:lnTo>
                  <a:cubicBezTo>
                    <a:pt x="159" y="429"/>
                    <a:pt x="294" y="643"/>
                    <a:pt x="385" y="925"/>
                  </a:cubicBezTo>
                  <a:cubicBezTo>
                    <a:pt x="441" y="1072"/>
                    <a:pt x="497" y="1219"/>
                    <a:pt x="565" y="1365"/>
                  </a:cubicBezTo>
                  <a:cubicBezTo>
                    <a:pt x="622" y="1523"/>
                    <a:pt x="667" y="1704"/>
                    <a:pt x="734" y="1873"/>
                  </a:cubicBezTo>
                  <a:cubicBezTo>
                    <a:pt x="859" y="2223"/>
                    <a:pt x="949" y="2607"/>
                    <a:pt x="1073" y="2979"/>
                  </a:cubicBezTo>
                  <a:cubicBezTo>
                    <a:pt x="1163" y="3363"/>
                    <a:pt x="1265" y="3746"/>
                    <a:pt x="1355" y="4108"/>
                  </a:cubicBezTo>
                  <a:cubicBezTo>
                    <a:pt x="1445" y="4469"/>
                    <a:pt x="1502" y="4830"/>
                    <a:pt x="1569" y="5112"/>
                  </a:cubicBezTo>
                  <a:cubicBezTo>
                    <a:pt x="1637" y="5394"/>
                    <a:pt x="1682" y="5642"/>
                    <a:pt x="1727" y="5811"/>
                  </a:cubicBezTo>
                  <a:cubicBezTo>
                    <a:pt x="1761" y="5981"/>
                    <a:pt x="1784" y="6082"/>
                    <a:pt x="1784" y="6082"/>
                  </a:cubicBezTo>
                  <a:cubicBezTo>
                    <a:pt x="1784" y="6082"/>
                    <a:pt x="1795" y="5981"/>
                    <a:pt x="1818" y="5800"/>
                  </a:cubicBezTo>
                  <a:cubicBezTo>
                    <a:pt x="1840" y="5552"/>
                    <a:pt x="1852" y="5315"/>
                    <a:pt x="1840" y="5067"/>
                  </a:cubicBezTo>
                  <a:cubicBezTo>
                    <a:pt x="1840" y="4717"/>
                    <a:pt x="1818" y="4367"/>
                    <a:pt x="1773" y="4029"/>
                  </a:cubicBezTo>
                  <a:cubicBezTo>
                    <a:pt x="1750" y="3825"/>
                    <a:pt x="1716" y="3634"/>
                    <a:pt x="1671" y="3442"/>
                  </a:cubicBezTo>
                  <a:cubicBezTo>
                    <a:pt x="1626" y="3250"/>
                    <a:pt x="1581" y="3047"/>
                    <a:pt x="1547" y="2844"/>
                  </a:cubicBezTo>
                  <a:lnTo>
                    <a:pt x="1355" y="2268"/>
                  </a:lnTo>
                  <a:cubicBezTo>
                    <a:pt x="1287" y="2076"/>
                    <a:pt x="1220" y="1896"/>
                    <a:pt x="1141" y="1715"/>
                  </a:cubicBezTo>
                  <a:cubicBezTo>
                    <a:pt x="994" y="1388"/>
                    <a:pt x="836" y="1072"/>
                    <a:pt x="633" y="779"/>
                  </a:cubicBezTo>
                  <a:cubicBezTo>
                    <a:pt x="509" y="576"/>
                    <a:pt x="351" y="384"/>
                    <a:pt x="181" y="2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6848585" y="1500606"/>
              <a:ext cx="83295" cy="140609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226"/>
                    <a:pt x="226" y="452"/>
                    <a:pt x="361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66" y="2314"/>
                    <a:pt x="1524" y="2551"/>
                    <a:pt x="1659" y="2799"/>
                  </a:cubicBezTo>
                  <a:cubicBezTo>
                    <a:pt x="1727" y="2912"/>
                    <a:pt x="1806" y="3025"/>
                    <a:pt x="1874" y="3137"/>
                  </a:cubicBezTo>
                  <a:cubicBezTo>
                    <a:pt x="1930" y="3250"/>
                    <a:pt x="1986" y="3352"/>
                    <a:pt x="2043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81" y="3702"/>
                    <a:pt x="2348" y="3521"/>
                    <a:pt x="2302" y="3341"/>
                  </a:cubicBezTo>
                  <a:cubicBezTo>
                    <a:pt x="2235" y="3092"/>
                    <a:pt x="2156" y="2844"/>
                    <a:pt x="2043" y="2596"/>
                  </a:cubicBezTo>
                  <a:cubicBezTo>
                    <a:pt x="1986" y="2460"/>
                    <a:pt x="1919" y="2325"/>
                    <a:pt x="1851" y="2201"/>
                  </a:cubicBezTo>
                  <a:cubicBezTo>
                    <a:pt x="1772" y="2065"/>
                    <a:pt x="1716" y="1930"/>
                    <a:pt x="1625" y="1806"/>
                  </a:cubicBezTo>
                  <a:cubicBezTo>
                    <a:pt x="1535" y="1682"/>
                    <a:pt x="1445" y="1558"/>
                    <a:pt x="1366" y="1422"/>
                  </a:cubicBezTo>
                  <a:cubicBezTo>
                    <a:pt x="1287" y="1298"/>
                    <a:pt x="1185" y="1185"/>
                    <a:pt x="1095" y="1072"/>
                  </a:cubicBezTo>
                  <a:cubicBezTo>
                    <a:pt x="937" y="869"/>
                    <a:pt x="756" y="678"/>
                    <a:pt x="576" y="497"/>
                  </a:cubicBezTo>
                  <a:cubicBezTo>
                    <a:pt x="395" y="316"/>
                    <a:pt x="204" y="147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6885376" y="1485882"/>
              <a:ext cx="27147" cy="40326"/>
            </a:xfrm>
            <a:custGeom>
              <a:avLst/>
              <a:gdLst/>
              <a:ahLst/>
              <a:cxnLst/>
              <a:rect l="l" t="t" r="r" b="b"/>
              <a:pathLst>
                <a:path w="791" h="1175" extrusionOk="0">
                  <a:moveTo>
                    <a:pt x="23" y="1"/>
                  </a:moveTo>
                  <a:cubicBezTo>
                    <a:pt x="0" y="91"/>
                    <a:pt x="0" y="170"/>
                    <a:pt x="23" y="260"/>
                  </a:cubicBezTo>
                  <a:cubicBezTo>
                    <a:pt x="46" y="418"/>
                    <a:pt x="102" y="576"/>
                    <a:pt x="192" y="723"/>
                  </a:cubicBezTo>
                  <a:cubicBezTo>
                    <a:pt x="283" y="858"/>
                    <a:pt x="395" y="971"/>
                    <a:pt x="542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90" y="1084"/>
                    <a:pt x="790" y="994"/>
                    <a:pt x="768" y="915"/>
                  </a:cubicBezTo>
                  <a:cubicBezTo>
                    <a:pt x="723" y="576"/>
                    <a:pt x="531" y="283"/>
                    <a:pt x="249" y="114"/>
                  </a:cubicBezTo>
                  <a:cubicBezTo>
                    <a:pt x="181" y="57"/>
                    <a:pt x="102" y="23"/>
                    <a:pt x="23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6690199" y="2062939"/>
              <a:ext cx="61982" cy="77460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399" y="2009"/>
                  </a:cubicBezTo>
                  <a:cubicBezTo>
                    <a:pt x="1524" y="2110"/>
                    <a:pt x="1670" y="2189"/>
                    <a:pt x="1806" y="2257"/>
                  </a:cubicBezTo>
                  <a:cubicBezTo>
                    <a:pt x="1760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6" y="756"/>
                    <a:pt x="621" y="508"/>
                    <a:pt x="373" y="282"/>
                  </a:cubicBezTo>
                  <a:cubicBezTo>
                    <a:pt x="260" y="181"/>
                    <a:pt x="136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6659208" y="2116753"/>
              <a:ext cx="57726" cy="56971"/>
            </a:xfrm>
            <a:custGeom>
              <a:avLst/>
              <a:gdLst/>
              <a:ahLst/>
              <a:cxnLst/>
              <a:rect l="l" t="t" r="r" b="b"/>
              <a:pathLst>
                <a:path w="1682" h="1660" extrusionOk="0">
                  <a:moveTo>
                    <a:pt x="0" y="1"/>
                  </a:moveTo>
                  <a:cubicBezTo>
                    <a:pt x="46" y="125"/>
                    <a:pt x="102" y="238"/>
                    <a:pt x="170" y="350"/>
                  </a:cubicBezTo>
                  <a:cubicBezTo>
                    <a:pt x="452" y="824"/>
                    <a:pt x="847" y="1219"/>
                    <a:pt x="1321" y="1490"/>
                  </a:cubicBezTo>
                  <a:cubicBezTo>
                    <a:pt x="1434" y="1558"/>
                    <a:pt x="1558" y="1614"/>
                    <a:pt x="1682" y="1659"/>
                  </a:cubicBezTo>
                  <a:cubicBezTo>
                    <a:pt x="1637" y="1535"/>
                    <a:pt x="1591" y="1422"/>
                    <a:pt x="1513" y="1310"/>
                  </a:cubicBezTo>
                  <a:cubicBezTo>
                    <a:pt x="1377" y="1073"/>
                    <a:pt x="1208" y="858"/>
                    <a:pt x="1016" y="666"/>
                  </a:cubicBezTo>
                  <a:cubicBezTo>
                    <a:pt x="824" y="463"/>
                    <a:pt x="598" y="305"/>
                    <a:pt x="362" y="159"/>
                  </a:cubicBezTo>
                  <a:cubicBezTo>
                    <a:pt x="249" y="91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6618161" y="2205813"/>
              <a:ext cx="69361" cy="38541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cubicBezTo>
                    <a:pt x="57" y="114"/>
                    <a:pt x="124" y="227"/>
                    <a:pt x="203" y="328"/>
                  </a:cubicBezTo>
                  <a:cubicBezTo>
                    <a:pt x="373" y="543"/>
                    <a:pt x="587" y="723"/>
                    <a:pt x="835" y="870"/>
                  </a:cubicBezTo>
                  <a:cubicBezTo>
                    <a:pt x="959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4" y="1115"/>
                    <a:pt x="2020" y="1107"/>
                  </a:cubicBezTo>
                  <a:cubicBezTo>
                    <a:pt x="1930" y="1005"/>
                    <a:pt x="1828" y="926"/>
                    <a:pt x="1715" y="859"/>
                  </a:cubicBezTo>
                  <a:cubicBezTo>
                    <a:pt x="1670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85" y="509"/>
                    <a:pt x="1072" y="452"/>
                  </a:cubicBezTo>
                  <a:cubicBezTo>
                    <a:pt x="948" y="373"/>
                    <a:pt x="835" y="317"/>
                    <a:pt x="711" y="260"/>
                  </a:cubicBezTo>
                  <a:cubicBezTo>
                    <a:pt x="598" y="215"/>
                    <a:pt x="474" y="148"/>
                    <a:pt x="373" y="114"/>
                  </a:cubicBezTo>
                  <a:cubicBezTo>
                    <a:pt x="249" y="57"/>
                    <a:pt x="124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6609649" y="2237971"/>
              <a:ext cx="72038" cy="28897"/>
            </a:xfrm>
            <a:custGeom>
              <a:avLst/>
              <a:gdLst/>
              <a:ahLst/>
              <a:cxnLst/>
              <a:rect l="l" t="t" r="r" b="b"/>
              <a:pathLst>
                <a:path w="2099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18" y="452"/>
                    <a:pt x="530" y="520"/>
                  </a:cubicBezTo>
                  <a:cubicBezTo>
                    <a:pt x="655" y="587"/>
                    <a:pt x="779" y="666"/>
                    <a:pt x="914" y="723"/>
                  </a:cubicBezTo>
                  <a:cubicBezTo>
                    <a:pt x="1129" y="797"/>
                    <a:pt x="1352" y="841"/>
                    <a:pt x="1582" y="841"/>
                  </a:cubicBezTo>
                  <a:cubicBezTo>
                    <a:pt x="1630" y="841"/>
                    <a:pt x="1678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32" y="362"/>
                    <a:pt x="1219" y="316"/>
                    <a:pt x="1095" y="283"/>
                  </a:cubicBezTo>
                  <a:cubicBezTo>
                    <a:pt x="970" y="226"/>
                    <a:pt x="846" y="181"/>
                    <a:pt x="722" y="147"/>
                  </a:cubicBezTo>
                  <a:cubicBezTo>
                    <a:pt x="598" y="113"/>
                    <a:pt x="474" y="80"/>
                    <a:pt x="372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6542245" y="2227915"/>
              <a:ext cx="47670" cy="20077"/>
            </a:xfrm>
            <a:custGeom>
              <a:avLst/>
              <a:gdLst/>
              <a:ahLst/>
              <a:cxnLst/>
              <a:rect l="l" t="t" r="r" b="b"/>
              <a:pathLst>
                <a:path w="1389" h="585" extrusionOk="0">
                  <a:moveTo>
                    <a:pt x="260" y="0"/>
                  </a:moveTo>
                  <a:cubicBezTo>
                    <a:pt x="170" y="11"/>
                    <a:pt x="91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89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37" y="124"/>
                    <a:pt x="768" y="79"/>
                  </a:cubicBezTo>
                  <a:cubicBezTo>
                    <a:pt x="610" y="23"/>
                    <a:pt x="441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6485308" y="2243393"/>
              <a:ext cx="106529" cy="47053"/>
            </a:xfrm>
            <a:custGeom>
              <a:avLst/>
              <a:gdLst/>
              <a:ahLst/>
              <a:cxnLst/>
              <a:rect l="l" t="t" r="r" b="b"/>
              <a:pathLst>
                <a:path w="3104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26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74" y="982"/>
                    <a:pt x="1377" y="1072"/>
                  </a:cubicBezTo>
                  <a:cubicBezTo>
                    <a:pt x="1569" y="1163"/>
                    <a:pt x="1772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48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07" y="1095"/>
                  </a:cubicBezTo>
                  <a:cubicBezTo>
                    <a:pt x="2461" y="1039"/>
                    <a:pt x="2303" y="960"/>
                    <a:pt x="2122" y="881"/>
                  </a:cubicBezTo>
                  <a:cubicBezTo>
                    <a:pt x="1953" y="813"/>
                    <a:pt x="1761" y="711"/>
                    <a:pt x="1581" y="632"/>
                  </a:cubicBezTo>
                  <a:cubicBezTo>
                    <a:pt x="1208" y="463"/>
                    <a:pt x="825" y="294"/>
                    <a:pt x="520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6332721" y="2255783"/>
              <a:ext cx="79828" cy="48837"/>
            </a:xfrm>
            <a:custGeom>
              <a:avLst/>
              <a:gdLst/>
              <a:ahLst/>
              <a:cxnLst/>
              <a:rect l="l" t="t" r="r" b="b"/>
              <a:pathLst>
                <a:path w="2326" h="1423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5"/>
                    <a:pt x="170" y="249"/>
                    <a:pt x="272" y="362"/>
                  </a:cubicBezTo>
                  <a:cubicBezTo>
                    <a:pt x="486" y="587"/>
                    <a:pt x="723" y="802"/>
                    <a:pt x="983" y="982"/>
                  </a:cubicBezTo>
                  <a:cubicBezTo>
                    <a:pt x="1276" y="1129"/>
                    <a:pt x="1569" y="1253"/>
                    <a:pt x="1885" y="1343"/>
                  </a:cubicBezTo>
                  <a:cubicBezTo>
                    <a:pt x="2032" y="1389"/>
                    <a:pt x="2179" y="1411"/>
                    <a:pt x="2325" y="1422"/>
                  </a:cubicBezTo>
                  <a:cubicBezTo>
                    <a:pt x="2235" y="1310"/>
                    <a:pt x="2134" y="1197"/>
                    <a:pt x="2021" y="1106"/>
                  </a:cubicBezTo>
                  <a:cubicBezTo>
                    <a:pt x="1784" y="903"/>
                    <a:pt x="1535" y="723"/>
                    <a:pt x="1265" y="587"/>
                  </a:cubicBezTo>
                  <a:cubicBezTo>
                    <a:pt x="994" y="407"/>
                    <a:pt x="723" y="249"/>
                    <a:pt x="430" y="136"/>
                  </a:cubicBezTo>
                  <a:cubicBezTo>
                    <a:pt x="294" y="68"/>
                    <a:pt x="148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6282786" y="2262372"/>
              <a:ext cx="103440" cy="56971"/>
            </a:xfrm>
            <a:custGeom>
              <a:avLst/>
              <a:gdLst/>
              <a:ahLst/>
              <a:cxnLst/>
              <a:rect l="l" t="t" r="r" b="b"/>
              <a:pathLst>
                <a:path w="3014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147"/>
                    <a:pt x="248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46" y="1197"/>
                    <a:pt x="1738" y="1298"/>
                    <a:pt x="1930" y="1377"/>
                  </a:cubicBezTo>
                  <a:cubicBezTo>
                    <a:pt x="2099" y="1467"/>
                    <a:pt x="2280" y="1524"/>
                    <a:pt x="2471" y="1569"/>
                  </a:cubicBezTo>
                  <a:cubicBezTo>
                    <a:pt x="2652" y="1614"/>
                    <a:pt x="2833" y="1637"/>
                    <a:pt x="3013" y="1659"/>
                  </a:cubicBezTo>
                  <a:cubicBezTo>
                    <a:pt x="2878" y="1535"/>
                    <a:pt x="2742" y="1411"/>
                    <a:pt x="2584" y="1309"/>
                  </a:cubicBezTo>
                  <a:cubicBezTo>
                    <a:pt x="2449" y="1219"/>
                    <a:pt x="2291" y="1129"/>
                    <a:pt x="2133" y="1005"/>
                  </a:cubicBezTo>
                  <a:cubicBezTo>
                    <a:pt x="1964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50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6435750" y="2284680"/>
              <a:ext cx="54637" cy="24196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4" y="0"/>
                  </a:moveTo>
                  <a:cubicBezTo>
                    <a:pt x="143" y="0"/>
                    <a:pt x="75" y="11"/>
                    <a:pt x="0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31" y="501"/>
                    <a:pt x="711" y="580"/>
                  </a:cubicBezTo>
                  <a:cubicBezTo>
                    <a:pt x="903" y="648"/>
                    <a:pt x="1095" y="693"/>
                    <a:pt x="1298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67" y="513"/>
                    <a:pt x="1388" y="445"/>
                  </a:cubicBezTo>
                  <a:cubicBezTo>
                    <a:pt x="1242" y="310"/>
                    <a:pt x="1061" y="208"/>
                    <a:pt x="881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6219637" y="2272428"/>
              <a:ext cx="86418" cy="52716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389" y="1197"/>
                    <a:pt x="1705" y="1344"/>
                    <a:pt x="2043" y="1445"/>
                  </a:cubicBezTo>
                  <a:cubicBezTo>
                    <a:pt x="2190" y="1490"/>
                    <a:pt x="2359" y="1524"/>
                    <a:pt x="2517" y="1535"/>
                  </a:cubicBezTo>
                  <a:cubicBezTo>
                    <a:pt x="2404" y="1411"/>
                    <a:pt x="2292" y="1298"/>
                    <a:pt x="2167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79" y="249"/>
                    <a:pt x="464" y="125"/>
                  </a:cubicBezTo>
                  <a:cubicBezTo>
                    <a:pt x="306" y="69"/>
                    <a:pt x="148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6126321" y="2248438"/>
              <a:ext cx="194045" cy="113874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08" y="1230"/>
                    <a:pt x="1366" y="1343"/>
                    <a:pt x="1524" y="1456"/>
                  </a:cubicBezTo>
                  <a:cubicBezTo>
                    <a:pt x="1840" y="1682"/>
                    <a:pt x="2189" y="1919"/>
                    <a:pt x="2539" y="2155"/>
                  </a:cubicBezTo>
                  <a:cubicBezTo>
                    <a:pt x="2912" y="2336"/>
                    <a:pt x="3284" y="2528"/>
                    <a:pt x="3645" y="2686"/>
                  </a:cubicBezTo>
                  <a:cubicBezTo>
                    <a:pt x="3814" y="2776"/>
                    <a:pt x="3984" y="2844"/>
                    <a:pt x="4164" y="2912"/>
                  </a:cubicBezTo>
                  <a:cubicBezTo>
                    <a:pt x="4333" y="2968"/>
                    <a:pt x="4503" y="3013"/>
                    <a:pt x="4649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51" y="2810"/>
                  </a:cubicBezTo>
                  <a:cubicBezTo>
                    <a:pt x="4616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498" y="2110"/>
                    <a:pt x="3137" y="1930"/>
                    <a:pt x="2788" y="1738"/>
                  </a:cubicBezTo>
                  <a:cubicBezTo>
                    <a:pt x="2438" y="1524"/>
                    <a:pt x="2099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51" y="734"/>
                    <a:pt x="1016" y="643"/>
                    <a:pt x="881" y="553"/>
                  </a:cubicBezTo>
                  <a:cubicBezTo>
                    <a:pt x="373" y="20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3646598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3804607" y="2288318"/>
              <a:ext cx="938000" cy="603792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3804607" y="2288318"/>
              <a:ext cx="424504" cy="333076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3829386" y="1922948"/>
              <a:ext cx="1020128" cy="964907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3670999" y="1789134"/>
              <a:ext cx="1193238" cy="674251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3829386" y="1922948"/>
              <a:ext cx="1020128" cy="64501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3670622" y="1787589"/>
              <a:ext cx="1193615" cy="602213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4356850" y="2633372"/>
              <a:ext cx="88717" cy="69361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4131848" y="2561334"/>
              <a:ext cx="246726" cy="123209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4360729" y="2399481"/>
              <a:ext cx="134809" cy="20489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4734061" y="2222493"/>
              <a:ext cx="19391" cy="302496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3997486" y="2297997"/>
              <a:ext cx="164221" cy="13831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4462213" y="2037748"/>
              <a:ext cx="79794" cy="32806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4747995" y="1944020"/>
              <a:ext cx="29858" cy="219614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4490115" y="2431261"/>
              <a:ext cx="39674" cy="35384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4601827" y="2487958"/>
              <a:ext cx="39640" cy="34903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4754791" y="2297859"/>
              <a:ext cx="38095" cy="37374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4609308" y="275232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4618643" y="2364474"/>
              <a:ext cx="49043" cy="35247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4268923" y="2514384"/>
              <a:ext cx="39537" cy="31609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4620565" y="2595620"/>
              <a:ext cx="39811" cy="30579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4362891" y="2314161"/>
              <a:ext cx="39777" cy="30373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4719407" y="2632102"/>
              <a:ext cx="38404" cy="37512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4556421" y="2639652"/>
              <a:ext cx="38027" cy="37649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4644418" y="2677816"/>
              <a:ext cx="55049" cy="32226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4673693" y="2771578"/>
              <a:ext cx="54878" cy="32398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3918756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4462350" y="2706816"/>
              <a:ext cx="49078" cy="35178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4394774" y="2598297"/>
              <a:ext cx="39228" cy="31952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4174851" y="2280665"/>
              <a:ext cx="47979" cy="35212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4522238" y="2579009"/>
              <a:ext cx="39777" cy="35109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4541114" y="2709871"/>
              <a:ext cx="39537" cy="34972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4608519" y="204876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4677125" y="2814856"/>
              <a:ext cx="48975" cy="34869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4708081" y="2528352"/>
              <a:ext cx="39296" cy="313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862491" y="1336007"/>
              <a:ext cx="887652" cy="1003757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96" y="12063"/>
                  </a:cubicBezTo>
                  <a:cubicBezTo>
                    <a:pt x="22332" y="14027"/>
                    <a:pt x="21384" y="15697"/>
                    <a:pt x="20639" y="17548"/>
                  </a:cubicBezTo>
                  <a:cubicBezTo>
                    <a:pt x="19951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17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80" y="29246"/>
                    <a:pt x="8288" y="29246"/>
                  </a:cubicBezTo>
                  <a:cubicBezTo>
                    <a:pt x="9903" y="29246"/>
                    <a:pt x="11556" y="28984"/>
                    <a:pt x="13192" y="28448"/>
                  </a:cubicBezTo>
                  <a:cubicBezTo>
                    <a:pt x="15223" y="27782"/>
                    <a:pt x="17581" y="26868"/>
                    <a:pt x="19330" y="25650"/>
                  </a:cubicBezTo>
                  <a:cubicBezTo>
                    <a:pt x="24408" y="22118"/>
                    <a:pt x="25695" y="17198"/>
                    <a:pt x="25796" y="11285"/>
                  </a:cubicBezTo>
                  <a:cubicBezTo>
                    <a:pt x="25864" y="7606"/>
                    <a:pt x="24623" y="3781"/>
                    <a:pt x="22174" y="870"/>
                  </a:cubicBezTo>
                  <a:cubicBezTo>
                    <a:pt x="21914" y="565"/>
                    <a:pt x="21655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631689" y="1213656"/>
              <a:ext cx="1056129" cy="1051496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3" y="0"/>
                  </a:moveTo>
                  <a:cubicBezTo>
                    <a:pt x="16365" y="0"/>
                    <a:pt x="13463" y="827"/>
                    <a:pt x="10934" y="2313"/>
                  </a:cubicBezTo>
                  <a:cubicBezTo>
                    <a:pt x="9129" y="3374"/>
                    <a:pt x="7402" y="4649"/>
                    <a:pt x="6082" y="6296"/>
                  </a:cubicBezTo>
                  <a:cubicBezTo>
                    <a:pt x="5055" y="7594"/>
                    <a:pt x="4096" y="8734"/>
                    <a:pt x="3464" y="10043"/>
                  </a:cubicBezTo>
                  <a:cubicBezTo>
                    <a:pt x="1230" y="14590"/>
                    <a:pt x="0" y="20909"/>
                    <a:pt x="2641" y="25547"/>
                  </a:cubicBezTo>
                  <a:cubicBezTo>
                    <a:pt x="3656" y="27364"/>
                    <a:pt x="5044" y="28933"/>
                    <a:pt x="6725" y="30162"/>
                  </a:cubicBezTo>
                  <a:cubicBezTo>
                    <a:pt x="8129" y="30488"/>
                    <a:pt x="9536" y="30638"/>
                    <a:pt x="10968" y="30638"/>
                  </a:cubicBezTo>
                  <a:cubicBezTo>
                    <a:pt x="12413" y="30638"/>
                    <a:pt x="13884" y="30485"/>
                    <a:pt x="15403" y="30208"/>
                  </a:cubicBezTo>
                  <a:cubicBezTo>
                    <a:pt x="17152" y="29858"/>
                    <a:pt x="18642" y="29418"/>
                    <a:pt x="20154" y="28425"/>
                  </a:cubicBezTo>
                  <a:cubicBezTo>
                    <a:pt x="21508" y="27454"/>
                    <a:pt x="23178" y="27127"/>
                    <a:pt x="24419" y="26032"/>
                  </a:cubicBezTo>
                  <a:cubicBezTo>
                    <a:pt x="25852" y="24735"/>
                    <a:pt x="26676" y="22862"/>
                    <a:pt x="27364" y="21113"/>
                  </a:cubicBezTo>
                  <a:cubicBezTo>
                    <a:pt x="28109" y="19262"/>
                    <a:pt x="29057" y="17592"/>
                    <a:pt x="29621" y="15628"/>
                  </a:cubicBezTo>
                  <a:cubicBezTo>
                    <a:pt x="30772" y="11792"/>
                    <a:pt x="30400" y="6985"/>
                    <a:pt x="28109" y="3566"/>
                  </a:cubicBezTo>
                  <a:cubicBezTo>
                    <a:pt x="25677" y="1104"/>
                    <a:pt x="22483" y="0"/>
                    <a:pt x="19203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691303" y="1252678"/>
              <a:ext cx="962813" cy="972114"/>
            </a:xfrm>
            <a:custGeom>
              <a:avLst/>
              <a:gdLst/>
              <a:ahLst/>
              <a:cxnLst/>
              <a:rect l="l" t="t" r="r" b="b"/>
              <a:pathLst>
                <a:path w="28054" h="28325" extrusionOk="0">
                  <a:moveTo>
                    <a:pt x="17685" y="1"/>
                  </a:moveTo>
                  <a:cubicBezTo>
                    <a:pt x="17609" y="1"/>
                    <a:pt x="17534" y="1"/>
                    <a:pt x="17457" y="3"/>
                  </a:cubicBezTo>
                  <a:cubicBezTo>
                    <a:pt x="10484" y="104"/>
                    <a:pt x="3318" y="5656"/>
                    <a:pt x="1186" y="12291"/>
                  </a:cubicBezTo>
                  <a:cubicBezTo>
                    <a:pt x="746" y="13747"/>
                    <a:pt x="91" y="15654"/>
                    <a:pt x="1" y="17267"/>
                  </a:cubicBezTo>
                  <a:cubicBezTo>
                    <a:pt x="12" y="18621"/>
                    <a:pt x="588" y="19987"/>
                    <a:pt x="915" y="21341"/>
                  </a:cubicBezTo>
                  <a:cubicBezTo>
                    <a:pt x="1569" y="24049"/>
                    <a:pt x="2483" y="25178"/>
                    <a:pt x="4605" y="26735"/>
                  </a:cubicBezTo>
                  <a:lnTo>
                    <a:pt x="5180" y="27152"/>
                  </a:lnTo>
                  <a:cubicBezTo>
                    <a:pt x="7290" y="27987"/>
                    <a:pt x="8938" y="28224"/>
                    <a:pt x="11195" y="28315"/>
                  </a:cubicBezTo>
                  <a:cubicBezTo>
                    <a:pt x="11320" y="28321"/>
                    <a:pt x="11445" y="28324"/>
                    <a:pt x="11569" y="28324"/>
                  </a:cubicBezTo>
                  <a:cubicBezTo>
                    <a:pt x="14924" y="28324"/>
                    <a:pt x="17595" y="26018"/>
                    <a:pt x="20403" y="24343"/>
                  </a:cubicBezTo>
                  <a:cubicBezTo>
                    <a:pt x="23810" y="22323"/>
                    <a:pt x="25040" y="18520"/>
                    <a:pt x="26417" y="15011"/>
                  </a:cubicBezTo>
                  <a:cubicBezTo>
                    <a:pt x="27196" y="13307"/>
                    <a:pt x="28053" y="11591"/>
                    <a:pt x="27771" y="9752"/>
                  </a:cubicBezTo>
                  <a:cubicBezTo>
                    <a:pt x="27523" y="8105"/>
                    <a:pt x="27004" y="6514"/>
                    <a:pt x="26225" y="5035"/>
                  </a:cubicBezTo>
                  <a:cubicBezTo>
                    <a:pt x="24400" y="1661"/>
                    <a:pt x="21457" y="1"/>
                    <a:pt x="17685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855112" y="1404063"/>
              <a:ext cx="622771" cy="679021"/>
            </a:xfrm>
            <a:custGeom>
              <a:avLst/>
              <a:gdLst/>
              <a:ahLst/>
              <a:cxnLst/>
              <a:rect l="l" t="t" r="r" b="b"/>
              <a:pathLst>
                <a:path w="18146" h="19785" extrusionOk="0">
                  <a:moveTo>
                    <a:pt x="11535" y="1"/>
                  </a:moveTo>
                  <a:cubicBezTo>
                    <a:pt x="10802" y="1"/>
                    <a:pt x="10072" y="196"/>
                    <a:pt x="8949" y="545"/>
                  </a:cubicBezTo>
                  <a:cubicBezTo>
                    <a:pt x="8216" y="805"/>
                    <a:pt x="7234" y="726"/>
                    <a:pt x="6523" y="1053"/>
                  </a:cubicBezTo>
                  <a:cubicBezTo>
                    <a:pt x="5654" y="1426"/>
                    <a:pt x="5259" y="2396"/>
                    <a:pt x="4650" y="3186"/>
                  </a:cubicBezTo>
                  <a:cubicBezTo>
                    <a:pt x="3612" y="4461"/>
                    <a:pt x="1254" y="5589"/>
                    <a:pt x="1129" y="7372"/>
                  </a:cubicBezTo>
                  <a:cubicBezTo>
                    <a:pt x="1028" y="8275"/>
                    <a:pt x="1197" y="8952"/>
                    <a:pt x="949" y="9877"/>
                  </a:cubicBezTo>
                  <a:cubicBezTo>
                    <a:pt x="734" y="10645"/>
                    <a:pt x="215" y="11491"/>
                    <a:pt x="182" y="12292"/>
                  </a:cubicBezTo>
                  <a:cubicBezTo>
                    <a:pt x="1" y="13849"/>
                    <a:pt x="1163" y="15395"/>
                    <a:pt x="1682" y="16862"/>
                  </a:cubicBezTo>
                  <a:cubicBezTo>
                    <a:pt x="2371" y="18690"/>
                    <a:pt x="5417" y="19458"/>
                    <a:pt x="7324" y="19785"/>
                  </a:cubicBezTo>
                  <a:lnTo>
                    <a:pt x="8374" y="18893"/>
                  </a:lnTo>
                  <a:cubicBezTo>
                    <a:pt x="8385" y="18912"/>
                    <a:pt x="8397" y="18921"/>
                    <a:pt x="8410" y="18921"/>
                  </a:cubicBezTo>
                  <a:cubicBezTo>
                    <a:pt x="8550" y="18921"/>
                    <a:pt x="8826" y="17972"/>
                    <a:pt x="9186" y="17663"/>
                  </a:cubicBezTo>
                  <a:cubicBezTo>
                    <a:pt x="9717" y="17223"/>
                    <a:pt x="10766" y="17280"/>
                    <a:pt x="11308" y="16919"/>
                  </a:cubicBezTo>
                  <a:cubicBezTo>
                    <a:pt x="12086" y="16490"/>
                    <a:pt x="12515" y="15666"/>
                    <a:pt x="13181" y="15113"/>
                  </a:cubicBezTo>
                  <a:cubicBezTo>
                    <a:pt x="13914" y="14538"/>
                    <a:pt x="14467" y="14165"/>
                    <a:pt x="15065" y="13375"/>
                  </a:cubicBezTo>
                  <a:cubicBezTo>
                    <a:pt x="15889" y="12473"/>
                    <a:pt x="16284" y="12134"/>
                    <a:pt x="16476" y="10972"/>
                  </a:cubicBezTo>
                  <a:cubicBezTo>
                    <a:pt x="16600" y="10464"/>
                    <a:pt x="16442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32" y="6481"/>
                  </a:cubicBezTo>
                  <a:cubicBezTo>
                    <a:pt x="18135" y="5319"/>
                    <a:pt x="18146" y="5082"/>
                    <a:pt x="17649" y="4010"/>
                  </a:cubicBezTo>
                  <a:cubicBezTo>
                    <a:pt x="17311" y="3220"/>
                    <a:pt x="16961" y="2114"/>
                    <a:pt x="16318" y="1471"/>
                  </a:cubicBezTo>
                  <a:cubicBezTo>
                    <a:pt x="15618" y="839"/>
                    <a:pt x="14907" y="861"/>
                    <a:pt x="14039" y="591"/>
                  </a:cubicBezTo>
                  <a:cubicBezTo>
                    <a:pt x="12960" y="185"/>
                    <a:pt x="12246" y="1"/>
                    <a:pt x="11535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77909" y="1546663"/>
              <a:ext cx="518953" cy="571565"/>
            </a:xfrm>
            <a:custGeom>
              <a:avLst/>
              <a:gdLst/>
              <a:ahLst/>
              <a:cxnLst/>
              <a:rect l="l" t="t" r="r" b="b"/>
              <a:pathLst>
                <a:path w="15121" h="16654" extrusionOk="0">
                  <a:moveTo>
                    <a:pt x="13837" y="0"/>
                  </a:moveTo>
                  <a:cubicBezTo>
                    <a:pt x="12889" y="0"/>
                    <a:pt x="11830" y="1238"/>
                    <a:pt x="11408" y="1931"/>
                  </a:cubicBezTo>
                  <a:lnTo>
                    <a:pt x="11408" y="1931"/>
                  </a:lnTo>
                  <a:cubicBezTo>
                    <a:pt x="11839" y="741"/>
                    <a:pt x="10890" y="83"/>
                    <a:pt x="9782" y="83"/>
                  </a:cubicBezTo>
                  <a:cubicBezTo>
                    <a:pt x="9671" y="83"/>
                    <a:pt x="9558" y="89"/>
                    <a:pt x="9445" y="103"/>
                  </a:cubicBezTo>
                  <a:cubicBezTo>
                    <a:pt x="8113" y="182"/>
                    <a:pt x="6658" y="1412"/>
                    <a:pt x="5665" y="2213"/>
                  </a:cubicBezTo>
                  <a:cubicBezTo>
                    <a:pt x="4085" y="3556"/>
                    <a:pt x="0" y="9390"/>
                    <a:pt x="3521" y="10766"/>
                  </a:cubicBezTo>
                  <a:cubicBezTo>
                    <a:pt x="2934" y="12256"/>
                    <a:pt x="790" y="15562"/>
                    <a:pt x="3329" y="16533"/>
                  </a:cubicBezTo>
                  <a:cubicBezTo>
                    <a:pt x="3562" y="16616"/>
                    <a:pt x="3803" y="16653"/>
                    <a:pt x="4049" y="16653"/>
                  </a:cubicBezTo>
                  <a:cubicBezTo>
                    <a:pt x="5906" y="16653"/>
                    <a:pt x="8029" y="14498"/>
                    <a:pt x="9185" y="13452"/>
                  </a:cubicBezTo>
                  <a:cubicBezTo>
                    <a:pt x="12582" y="10405"/>
                    <a:pt x="15121" y="6129"/>
                    <a:pt x="15031" y="1457"/>
                  </a:cubicBezTo>
                  <a:cubicBezTo>
                    <a:pt x="15065" y="1389"/>
                    <a:pt x="15076" y="1299"/>
                    <a:pt x="15042" y="1220"/>
                  </a:cubicBezTo>
                  <a:lnTo>
                    <a:pt x="14399" y="171"/>
                  </a:lnTo>
                  <a:cubicBezTo>
                    <a:pt x="14221" y="52"/>
                    <a:pt x="14031" y="0"/>
                    <a:pt x="13837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1505751" y="2008336"/>
              <a:ext cx="96062" cy="148743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cubicBezTo>
                    <a:pt x="0" y="0"/>
                    <a:pt x="57" y="68"/>
                    <a:pt x="170" y="169"/>
                  </a:cubicBezTo>
                  <a:lnTo>
                    <a:pt x="362" y="350"/>
                  </a:lnTo>
                  <a:cubicBezTo>
                    <a:pt x="452" y="418"/>
                    <a:pt x="531" y="497"/>
                    <a:pt x="599" y="587"/>
                  </a:cubicBezTo>
                  <a:cubicBezTo>
                    <a:pt x="678" y="677"/>
                    <a:pt x="757" y="767"/>
                    <a:pt x="858" y="869"/>
                  </a:cubicBezTo>
                  <a:cubicBezTo>
                    <a:pt x="948" y="959"/>
                    <a:pt x="1016" y="1095"/>
                    <a:pt x="1118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33" y="2968"/>
                    <a:pt x="2212" y="3092"/>
                    <a:pt x="2269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30" y="3995"/>
                    <a:pt x="2697" y="4130"/>
                  </a:cubicBezTo>
                  <a:cubicBezTo>
                    <a:pt x="2765" y="4254"/>
                    <a:pt x="2799" y="4333"/>
                    <a:pt x="2799" y="4333"/>
                  </a:cubicBezTo>
                  <a:cubicBezTo>
                    <a:pt x="2799" y="4333"/>
                    <a:pt x="2799" y="4243"/>
                    <a:pt x="2788" y="4096"/>
                  </a:cubicBezTo>
                  <a:cubicBezTo>
                    <a:pt x="2765" y="3893"/>
                    <a:pt x="2743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15" y="2505"/>
                    <a:pt x="2348" y="2347"/>
                    <a:pt x="2280" y="2200"/>
                  </a:cubicBezTo>
                  <a:lnTo>
                    <a:pt x="2043" y="1749"/>
                  </a:lnTo>
                  <a:lnTo>
                    <a:pt x="1761" y="1320"/>
                  </a:lnTo>
                  <a:cubicBezTo>
                    <a:pt x="1671" y="1185"/>
                    <a:pt x="1558" y="1061"/>
                    <a:pt x="1445" y="937"/>
                  </a:cubicBezTo>
                  <a:cubicBezTo>
                    <a:pt x="1343" y="824"/>
                    <a:pt x="1230" y="711"/>
                    <a:pt x="1106" y="609"/>
                  </a:cubicBezTo>
                  <a:cubicBezTo>
                    <a:pt x="993" y="519"/>
                    <a:pt x="869" y="440"/>
                    <a:pt x="768" y="361"/>
                  </a:cubicBezTo>
                  <a:cubicBezTo>
                    <a:pt x="678" y="293"/>
                    <a:pt x="576" y="226"/>
                    <a:pt x="463" y="192"/>
                  </a:cubicBezTo>
                  <a:lnTo>
                    <a:pt x="226" y="79"/>
                  </a:lnTo>
                  <a:cubicBezTo>
                    <a:pt x="91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601023" y="2053226"/>
              <a:ext cx="24813" cy="46915"/>
            </a:xfrm>
            <a:custGeom>
              <a:avLst/>
              <a:gdLst/>
              <a:ahLst/>
              <a:cxnLst/>
              <a:rect l="l" t="t" r="r" b="b"/>
              <a:pathLst>
                <a:path w="723" h="1367" extrusionOk="0">
                  <a:moveTo>
                    <a:pt x="12" y="1"/>
                  </a:moveTo>
                  <a:cubicBezTo>
                    <a:pt x="0" y="91"/>
                    <a:pt x="0" y="193"/>
                    <a:pt x="12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03" y="847"/>
                    <a:pt x="249" y="926"/>
                    <a:pt x="305" y="994"/>
                  </a:cubicBezTo>
                  <a:cubicBezTo>
                    <a:pt x="361" y="1062"/>
                    <a:pt x="407" y="1129"/>
                    <a:pt x="452" y="1186"/>
                  </a:cubicBezTo>
                  <a:cubicBezTo>
                    <a:pt x="519" y="1254"/>
                    <a:pt x="587" y="1310"/>
                    <a:pt x="655" y="1366"/>
                  </a:cubicBezTo>
                  <a:cubicBezTo>
                    <a:pt x="689" y="1276"/>
                    <a:pt x="711" y="1186"/>
                    <a:pt x="723" y="1096"/>
                  </a:cubicBezTo>
                  <a:cubicBezTo>
                    <a:pt x="723" y="904"/>
                    <a:pt x="689" y="723"/>
                    <a:pt x="598" y="554"/>
                  </a:cubicBezTo>
                  <a:cubicBezTo>
                    <a:pt x="519" y="385"/>
                    <a:pt x="395" y="249"/>
                    <a:pt x="249" y="136"/>
                  </a:cubicBezTo>
                  <a:cubicBezTo>
                    <a:pt x="181" y="80"/>
                    <a:pt x="102" y="35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1579710" y="1941309"/>
              <a:ext cx="53471" cy="96474"/>
            </a:xfrm>
            <a:custGeom>
              <a:avLst/>
              <a:gdLst/>
              <a:ahLst/>
              <a:cxnLst/>
              <a:rect l="l" t="t" r="r" b="b"/>
              <a:pathLst>
                <a:path w="1558" h="2811" extrusionOk="0">
                  <a:moveTo>
                    <a:pt x="1" y="1"/>
                  </a:move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94" y="712"/>
                  </a:cubicBezTo>
                  <a:cubicBezTo>
                    <a:pt x="339" y="791"/>
                    <a:pt x="362" y="870"/>
                    <a:pt x="407" y="960"/>
                  </a:cubicBezTo>
                  <a:cubicBezTo>
                    <a:pt x="475" y="1118"/>
                    <a:pt x="576" y="1287"/>
                    <a:pt x="667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32" y="2540"/>
                    <a:pt x="1434" y="2675"/>
                    <a:pt x="1558" y="2811"/>
                  </a:cubicBezTo>
                  <a:cubicBezTo>
                    <a:pt x="1547" y="2630"/>
                    <a:pt x="1524" y="2461"/>
                    <a:pt x="1490" y="2292"/>
                  </a:cubicBezTo>
                  <a:cubicBezTo>
                    <a:pt x="1400" y="1919"/>
                    <a:pt x="1265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42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1620002" y="1904518"/>
              <a:ext cx="41836" cy="79828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36"/>
                    <a:pt x="79" y="272"/>
                    <a:pt x="136" y="407"/>
                  </a:cubicBezTo>
                  <a:cubicBezTo>
                    <a:pt x="158" y="464"/>
                    <a:pt x="192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73" y="926"/>
                    <a:pt x="440" y="1062"/>
                    <a:pt x="519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19" y="2179"/>
                    <a:pt x="1219" y="2032"/>
                    <a:pt x="1208" y="1885"/>
                  </a:cubicBezTo>
                  <a:cubicBezTo>
                    <a:pt x="1208" y="1615"/>
                    <a:pt x="1072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76" y="441"/>
                    <a:pt x="474" y="328"/>
                    <a:pt x="350" y="238"/>
                  </a:cubicBezTo>
                  <a:cubicBezTo>
                    <a:pt x="249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631602" y="1806157"/>
              <a:ext cx="60060" cy="168134"/>
            </a:xfrm>
            <a:custGeom>
              <a:avLst/>
              <a:gdLst/>
              <a:ahLst/>
              <a:cxnLst/>
              <a:rect l="l" t="t" r="r" b="b"/>
              <a:pathLst>
                <a:path w="1750" h="4899" extrusionOk="0">
                  <a:moveTo>
                    <a:pt x="1" y="1"/>
                  </a:moveTo>
                  <a:cubicBezTo>
                    <a:pt x="57" y="260"/>
                    <a:pt x="136" y="531"/>
                    <a:pt x="227" y="791"/>
                  </a:cubicBezTo>
                  <a:cubicBezTo>
                    <a:pt x="272" y="903"/>
                    <a:pt x="317" y="1028"/>
                    <a:pt x="373" y="1163"/>
                  </a:cubicBezTo>
                  <a:cubicBezTo>
                    <a:pt x="430" y="1298"/>
                    <a:pt x="452" y="1434"/>
                    <a:pt x="509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15" y="2777"/>
                    <a:pt x="1005" y="3081"/>
                    <a:pt x="1118" y="3363"/>
                  </a:cubicBezTo>
                  <a:cubicBezTo>
                    <a:pt x="1220" y="3657"/>
                    <a:pt x="1321" y="3916"/>
                    <a:pt x="1411" y="4142"/>
                  </a:cubicBezTo>
                  <a:cubicBezTo>
                    <a:pt x="1502" y="4402"/>
                    <a:pt x="1614" y="4650"/>
                    <a:pt x="1750" y="4898"/>
                  </a:cubicBezTo>
                  <a:cubicBezTo>
                    <a:pt x="1739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56" y="2946"/>
                    <a:pt x="1355" y="2630"/>
                    <a:pt x="1265" y="2314"/>
                  </a:cubicBezTo>
                  <a:cubicBezTo>
                    <a:pt x="1141" y="1998"/>
                    <a:pt x="1016" y="1682"/>
                    <a:pt x="892" y="1400"/>
                  </a:cubicBezTo>
                  <a:cubicBezTo>
                    <a:pt x="836" y="1265"/>
                    <a:pt x="768" y="1129"/>
                    <a:pt x="689" y="1005"/>
                  </a:cubicBezTo>
                  <a:cubicBezTo>
                    <a:pt x="621" y="881"/>
                    <a:pt x="554" y="768"/>
                    <a:pt x="486" y="666"/>
                  </a:cubicBezTo>
                  <a:cubicBezTo>
                    <a:pt x="339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680405" y="1804990"/>
              <a:ext cx="41493" cy="180523"/>
            </a:xfrm>
            <a:custGeom>
              <a:avLst/>
              <a:gdLst/>
              <a:ahLst/>
              <a:cxnLst/>
              <a:rect l="l" t="t" r="r" b="b"/>
              <a:pathLst>
                <a:path w="1209" h="5260" extrusionOk="0">
                  <a:moveTo>
                    <a:pt x="1" y="1"/>
                  </a:moveTo>
                  <a:cubicBezTo>
                    <a:pt x="1" y="1"/>
                    <a:pt x="23" y="91"/>
                    <a:pt x="57" y="238"/>
                  </a:cubicBezTo>
                  <a:cubicBezTo>
                    <a:pt x="91" y="385"/>
                    <a:pt x="181" y="576"/>
                    <a:pt x="226" y="825"/>
                  </a:cubicBezTo>
                  <a:cubicBezTo>
                    <a:pt x="260" y="949"/>
                    <a:pt x="294" y="1084"/>
                    <a:pt x="339" y="1208"/>
                  </a:cubicBezTo>
                  <a:cubicBezTo>
                    <a:pt x="373" y="1344"/>
                    <a:pt x="396" y="1513"/>
                    <a:pt x="441" y="1648"/>
                  </a:cubicBezTo>
                  <a:cubicBezTo>
                    <a:pt x="520" y="1953"/>
                    <a:pt x="565" y="2280"/>
                    <a:pt x="633" y="2596"/>
                  </a:cubicBezTo>
                  <a:cubicBezTo>
                    <a:pt x="678" y="2923"/>
                    <a:pt x="745" y="3251"/>
                    <a:pt x="779" y="3567"/>
                  </a:cubicBezTo>
                  <a:cubicBezTo>
                    <a:pt x="791" y="3713"/>
                    <a:pt x="824" y="3860"/>
                    <a:pt x="836" y="4007"/>
                  </a:cubicBezTo>
                  <a:cubicBezTo>
                    <a:pt x="847" y="4153"/>
                    <a:pt x="858" y="4289"/>
                    <a:pt x="870" y="4413"/>
                  </a:cubicBezTo>
                  <a:cubicBezTo>
                    <a:pt x="903" y="4661"/>
                    <a:pt x="903" y="4876"/>
                    <a:pt x="926" y="5022"/>
                  </a:cubicBezTo>
                  <a:cubicBezTo>
                    <a:pt x="937" y="5169"/>
                    <a:pt x="949" y="5259"/>
                    <a:pt x="949" y="5259"/>
                  </a:cubicBezTo>
                  <a:cubicBezTo>
                    <a:pt x="949" y="5259"/>
                    <a:pt x="982" y="5169"/>
                    <a:pt x="1016" y="5034"/>
                  </a:cubicBezTo>
                  <a:cubicBezTo>
                    <a:pt x="1084" y="4830"/>
                    <a:pt x="1118" y="4627"/>
                    <a:pt x="1152" y="4413"/>
                  </a:cubicBezTo>
                  <a:cubicBezTo>
                    <a:pt x="1197" y="4120"/>
                    <a:pt x="1208" y="3826"/>
                    <a:pt x="1197" y="3533"/>
                  </a:cubicBezTo>
                  <a:cubicBezTo>
                    <a:pt x="1208" y="3364"/>
                    <a:pt x="1197" y="3194"/>
                    <a:pt x="1174" y="3036"/>
                  </a:cubicBezTo>
                  <a:cubicBezTo>
                    <a:pt x="1152" y="2856"/>
                    <a:pt x="1152" y="2686"/>
                    <a:pt x="1106" y="2517"/>
                  </a:cubicBezTo>
                  <a:cubicBezTo>
                    <a:pt x="1073" y="2348"/>
                    <a:pt x="1028" y="2179"/>
                    <a:pt x="994" y="2009"/>
                  </a:cubicBezTo>
                  <a:cubicBezTo>
                    <a:pt x="960" y="1851"/>
                    <a:pt x="903" y="1682"/>
                    <a:pt x="847" y="1535"/>
                  </a:cubicBezTo>
                  <a:cubicBezTo>
                    <a:pt x="745" y="1242"/>
                    <a:pt x="633" y="971"/>
                    <a:pt x="486" y="712"/>
                  </a:cubicBezTo>
                  <a:cubicBezTo>
                    <a:pt x="384" y="531"/>
                    <a:pt x="271" y="351"/>
                    <a:pt x="147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681195" y="1706629"/>
              <a:ext cx="36414" cy="114286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45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81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3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9" y="1140"/>
                    <a:pt x="598" y="949"/>
                  </a:cubicBezTo>
                  <a:cubicBezTo>
                    <a:pt x="531" y="779"/>
                    <a:pt x="440" y="610"/>
                    <a:pt x="339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685073" y="1632291"/>
              <a:ext cx="63526" cy="208769"/>
            </a:xfrm>
            <a:custGeom>
              <a:avLst/>
              <a:gdLst/>
              <a:ahLst/>
              <a:cxnLst/>
              <a:rect l="l" t="t" r="r" b="b"/>
              <a:pathLst>
                <a:path w="1851" h="6083" extrusionOk="0">
                  <a:moveTo>
                    <a:pt x="0" y="0"/>
                  </a:moveTo>
                  <a:lnTo>
                    <a:pt x="102" y="260"/>
                  </a:lnTo>
                  <a:cubicBezTo>
                    <a:pt x="169" y="429"/>
                    <a:pt x="305" y="643"/>
                    <a:pt x="395" y="925"/>
                  </a:cubicBezTo>
                  <a:cubicBezTo>
                    <a:pt x="440" y="1072"/>
                    <a:pt x="508" y="1219"/>
                    <a:pt x="564" y="1365"/>
                  </a:cubicBezTo>
                  <a:cubicBezTo>
                    <a:pt x="632" y="1523"/>
                    <a:pt x="677" y="1704"/>
                    <a:pt x="734" y="1873"/>
                  </a:cubicBezTo>
                  <a:cubicBezTo>
                    <a:pt x="869" y="2223"/>
                    <a:pt x="959" y="2607"/>
                    <a:pt x="1072" y="2979"/>
                  </a:cubicBezTo>
                  <a:cubicBezTo>
                    <a:pt x="1174" y="3363"/>
                    <a:pt x="1264" y="3746"/>
                    <a:pt x="1354" y="4108"/>
                  </a:cubicBezTo>
                  <a:cubicBezTo>
                    <a:pt x="1444" y="4469"/>
                    <a:pt x="1501" y="4830"/>
                    <a:pt x="1569" y="5112"/>
                  </a:cubicBezTo>
                  <a:cubicBezTo>
                    <a:pt x="1648" y="5394"/>
                    <a:pt x="1681" y="5642"/>
                    <a:pt x="1727" y="5811"/>
                  </a:cubicBezTo>
                  <a:cubicBezTo>
                    <a:pt x="1760" y="5981"/>
                    <a:pt x="1794" y="6082"/>
                    <a:pt x="1794" y="6082"/>
                  </a:cubicBezTo>
                  <a:cubicBezTo>
                    <a:pt x="1794" y="6082"/>
                    <a:pt x="1806" y="5981"/>
                    <a:pt x="1817" y="5800"/>
                  </a:cubicBezTo>
                  <a:cubicBezTo>
                    <a:pt x="1839" y="5552"/>
                    <a:pt x="1851" y="5315"/>
                    <a:pt x="1851" y="5067"/>
                  </a:cubicBezTo>
                  <a:cubicBezTo>
                    <a:pt x="1851" y="4717"/>
                    <a:pt x="1817" y="4367"/>
                    <a:pt x="1772" y="4029"/>
                  </a:cubicBezTo>
                  <a:cubicBezTo>
                    <a:pt x="1749" y="3825"/>
                    <a:pt x="1715" y="3634"/>
                    <a:pt x="1670" y="3442"/>
                  </a:cubicBezTo>
                  <a:cubicBezTo>
                    <a:pt x="1636" y="3250"/>
                    <a:pt x="1591" y="3047"/>
                    <a:pt x="1546" y="2844"/>
                  </a:cubicBezTo>
                  <a:lnTo>
                    <a:pt x="1354" y="2268"/>
                  </a:lnTo>
                  <a:cubicBezTo>
                    <a:pt x="1298" y="2076"/>
                    <a:pt x="1219" y="1896"/>
                    <a:pt x="1140" y="1715"/>
                  </a:cubicBezTo>
                  <a:cubicBezTo>
                    <a:pt x="1004" y="1388"/>
                    <a:pt x="835" y="1072"/>
                    <a:pt x="632" y="779"/>
                  </a:cubicBezTo>
                  <a:cubicBezTo>
                    <a:pt x="508" y="576"/>
                    <a:pt x="350" y="384"/>
                    <a:pt x="192" y="2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642070" y="1500606"/>
              <a:ext cx="83295" cy="140609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226"/>
                    <a:pt x="226" y="452"/>
                    <a:pt x="362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77" y="2314"/>
                    <a:pt x="1524" y="2551"/>
                    <a:pt x="1671" y="2799"/>
                  </a:cubicBezTo>
                  <a:cubicBezTo>
                    <a:pt x="1727" y="2912"/>
                    <a:pt x="1817" y="3025"/>
                    <a:pt x="1874" y="3137"/>
                  </a:cubicBezTo>
                  <a:cubicBezTo>
                    <a:pt x="1930" y="3250"/>
                    <a:pt x="1998" y="3352"/>
                    <a:pt x="2054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93" y="3702"/>
                    <a:pt x="2359" y="3521"/>
                    <a:pt x="2302" y="3341"/>
                  </a:cubicBezTo>
                  <a:cubicBezTo>
                    <a:pt x="2246" y="3092"/>
                    <a:pt x="2156" y="2844"/>
                    <a:pt x="2043" y="2596"/>
                  </a:cubicBezTo>
                  <a:cubicBezTo>
                    <a:pt x="1987" y="2460"/>
                    <a:pt x="1930" y="2325"/>
                    <a:pt x="1851" y="2201"/>
                  </a:cubicBezTo>
                  <a:cubicBezTo>
                    <a:pt x="1783" y="2065"/>
                    <a:pt x="1716" y="1930"/>
                    <a:pt x="1625" y="1806"/>
                  </a:cubicBezTo>
                  <a:cubicBezTo>
                    <a:pt x="1546" y="1682"/>
                    <a:pt x="1456" y="1558"/>
                    <a:pt x="1366" y="1422"/>
                  </a:cubicBezTo>
                  <a:cubicBezTo>
                    <a:pt x="1287" y="1298"/>
                    <a:pt x="1185" y="1185"/>
                    <a:pt x="1106" y="1072"/>
                  </a:cubicBezTo>
                  <a:cubicBezTo>
                    <a:pt x="937" y="869"/>
                    <a:pt x="768" y="678"/>
                    <a:pt x="576" y="497"/>
                  </a:cubicBezTo>
                  <a:cubicBezTo>
                    <a:pt x="395" y="316"/>
                    <a:pt x="204" y="147"/>
                    <a:pt x="1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679238" y="1485882"/>
              <a:ext cx="26770" cy="40326"/>
            </a:xfrm>
            <a:custGeom>
              <a:avLst/>
              <a:gdLst/>
              <a:ahLst/>
              <a:cxnLst/>
              <a:rect l="l" t="t" r="r" b="b"/>
              <a:pathLst>
                <a:path w="780" h="1175" extrusionOk="0">
                  <a:moveTo>
                    <a:pt x="12" y="1"/>
                  </a:moveTo>
                  <a:cubicBezTo>
                    <a:pt x="1" y="91"/>
                    <a:pt x="1" y="170"/>
                    <a:pt x="12" y="260"/>
                  </a:cubicBezTo>
                  <a:cubicBezTo>
                    <a:pt x="35" y="418"/>
                    <a:pt x="102" y="576"/>
                    <a:pt x="193" y="723"/>
                  </a:cubicBezTo>
                  <a:cubicBezTo>
                    <a:pt x="283" y="858"/>
                    <a:pt x="396" y="971"/>
                    <a:pt x="531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79" y="1084"/>
                    <a:pt x="779" y="994"/>
                    <a:pt x="768" y="915"/>
                  </a:cubicBezTo>
                  <a:cubicBezTo>
                    <a:pt x="712" y="576"/>
                    <a:pt x="531" y="283"/>
                    <a:pt x="249" y="114"/>
                  </a:cubicBezTo>
                  <a:cubicBezTo>
                    <a:pt x="170" y="57"/>
                    <a:pt x="91" y="23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483683" y="2062939"/>
              <a:ext cx="61982" cy="77460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400" y="2009"/>
                  </a:cubicBezTo>
                  <a:cubicBezTo>
                    <a:pt x="1535" y="2110"/>
                    <a:pt x="1670" y="2189"/>
                    <a:pt x="1806" y="2257"/>
                  </a:cubicBezTo>
                  <a:cubicBezTo>
                    <a:pt x="1761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7" y="756"/>
                    <a:pt x="621" y="508"/>
                    <a:pt x="373" y="282"/>
                  </a:cubicBezTo>
                  <a:cubicBezTo>
                    <a:pt x="260" y="181"/>
                    <a:pt x="124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453069" y="2116753"/>
              <a:ext cx="57349" cy="56971"/>
            </a:xfrm>
            <a:custGeom>
              <a:avLst/>
              <a:gdLst/>
              <a:ahLst/>
              <a:cxnLst/>
              <a:rect l="l" t="t" r="r" b="b"/>
              <a:pathLst>
                <a:path w="1671" h="1660" extrusionOk="0">
                  <a:moveTo>
                    <a:pt x="1" y="1"/>
                  </a:moveTo>
                  <a:cubicBezTo>
                    <a:pt x="35" y="125"/>
                    <a:pt x="91" y="238"/>
                    <a:pt x="159" y="350"/>
                  </a:cubicBezTo>
                  <a:cubicBezTo>
                    <a:pt x="441" y="824"/>
                    <a:pt x="836" y="1219"/>
                    <a:pt x="1310" y="1490"/>
                  </a:cubicBezTo>
                  <a:cubicBezTo>
                    <a:pt x="1423" y="1558"/>
                    <a:pt x="1547" y="1614"/>
                    <a:pt x="1671" y="1659"/>
                  </a:cubicBezTo>
                  <a:cubicBezTo>
                    <a:pt x="1637" y="1535"/>
                    <a:pt x="1581" y="1422"/>
                    <a:pt x="1513" y="1310"/>
                  </a:cubicBezTo>
                  <a:cubicBezTo>
                    <a:pt x="1366" y="1073"/>
                    <a:pt x="1197" y="858"/>
                    <a:pt x="1005" y="666"/>
                  </a:cubicBezTo>
                  <a:cubicBezTo>
                    <a:pt x="813" y="463"/>
                    <a:pt x="599" y="305"/>
                    <a:pt x="362" y="159"/>
                  </a:cubicBezTo>
                  <a:cubicBezTo>
                    <a:pt x="249" y="91"/>
                    <a:pt x="125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411645" y="2205813"/>
              <a:ext cx="69361" cy="38541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14"/>
                    <a:pt x="125" y="227"/>
                    <a:pt x="204" y="328"/>
                  </a:cubicBezTo>
                  <a:cubicBezTo>
                    <a:pt x="384" y="543"/>
                    <a:pt x="598" y="723"/>
                    <a:pt x="835" y="870"/>
                  </a:cubicBezTo>
                  <a:cubicBezTo>
                    <a:pt x="971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5" y="1115"/>
                    <a:pt x="2020" y="1107"/>
                  </a:cubicBezTo>
                  <a:cubicBezTo>
                    <a:pt x="1930" y="1005"/>
                    <a:pt x="1828" y="926"/>
                    <a:pt x="1727" y="859"/>
                  </a:cubicBezTo>
                  <a:cubicBezTo>
                    <a:pt x="1682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97" y="509"/>
                    <a:pt x="1072" y="452"/>
                  </a:cubicBezTo>
                  <a:cubicBezTo>
                    <a:pt x="960" y="373"/>
                    <a:pt x="835" y="317"/>
                    <a:pt x="711" y="260"/>
                  </a:cubicBezTo>
                  <a:cubicBezTo>
                    <a:pt x="598" y="215"/>
                    <a:pt x="486" y="148"/>
                    <a:pt x="373" y="114"/>
                  </a:cubicBezTo>
                  <a:cubicBezTo>
                    <a:pt x="260" y="57"/>
                    <a:pt x="136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1403134" y="2237971"/>
              <a:ext cx="72072" cy="28897"/>
            </a:xfrm>
            <a:custGeom>
              <a:avLst/>
              <a:gdLst/>
              <a:ahLst/>
              <a:cxnLst/>
              <a:rect l="l" t="t" r="r" b="b"/>
              <a:pathLst>
                <a:path w="2100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29" y="452"/>
                    <a:pt x="531" y="520"/>
                  </a:cubicBezTo>
                  <a:cubicBezTo>
                    <a:pt x="655" y="587"/>
                    <a:pt x="790" y="666"/>
                    <a:pt x="914" y="723"/>
                  </a:cubicBezTo>
                  <a:cubicBezTo>
                    <a:pt x="1129" y="797"/>
                    <a:pt x="1360" y="841"/>
                    <a:pt x="1586" y="841"/>
                  </a:cubicBezTo>
                  <a:cubicBezTo>
                    <a:pt x="1633" y="841"/>
                    <a:pt x="1680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43" y="362"/>
                    <a:pt x="1219" y="316"/>
                    <a:pt x="1095" y="283"/>
                  </a:cubicBezTo>
                  <a:cubicBezTo>
                    <a:pt x="971" y="226"/>
                    <a:pt x="846" y="181"/>
                    <a:pt x="722" y="147"/>
                  </a:cubicBezTo>
                  <a:cubicBezTo>
                    <a:pt x="598" y="113"/>
                    <a:pt x="485" y="80"/>
                    <a:pt x="373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1335729" y="2227915"/>
              <a:ext cx="47293" cy="20077"/>
            </a:xfrm>
            <a:custGeom>
              <a:avLst/>
              <a:gdLst/>
              <a:ahLst/>
              <a:cxnLst/>
              <a:rect l="l" t="t" r="r" b="b"/>
              <a:pathLst>
                <a:path w="1378" h="585" extrusionOk="0">
                  <a:moveTo>
                    <a:pt x="260" y="0"/>
                  </a:moveTo>
                  <a:cubicBezTo>
                    <a:pt x="170" y="11"/>
                    <a:pt x="80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77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26" y="124"/>
                    <a:pt x="768" y="79"/>
                  </a:cubicBezTo>
                  <a:cubicBezTo>
                    <a:pt x="610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1278793" y="2243393"/>
              <a:ext cx="106564" cy="47053"/>
            </a:xfrm>
            <a:custGeom>
              <a:avLst/>
              <a:gdLst/>
              <a:ahLst/>
              <a:cxnLst/>
              <a:rect l="l" t="t" r="r" b="b"/>
              <a:pathLst>
                <a:path w="3105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38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86" y="982"/>
                    <a:pt x="1378" y="1072"/>
                  </a:cubicBezTo>
                  <a:cubicBezTo>
                    <a:pt x="1581" y="1163"/>
                    <a:pt x="1784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59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19" y="1095"/>
                  </a:cubicBezTo>
                  <a:cubicBezTo>
                    <a:pt x="2472" y="1039"/>
                    <a:pt x="2303" y="960"/>
                    <a:pt x="2134" y="881"/>
                  </a:cubicBezTo>
                  <a:cubicBezTo>
                    <a:pt x="1953" y="813"/>
                    <a:pt x="1773" y="711"/>
                    <a:pt x="1581" y="632"/>
                  </a:cubicBezTo>
                  <a:cubicBezTo>
                    <a:pt x="1208" y="463"/>
                    <a:pt x="825" y="294"/>
                    <a:pt x="531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1126618" y="2255783"/>
              <a:ext cx="79794" cy="48837"/>
            </a:xfrm>
            <a:custGeom>
              <a:avLst/>
              <a:gdLst/>
              <a:ahLst/>
              <a:cxnLst/>
              <a:rect l="l" t="t" r="r" b="b"/>
              <a:pathLst>
                <a:path w="2325" h="1423" extrusionOk="0">
                  <a:moveTo>
                    <a:pt x="0" y="1"/>
                  </a:moveTo>
                  <a:cubicBezTo>
                    <a:pt x="68" y="125"/>
                    <a:pt x="158" y="249"/>
                    <a:pt x="260" y="362"/>
                  </a:cubicBezTo>
                  <a:cubicBezTo>
                    <a:pt x="474" y="587"/>
                    <a:pt x="711" y="802"/>
                    <a:pt x="971" y="982"/>
                  </a:cubicBezTo>
                  <a:cubicBezTo>
                    <a:pt x="1264" y="1129"/>
                    <a:pt x="1569" y="1253"/>
                    <a:pt x="1885" y="1343"/>
                  </a:cubicBezTo>
                  <a:cubicBezTo>
                    <a:pt x="2020" y="1389"/>
                    <a:pt x="2167" y="1411"/>
                    <a:pt x="2325" y="1422"/>
                  </a:cubicBezTo>
                  <a:cubicBezTo>
                    <a:pt x="2223" y="1310"/>
                    <a:pt x="2122" y="1197"/>
                    <a:pt x="2009" y="1106"/>
                  </a:cubicBezTo>
                  <a:cubicBezTo>
                    <a:pt x="1772" y="903"/>
                    <a:pt x="1524" y="723"/>
                    <a:pt x="1253" y="587"/>
                  </a:cubicBezTo>
                  <a:cubicBezTo>
                    <a:pt x="993" y="407"/>
                    <a:pt x="711" y="249"/>
                    <a:pt x="418" y="136"/>
                  </a:cubicBezTo>
                  <a:cubicBezTo>
                    <a:pt x="282" y="68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1076270" y="2262372"/>
              <a:ext cx="103818" cy="56971"/>
            </a:xfrm>
            <a:custGeom>
              <a:avLst/>
              <a:gdLst/>
              <a:ahLst/>
              <a:cxnLst/>
              <a:rect l="l" t="t" r="r" b="b"/>
              <a:pathLst>
                <a:path w="3025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147"/>
                    <a:pt x="249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57" y="1197"/>
                    <a:pt x="1749" y="1298"/>
                    <a:pt x="1930" y="1377"/>
                  </a:cubicBezTo>
                  <a:cubicBezTo>
                    <a:pt x="2110" y="1467"/>
                    <a:pt x="2291" y="1524"/>
                    <a:pt x="2472" y="1569"/>
                  </a:cubicBezTo>
                  <a:cubicBezTo>
                    <a:pt x="2652" y="1614"/>
                    <a:pt x="2833" y="1637"/>
                    <a:pt x="3024" y="1659"/>
                  </a:cubicBezTo>
                  <a:cubicBezTo>
                    <a:pt x="2889" y="1535"/>
                    <a:pt x="2742" y="1411"/>
                    <a:pt x="2584" y="1309"/>
                  </a:cubicBezTo>
                  <a:cubicBezTo>
                    <a:pt x="2449" y="1219"/>
                    <a:pt x="2302" y="1129"/>
                    <a:pt x="2133" y="1005"/>
                  </a:cubicBezTo>
                  <a:cubicBezTo>
                    <a:pt x="1975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61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1229234" y="2284680"/>
              <a:ext cx="54637" cy="24196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3" y="0"/>
                  </a:moveTo>
                  <a:cubicBezTo>
                    <a:pt x="139" y="0"/>
                    <a:pt x="67" y="11"/>
                    <a:pt x="1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20" y="501"/>
                    <a:pt x="711" y="580"/>
                  </a:cubicBezTo>
                  <a:cubicBezTo>
                    <a:pt x="892" y="648"/>
                    <a:pt x="1095" y="693"/>
                    <a:pt x="1287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56" y="513"/>
                    <a:pt x="1388" y="445"/>
                  </a:cubicBezTo>
                  <a:cubicBezTo>
                    <a:pt x="1231" y="310"/>
                    <a:pt x="1061" y="208"/>
                    <a:pt x="869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3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1013121" y="2272428"/>
              <a:ext cx="86418" cy="52716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400" y="1197"/>
                    <a:pt x="1716" y="1344"/>
                    <a:pt x="2043" y="1445"/>
                  </a:cubicBezTo>
                  <a:cubicBezTo>
                    <a:pt x="2201" y="1490"/>
                    <a:pt x="2359" y="1524"/>
                    <a:pt x="2517" y="1535"/>
                  </a:cubicBezTo>
                  <a:cubicBezTo>
                    <a:pt x="2416" y="1411"/>
                    <a:pt x="2303" y="1298"/>
                    <a:pt x="2179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80" y="249"/>
                    <a:pt x="464" y="125"/>
                  </a:cubicBezTo>
                  <a:cubicBezTo>
                    <a:pt x="306" y="69"/>
                    <a:pt x="159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919805" y="2248438"/>
              <a:ext cx="194045" cy="113874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19" y="1230"/>
                    <a:pt x="1366" y="1343"/>
                    <a:pt x="1524" y="1456"/>
                  </a:cubicBezTo>
                  <a:cubicBezTo>
                    <a:pt x="1840" y="1682"/>
                    <a:pt x="2190" y="1919"/>
                    <a:pt x="2539" y="2155"/>
                  </a:cubicBezTo>
                  <a:cubicBezTo>
                    <a:pt x="2923" y="2336"/>
                    <a:pt x="3295" y="2528"/>
                    <a:pt x="3645" y="2686"/>
                  </a:cubicBezTo>
                  <a:cubicBezTo>
                    <a:pt x="3815" y="2776"/>
                    <a:pt x="3995" y="2844"/>
                    <a:pt x="4164" y="2912"/>
                  </a:cubicBezTo>
                  <a:cubicBezTo>
                    <a:pt x="4334" y="2968"/>
                    <a:pt x="4503" y="3013"/>
                    <a:pt x="4650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62" y="2810"/>
                  </a:cubicBezTo>
                  <a:cubicBezTo>
                    <a:pt x="4627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510" y="2110"/>
                    <a:pt x="3149" y="1930"/>
                    <a:pt x="2788" y="1738"/>
                  </a:cubicBezTo>
                  <a:cubicBezTo>
                    <a:pt x="2449" y="1524"/>
                    <a:pt x="2111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63" y="734"/>
                    <a:pt x="1016" y="643"/>
                    <a:pt x="892" y="553"/>
                  </a:cubicBezTo>
                  <a:cubicBezTo>
                    <a:pt x="373" y="2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1798157" y="3111278"/>
              <a:ext cx="792758" cy="596859"/>
            </a:xfrm>
            <a:custGeom>
              <a:avLst/>
              <a:gdLst/>
              <a:ahLst/>
              <a:cxnLst/>
              <a:rect l="l" t="t" r="r" b="b"/>
              <a:pathLst>
                <a:path w="23099" h="173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546" y="79"/>
                    <a:pt x="1467" y="158"/>
                    <a:pt x="1388" y="237"/>
                  </a:cubicBezTo>
                  <a:cubicBezTo>
                    <a:pt x="79" y="1648"/>
                    <a:pt x="0" y="5981"/>
                    <a:pt x="576" y="8463"/>
                  </a:cubicBezTo>
                  <a:cubicBezTo>
                    <a:pt x="1467" y="12481"/>
                    <a:pt x="5766" y="16520"/>
                    <a:pt x="10099" y="17242"/>
                  </a:cubicBezTo>
                  <a:cubicBezTo>
                    <a:pt x="10690" y="17341"/>
                    <a:pt x="11295" y="17391"/>
                    <a:pt x="11905" y="17391"/>
                  </a:cubicBezTo>
                  <a:cubicBezTo>
                    <a:pt x="16163" y="17391"/>
                    <a:pt x="20710" y="14994"/>
                    <a:pt x="23099" y="10404"/>
                  </a:cubicBezTo>
                  <a:lnTo>
                    <a:pt x="23099" y="10404"/>
                  </a:lnTo>
                  <a:cubicBezTo>
                    <a:pt x="22930" y="10619"/>
                    <a:pt x="22704" y="10799"/>
                    <a:pt x="22467" y="10935"/>
                  </a:cubicBezTo>
                  <a:cubicBezTo>
                    <a:pt x="20985" y="11789"/>
                    <a:pt x="19359" y="12079"/>
                    <a:pt x="17695" y="12079"/>
                  </a:cubicBezTo>
                  <a:cubicBezTo>
                    <a:pt x="15974" y="12079"/>
                    <a:pt x="14212" y="11769"/>
                    <a:pt x="12526" y="11454"/>
                  </a:cubicBezTo>
                  <a:cubicBezTo>
                    <a:pt x="10303" y="11093"/>
                    <a:pt x="7820" y="9727"/>
                    <a:pt x="5924" y="8509"/>
                  </a:cubicBezTo>
                  <a:cubicBezTo>
                    <a:pt x="4739" y="7775"/>
                    <a:pt x="3306" y="6861"/>
                    <a:pt x="2358" y="5812"/>
                  </a:cubicBezTo>
                  <a:cubicBezTo>
                    <a:pt x="1049" y="4469"/>
                    <a:pt x="248" y="1749"/>
                    <a:pt x="1625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1806668" y="3020124"/>
              <a:ext cx="814448" cy="505671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7" y="0"/>
                    <a:pt x="3414" y="610"/>
                    <a:pt x="1377" y="2656"/>
                  </a:cubicBezTo>
                  <a:cubicBezTo>
                    <a:pt x="0" y="4405"/>
                    <a:pt x="813" y="7125"/>
                    <a:pt x="2110" y="8468"/>
                  </a:cubicBezTo>
                  <a:cubicBezTo>
                    <a:pt x="3070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89" y="14110"/>
                  </a:cubicBezTo>
                  <a:cubicBezTo>
                    <a:pt x="13965" y="14424"/>
                    <a:pt x="15720" y="14733"/>
                    <a:pt x="17436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2" y="13275"/>
                    <a:pt x="22862" y="13060"/>
                  </a:cubicBezTo>
                  <a:cubicBezTo>
                    <a:pt x="23020" y="12756"/>
                    <a:pt x="23167" y="12451"/>
                    <a:pt x="23302" y="12135"/>
                  </a:cubicBezTo>
                  <a:cubicBezTo>
                    <a:pt x="23731" y="11142"/>
                    <a:pt x="22964" y="8095"/>
                    <a:pt x="22061" y="6651"/>
                  </a:cubicBezTo>
                  <a:cubicBezTo>
                    <a:pt x="20267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1820602" y="3015937"/>
              <a:ext cx="790836" cy="513084"/>
            </a:xfrm>
            <a:custGeom>
              <a:avLst/>
              <a:gdLst/>
              <a:ahLst/>
              <a:cxnLst/>
              <a:rect l="l" t="t" r="r" b="b"/>
              <a:pathLst>
                <a:path w="23043" h="14950" extrusionOk="0">
                  <a:moveTo>
                    <a:pt x="8281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69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32" y="567"/>
                    <a:pt x="3758" y="736"/>
                    <a:pt x="3296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402"/>
                    <a:pt x="2190" y="1526"/>
                    <a:pt x="1987" y="1672"/>
                  </a:cubicBezTo>
                  <a:cubicBezTo>
                    <a:pt x="1569" y="1966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07" y="3162"/>
                    <a:pt x="159" y="3771"/>
                    <a:pt x="80" y="4414"/>
                  </a:cubicBezTo>
                  <a:cubicBezTo>
                    <a:pt x="1" y="5046"/>
                    <a:pt x="46" y="5690"/>
                    <a:pt x="204" y="6310"/>
                  </a:cubicBezTo>
                  <a:cubicBezTo>
                    <a:pt x="362" y="6920"/>
                    <a:pt x="621" y="7506"/>
                    <a:pt x="960" y="8037"/>
                  </a:cubicBezTo>
                  <a:cubicBezTo>
                    <a:pt x="1140" y="8308"/>
                    <a:pt x="1332" y="8556"/>
                    <a:pt x="1558" y="8793"/>
                  </a:cubicBezTo>
                  <a:lnTo>
                    <a:pt x="2224" y="9413"/>
                  </a:lnTo>
                  <a:cubicBezTo>
                    <a:pt x="2438" y="9628"/>
                    <a:pt x="2697" y="9797"/>
                    <a:pt x="2946" y="10000"/>
                  </a:cubicBezTo>
                  <a:cubicBezTo>
                    <a:pt x="3194" y="10192"/>
                    <a:pt x="3442" y="10361"/>
                    <a:pt x="3702" y="10531"/>
                  </a:cubicBezTo>
                  <a:cubicBezTo>
                    <a:pt x="4198" y="10880"/>
                    <a:pt x="4717" y="11196"/>
                    <a:pt x="5236" y="11524"/>
                  </a:cubicBezTo>
                  <a:cubicBezTo>
                    <a:pt x="6263" y="12178"/>
                    <a:pt x="7335" y="12776"/>
                    <a:pt x="8441" y="13295"/>
                  </a:cubicBezTo>
                  <a:lnTo>
                    <a:pt x="9287" y="13656"/>
                  </a:lnTo>
                  <a:lnTo>
                    <a:pt x="10156" y="13972"/>
                  </a:lnTo>
                  <a:cubicBezTo>
                    <a:pt x="10450" y="14051"/>
                    <a:pt x="10743" y="14141"/>
                    <a:pt x="11036" y="14220"/>
                  </a:cubicBezTo>
                  <a:lnTo>
                    <a:pt x="11939" y="14401"/>
                  </a:lnTo>
                  <a:cubicBezTo>
                    <a:pt x="13135" y="14615"/>
                    <a:pt x="14343" y="14807"/>
                    <a:pt x="15550" y="14897"/>
                  </a:cubicBezTo>
                  <a:cubicBezTo>
                    <a:pt x="15987" y="14930"/>
                    <a:pt x="16427" y="14949"/>
                    <a:pt x="16867" y="14949"/>
                  </a:cubicBezTo>
                  <a:cubicBezTo>
                    <a:pt x="17653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44" y="14187"/>
                  </a:cubicBezTo>
                  <a:cubicBezTo>
                    <a:pt x="21497" y="13927"/>
                    <a:pt x="22072" y="13679"/>
                    <a:pt x="22479" y="13205"/>
                  </a:cubicBezTo>
                  <a:lnTo>
                    <a:pt x="22851" y="12438"/>
                  </a:lnTo>
                  <a:cubicBezTo>
                    <a:pt x="22919" y="12302"/>
                    <a:pt x="22964" y="12167"/>
                    <a:pt x="22998" y="12031"/>
                  </a:cubicBezTo>
                  <a:cubicBezTo>
                    <a:pt x="23020" y="11896"/>
                    <a:pt x="23043" y="11749"/>
                    <a:pt x="23043" y="11614"/>
                  </a:cubicBezTo>
                  <a:cubicBezTo>
                    <a:pt x="23043" y="11038"/>
                    <a:pt x="22975" y="10474"/>
                    <a:pt x="22840" y="9932"/>
                  </a:cubicBezTo>
                  <a:cubicBezTo>
                    <a:pt x="22727" y="9380"/>
                    <a:pt x="22569" y="8838"/>
                    <a:pt x="22377" y="8308"/>
                  </a:cubicBezTo>
                  <a:cubicBezTo>
                    <a:pt x="22185" y="7766"/>
                    <a:pt x="21948" y="7258"/>
                    <a:pt x="21655" y="6773"/>
                  </a:cubicBezTo>
                  <a:lnTo>
                    <a:pt x="21655" y="6773"/>
                  </a:lnTo>
                  <a:cubicBezTo>
                    <a:pt x="21937" y="7258"/>
                    <a:pt x="22174" y="7777"/>
                    <a:pt x="22355" y="8319"/>
                  </a:cubicBezTo>
                  <a:cubicBezTo>
                    <a:pt x="22546" y="8849"/>
                    <a:pt x="22693" y="9391"/>
                    <a:pt x="22817" y="9944"/>
                  </a:cubicBezTo>
                  <a:cubicBezTo>
                    <a:pt x="22941" y="10485"/>
                    <a:pt x="22998" y="11050"/>
                    <a:pt x="22986" y="11614"/>
                  </a:cubicBezTo>
                  <a:cubicBezTo>
                    <a:pt x="22986" y="11749"/>
                    <a:pt x="22964" y="11896"/>
                    <a:pt x="22941" y="12031"/>
                  </a:cubicBezTo>
                  <a:cubicBezTo>
                    <a:pt x="22907" y="12167"/>
                    <a:pt x="22862" y="12291"/>
                    <a:pt x="22795" y="12415"/>
                  </a:cubicBezTo>
                  <a:lnTo>
                    <a:pt x="22434" y="13182"/>
                  </a:lnTo>
                  <a:cubicBezTo>
                    <a:pt x="22039" y="13634"/>
                    <a:pt x="21463" y="13893"/>
                    <a:pt x="20910" y="14119"/>
                  </a:cubicBezTo>
                  <a:cubicBezTo>
                    <a:pt x="20357" y="14345"/>
                    <a:pt x="19770" y="14514"/>
                    <a:pt x="19172" y="14615"/>
                  </a:cubicBezTo>
                  <a:cubicBezTo>
                    <a:pt x="18488" y="14726"/>
                    <a:pt x="17796" y="14781"/>
                    <a:pt x="17100" y="14781"/>
                  </a:cubicBezTo>
                  <a:cubicBezTo>
                    <a:pt x="16592" y="14781"/>
                    <a:pt x="16083" y="14752"/>
                    <a:pt x="15573" y="14694"/>
                  </a:cubicBezTo>
                  <a:cubicBezTo>
                    <a:pt x="14377" y="14570"/>
                    <a:pt x="13192" y="14356"/>
                    <a:pt x="11996" y="14108"/>
                  </a:cubicBezTo>
                  <a:lnTo>
                    <a:pt x="11115" y="13916"/>
                  </a:lnTo>
                  <a:cubicBezTo>
                    <a:pt x="10833" y="13837"/>
                    <a:pt x="10551" y="13735"/>
                    <a:pt x="10269" y="13645"/>
                  </a:cubicBezTo>
                  <a:lnTo>
                    <a:pt x="9434" y="13318"/>
                  </a:lnTo>
                  <a:lnTo>
                    <a:pt x="8610" y="12945"/>
                  </a:lnTo>
                  <a:cubicBezTo>
                    <a:pt x="8069" y="12674"/>
                    <a:pt x="7538" y="12404"/>
                    <a:pt x="7019" y="12099"/>
                  </a:cubicBezTo>
                  <a:cubicBezTo>
                    <a:pt x="6489" y="11806"/>
                    <a:pt x="5970" y="11490"/>
                    <a:pt x="5462" y="11162"/>
                  </a:cubicBezTo>
                  <a:cubicBezTo>
                    <a:pt x="4954" y="10835"/>
                    <a:pt x="4447" y="10508"/>
                    <a:pt x="3950" y="10169"/>
                  </a:cubicBezTo>
                  <a:cubicBezTo>
                    <a:pt x="3702" y="10000"/>
                    <a:pt x="3465" y="9831"/>
                    <a:pt x="3228" y="9639"/>
                  </a:cubicBezTo>
                  <a:cubicBezTo>
                    <a:pt x="3002" y="9447"/>
                    <a:pt x="2765" y="9289"/>
                    <a:pt x="2539" y="9075"/>
                  </a:cubicBezTo>
                  <a:lnTo>
                    <a:pt x="1885" y="8443"/>
                  </a:lnTo>
                  <a:cubicBezTo>
                    <a:pt x="1693" y="8240"/>
                    <a:pt x="1513" y="8014"/>
                    <a:pt x="1355" y="7777"/>
                  </a:cubicBezTo>
                  <a:cubicBezTo>
                    <a:pt x="1039" y="7292"/>
                    <a:pt x="802" y="6750"/>
                    <a:pt x="644" y="6197"/>
                  </a:cubicBezTo>
                  <a:cubicBezTo>
                    <a:pt x="497" y="5633"/>
                    <a:pt x="452" y="5046"/>
                    <a:pt x="520" y="4471"/>
                  </a:cubicBezTo>
                  <a:cubicBezTo>
                    <a:pt x="576" y="3907"/>
                    <a:pt x="802" y="3365"/>
                    <a:pt x="1140" y="2914"/>
                  </a:cubicBezTo>
                  <a:lnTo>
                    <a:pt x="1140" y="2914"/>
                  </a:lnTo>
                  <a:lnTo>
                    <a:pt x="1129" y="2936"/>
                  </a:lnTo>
                  <a:cubicBezTo>
                    <a:pt x="1467" y="2598"/>
                    <a:pt x="1829" y="2282"/>
                    <a:pt x="2224" y="2011"/>
                  </a:cubicBezTo>
                  <a:cubicBezTo>
                    <a:pt x="2607" y="1729"/>
                    <a:pt x="3025" y="1481"/>
                    <a:pt x="3465" y="1277"/>
                  </a:cubicBezTo>
                  <a:cubicBezTo>
                    <a:pt x="3894" y="1074"/>
                    <a:pt x="4345" y="905"/>
                    <a:pt x="4808" y="758"/>
                  </a:cubicBezTo>
                  <a:cubicBezTo>
                    <a:pt x="5270" y="623"/>
                    <a:pt x="5744" y="521"/>
                    <a:pt x="6218" y="442"/>
                  </a:cubicBezTo>
                  <a:cubicBezTo>
                    <a:pt x="6692" y="363"/>
                    <a:pt x="7177" y="307"/>
                    <a:pt x="7663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96" y="318"/>
                  </a:cubicBezTo>
                  <a:cubicBezTo>
                    <a:pt x="11070" y="397"/>
                    <a:pt x="11556" y="420"/>
                    <a:pt x="12041" y="533"/>
                  </a:cubicBezTo>
                  <a:cubicBezTo>
                    <a:pt x="12515" y="657"/>
                    <a:pt x="13000" y="736"/>
                    <a:pt x="13463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53" y="3579"/>
                  </a:cubicBezTo>
                  <a:cubicBezTo>
                    <a:pt x="19060" y="3850"/>
                    <a:pt x="19398" y="4211"/>
                    <a:pt x="19770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2" y="6378"/>
                    <a:pt x="21655" y="6773"/>
                  </a:cubicBezTo>
                  <a:cubicBezTo>
                    <a:pt x="21373" y="6378"/>
                    <a:pt x="21102" y="5960"/>
                    <a:pt x="20786" y="5588"/>
                  </a:cubicBezTo>
                  <a:lnTo>
                    <a:pt x="20301" y="5035"/>
                  </a:lnTo>
                  <a:cubicBezTo>
                    <a:pt x="20143" y="4855"/>
                    <a:pt x="19962" y="4674"/>
                    <a:pt x="19782" y="4516"/>
                  </a:cubicBezTo>
                  <a:cubicBezTo>
                    <a:pt x="19409" y="4189"/>
                    <a:pt x="19071" y="3828"/>
                    <a:pt x="18676" y="3546"/>
                  </a:cubicBezTo>
                  <a:cubicBezTo>
                    <a:pt x="18292" y="3230"/>
                    <a:pt x="17886" y="2948"/>
                    <a:pt x="17480" y="2677"/>
                  </a:cubicBezTo>
                  <a:lnTo>
                    <a:pt x="16859" y="2282"/>
                  </a:lnTo>
                  <a:cubicBezTo>
                    <a:pt x="16645" y="2158"/>
                    <a:pt x="16419" y="2045"/>
                    <a:pt x="16205" y="1932"/>
                  </a:cubicBezTo>
                  <a:lnTo>
                    <a:pt x="15561" y="1582"/>
                  </a:lnTo>
                  <a:lnTo>
                    <a:pt x="14884" y="1289"/>
                  </a:lnTo>
                  <a:cubicBezTo>
                    <a:pt x="14433" y="1086"/>
                    <a:pt x="13970" y="916"/>
                    <a:pt x="13496" y="770"/>
                  </a:cubicBezTo>
                  <a:cubicBezTo>
                    <a:pt x="13034" y="600"/>
                    <a:pt x="12549" y="499"/>
                    <a:pt x="12075" y="375"/>
                  </a:cubicBezTo>
                  <a:cubicBezTo>
                    <a:pt x="11601" y="262"/>
                    <a:pt x="11104" y="217"/>
                    <a:pt x="10608" y="127"/>
                  </a:cubicBezTo>
                  <a:cubicBezTo>
                    <a:pt x="10122" y="70"/>
                    <a:pt x="9637" y="25"/>
                    <a:pt x="9141" y="14"/>
                  </a:cubicBezTo>
                  <a:cubicBezTo>
                    <a:pt x="8854" y="7"/>
                    <a:pt x="8567" y="1"/>
                    <a:pt x="8281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1831447" y="3042809"/>
              <a:ext cx="764135" cy="460712"/>
            </a:xfrm>
            <a:custGeom>
              <a:avLst/>
              <a:gdLst/>
              <a:ahLst/>
              <a:cxnLst/>
              <a:rect l="l" t="t" r="r" b="b"/>
              <a:pathLst>
                <a:path w="22265" h="13424" extrusionOk="0">
                  <a:moveTo>
                    <a:pt x="8282" y="0"/>
                  </a:moveTo>
                  <a:cubicBezTo>
                    <a:pt x="7831" y="0"/>
                    <a:pt x="7380" y="15"/>
                    <a:pt x="6929" y="43"/>
                  </a:cubicBezTo>
                  <a:cubicBezTo>
                    <a:pt x="4469" y="235"/>
                    <a:pt x="2573" y="1025"/>
                    <a:pt x="1151" y="2435"/>
                  </a:cubicBezTo>
                  <a:cubicBezTo>
                    <a:pt x="0" y="3936"/>
                    <a:pt x="824" y="6295"/>
                    <a:pt x="1862" y="7367"/>
                  </a:cubicBezTo>
                  <a:cubicBezTo>
                    <a:pt x="2799" y="8382"/>
                    <a:pt x="4243" y="9285"/>
                    <a:pt x="5304" y="9951"/>
                  </a:cubicBezTo>
                  <a:cubicBezTo>
                    <a:pt x="7820" y="11564"/>
                    <a:pt x="9953" y="12523"/>
                    <a:pt x="11680" y="12806"/>
                  </a:cubicBezTo>
                  <a:cubicBezTo>
                    <a:pt x="13421" y="13139"/>
                    <a:pt x="15130" y="13423"/>
                    <a:pt x="16759" y="13423"/>
                  </a:cubicBezTo>
                  <a:cubicBezTo>
                    <a:pt x="17063" y="13423"/>
                    <a:pt x="17363" y="13414"/>
                    <a:pt x="17660" y="13392"/>
                  </a:cubicBezTo>
                  <a:cubicBezTo>
                    <a:pt x="19003" y="13279"/>
                    <a:pt x="20154" y="12952"/>
                    <a:pt x="21170" y="12365"/>
                  </a:cubicBezTo>
                  <a:cubicBezTo>
                    <a:pt x="21328" y="12275"/>
                    <a:pt x="21463" y="12162"/>
                    <a:pt x="21587" y="12027"/>
                  </a:cubicBezTo>
                  <a:cubicBezTo>
                    <a:pt x="21734" y="11745"/>
                    <a:pt x="21858" y="11485"/>
                    <a:pt x="21971" y="11226"/>
                  </a:cubicBezTo>
                  <a:cubicBezTo>
                    <a:pt x="22264" y="10549"/>
                    <a:pt x="21666" y="7761"/>
                    <a:pt x="20786" y="6340"/>
                  </a:cubicBezTo>
                  <a:cubicBezTo>
                    <a:pt x="19184" y="3778"/>
                    <a:pt x="15900" y="1454"/>
                    <a:pt x="12605" y="562"/>
                  </a:cubicBezTo>
                  <a:cubicBezTo>
                    <a:pt x="11804" y="337"/>
                    <a:pt x="10991" y="179"/>
                    <a:pt x="10179" y="88"/>
                  </a:cubicBezTo>
                  <a:cubicBezTo>
                    <a:pt x="9546" y="29"/>
                    <a:pt x="8914" y="0"/>
                    <a:pt x="8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1901941" y="3067314"/>
              <a:ext cx="636327" cy="406383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5" y="0"/>
                  </a:moveTo>
                  <a:cubicBezTo>
                    <a:pt x="7193" y="0"/>
                    <a:pt x="6679" y="50"/>
                    <a:pt x="6173" y="153"/>
                  </a:cubicBezTo>
                  <a:cubicBezTo>
                    <a:pt x="5281" y="345"/>
                    <a:pt x="4615" y="1044"/>
                    <a:pt x="3701" y="1202"/>
                  </a:cubicBezTo>
                  <a:cubicBezTo>
                    <a:pt x="2505" y="1417"/>
                    <a:pt x="1490" y="1168"/>
                    <a:pt x="700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102" y="4294"/>
                    <a:pt x="587" y="5208"/>
                  </a:cubicBezTo>
                  <a:cubicBezTo>
                    <a:pt x="1275" y="6495"/>
                    <a:pt x="2460" y="7465"/>
                    <a:pt x="3747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13" y="11674"/>
                  </a:cubicBezTo>
                  <a:cubicBezTo>
                    <a:pt x="12863" y="11783"/>
                    <a:pt x="13388" y="11840"/>
                    <a:pt x="13932" y="11840"/>
                  </a:cubicBezTo>
                  <a:cubicBezTo>
                    <a:pt x="14971" y="11840"/>
                    <a:pt x="16077" y="11629"/>
                    <a:pt x="16848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56" y="6303"/>
                    <a:pt x="16362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66" y="2635"/>
                    <a:pt x="14342" y="2184"/>
                  </a:cubicBezTo>
                  <a:cubicBezTo>
                    <a:pt x="13395" y="1665"/>
                    <a:pt x="12277" y="1225"/>
                    <a:pt x="11262" y="774"/>
                  </a:cubicBezTo>
                  <a:cubicBezTo>
                    <a:pt x="10149" y="280"/>
                    <a:pt x="8929" y="0"/>
                    <a:pt x="770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1972091" y="3246807"/>
              <a:ext cx="57795" cy="47705"/>
            </a:xfrm>
            <a:custGeom>
              <a:avLst/>
              <a:gdLst/>
              <a:ahLst/>
              <a:cxnLst/>
              <a:rect l="l" t="t" r="r" b="b"/>
              <a:pathLst>
                <a:path w="1684" h="1390" extrusionOk="0">
                  <a:moveTo>
                    <a:pt x="562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6" y="1333"/>
                    <a:pt x="924" y="1389"/>
                    <a:pt x="1101" y="1389"/>
                  </a:cubicBezTo>
                  <a:cubicBezTo>
                    <a:pt x="1410" y="1389"/>
                    <a:pt x="1683" y="1216"/>
                    <a:pt x="1590" y="813"/>
                  </a:cubicBezTo>
                  <a:cubicBezTo>
                    <a:pt x="1545" y="588"/>
                    <a:pt x="1195" y="204"/>
                    <a:pt x="868" y="68"/>
                  </a:cubicBezTo>
                  <a:cubicBezTo>
                    <a:pt x="748" y="21"/>
                    <a:pt x="647" y="0"/>
                    <a:pt x="5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1956063" y="3171715"/>
              <a:ext cx="64419" cy="44650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500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5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1935437" y="3211149"/>
              <a:ext cx="71866" cy="36379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63" y="1"/>
                  </a:moveTo>
                  <a:cubicBezTo>
                    <a:pt x="421" y="1"/>
                    <a:pt x="1" y="104"/>
                    <a:pt x="107" y="532"/>
                  </a:cubicBezTo>
                  <a:cubicBezTo>
                    <a:pt x="198" y="918"/>
                    <a:pt x="702" y="1059"/>
                    <a:pt x="1125" y="1059"/>
                  </a:cubicBezTo>
                  <a:cubicBezTo>
                    <a:pt x="1283" y="1059"/>
                    <a:pt x="1430" y="1040"/>
                    <a:pt x="1541" y="1006"/>
                  </a:cubicBezTo>
                  <a:cubicBezTo>
                    <a:pt x="1845" y="916"/>
                    <a:pt x="2094" y="656"/>
                    <a:pt x="1857" y="363"/>
                  </a:cubicBezTo>
                  <a:cubicBezTo>
                    <a:pt x="1845" y="340"/>
                    <a:pt x="1834" y="329"/>
                    <a:pt x="1811" y="318"/>
                  </a:cubicBezTo>
                  <a:cubicBezTo>
                    <a:pt x="1586" y="69"/>
                    <a:pt x="1123" y="13"/>
                    <a:pt x="818" y="2"/>
                  </a:cubicBezTo>
                  <a:cubicBezTo>
                    <a:pt x="800" y="1"/>
                    <a:pt x="782" y="1"/>
                    <a:pt x="76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1941821" y="3127339"/>
              <a:ext cx="72415" cy="35247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80" y="1"/>
                  </a:moveTo>
                  <a:cubicBezTo>
                    <a:pt x="1246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46" y="706"/>
                  </a:cubicBezTo>
                  <a:cubicBezTo>
                    <a:pt x="74" y="946"/>
                    <a:pt x="373" y="1026"/>
                    <a:pt x="701" y="1026"/>
                  </a:cubicBezTo>
                  <a:cubicBezTo>
                    <a:pt x="1035" y="1026"/>
                    <a:pt x="1399" y="943"/>
                    <a:pt x="1535" y="864"/>
                  </a:cubicBezTo>
                  <a:cubicBezTo>
                    <a:pt x="2110" y="513"/>
                    <a:pt x="1851" y="1"/>
                    <a:pt x="128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2014236" y="3123839"/>
              <a:ext cx="45440" cy="57280"/>
            </a:xfrm>
            <a:custGeom>
              <a:avLst/>
              <a:gdLst/>
              <a:ahLst/>
              <a:cxnLst/>
              <a:rect l="l" t="t" r="r" b="b"/>
              <a:pathLst>
                <a:path w="1324" h="1669" extrusionOk="0">
                  <a:moveTo>
                    <a:pt x="599" y="1"/>
                  </a:moveTo>
                  <a:cubicBezTo>
                    <a:pt x="507" y="1"/>
                    <a:pt x="408" y="40"/>
                    <a:pt x="305" y="131"/>
                  </a:cubicBezTo>
                  <a:cubicBezTo>
                    <a:pt x="294" y="142"/>
                    <a:pt x="283" y="153"/>
                    <a:pt x="283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9" y="1668"/>
                  </a:cubicBezTo>
                  <a:cubicBezTo>
                    <a:pt x="812" y="1668"/>
                    <a:pt x="986" y="1544"/>
                    <a:pt x="1118" y="1304"/>
                  </a:cubicBezTo>
                  <a:cubicBezTo>
                    <a:pt x="1323" y="912"/>
                    <a:pt x="1041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2007646" y="3210325"/>
              <a:ext cx="64659" cy="44204"/>
            </a:xfrm>
            <a:custGeom>
              <a:avLst/>
              <a:gdLst/>
              <a:ahLst/>
              <a:cxnLst/>
              <a:rect l="l" t="t" r="r" b="b"/>
              <a:pathLst>
                <a:path w="1884" h="1288" extrusionOk="0">
                  <a:moveTo>
                    <a:pt x="607" y="1"/>
                  </a:moveTo>
                  <a:cubicBezTo>
                    <a:pt x="585" y="1"/>
                    <a:pt x="563" y="1"/>
                    <a:pt x="542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52" y="985"/>
                  </a:cubicBezTo>
                  <a:cubicBezTo>
                    <a:pt x="615" y="1136"/>
                    <a:pt x="1022" y="1287"/>
                    <a:pt x="1357" y="1287"/>
                  </a:cubicBezTo>
                  <a:cubicBezTo>
                    <a:pt x="1647" y="1287"/>
                    <a:pt x="1884" y="1174"/>
                    <a:pt x="1863" y="849"/>
                  </a:cubicBezTo>
                  <a:cubicBezTo>
                    <a:pt x="1820" y="333"/>
                    <a:pt x="1068" y="1"/>
                    <a:pt x="60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2360456" y="3270248"/>
              <a:ext cx="73239" cy="3583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6" y="0"/>
                  </a:moveTo>
                  <a:cubicBezTo>
                    <a:pt x="912" y="0"/>
                    <a:pt x="829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5" y="1043"/>
                  </a:cubicBezTo>
                  <a:cubicBezTo>
                    <a:pt x="1748" y="1043"/>
                    <a:pt x="2073" y="935"/>
                    <a:pt x="2111" y="638"/>
                  </a:cubicBezTo>
                  <a:cubicBezTo>
                    <a:pt x="2133" y="412"/>
                    <a:pt x="1896" y="232"/>
                    <a:pt x="1716" y="141"/>
                  </a:cubicBezTo>
                  <a:cubicBezTo>
                    <a:pt x="1489" y="49"/>
                    <a:pt x="1243" y="0"/>
                    <a:pt x="99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2217959" y="3226696"/>
              <a:ext cx="85937" cy="35624"/>
            </a:xfrm>
            <a:custGeom>
              <a:avLst/>
              <a:gdLst/>
              <a:ahLst/>
              <a:cxnLst/>
              <a:rect l="l" t="t" r="r" b="b"/>
              <a:pathLst>
                <a:path w="2504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7" y="1019"/>
                    <a:pt x="1344" y="1037"/>
                    <a:pt x="1503" y="1037"/>
                  </a:cubicBezTo>
                  <a:cubicBezTo>
                    <a:pt x="1958" y="1037"/>
                    <a:pt x="2503" y="889"/>
                    <a:pt x="2302" y="361"/>
                  </a:cubicBezTo>
                  <a:cubicBezTo>
                    <a:pt x="2246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2047149" y="3326395"/>
              <a:ext cx="87928" cy="42214"/>
            </a:xfrm>
            <a:custGeom>
              <a:avLst/>
              <a:gdLst/>
              <a:ahLst/>
              <a:cxnLst/>
              <a:rect l="l" t="t" r="r" b="b"/>
              <a:pathLst>
                <a:path w="2562" h="1230" extrusionOk="0">
                  <a:moveTo>
                    <a:pt x="576" y="0"/>
                  </a:moveTo>
                  <a:cubicBezTo>
                    <a:pt x="486" y="0"/>
                    <a:pt x="409" y="16"/>
                    <a:pt x="351" y="51"/>
                  </a:cubicBezTo>
                  <a:cubicBezTo>
                    <a:pt x="1" y="266"/>
                    <a:pt x="226" y="627"/>
                    <a:pt x="475" y="819"/>
                  </a:cubicBezTo>
                  <a:cubicBezTo>
                    <a:pt x="644" y="943"/>
                    <a:pt x="836" y="1044"/>
                    <a:pt x="1039" y="1101"/>
                  </a:cubicBezTo>
                  <a:cubicBezTo>
                    <a:pt x="1250" y="1178"/>
                    <a:pt x="1479" y="1229"/>
                    <a:pt x="1674" y="1229"/>
                  </a:cubicBezTo>
                  <a:cubicBezTo>
                    <a:pt x="1791" y="1229"/>
                    <a:pt x="1895" y="1211"/>
                    <a:pt x="1976" y="1169"/>
                  </a:cubicBezTo>
                  <a:cubicBezTo>
                    <a:pt x="2561" y="851"/>
                    <a:pt x="1234" y="0"/>
                    <a:pt x="57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2054116" y="3271174"/>
              <a:ext cx="73685" cy="42454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7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2131198" y="3332195"/>
              <a:ext cx="88340" cy="45852"/>
            </a:xfrm>
            <a:custGeom>
              <a:avLst/>
              <a:gdLst/>
              <a:ahLst/>
              <a:cxnLst/>
              <a:rect l="l" t="t" r="r" b="b"/>
              <a:pathLst>
                <a:path w="2574" h="1336" extrusionOk="0">
                  <a:moveTo>
                    <a:pt x="429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28" y="1056"/>
                    <a:pt x="734" y="1214"/>
                  </a:cubicBezTo>
                  <a:cubicBezTo>
                    <a:pt x="930" y="1295"/>
                    <a:pt x="1135" y="1336"/>
                    <a:pt x="1340" y="1336"/>
                  </a:cubicBezTo>
                  <a:cubicBezTo>
                    <a:pt x="1477" y="1336"/>
                    <a:pt x="1614" y="1318"/>
                    <a:pt x="1750" y="1282"/>
                  </a:cubicBezTo>
                  <a:cubicBezTo>
                    <a:pt x="2573" y="1004"/>
                    <a:pt x="1159" y="1"/>
                    <a:pt x="42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2017736" y="3267708"/>
              <a:ext cx="60369" cy="58378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30" y="1"/>
                  </a:moveTo>
                  <a:cubicBezTo>
                    <a:pt x="492" y="1"/>
                    <a:pt x="454" y="8"/>
                    <a:pt x="418" y="24"/>
                  </a:cubicBezTo>
                  <a:cubicBezTo>
                    <a:pt x="102" y="159"/>
                    <a:pt x="0" y="814"/>
                    <a:pt x="113" y="1186"/>
                  </a:cubicBezTo>
                  <a:cubicBezTo>
                    <a:pt x="169" y="1493"/>
                    <a:pt x="440" y="1700"/>
                    <a:pt x="735" y="1700"/>
                  </a:cubicBezTo>
                  <a:cubicBezTo>
                    <a:pt x="798" y="1700"/>
                    <a:pt x="862" y="1691"/>
                    <a:pt x="925" y="1671"/>
                  </a:cubicBezTo>
                  <a:cubicBezTo>
                    <a:pt x="1758" y="1471"/>
                    <a:pt x="1075" y="1"/>
                    <a:pt x="5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2033009" y="3177481"/>
              <a:ext cx="76740" cy="45646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40" y="0"/>
                  </a:moveTo>
                  <a:cubicBezTo>
                    <a:pt x="787" y="0"/>
                    <a:pt x="642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30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8" y="0"/>
                    <a:pt x="940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405758" y="3305460"/>
              <a:ext cx="80995" cy="39262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0" y="0"/>
                  </a:moveTo>
                  <a:cubicBezTo>
                    <a:pt x="772" y="0"/>
                    <a:pt x="454" y="104"/>
                    <a:pt x="283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4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2398311" y="3239051"/>
              <a:ext cx="58104" cy="48082"/>
            </a:xfrm>
            <a:custGeom>
              <a:avLst/>
              <a:gdLst/>
              <a:ahLst/>
              <a:cxnLst/>
              <a:rect l="l" t="t" r="r" b="b"/>
              <a:pathLst>
                <a:path w="1693" h="1401" extrusionOk="0">
                  <a:moveTo>
                    <a:pt x="588" y="0"/>
                  </a:moveTo>
                  <a:cubicBezTo>
                    <a:pt x="278" y="0"/>
                    <a:pt x="0" y="174"/>
                    <a:pt x="94" y="577"/>
                  </a:cubicBezTo>
                  <a:cubicBezTo>
                    <a:pt x="150" y="814"/>
                    <a:pt x="500" y="1197"/>
                    <a:pt x="827" y="1333"/>
                  </a:cubicBezTo>
                  <a:cubicBezTo>
                    <a:pt x="946" y="1379"/>
                    <a:pt x="1046" y="1400"/>
                    <a:pt x="1130" y="1400"/>
                  </a:cubicBezTo>
                  <a:cubicBezTo>
                    <a:pt x="1692" y="1400"/>
                    <a:pt x="1509" y="463"/>
                    <a:pt x="1087" y="159"/>
                  </a:cubicBezTo>
                  <a:cubicBezTo>
                    <a:pt x="952" y="57"/>
                    <a:pt x="765" y="0"/>
                    <a:pt x="588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2410426" y="3351140"/>
              <a:ext cx="64384" cy="44479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9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3" y="1295"/>
                  </a:cubicBezTo>
                  <a:cubicBezTo>
                    <a:pt x="795" y="1295"/>
                    <a:pt x="906" y="1278"/>
                    <a:pt x="1016" y="1249"/>
                  </a:cubicBezTo>
                  <a:cubicBezTo>
                    <a:pt x="1377" y="1136"/>
                    <a:pt x="1738" y="876"/>
                    <a:pt x="1795" y="617"/>
                  </a:cubicBezTo>
                  <a:cubicBezTo>
                    <a:pt x="1876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332588" y="3304293"/>
              <a:ext cx="71866" cy="36688"/>
            </a:xfrm>
            <a:custGeom>
              <a:avLst/>
              <a:gdLst/>
              <a:ahLst/>
              <a:cxnLst/>
              <a:rect l="l" t="t" r="r" b="b"/>
              <a:pathLst>
                <a:path w="2094" h="1069" extrusionOk="0">
                  <a:moveTo>
                    <a:pt x="956" y="1"/>
                  </a:moveTo>
                  <a:cubicBezTo>
                    <a:pt x="803" y="1"/>
                    <a:pt x="661" y="19"/>
                    <a:pt x="553" y="52"/>
                  </a:cubicBezTo>
                  <a:cubicBezTo>
                    <a:pt x="249" y="154"/>
                    <a:pt x="0" y="402"/>
                    <a:pt x="237" y="707"/>
                  </a:cubicBezTo>
                  <a:cubicBezTo>
                    <a:pt x="249" y="718"/>
                    <a:pt x="260" y="741"/>
                    <a:pt x="282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4" y="1068"/>
                    <a:pt x="1312" y="1069"/>
                    <a:pt x="1331" y="1069"/>
                  </a:cubicBezTo>
                  <a:cubicBezTo>
                    <a:pt x="1673" y="1069"/>
                    <a:pt x="2093" y="965"/>
                    <a:pt x="1986" y="526"/>
                  </a:cubicBezTo>
                  <a:cubicBezTo>
                    <a:pt x="1895" y="144"/>
                    <a:pt x="1383" y="1"/>
                    <a:pt x="95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2265081" y="3191689"/>
              <a:ext cx="72552" cy="35178"/>
            </a:xfrm>
            <a:custGeom>
              <a:avLst/>
              <a:gdLst/>
              <a:ahLst/>
              <a:cxnLst/>
              <a:rect l="l" t="t" r="r" b="b"/>
              <a:pathLst>
                <a:path w="2114" h="1025" extrusionOk="0">
                  <a:moveTo>
                    <a:pt x="1412" y="0"/>
                  </a:moveTo>
                  <a:cubicBezTo>
                    <a:pt x="1079" y="0"/>
                    <a:pt x="721" y="83"/>
                    <a:pt x="591" y="162"/>
                  </a:cubicBezTo>
                  <a:cubicBezTo>
                    <a:pt x="0" y="517"/>
                    <a:pt x="278" y="1024"/>
                    <a:pt x="850" y="1024"/>
                  </a:cubicBezTo>
                  <a:cubicBezTo>
                    <a:pt x="880" y="1024"/>
                    <a:pt x="910" y="1023"/>
                    <a:pt x="940" y="1020"/>
                  </a:cubicBezTo>
                  <a:cubicBezTo>
                    <a:pt x="1087" y="997"/>
                    <a:pt x="1245" y="964"/>
                    <a:pt x="1392" y="930"/>
                  </a:cubicBezTo>
                  <a:cubicBezTo>
                    <a:pt x="1742" y="828"/>
                    <a:pt x="2114" y="636"/>
                    <a:pt x="2080" y="320"/>
                  </a:cubicBezTo>
                  <a:cubicBezTo>
                    <a:pt x="2041" y="80"/>
                    <a:pt x="1738" y="0"/>
                    <a:pt x="141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2478963" y="3321831"/>
              <a:ext cx="45337" cy="57280"/>
            </a:xfrm>
            <a:custGeom>
              <a:avLst/>
              <a:gdLst/>
              <a:ahLst/>
              <a:cxnLst/>
              <a:rect l="l" t="t" r="r" b="b"/>
              <a:pathLst>
                <a:path w="1321" h="1669" extrusionOk="0">
                  <a:moveTo>
                    <a:pt x="684" y="1"/>
                  </a:moveTo>
                  <a:cubicBezTo>
                    <a:pt x="512" y="1"/>
                    <a:pt x="341" y="125"/>
                    <a:pt x="215" y="365"/>
                  </a:cubicBezTo>
                  <a:cubicBezTo>
                    <a:pt x="0" y="758"/>
                    <a:pt x="288" y="1669"/>
                    <a:pt x="727" y="1669"/>
                  </a:cubicBezTo>
                  <a:cubicBezTo>
                    <a:pt x="818" y="1669"/>
                    <a:pt x="915" y="1630"/>
                    <a:pt x="1016" y="1539"/>
                  </a:cubicBezTo>
                  <a:cubicBezTo>
                    <a:pt x="1028" y="1527"/>
                    <a:pt x="1039" y="1516"/>
                    <a:pt x="1050" y="1505"/>
                  </a:cubicBezTo>
                  <a:cubicBezTo>
                    <a:pt x="1321" y="1223"/>
                    <a:pt x="1298" y="692"/>
                    <a:pt x="1140" y="365"/>
                  </a:cubicBezTo>
                  <a:cubicBezTo>
                    <a:pt x="1018" y="120"/>
                    <a:pt x="851" y="1"/>
                    <a:pt x="68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307054" y="3226799"/>
              <a:ext cx="64659" cy="44513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92" y="1204"/>
                    <a:pt x="1749" y="1103"/>
                  </a:cubicBezTo>
                  <a:cubicBezTo>
                    <a:pt x="1884" y="855"/>
                    <a:pt x="1613" y="471"/>
                    <a:pt x="1433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2107586" y="3083856"/>
              <a:ext cx="73205" cy="35796"/>
            </a:xfrm>
            <a:custGeom>
              <a:avLst/>
              <a:gdLst/>
              <a:ahLst/>
              <a:cxnLst/>
              <a:rect l="l" t="t" r="r" b="b"/>
              <a:pathLst>
                <a:path w="2133" h="1043" extrusionOk="0">
                  <a:moveTo>
                    <a:pt x="756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1" y="1042"/>
                    <a:pt x="1294" y="1036"/>
                    <a:pt x="1377" y="1025"/>
                  </a:cubicBezTo>
                  <a:cubicBezTo>
                    <a:pt x="1760" y="935"/>
                    <a:pt x="2133" y="641"/>
                    <a:pt x="1749" y="280"/>
                  </a:cubicBezTo>
                  <a:cubicBezTo>
                    <a:pt x="1586" y="128"/>
                    <a:pt x="1149" y="0"/>
                    <a:pt x="756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2192700" y="3131217"/>
              <a:ext cx="85697" cy="35830"/>
            </a:xfrm>
            <a:custGeom>
              <a:avLst/>
              <a:gdLst/>
              <a:ahLst/>
              <a:cxnLst/>
              <a:rect l="l" t="t" r="r" b="b"/>
              <a:pathLst>
                <a:path w="2497" h="1044" extrusionOk="0">
                  <a:moveTo>
                    <a:pt x="1002" y="1"/>
                  </a:moveTo>
                  <a:cubicBezTo>
                    <a:pt x="548" y="1"/>
                    <a:pt x="1" y="142"/>
                    <a:pt x="194" y="672"/>
                  </a:cubicBezTo>
                  <a:cubicBezTo>
                    <a:pt x="262" y="841"/>
                    <a:pt x="431" y="943"/>
                    <a:pt x="668" y="999"/>
                  </a:cubicBezTo>
                  <a:cubicBezTo>
                    <a:pt x="797" y="1030"/>
                    <a:pt x="942" y="1044"/>
                    <a:pt x="1089" y="1044"/>
                  </a:cubicBezTo>
                  <a:cubicBezTo>
                    <a:pt x="1483" y="1044"/>
                    <a:pt x="1892" y="944"/>
                    <a:pt x="2056" y="796"/>
                  </a:cubicBezTo>
                  <a:cubicBezTo>
                    <a:pt x="2496" y="412"/>
                    <a:pt x="1673" y="108"/>
                    <a:pt x="1402" y="40"/>
                  </a:cubicBezTo>
                  <a:cubicBezTo>
                    <a:pt x="1301" y="17"/>
                    <a:pt x="1157" y="1"/>
                    <a:pt x="100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2336501" y="3139386"/>
              <a:ext cx="88271" cy="42214"/>
            </a:xfrm>
            <a:custGeom>
              <a:avLst/>
              <a:gdLst/>
              <a:ahLst/>
              <a:cxnLst/>
              <a:rect l="l" t="t" r="r" b="b"/>
              <a:pathLst>
                <a:path w="2572" h="1230" extrusionOk="0">
                  <a:moveTo>
                    <a:pt x="888" y="1"/>
                  </a:moveTo>
                  <a:cubicBezTo>
                    <a:pt x="771" y="1"/>
                    <a:pt x="666" y="19"/>
                    <a:pt x="586" y="61"/>
                  </a:cubicBezTo>
                  <a:cubicBezTo>
                    <a:pt x="0" y="379"/>
                    <a:pt x="1327" y="1230"/>
                    <a:pt x="1985" y="1230"/>
                  </a:cubicBezTo>
                  <a:cubicBezTo>
                    <a:pt x="2075" y="1230"/>
                    <a:pt x="2152" y="1214"/>
                    <a:pt x="2211" y="1179"/>
                  </a:cubicBezTo>
                  <a:cubicBezTo>
                    <a:pt x="2572" y="964"/>
                    <a:pt x="2335" y="603"/>
                    <a:pt x="2087" y="411"/>
                  </a:cubicBezTo>
                  <a:cubicBezTo>
                    <a:pt x="1917" y="287"/>
                    <a:pt x="1726" y="186"/>
                    <a:pt x="1522" y="129"/>
                  </a:cubicBezTo>
                  <a:cubicBezTo>
                    <a:pt x="1311" y="52"/>
                    <a:pt x="1082" y="1"/>
                    <a:pt x="88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2343776" y="3194366"/>
              <a:ext cx="73651" cy="42488"/>
            </a:xfrm>
            <a:custGeom>
              <a:avLst/>
              <a:gdLst/>
              <a:ahLst/>
              <a:cxnLst/>
              <a:rect l="l" t="t" r="r" b="b"/>
              <a:pathLst>
                <a:path w="2146" h="1238" extrusionOk="0">
                  <a:moveTo>
                    <a:pt x="720" y="1"/>
                  </a:moveTo>
                  <a:cubicBezTo>
                    <a:pt x="348" y="1"/>
                    <a:pt x="0" y="130"/>
                    <a:pt x="250" y="581"/>
                  </a:cubicBezTo>
                  <a:cubicBezTo>
                    <a:pt x="428" y="913"/>
                    <a:pt x="966" y="1238"/>
                    <a:pt x="1423" y="1238"/>
                  </a:cubicBezTo>
                  <a:cubicBezTo>
                    <a:pt x="1572" y="1238"/>
                    <a:pt x="1713" y="1203"/>
                    <a:pt x="1830" y="1123"/>
                  </a:cubicBezTo>
                  <a:cubicBezTo>
                    <a:pt x="1897" y="1077"/>
                    <a:pt x="1942" y="1010"/>
                    <a:pt x="1988" y="942"/>
                  </a:cubicBezTo>
                  <a:cubicBezTo>
                    <a:pt x="2145" y="570"/>
                    <a:pt x="1423" y="130"/>
                    <a:pt x="1141" y="51"/>
                  </a:cubicBezTo>
                  <a:cubicBezTo>
                    <a:pt x="1022" y="21"/>
                    <a:pt x="869" y="1"/>
                    <a:pt x="72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2251730" y="3129948"/>
              <a:ext cx="88614" cy="45817"/>
            </a:xfrm>
            <a:custGeom>
              <a:avLst/>
              <a:gdLst/>
              <a:ahLst/>
              <a:cxnLst/>
              <a:rect l="l" t="t" r="r" b="b"/>
              <a:pathLst>
                <a:path w="2582" h="1335" extrusionOk="0">
                  <a:moveTo>
                    <a:pt x="1242" y="0"/>
                  </a:moveTo>
                  <a:cubicBezTo>
                    <a:pt x="1106" y="0"/>
                    <a:pt x="968" y="18"/>
                    <a:pt x="833" y="54"/>
                  </a:cubicBezTo>
                  <a:cubicBezTo>
                    <a:pt x="1" y="332"/>
                    <a:pt x="1419" y="1335"/>
                    <a:pt x="2152" y="1335"/>
                  </a:cubicBezTo>
                  <a:cubicBezTo>
                    <a:pt x="2374" y="1335"/>
                    <a:pt x="2532" y="1244"/>
                    <a:pt x="2548" y="1014"/>
                  </a:cubicBezTo>
                  <a:cubicBezTo>
                    <a:pt x="2582" y="585"/>
                    <a:pt x="2255" y="280"/>
                    <a:pt x="1848" y="122"/>
                  </a:cubicBezTo>
                  <a:cubicBezTo>
                    <a:pt x="1652" y="41"/>
                    <a:pt x="1448" y="0"/>
                    <a:pt x="124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2393094" y="3181908"/>
              <a:ext cx="60335" cy="58378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93" y="1700"/>
                    <a:pt x="1239" y="1700"/>
                  </a:cubicBezTo>
                  <a:cubicBezTo>
                    <a:pt x="1277" y="1700"/>
                    <a:pt x="1315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1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2199941" y="3083478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2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2061117" y="3134855"/>
              <a:ext cx="80961" cy="39193"/>
            </a:xfrm>
            <a:custGeom>
              <a:avLst/>
              <a:gdLst/>
              <a:ahLst/>
              <a:cxnLst/>
              <a:rect l="l" t="t" r="r" b="b"/>
              <a:pathLst>
                <a:path w="2359" h="1142" extrusionOk="0">
                  <a:moveTo>
                    <a:pt x="946" y="0"/>
                  </a:moveTo>
                  <a:cubicBezTo>
                    <a:pt x="810" y="0"/>
                    <a:pt x="676" y="16"/>
                    <a:pt x="564" y="69"/>
                  </a:cubicBezTo>
                  <a:cubicBezTo>
                    <a:pt x="0" y="340"/>
                    <a:pt x="135" y="904"/>
                    <a:pt x="666" y="1051"/>
                  </a:cubicBezTo>
                  <a:cubicBezTo>
                    <a:pt x="745" y="1074"/>
                    <a:pt x="812" y="1096"/>
                    <a:pt x="880" y="1107"/>
                  </a:cubicBezTo>
                  <a:cubicBezTo>
                    <a:pt x="997" y="1128"/>
                    <a:pt x="1119" y="1141"/>
                    <a:pt x="1241" y="1141"/>
                  </a:cubicBezTo>
                  <a:cubicBezTo>
                    <a:pt x="1576" y="1141"/>
                    <a:pt x="1902" y="1042"/>
                    <a:pt x="2076" y="735"/>
                  </a:cubicBezTo>
                  <a:cubicBezTo>
                    <a:pt x="2358" y="216"/>
                    <a:pt x="1681" y="58"/>
                    <a:pt x="1309" y="24"/>
                  </a:cubicBezTo>
                  <a:cubicBezTo>
                    <a:pt x="1196" y="13"/>
                    <a:pt x="1070" y="0"/>
                    <a:pt x="94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2229354" y="3172401"/>
              <a:ext cx="50485" cy="50622"/>
            </a:xfrm>
            <a:custGeom>
              <a:avLst/>
              <a:gdLst/>
              <a:ahLst/>
              <a:cxnLst/>
              <a:rect l="l" t="t" r="r" b="b"/>
              <a:pathLst>
                <a:path w="1471" h="1475" extrusionOk="0">
                  <a:moveTo>
                    <a:pt x="991" y="1"/>
                  </a:moveTo>
                  <a:cubicBezTo>
                    <a:pt x="781" y="1"/>
                    <a:pt x="548" y="93"/>
                    <a:pt x="402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40" y="499"/>
                  </a:cubicBezTo>
                  <a:cubicBezTo>
                    <a:pt x="1471" y="143"/>
                    <a:pt x="1250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2263468" y="3397129"/>
              <a:ext cx="67610" cy="42145"/>
            </a:xfrm>
            <a:custGeom>
              <a:avLst/>
              <a:gdLst/>
              <a:ahLst/>
              <a:cxnLst/>
              <a:rect l="l" t="t" r="r" b="b"/>
              <a:pathLst>
                <a:path w="1970" h="1228" extrusionOk="0">
                  <a:moveTo>
                    <a:pt x="862" y="0"/>
                  </a:moveTo>
                  <a:cubicBezTo>
                    <a:pt x="471" y="0"/>
                    <a:pt x="1" y="273"/>
                    <a:pt x="164" y="710"/>
                  </a:cubicBezTo>
                  <a:cubicBezTo>
                    <a:pt x="254" y="958"/>
                    <a:pt x="660" y="1161"/>
                    <a:pt x="1033" y="1218"/>
                  </a:cubicBezTo>
                  <a:cubicBezTo>
                    <a:pt x="1092" y="1224"/>
                    <a:pt x="1151" y="1228"/>
                    <a:pt x="1207" y="1228"/>
                  </a:cubicBezTo>
                  <a:cubicBezTo>
                    <a:pt x="1441" y="1228"/>
                    <a:pt x="1644" y="1167"/>
                    <a:pt x="1743" y="1003"/>
                  </a:cubicBezTo>
                  <a:cubicBezTo>
                    <a:pt x="1969" y="620"/>
                    <a:pt x="1326" y="67"/>
                    <a:pt x="987" y="10"/>
                  </a:cubicBezTo>
                  <a:cubicBezTo>
                    <a:pt x="947" y="4"/>
                    <a:pt x="905" y="0"/>
                    <a:pt x="8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2074261" y="3222371"/>
              <a:ext cx="67816" cy="39228"/>
            </a:xfrm>
            <a:custGeom>
              <a:avLst/>
              <a:gdLst/>
              <a:ahLst/>
              <a:cxnLst/>
              <a:rect l="l" t="t" r="r" b="b"/>
              <a:pathLst>
                <a:path w="1976" h="1143" extrusionOk="0">
                  <a:moveTo>
                    <a:pt x="1207" y="1"/>
                  </a:moveTo>
                  <a:cubicBezTo>
                    <a:pt x="753" y="1"/>
                    <a:pt x="74" y="223"/>
                    <a:pt x="35" y="690"/>
                  </a:cubicBezTo>
                  <a:cubicBezTo>
                    <a:pt x="0" y="1049"/>
                    <a:pt x="270" y="1142"/>
                    <a:pt x="549" y="1142"/>
                  </a:cubicBezTo>
                  <a:cubicBezTo>
                    <a:pt x="640" y="1142"/>
                    <a:pt x="731" y="1133"/>
                    <a:pt x="813" y="1119"/>
                  </a:cubicBezTo>
                  <a:cubicBezTo>
                    <a:pt x="1118" y="1063"/>
                    <a:pt x="1558" y="938"/>
                    <a:pt x="1750" y="656"/>
                  </a:cubicBezTo>
                  <a:cubicBezTo>
                    <a:pt x="1761" y="634"/>
                    <a:pt x="1772" y="622"/>
                    <a:pt x="1784" y="600"/>
                  </a:cubicBezTo>
                  <a:cubicBezTo>
                    <a:pt x="1975" y="261"/>
                    <a:pt x="1693" y="58"/>
                    <a:pt x="1377" y="13"/>
                  </a:cubicBezTo>
                  <a:cubicBezTo>
                    <a:pt x="1326" y="5"/>
                    <a:pt x="1269" y="1"/>
                    <a:pt x="1207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2337359" y="3434709"/>
              <a:ext cx="72724" cy="33256"/>
            </a:xfrm>
            <a:custGeom>
              <a:avLst/>
              <a:gdLst/>
              <a:ahLst/>
              <a:cxnLst/>
              <a:rect l="l" t="t" r="r" b="b"/>
              <a:pathLst>
                <a:path w="2119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91" y="969"/>
                    <a:pt x="1238" y="969"/>
                  </a:cubicBezTo>
                  <a:cubicBezTo>
                    <a:pt x="1870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2139332" y="3134444"/>
              <a:ext cx="44513" cy="5704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5" y="0"/>
                  </a:moveTo>
                  <a:cubicBezTo>
                    <a:pt x="367" y="0"/>
                    <a:pt x="195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9" y="0"/>
                    <a:pt x="55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2277196" y="3328352"/>
              <a:ext cx="62394" cy="48391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54" y="1"/>
                  </a:moveTo>
                  <a:cubicBezTo>
                    <a:pt x="998" y="1"/>
                    <a:pt x="522" y="251"/>
                    <a:pt x="362" y="446"/>
                  </a:cubicBezTo>
                  <a:cubicBezTo>
                    <a:pt x="215" y="638"/>
                    <a:pt x="1" y="1055"/>
                    <a:pt x="181" y="1281"/>
                  </a:cubicBezTo>
                  <a:cubicBezTo>
                    <a:pt x="239" y="1358"/>
                    <a:pt x="345" y="1410"/>
                    <a:pt x="508" y="1410"/>
                  </a:cubicBezTo>
                  <a:cubicBezTo>
                    <a:pt x="536" y="1410"/>
                    <a:pt x="567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51" y="98"/>
                    <a:pt x="1576" y="1"/>
                    <a:pt x="135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2333755" y="3345923"/>
              <a:ext cx="72038" cy="38782"/>
            </a:xfrm>
            <a:custGeom>
              <a:avLst/>
              <a:gdLst/>
              <a:ahLst/>
              <a:cxnLst/>
              <a:rect l="l" t="t" r="r" b="b"/>
              <a:pathLst>
                <a:path w="2099" h="1130" extrusionOk="0">
                  <a:moveTo>
                    <a:pt x="1502" y="0"/>
                  </a:moveTo>
                  <a:cubicBezTo>
                    <a:pt x="1059" y="0"/>
                    <a:pt x="491" y="240"/>
                    <a:pt x="327" y="453"/>
                  </a:cubicBezTo>
                  <a:cubicBezTo>
                    <a:pt x="0" y="859"/>
                    <a:pt x="406" y="1096"/>
                    <a:pt x="801" y="1130"/>
                  </a:cubicBezTo>
                  <a:cubicBezTo>
                    <a:pt x="1129" y="1119"/>
                    <a:pt x="1444" y="1028"/>
                    <a:pt x="1727" y="859"/>
                  </a:cubicBezTo>
                  <a:cubicBezTo>
                    <a:pt x="1896" y="746"/>
                    <a:pt x="2099" y="521"/>
                    <a:pt x="2043" y="306"/>
                  </a:cubicBezTo>
                  <a:cubicBezTo>
                    <a:pt x="1980" y="84"/>
                    <a:pt x="1763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2028170" y="3096966"/>
              <a:ext cx="82608" cy="37615"/>
            </a:xfrm>
            <a:custGeom>
              <a:avLst/>
              <a:gdLst/>
              <a:ahLst/>
              <a:cxnLst/>
              <a:rect l="l" t="t" r="r" b="b"/>
              <a:pathLst>
                <a:path w="2407" h="1096" extrusionOk="0">
                  <a:moveTo>
                    <a:pt x="1711" y="1"/>
                  </a:moveTo>
                  <a:cubicBezTo>
                    <a:pt x="1455" y="1"/>
                    <a:pt x="1182" y="63"/>
                    <a:pt x="1028" y="124"/>
                  </a:cubicBezTo>
                  <a:cubicBezTo>
                    <a:pt x="768" y="237"/>
                    <a:pt x="1" y="654"/>
                    <a:pt x="497" y="970"/>
                  </a:cubicBezTo>
                  <a:cubicBezTo>
                    <a:pt x="619" y="1053"/>
                    <a:pt x="851" y="1096"/>
                    <a:pt x="1109" y="1096"/>
                  </a:cubicBezTo>
                  <a:cubicBezTo>
                    <a:pt x="1377" y="1096"/>
                    <a:pt x="1673" y="1051"/>
                    <a:pt x="1908" y="959"/>
                  </a:cubicBezTo>
                  <a:cubicBezTo>
                    <a:pt x="2111" y="869"/>
                    <a:pt x="2269" y="745"/>
                    <a:pt x="2314" y="564"/>
                  </a:cubicBezTo>
                  <a:cubicBezTo>
                    <a:pt x="2407" y="127"/>
                    <a:pt x="2076" y="1"/>
                    <a:pt x="171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2205570" y="3359034"/>
              <a:ext cx="70493" cy="33222"/>
            </a:xfrm>
            <a:custGeom>
              <a:avLst/>
              <a:gdLst/>
              <a:ahLst/>
              <a:cxnLst/>
              <a:rect l="l" t="t" r="r" b="b"/>
              <a:pathLst>
                <a:path w="2054" h="968" extrusionOk="0">
                  <a:moveTo>
                    <a:pt x="1181" y="1"/>
                  </a:moveTo>
                  <a:cubicBezTo>
                    <a:pt x="997" y="1"/>
                    <a:pt x="820" y="33"/>
                    <a:pt x="643" y="82"/>
                  </a:cubicBezTo>
                  <a:cubicBezTo>
                    <a:pt x="350" y="184"/>
                    <a:pt x="0" y="443"/>
                    <a:pt x="260" y="759"/>
                  </a:cubicBezTo>
                  <a:cubicBezTo>
                    <a:pt x="395" y="921"/>
                    <a:pt x="642" y="967"/>
                    <a:pt x="885" y="967"/>
                  </a:cubicBezTo>
                  <a:cubicBezTo>
                    <a:pt x="1066" y="967"/>
                    <a:pt x="1246" y="941"/>
                    <a:pt x="1377" y="917"/>
                  </a:cubicBezTo>
                  <a:cubicBezTo>
                    <a:pt x="1580" y="895"/>
                    <a:pt x="1806" y="883"/>
                    <a:pt x="1873" y="691"/>
                  </a:cubicBezTo>
                  <a:cubicBezTo>
                    <a:pt x="2054" y="285"/>
                    <a:pt x="1602" y="3"/>
                    <a:pt x="1264" y="3"/>
                  </a:cubicBezTo>
                  <a:cubicBezTo>
                    <a:pt x="1236" y="2"/>
                    <a:pt x="1209" y="1"/>
                    <a:pt x="118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2355823" y="3382714"/>
              <a:ext cx="69223" cy="46469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4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2217101" y="3289536"/>
              <a:ext cx="85731" cy="43930"/>
            </a:xfrm>
            <a:custGeom>
              <a:avLst/>
              <a:gdLst/>
              <a:ahLst/>
              <a:cxnLst/>
              <a:rect l="l" t="t" r="r" b="b"/>
              <a:pathLst>
                <a:path w="2498" h="1280" extrusionOk="0">
                  <a:moveTo>
                    <a:pt x="1029" y="0"/>
                  </a:moveTo>
                  <a:cubicBezTo>
                    <a:pt x="807" y="0"/>
                    <a:pt x="600" y="74"/>
                    <a:pt x="443" y="257"/>
                  </a:cubicBezTo>
                  <a:cubicBezTo>
                    <a:pt x="1" y="751"/>
                    <a:pt x="1199" y="1280"/>
                    <a:pt x="1906" y="1280"/>
                  </a:cubicBezTo>
                  <a:cubicBezTo>
                    <a:pt x="2265" y="1280"/>
                    <a:pt x="2498" y="1144"/>
                    <a:pt x="2327" y="798"/>
                  </a:cubicBezTo>
                  <a:cubicBezTo>
                    <a:pt x="2158" y="494"/>
                    <a:pt x="1887" y="257"/>
                    <a:pt x="1571" y="121"/>
                  </a:cubicBezTo>
                  <a:cubicBezTo>
                    <a:pt x="1392" y="46"/>
                    <a:pt x="1206" y="0"/>
                    <a:pt x="102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2180001" y="3176554"/>
              <a:ext cx="57177" cy="59408"/>
            </a:xfrm>
            <a:custGeom>
              <a:avLst/>
              <a:gdLst/>
              <a:ahLst/>
              <a:cxnLst/>
              <a:rect l="l" t="t" r="r" b="b"/>
              <a:pathLst>
                <a:path w="1666" h="1731" extrusionOk="0">
                  <a:moveTo>
                    <a:pt x="701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203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4" y="1730"/>
                    <a:pt x="1665" y="81"/>
                    <a:pt x="779" y="5"/>
                  </a:cubicBezTo>
                  <a:cubicBezTo>
                    <a:pt x="753" y="2"/>
                    <a:pt x="726" y="1"/>
                    <a:pt x="70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2431876" y="3388171"/>
              <a:ext cx="75779" cy="50588"/>
            </a:xfrm>
            <a:custGeom>
              <a:avLst/>
              <a:gdLst/>
              <a:ahLst/>
              <a:cxnLst/>
              <a:rect l="l" t="t" r="r" b="b"/>
              <a:pathLst>
                <a:path w="2208" h="1474" extrusionOk="0">
                  <a:moveTo>
                    <a:pt x="1856" y="0"/>
                  </a:moveTo>
                  <a:cubicBezTo>
                    <a:pt x="1246" y="0"/>
                    <a:pt x="0" y="983"/>
                    <a:pt x="639" y="1400"/>
                  </a:cubicBezTo>
                  <a:cubicBezTo>
                    <a:pt x="721" y="1451"/>
                    <a:pt x="820" y="1473"/>
                    <a:pt x="925" y="1473"/>
                  </a:cubicBezTo>
                  <a:cubicBezTo>
                    <a:pt x="1212" y="1473"/>
                    <a:pt x="1546" y="1308"/>
                    <a:pt x="1711" y="1118"/>
                  </a:cubicBezTo>
                  <a:cubicBezTo>
                    <a:pt x="1892" y="914"/>
                    <a:pt x="2208" y="553"/>
                    <a:pt x="2163" y="249"/>
                  </a:cubicBezTo>
                  <a:cubicBezTo>
                    <a:pt x="2141" y="73"/>
                    <a:pt x="2022" y="0"/>
                    <a:pt x="185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2277573" y="3262903"/>
              <a:ext cx="80583" cy="41321"/>
            </a:xfrm>
            <a:custGeom>
              <a:avLst/>
              <a:gdLst/>
              <a:ahLst/>
              <a:cxnLst/>
              <a:rect l="l" t="t" r="r" b="b"/>
              <a:pathLst>
                <a:path w="2348" h="1204" extrusionOk="0">
                  <a:moveTo>
                    <a:pt x="1540" y="0"/>
                  </a:moveTo>
                  <a:cubicBezTo>
                    <a:pt x="1364" y="0"/>
                    <a:pt x="1176" y="48"/>
                    <a:pt x="1016" y="96"/>
                  </a:cubicBezTo>
                  <a:cubicBezTo>
                    <a:pt x="644" y="186"/>
                    <a:pt x="1" y="446"/>
                    <a:pt x="362" y="920"/>
                  </a:cubicBezTo>
                  <a:cubicBezTo>
                    <a:pt x="527" y="1130"/>
                    <a:pt x="765" y="1203"/>
                    <a:pt x="1015" y="1203"/>
                  </a:cubicBezTo>
                  <a:cubicBezTo>
                    <a:pt x="1209" y="1203"/>
                    <a:pt x="1410" y="1159"/>
                    <a:pt x="1592" y="1100"/>
                  </a:cubicBezTo>
                  <a:cubicBezTo>
                    <a:pt x="1671" y="1078"/>
                    <a:pt x="1739" y="1044"/>
                    <a:pt x="1795" y="1021"/>
                  </a:cubicBezTo>
                  <a:cubicBezTo>
                    <a:pt x="2303" y="784"/>
                    <a:pt x="2348" y="209"/>
                    <a:pt x="1750" y="28"/>
                  </a:cubicBezTo>
                  <a:cubicBezTo>
                    <a:pt x="1684" y="8"/>
                    <a:pt x="1613" y="0"/>
                    <a:pt x="154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2297479" y="3379248"/>
              <a:ext cx="57726" cy="47911"/>
            </a:xfrm>
            <a:custGeom>
              <a:avLst/>
              <a:gdLst/>
              <a:ahLst/>
              <a:cxnLst/>
              <a:rect l="l" t="t" r="r" b="b"/>
              <a:pathLst>
                <a:path w="1682" h="1396" extrusionOk="0">
                  <a:moveTo>
                    <a:pt x="561" y="0"/>
                  </a:moveTo>
                  <a:cubicBezTo>
                    <a:pt x="1" y="0"/>
                    <a:pt x="182" y="928"/>
                    <a:pt x="594" y="1242"/>
                  </a:cubicBezTo>
                  <a:cubicBezTo>
                    <a:pt x="733" y="1340"/>
                    <a:pt x="921" y="1395"/>
                    <a:pt x="1097" y="1395"/>
                  </a:cubicBezTo>
                  <a:cubicBezTo>
                    <a:pt x="1407" y="1395"/>
                    <a:pt x="1681" y="1224"/>
                    <a:pt x="1587" y="813"/>
                  </a:cubicBezTo>
                  <a:cubicBezTo>
                    <a:pt x="1542" y="588"/>
                    <a:pt x="1193" y="204"/>
                    <a:pt x="865" y="69"/>
                  </a:cubicBezTo>
                  <a:cubicBezTo>
                    <a:pt x="746" y="21"/>
                    <a:pt x="645" y="0"/>
                    <a:pt x="56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2089671" y="3296434"/>
              <a:ext cx="64419" cy="44616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500" y="168"/>
                    <a:pt x="138" y="428"/>
                    <a:pt x="82" y="687"/>
                  </a:cubicBezTo>
                  <a:cubicBezTo>
                    <a:pt x="0" y="1095"/>
                    <a:pt x="392" y="1300"/>
                    <a:pt x="755" y="1300"/>
                  </a:cubicBezTo>
                  <a:cubicBezTo>
                    <a:pt x="843" y="1300"/>
                    <a:pt x="930" y="1287"/>
                    <a:pt x="1007" y="1263"/>
                  </a:cubicBezTo>
                  <a:cubicBezTo>
                    <a:pt x="1335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2104463" y="3193577"/>
              <a:ext cx="72450" cy="35212"/>
            </a:xfrm>
            <a:custGeom>
              <a:avLst/>
              <a:gdLst/>
              <a:ahLst/>
              <a:cxnLst/>
              <a:rect l="l" t="t" r="r" b="b"/>
              <a:pathLst>
                <a:path w="2111" h="1026" extrusionOk="0">
                  <a:moveTo>
                    <a:pt x="1280" y="0"/>
                  </a:moveTo>
                  <a:cubicBezTo>
                    <a:pt x="1246" y="0"/>
                    <a:pt x="1211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80" y="946"/>
                    <a:pt x="382" y="1026"/>
                    <a:pt x="710" y="1026"/>
                  </a:cubicBezTo>
                  <a:cubicBezTo>
                    <a:pt x="1044" y="1026"/>
                    <a:pt x="1405" y="943"/>
                    <a:pt x="1536" y="863"/>
                  </a:cubicBezTo>
                  <a:cubicBezTo>
                    <a:pt x="2110" y="512"/>
                    <a:pt x="1852" y="0"/>
                    <a:pt x="128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2407715" y="3408695"/>
              <a:ext cx="45405" cy="57211"/>
            </a:xfrm>
            <a:custGeom>
              <a:avLst/>
              <a:gdLst/>
              <a:ahLst/>
              <a:cxnLst/>
              <a:rect l="l" t="t" r="r" b="b"/>
              <a:pathLst>
                <a:path w="1323" h="1667" extrusionOk="0">
                  <a:moveTo>
                    <a:pt x="603" y="1"/>
                  </a:moveTo>
                  <a:cubicBezTo>
                    <a:pt x="510" y="1"/>
                    <a:pt x="409" y="41"/>
                    <a:pt x="305" y="136"/>
                  </a:cubicBezTo>
                  <a:lnTo>
                    <a:pt x="282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304" y="1545"/>
                    <a:pt x="472" y="1666"/>
                    <a:pt x="642" y="1666"/>
                  </a:cubicBezTo>
                  <a:cubicBezTo>
                    <a:pt x="814" y="1666"/>
                    <a:pt x="987" y="1542"/>
                    <a:pt x="1118" y="1298"/>
                  </a:cubicBezTo>
                  <a:cubicBezTo>
                    <a:pt x="1322" y="907"/>
                    <a:pt x="1043" y="1"/>
                    <a:pt x="60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2157522" y="3321179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9" y="1"/>
                  </a:moveTo>
                  <a:cubicBezTo>
                    <a:pt x="1025" y="1"/>
                    <a:pt x="613" y="101"/>
                    <a:pt x="441" y="249"/>
                  </a:cubicBezTo>
                  <a:cubicBezTo>
                    <a:pt x="1" y="632"/>
                    <a:pt x="825" y="937"/>
                    <a:pt x="1107" y="1005"/>
                  </a:cubicBezTo>
                  <a:cubicBezTo>
                    <a:pt x="1207" y="1028"/>
                    <a:pt x="1351" y="1044"/>
                    <a:pt x="1506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6" y="1"/>
                    <a:pt x="141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2109131" y="3238502"/>
              <a:ext cx="65483" cy="53917"/>
            </a:xfrm>
            <a:custGeom>
              <a:avLst/>
              <a:gdLst/>
              <a:ahLst/>
              <a:cxnLst/>
              <a:rect l="l" t="t" r="r" b="b"/>
              <a:pathLst>
                <a:path w="1908" h="1571" extrusionOk="0">
                  <a:moveTo>
                    <a:pt x="1447" y="1"/>
                  </a:moveTo>
                  <a:cubicBezTo>
                    <a:pt x="1122" y="1"/>
                    <a:pt x="664" y="351"/>
                    <a:pt x="531" y="547"/>
                  </a:cubicBezTo>
                  <a:cubicBezTo>
                    <a:pt x="296" y="867"/>
                    <a:pt x="1" y="1570"/>
                    <a:pt x="579" y="1570"/>
                  </a:cubicBezTo>
                  <a:cubicBezTo>
                    <a:pt x="612" y="1570"/>
                    <a:pt x="649" y="1568"/>
                    <a:pt x="689" y="1563"/>
                  </a:cubicBezTo>
                  <a:cubicBezTo>
                    <a:pt x="1185" y="1495"/>
                    <a:pt x="1907" y="863"/>
                    <a:pt x="1772" y="299"/>
                  </a:cubicBezTo>
                  <a:cubicBezTo>
                    <a:pt x="1761" y="209"/>
                    <a:pt x="1727" y="141"/>
                    <a:pt x="1670" y="85"/>
                  </a:cubicBezTo>
                  <a:cubicBezTo>
                    <a:pt x="1611" y="25"/>
                    <a:pt x="1534" y="1"/>
                    <a:pt x="144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2152889" y="3268497"/>
              <a:ext cx="60369" cy="58344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31" y="0"/>
                  </a:moveTo>
                  <a:cubicBezTo>
                    <a:pt x="492" y="0"/>
                    <a:pt x="454" y="8"/>
                    <a:pt x="418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9" y="1700"/>
                    <a:pt x="735" y="1700"/>
                  </a:cubicBezTo>
                  <a:cubicBezTo>
                    <a:pt x="798" y="1700"/>
                    <a:pt x="862" y="1691"/>
                    <a:pt x="926" y="1671"/>
                  </a:cubicBezTo>
                  <a:cubicBezTo>
                    <a:pt x="1758" y="1470"/>
                    <a:pt x="1075" y="0"/>
                    <a:pt x="53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2162361" y="3246224"/>
              <a:ext cx="76637" cy="45852"/>
            </a:xfrm>
            <a:custGeom>
              <a:avLst/>
              <a:gdLst/>
              <a:ahLst/>
              <a:cxnLst/>
              <a:rect l="l" t="t" r="r" b="b"/>
              <a:pathLst>
                <a:path w="2233" h="1336" extrusionOk="0">
                  <a:moveTo>
                    <a:pt x="938" y="1"/>
                  </a:moveTo>
                  <a:cubicBezTo>
                    <a:pt x="785" y="1"/>
                    <a:pt x="642" y="38"/>
                    <a:pt x="537" y="131"/>
                  </a:cubicBezTo>
                  <a:cubicBezTo>
                    <a:pt x="0" y="608"/>
                    <a:pt x="1201" y="1335"/>
                    <a:pt x="1850" y="1335"/>
                  </a:cubicBezTo>
                  <a:cubicBezTo>
                    <a:pt x="2074" y="1335"/>
                    <a:pt x="2232" y="1248"/>
                    <a:pt x="2229" y="1033"/>
                  </a:cubicBezTo>
                  <a:cubicBezTo>
                    <a:pt x="2218" y="729"/>
                    <a:pt x="1857" y="424"/>
                    <a:pt x="1643" y="243"/>
                  </a:cubicBezTo>
                  <a:cubicBezTo>
                    <a:pt x="1480" y="109"/>
                    <a:pt x="1196" y="1"/>
                    <a:pt x="93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1835703" y="3342835"/>
              <a:ext cx="21107" cy="1764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7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6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1841126" y="3409827"/>
              <a:ext cx="20935" cy="17881"/>
            </a:xfrm>
            <a:custGeom>
              <a:avLst/>
              <a:gdLst/>
              <a:ahLst/>
              <a:cxnLst/>
              <a:rect l="l" t="t" r="r" b="b"/>
              <a:pathLst>
                <a:path w="610" h="521" extrusionOk="0">
                  <a:moveTo>
                    <a:pt x="337" y="1"/>
                  </a:moveTo>
                  <a:cubicBezTo>
                    <a:pt x="330" y="1"/>
                    <a:pt x="323" y="1"/>
                    <a:pt x="317" y="1"/>
                  </a:cubicBezTo>
                  <a:cubicBezTo>
                    <a:pt x="1" y="58"/>
                    <a:pt x="34" y="520"/>
                    <a:pt x="362" y="520"/>
                  </a:cubicBezTo>
                  <a:cubicBezTo>
                    <a:pt x="497" y="509"/>
                    <a:pt x="610" y="385"/>
                    <a:pt x="599" y="238"/>
                  </a:cubicBezTo>
                  <a:cubicBezTo>
                    <a:pt x="588" y="109"/>
                    <a:pt x="475" y="1"/>
                    <a:pt x="33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1871739" y="3373826"/>
              <a:ext cx="21210" cy="17640"/>
            </a:xfrm>
            <a:custGeom>
              <a:avLst/>
              <a:gdLst/>
              <a:ahLst/>
              <a:cxnLst/>
              <a:rect l="l" t="t" r="r" b="b"/>
              <a:pathLst>
                <a:path w="618" h="514" extrusionOk="0">
                  <a:moveTo>
                    <a:pt x="348" y="0"/>
                  </a:moveTo>
                  <a:cubicBezTo>
                    <a:pt x="341" y="0"/>
                    <a:pt x="334" y="0"/>
                    <a:pt x="327" y="1"/>
                  </a:cubicBezTo>
                  <a:cubicBezTo>
                    <a:pt x="90" y="24"/>
                    <a:pt x="0" y="306"/>
                    <a:pt x="181" y="452"/>
                  </a:cubicBezTo>
                  <a:cubicBezTo>
                    <a:pt x="233" y="495"/>
                    <a:pt x="291" y="513"/>
                    <a:pt x="348" y="513"/>
                  </a:cubicBezTo>
                  <a:cubicBezTo>
                    <a:pt x="488" y="513"/>
                    <a:pt x="617" y="399"/>
                    <a:pt x="609" y="238"/>
                  </a:cubicBezTo>
                  <a:cubicBezTo>
                    <a:pt x="599" y="99"/>
                    <a:pt x="476" y="0"/>
                    <a:pt x="348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1896106" y="3507056"/>
              <a:ext cx="18670" cy="1764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4" y="0"/>
                  </a:moveTo>
                  <a:cubicBezTo>
                    <a:pt x="138" y="0"/>
                    <a:pt x="0" y="94"/>
                    <a:pt x="12" y="272"/>
                  </a:cubicBezTo>
                  <a:cubicBezTo>
                    <a:pt x="23" y="436"/>
                    <a:pt x="144" y="514"/>
                    <a:pt x="266" y="514"/>
                  </a:cubicBezTo>
                  <a:cubicBezTo>
                    <a:pt x="404" y="514"/>
                    <a:pt x="543" y="417"/>
                    <a:pt x="531" y="238"/>
                  </a:cubicBezTo>
                  <a:cubicBezTo>
                    <a:pt x="521" y="77"/>
                    <a:pt x="398" y="0"/>
                    <a:pt x="274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2119976" y="3523289"/>
              <a:ext cx="21107" cy="18052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6" y="1"/>
                  </a:moveTo>
                  <a:cubicBezTo>
                    <a:pt x="330" y="1"/>
                    <a:pt x="323" y="1"/>
                    <a:pt x="316" y="2"/>
                  </a:cubicBezTo>
                  <a:cubicBezTo>
                    <a:pt x="90" y="24"/>
                    <a:pt x="0" y="318"/>
                    <a:pt x="169" y="464"/>
                  </a:cubicBezTo>
                  <a:cubicBezTo>
                    <a:pt x="221" y="506"/>
                    <a:pt x="280" y="525"/>
                    <a:pt x="338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8" y="109"/>
                    <a:pt x="474" y="1"/>
                    <a:pt x="336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2353352" y="3640629"/>
              <a:ext cx="21862" cy="17915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7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2384102" y="3592993"/>
              <a:ext cx="21107" cy="18052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8" y="1"/>
                  </a:moveTo>
                  <a:cubicBezTo>
                    <a:pt x="331" y="1"/>
                    <a:pt x="323" y="1"/>
                    <a:pt x="316" y="2"/>
                  </a:cubicBezTo>
                  <a:cubicBezTo>
                    <a:pt x="90" y="24"/>
                    <a:pt x="0" y="318"/>
                    <a:pt x="181" y="464"/>
                  </a:cubicBezTo>
                  <a:cubicBezTo>
                    <a:pt x="229" y="506"/>
                    <a:pt x="286" y="525"/>
                    <a:pt x="342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7" y="99"/>
                    <a:pt x="475" y="1"/>
                    <a:pt x="338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1901941" y="3067520"/>
              <a:ext cx="549189" cy="271506"/>
            </a:xfrm>
            <a:custGeom>
              <a:avLst/>
              <a:gdLst/>
              <a:ahLst/>
              <a:cxnLst/>
              <a:rect l="l" t="t" r="r" b="b"/>
              <a:pathLst>
                <a:path w="16002" h="7911" extrusionOk="0">
                  <a:moveTo>
                    <a:pt x="7709" y="1"/>
                  </a:moveTo>
                  <a:cubicBezTo>
                    <a:pt x="7195" y="1"/>
                    <a:pt x="6681" y="51"/>
                    <a:pt x="6173" y="158"/>
                  </a:cubicBezTo>
                  <a:cubicBezTo>
                    <a:pt x="5281" y="339"/>
                    <a:pt x="4615" y="1050"/>
                    <a:pt x="3701" y="1208"/>
                  </a:cubicBezTo>
                  <a:cubicBezTo>
                    <a:pt x="2505" y="1411"/>
                    <a:pt x="1490" y="1162"/>
                    <a:pt x="700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102" y="4288"/>
                    <a:pt x="587" y="5202"/>
                  </a:cubicBezTo>
                  <a:cubicBezTo>
                    <a:pt x="1208" y="6353"/>
                    <a:pt x="2234" y="7256"/>
                    <a:pt x="3363" y="7910"/>
                  </a:cubicBezTo>
                  <a:cubicBezTo>
                    <a:pt x="3318" y="7798"/>
                    <a:pt x="3273" y="7696"/>
                    <a:pt x="3216" y="7594"/>
                  </a:cubicBezTo>
                  <a:cubicBezTo>
                    <a:pt x="2107" y="5328"/>
                    <a:pt x="3605" y="4206"/>
                    <a:pt x="5506" y="4206"/>
                  </a:cubicBezTo>
                  <a:cubicBezTo>
                    <a:pt x="6256" y="4206"/>
                    <a:pt x="7068" y="4380"/>
                    <a:pt x="7809" y="4728"/>
                  </a:cubicBezTo>
                  <a:cubicBezTo>
                    <a:pt x="8761" y="5199"/>
                    <a:pt x="10224" y="6395"/>
                    <a:pt x="11470" y="6395"/>
                  </a:cubicBezTo>
                  <a:cubicBezTo>
                    <a:pt x="11715" y="6395"/>
                    <a:pt x="11953" y="6348"/>
                    <a:pt x="12176" y="6240"/>
                  </a:cubicBezTo>
                  <a:cubicBezTo>
                    <a:pt x="13237" y="5721"/>
                    <a:pt x="13237" y="4412"/>
                    <a:pt x="14399" y="3882"/>
                  </a:cubicBezTo>
                  <a:cubicBezTo>
                    <a:pt x="14818" y="3691"/>
                    <a:pt x="15277" y="3589"/>
                    <a:pt x="15743" y="3589"/>
                  </a:cubicBezTo>
                  <a:cubicBezTo>
                    <a:pt x="15829" y="3589"/>
                    <a:pt x="15915" y="3593"/>
                    <a:pt x="16001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5" y="1670"/>
                    <a:pt x="12277" y="1219"/>
                    <a:pt x="11262" y="779"/>
                  </a:cubicBezTo>
                  <a:cubicBezTo>
                    <a:pt x="10150" y="286"/>
                    <a:pt x="8932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-387238" y="3295679"/>
              <a:ext cx="612303" cy="236808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-505367" y="3340158"/>
              <a:ext cx="712998" cy="167722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-341146" y="2995482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-298932" y="3080664"/>
              <a:ext cx="240892" cy="369112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1475172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1674228" y="807376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1623468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85212" y="2172145"/>
              <a:ext cx="670819" cy="63543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2" y="98"/>
                    <a:pt x="5920" y="161"/>
                    <a:pt x="5913" y="161"/>
                  </a:cubicBezTo>
                  <a:cubicBezTo>
                    <a:pt x="5911" y="161"/>
                    <a:pt x="5907" y="156"/>
                    <a:pt x="5903" y="147"/>
                  </a:cubicBezTo>
                  <a:cubicBezTo>
                    <a:pt x="5901" y="142"/>
                    <a:pt x="5898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58133" y="2167889"/>
              <a:ext cx="702530" cy="820248"/>
            </a:xfrm>
            <a:custGeom>
              <a:avLst/>
              <a:gdLst/>
              <a:ahLst/>
              <a:cxnLst/>
              <a:rect l="l" t="t" r="r" b="b"/>
              <a:pathLst>
                <a:path w="20470" h="23900" extrusionOk="0">
                  <a:moveTo>
                    <a:pt x="20334" y="17592"/>
                  </a:moveTo>
                  <a:cubicBezTo>
                    <a:pt x="17728" y="18472"/>
                    <a:pt x="9953" y="20470"/>
                    <a:pt x="5766" y="14568"/>
                  </a:cubicBezTo>
                  <a:cubicBezTo>
                    <a:pt x="700" y="7414"/>
                    <a:pt x="6601" y="0"/>
                    <a:pt x="6692" y="271"/>
                  </a:cubicBezTo>
                  <a:cubicBezTo>
                    <a:pt x="6714" y="316"/>
                    <a:pt x="6703" y="248"/>
                    <a:pt x="6692" y="124"/>
                  </a:cubicBezTo>
                  <a:cubicBezTo>
                    <a:pt x="6658" y="68"/>
                    <a:pt x="6624" y="23"/>
                    <a:pt x="6601" y="0"/>
                  </a:cubicBezTo>
                  <a:cubicBezTo>
                    <a:pt x="6601" y="0"/>
                    <a:pt x="0" y="6804"/>
                    <a:pt x="4232" y="13586"/>
                  </a:cubicBezTo>
                  <a:cubicBezTo>
                    <a:pt x="10664" y="23900"/>
                    <a:pt x="20470" y="17761"/>
                    <a:pt x="20470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499214" y="2492797"/>
              <a:ext cx="122797" cy="149120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271"/>
                    <a:pt x="260" y="531"/>
                    <a:pt x="418" y="790"/>
                  </a:cubicBezTo>
                  <a:cubicBezTo>
                    <a:pt x="576" y="1050"/>
                    <a:pt x="746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66" y="2867"/>
                    <a:pt x="2292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2" y="3544"/>
                    <a:pt x="2833" y="3645"/>
                    <a:pt x="2923" y="3736"/>
                  </a:cubicBezTo>
                  <a:cubicBezTo>
                    <a:pt x="3127" y="3950"/>
                    <a:pt x="3352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70" y="768"/>
                    <a:pt x="667" y="587"/>
                  </a:cubicBezTo>
                  <a:cubicBezTo>
                    <a:pt x="463" y="384"/>
                    <a:pt x="238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589063" y="2636460"/>
              <a:ext cx="46126" cy="50794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23" y="227"/>
                    <a:pt x="57" y="339"/>
                  </a:cubicBezTo>
                  <a:cubicBezTo>
                    <a:pt x="91" y="543"/>
                    <a:pt x="272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31" y="1445"/>
                    <a:pt x="1344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7" y="407"/>
                    <a:pt x="576" y="339"/>
                  </a:cubicBezTo>
                  <a:cubicBezTo>
                    <a:pt x="486" y="283"/>
                    <a:pt x="396" y="215"/>
                    <a:pt x="317" y="159"/>
                  </a:cubicBezTo>
                  <a:cubicBezTo>
                    <a:pt x="215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2687697" y="2655130"/>
              <a:ext cx="512020" cy="355384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5" y="10340"/>
                    <a:pt x="600" y="10354"/>
                    <a:pt x="914" y="10354"/>
                  </a:cubicBezTo>
                  <a:cubicBezTo>
                    <a:pt x="6153" y="10354"/>
                    <a:pt x="13801" y="6483"/>
                    <a:pt x="14919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2705509" y="2596958"/>
              <a:ext cx="594903" cy="408614"/>
            </a:xfrm>
            <a:custGeom>
              <a:avLst/>
              <a:gdLst/>
              <a:ahLst/>
              <a:cxnLst/>
              <a:rect l="l" t="t" r="r" b="b"/>
              <a:pathLst>
                <a:path w="17334" h="11906" extrusionOk="0">
                  <a:moveTo>
                    <a:pt x="17333" y="1"/>
                  </a:moveTo>
                  <a:cubicBezTo>
                    <a:pt x="17333" y="1"/>
                    <a:pt x="16194" y="656"/>
                    <a:pt x="14512" y="1671"/>
                  </a:cubicBezTo>
                  <a:cubicBezTo>
                    <a:pt x="13734" y="2145"/>
                    <a:pt x="12842" y="2687"/>
                    <a:pt x="11894" y="3285"/>
                  </a:cubicBezTo>
                  <a:cubicBezTo>
                    <a:pt x="11477" y="3127"/>
                    <a:pt x="11071" y="2969"/>
                    <a:pt x="10642" y="2822"/>
                  </a:cubicBezTo>
                  <a:cubicBezTo>
                    <a:pt x="10405" y="2743"/>
                    <a:pt x="10157" y="2675"/>
                    <a:pt x="9920" y="2608"/>
                  </a:cubicBezTo>
                  <a:cubicBezTo>
                    <a:pt x="9672" y="2529"/>
                    <a:pt x="9423" y="2506"/>
                    <a:pt x="9175" y="2461"/>
                  </a:cubicBezTo>
                  <a:lnTo>
                    <a:pt x="9175" y="2461"/>
                  </a:lnTo>
                  <a:cubicBezTo>
                    <a:pt x="9412" y="2562"/>
                    <a:pt x="9638" y="2653"/>
                    <a:pt x="9875" y="2743"/>
                  </a:cubicBezTo>
                  <a:cubicBezTo>
                    <a:pt x="10112" y="2833"/>
                    <a:pt x="10337" y="2946"/>
                    <a:pt x="10563" y="3036"/>
                  </a:cubicBezTo>
                  <a:cubicBezTo>
                    <a:pt x="10913" y="3194"/>
                    <a:pt x="11263" y="3330"/>
                    <a:pt x="11612" y="3465"/>
                  </a:cubicBezTo>
                  <a:cubicBezTo>
                    <a:pt x="11014" y="3838"/>
                    <a:pt x="10394" y="4232"/>
                    <a:pt x="9773" y="4639"/>
                  </a:cubicBezTo>
                  <a:cubicBezTo>
                    <a:pt x="9750" y="4605"/>
                    <a:pt x="9728" y="4582"/>
                    <a:pt x="9694" y="4560"/>
                  </a:cubicBezTo>
                  <a:lnTo>
                    <a:pt x="9006" y="4368"/>
                  </a:lnTo>
                  <a:cubicBezTo>
                    <a:pt x="8769" y="4323"/>
                    <a:pt x="8532" y="4266"/>
                    <a:pt x="8306" y="4221"/>
                  </a:cubicBezTo>
                  <a:cubicBezTo>
                    <a:pt x="8069" y="4176"/>
                    <a:pt x="7843" y="4142"/>
                    <a:pt x="7606" y="4108"/>
                  </a:cubicBezTo>
                  <a:cubicBezTo>
                    <a:pt x="7381" y="4075"/>
                    <a:pt x="7155" y="4007"/>
                    <a:pt x="6918" y="3973"/>
                  </a:cubicBezTo>
                  <a:lnTo>
                    <a:pt x="6918" y="3973"/>
                  </a:lnTo>
                  <a:cubicBezTo>
                    <a:pt x="7133" y="4075"/>
                    <a:pt x="7358" y="4154"/>
                    <a:pt x="7573" y="4244"/>
                  </a:cubicBezTo>
                  <a:cubicBezTo>
                    <a:pt x="7798" y="4334"/>
                    <a:pt x="8024" y="4379"/>
                    <a:pt x="8261" y="4447"/>
                  </a:cubicBezTo>
                  <a:cubicBezTo>
                    <a:pt x="8487" y="4503"/>
                    <a:pt x="8712" y="4560"/>
                    <a:pt x="8938" y="4627"/>
                  </a:cubicBezTo>
                  <a:cubicBezTo>
                    <a:pt x="9119" y="4684"/>
                    <a:pt x="9310" y="4740"/>
                    <a:pt x="9491" y="4797"/>
                  </a:cubicBezTo>
                  <a:cubicBezTo>
                    <a:pt x="9491" y="4797"/>
                    <a:pt x="9491" y="4808"/>
                    <a:pt x="9491" y="4819"/>
                  </a:cubicBezTo>
                  <a:cubicBezTo>
                    <a:pt x="9130" y="5056"/>
                    <a:pt x="8769" y="5293"/>
                    <a:pt x="8396" y="5519"/>
                  </a:cubicBezTo>
                  <a:lnTo>
                    <a:pt x="7900" y="5857"/>
                  </a:lnTo>
                  <a:lnTo>
                    <a:pt x="7336" y="5688"/>
                  </a:lnTo>
                  <a:cubicBezTo>
                    <a:pt x="7076" y="5632"/>
                    <a:pt x="6817" y="5575"/>
                    <a:pt x="6557" y="5519"/>
                  </a:cubicBezTo>
                  <a:cubicBezTo>
                    <a:pt x="6038" y="5440"/>
                    <a:pt x="5519" y="5350"/>
                    <a:pt x="4989" y="5293"/>
                  </a:cubicBezTo>
                  <a:lnTo>
                    <a:pt x="4989" y="5293"/>
                  </a:lnTo>
                  <a:cubicBezTo>
                    <a:pt x="5237" y="5383"/>
                    <a:pt x="5496" y="5462"/>
                    <a:pt x="5745" y="5541"/>
                  </a:cubicBezTo>
                  <a:lnTo>
                    <a:pt x="6512" y="5745"/>
                  </a:lnTo>
                  <a:cubicBezTo>
                    <a:pt x="6760" y="5812"/>
                    <a:pt x="7008" y="5891"/>
                    <a:pt x="7268" y="5948"/>
                  </a:cubicBezTo>
                  <a:lnTo>
                    <a:pt x="7618" y="6061"/>
                  </a:lnTo>
                  <a:cubicBezTo>
                    <a:pt x="7336" y="6252"/>
                    <a:pt x="7054" y="6444"/>
                    <a:pt x="6783" y="6625"/>
                  </a:cubicBezTo>
                  <a:cubicBezTo>
                    <a:pt x="6478" y="6828"/>
                    <a:pt x="6185" y="7031"/>
                    <a:pt x="5891" y="7234"/>
                  </a:cubicBezTo>
                  <a:cubicBezTo>
                    <a:pt x="5790" y="7200"/>
                    <a:pt x="5699" y="7155"/>
                    <a:pt x="5598" y="7110"/>
                  </a:cubicBezTo>
                  <a:cubicBezTo>
                    <a:pt x="5384" y="7042"/>
                    <a:pt x="5158" y="6975"/>
                    <a:pt x="4943" y="6896"/>
                  </a:cubicBezTo>
                  <a:cubicBezTo>
                    <a:pt x="4718" y="6828"/>
                    <a:pt x="4492" y="6805"/>
                    <a:pt x="4266" y="6771"/>
                  </a:cubicBezTo>
                  <a:cubicBezTo>
                    <a:pt x="4041" y="6749"/>
                    <a:pt x="3804" y="6738"/>
                    <a:pt x="3578" y="6738"/>
                  </a:cubicBezTo>
                  <a:cubicBezTo>
                    <a:pt x="3804" y="6805"/>
                    <a:pt x="4018" y="6850"/>
                    <a:pt x="4233" y="6907"/>
                  </a:cubicBezTo>
                  <a:cubicBezTo>
                    <a:pt x="4458" y="6963"/>
                    <a:pt x="4661" y="7054"/>
                    <a:pt x="4876" y="7121"/>
                  </a:cubicBezTo>
                  <a:cubicBezTo>
                    <a:pt x="5090" y="7189"/>
                    <a:pt x="5293" y="7290"/>
                    <a:pt x="5496" y="7358"/>
                  </a:cubicBezTo>
                  <a:lnTo>
                    <a:pt x="5643" y="7415"/>
                  </a:lnTo>
                  <a:cubicBezTo>
                    <a:pt x="5496" y="7516"/>
                    <a:pt x="5361" y="7618"/>
                    <a:pt x="5226" y="7719"/>
                  </a:cubicBezTo>
                  <a:cubicBezTo>
                    <a:pt x="4785" y="8024"/>
                    <a:pt x="4379" y="8317"/>
                    <a:pt x="3996" y="8599"/>
                  </a:cubicBezTo>
                  <a:cubicBezTo>
                    <a:pt x="3996" y="8599"/>
                    <a:pt x="3996" y="8577"/>
                    <a:pt x="4007" y="8577"/>
                  </a:cubicBezTo>
                  <a:lnTo>
                    <a:pt x="4007" y="8554"/>
                  </a:lnTo>
                  <a:cubicBezTo>
                    <a:pt x="4007" y="8475"/>
                    <a:pt x="3950" y="8419"/>
                    <a:pt x="3883" y="8408"/>
                  </a:cubicBezTo>
                  <a:lnTo>
                    <a:pt x="3860" y="8408"/>
                  </a:lnTo>
                  <a:cubicBezTo>
                    <a:pt x="3510" y="8396"/>
                    <a:pt x="3161" y="8385"/>
                    <a:pt x="2799" y="8385"/>
                  </a:cubicBezTo>
                  <a:cubicBezTo>
                    <a:pt x="2438" y="8351"/>
                    <a:pt x="2077" y="8340"/>
                    <a:pt x="1716" y="8340"/>
                  </a:cubicBezTo>
                  <a:cubicBezTo>
                    <a:pt x="2066" y="8453"/>
                    <a:pt x="2416" y="8532"/>
                    <a:pt x="2777" y="8611"/>
                  </a:cubicBezTo>
                  <a:cubicBezTo>
                    <a:pt x="3082" y="8645"/>
                    <a:pt x="3386" y="8656"/>
                    <a:pt x="3702" y="8678"/>
                  </a:cubicBezTo>
                  <a:cubicBezTo>
                    <a:pt x="3691" y="8735"/>
                    <a:pt x="3680" y="8791"/>
                    <a:pt x="3668" y="8836"/>
                  </a:cubicBezTo>
                  <a:cubicBezTo>
                    <a:pt x="3251" y="9164"/>
                    <a:pt x="2867" y="9468"/>
                    <a:pt x="2506" y="9762"/>
                  </a:cubicBezTo>
                  <a:cubicBezTo>
                    <a:pt x="2111" y="10066"/>
                    <a:pt x="1750" y="10337"/>
                    <a:pt x="1457" y="10608"/>
                  </a:cubicBezTo>
                  <a:cubicBezTo>
                    <a:pt x="1163" y="10879"/>
                    <a:pt x="892" y="11105"/>
                    <a:pt x="678" y="11296"/>
                  </a:cubicBezTo>
                  <a:cubicBezTo>
                    <a:pt x="260" y="11680"/>
                    <a:pt x="1" y="11906"/>
                    <a:pt x="1" y="11906"/>
                  </a:cubicBezTo>
                  <a:lnTo>
                    <a:pt x="712" y="11342"/>
                  </a:lnTo>
                  <a:cubicBezTo>
                    <a:pt x="938" y="11161"/>
                    <a:pt x="1208" y="10935"/>
                    <a:pt x="1524" y="10687"/>
                  </a:cubicBezTo>
                  <a:cubicBezTo>
                    <a:pt x="1840" y="10439"/>
                    <a:pt x="2201" y="10179"/>
                    <a:pt x="2596" y="9875"/>
                  </a:cubicBezTo>
                  <a:lnTo>
                    <a:pt x="3612" y="9130"/>
                  </a:lnTo>
                  <a:lnTo>
                    <a:pt x="3612" y="9130"/>
                  </a:lnTo>
                  <a:cubicBezTo>
                    <a:pt x="3510" y="9649"/>
                    <a:pt x="3454" y="10168"/>
                    <a:pt x="3420" y="10698"/>
                  </a:cubicBezTo>
                  <a:cubicBezTo>
                    <a:pt x="3623" y="10112"/>
                    <a:pt x="3792" y="9502"/>
                    <a:pt x="3928" y="8893"/>
                  </a:cubicBezTo>
                  <a:cubicBezTo>
                    <a:pt x="4379" y="8588"/>
                    <a:pt x="4842" y="8261"/>
                    <a:pt x="5327" y="7922"/>
                  </a:cubicBezTo>
                  <a:cubicBezTo>
                    <a:pt x="5508" y="7787"/>
                    <a:pt x="5688" y="7663"/>
                    <a:pt x="5869" y="7539"/>
                  </a:cubicBezTo>
                  <a:lnTo>
                    <a:pt x="5970" y="7584"/>
                  </a:lnTo>
                  <a:cubicBezTo>
                    <a:pt x="5756" y="8272"/>
                    <a:pt x="5587" y="8961"/>
                    <a:pt x="5451" y="9671"/>
                  </a:cubicBezTo>
                  <a:cubicBezTo>
                    <a:pt x="5767" y="8983"/>
                    <a:pt x="6038" y="8272"/>
                    <a:pt x="6264" y="7550"/>
                  </a:cubicBezTo>
                  <a:cubicBezTo>
                    <a:pt x="6286" y="7482"/>
                    <a:pt x="6252" y="7415"/>
                    <a:pt x="6196" y="7381"/>
                  </a:cubicBezTo>
                  <a:lnTo>
                    <a:pt x="6128" y="7358"/>
                  </a:lnTo>
                  <a:cubicBezTo>
                    <a:pt x="6377" y="7189"/>
                    <a:pt x="6636" y="7008"/>
                    <a:pt x="6896" y="6839"/>
                  </a:cubicBezTo>
                  <a:cubicBezTo>
                    <a:pt x="7212" y="6636"/>
                    <a:pt x="7528" y="6422"/>
                    <a:pt x="7843" y="6207"/>
                  </a:cubicBezTo>
                  <a:lnTo>
                    <a:pt x="7843" y="6207"/>
                  </a:lnTo>
                  <a:cubicBezTo>
                    <a:pt x="7810" y="6354"/>
                    <a:pt x="7776" y="6501"/>
                    <a:pt x="7731" y="6659"/>
                  </a:cubicBezTo>
                  <a:cubicBezTo>
                    <a:pt x="7674" y="6862"/>
                    <a:pt x="7618" y="7076"/>
                    <a:pt x="7573" y="7302"/>
                  </a:cubicBezTo>
                  <a:cubicBezTo>
                    <a:pt x="7528" y="7516"/>
                    <a:pt x="7482" y="7742"/>
                    <a:pt x="7460" y="7968"/>
                  </a:cubicBezTo>
                  <a:cubicBezTo>
                    <a:pt x="7460" y="8080"/>
                    <a:pt x="7460" y="8193"/>
                    <a:pt x="7449" y="8306"/>
                  </a:cubicBezTo>
                  <a:cubicBezTo>
                    <a:pt x="7449" y="8419"/>
                    <a:pt x="7471" y="8520"/>
                    <a:pt x="7494" y="8633"/>
                  </a:cubicBezTo>
                  <a:lnTo>
                    <a:pt x="7528" y="8306"/>
                  </a:lnTo>
                  <a:cubicBezTo>
                    <a:pt x="7539" y="8193"/>
                    <a:pt x="7561" y="8092"/>
                    <a:pt x="7584" y="7979"/>
                  </a:cubicBezTo>
                  <a:cubicBezTo>
                    <a:pt x="7606" y="7877"/>
                    <a:pt x="7640" y="7776"/>
                    <a:pt x="7674" y="7663"/>
                  </a:cubicBezTo>
                  <a:lnTo>
                    <a:pt x="7764" y="7347"/>
                  </a:lnTo>
                  <a:cubicBezTo>
                    <a:pt x="7843" y="7144"/>
                    <a:pt x="7911" y="6929"/>
                    <a:pt x="7979" y="6726"/>
                  </a:cubicBezTo>
                  <a:cubicBezTo>
                    <a:pt x="8047" y="6523"/>
                    <a:pt x="8103" y="6297"/>
                    <a:pt x="8159" y="6072"/>
                  </a:cubicBezTo>
                  <a:cubicBezTo>
                    <a:pt x="8159" y="6049"/>
                    <a:pt x="8159" y="6027"/>
                    <a:pt x="8148" y="6004"/>
                  </a:cubicBezTo>
                  <a:cubicBezTo>
                    <a:pt x="8272" y="5925"/>
                    <a:pt x="8396" y="5835"/>
                    <a:pt x="8521" y="5745"/>
                  </a:cubicBezTo>
                  <a:cubicBezTo>
                    <a:pt x="8825" y="5553"/>
                    <a:pt x="9119" y="5361"/>
                    <a:pt x="9412" y="5158"/>
                  </a:cubicBezTo>
                  <a:lnTo>
                    <a:pt x="9412" y="5158"/>
                  </a:lnTo>
                  <a:cubicBezTo>
                    <a:pt x="9322" y="5846"/>
                    <a:pt x="9254" y="6534"/>
                    <a:pt x="9231" y="7223"/>
                  </a:cubicBezTo>
                  <a:cubicBezTo>
                    <a:pt x="9435" y="6478"/>
                    <a:pt x="9593" y="5722"/>
                    <a:pt x="9717" y="4966"/>
                  </a:cubicBezTo>
                  <a:cubicBezTo>
                    <a:pt x="10405" y="4515"/>
                    <a:pt x="11093" y="4052"/>
                    <a:pt x="11748" y="3634"/>
                  </a:cubicBezTo>
                  <a:lnTo>
                    <a:pt x="11793" y="3623"/>
                  </a:lnTo>
                  <a:lnTo>
                    <a:pt x="11793" y="3623"/>
                  </a:lnTo>
                  <a:cubicBezTo>
                    <a:pt x="11658" y="3950"/>
                    <a:pt x="11522" y="4278"/>
                    <a:pt x="11398" y="4616"/>
                  </a:cubicBezTo>
                  <a:cubicBezTo>
                    <a:pt x="11285" y="5022"/>
                    <a:pt x="11172" y="5440"/>
                    <a:pt x="11082" y="5857"/>
                  </a:cubicBezTo>
                  <a:cubicBezTo>
                    <a:pt x="11274" y="5474"/>
                    <a:pt x="11443" y="5079"/>
                    <a:pt x="11601" y="4684"/>
                  </a:cubicBezTo>
                  <a:cubicBezTo>
                    <a:pt x="11782" y="4300"/>
                    <a:pt x="11951" y="3917"/>
                    <a:pt x="12120" y="3522"/>
                  </a:cubicBezTo>
                  <a:cubicBezTo>
                    <a:pt x="12131" y="3488"/>
                    <a:pt x="12131" y="3443"/>
                    <a:pt x="12120" y="3409"/>
                  </a:cubicBezTo>
                  <a:lnTo>
                    <a:pt x="14591" y="1806"/>
                  </a:lnTo>
                  <a:cubicBezTo>
                    <a:pt x="16239" y="735"/>
                    <a:pt x="17333" y="1"/>
                    <a:pt x="17333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2940979" y="2689519"/>
              <a:ext cx="313719" cy="547644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46" y="1"/>
                  </a:moveTo>
                  <a:cubicBezTo>
                    <a:pt x="2980" y="2088"/>
                    <a:pt x="68" y="3420"/>
                    <a:pt x="125" y="6907"/>
                  </a:cubicBezTo>
                  <a:cubicBezTo>
                    <a:pt x="1" y="10055"/>
                    <a:pt x="2506" y="12526"/>
                    <a:pt x="3115" y="15550"/>
                  </a:cubicBezTo>
                  <a:lnTo>
                    <a:pt x="3217" y="15957"/>
                  </a:lnTo>
                  <a:lnTo>
                    <a:pt x="3454" y="15370"/>
                  </a:lnTo>
                  <a:cubicBezTo>
                    <a:pt x="4571" y="12944"/>
                    <a:pt x="7302" y="11262"/>
                    <a:pt x="8035" y="8780"/>
                  </a:cubicBezTo>
                  <a:cubicBezTo>
                    <a:pt x="9141" y="5485"/>
                    <a:pt x="7031" y="2450"/>
                    <a:pt x="5146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3015350" y="2698065"/>
              <a:ext cx="161132" cy="430270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24" y="0"/>
                  </a:moveTo>
                  <a:cubicBezTo>
                    <a:pt x="3024" y="0"/>
                    <a:pt x="2991" y="192"/>
                    <a:pt x="2945" y="530"/>
                  </a:cubicBezTo>
                  <a:cubicBezTo>
                    <a:pt x="2923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17" y="1738"/>
                  </a:cubicBezTo>
                  <a:cubicBezTo>
                    <a:pt x="2415" y="1828"/>
                    <a:pt x="2336" y="1952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51" y="2708"/>
                  </a:lnTo>
                  <a:cubicBezTo>
                    <a:pt x="1738" y="2945"/>
                    <a:pt x="1637" y="3171"/>
                    <a:pt x="1546" y="3419"/>
                  </a:cubicBezTo>
                  <a:cubicBezTo>
                    <a:pt x="1467" y="3656"/>
                    <a:pt x="1377" y="3893"/>
                    <a:pt x="1309" y="4141"/>
                  </a:cubicBezTo>
                  <a:cubicBezTo>
                    <a:pt x="1445" y="3927"/>
                    <a:pt x="1558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63" y="2076"/>
                    <a:pt x="2742" y="1997"/>
                  </a:cubicBezTo>
                  <a:lnTo>
                    <a:pt x="2776" y="1964"/>
                  </a:lnTo>
                  <a:lnTo>
                    <a:pt x="2776" y="1964"/>
                  </a:lnTo>
                  <a:cubicBezTo>
                    <a:pt x="2709" y="2550"/>
                    <a:pt x="2630" y="3239"/>
                    <a:pt x="2562" y="3961"/>
                  </a:cubicBezTo>
                  <a:cubicBezTo>
                    <a:pt x="2551" y="4141"/>
                    <a:pt x="2528" y="4344"/>
                    <a:pt x="2517" y="4536"/>
                  </a:cubicBezTo>
                  <a:cubicBezTo>
                    <a:pt x="2359" y="4751"/>
                    <a:pt x="2178" y="4965"/>
                    <a:pt x="2009" y="5191"/>
                  </a:cubicBezTo>
                  <a:cubicBezTo>
                    <a:pt x="1840" y="5416"/>
                    <a:pt x="1670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59" y="6692"/>
                    <a:pt x="892" y="6816"/>
                    <a:pt x="824" y="6940"/>
                  </a:cubicBezTo>
                  <a:cubicBezTo>
                    <a:pt x="756" y="7064"/>
                    <a:pt x="700" y="7199"/>
                    <a:pt x="666" y="7335"/>
                  </a:cubicBezTo>
                  <a:cubicBezTo>
                    <a:pt x="745" y="7222"/>
                    <a:pt x="801" y="7098"/>
                    <a:pt x="903" y="6985"/>
                  </a:cubicBezTo>
                  <a:cubicBezTo>
                    <a:pt x="1005" y="6883"/>
                    <a:pt x="1072" y="6771"/>
                    <a:pt x="1163" y="6669"/>
                  </a:cubicBezTo>
                  <a:cubicBezTo>
                    <a:pt x="1343" y="6455"/>
                    <a:pt x="1524" y="6240"/>
                    <a:pt x="1704" y="6037"/>
                  </a:cubicBezTo>
                  <a:cubicBezTo>
                    <a:pt x="1964" y="5744"/>
                    <a:pt x="2212" y="5450"/>
                    <a:pt x="2460" y="5157"/>
                  </a:cubicBezTo>
                  <a:lnTo>
                    <a:pt x="2460" y="5157"/>
                  </a:lnTo>
                  <a:cubicBezTo>
                    <a:pt x="2426" y="5518"/>
                    <a:pt x="2404" y="5890"/>
                    <a:pt x="2370" y="6263"/>
                  </a:cubicBezTo>
                  <a:cubicBezTo>
                    <a:pt x="2336" y="6545"/>
                    <a:pt x="2314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38" y="7493"/>
                    <a:pt x="1614" y="7594"/>
                  </a:cubicBezTo>
                  <a:cubicBezTo>
                    <a:pt x="1377" y="7797"/>
                    <a:pt x="1174" y="8023"/>
                    <a:pt x="971" y="8260"/>
                  </a:cubicBezTo>
                  <a:cubicBezTo>
                    <a:pt x="790" y="8497"/>
                    <a:pt x="610" y="8745"/>
                    <a:pt x="452" y="9005"/>
                  </a:cubicBezTo>
                  <a:cubicBezTo>
                    <a:pt x="294" y="9264"/>
                    <a:pt x="136" y="9524"/>
                    <a:pt x="0" y="9795"/>
                  </a:cubicBezTo>
                  <a:cubicBezTo>
                    <a:pt x="407" y="9343"/>
                    <a:pt x="790" y="8881"/>
                    <a:pt x="1196" y="8452"/>
                  </a:cubicBezTo>
                  <a:cubicBezTo>
                    <a:pt x="1298" y="8350"/>
                    <a:pt x="1400" y="8238"/>
                    <a:pt x="1501" y="8136"/>
                  </a:cubicBezTo>
                  <a:cubicBezTo>
                    <a:pt x="1614" y="8034"/>
                    <a:pt x="1727" y="7944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cubicBezTo>
                    <a:pt x="2201" y="7560"/>
                    <a:pt x="2223" y="7549"/>
                    <a:pt x="2246" y="7538"/>
                  </a:cubicBezTo>
                  <a:lnTo>
                    <a:pt x="2246" y="7538"/>
                  </a:lnTo>
                  <a:cubicBezTo>
                    <a:pt x="2212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30" y="11645"/>
                    <a:pt x="1907" y="11995"/>
                  </a:cubicBezTo>
                  <a:cubicBezTo>
                    <a:pt x="1885" y="12345"/>
                    <a:pt x="1885" y="12537"/>
                    <a:pt x="1885" y="12537"/>
                  </a:cubicBezTo>
                  <a:cubicBezTo>
                    <a:pt x="1885" y="12537"/>
                    <a:pt x="1919" y="12345"/>
                    <a:pt x="1975" y="12006"/>
                  </a:cubicBezTo>
                  <a:cubicBezTo>
                    <a:pt x="2031" y="11668"/>
                    <a:pt x="2110" y="11171"/>
                    <a:pt x="2189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28" y="7989"/>
                    <a:pt x="2562" y="7673"/>
                  </a:cubicBezTo>
                  <a:cubicBezTo>
                    <a:pt x="2607" y="7752"/>
                    <a:pt x="2663" y="7843"/>
                    <a:pt x="2709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15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87" y="9185"/>
                  </a:cubicBezTo>
                  <a:cubicBezTo>
                    <a:pt x="3600" y="9411"/>
                    <a:pt x="3702" y="9637"/>
                    <a:pt x="3826" y="9862"/>
                  </a:cubicBezTo>
                  <a:cubicBezTo>
                    <a:pt x="3769" y="9614"/>
                    <a:pt x="3690" y="9377"/>
                    <a:pt x="3623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42" y="8655"/>
                    <a:pt x="3386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52" y="6861"/>
                    <a:pt x="2675" y="6579"/>
                    <a:pt x="2709" y="6297"/>
                  </a:cubicBezTo>
                  <a:cubicBezTo>
                    <a:pt x="2742" y="5879"/>
                    <a:pt x="2776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31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67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34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18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5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25" y="4830"/>
                    <a:pt x="4695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2" y="2708"/>
                    <a:pt x="3386" y="2122"/>
                    <a:pt x="3070" y="1557"/>
                  </a:cubicBezTo>
                  <a:lnTo>
                    <a:pt x="3058" y="1546"/>
                  </a:lnTo>
                  <a:lnTo>
                    <a:pt x="3047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02" y="790"/>
                    <a:pt x="3013" y="553"/>
                  </a:cubicBezTo>
                  <a:cubicBezTo>
                    <a:pt x="3024" y="192"/>
                    <a:pt x="3024" y="0"/>
                    <a:pt x="3024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3153591" y="2582544"/>
              <a:ext cx="227748" cy="169129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6" y="1"/>
                  </a:moveTo>
                  <a:cubicBezTo>
                    <a:pt x="3751" y="1"/>
                    <a:pt x="3349" y="57"/>
                    <a:pt x="3014" y="150"/>
                  </a:cubicBezTo>
                  <a:cubicBezTo>
                    <a:pt x="1558" y="590"/>
                    <a:pt x="430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lnTo>
                    <a:pt x="836" y="4483"/>
                  </a:ln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40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51" y="1"/>
                    <a:pt x="416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3150880" y="2599601"/>
              <a:ext cx="165011" cy="139305"/>
            </a:xfrm>
            <a:custGeom>
              <a:avLst/>
              <a:gdLst/>
              <a:ahLst/>
              <a:cxnLst/>
              <a:rect l="l" t="t" r="r" b="b"/>
              <a:pathLst>
                <a:path w="4808" h="4059" extrusionOk="0">
                  <a:moveTo>
                    <a:pt x="2136" y="1"/>
                  </a:moveTo>
                  <a:cubicBezTo>
                    <a:pt x="1709" y="1"/>
                    <a:pt x="1207" y="389"/>
                    <a:pt x="904" y="748"/>
                  </a:cubicBezTo>
                  <a:cubicBezTo>
                    <a:pt x="531" y="1188"/>
                    <a:pt x="260" y="1696"/>
                    <a:pt x="125" y="2248"/>
                  </a:cubicBezTo>
                  <a:cubicBezTo>
                    <a:pt x="1" y="2801"/>
                    <a:pt x="80" y="3343"/>
                    <a:pt x="588" y="3682"/>
                  </a:cubicBezTo>
                  <a:cubicBezTo>
                    <a:pt x="825" y="3840"/>
                    <a:pt x="1107" y="3952"/>
                    <a:pt x="1389" y="3998"/>
                  </a:cubicBezTo>
                  <a:cubicBezTo>
                    <a:pt x="1426" y="4002"/>
                    <a:pt x="1461" y="4004"/>
                    <a:pt x="1496" y="4004"/>
                  </a:cubicBezTo>
                  <a:cubicBezTo>
                    <a:pt x="1707" y="4004"/>
                    <a:pt x="1887" y="3928"/>
                    <a:pt x="2100" y="3919"/>
                  </a:cubicBezTo>
                  <a:cubicBezTo>
                    <a:pt x="2122" y="3918"/>
                    <a:pt x="2144" y="3917"/>
                    <a:pt x="2167" y="3917"/>
                  </a:cubicBezTo>
                  <a:cubicBezTo>
                    <a:pt x="2585" y="3917"/>
                    <a:pt x="2989" y="4058"/>
                    <a:pt x="3404" y="4058"/>
                  </a:cubicBezTo>
                  <a:cubicBezTo>
                    <a:pt x="3558" y="4058"/>
                    <a:pt x="3713" y="4039"/>
                    <a:pt x="3871" y="3986"/>
                  </a:cubicBezTo>
                  <a:cubicBezTo>
                    <a:pt x="4187" y="3873"/>
                    <a:pt x="4718" y="3208"/>
                    <a:pt x="4074" y="3162"/>
                  </a:cubicBezTo>
                  <a:cubicBezTo>
                    <a:pt x="4368" y="3083"/>
                    <a:pt x="4808" y="2824"/>
                    <a:pt x="4684" y="2485"/>
                  </a:cubicBezTo>
                  <a:cubicBezTo>
                    <a:pt x="4604" y="2245"/>
                    <a:pt x="4278" y="2089"/>
                    <a:pt x="4006" y="2089"/>
                  </a:cubicBezTo>
                  <a:cubicBezTo>
                    <a:pt x="3933" y="2089"/>
                    <a:pt x="3863" y="2100"/>
                    <a:pt x="3804" y="2124"/>
                  </a:cubicBezTo>
                  <a:cubicBezTo>
                    <a:pt x="4107" y="1758"/>
                    <a:pt x="4001" y="1236"/>
                    <a:pt x="3635" y="1236"/>
                  </a:cubicBezTo>
                  <a:cubicBezTo>
                    <a:pt x="3539" y="1236"/>
                    <a:pt x="3425" y="1272"/>
                    <a:pt x="3296" y="1357"/>
                  </a:cubicBezTo>
                  <a:cubicBezTo>
                    <a:pt x="3454" y="1154"/>
                    <a:pt x="3702" y="759"/>
                    <a:pt x="3476" y="522"/>
                  </a:cubicBezTo>
                  <a:cubicBezTo>
                    <a:pt x="3416" y="454"/>
                    <a:pt x="3341" y="429"/>
                    <a:pt x="3261" y="429"/>
                  </a:cubicBezTo>
                  <a:cubicBezTo>
                    <a:pt x="3102" y="429"/>
                    <a:pt x="2923" y="526"/>
                    <a:pt x="2788" y="578"/>
                  </a:cubicBezTo>
                  <a:cubicBezTo>
                    <a:pt x="2648" y="157"/>
                    <a:pt x="2407" y="1"/>
                    <a:pt x="213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3151292" y="2556975"/>
              <a:ext cx="217657" cy="135701"/>
            </a:xfrm>
            <a:custGeom>
              <a:avLst/>
              <a:gdLst/>
              <a:ahLst/>
              <a:cxnLst/>
              <a:rect l="l" t="t" r="r" b="b"/>
              <a:pathLst>
                <a:path w="6342" h="3954" extrusionOk="0">
                  <a:moveTo>
                    <a:pt x="4236" y="0"/>
                  </a:moveTo>
                  <a:cubicBezTo>
                    <a:pt x="3592" y="0"/>
                    <a:pt x="2921" y="182"/>
                    <a:pt x="2415" y="421"/>
                  </a:cubicBezTo>
                  <a:cubicBezTo>
                    <a:pt x="1670" y="771"/>
                    <a:pt x="1061" y="1392"/>
                    <a:pt x="621" y="2080"/>
                  </a:cubicBezTo>
                  <a:cubicBezTo>
                    <a:pt x="406" y="2362"/>
                    <a:pt x="237" y="2667"/>
                    <a:pt x="102" y="3005"/>
                  </a:cubicBezTo>
                  <a:cubicBezTo>
                    <a:pt x="11" y="3276"/>
                    <a:pt x="0" y="3558"/>
                    <a:pt x="45" y="3840"/>
                  </a:cubicBezTo>
                  <a:cubicBezTo>
                    <a:pt x="45" y="3863"/>
                    <a:pt x="45" y="3874"/>
                    <a:pt x="56" y="3897"/>
                  </a:cubicBezTo>
                  <a:cubicBezTo>
                    <a:pt x="56" y="3908"/>
                    <a:pt x="68" y="3931"/>
                    <a:pt x="79" y="3953"/>
                  </a:cubicBezTo>
                  <a:cubicBezTo>
                    <a:pt x="305" y="3107"/>
                    <a:pt x="779" y="2351"/>
                    <a:pt x="1456" y="1798"/>
                  </a:cubicBezTo>
                  <a:cubicBezTo>
                    <a:pt x="1918" y="1380"/>
                    <a:pt x="2483" y="1064"/>
                    <a:pt x="3081" y="895"/>
                  </a:cubicBezTo>
                  <a:cubicBezTo>
                    <a:pt x="3415" y="802"/>
                    <a:pt x="3815" y="746"/>
                    <a:pt x="4228" y="746"/>
                  </a:cubicBezTo>
                  <a:cubicBezTo>
                    <a:pt x="5015" y="746"/>
                    <a:pt x="5846" y="949"/>
                    <a:pt x="6342" y="1482"/>
                  </a:cubicBezTo>
                  <a:cubicBezTo>
                    <a:pt x="6252" y="1234"/>
                    <a:pt x="6127" y="997"/>
                    <a:pt x="5981" y="782"/>
                  </a:cubicBezTo>
                  <a:cubicBezTo>
                    <a:pt x="5589" y="210"/>
                    <a:pt x="4928" y="0"/>
                    <a:pt x="4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3158636" y="2615937"/>
              <a:ext cx="99562" cy="76740"/>
            </a:xfrm>
            <a:custGeom>
              <a:avLst/>
              <a:gdLst/>
              <a:ahLst/>
              <a:cxnLst/>
              <a:rect l="l" t="t" r="r" b="b"/>
              <a:pathLst>
                <a:path w="2901" h="2236" extrusionOk="0">
                  <a:moveTo>
                    <a:pt x="2901" y="1"/>
                  </a:moveTo>
                  <a:cubicBezTo>
                    <a:pt x="2709" y="46"/>
                    <a:pt x="2517" y="91"/>
                    <a:pt x="2325" y="159"/>
                  </a:cubicBezTo>
                  <a:cubicBezTo>
                    <a:pt x="2235" y="181"/>
                    <a:pt x="2144" y="215"/>
                    <a:pt x="2054" y="260"/>
                  </a:cubicBezTo>
                  <a:cubicBezTo>
                    <a:pt x="1953" y="294"/>
                    <a:pt x="1851" y="339"/>
                    <a:pt x="1750" y="385"/>
                  </a:cubicBezTo>
                  <a:cubicBezTo>
                    <a:pt x="1648" y="441"/>
                    <a:pt x="1546" y="497"/>
                    <a:pt x="1445" y="554"/>
                  </a:cubicBezTo>
                  <a:cubicBezTo>
                    <a:pt x="1343" y="610"/>
                    <a:pt x="1219" y="667"/>
                    <a:pt x="1129" y="734"/>
                  </a:cubicBezTo>
                  <a:cubicBezTo>
                    <a:pt x="1050" y="813"/>
                    <a:pt x="948" y="870"/>
                    <a:pt x="847" y="949"/>
                  </a:cubicBezTo>
                  <a:cubicBezTo>
                    <a:pt x="757" y="1016"/>
                    <a:pt x="666" y="1095"/>
                    <a:pt x="587" y="1186"/>
                  </a:cubicBezTo>
                  <a:cubicBezTo>
                    <a:pt x="508" y="1265"/>
                    <a:pt x="441" y="1344"/>
                    <a:pt x="362" y="1423"/>
                  </a:cubicBezTo>
                  <a:cubicBezTo>
                    <a:pt x="305" y="1502"/>
                    <a:pt x="249" y="1581"/>
                    <a:pt x="204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57" y="2032"/>
                    <a:pt x="91" y="1987"/>
                    <a:pt x="125" y="1919"/>
                  </a:cubicBezTo>
                  <a:cubicBezTo>
                    <a:pt x="170" y="1851"/>
                    <a:pt x="215" y="1784"/>
                    <a:pt x="271" y="1727"/>
                  </a:cubicBezTo>
                  <a:cubicBezTo>
                    <a:pt x="316" y="1648"/>
                    <a:pt x="373" y="1581"/>
                    <a:pt x="452" y="1513"/>
                  </a:cubicBezTo>
                  <a:cubicBezTo>
                    <a:pt x="520" y="1434"/>
                    <a:pt x="599" y="1366"/>
                    <a:pt x="678" y="1299"/>
                  </a:cubicBezTo>
                  <a:cubicBezTo>
                    <a:pt x="723" y="1265"/>
                    <a:pt x="768" y="1220"/>
                    <a:pt x="802" y="1186"/>
                  </a:cubicBezTo>
                  <a:lnTo>
                    <a:pt x="948" y="1084"/>
                  </a:lnTo>
                  <a:cubicBezTo>
                    <a:pt x="1027" y="1005"/>
                    <a:pt x="1129" y="949"/>
                    <a:pt x="1230" y="881"/>
                  </a:cubicBezTo>
                  <a:cubicBezTo>
                    <a:pt x="1321" y="813"/>
                    <a:pt x="1422" y="746"/>
                    <a:pt x="1524" y="689"/>
                  </a:cubicBezTo>
                  <a:cubicBezTo>
                    <a:pt x="1625" y="633"/>
                    <a:pt x="1727" y="576"/>
                    <a:pt x="1817" y="520"/>
                  </a:cubicBezTo>
                  <a:cubicBezTo>
                    <a:pt x="2009" y="407"/>
                    <a:pt x="2201" y="317"/>
                    <a:pt x="2359" y="238"/>
                  </a:cubicBezTo>
                  <a:cubicBezTo>
                    <a:pt x="2438" y="204"/>
                    <a:pt x="2517" y="170"/>
                    <a:pt x="2585" y="136"/>
                  </a:cubicBezTo>
                  <a:cubicBezTo>
                    <a:pt x="2641" y="114"/>
                    <a:pt x="2709" y="91"/>
                    <a:pt x="2754" y="69"/>
                  </a:cubicBezTo>
                  <a:cubicBezTo>
                    <a:pt x="2844" y="23"/>
                    <a:pt x="2900" y="1"/>
                    <a:pt x="290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3179949" y="2641711"/>
              <a:ext cx="62771" cy="31574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88" y="1"/>
                  </a:moveTo>
                  <a:cubicBezTo>
                    <a:pt x="1369" y="1"/>
                    <a:pt x="1350" y="2"/>
                    <a:pt x="1332" y="6"/>
                  </a:cubicBezTo>
                  <a:cubicBezTo>
                    <a:pt x="1264" y="6"/>
                    <a:pt x="1196" y="17"/>
                    <a:pt x="1140" y="28"/>
                  </a:cubicBezTo>
                  <a:cubicBezTo>
                    <a:pt x="1130" y="32"/>
                    <a:pt x="1119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45" y="107"/>
                  </a:lnTo>
                  <a:cubicBezTo>
                    <a:pt x="688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72" y="717"/>
                    <a:pt x="463" y="660"/>
                    <a:pt x="564" y="593"/>
                  </a:cubicBezTo>
                  <a:cubicBezTo>
                    <a:pt x="677" y="525"/>
                    <a:pt x="779" y="457"/>
                    <a:pt x="892" y="401"/>
                  </a:cubicBezTo>
                  <a:cubicBezTo>
                    <a:pt x="1004" y="344"/>
                    <a:pt x="1117" y="288"/>
                    <a:pt x="1219" y="243"/>
                  </a:cubicBezTo>
                  <a:cubicBezTo>
                    <a:pt x="1275" y="220"/>
                    <a:pt x="1332" y="186"/>
                    <a:pt x="1377" y="175"/>
                  </a:cubicBezTo>
                  <a:cubicBezTo>
                    <a:pt x="1422" y="153"/>
                    <a:pt x="1478" y="141"/>
                    <a:pt x="1512" y="119"/>
                  </a:cubicBezTo>
                  <a:cubicBezTo>
                    <a:pt x="1557" y="107"/>
                    <a:pt x="1602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38" y="10"/>
                    <a:pt x="1727" y="11"/>
                    <a:pt x="1715" y="11"/>
                  </a:cubicBezTo>
                  <a:cubicBezTo>
                    <a:pt x="1691" y="11"/>
                    <a:pt x="1666" y="6"/>
                    <a:pt x="1636" y="6"/>
                  </a:cubicBezTo>
                  <a:lnTo>
                    <a:pt x="1501" y="6"/>
                  </a:lnTo>
                  <a:cubicBezTo>
                    <a:pt x="1463" y="6"/>
                    <a:pt x="1426" y="1"/>
                    <a:pt x="138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3181081" y="2655542"/>
              <a:ext cx="55804" cy="21244"/>
            </a:xfrm>
            <a:custGeom>
              <a:avLst/>
              <a:gdLst/>
              <a:ahLst/>
              <a:cxnLst/>
              <a:rect l="l" t="t" r="r" b="b"/>
              <a:pathLst>
                <a:path w="1626" h="619" extrusionOk="0">
                  <a:moveTo>
                    <a:pt x="1276" y="1"/>
                  </a:moveTo>
                  <a:cubicBezTo>
                    <a:pt x="1253" y="1"/>
                    <a:pt x="1231" y="3"/>
                    <a:pt x="1208" y="9"/>
                  </a:cubicBezTo>
                  <a:cubicBezTo>
                    <a:pt x="1152" y="9"/>
                    <a:pt x="1107" y="9"/>
                    <a:pt x="1050" y="20"/>
                  </a:cubicBezTo>
                  <a:cubicBezTo>
                    <a:pt x="994" y="32"/>
                    <a:pt x="949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31" y="201"/>
                    <a:pt x="475" y="224"/>
                    <a:pt x="441" y="257"/>
                  </a:cubicBezTo>
                  <a:cubicBezTo>
                    <a:pt x="351" y="303"/>
                    <a:pt x="272" y="359"/>
                    <a:pt x="204" y="415"/>
                  </a:cubicBezTo>
                  <a:cubicBezTo>
                    <a:pt x="148" y="460"/>
                    <a:pt x="103" y="506"/>
                    <a:pt x="57" y="562"/>
                  </a:cubicBezTo>
                  <a:cubicBezTo>
                    <a:pt x="24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60" y="494"/>
                  </a:cubicBezTo>
                  <a:cubicBezTo>
                    <a:pt x="294" y="483"/>
                    <a:pt x="339" y="460"/>
                    <a:pt x="373" y="449"/>
                  </a:cubicBezTo>
                  <a:cubicBezTo>
                    <a:pt x="418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92" y="235"/>
                    <a:pt x="994" y="201"/>
                    <a:pt x="1084" y="167"/>
                  </a:cubicBezTo>
                  <a:cubicBezTo>
                    <a:pt x="1141" y="156"/>
                    <a:pt x="1186" y="145"/>
                    <a:pt x="1231" y="133"/>
                  </a:cubicBezTo>
                  <a:lnTo>
                    <a:pt x="1355" y="99"/>
                  </a:lnTo>
                  <a:cubicBezTo>
                    <a:pt x="1434" y="77"/>
                    <a:pt x="1502" y="66"/>
                    <a:pt x="1547" y="54"/>
                  </a:cubicBezTo>
                  <a:lnTo>
                    <a:pt x="1626" y="32"/>
                  </a:lnTo>
                  <a:cubicBezTo>
                    <a:pt x="1592" y="32"/>
                    <a:pt x="1569" y="20"/>
                    <a:pt x="1547" y="20"/>
                  </a:cubicBezTo>
                  <a:cubicBezTo>
                    <a:pt x="1499" y="12"/>
                    <a:pt x="1451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21" y="3"/>
                    <a:pt x="1299" y="1"/>
                    <a:pt x="12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3138490" y="2680184"/>
              <a:ext cx="173934" cy="235332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2" y="25"/>
                    <a:pt x="260" y="47"/>
                  </a:cubicBezTo>
                  <a:cubicBezTo>
                    <a:pt x="114" y="555"/>
                    <a:pt x="46" y="1074"/>
                    <a:pt x="35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8" y="6671"/>
                    <a:pt x="2855" y="6857"/>
                    <a:pt x="3378" y="6857"/>
                  </a:cubicBezTo>
                  <a:cubicBezTo>
                    <a:pt x="3787" y="6857"/>
                    <a:pt x="4182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63" y="6062"/>
                    <a:pt x="4808" y="5881"/>
                  </a:cubicBezTo>
                  <a:cubicBezTo>
                    <a:pt x="5067" y="4854"/>
                    <a:pt x="4774" y="3805"/>
                    <a:pt x="4311" y="2868"/>
                  </a:cubicBezTo>
                  <a:cubicBezTo>
                    <a:pt x="4029" y="2304"/>
                    <a:pt x="3499" y="1762"/>
                    <a:pt x="3047" y="1345"/>
                  </a:cubicBezTo>
                  <a:cubicBezTo>
                    <a:pt x="2309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3135402" y="2675208"/>
              <a:ext cx="133642" cy="135598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6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15" y="3407"/>
                    <a:pt x="2842" y="3569"/>
                    <a:pt x="3019" y="3569"/>
                  </a:cubicBezTo>
                  <a:cubicBezTo>
                    <a:pt x="3058" y="3569"/>
                    <a:pt x="3094" y="3562"/>
                    <a:pt x="3126" y="3544"/>
                  </a:cubicBezTo>
                  <a:cubicBezTo>
                    <a:pt x="3307" y="3453"/>
                    <a:pt x="3228" y="3261"/>
                    <a:pt x="3104" y="3126"/>
                  </a:cubicBezTo>
                  <a:lnTo>
                    <a:pt x="3104" y="3126"/>
                  </a:lnTo>
                  <a:cubicBezTo>
                    <a:pt x="3170" y="3184"/>
                    <a:pt x="3251" y="3212"/>
                    <a:pt x="3332" y="3212"/>
                  </a:cubicBezTo>
                  <a:cubicBezTo>
                    <a:pt x="3471" y="3212"/>
                    <a:pt x="3606" y="3129"/>
                    <a:pt x="3656" y="2979"/>
                  </a:cubicBezTo>
                  <a:cubicBezTo>
                    <a:pt x="3893" y="2539"/>
                    <a:pt x="3442" y="1704"/>
                    <a:pt x="3194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3148958" y="2675070"/>
              <a:ext cx="180111" cy="224796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9" y="44"/>
                    <a:pt x="0" y="151"/>
                  </a:cubicBezTo>
                  <a:cubicBezTo>
                    <a:pt x="16" y="151"/>
                    <a:pt x="32" y="151"/>
                    <a:pt x="47" y="151"/>
                  </a:cubicBezTo>
                  <a:cubicBezTo>
                    <a:pt x="1035" y="151"/>
                    <a:pt x="1998" y="850"/>
                    <a:pt x="2742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90" y="6380"/>
                    <a:pt x="4311" y="6549"/>
                  </a:cubicBezTo>
                  <a:cubicBezTo>
                    <a:pt x="4819" y="6098"/>
                    <a:pt x="5248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3133068" y="2680253"/>
              <a:ext cx="92595" cy="53059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75" y="181"/>
                  </a:cubicBezTo>
                  <a:cubicBezTo>
                    <a:pt x="610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6" y="508"/>
                  </a:cubicBezTo>
                  <a:cubicBezTo>
                    <a:pt x="1276" y="542"/>
                    <a:pt x="1366" y="587"/>
                    <a:pt x="1456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74" y="869"/>
                    <a:pt x="1953" y="914"/>
                  </a:cubicBezTo>
                  <a:cubicBezTo>
                    <a:pt x="2032" y="959"/>
                    <a:pt x="2111" y="1004"/>
                    <a:pt x="2179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61" y="1286"/>
                    <a:pt x="2506" y="1332"/>
                  </a:cubicBezTo>
                  <a:cubicBezTo>
                    <a:pt x="2540" y="1365"/>
                    <a:pt x="2574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14" y="1016"/>
                    <a:pt x="2246" y="959"/>
                  </a:cubicBezTo>
                  <a:cubicBezTo>
                    <a:pt x="2179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35" y="485"/>
                  </a:cubicBezTo>
                  <a:cubicBezTo>
                    <a:pt x="1355" y="395"/>
                    <a:pt x="1174" y="316"/>
                    <a:pt x="994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3142369" y="2684097"/>
              <a:ext cx="62771" cy="52338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1" y="1"/>
                  </a:moveTo>
                  <a:lnTo>
                    <a:pt x="91" y="69"/>
                  </a:lnTo>
                  <a:cubicBezTo>
                    <a:pt x="147" y="102"/>
                    <a:pt x="226" y="148"/>
                    <a:pt x="316" y="215"/>
                  </a:cubicBezTo>
                  <a:cubicBezTo>
                    <a:pt x="350" y="249"/>
                    <a:pt x="407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6" y="633"/>
                    <a:pt x="948" y="723"/>
                  </a:cubicBezTo>
                  <a:cubicBezTo>
                    <a:pt x="1061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50" y="1457"/>
                  </a:cubicBezTo>
                  <a:cubicBezTo>
                    <a:pt x="1806" y="1502"/>
                    <a:pt x="1829" y="1524"/>
                    <a:pt x="1829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38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87" y="802"/>
                    <a:pt x="1163" y="700"/>
                    <a:pt x="1061" y="599"/>
                  </a:cubicBezTo>
                  <a:cubicBezTo>
                    <a:pt x="994" y="554"/>
                    <a:pt x="937" y="509"/>
                    <a:pt x="881" y="452"/>
                  </a:cubicBezTo>
                  <a:cubicBezTo>
                    <a:pt x="824" y="407"/>
                    <a:pt x="757" y="362"/>
                    <a:pt x="700" y="328"/>
                  </a:cubicBezTo>
                  <a:cubicBezTo>
                    <a:pt x="644" y="294"/>
                    <a:pt x="587" y="249"/>
                    <a:pt x="531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3137323" y="2680630"/>
              <a:ext cx="46504" cy="54637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6" y="373"/>
                  </a:cubicBezTo>
                  <a:cubicBezTo>
                    <a:pt x="351" y="429"/>
                    <a:pt x="384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57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2" y="1264"/>
                    <a:pt x="1095" y="1309"/>
                    <a:pt x="1129" y="1343"/>
                  </a:cubicBezTo>
                  <a:cubicBezTo>
                    <a:pt x="1265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73" y="1061"/>
                    <a:pt x="1039" y="1005"/>
                  </a:cubicBezTo>
                  <a:cubicBezTo>
                    <a:pt x="960" y="903"/>
                    <a:pt x="892" y="801"/>
                    <a:pt x="802" y="700"/>
                  </a:cubicBezTo>
                  <a:cubicBezTo>
                    <a:pt x="712" y="598"/>
                    <a:pt x="621" y="497"/>
                    <a:pt x="531" y="418"/>
                  </a:cubicBezTo>
                  <a:cubicBezTo>
                    <a:pt x="452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2978182" y="2678674"/>
              <a:ext cx="177400" cy="183406"/>
            </a:xfrm>
            <a:custGeom>
              <a:avLst/>
              <a:gdLst/>
              <a:ahLst/>
              <a:cxnLst/>
              <a:rect l="l" t="t" r="r" b="b"/>
              <a:pathLst>
                <a:path w="5169" h="5344" extrusionOk="0">
                  <a:moveTo>
                    <a:pt x="5021" y="1"/>
                  </a:moveTo>
                  <a:lnTo>
                    <a:pt x="4627" y="91"/>
                  </a:lnTo>
                  <a:cubicBezTo>
                    <a:pt x="4141" y="204"/>
                    <a:pt x="3667" y="351"/>
                    <a:pt x="3216" y="543"/>
                  </a:cubicBezTo>
                  <a:cubicBezTo>
                    <a:pt x="1839" y="1129"/>
                    <a:pt x="147" y="2280"/>
                    <a:pt x="23" y="3928"/>
                  </a:cubicBezTo>
                  <a:cubicBezTo>
                    <a:pt x="0" y="4357"/>
                    <a:pt x="124" y="4785"/>
                    <a:pt x="384" y="5124"/>
                  </a:cubicBezTo>
                  <a:cubicBezTo>
                    <a:pt x="553" y="5225"/>
                    <a:pt x="733" y="5293"/>
                    <a:pt x="937" y="5316"/>
                  </a:cubicBezTo>
                  <a:cubicBezTo>
                    <a:pt x="1078" y="5335"/>
                    <a:pt x="1218" y="5344"/>
                    <a:pt x="1355" y="5344"/>
                  </a:cubicBezTo>
                  <a:cubicBezTo>
                    <a:pt x="2035" y="5344"/>
                    <a:pt x="2660" y="5120"/>
                    <a:pt x="3261" y="4763"/>
                  </a:cubicBezTo>
                  <a:cubicBezTo>
                    <a:pt x="4107" y="4266"/>
                    <a:pt x="4638" y="3420"/>
                    <a:pt x="4920" y="2495"/>
                  </a:cubicBezTo>
                  <a:cubicBezTo>
                    <a:pt x="5021" y="2122"/>
                    <a:pt x="5089" y="1739"/>
                    <a:pt x="5134" y="1344"/>
                  </a:cubicBezTo>
                  <a:cubicBezTo>
                    <a:pt x="5168" y="892"/>
                    <a:pt x="5134" y="441"/>
                    <a:pt x="50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3046890" y="2670540"/>
              <a:ext cx="121458" cy="117683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lnTo>
                    <a:pt x="3189" y="1"/>
                  </a:ln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5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38" y="2334"/>
                    <a:pt x="410" y="2864"/>
                    <a:pt x="682" y="2864"/>
                  </a:cubicBezTo>
                  <a:cubicBezTo>
                    <a:pt x="729" y="2864"/>
                    <a:pt x="786" y="2848"/>
                    <a:pt x="853" y="2811"/>
                  </a:cubicBezTo>
                  <a:cubicBezTo>
                    <a:pt x="866" y="3152"/>
                    <a:pt x="1086" y="3366"/>
                    <a:pt x="1329" y="3366"/>
                  </a:cubicBezTo>
                  <a:cubicBezTo>
                    <a:pt x="1495" y="3366"/>
                    <a:pt x="1672" y="3266"/>
                    <a:pt x="1801" y="3036"/>
                  </a:cubicBezTo>
                  <a:lnTo>
                    <a:pt x="1801" y="3036"/>
                  </a:lnTo>
                  <a:cubicBezTo>
                    <a:pt x="1745" y="3326"/>
                    <a:pt x="1874" y="3428"/>
                    <a:pt x="2063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2991326" y="2678296"/>
              <a:ext cx="189035" cy="203964"/>
            </a:xfrm>
            <a:custGeom>
              <a:avLst/>
              <a:gdLst/>
              <a:ahLst/>
              <a:cxnLst/>
              <a:rect l="l" t="t" r="r" b="b"/>
              <a:pathLst>
                <a:path w="5508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06" y="1738"/>
                    <a:pt x="4638" y="2122"/>
                    <a:pt x="4537" y="2506"/>
                  </a:cubicBezTo>
                  <a:cubicBezTo>
                    <a:pt x="4255" y="3420"/>
                    <a:pt x="3724" y="4266"/>
                    <a:pt x="2878" y="4763"/>
                  </a:cubicBezTo>
                  <a:cubicBezTo>
                    <a:pt x="2280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4" y="5315"/>
                  </a:cubicBezTo>
                  <a:cubicBezTo>
                    <a:pt x="350" y="5293"/>
                    <a:pt x="170" y="5225"/>
                    <a:pt x="1" y="5124"/>
                  </a:cubicBezTo>
                  <a:lnTo>
                    <a:pt x="1" y="5124"/>
                  </a:lnTo>
                  <a:cubicBezTo>
                    <a:pt x="215" y="5417"/>
                    <a:pt x="497" y="5643"/>
                    <a:pt x="836" y="5778"/>
                  </a:cubicBezTo>
                  <a:cubicBezTo>
                    <a:pt x="1106" y="5891"/>
                    <a:pt x="1393" y="5943"/>
                    <a:pt x="1685" y="5943"/>
                  </a:cubicBezTo>
                  <a:cubicBezTo>
                    <a:pt x="2905" y="5943"/>
                    <a:pt x="4206" y="5042"/>
                    <a:pt x="4661" y="3995"/>
                  </a:cubicBezTo>
                  <a:cubicBezTo>
                    <a:pt x="5248" y="2743"/>
                    <a:pt x="5507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3123390" y="2676752"/>
              <a:ext cx="31780" cy="110785"/>
            </a:xfrm>
            <a:custGeom>
              <a:avLst/>
              <a:gdLst/>
              <a:ahLst/>
              <a:cxnLst/>
              <a:rect l="l" t="t" r="r" b="b"/>
              <a:pathLst>
                <a:path w="926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24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700" y="1230"/>
                    <a:pt x="666" y="1332"/>
                  </a:cubicBezTo>
                  <a:cubicBezTo>
                    <a:pt x="644" y="1434"/>
                    <a:pt x="610" y="1535"/>
                    <a:pt x="576" y="1637"/>
                  </a:cubicBezTo>
                  <a:cubicBezTo>
                    <a:pt x="508" y="1840"/>
                    <a:pt x="441" y="2032"/>
                    <a:pt x="373" y="2223"/>
                  </a:cubicBezTo>
                  <a:cubicBezTo>
                    <a:pt x="305" y="2404"/>
                    <a:pt x="238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29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68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92" y="1072"/>
                  </a:cubicBezTo>
                  <a:cubicBezTo>
                    <a:pt x="903" y="982"/>
                    <a:pt x="926" y="881"/>
                    <a:pt x="926" y="790"/>
                  </a:cubicBezTo>
                  <a:cubicBezTo>
                    <a:pt x="926" y="689"/>
                    <a:pt x="926" y="610"/>
                    <a:pt x="926" y="520"/>
                  </a:cubicBezTo>
                  <a:cubicBezTo>
                    <a:pt x="926" y="452"/>
                    <a:pt x="915" y="373"/>
                    <a:pt x="903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47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3102077" y="2682175"/>
              <a:ext cx="46915" cy="101107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3" y="57"/>
                    <a:pt x="1333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76" y="429"/>
                    <a:pt x="1254" y="497"/>
                  </a:cubicBezTo>
                  <a:cubicBezTo>
                    <a:pt x="1242" y="565"/>
                    <a:pt x="1208" y="655"/>
                    <a:pt x="1186" y="734"/>
                  </a:cubicBezTo>
                  <a:cubicBezTo>
                    <a:pt x="1152" y="813"/>
                    <a:pt x="1118" y="892"/>
                    <a:pt x="1084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15" y="1343"/>
                    <a:pt x="859" y="1434"/>
                    <a:pt x="813" y="1524"/>
                  </a:cubicBezTo>
                  <a:cubicBezTo>
                    <a:pt x="723" y="1704"/>
                    <a:pt x="622" y="1874"/>
                    <a:pt x="531" y="2043"/>
                  </a:cubicBezTo>
                  <a:cubicBezTo>
                    <a:pt x="430" y="2212"/>
                    <a:pt x="339" y="2370"/>
                    <a:pt x="261" y="2494"/>
                  </a:cubicBezTo>
                  <a:cubicBezTo>
                    <a:pt x="182" y="2630"/>
                    <a:pt x="114" y="2742"/>
                    <a:pt x="69" y="2821"/>
                  </a:cubicBezTo>
                  <a:cubicBezTo>
                    <a:pt x="24" y="2900"/>
                    <a:pt x="1" y="2946"/>
                    <a:pt x="1" y="2946"/>
                  </a:cubicBezTo>
                  <a:cubicBezTo>
                    <a:pt x="1" y="2946"/>
                    <a:pt x="148" y="2788"/>
                    <a:pt x="339" y="2551"/>
                  </a:cubicBezTo>
                  <a:cubicBezTo>
                    <a:pt x="430" y="2438"/>
                    <a:pt x="543" y="2291"/>
                    <a:pt x="644" y="2122"/>
                  </a:cubicBezTo>
                  <a:cubicBezTo>
                    <a:pt x="757" y="1964"/>
                    <a:pt x="859" y="1795"/>
                    <a:pt x="960" y="1603"/>
                  </a:cubicBezTo>
                  <a:cubicBezTo>
                    <a:pt x="1017" y="1513"/>
                    <a:pt x="1062" y="1422"/>
                    <a:pt x="1107" y="1321"/>
                  </a:cubicBezTo>
                  <a:cubicBezTo>
                    <a:pt x="1141" y="1230"/>
                    <a:pt x="1186" y="1140"/>
                    <a:pt x="1208" y="1039"/>
                  </a:cubicBezTo>
                  <a:cubicBezTo>
                    <a:pt x="1254" y="948"/>
                    <a:pt x="1265" y="858"/>
                    <a:pt x="1299" y="779"/>
                  </a:cubicBezTo>
                  <a:cubicBezTo>
                    <a:pt x="1321" y="689"/>
                    <a:pt x="1333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55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3107499" y="2685263"/>
              <a:ext cx="39537" cy="57349"/>
            </a:xfrm>
            <a:custGeom>
              <a:avLst/>
              <a:gdLst/>
              <a:ahLst/>
              <a:cxnLst/>
              <a:rect l="l" t="t" r="r" b="b"/>
              <a:pathLst>
                <a:path w="1152" h="167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73" y="80"/>
                    <a:pt x="1017" y="159"/>
                    <a:pt x="949" y="249"/>
                  </a:cubicBezTo>
                  <a:cubicBezTo>
                    <a:pt x="836" y="407"/>
                    <a:pt x="701" y="621"/>
                    <a:pt x="565" y="836"/>
                  </a:cubicBezTo>
                  <a:cubicBezTo>
                    <a:pt x="497" y="937"/>
                    <a:pt x="441" y="1039"/>
                    <a:pt x="373" y="1140"/>
                  </a:cubicBezTo>
                  <a:cubicBezTo>
                    <a:pt x="339" y="1186"/>
                    <a:pt x="306" y="1242"/>
                    <a:pt x="283" y="1287"/>
                  </a:cubicBezTo>
                  <a:cubicBezTo>
                    <a:pt x="249" y="1321"/>
                    <a:pt x="215" y="1366"/>
                    <a:pt x="193" y="1411"/>
                  </a:cubicBezTo>
                  <a:cubicBezTo>
                    <a:pt x="136" y="1490"/>
                    <a:pt x="80" y="1547"/>
                    <a:pt x="46" y="1592"/>
                  </a:cubicBezTo>
                  <a:cubicBezTo>
                    <a:pt x="24" y="1614"/>
                    <a:pt x="12" y="1637"/>
                    <a:pt x="1" y="1671"/>
                  </a:cubicBezTo>
                  <a:cubicBezTo>
                    <a:pt x="24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83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3" y="1344"/>
                    <a:pt x="588" y="1298"/>
                  </a:cubicBezTo>
                  <a:cubicBezTo>
                    <a:pt x="633" y="1253"/>
                    <a:pt x="768" y="1276"/>
                    <a:pt x="813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8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3095899" y="2697275"/>
              <a:ext cx="39914" cy="30236"/>
            </a:xfrm>
            <a:custGeom>
              <a:avLst/>
              <a:gdLst/>
              <a:ahLst/>
              <a:cxnLst/>
              <a:rect l="l" t="t" r="r" b="b"/>
              <a:pathLst>
                <a:path w="1163" h="881" extrusionOk="0">
                  <a:moveTo>
                    <a:pt x="1163" y="1"/>
                  </a:moveTo>
                  <a:lnTo>
                    <a:pt x="1163" y="1"/>
                  </a:lnTo>
                  <a:cubicBezTo>
                    <a:pt x="1095" y="34"/>
                    <a:pt x="1027" y="68"/>
                    <a:pt x="960" y="113"/>
                  </a:cubicBezTo>
                  <a:cubicBezTo>
                    <a:pt x="914" y="159"/>
                    <a:pt x="835" y="204"/>
                    <a:pt x="768" y="249"/>
                  </a:cubicBezTo>
                  <a:cubicBezTo>
                    <a:pt x="700" y="294"/>
                    <a:pt x="632" y="350"/>
                    <a:pt x="565" y="407"/>
                  </a:cubicBezTo>
                  <a:cubicBezTo>
                    <a:pt x="497" y="463"/>
                    <a:pt x="418" y="508"/>
                    <a:pt x="350" y="565"/>
                  </a:cubicBezTo>
                  <a:cubicBezTo>
                    <a:pt x="316" y="587"/>
                    <a:pt x="283" y="621"/>
                    <a:pt x="260" y="644"/>
                  </a:cubicBezTo>
                  <a:cubicBezTo>
                    <a:pt x="226" y="666"/>
                    <a:pt x="204" y="689"/>
                    <a:pt x="170" y="711"/>
                  </a:cubicBezTo>
                  <a:cubicBezTo>
                    <a:pt x="113" y="768"/>
                    <a:pt x="57" y="813"/>
                    <a:pt x="0" y="881"/>
                  </a:cubicBezTo>
                  <a:cubicBezTo>
                    <a:pt x="79" y="858"/>
                    <a:pt x="147" y="824"/>
                    <a:pt x="226" y="790"/>
                  </a:cubicBezTo>
                  <a:cubicBezTo>
                    <a:pt x="294" y="768"/>
                    <a:pt x="373" y="723"/>
                    <a:pt x="441" y="689"/>
                  </a:cubicBezTo>
                  <a:cubicBezTo>
                    <a:pt x="508" y="644"/>
                    <a:pt x="587" y="587"/>
                    <a:pt x="655" y="531"/>
                  </a:cubicBezTo>
                  <a:cubicBezTo>
                    <a:pt x="790" y="429"/>
                    <a:pt x="914" y="316"/>
                    <a:pt x="1027" y="181"/>
                  </a:cubicBezTo>
                  <a:cubicBezTo>
                    <a:pt x="1072" y="125"/>
                    <a:pt x="1118" y="57"/>
                    <a:pt x="116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2916200" y="2574856"/>
              <a:ext cx="240137" cy="137349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3" y="12"/>
                    <a:pt x="2020" y="36"/>
                  </a:cubicBezTo>
                  <a:cubicBezTo>
                    <a:pt x="869" y="160"/>
                    <a:pt x="215" y="893"/>
                    <a:pt x="1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8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30" y="3037"/>
                    <a:pt x="6977" y="3037"/>
                  </a:cubicBezTo>
                  <a:cubicBezTo>
                    <a:pt x="6984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3007216" y="2601351"/>
              <a:ext cx="149532" cy="105122"/>
            </a:xfrm>
            <a:custGeom>
              <a:avLst/>
              <a:gdLst/>
              <a:ahLst/>
              <a:cxnLst/>
              <a:rect l="l" t="t" r="r" b="b"/>
              <a:pathLst>
                <a:path w="4357" h="3063" extrusionOk="0">
                  <a:moveTo>
                    <a:pt x="1319" y="1"/>
                  </a:moveTo>
                  <a:cubicBezTo>
                    <a:pt x="904" y="1"/>
                    <a:pt x="920" y="353"/>
                    <a:pt x="1117" y="697"/>
                  </a:cubicBezTo>
                  <a:cubicBezTo>
                    <a:pt x="990" y="652"/>
                    <a:pt x="879" y="632"/>
                    <a:pt x="785" y="632"/>
                  </a:cubicBezTo>
                  <a:cubicBezTo>
                    <a:pt x="380" y="632"/>
                    <a:pt x="299" y="1011"/>
                    <a:pt x="666" y="1441"/>
                  </a:cubicBezTo>
                  <a:cubicBezTo>
                    <a:pt x="1" y="1754"/>
                    <a:pt x="587" y="2562"/>
                    <a:pt x="1130" y="2562"/>
                  </a:cubicBezTo>
                  <a:cubicBezTo>
                    <a:pt x="1195" y="2562"/>
                    <a:pt x="1259" y="2550"/>
                    <a:pt x="1321" y="2525"/>
                  </a:cubicBezTo>
                  <a:lnTo>
                    <a:pt x="1321" y="2525"/>
                  </a:lnTo>
                  <a:cubicBezTo>
                    <a:pt x="969" y="2897"/>
                    <a:pt x="1548" y="3063"/>
                    <a:pt x="1870" y="3063"/>
                  </a:cubicBezTo>
                  <a:cubicBezTo>
                    <a:pt x="1910" y="3063"/>
                    <a:pt x="1945" y="3060"/>
                    <a:pt x="1975" y="3055"/>
                  </a:cubicBezTo>
                  <a:cubicBezTo>
                    <a:pt x="2728" y="2946"/>
                    <a:pt x="3316" y="2219"/>
                    <a:pt x="4044" y="2219"/>
                  </a:cubicBezTo>
                  <a:cubicBezTo>
                    <a:pt x="4145" y="2219"/>
                    <a:pt x="4249" y="2234"/>
                    <a:pt x="4356" y="2265"/>
                  </a:cubicBezTo>
                  <a:lnTo>
                    <a:pt x="3984" y="1915"/>
                  </a:lnTo>
                  <a:cubicBezTo>
                    <a:pt x="3510" y="1329"/>
                    <a:pt x="3352" y="753"/>
                    <a:pt x="2731" y="358"/>
                  </a:cubicBezTo>
                  <a:cubicBezTo>
                    <a:pt x="2415" y="132"/>
                    <a:pt x="1817" y="42"/>
                    <a:pt x="1433" y="8"/>
                  </a:cubicBezTo>
                  <a:cubicBezTo>
                    <a:pt x="1392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2907311" y="2643050"/>
              <a:ext cx="250570" cy="93213"/>
            </a:xfrm>
            <a:custGeom>
              <a:avLst/>
              <a:gdLst/>
              <a:ahLst/>
              <a:cxnLst/>
              <a:rect l="l" t="t" r="r" b="b"/>
              <a:pathLst>
                <a:path w="7301" h="2716" extrusionOk="0">
                  <a:moveTo>
                    <a:pt x="260" y="1"/>
                  </a:moveTo>
                  <a:cubicBezTo>
                    <a:pt x="260" y="23"/>
                    <a:pt x="260" y="35"/>
                    <a:pt x="248" y="57"/>
                  </a:cubicBezTo>
                  <a:cubicBezTo>
                    <a:pt x="0" y="1355"/>
                    <a:pt x="1636" y="2562"/>
                    <a:pt x="2753" y="2698"/>
                  </a:cubicBezTo>
                  <a:cubicBezTo>
                    <a:pt x="2862" y="2710"/>
                    <a:pt x="2968" y="2716"/>
                    <a:pt x="3071" y="2716"/>
                  </a:cubicBezTo>
                  <a:cubicBezTo>
                    <a:pt x="3809" y="2716"/>
                    <a:pt x="4439" y="2420"/>
                    <a:pt x="5112" y="2133"/>
                  </a:cubicBezTo>
                  <a:cubicBezTo>
                    <a:pt x="5563" y="1942"/>
                    <a:pt x="6003" y="1727"/>
                    <a:pt x="6421" y="1479"/>
                  </a:cubicBezTo>
                  <a:cubicBezTo>
                    <a:pt x="6692" y="1310"/>
                    <a:pt x="6985" y="1174"/>
                    <a:pt x="7301" y="1084"/>
                  </a:cubicBezTo>
                  <a:lnTo>
                    <a:pt x="7267" y="1050"/>
                  </a:lnTo>
                  <a:cubicBezTo>
                    <a:pt x="7260" y="1050"/>
                    <a:pt x="7254" y="1050"/>
                    <a:pt x="7247" y="1050"/>
                  </a:cubicBezTo>
                  <a:cubicBezTo>
                    <a:pt x="6489" y="1050"/>
                    <a:pt x="5233" y="1672"/>
                    <a:pt x="4931" y="1784"/>
                  </a:cubicBezTo>
                  <a:cubicBezTo>
                    <a:pt x="4504" y="1938"/>
                    <a:pt x="4059" y="2015"/>
                    <a:pt x="3617" y="2015"/>
                  </a:cubicBezTo>
                  <a:cubicBezTo>
                    <a:pt x="2928" y="2015"/>
                    <a:pt x="2246" y="1828"/>
                    <a:pt x="1648" y="1456"/>
                  </a:cubicBezTo>
                  <a:cubicBezTo>
                    <a:pt x="1083" y="1084"/>
                    <a:pt x="60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3007216" y="2662818"/>
              <a:ext cx="139820" cy="24024"/>
            </a:xfrm>
            <a:custGeom>
              <a:avLst/>
              <a:gdLst/>
              <a:ahLst/>
              <a:cxnLst/>
              <a:rect l="l" t="t" r="r" b="b"/>
              <a:pathLst>
                <a:path w="4074" h="700" extrusionOk="0">
                  <a:moveTo>
                    <a:pt x="3995" y="573"/>
                  </a:moveTo>
                  <a:lnTo>
                    <a:pt x="3995" y="573"/>
                  </a:lnTo>
                  <a:cubicBezTo>
                    <a:pt x="3989" y="582"/>
                    <a:pt x="3985" y="588"/>
                    <a:pt x="3984" y="588"/>
                  </a:cubicBezTo>
                  <a:cubicBezTo>
                    <a:pt x="3984" y="588"/>
                    <a:pt x="3984" y="588"/>
                    <a:pt x="3984" y="587"/>
                  </a:cubicBezTo>
                  <a:cubicBezTo>
                    <a:pt x="3961" y="621"/>
                    <a:pt x="3939" y="655"/>
                    <a:pt x="3927" y="689"/>
                  </a:cubicBezTo>
                  <a:cubicBezTo>
                    <a:pt x="3939" y="689"/>
                    <a:pt x="3995" y="576"/>
                    <a:pt x="3995" y="576"/>
                  </a:cubicBezTo>
                  <a:cubicBezTo>
                    <a:pt x="3995" y="576"/>
                    <a:pt x="3995" y="577"/>
                    <a:pt x="3995" y="577"/>
                  </a:cubicBezTo>
                  <a:cubicBezTo>
                    <a:pt x="3995" y="577"/>
                    <a:pt x="3995" y="575"/>
                    <a:pt x="3995" y="573"/>
                  </a:cubicBezTo>
                  <a:close/>
                  <a:moveTo>
                    <a:pt x="34" y="0"/>
                  </a:moveTo>
                  <a:cubicBezTo>
                    <a:pt x="34" y="0"/>
                    <a:pt x="0" y="91"/>
                    <a:pt x="23" y="124"/>
                  </a:cubicBezTo>
                  <a:cubicBezTo>
                    <a:pt x="45" y="147"/>
                    <a:pt x="23" y="260"/>
                    <a:pt x="68" y="294"/>
                  </a:cubicBezTo>
                  <a:cubicBezTo>
                    <a:pt x="124" y="339"/>
                    <a:pt x="192" y="373"/>
                    <a:pt x="249" y="406"/>
                  </a:cubicBezTo>
                  <a:cubicBezTo>
                    <a:pt x="339" y="452"/>
                    <a:pt x="418" y="497"/>
                    <a:pt x="508" y="531"/>
                  </a:cubicBezTo>
                  <a:cubicBezTo>
                    <a:pt x="734" y="598"/>
                    <a:pt x="971" y="643"/>
                    <a:pt x="1196" y="666"/>
                  </a:cubicBezTo>
                  <a:cubicBezTo>
                    <a:pt x="1332" y="677"/>
                    <a:pt x="1456" y="700"/>
                    <a:pt x="1591" y="700"/>
                  </a:cubicBezTo>
                  <a:cubicBezTo>
                    <a:pt x="1738" y="700"/>
                    <a:pt x="1874" y="700"/>
                    <a:pt x="2009" y="689"/>
                  </a:cubicBezTo>
                  <a:cubicBezTo>
                    <a:pt x="2280" y="655"/>
                    <a:pt x="2551" y="610"/>
                    <a:pt x="2799" y="576"/>
                  </a:cubicBezTo>
                  <a:cubicBezTo>
                    <a:pt x="2923" y="553"/>
                    <a:pt x="3047" y="531"/>
                    <a:pt x="3160" y="519"/>
                  </a:cubicBezTo>
                  <a:cubicBezTo>
                    <a:pt x="3261" y="508"/>
                    <a:pt x="3374" y="497"/>
                    <a:pt x="3476" y="497"/>
                  </a:cubicBezTo>
                  <a:cubicBezTo>
                    <a:pt x="3566" y="497"/>
                    <a:pt x="3656" y="497"/>
                    <a:pt x="3747" y="508"/>
                  </a:cubicBezTo>
                  <a:cubicBezTo>
                    <a:pt x="3826" y="508"/>
                    <a:pt x="3893" y="519"/>
                    <a:pt x="3961" y="531"/>
                  </a:cubicBezTo>
                  <a:cubicBezTo>
                    <a:pt x="3971" y="535"/>
                    <a:pt x="3984" y="540"/>
                    <a:pt x="3998" y="544"/>
                  </a:cubicBezTo>
                  <a:lnTo>
                    <a:pt x="3998" y="544"/>
                  </a:lnTo>
                  <a:cubicBezTo>
                    <a:pt x="3996" y="555"/>
                    <a:pt x="3995" y="567"/>
                    <a:pt x="3995" y="573"/>
                  </a:cubicBezTo>
                  <a:lnTo>
                    <a:pt x="3995" y="573"/>
                  </a:lnTo>
                  <a:cubicBezTo>
                    <a:pt x="4000" y="566"/>
                    <a:pt x="4005" y="557"/>
                    <a:pt x="4011" y="548"/>
                  </a:cubicBezTo>
                  <a:lnTo>
                    <a:pt x="4011" y="548"/>
                  </a:lnTo>
                  <a:cubicBezTo>
                    <a:pt x="4024" y="551"/>
                    <a:pt x="4035" y="553"/>
                    <a:pt x="4040" y="553"/>
                  </a:cubicBezTo>
                  <a:cubicBezTo>
                    <a:pt x="4051" y="553"/>
                    <a:pt x="4051" y="553"/>
                    <a:pt x="4051" y="531"/>
                  </a:cubicBezTo>
                  <a:cubicBezTo>
                    <a:pt x="4048" y="529"/>
                    <a:pt x="4044" y="527"/>
                    <a:pt x="4041" y="526"/>
                  </a:cubicBezTo>
                  <a:lnTo>
                    <a:pt x="4041" y="526"/>
                  </a:lnTo>
                  <a:cubicBezTo>
                    <a:pt x="4035" y="526"/>
                    <a:pt x="4028" y="528"/>
                    <a:pt x="4023" y="529"/>
                  </a:cubicBezTo>
                  <a:lnTo>
                    <a:pt x="4023" y="529"/>
                  </a:lnTo>
                  <a:cubicBezTo>
                    <a:pt x="4025" y="526"/>
                    <a:pt x="4027" y="523"/>
                    <a:pt x="4028" y="521"/>
                  </a:cubicBezTo>
                  <a:lnTo>
                    <a:pt x="4028" y="521"/>
                  </a:lnTo>
                  <a:cubicBezTo>
                    <a:pt x="4033" y="522"/>
                    <a:pt x="4037" y="524"/>
                    <a:pt x="4041" y="526"/>
                  </a:cubicBezTo>
                  <a:lnTo>
                    <a:pt x="4041" y="526"/>
                  </a:lnTo>
                  <a:cubicBezTo>
                    <a:pt x="4041" y="526"/>
                    <a:pt x="4042" y="526"/>
                    <a:pt x="4043" y="526"/>
                  </a:cubicBezTo>
                  <a:cubicBezTo>
                    <a:pt x="4048" y="526"/>
                    <a:pt x="4051" y="527"/>
                    <a:pt x="4051" y="531"/>
                  </a:cubicBezTo>
                  <a:cubicBezTo>
                    <a:pt x="4074" y="531"/>
                    <a:pt x="4051" y="508"/>
                    <a:pt x="4051" y="497"/>
                  </a:cubicBezTo>
                  <a:cubicBezTo>
                    <a:pt x="4051" y="495"/>
                    <a:pt x="4051" y="494"/>
                    <a:pt x="4050" y="494"/>
                  </a:cubicBezTo>
                  <a:cubicBezTo>
                    <a:pt x="4047" y="494"/>
                    <a:pt x="4038" y="506"/>
                    <a:pt x="4028" y="521"/>
                  </a:cubicBezTo>
                  <a:lnTo>
                    <a:pt x="4028" y="521"/>
                  </a:lnTo>
                  <a:cubicBezTo>
                    <a:pt x="4009" y="514"/>
                    <a:pt x="3988" y="508"/>
                    <a:pt x="3972" y="508"/>
                  </a:cubicBezTo>
                  <a:cubicBezTo>
                    <a:pt x="3905" y="485"/>
                    <a:pt x="3837" y="463"/>
                    <a:pt x="3769" y="440"/>
                  </a:cubicBezTo>
                  <a:cubicBezTo>
                    <a:pt x="3679" y="429"/>
                    <a:pt x="3577" y="418"/>
                    <a:pt x="3487" y="406"/>
                  </a:cubicBezTo>
                  <a:cubicBezTo>
                    <a:pt x="3424" y="403"/>
                    <a:pt x="3360" y="402"/>
                    <a:pt x="3297" y="402"/>
                  </a:cubicBezTo>
                  <a:cubicBezTo>
                    <a:pt x="3124" y="402"/>
                    <a:pt x="2953" y="413"/>
                    <a:pt x="2788" y="429"/>
                  </a:cubicBezTo>
                  <a:cubicBezTo>
                    <a:pt x="2528" y="463"/>
                    <a:pt x="2257" y="508"/>
                    <a:pt x="1998" y="531"/>
                  </a:cubicBezTo>
                  <a:cubicBezTo>
                    <a:pt x="1862" y="542"/>
                    <a:pt x="1738" y="542"/>
                    <a:pt x="1603" y="542"/>
                  </a:cubicBezTo>
                  <a:cubicBezTo>
                    <a:pt x="1467" y="542"/>
                    <a:pt x="1343" y="531"/>
                    <a:pt x="1219" y="519"/>
                  </a:cubicBezTo>
                  <a:cubicBezTo>
                    <a:pt x="993" y="508"/>
                    <a:pt x="768" y="474"/>
                    <a:pt x="553" y="418"/>
                  </a:cubicBezTo>
                  <a:cubicBezTo>
                    <a:pt x="463" y="384"/>
                    <a:pt x="384" y="350"/>
                    <a:pt x="305" y="316"/>
                  </a:cubicBezTo>
                  <a:cubicBezTo>
                    <a:pt x="226" y="282"/>
                    <a:pt x="192" y="215"/>
                    <a:pt x="136" y="181"/>
                  </a:cubicBezTo>
                  <a:cubicBezTo>
                    <a:pt x="91" y="158"/>
                    <a:pt x="102" y="45"/>
                    <a:pt x="79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3062197" y="2654272"/>
              <a:ext cx="77117" cy="22891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cubicBezTo>
                    <a:pt x="9" y="10"/>
                    <a:pt x="20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4" y="80"/>
                    <a:pt x="136" y="114"/>
                    <a:pt x="170" y="136"/>
                  </a:cubicBezTo>
                  <a:cubicBezTo>
                    <a:pt x="204" y="170"/>
                    <a:pt x="249" y="204"/>
                    <a:pt x="294" y="238"/>
                  </a:cubicBezTo>
                  <a:cubicBezTo>
                    <a:pt x="407" y="294"/>
                    <a:pt x="531" y="340"/>
                    <a:pt x="655" y="373"/>
                  </a:cubicBezTo>
                  <a:cubicBezTo>
                    <a:pt x="723" y="396"/>
                    <a:pt x="791" y="419"/>
                    <a:pt x="858" y="430"/>
                  </a:cubicBezTo>
                  <a:lnTo>
                    <a:pt x="1084" y="486"/>
                  </a:lnTo>
                  <a:cubicBezTo>
                    <a:pt x="1231" y="509"/>
                    <a:pt x="1366" y="531"/>
                    <a:pt x="1513" y="554"/>
                  </a:cubicBezTo>
                  <a:lnTo>
                    <a:pt x="1885" y="610"/>
                  </a:lnTo>
                  <a:cubicBezTo>
                    <a:pt x="1987" y="622"/>
                    <a:pt x="2088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87" y="554"/>
                    <a:pt x="1908" y="520"/>
                  </a:cubicBezTo>
                  <a:cubicBezTo>
                    <a:pt x="1795" y="486"/>
                    <a:pt x="1671" y="441"/>
                    <a:pt x="1535" y="407"/>
                  </a:cubicBezTo>
                  <a:cubicBezTo>
                    <a:pt x="1400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21" y="227"/>
                    <a:pt x="565" y="204"/>
                    <a:pt x="497" y="193"/>
                  </a:cubicBezTo>
                  <a:lnTo>
                    <a:pt x="328" y="136"/>
                  </a:lnTo>
                  <a:cubicBezTo>
                    <a:pt x="283" y="125"/>
                    <a:pt x="238" y="114"/>
                    <a:pt x="193" y="91"/>
                  </a:cubicBezTo>
                  <a:cubicBezTo>
                    <a:pt x="159" y="80"/>
                    <a:pt x="114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064531" y="2639961"/>
              <a:ext cx="72827" cy="34114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40" y="678"/>
                    <a:pt x="1276" y="734"/>
                    <a:pt x="1400" y="779"/>
                  </a:cubicBezTo>
                  <a:cubicBezTo>
                    <a:pt x="1524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5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13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093977" y="2445161"/>
              <a:ext cx="147576" cy="237838"/>
            </a:xfrm>
            <a:custGeom>
              <a:avLst/>
              <a:gdLst/>
              <a:ahLst/>
              <a:cxnLst/>
              <a:rect l="l" t="t" r="r" b="b"/>
              <a:pathLst>
                <a:path w="4300" h="6930" extrusionOk="0">
                  <a:moveTo>
                    <a:pt x="2370" y="1"/>
                  </a:moveTo>
                  <a:cubicBezTo>
                    <a:pt x="1241" y="395"/>
                    <a:pt x="248" y="994"/>
                    <a:pt x="90" y="2382"/>
                  </a:cubicBezTo>
                  <a:cubicBezTo>
                    <a:pt x="0" y="3307"/>
                    <a:pt x="0" y="3792"/>
                    <a:pt x="339" y="4627"/>
                  </a:cubicBezTo>
                  <a:cubicBezTo>
                    <a:pt x="542" y="5124"/>
                    <a:pt x="982" y="6297"/>
                    <a:pt x="1523" y="6816"/>
                  </a:cubicBezTo>
                  <a:cubicBezTo>
                    <a:pt x="1602" y="6850"/>
                    <a:pt x="1681" y="6895"/>
                    <a:pt x="1760" y="6929"/>
                  </a:cubicBezTo>
                  <a:cubicBezTo>
                    <a:pt x="2009" y="5925"/>
                    <a:pt x="2212" y="5722"/>
                    <a:pt x="2765" y="4920"/>
                  </a:cubicBezTo>
                  <a:cubicBezTo>
                    <a:pt x="2945" y="4661"/>
                    <a:pt x="3487" y="4232"/>
                    <a:pt x="3645" y="3973"/>
                  </a:cubicBezTo>
                  <a:cubicBezTo>
                    <a:pt x="3814" y="3736"/>
                    <a:pt x="3848" y="3544"/>
                    <a:pt x="3949" y="3262"/>
                  </a:cubicBezTo>
                  <a:cubicBezTo>
                    <a:pt x="4299" y="2280"/>
                    <a:pt x="3600" y="1095"/>
                    <a:pt x="2923" y="441"/>
                  </a:cubicBezTo>
                  <a:cubicBezTo>
                    <a:pt x="2765" y="271"/>
                    <a:pt x="2573" y="125"/>
                    <a:pt x="237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162514" y="2694187"/>
              <a:ext cx="3123" cy="4290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4"/>
                    <a:pt x="23" y="79"/>
                    <a:pt x="45" y="124"/>
                  </a:cubicBezTo>
                  <a:lnTo>
                    <a:pt x="91" y="23"/>
                  </a:lnTo>
                  <a:cubicBezTo>
                    <a:pt x="57" y="12"/>
                    <a:pt x="23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098233" y="2531098"/>
              <a:ext cx="107284" cy="15190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5"/>
                    <a:pt x="846" y="532"/>
                  </a:cubicBezTo>
                  <a:cubicBezTo>
                    <a:pt x="739" y="371"/>
                    <a:pt x="625" y="273"/>
                    <a:pt x="514" y="273"/>
                  </a:cubicBezTo>
                  <a:cubicBezTo>
                    <a:pt x="414" y="273"/>
                    <a:pt x="316" y="351"/>
                    <a:pt x="226" y="532"/>
                  </a:cubicBezTo>
                  <a:cubicBezTo>
                    <a:pt x="90" y="825"/>
                    <a:pt x="11" y="1141"/>
                    <a:pt x="0" y="1457"/>
                  </a:cubicBezTo>
                  <a:cubicBezTo>
                    <a:pt x="57" y="1694"/>
                    <a:pt x="124" y="1909"/>
                    <a:pt x="215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57" y="4391"/>
                    <a:pt x="1636" y="4425"/>
                  </a:cubicBezTo>
                  <a:cubicBezTo>
                    <a:pt x="1885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83"/>
                    <a:pt x="3092" y="1514"/>
                  </a:cubicBezTo>
                  <a:cubicBezTo>
                    <a:pt x="3043" y="1371"/>
                    <a:pt x="2963" y="1325"/>
                    <a:pt x="2869" y="1325"/>
                  </a:cubicBezTo>
                  <a:cubicBezTo>
                    <a:pt x="2747" y="1325"/>
                    <a:pt x="2600" y="1401"/>
                    <a:pt x="2460" y="1446"/>
                  </a:cubicBezTo>
                  <a:cubicBezTo>
                    <a:pt x="2494" y="1164"/>
                    <a:pt x="2765" y="588"/>
                    <a:pt x="2505" y="340"/>
                  </a:cubicBezTo>
                  <a:cubicBezTo>
                    <a:pt x="2452" y="296"/>
                    <a:pt x="2395" y="278"/>
                    <a:pt x="2337" y="278"/>
                  </a:cubicBezTo>
                  <a:cubicBezTo>
                    <a:pt x="2113" y="278"/>
                    <a:pt x="1870" y="549"/>
                    <a:pt x="1727" y="656"/>
                  </a:cubicBezTo>
                  <a:cubicBezTo>
                    <a:pt x="1602" y="521"/>
                    <a:pt x="1433" y="35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051764" y="2434453"/>
              <a:ext cx="123930" cy="244667"/>
            </a:xfrm>
            <a:custGeom>
              <a:avLst/>
              <a:gdLst/>
              <a:ahLst/>
              <a:cxnLst/>
              <a:rect l="l" t="t" r="r" b="b"/>
              <a:pathLst>
                <a:path w="3611" h="7129" extrusionOk="0">
                  <a:moveTo>
                    <a:pt x="2600" y="0"/>
                  </a:moveTo>
                  <a:cubicBezTo>
                    <a:pt x="1913" y="0"/>
                    <a:pt x="1269" y="442"/>
                    <a:pt x="790" y="1294"/>
                  </a:cubicBezTo>
                  <a:cubicBezTo>
                    <a:pt x="0" y="2682"/>
                    <a:pt x="214" y="3765"/>
                    <a:pt x="1095" y="5289"/>
                  </a:cubicBezTo>
                  <a:cubicBezTo>
                    <a:pt x="1174" y="5424"/>
                    <a:pt x="1738" y="6553"/>
                    <a:pt x="2753" y="7128"/>
                  </a:cubicBezTo>
                  <a:cubicBezTo>
                    <a:pt x="2212" y="6609"/>
                    <a:pt x="1772" y="5436"/>
                    <a:pt x="1569" y="4939"/>
                  </a:cubicBezTo>
                  <a:cubicBezTo>
                    <a:pt x="1230" y="4104"/>
                    <a:pt x="1230" y="3619"/>
                    <a:pt x="1320" y="2705"/>
                  </a:cubicBezTo>
                  <a:cubicBezTo>
                    <a:pt x="1478" y="1306"/>
                    <a:pt x="2471" y="707"/>
                    <a:pt x="3611" y="313"/>
                  </a:cubicBezTo>
                  <a:cubicBezTo>
                    <a:pt x="3273" y="103"/>
                    <a:pt x="2931" y="0"/>
                    <a:pt x="2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124179" y="2550901"/>
              <a:ext cx="22480" cy="115041"/>
            </a:xfrm>
            <a:custGeom>
              <a:avLst/>
              <a:gdLst/>
              <a:ahLst/>
              <a:cxnLst/>
              <a:rect l="l" t="t" r="r" b="b"/>
              <a:pathLst>
                <a:path w="655" h="3352" extrusionOk="0">
                  <a:moveTo>
                    <a:pt x="158" y="0"/>
                  </a:moveTo>
                  <a:cubicBezTo>
                    <a:pt x="158" y="0"/>
                    <a:pt x="147" y="45"/>
                    <a:pt x="124" y="136"/>
                  </a:cubicBezTo>
                  <a:cubicBezTo>
                    <a:pt x="113" y="192"/>
                    <a:pt x="102" y="237"/>
                    <a:pt x="79" y="305"/>
                  </a:cubicBezTo>
                  <a:cubicBezTo>
                    <a:pt x="57" y="372"/>
                    <a:pt x="45" y="451"/>
                    <a:pt x="34" y="519"/>
                  </a:cubicBezTo>
                  <a:cubicBezTo>
                    <a:pt x="23" y="609"/>
                    <a:pt x="23" y="700"/>
                    <a:pt x="11" y="790"/>
                  </a:cubicBezTo>
                  <a:cubicBezTo>
                    <a:pt x="0" y="880"/>
                    <a:pt x="0" y="982"/>
                    <a:pt x="11" y="1083"/>
                  </a:cubicBezTo>
                  <a:cubicBezTo>
                    <a:pt x="0" y="1185"/>
                    <a:pt x="11" y="1298"/>
                    <a:pt x="23" y="1399"/>
                  </a:cubicBezTo>
                  <a:cubicBezTo>
                    <a:pt x="34" y="1512"/>
                    <a:pt x="34" y="1614"/>
                    <a:pt x="57" y="1727"/>
                  </a:cubicBezTo>
                  <a:cubicBezTo>
                    <a:pt x="79" y="1828"/>
                    <a:pt x="102" y="1941"/>
                    <a:pt x="124" y="2043"/>
                  </a:cubicBezTo>
                  <a:cubicBezTo>
                    <a:pt x="136" y="2155"/>
                    <a:pt x="169" y="2246"/>
                    <a:pt x="203" y="2347"/>
                  </a:cubicBezTo>
                  <a:cubicBezTo>
                    <a:pt x="237" y="2449"/>
                    <a:pt x="260" y="2539"/>
                    <a:pt x="294" y="2629"/>
                  </a:cubicBezTo>
                  <a:cubicBezTo>
                    <a:pt x="327" y="2720"/>
                    <a:pt x="373" y="2799"/>
                    <a:pt x="395" y="2878"/>
                  </a:cubicBezTo>
                  <a:cubicBezTo>
                    <a:pt x="429" y="2945"/>
                    <a:pt x="463" y="3013"/>
                    <a:pt x="497" y="3069"/>
                  </a:cubicBezTo>
                  <a:lnTo>
                    <a:pt x="576" y="3227"/>
                  </a:lnTo>
                  <a:cubicBezTo>
                    <a:pt x="621" y="3306"/>
                    <a:pt x="655" y="3352"/>
                    <a:pt x="655" y="3352"/>
                  </a:cubicBezTo>
                  <a:cubicBezTo>
                    <a:pt x="655" y="3352"/>
                    <a:pt x="632" y="3306"/>
                    <a:pt x="598" y="3216"/>
                  </a:cubicBezTo>
                  <a:cubicBezTo>
                    <a:pt x="576" y="3126"/>
                    <a:pt x="519" y="3002"/>
                    <a:pt x="485" y="2844"/>
                  </a:cubicBezTo>
                  <a:cubicBezTo>
                    <a:pt x="463" y="2765"/>
                    <a:pt x="429" y="2686"/>
                    <a:pt x="406" y="2595"/>
                  </a:cubicBezTo>
                  <a:cubicBezTo>
                    <a:pt x="384" y="2505"/>
                    <a:pt x="361" y="2404"/>
                    <a:pt x="339" y="2313"/>
                  </a:cubicBezTo>
                  <a:cubicBezTo>
                    <a:pt x="316" y="2212"/>
                    <a:pt x="294" y="2110"/>
                    <a:pt x="271" y="2009"/>
                  </a:cubicBezTo>
                  <a:cubicBezTo>
                    <a:pt x="248" y="1907"/>
                    <a:pt x="226" y="1806"/>
                    <a:pt x="215" y="1704"/>
                  </a:cubicBezTo>
                  <a:cubicBezTo>
                    <a:pt x="203" y="1591"/>
                    <a:pt x="181" y="1490"/>
                    <a:pt x="169" y="1388"/>
                  </a:cubicBezTo>
                  <a:cubicBezTo>
                    <a:pt x="158" y="1287"/>
                    <a:pt x="147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24" y="372"/>
                    <a:pt x="147" y="248"/>
                    <a:pt x="158" y="147"/>
                  </a:cubicBezTo>
                  <a:cubicBezTo>
                    <a:pt x="158" y="57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141579" y="2528799"/>
              <a:ext cx="23303" cy="149910"/>
            </a:xfrm>
            <a:custGeom>
              <a:avLst/>
              <a:gdLst/>
              <a:ahLst/>
              <a:cxnLst/>
              <a:rect l="l" t="t" r="r" b="b"/>
              <a:pathLst>
                <a:path w="679" h="4368" extrusionOk="0">
                  <a:moveTo>
                    <a:pt x="678" y="1"/>
                  </a:moveTo>
                  <a:cubicBezTo>
                    <a:pt x="678" y="1"/>
                    <a:pt x="633" y="57"/>
                    <a:pt x="565" y="159"/>
                  </a:cubicBezTo>
                  <a:cubicBezTo>
                    <a:pt x="520" y="227"/>
                    <a:pt x="486" y="294"/>
                    <a:pt x="464" y="362"/>
                  </a:cubicBezTo>
                  <a:cubicBezTo>
                    <a:pt x="407" y="441"/>
                    <a:pt x="373" y="531"/>
                    <a:pt x="339" y="622"/>
                  </a:cubicBezTo>
                  <a:cubicBezTo>
                    <a:pt x="294" y="712"/>
                    <a:pt x="260" y="825"/>
                    <a:pt x="227" y="938"/>
                  </a:cubicBezTo>
                  <a:cubicBezTo>
                    <a:pt x="193" y="1062"/>
                    <a:pt x="159" y="1186"/>
                    <a:pt x="125" y="1310"/>
                  </a:cubicBezTo>
                  <a:cubicBezTo>
                    <a:pt x="103" y="1445"/>
                    <a:pt x="80" y="1581"/>
                    <a:pt x="57" y="1716"/>
                  </a:cubicBezTo>
                  <a:cubicBezTo>
                    <a:pt x="35" y="1852"/>
                    <a:pt x="24" y="1998"/>
                    <a:pt x="12" y="2134"/>
                  </a:cubicBezTo>
                  <a:cubicBezTo>
                    <a:pt x="12" y="2280"/>
                    <a:pt x="1" y="2416"/>
                    <a:pt x="1" y="2562"/>
                  </a:cubicBezTo>
                  <a:cubicBezTo>
                    <a:pt x="1" y="2698"/>
                    <a:pt x="12" y="2833"/>
                    <a:pt x="12" y="2969"/>
                  </a:cubicBezTo>
                  <a:cubicBezTo>
                    <a:pt x="12" y="3104"/>
                    <a:pt x="24" y="3228"/>
                    <a:pt x="46" y="3341"/>
                  </a:cubicBezTo>
                  <a:cubicBezTo>
                    <a:pt x="57" y="3465"/>
                    <a:pt x="80" y="3578"/>
                    <a:pt x="91" y="3680"/>
                  </a:cubicBezTo>
                  <a:cubicBezTo>
                    <a:pt x="103" y="3781"/>
                    <a:pt x="125" y="3871"/>
                    <a:pt x="148" y="3962"/>
                  </a:cubicBezTo>
                  <a:cubicBezTo>
                    <a:pt x="170" y="4052"/>
                    <a:pt x="182" y="4120"/>
                    <a:pt x="204" y="4187"/>
                  </a:cubicBezTo>
                  <a:cubicBezTo>
                    <a:pt x="238" y="4300"/>
                    <a:pt x="260" y="4368"/>
                    <a:pt x="260" y="4368"/>
                  </a:cubicBezTo>
                  <a:cubicBezTo>
                    <a:pt x="260" y="4368"/>
                    <a:pt x="260" y="4289"/>
                    <a:pt x="238" y="4165"/>
                  </a:cubicBezTo>
                  <a:cubicBezTo>
                    <a:pt x="215" y="4041"/>
                    <a:pt x="204" y="3871"/>
                    <a:pt x="193" y="3657"/>
                  </a:cubicBezTo>
                  <a:cubicBezTo>
                    <a:pt x="170" y="3454"/>
                    <a:pt x="159" y="3217"/>
                    <a:pt x="159" y="2957"/>
                  </a:cubicBezTo>
                  <a:cubicBezTo>
                    <a:pt x="159" y="2822"/>
                    <a:pt x="159" y="2687"/>
                    <a:pt x="159" y="2551"/>
                  </a:cubicBezTo>
                  <a:cubicBezTo>
                    <a:pt x="159" y="2427"/>
                    <a:pt x="170" y="2280"/>
                    <a:pt x="182" y="2145"/>
                  </a:cubicBezTo>
                  <a:cubicBezTo>
                    <a:pt x="193" y="2010"/>
                    <a:pt x="204" y="1863"/>
                    <a:pt x="215" y="1739"/>
                  </a:cubicBezTo>
                  <a:cubicBezTo>
                    <a:pt x="238" y="1603"/>
                    <a:pt x="249" y="1468"/>
                    <a:pt x="272" y="1344"/>
                  </a:cubicBezTo>
                  <a:cubicBezTo>
                    <a:pt x="294" y="1208"/>
                    <a:pt x="306" y="1084"/>
                    <a:pt x="339" y="971"/>
                  </a:cubicBezTo>
                  <a:cubicBezTo>
                    <a:pt x="373" y="859"/>
                    <a:pt x="396" y="746"/>
                    <a:pt x="430" y="655"/>
                  </a:cubicBezTo>
                  <a:cubicBezTo>
                    <a:pt x="452" y="554"/>
                    <a:pt x="486" y="464"/>
                    <a:pt x="520" y="385"/>
                  </a:cubicBezTo>
                  <a:cubicBezTo>
                    <a:pt x="543" y="306"/>
                    <a:pt x="565" y="238"/>
                    <a:pt x="599" y="181"/>
                  </a:cubicBezTo>
                  <a:cubicBezTo>
                    <a:pt x="644" y="69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150125" y="2572968"/>
              <a:ext cx="19768" cy="105362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cubicBezTo>
                    <a:pt x="576" y="0"/>
                    <a:pt x="553" y="34"/>
                    <a:pt x="508" y="113"/>
                  </a:cubicBezTo>
                  <a:cubicBezTo>
                    <a:pt x="485" y="158"/>
                    <a:pt x="463" y="203"/>
                    <a:pt x="429" y="260"/>
                  </a:cubicBezTo>
                  <a:cubicBezTo>
                    <a:pt x="395" y="316"/>
                    <a:pt x="373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69" y="1016"/>
                    <a:pt x="147" y="1117"/>
                    <a:pt x="124" y="1208"/>
                  </a:cubicBezTo>
                  <a:cubicBezTo>
                    <a:pt x="113" y="1309"/>
                    <a:pt x="90" y="1400"/>
                    <a:pt x="79" y="1501"/>
                  </a:cubicBezTo>
                  <a:cubicBezTo>
                    <a:pt x="68" y="1591"/>
                    <a:pt x="57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34" y="2934"/>
                  </a:cubicBezTo>
                  <a:cubicBezTo>
                    <a:pt x="34" y="2979"/>
                    <a:pt x="34" y="3024"/>
                    <a:pt x="45" y="3070"/>
                  </a:cubicBezTo>
                  <a:cubicBezTo>
                    <a:pt x="45" y="3070"/>
                    <a:pt x="57" y="3024"/>
                    <a:pt x="57" y="2923"/>
                  </a:cubicBezTo>
                  <a:cubicBezTo>
                    <a:pt x="68" y="2889"/>
                    <a:pt x="68" y="2833"/>
                    <a:pt x="79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13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39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406" y="610"/>
                    <a:pt x="418" y="531"/>
                    <a:pt x="440" y="463"/>
                  </a:cubicBezTo>
                  <a:cubicBezTo>
                    <a:pt x="452" y="395"/>
                    <a:pt x="474" y="316"/>
                    <a:pt x="485" y="271"/>
                  </a:cubicBezTo>
                  <a:cubicBezTo>
                    <a:pt x="508" y="215"/>
                    <a:pt x="519" y="170"/>
                    <a:pt x="542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151669" y="2596581"/>
              <a:ext cx="28314" cy="81750"/>
            </a:xfrm>
            <a:custGeom>
              <a:avLst/>
              <a:gdLst/>
              <a:ahLst/>
              <a:cxnLst/>
              <a:rect l="l" t="t" r="r" b="b"/>
              <a:pathLst>
                <a:path w="825" h="2382" extrusionOk="0">
                  <a:moveTo>
                    <a:pt x="824" y="1"/>
                  </a:moveTo>
                  <a:lnTo>
                    <a:pt x="756" y="91"/>
                  </a:lnTo>
                  <a:cubicBezTo>
                    <a:pt x="711" y="170"/>
                    <a:pt x="666" y="260"/>
                    <a:pt x="621" y="339"/>
                  </a:cubicBezTo>
                  <a:cubicBezTo>
                    <a:pt x="565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91" y="1727"/>
                    <a:pt x="68" y="1795"/>
                  </a:cubicBezTo>
                  <a:cubicBezTo>
                    <a:pt x="45" y="1863"/>
                    <a:pt x="45" y="1930"/>
                    <a:pt x="34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cubicBezTo>
                    <a:pt x="0" y="2382"/>
                    <a:pt x="12" y="2348"/>
                    <a:pt x="23" y="2291"/>
                  </a:cubicBezTo>
                  <a:cubicBezTo>
                    <a:pt x="34" y="2246"/>
                    <a:pt x="34" y="2212"/>
                    <a:pt x="57" y="2167"/>
                  </a:cubicBezTo>
                  <a:cubicBezTo>
                    <a:pt x="68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49" y="1637"/>
                  </a:cubicBezTo>
                  <a:cubicBezTo>
                    <a:pt x="305" y="1490"/>
                    <a:pt x="361" y="1355"/>
                    <a:pt x="418" y="1197"/>
                  </a:cubicBezTo>
                  <a:cubicBezTo>
                    <a:pt x="463" y="1050"/>
                    <a:pt x="519" y="903"/>
                    <a:pt x="565" y="768"/>
                  </a:cubicBezTo>
                  <a:cubicBezTo>
                    <a:pt x="610" y="621"/>
                    <a:pt x="655" y="486"/>
                    <a:pt x="700" y="373"/>
                  </a:cubicBezTo>
                  <a:cubicBezTo>
                    <a:pt x="734" y="271"/>
                    <a:pt x="768" y="170"/>
                    <a:pt x="790" y="102"/>
                  </a:cubicBezTo>
                  <a:cubicBezTo>
                    <a:pt x="802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547070" y="3256451"/>
              <a:ext cx="18498" cy="26015"/>
            </a:xfrm>
            <a:custGeom>
              <a:avLst/>
              <a:gdLst/>
              <a:ahLst/>
              <a:cxnLst/>
              <a:rect l="l" t="t" r="r" b="b"/>
              <a:pathLst>
                <a:path w="539" h="758" extrusionOk="0">
                  <a:moveTo>
                    <a:pt x="126" y="0"/>
                  </a:moveTo>
                  <a:cubicBezTo>
                    <a:pt x="55" y="0"/>
                    <a:pt x="1" y="70"/>
                    <a:pt x="1" y="250"/>
                  </a:cubicBezTo>
                  <a:cubicBezTo>
                    <a:pt x="1" y="284"/>
                    <a:pt x="1" y="307"/>
                    <a:pt x="1" y="340"/>
                  </a:cubicBezTo>
                  <a:cubicBezTo>
                    <a:pt x="34" y="561"/>
                    <a:pt x="249" y="757"/>
                    <a:pt x="386" y="757"/>
                  </a:cubicBezTo>
                  <a:cubicBezTo>
                    <a:pt x="481" y="757"/>
                    <a:pt x="539" y="664"/>
                    <a:pt x="474" y="419"/>
                  </a:cubicBezTo>
                  <a:cubicBezTo>
                    <a:pt x="452" y="318"/>
                    <a:pt x="407" y="228"/>
                    <a:pt x="339" y="149"/>
                  </a:cubicBezTo>
                  <a:cubicBezTo>
                    <a:pt x="274" y="61"/>
                    <a:pt x="192" y="0"/>
                    <a:pt x="1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3578198" y="3238021"/>
              <a:ext cx="26495" cy="23715"/>
            </a:xfrm>
            <a:custGeom>
              <a:avLst/>
              <a:gdLst/>
              <a:ahLst/>
              <a:cxnLst/>
              <a:rect l="l" t="t" r="r" b="b"/>
              <a:pathLst>
                <a:path w="772" h="691" extrusionOk="0">
                  <a:moveTo>
                    <a:pt x="387" y="0"/>
                  </a:moveTo>
                  <a:cubicBezTo>
                    <a:pt x="332" y="0"/>
                    <a:pt x="275" y="23"/>
                    <a:pt x="222" y="76"/>
                  </a:cubicBezTo>
                  <a:cubicBezTo>
                    <a:pt x="1" y="306"/>
                    <a:pt x="300" y="690"/>
                    <a:pt x="528" y="690"/>
                  </a:cubicBezTo>
                  <a:cubicBezTo>
                    <a:pt x="602" y="690"/>
                    <a:pt x="668" y="650"/>
                    <a:pt x="707" y="550"/>
                  </a:cubicBezTo>
                  <a:cubicBezTo>
                    <a:pt x="707" y="528"/>
                    <a:pt x="707" y="516"/>
                    <a:pt x="718" y="505"/>
                  </a:cubicBezTo>
                  <a:cubicBezTo>
                    <a:pt x="772" y="301"/>
                    <a:pt x="588" y="0"/>
                    <a:pt x="38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3666332" y="3162586"/>
              <a:ext cx="25706" cy="19013"/>
            </a:xfrm>
            <a:custGeom>
              <a:avLst/>
              <a:gdLst/>
              <a:ahLst/>
              <a:cxnLst/>
              <a:rect l="l" t="t" r="r" b="b"/>
              <a:pathLst>
                <a:path w="749" h="554" extrusionOk="0">
                  <a:moveTo>
                    <a:pt x="260" y="0"/>
                  </a:moveTo>
                  <a:cubicBezTo>
                    <a:pt x="129" y="0"/>
                    <a:pt x="18" y="66"/>
                    <a:pt x="12" y="232"/>
                  </a:cubicBezTo>
                  <a:cubicBezTo>
                    <a:pt x="1" y="443"/>
                    <a:pt x="221" y="554"/>
                    <a:pt x="415" y="554"/>
                  </a:cubicBezTo>
                  <a:cubicBezTo>
                    <a:pt x="593" y="554"/>
                    <a:pt x="748" y="460"/>
                    <a:pt x="678" y="266"/>
                  </a:cubicBezTo>
                  <a:cubicBezTo>
                    <a:pt x="667" y="243"/>
                    <a:pt x="667" y="232"/>
                    <a:pt x="656" y="220"/>
                  </a:cubicBezTo>
                  <a:cubicBezTo>
                    <a:pt x="594" y="92"/>
                    <a:pt x="414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3724642" y="3156957"/>
              <a:ext cx="25465" cy="22617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7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3581562" y="3190454"/>
              <a:ext cx="29824" cy="18224"/>
            </a:xfrm>
            <a:custGeom>
              <a:avLst/>
              <a:gdLst/>
              <a:ahLst/>
              <a:cxnLst/>
              <a:rect l="l" t="t" r="r" b="b"/>
              <a:pathLst>
                <a:path w="869" h="531" extrusionOk="0">
                  <a:moveTo>
                    <a:pt x="492" y="0"/>
                  </a:moveTo>
                  <a:cubicBezTo>
                    <a:pt x="253" y="0"/>
                    <a:pt x="0" y="168"/>
                    <a:pt x="169" y="379"/>
                  </a:cubicBezTo>
                  <a:cubicBezTo>
                    <a:pt x="180" y="390"/>
                    <a:pt x="180" y="401"/>
                    <a:pt x="192" y="413"/>
                  </a:cubicBezTo>
                  <a:cubicBezTo>
                    <a:pt x="265" y="490"/>
                    <a:pt x="386" y="530"/>
                    <a:pt x="502" y="530"/>
                  </a:cubicBezTo>
                  <a:cubicBezTo>
                    <a:pt x="691" y="530"/>
                    <a:pt x="868" y="426"/>
                    <a:pt x="812" y="210"/>
                  </a:cubicBezTo>
                  <a:cubicBezTo>
                    <a:pt x="774" y="61"/>
                    <a:pt x="635" y="0"/>
                    <a:pt x="49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3681467" y="3192101"/>
              <a:ext cx="45337" cy="14483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3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3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59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06" y="71"/>
                  </a:cubicBezTo>
                  <a:cubicBezTo>
                    <a:pt x="984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2242258" y="1573810"/>
              <a:ext cx="709600" cy="526846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71" y="11239"/>
                  </a:cubicBezTo>
                  <a:cubicBezTo>
                    <a:pt x="206" y="11239"/>
                    <a:pt x="263" y="11239"/>
                    <a:pt x="217" y="11251"/>
                  </a:cubicBezTo>
                  <a:cubicBezTo>
                    <a:pt x="0" y="11294"/>
                    <a:pt x="3850" y="15351"/>
                    <a:pt x="9177" y="15351"/>
                  </a:cubicBezTo>
                  <a:cubicBezTo>
                    <a:pt x="10768" y="15351"/>
                    <a:pt x="12491" y="14989"/>
                    <a:pt x="14278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2240027" y="1569932"/>
              <a:ext cx="831505" cy="647550"/>
            </a:xfrm>
            <a:custGeom>
              <a:avLst/>
              <a:gdLst/>
              <a:ahLst/>
              <a:cxnLst/>
              <a:rect l="l" t="t" r="r" b="b"/>
              <a:pathLst>
                <a:path w="24228" h="18868" extrusionOk="0">
                  <a:moveTo>
                    <a:pt x="19240" y="124"/>
                  </a:moveTo>
                  <a:cubicBezTo>
                    <a:pt x="19770" y="2810"/>
                    <a:pt x="20741" y="10788"/>
                    <a:pt x="14343" y="14162"/>
                  </a:cubicBezTo>
                  <a:cubicBezTo>
                    <a:pt x="6579" y="18258"/>
                    <a:pt x="0" y="11431"/>
                    <a:pt x="282" y="11375"/>
                  </a:cubicBezTo>
                  <a:cubicBezTo>
                    <a:pt x="328" y="11364"/>
                    <a:pt x="271" y="11364"/>
                    <a:pt x="136" y="11352"/>
                  </a:cubicBezTo>
                  <a:lnTo>
                    <a:pt x="0" y="11431"/>
                  </a:lnTo>
                  <a:cubicBezTo>
                    <a:pt x="0" y="11431"/>
                    <a:pt x="5891" y="18867"/>
                    <a:pt x="13158" y="15561"/>
                  </a:cubicBezTo>
                  <a:cubicBezTo>
                    <a:pt x="24228" y="10528"/>
                    <a:pt x="19432" y="0"/>
                    <a:pt x="19432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2590503" y="1689606"/>
              <a:ext cx="163844" cy="102274"/>
            </a:xfrm>
            <a:custGeom>
              <a:avLst/>
              <a:gdLst/>
              <a:ahLst/>
              <a:cxnLst/>
              <a:rect l="l" t="t" r="r" b="b"/>
              <a:pathLst>
                <a:path w="4774" h="2980" extrusionOk="0">
                  <a:moveTo>
                    <a:pt x="4774" y="0"/>
                  </a:moveTo>
                  <a:lnTo>
                    <a:pt x="4774" y="0"/>
                  </a:lnTo>
                  <a:cubicBezTo>
                    <a:pt x="4480" y="79"/>
                    <a:pt x="4198" y="181"/>
                    <a:pt x="3927" y="305"/>
                  </a:cubicBezTo>
                  <a:cubicBezTo>
                    <a:pt x="3645" y="406"/>
                    <a:pt x="3363" y="542"/>
                    <a:pt x="3104" y="700"/>
                  </a:cubicBezTo>
                  <a:cubicBezTo>
                    <a:pt x="2810" y="869"/>
                    <a:pt x="2506" y="1050"/>
                    <a:pt x="2224" y="1241"/>
                  </a:cubicBezTo>
                  <a:cubicBezTo>
                    <a:pt x="1930" y="1445"/>
                    <a:pt x="1648" y="1636"/>
                    <a:pt x="1388" y="1839"/>
                  </a:cubicBezTo>
                  <a:cubicBezTo>
                    <a:pt x="1129" y="2043"/>
                    <a:pt x="869" y="2223"/>
                    <a:pt x="666" y="2392"/>
                  </a:cubicBezTo>
                  <a:cubicBezTo>
                    <a:pt x="429" y="2573"/>
                    <a:pt x="204" y="2765"/>
                    <a:pt x="1" y="2979"/>
                  </a:cubicBezTo>
                  <a:cubicBezTo>
                    <a:pt x="283" y="2889"/>
                    <a:pt x="553" y="2787"/>
                    <a:pt x="824" y="2663"/>
                  </a:cubicBezTo>
                  <a:cubicBezTo>
                    <a:pt x="1106" y="2550"/>
                    <a:pt x="1377" y="2415"/>
                    <a:pt x="1637" y="2257"/>
                  </a:cubicBezTo>
                  <a:cubicBezTo>
                    <a:pt x="1930" y="2099"/>
                    <a:pt x="2235" y="1907"/>
                    <a:pt x="2528" y="1704"/>
                  </a:cubicBezTo>
                  <a:cubicBezTo>
                    <a:pt x="2822" y="1512"/>
                    <a:pt x="3115" y="1320"/>
                    <a:pt x="3375" y="1117"/>
                  </a:cubicBezTo>
                  <a:cubicBezTo>
                    <a:pt x="3510" y="1016"/>
                    <a:pt x="3623" y="914"/>
                    <a:pt x="3747" y="824"/>
                  </a:cubicBezTo>
                  <a:cubicBezTo>
                    <a:pt x="3871" y="745"/>
                    <a:pt x="3984" y="655"/>
                    <a:pt x="4085" y="576"/>
                  </a:cubicBezTo>
                  <a:cubicBezTo>
                    <a:pt x="4322" y="395"/>
                    <a:pt x="4559" y="203"/>
                    <a:pt x="4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2744634" y="1682639"/>
              <a:ext cx="56182" cy="39399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1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1977445" y="267145"/>
              <a:ext cx="295152" cy="246349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75" y="0"/>
                  </a:moveTo>
                  <a:lnTo>
                    <a:pt x="1" y="271"/>
                  </a:lnTo>
                  <a:lnTo>
                    <a:pt x="12" y="5191"/>
                  </a:lnTo>
                  <a:lnTo>
                    <a:pt x="3138" y="4999"/>
                  </a:lnTo>
                  <a:lnTo>
                    <a:pt x="8599" y="7177"/>
                  </a:lnTo>
                  <a:lnTo>
                    <a:pt x="8599" y="7177"/>
                  </a:lnTo>
                  <a:lnTo>
                    <a:pt x="8509" y="5767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1977822" y="438711"/>
              <a:ext cx="323020" cy="1007326"/>
            </a:xfrm>
            <a:custGeom>
              <a:avLst/>
              <a:gdLst/>
              <a:ahLst/>
              <a:cxnLst/>
              <a:rect l="l" t="t" r="r" b="b"/>
              <a:pathLst>
                <a:path w="9412" h="29351" extrusionOk="0">
                  <a:moveTo>
                    <a:pt x="3127" y="0"/>
                  </a:moveTo>
                  <a:lnTo>
                    <a:pt x="1" y="192"/>
                  </a:lnTo>
                  <a:lnTo>
                    <a:pt x="1" y="6884"/>
                  </a:lnTo>
                  <a:lnTo>
                    <a:pt x="1" y="28933"/>
                  </a:lnTo>
                  <a:lnTo>
                    <a:pt x="328" y="29350"/>
                  </a:lnTo>
                  <a:lnTo>
                    <a:pt x="1039" y="29023"/>
                  </a:lnTo>
                  <a:lnTo>
                    <a:pt x="9412" y="14512"/>
                  </a:lnTo>
                  <a:lnTo>
                    <a:pt x="9107" y="9942"/>
                  </a:lnTo>
                  <a:lnTo>
                    <a:pt x="8588" y="2178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1977822" y="439088"/>
              <a:ext cx="312587" cy="341209"/>
            </a:xfrm>
            <a:custGeom>
              <a:avLst/>
              <a:gdLst/>
              <a:ahLst/>
              <a:cxnLst/>
              <a:rect l="l" t="t" r="r" b="b"/>
              <a:pathLst>
                <a:path w="9108" h="9942" extrusionOk="0">
                  <a:moveTo>
                    <a:pt x="3127" y="1"/>
                  </a:moveTo>
                  <a:lnTo>
                    <a:pt x="1" y="192"/>
                  </a:lnTo>
                  <a:lnTo>
                    <a:pt x="1" y="6895"/>
                  </a:lnTo>
                  <a:cubicBezTo>
                    <a:pt x="892" y="6963"/>
                    <a:pt x="1761" y="7256"/>
                    <a:pt x="2246" y="7685"/>
                  </a:cubicBezTo>
                  <a:lnTo>
                    <a:pt x="9107" y="9942"/>
                  </a:lnTo>
                  <a:lnTo>
                    <a:pt x="8588" y="2178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1989079" y="441422"/>
              <a:ext cx="938789" cy="1004615"/>
            </a:xfrm>
            <a:custGeom>
              <a:avLst/>
              <a:gdLst/>
              <a:ahLst/>
              <a:cxnLst/>
              <a:rect l="l" t="t" r="r" b="b"/>
              <a:pathLst>
                <a:path w="27354" h="29272" extrusionOk="0">
                  <a:moveTo>
                    <a:pt x="1986" y="0"/>
                  </a:moveTo>
                  <a:lnTo>
                    <a:pt x="1501" y="7188"/>
                  </a:lnTo>
                  <a:lnTo>
                    <a:pt x="34" y="28854"/>
                  </a:lnTo>
                  <a:lnTo>
                    <a:pt x="0" y="29271"/>
                  </a:lnTo>
                  <a:lnTo>
                    <a:pt x="339" y="29192"/>
                  </a:lnTo>
                  <a:lnTo>
                    <a:pt x="15764" y="25130"/>
                  </a:lnTo>
                  <a:lnTo>
                    <a:pt x="27353" y="22095"/>
                  </a:lnTo>
                  <a:cubicBezTo>
                    <a:pt x="24577" y="14162"/>
                    <a:pt x="18946" y="7233"/>
                    <a:pt x="10190" y="3047"/>
                  </a:cubicBezTo>
                  <a:cubicBezTo>
                    <a:pt x="7561" y="1772"/>
                    <a:pt x="4819" y="745"/>
                    <a:pt x="1986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2057616" y="267145"/>
              <a:ext cx="1000737" cy="932200"/>
            </a:xfrm>
            <a:custGeom>
              <a:avLst/>
              <a:gdLst/>
              <a:ahLst/>
              <a:cxnLst/>
              <a:rect l="l" t="t" r="r" b="b"/>
              <a:pathLst>
                <a:path w="29159" h="27162" extrusionOk="0">
                  <a:moveTo>
                    <a:pt x="339" y="0"/>
                  </a:moveTo>
                  <a:lnTo>
                    <a:pt x="0" y="5078"/>
                  </a:lnTo>
                  <a:cubicBezTo>
                    <a:pt x="2822" y="5823"/>
                    <a:pt x="5564" y="6839"/>
                    <a:pt x="8193" y="8114"/>
                  </a:cubicBezTo>
                  <a:cubicBezTo>
                    <a:pt x="16938" y="12300"/>
                    <a:pt x="22580" y="19229"/>
                    <a:pt x="25356" y="27161"/>
                  </a:cubicBezTo>
                  <a:lnTo>
                    <a:pt x="29159" y="26157"/>
                  </a:lnTo>
                  <a:cubicBezTo>
                    <a:pt x="27816" y="22659"/>
                    <a:pt x="26033" y="19330"/>
                    <a:pt x="23878" y="16261"/>
                  </a:cubicBezTo>
                  <a:cubicBezTo>
                    <a:pt x="23878" y="16261"/>
                    <a:pt x="14681" y="3092"/>
                    <a:pt x="339" y="0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2040559" y="441422"/>
              <a:ext cx="887309" cy="862084"/>
            </a:xfrm>
            <a:custGeom>
              <a:avLst/>
              <a:gdLst/>
              <a:ahLst/>
              <a:cxnLst/>
              <a:rect l="l" t="t" r="r" b="b"/>
              <a:pathLst>
                <a:path w="25854" h="25119" extrusionOk="0">
                  <a:moveTo>
                    <a:pt x="486" y="0"/>
                  </a:moveTo>
                  <a:lnTo>
                    <a:pt x="1" y="7188"/>
                  </a:lnTo>
                  <a:cubicBezTo>
                    <a:pt x="57" y="7233"/>
                    <a:pt x="125" y="7290"/>
                    <a:pt x="182" y="7335"/>
                  </a:cubicBezTo>
                  <a:cubicBezTo>
                    <a:pt x="2529" y="9660"/>
                    <a:pt x="2404" y="12548"/>
                    <a:pt x="6038" y="13146"/>
                  </a:cubicBezTo>
                  <a:cubicBezTo>
                    <a:pt x="9514" y="13857"/>
                    <a:pt x="14422" y="12289"/>
                    <a:pt x="16228" y="16814"/>
                  </a:cubicBezTo>
                  <a:cubicBezTo>
                    <a:pt x="17311" y="19748"/>
                    <a:pt x="15302" y="22445"/>
                    <a:pt x="14264" y="25119"/>
                  </a:cubicBezTo>
                  <a:lnTo>
                    <a:pt x="25853" y="22072"/>
                  </a:lnTo>
                  <a:cubicBezTo>
                    <a:pt x="23077" y="14151"/>
                    <a:pt x="17446" y="7222"/>
                    <a:pt x="8690" y="3036"/>
                  </a:cubicBezTo>
                  <a:cubicBezTo>
                    <a:pt x="6061" y="1761"/>
                    <a:pt x="3319" y="745"/>
                    <a:pt x="486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2069216" y="267145"/>
              <a:ext cx="989549" cy="897743"/>
            </a:xfrm>
            <a:custGeom>
              <a:avLst/>
              <a:gdLst/>
              <a:ahLst/>
              <a:cxnLst/>
              <a:rect l="l" t="t" r="r" b="b"/>
              <a:pathLst>
                <a:path w="28833" h="26158" extrusionOk="0">
                  <a:moveTo>
                    <a:pt x="1" y="0"/>
                  </a:moveTo>
                  <a:lnTo>
                    <a:pt x="441" y="113"/>
                  </a:lnTo>
                  <a:cubicBezTo>
                    <a:pt x="723" y="192"/>
                    <a:pt x="1152" y="283"/>
                    <a:pt x="1682" y="452"/>
                  </a:cubicBezTo>
                  <a:lnTo>
                    <a:pt x="2551" y="723"/>
                  </a:lnTo>
                  <a:cubicBezTo>
                    <a:pt x="2867" y="824"/>
                    <a:pt x="3206" y="948"/>
                    <a:pt x="3567" y="1072"/>
                  </a:cubicBezTo>
                  <a:cubicBezTo>
                    <a:pt x="4289" y="1343"/>
                    <a:pt x="5101" y="1671"/>
                    <a:pt x="5959" y="2054"/>
                  </a:cubicBezTo>
                  <a:cubicBezTo>
                    <a:pt x="6817" y="2438"/>
                    <a:pt x="7742" y="2889"/>
                    <a:pt x="8690" y="3420"/>
                  </a:cubicBezTo>
                  <a:cubicBezTo>
                    <a:pt x="9626" y="3950"/>
                    <a:pt x="10597" y="4537"/>
                    <a:pt x="11590" y="5202"/>
                  </a:cubicBezTo>
                  <a:cubicBezTo>
                    <a:pt x="13632" y="6579"/>
                    <a:pt x="15562" y="8114"/>
                    <a:pt x="17367" y="9784"/>
                  </a:cubicBezTo>
                  <a:cubicBezTo>
                    <a:pt x="19184" y="11454"/>
                    <a:pt x="20865" y="13259"/>
                    <a:pt x="22411" y="15178"/>
                  </a:cubicBezTo>
                  <a:cubicBezTo>
                    <a:pt x="23122" y="16069"/>
                    <a:pt x="23777" y="16983"/>
                    <a:pt x="24386" y="17942"/>
                  </a:cubicBezTo>
                  <a:cubicBezTo>
                    <a:pt x="24984" y="18845"/>
                    <a:pt x="25503" y="19725"/>
                    <a:pt x="25977" y="20538"/>
                  </a:cubicBezTo>
                  <a:cubicBezTo>
                    <a:pt x="26462" y="21350"/>
                    <a:pt x="26869" y="22106"/>
                    <a:pt x="27230" y="22794"/>
                  </a:cubicBezTo>
                  <a:cubicBezTo>
                    <a:pt x="27399" y="23133"/>
                    <a:pt x="27568" y="23449"/>
                    <a:pt x="27715" y="23754"/>
                  </a:cubicBezTo>
                  <a:cubicBezTo>
                    <a:pt x="27862" y="24047"/>
                    <a:pt x="27986" y="24329"/>
                    <a:pt x="28110" y="24577"/>
                  </a:cubicBezTo>
                  <a:cubicBezTo>
                    <a:pt x="28358" y="25074"/>
                    <a:pt x="28516" y="25469"/>
                    <a:pt x="28640" y="25740"/>
                  </a:cubicBezTo>
                  <a:cubicBezTo>
                    <a:pt x="28764" y="26022"/>
                    <a:pt x="28832" y="26157"/>
                    <a:pt x="28832" y="26157"/>
                  </a:cubicBezTo>
                  <a:cubicBezTo>
                    <a:pt x="28832" y="26157"/>
                    <a:pt x="28776" y="26010"/>
                    <a:pt x="28685" y="25728"/>
                  </a:cubicBezTo>
                  <a:cubicBezTo>
                    <a:pt x="28584" y="25446"/>
                    <a:pt x="28437" y="25040"/>
                    <a:pt x="28245" y="24521"/>
                  </a:cubicBezTo>
                  <a:cubicBezTo>
                    <a:pt x="28042" y="24002"/>
                    <a:pt x="27794" y="23370"/>
                    <a:pt x="27467" y="22670"/>
                  </a:cubicBezTo>
                  <a:cubicBezTo>
                    <a:pt x="27140" y="21971"/>
                    <a:pt x="26756" y="21192"/>
                    <a:pt x="26316" y="20346"/>
                  </a:cubicBezTo>
                  <a:cubicBezTo>
                    <a:pt x="25876" y="19499"/>
                    <a:pt x="25345" y="18619"/>
                    <a:pt x="24770" y="17694"/>
                  </a:cubicBezTo>
                  <a:cubicBezTo>
                    <a:pt x="24160" y="16712"/>
                    <a:pt x="23506" y="15776"/>
                    <a:pt x="22795" y="14873"/>
                  </a:cubicBezTo>
                  <a:cubicBezTo>
                    <a:pt x="21227" y="12943"/>
                    <a:pt x="19511" y="11127"/>
                    <a:pt x="17672" y="9457"/>
                  </a:cubicBezTo>
                  <a:cubicBezTo>
                    <a:pt x="16735" y="8599"/>
                    <a:pt x="15765" y="7775"/>
                    <a:pt x="14772" y="7008"/>
                  </a:cubicBezTo>
                  <a:cubicBezTo>
                    <a:pt x="13790" y="6241"/>
                    <a:pt x="12786" y="5541"/>
                    <a:pt x="11782" y="4898"/>
                  </a:cubicBezTo>
                  <a:cubicBezTo>
                    <a:pt x="10777" y="4255"/>
                    <a:pt x="9784" y="3668"/>
                    <a:pt x="8814" y="3160"/>
                  </a:cubicBezTo>
                  <a:cubicBezTo>
                    <a:pt x="7855" y="2652"/>
                    <a:pt x="6918" y="2212"/>
                    <a:pt x="6038" y="1840"/>
                  </a:cubicBezTo>
                  <a:cubicBezTo>
                    <a:pt x="5169" y="1479"/>
                    <a:pt x="4345" y="1174"/>
                    <a:pt x="3612" y="937"/>
                  </a:cubicBezTo>
                  <a:cubicBezTo>
                    <a:pt x="3251" y="824"/>
                    <a:pt x="2901" y="711"/>
                    <a:pt x="2585" y="610"/>
                  </a:cubicBezTo>
                  <a:lnTo>
                    <a:pt x="1694" y="373"/>
                  </a:lnTo>
                  <a:cubicBezTo>
                    <a:pt x="1163" y="237"/>
                    <a:pt x="723" y="158"/>
                    <a:pt x="441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2055694" y="994454"/>
              <a:ext cx="32947" cy="108074"/>
            </a:xfrm>
            <a:custGeom>
              <a:avLst/>
              <a:gdLst/>
              <a:ahLst/>
              <a:cxnLst/>
              <a:rect l="l" t="t" r="r" b="b"/>
              <a:pathLst>
                <a:path w="960" h="3149" extrusionOk="0">
                  <a:moveTo>
                    <a:pt x="948" y="0"/>
                  </a:moveTo>
                  <a:lnTo>
                    <a:pt x="948" y="0"/>
                  </a:lnTo>
                  <a:cubicBezTo>
                    <a:pt x="846" y="147"/>
                    <a:pt x="745" y="293"/>
                    <a:pt x="666" y="451"/>
                  </a:cubicBezTo>
                  <a:cubicBezTo>
                    <a:pt x="497" y="801"/>
                    <a:pt x="361" y="1151"/>
                    <a:pt x="271" y="1523"/>
                  </a:cubicBezTo>
                  <a:cubicBezTo>
                    <a:pt x="226" y="1715"/>
                    <a:pt x="169" y="1907"/>
                    <a:pt x="135" y="2099"/>
                  </a:cubicBezTo>
                  <a:cubicBezTo>
                    <a:pt x="113" y="2280"/>
                    <a:pt x="79" y="2460"/>
                    <a:pt x="45" y="2618"/>
                  </a:cubicBezTo>
                  <a:cubicBezTo>
                    <a:pt x="11" y="2787"/>
                    <a:pt x="0" y="2968"/>
                    <a:pt x="0" y="3148"/>
                  </a:cubicBezTo>
                  <a:cubicBezTo>
                    <a:pt x="113" y="3013"/>
                    <a:pt x="226" y="2866"/>
                    <a:pt x="316" y="2720"/>
                  </a:cubicBezTo>
                  <a:cubicBezTo>
                    <a:pt x="508" y="2381"/>
                    <a:pt x="643" y="2020"/>
                    <a:pt x="734" y="1648"/>
                  </a:cubicBezTo>
                  <a:cubicBezTo>
                    <a:pt x="835" y="1287"/>
                    <a:pt x="891" y="914"/>
                    <a:pt x="937" y="530"/>
                  </a:cubicBezTo>
                  <a:cubicBezTo>
                    <a:pt x="959" y="361"/>
                    <a:pt x="959" y="181"/>
                    <a:pt x="948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2047938" y="758985"/>
              <a:ext cx="27147" cy="274217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0" y="0"/>
                  </a:moveTo>
                  <a:cubicBezTo>
                    <a:pt x="790" y="0"/>
                    <a:pt x="745" y="113"/>
                    <a:pt x="689" y="339"/>
                  </a:cubicBezTo>
                  <a:cubicBezTo>
                    <a:pt x="644" y="553"/>
                    <a:pt x="553" y="858"/>
                    <a:pt x="486" y="1230"/>
                  </a:cubicBezTo>
                  <a:cubicBezTo>
                    <a:pt x="440" y="1411"/>
                    <a:pt x="384" y="1614"/>
                    <a:pt x="361" y="1828"/>
                  </a:cubicBezTo>
                  <a:cubicBezTo>
                    <a:pt x="339" y="2043"/>
                    <a:pt x="305" y="2268"/>
                    <a:pt x="282" y="2505"/>
                  </a:cubicBezTo>
                  <a:cubicBezTo>
                    <a:pt x="226" y="2968"/>
                    <a:pt x="170" y="3476"/>
                    <a:pt x="147" y="3972"/>
                  </a:cubicBezTo>
                  <a:cubicBezTo>
                    <a:pt x="113" y="4469"/>
                    <a:pt x="91" y="4977"/>
                    <a:pt x="79" y="5439"/>
                  </a:cubicBezTo>
                  <a:cubicBezTo>
                    <a:pt x="68" y="5676"/>
                    <a:pt x="57" y="5902"/>
                    <a:pt x="45" y="6116"/>
                  </a:cubicBezTo>
                  <a:cubicBezTo>
                    <a:pt x="34" y="6331"/>
                    <a:pt x="23" y="6534"/>
                    <a:pt x="23" y="6726"/>
                  </a:cubicBezTo>
                  <a:cubicBezTo>
                    <a:pt x="0" y="7098"/>
                    <a:pt x="0" y="7425"/>
                    <a:pt x="0" y="7640"/>
                  </a:cubicBezTo>
                  <a:cubicBezTo>
                    <a:pt x="0" y="7854"/>
                    <a:pt x="12" y="7990"/>
                    <a:pt x="12" y="7990"/>
                  </a:cubicBezTo>
                  <a:cubicBezTo>
                    <a:pt x="12" y="7990"/>
                    <a:pt x="45" y="7865"/>
                    <a:pt x="102" y="7651"/>
                  </a:cubicBezTo>
                  <a:cubicBezTo>
                    <a:pt x="147" y="7425"/>
                    <a:pt x="226" y="7121"/>
                    <a:pt x="294" y="6748"/>
                  </a:cubicBezTo>
                  <a:cubicBezTo>
                    <a:pt x="350" y="6387"/>
                    <a:pt x="440" y="5947"/>
                    <a:pt x="497" y="5484"/>
                  </a:cubicBezTo>
                  <a:cubicBezTo>
                    <a:pt x="542" y="5011"/>
                    <a:pt x="598" y="4514"/>
                    <a:pt x="621" y="4006"/>
                  </a:cubicBezTo>
                  <a:cubicBezTo>
                    <a:pt x="655" y="3498"/>
                    <a:pt x="689" y="3013"/>
                    <a:pt x="700" y="2539"/>
                  </a:cubicBezTo>
                  <a:cubicBezTo>
                    <a:pt x="700" y="2302"/>
                    <a:pt x="700" y="2077"/>
                    <a:pt x="711" y="1862"/>
                  </a:cubicBezTo>
                  <a:cubicBezTo>
                    <a:pt x="734" y="1648"/>
                    <a:pt x="745" y="1445"/>
                    <a:pt x="756" y="1264"/>
                  </a:cubicBezTo>
                  <a:cubicBezTo>
                    <a:pt x="779" y="892"/>
                    <a:pt x="790" y="576"/>
                    <a:pt x="790" y="350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2164901" y="914660"/>
              <a:ext cx="142531" cy="198713"/>
            </a:xfrm>
            <a:custGeom>
              <a:avLst/>
              <a:gdLst/>
              <a:ahLst/>
              <a:cxnLst/>
              <a:rect l="l" t="t" r="r" b="b"/>
              <a:pathLst>
                <a:path w="4153" h="5790" extrusionOk="0">
                  <a:moveTo>
                    <a:pt x="4153" y="1"/>
                  </a:moveTo>
                  <a:cubicBezTo>
                    <a:pt x="4153" y="1"/>
                    <a:pt x="3825" y="305"/>
                    <a:pt x="3374" y="802"/>
                  </a:cubicBezTo>
                  <a:cubicBezTo>
                    <a:pt x="3160" y="1050"/>
                    <a:pt x="2900" y="1355"/>
                    <a:pt x="2629" y="1682"/>
                  </a:cubicBezTo>
                  <a:cubicBezTo>
                    <a:pt x="2370" y="2009"/>
                    <a:pt x="2088" y="2359"/>
                    <a:pt x="1828" y="2720"/>
                  </a:cubicBezTo>
                  <a:cubicBezTo>
                    <a:pt x="1320" y="3454"/>
                    <a:pt x="858" y="4221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73"/>
                    <a:pt x="745" y="4954"/>
                  </a:cubicBezTo>
                  <a:cubicBezTo>
                    <a:pt x="1174" y="4435"/>
                    <a:pt x="1715" y="3724"/>
                    <a:pt x="2223" y="2991"/>
                  </a:cubicBezTo>
                  <a:cubicBezTo>
                    <a:pt x="2471" y="2618"/>
                    <a:pt x="2731" y="2269"/>
                    <a:pt x="2968" y="1930"/>
                  </a:cubicBezTo>
                  <a:cubicBezTo>
                    <a:pt x="3205" y="1592"/>
                    <a:pt x="3419" y="1264"/>
                    <a:pt x="3589" y="982"/>
                  </a:cubicBezTo>
                  <a:cubicBezTo>
                    <a:pt x="3950" y="407"/>
                    <a:pt x="4153" y="1"/>
                    <a:pt x="4153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2329877" y="1204355"/>
              <a:ext cx="279639" cy="116208"/>
            </a:xfrm>
            <a:custGeom>
              <a:avLst/>
              <a:gdLst/>
              <a:ahLst/>
              <a:cxnLst/>
              <a:rect l="l" t="t" r="r" b="b"/>
              <a:pathLst>
                <a:path w="8148" h="3386" extrusionOk="0">
                  <a:moveTo>
                    <a:pt x="8147" y="0"/>
                  </a:moveTo>
                  <a:cubicBezTo>
                    <a:pt x="8147" y="0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6"/>
                  </a:cubicBezTo>
                  <a:cubicBezTo>
                    <a:pt x="6026" y="666"/>
                    <a:pt x="4999" y="1050"/>
                    <a:pt x="3984" y="1467"/>
                  </a:cubicBezTo>
                  <a:cubicBezTo>
                    <a:pt x="2957" y="1896"/>
                    <a:pt x="1964" y="2359"/>
                    <a:pt x="1219" y="2720"/>
                  </a:cubicBezTo>
                  <a:cubicBezTo>
                    <a:pt x="847" y="2911"/>
                    <a:pt x="553" y="3069"/>
                    <a:pt x="339" y="3194"/>
                  </a:cubicBezTo>
                  <a:cubicBezTo>
                    <a:pt x="124" y="3306"/>
                    <a:pt x="0" y="3385"/>
                    <a:pt x="0" y="3385"/>
                  </a:cubicBezTo>
                  <a:cubicBezTo>
                    <a:pt x="0" y="3385"/>
                    <a:pt x="136" y="3352"/>
                    <a:pt x="373" y="3284"/>
                  </a:cubicBezTo>
                  <a:cubicBezTo>
                    <a:pt x="598" y="3205"/>
                    <a:pt x="937" y="3115"/>
                    <a:pt x="1321" y="2979"/>
                  </a:cubicBezTo>
                  <a:cubicBezTo>
                    <a:pt x="2110" y="2720"/>
                    <a:pt x="3149" y="2336"/>
                    <a:pt x="4164" y="1918"/>
                  </a:cubicBezTo>
                  <a:cubicBezTo>
                    <a:pt x="5180" y="1490"/>
                    <a:pt x="6184" y="1027"/>
                    <a:pt x="6929" y="666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79"/>
                    <a:pt x="8147" y="0"/>
                    <a:pt x="8147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2202069" y="538616"/>
              <a:ext cx="70116" cy="203346"/>
            </a:xfrm>
            <a:custGeom>
              <a:avLst/>
              <a:gdLst/>
              <a:ahLst/>
              <a:cxnLst/>
              <a:rect l="l" t="t" r="r" b="b"/>
              <a:pathLst>
                <a:path w="2043" h="5925" extrusionOk="0">
                  <a:moveTo>
                    <a:pt x="2043" y="1"/>
                  </a:moveTo>
                  <a:cubicBezTo>
                    <a:pt x="2043" y="1"/>
                    <a:pt x="1817" y="339"/>
                    <a:pt x="1569" y="870"/>
                  </a:cubicBezTo>
                  <a:cubicBezTo>
                    <a:pt x="1309" y="1400"/>
                    <a:pt x="1005" y="2122"/>
                    <a:pt x="734" y="2856"/>
                  </a:cubicBezTo>
                  <a:cubicBezTo>
                    <a:pt x="497" y="3612"/>
                    <a:pt x="294" y="4368"/>
                    <a:pt x="170" y="4943"/>
                  </a:cubicBezTo>
                  <a:cubicBezTo>
                    <a:pt x="91" y="5270"/>
                    <a:pt x="34" y="5598"/>
                    <a:pt x="0" y="5925"/>
                  </a:cubicBezTo>
                  <a:cubicBezTo>
                    <a:pt x="0" y="5925"/>
                    <a:pt x="192" y="5575"/>
                    <a:pt x="429" y="5033"/>
                  </a:cubicBezTo>
                  <a:cubicBezTo>
                    <a:pt x="666" y="4492"/>
                    <a:pt x="948" y="3770"/>
                    <a:pt x="1185" y="3025"/>
                  </a:cubicBezTo>
                  <a:cubicBezTo>
                    <a:pt x="1309" y="2652"/>
                    <a:pt x="1434" y="2280"/>
                    <a:pt x="1558" y="1930"/>
                  </a:cubicBezTo>
                  <a:cubicBezTo>
                    <a:pt x="1671" y="1580"/>
                    <a:pt x="1761" y="1253"/>
                    <a:pt x="1840" y="971"/>
                  </a:cubicBezTo>
                  <a:cubicBezTo>
                    <a:pt x="1986" y="396"/>
                    <a:pt x="2043" y="1"/>
                    <a:pt x="2043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2404214" y="879036"/>
              <a:ext cx="277717" cy="192501"/>
            </a:xfrm>
            <a:custGeom>
              <a:avLst/>
              <a:gdLst/>
              <a:ahLst/>
              <a:cxnLst/>
              <a:rect l="l" t="t" r="r" b="b"/>
              <a:pathLst>
                <a:path w="8092" h="5609" extrusionOk="0">
                  <a:moveTo>
                    <a:pt x="8092" y="0"/>
                  </a:moveTo>
                  <a:cubicBezTo>
                    <a:pt x="8092" y="0"/>
                    <a:pt x="7956" y="68"/>
                    <a:pt x="7719" y="204"/>
                  </a:cubicBezTo>
                  <a:cubicBezTo>
                    <a:pt x="7494" y="339"/>
                    <a:pt x="7155" y="520"/>
                    <a:pt x="6760" y="768"/>
                  </a:cubicBezTo>
                  <a:cubicBezTo>
                    <a:pt x="5981" y="1253"/>
                    <a:pt x="4955" y="1930"/>
                    <a:pt x="3950" y="2630"/>
                  </a:cubicBezTo>
                  <a:cubicBezTo>
                    <a:pt x="3454" y="2991"/>
                    <a:pt x="2946" y="3341"/>
                    <a:pt x="2472" y="3679"/>
                  </a:cubicBezTo>
                  <a:cubicBezTo>
                    <a:pt x="1998" y="4006"/>
                    <a:pt x="1569" y="4334"/>
                    <a:pt x="1208" y="4616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25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4" y="5394"/>
                  </a:cubicBezTo>
                  <a:cubicBezTo>
                    <a:pt x="621" y="5259"/>
                    <a:pt x="960" y="5078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24"/>
                    <a:pt x="3713" y="3397"/>
                    <a:pt x="4210" y="3047"/>
                  </a:cubicBezTo>
                  <a:cubicBezTo>
                    <a:pt x="5214" y="2325"/>
                    <a:pt x="6196" y="1580"/>
                    <a:pt x="6918" y="1005"/>
                  </a:cubicBezTo>
                  <a:cubicBezTo>
                    <a:pt x="7279" y="711"/>
                    <a:pt x="7573" y="463"/>
                    <a:pt x="7776" y="283"/>
                  </a:cubicBezTo>
                  <a:cubicBezTo>
                    <a:pt x="7979" y="102"/>
                    <a:pt x="8092" y="0"/>
                    <a:pt x="8092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2667174" y="1134240"/>
              <a:ext cx="213436" cy="56628"/>
            </a:xfrm>
            <a:custGeom>
              <a:avLst/>
              <a:gdLst/>
              <a:ahLst/>
              <a:cxnLst/>
              <a:rect l="l" t="t" r="r" b="b"/>
              <a:pathLst>
                <a:path w="6219" h="1650" extrusionOk="0">
                  <a:moveTo>
                    <a:pt x="6218" y="1"/>
                  </a:moveTo>
                  <a:cubicBezTo>
                    <a:pt x="6218" y="1"/>
                    <a:pt x="5812" y="57"/>
                    <a:pt x="5225" y="215"/>
                  </a:cubicBezTo>
                  <a:cubicBezTo>
                    <a:pt x="4932" y="283"/>
                    <a:pt x="4593" y="396"/>
                    <a:pt x="4232" y="486"/>
                  </a:cubicBezTo>
                  <a:cubicBezTo>
                    <a:pt x="3860" y="576"/>
                    <a:pt x="3476" y="712"/>
                    <a:pt x="3104" y="802"/>
                  </a:cubicBezTo>
                  <a:cubicBezTo>
                    <a:pt x="2720" y="892"/>
                    <a:pt x="2337" y="994"/>
                    <a:pt x="1976" y="1084"/>
                  </a:cubicBezTo>
                  <a:cubicBezTo>
                    <a:pt x="1603" y="1174"/>
                    <a:pt x="1265" y="1253"/>
                    <a:pt x="971" y="1344"/>
                  </a:cubicBezTo>
                  <a:cubicBezTo>
                    <a:pt x="384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6" y="1649"/>
                  </a:cubicBezTo>
                  <a:cubicBezTo>
                    <a:pt x="250" y="1649"/>
                    <a:pt x="581" y="1643"/>
                    <a:pt x="1016" y="1603"/>
                  </a:cubicBezTo>
                  <a:cubicBezTo>
                    <a:pt x="1163" y="1603"/>
                    <a:pt x="1332" y="1580"/>
                    <a:pt x="1502" y="1569"/>
                  </a:cubicBezTo>
                  <a:cubicBezTo>
                    <a:pt x="1671" y="1547"/>
                    <a:pt x="1851" y="1535"/>
                    <a:pt x="2043" y="1501"/>
                  </a:cubicBezTo>
                  <a:cubicBezTo>
                    <a:pt x="2427" y="1434"/>
                    <a:pt x="2822" y="1355"/>
                    <a:pt x="3228" y="1265"/>
                  </a:cubicBezTo>
                  <a:cubicBezTo>
                    <a:pt x="3612" y="1152"/>
                    <a:pt x="4007" y="1016"/>
                    <a:pt x="4368" y="892"/>
                  </a:cubicBezTo>
                  <a:cubicBezTo>
                    <a:pt x="4548" y="824"/>
                    <a:pt x="4706" y="745"/>
                    <a:pt x="4876" y="678"/>
                  </a:cubicBezTo>
                  <a:cubicBezTo>
                    <a:pt x="5034" y="610"/>
                    <a:pt x="5180" y="542"/>
                    <a:pt x="5316" y="475"/>
                  </a:cubicBezTo>
                  <a:cubicBezTo>
                    <a:pt x="5869" y="215"/>
                    <a:pt x="6218" y="1"/>
                    <a:pt x="6218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2289585" y="1050773"/>
              <a:ext cx="48357" cy="35178"/>
            </a:xfrm>
            <a:custGeom>
              <a:avLst/>
              <a:gdLst/>
              <a:ahLst/>
              <a:cxnLst/>
              <a:rect l="l" t="t" r="r" b="b"/>
              <a:pathLst>
                <a:path w="1409" h="1025" extrusionOk="0">
                  <a:moveTo>
                    <a:pt x="875" y="1"/>
                  </a:moveTo>
                  <a:cubicBezTo>
                    <a:pt x="852" y="1"/>
                    <a:pt x="828" y="3"/>
                    <a:pt x="802" y="7"/>
                  </a:cubicBezTo>
                  <a:cubicBezTo>
                    <a:pt x="768" y="7"/>
                    <a:pt x="745" y="7"/>
                    <a:pt x="723" y="18"/>
                  </a:cubicBezTo>
                  <a:cubicBezTo>
                    <a:pt x="328" y="131"/>
                    <a:pt x="1" y="864"/>
                    <a:pt x="542" y="1011"/>
                  </a:cubicBezTo>
                  <a:cubicBezTo>
                    <a:pt x="579" y="1020"/>
                    <a:pt x="614" y="1025"/>
                    <a:pt x="649" y="1025"/>
                  </a:cubicBezTo>
                  <a:cubicBezTo>
                    <a:pt x="1173" y="1025"/>
                    <a:pt x="1409" y="1"/>
                    <a:pt x="87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2277196" y="1175046"/>
              <a:ext cx="47362" cy="35556"/>
            </a:xfrm>
            <a:custGeom>
              <a:avLst/>
              <a:gdLst/>
              <a:ahLst/>
              <a:cxnLst/>
              <a:rect l="l" t="t" r="r" b="b"/>
              <a:pathLst>
                <a:path w="1380" h="1036" extrusionOk="0">
                  <a:moveTo>
                    <a:pt x="858" y="1"/>
                  </a:moveTo>
                  <a:cubicBezTo>
                    <a:pt x="833" y="1"/>
                    <a:pt x="807" y="3"/>
                    <a:pt x="779" y="8"/>
                  </a:cubicBezTo>
                  <a:cubicBezTo>
                    <a:pt x="757" y="8"/>
                    <a:pt x="734" y="19"/>
                    <a:pt x="712" y="30"/>
                  </a:cubicBezTo>
                  <a:cubicBezTo>
                    <a:pt x="305" y="143"/>
                    <a:pt x="1" y="888"/>
                    <a:pt x="554" y="1023"/>
                  </a:cubicBezTo>
                  <a:cubicBezTo>
                    <a:pt x="587" y="1031"/>
                    <a:pt x="620" y="1035"/>
                    <a:pt x="652" y="1035"/>
                  </a:cubicBezTo>
                  <a:cubicBezTo>
                    <a:pt x="1175" y="1035"/>
                    <a:pt x="1379" y="1"/>
                    <a:pt x="8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2506934" y="1255835"/>
              <a:ext cx="51102" cy="28829"/>
            </a:xfrm>
            <a:custGeom>
              <a:avLst/>
              <a:gdLst/>
              <a:ahLst/>
              <a:cxnLst/>
              <a:rect l="l" t="t" r="r" b="b"/>
              <a:pathLst>
                <a:path w="1489" h="840" extrusionOk="0">
                  <a:moveTo>
                    <a:pt x="888" y="0"/>
                  </a:moveTo>
                  <a:cubicBezTo>
                    <a:pt x="477" y="0"/>
                    <a:pt x="1" y="423"/>
                    <a:pt x="382" y="723"/>
                  </a:cubicBezTo>
                  <a:cubicBezTo>
                    <a:pt x="393" y="734"/>
                    <a:pt x="416" y="746"/>
                    <a:pt x="438" y="757"/>
                  </a:cubicBezTo>
                  <a:cubicBezTo>
                    <a:pt x="525" y="813"/>
                    <a:pt x="638" y="839"/>
                    <a:pt x="754" y="839"/>
                  </a:cubicBezTo>
                  <a:cubicBezTo>
                    <a:pt x="1105" y="839"/>
                    <a:pt x="1488" y="600"/>
                    <a:pt x="1285" y="227"/>
                  </a:cubicBezTo>
                  <a:cubicBezTo>
                    <a:pt x="1199" y="65"/>
                    <a:pt x="1048" y="0"/>
                    <a:pt x="88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2040731" y="1280100"/>
              <a:ext cx="38438" cy="36860"/>
            </a:xfrm>
            <a:custGeom>
              <a:avLst/>
              <a:gdLst/>
              <a:ahLst/>
              <a:cxnLst/>
              <a:rect l="l" t="t" r="r" b="b"/>
              <a:pathLst>
                <a:path w="1120" h="1074" extrusionOk="0">
                  <a:moveTo>
                    <a:pt x="635" y="1"/>
                  </a:moveTo>
                  <a:cubicBezTo>
                    <a:pt x="614" y="1"/>
                    <a:pt x="593" y="2"/>
                    <a:pt x="571" y="5"/>
                  </a:cubicBezTo>
                  <a:cubicBezTo>
                    <a:pt x="0" y="45"/>
                    <a:pt x="52" y="1073"/>
                    <a:pt x="490" y="1073"/>
                  </a:cubicBezTo>
                  <a:cubicBezTo>
                    <a:pt x="545" y="1073"/>
                    <a:pt x="606" y="1057"/>
                    <a:pt x="673" y="1020"/>
                  </a:cubicBezTo>
                  <a:cubicBezTo>
                    <a:pt x="696" y="1009"/>
                    <a:pt x="707" y="998"/>
                    <a:pt x="729" y="987"/>
                  </a:cubicBezTo>
                  <a:cubicBezTo>
                    <a:pt x="1054" y="759"/>
                    <a:pt x="1119" y="1"/>
                    <a:pt x="63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2406685" y="1157646"/>
              <a:ext cx="42454" cy="28623"/>
            </a:xfrm>
            <a:custGeom>
              <a:avLst/>
              <a:gdLst/>
              <a:ahLst/>
              <a:cxnLst/>
              <a:rect l="l" t="t" r="r" b="b"/>
              <a:pathLst>
                <a:path w="1237" h="834" extrusionOk="0">
                  <a:moveTo>
                    <a:pt x="451" y="1"/>
                  </a:moveTo>
                  <a:cubicBezTo>
                    <a:pt x="211" y="1"/>
                    <a:pt x="1" y="123"/>
                    <a:pt x="30" y="413"/>
                  </a:cubicBezTo>
                  <a:cubicBezTo>
                    <a:pt x="56" y="704"/>
                    <a:pt x="336" y="834"/>
                    <a:pt x="604" y="834"/>
                  </a:cubicBezTo>
                  <a:cubicBezTo>
                    <a:pt x="928" y="834"/>
                    <a:pt x="1236" y="644"/>
                    <a:pt x="1057" y="323"/>
                  </a:cubicBezTo>
                  <a:cubicBezTo>
                    <a:pt x="1046" y="300"/>
                    <a:pt x="1035" y="278"/>
                    <a:pt x="1023" y="267"/>
                  </a:cubicBezTo>
                  <a:cubicBezTo>
                    <a:pt x="911" y="100"/>
                    <a:pt x="669" y="1"/>
                    <a:pt x="45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2141735" y="874266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0"/>
                  </a:moveTo>
                  <a:cubicBezTo>
                    <a:pt x="548" y="0"/>
                    <a:pt x="484" y="19"/>
                    <a:pt x="416" y="60"/>
                  </a:cubicBezTo>
                  <a:cubicBezTo>
                    <a:pt x="393" y="72"/>
                    <a:pt x="371" y="83"/>
                    <a:pt x="359" y="94"/>
                  </a:cubicBezTo>
                  <a:cubicBezTo>
                    <a:pt x="34" y="333"/>
                    <a:pt x="0" y="1091"/>
                    <a:pt x="488" y="1091"/>
                  </a:cubicBezTo>
                  <a:cubicBezTo>
                    <a:pt x="508" y="1091"/>
                    <a:pt x="529" y="1090"/>
                    <a:pt x="551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2189748" y="1232566"/>
              <a:ext cx="38301" cy="37786"/>
            </a:xfrm>
            <a:custGeom>
              <a:avLst/>
              <a:gdLst/>
              <a:ahLst/>
              <a:cxnLst/>
              <a:rect l="l" t="t" r="r" b="b"/>
              <a:pathLst>
                <a:path w="1116" h="1101" extrusionOk="0">
                  <a:moveTo>
                    <a:pt x="649" y="0"/>
                  </a:moveTo>
                  <a:cubicBezTo>
                    <a:pt x="615" y="0"/>
                    <a:pt x="579" y="4"/>
                    <a:pt x="540" y="13"/>
                  </a:cubicBezTo>
                  <a:cubicBezTo>
                    <a:pt x="1" y="131"/>
                    <a:pt x="160" y="1101"/>
                    <a:pt x="574" y="1101"/>
                  </a:cubicBezTo>
                  <a:cubicBezTo>
                    <a:pt x="637" y="1101"/>
                    <a:pt x="705" y="1079"/>
                    <a:pt x="777" y="1029"/>
                  </a:cubicBezTo>
                  <a:cubicBezTo>
                    <a:pt x="788" y="1006"/>
                    <a:pt x="811" y="995"/>
                    <a:pt x="822" y="984"/>
                  </a:cubicBezTo>
                  <a:cubicBezTo>
                    <a:pt x="1116" y="721"/>
                    <a:pt x="1097" y="0"/>
                    <a:pt x="64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2359907" y="890602"/>
              <a:ext cx="38576" cy="38061"/>
            </a:xfrm>
            <a:custGeom>
              <a:avLst/>
              <a:gdLst/>
              <a:ahLst/>
              <a:cxnLst/>
              <a:rect l="l" t="t" r="r" b="b"/>
              <a:pathLst>
                <a:path w="1124" h="1109" extrusionOk="0">
                  <a:moveTo>
                    <a:pt x="645" y="0"/>
                  </a:moveTo>
                  <a:cubicBezTo>
                    <a:pt x="611" y="0"/>
                    <a:pt x="575" y="5"/>
                    <a:pt x="536" y="13"/>
                  </a:cubicBezTo>
                  <a:cubicBezTo>
                    <a:pt x="0" y="150"/>
                    <a:pt x="179" y="1109"/>
                    <a:pt x="578" y="1109"/>
                  </a:cubicBezTo>
                  <a:cubicBezTo>
                    <a:pt x="642" y="1109"/>
                    <a:pt x="711" y="1085"/>
                    <a:pt x="784" y="1029"/>
                  </a:cubicBezTo>
                  <a:lnTo>
                    <a:pt x="840" y="984"/>
                  </a:lnTo>
                  <a:cubicBezTo>
                    <a:pt x="1124" y="721"/>
                    <a:pt x="1095" y="0"/>
                    <a:pt x="64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2184085" y="1342047"/>
              <a:ext cx="51789" cy="29103"/>
            </a:xfrm>
            <a:custGeom>
              <a:avLst/>
              <a:gdLst/>
              <a:ahLst/>
              <a:cxnLst/>
              <a:rect l="l" t="t" r="r" b="b"/>
              <a:pathLst>
                <a:path w="1509" h="848" extrusionOk="0">
                  <a:moveTo>
                    <a:pt x="763" y="0"/>
                  </a:moveTo>
                  <a:cubicBezTo>
                    <a:pt x="406" y="0"/>
                    <a:pt x="0" y="255"/>
                    <a:pt x="209" y="637"/>
                  </a:cubicBezTo>
                  <a:cubicBezTo>
                    <a:pt x="297" y="787"/>
                    <a:pt x="445" y="848"/>
                    <a:pt x="601" y="848"/>
                  </a:cubicBezTo>
                  <a:cubicBezTo>
                    <a:pt x="1021" y="848"/>
                    <a:pt x="1509" y="414"/>
                    <a:pt x="1123" y="118"/>
                  </a:cubicBezTo>
                  <a:cubicBezTo>
                    <a:pt x="1100" y="107"/>
                    <a:pt x="1077" y="84"/>
                    <a:pt x="1055" y="73"/>
                  </a:cubicBezTo>
                  <a:cubicBezTo>
                    <a:pt x="974" y="23"/>
                    <a:pt x="871" y="0"/>
                    <a:pt x="763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2116338" y="1194128"/>
              <a:ext cx="52235" cy="29103"/>
            </a:xfrm>
            <a:custGeom>
              <a:avLst/>
              <a:gdLst/>
              <a:ahLst/>
              <a:cxnLst/>
              <a:rect l="l" t="t" r="r" b="b"/>
              <a:pathLst>
                <a:path w="1522" h="848" extrusionOk="0">
                  <a:moveTo>
                    <a:pt x="919" y="0"/>
                  </a:moveTo>
                  <a:cubicBezTo>
                    <a:pt x="497" y="0"/>
                    <a:pt x="1" y="465"/>
                    <a:pt x="411" y="749"/>
                  </a:cubicBezTo>
                  <a:cubicBezTo>
                    <a:pt x="433" y="761"/>
                    <a:pt x="445" y="772"/>
                    <a:pt x="467" y="783"/>
                  </a:cubicBezTo>
                  <a:cubicBezTo>
                    <a:pt x="547" y="827"/>
                    <a:pt x="645" y="847"/>
                    <a:pt x="745" y="847"/>
                  </a:cubicBezTo>
                  <a:cubicBezTo>
                    <a:pt x="1112" y="847"/>
                    <a:pt x="1521" y="578"/>
                    <a:pt x="1291" y="197"/>
                  </a:cubicBezTo>
                  <a:cubicBezTo>
                    <a:pt x="1204" y="57"/>
                    <a:pt x="1066" y="0"/>
                    <a:pt x="9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2124815" y="1294102"/>
              <a:ext cx="39159" cy="31403"/>
            </a:xfrm>
            <a:custGeom>
              <a:avLst/>
              <a:gdLst/>
              <a:ahLst/>
              <a:cxnLst/>
              <a:rect l="l" t="t" r="r" b="b"/>
              <a:pathLst>
                <a:path w="1141" h="915" extrusionOk="0">
                  <a:moveTo>
                    <a:pt x="446" y="1"/>
                  </a:moveTo>
                  <a:cubicBezTo>
                    <a:pt x="289" y="1"/>
                    <a:pt x="151" y="82"/>
                    <a:pt x="96" y="285"/>
                  </a:cubicBezTo>
                  <a:cubicBezTo>
                    <a:pt x="1" y="660"/>
                    <a:pt x="423" y="915"/>
                    <a:pt x="751" y="915"/>
                  </a:cubicBezTo>
                  <a:cubicBezTo>
                    <a:pt x="966" y="915"/>
                    <a:pt x="1141" y="804"/>
                    <a:pt x="1100" y="545"/>
                  </a:cubicBezTo>
                  <a:cubicBezTo>
                    <a:pt x="1100" y="511"/>
                    <a:pt x="1089" y="488"/>
                    <a:pt x="1089" y="477"/>
                  </a:cubicBezTo>
                  <a:cubicBezTo>
                    <a:pt x="1019" y="223"/>
                    <a:pt x="707" y="1"/>
                    <a:pt x="44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2047663" y="1355123"/>
              <a:ext cx="39434" cy="31403"/>
            </a:xfrm>
            <a:custGeom>
              <a:avLst/>
              <a:gdLst/>
              <a:ahLst/>
              <a:cxnLst/>
              <a:rect l="l" t="t" r="r" b="b"/>
              <a:pathLst>
                <a:path w="1149" h="915" extrusionOk="0">
                  <a:moveTo>
                    <a:pt x="444" y="1"/>
                  </a:moveTo>
                  <a:cubicBezTo>
                    <a:pt x="280" y="1"/>
                    <a:pt x="136" y="86"/>
                    <a:pt x="87" y="301"/>
                  </a:cubicBezTo>
                  <a:cubicBezTo>
                    <a:pt x="0" y="669"/>
                    <a:pt x="413" y="914"/>
                    <a:pt x="740" y="914"/>
                  </a:cubicBezTo>
                  <a:cubicBezTo>
                    <a:pt x="964" y="914"/>
                    <a:pt x="1149" y="798"/>
                    <a:pt x="1103" y="527"/>
                  </a:cubicBezTo>
                  <a:cubicBezTo>
                    <a:pt x="1103" y="504"/>
                    <a:pt x="1092" y="482"/>
                    <a:pt x="1080" y="459"/>
                  </a:cubicBezTo>
                  <a:cubicBezTo>
                    <a:pt x="1011" y="211"/>
                    <a:pt x="702" y="1"/>
                    <a:pt x="44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2087131" y="518470"/>
              <a:ext cx="39090" cy="37237"/>
            </a:xfrm>
            <a:custGeom>
              <a:avLst/>
              <a:gdLst/>
              <a:ahLst/>
              <a:cxnLst/>
              <a:rect l="l" t="t" r="r" b="b"/>
              <a:pathLst>
                <a:path w="1139" h="1085" extrusionOk="0">
                  <a:moveTo>
                    <a:pt x="676" y="0"/>
                  </a:moveTo>
                  <a:cubicBezTo>
                    <a:pt x="625" y="0"/>
                    <a:pt x="568" y="14"/>
                    <a:pt x="506" y="46"/>
                  </a:cubicBezTo>
                  <a:cubicBezTo>
                    <a:pt x="483" y="57"/>
                    <a:pt x="461" y="69"/>
                    <a:pt x="438" y="80"/>
                  </a:cubicBezTo>
                  <a:cubicBezTo>
                    <a:pt x="93" y="302"/>
                    <a:pt x="1" y="1085"/>
                    <a:pt x="539" y="1085"/>
                  </a:cubicBezTo>
                  <a:cubicBezTo>
                    <a:pt x="547" y="1085"/>
                    <a:pt x="554" y="1084"/>
                    <a:pt x="562" y="1084"/>
                  </a:cubicBezTo>
                  <a:cubicBezTo>
                    <a:pt x="1139" y="1054"/>
                    <a:pt x="1117" y="0"/>
                    <a:pt x="67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2026488" y="1133793"/>
              <a:ext cx="42420" cy="28657"/>
            </a:xfrm>
            <a:custGeom>
              <a:avLst/>
              <a:gdLst/>
              <a:ahLst/>
              <a:cxnLst/>
              <a:rect l="l" t="t" r="r" b="b"/>
              <a:pathLst>
                <a:path w="1236" h="835" extrusionOk="0">
                  <a:moveTo>
                    <a:pt x="636" y="1"/>
                  </a:moveTo>
                  <a:cubicBezTo>
                    <a:pt x="310" y="1"/>
                    <a:pt x="0" y="193"/>
                    <a:pt x="174" y="521"/>
                  </a:cubicBezTo>
                  <a:cubicBezTo>
                    <a:pt x="185" y="533"/>
                    <a:pt x="197" y="555"/>
                    <a:pt x="208" y="578"/>
                  </a:cubicBezTo>
                  <a:cubicBezTo>
                    <a:pt x="325" y="737"/>
                    <a:pt x="565" y="834"/>
                    <a:pt x="781" y="834"/>
                  </a:cubicBezTo>
                  <a:cubicBezTo>
                    <a:pt x="1023" y="834"/>
                    <a:pt x="1236" y="712"/>
                    <a:pt x="1212" y="420"/>
                  </a:cubicBezTo>
                  <a:cubicBezTo>
                    <a:pt x="1182" y="130"/>
                    <a:pt x="904" y="1"/>
                    <a:pt x="63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2107243" y="1024210"/>
              <a:ext cx="38988" cy="37409"/>
            </a:xfrm>
            <a:custGeom>
              <a:avLst/>
              <a:gdLst/>
              <a:ahLst/>
              <a:cxnLst/>
              <a:rect l="l" t="t" r="r" b="b"/>
              <a:pathLst>
                <a:path w="1136" h="1090" extrusionOk="0">
                  <a:moveTo>
                    <a:pt x="619" y="0"/>
                  </a:moveTo>
                  <a:cubicBezTo>
                    <a:pt x="604" y="0"/>
                    <a:pt x="590" y="1"/>
                    <a:pt x="574" y="2"/>
                  </a:cubicBezTo>
                  <a:cubicBezTo>
                    <a:pt x="1" y="52"/>
                    <a:pt x="55" y="1090"/>
                    <a:pt x="498" y="1090"/>
                  </a:cubicBezTo>
                  <a:cubicBezTo>
                    <a:pt x="552" y="1090"/>
                    <a:pt x="611" y="1074"/>
                    <a:pt x="676" y="1040"/>
                  </a:cubicBezTo>
                  <a:cubicBezTo>
                    <a:pt x="698" y="1029"/>
                    <a:pt x="710" y="1018"/>
                    <a:pt x="732" y="1006"/>
                  </a:cubicBezTo>
                  <a:cubicBezTo>
                    <a:pt x="1073" y="776"/>
                    <a:pt x="1135" y="0"/>
                    <a:pt x="6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2325106" y="713133"/>
              <a:ext cx="43380" cy="28554"/>
            </a:xfrm>
            <a:custGeom>
              <a:avLst/>
              <a:gdLst/>
              <a:ahLst/>
              <a:cxnLst/>
              <a:rect l="l" t="t" r="r" b="b"/>
              <a:pathLst>
                <a:path w="1264" h="832" extrusionOk="0">
                  <a:moveTo>
                    <a:pt x="482" y="0"/>
                  </a:moveTo>
                  <a:cubicBezTo>
                    <a:pt x="228" y="0"/>
                    <a:pt x="1" y="131"/>
                    <a:pt x="38" y="434"/>
                  </a:cubicBezTo>
                  <a:cubicBezTo>
                    <a:pt x="77" y="712"/>
                    <a:pt x="339" y="832"/>
                    <a:pt x="597" y="832"/>
                  </a:cubicBezTo>
                  <a:cubicBezTo>
                    <a:pt x="934" y="832"/>
                    <a:pt x="1263" y="625"/>
                    <a:pt x="1065" y="298"/>
                  </a:cubicBezTo>
                  <a:cubicBezTo>
                    <a:pt x="1053" y="276"/>
                    <a:pt x="1042" y="264"/>
                    <a:pt x="1031" y="242"/>
                  </a:cubicBezTo>
                  <a:cubicBezTo>
                    <a:pt x="919" y="89"/>
                    <a:pt x="691" y="0"/>
                    <a:pt x="482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2163356" y="1133656"/>
              <a:ext cx="47911" cy="35247"/>
            </a:xfrm>
            <a:custGeom>
              <a:avLst/>
              <a:gdLst/>
              <a:ahLst/>
              <a:cxnLst/>
              <a:rect l="l" t="t" r="r" b="b"/>
              <a:pathLst>
                <a:path w="1396" h="1027" extrusionOk="0">
                  <a:moveTo>
                    <a:pt x="862" y="1"/>
                  </a:moveTo>
                  <a:cubicBezTo>
                    <a:pt x="840" y="1"/>
                    <a:pt x="816" y="3"/>
                    <a:pt x="790" y="6"/>
                  </a:cubicBezTo>
                  <a:cubicBezTo>
                    <a:pt x="767" y="6"/>
                    <a:pt x="745" y="18"/>
                    <a:pt x="722" y="29"/>
                  </a:cubicBezTo>
                  <a:cubicBezTo>
                    <a:pt x="316" y="131"/>
                    <a:pt x="0" y="875"/>
                    <a:pt x="542" y="1011"/>
                  </a:cubicBezTo>
                  <a:cubicBezTo>
                    <a:pt x="580" y="1021"/>
                    <a:pt x="618" y="1026"/>
                    <a:pt x="654" y="1026"/>
                  </a:cubicBezTo>
                  <a:cubicBezTo>
                    <a:pt x="1173" y="1026"/>
                    <a:pt x="1396" y="1"/>
                    <a:pt x="86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2048316" y="1198246"/>
              <a:ext cx="47327" cy="35590"/>
            </a:xfrm>
            <a:custGeom>
              <a:avLst/>
              <a:gdLst/>
              <a:ahLst/>
              <a:cxnLst/>
              <a:rect l="l" t="t" r="r" b="b"/>
              <a:pathLst>
                <a:path w="1379" h="1037" extrusionOk="0">
                  <a:moveTo>
                    <a:pt x="864" y="0"/>
                  </a:moveTo>
                  <a:cubicBezTo>
                    <a:pt x="838" y="0"/>
                    <a:pt x="809" y="3"/>
                    <a:pt x="779" y="9"/>
                  </a:cubicBezTo>
                  <a:cubicBezTo>
                    <a:pt x="757" y="9"/>
                    <a:pt x="734" y="20"/>
                    <a:pt x="712" y="20"/>
                  </a:cubicBezTo>
                  <a:cubicBezTo>
                    <a:pt x="305" y="144"/>
                    <a:pt x="1" y="889"/>
                    <a:pt x="542" y="1024"/>
                  </a:cubicBezTo>
                  <a:cubicBezTo>
                    <a:pt x="576" y="1032"/>
                    <a:pt x="610" y="1036"/>
                    <a:pt x="641" y="1036"/>
                  </a:cubicBezTo>
                  <a:cubicBezTo>
                    <a:pt x="1172" y="1036"/>
                    <a:pt x="1378" y="0"/>
                    <a:pt x="86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2697101" y="1026818"/>
              <a:ext cx="38507" cy="36860"/>
            </a:xfrm>
            <a:custGeom>
              <a:avLst/>
              <a:gdLst/>
              <a:ahLst/>
              <a:cxnLst/>
              <a:rect l="l" t="t" r="r" b="b"/>
              <a:pathLst>
                <a:path w="1122" h="1074" extrusionOk="0">
                  <a:moveTo>
                    <a:pt x="626" y="1"/>
                  </a:moveTo>
                  <a:cubicBezTo>
                    <a:pt x="606" y="1"/>
                    <a:pt x="584" y="2"/>
                    <a:pt x="562" y="5"/>
                  </a:cubicBezTo>
                  <a:cubicBezTo>
                    <a:pt x="1" y="45"/>
                    <a:pt x="54" y="1073"/>
                    <a:pt x="484" y="1073"/>
                  </a:cubicBezTo>
                  <a:cubicBezTo>
                    <a:pt x="538" y="1073"/>
                    <a:pt x="598" y="1057"/>
                    <a:pt x="663" y="1021"/>
                  </a:cubicBezTo>
                  <a:lnTo>
                    <a:pt x="720" y="987"/>
                  </a:lnTo>
                  <a:cubicBezTo>
                    <a:pt x="1056" y="759"/>
                    <a:pt x="1121" y="1"/>
                    <a:pt x="62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2007612" y="1374171"/>
              <a:ext cx="42454" cy="28657"/>
            </a:xfrm>
            <a:custGeom>
              <a:avLst/>
              <a:gdLst/>
              <a:ahLst/>
              <a:cxnLst/>
              <a:rect l="l" t="t" r="r" b="b"/>
              <a:pathLst>
                <a:path w="1237" h="835" extrusionOk="0">
                  <a:moveTo>
                    <a:pt x="455" y="1"/>
                  </a:moveTo>
                  <a:cubicBezTo>
                    <a:pt x="213" y="1"/>
                    <a:pt x="1" y="125"/>
                    <a:pt x="24" y="423"/>
                  </a:cubicBezTo>
                  <a:cubicBezTo>
                    <a:pt x="50" y="708"/>
                    <a:pt x="326" y="834"/>
                    <a:pt x="594" y="834"/>
                  </a:cubicBezTo>
                  <a:cubicBezTo>
                    <a:pt x="922" y="834"/>
                    <a:pt x="1236" y="645"/>
                    <a:pt x="1063" y="322"/>
                  </a:cubicBezTo>
                  <a:cubicBezTo>
                    <a:pt x="1051" y="299"/>
                    <a:pt x="1040" y="277"/>
                    <a:pt x="1029" y="265"/>
                  </a:cubicBezTo>
                  <a:cubicBezTo>
                    <a:pt x="912" y="100"/>
                    <a:pt x="671" y="1"/>
                    <a:pt x="4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2286565" y="1289023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5" y="19"/>
                    <a:pt x="416" y="61"/>
                  </a:cubicBezTo>
                  <a:cubicBezTo>
                    <a:pt x="393" y="72"/>
                    <a:pt x="371" y="83"/>
                    <a:pt x="360" y="95"/>
                  </a:cubicBezTo>
                  <a:cubicBezTo>
                    <a:pt x="35" y="344"/>
                    <a:pt x="1" y="1092"/>
                    <a:pt x="487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1551465" y="-112366"/>
              <a:ext cx="789" cy="1167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0" y="0"/>
                  </a:moveTo>
                  <a:cubicBezTo>
                    <a:pt x="0" y="11"/>
                    <a:pt x="0" y="23"/>
                    <a:pt x="0" y="34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1770632" y="-112778"/>
              <a:ext cx="60849" cy="96474"/>
            </a:xfrm>
            <a:custGeom>
              <a:avLst/>
              <a:gdLst/>
              <a:ahLst/>
              <a:cxnLst/>
              <a:rect l="l" t="t" r="r" b="b"/>
              <a:pathLst>
                <a:path w="1773" h="2811" extrusionOk="0">
                  <a:moveTo>
                    <a:pt x="1772" y="1"/>
                  </a:moveTo>
                  <a:lnTo>
                    <a:pt x="272" y="12"/>
                  </a:lnTo>
                  <a:cubicBezTo>
                    <a:pt x="80" y="926"/>
                    <a:pt x="1" y="1874"/>
                    <a:pt x="57" y="2810"/>
                  </a:cubicBezTo>
                  <a:cubicBezTo>
                    <a:pt x="599" y="1863"/>
                    <a:pt x="1174" y="926"/>
                    <a:pt x="1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2075051" y="-112366"/>
              <a:ext cx="112707" cy="236636"/>
            </a:xfrm>
            <a:custGeom>
              <a:avLst/>
              <a:gdLst/>
              <a:ahLst/>
              <a:cxnLst/>
              <a:rect l="l" t="t" r="r" b="b"/>
              <a:pathLst>
                <a:path w="3284" h="6895" extrusionOk="0">
                  <a:moveTo>
                    <a:pt x="689" y="0"/>
                  </a:moveTo>
                  <a:cubicBezTo>
                    <a:pt x="305" y="2279"/>
                    <a:pt x="68" y="4581"/>
                    <a:pt x="0" y="6895"/>
                  </a:cubicBezTo>
                  <a:cubicBezTo>
                    <a:pt x="1050" y="4525"/>
                    <a:pt x="2235" y="2302"/>
                    <a:pt x="32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2330632" y="-112366"/>
              <a:ext cx="91428" cy="173522"/>
            </a:xfrm>
            <a:custGeom>
              <a:avLst/>
              <a:gdLst/>
              <a:ahLst/>
              <a:cxnLst/>
              <a:rect l="l" t="t" r="r" b="b"/>
              <a:pathLst>
                <a:path w="2664" h="5056" extrusionOk="0">
                  <a:moveTo>
                    <a:pt x="1" y="0"/>
                  </a:moveTo>
                  <a:cubicBezTo>
                    <a:pt x="204" y="1952"/>
                    <a:pt x="712" y="3735"/>
                    <a:pt x="1592" y="5055"/>
                  </a:cubicBezTo>
                  <a:cubicBezTo>
                    <a:pt x="1942" y="3453"/>
                    <a:pt x="2337" y="1738"/>
                    <a:pt x="2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3371249" y="-112778"/>
              <a:ext cx="1311745" cy="1259784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3931042" y="-98603"/>
              <a:ext cx="40875" cy="29412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3780206" y="33391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3845276" y="-40431"/>
              <a:ext cx="40292" cy="29618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053153" y="314781"/>
              <a:ext cx="41184" cy="36722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3938421" y="56816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3921398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4292775" y="247102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3700034" y="-72829"/>
              <a:ext cx="40395" cy="38164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053942" y="45683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3783329" y="105189"/>
              <a:ext cx="51137" cy="28863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3868031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4092758" y="422889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4215418" y="150182"/>
              <a:ext cx="39571" cy="37031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3790605" y="-24918"/>
              <a:ext cx="38713" cy="3281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3777460" y="72070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3851454" y="29136"/>
              <a:ext cx="42420" cy="36688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4096087" y="685780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4079785" y="190543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4286563" y="502168"/>
              <a:ext cx="40909" cy="29481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4063380" y="289384"/>
              <a:ext cx="38953" cy="32879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3776705" y="-75163"/>
              <a:ext cx="39090" cy="32570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3728691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4136688" y="75262"/>
              <a:ext cx="40498" cy="29378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3931866" y="782700"/>
              <a:ext cx="39571" cy="38095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4306709" y="35321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3940480" y="-1821"/>
              <a:ext cx="40463" cy="38267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3916113" y="388226"/>
              <a:ext cx="50691" cy="28451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4167747" y="110611"/>
              <a:ext cx="50519" cy="34629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3924041" y="87274"/>
              <a:ext cx="39983" cy="30133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4087301" y="-3408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4062522" y="392653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3872973" y="450963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3777357" y="18930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4134388" y="202246"/>
              <a:ext cx="38816" cy="32982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>
              <a:off x="4251110" y="642812"/>
              <a:ext cx="39125" cy="32604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>
              <a:off x="4031943" y="4749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4283131" y="72102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3871051" y="526295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4149626" y="340967"/>
              <a:ext cx="42934" cy="28829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271256" y="309255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3809618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214251" y="194627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3857563" y="212061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3970716" y="645660"/>
              <a:ext cx="40189" cy="30064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4117159" y="40633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3842016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3973839" y="23404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4095435" y="591709"/>
              <a:ext cx="40532" cy="29515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4132432" y="513391"/>
              <a:ext cx="38988" cy="32913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4050133" y="523653"/>
              <a:ext cx="39331" cy="32467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3706624" y="289384"/>
              <a:ext cx="42797" cy="36688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3948889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4040248" y="73468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3987224" y="362726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4142179" y="548981"/>
              <a:ext cx="39914" cy="38027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3889789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4134972" y="364648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4144204" y="624725"/>
              <a:ext cx="51960" cy="34389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4301801" y="527702"/>
              <a:ext cx="50828" cy="34629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3956851" y="-42662"/>
              <a:ext cx="40086" cy="29550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3926821" y="229976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4198464" y="737089"/>
              <a:ext cx="42797" cy="36654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4210956" y="360358"/>
              <a:ext cx="40017" cy="38027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3744650" y="-43074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3992475" y="310388"/>
              <a:ext cx="43380" cy="28932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4072852" y="84528"/>
              <a:ext cx="40806" cy="38404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3755770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3891608" y="-9749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3904959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3901630" y="-41392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4005997" y="39587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3894045" y="271298"/>
              <a:ext cx="38576" cy="32913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3933925" y="425085"/>
              <a:ext cx="38816" cy="32604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3687851" y="60710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3990107" y="-1091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3920643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4018009" y="-52443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3694886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3843904" y="101688"/>
              <a:ext cx="40463" cy="29550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4255744" y="551280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3881896" y="294086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3812638" y="247754"/>
              <a:ext cx="42351" cy="36585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4157383" y="47488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3838207" y="-9715"/>
              <a:ext cx="40875" cy="38267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4178489" y="290929"/>
              <a:ext cx="40189" cy="29927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3975384" y="237389"/>
              <a:ext cx="40463" cy="29687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3988185" y="281868"/>
              <a:ext cx="412" cy="2334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4002702" y="66098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3720626" y="-100628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3977305" y="166930"/>
              <a:ext cx="38576" cy="3281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3755255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4126323" y="401508"/>
              <a:ext cx="43140" cy="36963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3829970" y="-69088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4087198" y="122761"/>
              <a:ext cx="41321" cy="3785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3958773" y="313854"/>
              <a:ext cx="40875" cy="29481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4074294" y="219509"/>
              <a:ext cx="42763" cy="28863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3796096" y="150937"/>
              <a:ext cx="50828" cy="34595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4018592" y="135390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3920849" y="491941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3889858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3932792" y="736162"/>
              <a:ext cx="39331" cy="32741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4093410" y="213777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4038841" y="264125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3990107" y="73870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4274757" y="441285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4058095" y="687565"/>
              <a:ext cx="40292" cy="29721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3907087" y="6838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3955855" y="493005"/>
              <a:ext cx="41012" cy="29241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3778867" y="-69534"/>
              <a:ext cx="40806" cy="29241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4068185" y="361250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4233882" y="257947"/>
              <a:ext cx="39640" cy="38027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4052672" y="579766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4056310" y="644974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3886289" y="500521"/>
              <a:ext cx="40189" cy="29893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3797846" y="477664"/>
              <a:ext cx="38953" cy="32844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3751411" y="410808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3822625" y="406141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4199184" y="585326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4028408" y="62980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3865971" y="384554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4094851" y="640478"/>
              <a:ext cx="40909" cy="37134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4003732" y="667385"/>
              <a:ext cx="39605" cy="37031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4121003" y="131684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4035821" y="323670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3705285" y="-16990"/>
              <a:ext cx="40704" cy="29481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4089154" y="552035"/>
              <a:ext cx="43346" cy="28383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4201964" y="520735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3920403" y="87823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4098901" y="373880"/>
              <a:ext cx="42934" cy="28863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4267344" y="767427"/>
              <a:ext cx="50965" cy="28829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4201312" y="316463"/>
              <a:ext cx="42969" cy="29000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4178489" y="719688"/>
              <a:ext cx="51480" cy="28966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4189026" y="423026"/>
              <a:ext cx="51686" cy="34698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4059468" y="-89097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4112320" y="732970"/>
              <a:ext cx="39193" cy="32501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4010047" y="177604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3933170" y="443824"/>
              <a:ext cx="41562" cy="36757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4090973" y="77151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3818541" y="212507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3986057" y="784450"/>
              <a:ext cx="40292" cy="29652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3835598" y="316428"/>
              <a:ext cx="41150" cy="36722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3985165" y="558247"/>
              <a:ext cx="39640" cy="3837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4034963" y="-13318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3977203" y="828037"/>
              <a:ext cx="50931" cy="28692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3977134" y="403567"/>
              <a:ext cx="40498" cy="29412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3922462" y="189204"/>
              <a:ext cx="38953" cy="3281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3655315" y="61843"/>
              <a:ext cx="38850" cy="33084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4176773" y="393580"/>
              <a:ext cx="42317" cy="36688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4198669" y="623489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3950948" y="683652"/>
              <a:ext cx="40429" cy="38267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4188476" y="498873"/>
              <a:ext cx="51411" cy="28863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3999202" y="498805"/>
              <a:ext cx="40154" cy="29927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4036233" y="568886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4091385" y="318831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4047730" y="19663"/>
              <a:ext cx="41184" cy="36757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4235941" y="442040"/>
              <a:ext cx="38747" cy="3281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4140943" y="690139"/>
              <a:ext cx="39983" cy="38027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4194723" y="562846"/>
              <a:ext cx="42969" cy="28932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4249566" y="694497"/>
              <a:ext cx="40429" cy="38404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4082668" y="60573"/>
              <a:ext cx="50622" cy="28726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4357640" y="652318"/>
              <a:ext cx="50759" cy="34698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3846031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4233950" y="593597"/>
              <a:ext cx="40257" cy="29584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4109403" y="456008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4141355" y="155708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4140428" y="460710"/>
              <a:ext cx="43278" cy="28657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4257357" y="635707"/>
              <a:ext cx="43312" cy="28966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4293358" y="629530"/>
              <a:ext cx="40806" cy="38198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4307189" y="591400"/>
              <a:ext cx="40738" cy="38130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4206289" y="689761"/>
              <a:ext cx="43312" cy="28829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4326203" y="650911"/>
              <a:ext cx="40360" cy="37958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4346280" y="546647"/>
              <a:ext cx="38885" cy="34183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3877880" y="106356"/>
              <a:ext cx="53676" cy="29893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4232166" y="755518"/>
              <a:ext cx="38885" cy="3432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3389438" y="-109689"/>
              <a:ext cx="1287343" cy="1264109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3427396" y="-109689"/>
              <a:ext cx="1211050" cy="1223302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21" name="Google Shape;3021;p8"/>
            <p:cNvGrpSpPr/>
            <p:nvPr/>
          </p:nvGrpSpPr>
          <p:grpSpPr>
            <a:xfrm>
              <a:off x="637867" y="3136846"/>
              <a:ext cx="637872" cy="599708"/>
              <a:chOff x="1071450" y="3263575"/>
              <a:chExt cx="464650" cy="436850"/>
            </a:xfrm>
          </p:grpSpPr>
          <p:sp>
            <p:nvSpPr>
              <p:cNvPr id="3022" name="Google Shape;3022;p8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8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8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8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8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8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8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8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30" name="Google Shape;3030;p8"/>
            <p:cNvGrpSpPr/>
            <p:nvPr/>
          </p:nvGrpSpPr>
          <p:grpSpPr>
            <a:xfrm>
              <a:off x="-142090" y="1039842"/>
              <a:ext cx="637872" cy="599708"/>
              <a:chOff x="1071450" y="3263575"/>
              <a:chExt cx="464650" cy="436850"/>
            </a:xfrm>
          </p:grpSpPr>
          <p:sp>
            <p:nvSpPr>
              <p:cNvPr id="3031" name="Google Shape;3031;p8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8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8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8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8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8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8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8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39" name="Google Shape;3039;p8"/>
            <p:cNvGrpSpPr/>
            <p:nvPr/>
          </p:nvGrpSpPr>
          <p:grpSpPr>
            <a:xfrm>
              <a:off x="3200697" y="1361644"/>
              <a:ext cx="637872" cy="599708"/>
              <a:chOff x="1071450" y="3263575"/>
              <a:chExt cx="464650" cy="436850"/>
            </a:xfrm>
          </p:grpSpPr>
          <p:sp>
            <p:nvSpPr>
              <p:cNvPr id="3040" name="Google Shape;3040;p8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8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8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8" name="Google Shape;3048;p8"/>
            <p:cNvGrpSpPr/>
            <p:nvPr/>
          </p:nvGrpSpPr>
          <p:grpSpPr>
            <a:xfrm>
              <a:off x="5050253" y="1039860"/>
              <a:ext cx="637872" cy="599708"/>
              <a:chOff x="1071450" y="3263575"/>
              <a:chExt cx="464650" cy="436850"/>
            </a:xfrm>
          </p:grpSpPr>
          <p:sp>
            <p:nvSpPr>
              <p:cNvPr id="3049" name="Google Shape;3049;p8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57" name="Google Shape;3057;p8"/>
          <p:cNvSpPr/>
          <p:nvPr/>
        </p:nvSpPr>
        <p:spPr>
          <a:xfrm rot="-10453269">
            <a:off x="-1307072" y="-1455162"/>
            <a:ext cx="13429486" cy="8709843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8" name="Google Shape;3058;p8"/>
          <p:cNvSpPr/>
          <p:nvPr/>
        </p:nvSpPr>
        <p:spPr>
          <a:xfrm rot="-6300033" flipH="1">
            <a:off x="6517580" y="-1425621"/>
            <a:ext cx="3843618" cy="323222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9" name="Google Shape;3059;p8"/>
          <p:cNvSpPr txBox="1">
            <a:spLocks noGrp="1"/>
          </p:cNvSpPr>
          <p:nvPr>
            <p:ph type="title"/>
          </p:nvPr>
        </p:nvSpPr>
        <p:spPr>
          <a:xfrm>
            <a:off x="-2514600" y="1663900"/>
            <a:ext cx="11040900" cy="23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060" name="Google Shape;3060;p8"/>
          <p:cNvSpPr txBox="1">
            <a:spLocks noGrp="1"/>
          </p:cNvSpPr>
          <p:nvPr>
            <p:ph type="subTitle" idx="1"/>
          </p:nvPr>
        </p:nvSpPr>
        <p:spPr>
          <a:xfrm>
            <a:off x="1133469" y="4035825"/>
            <a:ext cx="7392600" cy="7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noFill/>
        <a:effectLst/>
      </p:bgPr>
    </p:bg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2" name="Google Shape;3062;p9"/>
          <p:cNvSpPr/>
          <p:nvPr/>
        </p:nvSpPr>
        <p:spPr>
          <a:xfrm rot="8100000" flipH="1">
            <a:off x="4947466" y="2240111"/>
            <a:ext cx="7104069" cy="3258320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3" name="Google Shape;3063;p9"/>
          <p:cNvSpPr/>
          <p:nvPr/>
        </p:nvSpPr>
        <p:spPr>
          <a:xfrm rot="-3235350" flipH="1">
            <a:off x="-2612582" y="-854840"/>
            <a:ext cx="6080105" cy="2788674"/>
          </a:xfrm>
          <a:custGeom>
            <a:avLst/>
            <a:gdLst/>
            <a:ahLst/>
            <a:cxnLst/>
            <a:rect l="l" t="t" r="r" b="b"/>
            <a:pathLst>
              <a:path w="144723" h="66378" extrusionOk="0">
                <a:moveTo>
                  <a:pt x="20886" y="0"/>
                </a:moveTo>
                <a:cubicBezTo>
                  <a:pt x="14025" y="0"/>
                  <a:pt x="6991" y="3728"/>
                  <a:pt x="2430" y="8680"/>
                </a:cubicBezTo>
                <a:cubicBezTo>
                  <a:pt x="1191" y="10018"/>
                  <a:pt x="1" y="11778"/>
                  <a:pt x="422" y="13563"/>
                </a:cubicBezTo>
                <a:cubicBezTo>
                  <a:pt x="744" y="14952"/>
                  <a:pt x="2009" y="15968"/>
                  <a:pt x="3347" y="16538"/>
                </a:cubicBezTo>
                <a:cubicBezTo>
                  <a:pt x="7859" y="18472"/>
                  <a:pt x="12891" y="18174"/>
                  <a:pt x="17428" y="19909"/>
                </a:cubicBezTo>
                <a:cubicBezTo>
                  <a:pt x="22212" y="21744"/>
                  <a:pt x="24542" y="25685"/>
                  <a:pt x="26873" y="30024"/>
                </a:cubicBezTo>
                <a:cubicBezTo>
                  <a:pt x="29798" y="35477"/>
                  <a:pt x="35623" y="41452"/>
                  <a:pt x="41746" y="43336"/>
                </a:cubicBezTo>
                <a:cubicBezTo>
                  <a:pt x="43505" y="43879"/>
                  <a:pt x="45364" y="44092"/>
                  <a:pt x="47288" y="44092"/>
                </a:cubicBezTo>
                <a:cubicBezTo>
                  <a:pt x="54142" y="44092"/>
                  <a:pt x="61830" y="41398"/>
                  <a:pt x="68828" y="41398"/>
                </a:cubicBezTo>
                <a:cubicBezTo>
                  <a:pt x="73211" y="41398"/>
                  <a:pt x="77322" y="42454"/>
                  <a:pt x="80790" y="45889"/>
                </a:cubicBezTo>
                <a:lnTo>
                  <a:pt x="88698" y="53995"/>
                </a:lnTo>
                <a:cubicBezTo>
                  <a:pt x="94622" y="62849"/>
                  <a:pt x="105377" y="66378"/>
                  <a:pt x="116437" y="66378"/>
                </a:cubicBezTo>
                <a:cubicBezTo>
                  <a:pt x="126249" y="66378"/>
                  <a:pt x="136301" y="63600"/>
                  <a:pt x="143433" y="59300"/>
                </a:cubicBezTo>
                <a:cubicBezTo>
                  <a:pt x="144723" y="58532"/>
                  <a:pt x="143830" y="53276"/>
                  <a:pt x="143657" y="51615"/>
                </a:cubicBezTo>
                <a:cubicBezTo>
                  <a:pt x="143161" y="47054"/>
                  <a:pt x="142764" y="42418"/>
                  <a:pt x="141896" y="37882"/>
                </a:cubicBezTo>
                <a:cubicBezTo>
                  <a:pt x="140831" y="32354"/>
                  <a:pt x="140012" y="26751"/>
                  <a:pt x="138575" y="21298"/>
                </a:cubicBezTo>
                <a:cubicBezTo>
                  <a:pt x="137558" y="17431"/>
                  <a:pt x="135451" y="13960"/>
                  <a:pt x="134782" y="10118"/>
                </a:cubicBezTo>
                <a:cubicBezTo>
                  <a:pt x="131039" y="7093"/>
                  <a:pt x="124246" y="5061"/>
                  <a:pt x="119635" y="3647"/>
                </a:cubicBezTo>
                <a:cubicBezTo>
                  <a:pt x="118276" y="3233"/>
                  <a:pt x="116923" y="3063"/>
                  <a:pt x="115577" y="3063"/>
                </a:cubicBezTo>
                <a:cubicBezTo>
                  <a:pt x="111697" y="3063"/>
                  <a:pt x="107878" y="4476"/>
                  <a:pt x="104142" y="5507"/>
                </a:cubicBezTo>
                <a:cubicBezTo>
                  <a:pt x="99993" y="6651"/>
                  <a:pt x="95661" y="7810"/>
                  <a:pt x="91302" y="7810"/>
                </a:cubicBezTo>
                <a:cubicBezTo>
                  <a:pt x="90088" y="7810"/>
                  <a:pt x="88872" y="7720"/>
                  <a:pt x="87657" y="7515"/>
                </a:cubicBezTo>
                <a:cubicBezTo>
                  <a:pt x="82550" y="6672"/>
                  <a:pt x="78113" y="3970"/>
                  <a:pt x="73155" y="2681"/>
                </a:cubicBezTo>
                <a:cubicBezTo>
                  <a:pt x="68971" y="1587"/>
                  <a:pt x="64799" y="1099"/>
                  <a:pt x="60624" y="1099"/>
                </a:cubicBezTo>
                <a:cubicBezTo>
                  <a:pt x="56191" y="1099"/>
                  <a:pt x="51755" y="1649"/>
                  <a:pt x="47299" y="2606"/>
                </a:cubicBezTo>
                <a:cubicBezTo>
                  <a:pt x="44795" y="3145"/>
                  <a:pt x="42569" y="3398"/>
                  <a:pt x="40303" y="3398"/>
                </a:cubicBezTo>
                <a:cubicBezTo>
                  <a:pt x="38396" y="3398"/>
                  <a:pt x="36462" y="3219"/>
                  <a:pt x="34310" y="2879"/>
                </a:cubicBezTo>
                <a:cubicBezTo>
                  <a:pt x="29922" y="2210"/>
                  <a:pt x="25683" y="78"/>
                  <a:pt x="21221" y="3"/>
                </a:cubicBezTo>
                <a:cubicBezTo>
                  <a:pt x="21109" y="1"/>
                  <a:pt x="20997" y="0"/>
                  <a:pt x="208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9"/>
          <p:cNvSpPr txBox="1">
            <a:spLocks noGrp="1"/>
          </p:cNvSpPr>
          <p:nvPr>
            <p:ph type="title"/>
          </p:nvPr>
        </p:nvSpPr>
        <p:spPr>
          <a:xfrm>
            <a:off x="667512" y="841248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65" name="Google Shape;3065;p9"/>
          <p:cNvSpPr txBox="1">
            <a:spLocks noGrp="1"/>
          </p:cNvSpPr>
          <p:nvPr>
            <p:ph type="subTitle" idx="1"/>
          </p:nvPr>
        </p:nvSpPr>
        <p:spPr>
          <a:xfrm>
            <a:off x="2267175" y="2349075"/>
            <a:ext cx="2067600" cy="11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2"/>
          </p:nvPr>
        </p:nvSpPr>
        <p:spPr>
          <a:xfrm>
            <a:off x="4809225" y="2349075"/>
            <a:ext cx="2067600" cy="11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3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1" name="Google Shape;3071;p11"/>
          <p:cNvGrpSpPr/>
          <p:nvPr/>
        </p:nvGrpSpPr>
        <p:grpSpPr>
          <a:xfrm>
            <a:off x="3371249" y="-183374"/>
            <a:ext cx="5959016" cy="5510248"/>
            <a:chOff x="3371249" y="-183374"/>
            <a:chExt cx="5959016" cy="5510248"/>
          </a:xfrm>
        </p:grpSpPr>
        <p:sp>
          <p:nvSpPr>
            <p:cNvPr id="3072" name="Google Shape;3072;p11"/>
            <p:cNvSpPr/>
            <p:nvPr/>
          </p:nvSpPr>
          <p:spPr>
            <a:xfrm>
              <a:off x="8678837" y="3135645"/>
              <a:ext cx="622771" cy="574997"/>
            </a:xfrm>
            <a:custGeom>
              <a:avLst/>
              <a:gdLst/>
              <a:ahLst/>
              <a:cxnLst/>
              <a:rect l="l" t="t" r="r" b="b"/>
              <a:pathLst>
                <a:path w="18146" h="16754" extrusionOk="0">
                  <a:moveTo>
                    <a:pt x="6590" y="0"/>
                  </a:moveTo>
                  <a:cubicBezTo>
                    <a:pt x="4985" y="0"/>
                    <a:pt x="3711" y="470"/>
                    <a:pt x="2167" y="1209"/>
                  </a:cubicBezTo>
                  <a:cubicBezTo>
                    <a:pt x="2020" y="1276"/>
                    <a:pt x="1885" y="1367"/>
                    <a:pt x="1750" y="1457"/>
                  </a:cubicBezTo>
                  <a:cubicBezTo>
                    <a:pt x="892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61" y="10653"/>
                  </a:cubicBezTo>
                  <a:cubicBezTo>
                    <a:pt x="4898" y="13903"/>
                    <a:pt x="8125" y="15934"/>
                    <a:pt x="12142" y="16623"/>
                  </a:cubicBezTo>
                  <a:cubicBezTo>
                    <a:pt x="12657" y="16710"/>
                    <a:pt x="13130" y="16753"/>
                    <a:pt x="13566" y="16753"/>
                  </a:cubicBezTo>
                  <a:cubicBezTo>
                    <a:pt x="15265" y="16753"/>
                    <a:pt x="16403" y="16104"/>
                    <a:pt x="17220" y="14919"/>
                  </a:cubicBezTo>
                  <a:cubicBezTo>
                    <a:pt x="17548" y="14174"/>
                    <a:pt x="17751" y="13373"/>
                    <a:pt x="17818" y="12560"/>
                  </a:cubicBezTo>
                  <a:cubicBezTo>
                    <a:pt x="18146" y="9390"/>
                    <a:pt x="16825" y="6286"/>
                    <a:pt x="14726" y="3917"/>
                  </a:cubicBezTo>
                  <a:cubicBezTo>
                    <a:pt x="14253" y="3375"/>
                    <a:pt x="13745" y="2879"/>
                    <a:pt x="13192" y="2427"/>
                  </a:cubicBezTo>
                  <a:cubicBezTo>
                    <a:pt x="11386" y="881"/>
                    <a:pt x="9084" y="24"/>
                    <a:pt x="6703" y="1"/>
                  </a:cubicBezTo>
                  <a:cubicBezTo>
                    <a:pt x="6666" y="1"/>
                    <a:pt x="6628" y="0"/>
                    <a:pt x="6590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8703238" y="3148446"/>
              <a:ext cx="580935" cy="549463"/>
            </a:xfrm>
            <a:custGeom>
              <a:avLst/>
              <a:gdLst/>
              <a:ahLst/>
              <a:cxnLst/>
              <a:rect l="l" t="t" r="r" b="b"/>
              <a:pathLst>
                <a:path w="16927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42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0" y="5067"/>
                    <a:pt x="305" y="6884"/>
                    <a:pt x="1027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6" y="13259"/>
                    <a:pt x="7617" y="15212"/>
                    <a:pt x="11499" y="15877"/>
                  </a:cubicBezTo>
                  <a:cubicBezTo>
                    <a:pt x="11948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27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82" y="3262"/>
                    <a:pt x="12785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8600209" y="3186027"/>
              <a:ext cx="670029" cy="606023"/>
            </a:xfrm>
            <a:custGeom>
              <a:avLst/>
              <a:gdLst/>
              <a:ahLst/>
              <a:cxnLst/>
              <a:rect l="l" t="t" r="r" b="b"/>
              <a:pathLst>
                <a:path w="19523" h="17658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2720" y="925"/>
                    <a:pt x="1626" y="3013"/>
                    <a:pt x="1084" y="4570"/>
                  </a:cubicBezTo>
                  <a:cubicBezTo>
                    <a:pt x="1" y="7662"/>
                    <a:pt x="1547" y="12119"/>
                    <a:pt x="3138" y="13835"/>
                  </a:cubicBezTo>
                  <a:cubicBezTo>
                    <a:pt x="4018" y="14782"/>
                    <a:pt x="5011" y="15617"/>
                    <a:pt x="6106" y="16306"/>
                  </a:cubicBezTo>
                  <a:cubicBezTo>
                    <a:pt x="7580" y="17222"/>
                    <a:pt x="9314" y="17657"/>
                    <a:pt x="11091" y="17657"/>
                  </a:cubicBezTo>
                  <a:cubicBezTo>
                    <a:pt x="13339" y="17657"/>
                    <a:pt x="15657" y="16961"/>
                    <a:pt x="17604" y="15663"/>
                  </a:cubicBezTo>
                  <a:cubicBezTo>
                    <a:pt x="18428" y="15121"/>
                    <a:pt x="19094" y="14354"/>
                    <a:pt x="19523" y="13462"/>
                  </a:cubicBezTo>
                  <a:lnTo>
                    <a:pt x="19523" y="13462"/>
                  </a:lnTo>
                  <a:cubicBezTo>
                    <a:pt x="18695" y="14640"/>
                    <a:pt x="17552" y="15295"/>
                    <a:pt x="15853" y="15295"/>
                  </a:cubicBezTo>
                  <a:cubicBezTo>
                    <a:pt x="15421" y="15295"/>
                    <a:pt x="14953" y="15253"/>
                    <a:pt x="14445" y="15166"/>
                  </a:cubicBezTo>
                  <a:cubicBezTo>
                    <a:pt x="10427" y="14466"/>
                    <a:pt x="7200" y="12447"/>
                    <a:pt x="4763" y="9197"/>
                  </a:cubicBezTo>
                  <a:cubicBezTo>
                    <a:pt x="3296" y="7222"/>
                    <a:pt x="2292" y="4706"/>
                    <a:pt x="2777" y="2257"/>
                  </a:cubicBezTo>
                  <a:cubicBezTo>
                    <a:pt x="2946" y="1377"/>
                    <a:pt x="3194" y="779"/>
                    <a:pt x="4041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9085082" y="3738887"/>
              <a:ext cx="27525" cy="15890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3" y="1"/>
                  </a:moveTo>
                  <a:cubicBezTo>
                    <a:pt x="464" y="1"/>
                    <a:pt x="382" y="13"/>
                    <a:pt x="305" y="39"/>
                  </a:cubicBezTo>
                  <a:cubicBezTo>
                    <a:pt x="215" y="84"/>
                    <a:pt x="125" y="152"/>
                    <a:pt x="68" y="242"/>
                  </a:cubicBezTo>
                  <a:cubicBezTo>
                    <a:pt x="35" y="287"/>
                    <a:pt x="12" y="343"/>
                    <a:pt x="1" y="400"/>
                  </a:cubicBezTo>
                  <a:cubicBezTo>
                    <a:pt x="80" y="443"/>
                    <a:pt x="170" y="462"/>
                    <a:pt x="260" y="462"/>
                  </a:cubicBezTo>
                  <a:cubicBezTo>
                    <a:pt x="336" y="462"/>
                    <a:pt x="414" y="448"/>
                    <a:pt x="486" y="422"/>
                  </a:cubicBezTo>
                  <a:cubicBezTo>
                    <a:pt x="587" y="377"/>
                    <a:pt x="666" y="310"/>
                    <a:pt x="723" y="219"/>
                  </a:cubicBezTo>
                  <a:cubicBezTo>
                    <a:pt x="757" y="174"/>
                    <a:pt x="779" y="118"/>
                    <a:pt x="802" y="61"/>
                  </a:cubicBezTo>
                  <a:cubicBezTo>
                    <a:pt x="745" y="27"/>
                    <a:pt x="689" y="16"/>
                    <a:pt x="621" y="5"/>
                  </a:cubicBezTo>
                  <a:cubicBezTo>
                    <a:pt x="596" y="2"/>
                    <a:pt x="570" y="1"/>
                    <a:pt x="543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9128840" y="3729346"/>
              <a:ext cx="19803" cy="15547"/>
            </a:xfrm>
            <a:custGeom>
              <a:avLst/>
              <a:gdLst/>
              <a:ahLst/>
              <a:cxnLst/>
              <a:rect l="l" t="t" r="r" b="b"/>
              <a:pathLst>
                <a:path w="577" h="453" extrusionOk="0">
                  <a:moveTo>
                    <a:pt x="407" y="1"/>
                  </a:moveTo>
                  <a:cubicBezTo>
                    <a:pt x="362" y="1"/>
                    <a:pt x="317" y="12"/>
                    <a:pt x="283" y="12"/>
                  </a:cubicBezTo>
                  <a:cubicBezTo>
                    <a:pt x="249" y="23"/>
                    <a:pt x="215" y="35"/>
                    <a:pt x="193" y="46"/>
                  </a:cubicBezTo>
                  <a:cubicBezTo>
                    <a:pt x="125" y="91"/>
                    <a:pt x="69" y="159"/>
                    <a:pt x="46" y="226"/>
                  </a:cubicBezTo>
                  <a:cubicBezTo>
                    <a:pt x="23" y="283"/>
                    <a:pt x="12" y="328"/>
                    <a:pt x="1" y="384"/>
                  </a:cubicBezTo>
                  <a:cubicBezTo>
                    <a:pt x="46" y="407"/>
                    <a:pt x="102" y="430"/>
                    <a:pt x="148" y="441"/>
                  </a:cubicBezTo>
                  <a:cubicBezTo>
                    <a:pt x="178" y="448"/>
                    <a:pt x="208" y="452"/>
                    <a:pt x="237" y="452"/>
                  </a:cubicBezTo>
                  <a:cubicBezTo>
                    <a:pt x="297" y="452"/>
                    <a:pt x="354" y="437"/>
                    <a:pt x="407" y="407"/>
                  </a:cubicBezTo>
                  <a:cubicBezTo>
                    <a:pt x="486" y="351"/>
                    <a:pt x="554" y="272"/>
                    <a:pt x="565" y="181"/>
                  </a:cubicBezTo>
                  <a:cubicBezTo>
                    <a:pt x="576" y="125"/>
                    <a:pt x="576" y="69"/>
                    <a:pt x="565" y="23"/>
                  </a:cubicBezTo>
                  <a:cubicBezTo>
                    <a:pt x="509" y="1"/>
                    <a:pt x="463" y="1"/>
                    <a:pt x="407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8885821" y="3561899"/>
              <a:ext cx="29000" cy="18087"/>
            </a:xfrm>
            <a:custGeom>
              <a:avLst/>
              <a:gdLst/>
              <a:ahLst/>
              <a:cxnLst/>
              <a:rect l="l" t="t" r="r" b="b"/>
              <a:pathLst>
                <a:path w="845" h="527" extrusionOk="0">
                  <a:moveTo>
                    <a:pt x="342" y="0"/>
                  </a:moveTo>
                  <a:cubicBezTo>
                    <a:pt x="164" y="0"/>
                    <a:pt x="1" y="93"/>
                    <a:pt x="40" y="298"/>
                  </a:cubicBezTo>
                  <a:cubicBezTo>
                    <a:pt x="76" y="460"/>
                    <a:pt x="227" y="527"/>
                    <a:pt x="379" y="527"/>
                  </a:cubicBezTo>
                  <a:cubicBezTo>
                    <a:pt x="609" y="527"/>
                    <a:pt x="844" y="374"/>
                    <a:pt x="695" y="163"/>
                  </a:cubicBezTo>
                  <a:cubicBezTo>
                    <a:pt x="695" y="152"/>
                    <a:pt x="684" y="140"/>
                    <a:pt x="672" y="129"/>
                  </a:cubicBezTo>
                  <a:cubicBezTo>
                    <a:pt x="598" y="46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8862105" y="3502594"/>
              <a:ext cx="33428" cy="18807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88" y="1"/>
                  </a:moveTo>
                  <a:cubicBezTo>
                    <a:pt x="317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2" y="533"/>
                    <a:pt x="405" y="547"/>
                    <a:pt x="472" y="547"/>
                  </a:cubicBezTo>
                  <a:cubicBezTo>
                    <a:pt x="704" y="547"/>
                    <a:pt x="973" y="376"/>
                    <a:pt x="833" y="131"/>
                  </a:cubicBezTo>
                  <a:cubicBezTo>
                    <a:pt x="776" y="38"/>
                    <a:pt x="685" y="1"/>
                    <a:pt x="5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8872470" y="3162586"/>
              <a:ext cx="26083" cy="19013"/>
            </a:xfrm>
            <a:custGeom>
              <a:avLst/>
              <a:gdLst/>
              <a:ahLst/>
              <a:cxnLst/>
              <a:rect l="l" t="t" r="r" b="b"/>
              <a:pathLst>
                <a:path w="760" h="554" extrusionOk="0">
                  <a:moveTo>
                    <a:pt x="265" y="0"/>
                  </a:moveTo>
                  <a:cubicBezTo>
                    <a:pt x="135" y="0"/>
                    <a:pt x="22" y="66"/>
                    <a:pt x="12" y="232"/>
                  </a:cubicBezTo>
                  <a:cubicBezTo>
                    <a:pt x="0" y="443"/>
                    <a:pt x="224" y="554"/>
                    <a:pt x="421" y="554"/>
                  </a:cubicBezTo>
                  <a:cubicBezTo>
                    <a:pt x="602" y="554"/>
                    <a:pt x="759" y="460"/>
                    <a:pt x="689" y="266"/>
                  </a:cubicBezTo>
                  <a:cubicBezTo>
                    <a:pt x="678" y="243"/>
                    <a:pt x="678" y="232"/>
                    <a:pt x="666" y="220"/>
                  </a:cubicBezTo>
                  <a:cubicBezTo>
                    <a:pt x="599" y="92"/>
                    <a:pt x="420" y="0"/>
                    <a:pt x="26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9201873" y="3633182"/>
              <a:ext cx="34286" cy="19151"/>
            </a:xfrm>
            <a:custGeom>
              <a:avLst/>
              <a:gdLst/>
              <a:ahLst/>
              <a:cxnLst/>
              <a:rect l="l" t="t" r="r" b="b"/>
              <a:pathLst>
                <a:path w="999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8931157" y="3156957"/>
              <a:ext cx="25465" cy="22617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6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"/>
            <p:cNvSpPr/>
            <p:nvPr/>
          </p:nvSpPr>
          <p:spPr>
            <a:xfrm>
              <a:off x="9119952" y="3642036"/>
              <a:ext cx="26461" cy="24127"/>
            </a:xfrm>
            <a:custGeom>
              <a:avLst/>
              <a:gdLst/>
              <a:ahLst/>
              <a:cxnLst/>
              <a:rect l="l" t="t" r="r" b="b"/>
              <a:pathLst>
                <a:path w="771" h="703" extrusionOk="0">
                  <a:moveTo>
                    <a:pt x="409" y="1"/>
                  </a:moveTo>
                  <a:cubicBezTo>
                    <a:pt x="362" y="1"/>
                    <a:pt x="312" y="16"/>
                    <a:pt x="260" y="51"/>
                  </a:cubicBezTo>
                  <a:cubicBezTo>
                    <a:pt x="1" y="239"/>
                    <a:pt x="258" y="702"/>
                    <a:pt x="488" y="702"/>
                  </a:cubicBezTo>
                  <a:cubicBezTo>
                    <a:pt x="549" y="702"/>
                    <a:pt x="608" y="670"/>
                    <a:pt x="655" y="593"/>
                  </a:cubicBezTo>
                  <a:cubicBezTo>
                    <a:pt x="655" y="581"/>
                    <a:pt x="666" y="570"/>
                    <a:pt x="677" y="559"/>
                  </a:cubicBezTo>
                  <a:cubicBezTo>
                    <a:pt x="771" y="353"/>
                    <a:pt x="632" y="1"/>
                    <a:pt x="40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"/>
            <p:cNvSpPr/>
            <p:nvPr/>
          </p:nvSpPr>
          <p:spPr>
            <a:xfrm>
              <a:off x="9170574" y="3658201"/>
              <a:ext cx="24848" cy="24402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3" y="1"/>
                  </a:moveTo>
                  <a:cubicBezTo>
                    <a:pt x="401" y="1"/>
                    <a:pt x="378" y="3"/>
                    <a:pt x="353" y="9"/>
                  </a:cubicBezTo>
                  <a:cubicBezTo>
                    <a:pt x="1" y="87"/>
                    <a:pt x="99" y="710"/>
                    <a:pt x="367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1" y="663"/>
                    <a:pt x="523" y="652"/>
                    <a:pt x="534" y="641"/>
                  </a:cubicBezTo>
                  <a:cubicBezTo>
                    <a:pt x="723" y="473"/>
                    <a:pt x="716" y="1"/>
                    <a:pt x="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9209321" y="3589424"/>
              <a:ext cx="26426" cy="24367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3" y="0"/>
                    <a:pt x="188" y="28"/>
                    <a:pt x="138" y="94"/>
                  </a:cubicBezTo>
                  <a:cubicBezTo>
                    <a:pt x="127" y="106"/>
                    <a:pt x="127" y="117"/>
                    <a:pt x="116" y="128"/>
                  </a:cubicBezTo>
                  <a:cubicBezTo>
                    <a:pt x="1" y="329"/>
                    <a:pt x="114" y="709"/>
                    <a:pt x="343" y="709"/>
                  </a:cubicBezTo>
                  <a:cubicBezTo>
                    <a:pt x="384" y="709"/>
                    <a:pt x="429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8927107" y="3613894"/>
              <a:ext cx="33119" cy="18842"/>
            </a:xfrm>
            <a:custGeom>
              <a:avLst/>
              <a:gdLst/>
              <a:ahLst/>
              <a:cxnLst/>
              <a:rect l="l" t="t" r="r" b="b"/>
              <a:pathLst>
                <a:path w="965" h="549" extrusionOk="0">
                  <a:moveTo>
                    <a:pt x="583" y="1"/>
                  </a:moveTo>
                  <a:cubicBezTo>
                    <a:pt x="313" y="1"/>
                    <a:pt x="1" y="287"/>
                    <a:pt x="248" y="476"/>
                  </a:cubicBezTo>
                  <a:cubicBezTo>
                    <a:pt x="259" y="487"/>
                    <a:pt x="271" y="487"/>
                    <a:pt x="293" y="499"/>
                  </a:cubicBezTo>
                  <a:cubicBezTo>
                    <a:pt x="346" y="533"/>
                    <a:pt x="413" y="549"/>
                    <a:pt x="483" y="549"/>
                  </a:cubicBezTo>
                  <a:cubicBezTo>
                    <a:pt x="710" y="549"/>
                    <a:pt x="964" y="380"/>
                    <a:pt x="835" y="138"/>
                  </a:cubicBezTo>
                  <a:cubicBezTo>
                    <a:pt x="777" y="40"/>
                    <a:pt x="683" y="1"/>
                    <a:pt x="58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"/>
            <p:cNvSpPr/>
            <p:nvPr/>
          </p:nvSpPr>
          <p:spPr>
            <a:xfrm>
              <a:off x="8920552" y="3540792"/>
              <a:ext cx="26426" cy="24402"/>
            </a:xfrm>
            <a:custGeom>
              <a:avLst/>
              <a:gdLst/>
              <a:ahLst/>
              <a:cxnLst/>
              <a:rect l="l" t="t" r="r" b="b"/>
              <a:pathLst>
                <a:path w="770" h="711" extrusionOk="0">
                  <a:moveTo>
                    <a:pt x="418" y="1"/>
                  </a:moveTo>
                  <a:cubicBezTo>
                    <a:pt x="375" y="1"/>
                    <a:pt x="329" y="14"/>
                    <a:pt x="281" y="45"/>
                  </a:cubicBezTo>
                  <a:cubicBezTo>
                    <a:pt x="1" y="225"/>
                    <a:pt x="242" y="710"/>
                    <a:pt x="477" y="710"/>
                  </a:cubicBezTo>
                  <a:cubicBezTo>
                    <a:pt x="535" y="710"/>
                    <a:pt x="593" y="681"/>
                    <a:pt x="642" y="609"/>
                  </a:cubicBezTo>
                  <a:cubicBezTo>
                    <a:pt x="653" y="597"/>
                    <a:pt x="665" y="586"/>
                    <a:pt x="665" y="575"/>
                  </a:cubicBezTo>
                  <a:cubicBezTo>
                    <a:pt x="769" y="376"/>
                    <a:pt x="642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"/>
            <p:cNvSpPr/>
            <p:nvPr/>
          </p:nvSpPr>
          <p:spPr>
            <a:xfrm>
              <a:off x="9240586" y="3556030"/>
              <a:ext cx="28657" cy="18430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9" y="1"/>
                  </a:moveTo>
                  <a:cubicBezTo>
                    <a:pt x="156" y="1"/>
                    <a:pt x="1" y="93"/>
                    <a:pt x="40" y="300"/>
                  </a:cubicBezTo>
                  <a:cubicBezTo>
                    <a:pt x="67" y="466"/>
                    <a:pt x="221" y="536"/>
                    <a:pt x="378" y="536"/>
                  </a:cubicBezTo>
                  <a:cubicBezTo>
                    <a:pt x="604" y="536"/>
                    <a:pt x="834" y="390"/>
                    <a:pt x="694" y="176"/>
                  </a:cubicBezTo>
                  <a:cubicBezTo>
                    <a:pt x="683" y="165"/>
                    <a:pt x="672" y="153"/>
                    <a:pt x="672" y="142"/>
                  </a:cubicBezTo>
                  <a:cubicBezTo>
                    <a:pt x="595" y="51"/>
                    <a:pt x="457" y="1"/>
                    <a:pt x="3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9069947" y="3670350"/>
              <a:ext cx="29241" cy="18464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8" y="0"/>
                  </a:moveTo>
                  <a:cubicBezTo>
                    <a:pt x="167" y="0"/>
                    <a:pt x="0" y="96"/>
                    <a:pt x="47" y="309"/>
                  </a:cubicBezTo>
                  <a:cubicBezTo>
                    <a:pt x="82" y="470"/>
                    <a:pt x="231" y="537"/>
                    <a:pt x="383" y="537"/>
                  </a:cubicBezTo>
                  <a:cubicBezTo>
                    <a:pt x="614" y="537"/>
                    <a:pt x="851" y="381"/>
                    <a:pt x="701" y="163"/>
                  </a:cubicBezTo>
                  <a:lnTo>
                    <a:pt x="679" y="129"/>
                  </a:lnTo>
                  <a:cubicBezTo>
                    <a:pt x="605" y="46"/>
                    <a:pt x="473" y="0"/>
                    <a:pt x="34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"/>
            <p:cNvSpPr/>
            <p:nvPr/>
          </p:nvSpPr>
          <p:spPr>
            <a:xfrm>
              <a:off x="9240792" y="3598278"/>
              <a:ext cx="26426" cy="24367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3" y="0"/>
                  </a:moveTo>
                  <a:cubicBezTo>
                    <a:pt x="383" y="0"/>
                    <a:pt x="339" y="12"/>
                    <a:pt x="293" y="40"/>
                  </a:cubicBezTo>
                  <a:cubicBezTo>
                    <a:pt x="1" y="204"/>
                    <a:pt x="227" y="709"/>
                    <a:pt x="461" y="709"/>
                  </a:cubicBezTo>
                  <a:cubicBezTo>
                    <a:pt x="516" y="709"/>
                    <a:pt x="571" y="682"/>
                    <a:pt x="621" y="615"/>
                  </a:cubicBezTo>
                  <a:cubicBezTo>
                    <a:pt x="632" y="604"/>
                    <a:pt x="643" y="593"/>
                    <a:pt x="654" y="581"/>
                  </a:cubicBezTo>
                  <a:cubicBezTo>
                    <a:pt x="769" y="380"/>
                    <a:pt x="649" y="0"/>
                    <a:pt x="42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8987579" y="3617223"/>
              <a:ext cx="24813" cy="24539"/>
            </a:xfrm>
            <a:custGeom>
              <a:avLst/>
              <a:gdLst/>
              <a:ahLst/>
              <a:cxnLst/>
              <a:rect l="l" t="t" r="r" b="b"/>
              <a:pathLst>
                <a:path w="723" h="715" extrusionOk="0">
                  <a:moveTo>
                    <a:pt x="354" y="1"/>
                  </a:moveTo>
                  <a:cubicBezTo>
                    <a:pt x="314" y="1"/>
                    <a:pt x="270" y="16"/>
                    <a:pt x="224" y="52"/>
                  </a:cubicBezTo>
                  <a:cubicBezTo>
                    <a:pt x="212" y="63"/>
                    <a:pt x="201" y="74"/>
                    <a:pt x="190" y="86"/>
                  </a:cubicBezTo>
                  <a:cubicBezTo>
                    <a:pt x="1" y="254"/>
                    <a:pt x="17" y="714"/>
                    <a:pt x="311" y="714"/>
                  </a:cubicBezTo>
                  <a:cubicBezTo>
                    <a:pt x="333" y="714"/>
                    <a:pt x="357" y="712"/>
                    <a:pt x="382" y="706"/>
                  </a:cubicBezTo>
                  <a:cubicBezTo>
                    <a:pt x="723" y="619"/>
                    <a:pt x="609" y="1"/>
                    <a:pt x="35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"/>
            <p:cNvSpPr/>
            <p:nvPr/>
          </p:nvSpPr>
          <p:spPr>
            <a:xfrm>
              <a:off x="9039849" y="3205898"/>
              <a:ext cx="290416" cy="198576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0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"/>
            <p:cNvSpPr/>
            <p:nvPr/>
          </p:nvSpPr>
          <p:spPr>
            <a:xfrm>
              <a:off x="9053714" y="3199823"/>
              <a:ext cx="215358" cy="209695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6" y="0"/>
                  </a:moveTo>
                  <a:cubicBezTo>
                    <a:pt x="2190" y="0"/>
                    <a:pt x="1954" y="40"/>
                    <a:pt x="1738" y="117"/>
                  </a:cubicBezTo>
                  <a:cubicBezTo>
                    <a:pt x="1411" y="230"/>
                    <a:pt x="1129" y="433"/>
                    <a:pt x="903" y="693"/>
                  </a:cubicBezTo>
                  <a:cubicBezTo>
                    <a:pt x="689" y="952"/>
                    <a:pt x="520" y="1234"/>
                    <a:pt x="384" y="1539"/>
                  </a:cubicBezTo>
                  <a:cubicBezTo>
                    <a:pt x="136" y="2126"/>
                    <a:pt x="1" y="2769"/>
                    <a:pt x="1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36" y="3717"/>
                    <a:pt x="170" y="3412"/>
                  </a:cubicBezTo>
                  <a:cubicBezTo>
                    <a:pt x="215" y="2792"/>
                    <a:pt x="373" y="2205"/>
                    <a:pt x="633" y="1641"/>
                  </a:cubicBezTo>
                  <a:cubicBezTo>
                    <a:pt x="903" y="1110"/>
                    <a:pt x="1310" y="625"/>
                    <a:pt x="1851" y="444"/>
                  </a:cubicBezTo>
                  <a:cubicBezTo>
                    <a:pt x="2021" y="388"/>
                    <a:pt x="2200" y="362"/>
                    <a:pt x="2377" y="362"/>
                  </a:cubicBezTo>
                  <a:cubicBezTo>
                    <a:pt x="2482" y="362"/>
                    <a:pt x="2586" y="371"/>
                    <a:pt x="2686" y="388"/>
                  </a:cubicBezTo>
                  <a:cubicBezTo>
                    <a:pt x="2765" y="399"/>
                    <a:pt x="2833" y="422"/>
                    <a:pt x="2901" y="444"/>
                  </a:cubicBezTo>
                  <a:cubicBezTo>
                    <a:pt x="2980" y="456"/>
                    <a:pt x="3047" y="478"/>
                    <a:pt x="3115" y="512"/>
                  </a:cubicBezTo>
                  <a:cubicBezTo>
                    <a:pt x="3251" y="557"/>
                    <a:pt x="3386" y="625"/>
                    <a:pt x="3510" y="693"/>
                  </a:cubicBezTo>
                  <a:cubicBezTo>
                    <a:pt x="4029" y="1009"/>
                    <a:pt x="4481" y="1415"/>
                    <a:pt x="4853" y="1889"/>
                  </a:cubicBezTo>
                  <a:cubicBezTo>
                    <a:pt x="5237" y="2351"/>
                    <a:pt x="5541" y="2882"/>
                    <a:pt x="5744" y="3446"/>
                  </a:cubicBezTo>
                  <a:cubicBezTo>
                    <a:pt x="5936" y="4010"/>
                    <a:pt x="5993" y="4642"/>
                    <a:pt x="5688" y="5105"/>
                  </a:cubicBezTo>
                  <a:cubicBezTo>
                    <a:pt x="5519" y="5330"/>
                    <a:pt x="5293" y="5511"/>
                    <a:pt x="5033" y="5624"/>
                  </a:cubicBezTo>
                  <a:cubicBezTo>
                    <a:pt x="4760" y="5722"/>
                    <a:pt x="4476" y="5789"/>
                    <a:pt x="4192" y="5824"/>
                  </a:cubicBezTo>
                  <a:lnTo>
                    <a:pt x="4192" y="5824"/>
                  </a:lnTo>
                  <a:cubicBezTo>
                    <a:pt x="3577" y="5712"/>
                    <a:pt x="2974" y="5600"/>
                    <a:pt x="2359" y="5500"/>
                  </a:cubicBezTo>
                  <a:cubicBezTo>
                    <a:pt x="1738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23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67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69" y="1629"/>
                  </a:cubicBezTo>
                  <a:cubicBezTo>
                    <a:pt x="4763" y="1121"/>
                    <a:pt x="4266" y="693"/>
                    <a:pt x="3691" y="365"/>
                  </a:cubicBezTo>
                  <a:cubicBezTo>
                    <a:pt x="3544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12" y="61"/>
                    <a:pt x="2833" y="38"/>
                    <a:pt x="2754" y="27"/>
                  </a:cubicBezTo>
                  <a:cubicBezTo>
                    <a:pt x="2646" y="9"/>
                    <a:pt x="2536" y="0"/>
                    <a:pt x="2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"/>
            <p:cNvSpPr/>
            <p:nvPr/>
          </p:nvSpPr>
          <p:spPr>
            <a:xfrm>
              <a:off x="8904216" y="3151432"/>
              <a:ext cx="254105" cy="220712"/>
            </a:xfrm>
            <a:custGeom>
              <a:avLst/>
              <a:gdLst/>
              <a:ahLst/>
              <a:cxnLst/>
              <a:rect l="l" t="t" r="r" b="b"/>
              <a:pathLst>
                <a:path w="7404" h="6431" extrusionOk="0">
                  <a:moveTo>
                    <a:pt x="2597" y="1"/>
                  </a:moveTo>
                  <a:cubicBezTo>
                    <a:pt x="1949" y="1"/>
                    <a:pt x="1330" y="216"/>
                    <a:pt x="904" y="771"/>
                  </a:cubicBezTo>
                  <a:cubicBezTo>
                    <a:pt x="1" y="1979"/>
                    <a:pt x="768" y="3694"/>
                    <a:pt x="1569" y="4675"/>
                  </a:cubicBezTo>
                  <a:cubicBezTo>
                    <a:pt x="2271" y="5585"/>
                    <a:pt x="3403" y="6431"/>
                    <a:pt x="4536" y="6431"/>
                  </a:cubicBezTo>
                  <a:cubicBezTo>
                    <a:pt x="5062" y="6431"/>
                    <a:pt x="5589" y="6248"/>
                    <a:pt x="6072" y="5804"/>
                  </a:cubicBezTo>
                  <a:lnTo>
                    <a:pt x="6794" y="5116"/>
                  </a:lnTo>
                  <a:cubicBezTo>
                    <a:pt x="6794" y="5116"/>
                    <a:pt x="7403" y="4066"/>
                    <a:pt x="6884" y="3051"/>
                  </a:cubicBezTo>
                  <a:cubicBezTo>
                    <a:pt x="6410" y="2114"/>
                    <a:pt x="5609" y="1313"/>
                    <a:pt x="4774" y="715"/>
                  </a:cubicBezTo>
                  <a:cubicBezTo>
                    <a:pt x="4190" y="309"/>
                    <a:pt x="3372" y="1"/>
                    <a:pt x="259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"/>
            <p:cNvSpPr/>
            <p:nvPr/>
          </p:nvSpPr>
          <p:spPr>
            <a:xfrm>
              <a:off x="8911217" y="3145014"/>
              <a:ext cx="238970" cy="230836"/>
            </a:xfrm>
            <a:custGeom>
              <a:avLst/>
              <a:gdLst/>
              <a:ahLst/>
              <a:cxnLst/>
              <a:rect l="l" t="t" r="r" b="b"/>
              <a:pathLst>
                <a:path w="6963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53" y="642"/>
                    <a:pt x="271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63" y="3847"/>
                    <a:pt x="767" y="4411"/>
                    <a:pt x="1162" y="4896"/>
                  </a:cubicBezTo>
                  <a:cubicBezTo>
                    <a:pt x="1264" y="5020"/>
                    <a:pt x="1343" y="5133"/>
                    <a:pt x="1444" y="5235"/>
                  </a:cubicBezTo>
                  <a:cubicBezTo>
                    <a:pt x="1546" y="5348"/>
                    <a:pt x="1648" y="5461"/>
                    <a:pt x="1760" y="5562"/>
                  </a:cubicBezTo>
                  <a:cubicBezTo>
                    <a:pt x="1964" y="5754"/>
                    <a:pt x="2189" y="5934"/>
                    <a:pt x="2426" y="6092"/>
                  </a:cubicBezTo>
                  <a:cubicBezTo>
                    <a:pt x="2866" y="6386"/>
                    <a:pt x="3352" y="6589"/>
                    <a:pt x="3871" y="6691"/>
                  </a:cubicBezTo>
                  <a:cubicBezTo>
                    <a:pt x="4002" y="6714"/>
                    <a:pt x="4134" y="6725"/>
                    <a:pt x="4264" y="6725"/>
                  </a:cubicBezTo>
                  <a:cubicBezTo>
                    <a:pt x="4581" y="6725"/>
                    <a:pt x="4892" y="6657"/>
                    <a:pt x="5180" y="6521"/>
                  </a:cubicBezTo>
                  <a:cubicBezTo>
                    <a:pt x="5496" y="6375"/>
                    <a:pt x="5766" y="6171"/>
                    <a:pt x="5992" y="5923"/>
                  </a:cubicBezTo>
                  <a:lnTo>
                    <a:pt x="6590" y="5303"/>
                  </a:lnTo>
                  <a:lnTo>
                    <a:pt x="6590" y="5303"/>
                  </a:lnTo>
                  <a:lnTo>
                    <a:pt x="5936" y="5878"/>
                  </a:lnTo>
                  <a:cubicBezTo>
                    <a:pt x="5710" y="6092"/>
                    <a:pt x="5428" y="6262"/>
                    <a:pt x="5123" y="6386"/>
                  </a:cubicBezTo>
                  <a:cubicBezTo>
                    <a:pt x="4886" y="6470"/>
                    <a:pt x="4635" y="6510"/>
                    <a:pt x="4382" y="6510"/>
                  </a:cubicBezTo>
                  <a:cubicBezTo>
                    <a:pt x="4227" y="6510"/>
                    <a:pt x="4070" y="6495"/>
                    <a:pt x="3916" y="6465"/>
                  </a:cubicBezTo>
                  <a:cubicBezTo>
                    <a:pt x="3442" y="6352"/>
                    <a:pt x="2990" y="6138"/>
                    <a:pt x="2607" y="5844"/>
                  </a:cubicBezTo>
                  <a:cubicBezTo>
                    <a:pt x="2392" y="5686"/>
                    <a:pt x="2189" y="5506"/>
                    <a:pt x="1997" y="5314"/>
                  </a:cubicBezTo>
                  <a:cubicBezTo>
                    <a:pt x="1896" y="5224"/>
                    <a:pt x="1806" y="5122"/>
                    <a:pt x="1715" y="5020"/>
                  </a:cubicBezTo>
                  <a:cubicBezTo>
                    <a:pt x="1625" y="4908"/>
                    <a:pt x="1523" y="4795"/>
                    <a:pt x="1444" y="4682"/>
                  </a:cubicBezTo>
                  <a:cubicBezTo>
                    <a:pt x="1083" y="4219"/>
                    <a:pt x="813" y="3700"/>
                    <a:pt x="632" y="3147"/>
                  </a:cubicBezTo>
                  <a:cubicBezTo>
                    <a:pt x="451" y="2583"/>
                    <a:pt x="429" y="1962"/>
                    <a:pt x="655" y="1455"/>
                  </a:cubicBezTo>
                  <a:cubicBezTo>
                    <a:pt x="869" y="924"/>
                    <a:pt x="1343" y="541"/>
                    <a:pt x="1907" y="428"/>
                  </a:cubicBezTo>
                  <a:cubicBezTo>
                    <a:pt x="2069" y="392"/>
                    <a:pt x="2234" y="375"/>
                    <a:pt x="2401" y="375"/>
                  </a:cubicBezTo>
                  <a:cubicBezTo>
                    <a:pt x="2804" y="375"/>
                    <a:pt x="3213" y="469"/>
                    <a:pt x="3588" y="597"/>
                  </a:cubicBezTo>
                  <a:cubicBezTo>
                    <a:pt x="3848" y="699"/>
                    <a:pt x="4096" y="811"/>
                    <a:pt x="4333" y="958"/>
                  </a:cubicBezTo>
                  <a:cubicBezTo>
                    <a:pt x="4559" y="1094"/>
                    <a:pt x="4773" y="1274"/>
                    <a:pt x="4988" y="1432"/>
                  </a:cubicBezTo>
                  <a:cubicBezTo>
                    <a:pt x="5202" y="1590"/>
                    <a:pt x="5371" y="1771"/>
                    <a:pt x="5563" y="1940"/>
                  </a:cubicBezTo>
                  <a:cubicBezTo>
                    <a:pt x="5732" y="2109"/>
                    <a:pt x="5890" y="2278"/>
                    <a:pt x="6037" y="2470"/>
                  </a:cubicBezTo>
                  <a:cubicBezTo>
                    <a:pt x="6184" y="2640"/>
                    <a:pt x="6319" y="2820"/>
                    <a:pt x="6432" y="3012"/>
                  </a:cubicBezTo>
                  <a:cubicBezTo>
                    <a:pt x="6489" y="3102"/>
                    <a:pt x="6545" y="3192"/>
                    <a:pt x="6601" y="3271"/>
                  </a:cubicBezTo>
                  <a:lnTo>
                    <a:pt x="6714" y="3531"/>
                  </a:ln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69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58" y="5167"/>
                    <a:pt x="6692" y="5099"/>
                  </a:cubicBezTo>
                  <a:cubicBezTo>
                    <a:pt x="6782" y="4908"/>
                    <a:pt x="6850" y="4705"/>
                    <a:pt x="6895" y="4490"/>
                  </a:cubicBezTo>
                  <a:cubicBezTo>
                    <a:pt x="6962" y="4163"/>
                    <a:pt x="6951" y="3813"/>
                    <a:pt x="6861" y="3486"/>
                  </a:cubicBezTo>
                  <a:cubicBezTo>
                    <a:pt x="6827" y="3396"/>
                    <a:pt x="6804" y="3283"/>
                    <a:pt x="6748" y="3192"/>
                  </a:cubicBezTo>
                  <a:cubicBezTo>
                    <a:pt x="6703" y="3102"/>
                    <a:pt x="6647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36" y="1951"/>
                    <a:pt x="5755" y="1759"/>
                  </a:cubicBezTo>
                  <a:cubicBezTo>
                    <a:pt x="5575" y="1579"/>
                    <a:pt x="5405" y="1364"/>
                    <a:pt x="5180" y="1195"/>
                  </a:cubicBezTo>
                  <a:cubicBezTo>
                    <a:pt x="4965" y="1026"/>
                    <a:pt x="4762" y="834"/>
                    <a:pt x="4514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"/>
            <p:cNvSpPr/>
            <p:nvPr/>
          </p:nvSpPr>
          <p:spPr>
            <a:xfrm>
              <a:off x="9071149" y="3324405"/>
              <a:ext cx="221158" cy="266975"/>
            </a:xfrm>
            <a:custGeom>
              <a:avLst/>
              <a:gdLst/>
              <a:ahLst/>
              <a:cxnLst/>
              <a:rect l="l" t="t" r="r" b="b"/>
              <a:pathLst>
                <a:path w="6444" h="7779" extrusionOk="0">
                  <a:moveTo>
                    <a:pt x="2705" y="0"/>
                  </a:moveTo>
                  <a:cubicBezTo>
                    <a:pt x="2033" y="0"/>
                    <a:pt x="1399" y="292"/>
                    <a:pt x="948" y="1012"/>
                  </a:cubicBezTo>
                  <a:cubicBezTo>
                    <a:pt x="0" y="2524"/>
                    <a:pt x="836" y="5785"/>
                    <a:pt x="1964" y="6891"/>
                  </a:cubicBezTo>
                  <a:lnTo>
                    <a:pt x="2822" y="7523"/>
                  </a:lnTo>
                  <a:cubicBezTo>
                    <a:pt x="2909" y="7705"/>
                    <a:pt x="3086" y="7779"/>
                    <a:pt x="3311" y="7779"/>
                  </a:cubicBezTo>
                  <a:cubicBezTo>
                    <a:pt x="4077" y="7779"/>
                    <a:pt x="5404" y="6927"/>
                    <a:pt x="5665" y="6587"/>
                  </a:cubicBezTo>
                  <a:cubicBezTo>
                    <a:pt x="6387" y="5582"/>
                    <a:pt x="6444" y="3630"/>
                    <a:pt x="6083" y="2536"/>
                  </a:cubicBezTo>
                  <a:cubicBezTo>
                    <a:pt x="5635" y="1237"/>
                    <a:pt x="4088" y="0"/>
                    <a:pt x="270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"/>
            <p:cNvSpPr/>
            <p:nvPr/>
          </p:nvSpPr>
          <p:spPr>
            <a:xfrm>
              <a:off x="9083538" y="3317301"/>
              <a:ext cx="209558" cy="274732"/>
            </a:xfrm>
            <a:custGeom>
              <a:avLst/>
              <a:gdLst/>
              <a:ahLst/>
              <a:cxnLst/>
              <a:rect l="l" t="t" r="r" b="b"/>
              <a:pathLst>
                <a:path w="6106" h="8005" extrusionOk="0">
                  <a:moveTo>
                    <a:pt x="2372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38" y="1445"/>
                    <a:pt x="91" y="1874"/>
                    <a:pt x="46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52" y="5315"/>
                    <a:pt x="621" y="5710"/>
                    <a:pt x="824" y="6094"/>
                  </a:cubicBezTo>
                  <a:cubicBezTo>
                    <a:pt x="1016" y="6478"/>
                    <a:pt x="1264" y="6827"/>
                    <a:pt x="1580" y="7132"/>
                  </a:cubicBezTo>
                  <a:lnTo>
                    <a:pt x="2461" y="7730"/>
                  </a:lnTo>
                  <a:lnTo>
                    <a:pt x="1648" y="7064"/>
                  </a:lnTo>
                  <a:cubicBezTo>
                    <a:pt x="1366" y="6748"/>
                    <a:pt x="1140" y="6399"/>
                    <a:pt x="982" y="6004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62" y="4029"/>
                    <a:pt x="294" y="3194"/>
                    <a:pt x="396" y="2370"/>
                  </a:cubicBezTo>
                  <a:cubicBezTo>
                    <a:pt x="441" y="1986"/>
                    <a:pt x="576" y="1603"/>
                    <a:pt x="790" y="1264"/>
                  </a:cubicBezTo>
                  <a:cubicBezTo>
                    <a:pt x="1005" y="948"/>
                    <a:pt x="1310" y="689"/>
                    <a:pt x="1659" y="542"/>
                  </a:cubicBezTo>
                  <a:cubicBezTo>
                    <a:pt x="1879" y="453"/>
                    <a:pt x="2111" y="410"/>
                    <a:pt x="2343" y="410"/>
                  </a:cubicBezTo>
                  <a:cubicBezTo>
                    <a:pt x="2492" y="410"/>
                    <a:pt x="2642" y="428"/>
                    <a:pt x="2788" y="463"/>
                  </a:cubicBezTo>
                  <a:cubicBezTo>
                    <a:pt x="3183" y="542"/>
                    <a:pt x="3555" y="689"/>
                    <a:pt x="3894" y="903"/>
                  </a:cubicBezTo>
                  <a:cubicBezTo>
                    <a:pt x="4243" y="1106"/>
                    <a:pt x="4559" y="1366"/>
                    <a:pt x="4830" y="1671"/>
                  </a:cubicBezTo>
                  <a:cubicBezTo>
                    <a:pt x="4966" y="1817"/>
                    <a:pt x="5090" y="1975"/>
                    <a:pt x="5203" y="2144"/>
                  </a:cubicBezTo>
                  <a:cubicBezTo>
                    <a:pt x="5315" y="2302"/>
                    <a:pt x="5406" y="2483"/>
                    <a:pt x="5485" y="2675"/>
                  </a:cubicBezTo>
                  <a:lnTo>
                    <a:pt x="5552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33" y="3634"/>
                    <a:pt x="5744" y="3848"/>
                  </a:cubicBezTo>
                  <a:cubicBezTo>
                    <a:pt x="5767" y="4051"/>
                    <a:pt x="5767" y="4255"/>
                    <a:pt x="5767" y="4458"/>
                  </a:cubicBezTo>
                  <a:cubicBezTo>
                    <a:pt x="5767" y="4661"/>
                    <a:pt x="5756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06" y="6353"/>
                    <a:pt x="5361" y="6455"/>
                    <a:pt x="5315" y="6545"/>
                  </a:cubicBezTo>
                  <a:lnTo>
                    <a:pt x="5236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7" y="6794"/>
                  </a:lnTo>
                  <a:cubicBezTo>
                    <a:pt x="5011" y="6929"/>
                    <a:pt x="4853" y="7064"/>
                    <a:pt x="4684" y="7177"/>
                  </a:cubicBezTo>
                  <a:cubicBezTo>
                    <a:pt x="4345" y="7425"/>
                    <a:pt x="3984" y="7629"/>
                    <a:pt x="3600" y="7787"/>
                  </a:cubicBezTo>
                  <a:cubicBezTo>
                    <a:pt x="3408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42" y="7913"/>
                    <a:pt x="2742" y="8004"/>
                    <a:pt x="2937" y="8004"/>
                  </a:cubicBezTo>
                  <a:cubicBezTo>
                    <a:pt x="2959" y="8004"/>
                    <a:pt x="2981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24" y="7561"/>
                    <a:pt x="4796" y="7335"/>
                  </a:cubicBezTo>
                  <a:cubicBezTo>
                    <a:pt x="4977" y="7222"/>
                    <a:pt x="5157" y="7087"/>
                    <a:pt x="5315" y="6940"/>
                  </a:cubicBezTo>
                  <a:lnTo>
                    <a:pt x="5383" y="6873"/>
                  </a:lnTo>
                  <a:cubicBezTo>
                    <a:pt x="5406" y="6850"/>
                    <a:pt x="5417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70" y="5541"/>
                    <a:pt x="6038" y="5101"/>
                  </a:cubicBezTo>
                  <a:cubicBezTo>
                    <a:pt x="6071" y="4886"/>
                    <a:pt x="6094" y="4672"/>
                    <a:pt x="6094" y="4458"/>
                  </a:cubicBezTo>
                  <a:cubicBezTo>
                    <a:pt x="6105" y="4243"/>
                    <a:pt x="6105" y="4018"/>
                    <a:pt x="6094" y="3803"/>
                  </a:cubicBezTo>
                  <a:cubicBezTo>
                    <a:pt x="6094" y="3589"/>
                    <a:pt x="6038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3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07" y="136"/>
                    <a:pt x="2867" y="57"/>
                  </a:cubicBezTo>
                  <a:cubicBezTo>
                    <a:pt x="2702" y="19"/>
                    <a:pt x="2536" y="0"/>
                    <a:pt x="23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"/>
            <p:cNvSpPr/>
            <p:nvPr/>
          </p:nvSpPr>
          <p:spPr>
            <a:xfrm>
              <a:off x="8794392" y="3177447"/>
              <a:ext cx="359262" cy="281458"/>
            </a:xfrm>
            <a:custGeom>
              <a:avLst/>
              <a:gdLst/>
              <a:ahLst/>
              <a:cxnLst/>
              <a:rect l="l" t="t" r="r" b="b"/>
              <a:pathLst>
                <a:path w="10468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6" y="2067"/>
                  </a:cubicBezTo>
                  <a:cubicBezTo>
                    <a:pt x="0" y="3994"/>
                    <a:pt x="1346" y="8200"/>
                    <a:pt x="3761" y="8200"/>
                  </a:cubicBezTo>
                  <a:cubicBezTo>
                    <a:pt x="3990" y="8200"/>
                    <a:pt x="4229" y="8162"/>
                    <a:pt x="4476" y="8081"/>
                  </a:cubicBezTo>
                  <a:lnTo>
                    <a:pt x="4961" y="7517"/>
                  </a:lnTo>
                  <a:cubicBezTo>
                    <a:pt x="5853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"/>
            <p:cNvSpPr/>
            <p:nvPr/>
          </p:nvSpPr>
          <p:spPr>
            <a:xfrm>
              <a:off x="8808189" y="3170514"/>
              <a:ext cx="340832" cy="289661"/>
            </a:xfrm>
            <a:custGeom>
              <a:avLst/>
              <a:gdLst/>
              <a:ahLst/>
              <a:cxnLst/>
              <a:rect l="l" t="t" r="r" b="b"/>
              <a:pathLst>
                <a:path w="9931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5" y="46"/>
                  </a:cubicBezTo>
                  <a:cubicBezTo>
                    <a:pt x="2257" y="147"/>
                    <a:pt x="1716" y="418"/>
                    <a:pt x="1276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79" y="2799"/>
                    <a:pt x="1" y="3386"/>
                    <a:pt x="46" y="3962"/>
                  </a:cubicBezTo>
                  <a:cubicBezTo>
                    <a:pt x="113" y="5101"/>
                    <a:pt x="497" y="6196"/>
                    <a:pt x="1140" y="7144"/>
                  </a:cubicBezTo>
                  <a:cubicBezTo>
                    <a:pt x="1467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559" y="7719"/>
                  </a:lnTo>
                  <a:lnTo>
                    <a:pt x="4062" y="8250"/>
                  </a:lnTo>
                  <a:lnTo>
                    <a:pt x="4062" y="8250"/>
                  </a:lnTo>
                  <a:cubicBezTo>
                    <a:pt x="3857" y="8315"/>
                    <a:pt x="3648" y="8347"/>
                    <a:pt x="3440" y="8347"/>
                  </a:cubicBezTo>
                  <a:cubicBezTo>
                    <a:pt x="3108" y="8347"/>
                    <a:pt x="2781" y="8266"/>
                    <a:pt x="2483" y="8114"/>
                  </a:cubicBezTo>
                  <a:cubicBezTo>
                    <a:pt x="2009" y="7855"/>
                    <a:pt x="1614" y="7471"/>
                    <a:pt x="1321" y="7008"/>
                  </a:cubicBezTo>
                  <a:cubicBezTo>
                    <a:pt x="734" y="6094"/>
                    <a:pt x="407" y="5033"/>
                    <a:pt x="373" y="3950"/>
                  </a:cubicBezTo>
                  <a:cubicBezTo>
                    <a:pt x="373" y="3420"/>
                    <a:pt x="407" y="2878"/>
                    <a:pt x="610" y="2393"/>
                  </a:cubicBezTo>
                  <a:cubicBezTo>
                    <a:pt x="836" y="1919"/>
                    <a:pt x="1140" y="1479"/>
                    <a:pt x="1535" y="1129"/>
                  </a:cubicBezTo>
                  <a:cubicBezTo>
                    <a:pt x="1908" y="779"/>
                    <a:pt x="2381" y="542"/>
                    <a:pt x="2889" y="452"/>
                  </a:cubicBezTo>
                  <a:cubicBezTo>
                    <a:pt x="3025" y="441"/>
                    <a:pt x="3183" y="407"/>
                    <a:pt x="3284" y="407"/>
                  </a:cubicBezTo>
                  <a:lnTo>
                    <a:pt x="3690" y="430"/>
                  </a:lnTo>
                  <a:cubicBezTo>
                    <a:pt x="3961" y="430"/>
                    <a:pt x="4221" y="452"/>
                    <a:pt x="4492" y="497"/>
                  </a:cubicBezTo>
                  <a:cubicBezTo>
                    <a:pt x="4751" y="531"/>
                    <a:pt x="5022" y="588"/>
                    <a:pt x="5270" y="667"/>
                  </a:cubicBezTo>
                  <a:cubicBezTo>
                    <a:pt x="5530" y="746"/>
                    <a:pt x="5778" y="836"/>
                    <a:pt x="6026" y="949"/>
                  </a:cubicBezTo>
                  <a:cubicBezTo>
                    <a:pt x="6534" y="1152"/>
                    <a:pt x="7008" y="1411"/>
                    <a:pt x="7448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5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13" y="4153"/>
                  </a:lnTo>
                  <a:cubicBezTo>
                    <a:pt x="9570" y="4266"/>
                    <a:pt x="9603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18" y="5146"/>
                    <a:pt x="8904" y="5304"/>
                  </a:cubicBezTo>
                  <a:cubicBezTo>
                    <a:pt x="8464" y="5620"/>
                    <a:pt x="7990" y="5914"/>
                    <a:pt x="7516" y="6184"/>
                  </a:cubicBezTo>
                  <a:cubicBezTo>
                    <a:pt x="6557" y="6726"/>
                    <a:pt x="5552" y="7211"/>
                    <a:pt x="4559" y="7719"/>
                  </a:cubicBezTo>
                  <a:cubicBezTo>
                    <a:pt x="5586" y="7290"/>
                    <a:pt x="6613" y="6850"/>
                    <a:pt x="7606" y="6365"/>
                  </a:cubicBezTo>
                  <a:cubicBezTo>
                    <a:pt x="8114" y="6117"/>
                    <a:pt x="8588" y="5835"/>
                    <a:pt x="9062" y="5519"/>
                  </a:cubicBezTo>
                  <a:cubicBezTo>
                    <a:pt x="9299" y="5361"/>
                    <a:pt x="9524" y="5169"/>
                    <a:pt x="9716" y="4955"/>
                  </a:cubicBezTo>
                  <a:cubicBezTo>
                    <a:pt x="9829" y="4830"/>
                    <a:pt x="9908" y="4672"/>
                    <a:pt x="9931" y="4503"/>
                  </a:cubicBezTo>
                  <a:cubicBezTo>
                    <a:pt x="9931" y="4413"/>
                    <a:pt x="9919" y="4323"/>
                    <a:pt x="9885" y="4244"/>
                  </a:cubicBezTo>
                  <a:lnTo>
                    <a:pt x="9806" y="4040"/>
                  </a:lnTo>
                  <a:cubicBezTo>
                    <a:pt x="9761" y="3905"/>
                    <a:pt x="9705" y="3781"/>
                    <a:pt x="9637" y="3657"/>
                  </a:cubicBezTo>
                  <a:cubicBezTo>
                    <a:pt x="9570" y="3533"/>
                    <a:pt x="9502" y="3386"/>
                    <a:pt x="9423" y="3273"/>
                  </a:cubicBezTo>
                  <a:cubicBezTo>
                    <a:pt x="9276" y="3025"/>
                    <a:pt x="9107" y="2799"/>
                    <a:pt x="8926" y="2585"/>
                  </a:cubicBezTo>
                  <a:cubicBezTo>
                    <a:pt x="8554" y="2145"/>
                    <a:pt x="8136" y="1750"/>
                    <a:pt x="7674" y="1423"/>
                  </a:cubicBezTo>
                  <a:cubicBezTo>
                    <a:pt x="7211" y="1095"/>
                    <a:pt x="6715" y="813"/>
                    <a:pt x="6196" y="599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12" y="181"/>
                    <a:pt x="4841" y="125"/>
                    <a:pt x="4548" y="80"/>
                  </a:cubicBezTo>
                  <a:cubicBezTo>
                    <a:pt x="4322" y="33"/>
                    <a:pt x="4089" y="9"/>
                    <a:pt x="3847" y="9"/>
                  </a:cubicBezTo>
                  <a:cubicBezTo>
                    <a:pt x="3799" y="9"/>
                    <a:pt x="3751" y="10"/>
                    <a:pt x="3702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"/>
            <p:cNvSpPr/>
            <p:nvPr/>
          </p:nvSpPr>
          <p:spPr>
            <a:xfrm>
              <a:off x="8792299" y="3244508"/>
              <a:ext cx="359056" cy="277340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3" y="3735"/>
                  </a:cubicBezTo>
                  <a:cubicBezTo>
                    <a:pt x="1" y="4807"/>
                    <a:pt x="644" y="5992"/>
                    <a:pt x="1287" y="6804"/>
                  </a:cubicBezTo>
                  <a:cubicBezTo>
                    <a:pt x="1693" y="7290"/>
                    <a:pt x="2201" y="7741"/>
                    <a:pt x="2822" y="7955"/>
                  </a:cubicBezTo>
                  <a:cubicBezTo>
                    <a:pt x="3099" y="8039"/>
                    <a:pt x="3391" y="8081"/>
                    <a:pt x="3683" y="8081"/>
                  </a:cubicBezTo>
                  <a:cubicBezTo>
                    <a:pt x="3986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52" y="7165"/>
                  </a:cubicBezTo>
                  <a:cubicBezTo>
                    <a:pt x="7426" y="6364"/>
                    <a:pt x="8588" y="5405"/>
                    <a:pt x="9389" y="4220"/>
                  </a:cubicBezTo>
                  <a:cubicBezTo>
                    <a:pt x="10269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"/>
            <p:cNvSpPr/>
            <p:nvPr/>
          </p:nvSpPr>
          <p:spPr>
            <a:xfrm>
              <a:off x="8789587" y="3237438"/>
              <a:ext cx="353633" cy="284273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30" y="1"/>
                  </a:moveTo>
                  <a:cubicBezTo>
                    <a:pt x="3993" y="1"/>
                    <a:pt x="3168" y="138"/>
                    <a:pt x="2382" y="432"/>
                  </a:cubicBezTo>
                  <a:cubicBezTo>
                    <a:pt x="1953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396" y="2124"/>
                  </a:cubicBezTo>
                  <a:cubicBezTo>
                    <a:pt x="215" y="2497"/>
                    <a:pt x="102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" y="4122"/>
                    <a:pt x="23" y="4313"/>
                    <a:pt x="57" y="4505"/>
                  </a:cubicBezTo>
                  <a:cubicBezTo>
                    <a:pt x="215" y="5216"/>
                    <a:pt x="509" y="5882"/>
                    <a:pt x="937" y="6469"/>
                  </a:cubicBezTo>
                  <a:cubicBezTo>
                    <a:pt x="1276" y="6977"/>
                    <a:pt x="1693" y="7417"/>
                    <a:pt x="2167" y="7778"/>
                  </a:cubicBezTo>
                  <a:cubicBezTo>
                    <a:pt x="2551" y="8060"/>
                    <a:pt x="2991" y="8229"/>
                    <a:pt x="3454" y="8274"/>
                  </a:cubicBezTo>
                  <a:cubicBezTo>
                    <a:pt x="3538" y="8280"/>
                    <a:pt x="3626" y="8283"/>
                    <a:pt x="3713" y="8283"/>
                  </a:cubicBezTo>
                  <a:cubicBezTo>
                    <a:pt x="3801" y="8283"/>
                    <a:pt x="3888" y="8280"/>
                    <a:pt x="3973" y="8274"/>
                  </a:cubicBezTo>
                  <a:cubicBezTo>
                    <a:pt x="4097" y="8263"/>
                    <a:pt x="4221" y="8252"/>
                    <a:pt x="4345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2" y="8229"/>
                    <a:pt x="4108" y="8252"/>
                    <a:pt x="3973" y="8252"/>
                  </a:cubicBezTo>
                  <a:cubicBezTo>
                    <a:pt x="3894" y="8263"/>
                    <a:pt x="3809" y="8269"/>
                    <a:pt x="3723" y="8269"/>
                  </a:cubicBezTo>
                  <a:cubicBezTo>
                    <a:pt x="3637" y="8269"/>
                    <a:pt x="3550" y="8263"/>
                    <a:pt x="3465" y="8252"/>
                  </a:cubicBezTo>
                  <a:cubicBezTo>
                    <a:pt x="3002" y="8207"/>
                    <a:pt x="2562" y="8026"/>
                    <a:pt x="2201" y="7744"/>
                  </a:cubicBezTo>
                  <a:cubicBezTo>
                    <a:pt x="1727" y="7383"/>
                    <a:pt x="1321" y="6931"/>
                    <a:pt x="1016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15" y="4302"/>
                    <a:pt x="204" y="4110"/>
                    <a:pt x="215" y="3919"/>
                  </a:cubicBezTo>
                  <a:cubicBezTo>
                    <a:pt x="238" y="3738"/>
                    <a:pt x="238" y="3546"/>
                    <a:pt x="283" y="3354"/>
                  </a:cubicBezTo>
                  <a:cubicBezTo>
                    <a:pt x="351" y="2971"/>
                    <a:pt x="475" y="2598"/>
                    <a:pt x="655" y="2260"/>
                  </a:cubicBezTo>
                  <a:cubicBezTo>
                    <a:pt x="1084" y="1560"/>
                    <a:pt x="1739" y="1030"/>
                    <a:pt x="2506" y="782"/>
                  </a:cubicBezTo>
                  <a:cubicBezTo>
                    <a:pt x="3210" y="537"/>
                    <a:pt x="3939" y="411"/>
                    <a:pt x="4671" y="411"/>
                  </a:cubicBezTo>
                  <a:cubicBezTo>
                    <a:pt x="4784" y="411"/>
                    <a:pt x="4898" y="414"/>
                    <a:pt x="5011" y="420"/>
                  </a:cubicBezTo>
                  <a:cubicBezTo>
                    <a:pt x="5869" y="466"/>
                    <a:pt x="6738" y="578"/>
                    <a:pt x="7505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3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1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72" y="5747"/>
                  </a:cubicBezTo>
                  <a:cubicBezTo>
                    <a:pt x="8058" y="5972"/>
                    <a:pt x="7832" y="6187"/>
                    <a:pt x="7584" y="6378"/>
                  </a:cubicBezTo>
                  <a:cubicBezTo>
                    <a:pt x="7369" y="6570"/>
                    <a:pt x="7155" y="6751"/>
                    <a:pt x="6918" y="6920"/>
                  </a:cubicBezTo>
                  <a:cubicBezTo>
                    <a:pt x="6704" y="7078"/>
                    <a:pt x="6501" y="7213"/>
                    <a:pt x="6320" y="7360"/>
                  </a:cubicBezTo>
                  <a:cubicBezTo>
                    <a:pt x="6139" y="7473"/>
                    <a:pt x="5959" y="7586"/>
                    <a:pt x="5767" y="7687"/>
                  </a:cubicBezTo>
                  <a:cubicBezTo>
                    <a:pt x="5620" y="7778"/>
                    <a:pt x="5462" y="7845"/>
                    <a:pt x="5304" y="7913"/>
                  </a:cubicBezTo>
                  <a:cubicBezTo>
                    <a:pt x="5192" y="7970"/>
                    <a:pt x="5079" y="8015"/>
                    <a:pt x="4955" y="8049"/>
                  </a:cubicBezTo>
                  <a:lnTo>
                    <a:pt x="4661" y="8150"/>
                  </a:lnTo>
                  <a:lnTo>
                    <a:pt x="4966" y="8060"/>
                  </a:lnTo>
                  <a:cubicBezTo>
                    <a:pt x="5090" y="8015"/>
                    <a:pt x="5203" y="7981"/>
                    <a:pt x="5316" y="7924"/>
                  </a:cubicBezTo>
                  <a:cubicBezTo>
                    <a:pt x="5485" y="7857"/>
                    <a:pt x="5632" y="7789"/>
                    <a:pt x="5790" y="7710"/>
                  </a:cubicBezTo>
                  <a:cubicBezTo>
                    <a:pt x="5959" y="7631"/>
                    <a:pt x="6139" y="7507"/>
                    <a:pt x="6343" y="7383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14" y="6029"/>
                    <a:pt x="8340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76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70" y="1571"/>
                    <a:pt x="9220" y="1323"/>
                    <a:pt x="8825" y="1131"/>
                  </a:cubicBezTo>
                  <a:lnTo>
                    <a:pt x="8261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22" y="3"/>
                  </a:cubicBezTo>
                  <a:cubicBezTo>
                    <a:pt x="4958" y="1"/>
                    <a:pt x="4894" y="1"/>
                    <a:pt x="483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"/>
            <p:cNvSpPr/>
            <p:nvPr/>
          </p:nvSpPr>
          <p:spPr>
            <a:xfrm>
              <a:off x="8950308" y="3320801"/>
              <a:ext cx="276928" cy="332183"/>
            </a:xfrm>
            <a:custGeom>
              <a:avLst/>
              <a:gdLst/>
              <a:ahLst/>
              <a:cxnLst/>
              <a:rect l="l" t="t" r="r" b="b"/>
              <a:pathLst>
                <a:path w="8069" h="9679" extrusionOk="0">
                  <a:moveTo>
                    <a:pt x="5632" y="0"/>
                  </a:moveTo>
                  <a:cubicBezTo>
                    <a:pt x="4041" y="1038"/>
                    <a:pt x="2427" y="2268"/>
                    <a:pt x="1231" y="3667"/>
                  </a:cubicBezTo>
                  <a:cubicBezTo>
                    <a:pt x="599" y="4390"/>
                    <a:pt x="136" y="4965"/>
                    <a:pt x="35" y="5947"/>
                  </a:cubicBezTo>
                  <a:cubicBezTo>
                    <a:pt x="1" y="6195"/>
                    <a:pt x="272" y="6996"/>
                    <a:pt x="351" y="7256"/>
                  </a:cubicBezTo>
                  <a:cubicBezTo>
                    <a:pt x="621" y="8091"/>
                    <a:pt x="1377" y="8892"/>
                    <a:pt x="2066" y="9242"/>
                  </a:cubicBezTo>
                  <a:cubicBezTo>
                    <a:pt x="2669" y="9533"/>
                    <a:pt x="3356" y="9678"/>
                    <a:pt x="4041" y="9678"/>
                  </a:cubicBezTo>
                  <a:cubicBezTo>
                    <a:pt x="5881" y="9678"/>
                    <a:pt x="7714" y="8630"/>
                    <a:pt x="7911" y="6534"/>
                  </a:cubicBezTo>
                  <a:cubicBezTo>
                    <a:pt x="8069" y="4593"/>
                    <a:pt x="7742" y="2663"/>
                    <a:pt x="5632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"/>
            <p:cNvSpPr/>
            <p:nvPr/>
          </p:nvSpPr>
          <p:spPr>
            <a:xfrm>
              <a:off x="8951097" y="3313045"/>
              <a:ext cx="278850" cy="342514"/>
            </a:xfrm>
            <a:custGeom>
              <a:avLst/>
              <a:gdLst/>
              <a:ahLst/>
              <a:cxnLst/>
              <a:rect l="l" t="t" r="r" b="b"/>
              <a:pathLst>
                <a:path w="8125" h="9980" extrusionOk="0">
                  <a:moveTo>
                    <a:pt x="5642" y="0"/>
                  </a:moveTo>
                  <a:lnTo>
                    <a:pt x="5518" y="79"/>
                  </a:lnTo>
                  <a:cubicBezTo>
                    <a:pt x="4841" y="542"/>
                    <a:pt x="4187" y="1027"/>
                    <a:pt x="3555" y="1546"/>
                  </a:cubicBezTo>
                  <a:cubicBezTo>
                    <a:pt x="3239" y="1795"/>
                    <a:pt x="2923" y="2065"/>
                    <a:pt x="2630" y="2336"/>
                  </a:cubicBezTo>
                  <a:cubicBezTo>
                    <a:pt x="2336" y="2618"/>
                    <a:pt x="2043" y="2900"/>
                    <a:pt x="1761" y="3205"/>
                  </a:cubicBezTo>
                  <a:cubicBezTo>
                    <a:pt x="1614" y="3340"/>
                    <a:pt x="1490" y="3498"/>
                    <a:pt x="1354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3" y="5315"/>
                    <a:pt x="125" y="5507"/>
                    <a:pt x="79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79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18"/>
                    <a:pt x="23" y="6116"/>
                    <a:pt x="46" y="6015"/>
                  </a:cubicBezTo>
                  <a:cubicBezTo>
                    <a:pt x="57" y="5913"/>
                    <a:pt x="79" y="5812"/>
                    <a:pt x="113" y="5721"/>
                  </a:cubicBezTo>
                  <a:cubicBezTo>
                    <a:pt x="158" y="5518"/>
                    <a:pt x="226" y="5338"/>
                    <a:pt x="316" y="5157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17"/>
                    <a:pt x="1287" y="3871"/>
                    <a:pt x="1422" y="3724"/>
                  </a:cubicBezTo>
                  <a:cubicBezTo>
                    <a:pt x="1569" y="3577"/>
                    <a:pt x="1704" y="3419"/>
                    <a:pt x="1851" y="3284"/>
                  </a:cubicBezTo>
                  <a:cubicBezTo>
                    <a:pt x="2133" y="3002"/>
                    <a:pt x="2426" y="2731"/>
                    <a:pt x="2742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303" y="1273"/>
                    <a:pt x="4926" y="848"/>
                    <a:pt x="5558" y="444"/>
                  </a:cubicBezTo>
                  <a:lnTo>
                    <a:pt x="5558" y="444"/>
                  </a:lnTo>
                  <a:cubicBezTo>
                    <a:pt x="5742" y="696"/>
                    <a:pt x="5918" y="942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24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7" y="6850"/>
                    <a:pt x="7640" y="7188"/>
                  </a:cubicBezTo>
                  <a:cubicBezTo>
                    <a:pt x="7572" y="7527"/>
                    <a:pt x="7448" y="7854"/>
                    <a:pt x="7279" y="8147"/>
                  </a:cubicBezTo>
                  <a:cubicBezTo>
                    <a:pt x="6906" y="8746"/>
                    <a:pt x="6365" y="9219"/>
                    <a:pt x="5721" y="9479"/>
                  </a:cubicBezTo>
                  <a:cubicBezTo>
                    <a:pt x="5127" y="9731"/>
                    <a:pt x="4497" y="9857"/>
                    <a:pt x="3862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73" y="9829"/>
                    <a:pt x="2923" y="9761"/>
                    <a:pt x="2584" y="9660"/>
                  </a:cubicBezTo>
                  <a:cubicBezTo>
                    <a:pt x="2235" y="9558"/>
                    <a:pt x="1907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0" y="7832"/>
                    <a:pt x="610" y="8159"/>
                    <a:pt x="835" y="8441"/>
                  </a:cubicBezTo>
                  <a:cubicBezTo>
                    <a:pt x="1050" y="8734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23" y="9953"/>
                  </a:cubicBezTo>
                  <a:cubicBezTo>
                    <a:pt x="3785" y="9970"/>
                    <a:pt x="3949" y="9979"/>
                    <a:pt x="4112" y="9979"/>
                  </a:cubicBezTo>
                  <a:cubicBezTo>
                    <a:pt x="4684" y="9979"/>
                    <a:pt x="5254" y="9873"/>
                    <a:pt x="5789" y="9671"/>
                  </a:cubicBezTo>
                  <a:cubicBezTo>
                    <a:pt x="6500" y="9411"/>
                    <a:pt x="7109" y="8937"/>
                    <a:pt x="7527" y="8305"/>
                  </a:cubicBezTo>
                  <a:cubicBezTo>
                    <a:pt x="7741" y="7990"/>
                    <a:pt x="7888" y="7640"/>
                    <a:pt x="7978" y="7267"/>
                  </a:cubicBezTo>
                  <a:cubicBezTo>
                    <a:pt x="8057" y="6906"/>
                    <a:pt x="8091" y="6534"/>
                    <a:pt x="8102" y="6161"/>
                  </a:cubicBezTo>
                  <a:cubicBezTo>
                    <a:pt x="8125" y="5417"/>
                    <a:pt x="8046" y="4672"/>
                    <a:pt x="7865" y="3961"/>
                  </a:cubicBezTo>
                  <a:cubicBezTo>
                    <a:pt x="7764" y="3600"/>
                    <a:pt x="7640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33" y="124"/>
                  </a:cubicBezTo>
                  <a:lnTo>
                    <a:pt x="5642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"/>
            <p:cNvSpPr/>
            <p:nvPr/>
          </p:nvSpPr>
          <p:spPr>
            <a:xfrm>
              <a:off x="9149776" y="3250308"/>
              <a:ext cx="37203" cy="63938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3" y="0"/>
                  </a:moveTo>
                  <a:cubicBezTo>
                    <a:pt x="993" y="79"/>
                    <a:pt x="903" y="170"/>
                    <a:pt x="835" y="260"/>
                  </a:cubicBezTo>
                  <a:cubicBezTo>
                    <a:pt x="768" y="339"/>
                    <a:pt x="700" y="429"/>
                    <a:pt x="621" y="531"/>
                  </a:cubicBezTo>
                  <a:cubicBezTo>
                    <a:pt x="531" y="621"/>
                    <a:pt x="463" y="722"/>
                    <a:pt x="384" y="824"/>
                  </a:cubicBezTo>
                  <a:cubicBezTo>
                    <a:pt x="248" y="1038"/>
                    <a:pt x="136" y="1264"/>
                    <a:pt x="68" y="1512"/>
                  </a:cubicBezTo>
                  <a:cubicBezTo>
                    <a:pt x="23" y="1625"/>
                    <a:pt x="11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3" y="113"/>
                    <a:pt x="10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"/>
            <p:cNvSpPr/>
            <p:nvPr/>
          </p:nvSpPr>
          <p:spPr>
            <a:xfrm>
              <a:off x="9159454" y="3273165"/>
              <a:ext cx="41836" cy="37580"/>
            </a:xfrm>
            <a:custGeom>
              <a:avLst/>
              <a:gdLst/>
              <a:ahLst/>
              <a:cxnLst/>
              <a:rect l="l" t="t" r="r" b="b"/>
              <a:pathLst>
                <a:path w="1219" h="1095" extrusionOk="0">
                  <a:moveTo>
                    <a:pt x="1219" y="0"/>
                  </a:moveTo>
                  <a:lnTo>
                    <a:pt x="1219" y="0"/>
                  </a:lnTo>
                  <a:cubicBezTo>
                    <a:pt x="1129" y="23"/>
                    <a:pt x="1038" y="56"/>
                    <a:pt x="948" y="102"/>
                  </a:cubicBezTo>
                  <a:cubicBezTo>
                    <a:pt x="880" y="147"/>
                    <a:pt x="801" y="192"/>
                    <a:pt x="722" y="237"/>
                  </a:cubicBezTo>
                  <a:cubicBezTo>
                    <a:pt x="643" y="282"/>
                    <a:pt x="564" y="339"/>
                    <a:pt x="486" y="406"/>
                  </a:cubicBezTo>
                  <a:cubicBezTo>
                    <a:pt x="339" y="519"/>
                    <a:pt x="203" y="666"/>
                    <a:pt x="102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60" y="1016"/>
                  </a:cubicBezTo>
                  <a:cubicBezTo>
                    <a:pt x="440" y="937"/>
                    <a:pt x="598" y="835"/>
                    <a:pt x="745" y="722"/>
                  </a:cubicBezTo>
                  <a:cubicBezTo>
                    <a:pt x="903" y="598"/>
                    <a:pt x="1027" y="440"/>
                    <a:pt x="1129" y="271"/>
                  </a:cubicBezTo>
                  <a:cubicBezTo>
                    <a:pt x="1163" y="181"/>
                    <a:pt x="1196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"/>
            <p:cNvSpPr/>
            <p:nvPr/>
          </p:nvSpPr>
          <p:spPr>
            <a:xfrm>
              <a:off x="9160209" y="3296228"/>
              <a:ext cx="52338" cy="21587"/>
            </a:xfrm>
            <a:custGeom>
              <a:avLst/>
              <a:gdLst/>
              <a:ahLst/>
              <a:cxnLst/>
              <a:rect l="l" t="t" r="r" b="b"/>
              <a:pathLst>
                <a:path w="1525" h="629" extrusionOk="0">
                  <a:moveTo>
                    <a:pt x="1437" y="0"/>
                  </a:moveTo>
                  <a:cubicBezTo>
                    <a:pt x="1369" y="0"/>
                    <a:pt x="1303" y="8"/>
                    <a:pt x="1231" y="16"/>
                  </a:cubicBezTo>
                  <a:lnTo>
                    <a:pt x="971" y="62"/>
                  </a:lnTo>
                  <a:cubicBezTo>
                    <a:pt x="881" y="84"/>
                    <a:pt x="791" y="107"/>
                    <a:pt x="700" y="141"/>
                  </a:cubicBezTo>
                  <a:cubicBezTo>
                    <a:pt x="531" y="208"/>
                    <a:pt x="362" y="299"/>
                    <a:pt x="215" y="400"/>
                  </a:cubicBezTo>
                  <a:cubicBezTo>
                    <a:pt x="136" y="456"/>
                    <a:pt x="69" y="524"/>
                    <a:pt x="1" y="592"/>
                  </a:cubicBezTo>
                  <a:cubicBezTo>
                    <a:pt x="84" y="610"/>
                    <a:pt x="159" y="629"/>
                    <a:pt x="233" y="629"/>
                  </a:cubicBezTo>
                  <a:cubicBezTo>
                    <a:pt x="250" y="629"/>
                    <a:pt x="266" y="628"/>
                    <a:pt x="283" y="626"/>
                  </a:cubicBezTo>
                  <a:cubicBezTo>
                    <a:pt x="307" y="627"/>
                    <a:pt x="332" y="628"/>
                    <a:pt x="356" y="628"/>
                  </a:cubicBezTo>
                  <a:cubicBezTo>
                    <a:pt x="523" y="628"/>
                    <a:pt x="690" y="595"/>
                    <a:pt x="847" y="535"/>
                  </a:cubicBezTo>
                  <a:cubicBezTo>
                    <a:pt x="1039" y="468"/>
                    <a:pt x="1208" y="366"/>
                    <a:pt x="1344" y="220"/>
                  </a:cubicBezTo>
                  <a:cubicBezTo>
                    <a:pt x="1411" y="163"/>
                    <a:pt x="1468" y="84"/>
                    <a:pt x="1524" y="5"/>
                  </a:cubicBezTo>
                  <a:cubicBezTo>
                    <a:pt x="1494" y="2"/>
                    <a:pt x="1466" y="0"/>
                    <a:pt x="143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"/>
            <p:cNvSpPr/>
            <p:nvPr/>
          </p:nvSpPr>
          <p:spPr>
            <a:xfrm>
              <a:off x="9155198" y="3328523"/>
              <a:ext cx="85217" cy="6510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cubicBezTo>
                    <a:pt x="113" y="136"/>
                    <a:pt x="248" y="260"/>
                    <a:pt x="384" y="362"/>
                  </a:cubicBezTo>
                  <a:cubicBezTo>
                    <a:pt x="531" y="463"/>
                    <a:pt x="666" y="554"/>
                    <a:pt x="824" y="644"/>
                  </a:cubicBezTo>
                  <a:lnTo>
                    <a:pt x="1061" y="791"/>
                  </a:lnTo>
                  <a:cubicBezTo>
                    <a:pt x="1140" y="824"/>
                    <a:pt x="1230" y="870"/>
                    <a:pt x="1309" y="926"/>
                  </a:cubicBezTo>
                  <a:cubicBezTo>
                    <a:pt x="1467" y="1016"/>
                    <a:pt x="1614" y="1118"/>
                    <a:pt x="1760" y="1231"/>
                  </a:cubicBezTo>
                  <a:cubicBezTo>
                    <a:pt x="1828" y="1276"/>
                    <a:pt x="1896" y="1332"/>
                    <a:pt x="1952" y="1389"/>
                  </a:cubicBezTo>
                  <a:cubicBezTo>
                    <a:pt x="2020" y="1445"/>
                    <a:pt x="2076" y="1501"/>
                    <a:pt x="2133" y="1535"/>
                  </a:cubicBezTo>
                  <a:cubicBezTo>
                    <a:pt x="2178" y="1580"/>
                    <a:pt x="2223" y="1626"/>
                    <a:pt x="2268" y="1682"/>
                  </a:cubicBezTo>
                  <a:lnTo>
                    <a:pt x="2381" y="1795"/>
                  </a:lnTo>
                  <a:cubicBezTo>
                    <a:pt x="2438" y="1863"/>
                    <a:pt x="2483" y="1896"/>
                    <a:pt x="2483" y="1896"/>
                  </a:cubicBezTo>
                  <a:cubicBezTo>
                    <a:pt x="2483" y="1896"/>
                    <a:pt x="2471" y="1840"/>
                    <a:pt x="2449" y="1750"/>
                  </a:cubicBezTo>
                  <a:cubicBezTo>
                    <a:pt x="2438" y="1716"/>
                    <a:pt x="2426" y="1659"/>
                    <a:pt x="2404" y="1592"/>
                  </a:cubicBezTo>
                  <a:cubicBezTo>
                    <a:pt x="2392" y="1524"/>
                    <a:pt x="2359" y="1456"/>
                    <a:pt x="2325" y="1400"/>
                  </a:cubicBezTo>
                  <a:cubicBezTo>
                    <a:pt x="2280" y="1332"/>
                    <a:pt x="2234" y="1253"/>
                    <a:pt x="2189" y="1174"/>
                  </a:cubicBezTo>
                  <a:cubicBezTo>
                    <a:pt x="2133" y="1095"/>
                    <a:pt x="2076" y="1016"/>
                    <a:pt x="1997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03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"/>
            <p:cNvSpPr/>
            <p:nvPr/>
          </p:nvSpPr>
          <p:spPr>
            <a:xfrm>
              <a:off x="9190445" y="3359137"/>
              <a:ext cx="30613" cy="56182"/>
            </a:xfrm>
            <a:custGeom>
              <a:avLst/>
              <a:gdLst/>
              <a:ahLst/>
              <a:cxnLst/>
              <a:rect l="l" t="t" r="r" b="b"/>
              <a:pathLst>
                <a:path w="892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68" y="305"/>
                  </a:cubicBezTo>
                  <a:cubicBezTo>
                    <a:pt x="102" y="395"/>
                    <a:pt x="135" y="485"/>
                    <a:pt x="169" y="587"/>
                  </a:cubicBezTo>
                  <a:cubicBezTo>
                    <a:pt x="203" y="688"/>
                    <a:pt x="260" y="779"/>
                    <a:pt x="305" y="880"/>
                  </a:cubicBezTo>
                  <a:cubicBezTo>
                    <a:pt x="395" y="1072"/>
                    <a:pt x="519" y="1253"/>
                    <a:pt x="655" y="1422"/>
                  </a:cubicBezTo>
                  <a:cubicBezTo>
                    <a:pt x="711" y="1501"/>
                    <a:pt x="790" y="1580"/>
                    <a:pt x="869" y="1636"/>
                  </a:cubicBezTo>
                  <a:cubicBezTo>
                    <a:pt x="891" y="1535"/>
                    <a:pt x="891" y="1433"/>
                    <a:pt x="869" y="1320"/>
                  </a:cubicBezTo>
                  <a:cubicBezTo>
                    <a:pt x="846" y="1106"/>
                    <a:pt x="779" y="892"/>
                    <a:pt x="677" y="700"/>
                  </a:cubicBezTo>
                  <a:cubicBezTo>
                    <a:pt x="621" y="587"/>
                    <a:pt x="553" y="485"/>
                    <a:pt x="474" y="384"/>
                  </a:cubicBezTo>
                  <a:cubicBezTo>
                    <a:pt x="418" y="305"/>
                    <a:pt x="350" y="226"/>
                    <a:pt x="260" y="158"/>
                  </a:cubicBezTo>
                  <a:cubicBezTo>
                    <a:pt x="181" y="90"/>
                    <a:pt x="90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"/>
            <p:cNvSpPr/>
            <p:nvPr/>
          </p:nvSpPr>
          <p:spPr>
            <a:xfrm>
              <a:off x="9102517" y="3327356"/>
              <a:ext cx="41870" cy="107319"/>
            </a:xfrm>
            <a:custGeom>
              <a:avLst/>
              <a:gdLst/>
              <a:ahLst/>
              <a:cxnLst/>
              <a:rect l="l" t="t" r="r" b="b"/>
              <a:pathLst>
                <a:path w="1220" h="3127" extrusionOk="0">
                  <a:moveTo>
                    <a:pt x="1151" y="1"/>
                  </a:moveTo>
                  <a:cubicBezTo>
                    <a:pt x="1151" y="1"/>
                    <a:pt x="1129" y="46"/>
                    <a:pt x="1106" y="148"/>
                  </a:cubicBezTo>
                  <a:cubicBezTo>
                    <a:pt x="1095" y="193"/>
                    <a:pt x="1095" y="260"/>
                    <a:pt x="1061" y="306"/>
                  </a:cubicBezTo>
                  <a:cubicBezTo>
                    <a:pt x="1039" y="362"/>
                    <a:pt x="1005" y="430"/>
                    <a:pt x="982" y="497"/>
                  </a:cubicBezTo>
                  <a:cubicBezTo>
                    <a:pt x="937" y="633"/>
                    <a:pt x="847" y="802"/>
                    <a:pt x="779" y="971"/>
                  </a:cubicBezTo>
                  <a:cubicBezTo>
                    <a:pt x="734" y="1062"/>
                    <a:pt x="689" y="1152"/>
                    <a:pt x="644" y="1242"/>
                  </a:cubicBezTo>
                  <a:cubicBezTo>
                    <a:pt x="610" y="1332"/>
                    <a:pt x="576" y="1434"/>
                    <a:pt x="520" y="1524"/>
                  </a:cubicBezTo>
                  <a:cubicBezTo>
                    <a:pt x="373" y="1874"/>
                    <a:pt x="237" y="2235"/>
                    <a:pt x="113" y="2607"/>
                  </a:cubicBezTo>
                  <a:cubicBezTo>
                    <a:pt x="68" y="2777"/>
                    <a:pt x="23" y="2957"/>
                    <a:pt x="1" y="3127"/>
                  </a:cubicBezTo>
                  <a:cubicBezTo>
                    <a:pt x="113" y="3002"/>
                    <a:pt x="226" y="2856"/>
                    <a:pt x="328" y="2709"/>
                  </a:cubicBezTo>
                  <a:cubicBezTo>
                    <a:pt x="441" y="2562"/>
                    <a:pt x="531" y="2404"/>
                    <a:pt x="621" y="2246"/>
                  </a:cubicBezTo>
                  <a:cubicBezTo>
                    <a:pt x="836" y="1885"/>
                    <a:pt x="1005" y="1502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08" y="249"/>
                    <a:pt x="1197" y="193"/>
                    <a:pt x="1185" y="136"/>
                  </a:cubicBezTo>
                  <a:cubicBezTo>
                    <a:pt x="1163" y="46"/>
                    <a:pt x="1151" y="1"/>
                    <a:pt x="11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"/>
            <p:cNvSpPr/>
            <p:nvPr/>
          </p:nvSpPr>
          <p:spPr>
            <a:xfrm>
              <a:off x="9136974" y="3349458"/>
              <a:ext cx="16302" cy="42625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17" y="0"/>
                  </a:moveTo>
                  <a:cubicBezTo>
                    <a:pt x="260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7" y="1117"/>
                    <a:pt x="181" y="1185"/>
                    <a:pt x="226" y="1241"/>
                  </a:cubicBezTo>
                  <a:cubicBezTo>
                    <a:pt x="283" y="1185"/>
                    <a:pt x="317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52" y="350"/>
                    <a:pt x="418" y="214"/>
                  </a:cubicBezTo>
                  <a:cubicBezTo>
                    <a:pt x="396" y="135"/>
                    <a:pt x="362" y="68"/>
                    <a:pt x="31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"/>
            <p:cNvSpPr/>
            <p:nvPr/>
          </p:nvSpPr>
          <p:spPr>
            <a:xfrm>
              <a:off x="9142019" y="3539591"/>
              <a:ext cx="44959" cy="82917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53" y="46"/>
                    <a:pt x="1208" y="113"/>
                  </a:cubicBezTo>
                  <a:cubicBezTo>
                    <a:pt x="1174" y="181"/>
                    <a:pt x="1129" y="283"/>
                    <a:pt x="1061" y="396"/>
                  </a:cubicBezTo>
                  <a:cubicBezTo>
                    <a:pt x="948" y="621"/>
                    <a:pt x="790" y="915"/>
                    <a:pt x="644" y="1208"/>
                  </a:cubicBezTo>
                  <a:cubicBezTo>
                    <a:pt x="565" y="1366"/>
                    <a:pt x="474" y="1501"/>
                    <a:pt x="418" y="1648"/>
                  </a:cubicBezTo>
                  <a:cubicBezTo>
                    <a:pt x="350" y="1783"/>
                    <a:pt x="260" y="1908"/>
                    <a:pt x="215" y="2020"/>
                  </a:cubicBezTo>
                  <a:cubicBezTo>
                    <a:pt x="158" y="2145"/>
                    <a:pt x="91" y="2224"/>
                    <a:pt x="57" y="2303"/>
                  </a:cubicBezTo>
                  <a:cubicBezTo>
                    <a:pt x="34" y="2336"/>
                    <a:pt x="12" y="2370"/>
                    <a:pt x="0" y="2415"/>
                  </a:cubicBezTo>
                  <a:cubicBezTo>
                    <a:pt x="0" y="2415"/>
                    <a:pt x="34" y="2393"/>
                    <a:pt x="113" y="2359"/>
                  </a:cubicBezTo>
                  <a:cubicBezTo>
                    <a:pt x="215" y="2314"/>
                    <a:pt x="305" y="2257"/>
                    <a:pt x="395" y="2178"/>
                  </a:cubicBezTo>
                  <a:cubicBezTo>
                    <a:pt x="520" y="2088"/>
                    <a:pt x="621" y="1975"/>
                    <a:pt x="723" y="1851"/>
                  </a:cubicBezTo>
                  <a:cubicBezTo>
                    <a:pt x="779" y="1783"/>
                    <a:pt x="824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53" y="768"/>
                    <a:pt x="1287" y="610"/>
                    <a:pt x="1298" y="452"/>
                  </a:cubicBezTo>
                  <a:cubicBezTo>
                    <a:pt x="1309" y="350"/>
                    <a:pt x="1309" y="238"/>
                    <a:pt x="1298" y="125"/>
                  </a:cubicBezTo>
                  <a:cubicBezTo>
                    <a:pt x="1287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"/>
            <p:cNvSpPr/>
            <p:nvPr/>
          </p:nvSpPr>
          <p:spPr>
            <a:xfrm>
              <a:off x="9169510" y="3560115"/>
              <a:ext cx="24436" cy="56971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193" y="791"/>
                  </a:cubicBezTo>
                  <a:cubicBezTo>
                    <a:pt x="114" y="971"/>
                    <a:pt x="46" y="1163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73" y="1298"/>
                    <a:pt x="497" y="1106"/>
                    <a:pt x="599" y="915"/>
                  </a:cubicBezTo>
                  <a:cubicBezTo>
                    <a:pt x="633" y="813"/>
                    <a:pt x="655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"/>
            <p:cNvSpPr/>
            <p:nvPr/>
          </p:nvSpPr>
          <p:spPr>
            <a:xfrm>
              <a:off x="8810522" y="3294066"/>
              <a:ext cx="68949" cy="63526"/>
            </a:xfrm>
            <a:custGeom>
              <a:avLst/>
              <a:gdLst/>
              <a:ahLst/>
              <a:cxnLst/>
              <a:rect l="l" t="t" r="r" b="b"/>
              <a:pathLst>
                <a:path w="2009" h="1851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73" y="34"/>
                    <a:pt x="1727" y="79"/>
                    <a:pt x="1591" y="136"/>
                  </a:cubicBezTo>
                  <a:cubicBezTo>
                    <a:pt x="1445" y="192"/>
                    <a:pt x="1309" y="260"/>
                    <a:pt x="1185" y="350"/>
                  </a:cubicBezTo>
                  <a:cubicBezTo>
                    <a:pt x="1050" y="440"/>
                    <a:pt x="903" y="542"/>
                    <a:pt x="768" y="655"/>
                  </a:cubicBezTo>
                  <a:cubicBezTo>
                    <a:pt x="632" y="779"/>
                    <a:pt x="508" y="914"/>
                    <a:pt x="406" y="1050"/>
                  </a:cubicBezTo>
                  <a:cubicBezTo>
                    <a:pt x="350" y="1106"/>
                    <a:pt x="305" y="1174"/>
                    <a:pt x="260" y="1242"/>
                  </a:cubicBezTo>
                  <a:cubicBezTo>
                    <a:pt x="226" y="1309"/>
                    <a:pt x="192" y="1377"/>
                    <a:pt x="169" y="1433"/>
                  </a:cubicBezTo>
                  <a:cubicBezTo>
                    <a:pt x="102" y="1569"/>
                    <a:pt x="45" y="1704"/>
                    <a:pt x="0" y="1851"/>
                  </a:cubicBezTo>
                  <a:cubicBezTo>
                    <a:pt x="124" y="1761"/>
                    <a:pt x="248" y="1670"/>
                    <a:pt x="350" y="1558"/>
                  </a:cubicBezTo>
                  <a:cubicBezTo>
                    <a:pt x="406" y="1512"/>
                    <a:pt x="463" y="1467"/>
                    <a:pt x="508" y="1422"/>
                  </a:cubicBezTo>
                  <a:cubicBezTo>
                    <a:pt x="564" y="1366"/>
                    <a:pt x="621" y="1321"/>
                    <a:pt x="677" y="1276"/>
                  </a:cubicBezTo>
                  <a:cubicBezTo>
                    <a:pt x="801" y="1174"/>
                    <a:pt x="903" y="1061"/>
                    <a:pt x="1038" y="960"/>
                  </a:cubicBezTo>
                  <a:cubicBezTo>
                    <a:pt x="1162" y="847"/>
                    <a:pt x="1287" y="745"/>
                    <a:pt x="1399" y="632"/>
                  </a:cubicBezTo>
                  <a:cubicBezTo>
                    <a:pt x="1467" y="587"/>
                    <a:pt x="1512" y="519"/>
                    <a:pt x="1569" y="474"/>
                  </a:cubicBezTo>
                  <a:cubicBezTo>
                    <a:pt x="1625" y="429"/>
                    <a:pt x="1670" y="384"/>
                    <a:pt x="1715" y="328"/>
                  </a:cubicBezTo>
                  <a:cubicBezTo>
                    <a:pt x="1828" y="226"/>
                    <a:pt x="1930" y="125"/>
                    <a:pt x="20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"/>
            <p:cNvSpPr/>
            <p:nvPr/>
          </p:nvSpPr>
          <p:spPr>
            <a:xfrm>
              <a:off x="9051380" y="3292110"/>
              <a:ext cx="70528" cy="22514"/>
            </a:xfrm>
            <a:custGeom>
              <a:avLst/>
              <a:gdLst/>
              <a:ahLst/>
              <a:cxnLst/>
              <a:rect l="l" t="t" r="r" b="b"/>
              <a:pathLst>
                <a:path w="2055" h="656" extrusionOk="0">
                  <a:moveTo>
                    <a:pt x="729" y="1"/>
                  </a:moveTo>
                  <a:cubicBezTo>
                    <a:pt x="602" y="1"/>
                    <a:pt x="475" y="12"/>
                    <a:pt x="351" y="35"/>
                  </a:cubicBezTo>
                  <a:cubicBezTo>
                    <a:pt x="227" y="57"/>
                    <a:pt x="114" y="91"/>
                    <a:pt x="1" y="136"/>
                  </a:cubicBezTo>
                  <a:cubicBezTo>
                    <a:pt x="103" y="193"/>
                    <a:pt x="215" y="238"/>
                    <a:pt x="328" y="272"/>
                  </a:cubicBezTo>
                  <a:cubicBezTo>
                    <a:pt x="430" y="306"/>
                    <a:pt x="531" y="328"/>
                    <a:pt x="655" y="362"/>
                  </a:cubicBezTo>
                  <a:cubicBezTo>
                    <a:pt x="780" y="396"/>
                    <a:pt x="904" y="419"/>
                    <a:pt x="1028" y="441"/>
                  </a:cubicBezTo>
                  <a:cubicBezTo>
                    <a:pt x="1152" y="464"/>
                    <a:pt x="1265" y="497"/>
                    <a:pt x="1389" y="520"/>
                  </a:cubicBezTo>
                  <a:cubicBezTo>
                    <a:pt x="1513" y="531"/>
                    <a:pt x="1615" y="565"/>
                    <a:pt x="1705" y="588"/>
                  </a:cubicBezTo>
                  <a:cubicBezTo>
                    <a:pt x="1806" y="599"/>
                    <a:pt x="1885" y="622"/>
                    <a:pt x="1953" y="644"/>
                  </a:cubicBezTo>
                  <a:cubicBezTo>
                    <a:pt x="2010" y="655"/>
                    <a:pt x="2055" y="655"/>
                    <a:pt x="2055" y="655"/>
                  </a:cubicBezTo>
                  <a:cubicBezTo>
                    <a:pt x="2032" y="633"/>
                    <a:pt x="2021" y="599"/>
                    <a:pt x="1998" y="576"/>
                  </a:cubicBezTo>
                  <a:cubicBezTo>
                    <a:pt x="1953" y="497"/>
                    <a:pt x="1885" y="430"/>
                    <a:pt x="1829" y="373"/>
                  </a:cubicBezTo>
                  <a:cubicBezTo>
                    <a:pt x="1727" y="294"/>
                    <a:pt x="1626" y="227"/>
                    <a:pt x="1513" y="170"/>
                  </a:cubicBezTo>
                  <a:cubicBezTo>
                    <a:pt x="1378" y="114"/>
                    <a:pt x="1242" y="69"/>
                    <a:pt x="1107" y="35"/>
                  </a:cubicBezTo>
                  <a:cubicBezTo>
                    <a:pt x="983" y="12"/>
                    <a:pt x="856" y="1"/>
                    <a:pt x="7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"/>
            <p:cNvSpPr/>
            <p:nvPr/>
          </p:nvSpPr>
          <p:spPr>
            <a:xfrm>
              <a:off x="9063392" y="3318364"/>
              <a:ext cx="59682" cy="20661"/>
            </a:xfrm>
            <a:custGeom>
              <a:avLst/>
              <a:gdLst/>
              <a:ahLst/>
              <a:cxnLst/>
              <a:rect l="l" t="t" r="r" b="b"/>
              <a:pathLst>
                <a:path w="1739" h="602" extrusionOk="0">
                  <a:moveTo>
                    <a:pt x="1339" y="1"/>
                  </a:moveTo>
                  <a:cubicBezTo>
                    <a:pt x="1152" y="1"/>
                    <a:pt x="973" y="27"/>
                    <a:pt x="802" y="94"/>
                  </a:cubicBezTo>
                  <a:cubicBezTo>
                    <a:pt x="599" y="161"/>
                    <a:pt x="407" y="252"/>
                    <a:pt x="238" y="376"/>
                  </a:cubicBezTo>
                  <a:cubicBezTo>
                    <a:pt x="147" y="432"/>
                    <a:pt x="69" y="500"/>
                    <a:pt x="1" y="579"/>
                  </a:cubicBezTo>
                  <a:cubicBezTo>
                    <a:pt x="102" y="601"/>
                    <a:pt x="204" y="601"/>
                    <a:pt x="305" y="601"/>
                  </a:cubicBezTo>
                  <a:cubicBezTo>
                    <a:pt x="520" y="590"/>
                    <a:pt x="723" y="556"/>
                    <a:pt x="926" y="477"/>
                  </a:cubicBezTo>
                  <a:cubicBezTo>
                    <a:pt x="1028" y="443"/>
                    <a:pt x="1118" y="410"/>
                    <a:pt x="1219" y="364"/>
                  </a:cubicBezTo>
                  <a:cubicBezTo>
                    <a:pt x="1310" y="319"/>
                    <a:pt x="1389" y="274"/>
                    <a:pt x="1479" y="229"/>
                  </a:cubicBezTo>
                  <a:cubicBezTo>
                    <a:pt x="1569" y="184"/>
                    <a:pt x="1660" y="127"/>
                    <a:pt x="1739" y="60"/>
                  </a:cubicBezTo>
                  <a:cubicBezTo>
                    <a:pt x="1637" y="26"/>
                    <a:pt x="1547" y="15"/>
                    <a:pt x="1445" y="3"/>
                  </a:cubicBezTo>
                  <a:cubicBezTo>
                    <a:pt x="1409" y="2"/>
                    <a:pt x="1374" y="1"/>
                    <a:pt x="133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"/>
            <p:cNvSpPr/>
            <p:nvPr/>
          </p:nvSpPr>
          <p:spPr>
            <a:xfrm>
              <a:off x="9043281" y="3234418"/>
              <a:ext cx="93350" cy="65860"/>
            </a:xfrm>
            <a:custGeom>
              <a:avLst/>
              <a:gdLst/>
              <a:ahLst/>
              <a:cxnLst/>
              <a:rect l="l" t="t" r="r" b="b"/>
              <a:pathLst>
                <a:path w="2720" h="1919" extrusionOk="0">
                  <a:moveTo>
                    <a:pt x="0" y="1"/>
                  </a:moveTo>
                  <a:cubicBezTo>
                    <a:pt x="0" y="1"/>
                    <a:pt x="56" y="23"/>
                    <a:pt x="135" y="80"/>
                  </a:cubicBezTo>
                  <a:lnTo>
                    <a:pt x="282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87" y="362"/>
                    <a:pt x="666" y="418"/>
                  </a:cubicBezTo>
                  <a:cubicBezTo>
                    <a:pt x="733" y="475"/>
                    <a:pt x="801" y="531"/>
                    <a:pt x="880" y="576"/>
                  </a:cubicBezTo>
                  <a:cubicBezTo>
                    <a:pt x="970" y="633"/>
                    <a:pt x="1038" y="700"/>
                    <a:pt x="1117" y="757"/>
                  </a:cubicBezTo>
                  <a:cubicBezTo>
                    <a:pt x="1196" y="824"/>
                    <a:pt x="1286" y="870"/>
                    <a:pt x="1365" y="937"/>
                  </a:cubicBezTo>
                  <a:cubicBezTo>
                    <a:pt x="1693" y="1197"/>
                    <a:pt x="2020" y="1434"/>
                    <a:pt x="2279" y="1614"/>
                  </a:cubicBezTo>
                  <a:lnTo>
                    <a:pt x="2595" y="1840"/>
                  </a:lnTo>
                  <a:cubicBezTo>
                    <a:pt x="2674" y="1885"/>
                    <a:pt x="2720" y="1919"/>
                    <a:pt x="2720" y="1919"/>
                  </a:cubicBezTo>
                  <a:cubicBezTo>
                    <a:pt x="2652" y="1750"/>
                    <a:pt x="2550" y="1592"/>
                    <a:pt x="2437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80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4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"/>
            <p:cNvSpPr/>
            <p:nvPr/>
          </p:nvSpPr>
          <p:spPr>
            <a:xfrm>
              <a:off x="9090505" y="3214684"/>
              <a:ext cx="50004" cy="96062"/>
            </a:xfrm>
            <a:custGeom>
              <a:avLst/>
              <a:gdLst/>
              <a:ahLst/>
              <a:cxnLst/>
              <a:rect l="l" t="t" r="r" b="b"/>
              <a:pathLst>
                <a:path w="1457" h="279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5" y="45"/>
                    <a:pt x="80" y="124"/>
                  </a:cubicBezTo>
                  <a:cubicBezTo>
                    <a:pt x="114" y="203"/>
                    <a:pt x="181" y="327"/>
                    <a:pt x="249" y="452"/>
                  </a:cubicBezTo>
                  <a:cubicBezTo>
                    <a:pt x="317" y="576"/>
                    <a:pt x="384" y="734"/>
                    <a:pt x="475" y="892"/>
                  </a:cubicBezTo>
                  <a:cubicBezTo>
                    <a:pt x="520" y="971"/>
                    <a:pt x="554" y="1061"/>
                    <a:pt x="599" y="1140"/>
                  </a:cubicBezTo>
                  <a:cubicBezTo>
                    <a:pt x="644" y="1230"/>
                    <a:pt x="689" y="1309"/>
                    <a:pt x="723" y="1399"/>
                  </a:cubicBezTo>
                  <a:lnTo>
                    <a:pt x="1208" y="2359"/>
                  </a:lnTo>
                  <a:lnTo>
                    <a:pt x="1377" y="2675"/>
                  </a:lnTo>
                  <a:cubicBezTo>
                    <a:pt x="1423" y="2753"/>
                    <a:pt x="1456" y="2799"/>
                    <a:pt x="1456" y="2799"/>
                  </a:cubicBezTo>
                  <a:lnTo>
                    <a:pt x="1456" y="2663"/>
                  </a:lnTo>
                  <a:cubicBezTo>
                    <a:pt x="1456" y="2539"/>
                    <a:pt x="1456" y="2404"/>
                    <a:pt x="1434" y="2280"/>
                  </a:cubicBezTo>
                  <a:cubicBezTo>
                    <a:pt x="1411" y="2110"/>
                    <a:pt x="1366" y="1941"/>
                    <a:pt x="1321" y="1772"/>
                  </a:cubicBezTo>
                  <a:cubicBezTo>
                    <a:pt x="1287" y="1681"/>
                    <a:pt x="1253" y="1580"/>
                    <a:pt x="1219" y="1490"/>
                  </a:cubicBezTo>
                  <a:cubicBezTo>
                    <a:pt x="1174" y="1399"/>
                    <a:pt x="1129" y="1298"/>
                    <a:pt x="1095" y="1208"/>
                  </a:cubicBezTo>
                  <a:cubicBezTo>
                    <a:pt x="994" y="1027"/>
                    <a:pt x="892" y="858"/>
                    <a:pt x="779" y="700"/>
                  </a:cubicBezTo>
                  <a:cubicBezTo>
                    <a:pt x="678" y="553"/>
                    <a:pt x="554" y="418"/>
                    <a:pt x="429" y="294"/>
                  </a:cubicBezTo>
                  <a:cubicBezTo>
                    <a:pt x="339" y="203"/>
                    <a:pt x="238" y="124"/>
                    <a:pt x="125" y="68"/>
                  </a:cubicBezTo>
                  <a:cubicBezTo>
                    <a:pt x="57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"/>
            <p:cNvSpPr/>
            <p:nvPr/>
          </p:nvSpPr>
          <p:spPr>
            <a:xfrm>
              <a:off x="8887983" y="3192101"/>
              <a:ext cx="45337" cy="14483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2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2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70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17" y="71"/>
                  </a:cubicBezTo>
                  <a:cubicBezTo>
                    <a:pt x="986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"/>
            <p:cNvSpPr/>
            <p:nvPr/>
          </p:nvSpPr>
          <p:spPr>
            <a:xfrm>
              <a:off x="8980132" y="3466387"/>
              <a:ext cx="23646" cy="57761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9" y="1"/>
                  </a:moveTo>
                  <a:lnTo>
                    <a:pt x="689" y="1"/>
                  </a:lnTo>
                  <a:cubicBezTo>
                    <a:pt x="599" y="57"/>
                    <a:pt x="520" y="114"/>
                    <a:pt x="441" y="181"/>
                  </a:cubicBezTo>
                  <a:cubicBezTo>
                    <a:pt x="373" y="249"/>
                    <a:pt x="305" y="328"/>
                    <a:pt x="260" y="418"/>
                  </a:cubicBezTo>
                  <a:cubicBezTo>
                    <a:pt x="204" y="531"/>
                    <a:pt x="147" y="633"/>
                    <a:pt x="102" y="746"/>
                  </a:cubicBezTo>
                  <a:cubicBezTo>
                    <a:pt x="35" y="949"/>
                    <a:pt x="1" y="1163"/>
                    <a:pt x="23" y="1378"/>
                  </a:cubicBezTo>
                  <a:cubicBezTo>
                    <a:pt x="23" y="1479"/>
                    <a:pt x="46" y="1581"/>
                    <a:pt x="68" y="1682"/>
                  </a:cubicBezTo>
                  <a:cubicBezTo>
                    <a:pt x="136" y="1603"/>
                    <a:pt x="204" y="1524"/>
                    <a:pt x="249" y="1434"/>
                  </a:cubicBezTo>
                  <a:cubicBezTo>
                    <a:pt x="351" y="1265"/>
                    <a:pt x="429" y="1073"/>
                    <a:pt x="497" y="881"/>
                  </a:cubicBezTo>
                  <a:cubicBezTo>
                    <a:pt x="531" y="779"/>
                    <a:pt x="565" y="689"/>
                    <a:pt x="587" y="588"/>
                  </a:cubicBezTo>
                  <a:cubicBezTo>
                    <a:pt x="610" y="486"/>
                    <a:pt x="621" y="396"/>
                    <a:pt x="644" y="306"/>
                  </a:cubicBezTo>
                  <a:cubicBezTo>
                    <a:pt x="678" y="204"/>
                    <a:pt x="689" y="102"/>
                    <a:pt x="68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"/>
            <p:cNvSpPr/>
            <p:nvPr/>
          </p:nvSpPr>
          <p:spPr>
            <a:xfrm>
              <a:off x="9006078" y="3450119"/>
              <a:ext cx="21725" cy="44582"/>
            </a:xfrm>
            <a:custGeom>
              <a:avLst/>
              <a:gdLst/>
              <a:ahLst/>
              <a:cxnLst/>
              <a:rect l="l" t="t" r="r" b="b"/>
              <a:pathLst>
                <a:path w="633" h="1299" extrusionOk="0">
                  <a:moveTo>
                    <a:pt x="621" y="1"/>
                  </a:moveTo>
                  <a:cubicBezTo>
                    <a:pt x="542" y="35"/>
                    <a:pt x="475" y="80"/>
                    <a:pt x="407" y="136"/>
                  </a:cubicBezTo>
                  <a:cubicBezTo>
                    <a:pt x="272" y="249"/>
                    <a:pt x="170" y="396"/>
                    <a:pt x="102" y="554"/>
                  </a:cubicBezTo>
                  <a:cubicBezTo>
                    <a:pt x="35" y="712"/>
                    <a:pt x="1" y="881"/>
                    <a:pt x="12" y="1050"/>
                  </a:cubicBezTo>
                  <a:cubicBezTo>
                    <a:pt x="12" y="1129"/>
                    <a:pt x="23" y="1220"/>
                    <a:pt x="57" y="1299"/>
                  </a:cubicBezTo>
                  <a:cubicBezTo>
                    <a:pt x="125" y="1253"/>
                    <a:pt x="181" y="1197"/>
                    <a:pt x="238" y="1129"/>
                  </a:cubicBezTo>
                  <a:cubicBezTo>
                    <a:pt x="339" y="1005"/>
                    <a:pt x="430" y="859"/>
                    <a:pt x="486" y="712"/>
                  </a:cubicBezTo>
                  <a:cubicBezTo>
                    <a:pt x="520" y="633"/>
                    <a:pt x="542" y="554"/>
                    <a:pt x="565" y="486"/>
                  </a:cubicBezTo>
                  <a:cubicBezTo>
                    <a:pt x="576" y="407"/>
                    <a:pt x="588" y="328"/>
                    <a:pt x="610" y="260"/>
                  </a:cubicBezTo>
                  <a:cubicBezTo>
                    <a:pt x="621" y="170"/>
                    <a:pt x="633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"/>
            <p:cNvSpPr/>
            <p:nvPr/>
          </p:nvSpPr>
          <p:spPr>
            <a:xfrm>
              <a:off x="9254726" y="3488489"/>
              <a:ext cx="16680" cy="48803"/>
            </a:xfrm>
            <a:custGeom>
              <a:avLst/>
              <a:gdLst/>
              <a:ahLst/>
              <a:cxnLst/>
              <a:rect l="l" t="t" r="r" b="b"/>
              <a:pathLst>
                <a:path w="486" h="1422" extrusionOk="0">
                  <a:moveTo>
                    <a:pt x="316" y="0"/>
                  </a:moveTo>
                  <a:cubicBezTo>
                    <a:pt x="260" y="68"/>
                    <a:pt x="226" y="147"/>
                    <a:pt x="192" y="226"/>
                  </a:cubicBezTo>
                  <a:cubicBezTo>
                    <a:pt x="169" y="293"/>
                    <a:pt x="136" y="372"/>
                    <a:pt x="102" y="451"/>
                  </a:cubicBezTo>
                  <a:cubicBezTo>
                    <a:pt x="79" y="530"/>
                    <a:pt x="57" y="609"/>
                    <a:pt x="45" y="688"/>
                  </a:cubicBezTo>
                  <a:cubicBezTo>
                    <a:pt x="11" y="846"/>
                    <a:pt x="0" y="1016"/>
                    <a:pt x="0" y="1174"/>
                  </a:cubicBezTo>
                  <a:cubicBezTo>
                    <a:pt x="0" y="1264"/>
                    <a:pt x="11" y="1343"/>
                    <a:pt x="34" y="1422"/>
                  </a:cubicBezTo>
                  <a:cubicBezTo>
                    <a:pt x="113" y="1377"/>
                    <a:pt x="169" y="1320"/>
                    <a:pt x="226" y="1253"/>
                  </a:cubicBezTo>
                  <a:cubicBezTo>
                    <a:pt x="282" y="1185"/>
                    <a:pt x="327" y="1117"/>
                    <a:pt x="361" y="1038"/>
                  </a:cubicBezTo>
                  <a:cubicBezTo>
                    <a:pt x="395" y="948"/>
                    <a:pt x="429" y="858"/>
                    <a:pt x="452" y="767"/>
                  </a:cubicBezTo>
                  <a:cubicBezTo>
                    <a:pt x="485" y="587"/>
                    <a:pt x="474" y="406"/>
                    <a:pt x="429" y="237"/>
                  </a:cubicBezTo>
                  <a:cubicBezTo>
                    <a:pt x="406" y="158"/>
                    <a:pt x="361" y="79"/>
                    <a:pt x="31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"/>
            <p:cNvSpPr/>
            <p:nvPr/>
          </p:nvSpPr>
          <p:spPr>
            <a:xfrm>
              <a:off x="5693717" y="69221"/>
              <a:ext cx="752535" cy="632346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8" y="628"/>
                    <a:pt x="7178" y="1694"/>
                  </a:cubicBezTo>
                  <a:cubicBezTo>
                    <a:pt x="6444" y="2066"/>
                    <a:pt x="5733" y="2506"/>
                    <a:pt x="5068" y="2992"/>
                  </a:cubicBezTo>
                  <a:cubicBezTo>
                    <a:pt x="2777" y="4650"/>
                    <a:pt x="1231" y="6862"/>
                    <a:pt x="497" y="9593"/>
                  </a:cubicBezTo>
                  <a:cubicBezTo>
                    <a:pt x="1" y="11455"/>
                    <a:pt x="148" y="13057"/>
                    <a:pt x="554" y="15032"/>
                  </a:cubicBezTo>
                  <a:cubicBezTo>
                    <a:pt x="599" y="15224"/>
                    <a:pt x="644" y="15404"/>
                    <a:pt x="723" y="15585"/>
                  </a:cubicBezTo>
                  <a:cubicBezTo>
                    <a:pt x="1355" y="16770"/>
                    <a:pt x="1953" y="17221"/>
                    <a:pt x="2890" y="17661"/>
                  </a:cubicBezTo>
                  <a:cubicBezTo>
                    <a:pt x="4017" y="18196"/>
                    <a:pt x="5239" y="18425"/>
                    <a:pt x="6475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33" y="3623"/>
                    <a:pt x="20256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"/>
            <p:cNvSpPr/>
            <p:nvPr/>
          </p:nvSpPr>
          <p:spPr>
            <a:xfrm>
              <a:off x="5712696" y="83910"/>
              <a:ext cx="714165" cy="598884"/>
            </a:xfrm>
            <a:custGeom>
              <a:avLst/>
              <a:gdLst/>
              <a:ahLst/>
              <a:cxnLst/>
              <a:rect l="l" t="t" r="r" b="b"/>
              <a:pathLst>
                <a:path w="20809" h="17450" extrusionOk="0">
                  <a:moveTo>
                    <a:pt x="13258" y="1"/>
                  </a:moveTo>
                  <a:cubicBezTo>
                    <a:pt x="12418" y="1"/>
                    <a:pt x="11561" y="87"/>
                    <a:pt x="10698" y="262"/>
                  </a:cubicBezTo>
                  <a:cubicBezTo>
                    <a:pt x="9344" y="544"/>
                    <a:pt x="8046" y="1006"/>
                    <a:pt x="6828" y="1638"/>
                  </a:cubicBezTo>
                  <a:cubicBezTo>
                    <a:pt x="6106" y="2011"/>
                    <a:pt x="5417" y="2439"/>
                    <a:pt x="4774" y="2913"/>
                  </a:cubicBezTo>
                  <a:cubicBezTo>
                    <a:pt x="2596" y="4448"/>
                    <a:pt x="1039" y="6705"/>
                    <a:pt x="362" y="9289"/>
                  </a:cubicBezTo>
                  <a:cubicBezTo>
                    <a:pt x="80" y="10361"/>
                    <a:pt x="1" y="11489"/>
                    <a:pt x="114" y="12595"/>
                  </a:cubicBezTo>
                  <a:cubicBezTo>
                    <a:pt x="204" y="13498"/>
                    <a:pt x="294" y="14344"/>
                    <a:pt x="847" y="15089"/>
                  </a:cubicBezTo>
                  <a:cubicBezTo>
                    <a:pt x="1411" y="15834"/>
                    <a:pt x="1806" y="16274"/>
                    <a:pt x="2641" y="16669"/>
                  </a:cubicBezTo>
                  <a:cubicBezTo>
                    <a:pt x="3766" y="17194"/>
                    <a:pt x="5085" y="17449"/>
                    <a:pt x="6403" y="17449"/>
                  </a:cubicBezTo>
                  <a:cubicBezTo>
                    <a:pt x="7069" y="17449"/>
                    <a:pt x="7734" y="17384"/>
                    <a:pt x="8374" y="17256"/>
                  </a:cubicBezTo>
                  <a:cubicBezTo>
                    <a:pt x="9118" y="17098"/>
                    <a:pt x="9841" y="16872"/>
                    <a:pt x="10540" y="16567"/>
                  </a:cubicBezTo>
                  <a:cubicBezTo>
                    <a:pt x="14817" y="14796"/>
                    <a:pt x="17920" y="11783"/>
                    <a:pt x="19771" y="7619"/>
                  </a:cubicBezTo>
                  <a:cubicBezTo>
                    <a:pt x="20403" y="6208"/>
                    <a:pt x="20809" y="4583"/>
                    <a:pt x="20166" y="3105"/>
                  </a:cubicBezTo>
                  <a:cubicBezTo>
                    <a:pt x="19556" y="1683"/>
                    <a:pt x="18473" y="1176"/>
                    <a:pt x="17074" y="657"/>
                  </a:cubicBezTo>
                  <a:cubicBezTo>
                    <a:pt x="15882" y="220"/>
                    <a:pt x="14593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"/>
            <p:cNvSpPr/>
            <p:nvPr/>
          </p:nvSpPr>
          <p:spPr>
            <a:xfrm>
              <a:off x="5718531" y="138960"/>
              <a:ext cx="792758" cy="673667"/>
            </a:xfrm>
            <a:custGeom>
              <a:avLst/>
              <a:gdLst/>
              <a:ahLst/>
              <a:cxnLst/>
              <a:rect l="l" t="t" r="r" b="b"/>
              <a:pathLst>
                <a:path w="23099" h="19629" extrusionOk="0">
                  <a:moveTo>
                    <a:pt x="19533" y="0"/>
                  </a:moveTo>
                  <a:lnTo>
                    <a:pt x="19533" y="0"/>
                  </a:lnTo>
                  <a:cubicBezTo>
                    <a:pt x="20910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2" y="16393"/>
                  </a:cubicBezTo>
                  <a:cubicBezTo>
                    <a:pt x="4516" y="16393"/>
                    <a:pt x="3294" y="16164"/>
                    <a:pt x="2167" y="15629"/>
                  </a:cubicBezTo>
                  <a:cubicBezTo>
                    <a:pt x="1230" y="15189"/>
                    <a:pt x="632" y="14738"/>
                    <a:pt x="0" y="13553"/>
                  </a:cubicBezTo>
                  <a:lnTo>
                    <a:pt x="0" y="13553"/>
                  </a:lnTo>
                  <a:cubicBezTo>
                    <a:pt x="655" y="15313"/>
                    <a:pt x="2697" y="17141"/>
                    <a:pt x="4288" y="18190"/>
                  </a:cubicBezTo>
                  <a:cubicBezTo>
                    <a:pt x="5839" y="19217"/>
                    <a:pt x="7936" y="19628"/>
                    <a:pt x="9953" y="19628"/>
                  </a:cubicBezTo>
                  <a:cubicBezTo>
                    <a:pt x="12057" y="19628"/>
                    <a:pt x="14074" y="19180"/>
                    <a:pt x="15290" y="18518"/>
                  </a:cubicBezTo>
                  <a:cubicBezTo>
                    <a:pt x="16610" y="17807"/>
                    <a:pt x="17829" y="16915"/>
                    <a:pt x="18924" y="15889"/>
                  </a:cubicBezTo>
                  <a:cubicBezTo>
                    <a:pt x="22207" y="12718"/>
                    <a:pt x="23099" y="7358"/>
                    <a:pt x="21463" y="2776"/>
                  </a:cubicBezTo>
                  <a:cubicBezTo>
                    <a:pt x="21090" y="1693"/>
                    <a:pt x="20425" y="723"/>
                    <a:pt x="19533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"/>
            <p:cNvSpPr/>
            <p:nvPr/>
          </p:nvSpPr>
          <p:spPr>
            <a:xfrm>
              <a:off x="6443095" y="342649"/>
              <a:ext cx="17469" cy="34114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57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80" y="768"/>
                    <a:pt x="170" y="870"/>
                  </a:cubicBezTo>
                  <a:cubicBezTo>
                    <a:pt x="215" y="915"/>
                    <a:pt x="260" y="960"/>
                    <a:pt x="328" y="994"/>
                  </a:cubicBezTo>
                  <a:cubicBezTo>
                    <a:pt x="452" y="836"/>
                    <a:pt x="509" y="644"/>
                    <a:pt x="486" y="452"/>
                  </a:cubicBezTo>
                  <a:cubicBezTo>
                    <a:pt x="463" y="328"/>
                    <a:pt x="407" y="215"/>
                    <a:pt x="328" y="125"/>
                  </a:cubicBezTo>
                  <a:cubicBezTo>
                    <a:pt x="283" y="69"/>
                    <a:pt x="227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"/>
            <p:cNvSpPr/>
            <p:nvPr/>
          </p:nvSpPr>
          <p:spPr>
            <a:xfrm>
              <a:off x="6443884" y="299303"/>
              <a:ext cx="17057" cy="24813"/>
            </a:xfrm>
            <a:custGeom>
              <a:avLst/>
              <a:gdLst/>
              <a:ahLst/>
              <a:cxnLst/>
              <a:rect l="l" t="t" r="r" b="b"/>
              <a:pathLst>
                <a:path w="497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0" y="203"/>
                    <a:pt x="12" y="260"/>
                    <a:pt x="0" y="305"/>
                  </a:cubicBezTo>
                  <a:cubicBezTo>
                    <a:pt x="0" y="339"/>
                    <a:pt x="0" y="372"/>
                    <a:pt x="12" y="418"/>
                  </a:cubicBezTo>
                  <a:cubicBezTo>
                    <a:pt x="46" y="497"/>
                    <a:pt x="102" y="576"/>
                    <a:pt x="170" y="632"/>
                  </a:cubicBezTo>
                  <a:cubicBezTo>
                    <a:pt x="226" y="666"/>
                    <a:pt x="271" y="700"/>
                    <a:pt x="339" y="722"/>
                  </a:cubicBezTo>
                  <a:cubicBezTo>
                    <a:pt x="373" y="677"/>
                    <a:pt x="418" y="632"/>
                    <a:pt x="440" y="576"/>
                  </a:cubicBezTo>
                  <a:cubicBezTo>
                    <a:pt x="486" y="485"/>
                    <a:pt x="497" y="384"/>
                    <a:pt x="474" y="282"/>
                  </a:cubicBezTo>
                  <a:cubicBezTo>
                    <a:pt x="440" y="169"/>
                    <a:pt x="361" y="79"/>
                    <a:pt x="260" y="34"/>
                  </a:cubicBezTo>
                  <a:cubicBezTo>
                    <a:pt x="204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"/>
            <p:cNvSpPr/>
            <p:nvPr/>
          </p:nvSpPr>
          <p:spPr>
            <a:xfrm>
              <a:off x="6034515" y="777552"/>
              <a:ext cx="66649" cy="17091"/>
            </a:xfrm>
            <a:custGeom>
              <a:avLst/>
              <a:gdLst/>
              <a:ahLst/>
              <a:cxnLst/>
              <a:rect l="l" t="t" r="r" b="b"/>
              <a:pathLst>
                <a:path w="1942" h="498" extrusionOk="0">
                  <a:moveTo>
                    <a:pt x="340" y="1"/>
                  </a:moveTo>
                  <a:cubicBezTo>
                    <a:pt x="227" y="1"/>
                    <a:pt x="114" y="12"/>
                    <a:pt x="1" y="35"/>
                  </a:cubicBezTo>
                  <a:cubicBezTo>
                    <a:pt x="80" y="125"/>
                    <a:pt x="159" y="204"/>
                    <a:pt x="249" y="272"/>
                  </a:cubicBezTo>
                  <a:cubicBezTo>
                    <a:pt x="340" y="340"/>
                    <a:pt x="441" y="396"/>
                    <a:pt x="543" y="418"/>
                  </a:cubicBezTo>
                  <a:cubicBezTo>
                    <a:pt x="678" y="452"/>
                    <a:pt x="813" y="475"/>
                    <a:pt x="960" y="497"/>
                  </a:cubicBezTo>
                  <a:cubicBezTo>
                    <a:pt x="1197" y="486"/>
                    <a:pt x="1434" y="430"/>
                    <a:pt x="1660" y="328"/>
                  </a:cubicBezTo>
                  <a:cubicBezTo>
                    <a:pt x="1761" y="272"/>
                    <a:pt x="1852" y="215"/>
                    <a:pt x="1942" y="136"/>
                  </a:cubicBezTo>
                  <a:cubicBezTo>
                    <a:pt x="1829" y="91"/>
                    <a:pt x="1727" y="69"/>
                    <a:pt x="1615" y="57"/>
                  </a:cubicBezTo>
                  <a:cubicBezTo>
                    <a:pt x="1513" y="35"/>
                    <a:pt x="1412" y="35"/>
                    <a:pt x="1299" y="24"/>
                  </a:cubicBezTo>
                  <a:cubicBezTo>
                    <a:pt x="1186" y="12"/>
                    <a:pt x="1073" y="12"/>
                    <a:pt x="960" y="12"/>
                  </a:cubicBezTo>
                  <a:cubicBezTo>
                    <a:pt x="909" y="7"/>
                    <a:pt x="859" y="4"/>
                    <a:pt x="808" y="4"/>
                  </a:cubicBezTo>
                  <a:cubicBezTo>
                    <a:pt x="757" y="4"/>
                    <a:pt x="706" y="7"/>
                    <a:pt x="655" y="12"/>
                  </a:cubicBezTo>
                  <a:cubicBezTo>
                    <a:pt x="627" y="18"/>
                    <a:pt x="599" y="21"/>
                    <a:pt x="572" y="21"/>
                  </a:cubicBezTo>
                  <a:cubicBezTo>
                    <a:pt x="545" y="21"/>
                    <a:pt x="520" y="18"/>
                    <a:pt x="498" y="12"/>
                  </a:cubicBezTo>
                  <a:cubicBezTo>
                    <a:pt x="441" y="1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"/>
            <p:cNvSpPr/>
            <p:nvPr/>
          </p:nvSpPr>
          <p:spPr>
            <a:xfrm>
              <a:off x="6092996" y="758985"/>
              <a:ext cx="36825" cy="1668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3" y="0"/>
                  </a:moveTo>
                  <a:cubicBezTo>
                    <a:pt x="475" y="0"/>
                    <a:pt x="407" y="12"/>
                    <a:pt x="339" y="34"/>
                  </a:cubicBezTo>
                  <a:cubicBezTo>
                    <a:pt x="283" y="45"/>
                    <a:pt x="227" y="68"/>
                    <a:pt x="170" y="102"/>
                  </a:cubicBezTo>
                  <a:cubicBezTo>
                    <a:pt x="102" y="136"/>
                    <a:pt x="46" y="181"/>
                    <a:pt x="1" y="237"/>
                  </a:cubicBezTo>
                  <a:cubicBezTo>
                    <a:pt x="46" y="282"/>
                    <a:pt x="91" y="339"/>
                    <a:pt x="159" y="373"/>
                  </a:cubicBezTo>
                  <a:cubicBezTo>
                    <a:pt x="272" y="440"/>
                    <a:pt x="396" y="486"/>
                    <a:pt x="520" y="486"/>
                  </a:cubicBezTo>
                  <a:cubicBezTo>
                    <a:pt x="655" y="474"/>
                    <a:pt x="791" y="429"/>
                    <a:pt x="904" y="361"/>
                  </a:cubicBezTo>
                  <a:cubicBezTo>
                    <a:pt x="971" y="316"/>
                    <a:pt x="1028" y="271"/>
                    <a:pt x="1073" y="203"/>
                  </a:cubicBezTo>
                  <a:cubicBezTo>
                    <a:pt x="1016" y="158"/>
                    <a:pt x="960" y="113"/>
                    <a:pt x="892" y="79"/>
                  </a:cubicBezTo>
                  <a:cubicBezTo>
                    <a:pt x="791" y="23"/>
                    <a:pt x="667" y="0"/>
                    <a:pt x="543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"/>
            <p:cNvSpPr/>
            <p:nvPr/>
          </p:nvSpPr>
          <p:spPr>
            <a:xfrm>
              <a:off x="5798290" y="593219"/>
              <a:ext cx="48563" cy="17915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29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"/>
            <p:cNvSpPr/>
            <p:nvPr/>
          </p:nvSpPr>
          <p:spPr>
            <a:xfrm>
              <a:off x="6013614" y="581310"/>
              <a:ext cx="31677" cy="27078"/>
            </a:xfrm>
            <a:custGeom>
              <a:avLst/>
              <a:gdLst/>
              <a:ahLst/>
              <a:cxnLst/>
              <a:rect l="l" t="t" r="r" b="b"/>
              <a:pathLst>
                <a:path w="923" h="789" extrusionOk="0">
                  <a:moveTo>
                    <a:pt x="568" y="1"/>
                  </a:moveTo>
                  <a:cubicBezTo>
                    <a:pt x="536" y="1"/>
                    <a:pt x="501" y="7"/>
                    <a:pt x="463" y="20"/>
                  </a:cubicBezTo>
                  <a:cubicBezTo>
                    <a:pt x="452" y="20"/>
                    <a:pt x="429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6" y="788"/>
                    <a:pt x="435" y="789"/>
                    <a:pt x="443" y="789"/>
                  </a:cubicBezTo>
                  <a:cubicBezTo>
                    <a:pt x="867" y="789"/>
                    <a:pt x="922" y="1"/>
                    <a:pt x="5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"/>
            <p:cNvSpPr/>
            <p:nvPr/>
          </p:nvSpPr>
          <p:spPr>
            <a:xfrm>
              <a:off x="6180924" y="520049"/>
              <a:ext cx="30991" cy="27525"/>
            </a:xfrm>
            <a:custGeom>
              <a:avLst/>
              <a:gdLst/>
              <a:ahLst/>
              <a:cxnLst/>
              <a:rect l="l" t="t" r="r" b="b"/>
              <a:pathLst>
                <a:path w="903" h="802" extrusionOk="0">
                  <a:moveTo>
                    <a:pt x="550" y="0"/>
                  </a:moveTo>
                  <a:cubicBezTo>
                    <a:pt x="517" y="0"/>
                    <a:pt x="480" y="7"/>
                    <a:pt x="441" y="23"/>
                  </a:cubicBezTo>
                  <a:cubicBezTo>
                    <a:pt x="429" y="34"/>
                    <a:pt x="407" y="34"/>
                    <a:pt x="395" y="45"/>
                  </a:cubicBezTo>
                  <a:cubicBezTo>
                    <a:pt x="113" y="192"/>
                    <a:pt x="0" y="779"/>
                    <a:pt x="418" y="801"/>
                  </a:cubicBezTo>
                  <a:cubicBezTo>
                    <a:pt x="423" y="801"/>
                    <a:pt x="429" y="802"/>
                    <a:pt x="434" y="802"/>
                  </a:cubicBezTo>
                  <a:cubicBezTo>
                    <a:pt x="853" y="802"/>
                    <a:pt x="903" y="0"/>
                    <a:pt x="55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"/>
            <p:cNvSpPr/>
            <p:nvPr/>
          </p:nvSpPr>
          <p:spPr>
            <a:xfrm>
              <a:off x="5966287" y="631108"/>
              <a:ext cx="40601" cy="22617"/>
            </a:xfrm>
            <a:custGeom>
              <a:avLst/>
              <a:gdLst/>
              <a:ahLst/>
              <a:cxnLst/>
              <a:rect l="l" t="t" r="r" b="b"/>
              <a:pathLst>
                <a:path w="1183" h="659" extrusionOk="0">
                  <a:moveTo>
                    <a:pt x="705" y="1"/>
                  </a:moveTo>
                  <a:cubicBezTo>
                    <a:pt x="378" y="1"/>
                    <a:pt x="0" y="427"/>
                    <a:pt x="353" y="612"/>
                  </a:cubicBezTo>
                  <a:cubicBezTo>
                    <a:pt x="364" y="612"/>
                    <a:pt x="387" y="623"/>
                    <a:pt x="398" y="634"/>
                  </a:cubicBezTo>
                  <a:cubicBezTo>
                    <a:pt x="440" y="651"/>
                    <a:pt x="488" y="658"/>
                    <a:pt x="537" y="658"/>
                  </a:cubicBezTo>
                  <a:cubicBezTo>
                    <a:pt x="828" y="658"/>
                    <a:pt x="1182" y="395"/>
                    <a:pt x="951" y="115"/>
                  </a:cubicBezTo>
                  <a:cubicBezTo>
                    <a:pt x="884" y="34"/>
                    <a:pt x="797" y="1"/>
                    <a:pt x="70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6109676" y="524888"/>
              <a:ext cx="29138" cy="28142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48" y="819"/>
                    <a:pt x="444" y="819"/>
                  </a:cubicBezTo>
                  <a:cubicBezTo>
                    <a:pt x="496" y="819"/>
                    <a:pt x="551" y="799"/>
                    <a:pt x="609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8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5789504" y="543489"/>
              <a:ext cx="39228" cy="21862"/>
            </a:xfrm>
            <a:custGeom>
              <a:avLst/>
              <a:gdLst/>
              <a:ahLst/>
              <a:cxnLst/>
              <a:rect l="l" t="t" r="r" b="b"/>
              <a:pathLst>
                <a:path w="1143" h="637" extrusionOk="0">
                  <a:moveTo>
                    <a:pt x="581" y="1"/>
                  </a:moveTo>
                  <a:cubicBezTo>
                    <a:pt x="309" y="1"/>
                    <a:pt x="1" y="207"/>
                    <a:pt x="178" y="491"/>
                  </a:cubicBezTo>
                  <a:cubicBezTo>
                    <a:pt x="244" y="595"/>
                    <a:pt x="347" y="636"/>
                    <a:pt x="456" y="636"/>
                  </a:cubicBezTo>
                  <a:cubicBezTo>
                    <a:pt x="773" y="636"/>
                    <a:pt x="1143" y="283"/>
                    <a:pt x="832" y="73"/>
                  </a:cubicBezTo>
                  <a:lnTo>
                    <a:pt x="787" y="50"/>
                  </a:lnTo>
                  <a:cubicBezTo>
                    <a:pt x="728" y="16"/>
                    <a:pt x="656" y="1"/>
                    <a:pt x="58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"/>
            <p:cNvSpPr/>
            <p:nvPr/>
          </p:nvSpPr>
          <p:spPr>
            <a:xfrm>
              <a:off x="5725498" y="423541"/>
              <a:ext cx="37237" cy="26118"/>
            </a:xfrm>
            <a:custGeom>
              <a:avLst/>
              <a:gdLst/>
              <a:ahLst/>
              <a:cxnLst/>
              <a:rect l="l" t="t" r="r" b="b"/>
              <a:pathLst>
                <a:path w="1085" h="761" extrusionOk="0">
                  <a:moveTo>
                    <a:pt x="666" y="1"/>
                  </a:moveTo>
                  <a:cubicBezTo>
                    <a:pt x="655" y="1"/>
                    <a:pt x="644" y="1"/>
                    <a:pt x="632" y="2"/>
                  </a:cubicBezTo>
                  <a:lnTo>
                    <a:pt x="587" y="14"/>
                  </a:lnTo>
                  <a:cubicBezTo>
                    <a:pt x="282" y="81"/>
                    <a:pt x="0" y="623"/>
                    <a:pt x="406" y="747"/>
                  </a:cubicBezTo>
                  <a:cubicBezTo>
                    <a:pt x="438" y="756"/>
                    <a:pt x="469" y="761"/>
                    <a:pt x="498" y="761"/>
                  </a:cubicBezTo>
                  <a:cubicBezTo>
                    <a:pt x="891" y="761"/>
                    <a:pt x="1085" y="1"/>
                    <a:pt x="66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6352696" y="179766"/>
              <a:ext cx="29996" cy="28417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5" y="0"/>
                  </a:moveTo>
                  <a:cubicBezTo>
                    <a:pt x="456" y="0"/>
                    <a:pt x="413" y="10"/>
                    <a:pt x="367" y="30"/>
                  </a:cubicBezTo>
                  <a:cubicBezTo>
                    <a:pt x="0" y="190"/>
                    <a:pt x="213" y="827"/>
                    <a:pt x="496" y="827"/>
                  </a:cubicBezTo>
                  <a:cubicBezTo>
                    <a:pt x="553" y="827"/>
                    <a:pt x="613" y="801"/>
                    <a:pt x="671" y="741"/>
                  </a:cubicBezTo>
                  <a:cubicBezTo>
                    <a:pt x="683" y="730"/>
                    <a:pt x="694" y="718"/>
                    <a:pt x="705" y="696"/>
                  </a:cubicBezTo>
                  <a:cubicBezTo>
                    <a:pt x="874" y="488"/>
                    <a:pt x="781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5856497" y="638075"/>
              <a:ext cx="30133" cy="26564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1" y="0"/>
                    <a:pt x="288" y="34"/>
                    <a:pt x="223" y="116"/>
                  </a:cubicBezTo>
                  <a:cubicBezTo>
                    <a:pt x="1" y="387"/>
                    <a:pt x="355" y="773"/>
                    <a:pt x="616" y="773"/>
                  </a:cubicBezTo>
                  <a:cubicBezTo>
                    <a:pt x="712" y="773"/>
                    <a:pt x="796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7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6093923" y="599019"/>
              <a:ext cx="40292" cy="22548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40" y="0"/>
                  </a:moveTo>
                  <a:cubicBezTo>
                    <a:pt x="351" y="0"/>
                    <a:pt x="1" y="271"/>
                    <a:pt x="233" y="543"/>
                  </a:cubicBezTo>
                  <a:cubicBezTo>
                    <a:pt x="299" y="623"/>
                    <a:pt x="385" y="656"/>
                    <a:pt x="475" y="656"/>
                  </a:cubicBezTo>
                  <a:cubicBezTo>
                    <a:pt x="800" y="656"/>
                    <a:pt x="1174" y="223"/>
                    <a:pt x="820" y="46"/>
                  </a:cubicBezTo>
                  <a:cubicBezTo>
                    <a:pt x="798" y="35"/>
                    <a:pt x="786" y="24"/>
                    <a:pt x="775" y="24"/>
                  </a:cubicBezTo>
                  <a:cubicBezTo>
                    <a:pt x="734" y="8"/>
                    <a:pt x="687" y="0"/>
                    <a:pt x="64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"/>
            <p:cNvSpPr/>
            <p:nvPr/>
          </p:nvSpPr>
          <p:spPr>
            <a:xfrm>
              <a:off x="5735245" y="359397"/>
              <a:ext cx="40669" cy="22926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07" y="1"/>
                  </a:moveTo>
                  <a:cubicBezTo>
                    <a:pt x="375" y="1"/>
                    <a:pt x="0" y="467"/>
                    <a:pt x="371" y="630"/>
                  </a:cubicBezTo>
                  <a:cubicBezTo>
                    <a:pt x="382" y="641"/>
                    <a:pt x="393" y="641"/>
                    <a:pt x="416" y="653"/>
                  </a:cubicBezTo>
                  <a:cubicBezTo>
                    <a:pt x="450" y="663"/>
                    <a:pt x="486" y="668"/>
                    <a:pt x="524" y="668"/>
                  </a:cubicBezTo>
                  <a:cubicBezTo>
                    <a:pt x="815" y="668"/>
                    <a:pt x="1185" y="379"/>
                    <a:pt x="935" y="100"/>
                  </a:cubicBezTo>
                  <a:cubicBezTo>
                    <a:pt x="870" y="30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"/>
            <p:cNvSpPr/>
            <p:nvPr/>
          </p:nvSpPr>
          <p:spPr>
            <a:xfrm>
              <a:off x="6341027" y="282280"/>
              <a:ext cx="36448" cy="21072"/>
            </a:xfrm>
            <a:custGeom>
              <a:avLst/>
              <a:gdLst/>
              <a:ahLst/>
              <a:cxnLst/>
              <a:rect l="l" t="t" r="r" b="b"/>
              <a:pathLst>
                <a:path w="1062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2" y="614"/>
                  </a:cubicBezTo>
                  <a:cubicBezTo>
                    <a:pt x="735" y="614"/>
                    <a:pt x="1062" y="366"/>
                    <a:pt x="820" y="124"/>
                  </a:cubicBezTo>
                  <a:cubicBezTo>
                    <a:pt x="808" y="112"/>
                    <a:pt x="797" y="101"/>
                    <a:pt x="786" y="90"/>
                  </a:cubicBezTo>
                  <a:cubicBezTo>
                    <a:pt x="712" y="30"/>
                    <a:pt x="602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6376102" y="230594"/>
              <a:ext cx="30167" cy="22342"/>
            </a:xfrm>
            <a:custGeom>
              <a:avLst/>
              <a:gdLst/>
              <a:ahLst/>
              <a:cxnLst/>
              <a:rect l="l" t="t" r="r" b="b"/>
              <a:pathLst>
                <a:path w="879" h="651" extrusionOk="0">
                  <a:moveTo>
                    <a:pt x="312" y="1"/>
                  </a:moveTo>
                  <a:cubicBezTo>
                    <a:pt x="157" y="1"/>
                    <a:pt x="23" y="80"/>
                    <a:pt x="12" y="276"/>
                  </a:cubicBezTo>
                  <a:cubicBezTo>
                    <a:pt x="0" y="524"/>
                    <a:pt x="252" y="651"/>
                    <a:pt x="476" y="651"/>
                  </a:cubicBezTo>
                  <a:cubicBezTo>
                    <a:pt x="690" y="651"/>
                    <a:pt x="879" y="535"/>
                    <a:pt x="791" y="298"/>
                  </a:cubicBezTo>
                  <a:cubicBezTo>
                    <a:pt x="791" y="287"/>
                    <a:pt x="768" y="276"/>
                    <a:pt x="768" y="253"/>
                  </a:cubicBezTo>
                  <a:cubicBezTo>
                    <a:pt x="690" y="103"/>
                    <a:pt x="488" y="1"/>
                    <a:pt x="3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5876334" y="587282"/>
              <a:ext cx="28623" cy="28074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1" y="0"/>
                  </a:moveTo>
                  <a:cubicBezTo>
                    <a:pt x="353" y="0"/>
                    <a:pt x="299" y="19"/>
                    <a:pt x="243" y="61"/>
                  </a:cubicBezTo>
                  <a:cubicBezTo>
                    <a:pt x="232" y="61"/>
                    <a:pt x="220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4" y="0"/>
                    <a:pt x="4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6304510" y="170362"/>
              <a:ext cx="34972" cy="21141"/>
            </a:xfrm>
            <a:custGeom>
              <a:avLst/>
              <a:gdLst/>
              <a:ahLst/>
              <a:cxnLst/>
              <a:rect l="l" t="t" r="r" b="b"/>
              <a:pathLst>
                <a:path w="1019" h="616" extrusionOk="0">
                  <a:moveTo>
                    <a:pt x="584" y="0"/>
                  </a:moveTo>
                  <a:cubicBezTo>
                    <a:pt x="303" y="0"/>
                    <a:pt x="1" y="211"/>
                    <a:pt x="202" y="462"/>
                  </a:cubicBezTo>
                  <a:cubicBezTo>
                    <a:pt x="213" y="473"/>
                    <a:pt x="225" y="485"/>
                    <a:pt x="236" y="496"/>
                  </a:cubicBezTo>
                  <a:cubicBezTo>
                    <a:pt x="319" y="575"/>
                    <a:pt x="452" y="615"/>
                    <a:pt x="581" y="615"/>
                  </a:cubicBezTo>
                  <a:cubicBezTo>
                    <a:pt x="805" y="615"/>
                    <a:pt x="1018" y="494"/>
                    <a:pt x="947" y="236"/>
                  </a:cubicBezTo>
                  <a:cubicBezTo>
                    <a:pt x="898" y="68"/>
                    <a:pt x="745" y="0"/>
                    <a:pt x="5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6253305" y="483841"/>
              <a:ext cx="28829" cy="28005"/>
            </a:xfrm>
            <a:custGeom>
              <a:avLst/>
              <a:gdLst/>
              <a:ahLst/>
              <a:cxnLst/>
              <a:rect l="l" t="t" r="r" b="b"/>
              <a:pathLst>
                <a:path w="840" h="816" extrusionOk="0">
                  <a:moveTo>
                    <a:pt x="498" y="0"/>
                  </a:moveTo>
                  <a:cubicBezTo>
                    <a:pt x="467" y="0"/>
                    <a:pt x="433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3" y="728"/>
                    <a:pt x="645" y="716"/>
                  </a:cubicBezTo>
                  <a:cubicBezTo>
                    <a:pt x="839" y="512"/>
                    <a:pt x="802" y="0"/>
                    <a:pt x="4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6170903" y="477321"/>
              <a:ext cx="35556" cy="21107"/>
            </a:xfrm>
            <a:custGeom>
              <a:avLst/>
              <a:gdLst/>
              <a:ahLst/>
              <a:cxnLst/>
              <a:rect l="l" t="t" r="r" b="b"/>
              <a:pathLst>
                <a:path w="1036" h="615" extrusionOk="0">
                  <a:moveTo>
                    <a:pt x="461" y="0"/>
                  </a:moveTo>
                  <a:cubicBezTo>
                    <a:pt x="227" y="0"/>
                    <a:pt x="0" y="128"/>
                    <a:pt x="89" y="387"/>
                  </a:cubicBezTo>
                  <a:cubicBezTo>
                    <a:pt x="145" y="549"/>
                    <a:pt x="291" y="614"/>
                    <a:pt x="444" y="614"/>
                  </a:cubicBezTo>
                  <a:cubicBezTo>
                    <a:pt x="728" y="614"/>
                    <a:pt x="1036" y="389"/>
                    <a:pt x="823" y="139"/>
                  </a:cubicBezTo>
                  <a:cubicBezTo>
                    <a:pt x="812" y="128"/>
                    <a:pt x="800" y="117"/>
                    <a:pt x="789" y="105"/>
                  </a:cubicBezTo>
                  <a:cubicBezTo>
                    <a:pt x="707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6275029" y="120084"/>
              <a:ext cx="31986" cy="27456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6" y="0"/>
                    <a:pt x="512" y="7"/>
                    <a:pt x="474" y="20"/>
                  </a:cubicBezTo>
                  <a:lnTo>
                    <a:pt x="418" y="43"/>
                  </a:lnTo>
                  <a:cubicBezTo>
                    <a:pt x="136" y="178"/>
                    <a:pt x="0" y="765"/>
                    <a:pt x="418" y="799"/>
                  </a:cubicBezTo>
                  <a:cubicBezTo>
                    <a:pt x="426" y="799"/>
                    <a:pt x="434" y="800"/>
                    <a:pt x="442" y="800"/>
                  </a:cubicBezTo>
                  <a:cubicBezTo>
                    <a:pt x="867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6355201" y="343850"/>
              <a:ext cx="31060" cy="27525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6" y="0"/>
                    <a:pt x="491" y="7"/>
                    <a:pt x="452" y="22"/>
                  </a:cubicBezTo>
                  <a:lnTo>
                    <a:pt x="407" y="45"/>
                  </a:lnTo>
                  <a:cubicBezTo>
                    <a:pt x="124" y="192"/>
                    <a:pt x="0" y="778"/>
                    <a:pt x="418" y="801"/>
                  </a:cubicBezTo>
                  <a:cubicBezTo>
                    <a:pt x="423" y="801"/>
                    <a:pt x="429" y="801"/>
                    <a:pt x="434" y="801"/>
                  </a:cubicBezTo>
                  <a:cubicBezTo>
                    <a:pt x="863" y="801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5738265" y="521181"/>
              <a:ext cx="29858" cy="27628"/>
            </a:xfrm>
            <a:custGeom>
              <a:avLst/>
              <a:gdLst/>
              <a:ahLst/>
              <a:cxnLst/>
              <a:rect l="l" t="t" r="r" b="b"/>
              <a:pathLst>
                <a:path w="870" h="805" extrusionOk="0">
                  <a:moveTo>
                    <a:pt x="452" y="1"/>
                  </a:moveTo>
                  <a:cubicBezTo>
                    <a:pt x="21" y="1"/>
                    <a:pt x="1" y="805"/>
                    <a:pt x="349" y="805"/>
                  </a:cubicBezTo>
                  <a:cubicBezTo>
                    <a:pt x="384" y="805"/>
                    <a:pt x="422" y="797"/>
                    <a:pt x="463" y="779"/>
                  </a:cubicBezTo>
                  <a:cubicBezTo>
                    <a:pt x="475" y="768"/>
                    <a:pt x="497" y="757"/>
                    <a:pt x="508" y="757"/>
                  </a:cubicBezTo>
                  <a:cubicBezTo>
                    <a:pt x="779" y="599"/>
                    <a:pt x="869" y="1"/>
                    <a:pt x="4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6327196" y="134086"/>
              <a:ext cx="34938" cy="2117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5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21" y="548"/>
                    <a:pt x="275" y="616"/>
                    <a:pt x="436" y="616"/>
                  </a:cubicBezTo>
                  <a:cubicBezTo>
                    <a:pt x="717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71" y="120"/>
                  </a:cubicBezTo>
                  <a:cubicBezTo>
                    <a:pt x="693" y="41"/>
                    <a:pt x="562" y="1"/>
                    <a:pt x="43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6275235" y="427659"/>
              <a:ext cx="30030" cy="22033"/>
            </a:xfrm>
            <a:custGeom>
              <a:avLst/>
              <a:gdLst/>
              <a:ahLst/>
              <a:cxnLst/>
              <a:rect l="l" t="t" r="r" b="b"/>
              <a:pathLst>
                <a:path w="875" h="642" extrusionOk="0">
                  <a:moveTo>
                    <a:pt x="413" y="1"/>
                  </a:moveTo>
                  <a:cubicBezTo>
                    <a:pt x="195" y="1"/>
                    <a:pt x="0" y="119"/>
                    <a:pt x="96" y="356"/>
                  </a:cubicBezTo>
                  <a:cubicBezTo>
                    <a:pt x="107" y="367"/>
                    <a:pt x="107" y="390"/>
                    <a:pt x="119" y="401"/>
                  </a:cubicBezTo>
                  <a:cubicBezTo>
                    <a:pt x="195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75" y="119"/>
                    <a:pt x="632" y="1"/>
                    <a:pt x="41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"/>
            <p:cNvSpPr/>
            <p:nvPr/>
          </p:nvSpPr>
          <p:spPr>
            <a:xfrm>
              <a:off x="5818951" y="58308"/>
              <a:ext cx="287842" cy="233513"/>
            </a:xfrm>
            <a:custGeom>
              <a:avLst/>
              <a:gdLst/>
              <a:ahLst/>
              <a:cxnLst/>
              <a:rect l="l" t="t" r="r" b="b"/>
              <a:pathLst>
                <a:path w="8387" h="6804" extrusionOk="0">
                  <a:moveTo>
                    <a:pt x="5932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03" y="6803"/>
                  </a:cubicBezTo>
                  <a:cubicBezTo>
                    <a:pt x="5632" y="6803"/>
                    <a:pt x="5920" y="6750"/>
                    <a:pt x="6135" y="6638"/>
                  </a:cubicBezTo>
                  <a:lnTo>
                    <a:pt x="8031" y="2723"/>
                  </a:lnTo>
                  <a:cubicBezTo>
                    <a:pt x="8387" y="749"/>
                    <a:pt x="7328" y="1"/>
                    <a:pt x="593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"/>
            <p:cNvSpPr/>
            <p:nvPr/>
          </p:nvSpPr>
          <p:spPr>
            <a:xfrm>
              <a:off x="5844005" y="50826"/>
              <a:ext cx="259494" cy="242574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29" y="0"/>
                  </a:moveTo>
                  <a:cubicBezTo>
                    <a:pt x="5051" y="0"/>
                    <a:pt x="4974" y="2"/>
                    <a:pt x="4898" y="7"/>
                  </a:cubicBezTo>
                  <a:cubicBezTo>
                    <a:pt x="4141" y="63"/>
                    <a:pt x="3397" y="255"/>
                    <a:pt x="2720" y="582"/>
                  </a:cubicBezTo>
                  <a:cubicBezTo>
                    <a:pt x="2020" y="898"/>
                    <a:pt x="1388" y="1338"/>
                    <a:pt x="858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40" y="2410"/>
                    <a:pt x="395" y="2501"/>
                    <a:pt x="361" y="2580"/>
                  </a:cubicBezTo>
                  <a:cubicBezTo>
                    <a:pt x="305" y="2670"/>
                    <a:pt x="260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68" y="4408"/>
                    <a:pt x="215" y="4791"/>
                    <a:pt x="452" y="5107"/>
                  </a:cubicBezTo>
                  <a:cubicBezTo>
                    <a:pt x="677" y="5423"/>
                    <a:pt x="937" y="5694"/>
                    <a:pt x="1241" y="5931"/>
                  </a:cubicBezTo>
                  <a:cubicBezTo>
                    <a:pt x="1839" y="6382"/>
                    <a:pt x="2517" y="6710"/>
                    <a:pt x="3239" y="6902"/>
                  </a:cubicBezTo>
                  <a:cubicBezTo>
                    <a:pt x="3600" y="6992"/>
                    <a:pt x="3972" y="7048"/>
                    <a:pt x="4333" y="7060"/>
                  </a:cubicBezTo>
                  <a:cubicBezTo>
                    <a:pt x="4390" y="7065"/>
                    <a:pt x="4448" y="7067"/>
                    <a:pt x="4505" y="7067"/>
                  </a:cubicBezTo>
                  <a:cubicBezTo>
                    <a:pt x="4819" y="7067"/>
                    <a:pt x="5128" y="6990"/>
                    <a:pt x="5405" y="6856"/>
                  </a:cubicBezTo>
                  <a:lnTo>
                    <a:pt x="5405" y="6856"/>
                  </a:lnTo>
                  <a:cubicBezTo>
                    <a:pt x="5173" y="6942"/>
                    <a:pt x="4929" y="6984"/>
                    <a:pt x="4682" y="6984"/>
                  </a:cubicBezTo>
                  <a:cubicBezTo>
                    <a:pt x="4570" y="6984"/>
                    <a:pt x="4457" y="6976"/>
                    <a:pt x="4345" y="6958"/>
                  </a:cubicBezTo>
                  <a:cubicBezTo>
                    <a:pt x="3983" y="6913"/>
                    <a:pt x="3634" y="6834"/>
                    <a:pt x="3295" y="6710"/>
                  </a:cubicBezTo>
                  <a:cubicBezTo>
                    <a:pt x="2618" y="6484"/>
                    <a:pt x="1997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74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69" y="2580"/>
                  </a:cubicBezTo>
                  <a:cubicBezTo>
                    <a:pt x="971" y="2433"/>
                    <a:pt x="1083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39" y="445"/>
                    <a:pt x="5244" y="445"/>
                  </a:cubicBezTo>
                  <a:cubicBezTo>
                    <a:pt x="5825" y="445"/>
                    <a:pt x="6407" y="589"/>
                    <a:pt x="6771" y="1000"/>
                  </a:cubicBezTo>
                  <a:cubicBezTo>
                    <a:pt x="6985" y="1248"/>
                    <a:pt x="7121" y="1553"/>
                    <a:pt x="7166" y="1869"/>
                  </a:cubicBezTo>
                  <a:cubicBezTo>
                    <a:pt x="7210" y="2209"/>
                    <a:pt x="7200" y="2549"/>
                    <a:pt x="7158" y="2878"/>
                  </a:cubicBezTo>
                  <a:lnTo>
                    <a:pt x="7158" y="2878"/>
                  </a:lnTo>
                  <a:cubicBezTo>
                    <a:pt x="6856" y="3538"/>
                    <a:pt x="6554" y="4188"/>
                    <a:pt x="6274" y="4848"/>
                  </a:cubicBezTo>
                  <a:cubicBezTo>
                    <a:pt x="5981" y="5514"/>
                    <a:pt x="5687" y="6179"/>
                    <a:pt x="5405" y="6856"/>
                  </a:cubicBezTo>
                  <a:cubicBezTo>
                    <a:pt x="5766" y="6224"/>
                    <a:pt x="6094" y="5570"/>
                    <a:pt x="6443" y="4938"/>
                  </a:cubicBezTo>
                  <a:cubicBezTo>
                    <a:pt x="6793" y="4295"/>
                    <a:pt x="7109" y="3652"/>
                    <a:pt x="7448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27" y="1824"/>
                  </a:cubicBezTo>
                  <a:cubicBezTo>
                    <a:pt x="7493" y="1417"/>
                    <a:pt x="7335" y="1034"/>
                    <a:pt x="7075" y="718"/>
                  </a:cubicBezTo>
                  <a:cubicBezTo>
                    <a:pt x="6805" y="424"/>
                    <a:pt x="6443" y="210"/>
                    <a:pt x="6049" y="108"/>
                  </a:cubicBezTo>
                  <a:cubicBezTo>
                    <a:pt x="5751" y="36"/>
                    <a:pt x="5438" y="0"/>
                    <a:pt x="512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5727420" y="170774"/>
              <a:ext cx="321853" cy="242471"/>
            </a:xfrm>
            <a:custGeom>
              <a:avLst/>
              <a:gdLst/>
              <a:ahLst/>
              <a:cxnLst/>
              <a:rect l="l" t="t" r="r" b="b"/>
              <a:pathLst>
                <a:path w="9378" h="7065" extrusionOk="0">
                  <a:moveTo>
                    <a:pt x="5853" y="1"/>
                  </a:moveTo>
                  <a:cubicBezTo>
                    <a:pt x="5698" y="1"/>
                    <a:pt x="5537" y="17"/>
                    <a:pt x="5372" y="55"/>
                  </a:cubicBezTo>
                  <a:cubicBezTo>
                    <a:pt x="4187" y="326"/>
                    <a:pt x="3047" y="1003"/>
                    <a:pt x="2156" y="1770"/>
                  </a:cubicBezTo>
                  <a:cubicBezTo>
                    <a:pt x="1005" y="2763"/>
                    <a:pt x="1" y="4738"/>
                    <a:pt x="1106" y="6149"/>
                  </a:cubicBezTo>
                  <a:cubicBezTo>
                    <a:pt x="1655" y="6820"/>
                    <a:pt x="2458" y="7064"/>
                    <a:pt x="3292" y="7064"/>
                  </a:cubicBezTo>
                  <a:cubicBezTo>
                    <a:pt x="4141" y="7064"/>
                    <a:pt x="5022" y="6811"/>
                    <a:pt x="5699" y="6498"/>
                  </a:cubicBezTo>
                  <a:cubicBezTo>
                    <a:pt x="7471" y="5720"/>
                    <a:pt x="9378" y="3869"/>
                    <a:pt x="8238" y="1759"/>
                  </a:cubicBezTo>
                  <a:lnTo>
                    <a:pt x="7663" y="755"/>
                  </a:lnTo>
                  <a:cubicBezTo>
                    <a:pt x="7663" y="755"/>
                    <a:pt x="6900" y="1"/>
                    <a:pt x="5853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"/>
            <p:cNvSpPr/>
            <p:nvPr/>
          </p:nvSpPr>
          <p:spPr>
            <a:xfrm>
              <a:off x="5739809" y="168338"/>
              <a:ext cx="287396" cy="252630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12" y="1"/>
                  </a:moveTo>
                  <a:cubicBezTo>
                    <a:pt x="5387" y="1"/>
                    <a:pt x="5363" y="1"/>
                    <a:pt x="5338" y="2"/>
                  </a:cubicBezTo>
                  <a:cubicBezTo>
                    <a:pt x="5225" y="13"/>
                    <a:pt x="5112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19" y="273"/>
                    <a:pt x="3871" y="374"/>
                  </a:cubicBezTo>
                  <a:cubicBezTo>
                    <a:pt x="3623" y="499"/>
                    <a:pt x="3341" y="589"/>
                    <a:pt x="3081" y="747"/>
                  </a:cubicBezTo>
                  <a:cubicBezTo>
                    <a:pt x="2833" y="905"/>
                    <a:pt x="2540" y="1040"/>
                    <a:pt x="2291" y="1232"/>
                  </a:cubicBezTo>
                  <a:cubicBezTo>
                    <a:pt x="2043" y="1435"/>
                    <a:pt x="1761" y="1604"/>
                    <a:pt x="1513" y="1830"/>
                  </a:cubicBezTo>
                  <a:cubicBezTo>
                    <a:pt x="1253" y="2078"/>
                    <a:pt x="1028" y="2338"/>
                    <a:pt x="824" y="2620"/>
                  </a:cubicBezTo>
                  <a:cubicBezTo>
                    <a:pt x="430" y="3207"/>
                    <a:pt x="91" y="3895"/>
                    <a:pt x="46" y="4685"/>
                  </a:cubicBezTo>
                  <a:cubicBezTo>
                    <a:pt x="1" y="5497"/>
                    <a:pt x="351" y="6276"/>
                    <a:pt x="982" y="6784"/>
                  </a:cubicBezTo>
                  <a:cubicBezTo>
                    <a:pt x="1542" y="7208"/>
                    <a:pt x="2225" y="7361"/>
                    <a:pt x="2877" y="7361"/>
                  </a:cubicBezTo>
                  <a:cubicBezTo>
                    <a:pt x="2988" y="7361"/>
                    <a:pt x="3097" y="7356"/>
                    <a:pt x="3205" y="7348"/>
                  </a:cubicBezTo>
                  <a:cubicBezTo>
                    <a:pt x="3928" y="7292"/>
                    <a:pt x="4639" y="7111"/>
                    <a:pt x="5304" y="6806"/>
                  </a:cubicBezTo>
                  <a:cubicBezTo>
                    <a:pt x="5474" y="6739"/>
                    <a:pt x="5609" y="6682"/>
                    <a:pt x="5767" y="6592"/>
                  </a:cubicBezTo>
                  <a:cubicBezTo>
                    <a:pt x="5925" y="6502"/>
                    <a:pt x="6072" y="6423"/>
                    <a:pt x="6218" y="6332"/>
                  </a:cubicBezTo>
                  <a:cubicBezTo>
                    <a:pt x="6500" y="6152"/>
                    <a:pt x="6760" y="5949"/>
                    <a:pt x="7008" y="5723"/>
                  </a:cubicBezTo>
                  <a:cubicBezTo>
                    <a:pt x="7471" y="5328"/>
                    <a:pt x="7832" y="4832"/>
                    <a:pt x="8091" y="4279"/>
                  </a:cubicBezTo>
                  <a:cubicBezTo>
                    <a:pt x="8306" y="3793"/>
                    <a:pt x="8374" y="3263"/>
                    <a:pt x="8272" y="2755"/>
                  </a:cubicBezTo>
                  <a:cubicBezTo>
                    <a:pt x="8204" y="2372"/>
                    <a:pt x="8058" y="1999"/>
                    <a:pt x="7843" y="1672"/>
                  </a:cubicBezTo>
                  <a:lnTo>
                    <a:pt x="7302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83" y="5464"/>
                  </a:cubicBezTo>
                  <a:cubicBezTo>
                    <a:pt x="6546" y="5655"/>
                    <a:pt x="6286" y="5836"/>
                    <a:pt x="6026" y="5994"/>
                  </a:cubicBezTo>
                  <a:cubicBezTo>
                    <a:pt x="5891" y="6073"/>
                    <a:pt x="5756" y="6152"/>
                    <a:pt x="5609" y="6220"/>
                  </a:cubicBezTo>
                  <a:cubicBezTo>
                    <a:pt x="5462" y="6287"/>
                    <a:pt x="5293" y="6366"/>
                    <a:pt x="5146" y="6423"/>
                  </a:cubicBezTo>
                  <a:cubicBezTo>
                    <a:pt x="4526" y="6694"/>
                    <a:pt x="3860" y="6863"/>
                    <a:pt x="3194" y="6897"/>
                  </a:cubicBezTo>
                  <a:cubicBezTo>
                    <a:pt x="3116" y="6902"/>
                    <a:pt x="3037" y="6905"/>
                    <a:pt x="2958" y="6905"/>
                  </a:cubicBezTo>
                  <a:cubicBezTo>
                    <a:pt x="2355" y="6905"/>
                    <a:pt x="1747" y="6749"/>
                    <a:pt x="1298" y="6400"/>
                  </a:cubicBezTo>
                  <a:cubicBezTo>
                    <a:pt x="768" y="6005"/>
                    <a:pt x="475" y="5362"/>
                    <a:pt x="509" y="4696"/>
                  </a:cubicBezTo>
                  <a:cubicBezTo>
                    <a:pt x="531" y="4042"/>
                    <a:pt x="824" y="3410"/>
                    <a:pt x="1174" y="2868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909"/>
                    <a:pt x="2269" y="1717"/>
                    <a:pt x="2506" y="1525"/>
                  </a:cubicBezTo>
                  <a:cubicBezTo>
                    <a:pt x="2743" y="1334"/>
                    <a:pt x="3002" y="1187"/>
                    <a:pt x="3251" y="1018"/>
                  </a:cubicBezTo>
                  <a:cubicBezTo>
                    <a:pt x="3488" y="882"/>
                    <a:pt x="3725" y="747"/>
                    <a:pt x="3973" y="634"/>
                  </a:cubicBezTo>
                  <a:cubicBezTo>
                    <a:pt x="4210" y="521"/>
                    <a:pt x="4458" y="431"/>
                    <a:pt x="4706" y="352"/>
                  </a:cubicBezTo>
                  <a:lnTo>
                    <a:pt x="5045" y="239"/>
                  </a:lnTo>
                  <a:lnTo>
                    <a:pt x="5361" y="183"/>
                  </a:lnTo>
                  <a:cubicBezTo>
                    <a:pt x="5445" y="172"/>
                    <a:pt x="5528" y="167"/>
                    <a:pt x="5612" y="167"/>
                  </a:cubicBezTo>
                  <a:cubicBezTo>
                    <a:pt x="5900" y="167"/>
                    <a:pt x="6184" y="227"/>
                    <a:pt x="6455" y="341"/>
                  </a:cubicBezTo>
                  <a:cubicBezTo>
                    <a:pt x="6681" y="420"/>
                    <a:pt x="6895" y="532"/>
                    <a:pt x="7098" y="668"/>
                  </a:cubicBezTo>
                  <a:cubicBezTo>
                    <a:pt x="7234" y="758"/>
                    <a:pt x="7302" y="826"/>
                    <a:pt x="7302" y="826"/>
                  </a:cubicBezTo>
                  <a:cubicBezTo>
                    <a:pt x="7245" y="758"/>
                    <a:pt x="7177" y="702"/>
                    <a:pt x="7110" y="645"/>
                  </a:cubicBezTo>
                  <a:cubicBezTo>
                    <a:pt x="6918" y="487"/>
                    <a:pt x="6704" y="352"/>
                    <a:pt x="6478" y="250"/>
                  </a:cubicBezTo>
                  <a:cubicBezTo>
                    <a:pt x="6150" y="81"/>
                    <a:pt x="5782" y="1"/>
                    <a:pt x="5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"/>
            <p:cNvSpPr/>
            <p:nvPr/>
          </p:nvSpPr>
          <p:spPr>
            <a:xfrm>
              <a:off x="5945832" y="60367"/>
              <a:ext cx="375701" cy="224384"/>
            </a:xfrm>
            <a:custGeom>
              <a:avLst/>
              <a:gdLst/>
              <a:ahLst/>
              <a:cxnLst/>
              <a:rect l="l" t="t" r="r" b="b"/>
              <a:pathLst>
                <a:path w="10947" h="6538" extrusionOk="0">
                  <a:moveTo>
                    <a:pt x="5556" y="0"/>
                  </a:moveTo>
                  <a:cubicBezTo>
                    <a:pt x="5453" y="0"/>
                    <a:pt x="5354" y="4"/>
                    <a:pt x="5259" y="11"/>
                  </a:cubicBezTo>
                  <a:cubicBezTo>
                    <a:pt x="2901" y="203"/>
                    <a:pt x="1" y="3159"/>
                    <a:pt x="2088" y="5348"/>
                  </a:cubicBezTo>
                  <a:cubicBezTo>
                    <a:pt x="2877" y="6168"/>
                    <a:pt x="4430" y="6537"/>
                    <a:pt x="5922" y="6537"/>
                  </a:cubicBezTo>
                  <a:cubicBezTo>
                    <a:pt x="7120" y="6537"/>
                    <a:pt x="8278" y="6300"/>
                    <a:pt x="8972" y="5867"/>
                  </a:cubicBezTo>
                  <a:lnTo>
                    <a:pt x="9931" y="5089"/>
                  </a:lnTo>
                  <a:cubicBezTo>
                    <a:pt x="10947" y="4886"/>
                    <a:pt x="10089" y="2132"/>
                    <a:pt x="9694" y="1625"/>
                  </a:cubicBezTo>
                  <a:cubicBezTo>
                    <a:pt x="8835" y="608"/>
                    <a:pt x="6895" y="0"/>
                    <a:pt x="555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5977990" y="53366"/>
              <a:ext cx="326898" cy="236259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68"/>
                    <a:pt x="3600" y="125"/>
                    <a:pt x="3363" y="204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45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508" y="2652"/>
                  </a:cubicBezTo>
                  <a:cubicBezTo>
                    <a:pt x="1" y="3634"/>
                    <a:pt x="170" y="4830"/>
                    <a:pt x="937" y="5620"/>
                  </a:cubicBezTo>
                  <a:cubicBezTo>
                    <a:pt x="1309" y="5993"/>
                    <a:pt x="1750" y="6286"/>
                    <a:pt x="2246" y="6466"/>
                  </a:cubicBezTo>
                  <a:cubicBezTo>
                    <a:pt x="2720" y="6647"/>
                    <a:pt x="3205" y="6760"/>
                    <a:pt x="3713" y="6816"/>
                  </a:cubicBezTo>
                  <a:cubicBezTo>
                    <a:pt x="4059" y="6863"/>
                    <a:pt x="4405" y="6883"/>
                    <a:pt x="4755" y="6883"/>
                  </a:cubicBezTo>
                  <a:cubicBezTo>
                    <a:pt x="4907" y="6883"/>
                    <a:pt x="5060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69" y="6117"/>
                  </a:cubicBezTo>
                  <a:lnTo>
                    <a:pt x="8994" y="5293"/>
                  </a:lnTo>
                  <a:lnTo>
                    <a:pt x="7990" y="6026"/>
                  </a:lnTo>
                  <a:cubicBezTo>
                    <a:pt x="7550" y="6252"/>
                    <a:pt x="7087" y="6399"/>
                    <a:pt x="6613" y="6466"/>
                  </a:cubicBezTo>
                  <a:cubicBezTo>
                    <a:pt x="6139" y="6545"/>
                    <a:pt x="5654" y="6591"/>
                    <a:pt x="5169" y="6591"/>
                  </a:cubicBezTo>
                  <a:cubicBezTo>
                    <a:pt x="5139" y="6591"/>
                    <a:pt x="5109" y="6591"/>
                    <a:pt x="5079" y="6591"/>
                  </a:cubicBezTo>
                  <a:cubicBezTo>
                    <a:pt x="4150" y="6591"/>
                    <a:pt x="3233" y="6422"/>
                    <a:pt x="2359" y="6094"/>
                  </a:cubicBezTo>
                  <a:cubicBezTo>
                    <a:pt x="1930" y="5925"/>
                    <a:pt x="1546" y="5665"/>
                    <a:pt x="1230" y="5338"/>
                  </a:cubicBezTo>
                  <a:cubicBezTo>
                    <a:pt x="926" y="4999"/>
                    <a:pt x="734" y="4593"/>
                    <a:pt x="666" y="4142"/>
                  </a:cubicBezTo>
                  <a:cubicBezTo>
                    <a:pt x="610" y="3702"/>
                    <a:pt x="689" y="3250"/>
                    <a:pt x="903" y="2844"/>
                  </a:cubicBezTo>
                  <a:cubicBezTo>
                    <a:pt x="1106" y="2427"/>
                    <a:pt x="1377" y="2054"/>
                    <a:pt x="1716" y="1738"/>
                  </a:cubicBezTo>
                  <a:cubicBezTo>
                    <a:pt x="2043" y="1400"/>
                    <a:pt x="2427" y="1118"/>
                    <a:pt x="2844" y="903"/>
                  </a:cubicBezTo>
                  <a:cubicBezTo>
                    <a:pt x="3047" y="791"/>
                    <a:pt x="3262" y="700"/>
                    <a:pt x="3476" y="610"/>
                  </a:cubicBezTo>
                  <a:cubicBezTo>
                    <a:pt x="3702" y="542"/>
                    <a:pt x="3927" y="486"/>
                    <a:pt x="4153" y="452"/>
                  </a:cubicBezTo>
                  <a:lnTo>
                    <a:pt x="4334" y="418"/>
                  </a:lnTo>
                  <a:lnTo>
                    <a:pt x="4841" y="418"/>
                  </a:lnTo>
                  <a:cubicBezTo>
                    <a:pt x="5078" y="452"/>
                    <a:pt x="5315" y="452"/>
                    <a:pt x="5552" y="508"/>
                  </a:cubicBezTo>
                  <a:cubicBezTo>
                    <a:pt x="5789" y="542"/>
                    <a:pt x="6026" y="587"/>
                    <a:pt x="6252" y="655"/>
                  </a:cubicBezTo>
                  <a:cubicBezTo>
                    <a:pt x="6489" y="712"/>
                    <a:pt x="6715" y="779"/>
                    <a:pt x="6940" y="869"/>
                  </a:cubicBezTo>
                  <a:cubicBezTo>
                    <a:pt x="7380" y="1027"/>
                    <a:pt x="7798" y="1242"/>
                    <a:pt x="8193" y="1513"/>
                  </a:cubicBezTo>
                  <a:cubicBezTo>
                    <a:pt x="8283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22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86" y="3081"/>
                    <a:pt x="9321" y="3555"/>
                    <a:pt x="9389" y="4029"/>
                  </a:cubicBezTo>
                  <a:cubicBezTo>
                    <a:pt x="9423" y="4266"/>
                    <a:pt x="9434" y="4514"/>
                    <a:pt x="9400" y="4751"/>
                  </a:cubicBezTo>
                  <a:cubicBezTo>
                    <a:pt x="9366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26"/>
                    <a:pt x="9524" y="4266"/>
                    <a:pt x="9513" y="4018"/>
                  </a:cubicBezTo>
                  <a:cubicBezTo>
                    <a:pt x="9468" y="3521"/>
                    <a:pt x="9378" y="3036"/>
                    <a:pt x="9231" y="2562"/>
                  </a:cubicBezTo>
                  <a:cubicBezTo>
                    <a:pt x="9152" y="2314"/>
                    <a:pt x="9050" y="2077"/>
                    <a:pt x="8926" y="1851"/>
                  </a:cubicBezTo>
                  <a:lnTo>
                    <a:pt x="8881" y="1772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58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50"/>
                    <a:pt x="6376" y="283"/>
                  </a:cubicBezTo>
                  <a:cubicBezTo>
                    <a:pt x="6139" y="204"/>
                    <a:pt x="5891" y="147"/>
                    <a:pt x="5643" y="102"/>
                  </a:cubicBezTo>
                  <a:cubicBezTo>
                    <a:pt x="5394" y="46"/>
                    <a:pt x="5146" y="34"/>
                    <a:pt x="48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5750654" y="187728"/>
              <a:ext cx="335066" cy="369695"/>
            </a:xfrm>
            <a:custGeom>
              <a:avLst/>
              <a:gdLst/>
              <a:ahLst/>
              <a:cxnLst/>
              <a:rect l="l" t="t" r="r" b="b"/>
              <a:pathLst>
                <a:path w="9763" h="10772" extrusionOk="0">
                  <a:moveTo>
                    <a:pt x="6856" y="1"/>
                  </a:moveTo>
                  <a:cubicBezTo>
                    <a:pt x="6850" y="1"/>
                    <a:pt x="6844" y="1"/>
                    <a:pt x="6839" y="1"/>
                  </a:cubicBezTo>
                  <a:cubicBezTo>
                    <a:pt x="5282" y="80"/>
                    <a:pt x="3431" y="1130"/>
                    <a:pt x="2280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21" y="8871"/>
                    <a:pt x="1817" y="9852"/>
                  </a:cubicBezTo>
                  <a:cubicBezTo>
                    <a:pt x="2569" y="10454"/>
                    <a:pt x="3812" y="10771"/>
                    <a:pt x="5087" y="10771"/>
                  </a:cubicBezTo>
                  <a:cubicBezTo>
                    <a:pt x="7374" y="10771"/>
                    <a:pt x="9763" y="9752"/>
                    <a:pt x="9604" y="7528"/>
                  </a:cubicBezTo>
                  <a:lnTo>
                    <a:pt x="9107" y="6806"/>
                  </a:lnTo>
                  <a:cubicBezTo>
                    <a:pt x="8882" y="5683"/>
                    <a:pt x="7987" y="1"/>
                    <a:pt x="6856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5749110" y="182100"/>
              <a:ext cx="334654" cy="381501"/>
            </a:xfrm>
            <a:custGeom>
              <a:avLst/>
              <a:gdLst/>
              <a:ahLst/>
              <a:cxnLst/>
              <a:rect l="l" t="t" r="r" b="b"/>
              <a:pathLst>
                <a:path w="9751" h="11116" extrusionOk="0">
                  <a:moveTo>
                    <a:pt x="6871" y="0"/>
                  </a:moveTo>
                  <a:cubicBezTo>
                    <a:pt x="6834" y="0"/>
                    <a:pt x="6797" y="3"/>
                    <a:pt x="6760" y="7"/>
                  </a:cubicBezTo>
                  <a:lnTo>
                    <a:pt x="6512" y="41"/>
                  </a:lnTo>
                  <a:cubicBezTo>
                    <a:pt x="6354" y="52"/>
                    <a:pt x="6184" y="75"/>
                    <a:pt x="6026" y="120"/>
                  </a:cubicBezTo>
                  <a:cubicBezTo>
                    <a:pt x="5868" y="165"/>
                    <a:pt x="5688" y="188"/>
                    <a:pt x="5541" y="244"/>
                  </a:cubicBezTo>
                  <a:cubicBezTo>
                    <a:pt x="5225" y="346"/>
                    <a:pt x="4909" y="470"/>
                    <a:pt x="4616" y="617"/>
                  </a:cubicBezTo>
                  <a:cubicBezTo>
                    <a:pt x="4322" y="763"/>
                    <a:pt x="4029" y="921"/>
                    <a:pt x="3758" y="1102"/>
                  </a:cubicBezTo>
                  <a:cubicBezTo>
                    <a:pt x="3476" y="1282"/>
                    <a:pt x="3217" y="1474"/>
                    <a:pt x="2957" y="1689"/>
                  </a:cubicBezTo>
                  <a:cubicBezTo>
                    <a:pt x="2438" y="2095"/>
                    <a:pt x="2009" y="2625"/>
                    <a:pt x="1603" y="3110"/>
                  </a:cubicBezTo>
                  <a:cubicBezTo>
                    <a:pt x="1400" y="3370"/>
                    <a:pt x="1208" y="3641"/>
                    <a:pt x="1039" y="3923"/>
                  </a:cubicBezTo>
                  <a:cubicBezTo>
                    <a:pt x="858" y="4205"/>
                    <a:pt x="711" y="4498"/>
                    <a:pt x="587" y="4814"/>
                  </a:cubicBezTo>
                  <a:cubicBezTo>
                    <a:pt x="441" y="5108"/>
                    <a:pt x="339" y="5424"/>
                    <a:pt x="260" y="5751"/>
                  </a:cubicBezTo>
                  <a:lnTo>
                    <a:pt x="113" y="6225"/>
                  </a:lnTo>
                  <a:cubicBezTo>
                    <a:pt x="80" y="6428"/>
                    <a:pt x="68" y="6552"/>
                    <a:pt x="46" y="6721"/>
                  </a:cubicBezTo>
                  <a:cubicBezTo>
                    <a:pt x="1" y="7410"/>
                    <a:pt x="147" y="8109"/>
                    <a:pt x="486" y="8719"/>
                  </a:cubicBezTo>
                  <a:cubicBezTo>
                    <a:pt x="813" y="9305"/>
                    <a:pt x="1264" y="9824"/>
                    <a:pt x="1795" y="10242"/>
                  </a:cubicBezTo>
                  <a:cubicBezTo>
                    <a:pt x="2348" y="10626"/>
                    <a:pt x="2991" y="10885"/>
                    <a:pt x="3657" y="10987"/>
                  </a:cubicBezTo>
                  <a:cubicBezTo>
                    <a:pt x="4105" y="11073"/>
                    <a:pt x="4559" y="11115"/>
                    <a:pt x="5012" y="11115"/>
                  </a:cubicBezTo>
                  <a:cubicBezTo>
                    <a:pt x="5870" y="11115"/>
                    <a:pt x="6726" y="10962"/>
                    <a:pt x="7538" y="10659"/>
                  </a:cubicBezTo>
                  <a:cubicBezTo>
                    <a:pt x="8159" y="10434"/>
                    <a:pt x="8723" y="10050"/>
                    <a:pt x="9152" y="9542"/>
                  </a:cubicBezTo>
                  <a:cubicBezTo>
                    <a:pt x="9558" y="9023"/>
                    <a:pt x="9750" y="8358"/>
                    <a:pt x="9682" y="7692"/>
                  </a:cubicBezTo>
                  <a:lnTo>
                    <a:pt x="9682" y="7680"/>
                  </a:lnTo>
                  <a:lnTo>
                    <a:pt x="9152" y="6970"/>
                  </a:lnTo>
                  <a:lnTo>
                    <a:pt x="9626" y="7714"/>
                  </a:lnTo>
                  <a:lnTo>
                    <a:pt x="9626" y="7692"/>
                  </a:lnTo>
                  <a:lnTo>
                    <a:pt x="9626" y="7692"/>
                  </a:lnTo>
                  <a:cubicBezTo>
                    <a:pt x="9660" y="8324"/>
                    <a:pt x="9445" y="8956"/>
                    <a:pt x="9028" y="9430"/>
                  </a:cubicBezTo>
                  <a:cubicBezTo>
                    <a:pt x="8588" y="9881"/>
                    <a:pt x="8046" y="10219"/>
                    <a:pt x="7459" y="10411"/>
                  </a:cubicBezTo>
                  <a:cubicBezTo>
                    <a:pt x="6745" y="10645"/>
                    <a:pt x="6004" y="10764"/>
                    <a:pt x="5260" y="10764"/>
                  </a:cubicBezTo>
                  <a:cubicBezTo>
                    <a:pt x="4746" y="10764"/>
                    <a:pt x="4232" y="10707"/>
                    <a:pt x="3724" y="10592"/>
                  </a:cubicBezTo>
                  <a:cubicBezTo>
                    <a:pt x="3126" y="10456"/>
                    <a:pt x="2528" y="10265"/>
                    <a:pt x="2043" y="9892"/>
                  </a:cubicBezTo>
                  <a:cubicBezTo>
                    <a:pt x="1569" y="9508"/>
                    <a:pt x="1174" y="9035"/>
                    <a:pt x="881" y="8504"/>
                  </a:cubicBezTo>
                  <a:cubicBezTo>
                    <a:pt x="587" y="7974"/>
                    <a:pt x="463" y="7376"/>
                    <a:pt x="508" y="6778"/>
                  </a:cubicBezTo>
                  <a:cubicBezTo>
                    <a:pt x="531" y="6631"/>
                    <a:pt x="553" y="6428"/>
                    <a:pt x="576" y="6326"/>
                  </a:cubicBezTo>
                  <a:lnTo>
                    <a:pt x="711" y="5875"/>
                  </a:lnTo>
                  <a:cubicBezTo>
                    <a:pt x="790" y="5570"/>
                    <a:pt x="892" y="5277"/>
                    <a:pt x="1016" y="4995"/>
                  </a:cubicBezTo>
                  <a:cubicBezTo>
                    <a:pt x="1129" y="4701"/>
                    <a:pt x="1276" y="4419"/>
                    <a:pt x="1434" y="4160"/>
                  </a:cubicBezTo>
                  <a:cubicBezTo>
                    <a:pt x="1592" y="3889"/>
                    <a:pt x="1772" y="3641"/>
                    <a:pt x="1964" y="3392"/>
                  </a:cubicBezTo>
                  <a:cubicBezTo>
                    <a:pt x="2370" y="2885"/>
                    <a:pt x="2754" y="2411"/>
                    <a:pt x="3239" y="2016"/>
                  </a:cubicBezTo>
                  <a:cubicBezTo>
                    <a:pt x="3476" y="1813"/>
                    <a:pt x="3724" y="1621"/>
                    <a:pt x="3984" y="1452"/>
                  </a:cubicBezTo>
                  <a:cubicBezTo>
                    <a:pt x="4255" y="1282"/>
                    <a:pt x="4526" y="1124"/>
                    <a:pt x="4808" y="978"/>
                  </a:cubicBezTo>
                  <a:cubicBezTo>
                    <a:pt x="5078" y="842"/>
                    <a:pt x="5372" y="718"/>
                    <a:pt x="5665" y="617"/>
                  </a:cubicBezTo>
                  <a:cubicBezTo>
                    <a:pt x="5812" y="560"/>
                    <a:pt x="5959" y="526"/>
                    <a:pt x="6105" y="492"/>
                  </a:cubicBezTo>
                  <a:lnTo>
                    <a:pt x="6320" y="425"/>
                  </a:lnTo>
                  <a:lnTo>
                    <a:pt x="6557" y="391"/>
                  </a:lnTo>
                  <a:cubicBezTo>
                    <a:pt x="6679" y="382"/>
                    <a:pt x="6828" y="346"/>
                    <a:pt x="6911" y="346"/>
                  </a:cubicBezTo>
                  <a:cubicBezTo>
                    <a:pt x="6934" y="346"/>
                    <a:pt x="6953" y="349"/>
                    <a:pt x="6963" y="357"/>
                  </a:cubicBezTo>
                  <a:cubicBezTo>
                    <a:pt x="7076" y="402"/>
                    <a:pt x="7177" y="492"/>
                    <a:pt x="7245" y="594"/>
                  </a:cubicBezTo>
                  <a:cubicBezTo>
                    <a:pt x="7426" y="842"/>
                    <a:pt x="7572" y="1113"/>
                    <a:pt x="7685" y="1406"/>
                  </a:cubicBezTo>
                  <a:cubicBezTo>
                    <a:pt x="7911" y="1993"/>
                    <a:pt x="8114" y="2603"/>
                    <a:pt x="8272" y="3223"/>
                  </a:cubicBezTo>
                  <a:cubicBezTo>
                    <a:pt x="8622" y="4453"/>
                    <a:pt x="8870" y="5717"/>
                    <a:pt x="9152" y="6970"/>
                  </a:cubicBezTo>
                  <a:cubicBezTo>
                    <a:pt x="8971" y="5694"/>
                    <a:pt x="8768" y="4431"/>
                    <a:pt x="8486" y="3167"/>
                  </a:cubicBezTo>
                  <a:cubicBezTo>
                    <a:pt x="8351" y="2535"/>
                    <a:pt x="8170" y="1914"/>
                    <a:pt x="7956" y="1294"/>
                  </a:cubicBezTo>
                  <a:cubicBezTo>
                    <a:pt x="7843" y="978"/>
                    <a:pt x="7696" y="684"/>
                    <a:pt x="7505" y="402"/>
                  </a:cubicBezTo>
                  <a:cubicBezTo>
                    <a:pt x="7403" y="233"/>
                    <a:pt x="7245" y="98"/>
                    <a:pt x="7064" y="30"/>
                  </a:cubicBezTo>
                  <a:cubicBezTo>
                    <a:pt x="7000" y="8"/>
                    <a:pt x="6936" y="0"/>
                    <a:pt x="687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5823069" y="196377"/>
              <a:ext cx="328442" cy="404152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0" y="0"/>
                  </a:moveTo>
                  <a:cubicBezTo>
                    <a:pt x="4379" y="0"/>
                    <a:pt x="3905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1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51" y="9702"/>
                  </a:cubicBezTo>
                  <a:cubicBezTo>
                    <a:pt x="9434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43" y="2503"/>
                    <a:pt x="6749" y="1273"/>
                  </a:cubicBezTo>
                  <a:cubicBezTo>
                    <a:pt x="6067" y="485"/>
                    <a:pt x="5471" y="0"/>
                    <a:pt x="483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5827325" y="191195"/>
              <a:ext cx="323809" cy="412698"/>
            </a:xfrm>
            <a:custGeom>
              <a:avLst/>
              <a:gdLst/>
              <a:ahLst/>
              <a:cxnLst/>
              <a:rect l="l" t="t" r="r" b="b"/>
              <a:pathLst>
                <a:path w="9435" h="12025" extrusionOk="0">
                  <a:moveTo>
                    <a:pt x="9435" y="7889"/>
                  </a:moveTo>
                  <a:lnTo>
                    <a:pt x="9435" y="7889"/>
                  </a:lnTo>
                  <a:cubicBezTo>
                    <a:pt x="9435" y="7890"/>
                    <a:pt x="9424" y="8010"/>
                    <a:pt x="9423" y="8262"/>
                  </a:cubicBezTo>
                  <a:lnTo>
                    <a:pt x="9423" y="8262"/>
                  </a:lnTo>
                  <a:cubicBezTo>
                    <a:pt x="9435" y="8025"/>
                    <a:pt x="9435" y="7890"/>
                    <a:pt x="9435" y="7889"/>
                  </a:cubicBezTo>
                  <a:close/>
                  <a:moveTo>
                    <a:pt x="9423" y="8262"/>
                  </a:moveTo>
                  <a:cubicBezTo>
                    <a:pt x="9423" y="8262"/>
                    <a:pt x="9423" y="8262"/>
                    <a:pt x="9423" y="8262"/>
                  </a:cubicBezTo>
                  <a:cubicBezTo>
                    <a:pt x="9412" y="8408"/>
                    <a:pt x="9401" y="8555"/>
                    <a:pt x="9367" y="8702"/>
                  </a:cubicBezTo>
                  <a:cubicBezTo>
                    <a:pt x="9401" y="8566"/>
                    <a:pt x="9412" y="8420"/>
                    <a:pt x="9423" y="8273"/>
                  </a:cubicBezTo>
                  <a:cubicBezTo>
                    <a:pt x="9423" y="8269"/>
                    <a:pt x="9423" y="8265"/>
                    <a:pt x="9423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8" y="1"/>
                    <a:pt x="4616" y="2"/>
                  </a:cubicBezTo>
                  <a:cubicBezTo>
                    <a:pt x="4357" y="24"/>
                    <a:pt x="4108" y="103"/>
                    <a:pt x="3883" y="227"/>
                  </a:cubicBezTo>
                  <a:cubicBezTo>
                    <a:pt x="3431" y="476"/>
                    <a:pt x="3070" y="859"/>
                    <a:pt x="2732" y="1209"/>
                  </a:cubicBezTo>
                  <a:cubicBezTo>
                    <a:pt x="2562" y="1378"/>
                    <a:pt x="2382" y="1548"/>
                    <a:pt x="2224" y="1740"/>
                  </a:cubicBezTo>
                  <a:cubicBezTo>
                    <a:pt x="2066" y="1943"/>
                    <a:pt x="1919" y="2157"/>
                    <a:pt x="1761" y="2360"/>
                  </a:cubicBezTo>
                  <a:cubicBezTo>
                    <a:pt x="1129" y="3184"/>
                    <a:pt x="712" y="4166"/>
                    <a:pt x="396" y="5147"/>
                  </a:cubicBezTo>
                  <a:cubicBezTo>
                    <a:pt x="103" y="6152"/>
                    <a:pt x="1" y="7212"/>
                    <a:pt x="114" y="8250"/>
                  </a:cubicBezTo>
                  <a:cubicBezTo>
                    <a:pt x="170" y="8770"/>
                    <a:pt x="306" y="9277"/>
                    <a:pt x="520" y="9751"/>
                  </a:cubicBezTo>
                  <a:cubicBezTo>
                    <a:pt x="757" y="10203"/>
                    <a:pt x="1062" y="10620"/>
                    <a:pt x="1445" y="10959"/>
                  </a:cubicBezTo>
                  <a:cubicBezTo>
                    <a:pt x="1818" y="11275"/>
                    <a:pt x="2235" y="11523"/>
                    <a:pt x="2698" y="11703"/>
                  </a:cubicBezTo>
                  <a:cubicBezTo>
                    <a:pt x="2912" y="11794"/>
                    <a:pt x="3138" y="11850"/>
                    <a:pt x="3352" y="11918"/>
                  </a:cubicBezTo>
                  <a:cubicBezTo>
                    <a:pt x="3578" y="11974"/>
                    <a:pt x="3804" y="12008"/>
                    <a:pt x="4029" y="12019"/>
                  </a:cubicBezTo>
                  <a:cubicBezTo>
                    <a:pt x="4109" y="12023"/>
                    <a:pt x="4188" y="12024"/>
                    <a:pt x="4268" y="12024"/>
                  </a:cubicBezTo>
                  <a:cubicBezTo>
                    <a:pt x="5032" y="12024"/>
                    <a:pt x="5784" y="11877"/>
                    <a:pt x="6489" y="11591"/>
                  </a:cubicBezTo>
                  <a:cubicBezTo>
                    <a:pt x="7144" y="11365"/>
                    <a:pt x="7764" y="11015"/>
                    <a:pt x="8306" y="10575"/>
                  </a:cubicBezTo>
                  <a:cubicBezTo>
                    <a:pt x="8735" y="10237"/>
                    <a:pt x="9051" y="9785"/>
                    <a:pt x="9231" y="9277"/>
                  </a:cubicBezTo>
                  <a:cubicBezTo>
                    <a:pt x="9299" y="9086"/>
                    <a:pt x="9344" y="8894"/>
                    <a:pt x="9367" y="8702"/>
                  </a:cubicBezTo>
                  <a:lnTo>
                    <a:pt x="9367" y="8702"/>
                  </a:lnTo>
                  <a:cubicBezTo>
                    <a:pt x="9333" y="8894"/>
                    <a:pt x="9288" y="9086"/>
                    <a:pt x="9220" y="9266"/>
                  </a:cubicBezTo>
                  <a:cubicBezTo>
                    <a:pt x="9028" y="9774"/>
                    <a:pt x="8712" y="10214"/>
                    <a:pt x="8284" y="10541"/>
                  </a:cubicBezTo>
                  <a:cubicBezTo>
                    <a:pt x="7742" y="10970"/>
                    <a:pt x="7121" y="11286"/>
                    <a:pt x="6456" y="11489"/>
                  </a:cubicBezTo>
                  <a:cubicBezTo>
                    <a:pt x="5815" y="11712"/>
                    <a:pt x="5152" y="11820"/>
                    <a:pt x="4484" y="11820"/>
                  </a:cubicBezTo>
                  <a:cubicBezTo>
                    <a:pt x="4340" y="11820"/>
                    <a:pt x="4196" y="11815"/>
                    <a:pt x="4052" y="11805"/>
                  </a:cubicBezTo>
                  <a:cubicBezTo>
                    <a:pt x="3838" y="11782"/>
                    <a:pt x="3623" y="11737"/>
                    <a:pt x="3420" y="11681"/>
                  </a:cubicBezTo>
                  <a:cubicBezTo>
                    <a:pt x="3217" y="11602"/>
                    <a:pt x="3003" y="11545"/>
                    <a:pt x="2799" y="11444"/>
                  </a:cubicBezTo>
                  <a:cubicBezTo>
                    <a:pt x="2382" y="11263"/>
                    <a:pt x="1998" y="11015"/>
                    <a:pt x="1671" y="10710"/>
                  </a:cubicBezTo>
                  <a:cubicBezTo>
                    <a:pt x="1005" y="10067"/>
                    <a:pt x="622" y="9165"/>
                    <a:pt x="531" y="8205"/>
                  </a:cubicBezTo>
                  <a:cubicBezTo>
                    <a:pt x="452" y="7224"/>
                    <a:pt x="554" y="6231"/>
                    <a:pt x="847" y="5283"/>
                  </a:cubicBezTo>
                  <a:cubicBezTo>
                    <a:pt x="1129" y="4335"/>
                    <a:pt x="1513" y="3398"/>
                    <a:pt x="2089" y="2620"/>
                  </a:cubicBezTo>
                  <a:cubicBezTo>
                    <a:pt x="2235" y="2428"/>
                    <a:pt x="2348" y="2213"/>
                    <a:pt x="2517" y="2022"/>
                  </a:cubicBezTo>
                  <a:cubicBezTo>
                    <a:pt x="2687" y="1841"/>
                    <a:pt x="2856" y="1661"/>
                    <a:pt x="3014" y="1480"/>
                  </a:cubicBezTo>
                  <a:cubicBezTo>
                    <a:pt x="3341" y="1108"/>
                    <a:pt x="3646" y="758"/>
                    <a:pt x="4029" y="521"/>
                  </a:cubicBezTo>
                  <a:cubicBezTo>
                    <a:pt x="4241" y="382"/>
                    <a:pt x="4489" y="309"/>
                    <a:pt x="4736" y="309"/>
                  </a:cubicBezTo>
                  <a:cubicBezTo>
                    <a:pt x="4911" y="309"/>
                    <a:pt x="5085" y="345"/>
                    <a:pt x="5248" y="419"/>
                  </a:cubicBezTo>
                  <a:cubicBezTo>
                    <a:pt x="5632" y="589"/>
                    <a:pt x="5970" y="893"/>
                    <a:pt x="6275" y="1198"/>
                  </a:cubicBezTo>
                  <a:cubicBezTo>
                    <a:pt x="6828" y="1785"/>
                    <a:pt x="7336" y="2439"/>
                    <a:pt x="7753" y="3139"/>
                  </a:cubicBezTo>
                  <a:cubicBezTo>
                    <a:pt x="7956" y="3443"/>
                    <a:pt x="8126" y="3759"/>
                    <a:pt x="8284" y="4098"/>
                  </a:cubicBezTo>
                  <a:cubicBezTo>
                    <a:pt x="8430" y="4391"/>
                    <a:pt x="8566" y="4685"/>
                    <a:pt x="8690" y="5001"/>
                  </a:cubicBezTo>
                  <a:lnTo>
                    <a:pt x="9017" y="5802"/>
                  </a:lnTo>
                  <a:cubicBezTo>
                    <a:pt x="9096" y="6061"/>
                    <a:pt x="9186" y="6287"/>
                    <a:pt x="9231" y="6513"/>
                  </a:cubicBezTo>
                  <a:cubicBezTo>
                    <a:pt x="9277" y="6705"/>
                    <a:pt x="9322" y="6896"/>
                    <a:pt x="9344" y="7088"/>
                  </a:cubicBezTo>
                  <a:cubicBezTo>
                    <a:pt x="9378" y="7235"/>
                    <a:pt x="9401" y="7382"/>
                    <a:pt x="9401" y="7528"/>
                  </a:cubicBezTo>
                  <a:cubicBezTo>
                    <a:pt x="9423" y="7765"/>
                    <a:pt x="9435" y="7889"/>
                    <a:pt x="9435" y="7889"/>
                  </a:cubicBezTo>
                  <a:cubicBezTo>
                    <a:pt x="9435" y="7889"/>
                    <a:pt x="9423" y="7765"/>
                    <a:pt x="9412" y="7528"/>
                  </a:cubicBezTo>
                  <a:cubicBezTo>
                    <a:pt x="9412" y="7382"/>
                    <a:pt x="9401" y="7235"/>
                    <a:pt x="9367" y="7088"/>
                  </a:cubicBezTo>
                  <a:cubicBezTo>
                    <a:pt x="9344" y="6885"/>
                    <a:pt x="9310" y="6693"/>
                    <a:pt x="9254" y="6501"/>
                  </a:cubicBezTo>
                  <a:cubicBezTo>
                    <a:pt x="9220" y="6287"/>
                    <a:pt x="9130" y="6050"/>
                    <a:pt x="9062" y="5802"/>
                  </a:cubicBezTo>
                  <a:cubicBezTo>
                    <a:pt x="8961" y="5542"/>
                    <a:pt x="8859" y="5271"/>
                    <a:pt x="8746" y="4989"/>
                  </a:cubicBezTo>
                  <a:cubicBezTo>
                    <a:pt x="8633" y="4673"/>
                    <a:pt x="8498" y="4369"/>
                    <a:pt x="8351" y="4075"/>
                  </a:cubicBezTo>
                  <a:cubicBezTo>
                    <a:pt x="8205" y="3737"/>
                    <a:pt x="8035" y="3410"/>
                    <a:pt x="7855" y="3082"/>
                  </a:cubicBezTo>
                  <a:cubicBezTo>
                    <a:pt x="7460" y="2360"/>
                    <a:pt x="6986" y="1672"/>
                    <a:pt x="6433" y="1051"/>
                  </a:cubicBezTo>
                  <a:cubicBezTo>
                    <a:pt x="6140" y="735"/>
                    <a:pt x="5812" y="385"/>
                    <a:pt x="5361" y="171"/>
                  </a:cubicBezTo>
                  <a:cubicBezTo>
                    <a:pt x="5154" y="57"/>
                    <a:pt x="4919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5985334" y="145377"/>
              <a:ext cx="385379" cy="318490"/>
            </a:xfrm>
            <a:custGeom>
              <a:avLst/>
              <a:gdLst/>
              <a:ahLst/>
              <a:cxnLst/>
              <a:rect l="l" t="t" r="r" b="b"/>
              <a:pathLst>
                <a:path w="11229" h="9280" extrusionOk="0">
                  <a:moveTo>
                    <a:pt x="4965" y="1"/>
                  </a:moveTo>
                  <a:cubicBezTo>
                    <a:pt x="3583" y="1"/>
                    <a:pt x="1997" y="340"/>
                    <a:pt x="1" y="1235"/>
                  </a:cubicBezTo>
                  <a:cubicBezTo>
                    <a:pt x="723" y="3323"/>
                    <a:pt x="1637" y="5489"/>
                    <a:pt x="2867" y="7227"/>
                  </a:cubicBezTo>
                  <a:cubicBezTo>
                    <a:pt x="3522" y="8141"/>
                    <a:pt x="4029" y="8829"/>
                    <a:pt x="5090" y="9224"/>
                  </a:cubicBezTo>
                  <a:cubicBezTo>
                    <a:pt x="5207" y="9267"/>
                    <a:pt x="5442" y="9280"/>
                    <a:pt x="5700" y="9280"/>
                  </a:cubicBezTo>
                  <a:cubicBezTo>
                    <a:pt x="6064" y="9280"/>
                    <a:pt x="6474" y="9254"/>
                    <a:pt x="6659" y="9247"/>
                  </a:cubicBezTo>
                  <a:cubicBezTo>
                    <a:pt x="7674" y="9168"/>
                    <a:pt x="8791" y="8547"/>
                    <a:pt x="9389" y="7882"/>
                  </a:cubicBezTo>
                  <a:cubicBezTo>
                    <a:pt x="11229" y="5692"/>
                    <a:pt x="11161" y="1664"/>
                    <a:pt x="8001" y="547"/>
                  </a:cubicBezTo>
                  <a:cubicBezTo>
                    <a:pt x="7051" y="220"/>
                    <a:pt x="6074" y="1"/>
                    <a:pt x="4965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5976823" y="137415"/>
              <a:ext cx="377623" cy="326623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9" y="0"/>
                  </a:moveTo>
                  <a:cubicBezTo>
                    <a:pt x="4650" y="0"/>
                    <a:pt x="4221" y="45"/>
                    <a:pt x="3792" y="113"/>
                  </a:cubicBezTo>
                  <a:cubicBezTo>
                    <a:pt x="3375" y="181"/>
                    <a:pt x="2957" y="282"/>
                    <a:pt x="2540" y="395"/>
                  </a:cubicBezTo>
                  <a:cubicBezTo>
                    <a:pt x="1727" y="632"/>
                    <a:pt x="937" y="937"/>
                    <a:pt x="170" y="1298"/>
                  </a:cubicBezTo>
                  <a:lnTo>
                    <a:pt x="1" y="1377"/>
                  </a:lnTo>
                  <a:lnTo>
                    <a:pt x="68" y="1535"/>
                  </a:lnTo>
                  <a:cubicBezTo>
                    <a:pt x="396" y="2415"/>
                    <a:pt x="745" y="3295"/>
                    <a:pt x="1140" y="4153"/>
                  </a:cubicBezTo>
                  <a:cubicBezTo>
                    <a:pt x="1343" y="4582"/>
                    <a:pt x="1547" y="5010"/>
                    <a:pt x="1772" y="5417"/>
                  </a:cubicBezTo>
                  <a:cubicBezTo>
                    <a:pt x="1998" y="5834"/>
                    <a:pt x="2235" y="6240"/>
                    <a:pt x="2494" y="6647"/>
                  </a:cubicBezTo>
                  <a:cubicBezTo>
                    <a:pt x="2607" y="6850"/>
                    <a:pt x="2743" y="7030"/>
                    <a:pt x="2889" y="7222"/>
                  </a:cubicBezTo>
                  <a:cubicBezTo>
                    <a:pt x="3025" y="7414"/>
                    <a:pt x="3172" y="7606"/>
                    <a:pt x="3307" y="7798"/>
                  </a:cubicBezTo>
                  <a:cubicBezTo>
                    <a:pt x="3578" y="8181"/>
                    <a:pt x="3905" y="8531"/>
                    <a:pt x="4255" y="8847"/>
                  </a:cubicBezTo>
                  <a:cubicBezTo>
                    <a:pt x="4435" y="9005"/>
                    <a:pt x="4627" y="9129"/>
                    <a:pt x="4842" y="9242"/>
                  </a:cubicBezTo>
                  <a:cubicBezTo>
                    <a:pt x="4943" y="9298"/>
                    <a:pt x="5045" y="9355"/>
                    <a:pt x="5158" y="9400"/>
                  </a:cubicBezTo>
                  <a:cubicBezTo>
                    <a:pt x="5270" y="9445"/>
                    <a:pt x="5383" y="9479"/>
                    <a:pt x="5496" y="9502"/>
                  </a:cubicBezTo>
                  <a:cubicBezTo>
                    <a:pt x="5692" y="9511"/>
                    <a:pt x="5889" y="9516"/>
                    <a:pt x="6084" y="9516"/>
                  </a:cubicBezTo>
                  <a:cubicBezTo>
                    <a:pt x="6361" y="9516"/>
                    <a:pt x="6636" y="9505"/>
                    <a:pt x="6907" y="9479"/>
                  </a:cubicBezTo>
                  <a:lnTo>
                    <a:pt x="6907" y="9479"/>
                  </a:lnTo>
                  <a:cubicBezTo>
                    <a:pt x="6675" y="9496"/>
                    <a:pt x="6441" y="9504"/>
                    <a:pt x="6206" y="9504"/>
                  </a:cubicBezTo>
                  <a:cubicBezTo>
                    <a:pt x="5970" y="9504"/>
                    <a:pt x="5733" y="9496"/>
                    <a:pt x="5496" y="9479"/>
                  </a:cubicBezTo>
                  <a:cubicBezTo>
                    <a:pt x="5383" y="9456"/>
                    <a:pt x="5270" y="9423"/>
                    <a:pt x="5169" y="9366"/>
                  </a:cubicBezTo>
                  <a:cubicBezTo>
                    <a:pt x="5067" y="9321"/>
                    <a:pt x="4954" y="9276"/>
                    <a:pt x="4853" y="9208"/>
                  </a:cubicBezTo>
                  <a:cubicBezTo>
                    <a:pt x="4650" y="9095"/>
                    <a:pt x="4458" y="8960"/>
                    <a:pt x="4289" y="8813"/>
                  </a:cubicBezTo>
                  <a:cubicBezTo>
                    <a:pt x="3939" y="8497"/>
                    <a:pt x="3634" y="8136"/>
                    <a:pt x="3375" y="7752"/>
                  </a:cubicBezTo>
                  <a:cubicBezTo>
                    <a:pt x="3239" y="7549"/>
                    <a:pt x="3115" y="7358"/>
                    <a:pt x="2991" y="7166"/>
                  </a:cubicBezTo>
                  <a:cubicBezTo>
                    <a:pt x="2867" y="6963"/>
                    <a:pt x="2731" y="6771"/>
                    <a:pt x="2619" y="6568"/>
                  </a:cubicBezTo>
                  <a:cubicBezTo>
                    <a:pt x="2382" y="6161"/>
                    <a:pt x="2156" y="5744"/>
                    <a:pt x="1964" y="5326"/>
                  </a:cubicBezTo>
                  <a:cubicBezTo>
                    <a:pt x="1772" y="4898"/>
                    <a:pt x="1569" y="4480"/>
                    <a:pt x="1400" y="4040"/>
                  </a:cubicBezTo>
                  <a:cubicBezTo>
                    <a:pt x="1062" y="3237"/>
                    <a:pt x="763" y="2414"/>
                    <a:pt x="495" y="1581"/>
                  </a:cubicBezTo>
                  <a:lnTo>
                    <a:pt x="495" y="1581"/>
                  </a:lnTo>
                  <a:cubicBezTo>
                    <a:pt x="831" y="1446"/>
                    <a:pt x="1161" y="1313"/>
                    <a:pt x="1490" y="1196"/>
                  </a:cubicBezTo>
                  <a:cubicBezTo>
                    <a:pt x="1885" y="1050"/>
                    <a:pt x="2269" y="926"/>
                    <a:pt x="2675" y="824"/>
                  </a:cubicBezTo>
                  <a:cubicBezTo>
                    <a:pt x="3070" y="722"/>
                    <a:pt x="3476" y="632"/>
                    <a:pt x="3871" y="576"/>
                  </a:cubicBezTo>
                  <a:cubicBezTo>
                    <a:pt x="4277" y="519"/>
                    <a:pt x="4684" y="485"/>
                    <a:pt x="5090" y="474"/>
                  </a:cubicBezTo>
                  <a:cubicBezTo>
                    <a:pt x="5165" y="472"/>
                    <a:pt x="5240" y="471"/>
                    <a:pt x="5315" y="471"/>
                  </a:cubicBezTo>
                  <a:cubicBezTo>
                    <a:pt x="6062" y="471"/>
                    <a:pt x="6798" y="573"/>
                    <a:pt x="7516" y="768"/>
                  </a:cubicBezTo>
                  <a:cubicBezTo>
                    <a:pt x="7911" y="869"/>
                    <a:pt x="8295" y="1005"/>
                    <a:pt x="8667" y="1174"/>
                  </a:cubicBezTo>
                  <a:cubicBezTo>
                    <a:pt x="9028" y="1343"/>
                    <a:pt x="9355" y="1569"/>
                    <a:pt x="9637" y="1851"/>
                  </a:cubicBezTo>
                  <a:cubicBezTo>
                    <a:pt x="10202" y="2438"/>
                    <a:pt x="10574" y="3182"/>
                    <a:pt x="10698" y="3984"/>
                  </a:cubicBezTo>
                  <a:cubicBezTo>
                    <a:pt x="10822" y="4807"/>
                    <a:pt x="10755" y="5642"/>
                    <a:pt x="10506" y="6432"/>
                  </a:cubicBezTo>
                  <a:cubicBezTo>
                    <a:pt x="10382" y="6827"/>
                    <a:pt x="10213" y="7211"/>
                    <a:pt x="9987" y="7561"/>
                  </a:cubicBezTo>
                  <a:cubicBezTo>
                    <a:pt x="9784" y="7922"/>
                    <a:pt x="9502" y="8238"/>
                    <a:pt x="9186" y="8497"/>
                  </a:cubicBezTo>
                  <a:cubicBezTo>
                    <a:pt x="8859" y="8768"/>
                    <a:pt x="8498" y="8982"/>
                    <a:pt x="8114" y="9152"/>
                  </a:cubicBezTo>
                  <a:cubicBezTo>
                    <a:pt x="7730" y="9321"/>
                    <a:pt x="7324" y="9434"/>
                    <a:pt x="6907" y="9479"/>
                  </a:cubicBezTo>
                  <a:cubicBezTo>
                    <a:pt x="7324" y="9434"/>
                    <a:pt x="7730" y="9332"/>
                    <a:pt x="8114" y="9174"/>
                  </a:cubicBezTo>
                  <a:cubicBezTo>
                    <a:pt x="8498" y="9005"/>
                    <a:pt x="8870" y="8791"/>
                    <a:pt x="9197" y="8531"/>
                  </a:cubicBezTo>
                  <a:cubicBezTo>
                    <a:pt x="9536" y="8272"/>
                    <a:pt x="9818" y="7956"/>
                    <a:pt x="10032" y="7595"/>
                  </a:cubicBezTo>
                  <a:cubicBezTo>
                    <a:pt x="10269" y="7245"/>
                    <a:pt x="10450" y="6861"/>
                    <a:pt x="10597" y="6466"/>
                  </a:cubicBezTo>
                  <a:cubicBezTo>
                    <a:pt x="10901" y="5665"/>
                    <a:pt x="11003" y="4807"/>
                    <a:pt x="10912" y="3950"/>
                  </a:cubicBezTo>
                  <a:cubicBezTo>
                    <a:pt x="10822" y="3081"/>
                    <a:pt x="10461" y="2268"/>
                    <a:pt x="9874" y="1614"/>
                  </a:cubicBezTo>
                  <a:cubicBezTo>
                    <a:pt x="9570" y="1287"/>
                    <a:pt x="9220" y="1016"/>
                    <a:pt x="8825" y="813"/>
                  </a:cubicBezTo>
                  <a:cubicBezTo>
                    <a:pt x="8441" y="621"/>
                    <a:pt x="8035" y="474"/>
                    <a:pt x="7617" y="361"/>
                  </a:cubicBezTo>
                  <a:cubicBezTo>
                    <a:pt x="6794" y="113"/>
                    <a:pt x="5936" y="0"/>
                    <a:pt x="507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"/>
            <p:cNvSpPr/>
            <p:nvPr/>
          </p:nvSpPr>
          <p:spPr>
            <a:xfrm>
              <a:off x="5918754" y="119191"/>
              <a:ext cx="60815" cy="59682"/>
            </a:xfrm>
            <a:custGeom>
              <a:avLst/>
              <a:gdLst/>
              <a:ahLst/>
              <a:cxnLst/>
              <a:rect l="l" t="t" r="r" b="b"/>
              <a:pathLst>
                <a:path w="1772" h="1739" extrusionOk="0">
                  <a:moveTo>
                    <a:pt x="0" y="1"/>
                  </a:moveTo>
                  <a:cubicBezTo>
                    <a:pt x="56" y="125"/>
                    <a:pt x="124" y="238"/>
                    <a:pt x="214" y="351"/>
                  </a:cubicBezTo>
                  <a:cubicBezTo>
                    <a:pt x="282" y="452"/>
                    <a:pt x="361" y="565"/>
                    <a:pt x="440" y="678"/>
                  </a:cubicBezTo>
                  <a:cubicBezTo>
                    <a:pt x="530" y="791"/>
                    <a:pt x="632" y="904"/>
                    <a:pt x="722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12" y="1648"/>
                    <a:pt x="1648" y="1705"/>
                    <a:pt x="1772" y="1739"/>
                  </a:cubicBezTo>
                  <a:cubicBezTo>
                    <a:pt x="1727" y="1615"/>
                    <a:pt x="1659" y="1490"/>
                    <a:pt x="1591" y="1378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46" y="464"/>
                    <a:pt x="598" y="227"/>
                    <a:pt x="384" y="136"/>
                  </a:cubicBezTo>
                  <a:cubicBezTo>
                    <a:pt x="260" y="80"/>
                    <a:pt x="124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5948543" y="109513"/>
              <a:ext cx="30648" cy="57761"/>
            </a:xfrm>
            <a:custGeom>
              <a:avLst/>
              <a:gdLst/>
              <a:ahLst/>
              <a:cxnLst/>
              <a:rect l="l" t="t" r="r" b="b"/>
              <a:pathLst>
                <a:path w="893" h="1683" extrusionOk="0">
                  <a:moveTo>
                    <a:pt x="1" y="1"/>
                  </a:moveTo>
                  <a:cubicBezTo>
                    <a:pt x="1" y="114"/>
                    <a:pt x="12" y="215"/>
                    <a:pt x="46" y="328"/>
                  </a:cubicBezTo>
                  <a:cubicBezTo>
                    <a:pt x="69" y="418"/>
                    <a:pt x="102" y="520"/>
                    <a:pt x="125" y="621"/>
                  </a:cubicBezTo>
                  <a:cubicBezTo>
                    <a:pt x="159" y="734"/>
                    <a:pt x="193" y="836"/>
                    <a:pt x="249" y="937"/>
                  </a:cubicBezTo>
                  <a:cubicBezTo>
                    <a:pt x="339" y="1141"/>
                    <a:pt x="464" y="1321"/>
                    <a:pt x="622" y="1490"/>
                  </a:cubicBezTo>
                  <a:cubicBezTo>
                    <a:pt x="701" y="1558"/>
                    <a:pt x="791" y="1626"/>
                    <a:pt x="881" y="1682"/>
                  </a:cubicBezTo>
                  <a:cubicBezTo>
                    <a:pt x="892" y="1569"/>
                    <a:pt x="892" y="1468"/>
                    <a:pt x="870" y="1355"/>
                  </a:cubicBezTo>
                  <a:cubicBezTo>
                    <a:pt x="836" y="1141"/>
                    <a:pt x="768" y="926"/>
                    <a:pt x="678" y="734"/>
                  </a:cubicBezTo>
                  <a:cubicBezTo>
                    <a:pt x="588" y="520"/>
                    <a:pt x="452" y="339"/>
                    <a:pt x="272" y="181"/>
                  </a:cubicBezTo>
                  <a:cubicBezTo>
                    <a:pt x="193" y="114"/>
                    <a:pt x="102" y="46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5974489" y="103713"/>
              <a:ext cx="17881" cy="63938"/>
            </a:xfrm>
            <a:custGeom>
              <a:avLst/>
              <a:gdLst/>
              <a:ahLst/>
              <a:cxnLst/>
              <a:rect l="l" t="t" r="r" b="b"/>
              <a:pathLst>
                <a:path w="521" h="1863" extrusionOk="0">
                  <a:moveTo>
                    <a:pt x="91" y="1"/>
                  </a:moveTo>
                  <a:cubicBezTo>
                    <a:pt x="57" y="102"/>
                    <a:pt x="35" y="215"/>
                    <a:pt x="24" y="317"/>
                  </a:cubicBezTo>
                  <a:cubicBezTo>
                    <a:pt x="24" y="418"/>
                    <a:pt x="12" y="520"/>
                    <a:pt x="12" y="621"/>
                  </a:cubicBezTo>
                  <a:cubicBezTo>
                    <a:pt x="1" y="734"/>
                    <a:pt x="12" y="847"/>
                    <a:pt x="24" y="948"/>
                  </a:cubicBezTo>
                  <a:cubicBezTo>
                    <a:pt x="46" y="1163"/>
                    <a:pt x="91" y="1377"/>
                    <a:pt x="170" y="1580"/>
                  </a:cubicBezTo>
                  <a:cubicBezTo>
                    <a:pt x="215" y="1682"/>
                    <a:pt x="260" y="1772"/>
                    <a:pt x="328" y="1862"/>
                  </a:cubicBezTo>
                  <a:cubicBezTo>
                    <a:pt x="385" y="1772"/>
                    <a:pt x="418" y="1671"/>
                    <a:pt x="452" y="1558"/>
                  </a:cubicBezTo>
                  <a:cubicBezTo>
                    <a:pt x="509" y="1343"/>
                    <a:pt x="520" y="1118"/>
                    <a:pt x="497" y="903"/>
                  </a:cubicBezTo>
                  <a:cubicBezTo>
                    <a:pt x="475" y="666"/>
                    <a:pt x="407" y="452"/>
                    <a:pt x="294" y="249"/>
                  </a:cubicBezTo>
                  <a:cubicBezTo>
                    <a:pt x="238" y="159"/>
                    <a:pt x="170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5997724" y="100247"/>
              <a:ext cx="97263" cy="76705"/>
            </a:xfrm>
            <a:custGeom>
              <a:avLst/>
              <a:gdLst/>
              <a:ahLst/>
              <a:cxnLst/>
              <a:rect l="l" t="t" r="r" b="b"/>
              <a:pathLst>
                <a:path w="2834" h="2235" extrusionOk="0">
                  <a:moveTo>
                    <a:pt x="2472" y="0"/>
                  </a:moveTo>
                  <a:cubicBezTo>
                    <a:pt x="2382" y="0"/>
                    <a:pt x="2303" y="11"/>
                    <a:pt x="2224" y="34"/>
                  </a:cubicBezTo>
                  <a:cubicBezTo>
                    <a:pt x="2134" y="56"/>
                    <a:pt x="2043" y="90"/>
                    <a:pt x="1942" y="124"/>
                  </a:cubicBezTo>
                  <a:cubicBezTo>
                    <a:pt x="1829" y="158"/>
                    <a:pt x="1727" y="203"/>
                    <a:pt x="1637" y="271"/>
                  </a:cubicBezTo>
                  <a:cubicBezTo>
                    <a:pt x="1536" y="327"/>
                    <a:pt x="1434" y="395"/>
                    <a:pt x="1344" y="463"/>
                  </a:cubicBezTo>
                  <a:lnTo>
                    <a:pt x="1073" y="700"/>
                  </a:lnTo>
                  <a:cubicBezTo>
                    <a:pt x="768" y="1004"/>
                    <a:pt x="509" y="1354"/>
                    <a:pt x="294" y="1726"/>
                  </a:cubicBezTo>
                  <a:lnTo>
                    <a:pt x="80" y="2099"/>
                  </a:lnTo>
                  <a:cubicBezTo>
                    <a:pt x="24" y="2178"/>
                    <a:pt x="1" y="2234"/>
                    <a:pt x="1" y="2234"/>
                  </a:cubicBezTo>
                  <a:cubicBezTo>
                    <a:pt x="182" y="2144"/>
                    <a:pt x="340" y="2042"/>
                    <a:pt x="498" y="1907"/>
                  </a:cubicBezTo>
                  <a:cubicBezTo>
                    <a:pt x="633" y="1794"/>
                    <a:pt x="780" y="1659"/>
                    <a:pt x="938" y="1512"/>
                  </a:cubicBezTo>
                  <a:lnTo>
                    <a:pt x="1163" y="1275"/>
                  </a:lnTo>
                  <a:cubicBezTo>
                    <a:pt x="1242" y="1196"/>
                    <a:pt x="1321" y="1117"/>
                    <a:pt x="1400" y="1049"/>
                  </a:cubicBezTo>
                  <a:cubicBezTo>
                    <a:pt x="1558" y="891"/>
                    <a:pt x="1716" y="756"/>
                    <a:pt x="1874" y="621"/>
                  </a:cubicBezTo>
                  <a:cubicBezTo>
                    <a:pt x="1953" y="553"/>
                    <a:pt x="2021" y="497"/>
                    <a:pt x="2111" y="440"/>
                  </a:cubicBezTo>
                  <a:cubicBezTo>
                    <a:pt x="2190" y="395"/>
                    <a:pt x="2258" y="339"/>
                    <a:pt x="2326" y="293"/>
                  </a:cubicBezTo>
                  <a:cubicBezTo>
                    <a:pt x="2393" y="248"/>
                    <a:pt x="2461" y="214"/>
                    <a:pt x="2529" y="181"/>
                  </a:cubicBezTo>
                  <a:lnTo>
                    <a:pt x="2687" y="90"/>
                  </a:lnTo>
                  <a:cubicBezTo>
                    <a:pt x="2777" y="34"/>
                    <a:pt x="2833" y="0"/>
                    <a:pt x="283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6041894" y="124271"/>
              <a:ext cx="72072" cy="21930"/>
            </a:xfrm>
            <a:custGeom>
              <a:avLst/>
              <a:gdLst/>
              <a:ahLst/>
              <a:cxnLst/>
              <a:rect l="l" t="t" r="r" b="b"/>
              <a:pathLst>
                <a:path w="2100" h="639" extrusionOk="0">
                  <a:moveTo>
                    <a:pt x="1503" y="0"/>
                  </a:moveTo>
                  <a:cubicBezTo>
                    <a:pt x="1327" y="0"/>
                    <a:pt x="1152" y="17"/>
                    <a:pt x="982" y="56"/>
                  </a:cubicBezTo>
                  <a:cubicBezTo>
                    <a:pt x="835" y="90"/>
                    <a:pt x="711" y="146"/>
                    <a:pt x="576" y="203"/>
                  </a:cubicBezTo>
                  <a:cubicBezTo>
                    <a:pt x="463" y="237"/>
                    <a:pt x="361" y="304"/>
                    <a:pt x="260" y="372"/>
                  </a:cubicBezTo>
                  <a:cubicBezTo>
                    <a:pt x="170" y="451"/>
                    <a:pt x="79" y="541"/>
                    <a:pt x="0" y="632"/>
                  </a:cubicBezTo>
                  <a:cubicBezTo>
                    <a:pt x="52" y="636"/>
                    <a:pt x="103" y="639"/>
                    <a:pt x="154" y="639"/>
                  </a:cubicBezTo>
                  <a:cubicBezTo>
                    <a:pt x="225" y="639"/>
                    <a:pt x="295" y="633"/>
                    <a:pt x="361" y="620"/>
                  </a:cubicBezTo>
                  <a:cubicBezTo>
                    <a:pt x="474" y="609"/>
                    <a:pt x="587" y="598"/>
                    <a:pt x="711" y="598"/>
                  </a:cubicBezTo>
                  <a:cubicBezTo>
                    <a:pt x="835" y="586"/>
                    <a:pt x="948" y="553"/>
                    <a:pt x="1084" y="530"/>
                  </a:cubicBezTo>
                  <a:cubicBezTo>
                    <a:pt x="1321" y="474"/>
                    <a:pt x="1558" y="395"/>
                    <a:pt x="1783" y="293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6" y="56"/>
                    <a:pt x="1862" y="22"/>
                    <a:pt x="1749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"/>
            <p:cNvSpPr/>
            <p:nvPr/>
          </p:nvSpPr>
          <p:spPr>
            <a:xfrm>
              <a:off x="5992336" y="191641"/>
              <a:ext cx="109618" cy="75538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6" y="34"/>
                    <a:pt x="147" y="90"/>
                  </a:cubicBezTo>
                  <a:cubicBezTo>
                    <a:pt x="192" y="124"/>
                    <a:pt x="260" y="147"/>
                    <a:pt x="316" y="192"/>
                  </a:cubicBezTo>
                  <a:cubicBezTo>
                    <a:pt x="372" y="237"/>
                    <a:pt x="440" y="293"/>
                    <a:pt x="508" y="339"/>
                  </a:cubicBezTo>
                  <a:cubicBezTo>
                    <a:pt x="643" y="429"/>
                    <a:pt x="801" y="587"/>
                    <a:pt x="982" y="711"/>
                  </a:cubicBezTo>
                  <a:cubicBezTo>
                    <a:pt x="1072" y="779"/>
                    <a:pt x="1162" y="846"/>
                    <a:pt x="1253" y="925"/>
                  </a:cubicBezTo>
                  <a:cubicBezTo>
                    <a:pt x="1343" y="1004"/>
                    <a:pt x="1444" y="1072"/>
                    <a:pt x="1535" y="1151"/>
                  </a:cubicBezTo>
                  <a:cubicBezTo>
                    <a:pt x="1884" y="1422"/>
                    <a:pt x="2257" y="1681"/>
                    <a:pt x="2629" y="1918"/>
                  </a:cubicBezTo>
                  <a:cubicBezTo>
                    <a:pt x="2810" y="2020"/>
                    <a:pt x="2990" y="2110"/>
                    <a:pt x="3193" y="2200"/>
                  </a:cubicBezTo>
                  <a:cubicBezTo>
                    <a:pt x="3081" y="2020"/>
                    <a:pt x="2945" y="1851"/>
                    <a:pt x="2810" y="1693"/>
                  </a:cubicBezTo>
                  <a:cubicBezTo>
                    <a:pt x="2674" y="1535"/>
                    <a:pt x="2528" y="1377"/>
                    <a:pt x="2381" y="1241"/>
                  </a:cubicBezTo>
                  <a:cubicBezTo>
                    <a:pt x="2212" y="1072"/>
                    <a:pt x="2020" y="914"/>
                    <a:pt x="1828" y="756"/>
                  </a:cubicBezTo>
                  <a:cubicBezTo>
                    <a:pt x="1636" y="609"/>
                    <a:pt x="1433" y="474"/>
                    <a:pt x="1219" y="350"/>
                  </a:cubicBezTo>
                  <a:cubicBezTo>
                    <a:pt x="1038" y="248"/>
                    <a:pt x="835" y="147"/>
                    <a:pt x="621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6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"/>
            <p:cNvSpPr/>
            <p:nvPr/>
          </p:nvSpPr>
          <p:spPr>
            <a:xfrm>
              <a:off x="6019037" y="189307"/>
              <a:ext cx="46915" cy="20146"/>
            </a:xfrm>
            <a:custGeom>
              <a:avLst/>
              <a:gdLst/>
              <a:ahLst/>
              <a:cxnLst/>
              <a:rect l="l" t="t" r="r" b="b"/>
              <a:pathLst>
                <a:path w="1367" h="587" extrusionOk="0">
                  <a:moveTo>
                    <a:pt x="260" y="0"/>
                  </a:moveTo>
                  <a:cubicBezTo>
                    <a:pt x="170" y="12"/>
                    <a:pt x="91" y="23"/>
                    <a:pt x="1" y="57"/>
                  </a:cubicBezTo>
                  <a:cubicBezTo>
                    <a:pt x="46" y="124"/>
                    <a:pt x="102" y="203"/>
                    <a:pt x="159" y="260"/>
                  </a:cubicBezTo>
                  <a:cubicBezTo>
                    <a:pt x="283" y="384"/>
                    <a:pt x="429" y="474"/>
                    <a:pt x="587" y="531"/>
                  </a:cubicBezTo>
                  <a:cubicBezTo>
                    <a:pt x="703" y="569"/>
                    <a:pt x="824" y="587"/>
                    <a:pt x="947" y="587"/>
                  </a:cubicBezTo>
                  <a:cubicBezTo>
                    <a:pt x="1003" y="587"/>
                    <a:pt x="1061" y="583"/>
                    <a:pt x="1118" y="576"/>
                  </a:cubicBezTo>
                  <a:cubicBezTo>
                    <a:pt x="1197" y="576"/>
                    <a:pt x="1287" y="542"/>
                    <a:pt x="1366" y="508"/>
                  </a:cubicBezTo>
                  <a:cubicBezTo>
                    <a:pt x="1310" y="440"/>
                    <a:pt x="1253" y="373"/>
                    <a:pt x="1185" y="316"/>
                  </a:cubicBezTo>
                  <a:cubicBezTo>
                    <a:pt x="1061" y="215"/>
                    <a:pt x="915" y="136"/>
                    <a:pt x="757" y="79"/>
                  </a:cubicBezTo>
                  <a:cubicBezTo>
                    <a:pt x="599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"/>
            <p:cNvSpPr/>
            <p:nvPr/>
          </p:nvSpPr>
          <p:spPr>
            <a:xfrm>
              <a:off x="6243661" y="202486"/>
              <a:ext cx="80583" cy="72827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0" y="0"/>
                  </a:moveTo>
                  <a:cubicBezTo>
                    <a:pt x="34" y="34"/>
                    <a:pt x="68" y="68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7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88" y="1862"/>
                    <a:pt x="2167" y="1963"/>
                    <a:pt x="2235" y="2020"/>
                  </a:cubicBezTo>
                  <a:cubicBezTo>
                    <a:pt x="2302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14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16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5" y="68"/>
                    <a:pt x="271" y="34"/>
                    <a:pt x="147" y="23"/>
                  </a:cubicBezTo>
                  <a:cubicBezTo>
                    <a:pt x="57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"/>
            <p:cNvSpPr/>
            <p:nvPr/>
          </p:nvSpPr>
          <p:spPr>
            <a:xfrm>
              <a:off x="6268440" y="200907"/>
              <a:ext cx="57726" cy="42248"/>
            </a:xfrm>
            <a:custGeom>
              <a:avLst/>
              <a:gdLst/>
              <a:ahLst/>
              <a:cxnLst/>
              <a:rect l="l" t="t" r="r" b="b"/>
              <a:pathLst>
                <a:path w="1682" h="1231" extrusionOk="0">
                  <a:moveTo>
                    <a:pt x="1" y="1"/>
                  </a:moveTo>
                  <a:cubicBezTo>
                    <a:pt x="57" y="102"/>
                    <a:pt x="136" y="204"/>
                    <a:pt x="215" y="294"/>
                  </a:cubicBezTo>
                  <a:cubicBezTo>
                    <a:pt x="294" y="373"/>
                    <a:pt x="373" y="464"/>
                    <a:pt x="463" y="531"/>
                  </a:cubicBezTo>
                  <a:cubicBezTo>
                    <a:pt x="497" y="565"/>
                    <a:pt x="542" y="610"/>
                    <a:pt x="599" y="644"/>
                  </a:cubicBezTo>
                  <a:cubicBezTo>
                    <a:pt x="655" y="678"/>
                    <a:pt x="712" y="723"/>
                    <a:pt x="757" y="768"/>
                  </a:cubicBezTo>
                  <a:cubicBezTo>
                    <a:pt x="926" y="915"/>
                    <a:pt x="1129" y="1039"/>
                    <a:pt x="1332" y="1129"/>
                  </a:cubicBezTo>
                  <a:cubicBezTo>
                    <a:pt x="1445" y="1174"/>
                    <a:pt x="1558" y="1208"/>
                    <a:pt x="1682" y="1231"/>
                  </a:cubicBezTo>
                  <a:cubicBezTo>
                    <a:pt x="1637" y="1118"/>
                    <a:pt x="1580" y="1016"/>
                    <a:pt x="1524" y="915"/>
                  </a:cubicBezTo>
                  <a:cubicBezTo>
                    <a:pt x="1377" y="700"/>
                    <a:pt x="1208" y="520"/>
                    <a:pt x="1005" y="351"/>
                  </a:cubicBezTo>
                  <a:cubicBezTo>
                    <a:pt x="903" y="272"/>
                    <a:pt x="791" y="215"/>
                    <a:pt x="666" y="170"/>
                  </a:cubicBezTo>
                  <a:cubicBezTo>
                    <a:pt x="565" y="114"/>
                    <a:pt x="463" y="80"/>
                    <a:pt x="350" y="57"/>
                  </a:cubicBezTo>
                  <a:cubicBezTo>
                    <a:pt x="238" y="23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"/>
            <p:cNvSpPr/>
            <p:nvPr/>
          </p:nvSpPr>
          <p:spPr>
            <a:xfrm>
              <a:off x="5880384" y="476668"/>
              <a:ext cx="51549" cy="95684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46" y="700"/>
                    <a:pt x="91" y="869"/>
                    <a:pt x="148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892" y="2336"/>
                  </a:cubicBezTo>
                  <a:cubicBezTo>
                    <a:pt x="960" y="2392"/>
                    <a:pt x="1016" y="2449"/>
                    <a:pt x="1084" y="2494"/>
                  </a:cubicBezTo>
                  <a:cubicBezTo>
                    <a:pt x="1208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4" y="2099"/>
                  </a:cubicBezTo>
                  <a:cubicBezTo>
                    <a:pt x="1141" y="2020"/>
                    <a:pt x="1095" y="1941"/>
                    <a:pt x="1062" y="1862"/>
                  </a:cubicBezTo>
                  <a:cubicBezTo>
                    <a:pt x="994" y="1704"/>
                    <a:pt x="892" y="1546"/>
                    <a:pt x="813" y="1377"/>
                  </a:cubicBezTo>
                  <a:cubicBezTo>
                    <a:pt x="723" y="1196"/>
                    <a:pt x="644" y="1027"/>
                    <a:pt x="554" y="869"/>
                  </a:cubicBezTo>
                  <a:cubicBezTo>
                    <a:pt x="497" y="790"/>
                    <a:pt x="441" y="711"/>
                    <a:pt x="407" y="643"/>
                  </a:cubicBezTo>
                  <a:cubicBezTo>
                    <a:pt x="373" y="564"/>
                    <a:pt x="328" y="497"/>
                    <a:pt x="294" y="429"/>
                  </a:cubicBezTo>
                  <a:cubicBezTo>
                    <a:pt x="204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5856394" y="483258"/>
              <a:ext cx="27147" cy="55392"/>
            </a:xfrm>
            <a:custGeom>
              <a:avLst/>
              <a:gdLst/>
              <a:ahLst/>
              <a:cxnLst/>
              <a:rect l="l" t="t" r="r" b="b"/>
              <a:pathLst>
                <a:path w="791" h="1614" extrusionOk="0">
                  <a:moveTo>
                    <a:pt x="57" y="0"/>
                  </a:moveTo>
                  <a:cubicBezTo>
                    <a:pt x="23" y="90"/>
                    <a:pt x="12" y="203"/>
                    <a:pt x="0" y="305"/>
                  </a:cubicBezTo>
                  <a:cubicBezTo>
                    <a:pt x="12" y="519"/>
                    <a:pt x="57" y="733"/>
                    <a:pt x="158" y="925"/>
                  </a:cubicBezTo>
                  <a:cubicBezTo>
                    <a:pt x="249" y="1117"/>
                    <a:pt x="373" y="1286"/>
                    <a:pt x="531" y="1433"/>
                  </a:cubicBezTo>
                  <a:cubicBezTo>
                    <a:pt x="598" y="1501"/>
                    <a:pt x="689" y="1569"/>
                    <a:pt x="779" y="1614"/>
                  </a:cubicBezTo>
                  <a:cubicBezTo>
                    <a:pt x="790" y="1512"/>
                    <a:pt x="790" y="1411"/>
                    <a:pt x="779" y="1309"/>
                  </a:cubicBezTo>
                  <a:cubicBezTo>
                    <a:pt x="745" y="1106"/>
                    <a:pt x="689" y="903"/>
                    <a:pt x="587" y="722"/>
                  </a:cubicBezTo>
                  <a:cubicBezTo>
                    <a:pt x="542" y="621"/>
                    <a:pt x="497" y="542"/>
                    <a:pt x="440" y="451"/>
                  </a:cubicBezTo>
                  <a:cubicBezTo>
                    <a:pt x="384" y="372"/>
                    <a:pt x="316" y="293"/>
                    <a:pt x="271" y="226"/>
                  </a:cubicBezTo>
                  <a:cubicBezTo>
                    <a:pt x="203" y="135"/>
                    <a:pt x="136" y="68"/>
                    <a:pt x="5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5931898" y="210585"/>
              <a:ext cx="41493" cy="74028"/>
            </a:xfrm>
            <a:custGeom>
              <a:avLst/>
              <a:gdLst/>
              <a:ahLst/>
              <a:cxnLst/>
              <a:rect l="l" t="t" r="r" b="b"/>
              <a:pathLst>
                <a:path w="1209" h="2157" extrusionOk="0">
                  <a:moveTo>
                    <a:pt x="1208" y="1"/>
                  </a:moveTo>
                  <a:cubicBezTo>
                    <a:pt x="1163" y="12"/>
                    <a:pt x="1129" y="24"/>
                    <a:pt x="1095" y="35"/>
                  </a:cubicBezTo>
                  <a:cubicBezTo>
                    <a:pt x="994" y="69"/>
                    <a:pt x="903" y="114"/>
                    <a:pt x="813" y="182"/>
                  </a:cubicBezTo>
                  <a:cubicBezTo>
                    <a:pt x="689" y="261"/>
                    <a:pt x="587" y="351"/>
                    <a:pt x="497" y="475"/>
                  </a:cubicBezTo>
                  <a:cubicBezTo>
                    <a:pt x="396" y="599"/>
                    <a:pt x="305" y="734"/>
                    <a:pt x="238" y="881"/>
                  </a:cubicBezTo>
                  <a:cubicBezTo>
                    <a:pt x="102" y="1152"/>
                    <a:pt x="35" y="1445"/>
                    <a:pt x="12" y="1739"/>
                  </a:cubicBezTo>
                  <a:cubicBezTo>
                    <a:pt x="1" y="1874"/>
                    <a:pt x="1" y="2021"/>
                    <a:pt x="12" y="2156"/>
                  </a:cubicBezTo>
                  <a:cubicBezTo>
                    <a:pt x="114" y="2055"/>
                    <a:pt x="193" y="1942"/>
                    <a:pt x="272" y="1829"/>
                  </a:cubicBezTo>
                  <a:cubicBezTo>
                    <a:pt x="328" y="1727"/>
                    <a:pt x="396" y="1603"/>
                    <a:pt x="463" y="1479"/>
                  </a:cubicBezTo>
                  <a:cubicBezTo>
                    <a:pt x="531" y="1355"/>
                    <a:pt x="610" y="1220"/>
                    <a:pt x="666" y="1084"/>
                  </a:cubicBezTo>
                  <a:cubicBezTo>
                    <a:pt x="723" y="949"/>
                    <a:pt x="791" y="825"/>
                    <a:pt x="847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3" y="249"/>
                    <a:pt x="1129" y="170"/>
                    <a:pt x="1152" y="114"/>
                  </a:cubicBezTo>
                  <a:cubicBezTo>
                    <a:pt x="1186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5970234" y="210997"/>
              <a:ext cx="18258" cy="71660"/>
            </a:xfrm>
            <a:custGeom>
              <a:avLst/>
              <a:gdLst/>
              <a:ahLst/>
              <a:cxnLst/>
              <a:rect l="l" t="t" r="r" b="b"/>
              <a:pathLst>
                <a:path w="532" h="2088" extrusionOk="0">
                  <a:moveTo>
                    <a:pt x="272" y="0"/>
                  </a:moveTo>
                  <a:cubicBezTo>
                    <a:pt x="204" y="102"/>
                    <a:pt x="148" y="203"/>
                    <a:pt x="114" y="316"/>
                  </a:cubicBezTo>
                  <a:cubicBezTo>
                    <a:pt x="35" y="564"/>
                    <a:pt x="1" y="813"/>
                    <a:pt x="23" y="1072"/>
                  </a:cubicBezTo>
                  <a:cubicBezTo>
                    <a:pt x="46" y="1309"/>
                    <a:pt x="102" y="1546"/>
                    <a:pt x="193" y="1772"/>
                  </a:cubicBezTo>
                  <a:cubicBezTo>
                    <a:pt x="227" y="1885"/>
                    <a:pt x="283" y="1998"/>
                    <a:pt x="351" y="2088"/>
                  </a:cubicBezTo>
                  <a:cubicBezTo>
                    <a:pt x="407" y="1986"/>
                    <a:pt x="441" y="1873"/>
                    <a:pt x="463" y="1761"/>
                  </a:cubicBezTo>
                  <a:cubicBezTo>
                    <a:pt x="509" y="1512"/>
                    <a:pt x="531" y="1275"/>
                    <a:pt x="509" y="1027"/>
                  </a:cubicBezTo>
                  <a:cubicBezTo>
                    <a:pt x="497" y="903"/>
                    <a:pt x="486" y="790"/>
                    <a:pt x="463" y="666"/>
                  </a:cubicBezTo>
                  <a:cubicBezTo>
                    <a:pt x="430" y="553"/>
                    <a:pt x="407" y="440"/>
                    <a:pt x="384" y="339"/>
                  </a:cubicBezTo>
                  <a:cubicBezTo>
                    <a:pt x="362" y="226"/>
                    <a:pt x="317" y="113"/>
                    <a:pt x="2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5859860" y="189685"/>
              <a:ext cx="99974" cy="86006"/>
            </a:xfrm>
            <a:custGeom>
              <a:avLst/>
              <a:gdLst/>
              <a:ahLst/>
              <a:cxnLst/>
              <a:rect l="l" t="t" r="r" b="b"/>
              <a:pathLst>
                <a:path w="2913" h="250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34"/>
                    <a:pt x="2506" y="91"/>
                    <a:pt x="2314" y="181"/>
                  </a:cubicBezTo>
                  <a:cubicBezTo>
                    <a:pt x="2111" y="260"/>
                    <a:pt x="1919" y="350"/>
                    <a:pt x="1739" y="463"/>
                  </a:cubicBezTo>
                  <a:cubicBezTo>
                    <a:pt x="1637" y="520"/>
                    <a:pt x="1535" y="587"/>
                    <a:pt x="1434" y="655"/>
                  </a:cubicBezTo>
                  <a:cubicBezTo>
                    <a:pt x="1332" y="723"/>
                    <a:pt x="1231" y="802"/>
                    <a:pt x="1129" y="870"/>
                  </a:cubicBezTo>
                  <a:cubicBezTo>
                    <a:pt x="1039" y="949"/>
                    <a:pt x="949" y="1039"/>
                    <a:pt x="847" y="1118"/>
                  </a:cubicBezTo>
                  <a:cubicBezTo>
                    <a:pt x="757" y="1208"/>
                    <a:pt x="678" y="1287"/>
                    <a:pt x="599" y="1377"/>
                  </a:cubicBezTo>
                  <a:cubicBezTo>
                    <a:pt x="520" y="1468"/>
                    <a:pt x="452" y="1569"/>
                    <a:pt x="384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25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14" y="2382"/>
                  </a:cubicBezTo>
                  <a:cubicBezTo>
                    <a:pt x="148" y="2348"/>
                    <a:pt x="193" y="2291"/>
                    <a:pt x="249" y="2235"/>
                  </a:cubicBezTo>
                  <a:cubicBezTo>
                    <a:pt x="294" y="2190"/>
                    <a:pt x="362" y="2133"/>
                    <a:pt x="430" y="2077"/>
                  </a:cubicBezTo>
                  <a:cubicBezTo>
                    <a:pt x="497" y="2021"/>
                    <a:pt x="565" y="1953"/>
                    <a:pt x="644" y="1896"/>
                  </a:cubicBezTo>
                  <a:cubicBezTo>
                    <a:pt x="723" y="1829"/>
                    <a:pt x="813" y="1761"/>
                    <a:pt x="881" y="1682"/>
                  </a:cubicBezTo>
                  <a:cubicBezTo>
                    <a:pt x="960" y="1614"/>
                    <a:pt x="1050" y="1547"/>
                    <a:pt x="1152" y="1468"/>
                  </a:cubicBezTo>
                  <a:cubicBezTo>
                    <a:pt x="1253" y="1400"/>
                    <a:pt x="1332" y="1321"/>
                    <a:pt x="1434" y="1253"/>
                  </a:cubicBezTo>
                  <a:cubicBezTo>
                    <a:pt x="1806" y="949"/>
                    <a:pt x="2167" y="655"/>
                    <a:pt x="2449" y="418"/>
                  </a:cubicBezTo>
                  <a:cubicBezTo>
                    <a:pt x="2596" y="294"/>
                    <a:pt x="2709" y="192"/>
                    <a:pt x="2788" y="125"/>
                  </a:cubicBezTo>
                  <a:cubicBezTo>
                    <a:pt x="2878" y="46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"/>
            <p:cNvSpPr/>
            <p:nvPr/>
          </p:nvSpPr>
          <p:spPr>
            <a:xfrm>
              <a:off x="5850972" y="183473"/>
              <a:ext cx="122008" cy="33737"/>
            </a:xfrm>
            <a:custGeom>
              <a:avLst/>
              <a:gdLst/>
              <a:ahLst/>
              <a:cxnLst/>
              <a:rect l="l" t="t" r="r" b="b"/>
              <a:pathLst>
                <a:path w="3555" h="983" extrusionOk="0">
                  <a:moveTo>
                    <a:pt x="2603" y="0"/>
                  </a:moveTo>
                  <a:cubicBezTo>
                    <a:pt x="2525" y="0"/>
                    <a:pt x="2448" y="4"/>
                    <a:pt x="2370" y="12"/>
                  </a:cubicBezTo>
                  <a:cubicBezTo>
                    <a:pt x="2246" y="12"/>
                    <a:pt x="2133" y="24"/>
                    <a:pt x="2020" y="46"/>
                  </a:cubicBezTo>
                  <a:lnTo>
                    <a:pt x="1670" y="103"/>
                  </a:lnTo>
                  <a:cubicBezTo>
                    <a:pt x="1445" y="159"/>
                    <a:pt x="1230" y="227"/>
                    <a:pt x="1005" y="306"/>
                  </a:cubicBezTo>
                  <a:cubicBezTo>
                    <a:pt x="813" y="385"/>
                    <a:pt x="632" y="475"/>
                    <a:pt x="463" y="588"/>
                  </a:cubicBezTo>
                  <a:cubicBezTo>
                    <a:pt x="339" y="667"/>
                    <a:pt x="215" y="757"/>
                    <a:pt x="124" y="859"/>
                  </a:cubicBezTo>
                  <a:cubicBezTo>
                    <a:pt x="45" y="938"/>
                    <a:pt x="0" y="983"/>
                    <a:pt x="0" y="983"/>
                  </a:cubicBezTo>
                  <a:cubicBezTo>
                    <a:pt x="0" y="983"/>
                    <a:pt x="57" y="972"/>
                    <a:pt x="158" y="938"/>
                  </a:cubicBezTo>
                  <a:cubicBezTo>
                    <a:pt x="260" y="915"/>
                    <a:pt x="407" y="881"/>
                    <a:pt x="564" y="836"/>
                  </a:cubicBezTo>
                  <a:cubicBezTo>
                    <a:pt x="734" y="802"/>
                    <a:pt x="926" y="757"/>
                    <a:pt x="1129" y="712"/>
                  </a:cubicBezTo>
                  <a:cubicBezTo>
                    <a:pt x="1230" y="678"/>
                    <a:pt x="1343" y="667"/>
                    <a:pt x="1456" y="644"/>
                  </a:cubicBezTo>
                  <a:cubicBezTo>
                    <a:pt x="1558" y="622"/>
                    <a:pt x="1670" y="588"/>
                    <a:pt x="1772" y="577"/>
                  </a:cubicBezTo>
                  <a:lnTo>
                    <a:pt x="2991" y="294"/>
                  </a:lnTo>
                  <a:lnTo>
                    <a:pt x="3397" y="204"/>
                  </a:lnTo>
                  <a:cubicBezTo>
                    <a:pt x="3498" y="170"/>
                    <a:pt x="3555" y="148"/>
                    <a:pt x="3555" y="148"/>
                  </a:cubicBezTo>
                  <a:cubicBezTo>
                    <a:pt x="3555" y="148"/>
                    <a:pt x="3498" y="137"/>
                    <a:pt x="3397" y="103"/>
                  </a:cubicBezTo>
                  <a:cubicBezTo>
                    <a:pt x="3261" y="58"/>
                    <a:pt x="3115" y="35"/>
                    <a:pt x="2979" y="24"/>
                  </a:cubicBezTo>
                  <a:cubicBezTo>
                    <a:pt x="2854" y="10"/>
                    <a:pt x="2728" y="0"/>
                    <a:pt x="26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"/>
            <p:cNvSpPr/>
            <p:nvPr/>
          </p:nvSpPr>
          <p:spPr>
            <a:xfrm>
              <a:off x="5773889" y="389530"/>
              <a:ext cx="17469" cy="52304"/>
            </a:xfrm>
            <a:custGeom>
              <a:avLst/>
              <a:gdLst/>
              <a:ahLst/>
              <a:cxnLst/>
              <a:rect l="l" t="t" r="r" b="b"/>
              <a:pathLst>
                <a:path w="509" h="1524" extrusionOk="0">
                  <a:moveTo>
                    <a:pt x="418" y="0"/>
                  </a:moveTo>
                  <a:cubicBezTo>
                    <a:pt x="351" y="57"/>
                    <a:pt x="283" y="124"/>
                    <a:pt x="226" y="192"/>
                  </a:cubicBezTo>
                  <a:cubicBezTo>
                    <a:pt x="114" y="350"/>
                    <a:pt x="35" y="531"/>
                    <a:pt x="12" y="722"/>
                  </a:cubicBezTo>
                  <a:cubicBezTo>
                    <a:pt x="1" y="813"/>
                    <a:pt x="1" y="926"/>
                    <a:pt x="1" y="1027"/>
                  </a:cubicBezTo>
                  <a:cubicBezTo>
                    <a:pt x="12" y="1106"/>
                    <a:pt x="23" y="1196"/>
                    <a:pt x="57" y="1287"/>
                  </a:cubicBezTo>
                  <a:cubicBezTo>
                    <a:pt x="91" y="1366"/>
                    <a:pt x="136" y="1445"/>
                    <a:pt x="204" y="1524"/>
                  </a:cubicBezTo>
                  <a:cubicBezTo>
                    <a:pt x="260" y="1445"/>
                    <a:pt x="305" y="1366"/>
                    <a:pt x="339" y="1287"/>
                  </a:cubicBezTo>
                  <a:cubicBezTo>
                    <a:pt x="362" y="1208"/>
                    <a:pt x="407" y="1129"/>
                    <a:pt x="430" y="1050"/>
                  </a:cubicBezTo>
                  <a:cubicBezTo>
                    <a:pt x="452" y="959"/>
                    <a:pt x="475" y="880"/>
                    <a:pt x="486" y="790"/>
                  </a:cubicBezTo>
                  <a:cubicBezTo>
                    <a:pt x="509" y="621"/>
                    <a:pt x="509" y="440"/>
                    <a:pt x="486" y="271"/>
                  </a:cubicBezTo>
                  <a:cubicBezTo>
                    <a:pt x="475" y="181"/>
                    <a:pt x="452" y="91"/>
                    <a:pt x="41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6109676" y="386407"/>
              <a:ext cx="58516" cy="40463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39" y="610"/>
                  </a:cubicBezTo>
                  <a:cubicBezTo>
                    <a:pt x="440" y="701"/>
                    <a:pt x="542" y="791"/>
                    <a:pt x="655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19" y="1179"/>
                    <a:pt x="1606" y="1179"/>
                  </a:cubicBezTo>
                  <a:cubicBezTo>
                    <a:pt x="1638" y="1179"/>
                    <a:pt x="1671" y="1178"/>
                    <a:pt x="1704" y="1175"/>
                  </a:cubicBezTo>
                  <a:cubicBezTo>
                    <a:pt x="1636" y="1084"/>
                    <a:pt x="1557" y="994"/>
                    <a:pt x="1478" y="915"/>
                  </a:cubicBezTo>
                  <a:cubicBezTo>
                    <a:pt x="1309" y="746"/>
                    <a:pt x="1117" y="599"/>
                    <a:pt x="925" y="475"/>
                  </a:cubicBezTo>
                  <a:cubicBezTo>
                    <a:pt x="813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15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6098041" y="355038"/>
              <a:ext cx="44582" cy="34903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03"/>
                    <a:pt x="46" y="193"/>
                    <a:pt x="91" y="283"/>
                  </a:cubicBezTo>
                  <a:cubicBezTo>
                    <a:pt x="170" y="464"/>
                    <a:pt x="305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095" y="1017"/>
                    <a:pt x="1197" y="1017"/>
                    <a:pt x="1298" y="1017"/>
                  </a:cubicBezTo>
                  <a:cubicBezTo>
                    <a:pt x="1264" y="926"/>
                    <a:pt x="1208" y="836"/>
                    <a:pt x="1152" y="757"/>
                  </a:cubicBezTo>
                  <a:cubicBezTo>
                    <a:pt x="1039" y="599"/>
                    <a:pt x="915" y="464"/>
                    <a:pt x="757" y="362"/>
                  </a:cubicBezTo>
                  <a:cubicBezTo>
                    <a:pt x="678" y="306"/>
                    <a:pt x="599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2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6208792" y="96369"/>
              <a:ext cx="52716" cy="26907"/>
            </a:xfrm>
            <a:custGeom>
              <a:avLst/>
              <a:gdLst/>
              <a:ahLst/>
              <a:cxnLst/>
              <a:rect l="l" t="t" r="r" b="b"/>
              <a:pathLst>
                <a:path w="1536" h="784" extrusionOk="0">
                  <a:moveTo>
                    <a:pt x="294" y="0"/>
                  </a:moveTo>
                  <a:cubicBezTo>
                    <a:pt x="193" y="11"/>
                    <a:pt x="102" y="34"/>
                    <a:pt x="1" y="68"/>
                  </a:cubicBezTo>
                  <a:cubicBezTo>
                    <a:pt x="69" y="136"/>
                    <a:pt x="148" y="203"/>
                    <a:pt x="227" y="271"/>
                  </a:cubicBezTo>
                  <a:lnTo>
                    <a:pt x="452" y="429"/>
                  </a:lnTo>
                  <a:cubicBezTo>
                    <a:pt x="531" y="474"/>
                    <a:pt x="610" y="519"/>
                    <a:pt x="701" y="564"/>
                  </a:cubicBezTo>
                  <a:cubicBezTo>
                    <a:pt x="870" y="643"/>
                    <a:pt x="1050" y="711"/>
                    <a:pt x="1231" y="756"/>
                  </a:cubicBezTo>
                  <a:cubicBezTo>
                    <a:pt x="1305" y="773"/>
                    <a:pt x="1380" y="783"/>
                    <a:pt x="1454" y="783"/>
                  </a:cubicBezTo>
                  <a:cubicBezTo>
                    <a:pt x="1481" y="783"/>
                    <a:pt x="1508" y="782"/>
                    <a:pt x="1536" y="779"/>
                  </a:cubicBezTo>
                  <a:cubicBezTo>
                    <a:pt x="1502" y="688"/>
                    <a:pt x="1445" y="598"/>
                    <a:pt x="1389" y="519"/>
                  </a:cubicBezTo>
                  <a:cubicBezTo>
                    <a:pt x="1332" y="440"/>
                    <a:pt x="1265" y="373"/>
                    <a:pt x="1186" y="305"/>
                  </a:cubicBezTo>
                  <a:cubicBezTo>
                    <a:pt x="1095" y="248"/>
                    <a:pt x="1005" y="181"/>
                    <a:pt x="904" y="136"/>
                  </a:cubicBezTo>
                  <a:cubicBezTo>
                    <a:pt x="712" y="45"/>
                    <a:pt x="509" y="0"/>
                    <a:pt x="29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6793193" y="782597"/>
              <a:ext cx="20558" cy="64316"/>
            </a:xfrm>
            <a:custGeom>
              <a:avLst/>
              <a:gdLst/>
              <a:ahLst/>
              <a:cxnLst/>
              <a:rect l="l" t="t" r="r" b="b"/>
              <a:pathLst>
                <a:path w="599" h="1874" extrusionOk="0">
                  <a:moveTo>
                    <a:pt x="294" y="1"/>
                  </a:moveTo>
                  <a:cubicBezTo>
                    <a:pt x="136" y="1"/>
                    <a:pt x="1" y="418"/>
                    <a:pt x="1" y="937"/>
                  </a:cubicBezTo>
                  <a:cubicBezTo>
                    <a:pt x="1" y="1456"/>
                    <a:pt x="136" y="1874"/>
                    <a:pt x="294" y="1874"/>
                  </a:cubicBezTo>
                  <a:cubicBezTo>
                    <a:pt x="463" y="1874"/>
                    <a:pt x="599" y="1456"/>
                    <a:pt x="599" y="937"/>
                  </a:cubicBezTo>
                  <a:cubicBezTo>
                    <a:pt x="599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6752524" y="707848"/>
              <a:ext cx="20558" cy="64728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6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56"/>
                    <a:pt x="136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52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6736668" y="806998"/>
              <a:ext cx="20180" cy="64728"/>
            </a:xfrm>
            <a:custGeom>
              <a:avLst/>
              <a:gdLst/>
              <a:ahLst/>
              <a:cxnLst/>
              <a:rect l="l" t="t" r="r" b="b"/>
              <a:pathLst>
                <a:path w="588" h="1886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6699465" y="741173"/>
              <a:ext cx="20592" cy="64693"/>
            </a:xfrm>
            <a:custGeom>
              <a:avLst/>
              <a:gdLst/>
              <a:ahLst/>
              <a:cxnLst/>
              <a:rect l="l" t="t" r="r" b="b"/>
              <a:pathLst>
                <a:path w="600" h="1885" extrusionOk="0">
                  <a:moveTo>
                    <a:pt x="306" y="0"/>
                  </a:moveTo>
                  <a:cubicBezTo>
                    <a:pt x="148" y="0"/>
                    <a:pt x="1" y="418"/>
                    <a:pt x="1" y="937"/>
                  </a:cubicBezTo>
                  <a:cubicBezTo>
                    <a:pt x="1" y="1456"/>
                    <a:pt x="148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64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6709933" y="651323"/>
              <a:ext cx="20180" cy="64693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63" y="1885"/>
                    <a:pt x="587" y="1456"/>
                    <a:pt x="587" y="937"/>
                  </a:cubicBezTo>
                  <a:cubicBezTo>
                    <a:pt x="587" y="418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6840074" y="732661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36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4914928" y="279500"/>
              <a:ext cx="512020" cy="355418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8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4932740" y="220676"/>
              <a:ext cx="594491" cy="408614"/>
            </a:xfrm>
            <a:custGeom>
              <a:avLst/>
              <a:gdLst/>
              <a:ahLst/>
              <a:cxnLst/>
              <a:rect l="l" t="t" r="r" b="b"/>
              <a:pathLst>
                <a:path w="17322" h="11906" extrusionOk="0">
                  <a:moveTo>
                    <a:pt x="17322" y="0"/>
                  </a:moveTo>
                  <a:lnTo>
                    <a:pt x="17322" y="0"/>
                  </a:lnTo>
                  <a:cubicBezTo>
                    <a:pt x="17321" y="1"/>
                    <a:pt x="16182" y="655"/>
                    <a:pt x="14501" y="1670"/>
                  </a:cubicBezTo>
                  <a:cubicBezTo>
                    <a:pt x="13722" y="2144"/>
                    <a:pt x="12831" y="2686"/>
                    <a:pt x="11883" y="3284"/>
                  </a:cubicBezTo>
                  <a:cubicBezTo>
                    <a:pt x="11465" y="3126"/>
                    <a:pt x="11048" y="2968"/>
                    <a:pt x="10630" y="2821"/>
                  </a:cubicBezTo>
                  <a:cubicBezTo>
                    <a:pt x="10393" y="2742"/>
                    <a:pt x="10145" y="2675"/>
                    <a:pt x="9908" y="2596"/>
                  </a:cubicBezTo>
                  <a:cubicBezTo>
                    <a:pt x="9660" y="2551"/>
                    <a:pt x="9411" y="2494"/>
                    <a:pt x="9163" y="2460"/>
                  </a:cubicBezTo>
                  <a:lnTo>
                    <a:pt x="9163" y="2460"/>
                  </a:lnTo>
                  <a:cubicBezTo>
                    <a:pt x="9400" y="2562"/>
                    <a:pt x="9626" y="2641"/>
                    <a:pt x="9863" y="2742"/>
                  </a:cubicBezTo>
                  <a:cubicBezTo>
                    <a:pt x="10100" y="2833"/>
                    <a:pt x="10325" y="2934"/>
                    <a:pt x="10551" y="3036"/>
                  </a:cubicBezTo>
                  <a:cubicBezTo>
                    <a:pt x="10901" y="3183"/>
                    <a:pt x="11251" y="3329"/>
                    <a:pt x="11601" y="3453"/>
                  </a:cubicBezTo>
                  <a:cubicBezTo>
                    <a:pt x="11003" y="3826"/>
                    <a:pt x="10382" y="4232"/>
                    <a:pt x="9761" y="4638"/>
                  </a:cubicBezTo>
                  <a:cubicBezTo>
                    <a:pt x="9739" y="4604"/>
                    <a:pt x="9716" y="4570"/>
                    <a:pt x="9682" y="4559"/>
                  </a:cubicBezTo>
                  <a:lnTo>
                    <a:pt x="8994" y="4356"/>
                  </a:lnTo>
                  <a:cubicBezTo>
                    <a:pt x="8757" y="4311"/>
                    <a:pt x="8520" y="4266"/>
                    <a:pt x="8294" y="4221"/>
                  </a:cubicBezTo>
                  <a:cubicBezTo>
                    <a:pt x="8057" y="4176"/>
                    <a:pt x="7832" y="4142"/>
                    <a:pt x="7595" y="4097"/>
                  </a:cubicBezTo>
                  <a:cubicBezTo>
                    <a:pt x="7369" y="4063"/>
                    <a:pt x="7143" y="4006"/>
                    <a:pt x="6906" y="3972"/>
                  </a:cubicBezTo>
                  <a:lnTo>
                    <a:pt x="6906" y="3972"/>
                  </a:lnTo>
                  <a:cubicBezTo>
                    <a:pt x="7121" y="4063"/>
                    <a:pt x="7335" y="4142"/>
                    <a:pt x="7561" y="4232"/>
                  </a:cubicBezTo>
                  <a:cubicBezTo>
                    <a:pt x="7787" y="4322"/>
                    <a:pt x="8012" y="4379"/>
                    <a:pt x="8249" y="4435"/>
                  </a:cubicBezTo>
                  <a:cubicBezTo>
                    <a:pt x="8475" y="4503"/>
                    <a:pt x="8701" y="4559"/>
                    <a:pt x="8926" y="4616"/>
                  </a:cubicBezTo>
                  <a:cubicBezTo>
                    <a:pt x="9107" y="4672"/>
                    <a:pt x="9299" y="4728"/>
                    <a:pt x="9479" y="4785"/>
                  </a:cubicBezTo>
                  <a:cubicBezTo>
                    <a:pt x="9479" y="4796"/>
                    <a:pt x="9479" y="4807"/>
                    <a:pt x="9479" y="4807"/>
                  </a:cubicBezTo>
                  <a:cubicBezTo>
                    <a:pt x="9118" y="5044"/>
                    <a:pt x="8746" y="5281"/>
                    <a:pt x="8385" y="5518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4" y="5620"/>
                    <a:pt x="6805" y="5563"/>
                    <a:pt x="6545" y="5518"/>
                  </a:cubicBezTo>
                  <a:cubicBezTo>
                    <a:pt x="6015" y="5439"/>
                    <a:pt x="5507" y="5349"/>
                    <a:pt x="4977" y="5281"/>
                  </a:cubicBezTo>
                  <a:lnTo>
                    <a:pt x="4977" y="5281"/>
                  </a:lnTo>
                  <a:cubicBezTo>
                    <a:pt x="5225" y="5372"/>
                    <a:pt x="5473" y="5451"/>
                    <a:pt x="5733" y="5530"/>
                  </a:cubicBezTo>
                  <a:lnTo>
                    <a:pt x="6489" y="5744"/>
                  </a:lnTo>
                  <a:cubicBezTo>
                    <a:pt x="6748" y="5812"/>
                    <a:pt x="6997" y="5879"/>
                    <a:pt x="7256" y="5947"/>
                  </a:cubicBezTo>
                  <a:lnTo>
                    <a:pt x="7606" y="6060"/>
                  </a:lnTo>
                  <a:cubicBezTo>
                    <a:pt x="7324" y="6241"/>
                    <a:pt x="7042" y="6432"/>
                    <a:pt x="6771" y="6624"/>
                  </a:cubicBezTo>
                  <a:cubicBezTo>
                    <a:pt x="6466" y="6827"/>
                    <a:pt x="6173" y="7030"/>
                    <a:pt x="5879" y="7234"/>
                  </a:cubicBezTo>
                  <a:cubicBezTo>
                    <a:pt x="5778" y="7188"/>
                    <a:pt x="5688" y="7143"/>
                    <a:pt x="5586" y="7109"/>
                  </a:cubicBezTo>
                  <a:cubicBezTo>
                    <a:pt x="5372" y="7030"/>
                    <a:pt x="5146" y="6963"/>
                    <a:pt x="4932" y="6895"/>
                  </a:cubicBezTo>
                  <a:cubicBezTo>
                    <a:pt x="4706" y="6827"/>
                    <a:pt x="4480" y="6805"/>
                    <a:pt x="4255" y="6760"/>
                  </a:cubicBezTo>
                  <a:cubicBezTo>
                    <a:pt x="4018" y="6748"/>
                    <a:pt x="3792" y="6737"/>
                    <a:pt x="3566" y="6737"/>
                  </a:cubicBezTo>
                  <a:cubicBezTo>
                    <a:pt x="3792" y="6805"/>
                    <a:pt x="4006" y="6850"/>
                    <a:pt x="4221" y="6906"/>
                  </a:cubicBezTo>
                  <a:cubicBezTo>
                    <a:pt x="4435" y="6963"/>
                    <a:pt x="4650" y="7042"/>
                    <a:pt x="4864" y="7109"/>
                  </a:cubicBezTo>
                  <a:cubicBezTo>
                    <a:pt x="5078" y="7177"/>
                    <a:pt x="5270" y="7279"/>
                    <a:pt x="5485" y="7358"/>
                  </a:cubicBezTo>
                  <a:lnTo>
                    <a:pt x="5620" y="7414"/>
                  </a:lnTo>
                  <a:cubicBezTo>
                    <a:pt x="5485" y="7516"/>
                    <a:pt x="5338" y="7617"/>
                    <a:pt x="5214" y="7719"/>
                  </a:cubicBezTo>
                  <a:cubicBezTo>
                    <a:pt x="4774" y="8035"/>
                    <a:pt x="4379" y="8328"/>
                    <a:pt x="3995" y="8599"/>
                  </a:cubicBezTo>
                  <a:cubicBezTo>
                    <a:pt x="3995" y="8599"/>
                    <a:pt x="4006" y="8588"/>
                    <a:pt x="4006" y="8576"/>
                  </a:cubicBezTo>
                  <a:lnTo>
                    <a:pt x="4006" y="8565"/>
                  </a:lnTo>
                  <a:cubicBezTo>
                    <a:pt x="4006" y="8486"/>
                    <a:pt x="3950" y="8418"/>
                    <a:pt x="3882" y="8418"/>
                  </a:cubicBezTo>
                  <a:lnTo>
                    <a:pt x="3860" y="8418"/>
                  </a:lnTo>
                  <a:cubicBezTo>
                    <a:pt x="3510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4" y="8452"/>
                    <a:pt x="2415" y="8542"/>
                    <a:pt x="2765" y="8610"/>
                  </a:cubicBezTo>
                  <a:cubicBezTo>
                    <a:pt x="3070" y="8655"/>
                    <a:pt x="3386" y="8667"/>
                    <a:pt x="3690" y="8689"/>
                  </a:cubicBezTo>
                  <a:cubicBezTo>
                    <a:pt x="3690" y="8746"/>
                    <a:pt x="3679" y="8791"/>
                    <a:pt x="3668" y="8847"/>
                  </a:cubicBezTo>
                  <a:cubicBezTo>
                    <a:pt x="3250" y="9174"/>
                    <a:pt x="2855" y="9479"/>
                    <a:pt x="2494" y="9761"/>
                  </a:cubicBezTo>
                  <a:cubicBezTo>
                    <a:pt x="2111" y="10077"/>
                    <a:pt x="1749" y="10348"/>
                    <a:pt x="1456" y="10607"/>
                  </a:cubicBezTo>
                  <a:cubicBezTo>
                    <a:pt x="1163" y="10878"/>
                    <a:pt x="892" y="11115"/>
                    <a:pt x="677" y="11307"/>
                  </a:cubicBezTo>
                  <a:lnTo>
                    <a:pt x="0" y="11905"/>
                  </a:lnTo>
                  <a:lnTo>
                    <a:pt x="711" y="11341"/>
                  </a:lnTo>
                  <a:lnTo>
                    <a:pt x="1524" y="10698"/>
                  </a:lnTo>
                  <a:cubicBezTo>
                    <a:pt x="1828" y="10438"/>
                    <a:pt x="2201" y="10179"/>
                    <a:pt x="2596" y="9885"/>
                  </a:cubicBezTo>
                  <a:lnTo>
                    <a:pt x="3611" y="9129"/>
                  </a:lnTo>
                  <a:lnTo>
                    <a:pt x="3611" y="9129"/>
                  </a:lnTo>
                  <a:cubicBezTo>
                    <a:pt x="3510" y="9648"/>
                    <a:pt x="3453" y="10179"/>
                    <a:pt x="3420" y="10709"/>
                  </a:cubicBezTo>
                  <a:cubicBezTo>
                    <a:pt x="3623" y="10111"/>
                    <a:pt x="3792" y="9513"/>
                    <a:pt x="3927" y="8904"/>
                  </a:cubicBezTo>
                  <a:cubicBezTo>
                    <a:pt x="4367" y="8588"/>
                    <a:pt x="4841" y="8260"/>
                    <a:pt x="5327" y="7922"/>
                  </a:cubicBezTo>
                  <a:cubicBezTo>
                    <a:pt x="5507" y="7798"/>
                    <a:pt x="5688" y="7674"/>
                    <a:pt x="5868" y="7549"/>
                  </a:cubicBezTo>
                  <a:lnTo>
                    <a:pt x="5970" y="7595"/>
                  </a:lnTo>
                  <a:cubicBezTo>
                    <a:pt x="5755" y="8272"/>
                    <a:pt x="5586" y="8971"/>
                    <a:pt x="5451" y="9671"/>
                  </a:cubicBezTo>
                  <a:cubicBezTo>
                    <a:pt x="5767" y="8983"/>
                    <a:pt x="6037" y="8272"/>
                    <a:pt x="6263" y="7561"/>
                  </a:cubicBezTo>
                  <a:cubicBezTo>
                    <a:pt x="6286" y="7493"/>
                    <a:pt x="6252" y="7414"/>
                    <a:pt x="6195" y="7391"/>
                  </a:cubicBezTo>
                  <a:lnTo>
                    <a:pt x="6128" y="7358"/>
                  </a:lnTo>
                  <a:cubicBezTo>
                    <a:pt x="6376" y="7188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798" y="6353"/>
                    <a:pt x="7764" y="6511"/>
                    <a:pt x="7730" y="6658"/>
                  </a:cubicBezTo>
                  <a:cubicBezTo>
                    <a:pt x="7674" y="6872"/>
                    <a:pt x="7617" y="7076"/>
                    <a:pt x="7572" y="7301"/>
                  </a:cubicBezTo>
                  <a:cubicBezTo>
                    <a:pt x="7527" y="7516"/>
                    <a:pt x="7482" y="7741"/>
                    <a:pt x="7459" y="7967"/>
                  </a:cubicBezTo>
                  <a:cubicBezTo>
                    <a:pt x="7459" y="8080"/>
                    <a:pt x="7459" y="8193"/>
                    <a:pt x="7448" y="8306"/>
                  </a:cubicBezTo>
                  <a:cubicBezTo>
                    <a:pt x="7437" y="8418"/>
                    <a:pt x="7471" y="8531"/>
                    <a:pt x="7482" y="8633"/>
                  </a:cubicBezTo>
                  <a:lnTo>
                    <a:pt x="7516" y="8306"/>
                  </a:lnTo>
                  <a:cubicBezTo>
                    <a:pt x="7538" y="8193"/>
                    <a:pt x="7561" y="8091"/>
                    <a:pt x="7583" y="7990"/>
                  </a:cubicBezTo>
                  <a:cubicBezTo>
                    <a:pt x="7606" y="7888"/>
                    <a:pt x="7640" y="7775"/>
                    <a:pt x="7662" y="7674"/>
                  </a:cubicBezTo>
                  <a:lnTo>
                    <a:pt x="7764" y="7358"/>
                  </a:lnTo>
                  <a:cubicBezTo>
                    <a:pt x="7832" y="7143"/>
                    <a:pt x="7899" y="6940"/>
                    <a:pt x="7978" y="6726"/>
                  </a:cubicBezTo>
                  <a:cubicBezTo>
                    <a:pt x="8046" y="6511"/>
                    <a:pt x="8102" y="6308"/>
                    <a:pt x="8148" y="6083"/>
                  </a:cubicBezTo>
                  <a:cubicBezTo>
                    <a:pt x="8159" y="6060"/>
                    <a:pt x="8148" y="6026"/>
                    <a:pt x="8136" y="6004"/>
                  </a:cubicBezTo>
                  <a:lnTo>
                    <a:pt x="8520" y="5755"/>
                  </a:lnTo>
                  <a:lnTo>
                    <a:pt x="9411" y="5169"/>
                  </a:lnTo>
                  <a:lnTo>
                    <a:pt x="9411" y="5169"/>
                  </a:lnTo>
                  <a:cubicBezTo>
                    <a:pt x="9321" y="5846"/>
                    <a:pt x="9253" y="6534"/>
                    <a:pt x="9231" y="7222"/>
                  </a:cubicBezTo>
                  <a:cubicBezTo>
                    <a:pt x="9434" y="6489"/>
                    <a:pt x="9592" y="5733"/>
                    <a:pt x="9716" y="4965"/>
                  </a:cubicBezTo>
                  <a:cubicBezTo>
                    <a:pt x="10404" y="4514"/>
                    <a:pt x="11082" y="4063"/>
                    <a:pt x="11747" y="3634"/>
                  </a:cubicBezTo>
                  <a:lnTo>
                    <a:pt x="11770" y="3623"/>
                  </a:lnTo>
                  <a:lnTo>
                    <a:pt x="11770" y="3623"/>
                  </a:lnTo>
                  <a:cubicBezTo>
                    <a:pt x="11634" y="3950"/>
                    <a:pt x="11510" y="4277"/>
                    <a:pt x="11386" y="4604"/>
                  </a:cubicBezTo>
                  <a:cubicBezTo>
                    <a:pt x="11273" y="5022"/>
                    <a:pt x="11161" y="5439"/>
                    <a:pt x="11070" y="5857"/>
                  </a:cubicBezTo>
                  <a:cubicBezTo>
                    <a:pt x="11251" y="5473"/>
                    <a:pt x="11420" y="5078"/>
                    <a:pt x="11589" y="4672"/>
                  </a:cubicBezTo>
                  <a:cubicBezTo>
                    <a:pt x="11770" y="4300"/>
                    <a:pt x="11939" y="3905"/>
                    <a:pt x="12108" y="3521"/>
                  </a:cubicBezTo>
                  <a:cubicBezTo>
                    <a:pt x="12120" y="3487"/>
                    <a:pt x="12120" y="3442"/>
                    <a:pt x="12108" y="3408"/>
                  </a:cubicBezTo>
                  <a:cubicBezTo>
                    <a:pt x="13000" y="2833"/>
                    <a:pt x="13846" y="2280"/>
                    <a:pt x="14580" y="1806"/>
                  </a:cubicBezTo>
                  <a:cubicBezTo>
                    <a:pt x="16227" y="734"/>
                    <a:pt x="17321" y="1"/>
                    <a:pt x="17322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7289288" y="2452128"/>
              <a:ext cx="146821" cy="252938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5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6535656" y="2525435"/>
              <a:ext cx="908965" cy="873684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09" y="6858"/>
                    <a:pt x="1140" y="8562"/>
                    <a:pt x="576" y="10379"/>
                  </a:cubicBezTo>
                  <a:cubicBezTo>
                    <a:pt x="226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17" y="25456"/>
                    <a:pt x="11120" y="25456"/>
                  </a:cubicBezTo>
                  <a:cubicBezTo>
                    <a:pt x="11183" y="25456"/>
                    <a:pt x="11245" y="25456"/>
                    <a:pt x="11308" y="25454"/>
                  </a:cubicBezTo>
                  <a:cubicBezTo>
                    <a:pt x="11781" y="25443"/>
                    <a:pt x="12255" y="25387"/>
                    <a:pt x="12718" y="25285"/>
                  </a:cubicBezTo>
                  <a:cubicBezTo>
                    <a:pt x="14275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53" y="20298"/>
                    <a:pt x="24815" y="18447"/>
                    <a:pt x="25559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599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6641018" y="3155413"/>
              <a:ext cx="18601" cy="27936"/>
            </a:xfrm>
            <a:custGeom>
              <a:avLst/>
              <a:gdLst/>
              <a:ahLst/>
              <a:cxnLst/>
              <a:rect l="l" t="t" r="r" b="b"/>
              <a:pathLst>
                <a:path w="542" h="814" extrusionOk="0">
                  <a:moveTo>
                    <a:pt x="147" y="1"/>
                  </a:moveTo>
                  <a:cubicBezTo>
                    <a:pt x="102" y="57"/>
                    <a:pt x="68" y="114"/>
                    <a:pt x="45" y="170"/>
                  </a:cubicBezTo>
                  <a:cubicBezTo>
                    <a:pt x="11" y="272"/>
                    <a:pt x="0" y="384"/>
                    <a:pt x="34" y="486"/>
                  </a:cubicBezTo>
                  <a:cubicBezTo>
                    <a:pt x="79" y="599"/>
                    <a:pt x="158" y="689"/>
                    <a:pt x="271" y="757"/>
                  </a:cubicBezTo>
                  <a:cubicBezTo>
                    <a:pt x="327" y="791"/>
                    <a:pt x="384" y="813"/>
                    <a:pt x="451" y="813"/>
                  </a:cubicBezTo>
                  <a:cubicBezTo>
                    <a:pt x="474" y="757"/>
                    <a:pt x="497" y="700"/>
                    <a:pt x="519" y="633"/>
                  </a:cubicBezTo>
                  <a:cubicBezTo>
                    <a:pt x="542" y="542"/>
                    <a:pt x="530" y="441"/>
                    <a:pt x="497" y="362"/>
                  </a:cubicBezTo>
                  <a:cubicBezTo>
                    <a:pt x="463" y="260"/>
                    <a:pt x="395" y="170"/>
                    <a:pt x="316" y="102"/>
                  </a:cubicBezTo>
                  <a:cubicBezTo>
                    <a:pt x="260" y="57"/>
                    <a:pt x="203" y="23"/>
                    <a:pt x="147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6612738" y="3113577"/>
              <a:ext cx="17057" cy="3181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12" y="655"/>
                    <a:pt x="68" y="757"/>
                  </a:cubicBezTo>
                  <a:cubicBezTo>
                    <a:pt x="79" y="802"/>
                    <a:pt x="102" y="836"/>
                    <a:pt x="136" y="870"/>
                  </a:cubicBezTo>
                  <a:cubicBezTo>
                    <a:pt x="136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18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7314102" y="2777069"/>
              <a:ext cx="16268" cy="31403"/>
            </a:xfrm>
            <a:custGeom>
              <a:avLst/>
              <a:gdLst/>
              <a:ahLst/>
              <a:cxnLst/>
              <a:rect l="l" t="t" r="r" b="b"/>
              <a:pathLst>
                <a:path w="474" h="915" extrusionOk="0">
                  <a:moveTo>
                    <a:pt x="158" y="0"/>
                  </a:moveTo>
                  <a:cubicBezTo>
                    <a:pt x="113" y="45"/>
                    <a:pt x="79" y="102"/>
                    <a:pt x="45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6" y="688"/>
                    <a:pt x="124" y="767"/>
                  </a:cubicBezTo>
                  <a:cubicBezTo>
                    <a:pt x="158" y="824"/>
                    <a:pt x="203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395" y="192"/>
                    <a:pt x="316" y="113"/>
                  </a:cubicBezTo>
                  <a:cubicBezTo>
                    <a:pt x="271" y="68"/>
                    <a:pt x="214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7336925" y="2811904"/>
              <a:ext cx="16680" cy="36448"/>
            </a:xfrm>
            <a:custGeom>
              <a:avLst/>
              <a:gdLst/>
              <a:ahLst/>
              <a:cxnLst/>
              <a:rect l="l" t="t" r="r" b="b"/>
              <a:pathLst>
                <a:path w="486" h="1062" extrusionOk="0">
                  <a:moveTo>
                    <a:pt x="204" y="1"/>
                  </a:moveTo>
                  <a:cubicBezTo>
                    <a:pt x="159" y="46"/>
                    <a:pt x="114" y="113"/>
                    <a:pt x="91" y="181"/>
                  </a:cubicBezTo>
                  <a:cubicBezTo>
                    <a:pt x="57" y="226"/>
                    <a:pt x="35" y="294"/>
                    <a:pt x="23" y="350"/>
                  </a:cubicBezTo>
                  <a:cubicBezTo>
                    <a:pt x="12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59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86" y="508"/>
                  </a:cubicBezTo>
                  <a:cubicBezTo>
                    <a:pt x="475" y="305"/>
                    <a:pt x="373" y="125"/>
                    <a:pt x="204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6736256" y="3234040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0"/>
                  </a:moveTo>
                  <a:cubicBezTo>
                    <a:pt x="125" y="0"/>
                    <a:pt x="1" y="294"/>
                    <a:pt x="170" y="463"/>
                  </a:cubicBezTo>
                  <a:cubicBezTo>
                    <a:pt x="224" y="517"/>
                    <a:pt x="291" y="541"/>
                    <a:pt x="357" y="541"/>
                  </a:cubicBezTo>
                  <a:cubicBezTo>
                    <a:pt x="497" y="541"/>
                    <a:pt x="633" y="432"/>
                    <a:pt x="633" y="271"/>
                  </a:cubicBezTo>
                  <a:cubicBezTo>
                    <a:pt x="633" y="124"/>
                    <a:pt x="520" y="0"/>
                    <a:pt x="36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6771503" y="3292899"/>
              <a:ext cx="21725" cy="18601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8" y="517"/>
                    <a:pt x="296" y="541"/>
                    <a:pt x="362" y="541"/>
                  </a:cubicBezTo>
                  <a:cubicBezTo>
                    <a:pt x="502" y="541"/>
                    <a:pt x="633" y="433"/>
                    <a:pt x="633" y="271"/>
                  </a:cubicBezTo>
                  <a:cubicBezTo>
                    <a:pt x="633" y="125"/>
                    <a:pt x="520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6795149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69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6830396" y="3316134"/>
              <a:ext cx="21690" cy="18842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6889255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6654163" y="3245640"/>
              <a:ext cx="21725" cy="18704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14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7171193" y="2610926"/>
              <a:ext cx="21725" cy="18979"/>
            </a:xfrm>
            <a:custGeom>
              <a:avLst/>
              <a:gdLst/>
              <a:ahLst/>
              <a:cxnLst/>
              <a:rect l="l" t="t" r="r" b="b"/>
              <a:pathLst>
                <a:path w="633" h="553" extrusionOk="0">
                  <a:moveTo>
                    <a:pt x="361" y="0"/>
                  </a:moveTo>
                  <a:cubicBezTo>
                    <a:pt x="124" y="0"/>
                    <a:pt x="0" y="294"/>
                    <a:pt x="169" y="474"/>
                  </a:cubicBezTo>
                  <a:cubicBezTo>
                    <a:pt x="224" y="528"/>
                    <a:pt x="290" y="552"/>
                    <a:pt x="356" y="552"/>
                  </a:cubicBezTo>
                  <a:cubicBezTo>
                    <a:pt x="496" y="552"/>
                    <a:pt x="632" y="443"/>
                    <a:pt x="632" y="282"/>
                  </a:cubicBezTo>
                  <a:cubicBezTo>
                    <a:pt x="632" y="124"/>
                    <a:pt x="519" y="0"/>
                    <a:pt x="36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7194805" y="2681763"/>
              <a:ext cx="21725" cy="18636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0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2" y="433"/>
                    <a:pt x="632" y="272"/>
                  </a:cubicBezTo>
                  <a:cubicBezTo>
                    <a:pt x="632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7373716" y="2964285"/>
              <a:ext cx="19597" cy="18636"/>
            </a:xfrm>
            <a:custGeom>
              <a:avLst/>
              <a:gdLst/>
              <a:ahLst/>
              <a:cxnLst/>
              <a:rect l="l" t="t" r="r" b="b"/>
              <a:pathLst>
                <a:path w="571" h="543" extrusionOk="0">
                  <a:moveTo>
                    <a:pt x="283" y="1"/>
                  </a:moveTo>
                  <a:cubicBezTo>
                    <a:pt x="153" y="1"/>
                    <a:pt x="23" y="86"/>
                    <a:pt x="12" y="255"/>
                  </a:cubicBezTo>
                  <a:cubicBezTo>
                    <a:pt x="1" y="447"/>
                    <a:pt x="145" y="543"/>
                    <a:pt x="287" y="543"/>
                  </a:cubicBezTo>
                  <a:cubicBezTo>
                    <a:pt x="430" y="543"/>
                    <a:pt x="571" y="447"/>
                    <a:pt x="554" y="255"/>
                  </a:cubicBezTo>
                  <a:cubicBezTo>
                    <a:pt x="542" y="86"/>
                    <a:pt x="413" y="1"/>
                    <a:pt x="28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"/>
            <p:cNvSpPr/>
            <p:nvPr/>
          </p:nvSpPr>
          <p:spPr>
            <a:xfrm>
              <a:off x="7230155" y="2987348"/>
              <a:ext cx="21622" cy="18601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06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05" y="0"/>
                    <a:pt x="358" y="0"/>
                  </a:cubicBezTo>
                  <a:cubicBezTo>
                    <a:pt x="354" y="0"/>
                    <a:pt x="349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"/>
            <p:cNvSpPr/>
            <p:nvPr/>
          </p:nvSpPr>
          <p:spPr>
            <a:xfrm>
              <a:off x="7053853" y="3316134"/>
              <a:ext cx="21690" cy="18670"/>
            </a:xfrm>
            <a:custGeom>
              <a:avLst/>
              <a:gdLst/>
              <a:ahLst/>
              <a:cxnLst/>
              <a:rect l="l" t="t" r="r" b="b"/>
              <a:pathLst>
                <a:path w="632" h="544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499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7315440" y="3081076"/>
              <a:ext cx="18807" cy="18601"/>
            </a:xfrm>
            <a:custGeom>
              <a:avLst/>
              <a:gdLst/>
              <a:ahLst/>
              <a:cxnLst/>
              <a:rect l="l" t="t" r="r" b="b"/>
              <a:pathLst>
                <a:path w="548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2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6998083" y="3281779"/>
              <a:ext cx="18601" cy="1716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0" y="415"/>
                    <a:pt x="542" y="246"/>
                  </a:cubicBezTo>
                  <a:cubicBezTo>
                    <a:pt x="530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7123935" y="2658151"/>
              <a:ext cx="22102" cy="18601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3" y="1"/>
                  </a:moveTo>
                  <a:cubicBezTo>
                    <a:pt x="125" y="1"/>
                    <a:pt x="0" y="294"/>
                    <a:pt x="181" y="463"/>
                  </a:cubicBezTo>
                  <a:cubicBezTo>
                    <a:pt x="235" y="518"/>
                    <a:pt x="302" y="542"/>
                    <a:pt x="368" y="542"/>
                  </a:cubicBezTo>
                  <a:cubicBezTo>
                    <a:pt x="508" y="542"/>
                    <a:pt x="644" y="433"/>
                    <a:pt x="644" y="272"/>
                  </a:cubicBezTo>
                  <a:cubicBezTo>
                    <a:pt x="644" y="125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6877243" y="2575680"/>
              <a:ext cx="21725" cy="1867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73" y="0"/>
                  </a:moveTo>
                  <a:cubicBezTo>
                    <a:pt x="125" y="0"/>
                    <a:pt x="0" y="294"/>
                    <a:pt x="170" y="463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8421299" y="4016708"/>
              <a:ext cx="114286" cy="114663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47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29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7884912" y="3848265"/>
              <a:ext cx="566246" cy="188623"/>
            </a:xfrm>
            <a:custGeom>
              <a:avLst/>
              <a:gdLst/>
              <a:ahLst/>
              <a:cxnLst/>
              <a:rect l="l" t="t" r="r" b="b"/>
              <a:pathLst>
                <a:path w="16499" h="5496" extrusionOk="0">
                  <a:moveTo>
                    <a:pt x="5101" y="1"/>
                  </a:moveTo>
                  <a:cubicBezTo>
                    <a:pt x="4898" y="1"/>
                    <a:pt x="4695" y="4"/>
                    <a:pt x="4492" y="11"/>
                  </a:cubicBezTo>
                  <a:cubicBezTo>
                    <a:pt x="2833" y="79"/>
                    <a:pt x="599" y="677"/>
                    <a:pt x="1" y="2505"/>
                  </a:cubicBezTo>
                  <a:cubicBezTo>
                    <a:pt x="568" y="1938"/>
                    <a:pt x="1346" y="1624"/>
                    <a:pt x="2152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6" y="1693"/>
                    <a:pt x="5034" y="2415"/>
                    <a:pt x="6388" y="2708"/>
                  </a:cubicBezTo>
                  <a:cubicBezTo>
                    <a:pt x="7708" y="3013"/>
                    <a:pt x="8961" y="3555"/>
                    <a:pt x="10281" y="3859"/>
                  </a:cubicBezTo>
                  <a:cubicBezTo>
                    <a:pt x="11477" y="4119"/>
                    <a:pt x="12797" y="4412"/>
                    <a:pt x="13993" y="4875"/>
                  </a:cubicBezTo>
                  <a:cubicBezTo>
                    <a:pt x="14716" y="5134"/>
                    <a:pt x="15596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76" y="5428"/>
                    <a:pt x="16476" y="5394"/>
                  </a:cubicBezTo>
                  <a:cubicBezTo>
                    <a:pt x="15528" y="2776"/>
                    <a:pt x="12910" y="1230"/>
                    <a:pt x="10371" y="643"/>
                  </a:cubicBezTo>
                  <a:cubicBezTo>
                    <a:pt x="8650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7937971" y="3881933"/>
              <a:ext cx="510476" cy="149532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1" y="102"/>
                  </a:cubicBezTo>
                  <a:cubicBezTo>
                    <a:pt x="1152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4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69" y="351"/>
                    <a:pt x="4921" y="418"/>
                  </a:cubicBezTo>
                  <a:cubicBezTo>
                    <a:pt x="5372" y="520"/>
                    <a:pt x="5835" y="599"/>
                    <a:pt x="6297" y="734"/>
                  </a:cubicBezTo>
                  <a:cubicBezTo>
                    <a:pt x="6771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68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3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3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63" y="3792"/>
                    <a:pt x="13948" y="3646"/>
                    <a:pt x="13700" y="3476"/>
                  </a:cubicBezTo>
                  <a:cubicBezTo>
                    <a:pt x="13429" y="3273"/>
                    <a:pt x="13136" y="3104"/>
                    <a:pt x="12842" y="2946"/>
                  </a:cubicBezTo>
                  <a:lnTo>
                    <a:pt x="11770" y="2393"/>
                  </a:lnTo>
                  <a:cubicBezTo>
                    <a:pt x="11364" y="2201"/>
                    <a:pt x="10958" y="2021"/>
                    <a:pt x="10540" y="1874"/>
                  </a:cubicBezTo>
                  <a:cubicBezTo>
                    <a:pt x="9671" y="1535"/>
                    <a:pt x="8746" y="1197"/>
                    <a:pt x="7798" y="892"/>
                  </a:cubicBezTo>
                  <a:cubicBezTo>
                    <a:pt x="7324" y="734"/>
                    <a:pt x="6862" y="610"/>
                    <a:pt x="6376" y="486"/>
                  </a:cubicBezTo>
                  <a:cubicBezTo>
                    <a:pt x="5891" y="362"/>
                    <a:pt x="5417" y="283"/>
                    <a:pt x="4966" y="181"/>
                  </a:cubicBezTo>
                  <a:cubicBezTo>
                    <a:pt x="4503" y="114"/>
                    <a:pt x="4052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"/>
            <p:cNvSpPr/>
            <p:nvPr/>
          </p:nvSpPr>
          <p:spPr>
            <a:xfrm>
              <a:off x="8103359" y="3856777"/>
              <a:ext cx="48837" cy="43792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26"/>
                  </a:cubicBezTo>
                  <a:cubicBezTo>
                    <a:pt x="361" y="361"/>
                    <a:pt x="553" y="486"/>
                    <a:pt x="745" y="643"/>
                  </a:cubicBezTo>
                  <a:cubicBezTo>
                    <a:pt x="824" y="711"/>
                    <a:pt x="903" y="790"/>
                    <a:pt x="982" y="869"/>
                  </a:cubicBezTo>
                  <a:cubicBezTo>
                    <a:pt x="1061" y="937"/>
                    <a:pt x="1129" y="1005"/>
                    <a:pt x="1185" y="1061"/>
                  </a:cubicBezTo>
                  <a:cubicBezTo>
                    <a:pt x="1219" y="1084"/>
                    <a:pt x="1241" y="1106"/>
                    <a:pt x="1264" y="1140"/>
                  </a:cubicBezTo>
                  <a:cubicBezTo>
                    <a:pt x="1287" y="1163"/>
                    <a:pt x="1309" y="1185"/>
                    <a:pt x="1332" y="1208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42"/>
                    <a:pt x="1422" y="1219"/>
                    <a:pt x="1422" y="1185"/>
                  </a:cubicBezTo>
                  <a:cubicBezTo>
                    <a:pt x="1422" y="1106"/>
                    <a:pt x="1399" y="1027"/>
                    <a:pt x="1366" y="948"/>
                  </a:cubicBezTo>
                  <a:cubicBezTo>
                    <a:pt x="1320" y="847"/>
                    <a:pt x="1264" y="745"/>
                    <a:pt x="1174" y="666"/>
                  </a:cubicBezTo>
                  <a:cubicBezTo>
                    <a:pt x="1084" y="587"/>
                    <a:pt x="971" y="519"/>
                    <a:pt x="869" y="463"/>
                  </a:cubicBezTo>
                  <a:cubicBezTo>
                    <a:pt x="643" y="339"/>
                    <a:pt x="429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"/>
            <p:cNvSpPr/>
            <p:nvPr/>
          </p:nvSpPr>
          <p:spPr>
            <a:xfrm>
              <a:off x="8040622" y="3896279"/>
              <a:ext cx="83295" cy="12801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02" y="0"/>
                  </a:moveTo>
                  <a:cubicBezTo>
                    <a:pt x="2234" y="0"/>
                    <a:pt x="2133" y="0"/>
                    <a:pt x="2020" y="23"/>
                  </a:cubicBezTo>
                  <a:cubicBezTo>
                    <a:pt x="1907" y="34"/>
                    <a:pt x="1772" y="34"/>
                    <a:pt x="1636" y="68"/>
                  </a:cubicBezTo>
                  <a:cubicBezTo>
                    <a:pt x="1501" y="102"/>
                    <a:pt x="1354" y="124"/>
                    <a:pt x="1208" y="147"/>
                  </a:cubicBezTo>
                  <a:cubicBezTo>
                    <a:pt x="1033" y="169"/>
                    <a:pt x="853" y="181"/>
                    <a:pt x="675" y="181"/>
                  </a:cubicBezTo>
                  <a:cubicBezTo>
                    <a:pt x="577" y="181"/>
                    <a:pt x="480" y="178"/>
                    <a:pt x="384" y="170"/>
                  </a:cubicBezTo>
                  <a:cubicBezTo>
                    <a:pt x="282" y="170"/>
                    <a:pt x="192" y="158"/>
                    <a:pt x="102" y="136"/>
                  </a:cubicBezTo>
                  <a:cubicBezTo>
                    <a:pt x="34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81" y="215"/>
                    <a:pt x="271" y="249"/>
                    <a:pt x="361" y="271"/>
                  </a:cubicBezTo>
                  <a:cubicBezTo>
                    <a:pt x="643" y="339"/>
                    <a:pt x="937" y="373"/>
                    <a:pt x="1230" y="373"/>
                  </a:cubicBezTo>
                  <a:cubicBezTo>
                    <a:pt x="1377" y="373"/>
                    <a:pt x="1535" y="373"/>
                    <a:pt x="1693" y="350"/>
                  </a:cubicBezTo>
                  <a:cubicBezTo>
                    <a:pt x="1828" y="328"/>
                    <a:pt x="1952" y="294"/>
                    <a:pt x="2076" y="237"/>
                  </a:cubicBezTo>
                  <a:cubicBezTo>
                    <a:pt x="2201" y="181"/>
                    <a:pt x="2325" y="113"/>
                    <a:pt x="2426" y="23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8010798" y="3864121"/>
              <a:ext cx="23269" cy="21347"/>
            </a:xfrm>
            <a:custGeom>
              <a:avLst/>
              <a:gdLst/>
              <a:ahLst/>
              <a:cxnLst/>
              <a:rect l="l" t="t" r="r" b="b"/>
              <a:pathLst>
                <a:path w="678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02" y="80"/>
                    <a:pt x="203" y="181"/>
                    <a:pt x="294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07" y="508"/>
                    <a:pt x="407" y="565"/>
                    <a:pt x="407" y="576"/>
                  </a:cubicBezTo>
                  <a:lnTo>
                    <a:pt x="407" y="621"/>
                  </a:lnTo>
                  <a:lnTo>
                    <a:pt x="677" y="565"/>
                  </a:lnTo>
                  <a:lnTo>
                    <a:pt x="666" y="531"/>
                  </a:lnTo>
                  <a:cubicBezTo>
                    <a:pt x="655" y="497"/>
                    <a:pt x="644" y="463"/>
                    <a:pt x="632" y="429"/>
                  </a:cubicBezTo>
                  <a:cubicBezTo>
                    <a:pt x="565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8160673" y="3919136"/>
              <a:ext cx="63149" cy="27181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19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21" y="666"/>
                    <a:pt x="316" y="745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196" y="609"/>
                    <a:pt x="1309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70" y="350"/>
                    <a:pt x="1727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8207143" y="3922980"/>
              <a:ext cx="25980" cy="26392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52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13" y="667"/>
                  </a:cubicBezTo>
                  <a:lnTo>
                    <a:pt x="0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29" y="520"/>
                  </a:cubicBezTo>
                  <a:cubicBezTo>
                    <a:pt x="519" y="441"/>
                    <a:pt x="598" y="339"/>
                    <a:pt x="677" y="238"/>
                  </a:cubicBezTo>
                  <a:lnTo>
                    <a:pt x="756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8241600" y="3898990"/>
              <a:ext cx="13591" cy="32570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02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8241977" y="3880389"/>
              <a:ext cx="31025" cy="58893"/>
            </a:xfrm>
            <a:custGeom>
              <a:avLst/>
              <a:gdLst/>
              <a:ahLst/>
              <a:cxnLst/>
              <a:rect l="l" t="t" r="r" b="b"/>
              <a:pathLst>
                <a:path w="904" h="1716" extrusionOk="0">
                  <a:moveTo>
                    <a:pt x="1" y="1"/>
                  </a:moveTo>
                  <a:cubicBezTo>
                    <a:pt x="1" y="1"/>
                    <a:pt x="80" y="91"/>
                    <a:pt x="204" y="226"/>
                  </a:cubicBezTo>
                  <a:cubicBezTo>
                    <a:pt x="261" y="305"/>
                    <a:pt x="328" y="384"/>
                    <a:pt x="385" y="475"/>
                  </a:cubicBezTo>
                  <a:cubicBezTo>
                    <a:pt x="441" y="576"/>
                    <a:pt x="497" y="678"/>
                    <a:pt x="554" y="791"/>
                  </a:cubicBezTo>
                  <a:cubicBezTo>
                    <a:pt x="588" y="892"/>
                    <a:pt x="622" y="994"/>
                    <a:pt x="644" y="1106"/>
                  </a:cubicBezTo>
                  <a:cubicBezTo>
                    <a:pt x="655" y="1208"/>
                    <a:pt x="655" y="1298"/>
                    <a:pt x="655" y="1389"/>
                  </a:cubicBezTo>
                  <a:cubicBezTo>
                    <a:pt x="644" y="1468"/>
                    <a:pt x="633" y="1535"/>
                    <a:pt x="622" y="1603"/>
                  </a:cubicBezTo>
                  <a:cubicBezTo>
                    <a:pt x="599" y="1659"/>
                    <a:pt x="599" y="1693"/>
                    <a:pt x="599" y="1693"/>
                  </a:cubicBezTo>
                  <a:lnTo>
                    <a:pt x="892" y="1716"/>
                  </a:lnTo>
                  <a:cubicBezTo>
                    <a:pt x="892" y="1693"/>
                    <a:pt x="892" y="1659"/>
                    <a:pt x="892" y="1637"/>
                  </a:cubicBezTo>
                  <a:cubicBezTo>
                    <a:pt x="904" y="1558"/>
                    <a:pt x="904" y="1479"/>
                    <a:pt x="892" y="1411"/>
                  </a:cubicBezTo>
                  <a:cubicBezTo>
                    <a:pt x="892" y="1287"/>
                    <a:pt x="870" y="1174"/>
                    <a:pt x="836" y="1073"/>
                  </a:cubicBezTo>
                  <a:cubicBezTo>
                    <a:pt x="791" y="948"/>
                    <a:pt x="734" y="836"/>
                    <a:pt x="678" y="723"/>
                  </a:cubicBezTo>
                  <a:cubicBezTo>
                    <a:pt x="610" y="621"/>
                    <a:pt x="531" y="520"/>
                    <a:pt x="452" y="429"/>
                  </a:cubicBezTo>
                  <a:cubicBezTo>
                    <a:pt x="385" y="350"/>
                    <a:pt x="306" y="271"/>
                    <a:pt x="238" y="192"/>
                  </a:cubicBezTo>
                  <a:cubicBezTo>
                    <a:pt x="91" y="6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8184663" y="3893156"/>
              <a:ext cx="19803" cy="22891"/>
            </a:xfrm>
            <a:custGeom>
              <a:avLst/>
              <a:gdLst/>
              <a:ahLst/>
              <a:cxnLst/>
              <a:rect l="l" t="t" r="r" b="b"/>
              <a:pathLst>
                <a:path w="57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03"/>
                    <a:pt x="170" y="204"/>
                    <a:pt x="238" y="317"/>
                  </a:cubicBezTo>
                  <a:cubicBezTo>
                    <a:pt x="249" y="351"/>
                    <a:pt x="272" y="396"/>
                    <a:pt x="283" y="430"/>
                  </a:cubicBezTo>
                  <a:cubicBezTo>
                    <a:pt x="294" y="464"/>
                    <a:pt x="294" y="509"/>
                    <a:pt x="294" y="543"/>
                  </a:cubicBezTo>
                  <a:lnTo>
                    <a:pt x="294" y="667"/>
                  </a:lnTo>
                  <a:lnTo>
                    <a:pt x="576" y="622"/>
                  </a:lnTo>
                  <a:cubicBezTo>
                    <a:pt x="576" y="622"/>
                    <a:pt x="554" y="565"/>
                    <a:pt x="520" y="497"/>
                  </a:cubicBezTo>
                  <a:cubicBezTo>
                    <a:pt x="509" y="452"/>
                    <a:pt x="486" y="407"/>
                    <a:pt x="464" y="373"/>
                  </a:cubicBezTo>
                  <a:cubicBezTo>
                    <a:pt x="430" y="328"/>
                    <a:pt x="385" y="272"/>
                    <a:pt x="351" y="227"/>
                  </a:cubicBezTo>
                  <a:cubicBezTo>
                    <a:pt x="238" y="136"/>
                    <a:pt x="125" y="69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"/>
            <p:cNvSpPr/>
            <p:nvPr/>
          </p:nvSpPr>
          <p:spPr>
            <a:xfrm>
              <a:off x="8301248" y="3927647"/>
              <a:ext cx="15135" cy="313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3" y="745"/>
                  </a:moveTo>
                  <a:lnTo>
                    <a:pt x="183" y="745"/>
                  </a:lnTo>
                  <a:cubicBezTo>
                    <a:pt x="181" y="751"/>
                    <a:pt x="182" y="754"/>
                    <a:pt x="182" y="754"/>
                  </a:cubicBezTo>
                  <a:cubicBezTo>
                    <a:pt x="184" y="754"/>
                    <a:pt x="186" y="747"/>
                    <a:pt x="183" y="745"/>
                  </a:cubicBezTo>
                  <a:close/>
                  <a:moveTo>
                    <a:pt x="0" y="0"/>
                  </a:moveTo>
                  <a:lnTo>
                    <a:pt x="79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92" y="689"/>
                  </a:cubicBezTo>
                  <a:cubicBezTo>
                    <a:pt x="181" y="711"/>
                    <a:pt x="181" y="722"/>
                    <a:pt x="181" y="745"/>
                  </a:cubicBezTo>
                  <a:cubicBezTo>
                    <a:pt x="182" y="745"/>
                    <a:pt x="182" y="745"/>
                    <a:pt x="183" y="745"/>
                  </a:cubicBezTo>
                  <a:lnTo>
                    <a:pt x="183" y="745"/>
                  </a:lnTo>
                  <a:cubicBezTo>
                    <a:pt x="184" y="739"/>
                    <a:pt x="187" y="728"/>
                    <a:pt x="192" y="711"/>
                  </a:cubicBezTo>
                  <a:cubicBezTo>
                    <a:pt x="204" y="677"/>
                    <a:pt x="249" y="643"/>
                    <a:pt x="283" y="643"/>
                  </a:cubicBezTo>
                  <a:cubicBezTo>
                    <a:pt x="313" y="643"/>
                    <a:pt x="335" y="653"/>
                    <a:pt x="355" y="663"/>
                  </a:cubicBezTo>
                  <a:lnTo>
                    <a:pt x="355" y="663"/>
                  </a:lnTo>
                  <a:lnTo>
                    <a:pt x="237" y="869"/>
                  </a:lnTo>
                  <a:cubicBezTo>
                    <a:pt x="237" y="880"/>
                    <a:pt x="237" y="880"/>
                    <a:pt x="237" y="880"/>
                  </a:cubicBezTo>
                  <a:cubicBezTo>
                    <a:pt x="249" y="892"/>
                    <a:pt x="237" y="903"/>
                    <a:pt x="260" y="903"/>
                  </a:cubicBezTo>
                  <a:cubicBezTo>
                    <a:pt x="271" y="909"/>
                    <a:pt x="283" y="911"/>
                    <a:pt x="294" y="911"/>
                  </a:cubicBezTo>
                  <a:cubicBezTo>
                    <a:pt x="305" y="911"/>
                    <a:pt x="316" y="909"/>
                    <a:pt x="328" y="903"/>
                  </a:cubicBezTo>
                  <a:cubicBezTo>
                    <a:pt x="384" y="892"/>
                    <a:pt x="418" y="858"/>
                    <a:pt x="429" y="824"/>
                  </a:cubicBezTo>
                  <a:cubicBezTo>
                    <a:pt x="441" y="745"/>
                    <a:pt x="441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5" y="564"/>
                    <a:pt x="362" y="452"/>
                    <a:pt x="316" y="350"/>
                  </a:cubicBezTo>
                  <a:cubicBezTo>
                    <a:pt x="260" y="249"/>
                    <a:pt x="192" y="158"/>
                    <a:pt x="113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"/>
            <p:cNvSpPr/>
            <p:nvPr/>
          </p:nvSpPr>
          <p:spPr>
            <a:xfrm>
              <a:off x="8302415" y="3959393"/>
              <a:ext cx="31780" cy="10879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02" y="1"/>
                  </a:moveTo>
                  <a:lnTo>
                    <a:pt x="689" y="80"/>
                  </a:lnTo>
                  <a:cubicBezTo>
                    <a:pt x="610" y="125"/>
                    <a:pt x="519" y="159"/>
                    <a:pt x="429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40" y="317"/>
                  </a:cubicBezTo>
                  <a:cubicBezTo>
                    <a:pt x="553" y="317"/>
                    <a:pt x="666" y="317"/>
                    <a:pt x="779" y="283"/>
                  </a:cubicBezTo>
                  <a:lnTo>
                    <a:pt x="926" y="249"/>
                  </a:lnTo>
                  <a:lnTo>
                    <a:pt x="802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8354307" y="3958227"/>
              <a:ext cx="9713" cy="18258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lnTo>
                    <a:pt x="46" y="1"/>
                  </a:ln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0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8410454" y="4103469"/>
              <a:ext cx="192913" cy="134843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0" y="86"/>
                  </a:moveTo>
                  <a:cubicBezTo>
                    <a:pt x="3425" y="86"/>
                    <a:pt x="3265" y="128"/>
                    <a:pt x="3104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7" y="1239"/>
                  </a:cubicBezTo>
                  <a:cubicBezTo>
                    <a:pt x="2006" y="1239"/>
                    <a:pt x="1935" y="1235"/>
                    <a:pt x="1864" y="1235"/>
                  </a:cubicBezTo>
                  <a:cubicBezTo>
                    <a:pt x="1741" y="1235"/>
                    <a:pt x="1619" y="1246"/>
                    <a:pt x="1501" y="1309"/>
                  </a:cubicBezTo>
                  <a:cubicBezTo>
                    <a:pt x="1163" y="1467"/>
                    <a:pt x="1095" y="1840"/>
                    <a:pt x="745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21" y="3893"/>
                  </a:lnTo>
                  <a:cubicBezTo>
                    <a:pt x="626" y="3918"/>
                    <a:pt x="632" y="3929"/>
                    <a:pt x="638" y="3929"/>
                  </a:cubicBezTo>
                  <a:cubicBezTo>
                    <a:pt x="675" y="3929"/>
                    <a:pt x="736" y="3563"/>
                    <a:pt x="813" y="3476"/>
                  </a:cubicBezTo>
                  <a:cubicBezTo>
                    <a:pt x="1039" y="3273"/>
                    <a:pt x="1411" y="3374"/>
                    <a:pt x="1659" y="3216"/>
                  </a:cubicBezTo>
                  <a:cubicBezTo>
                    <a:pt x="1964" y="3013"/>
                    <a:pt x="2461" y="2900"/>
                    <a:pt x="2675" y="2573"/>
                  </a:cubicBezTo>
                  <a:cubicBezTo>
                    <a:pt x="2743" y="2472"/>
                    <a:pt x="2731" y="2246"/>
                    <a:pt x="2822" y="2167"/>
                  </a:cubicBezTo>
                  <a:cubicBezTo>
                    <a:pt x="2867" y="2128"/>
                    <a:pt x="2929" y="2116"/>
                    <a:pt x="2999" y="2116"/>
                  </a:cubicBezTo>
                  <a:cubicBezTo>
                    <a:pt x="3105" y="2116"/>
                    <a:pt x="3230" y="2143"/>
                    <a:pt x="3346" y="2143"/>
                  </a:cubicBezTo>
                  <a:cubicBezTo>
                    <a:pt x="3418" y="2143"/>
                    <a:pt x="3486" y="2133"/>
                    <a:pt x="3544" y="2099"/>
                  </a:cubicBezTo>
                  <a:cubicBezTo>
                    <a:pt x="3928" y="1896"/>
                    <a:pt x="3826" y="1501"/>
                    <a:pt x="4052" y="1275"/>
                  </a:cubicBezTo>
                  <a:cubicBezTo>
                    <a:pt x="4242" y="1060"/>
                    <a:pt x="4550" y="1039"/>
                    <a:pt x="4867" y="1039"/>
                  </a:cubicBezTo>
                  <a:cubicBezTo>
                    <a:pt x="4944" y="1039"/>
                    <a:pt x="5021" y="1041"/>
                    <a:pt x="5097" y="1041"/>
                  </a:cubicBezTo>
                  <a:cubicBezTo>
                    <a:pt x="5285" y="1041"/>
                    <a:pt x="5467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0" y="86"/>
                    <a:pt x="3590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7545281" y="3999857"/>
              <a:ext cx="962024" cy="845302"/>
            </a:xfrm>
            <a:custGeom>
              <a:avLst/>
              <a:gdLst/>
              <a:ahLst/>
              <a:cxnLst/>
              <a:rect l="l" t="t" r="r" b="b"/>
              <a:pathLst>
                <a:path w="28031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1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3" y="24143"/>
                  </a:cubicBezTo>
                  <a:cubicBezTo>
                    <a:pt x="17660" y="23432"/>
                    <a:pt x="20177" y="22699"/>
                    <a:pt x="22885" y="20871"/>
                  </a:cubicBezTo>
                  <a:cubicBezTo>
                    <a:pt x="25266" y="19156"/>
                    <a:pt x="27591" y="16402"/>
                    <a:pt x="27782" y="13186"/>
                  </a:cubicBezTo>
                  <a:cubicBezTo>
                    <a:pt x="28031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8405821" y="4132126"/>
              <a:ext cx="106529" cy="127053"/>
            </a:xfrm>
            <a:custGeom>
              <a:avLst/>
              <a:gdLst/>
              <a:ahLst/>
              <a:cxnLst/>
              <a:rect l="l" t="t" r="r" b="b"/>
              <a:pathLst>
                <a:path w="3104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3" y="1275"/>
                    <a:pt x="835" y="1580"/>
                    <a:pt x="1050" y="1873"/>
                  </a:cubicBezTo>
                  <a:cubicBezTo>
                    <a:pt x="1253" y="2144"/>
                    <a:pt x="1433" y="2449"/>
                    <a:pt x="1557" y="2765"/>
                  </a:cubicBezTo>
                  <a:cubicBezTo>
                    <a:pt x="1557" y="2686"/>
                    <a:pt x="1569" y="2596"/>
                    <a:pt x="1557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5"/>
                    <a:pt x="1461" y="2115"/>
                    <a:pt x="1440" y="2055"/>
                  </a:cubicBezTo>
                  <a:lnTo>
                    <a:pt x="1440" y="2055"/>
                  </a:lnTo>
                  <a:cubicBezTo>
                    <a:pt x="1537" y="2182"/>
                    <a:pt x="1630" y="2307"/>
                    <a:pt x="1749" y="2426"/>
                  </a:cubicBezTo>
                  <a:cubicBezTo>
                    <a:pt x="1896" y="2584"/>
                    <a:pt x="2054" y="2754"/>
                    <a:pt x="2223" y="2900"/>
                  </a:cubicBezTo>
                  <a:lnTo>
                    <a:pt x="3103" y="3702"/>
                  </a:lnTo>
                  <a:lnTo>
                    <a:pt x="2641" y="2630"/>
                  </a:lnTo>
                  <a:cubicBezTo>
                    <a:pt x="2539" y="2426"/>
                    <a:pt x="2460" y="2212"/>
                    <a:pt x="2359" y="2009"/>
                  </a:cubicBezTo>
                  <a:cubicBezTo>
                    <a:pt x="2234" y="1828"/>
                    <a:pt x="2110" y="1648"/>
                    <a:pt x="1986" y="1467"/>
                  </a:cubicBezTo>
                  <a:cubicBezTo>
                    <a:pt x="1715" y="1140"/>
                    <a:pt x="1411" y="835"/>
                    <a:pt x="1095" y="542"/>
                  </a:cubicBezTo>
                  <a:lnTo>
                    <a:pt x="1095" y="542"/>
                  </a:lnTo>
                  <a:cubicBezTo>
                    <a:pt x="1206" y="764"/>
                    <a:pt x="1321" y="987"/>
                    <a:pt x="1438" y="1203"/>
                  </a:cubicBezTo>
                  <a:lnTo>
                    <a:pt x="1438" y="1203"/>
                  </a:lnTo>
                  <a:lnTo>
                    <a:pt x="1354" y="1106"/>
                  </a:lnTo>
                  <a:lnTo>
                    <a:pt x="824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8458468" y="4141015"/>
              <a:ext cx="40326" cy="6510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cubicBezTo>
                    <a:pt x="12" y="125"/>
                    <a:pt x="46" y="249"/>
                    <a:pt x="102" y="373"/>
                  </a:cubicBezTo>
                  <a:cubicBezTo>
                    <a:pt x="136" y="486"/>
                    <a:pt x="193" y="588"/>
                    <a:pt x="249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43" y="1197"/>
                  </a:lnTo>
                  <a:cubicBezTo>
                    <a:pt x="576" y="1253"/>
                    <a:pt x="610" y="1287"/>
                    <a:pt x="644" y="1355"/>
                  </a:cubicBezTo>
                  <a:cubicBezTo>
                    <a:pt x="712" y="1457"/>
                    <a:pt x="779" y="1558"/>
                    <a:pt x="858" y="1648"/>
                  </a:cubicBezTo>
                  <a:cubicBezTo>
                    <a:pt x="937" y="1761"/>
                    <a:pt x="1050" y="1840"/>
                    <a:pt x="1174" y="1897"/>
                  </a:cubicBezTo>
                  <a:cubicBezTo>
                    <a:pt x="1174" y="1885"/>
                    <a:pt x="1152" y="1739"/>
                    <a:pt x="1152" y="1524"/>
                  </a:cubicBezTo>
                  <a:cubicBezTo>
                    <a:pt x="1141" y="1400"/>
                    <a:pt x="1129" y="1276"/>
                    <a:pt x="1095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15" y="746"/>
                  </a:lnTo>
                  <a:cubicBezTo>
                    <a:pt x="768" y="509"/>
                    <a:pt x="576" y="317"/>
                    <a:pt x="339" y="170"/>
                  </a:cubicBezTo>
                  <a:cubicBezTo>
                    <a:pt x="238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8482869" y="4132126"/>
              <a:ext cx="32570" cy="60815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23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75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49" y="1546"/>
                    <a:pt x="937" y="1433"/>
                  </a:cubicBezTo>
                  <a:cubicBezTo>
                    <a:pt x="915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5" y="192"/>
                  </a:cubicBezTo>
                  <a:cubicBezTo>
                    <a:pt x="226" y="113"/>
                    <a:pt x="125" y="45"/>
                    <a:pt x="23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8491003" y="4087201"/>
              <a:ext cx="67439" cy="134020"/>
            </a:xfrm>
            <a:custGeom>
              <a:avLst/>
              <a:gdLst/>
              <a:ahLst/>
              <a:cxnLst/>
              <a:rect l="l" t="t" r="r" b="b"/>
              <a:pathLst>
                <a:path w="1965" h="3905" extrusionOk="0">
                  <a:moveTo>
                    <a:pt x="1" y="0"/>
                  </a:moveTo>
                  <a:lnTo>
                    <a:pt x="238" y="655"/>
                  </a:lnTo>
                  <a:cubicBezTo>
                    <a:pt x="271" y="770"/>
                    <a:pt x="317" y="880"/>
                    <a:pt x="370" y="989"/>
                  </a:cubicBezTo>
                  <a:lnTo>
                    <a:pt x="370" y="989"/>
                  </a:lnTo>
                  <a:lnTo>
                    <a:pt x="362" y="982"/>
                  </a:lnTo>
                  <a:lnTo>
                    <a:pt x="170" y="779"/>
                  </a:lnTo>
                  <a:lnTo>
                    <a:pt x="170" y="779"/>
                  </a:lnTo>
                  <a:cubicBezTo>
                    <a:pt x="204" y="869"/>
                    <a:pt x="204" y="948"/>
                    <a:pt x="260" y="1027"/>
                  </a:cubicBezTo>
                  <a:cubicBezTo>
                    <a:pt x="305" y="1117"/>
                    <a:pt x="351" y="1196"/>
                    <a:pt x="407" y="1275"/>
                  </a:cubicBezTo>
                  <a:cubicBezTo>
                    <a:pt x="520" y="1433"/>
                    <a:pt x="633" y="1569"/>
                    <a:pt x="723" y="1716"/>
                  </a:cubicBezTo>
                  <a:cubicBezTo>
                    <a:pt x="802" y="1874"/>
                    <a:pt x="892" y="2032"/>
                    <a:pt x="971" y="2189"/>
                  </a:cubicBezTo>
                  <a:cubicBezTo>
                    <a:pt x="1061" y="2359"/>
                    <a:pt x="1152" y="2517"/>
                    <a:pt x="1242" y="2675"/>
                  </a:cubicBezTo>
                  <a:lnTo>
                    <a:pt x="1964" y="3905"/>
                  </a:lnTo>
                  <a:lnTo>
                    <a:pt x="1693" y="2494"/>
                  </a:lnTo>
                  <a:lnTo>
                    <a:pt x="1637" y="2178"/>
                  </a:lnTo>
                  <a:cubicBezTo>
                    <a:pt x="1603" y="2088"/>
                    <a:pt x="1569" y="1998"/>
                    <a:pt x="1524" y="1896"/>
                  </a:cubicBezTo>
                  <a:cubicBezTo>
                    <a:pt x="1445" y="1727"/>
                    <a:pt x="1355" y="1546"/>
                    <a:pt x="1242" y="1388"/>
                  </a:cubicBezTo>
                  <a:lnTo>
                    <a:pt x="1221" y="1355"/>
                  </a:lnTo>
                  <a:lnTo>
                    <a:pt x="1221" y="1355"/>
                  </a:lnTo>
                  <a:cubicBezTo>
                    <a:pt x="1346" y="1440"/>
                    <a:pt x="1479" y="1533"/>
                    <a:pt x="1603" y="1637"/>
                  </a:cubicBezTo>
                  <a:cubicBezTo>
                    <a:pt x="1660" y="1682"/>
                    <a:pt x="1727" y="1738"/>
                    <a:pt x="1795" y="1795"/>
                  </a:cubicBezTo>
                  <a:cubicBezTo>
                    <a:pt x="1840" y="1862"/>
                    <a:pt x="1919" y="1919"/>
                    <a:pt x="1896" y="2009"/>
                  </a:cubicBezTo>
                  <a:cubicBezTo>
                    <a:pt x="1953" y="1930"/>
                    <a:pt x="1908" y="1817"/>
                    <a:pt x="1874" y="1738"/>
                  </a:cubicBezTo>
                  <a:cubicBezTo>
                    <a:pt x="1840" y="1659"/>
                    <a:pt x="1784" y="1580"/>
                    <a:pt x="1739" y="1501"/>
                  </a:cubicBezTo>
                  <a:cubicBezTo>
                    <a:pt x="1637" y="1354"/>
                    <a:pt x="1524" y="1219"/>
                    <a:pt x="1400" y="1084"/>
                  </a:cubicBezTo>
                  <a:cubicBezTo>
                    <a:pt x="1276" y="948"/>
                    <a:pt x="1152" y="824"/>
                    <a:pt x="1028" y="700"/>
                  </a:cubicBezTo>
                  <a:cubicBezTo>
                    <a:pt x="892" y="576"/>
                    <a:pt x="745" y="452"/>
                    <a:pt x="576" y="3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8545229" y="4102679"/>
              <a:ext cx="26358" cy="48460"/>
            </a:xfrm>
            <a:custGeom>
              <a:avLst/>
              <a:gdLst/>
              <a:ahLst/>
              <a:cxnLst/>
              <a:rect l="l" t="t" r="r" b="b"/>
              <a:pathLst>
                <a:path w="768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28" y="1107"/>
                    <a:pt x="452" y="1219"/>
                  </a:cubicBezTo>
                  <a:cubicBezTo>
                    <a:pt x="565" y="1321"/>
                    <a:pt x="655" y="1411"/>
                    <a:pt x="655" y="1411"/>
                  </a:cubicBezTo>
                  <a:cubicBezTo>
                    <a:pt x="723" y="1321"/>
                    <a:pt x="757" y="1231"/>
                    <a:pt x="757" y="1129"/>
                  </a:cubicBezTo>
                  <a:cubicBezTo>
                    <a:pt x="768" y="926"/>
                    <a:pt x="723" y="734"/>
                    <a:pt x="632" y="565"/>
                  </a:cubicBezTo>
                  <a:cubicBezTo>
                    <a:pt x="553" y="407"/>
                    <a:pt x="429" y="272"/>
                    <a:pt x="283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8571552" y="4106935"/>
              <a:ext cx="23269" cy="39159"/>
            </a:xfrm>
            <a:custGeom>
              <a:avLst/>
              <a:gdLst/>
              <a:ahLst/>
              <a:cxnLst/>
              <a:rect l="l" t="t" r="r" b="b"/>
              <a:pathLst>
                <a:path w="678" h="1141" extrusionOk="0">
                  <a:moveTo>
                    <a:pt x="35" y="1"/>
                  </a:moveTo>
                  <a:cubicBezTo>
                    <a:pt x="1" y="80"/>
                    <a:pt x="1" y="159"/>
                    <a:pt x="1" y="249"/>
                  </a:cubicBezTo>
                  <a:cubicBezTo>
                    <a:pt x="1" y="396"/>
                    <a:pt x="35" y="531"/>
                    <a:pt x="91" y="667"/>
                  </a:cubicBezTo>
                  <a:cubicBezTo>
                    <a:pt x="148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31" y="1141"/>
                  </a:cubicBezTo>
                  <a:cubicBezTo>
                    <a:pt x="588" y="1073"/>
                    <a:pt x="621" y="994"/>
                    <a:pt x="644" y="904"/>
                  </a:cubicBezTo>
                  <a:cubicBezTo>
                    <a:pt x="678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7703668" y="4204919"/>
              <a:ext cx="16302" cy="24813"/>
            </a:xfrm>
            <a:custGeom>
              <a:avLst/>
              <a:gdLst/>
              <a:ahLst/>
              <a:cxnLst/>
              <a:rect l="l" t="t" r="r" b="b"/>
              <a:pathLst>
                <a:path w="475" h="723" extrusionOk="0">
                  <a:moveTo>
                    <a:pt x="238" y="1"/>
                  </a:moveTo>
                  <a:cubicBezTo>
                    <a:pt x="102" y="1"/>
                    <a:pt x="1" y="159"/>
                    <a:pt x="1" y="362"/>
                  </a:cubicBezTo>
                  <a:cubicBezTo>
                    <a:pt x="1" y="554"/>
                    <a:pt x="102" y="723"/>
                    <a:pt x="238" y="723"/>
                  </a:cubicBezTo>
                  <a:cubicBezTo>
                    <a:pt x="373" y="723"/>
                    <a:pt x="475" y="554"/>
                    <a:pt x="475" y="362"/>
                  </a:cubicBezTo>
                  <a:cubicBezTo>
                    <a:pt x="475" y="159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7716469" y="4187862"/>
              <a:ext cx="23715" cy="19425"/>
            </a:xfrm>
            <a:custGeom>
              <a:avLst/>
              <a:gdLst/>
              <a:ahLst/>
              <a:cxnLst/>
              <a:rect l="l" t="t" r="r" b="b"/>
              <a:pathLst>
                <a:path w="691" h="566" extrusionOk="0">
                  <a:moveTo>
                    <a:pt x="404" y="0"/>
                  </a:moveTo>
                  <a:cubicBezTo>
                    <a:pt x="397" y="0"/>
                    <a:pt x="391" y="1"/>
                    <a:pt x="384" y="1"/>
                  </a:cubicBezTo>
                  <a:cubicBezTo>
                    <a:pt x="124" y="1"/>
                    <a:pt x="0" y="328"/>
                    <a:pt x="203" y="498"/>
                  </a:cubicBezTo>
                  <a:cubicBezTo>
                    <a:pt x="257" y="545"/>
                    <a:pt x="320" y="566"/>
                    <a:pt x="381" y="566"/>
                  </a:cubicBezTo>
                  <a:cubicBezTo>
                    <a:pt x="539" y="566"/>
                    <a:pt x="690" y="428"/>
                    <a:pt x="666" y="249"/>
                  </a:cubicBezTo>
                  <a:cubicBezTo>
                    <a:pt x="655" y="110"/>
                    <a:pt x="542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7751304" y="4158449"/>
              <a:ext cx="31025" cy="29481"/>
            </a:xfrm>
            <a:custGeom>
              <a:avLst/>
              <a:gdLst/>
              <a:ahLst/>
              <a:cxnLst/>
              <a:rect l="l" t="t" r="r" b="b"/>
              <a:pathLst>
                <a:path w="904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01" y="858"/>
                    <a:pt x="904" y="666"/>
                    <a:pt x="904" y="429"/>
                  </a:cubicBezTo>
                  <a:cubicBezTo>
                    <a:pt x="904" y="192"/>
                    <a:pt x="701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7751304" y="4204919"/>
              <a:ext cx="31025" cy="24813"/>
            </a:xfrm>
            <a:custGeom>
              <a:avLst/>
              <a:gdLst/>
              <a:ahLst/>
              <a:cxnLst/>
              <a:rect l="l" t="t" r="r" b="b"/>
              <a:pathLst>
                <a:path w="904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01" y="723"/>
                    <a:pt x="904" y="554"/>
                    <a:pt x="904" y="362"/>
                  </a:cubicBezTo>
                  <a:cubicBezTo>
                    <a:pt x="904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7800897" y="4173173"/>
              <a:ext cx="9713" cy="14758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15" y="429"/>
                    <a:pt x="282" y="328"/>
                    <a:pt x="282" y="215"/>
                  </a:cubicBezTo>
                  <a:cubicBezTo>
                    <a:pt x="282" y="91"/>
                    <a:pt x="215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7826843" y="4127081"/>
              <a:ext cx="21725" cy="31403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7860133" y="4106558"/>
              <a:ext cx="36825" cy="43037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31" y="1"/>
                  </a:moveTo>
                  <a:cubicBezTo>
                    <a:pt x="238" y="1"/>
                    <a:pt x="1" y="283"/>
                    <a:pt x="1" y="621"/>
                  </a:cubicBezTo>
                  <a:cubicBezTo>
                    <a:pt x="1" y="971"/>
                    <a:pt x="238" y="1253"/>
                    <a:pt x="531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7851999" y="4180517"/>
              <a:ext cx="26392" cy="22720"/>
            </a:xfrm>
            <a:custGeom>
              <a:avLst/>
              <a:gdLst/>
              <a:ahLst/>
              <a:cxnLst/>
              <a:rect l="l" t="t" r="r" b="b"/>
              <a:pathLst>
                <a:path w="769" h="662" extrusionOk="0">
                  <a:moveTo>
                    <a:pt x="441" y="1"/>
                  </a:moveTo>
                  <a:cubicBezTo>
                    <a:pt x="147" y="1"/>
                    <a:pt x="1" y="351"/>
                    <a:pt x="193" y="554"/>
                  </a:cubicBezTo>
                  <a:cubicBezTo>
                    <a:pt x="263" y="628"/>
                    <a:pt x="351" y="662"/>
                    <a:pt x="437" y="662"/>
                  </a:cubicBezTo>
                  <a:cubicBezTo>
                    <a:pt x="599" y="662"/>
                    <a:pt x="753" y="542"/>
                    <a:pt x="768" y="351"/>
                  </a:cubicBezTo>
                  <a:cubicBezTo>
                    <a:pt x="768" y="159"/>
                    <a:pt x="621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7785384" y="4118947"/>
              <a:ext cx="25603" cy="21793"/>
            </a:xfrm>
            <a:custGeom>
              <a:avLst/>
              <a:gdLst/>
              <a:ahLst/>
              <a:cxnLst/>
              <a:rect l="l" t="t" r="r" b="b"/>
              <a:pathLst>
                <a:path w="746" h="635" extrusionOk="0">
                  <a:moveTo>
                    <a:pt x="418" y="1"/>
                  </a:moveTo>
                  <a:cubicBezTo>
                    <a:pt x="148" y="1"/>
                    <a:pt x="1" y="328"/>
                    <a:pt x="181" y="531"/>
                  </a:cubicBezTo>
                  <a:cubicBezTo>
                    <a:pt x="249" y="603"/>
                    <a:pt x="335" y="635"/>
                    <a:pt x="419" y="635"/>
                  </a:cubicBezTo>
                  <a:cubicBezTo>
                    <a:pt x="573" y="635"/>
                    <a:pt x="720" y="526"/>
                    <a:pt x="734" y="350"/>
                  </a:cubicBezTo>
                  <a:cubicBezTo>
                    <a:pt x="746" y="170"/>
                    <a:pt x="599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7678889" y="4267656"/>
              <a:ext cx="16302" cy="11257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02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7708336" y="4253310"/>
              <a:ext cx="22445" cy="18121"/>
            </a:xfrm>
            <a:custGeom>
              <a:avLst/>
              <a:gdLst/>
              <a:ahLst/>
              <a:cxnLst/>
              <a:rect l="l" t="t" r="r" b="b"/>
              <a:pathLst>
                <a:path w="654" h="528" extrusionOk="0">
                  <a:moveTo>
                    <a:pt x="384" y="0"/>
                  </a:moveTo>
                  <a:cubicBezTo>
                    <a:pt x="377" y="0"/>
                    <a:pt x="369" y="1"/>
                    <a:pt x="361" y="1"/>
                  </a:cubicBezTo>
                  <a:cubicBezTo>
                    <a:pt x="113" y="1"/>
                    <a:pt x="0" y="306"/>
                    <a:pt x="192" y="464"/>
                  </a:cubicBezTo>
                  <a:cubicBezTo>
                    <a:pt x="245" y="508"/>
                    <a:pt x="306" y="527"/>
                    <a:pt x="364" y="527"/>
                  </a:cubicBezTo>
                  <a:cubicBezTo>
                    <a:pt x="515" y="527"/>
                    <a:pt x="654" y="395"/>
                    <a:pt x="621" y="216"/>
                  </a:cubicBezTo>
                  <a:cubicBezTo>
                    <a:pt x="610" y="88"/>
                    <a:pt x="509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"/>
            <p:cNvSpPr/>
            <p:nvPr/>
          </p:nvSpPr>
          <p:spPr>
            <a:xfrm>
              <a:off x="7695157" y="4309492"/>
              <a:ext cx="16680" cy="12424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38" y="0"/>
                  </a:moveTo>
                  <a:cubicBezTo>
                    <a:pt x="102" y="0"/>
                    <a:pt x="1" y="79"/>
                    <a:pt x="1" y="181"/>
                  </a:cubicBezTo>
                  <a:cubicBezTo>
                    <a:pt x="1" y="283"/>
                    <a:pt x="102" y="362"/>
                    <a:pt x="238" y="362"/>
                  </a:cubicBezTo>
                  <a:cubicBezTo>
                    <a:pt x="373" y="362"/>
                    <a:pt x="486" y="283"/>
                    <a:pt x="486" y="181"/>
                  </a:cubicBezTo>
                  <a:cubicBezTo>
                    <a:pt x="486" y="79"/>
                    <a:pt x="373" y="0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"/>
            <p:cNvSpPr/>
            <p:nvPr/>
          </p:nvSpPr>
          <p:spPr>
            <a:xfrm>
              <a:off x="7667666" y="4348994"/>
              <a:ext cx="11257" cy="9678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57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7748215" y="4278913"/>
              <a:ext cx="22891" cy="19356"/>
            </a:xfrm>
            <a:custGeom>
              <a:avLst/>
              <a:gdLst/>
              <a:ahLst/>
              <a:cxnLst/>
              <a:rect l="l" t="t" r="r" b="b"/>
              <a:pathLst>
                <a:path w="667" h="564" extrusionOk="0">
                  <a:moveTo>
                    <a:pt x="384" y="0"/>
                  </a:moveTo>
                  <a:cubicBezTo>
                    <a:pt x="125" y="0"/>
                    <a:pt x="1" y="305"/>
                    <a:pt x="181" y="485"/>
                  </a:cubicBezTo>
                  <a:cubicBezTo>
                    <a:pt x="238" y="539"/>
                    <a:pt x="308" y="563"/>
                    <a:pt x="377" y="563"/>
                  </a:cubicBezTo>
                  <a:cubicBezTo>
                    <a:pt x="524" y="563"/>
                    <a:pt x="666" y="452"/>
                    <a:pt x="666" y="282"/>
                  </a:cubicBezTo>
                  <a:cubicBezTo>
                    <a:pt x="666" y="124"/>
                    <a:pt x="542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7645599" y="4303692"/>
              <a:ext cx="8546" cy="5834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4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4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7821798" y="4238621"/>
              <a:ext cx="34114" cy="29172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65" y="0"/>
                  </a:moveTo>
                  <a:cubicBezTo>
                    <a:pt x="192" y="0"/>
                    <a:pt x="1" y="452"/>
                    <a:pt x="271" y="723"/>
                  </a:cubicBezTo>
                  <a:cubicBezTo>
                    <a:pt x="355" y="810"/>
                    <a:pt x="460" y="849"/>
                    <a:pt x="564" y="849"/>
                  </a:cubicBezTo>
                  <a:cubicBezTo>
                    <a:pt x="782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7792763" y="4229320"/>
              <a:ext cx="18224" cy="15547"/>
            </a:xfrm>
            <a:custGeom>
              <a:avLst/>
              <a:gdLst/>
              <a:ahLst/>
              <a:cxnLst/>
              <a:rect l="l" t="t" r="r" b="b"/>
              <a:pathLst>
                <a:path w="531" h="453" extrusionOk="0">
                  <a:moveTo>
                    <a:pt x="294" y="1"/>
                  </a:moveTo>
                  <a:cubicBezTo>
                    <a:pt x="102" y="1"/>
                    <a:pt x="0" y="226"/>
                    <a:pt x="124" y="373"/>
                  </a:cubicBezTo>
                  <a:cubicBezTo>
                    <a:pt x="171" y="428"/>
                    <a:pt x="234" y="453"/>
                    <a:pt x="295" y="453"/>
                  </a:cubicBezTo>
                  <a:cubicBezTo>
                    <a:pt x="398" y="453"/>
                    <a:pt x="498" y="384"/>
                    <a:pt x="519" y="271"/>
                  </a:cubicBezTo>
                  <a:cubicBezTo>
                    <a:pt x="531" y="136"/>
                    <a:pt x="429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7907769" y="4216931"/>
              <a:ext cx="12424" cy="7001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72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7937971" y="4164249"/>
              <a:ext cx="14003" cy="23681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7937971" y="4065133"/>
              <a:ext cx="14003" cy="21313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7692445" y="4459367"/>
              <a:ext cx="669652" cy="622222"/>
            </a:xfrm>
            <a:custGeom>
              <a:avLst/>
              <a:gdLst/>
              <a:ahLst/>
              <a:cxnLst/>
              <a:rect l="l" t="t" r="r" b="b"/>
              <a:pathLst>
                <a:path w="19512" h="18130" extrusionOk="0">
                  <a:moveTo>
                    <a:pt x="14896" y="0"/>
                  </a:moveTo>
                  <a:lnTo>
                    <a:pt x="14896" y="0"/>
                  </a:lnTo>
                  <a:cubicBezTo>
                    <a:pt x="13451" y="1591"/>
                    <a:pt x="1411" y="14941"/>
                    <a:pt x="1" y="16419"/>
                  </a:cubicBezTo>
                  <a:cubicBezTo>
                    <a:pt x="88" y="16397"/>
                    <a:pt x="147" y="16385"/>
                    <a:pt x="166" y="16385"/>
                  </a:cubicBezTo>
                  <a:cubicBezTo>
                    <a:pt x="176" y="16385"/>
                    <a:pt x="175" y="16388"/>
                    <a:pt x="159" y="16396"/>
                  </a:cubicBezTo>
                  <a:cubicBezTo>
                    <a:pt x="11" y="16477"/>
                    <a:pt x="2909" y="18129"/>
                    <a:pt x="6585" y="18129"/>
                  </a:cubicBezTo>
                  <a:cubicBezTo>
                    <a:pt x="9068" y="18129"/>
                    <a:pt x="11906" y="17375"/>
                    <a:pt x="14399" y="14873"/>
                  </a:cubicBezTo>
                  <a:cubicBezTo>
                    <a:pt x="19511" y="9739"/>
                    <a:pt x="16205" y="2415"/>
                    <a:pt x="1489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7689357" y="4453945"/>
              <a:ext cx="784658" cy="756378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06" y="21237"/>
                    <a:pt x="0" y="16690"/>
                    <a:pt x="249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23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7972840" y="4613498"/>
              <a:ext cx="125886" cy="146409"/>
            </a:xfrm>
            <a:custGeom>
              <a:avLst/>
              <a:gdLst/>
              <a:ahLst/>
              <a:cxnLst/>
              <a:rect l="l" t="t" r="r" b="b"/>
              <a:pathLst>
                <a:path w="3668" h="4266" extrusionOk="0">
                  <a:moveTo>
                    <a:pt x="3668" y="1"/>
                  </a:moveTo>
                  <a:cubicBezTo>
                    <a:pt x="3420" y="170"/>
                    <a:pt x="3183" y="350"/>
                    <a:pt x="2957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5" y="1411"/>
                    <a:pt x="1817" y="1682"/>
                    <a:pt x="1603" y="1953"/>
                  </a:cubicBezTo>
                  <a:cubicBezTo>
                    <a:pt x="1400" y="2223"/>
                    <a:pt x="1174" y="2494"/>
                    <a:pt x="993" y="2765"/>
                  </a:cubicBezTo>
                  <a:cubicBezTo>
                    <a:pt x="802" y="3036"/>
                    <a:pt x="610" y="3284"/>
                    <a:pt x="474" y="3510"/>
                  </a:cubicBezTo>
                  <a:cubicBezTo>
                    <a:pt x="294" y="3747"/>
                    <a:pt x="147" y="4006"/>
                    <a:pt x="0" y="4266"/>
                  </a:cubicBezTo>
                  <a:cubicBezTo>
                    <a:pt x="249" y="4097"/>
                    <a:pt x="486" y="3916"/>
                    <a:pt x="700" y="3713"/>
                  </a:cubicBezTo>
                  <a:cubicBezTo>
                    <a:pt x="937" y="3521"/>
                    <a:pt x="1151" y="3318"/>
                    <a:pt x="1355" y="3092"/>
                  </a:cubicBezTo>
                  <a:cubicBezTo>
                    <a:pt x="1580" y="2844"/>
                    <a:pt x="1817" y="2573"/>
                    <a:pt x="2043" y="2302"/>
                  </a:cubicBezTo>
                  <a:cubicBezTo>
                    <a:pt x="2257" y="2020"/>
                    <a:pt x="2472" y="1750"/>
                    <a:pt x="2664" y="1479"/>
                  </a:cubicBezTo>
                  <a:cubicBezTo>
                    <a:pt x="2765" y="1355"/>
                    <a:pt x="2844" y="1208"/>
                    <a:pt x="2934" y="1095"/>
                  </a:cubicBezTo>
                  <a:cubicBezTo>
                    <a:pt x="3025" y="982"/>
                    <a:pt x="3115" y="858"/>
                    <a:pt x="3183" y="757"/>
                  </a:cubicBezTo>
                  <a:cubicBezTo>
                    <a:pt x="3363" y="520"/>
                    <a:pt x="3521" y="260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8099103" y="4592975"/>
              <a:ext cx="42248" cy="53848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lnTo>
                    <a:pt x="1230" y="0"/>
                  </a:ln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50" y="745"/>
                    <a:pt x="293" y="835"/>
                    <a:pt x="248" y="937"/>
                  </a:cubicBezTo>
                  <a:cubicBezTo>
                    <a:pt x="192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4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6636728" y="3868789"/>
              <a:ext cx="435727" cy="438816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6643317" y="3885811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6479886" y="4102679"/>
              <a:ext cx="550356" cy="284684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39" y="3499"/>
                    <a:pt x="384" y="4650"/>
                  </a:cubicBezTo>
                  <a:lnTo>
                    <a:pt x="1" y="4830"/>
                  </a:lnTo>
                  <a:lnTo>
                    <a:pt x="621" y="4954"/>
                  </a:lnTo>
                  <a:cubicBezTo>
                    <a:pt x="3206" y="5609"/>
                    <a:pt x="5372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8" y="8294"/>
                    <a:pt x="14146" y="5899"/>
                    <a:pt x="16036" y="3781"/>
                  </a:cubicBezTo>
                  <a:cubicBezTo>
                    <a:pt x="13862" y="2228"/>
                    <a:pt x="12160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6592970" y="4195240"/>
              <a:ext cx="429515" cy="137143"/>
            </a:xfrm>
            <a:custGeom>
              <a:avLst/>
              <a:gdLst/>
              <a:ahLst/>
              <a:cxnLst/>
              <a:rect l="l" t="t" r="r" b="b"/>
              <a:pathLst>
                <a:path w="12515" h="3996" extrusionOk="0">
                  <a:moveTo>
                    <a:pt x="2348" y="1"/>
                  </a:moveTo>
                  <a:cubicBezTo>
                    <a:pt x="2856" y="328"/>
                    <a:pt x="3386" y="610"/>
                    <a:pt x="3883" y="926"/>
                  </a:cubicBezTo>
                  <a:cubicBezTo>
                    <a:pt x="4007" y="1016"/>
                    <a:pt x="4131" y="1095"/>
                    <a:pt x="4255" y="1174"/>
                  </a:cubicBezTo>
                  <a:cubicBezTo>
                    <a:pt x="4368" y="1264"/>
                    <a:pt x="4481" y="1355"/>
                    <a:pt x="4593" y="1445"/>
                  </a:cubicBezTo>
                  <a:cubicBezTo>
                    <a:pt x="4706" y="1535"/>
                    <a:pt x="4819" y="1637"/>
                    <a:pt x="4921" y="1738"/>
                  </a:cubicBezTo>
                  <a:cubicBezTo>
                    <a:pt x="4943" y="1750"/>
                    <a:pt x="4955" y="1772"/>
                    <a:pt x="4977" y="1795"/>
                  </a:cubicBezTo>
                  <a:cubicBezTo>
                    <a:pt x="4627" y="1817"/>
                    <a:pt x="4278" y="1851"/>
                    <a:pt x="3950" y="1885"/>
                  </a:cubicBezTo>
                  <a:cubicBezTo>
                    <a:pt x="3217" y="1964"/>
                    <a:pt x="2528" y="2043"/>
                    <a:pt x="1953" y="2111"/>
                  </a:cubicBezTo>
                  <a:cubicBezTo>
                    <a:pt x="1366" y="2167"/>
                    <a:pt x="870" y="2246"/>
                    <a:pt x="542" y="2280"/>
                  </a:cubicBez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89" y="2336"/>
                    <a:pt x="1976" y="2303"/>
                  </a:cubicBezTo>
                  <a:cubicBezTo>
                    <a:pt x="2551" y="2269"/>
                    <a:pt x="3239" y="2246"/>
                    <a:pt x="3984" y="2190"/>
                  </a:cubicBezTo>
                  <a:lnTo>
                    <a:pt x="4909" y="2133"/>
                  </a:lnTo>
                  <a:lnTo>
                    <a:pt x="4695" y="2325"/>
                  </a:lnTo>
                  <a:lnTo>
                    <a:pt x="4424" y="2573"/>
                  </a:lnTo>
                  <a:cubicBezTo>
                    <a:pt x="4334" y="2664"/>
                    <a:pt x="4244" y="2754"/>
                    <a:pt x="4153" y="2833"/>
                  </a:cubicBezTo>
                  <a:lnTo>
                    <a:pt x="3871" y="3070"/>
                  </a:lnTo>
                  <a:cubicBezTo>
                    <a:pt x="3781" y="3149"/>
                    <a:pt x="3691" y="3239"/>
                    <a:pt x="3589" y="3318"/>
                  </a:cubicBezTo>
                  <a:cubicBezTo>
                    <a:pt x="3386" y="3476"/>
                    <a:pt x="3183" y="3612"/>
                    <a:pt x="2991" y="3781"/>
                  </a:cubicBezTo>
                  <a:cubicBezTo>
                    <a:pt x="3228" y="3679"/>
                    <a:pt x="3443" y="3555"/>
                    <a:pt x="3668" y="3454"/>
                  </a:cubicBezTo>
                  <a:cubicBezTo>
                    <a:pt x="3781" y="3397"/>
                    <a:pt x="3883" y="3307"/>
                    <a:pt x="3995" y="3250"/>
                  </a:cubicBezTo>
                  <a:cubicBezTo>
                    <a:pt x="4097" y="3183"/>
                    <a:pt x="4199" y="3104"/>
                    <a:pt x="4311" y="3036"/>
                  </a:cubicBezTo>
                  <a:cubicBezTo>
                    <a:pt x="4413" y="2957"/>
                    <a:pt x="4515" y="2878"/>
                    <a:pt x="4616" y="2799"/>
                  </a:cubicBezTo>
                  <a:lnTo>
                    <a:pt x="4909" y="2562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85"/>
                  </a:lnTo>
                  <a:lnTo>
                    <a:pt x="7527" y="1885"/>
                  </a:lnTo>
                  <a:cubicBezTo>
                    <a:pt x="7516" y="1896"/>
                    <a:pt x="7505" y="1919"/>
                    <a:pt x="7494" y="1930"/>
                  </a:cubicBezTo>
                  <a:cubicBezTo>
                    <a:pt x="7392" y="2043"/>
                    <a:pt x="7290" y="2156"/>
                    <a:pt x="7189" y="2269"/>
                  </a:cubicBezTo>
                  <a:cubicBezTo>
                    <a:pt x="7087" y="2382"/>
                    <a:pt x="6974" y="2472"/>
                    <a:pt x="6862" y="2573"/>
                  </a:cubicBezTo>
                  <a:cubicBezTo>
                    <a:pt x="6749" y="2664"/>
                    <a:pt x="6613" y="2754"/>
                    <a:pt x="6489" y="2856"/>
                  </a:cubicBezTo>
                  <a:lnTo>
                    <a:pt x="5722" y="3386"/>
                  </a:lnTo>
                  <a:cubicBezTo>
                    <a:pt x="5462" y="3578"/>
                    <a:pt x="5225" y="3781"/>
                    <a:pt x="5000" y="3995"/>
                  </a:cubicBezTo>
                  <a:cubicBezTo>
                    <a:pt x="5135" y="3916"/>
                    <a:pt x="5271" y="3837"/>
                    <a:pt x="5406" y="3758"/>
                  </a:cubicBezTo>
                  <a:cubicBezTo>
                    <a:pt x="5541" y="3679"/>
                    <a:pt x="5688" y="3623"/>
                    <a:pt x="5812" y="3533"/>
                  </a:cubicBezTo>
                  <a:cubicBezTo>
                    <a:pt x="6083" y="3397"/>
                    <a:pt x="6365" y="3239"/>
                    <a:pt x="6636" y="3081"/>
                  </a:cubicBezTo>
                  <a:cubicBezTo>
                    <a:pt x="6771" y="2991"/>
                    <a:pt x="6895" y="2901"/>
                    <a:pt x="7031" y="2810"/>
                  </a:cubicBezTo>
                  <a:cubicBezTo>
                    <a:pt x="7166" y="2720"/>
                    <a:pt x="7290" y="2607"/>
                    <a:pt x="7403" y="2506"/>
                  </a:cubicBezTo>
                  <a:cubicBezTo>
                    <a:pt x="7527" y="2393"/>
                    <a:pt x="7629" y="2269"/>
                    <a:pt x="7742" y="2145"/>
                  </a:cubicBezTo>
                  <a:cubicBezTo>
                    <a:pt x="7821" y="2043"/>
                    <a:pt x="7900" y="1930"/>
                    <a:pt x="7979" y="1829"/>
                  </a:cubicBezTo>
                  <a:lnTo>
                    <a:pt x="8566" y="1750"/>
                  </a:lnTo>
                  <a:cubicBezTo>
                    <a:pt x="9254" y="1671"/>
                    <a:pt x="9908" y="1569"/>
                    <a:pt x="10473" y="1490"/>
                  </a:cubicBezTo>
                  <a:lnTo>
                    <a:pt x="10473" y="1490"/>
                  </a:lnTo>
                  <a:cubicBezTo>
                    <a:pt x="10078" y="1817"/>
                    <a:pt x="9683" y="2145"/>
                    <a:pt x="9288" y="2494"/>
                  </a:cubicBezTo>
                  <a:cubicBezTo>
                    <a:pt x="9039" y="2698"/>
                    <a:pt x="8791" y="2901"/>
                    <a:pt x="8532" y="3104"/>
                  </a:cubicBezTo>
                  <a:cubicBezTo>
                    <a:pt x="8283" y="3318"/>
                    <a:pt x="8046" y="3533"/>
                    <a:pt x="7809" y="3758"/>
                  </a:cubicBezTo>
                  <a:cubicBezTo>
                    <a:pt x="8092" y="3600"/>
                    <a:pt x="8374" y="3431"/>
                    <a:pt x="8656" y="3262"/>
                  </a:cubicBezTo>
                  <a:cubicBezTo>
                    <a:pt x="8938" y="3092"/>
                    <a:pt x="9197" y="2912"/>
                    <a:pt x="9468" y="2731"/>
                  </a:cubicBezTo>
                  <a:cubicBezTo>
                    <a:pt x="9987" y="2325"/>
                    <a:pt x="10506" y="1919"/>
                    <a:pt x="11003" y="1490"/>
                  </a:cubicBezTo>
                  <a:lnTo>
                    <a:pt x="11014" y="1490"/>
                  </a:lnTo>
                  <a:lnTo>
                    <a:pt x="11025" y="1468"/>
                  </a:lnTo>
                  <a:cubicBezTo>
                    <a:pt x="11037" y="1456"/>
                    <a:pt x="11048" y="1422"/>
                    <a:pt x="11059" y="1400"/>
                  </a:cubicBezTo>
                  <a:cubicBezTo>
                    <a:pt x="11420" y="1343"/>
                    <a:pt x="11736" y="1287"/>
                    <a:pt x="11985" y="1264"/>
                  </a:cubicBezTo>
                  <a:lnTo>
                    <a:pt x="12515" y="1163"/>
                  </a:lnTo>
                  <a:lnTo>
                    <a:pt x="12515" y="1163"/>
                  </a:lnTo>
                  <a:lnTo>
                    <a:pt x="11973" y="1185"/>
                  </a:lnTo>
                  <a:cubicBezTo>
                    <a:pt x="11714" y="1208"/>
                    <a:pt x="11387" y="1219"/>
                    <a:pt x="11003" y="1242"/>
                  </a:cubicBezTo>
                  <a:cubicBezTo>
                    <a:pt x="10901" y="1163"/>
                    <a:pt x="10800" y="1061"/>
                    <a:pt x="10698" y="982"/>
                  </a:cubicBezTo>
                  <a:cubicBezTo>
                    <a:pt x="10597" y="903"/>
                    <a:pt x="10473" y="847"/>
                    <a:pt x="10348" y="779"/>
                  </a:cubicBezTo>
                  <a:cubicBezTo>
                    <a:pt x="10236" y="723"/>
                    <a:pt x="10111" y="678"/>
                    <a:pt x="9987" y="633"/>
                  </a:cubicBezTo>
                  <a:lnTo>
                    <a:pt x="9626" y="508"/>
                  </a:lnTo>
                  <a:cubicBezTo>
                    <a:pt x="9378" y="441"/>
                    <a:pt x="9130" y="384"/>
                    <a:pt x="8881" y="350"/>
                  </a:cubicBezTo>
                  <a:cubicBezTo>
                    <a:pt x="8622" y="305"/>
                    <a:pt x="8374" y="271"/>
                    <a:pt x="8125" y="238"/>
                  </a:cubicBezTo>
                  <a:lnTo>
                    <a:pt x="8125" y="238"/>
                  </a:lnTo>
                  <a:cubicBezTo>
                    <a:pt x="8362" y="328"/>
                    <a:pt x="8599" y="407"/>
                    <a:pt x="8836" y="486"/>
                  </a:cubicBezTo>
                  <a:cubicBezTo>
                    <a:pt x="8960" y="542"/>
                    <a:pt x="9073" y="576"/>
                    <a:pt x="9197" y="610"/>
                  </a:cubicBezTo>
                  <a:lnTo>
                    <a:pt x="9547" y="745"/>
                  </a:lnTo>
                  <a:lnTo>
                    <a:pt x="9886" y="881"/>
                  </a:lnTo>
                  <a:lnTo>
                    <a:pt x="10202" y="1050"/>
                  </a:lnTo>
                  <a:cubicBezTo>
                    <a:pt x="10303" y="1118"/>
                    <a:pt x="10405" y="1185"/>
                    <a:pt x="10506" y="1253"/>
                  </a:cubicBezTo>
                  <a:lnTo>
                    <a:pt x="10529" y="1276"/>
                  </a:lnTo>
                  <a:cubicBezTo>
                    <a:pt x="9942" y="1321"/>
                    <a:pt x="9265" y="1366"/>
                    <a:pt x="8532" y="1445"/>
                  </a:cubicBezTo>
                  <a:cubicBezTo>
                    <a:pt x="8351" y="1456"/>
                    <a:pt x="8148" y="1479"/>
                    <a:pt x="7956" y="1501"/>
                  </a:cubicBezTo>
                  <a:cubicBezTo>
                    <a:pt x="7719" y="1377"/>
                    <a:pt x="7471" y="1242"/>
                    <a:pt x="7223" y="1118"/>
                  </a:cubicBezTo>
                  <a:cubicBezTo>
                    <a:pt x="6963" y="994"/>
                    <a:pt x="6726" y="870"/>
                    <a:pt x="6467" y="745"/>
                  </a:cubicBezTo>
                  <a:cubicBezTo>
                    <a:pt x="6218" y="633"/>
                    <a:pt x="5959" y="520"/>
                    <a:pt x="5688" y="418"/>
                  </a:cubicBezTo>
                  <a:cubicBezTo>
                    <a:pt x="5564" y="362"/>
                    <a:pt x="5417" y="328"/>
                    <a:pt x="5282" y="283"/>
                  </a:cubicBezTo>
                  <a:cubicBezTo>
                    <a:pt x="5146" y="238"/>
                    <a:pt x="5011" y="215"/>
                    <a:pt x="4876" y="192"/>
                  </a:cubicBezTo>
                  <a:lnTo>
                    <a:pt x="4876" y="192"/>
                  </a:lnTo>
                  <a:cubicBezTo>
                    <a:pt x="5000" y="260"/>
                    <a:pt x="5135" y="294"/>
                    <a:pt x="5248" y="362"/>
                  </a:cubicBezTo>
                  <a:cubicBezTo>
                    <a:pt x="5372" y="441"/>
                    <a:pt x="5508" y="486"/>
                    <a:pt x="5620" y="565"/>
                  </a:cubicBezTo>
                  <a:cubicBezTo>
                    <a:pt x="5857" y="700"/>
                    <a:pt x="6106" y="847"/>
                    <a:pt x="6343" y="982"/>
                  </a:cubicBezTo>
                  <a:cubicBezTo>
                    <a:pt x="6681" y="1174"/>
                    <a:pt x="7008" y="1366"/>
                    <a:pt x="7347" y="1558"/>
                  </a:cubicBezTo>
                  <a:lnTo>
                    <a:pt x="6241" y="1671"/>
                  </a:lnTo>
                  <a:lnTo>
                    <a:pt x="5406" y="1750"/>
                  </a:lnTo>
                  <a:lnTo>
                    <a:pt x="5158" y="1490"/>
                  </a:lnTo>
                  <a:cubicBezTo>
                    <a:pt x="5034" y="1377"/>
                    <a:pt x="4921" y="1287"/>
                    <a:pt x="4797" y="1185"/>
                  </a:cubicBezTo>
                  <a:cubicBezTo>
                    <a:pt x="4548" y="994"/>
                    <a:pt x="4300" y="824"/>
                    <a:pt x="4029" y="678"/>
                  </a:cubicBezTo>
                  <a:cubicBezTo>
                    <a:pt x="3758" y="542"/>
                    <a:pt x="3476" y="418"/>
                    <a:pt x="3194" y="305"/>
                  </a:cubicBezTo>
                  <a:cubicBezTo>
                    <a:pt x="2912" y="204"/>
                    <a:pt x="2630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6986449" y="4268445"/>
              <a:ext cx="193290" cy="208906"/>
            </a:xfrm>
            <a:custGeom>
              <a:avLst/>
              <a:gdLst/>
              <a:ahLst/>
              <a:cxnLst/>
              <a:rect l="l" t="t" r="r" b="b"/>
              <a:pathLst>
                <a:path w="5632" h="6087" extrusionOk="0">
                  <a:moveTo>
                    <a:pt x="1389" y="0"/>
                  </a:moveTo>
                  <a:cubicBezTo>
                    <a:pt x="1242" y="102"/>
                    <a:pt x="1106" y="215"/>
                    <a:pt x="994" y="350"/>
                  </a:cubicBezTo>
                  <a:lnTo>
                    <a:pt x="283" y="1038"/>
                  </a:lnTo>
                  <a:cubicBezTo>
                    <a:pt x="170" y="2189"/>
                    <a:pt x="1" y="3352"/>
                    <a:pt x="700" y="4367"/>
                  </a:cubicBezTo>
                  <a:cubicBezTo>
                    <a:pt x="1061" y="4875"/>
                    <a:pt x="1524" y="5315"/>
                    <a:pt x="2066" y="5631"/>
                  </a:cubicBezTo>
                  <a:cubicBezTo>
                    <a:pt x="2557" y="5938"/>
                    <a:pt x="3075" y="6087"/>
                    <a:pt x="3585" y="6087"/>
                  </a:cubicBezTo>
                  <a:cubicBezTo>
                    <a:pt x="4070" y="6087"/>
                    <a:pt x="4548" y="5952"/>
                    <a:pt x="4988" y="5688"/>
                  </a:cubicBezTo>
                  <a:cubicBezTo>
                    <a:pt x="5631" y="4807"/>
                    <a:pt x="5394" y="3284"/>
                    <a:pt x="4954" y="2381"/>
                  </a:cubicBezTo>
                  <a:cubicBezTo>
                    <a:pt x="4661" y="1828"/>
                    <a:pt x="4255" y="1332"/>
                    <a:pt x="3758" y="948"/>
                  </a:cubicBezTo>
                  <a:cubicBezTo>
                    <a:pt x="3081" y="395"/>
                    <a:pt x="2257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6998461" y="4266454"/>
              <a:ext cx="158799" cy="157357"/>
            </a:xfrm>
            <a:custGeom>
              <a:avLst/>
              <a:gdLst/>
              <a:ahLst/>
              <a:cxnLst/>
              <a:rect l="l" t="t" r="r" b="b"/>
              <a:pathLst>
                <a:path w="4627" h="4585" extrusionOk="0">
                  <a:moveTo>
                    <a:pt x="1399" y="0"/>
                  </a:moveTo>
                  <a:cubicBezTo>
                    <a:pt x="870" y="0"/>
                    <a:pt x="394" y="191"/>
                    <a:pt x="170" y="735"/>
                  </a:cubicBezTo>
                  <a:cubicBezTo>
                    <a:pt x="57" y="995"/>
                    <a:pt x="0" y="1288"/>
                    <a:pt x="12" y="1582"/>
                  </a:cubicBezTo>
                  <a:cubicBezTo>
                    <a:pt x="23" y="1830"/>
                    <a:pt x="158" y="2010"/>
                    <a:pt x="215" y="2247"/>
                  </a:cubicBezTo>
                  <a:cubicBezTo>
                    <a:pt x="350" y="2834"/>
                    <a:pt x="170" y="3455"/>
                    <a:pt x="486" y="4008"/>
                  </a:cubicBezTo>
                  <a:cubicBezTo>
                    <a:pt x="581" y="4185"/>
                    <a:pt x="899" y="4399"/>
                    <a:pt x="1118" y="4399"/>
                  </a:cubicBezTo>
                  <a:cubicBezTo>
                    <a:pt x="1262" y="4399"/>
                    <a:pt x="1363" y="4307"/>
                    <a:pt x="1332" y="4053"/>
                  </a:cubicBezTo>
                  <a:lnTo>
                    <a:pt x="1332" y="4053"/>
                  </a:lnTo>
                  <a:cubicBezTo>
                    <a:pt x="1434" y="4285"/>
                    <a:pt x="1680" y="4585"/>
                    <a:pt x="1940" y="4585"/>
                  </a:cubicBezTo>
                  <a:cubicBezTo>
                    <a:pt x="1997" y="4585"/>
                    <a:pt x="2054" y="4570"/>
                    <a:pt x="2111" y="4538"/>
                  </a:cubicBezTo>
                  <a:cubicBezTo>
                    <a:pt x="2393" y="4380"/>
                    <a:pt x="2460" y="3850"/>
                    <a:pt x="2302" y="3602"/>
                  </a:cubicBezTo>
                  <a:lnTo>
                    <a:pt x="2302" y="3602"/>
                  </a:lnTo>
                  <a:cubicBezTo>
                    <a:pt x="2421" y="3666"/>
                    <a:pt x="2548" y="3695"/>
                    <a:pt x="2665" y="3695"/>
                  </a:cubicBezTo>
                  <a:cubicBezTo>
                    <a:pt x="3060" y="3695"/>
                    <a:pt x="3357" y="3367"/>
                    <a:pt x="2957" y="2958"/>
                  </a:cubicBezTo>
                  <a:lnTo>
                    <a:pt x="2957" y="2958"/>
                  </a:lnTo>
                  <a:cubicBezTo>
                    <a:pt x="3094" y="3034"/>
                    <a:pt x="3310" y="3126"/>
                    <a:pt x="3502" y="3126"/>
                  </a:cubicBezTo>
                  <a:cubicBezTo>
                    <a:pt x="3625" y="3126"/>
                    <a:pt x="3739" y="3087"/>
                    <a:pt x="3814" y="2981"/>
                  </a:cubicBezTo>
                  <a:cubicBezTo>
                    <a:pt x="3984" y="2755"/>
                    <a:pt x="3747" y="2507"/>
                    <a:pt x="3623" y="2315"/>
                  </a:cubicBezTo>
                  <a:cubicBezTo>
                    <a:pt x="4627" y="1762"/>
                    <a:pt x="3792" y="871"/>
                    <a:pt x="3115" y="487"/>
                  </a:cubicBezTo>
                  <a:cubicBezTo>
                    <a:pt x="2618" y="205"/>
                    <a:pt x="2065" y="36"/>
                    <a:pt x="1490" y="2"/>
                  </a:cubicBezTo>
                  <a:cubicBezTo>
                    <a:pt x="1459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7034085" y="4262782"/>
              <a:ext cx="177023" cy="201252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80" y="120"/>
                    <a:pt x="68" y="120"/>
                    <a:pt x="46" y="131"/>
                  </a:cubicBezTo>
                  <a:cubicBezTo>
                    <a:pt x="34" y="143"/>
                    <a:pt x="12" y="154"/>
                    <a:pt x="1" y="165"/>
                  </a:cubicBezTo>
                  <a:cubicBezTo>
                    <a:pt x="869" y="233"/>
                    <a:pt x="1693" y="560"/>
                    <a:pt x="2370" y="1113"/>
                  </a:cubicBezTo>
                  <a:cubicBezTo>
                    <a:pt x="2867" y="1497"/>
                    <a:pt x="3273" y="1993"/>
                    <a:pt x="3566" y="2546"/>
                  </a:cubicBezTo>
                  <a:cubicBezTo>
                    <a:pt x="4006" y="3449"/>
                    <a:pt x="4243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7" y="4431"/>
                    <a:pt x="4582" y="2749"/>
                    <a:pt x="3905" y="1802"/>
                  </a:cubicBezTo>
                  <a:cubicBezTo>
                    <a:pt x="3386" y="1158"/>
                    <a:pt x="2720" y="651"/>
                    <a:pt x="1941" y="357"/>
                  </a:cubicBezTo>
                  <a:cubicBezTo>
                    <a:pt x="1625" y="199"/>
                    <a:pt x="1287" y="86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7034874" y="4273078"/>
              <a:ext cx="94140" cy="84084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26" y="35"/>
                    <a:pt x="293" y="57"/>
                    <a:pt x="350" y="68"/>
                  </a:cubicBezTo>
                  <a:cubicBezTo>
                    <a:pt x="418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490" y="870"/>
                    <a:pt x="1569" y="960"/>
                  </a:cubicBezTo>
                  <a:cubicBezTo>
                    <a:pt x="1648" y="1050"/>
                    <a:pt x="1738" y="1129"/>
                    <a:pt x="1806" y="1219"/>
                  </a:cubicBezTo>
                  <a:cubicBezTo>
                    <a:pt x="1885" y="1298"/>
                    <a:pt x="1964" y="1389"/>
                    <a:pt x="2031" y="1479"/>
                  </a:cubicBezTo>
                  <a:cubicBezTo>
                    <a:pt x="2167" y="1648"/>
                    <a:pt x="2291" y="1817"/>
                    <a:pt x="2404" y="1953"/>
                  </a:cubicBezTo>
                  <a:cubicBezTo>
                    <a:pt x="2449" y="2032"/>
                    <a:pt x="2505" y="2088"/>
                    <a:pt x="2539" y="2156"/>
                  </a:cubicBezTo>
                  <a:cubicBezTo>
                    <a:pt x="2584" y="2212"/>
                    <a:pt x="2618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63" y="2258"/>
                    <a:pt x="2584" y="2077"/>
                    <a:pt x="2483" y="1908"/>
                  </a:cubicBezTo>
                  <a:cubicBezTo>
                    <a:pt x="2437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76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02" y="768"/>
                    <a:pt x="1523" y="678"/>
                    <a:pt x="1433" y="599"/>
                  </a:cubicBezTo>
                  <a:cubicBezTo>
                    <a:pt x="1343" y="520"/>
                    <a:pt x="1241" y="452"/>
                    <a:pt x="1151" y="384"/>
                  </a:cubicBezTo>
                  <a:cubicBezTo>
                    <a:pt x="1050" y="317"/>
                    <a:pt x="948" y="272"/>
                    <a:pt x="869" y="215"/>
                  </a:cubicBezTo>
                  <a:cubicBezTo>
                    <a:pt x="779" y="170"/>
                    <a:pt x="688" y="125"/>
                    <a:pt x="598" y="91"/>
                  </a:cubicBezTo>
                  <a:cubicBezTo>
                    <a:pt x="519" y="57"/>
                    <a:pt x="440" y="35"/>
                    <a:pt x="350" y="23"/>
                  </a:cubicBezTo>
                  <a:cubicBezTo>
                    <a:pt x="293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"/>
            <p:cNvSpPr/>
            <p:nvPr/>
          </p:nvSpPr>
          <p:spPr>
            <a:xfrm>
              <a:off x="7058109" y="4290135"/>
              <a:ext cx="41459" cy="56182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60" y="327"/>
                    <a:pt x="339" y="406"/>
                    <a:pt x="418" y="497"/>
                  </a:cubicBezTo>
                  <a:cubicBezTo>
                    <a:pt x="497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80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4" y="1264"/>
                    <a:pt x="1027" y="1309"/>
                    <a:pt x="1061" y="1354"/>
                  </a:cubicBezTo>
                  <a:cubicBezTo>
                    <a:pt x="1083" y="1388"/>
                    <a:pt x="1106" y="1422"/>
                    <a:pt x="1117" y="1467"/>
                  </a:cubicBezTo>
                  <a:cubicBezTo>
                    <a:pt x="1140" y="1501"/>
                    <a:pt x="1151" y="1535"/>
                    <a:pt x="1162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196" y="1546"/>
                  </a:cubicBezTo>
                  <a:cubicBezTo>
                    <a:pt x="1185" y="1512"/>
                    <a:pt x="1196" y="1478"/>
                    <a:pt x="1185" y="1445"/>
                  </a:cubicBezTo>
                  <a:cubicBezTo>
                    <a:pt x="1185" y="1388"/>
                    <a:pt x="1174" y="1343"/>
                    <a:pt x="1162" y="1298"/>
                  </a:cubicBezTo>
                  <a:cubicBezTo>
                    <a:pt x="1151" y="1253"/>
                    <a:pt x="1140" y="1185"/>
                    <a:pt x="1129" y="1129"/>
                  </a:cubicBezTo>
                  <a:cubicBezTo>
                    <a:pt x="1106" y="1072"/>
                    <a:pt x="1106" y="1005"/>
                    <a:pt x="1072" y="948"/>
                  </a:cubicBezTo>
                  <a:cubicBezTo>
                    <a:pt x="1038" y="892"/>
                    <a:pt x="1083" y="790"/>
                    <a:pt x="1038" y="734"/>
                  </a:cubicBezTo>
                  <a:cubicBezTo>
                    <a:pt x="1004" y="677"/>
                    <a:pt x="959" y="632"/>
                    <a:pt x="925" y="576"/>
                  </a:cubicBezTo>
                  <a:cubicBezTo>
                    <a:pt x="880" y="519"/>
                    <a:pt x="767" y="531"/>
                    <a:pt x="722" y="474"/>
                  </a:cubicBezTo>
                  <a:cubicBezTo>
                    <a:pt x="688" y="429"/>
                    <a:pt x="564" y="440"/>
                    <a:pt x="519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0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"/>
            <p:cNvSpPr/>
            <p:nvPr/>
          </p:nvSpPr>
          <p:spPr>
            <a:xfrm>
              <a:off x="7054608" y="4292057"/>
              <a:ext cx="29858" cy="51171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46" y="68"/>
                  </a:lnTo>
                  <a:cubicBezTo>
                    <a:pt x="68" y="114"/>
                    <a:pt x="113" y="159"/>
                    <a:pt x="159" y="226"/>
                  </a:cubicBezTo>
                  <a:cubicBezTo>
                    <a:pt x="181" y="260"/>
                    <a:pt x="215" y="294"/>
                    <a:pt x="238" y="328"/>
                  </a:cubicBezTo>
                  <a:cubicBezTo>
                    <a:pt x="271" y="373"/>
                    <a:pt x="294" y="418"/>
                    <a:pt x="317" y="452"/>
                  </a:cubicBezTo>
                  <a:cubicBezTo>
                    <a:pt x="384" y="531"/>
                    <a:pt x="441" y="621"/>
                    <a:pt x="486" y="712"/>
                  </a:cubicBezTo>
                  <a:cubicBezTo>
                    <a:pt x="542" y="802"/>
                    <a:pt x="599" y="892"/>
                    <a:pt x="644" y="994"/>
                  </a:cubicBezTo>
                  <a:cubicBezTo>
                    <a:pt x="655" y="1028"/>
                    <a:pt x="689" y="1073"/>
                    <a:pt x="700" y="1118"/>
                  </a:cubicBezTo>
                  <a:cubicBezTo>
                    <a:pt x="723" y="1152"/>
                    <a:pt x="745" y="1197"/>
                    <a:pt x="757" y="1231"/>
                  </a:cubicBezTo>
                  <a:cubicBezTo>
                    <a:pt x="790" y="1310"/>
                    <a:pt x="813" y="1366"/>
                    <a:pt x="836" y="1411"/>
                  </a:cubicBezTo>
                  <a:cubicBezTo>
                    <a:pt x="858" y="1456"/>
                    <a:pt x="869" y="1490"/>
                    <a:pt x="869" y="1490"/>
                  </a:cubicBezTo>
                  <a:cubicBezTo>
                    <a:pt x="869" y="1456"/>
                    <a:pt x="869" y="1422"/>
                    <a:pt x="869" y="1400"/>
                  </a:cubicBezTo>
                  <a:cubicBezTo>
                    <a:pt x="869" y="1332"/>
                    <a:pt x="858" y="1264"/>
                    <a:pt x="847" y="1197"/>
                  </a:cubicBezTo>
                  <a:cubicBezTo>
                    <a:pt x="836" y="1152"/>
                    <a:pt x="836" y="1107"/>
                    <a:pt x="824" y="1061"/>
                  </a:cubicBezTo>
                  <a:cubicBezTo>
                    <a:pt x="802" y="1016"/>
                    <a:pt x="790" y="971"/>
                    <a:pt x="768" y="926"/>
                  </a:cubicBezTo>
                  <a:cubicBezTo>
                    <a:pt x="757" y="870"/>
                    <a:pt x="734" y="824"/>
                    <a:pt x="712" y="768"/>
                  </a:cubicBezTo>
                  <a:cubicBezTo>
                    <a:pt x="678" y="723"/>
                    <a:pt x="666" y="678"/>
                    <a:pt x="633" y="633"/>
                  </a:cubicBezTo>
                  <a:cubicBezTo>
                    <a:pt x="599" y="587"/>
                    <a:pt x="565" y="542"/>
                    <a:pt x="531" y="486"/>
                  </a:cubicBezTo>
                  <a:cubicBezTo>
                    <a:pt x="508" y="441"/>
                    <a:pt x="475" y="407"/>
                    <a:pt x="429" y="362"/>
                  </a:cubicBezTo>
                  <a:cubicBezTo>
                    <a:pt x="373" y="294"/>
                    <a:pt x="305" y="226"/>
                    <a:pt x="226" y="159"/>
                  </a:cubicBezTo>
                  <a:cubicBezTo>
                    <a:pt x="181" y="114"/>
                    <a:pt x="125" y="80"/>
                    <a:pt x="68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6826895" y="4259007"/>
              <a:ext cx="225826" cy="191712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6" y="1"/>
                  </a:moveTo>
                  <a:cubicBezTo>
                    <a:pt x="5482" y="1"/>
                    <a:pt x="5111" y="31"/>
                    <a:pt x="4751" y="95"/>
                  </a:cubicBezTo>
                  <a:cubicBezTo>
                    <a:pt x="3059" y="377"/>
                    <a:pt x="1129" y="1054"/>
                    <a:pt x="395" y="2747"/>
                  </a:cubicBezTo>
                  <a:cubicBezTo>
                    <a:pt x="0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0" y="5568"/>
                    <a:pt x="1411" y="5579"/>
                  </a:cubicBezTo>
                  <a:cubicBezTo>
                    <a:pt x="1478" y="5583"/>
                    <a:pt x="1545" y="5585"/>
                    <a:pt x="1611" y="5585"/>
                  </a:cubicBezTo>
                  <a:cubicBezTo>
                    <a:pt x="2604" y="5585"/>
                    <a:pt x="3506" y="5122"/>
                    <a:pt x="4288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42" y="50"/>
                    <a:pt x="6331" y="38"/>
                    <a:pt x="6320" y="16"/>
                  </a:cubicBezTo>
                  <a:cubicBezTo>
                    <a:pt x="6165" y="6"/>
                    <a:pt x="6010" y="1"/>
                    <a:pt x="585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6917122" y="4254511"/>
              <a:ext cx="134431" cy="135564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05" y="0"/>
                  </a:moveTo>
                  <a:cubicBezTo>
                    <a:pt x="2574" y="147"/>
                    <a:pt x="1919" y="169"/>
                    <a:pt x="1298" y="271"/>
                  </a:cubicBezTo>
                  <a:cubicBezTo>
                    <a:pt x="949" y="361"/>
                    <a:pt x="407" y="418"/>
                    <a:pt x="226" y="767"/>
                  </a:cubicBezTo>
                  <a:cubicBezTo>
                    <a:pt x="1" y="1185"/>
                    <a:pt x="317" y="1760"/>
                    <a:pt x="768" y="1828"/>
                  </a:cubicBezTo>
                  <a:cubicBezTo>
                    <a:pt x="565" y="1918"/>
                    <a:pt x="226" y="2144"/>
                    <a:pt x="272" y="2392"/>
                  </a:cubicBezTo>
                  <a:cubicBezTo>
                    <a:pt x="328" y="2731"/>
                    <a:pt x="757" y="2765"/>
                    <a:pt x="982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5" y="3583"/>
                    <a:pt x="1033" y="3583"/>
                  </a:cubicBezTo>
                  <a:cubicBezTo>
                    <a:pt x="1129" y="3583"/>
                    <a:pt x="1227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7" y="3943"/>
                    <a:pt x="1650" y="3950"/>
                    <a:pt x="1706" y="3950"/>
                  </a:cubicBezTo>
                  <a:cubicBezTo>
                    <a:pt x="2174" y="3950"/>
                    <a:pt x="2798" y="3442"/>
                    <a:pt x="3070" y="3160"/>
                  </a:cubicBezTo>
                  <a:cubicBezTo>
                    <a:pt x="3736" y="2471"/>
                    <a:pt x="3724" y="1185"/>
                    <a:pt x="3916" y="35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6856719" y="4261478"/>
              <a:ext cx="205268" cy="206812"/>
            </a:xfrm>
            <a:custGeom>
              <a:avLst/>
              <a:gdLst/>
              <a:ahLst/>
              <a:cxnLst/>
              <a:rect l="l" t="t" r="r" b="b"/>
              <a:pathLst>
                <a:path w="5981" h="6026" extrusionOk="0">
                  <a:moveTo>
                    <a:pt x="5484" y="0"/>
                  </a:moveTo>
                  <a:lnTo>
                    <a:pt x="5484" y="0"/>
                  </a:lnTo>
                  <a:cubicBezTo>
                    <a:pt x="5710" y="971"/>
                    <a:pt x="5180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0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1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1" y="6025"/>
                    <a:pt x="1588" y="6025"/>
                  </a:cubicBezTo>
                  <a:cubicBezTo>
                    <a:pt x="1700" y="6025"/>
                    <a:pt x="1811" y="6015"/>
                    <a:pt x="1919" y="5992"/>
                  </a:cubicBezTo>
                  <a:cubicBezTo>
                    <a:pt x="2912" y="5823"/>
                    <a:pt x="3442" y="5552"/>
                    <a:pt x="4255" y="4943"/>
                  </a:cubicBezTo>
                  <a:cubicBezTo>
                    <a:pt x="4807" y="4536"/>
                    <a:pt x="5417" y="3543"/>
                    <a:pt x="5620" y="2855"/>
                  </a:cubicBezTo>
                  <a:cubicBezTo>
                    <a:pt x="5834" y="2110"/>
                    <a:pt x="5981" y="598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7007350" y="4245210"/>
              <a:ext cx="35693" cy="101107"/>
            </a:xfrm>
            <a:custGeom>
              <a:avLst/>
              <a:gdLst/>
              <a:ahLst/>
              <a:cxnLst/>
              <a:rect l="l" t="t" r="r" b="b"/>
              <a:pathLst>
                <a:path w="1040" h="2946" extrusionOk="0">
                  <a:moveTo>
                    <a:pt x="1028" y="0"/>
                  </a:moveTo>
                  <a:cubicBezTo>
                    <a:pt x="1028" y="0"/>
                    <a:pt x="1028" y="57"/>
                    <a:pt x="1005" y="136"/>
                  </a:cubicBezTo>
                  <a:cubicBezTo>
                    <a:pt x="994" y="226"/>
                    <a:pt x="960" y="350"/>
                    <a:pt x="938" y="497"/>
                  </a:cubicBezTo>
                  <a:cubicBezTo>
                    <a:pt x="915" y="643"/>
                    <a:pt x="870" y="813"/>
                    <a:pt x="825" y="993"/>
                  </a:cubicBezTo>
                  <a:cubicBezTo>
                    <a:pt x="802" y="1084"/>
                    <a:pt x="780" y="1163"/>
                    <a:pt x="757" y="1264"/>
                  </a:cubicBezTo>
                  <a:cubicBezTo>
                    <a:pt x="734" y="1354"/>
                    <a:pt x="712" y="1445"/>
                    <a:pt x="678" y="1546"/>
                  </a:cubicBezTo>
                  <a:cubicBezTo>
                    <a:pt x="644" y="1636"/>
                    <a:pt x="622" y="1738"/>
                    <a:pt x="588" y="1828"/>
                  </a:cubicBezTo>
                  <a:cubicBezTo>
                    <a:pt x="554" y="1919"/>
                    <a:pt x="520" y="2009"/>
                    <a:pt x="486" y="2088"/>
                  </a:cubicBezTo>
                  <a:cubicBezTo>
                    <a:pt x="464" y="2178"/>
                    <a:pt x="430" y="2268"/>
                    <a:pt x="385" y="2336"/>
                  </a:cubicBezTo>
                  <a:cubicBezTo>
                    <a:pt x="351" y="2404"/>
                    <a:pt x="317" y="2483"/>
                    <a:pt x="283" y="2551"/>
                  </a:cubicBezTo>
                  <a:cubicBezTo>
                    <a:pt x="249" y="2607"/>
                    <a:pt x="215" y="2663"/>
                    <a:pt x="181" y="2720"/>
                  </a:cubicBezTo>
                  <a:cubicBezTo>
                    <a:pt x="148" y="2765"/>
                    <a:pt x="114" y="2799"/>
                    <a:pt x="80" y="2844"/>
                  </a:cubicBezTo>
                  <a:lnTo>
                    <a:pt x="1" y="2945"/>
                  </a:lnTo>
                  <a:cubicBezTo>
                    <a:pt x="1" y="2945"/>
                    <a:pt x="46" y="2923"/>
                    <a:pt x="91" y="2855"/>
                  </a:cubicBezTo>
                  <a:cubicBezTo>
                    <a:pt x="125" y="2821"/>
                    <a:pt x="170" y="2787"/>
                    <a:pt x="204" y="2742"/>
                  </a:cubicBezTo>
                  <a:cubicBezTo>
                    <a:pt x="249" y="2697"/>
                    <a:pt x="306" y="2641"/>
                    <a:pt x="339" y="2584"/>
                  </a:cubicBezTo>
                  <a:cubicBezTo>
                    <a:pt x="396" y="2517"/>
                    <a:pt x="441" y="2449"/>
                    <a:pt x="486" y="2381"/>
                  </a:cubicBezTo>
                  <a:cubicBezTo>
                    <a:pt x="531" y="2302"/>
                    <a:pt x="576" y="2223"/>
                    <a:pt x="610" y="2133"/>
                  </a:cubicBezTo>
                  <a:cubicBezTo>
                    <a:pt x="655" y="2054"/>
                    <a:pt x="689" y="1952"/>
                    <a:pt x="734" y="1873"/>
                  </a:cubicBezTo>
                  <a:cubicBezTo>
                    <a:pt x="768" y="1783"/>
                    <a:pt x="791" y="1682"/>
                    <a:pt x="825" y="1591"/>
                  </a:cubicBezTo>
                  <a:cubicBezTo>
                    <a:pt x="881" y="1400"/>
                    <a:pt x="926" y="1208"/>
                    <a:pt x="971" y="1016"/>
                  </a:cubicBezTo>
                  <a:cubicBezTo>
                    <a:pt x="994" y="847"/>
                    <a:pt x="1017" y="677"/>
                    <a:pt x="1028" y="497"/>
                  </a:cubicBezTo>
                  <a:cubicBezTo>
                    <a:pt x="1039" y="339"/>
                    <a:pt x="1039" y="170"/>
                    <a:pt x="10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7000383" y="4255644"/>
              <a:ext cx="39537" cy="71317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15" y="497"/>
                  </a:cubicBezTo>
                  <a:cubicBezTo>
                    <a:pt x="892" y="565"/>
                    <a:pt x="858" y="622"/>
                    <a:pt x="825" y="678"/>
                  </a:cubicBezTo>
                  <a:cubicBezTo>
                    <a:pt x="757" y="802"/>
                    <a:pt x="689" y="938"/>
                    <a:pt x="621" y="1062"/>
                  </a:cubicBezTo>
                  <a:cubicBezTo>
                    <a:pt x="542" y="1186"/>
                    <a:pt x="463" y="1310"/>
                    <a:pt x="396" y="1434"/>
                  </a:cubicBezTo>
                  <a:cubicBezTo>
                    <a:pt x="317" y="1547"/>
                    <a:pt x="249" y="1660"/>
                    <a:pt x="193" y="1761"/>
                  </a:cubicBezTo>
                  <a:cubicBezTo>
                    <a:pt x="136" y="1852"/>
                    <a:pt x="80" y="1931"/>
                    <a:pt x="46" y="1987"/>
                  </a:cubicBezTo>
                  <a:cubicBezTo>
                    <a:pt x="12" y="2043"/>
                    <a:pt x="1" y="2077"/>
                    <a:pt x="1" y="2077"/>
                  </a:cubicBezTo>
                  <a:cubicBezTo>
                    <a:pt x="1" y="2077"/>
                    <a:pt x="23" y="2055"/>
                    <a:pt x="69" y="2010"/>
                  </a:cubicBezTo>
                  <a:cubicBezTo>
                    <a:pt x="125" y="1964"/>
                    <a:pt x="193" y="1897"/>
                    <a:pt x="260" y="1818"/>
                  </a:cubicBezTo>
                  <a:cubicBezTo>
                    <a:pt x="351" y="1716"/>
                    <a:pt x="441" y="1615"/>
                    <a:pt x="509" y="1513"/>
                  </a:cubicBezTo>
                  <a:cubicBezTo>
                    <a:pt x="599" y="1400"/>
                    <a:pt x="678" y="1276"/>
                    <a:pt x="757" y="1141"/>
                  </a:cubicBezTo>
                  <a:cubicBezTo>
                    <a:pt x="791" y="1084"/>
                    <a:pt x="825" y="994"/>
                    <a:pt x="870" y="938"/>
                  </a:cubicBezTo>
                  <a:cubicBezTo>
                    <a:pt x="904" y="881"/>
                    <a:pt x="937" y="802"/>
                    <a:pt x="960" y="746"/>
                  </a:cubicBezTo>
                  <a:cubicBezTo>
                    <a:pt x="983" y="678"/>
                    <a:pt x="1016" y="610"/>
                    <a:pt x="1028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6997671" y="4249844"/>
              <a:ext cx="44959" cy="55804"/>
            </a:xfrm>
            <a:custGeom>
              <a:avLst/>
              <a:gdLst/>
              <a:ahLst/>
              <a:cxnLst/>
              <a:rect l="l" t="t" r="r" b="b"/>
              <a:pathLst>
                <a:path w="1310" h="1626" extrusionOk="0">
                  <a:moveTo>
                    <a:pt x="1310" y="1"/>
                  </a:moveTo>
                  <a:cubicBezTo>
                    <a:pt x="1310" y="1"/>
                    <a:pt x="1219" y="91"/>
                    <a:pt x="1095" y="238"/>
                  </a:cubicBezTo>
                  <a:lnTo>
                    <a:pt x="994" y="362"/>
                  </a:lnTo>
                  <a:cubicBezTo>
                    <a:pt x="971" y="418"/>
                    <a:pt x="926" y="452"/>
                    <a:pt x="881" y="508"/>
                  </a:cubicBezTo>
                  <a:cubicBezTo>
                    <a:pt x="802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07" y="1095"/>
                  </a:cubicBezTo>
                  <a:cubicBezTo>
                    <a:pt x="373" y="1152"/>
                    <a:pt x="339" y="1197"/>
                    <a:pt x="305" y="1242"/>
                  </a:cubicBezTo>
                  <a:cubicBezTo>
                    <a:pt x="260" y="1287"/>
                    <a:pt x="227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60" y="1423"/>
                  </a:cubicBezTo>
                  <a:cubicBezTo>
                    <a:pt x="305" y="1389"/>
                    <a:pt x="339" y="1355"/>
                    <a:pt x="384" y="1321"/>
                  </a:cubicBezTo>
                  <a:cubicBezTo>
                    <a:pt x="430" y="1287"/>
                    <a:pt x="475" y="1242"/>
                    <a:pt x="520" y="1197"/>
                  </a:cubicBezTo>
                  <a:cubicBezTo>
                    <a:pt x="599" y="1107"/>
                    <a:pt x="689" y="1005"/>
                    <a:pt x="779" y="903"/>
                  </a:cubicBezTo>
                  <a:cubicBezTo>
                    <a:pt x="858" y="802"/>
                    <a:pt x="937" y="689"/>
                    <a:pt x="1005" y="587"/>
                  </a:cubicBezTo>
                  <a:cubicBezTo>
                    <a:pt x="1062" y="497"/>
                    <a:pt x="1118" y="396"/>
                    <a:pt x="1174" y="294"/>
                  </a:cubicBezTo>
                  <a:cubicBezTo>
                    <a:pt x="1231" y="193"/>
                    <a:pt x="1276" y="102"/>
                    <a:pt x="131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6841618" y="4118364"/>
              <a:ext cx="205680" cy="157563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488" y="1"/>
                  </a:moveTo>
                  <a:cubicBezTo>
                    <a:pt x="1392" y="1"/>
                    <a:pt x="1294" y="6"/>
                    <a:pt x="1196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0" y="1169"/>
                  </a:cubicBezTo>
                  <a:cubicBezTo>
                    <a:pt x="45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1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23" y="3832"/>
                    <a:pt x="5823" y="3832"/>
                  </a:cubicBezTo>
                  <a:cubicBezTo>
                    <a:pt x="5631" y="3380"/>
                    <a:pt x="5383" y="2940"/>
                    <a:pt x="5112" y="2523"/>
                  </a:cubicBezTo>
                  <a:cubicBezTo>
                    <a:pt x="4338" y="1366"/>
                    <a:pt x="3005" y="1"/>
                    <a:pt x="1488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6920623" y="4171319"/>
              <a:ext cx="135564" cy="111403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2" y="216"/>
                    <a:pt x="1366" y="540"/>
                  </a:cubicBezTo>
                  <a:cubicBezTo>
                    <a:pt x="1329" y="533"/>
                    <a:pt x="1283" y="530"/>
                    <a:pt x="1233" y="530"/>
                  </a:cubicBezTo>
                  <a:cubicBezTo>
                    <a:pt x="933" y="530"/>
                    <a:pt x="476" y="654"/>
                    <a:pt x="756" y="1002"/>
                  </a:cubicBezTo>
                  <a:cubicBezTo>
                    <a:pt x="192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0" y="3011"/>
                  </a:cubicBezTo>
                  <a:cubicBezTo>
                    <a:pt x="1199" y="3181"/>
                    <a:pt x="1534" y="3246"/>
                    <a:pt x="1875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0" y="2786"/>
                    <a:pt x="3362" y="1577"/>
                    <a:pt x="3295" y="1454"/>
                  </a:cubicBezTo>
                  <a:cubicBezTo>
                    <a:pt x="2934" y="833"/>
                    <a:pt x="2708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6817217" y="4138304"/>
              <a:ext cx="230459" cy="157083"/>
            </a:xfrm>
            <a:custGeom>
              <a:avLst/>
              <a:gdLst/>
              <a:ahLst/>
              <a:cxnLst/>
              <a:rect l="l" t="t" r="r" b="b"/>
              <a:pathLst>
                <a:path w="6715" h="4577" extrusionOk="0">
                  <a:moveTo>
                    <a:pt x="813" y="1"/>
                  </a:moveTo>
                  <a:lnTo>
                    <a:pt x="813" y="1"/>
                  </a:lnTo>
                  <a:cubicBezTo>
                    <a:pt x="565" y="272"/>
                    <a:pt x="384" y="588"/>
                    <a:pt x="316" y="949"/>
                  </a:cubicBezTo>
                  <a:cubicBezTo>
                    <a:pt x="0" y="2438"/>
                    <a:pt x="1400" y="4063"/>
                    <a:pt x="2788" y="4379"/>
                  </a:cubicBezTo>
                  <a:cubicBezTo>
                    <a:pt x="3267" y="4500"/>
                    <a:pt x="3767" y="4576"/>
                    <a:pt x="4261" y="4576"/>
                  </a:cubicBezTo>
                  <a:cubicBezTo>
                    <a:pt x="5153" y="4576"/>
                    <a:pt x="6025" y="4328"/>
                    <a:pt x="6714" y="3646"/>
                  </a:cubicBezTo>
                  <a:cubicBezTo>
                    <a:pt x="6703" y="3634"/>
                    <a:pt x="6703" y="3623"/>
                    <a:pt x="6703" y="3612"/>
                  </a:cubicBezTo>
                  <a:cubicBezTo>
                    <a:pt x="6286" y="3804"/>
                    <a:pt x="5846" y="3928"/>
                    <a:pt x="5394" y="3973"/>
                  </a:cubicBezTo>
                  <a:cubicBezTo>
                    <a:pt x="5202" y="3990"/>
                    <a:pt x="5008" y="3998"/>
                    <a:pt x="4812" y="3998"/>
                  </a:cubicBezTo>
                  <a:cubicBezTo>
                    <a:pt x="4616" y="3998"/>
                    <a:pt x="4418" y="3990"/>
                    <a:pt x="4221" y="3973"/>
                  </a:cubicBezTo>
                  <a:cubicBezTo>
                    <a:pt x="3273" y="3871"/>
                    <a:pt x="2336" y="3499"/>
                    <a:pt x="1693" y="2765"/>
                  </a:cubicBezTo>
                  <a:cubicBezTo>
                    <a:pt x="1129" y="2134"/>
                    <a:pt x="768" y="1434"/>
                    <a:pt x="711" y="576"/>
                  </a:cubicBezTo>
                  <a:cubicBezTo>
                    <a:pt x="711" y="385"/>
                    <a:pt x="734" y="181"/>
                    <a:pt x="8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"/>
            <p:cNvSpPr/>
            <p:nvPr/>
          </p:nvSpPr>
          <p:spPr>
            <a:xfrm>
              <a:off x="6934934" y="4256055"/>
              <a:ext cx="114286" cy="15890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63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53" y="440"/>
                    <a:pt x="2743" y="418"/>
                    <a:pt x="2833" y="406"/>
                  </a:cubicBezTo>
                  <a:cubicBezTo>
                    <a:pt x="2901" y="384"/>
                    <a:pt x="2969" y="361"/>
                    <a:pt x="3048" y="339"/>
                  </a:cubicBezTo>
                  <a:cubicBezTo>
                    <a:pt x="3093" y="327"/>
                    <a:pt x="3149" y="305"/>
                    <a:pt x="3205" y="282"/>
                  </a:cubicBezTo>
                  <a:cubicBezTo>
                    <a:pt x="3284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83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78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2" y="282"/>
                    <a:pt x="1671" y="271"/>
                  </a:cubicBezTo>
                  <a:cubicBezTo>
                    <a:pt x="1456" y="248"/>
                    <a:pt x="1253" y="215"/>
                    <a:pt x="1050" y="181"/>
                  </a:cubicBezTo>
                  <a:lnTo>
                    <a:pt x="520" y="91"/>
                  </a:lnTo>
                  <a:lnTo>
                    <a:pt x="147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"/>
            <p:cNvSpPr/>
            <p:nvPr/>
          </p:nvSpPr>
          <p:spPr>
            <a:xfrm>
              <a:off x="6935346" y="4234365"/>
              <a:ext cx="107696" cy="29858"/>
            </a:xfrm>
            <a:custGeom>
              <a:avLst/>
              <a:gdLst/>
              <a:ahLst/>
              <a:cxnLst/>
              <a:rect l="l" t="t" r="r" b="b"/>
              <a:pathLst>
                <a:path w="3138" h="870" extrusionOk="0">
                  <a:moveTo>
                    <a:pt x="0" y="0"/>
                  </a:moveTo>
                  <a:cubicBezTo>
                    <a:pt x="0" y="0"/>
                    <a:pt x="169" y="124"/>
                    <a:pt x="440" y="260"/>
                  </a:cubicBezTo>
                  <a:cubicBezTo>
                    <a:pt x="587" y="328"/>
                    <a:pt x="756" y="418"/>
                    <a:pt x="925" y="486"/>
                  </a:cubicBezTo>
                  <a:cubicBezTo>
                    <a:pt x="1095" y="553"/>
                    <a:pt x="1286" y="632"/>
                    <a:pt x="1490" y="700"/>
                  </a:cubicBezTo>
                  <a:cubicBezTo>
                    <a:pt x="1591" y="723"/>
                    <a:pt x="1693" y="756"/>
                    <a:pt x="1794" y="779"/>
                  </a:cubicBezTo>
                  <a:cubicBezTo>
                    <a:pt x="1885" y="802"/>
                    <a:pt x="1986" y="824"/>
                    <a:pt x="2088" y="835"/>
                  </a:cubicBezTo>
                  <a:cubicBezTo>
                    <a:pt x="2189" y="858"/>
                    <a:pt x="2279" y="858"/>
                    <a:pt x="2370" y="869"/>
                  </a:cubicBezTo>
                  <a:lnTo>
                    <a:pt x="2618" y="869"/>
                  </a:lnTo>
                  <a:cubicBezTo>
                    <a:pt x="2697" y="869"/>
                    <a:pt x="2765" y="858"/>
                    <a:pt x="2844" y="847"/>
                  </a:cubicBezTo>
                  <a:cubicBezTo>
                    <a:pt x="2889" y="835"/>
                    <a:pt x="2945" y="824"/>
                    <a:pt x="3002" y="813"/>
                  </a:cubicBezTo>
                  <a:cubicBezTo>
                    <a:pt x="3092" y="790"/>
                    <a:pt x="3137" y="768"/>
                    <a:pt x="3137" y="768"/>
                  </a:cubicBezTo>
                  <a:lnTo>
                    <a:pt x="3137" y="768"/>
                  </a:lnTo>
                  <a:cubicBezTo>
                    <a:pt x="3137" y="768"/>
                    <a:pt x="3081" y="768"/>
                    <a:pt x="2990" y="790"/>
                  </a:cubicBezTo>
                  <a:lnTo>
                    <a:pt x="2832" y="790"/>
                  </a:lnTo>
                  <a:cubicBezTo>
                    <a:pt x="2765" y="790"/>
                    <a:pt x="2697" y="779"/>
                    <a:pt x="2618" y="779"/>
                  </a:cubicBezTo>
                  <a:cubicBezTo>
                    <a:pt x="2550" y="779"/>
                    <a:pt x="2471" y="756"/>
                    <a:pt x="2381" y="745"/>
                  </a:cubicBezTo>
                  <a:cubicBezTo>
                    <a:pt x="2302" y="734"/>
                    <a:pt x="2212" y="711"/>
                    <a:pt x="2110" y="700"/>
                  </a:cubicBezTo>
                  <a:cubicBezTo>
                    <a:pt x="2020" y="677"/>
                    <a:pt x="1930" y="655"/>
                    <a:pt x="1828" y="621"/>
                  </a:cubicBezTo>
                  <a:cubicBezTo>
                    <a:pt x="1738" y="598"/>
                    <a:pt x="1636" y="576"/>
                    <a:pt x="1546" y="542"/>
                  </a:cubicBezTo>
                  <a:cubicBezTo>
                    <a:pt x="1354" y="486"/>
                    <a:pt x="1162" y="418"/>
                    <a:pt x="982" y="350"/>
                  </a:cubicBezTo>
                  <a:cubicBezTo>
                    <a:pt x="801" y="282"/>
                    <a:pt x="621" y="226"/>
                    <a:pt x="485" y="170"/>
                  </a:cubicBezTo>
                  <a:cubicBezTo>
                    <a:pt x="339" y="124"/>
                    <a:pt x="214" y="79"/>
                    <a:pt x="124" y="45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6976393" y="4232031"/>
              <a:ext cx="63526" cy="27936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34" y="57"/>
                    <a:pt x="57" y="80"/>
                  </a:cubicBezTo>
                  <a:cubicBezTo>
                    <a:pt x="113" y="136"/>
                    <a:pt x="169" y="192"/>
                    <a:pt x="226" y="249"/>
                  </a:cubicBezTo>
                  <a:cubicBezTo>
                    <a:pt x="271" y="271"/>
                    <a:pt x="294" y="328"/>
                    <a:pt x="339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3" y="753"/>
                    <a:pt x="1525" y="754"/>
                    <a:pt x="1535" y="757"/>
                  </a:cubicBezTo>
                  <a:cubicBezTo>
                    <a:pt x="1636" y="779"/>
                    <a:pt x="1738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388" y="587"/>
                    <a:pt x="1162" y="497"/>
                    <a:pt x="925" y="407"/>
                  </a:cubicBezTo>
                  <a:cubicBezTo>
                    <a:pt x="813" y="362"/>
                    <a:pt x="689" y="317"/>
                    <a:pt x="587" y="260"/>
                  </a:cubicBezTo>
                  <a:cubicBezTo>
                    <a:pt x="531" y="238"/>
                    <a:pt x="485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79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6989160" y="4218098"/>
              <a:ext cx="36825" cy="33325"/>
            </a:xfrm>
            <a:custGeom>
              <a:avLst/>
              <a:gdLst/>
              <a:ahLst/>
              <a:cxnLst/>
              <a:rect l="l" t="t" r="r" b="b"/>
              <a:pathLst>
                <a:path w="1073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68"/>
                    <a:pt x="80" y="136"/>
                    <a:pt x="125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17" y="452"/>
                    <a:pt x="384" y="519"/>
                    <a:pt x="452" y="587"/>
                  </a:cubicBezTo>
                  <a:cubicBezTo>
                    <a:pt x="576" y="700"/>
                    <a:pt x="711" y="790"/>
                    <a:pt x="869" y="881"/>
                  </a:cubicBezTo>
                  <a:cubicBezTo>
                    <a:pt x="937" y="914"/>
                    <a:pt x="1005" y="948"/>
                    <a:pt x="1073" y="971"/>
                  </a:cubicBezTo>
                  <a:cubicBezTo>
                    <a:pt x="1027" y="914"/>
                    <a:pt x="982" y="858"/>
                    <a:pt x="926" y="802"/>
                  </a:cubicBezTo>
                  <a:cubicBezTo>
                    <a:pt x="881" y="756"/>
                    <a:pt x="824" y="700"/>
                    <a:pt x="757" y="644"/>
                  </a:cubicBezTo>
                  <a:cubicBezTo>
                    <a:pt x="700" y="587"/>
                    <a:pt x="632" y="531"/>
                    <a:pt x="565" y="463"/>
                  </a:cubicBezTo>
                  <a:cubicBezTo>
                    <a:pt x="508" y="407"/>
                    <a:pt x="441" y="350"/>
                    <a:pt x="373" y="294"/>
                  </a:cubicBezTo>
                  <a:cubicBezTo>
                    <a:pt x="339" y="271"/>
                    <a:pt x="305" y="237"/>
                    <a:pt x="271" y="215"/>
                  </a:cubicBezTo>
                  <a:cubicBezTo>
                    <a:pt x="249" y="192"/>
                    <a:pt x="215" y="170"/>
                    <a:pt x="192" y="147"/>
                  </a:cubicBezTo>
                  <a:cubicBezTo>
                    <a:pt x="136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6984115" y="4025631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7003060" y="4127355"/>
              <a:ext cx="104642" cy="141124"/>
            </a:xfrm>
            <a:custGeom>
              <a:avLst/>
              <a:gdLst/>
              <a:ahLst/>
              <a:cxnLst/>
              <a:rect l="l" t="t" r="r" b="b"/>
              <a:pathLst>
                <a:path w="3049" h="4112" extrusionOk="0">
                  <a:moveTo>
                    <a:pt x="1949" y="0"/>
                  </a:moveTo>
                  <a:cubicBezTo>
                    <a:pt x="1795" y="0"/>
                    <a:pt x="1605" y="108"/>
                    <a:pt x="1424" y="331"/>
                  </a:cubicBezTo>
                  <a:cubicBezTo>
                    <a:pt x="1311" y="174"/>
                    <a:pt x="1181" y="109"/>
                    <a:pt x="1052" y="109"/>
                  </a:cubicBezTo>
                  <a:cubicBezTo>
                    <a:pt x="634" y="109"/>
                    <a:pt x="229" y="781"/>
                    <a:pt x="487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1" y="1109"/>
                    <a:pt x="5" y="1713"/>
                    <a:pt x="81" y="1922"/>
                  </a:cubicBezTo>
                  <a:cubicBezTo>
                    <a:pt x="374" y="2735"/>
                    <a:pt x="1390" y="3197"/>
                    <a:pt x="1311" y="4111"/>
                  </a:cubicBezTo>
                  <a:lnTo>
                    <a:pt x="1582" y="3683"/>
                  </a:lnTo>
                  <a:cubicBezTo>
                    <a:pt x="2067" y="3107"/>
                    <a:pt x="2597" y="2836"/>
                    <a:pt x="2879" y="2159"/>
                  </a:cubicBezTo>
                  <a:cubicBezTo>
                    <a:pt x="3049" y="1821"/>
                    <a:pt x="3015" y="1200"/>
                    <a:pt x="2981" y="816"/>
                  </a:cubicBezTo>
                  <a:cubicBezTo>
                    <a:pt x="2969" y="536"/>
                    <a:pt x="2856" y="426"/>
                    <a:pt x="2704" y="426"/>
                  </a:cubicBezTo>
                  <a:cubicBezTo>
                    <a:pt x="2569" y="426"/>
                    <a:pt x="2402" y="514"/>
                    <a:pt x="2247" y="647"/>
                  </a:cubicBezTo>
                  <a:cubicBezTo>
                    <a:pt x="2314" y="222"/>
                    <a:pt x="2169" y="0"/>
                    <a:pt x="194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6960880" y="4025631"/>
              <a:ext cx="86795" cy="244393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7020529" y="4119393"/>
              <a:ext cx="24985" cy="139511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390" y="0"/>
                  </a:moveTo>
                  <a:cubicBezTo>
                    <a:pt x="373" y="0"/>
                    <a:pt x="358" y="3"/>
                    <a:pt x="350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47" y="157"/>
                    <a:pt x="125" y="225"/>
                    <a:pt x="102" y="292"/>
                  </a:cubicBezTo>
                  <a:cubicBezTo>
                    <a:pt x="68" y="383"/>
                    <a:pt x="46" y="484"/>
                    <a:pt x="34" y="574"/>
                  </a:cubicBezTo>
                  <a:cubicBezTo>
                    <a:pt x="1" y="811"/>
                    <a:pt x="1" y="1048"/>
                    <a:pt x="23" y="1285"/>
                  </a:cubicBezTo>
                  <a:cubicBezTo>
                    <a:pt x="34" y="1409"/>
                    <a:pt x="46" y="1545"/>
                    <a:pt x="68" y="1680"/>
                  </a:cubicBezTo>
                  <a:cubicBezTo>
                    <a:pt x="80" y="1816"/>
                    <a:pt x="113" y="1951"/>
                    <a:pt x="147" y="2075"/>
                  </a:cubicBezTo>
                  <a:cubicBezTo>
                    <a:pt x="226" y="2346"/>
                    <a:pt x="317" y="2594"/>
                    <a:pt x="407" y="2843"/>
                  </a:cubicBezTo>
                  <a:cubicBezTo>
                    <a:pt x="452" y="2955"/>
                    <a:pt x="486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5" y="4009"/>
                    <a:pt x="664" y="4009"/>
                    <a:pt x="663" y="4009"/>
                  </a:cubicBezTo>
                  <a:cubicBezTo>
                    <a:pt x="658" y="4009"/>
                    <a:pt x="651" y="4010"/>
                    <a:pt x="645" y="4011"/>
                  </a:cubicBezTo>
                  <a:lnTo>
                    <a:pt x="645" y="4011"/>
                  </a:lnTo>
                  <a:cubicBezTo>
                    <a:pt x="631" y="4003"/>
                    <a:pt x="621" y="3997"/>
                    <a:pt x="621" y="3994"/>
                  </a:cubicBezTo>
                  <a:cubicBezTo>
                    <a:pt x="587" y="3982"/>
                    <a:pt x="554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5"/>
                    <a:pt x="621" y="4016"/>
                  </a:cubicBezTo>
                  <a:cubicBezTo>
                    <a:pt x="621" y="4016"/>
                    <a:pt x="633" y="4013"/>
                    <a:pt x="645" y="4011"/>
                  </a:cubicBezTo>
                  <a:lnTo>
                    <a:pt x="645" y="4011"/>
                  </a:lnTo>
                  <a:cubicBezTo>
                    <a:pt x="652" y="4014"/>
                    <a:pt x="659" y="4018"/>
                    <a:pt x="666" y="4021"/>
                  </a:cubicBezTo>
                  <a:lnTo>
                    <a:pt x="666" y="4021"/>
                  </a:lnTo>
                  <a:lnTo>
                    <a:pt x="666" y="4027"/>
                  </a:lnTo>
                  <a:cubicBezTo>
                    <a:pt x="668" y="4026"/>
                    <a:pt x="669" y="4024"/>
                    <a:pt x="670" y="4023"/>
                  </a:cubicBezTo>
                  <a:lnTo>
                    <a:pt x="670" y="4023"/>
                  </a:lnTo>
                  <a:cubicBezTo>
                    <a:pt x="677" y="4026"/>
                    <a:pt x="683" y="4029"/>
                    <a:pt x="689" y="4032"/>
                  </a:cubicBezTo>
                  <a:lnTo>
                    <a:pt x="689" y="4032"/>
                  </a:lnTo>
                  <a:cubicBezTo>
                    <a:pt x="689" y="4008"/>
                    <a:pt x="689" y="3989"/>
                    <a:pt x="689" y="3971"/>
                  </a:cubicBezTo>
                  <a:cubicBezTo>
                    <a:pt x="711" y="3903"/>
                    <a:pt x="711" y="3824"/>
                    <a:pt x="711" y="3757"/>
                  </a:cubicBezTo>
                  <a:cubicBezTo>
                    <a:pt x="711" y="3655"/>
                    <a:pt x="711" y="3565"/>
                    <a:pt x="700" y="3474"/>
                  </a:cubicBezTo>
                  <a:cubicBezTo>
                    <a:pt x="666" y="3237"/>
                    <a:pt x="610" y="3012"/>
                    <a:pt x="542" y="2786"/>
                  </a:cubicBezTo>
                  <a:cubicBezTo>
                    <a:pt x="475" y="2538"/>
                    <a:pt x="384" y="2290"/>
                    <a:pt x="305" y="2030"/>
                  </a:cubicBezTo>
                  <a:cubicBezTo>
                    <a:pt x="271" y="1906"/>
                    <a:pt x="238" y="1782"/>
                    <a:pt x="226" y="1646"/>
                  </a:cubicBezTo>
                  <a:cubicBezTo>
                    <a:pt x="204" y="1522"/>
                    <a:pt x="181" y="1398"/>
                    <a:pt x="170" y="1274"/>
                  </a:cubicBezTo>
                  <a:cubicBezTo>
                    <a:pt x="147" y="1048"/>
                    <a:pt x="136" y="823"/>
                    <a:pt x="147" y="597"/>
                  </a:cubicBezTo>
                  <a:cubicBezTo>
                    <a:pt x="159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  <a:moveTo>
                    <a:pt x="689" y="4032"/>
                  </a:moveTo>
                  <a:cubicBezTo>
                    <a:pt x="689" y="4038"/>
                    <a:pt x="689" y="4044"/>
                    <a:pt x="689" y="4050"/>
                  </a:cubicBezTo>
                  <a:cubicBezTo>
                    <a:pt x="689" y="4054"/>
                    <a:pt x="693" y="4055"/>
                    <a:pt x="698" y="4055"/>
                  </a:cubicBezTo>
                  <a:cubicBezTo>
                    <a:pt x="708" y="4055"/>
                    <a:pt x="723" y="4050"/>
                    <a:pt x="723" y="4050"/>
                  </a:cubicBezTo>
                  <a:cubicBezTo>
                    <a:pt x="728" y="4050"/>
                    <a:pt x="710" y="4042"/>
                    <a:pt x="689" y="4032"/>
                  </a:cubicBezTo>
                  <a:close/>
                  <a:moveTo>
                    <a:pt x="666" y="4027"/>
                  </a:moveTo>
                  <a:lnTo>
                    <a:pt x="666" y="4050"/>
                  </a:lnTo>
                  <a:cubicBezTo>
                    <a:pt x="666" y="4061"/>
                    <a:pt x="666" y="4064"/>
                    <a:pt x="668" y="4064"/>
                  </a:cubicBezTo>
                  <a:cubicBezTo>
                    <a:pt x="669" y="4064"/>
                    <a:pt x="672" y="4061"/>
                    <a:pt x="678" y="4061"/>
                  </a:cubicBezTo>
                  <a:cubicBezTo>
                    <a:pt x="689" y="4050"/>
                    <a:pt x="666" y="4027"/>
                    <a:pt x="666" y="4027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7045719" y="4171251"/>
              <a:ext cx="9301" cy="80172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cubicBezTo>
                    <a:pt x="267" y="7"/>
                    <a:pt x="264" y="16"/>
                    <a:pt x="260" y="25"/>
                  </a:cubicBezTo>
                  <a:lnTo>
                    <a:pt x="260" y="25"/>
                  </a:lnTo>
                  <a:cubicBezTo>
                    <a:pt x="267" y="8"/>
                    <a:pt x="271" y="0"/>
                    <a:pt x="271" y="0"/>
                  </a:cubicBezTo>
                  <a:close/>
                  <a:moveTo>
                    <a:pt x="260" y="25"/>
                  </a:moveTo>
                  <a:cubicBezTo>
                    <a:pt x="255" y="39"/>
                    <a:pt x="247" y="60"/>
                    <a:pt x="237" y="90"/>
                  </a:cubicBezTo>
                  <a:cubicBezTo>
                    <a:pt x="214" y="124"/>
                    <a:pt x="192" y="158"/>
                    <a:pt x="169" y="192"/>
                  </a:cubicBezTo>
                  <a:cubicBezTo>
                    <a:pt x="147" y="237"/>
                    <a:pt x="124" y="282"/>
                    <a:pt x="102" y="327"/>
                  </a:cubicBezTo>
                  <a:cubicBezTo>
                    <a:pt x="68" y="451"/>
                    <a:pt x="45" y="576"/>
                    <a:pt x="34" y="711"/>
                  </a:cubicBezTo>
                  <a:cubicBezTo>
                    <a:pt x="23" y="779"/>
                    <a:pt x="11" y="846"/>
                    <a:pt x="11" y="925"/>
                  </a:cubicBezTo>
                  <a:lnTo>
                    <a:pt x="11" y="1151"/>
                  </a:lnTo>
                  <a:cubicBezTo>
                    <a:pt x="11" y="1298"/>
                    <a:pt x="0" y="1444"/>
                    <a:pt x="11" y="1580"/>
                  </a:cubicBezTo>
                  <a:cubicBezTo>
                    <a:pt x="11" y="1726"/>
                    <a:pt x="23" y="1851"/>
                    <a:pt x="23" y="1963"/>
                  </a:cubicBezTo>
                  <a:lnTo>
                    <a:pt x="23" y="2234"/>
                  </a:lnTo>
                  <a:lnTo>
                    <a:pt x="23" y="2336"/>
                  </a:lnTo>
                  <a:cubicBezTo>
                    <a:pt x="23" y="2336"/>
                    <a:pt x="34" y="2302"/>
                    <a:pt x="68" y="2234"/>
                  </a:cubicBezTo>
                  <a:cubicBezTo>
                    <a:pt x="90" y="2144"/>
                    <a:pt x="102" y="2054"/>
                    <a:pt x="124" y="1963"/>
                  </a:cubicBezTo>
                  <a:cubicBezTo>
                    <a:pt x="135" y="1851"/>
                    <a:pt x="147" y="1715"/>
                    <a:pt x="158" y="1580"/>
                  </a:cubicBezTo>
                  <a:cubicBezTo>
                    <a:pt x="169" y="1444"/>
                    <a:pt x="158" y="1286"/>
                    <a:pt x="169" y="1140"/>
                  </a:cubicBezTo>
                  <a:cubicBezTo>
                    <a:pt x="169" y="1004"/>
                    <a:pt x="169" y="858"/>
                    <a:pt x="181" y="722"/>
                  </a:cubicBezTo>
                  <a:cubicBezTo>
                    <a:pt x="169" y="654"/>
                    <a:pt x="181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14" y="248"/>
                    <a:pt x="226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8" y="67"/>
                    <a:pt x="253" y="45"/>
                    <a:pt x="260" y="25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7049186" y="4170839"/>
              <a:ext cx="19803" cy="77872"/>
            </a:xfrm>
            <a:custGeom>
              <a:avLst/>
              <a:gdLst/>
              <a:ahLst/>
              <a:cxnLst/>
              <a:rect l="l" t="t" r="r" b="b"/>
              <a:pathLst>
                <a:path w="577" h="2269" extrusionOk="0">
                  <a:moveTo>
                    <a:pt x="576" y="1"/>
                  </a:moveTo>
                  <a:cubicBezTo>
                    <a:pt x="576" y="1"/>
                    <a:pt x="508" y="125"/>
                    <a:pt x="418" y="328"/>
                  </a:cubicBezTo>
                  <a:cubicBezTo>
                    <a:pt x="317" y="576"/>
                    <a:pt x="226" y="836"/>
                    <a:pt x="159" y="1095"/>
                  </a:cubicBezTo>
                  <a:cubicBezTo>
                    <a:pt x="125" y="1242"/>
                    <a:pt x="102" y="1377"/>
                    <a:pt x="68" y="1524"/>
                  </a:cubicBezTo>
                  <a:cubicBezTo>
                    <a:pt x="46" y="1648"/>
                    <a:pt x="34" y="1772"/>
                    <a:pt x="23" y="1896"/>
                  </a:cubicBezTo>
                  <a:cubicBezTo>
                    <a:pt x="1" y="2111"/>
                    <a:pt x="1" y="2269"/>
                    <a:pt x="1" y="2269"/>
                  </a:cubicBezTo>
                  <a:cubicBezTo>
                    <a:pt x="1" y="2269"/>
                    <a:pt x="57" y="2122"/>
                    <a:pt x="113" y="1919"/>
                  </a:cubicBezTo>
                  <a:cubicBezTo>
                    <a:pt x="125" y="1874"/>
                    <a:pt x="147" y="1817"/>
                    <a:pt x="159" y="1750"/>
                  </a:cubicBezTo>
                  <a:cubicBezTo>
                    <a:pt x="170" y="1693"/>
                    <a:pt x="192" y="1626"/>
                    <a:pt x="215" y="1558"/>
                  </a:cubicBezTo>
                  <a:cubicBezTo>
                    <a:pt x="249" y="1434"/>
                    <a:pt x="283" y="1298"/>
                    <a:pt x="317" y="1152"/>
                  </a:cubicBezTo>
                  <a:cubicBezTo>
                    <a:pt x="362" y="994"/>
                    <a:pt x="396" y="858"/>
                    <a:pt x="418" y="723"/>
                  </a:cubicBezTo>
                  <a:cubicBezTo>
                    <a:pt x="452" y="588"/>
                    <a:pt x="486" y="463"/>
                    <a:pt x="508" y="362"/>
                  </a:cubicBezTo>
                  <a:cubicBezTo>
                    <a:pt x="554" y="136"/>
                    <a:pt x="576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7043386" y="4181409"/>
              <a:ext cx="237803" cy="136868"/>
            </a:xfrm>
            <a:custGeom>
              <a:avLst/>
              <a:gdLst/>
              <a:ahLst/>
              <a:cxnLst/>
              <a:rect l="l" t="t" r="r" b="b"/>
              <a:pathLst>
                <a:path w="6929" h="3988" extrusionOk="0">
                  <a:moveTo>
                    <a:pt x="4383" y="1"/>
                  </a:moveTo>
                  <a:cubicBezTo>
                    <a:pt x="4312" y="1"/>
                    <a:pt x="4239" y="3"/>
                    <a:pt x="4164" y="9"/>
                  </a:cubicBezTo>
                  <a:cubicBezTo>
                    <a:pt x="3239" y="88"/>
                    <a:pt x="2754" y="189"/>
                    <a:pt x="1998" y="674"/>
                  </a:cubicBezTo>
                  <a:cubicBezTo>
                    <a:pt x="1546" y="968"/>
                    <a:pt x="486" y="1611"/>
                    <a:pt x="79" y="2243"/>
                  </a:cubicBezTo>
                  <a:cubicBezTo>
                    <a:pt x="45" y="2322"/>
                    <a:pt x="23" y="2412"/>
                    <a:pt x="0" y="2491"/>
                  </a:cubicBezTo>
                  <a:cubicBezTo>
                    <a:pt x="1039" y="2548"/>
                    <a:pt x="1275" y="2717"/>
                    <a:pt x="2156" y="3112"/>
                  </a:cubicBezTo>
                  <a:cubicBezTo>
                    <a:pt x="2449" y="3247"/>
                    <a:pt x="2979" y="3699"/>
                    <a:pt x="3261" y="3800"/>
                  </a:cubicBezTo>
                  <a:cubicBezTo>
                    <a:pt x="3544" y="3913"/>
                    <a:pt x="3713" y="3924"/>
                    <a:pt x="4006" y="3969"/>
                  </a:cubicBezTo>
                  <a:cubicBezTo>
                    <a:pt x="4088" y="3982"/>
                    <a:pt x="4169" y="3988"/>
                    <a:pt x="4251" y="3988"/>
                  </a:cubicBezTo>
                  <a:cubicBezTo>
                    <a:pt x="5212" y="3988"/>
                    <a:pt x="6122" y="3163"/>
                    <a:pt x="6590" y="2435"/>
                  </a:cubicBezTo>
                  <a:cubicBezTo>
                    <a:pt x="6726" y="2243"/>
                    <a:pt x="6839" y="2040"/>
                    <a:pt x="6929" y="1814"/>
                  </a:cubicBezTo>
                  <a:cubicBezTo>
                    <a:pt x="6363" y="832"/>
                    <a:pt x="5645" y="1"/>
                    <a:pt x="438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7029829" y="4276956"/>
              <a:ext cx="3912" cy="3123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3" y="1"/>
                  </a:moveTo>
                  <a:lnTo>
                    <a:pt x="0" y="68"/>
                  </a:lnTo>
                  <a:lnTo>
                    <a:pt x="113" y="91"/>
                  </a:lnTo>
                  <a:cubicBezTo>
                    <a:pt x="113" y="57"/>
                    <a:pt x="113" y="23"/>
                    <a:pt x="11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7043763" y="4192220"/>
              <a:ext cx="148743" cy="107147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7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86" y="1296"/>
                    <a:pt x="68" y="1928"/>
                  </a:cubicBezTo>
                  <a:cubicBezTo>
                    <a:pt x="34" y="2007"/>
                    <a:pt x="12" y="2097"/>
                    <a:pt x="1" y="2176"/>
                  </a:cubicBezTo>
                  <a:cubicBezTo>
                    <a:pt x="1028" y="2233"/>
                    <a:pt x="1264" y="2402"/>
                    <a:pt x="2145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1" y="3122"/>
                  </a:cubicBezTo>
                  <a:cubicBezTo>
                    <a:pt x="2934" y="3122"/>
                    <a:pt x="3028" y="3105"/>
                    <a:pt x="3115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1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5" y="2467"/>
                    <a:pt x="4069" y="2430"/>
                    <a:pt x="4165" y="2278"/>
                  </a:cubicBezTo>
                  <a:cubicBezTo>
                    <a:pt x="4334" y="1984"/>
                    <a:pt x="3882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1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7046097" y="4147467"/>
              <a:ext cx="250193" cy="110922"/>
            </a:xfrm>
            <a:custGeom>
              <a:avLst/>
              <a:gdLst/>
              <a:ahLst/>
              <a:cxnLst/>
              <a:rect l="l" t="t" r="r" b="b"/>
              <a:pathLst>
                <a:path w="7290" h="3232" extrusionOk="0">
                  <a:moveTo>
                    <a:pt x="4149" y="1"/>
                  </a:moveTo>
                  <a:cubicBezTo>
                    <a:pt x="3229" y="1"/>
                    <a:pt x="2442" y="445"/>
                    <a:pt x="1490" y="1269"/>
                  </a:cubicBezTo>
                  <a:cubicBezTo>
                    <a:pt x="1377" y="1359"/>
                    <a:pt x="373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60" y="1077"/>
                    <a:pt x="4085" y="998"/>
                  </a:cubicBezTo>
                  <a:cubicBezTo>
                    <a:pt x="4160" y="992"/>
                    <a:pt x="4233" y="990"/>
                    <a:pt x="4304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290" y="1675"/>
                    <a:pt x="6737" y="693"/>
                    <a:pt x="5372" y="230"/>
                  </a:cubicBezTo>
                  <a:cubicBezTo>
                    <a:pt x="4928" y="76"/>
                    <a:pt x="4527" y="1"/>
                    <a:pt x="4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7058864" y="4217789"/>
              <a:ext cx="110407" cy="38679"/>
            </a:xfrm>
            <a:custGeom>
              <a:avLst/>
              <a:gdLst/>
              <a:ahLst/>
              <a:cxnLst/>
              <a:rect l="l" t="t" r="r" b="b"/>
              <a:pathLst>
                <a:path w="3217" h="1127" extrusionOk="0">
                  <a:moveTo>
                    <a:pt x="2782" y="1"/>
                  </a:moveTo>
                  <a:cubicBezTo>
                    <a:pt x="2746" y="1"/>
                    <a:pt x="2709" y="4"/>
                    <a:pt x="2675" y="9"/>
                  </a:cubicBezTo>
                  <a:lnTo>
                    <a:pt x="2404" y="32"/>
                  </a:lnTo>
                  <a:cubicBezTo>
                    <a:pt x="2303" y="32"/>
                    <a:pt x="2212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95" y="404"/>
                    <a:pt x="994" y="461"/>
                    <a:pt x="903" y="506"/>
                  </a:cubicBezTo>
                  <a:cubicBezTo>
                    <a:pt x="813" y="551"/>
                    <a:pt x="734" y="596"/>
                    <a:pt x="655" y="641"/>
                  </a:cubicBezTo>
                  <a:cubicBezTo>
                    <a:pt x="576" y="686"/>
                    <a:pt x="497" y="743"/>
                    <a:pt x="430" y="788"/>
                  </a:cubicBezTo>
                  <a:cubicBezTo>
                    <a:pt x="362" y="822"/>
                    <a:pt x="305" y="867"/>
                    <a:pt x="249" y="912"/>
                  </a:cubicBezTo>
                  <a:lnTo>
                    <a:pt x="114" y="1025"/>
                  </a:lnTo>
                  <a:cubicBezTo>
                    <a:pt x="35" y="1081"/>
                    <a:pt x="1" y="1127"/>
                    <a:pt x="1" y="1127"/>
                  </a:cubicBezTo>
                  <a:lnTo>
                    <a:pt x="136" y="1059"/>
                  </a:lnTo>
                  <a:cubicBezTo>
                    <a:pt x="215" y="1014"/>
                    <a:pt x="339" y="935"/>
                    <a:pt x="475" y="867"/>
                  </a:cubicBezTo>
                  <a:cubicBezTo>
                    <a:pt x="554" y="833"/>
                    <a:pt x="621" y="788"/>
                    <a:pt x="712" y="754"/>
                  </a:cubicBezTo>
                  <a:cubicBezTo>
                    <a:pt x="791" y="709"/>
                    <a:pt x="881" y="675"/>
                    <a:pt x="971" y="630"/>
                  </a:cubicBezTo>
                  <a:cubicBezTo>
                    <a:pt x="1061" y="585"/>
                    <a:pt x="1152" y="540"/>
                    <a:pt x="1253" y="506"/>
                  </a:cubicBezTo>
                  <a:cubicBezTo>
                    <a:pt x="1344" y="472"/>
                    <a:pt x="1445" y="427"/>
                    <a:pt x="1547" y="393"/>
                  </a:cubicBezTo>
                  <a:lnTo>
                    <a:pt x="1840" y="292"/>
                  </a:lnTo>
                  <a:cubicBezTo>
                    <a:pt x="1942" y="258"/>
                    <a:pt x="2043" y="235"/>
                    <a:pt x="2145" y="213"/>
                  </a:cubicBezTo>
                  <a:cubicBezTo>
                    <a:pt x="2246" y="190"/>
                    <a:pt x="2337" y="156"/>
                    <a:pt x="2427" y="145"/>
                  </a:cubicBezTo>
                  <a:lnTo>
                    <a:pt x="2675" y="100"/>
                  </a:lnTo>
                  <a:cubicBezTo>
                    <a:pt x="2833" y="66"/>
                    <a:pt x="2968" y="66"/>
                    <a:pt x="3059" y="43"/>
                  </a:cubicBezTo>
                  <a:lnTo>
                    <a:pt x="3217" y="32"/>
                  </a:lnTo>
                  <a:cubicBezTo>
                    <a:pt x="3217" y="32"/>
                    <a:pt x="3160" y="21"/>
                    <a:pt x="3059" y="21"/>
                  </a:cubicBezTo>
                  <a:cubicBezTo>
                    <a:pt x="3014" y="9"/>
                    <a:pt x="2957" y="9"/>
                    <a:pt x="2889" y="9"/>
                  </a:cubicBezTo>
                  <a:cubicBezTo>
                    <a:pt x="2856" y="4"/>
                    <a:pt x="2819" y="1"/>
                    <a:pt x="278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7047264" y="4238998"/>
              <a:ext cx="149498" cy="23269"/>
            </a:xfrm>
            <a:custGeom>
              <a:avLst/>
              <a:gdLst/>
              <a:ahLst/>
              <a:cxnLst/>
              <a:rect l="l" t="t" r="r" b="b"/>
              <a:pathLst>
                <a:path w="4356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15" y="91"/>
                  </a:cubicBezTo>
                  <a:cubicBezTo>
                    <a:pt x="1580" y="114"/>
                    <a:pt x="1456" y="159"/>
                    <a:pt x="1320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35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15" y="565"/>
                    <a:pt x="169" y="599"/>
                  </a:cubicBezTo>
                  <a:cubicBezTo>
                    <a:pt x="57" y="644"/>
                    <a:pt x="0" y="678"/>
                    <a:pt x="0" y="678"/>
                  </a:cubicBezTo>
                  <a:cubicBezTo>
                    <a:pt x="0" y="678"/>
                    <a:pt x="68" y="667"/>
                    <a:pt x="181" y="633"/>
                  </a:cubicBezTo>
                  <a:cubicBezTo>
                    <a:pt x="294" y="588"/>
                    <a:pt x="463" y="542"/>
                    <a:pt x="666" y="486"/>
                  </a:cubicBezTo>
                  <a:cubicBezTo>
                    <a:pt x="858" y="430"/>
                    <a:pt x="1095" y="384"/>
                    <a:pt x="1354" y="328"/>
                  </a:cubicBezTo>
                  <a:cubicBezTo>
                    <a:pt x="1478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5" y="204"/>
                  </a:cubicBezTo>
                  <a:cubicBezTo>
                    <a:pt x="2291" y="193"/>
                    <a:pt x="2426" y="170"/>
                    <a:pt x="2562" y="159"/>
                  </a:cubicBezTo>
                  <a:cubicBezTo>
                    <a:pt x="2697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69" y="181"/>
                    <a:pt x="3871" y="193"/>
                    <a:pt x="3950" y="204"/>
                  </a:cubicBezTo>
                  <a:cubicBezTo>
                    <a:pt x="4040" y="215"/>
                    <a:pt x="4108" y="226"/>
                    <a:pt x="4164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0" y="91"/>
                    <a:pt x="3679" y="80"/>
                  </a:cubicBezTo>
                  <a:cubicBezTo>
                    <a:pt x="3577" y="46"/>
                    <a:pt x="3464" y="35"/>
                    <a:pt x="3340" y="23"/>
                  </a:cubicBezTo>
                  <a:cubicBezTo>
                    <a:pt x="3227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7047641" y="4254511"/>
              <a:ext cx="106529" cy="8923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46" y="0"/>
                  </a:moveTo>
                  <a:lnTo>
                    <a:pt x="1253" y="23"/>
                  </a:lnTo>
                  <a:cubicBezTo>
                    <a:pt x="1163" y="23"/>
                    <a:pt x="1061" y="34"/>
                    <a:pt x="971" y="45"/>
                  </a:cubicBezTo>
                  <a:cubicBezTo>
                    <a:pt x="790" y="68"/>
                    <a:pt x="621" y="102"/>
                    <a:pt x="474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79" y="237"/>
                    <a:pt x="34" y="248"/>
                    <a:pt x="0" y="260"/>
                  </a:cubicBezTo>
                  <a:lnTo>
                    <a:pt x="125" y="248"/>
                  </a:lnTo>
                  <a:lnTo>
                    <a:pt x="283" y="237"/>
                  </a:lnTo>
                  <a:cubicBezTo>
                    <a:pt x="339" y="226"/>
                    <a:pt x="407" y="226"/>
                    <a:pt x="474" y="215"/>
                  </a:cubicBezTo>
                  <a:cubicBezTo>
                    <a:pt x="553" y="215"/>
                    <a:pt x="632" y="203"/>
                    <a:pt x="711" y="203"/>
                  </a:cubicBezTo>
                  <a:cubicBezTo>
                    <a:pt x="802" y="192"/>
                    <a:pt x="892" y="192"/>
                    <a:pt x="982" y="192"/>
                  </a:cubicBezTo>
                  <a:cubicBezTo>
                    <a:pt x="1163" y="169"/>
                    <a:pt x="1355" y="169"/>
                    <a:pt x="1546" y="158"/>
                  </a:cubicBezTo>
                  <a:lnTo>
                    <a:pt x="1829" y="158"/>
                  </a:lnTo>
                  <a:cubicBezTo>
                    <a:pt x="1879" y="152"/>
                    <a:pt x="1927" y="150"/>
                    <a:pt x="1974" y="150"/>
                  </a:cubicBezTo>
                  <a:cubicBezTo>
                    <a:pt x="2020" y="150"/>
                    <a:pt x="2065" y="152"/>
                    <a:pt x="2111" y="158"/>
                  </a:cubicBezTo>
                  <a:lnTo>
                    <a:pt x="2381" y="158"/>
                  </a:lnTo>
                  <a:lnTo>
                    <a:pt x="2607" y="169"/>
                  </a:lnTo>
                  <a:cubicBezTo>
                    <a:pt x="2647" y="175"/>
                    <a:pt x="2683" y="175"/>
                    <a:pt x="2717" y="175"/>
                  </a:cubicBezTo>
                  <a:cubicBezTo>
                    <a:pt x="2751" y="175"/>
                    <a:pt x="2782" y="175"/>
                    <a:pt x="2810" y="181"/>
                  </a:cubicBezTo>
                  <a:lnTo>
                    <a:pt x="2968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7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02" y="23"/>
                    <a:pt x="2212" y="23"/>
                    <a:pt x="2122" y="11"/>
                  </a:cubicBezTo>
                  <a:cubicBezTo>
                    <a:pt x="2032" y="0"/>
                    <a:pt x="1941" y="0"/>
                    <a:pt x="184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"/>
            <p:cNvSpPr/>
            <p:nvPr/>
          </p:nvSpPr>
          <p:spPr>
            <a:xfrm>
              <a:off x="7047641" y="4262096"/>
              <a:ext cx="85628" cy="1414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1" y="0"/>
                  </a:moveTo>
                  <a:cubicBezTo>
                    <a:pt x="245" y="0"/>
                    <a:pt x="176" y="11"/>
                    <a:pt x="102" y="27"/>
                  </a:cubicBezTo>
                  <a:lnTo>
                    <a:pt x="0" y="39"/>
                  </a:lnTo>
                  <a:lnTo>
                    <a:pt x="102" y="50"/>
                  </a:lnTo>
                  <a:lnTo>
                    <a:pt x="226" y="61"/>
                  </a:lnTo>
                  <a:cubicBezTo>
                    <a:pt x="283" y="72"/>
                    <a:pt x="328" y="84"/>
                    <a:pt x="395" y="95"/>
                  </a:cubicBezTo>
                  <a:cubicBezTo>
                    <a:pt x="497" y="106"/>
                    <a:pt x="644" y="129"/>
                    <a:pt x="779" y="151"/>
                  </a:cubicBezTo>
                  <a:lnTo>
                    <a:pt x="1242" y="230"/>
                  </a:lnTo>
                  <a:lnTo>
                    <a:pt x="1704" y="298"/>
                  </a:lnTo>
                  <a:cubicBezTo>
                    <a:pt x="1851" y="321"/>
                    <a:pt x="1987" y="343"/>
                    <a:pt x="2099" y="366"/>
                  </a:cubicBezTo>
                  <a:cubicBezTo>
                    <a:pt x="2212" y="377"/>
                    <a:pt x="2314" y="388"/>
                    <a:pt x="2381" y="400"/>
                  </a:cubicBezTo>
                  <a:cubicBezTo>
                    <a:pt x="2415" y="411"/>
                    <a:pt x="2460" y="411"/>
                    <a:pt x="2494" y="411"/>
                  </a:cubicBezTo>
                  <a:lnTo>
                    <a:pt x="2393" y="366"/>
                  </a:lnTo>
                  <a:cubicBezTo>
                    <a:pt x="2302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23" y="5"/>
                    <a:pt x="655" y="5"/>
                    <a:pt x="587" y="5"/>
                  </a:cubicBezTo>
                  <a:lnTo>
                    <a:pt x="384" y="5"/>
                  </a:lnTo>
                  <a:cubicBezTo>
                    <a:pt x="360" y="2"/>
                    <a:pt x="336" y="0"/>
                    <a:pt x="3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"/>
            <p:cNvSpPr/>
            <p:nvPr/>
          </p:nvSpPr>
          <p:spPr>
            <a:xfrm>
              <a:off x="5804880" y="3940792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49"/>
                  </a:cubicBezTo>
                  <a:cubicBezTo>
                    <a:pt x="0" y="1468"/>
                    <a:pt x="158" y="1885"/>
                    <a:pt x="350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53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5757244" y="3866077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0" y="0"/>
                  </a:moveTo>
                  <a:cubicBezTo>
                    <a:pt x="158" y="0"/>
                    <a:pt x="1" y="418"/>
                    <a:pt x="1" y="948"/>
                  </a:cubicBezTo>
                  <a:cubicBezTo>
                    <a:pt x="1" y="1467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48"/>
                  </a:cubicBezTo>
                  <a:cubicBezTo>
                    <a:pt x="700" y="429"/>
                    <a:pt x="553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5738642" y="3965193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0" y="1468"/>
                    <a:pt x="700" y="949"/>
                  </a:cubicBezTo>
                  <a:cubicBezTo>
                    <a:pt x="700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5695296" y="3899745"/>
              <a:ext cx="24024" cy="64728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5674361" y="3997729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5707274" y="3809518"/>
              <a:ext cx="24058" cy="64728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5907497" y="3965983"/>
              <a:ext cx="24058" cy="64693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47" y="0"/>
                    <a:pt x="1" y="418"/>
                    <a:pt x="1" y="937"/>
                  </a:cubicBezTo>
                  <a:cubicBezTo>
                    <a:pt x="1" y="1467"/>
                    <a:pt x="147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5859860" y="3891234"/>
              <a:ext cx="23681" cy="64728"/>
            </a:xfrm>
            <a:custGeom>
              <a:avLst/>
              <a:gdLst/>
              <a:ahLst/>
              <a:cxnLst/>
              <a:rect l="l" t="t" r="r" b="b"/>
              <a:pathLst>
                <a:path w="690" h="1886" extrusionOk="0">
                  <a:moveTo>
                    <a:pt x="351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689" y="1456"/>
                    <a:pt x="689" y="937"/>
                  </a:cubicBezTo>
                  <a:cubicBezTo>
                    <a:pt x="689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5847883" y="3997729"/>
              <a:ext cx="24024" cy="64728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3651643" y="3855575"/>
              <a:ext cx="1687377" cy="1471298"/>
            </a:xfrm>
            <a:custGeom>
              <a:avLst/>
              <a:gdLst/>
              <a:ahLst/>
              <a:cxnLst/>
              <a:rect l="l" t="t" r="r" b="b"/>
              <a:pathLst>
                <a:path w="49166" h="42870" extrusionOk="0">
                  <a:moveTo>
                    <a:pt x="37814" y="1"/>
                  </a:moveTo>
                  <a:cubicBezTo>
                    <a:pt x="37810" y="1"/>
                    <a:pt x="37806" y="1"/>
                    <a:pt x="37802" y="1"/>
                  </a:cubicBezTo>
                  <a:cubicBezTo>
                    <a:pt x="36922" y="4177"/>
                    <a:pt x="36065" y="7844"/>
                    <a:pt x="36279" y="12143"/>
                  </a:cubicBezTo>
                  <a:cubicBezTo>
                    <a:pt x="36437" y="15393"/>
                    <a:pt x="35974" y="19184"/>
                    <a:pt x="36854" y="22276"/>
                  </a:cubicBezTo>
                  <a:cubicBezTo>
                    <a:pt x="36448" y="22073"/>
                    <a:pt x="36031" y="21870"/>
                    <a:pt x="35613" y="21678"/>
                  </a:cubicBezTo>
                  <a:cubicBezTo>
                    <a:pt x="35196" y="21475"/>
                    <a:pt x="34767" y="21295"/>
                    <a:pt x="34338" y="21114"/>
                  </a:cubicBezTo>
                  <a:cubicBezTo>
                    <a:pt x="36347" y="14061"/>
                    <a:pt x="31100" y="5745"/>
                    <a:pt x="27624" y="171"/>
                  </a:cubicBezTo>
                  <a:lnTo>
                    <a:pt x="27624" y="171"/>
                  </a:lnTo>
                  <a:cubicBezTo>
                    <a:pt x="28121" y="3545"/>
                    <a:pt x="29373" y="6952"/>
                    <a:pt x="29994" y="10383"/>
                  </a:cubicBezTo>
                  <a:cubicBezTo>
                    <a:pt x="30614" y="13621"/>
                    <a:pt x="31438" y="17650"/>
                    <a:pt x="33244" y="20640"/>
                  </a:cubicBezTo>
                  <a:lnTo>
                    <a:pt x="31946" y="20087"/>
                  </a:lnTo>
                  <a:cubicBezTo>
                    <a:pt x="31686" y="19986"/>
                    <a:pt x="31438" y="19873"/>
                    <a:pt x="31179" y="19771"/>
                  </a:cubicBezTo>
                  <a:cubicBezTo>
                    <a:pt x="31179" y="17119"/>
                    <a:pt x="29125" y="13305"/>
                    <a:pt x="27805" y="11286"/>
                  </a:cubicBezTo>
                  <a:cubicBezTo>
                    <a:pt x="25762" y="7957"/>
                    <a:pt x="22885" y="4086"/>
                    <a:pt x="19748" y="1796"/>
                  </a:cubicBezTo>
                  <a:lnTo>
                    <a:pt x="19748" y="1796"/>
                  </a:lnTo>
                  <a:cubicBezTo>
                    <a:pt x="21598" y="5711"/>
                    <a:pt x="23449" y="9638"/>
                    <a:pt x="25875" y="13136"/>
                  </a:cubicBezTo>
                  <a:cubicBezTo>
                    <a:pt x="27477" y="15461"/>
                    <a:pt x="29215" y="17481"/>
                    <a:pt x="30885" y="19647"/>
                  </a:cubicBezTo>
                  <a:cubicBezTo>
                    <a:pt x="30626" y="19546"/>
                    <a:pt x="30355" y="19444"/>
                    <a:pt x="30073" y="19331"/>
                  </a:cubicBezTo>
                  <a:lnTo>
                    <a:pt x="28211" y="18677"/>
                  </a:lnTo>
                  <a:cubicBezTo>
                    <a:pt x="27771" y="18530"/>
                    <a:pt x="27319" y="18406"/>
                    <a:pt x="26868" y="18304"/>
                  </a:cubicBezTo>
                  <a:cubicBezTo>
                    <a:pt x="25390" y="16172"/>
                    <a:pt x="24306" y="13712"/>
                    <a:pt x="22264" y="11839"/>
                  </a:cubicBezTo>
                  <a:cubicBezTo>
                    <a:pt x="19781" y="9616"/>
                    <a:pt x="15674" y="7246"/>
                    <a:pt x="12458" y="6445"/>
                  </a:cubicBezTo>
                  <a:lnTo>
                    <a:pt x="12458" y="6445"/>
                  </a:lnTo>
                  <a:cubicBezTo>
                    <a:pt x="15821" y="11410"/>
                    <a:pt x="21655" y="15021"/>
                    <a:pt x="26642" y="18248"/>
                  </a:cubicBezTo>
                  <a:cubicBezTo>
                    <a:pt x="26529" y="18225"/>
                    <a:pt x="26417" y="18191"/>
                    <a:pt x="26292" y="18169"/>
                  </a:cubicBezTo>
                  <a:lnTo>
                    <a:pt x="25345" y="17932"/>
                  </a:lnTo>
                  <a:cubicBezTo>
                    <a:pt x="25040" y="17864"/>
                    <a:pt x="24724" y="17808"/>
                    <a:pt x="24419" y="17751"/>
                  </a:cubicBezTo>
                  <a:cubicBezTo>
                    <a:pt x="23212" y="17503"/>
                    <a:pt x="22038" y="17311"/>
                    <a:pt x="20932" y="17131"/>
                  </a:cubicBezTo>
                  <a:cubicBezTo>
                    <a:pt x="18953" y="12433"/>
                    <a:pt x="13274" y="9422"/>
                    <a:pt x="8259" y="9422"/>
                  </a:cubicBezTo>
                  <a:cubicBezTo>
                    <a:pt x="8070" y="9422"/>
                    <a:pt x="7883" y="9426"/>
                    <a:pt x="7696" y="9435"/>
                  </a:cubicBezTo>
                  <a:cubicBezTo>
                    <a:pt x="11950" y="11929"/>
                    <a:pt x="17152" y="13791"/>
                    <a:pt x="20718" y="17097"/>
                  </a:cubicBezTo>
                  <a:cubicBezTo>
                    <a:pt x="19646" y="16916"/>
                    <a:pt x="18630" y="16725"/>
                    <a:pt x="17694" y="16555"/>
                  </a:cubicBezTo>
                  <a:cubicBezTo>
                    <a:pt x="17051" y="16442"/>
                    <a:pt x="16441" y="16341"/>
                    <a:pt x="15877" y="16273"/>
                  </a:cubicBezTo>
                  <a:cubicBezTo>
                    <a:pt x="14309" y="15122"/>
                    <a:pt x="13609" y="13147"/>
                    <a:pt x="11330" y="12504"/>
                  </a:cubicBezTo>
                  <a:cubicBezTo>
                    <a:pt x="10765" y="12373"/>
                    <a:pt x="10222" y="12316"/>
                    <a:pt x="9695" y="12316"/>
                  </a:cubicBezTo>
                  <a:cubicBezTo>
                    <a:pt x="7768" y="12316"/>
                    <a:pt x="6042" y="13077"/>
                    <a:pt x="4164" y="13768"/>
                  </a:cubicBezTo>
                  <a:cubicBezTo>
                    <a:pt x="6658" y="14310"/>
                    <a:pt x="9355" y="13960"/>
                    <a:pt x="11883" y="14592"/>
                  </a:cubicBezTo>
                  <a:cubicBezTo>
                    <a:pt x="13124" y="14998"/>
                    <a:pt x="14286" y="15675"/>
                    <a:pt x="15460" y="16228"/>
                  </a:cubicBezTo>
                  <a:cubicBezTo>
                    <a:pt x="15290" y="16205"/>
                    <a:pt x="15132" y="16183"/>
                    <a:pt x="14974" y="16172"/>
                  </a:cubicBezTo>
                  <a:cubicBezTo>
                    <a:pt x="14568" y="16126"/>
                    <a:pt x="14185" y="16104"/>
                    <a:pt x="13835" y="16093"/>
                  </a:cubicBezTo>
                  <a:cubicBezTo>
                    <a:pt x="13627" y="16085"/>
                    <a:pt x="13431" y="16077"/>
                    <a:pt x="13246" y="16077"/>
                  </a:cubicBezTo>
                  <a:cubicBezTo>
                    <a:pt x="13170" y="16077"/>
                    <a:pt x="13095" y="16078"/>
                    <a:pt x="13022" y="16081"/>
                  </a:cubicBezTo>
                  <a:cubicBezTo>
                    <a:pt x="12201" y="15678"/>
                    <a:pt x="11119" y="15487"/>
                    <a:pt x="9924" y="15487"/>
                  </a:cubicBezTo>
                  <a:cubicBezTo>
                    <a:pt x="6309" y="15487"/>
                    <a:pt x="1654" y="17230"/>
                    <a:pt x="0" y="20087"/>
                  </a:cubicBezTo>
                  <a:lnTo>
                    <a:pt x="0" y="20087"/>
                  </a:lnTo>
                  <a:cubicBezTo>
                    <a:pt x="4310" y="17887"/>
                    <a:pt x="9116" y="17898"/>
                    <a:pt x="13449" y="16319"/>
                  </a:cubicBezTo>
                  <a:lnTo>
                    <a:pt x="13449" y="16319"/>
                  </a:lnTo>
                  <a:cubicBezTo>
                    <a:pt x="13570" y="16330"/>
                    <a:pt x="13691" y="16341"/>
                    <a:pt x="13812" y="16363"/>
                  </a:cubicBezTo>
                  <a:cubicBezTo>
                    <a:pt x="14151" y="16397"/>
                    <a:pt x="14534" y="16454"/>
                    <a:pt x="14929" y="16533"/>
                  </a:cubicBezTo>
                  <a:cubicBezTo>
                    <a:pt x="15324" y="16612"/>
                    <a:pt x="15742" y="16679"/>
                    <a:pt x="16182" y="16781"/>
                  </a:cubicBezTo>
                  <a:lnTo>
                    <a:pt x="16283" y="16804"/>
                  </a:lnTo>
                  <a:cubicBezTo>
                    <a:pt x="15685" y="16796"/>
                    <a:pt x="15100" y="16734"/>
                    <a:pt x="14517" y="16734"/>
                  </a:cubicBezTo>
                  <a:cubicBezTo>
                    <a:pt x="14188" y="16734"/>
                    <a:pt x="13860" y="16754"/>
                    <a:pt x="13530" y="16815"/>
                  </a:cubicBezTo>
                  <a:cubicBezTo>
                    <a:pt x="12041" y="17041"/>
                    <a:pt x="10675" y="17864"/>
                    <a:pt x="9355" y="18553"/>
                  </a:cubicBezTo>
                  <a:cubicBezTo>
                    <a:pt x="6534" y="19997"/>
                    <a:pt x="3216" y="22051"/>
                    <a:pt x="1941" y="25131"/>
                  </a:cubicBezTo>
                  <a:cubicBezTo>
                    <a:pt x="5056" y="23360"/>
                    <a:pt x="7719" y="20922"/>
                    <a:pt x="11149" y="19455"/>
                  </a:cubicBezTo>
                  <a:cubicBezTo>
                    <a:pt x="13056" y="18665"/>
                    <a:pt x="15121" y="18011"/>
                    <a:pt x="16859" y="17063"/>
                  </a:cubicBezTo>
                  <a:lnTo>
                    <a:pt x="16938" y="16950"/>
                  </a:lnTo>
                  <a:lnTo>
                    <a:pt x="17581" y="17097"/>
                  </a:lnTo>
                  <a:cubicBezTo>
                    <a:pt x="18473" y="17311"/>
                    <a:pt x="19432" y="17548"/>
                    <a:pt x="20459" y="17763"/>
                  </a:cubicBezTo>
                  <a:cubicBezTo>
                    <a:pt x="18337" y="18654"/>
                    <a:pt x="15516" y="19444"/>
                    <a:pt x="13293" y="20437"/>
                  </a:cubicBezTo>
                  <a:cubicBezTo>
                    <a:pt x="9276" y="22321"/>
                    <a:pt x="7211" y="24951"/>
                    <a:pt x="4458" y="28268"/>
                  </a:cubicBezTo>
                  <a:cubicBezTo>
                    <a:pt x="7403" y="26045"/>
                    <a:pt x="10348" y="23811"/>
                    <a:pt x="13643" y="21983"/>
                  </a:cubicBezTo>
                  <a:cubicBezTo>
                    <a:pt x="15934" y="20843"/>
                    <a:pt x="19037" y="19704"/>
                    <a:pt x="20966" y="17864"/>
                  </a:cubicBezTo>
                  <a:cubicBezTo>
                    <a:pt x="22016" y="18079"/>
                    <a:pt x="23110" y="18316"/>
                    <a:pt x="24239" y="18564"/>
                  </a:cubicBezTo>
                  <a:cubicBezTo>
                    <a:pt x="24543" y="18632"/>
                    <a:pt x="24848" y="18699"/>
                    <a:pt x="25153" y="18767"/>
                  </a:cubicBezTo>
                  <a:cubicBezTo>
                    <a:pt x="25457" y="18846"/>
                    <a:pt x="25751" y="18936"/>
                    <a:pt x="26056" y="19015"/>
                  </a:cubicBezTo>
                  <a:cubicBezTo>
                    <a:pt x="26360" y="19094"/>
                    <a:pt x="26654" y="19184"/>
                    <a:pt x="26947" y="19263"/>
                  </a:cubicBezTo>
                  <a:cubicBezTo>
                    <a:pt x="19511" y="21171"/>
                    <a:pt x="11025" y="23732"/>
                    <a:pt x="8249" y="31789"/>
                  </a:cubicBezTo>
                  <a:cubicBezTo>
                    <a:pt x="11138" y="28855"/>
                    <a:pt x="15144" y="26350"/>
                    <a:pt x="18709" y="24104"/>
                  </a:cubicBezTo>
                  <a:cubicBezTo>
                    <a:pt x="21169" y="22525"/>
                    <a:pt x="25175" y="21385"/>
                    <a:pt x="27297" y="19354"/>
                  </a:cubicBezTo>
                  <a:cubicBezTo>
                    <a:pt x="27500" y="19410"/>
                    <a:pt x="27703" y="19467"/>
                    <a:pt x="27895" y="19546"/>
                  </a:cubicBezTo>
                  <a:cubicBezTo>
                    <a:pt x="28515" y="19771"/>
                    <a:pt x="29136" y="19997"/>
                    <a:pt x="29757" y="20211"/>
                  </a:cubicBezTo>
                  <a:cubicBezTo>
                    <a:pt x="29960" y="20290"/>
                    <a:pt x="30163" y="20381"/>
                    <a:pt x="30377" y="20471"/>
                  </a:cubicBezTo>
                  <a:cubicBezTo>
                    <a:pt x="27206" y="21599"/>
                    <a:pt x="24182" y="22367"/>
                    <a:pt x="21452" y="24465"/>
                  </a:cubicBezTo>
                  <a:cubicBezTo>
                    <a:pt x="19838" y="25684"/>
                    <a:pt x="18473" y="27208"/>
                    <a:pt x="17446" y="28957"/>
                  </a:cubicBezTo>
                  <a:cubicBezTo>
                    <a:pt x="16464" y="30559"/>
                    <a:pt x="14467" y="34226"/>
                    <a:pt x="14737" y="36111"/>
                  </a:cubicBezTo>
                  <a:cubicBezTo>
                    <a:pt x="17276" y="32466"/>
                    <a:pt x="19860" y="28697"/>
                    <a:pt x="23325" y="25865"/>
                  </a:cubicBezTo>
                  <a:cubicBezTo>
                    <a:pt x="25627" y="23913"/>
                    <a:pt x="28482" y="22434"/>
                    <a:pt x="30671" y="20584"/>
                  </a:cubicBezTo>
                  <a:cubicBezTo>
                    <a:pt x="30975" y="20708"/>
                    <a:pt x="31280" y="20843"/>
                    <a:pt x="31585" y="20967"/>
                  </a:cubicBezTo>
                  <a:cubicBezTo>
                    <a:pt x="32386" y="21295"/>
                    <a:pt x="33176" y="21622"/>
                    <a:pt x="33954" y="21960"/>
                  </a:cubicBezTo>
                  <a:cubicBezTo>
                    <a:pt x="31472" y="23755"/>
                    <a:pt x="28651" y="25064"/>
                    <a:pt x="26371" y="27366"/>
                  </a:cubicBezTo>
                  <a:cubicBezTo>
                    <a:pt x="23539" y="30175"/>
                    <a:pt x="20899" y="34689"/>
                    <a:pt x="21181" y="38875"/>
                  </a:cubicBezTo>
                  <a:cubicBezTo>
                    <a:pt x="23336" y="35061"/>
                    <a:pt x="26033" y="31563"/>
                    <a:pt x="28854" y="28133"/>
                  </a:cubicBezTo>
                  <a:cubicBezTo>
                    <a:pt x="29700" y="27072"/>
                    <a:pt x="30614" y="26068"/>
                    <a:pt x="31517" y="25041"/>
                  </a:cubicBezTo>
                  <a:cubicBezTo>
                    <a:pt x="31991" y="24499"/>
                    <a:pt x="32465" y="23958"/>
                    <a:pt x="32916" y="23393"/>
                  </a:cubicBezTo>
                  <a:cubicBezTo>
                    <a:pt x="33142" y="23111"/>
                    <a:pt x="33661" y="22096"/>
                    <a:pt x="34045" y="22062"/>
                  </a:cubicBezTo>
                  <a:cubicBezTo>
                    <a:pt x="34203" y="22062"/>
                    <a:pt x="34372" y="22107"/>
                    <a:pt x="34507" y="22186"/>
                  </a:cubicBezTo>
                  <a:lnTo>
                    <a:pt x="36572" y="23157"/>
                  </a:lnTo>
                  <a:cubicBezTo>
                    <a:pt x="36065" y="23879"/>
                    <a:pt x="28256" y="32962"/>
                    <a:pt x="30005" y="42870"/>
                  </a:cubicBezTo>
                  <a:cubicBezTo>
                    <a:pt x="31021" y="41132"/>
                    <a:pt x="37170" y="31225"/>
                    <a:pt x="36651" y="23190"/>
                  </a:cubicBezTo>
                  <a:lnTo>
                    <a:pt x="36651" y="23190"/>
                  </a:lnTo>
                  <a:cubicBezTo>
                    <a:pt x="37340" y="23506"/>
                    <a:pt x="38005" y="23845"/>
                    <a:pt x="38649" y="24195"/>
                  </a:cubicBezTo>
                  <a:cubicBezTo>
                    <a:pt x="38807" y="24274"/>
                    <a:pt x="38976" y="24364"/>
                    <a:pt x="39134" y="24454"/>
                  </a:cubicBezTo>
                  <a:cubicBezTo>
                    <a:pt x="37159" y="28866"/>
                    <a:pt x="36335" y="37126"/>
                    <a:pt x="39021" y="41132"/>
                  </a:cubicBezTo>
                  <a:cubicBezTo>
                    <a:pt x="40138" y="35964"/>
                    <a:pt x="41842" y="29667"/>
                    <a:pt x="39360" y="24578"/>
                  </a:cubicBezTo>
                  <a:lnTo>
                    <a:pt x="39360" y="24578"/>
                  </a:lnTo>
                  <a:cubicBezTo>
                    <a:pt x="39653" y="24748"/>
                    <a:pt x="39946" y="24917"/>
                    <a:pt x="40228" y="25086"/>
                  </a:cubicBezTo>
                  <a:cubicBezTo>
                    <a:pt x="40736" y="25379"/>
                    <a:pt x="41233" y="25673"/>
                    <a:pt x="41707" y="26011"/>
                  </a:cubicBezTo>
                  <a:lnTo>
                    <a:pt x="42406" y="26485"/>
                  </a:lnTo>
                  <a:cubicBezTo>
                    <a:pt x="42508" y="26564"/>
                    <a:pt x="42621" y="26643"/>
                    <a:pt x="42734" y="26711"/>
                  </a:cubicBezTo>
                  <a:lnTo>
                    <a:pt x="43072" y="26948"/>
                  </a:lnTo>
                  <a:lnTo>
                    <a:pt x="44347" y="27839"/>
                  </a:lnTo>
                  <a:cubicBezTo>
                    <a:pt x="45160" y="28426"/>
                    <a:pt x="45904" y="28945"/>
                    <a:pt x="46525" y="29453"/>
                  </a:cubicBezTo>
                  <a:cubicBezTo>
                    <a:pt x="46841" y="29701"/>
                    <a:pt x="47134" y="29938"/>
                    <a:pt x="47383" y="30187"/>
                  </a:cubicBezTo>
                  <a:cubicBezTo>
                    <a:pt x="47620" y="30390"/>
                    <a:pt x="47845" y="30615"/>
                    <a:pt x="48060" y="30852"/>
                  </a:cubicBezTo>
                  <a:cubicBezTo>
                    <a:pt x="48252" y="31078"/>
                    <a:pt x="48421" y="31270"/>
                    <a:pt x="48567" y="31428"/>
                  </a:cubicBezTo>
                  <a:cubicBezTo>
                    <a:pt x="48725" y="31597"/>
                    <a:pt x="48816" y="31778"/>
                    <a:pt x="48906" y="31902"/>
                  </a:cubicBezTo>
                  <a:lnTo>
                    <a:pt x="49166" y="32308"/>
                  </a:lnTo>
                  <a:lnTo>
                    <a:pt x="48962" y="31879"/>
                  </a:lnTo>
                  <a:cubicBezTo>
                    <a:pt x="48883" y="31744"/>
                    <a:pt x="48804" y="31563"/>
                    <a:pt x="48692" y="31371"/>
                  </a:cubicBezTo>
                  <a:cubicBezTo>
                    <a:pt x="48545" y="31191"/>
                    <a:pt x="48398" y="30976"/>
                    <a:pt x="48229" y="30739"/>
                  </a:cubicBezTo>
                  <a:cubicBezTo>
                    <a:pt x="48026" y="30480"/>
                    <a:pt x="47811" y="30232"/>
                    <a:pt x="47586" y="29995"/>
                  </a:cubicBezTo>
                  <a:cubicBezTo>
                    <a:pt x="47338" y="29713"/>
                    <a:pt x="47067" y="29442"/>
                    <a:pt x="46785" y="29182"/>
                  </a:cubicBezTo>
                  <a:cubicBezTo>
                    <a:pt x="46187" y="28607"/>
                    <a:pt x="45476" y="28020"/>
                    <a:pt x="44697" y="27399"/>
                  </a:cubicBezTo>
                  <a:lnTo>
                    <a:pt x="43467" y="26440"/>
                  </a:lnTo>
                  <a:cubicBezTo>
                    <a:pt x="43365" y="26350"/>
                    <a:pt x="43264" y="26271"/>
                    <a:pt x="43151" y="26192"/>
                  </a:cubicBezTo>
                  <a:cubicBezTo>
                    <a:pt x="43050" y="26102"/>
                    <a:pt x="42925" y="26011"/>
                    <a:pt x="42813" y="25932"/>
                  </a:cubicBezTo>
                  <a:lnTo>
                    <a:pt x="42135" y="25425"/>
                  </a:lnTo>
                  <a:cubicBezTo>
                    <a:pt x="41684" y="25075"/>
                    <a:pt x="41188" y="24748"/>
                    <a:pt x="40669" y="24420"/>
                  </a:cubicBezTo>
                  <a:cubicBezTo>
                    <a:pt x="40353" y="24195"/>
                    <a:pt x="40025" y="24003"/>
                    <a:pt x="39698" y="23811"/>
                  </a:cubicBezTo>
                  <a:cubicBezTo>
                    <a:pt x="43749" y="19929"/>
                    <a:pt x="46875" y="12662"/>
                    <a:pt x="46480" y="7167"/>
                  </a:cubicBezTo>
                  <a:lnTo>
                    <a:pt x="46480" y="7167"/>
                  </a:lnTo>
                  <a:cubicBezTo>
                    <a:pt x="44889" y="9943"/>
                    <a:pt x="42948" y="12640"/>
                    <a:pt x="41447" y="15686"/>
                  </a:cubicBezTo>
                  <a:cubicBezTo>
                    <a:pt x="40149" y="18316"/>
                    <a:pt x="39935" y="20843"/>
                    <a:pt x="39563" y="23732"/>
                  </a:cubicBezTo>
                  <a:lnTo>
                    <a:pt x="39077" y="23450"/>
                  </a:lnTo>
                  <a:cubicBezTo>
                    <a:pt x="38536" y="23123"/>
                    <a:pt x="37960" y="22841"/>
                    <a:pt x="37385" y="22536"/>
                  </a:cubicBezTo>
                  <a:cubicBezTo>
                    <a:pt x="37249" y="22468"/>
                    <a:pt x="37114" y="22389"/>
                    <a:pt x="36979" y="22333"/>
                  </a:cubicBezTo>
                  <a:cubicBezTo>
                    <a:pt x="38457" y="18237"/>
                    <a:pt x="40228" y="14705"/>
                    <a:pt x="39890" y="9999"/>
                  </a:cubicBezTo>
                  <a:cubicBezTo>
                    <a:pt x="39890" y="9157"/>
                    <a:pt x="38616" y="1"/>
                    <a:pt x="37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5124829" y="414334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5245258" y="4162705"/>
              <a:ext cx="265328" cy="911299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4911050" y="422273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4978420" y="4352460"/>
              <a:ext cx="337366" cy="447739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1"/>
            <p:cNvSpPr/>
            <p:nvPr/>
          </p:nvSpPr>
          <p:spPr>
            <a:xfrm>
              <a:off x="5103928" y="4836578"/>
              <a:ext cx="228125" cy="287224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1"/>
            <p:cNvSpPr/>
            <p:nvPr/>
          </p:nvSpPr>
          <p:spPr>
            <a:xfrm>
              <a:off x="5133546" y="4836647"/>
              <a:ext cx="201767" cy="191677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5169376" y="485476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5268115" y="4858269"/>
              <a:ext cx="41870" cy="160755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5260359" y="489581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5253804" y="4893481"/>
              <a:ext cx="35658" cy="67439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4983465" y="4696347"/>
              <a:ext cx="335032" cy="203003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5122118" y="4742747"/>
              <a:ext cx="194045" cy="164667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4979999" y="477964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5197622" y="484855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5214301" y="4852057"/>
              <a:ext cx="106529" cy="12046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5236369" y="483929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5220479" y="455697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5237810" y="4705853"/>
              <a:ext cx="152724" cy="171806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5177510" y="4555257"/>
              <a:ext cx="140197" cy="310768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5248759" y="4736261"/>
              <a:ext cx="69361" cy="13172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1"/>
            <p:cNvSpPr/>
            <p:nvPr/>
          </p:nvSpPr>
          <p:spPr>
            <a:xfrm>
              <a:off x="5272371" y="4721949"/>
              <a:ext cx="44204" cy="137108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1"/>
            <p:cNvSpPr/>
            <p:nvPr/>
          </p:nvSpPr>
          <p:spPr>
            <a:xfrm>
              <a:off x="5289805" y="476608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1"/>
            <p:cNvSpPr/>
            <p:nvPr/>
          </p:nvSpPr>
          <p:spPr>
            <a:xfrm>
              <a:off x="5313829" y="4770341"/>
              <a:ext cx="13179" cy="63561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1"/>
            <p:cNvSpPr/>
            <p:nvPr/>
          </p:nvSpPr>
          <p:spPr>
            <a:xfrm>
              <a:off x="5311495" y="468591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1"/>
            <p:cNvSpPr/>
            <p:nvPr/>
          </p:nvSpPr>
          <p:spPr>
            <a:xfrm>
              <a:off x="5311495" y="475554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1"/>
            <p:cNvSpPr/>
            <p:nvPr/>
          </p:nvSpPr>
          <p:spPr>
            <a:xfrm>
              <a:off x="5309162" y="465657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5318840" y="474748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5329685" y="481101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5334353" y="4826900"/>
              <a:ext cx="99940" cy="30991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5310329" y="4860980"/>
              <a:ext cx="227370" cy="252424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5287094" y="485747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5310329" y="486098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5321551" y="485754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5332396" y="4873369"/>
              <a:ext cx="116208" cy="96439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5317673" y="4864824"/>
              <a:ext cx="116619" cy="156122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5316541" y="4865991"/>
              <a:ext cx="74371" cy="116997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5316541" y="486599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6069007" y="1336007"/>
              <a:ext cx="887652" cy="1003757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85" y="12063"/>
                  </a:cubicBezTo>
                  <a:cubicBezTo>
                    <a:pt x="22320" y="14027"/>
                    <a:pt x="21384" y="15697"/>
                    <a:pt x="20628" y="17548"/>
                  </a:cubicBezTo>
                  <a:cubicBezTo>
                    <a:pt x="19939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05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79" y="29246"/>
                    <a:pt x="8288" y="29246"/>
                  </a:cubicBezTo>
                  <a:cubicBezTo>
                    <a:pt x="9903" y="29246"/>
                    <a:pt x="11555" y="28984"/>
                    <a:pt x="13192" y="28448"/>
                  </a:cubicBezTo>
                  <a:cubicBezTo>
                    <a:pt x="15223" y="27782"/>
                    <a:pt x="17570" y="26868"/>
                    <a:pt x="19330" y="25650"/>
                  </a:cubicBezTo>
                  <a:cubicBezTo>
                    <a:pt x="24408" y="22118"/>
                    <a:pt x="25694" y="17198"/>
                    <a:pt x="25796" y="11285"/>
                  </a:cubicBezTo>
                  <a:cubicBezTo>
                    <a:pt x="25864" y="7606"/>
                    <a:pt x="24622" y="3781"/>
                    <a:pt x="22162" y="870"/>
                  </a:cubicBezTo>
                  <a:cubicBezTo>
                    <a:pt x="21914" y="565"/>
                    <a:pt x="21643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5838170" y="1213656"/>
              <a:ext cx="1056129" cy="1051496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4" y="0"/>
                  </a:moveTo>
                  <a:cubicBezTo>
                    <a:pt x="16366" y="0"/>
                    <a:pt x="13464" y="827"/>
                    <a:pt x="10935" y="2313"/>
                  </a:cubicBezTo>
                  <a:cubicBezTo>
                    <a:pt x="9130" y="3374"/>
                    <a:pt x="7392" y="4649"/>
                    <a:pt x="6083" y="6296"/>
                  </a:cubicBezTo>
                  <a:cubicBezTo>
                    <a:pt x="5056" y="7594"/>
                    <a:pt x="4097" y="8734"/>
                    <a:pt x="3465" y="10043"/>
                  </a:cubicBezTo>
                  <a:cubicBezTo>
                    <a:pt x="1242" y="14590"/>
                    <a:pt x="1" y="20909"/>
                    <a:pt x="2641" y="25547"/>
                  </a:cubicBezTo>
                  <a:cubicBezTo>
                    <a:pt x="3657" y="27364"/>
                    <a:pt x="5045" y="28933"/>
                    <a:pt x="6726" y="30162"/>
                  </a:cubicBezTo>
                  <a:cubicBezTo>
                    <a:pt x="8130" y="30488"/>
                    <a:pt x="9540" y="30638"/>
                    <a:pt x="10974" y="30638"/>
                  </a:cubicBezTo>
                  <a:cubicBezTo>
                    <a:pt x="12422" y="30638"/>
                    <a:pt x="13896" y="30485"/>
                    <a:pt x="15415" y="30208"/>
                  </a:cubicBezTo>
                  <a:cubicBezTo>
                    <a:pt x="17153" y="29858"/>
                    <a:pt x="18642" y="29418"/>
                    <a:pt x="20143" y="28425"/>
                  </a:cubicBezTo>
                  <a:cubicBezTo>
                    <a:pt x="21497" y="27454"/>
                    <a:pt x="23179" y="27127"/>
                    <a:pt x="24420" y="26032"/>
                  </a:cubicBezTo>
                  <a:cubicBezTo>
                    <a:pt x="25853" y="24735"/>
                    <a:pt x="26677" y="22862"/>
                    <a:pt x="27365" y="21113"/>
                  </a:cubicBezTo>
                  <a:cubicBezTo>
                    <a:pt x="28110" y="19262"/>
                    <a:pt x="29058" y="17592"/>
                    <a:pt x="29622" y="15628"/>
                  </a:cubicBezTo>
                  <a:cubicBezTo>
                    <a:pt x="30773" y="11792"/>
                    <a:pt x="30401" y="6985"/>
                    <a:pt x="28110" y="3566"/>
                  </a:cubicBezTo>
                  <a:cubicBezTo>
                    <a:pt x="25678" y="1104"/>
                    <a:pt x="22484" y="0"/>
                    <a:pt x="19204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5897818" y="1252678"/>
              <a:ext cx="962401" cy="972114"/>
            </a:xfrm>
            <a:custGeom>
              <a:avLst/>
              <a:gdLst/>
              <a:ahLst/>
              <a:cxnLst/>
              <a:rect l="l" t="t" r="r" b="b"/>
              <a:pathLst>
                <a:path w="28042" h="28325" extrusionOk="0">
                  <a:moveTo>
                    <a:pt x="17673" y="1"/>
                  </a:moveTo>
                  <a:cubicBezTo>
                    <a:pt x="17598" y="1"/>
                    <a:pt x="17522" y="1"/>
                    <a:pt x="17446" y="3"/>
                  </a:cubicBezTo>
                  <a:cubicBezTo>
                    <a:pt x="10472" y="104"/>
                    <a:pt x="3307" y="5656"/>
                    <a:pt x="1186" y="12291"/>
                  </a:cubicBezTo>
                  <a:cubicBezTo>
                    <a:pt x="734" y="13747"/>
                    <a:pt x="80" y="15654"/>
                    <a:pt x="1" y="17267"/>
                  </a:cubicBezTo>
                  <a:cubicBezTo>
                    <a:pt x="12" y="18621"/>
                    <a:pt x="576" y="19987"/>
                    <a:pt x="903" y="21341"/>
                  </a:cubicBezTo>
                  <a:cubicBezTo>
                    <a:pt x="1558" y="24049"/>
                    <a:pt x="2472" y="25178"/>
                    <a:pt x="4593" y="26735"/>
                  </a:cubicBezTo>
                  <a:lnTo>
                    <a:pt x="5169" y="27152"/>
                  </a:lnTo>
                  <a:cubicBezTo>
                    <a:pt x="7290" y="27987"/>
                    <a:pt x="8938" y="28224"/>
                    <a:pt x="11183" y="28315"/>
                  </a:cubicBezTo>
                  <a:cubicBezTo>
                    <a:pt x="11309" y="28321"/>
                    <a:pt x="11434" y="28324"/>
                    <a:pt x="11559" y="28324"/>
                  </a:cubicBezTo>
                  <a:cubicBezTo>
                    <a:pt x="14923" y="28324"/>
                    <a:pt x="17584" y="26018"/>
                    <a:pt x="20403" y="24343"/>
                  </a:cubicBezTo>
                  <a:cubicBezTo>
                    <a:pt x="23810" y="22323"/>
                    <a:pt x="25029" y="18520"/>
                    <a:pt x="26406" y="15011"/>
                  </a:cubicBezTo>
                  <a:cubicBezTo>
                    <a:pt x="27196" y="13307"/>
                    <a:pt x="28042" y="11591"/>
                    <a:pt x="27760" y="9752"/>
                  </a:cubicBezTo>
                  <a:cubicBezTo>
                    <a:pt x="27512" y="8105"/>
                    <a:pt x="26992" y="6514"/>
                    <a:pt x="26225" y="5035"/>
                  </a:cubicBezTo>
                  <a:cubicBezTo>
                    <a:pt x="24400" y="1661"/>
                    <a:pt x="21446" y="1"/>
                    <a:pt x="17673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6061628" y="1404063"/>
              <a:ext cx="623183" cy="679021"/>
            </a:xfrm>
            <a:custGeom>
              <a:avLst/>
              <a:gdLst/>
              <a:ahLst/>
              <a:cxnLst/>
              <a:rect l="l" t="t" r="r" b="b"/>
              <a:pathLst>
                <a:path w="18158" h="19785" extrusionOk="0">
                  <a:moveTo>
                    <a:pt x="11540" y="1"/>
                  </a:moveTo>
                  <a:cubicBezTo>
                    <a:pt x="10805" y="1"/>
                    <a:pt x="10072" y="196"/>
                    <a:pt x="8949" y="545"/>
                  </a:cubicBezTo>
                  <a:cubicBezTo>
                    <a:pt x="8216" y="805"/>
                    <a:pt x="7245" y="726"/>
                    <a:pt x="6523" y="1053"/>
                  </a:cubicBezTo>
                  <a:cubicBezTo>
                    <a:pt x="5666" y="1426"/>
                    <a:pt x="5259" y="2396"/>
                    <a:pt x="4650" y="3186"/>
                  </a:cubicBezTo>
                  <a:cubicBezTo>
                    <a:pt x="3612" y="4461"/>
                    <a:pt x="1265" y="5589"/>
                    <a:pt x="1141" y="7372"/>
                  </a:cubicBezTo>
                  <a:cubicBezTo>
                    <a:pt x="1039" y="8275"/>
                    <a:pt x="1197" y="8952"/>
                    <a:pt x="949" y="9877"/>
                  </a:cubicBezTo>
                  <a:cubicBezTo>
                    <a:pt x="734" y="10645"/>
                    <a:pt x="227" y="11491"/>
                    <a:pt x="181" y="12292"/>
                  </a:cubicBezTo>
                  <a:cubicBezTo>
                    <a:pt x="1" y="13849"/>
                    <a:pt x="1174" y="15395"/>
                    <a:pt x="1682" y="16862"/>
                  </a:cubicBezTo>
                  <a:cubicBezTo>
                    <a:pt x="2359" y="18690"/>
                    <a:pt x="5417" y="19458"/>
                    <a:pt x="7324" y="19785"/>
                  </a:cubicBezTo>
                  <a:lnTo>
                    <a:pt x="8385" y="18893"/>
                  </a:lnTo>
                  <a:cubicBezTo>
                    <a:pt x="8396" y="18912"/>
                    <a:pt x="8408" y="18921"/>
                    <a:pt x="8421" y="18921"/>
                  </a:cubicBezTo>
                  <a:cubicBezTo>
                    <a:pt x="8561" y="18921"/>
                    <a:pt x="8837" y="17972"/>
                    <a:pt x="9198" y="17663"/>
                  </a:cubicBezTo>
                  <a:cubicBezTo>
                    <a:pt x="9717" y="17223"/>
                    <a:pt x="10766" y="17280"/>
                    <a:pt x="11319" y="16919"/>
                  </a:cubicBezTo>
                  <a:cubicBezTo>
                    <a:pt x="12086" y="16490"/>
                    <a:pt x="12526" y="15666"/>
                    <a:pt x="13181" y="15113"/>
                  </a:cubicBezTo>
                  <a:cubicBezTo>
                    <a:pt x="13926" y="14538"/>
                    <a:pt x="14467" y="14165"/>
                    <a:pt x="15077" y="13375"/>
                  </a:cubicBezTo>
                  <a:cubicBezTo>
                    <a:pt x="15889" y="12473"/>
                    <a:pt x="16284" y="12134"/>
                    <a:pt x="16487" y="10972"/>
                  </a:cubicBezTo>
                  <a:cubicBezTo>
                    <a:pt x="16600" y="10464"/>
                    <a:pt x="16453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43" y="6481"/>
                  </a:cubicBezTo>
                  <a:cubicBezTo>
                    <a:pt x="18135" y="5319"/>
                    <a:pt x="18157" y="5082"/>
                    <a:pt x="17661" y="4010"/>
                  </a:cubicBezTo>
                  <a:cubicBezTo>
                    <a:pt x="17311" y="3220"/>
                    <a:pt x="16961" y="2114"/>
                    <a:pt x="16329" y="1471"/>
                  </a:cubicBezTo>
                  <a:cubicBezTo>
                    <a:pt x="15618" y="839"/>
                    <a:pt x="14907" y="861"/>
                    <a:pt x="14050" y="591"/>
                  </a:cubicBezTo>
                  <a:cubicBezTo>
                    <a:pt x="12971" y="185"/>
                    <a:pt x="12255" y="1"/>
                    <a:pt x="11540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6184390" y="1546663"/>
              <a:ext cx="518987" cy="571565"/>
            </a:xfrm>
            <a:custGeom>
              <a:avLst/>
              <a:gdLst/>
              <a:ahLst/>
              <a:cxnLst/>
              <a:rect l="l" t="t" r="r" b="b"/>
              <a:pathLst>
                <a:path w="15122" h="16654" extrusionOk="0">
                  <a:moveTo>
                    <a:pt x="13838" y="0"/>
                  </a:moveTo>
                  <a:cubicBezTo>
                    <a:pt x="12890" y="0"/>
                    <a:pt x="11829" y="1238"/>
                    <a:pt x="11398" y="1931"/>
                  </a:cubicBezTo>
                  <a:cubicBezTo>
                    <a:pt x="11839" y="741"/>
                    <a:pt x="10891" y="83"/>
                    <a:pt x="9783" y="83"/>
                  </a:cubicBezTo>
                  <a:cubicBezTo>
                    <a:pt x="9672" y="83"/>
                    <a:pt x="9559" y="89"/>
                    <a:pt x="9446" y="103"/>
                  </a:cubicBezTo>
                  <a:cubicBezTo>
                    <a:pt x="8114" y="182"/>
                    <a:pt x="6659" y="1412"/>
                    <a:pt x="5666" y="2213"/>
                  </a:cubicBezTo>
                  <a:cubicBezTo>
                    <a:pt x="4075" y="3556"/>
                    <a:pt x="1" y="9390"/>
                    <a:pt x="3522" y="10766"/>
                  </a:cubicBezTo>
                  <a:cubicBezTo>
                    <a:pt x="2924" y="12256"/>
                    <a:pt x="780" y="15562"/>
                    <a:pt x="3330" y="16533"/>
                  </a:cubicBezTo>
                  <a:cubicBezTo>
                    <a:pt x="3563" y="16616"/>
                    <a:pt x="3804" y="16653"/>
                    <a:pt x="4050" y="16653"/>
                  </a:cubicBezTo>
                  <a:cubicBezTo>
                    <a:pt x="5906" y="16653"/>
                    <a:pt x="8029" y="14498"/>
                    <a:pt x="9175" y="13452"/>
                  </a:cubicBezTo>
                  <a:cubicBezTo>
                    <a:pt x="12572" y="10405"/>
                    <a:pt x="15122" y="6129"/>
                    <a:pt x="15020" y="1457"/>
                  </a:cubicBezTo>
                  <a:cubicBezTo>
                    <a:pt x="15065" y="1389"/>
                    <a:pt x="15077" y="1299"/>
                    <a:pt x="15043" y="1220"/>
                  </a:cubicBezTo>
                  <a:lnTo>
                    <a:pt x="14400" y="171"/>
                  </a:lnTo>
                  <a:cubicBezTo>
                    <a:pt x="14221" y="52"/>
                    <a:pt x="14032" y="0"/>
                    <a:pt x="13838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6712266" y="2008336"/>
              <a:ext cx="96062" cy="148743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7" y="68"/>
                    <a:pt x="158" y="169"/>
                  </a:cubicBezTo>
                  <a:lnTo>
                    <a:pt x="361" y="350"/>
                  </a:lnTo>
                  <a:cubicBezTo>
                    <a:pt x="440" y="418"/>
                    <a:pt x="519" y="497"/>
                    <a:pt x="598" y="587"/>
                  </a:cubicBezTo>
                  <a:cubicBezTo>
                    <a:pt x="677" y="677"/>
                    <a:pt x="756" y="767"/>
                    <a:pt x="847" y="869"/>
                  </a:cubicBezTo>
                  <a:cubicBezTo>
                    <a:pt x="937" y="959"/>
                    <a:pt x="1016" y="1095"/>
                    <a:pt x="1106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22" y="2968"/>
                    <a:pt x="2212" y="3092"/>
                    <a:pt x="2268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18" y="3995"/>
                    <a:pt x="2686" y="4130"/>
                  </a:cubicBezTo>
                  <a:cubicBezTo>
                    <a:pt x="2754" y="4254"/>
                    <a:pt x="2799" y="4333"/>
                    <a:pt x="2799" y="4333"/>
                  </a:cubicBezTo>
                  <a:cubicBezTo>
                    <a:pt x="2799" y="4333"/>
                    <a:pt x="2788" y="4243"/>
                    <a:pt x="2776" y="4096"/>
                  </a:cubicBezTo>
                  <a:cubicBezTo>
                    <a:pt x="2765" y="3893"/>
                    <a:pt x="2742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04" y="2505"/>
                    <a:pt x="2347" y="2347"/>
                    <a:pt x="2268" y="2200"/>
                  </a:cubicBezTo>
                  <a:cubicBezTo>
                    <a:pt x="2201" y="2054"/>
                    <a:pt x="2122" y="1896"/>
                    <a:pt x="2043" y="1749"/>
                  </a:cubicBezTo>
                  <a:lnTo>
                    <a:pt x="1761" y="1320"/>
                  </a:lnTo>
                  <a:cubicBezTo>
                    <a:pt x="1670" y="1185"/>
                    <a:pt x="1558" y="1061"/>
                    <a:pt x="1445" y="937"/>
                  </a:cubicBezTo>
                  <a:cubicBezTo>
                    <a:pt x="1332" y="824"/>
                    <a:pt x="1230" y="711"/>
                    <a:pt x="1106" y="609"/>
                  </a:cubicBezTo>
                  <a:cubicBezTo>
                    <a:pt x="982" y="519"/>
                    <a:pt x="869" y="440"/>
                    <a:pt x="768" y="361"/>
                  </a:cubicBezTo>
                  <a:cubicBezTo>
                    <a:pt x="677" y="293"/>
                    <a:pt x="576" y="226"/>
                    <a:pt x="463" y="192"/>
                  </a:cubicBezTo>
                  <a:lnTo>
                    <a:pt x="215" y="79"/>
                  </a:lnTo>
                  <a:cubicBezTo>
                    <a:pt x="79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6807127" y="2053226"/>
              <a:ext cx="25225" cy="46915"/>
            </a:xfrm>
            <a:custGeom>
              <a:avLst/>
              <a:gdLst/>
              <a:ahLst/>
              <a:cxnLst/>
              <a:rect l="l" t="t" r="r" b="b"/>
              <a:pathLst>
                <a:path w="735" h="1367" extrusionOk="0">
                  <a:moveTo>
                    <a:pt x="24" y="1"/>
                  </a:moveTo>
                  <a:cubicBezTo>
                    <a:pt x="1" y="91"/>
                    <a:pt x="1" y="193"/>
                    <a:pt x="24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15" y="847"/>
                    <a:pt x="261" y="926"/>
                    <a:pt x="317" y="994"/>
                  </a:cubicBezTo>
                  <a:cubicBezTo>
                    <a:pt x="362" y="1062"/>
                    <a:pt x="419" y="1129"/>
                    <a:pt x="464" y="1186"/>
                  </a:cubicBezTo>
                  <a:cubicBezTo>
                    <a:pt x="520" y="1254"/>
                    <a:pt x="588" y="1310"/>
                    <a:pt x="667" y="1366"/>
                  </a:cubicBezTo>
                  <a:cubicBezTo>
                    <a:pt x="701" y="1276"/>
                    <a:pt x="723" y="1186"/>
                    <a:pt x="723" y="1096"/>
                  </a:cubicBezTo>
                  <a:cubicBezTo>
                    <a:pt x="734" y="904"/>
                    <a:pt x="689" y="723"/>
                    <a:pt x="610" y="554"/>
                  </a:cubicBezTo>
                  <a:cubicBezTo>
                    <a:pt x="531" y="385"/>
                    <a:pt x="407" y="249"/>
                    <a:pt x="261" y="136"/>
                  </a:cubicBezTo>
                  <a:cubicBezTo>
                    <a:pt x="182" y="80"/>
                    <a:pt x="103" y="35"/>
                    <a:pt x="24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6786226" y="1941309"/>
              <a:ext cx="53093" cy="96474"/>
            </a:xfrm>
            <a:custGeom>
              <a:avLst/>
              <a:gdLst/>
              <a:ahLst/>
              <a:cxnLst/>
              <a:rect l="l" t="t" r="r" b="b"/>
              <a:pathLst>
                <a:path w="1547" h="2811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83" y="712"/>
                  </a:cubicBezTo>
                  <a:cubicBezTo>
                    <a:pt x="328" y="791"/>
                    <a:pt x="362" y="870"/>
                    <a:pt x="396" y="960"/>
                  </a:cubicBezTo>
                  <a:cubicBezTo>
                    <a:pt x="475" y="1118"/>
                    <a:pt x="576" y="1287"/>
                    <a:pt x="666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21" y="2540"/>
                    <a:pt x="1434" y="2675"/>
                    <a:pt x="1547" y="2811"/>
                  </a:cubicBezTo>
                  <a:cubicBezTo>
                    <a:pt x="1547" y="2630"/>
                    <a:pt x="1524" y="2461"/>
                    <a:pt x="1479" y="2292"/>
                  </a:cubicBezTo>
                  <a:cubicBezTo>
                    <a:pt x="1400" y="1919"/>
                    <a:pt x="1264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31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6826518" y="1904518"/>
              <a:ext cx="41836" cy="79828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36"/>
                    <a:pt x="68" y="272"/>
                    <a:pt x="136" y="407"/>
                  </a:cubicBezTo>
                  <a:cubicBezTo>
                    <a:pt x="158" y="464"/>
                    <a:pt x="181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61" y="926"/>
                    <a:pt x="440" y="1062"/>
                    <a:pt x="508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08" y="2179"/>
                    <a:pt x="1219" y="2032"/>
                    <a:pt x="1208" y="1885"/>
                  </a:cubicBezTo>
                  <a:cubicBezTo>
                    <a:pt x="1196" y="1615"/>
                    <a:pt x="1083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64" y="441"/>
                    <a:pt x="463" y="328"/>
                    <a:pt x="350" y="238"/>
                  </a:cubicBezTo>
                  <a:cubicBezTo>
                    <a:pt x="237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6838118" y="1806157"/>
              <a:ext cx="59682" cy="168134"/>
            </a:xfrm>
            <a:custGeom>
              <a:avLst/>
              <a:gdLst/>
              <a:ahLst/>
              <a:cxnLst/>
              <a:rect l="l" t="t" r="r" b="b"/>
              <a:pathLst>
                <a:path w="1739" h="489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260"/>
                    <a:pt x="136" y="531"/>
                    <a:pt x="226" y="791"/>
                  </a:cubicBezTo>
                  <a:cubicBezTo>
                    <a:pt x="272" y="903"/>
                    <a:pt x="317" y="1028"/>
                    <a:pt x="362" y="1163"/>
                  </a:cubicBezTo>
                  <a:cubicBezTo>
                    <a:pt x="418" y="1298"/>
                    <a:pt x="452" y="1434"/>
                    <a:pt x="497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03" y="2777"/>
                    <a:pt x="1005" y="3081"/>
                    <a:pt x="1107" y="3363"/>
                  </a:cubicBezTo>
                  <a:cubicBezTo>
                    <a:pt x="1219" y="3657"/>
                    <a:pt x="1321" y="3916"/>
                    <a:pt x="1400" y="4142"/>
                  </a:cubicBezTo>
                  <a:cubicBezTo>
                    <a:pt x="1502" y="4402"/>
                    <a:pt x="1614" y="4650"/>
                    <a:pt x="1738" y="4898"/>
                  </a:cubicBezTo>
                  <a:cubicBezTo>
                    <a:pt x="1738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45" y="2946"/>
                    <a:pt x="1355" y="2630"/>
                    <a:pt x="1265" y="2314"/>
                  </a:cubicBezTo>
                  <a:cubicBezTo>
                    <a:pt x="1140" y="1998"/>
                    <a:pt x="1016" y="1682"/>
                    <a:pt x="881" y="1400"/>
                  </a:cubicBezTo>
                  <a:cubicBezTo>
                    <a:pt x="824" y="1265"/>
                    <a:pt x="768" y="1129"/>
                    <a:pt x="689" y="1005"/>
                  </a:cubicBezTo>
                  <a:cubicBezTo>
                    <a:pt x="621" y="881"/>
                    <a:pt x="542" y="768"/>
                    <a:pt x="475" y="666"/>
                  </a:cubicBezTo>
                  <a:cubicBezTo>
                    <a:pt x="328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6886921" y="1804990"/>
              <a:ext cx="41081" cy="180523"/>
            </a:xfrm>
            <a:custGeom>
              <a:avLst/>
              <a:gdLst/>
              <a:ahLst/>
              <a:cxnLst/>
              <a:rect l="l" t="t" r="r" b="b"/>
              <a:pathLst>
                <a:path w="1197" h="526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91"/>
                    <a:pt x="46" y="238"/>
                  </a:cubicBezTo>
                  <a:cubicBezTo>
                    <a:pt x="80" y="385"/>
                    <a:pt x="170" y="576"/>
                    <a:pt x="226" y="825"/>
                  </a:cubicBezTo>
                  <a:cubicBezTo>
                    <a:pt x="249" y="949"/>
                    <a:pt x="283" y="1084"/>
                    <a:pt x="328" y="1208"/>
                  </a:cubicBezTo>
                  <a:cubicBezTo>
                    <a:pt x="373" y="1344"/>
                    <a:pt x="384" y="1513"/>
                    <a:pt x="429" y="1648"/>
                  </a:cubicBezTo>
                  <a:cubicBezTo>
                    <a:pt x="508" y="1953"/>
                    <a:pt x="565" y="2280"/>
                    <a:pt x="632" y="2596"/>
                  </a:cubicBezTo>
                  <a:cubicBezTo>
                    <a:pt x="678" y="2923"/>
                    <a:pt x="734" y="3251"/>
                    <a:pt x="768" y="3567"/>
                  </a:cubicBezTo>
                  <a:cubicBezTo>
                    <a:pt x="779" y="3713"/>
                    <a:pt x="813" y="3860"/>
                    <a:pt x="824" y="4007"/>
                  </a:cubicBezTo>
                  <a:cubicBezTo>
                    <a:pt x="836" y="4153"/>
                    <a:pt x="847" y="4289"/>
                    <a:pt x="858" y="4413"/>
                  </a:cubicBezTo>
                  <a:cubicBezTo>
                    <a:pt x="892" y="4661"/>
                    <a:pt x="892" y="4876"/>
                    <a:pt x="915" y="5022"/>
                  </a:cubicBezTo>
                  <a:cubicBezTo>
                    <a:pt x="937" y="5169"/>
                    <a:pt x="937" y="5259"/>
                    <a:pt x="937" y="5259"/>
                  </a:cubicBezTo>
                  <a:cubicBezTo>
                    <a:pt x="937" y="5259"/>
                    <a:pt x="971" y="5169"/>
                    <a:pt x="1005" y="5034"/>
                  </a:cubicBezTo>
                  <a:cubicBezTo>
                    <a:pt x="1073" y="4830"/>
                    <a:pt x="1118" y="4627"/>
                    <a:pt x="1140" y="4413"/>
                  </a:cubicBezTo>
                  <a:cubicBezTo>
                    <a:pt x="1185" y="4120"/>
                    <a:pt x="1197" y="3826"/>
                    <a:pt x="1185" y="3533"/>
                  </a:cubicBezTo>
                  <a:cubicBezTo>
                    <a:pt x="1197" y="3364"/>
                    <a:pt x="1185" y="3194"/>
                    <a:pt x="1163" y="3036"/>
                  </a:cubicBezTo>
                  <a:lnTo>
                    <a:pt x="1106" y="2517"/>
                  </a:lnTo>
                  <a:cubicBezTo>
                    <a:pt x="1061" y="2348"/>
                    <a:pt x="1027" y="2179"/>
                    <a:pt x="982" y="2009"/>
                  </a:cubicBezTo>
                  <a:cubicBezTo>
                    <a:pt x="948" y="1851"/>
                    <a:pt x="903" y="1682"/>
                    <a:pt x="847" y="1535"/>
                  </a:cubicBezTo>
                  <a:cubicBezTo>
                    <a:pt x="745" y="1242"/>
                    <a:pt x="621" y="971"/>
                    <a:pt x="474" y="712"/>
                  </a:cubicBezTo>
                  <a:cubicBezTo>
                    <a:pt x="384" y="531"/>
                    <a:pt x="271" y="351"/>
                    <a:pt x="136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6887710" y="1706629"/>
              <a:ext cx="36414" cy="114286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34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69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2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8" y="1140"/>
                    <a:pt x="598" y="949"/>
                  </a:cubicBezTo>
                  <a:cubicBezTo>
                    <a:pt x="530" y="779"/>
                    <a:pt x="440" y="610"/>
                    <a:pt x="327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6891554" y="1632291"/>
              <a:ext cx="63561" cy="208769"/>
            </a:xfrm>
            <a:custGeom>
              <a:avLst/>
              <a:gdLst/>
              <a:ahLst/>
              <a:cxnLst/>
              <a:rect l="l" t="t" r="r" b="b"/>
              <a:pathLst>
                <a:path w="1852" h="6083" extrusionOk="0">
                  <a:moveTo>
                    <a:pt x="1" y="0"/>
                  </a:moveTo>
                  <a:lnTo>
                    <a:pt x="103" y="260"/>
                  </a:lnTo>
                  <a:cubicBezTo>
                    <a:pt x="159" y="429"/>
                    <a:pt x="294" y="643"/>
                    <a:pt x="385" y="925"/>
                  </a:cubicBezTo>
                  <a:cubicBezTo>
                    <a:pt x="441" y="1072"/>
                    <a:pt x="497" y="1219"/>
                    <a:pt x="565" y="1365"/>
                  </a:cubicBezTo>
                  <a:cubicBezTo>
                    <a:pt x="622" y="1523"/>
                    <a:pt x="667" y="1704"/>
                    <a:pt x="734" y="1873"/>
                  </a:cubicBezTo>
                  <a:cubicBezTo>
                    <a:pt x="859" y="2223"/>
                    <a:pt x="949" y="2607"/>
                    <a:pt x="1073" y="2979"/>
                  </a:cubicBezTo>
                  <a:cubicBezTo>
                    <a:pt x="1163" y="3363"/>
                    <a:pt x="1265" y="3746"/>
                    <a:pt x="1355" y="4108"/>
                  </a:cubicBezTo>
                  <a:cubicBezTo>
                    <a:pt x="1445" y="4469"/>
                    <a:pt x="1502" y="4830"/>
                    <a:pt x="1569" y="5112"/>
                  </a:cubicBezTo>
                  <a:cubicBezTo>
                    <a:pt x="1637" y="5394"/>
                    <a:pt x="1682" y="5642"/>
                    <a:pt x="1727" y="5811"/>
                  </a:cubicBezTo>
                  <a:cubicBezTo>
                    <a:pt x="1761" y="5981"/>
                    <a:pt x="1784" y="6082"/>
                    <a:pt x="1784" y="6082"/>
                  </a:cubicBezTo>
                  <a:cubicBezTo>
                    <a:pt x="1784" y="6082"/>
                    <a:pt x="1795" y="5981"/>
                    <a:pt x="1818" y="5800"/>
                  </a:cubicBezTo>
                  <a:cubicBezTo>
                    <a:pt x="1840" y="5552"/>
                    <a:pt x="1852" y="5315"/>
                    <a:pt x="1840" y="5067"/>
                  </a:cubicBezTo>
                  <a:cubicBezTo>
                    <a:pt x="1840" y="4717"/>
                    <a:pt x="1818" y="4367"/>
                    <a:pt x="1773" y="4029"/>
                  </a:cubicBezTo>
                  <a:cubicBezTo>
                    <a:pt x="1750" y="3825"/>
                    <a:pt x="1716" y="3634"/>
                    <a:pt x="1671" y="3442"/>
                  </a:cubicBezTo>
                  <a:cubicBezTo>
                    <a:pt x="1626" y="3250"/>
                    <a:pt x="1581" y="3047"/>
                    <a:pt x="1547" y="2844"/>
                  </a:cubicBezTo>
                  <a:lnTo>
                    <a:pt x="1355" y="2268"/>
                  </a:lnTo>
                  <a:cubicBezTo>
                    <a:pt x="1287" y="2076"/>
                    <a:pt x="1220" y="1896"/>
                    <a:pt x="1141" y="1715"/>
                  </a:cubicBezTo>
                  <a:cubicBezTo>
                    <a:pt x="994" y="1388"/>
                    <a:pt x="836" y="1072"/>
                    <a:pt x="633" y="779"/>
                  </a:cubicBezTo>
                  <a:cubicBezTo>
                    <a:pt x="509" y="576"/>
                    <a:pt x="351" y="384"/>
                    <a:pt x="181" y="2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6848585" y="1500606"/>
              <a:ext cx="83295" cy="140609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226"/>
                    <a:pt x="226" y="452"/>
                    <a:pt x="361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66" y="2314"/>
                    <a:pt x="1524" y="2551"/>
                    <a:pt x="1659" y="2799"/>
                  </a:cubicBezTo>
                  <a:cubicBezTo>
                    <a:pt x="1727" y="2912"/>
                    <a:pt x="1806" y="3025"/>
                    <a:pt x="1874" y="3137"/>
                  </a:cubicBezTo>
                  <a:cubicBezTo>
                    <a:pt x="1930" y="3250"/>
                    <a:pt x="1986" y="3352"/>
                    <a:pt x="2043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81" y="3702"/>
                    <a:pt x="2348" y="3521"/>
                    <a:pt x="2302" y="3341"/>
                  </a:cubicBezTo>
                  <a:cubicBezTo>
                    <a:pt x="2235" y="3092"/>
                    <a:pt x="2156" y="2844"/>
                    <a:pt x="2043" y="2596"/>
                  </a:cubicBezTo>
                  <a:cubicBezTo>
                    <a:pt x="1986" y="2460"/>
                    <a:pt x="1919" y="2325"/>
                    <a:pt x="1851" y="2201"/>
                  </a:cubicBezTo>
                  <a:cubicBezTo>
                    <a:pt x="1772" y="2065"/>
                    <a:pt x="1716" y="1930"/>
                    <a:pt x="1625" y="1806"/>
                  </a:cubicBezTo>
                  <a:cubicBezTo>
                    <a:pt x="1535" y="1682"/>
                    <a:pt x="1445" y="1558"/>
                    <a:pt x="1366" y="1422"/>
                  </a:cubicBezTo>
                  <a:cubicBezTo>
                    <a:pt x="1287" y="1298"/>
                    <a:pt x="1185" y="1185"/>
                    <a:pt x="1095" y="1072"/>
                  </a:cubicBezTo>
                  <a:cubicBezTo>
                    <a:pt x="937" y="869"/>
                    <a:pt x="756" y="678"/>
                    <a:pt x="576" y="497"/>
                  </a:cubicBezTo>
                  <a:cubicBezTo>
                    <a:pt x="395" y="316"/>
                    <a:pt x="204" y="147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6885376" y="1485882"/>
              <a:ext cx="27147" cy="40326"/>
            </a:xfrm>
            <a:custGeom>
              <a:avLst/>
              <a:gdLst/>
              <a:ahLst/>
              <a:cxnLst/>
              <a:rect l="l" t="t" r="r" b="b"/>
              <a:pathLst>
                <a:path w="791" h="1175" extrusionOk="0">
                  <a:moveTo>
                    <a:pt x="23" y="1"/>
                  </a:moveTo>
                  <a:cubicBezTo>
                    <a:pt x="0" y="91"/>
                    <a:pt x="0" y="170"/>
                    <a:pt x="23" y="260"/>
                  </a:cubicBezTo>
                  <a:cubicBezTo>
                    <a:pt x="46" y="418"/>
                    <a:pt x="102" y="576"/>
                    <a:pt x="192" y="723"/>
                  </a:cubicBezTo>
                  <a:cubicBezTo>
                    <a:pt x="283" y="858"/>
                    <a:pt x="395" y="971"/>
                    <a:pt x="542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90" y="1084"/>
                    <a:pt x="790" y="994"/>
                    <a:pt x="768" y="915"/>
                  </a:cubicBezTo>
                  <a:cubicBezTo>
                    <a:pt x="723" y="576"/>
                    <a:pt x="531" y="283"/>
                    <a:pt x="249" y="114"/>
                  </a:cubicBezTo>
                  <a:cubicBezTo>
                    <a:pt x="181" y="57"/>
                    <a:pt x="102" y="23"/>
                    <a:pt x="23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6690199" y="2062939"/>
              <a:ext cx="61982" cy="77460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399" y="2009"/>
                  </a:cubicBezTo>
                  <a:cubicBezTo>
                    <a:pt x="1524" y="2110"/>
                    <a:pt x="1670" y="2189"/>
                    <a:pt x="1806" y="2257"/>
                  </a:cubicBezTo>
                  <a:cubicBezTo>
                    <a:pt x="1760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6" y="756"/>
                    <a:pt x="621" y="508"/>
                    <a:pt x="373" y="282"/>
                  </a:cubicBezTo>
                  <a:cubicBezTo>
                    <a:pt x="260" y="181"/>
                    <a:pt x="136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6659208" y="2116753"/>
              <a:ext cx="57726" cy="56971"/>
            </a:xfrm>
            <a:custGeom>
              <a:avLst/>
              <a:gdLst/>
              <a:ahLst/>
              <a:cxnLst/>
              <a:rect l="l" t="t" r="r" b="b"/>
              <a:pathLst>
                <a:path w="1682" h="1660" extrusionOk="0">
                  <a:moveTo>
                    <a:pt x="0" y="1"/>
                  </a:moveTo>
                  <a:cubicBezTo>
                    <a:pt x="46" y="125"/>
                    <a:pt x="102" y="238"/>
                    <a:pt x="170" y="350"/>
                  </a:cubicBezTo>
                  <a:cubicBezTo>
                    <a:pt x="452" y="824"/>
                    <a:pt x="847" y="1219"/>
                    <a:pt x="1321" y="1490"/>
                  </a:cubicBezTo>
                  <a:cubicBezTo>
                    <a:pt x="1434" y="1558"/>
                    <a:pt x="1558" y="1614"/>
                    <a:pt x="1682" y="1659"/>
                  </a:cubicBezTo>
                  <a:cubicBezTo>
                    <a:pt x="1637" y="1535"/>
                    <a:pt x="1591" y="1422"/>
                    <a:pt x="1513" y="1310"/>
                  </a:cubicBezTo>
                  <a:cubicBezTo>
                    <a:pt x="1377" y="1073"/>
                    <a:pt x="1208" y="858"/>
                    <a:pt x="1016" y="666"/>
                  </a:cubicBezTo>
                  <a:cubicBezTo>
                    <a:pt x="824" y="463"/>
                    <a:pt x="598" y="305"/>
                    <a:pt x="362" y="159"/>
                  </a:cubicBezTo>
                  <a:cubicBezTo>
                    <a:pt x="249" y="91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6618161" y="2205813"/>
              <a:ext cx="69361" cy="38541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cubicBezTo>
                    <a:pt x="57" y="114"/>
                    <a:pt x="124" y="227"/>
                    <a:pt x="203" y="328"/>
                  </a:cubicBezTo>
                  <a:cubicBezTo>
                    <a:pt x="373" y="543"/>
                    <a:pt x="587" y="723"/>
                    <a:pt x="835" y="870"/>
                  </a:cubicBezTo>
                  <a:cubicBezTo>
                    <a:pt x="959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4" y="1115"/>
                    <a:pt x="2020" y="1107"/>
                  </a:cubicBezTo>
                  <a:cubicBezTo>
                    <a:pt x="1930" y="1005"/>
                    <a:pt x="1828" y="926"/>
                    <a:pt x="1715" y="859"/>
                  </a:cubicBezTo>
                  <a:cubicBezTo>
                    <a:pt x="1670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85" y="509"/>
                    <a:pt x="1072" y="452"/>
                  </a:cubicBezTo>
                  <a:cubicBezTo>
                    <a:pt x="948" y="373"/>
                    <a:pt x="835" y="317"/>
                    <a:pt x="711" y="260"/>
                  </a:cubicBezTo>
                  <a:cubicBezTo>
                    <a:pt x="598" y="215"/>
                    <a:pt x="474" y="148"/>
                    <a:pt x="373" y="114"/>
                  </a:cubicBezTo>
                  <a:cubicBezTo>
                    <a:pt x="249" y="57"/>
                    <a:pt x="124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6609649" y="2237971"/>
              <a:ext cx="72038" cy="28897"/>
            </a:xfrm>
            <a:custGeom>
              <a:avLst/>
              <a:gdLst/>
              <a:ahLst/>
              <a:cxnLst/>
              <a:rect l="l" t="t" r="r" b="b"/>
              <a:pathLst>
                <a:path w="2099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18" y="452"/>
                    <a:pt x="530" y="520"/>
                  </a:cubicBezTo>
                  <a:cubicBezTo>
                    <a:pt x="655" y="587"/>
                    <a:pt x="779" y="666"/>
                    <a:pt x="914" y="723"/>
                  </a:cubicBezTo>
                  <a:cubicBezTo>
                    <a:pt x="1129" y="797"/>
                    <a:pt x="1352" y="841"/>
                    <a:pt x="1582" y="841"/>
                  </a:cubicBezTo>
                  <a:cubicBezTo>
                    <a:pt x="1630" y="841"/>
                    <a:pt x="1678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32" y="362"/>
                    <a:pt x="1219" y="316"/>
                    <a:pt x="1095" y="283"/>
                  </a:cubicBezTo>
                  <a:cubicBezTo>
                    <a:pt x="970" y="226"/>
                    <a:pt x="846" y="181"/>
                    <a:pt x="722" y="147"/>
                  </a:cubicBezTo>
                  <a:cubicBezTo>
                    <a:pt x="598" y="113"/>
                    <a:pt x="474" y="80"/>
                    <a:pt x="372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6542245" y="2227915"/>
              <a:ext cx="47670" cy="20077"/>
            </a:xfrm>
            <a:custGeom>
              <a:avLst/>
              <a:gdLst/>
              <a:ahLst/>
              <a:cxnLst/>
              <a:rect l="l" t="t" r="r" b="b"/>
              <a:pathLst>
                <a:path w="1389" h="585" extrusionOk="0">
                  <a:moveTo>
                    <a:pt x="260" y="0"/>
                  </a:moveTo>
                  <a:cubicBezTo>
                    <a:pt x="170" y="11"/>
                    <a:pt x="91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89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37" y="124"/>
                    <a:pt x="768" y="79"/>
                  </a:cubicBezTo>
                  <a:cubicBezTo>
                    <a:pt x="610" y="23"/>
                    <a:pt x="441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"/>
            <p:cNvSpPr/>
            <p:nvPr/>
          </p:nvSpPr>
          <p:spPr>
            <a:xfrm>
              <a:off x="6485308" y="2243393"/>
              <a:ext cx="106529" cy="47053"/>
            </a:xfrm>
            <a:custGeom>
              <a:avLst/>
              <a:gdLst/>
              <a:ahLst/>
              <a:cxnLst/>
              <a:rect l="l" t="t" r="r" b="b"/>
              <a:pathLst>
                <a:path w="3104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26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74" y="982"/>
                    <a:pt x="1377" y="1072"/>
                  </a:cubicBezTo>
                  <a:cubicBezTo>
                    <a:pt x="1569" y="1163"/>
                    <a:pt x="1772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48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07" y="1095"/>
                  </a:cubicBezTo>
                  <a:cubicBezTo>
                    <a:pt x="2461" y="1039"/>
                    <a:pt x="2303" y="960"/>
                    <a:pt x="2122" y="881"/>
                  </a:cubicBezTo>
                  <a:cubicBezTo>
                    <a:pt x="1953" y="813"/>
                    <a:pt x="1761" y="711"/>
                    <a:pt x="1581" y="632"/>
                  </a:cubicBezTo>
                  <a:cubicBezTo>
                    <a:pt x="1208" y="463"/>
                    <a:pt x="825" y="294"/>
                    <a:pt x="520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"/>
            <p:cNvSpPr/>
            <p:nvPr/>
          </p:nvSpPr>
          <p:spPr>
            <a:xfrm>
              <a:off x="6332721" y="2255783"/>
              <a:ext cx="79828" cy="48837"/>
            </a:xfrm>
            <a:custGeom>
              <a:avLst/>
              <a:gdLst/>
              <a:ahLst/>
              <a:cxnLst/>
              <a:rect l="l" t="t" r="r" b="b"/>
              <a:pathLst>
                <a:path w="2326" h="1423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5"/>
                    <a:pt x="170" y="249"/>
                    <a:pt x="272" y="362"/>
                  </a:cubicBezTo>
                  <a:cubicBezTo>
                    <a:pt x="486" y="587"/>
                    <a:pt x="723" y="802"/>
                    <a:pt x="983" y="982"/>
                  </a:cubicBezTo>
                  <a:cubicBezTo>
                    <a:pt x="1276" y="1129"/>
                    <a:pt x="1569" y="1253"/>
                    <a:pt x="1885" y="1343"/>
                  </a:cubicBezTo>
                  <a:cubicBezTo>
                    <a:pt x="2032" y="1389"/>
                    <a:pt x="2179" y="1411"/>
                    <a:pt x="2325" y="1422"/>
                  </a:cubicBezTo>
                  <a:cubicBezTo>
                    <a:pt x="2235" y="1310"/>
                    <a:pt x="2134" y="1197"/>
                    <a:pt x="2021" y="1106"/>
                  </a:cubicBezTo>
                  <a:cubicBezTo>
                    <a:pt x="1784" y="903"/>
                    <a:pt x="1535" y="723"/>
                    <a:pt x="1265" y="587"/>
                  </a:cubicBezTo>
                  <a:cubicBezTo>
                    <a:pt x="994" y="407"/>
                    <a:pt x="723" y="249"/>
                    <a:pt x="430" y="136"/>
                  </a:cubicBezTo>
                  <a:cubicBezTo>
                    <a:pt x="294" y="68"/>
                    <a:pt x="148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6282786" y="2262372"/>
              <a:ext cx="103440" cy="56971"/>
            </a:xfrm>
            <a:custGeom>
              <a:avLst/>
              <a:gdLst/>
              <a:ahLst/>
              <a:cxnLst/>
              <a:rect l="l" t="t" r="r" b="b"/>
              <a:pathLst>
                <a:path w="3014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147"/>
                    <a:pt x="248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46" y="1197"/>
                    <a:pt x="1738" y="1298"/>
                    <a:pt x="1930" y="1377"/>
                  </a:cubicBezTo>
                  <a:cubicBezTo>
                    <a:pt x="2099" y="1467"/>
                    <a:pt x="2280" y="1524"/>
                    <a:pt x="2471" y="1569"/>
                  </a:cubicBezTo>
                  <a:cubicBezTo>
                    <a:pt x="2652" y="1614"/>
                    <a:pt x="2833" y="1637"/>
                    <a:pt x="3013" y="1659"/>
                  </a:cubicBezTo>
                  <a:cubicBezTo>
                    <a:pt x="2878" y="1535"/>
                    <a:pt x="2742" y="1411"/>
                    <a:pt x="2584" y="1309"/>
                  </a:cubicBezTo>
                  <a:cubicBezTo>
                    <a:pt x="2449" y="1219"/>
                    <a:pt x="2291" y="1129"/>
                    <a:pt x="2133" y="1005"/>
                  </a:cubicBezTo>
                  <a:cubicBezTo>
                    <a:pt x="1964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50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6435750" y="2284680"/>
              <a:ext cx="54637" cy="24196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4" y="0"/>
                  </a:moveTo>
                  <a:cubicBezTo>
                    <a:pt x="143" y="0"/>
                    <a:pt x="75" y="11"/>
                    <a:pt x="0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31" y="501"/>
                    <a:pt x="711" y="580"/>
                  </a:cubicBezTo>
                  <a:cubicBezTo>
                    <a:pt x="903" y="648"/>
                    <a:pt x="1095" y="693"/>
                    <a:pt x="1298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67" y="513"/>
                    <a:pt x="1388" y="445"/>
                  </a:cubicBezTo>
                  <a:cubicBezTo>
                    <a:pt x="1242" y="310"/>
                    <a:pt x="1061" y="208"/>
                    <a:pt x="881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6219637" y="2272428"/>
              <a:ext cx="86418" cy="52716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389" y="1197"/>
                    <a:pt x="1705" y="1344"/>
                    <a:pt x="2043" y="1445"/>
                  </a:cubicBezTo>
                  <a:cubicBezTo>
                    <a:pt x="2190" y="1490"/>
                    <a:pt x="2359" y="1524"/>
                    <a:pt x="2517" y="1535"/>
                  </a:cubicBezTo>
                  <a:cubicBezTo>
                    <a:pt x="2404" y="1411"/>
                    <a:pt x="2292" y="1298"/>
                    <a:pt x="2167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79" y="249"/>
                    <a:pt x="464" y="125"/>
                  </a:cubicBezTo>
                  <a:cubicBezTo>
                    <a:pt x="306" y="69"/>
                    <a:pt x="148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6126321" y="2248438"/>
              <a:ext cx="194045" cy="113874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08" y="1230"/>
                    <a:pt x="1366" y="1343"/>
                    <a:pt x="1524" y="1456"/>
                  </a:cubicBezTo>
                  <a:cubicBezTo>
                    <a:pt x="1840" y="1682"/>
                    <a:pt x="2189" y="1919"/>
                    <a:pt x="2539" y="2155"/>
                  </a:cubicBezTo>
                  <a:cubicBezTo>
                    <a:pt x="2912" y="2336"/>
                    <a:pt x="3284" y="2528"/>
                    <a:pt x="3645" y="2686"/>
                  </a:cubicBezTo>
                  <a:cubicBezTo>
                    <a:pt x="3814" y="2776"/>
                    <a:pt x="3984" y="2844"/>
                    <a:pt x="4164" y="2912"/>
                  </a:cubicBezTo>
                  <a:cubicBezTo>
                    <a:pt x="4333" y="2968"/>
                    <a:pt x="4503" y="3013"/>
                    <a:pt x="4649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51" y="2810"/>
                  </a:cubicBezTo>
                  <a:cubicBezTo>
                    <a:pt x="4616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498" y="2110"/>
                    <a:pt x="3137" y="1930"/>
                    <a:pt x="2788" y="1738"/>
                  </a:cubicBezTo>
                  <a:cubicBezTo>
                    <a:pt x="2438" y="1524"/>
                    <a:pt x="2099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51" y="734"/>
                    <a:pt x="1016" y="643"/>
                    <a:pt x="881" y="553"/>
                  </a:cubicBezTo>
                  <a:cubicBezTo>
                    <a:pt x="373" y="20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7004638" y="3111278"/>
              <a:ext cx="792792" cy="596859"/>
            </a:xfrm>
            <a:custGeom>
              <a:avLst/>
              <a:gdLst/>
              <a:ahLst/>
              <a:cxnLst/>
              <a:rect l="l" t="t" r="r" b="b"/>
              <a:pathLst>
                <a:path w="23100" h="17391" extrusionOk="0">
                  <a:moveTo>
                    <a:pt x="1626" y="0"/>
                  </a:moveTo>
                  <a:lnTo>
                    <a:pt x="1626" y="0"/>
                  </a:lnTo>
                  <a:cubicBezTo>
                    <a:pt x="1547" y="79"/>
                    <a:pt x="1468" y="158"/>
                    <a:pt x="1389" y="237"/>
                  </a:cubicBezTo>
                  <a:cubicBezTo>
                    <a:pt x="80" y="1648"/>
                    <a:pt x="1" y="5981"/>
                    <a:pt x="576" y="8463"/>
                  </a:cubicBezTo>
                  <a:cubicBezTo>
                    <a:pt x="1468" y="12481"/>
                    <a:pt x="5756" y="16520"/>
                    <a:pt x="10100" y="17242"/>
                  </a:cubicBezTo>
                  <a:cubicBezTo>
                    <a:pt x="10691" y="17341"/>
                    <a:pt x="11295" y="17391"/>
                    <a:pt x="11905" y="17391"/>
                  </a:cubicBezTo>
                  <a:cubicBezTo>
                    <a:pt x="16162" y="17391"/>
                    <a:pt x="20701" y="14994"/>
                    <a:pt x="23100" y="10404"/>
                  </a:cubicBezTo>
                  <a:lnTo>
                    <a:pt x="23100" y="10404"/>
                  </a:lnTo>
                  <a:cubicBezTo>
                    <a:pt x="22919" y="10619"/>
                    <a:pt x="22705" y="10799"/>
                    <a:pt x="22468" y="10935"/>
                  </a:cubicBezTo>
                  <a:cubicBezTo>
                    <a:pt x="20986" y="11789"/>
                    <a:pt x="19358" y="12079"/>
                    <a:pt x="17692" y="12079"/>
                  </a:cubicBezTo>
                  <a:cubicBezTo>
                    <a:pt x="15969" y="12079"/>
                    <a:pt x="14207" y="11769"/>
                    <a:pt x="12526" y="11454"/>
                  </a:cubicBezTo>
                  <a:cubicBezTo>
                    <a:pt x="10303" y="11093"/>
                    <a:pt x="7810" y="9727"/>
                    <a:pt x="5925" y="8509"/>
                  </a:cubicBezTo>
                  <a:cubicBezTo>
                    <a:pt x="4740" y="7775"/>
                    <a:pt x="3307" y="6861"/>
                    <a:pt x="2348" y="5812"/>
                  </a:cubicBezTo>
                  <a:cubicBezTo>
                    <a:pt x="1050" y="4469"/>
                    <a:pt x="249" y="1749"/>
                    <a:pt x="1626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7013184" y="3020124"/>
              <a:ext cx="814448" cy="505671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6" y="0"/>
                    <a:pt x="3414" y="610"/>
                    <a:pt x="1377" y="2656"/>
                  </a:cubicBezTo>
                  <a:cubicBezTo>
                    <a:pt x="0" y="4405"/>
                    <a:pt x="801" y="7125"/>
                    <a:pt x="2110" y="8468"/>
                  </a:cubicBezTo>
                  <a:cubicBezTo>
                    <a:pt x="3069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77" y="14110"/>
                  </a:cubicBezTo>
                  <a:cubicBezTo>
                    <a:pt x="13960" y="14424"/>
                    <a:pt x="15717" y="14733"/>
                    <a:pt x="17434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1" y="13275"/>
                    <a:pt x="22862" y="13060"/>
                  </a:cubicBezTo>
                  <a:cubicBezTo>
                    <a:pt x="23009" y="12756"/>
                    <a:pt x="23167" y="12451"/>
                    <a:pt x="23302" y="12135"/>
                  </a:cubicBezTo>
                  <a:cubicBezTo>
                    <a:pt x="23731" y="11142"/>
                    <a:pt x="22952" y="8095"/>
                    <a:pt x="22061" y="6651"/>
                  </a:cubicBezTo>
                  <a:cubicBezTo>
                    <a:pt x="20255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7027118" y="3015937"/>
              <a:ext cx="790458" cy="513084"/>
            </a:xfrm>
            <a:custGeom>
              <a:avLst/>
              <a:gdLst/>
              <a:ahLst/>
              <a:cxnLst/>
              <a:rect l="l" t="t" r="r" b="b"/>
              <a:pathLst>
                <a:path w="23032" h="14950" extrusionOk="0">
                  <a:moveTo>
                    <a:pt x="8280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58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21" y="567"/>
                    <a:pt x="3758" y="736"/>
                    <a:pt x="3295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390"/>
                    <a:pt x="2190" y="1526"/>
                    <a:pt x="1986" y="1672"/>
                  </a:cubicBezTo>
                  <a:cubicBezTo>
                    <a:pt x="1569" y="1955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18" y="3162"/>
                    <a:pt x="158" y="3771"/>
                    <a:pt x="79" y="4414"/>
                  </a:cubicBezTo>
                  <a:cubicBezTo>
                    <a:pt x="0" y="5046"/>
                    <a:pt x="46" y="5690"/>
                    <a:pt x="215" y="6310"/>
                  </a:cubicBezTo>
                  <a:cubicBezTo>
                    <a:pt x="373" y="6920"/>
                    <a:pt x="621" y="7495"/>
                    <a:pt x="971" y="8037"/>
                  </a:cubicBezTo>
                  <a:cubicBezTo>
                    <a:pt x="1140" y="8308"/>
                    <a:pt x="1343" y="8556"/>
                    <a:pt x="1569" y="8781"/>
                  </a:cubicBezTo>
                  <a:lnTo>
                    <a:pt x="2223" y="9413"/>
                  </a:lnTo>
                  <a:cubicBezTo>
                    <a:pt x="2438" y="9616"/>
                    <a:pt x="2709" y="9797"/>
                    <a:pt x="2946" y="9989"/>
                  </a:cubicBezTo>
                  <a:cubicBezTo>
                    <a:pt x="3194" y="10192"/>
                    <a:pt x="3453" y="10361"/>
                    <a:pt x="3702" y="10531"/>
                  </a:cubicBezTo>
                  <a:cubicBezTo>
                    <a:pt x="4209" y="10880"/>
                    <a:pt x="4729" y="11196"/>
                    <a:pt x="5236" y="11524"/>
                  </a:cubicBezTo>
                  <a:cubicBezTo>
                    <a:pt x="6263" y="12178"/>
                    <a:pt x="7335" y="12765"/>
                    <a:pt x="8441" y="13295"/>
                  </a:cubicBezTo>
                  <a:lnTo>
                    <a:pt x="9287" y="13656"/>
                  </a:lnTo>
                  <a:lnTo>
                    <a:pt x="10156" y="13961"/>
                  </a:lnTo>
                  <a:cubicBezTo>
                    <a:pt x="10450" y="14051"/>
                    <a:pt x="10743" y="14141"/>
                    <a:pt x="11048" y="14220"/>
                  </a:cubicBezTo>
                  <a:lnTo>
                    <a:pt x="11950" y="14401"/>
                  </a:lnTo>
                  <a:cubicBezTo>
                    <a:pt x="13135" y="14615"/>
                    <a:pt x="14343" y="14807"/>
                    <a:pt x="15561" y="14897"/>
                  </a:cubicBezTo>
                  <a:cubicBezTo>
                    <a:pt x="15998" y="14930"/>
                    <a:pt x="16437" y="14949"/>
                    <a:pt x="16875" y="14949"/>
                  </a:cubicBezTo>
                  <a:cubicBezTo>
                    <a:pt x="17658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55" y="14187"/>
                  </a:cubicBezTo>
                  <a:cubicBezTo>
                    <a:pt x="21497" y="13927"/>
                    <a:pt x="22072" y="13679"/>
                    <a:pt x="22479" y="13194"/>
                  </a:cubicBezTo>
                  <a:lnTo>
                    <a:pt x="22851" y="12438"/>
                  </a:lnTo>
                  <a:cubicBezTo>
                    <a:pt x="22907" y="12302"/>
                    <a:pt x="22953" y="12167"/>
                    <a:pt x="22986" y="12031"/>
                  </a:cubicBezTo>
                  <a:cubicBezTo>
                    <a:pt x="23009" y="11896"/>
                    <a:pt x="23031" y="11749"/>
                    <a:pt x="23031" y="11614"/>
                  </a:cubicBezTo>
                  <a:cubicBezTo>
                    <a:pt x="23031" y="11038"/>
                    <a:pt x="22975" y="10474"/>
                    <a:pt x="22840" y="9932"/>
                  </a:cubicBezTo>
                  <a:cubicBezTo>
                    <a:pt x="22716" y="9380"/>
                    <a:pt x="22569" y="8838"/>
                    <a:pt x="22366" y="8308"/>
                  </a:cubicBezTo>
                  <a:cubicBezTo>
                    <a:pt x="22185" y="7766"/>
                    <a:pt x="21937" y="7259"/>
                    <a:pt x="21656" y="6774"/>
                  </a:cubicBezTo>
                  <a:lnTo>
                    <a:pt x="21656" y="6774"/>
                  </a:lnTo>
                  <a:cubicBezTo>
                    <a:pt x="21937" y="7259"/>
                    <a:pt x="22174" y="7766"/>
                    <a:pt x="22354" y="8308"/>
                  </a:cubicBezTo>
                  <a:cubicBezTo>
                    <a:pt x="22546" y="8838"/>
                    <a:pt x="22693" y="9380"/>
                    <a:pt x="22806" y="9932"/>
                  </a:cubicBezTo>
                  <a:cubicBezTo>
                    <a:pt x="22930" y="10474"/>
                    <a:pt x="22998" y="11038"/>
                    <a:pt x="22986" y="11602"/>
                  </a:cubicBezTo>
                  <a:cubicBezTo>
                    <a:pt x="22975" y="11738"/>
                    <a:pt x="22964" y="11885"/>
                    <a:pt x="22930" y="12020"/>
                  </a:cubicBezTo>
                  <a:cubicBezTo>
                    <a:pt x="22907" y="12155"/>
                    <a:pt x="22862" y="12280"/>
                    <a:pt x="22795" y="12404"/>
                  </a:cubicBezTo>
                  <a:lnTo>
                    <a:pt x="22422" y="13171"/>
                  </a:lnTo>
                  <a:cubicBezTo>
                    <a:pt x="22038" y="13622"/>
                    <a:pt x="21463" y="13882"/>
                    <a:pt x="20910" y="14108"/>
                  </a:cubicBezTo>
                  <a:cubicBezTo>
                    <a:pt x="20346" y="14333"/>
                    <a:pt x="19770" y="14503"/>
                    <a:pt x="19172" y="14604"/>
                  </a:cubicBezTo>
                  <a:cubicBezTo>
                    <a:pt x="18488" y="14715"/>
                    <a:pt x="17792" y="14769"/>
                    <a:pt x="17095" y="14769"/>
                  </a:cubicBezTo>
                  <a:cubicBezTo>
                    <a:pt x="16587" y="14769"/>
                    <a:pt x="16078" y="14740"/>
                    <a:pt x="15573" y="14683"/>
                  </a:cubicBezTo>
                  <a:cubicBezTo>
                    <a:pt x="14377" y="14559"/>
                    <a:pt x="13180" y="14345"/>
                    <a:pt x="11996" y="14108"/>
                  </a:cubicBezTo>
                  <a:lnTo>
                    <a:pt x="11115" y="13904"/>
                  </a:lnTo>
                  <a:cubicBezTo>
                    <a:pt x="10822" y="13825"/>
                    <a:pt x="10540" y="13724"/>
                    <a:pt x="10258" y="13634"/>
                  </a:cubicBezTo>
                  <a:lnTo>
                    <a:pt x="9423" y="13306"/>
                  </a:lnTo>
                  <a:lnTo>
                    <a:pt x="8610" y="12934"/>
                  </a:lnTo>
                  <a:cubicBezTo>
                    <a:pt x="8069" y="12663"/>
                    <a:pt x="7538" y="12392"/>
                    <a:pt x="7008" y="12088"/>
                  </a:cubicBezTo>
                  <a:cubicBezTo>
                    <a:pt x="6489" y="11794"/>
                    <a:pt x="5970" y="11478"/>
                    <a:pt x="5462" y="11151"/>
                  </a:cubicBezTo>
                  <a:cubicBezTo>
                    <a:pt x="4954" y="10824"/>
                    <a:pt x="4435" y="10508"/>
                    <a:pt x="3950" y="10158"/>
                  </a:cubicBezTo>
                  <a:cubicBezTo>
                    <a:pt x="3702" y="9989"/>
                    <a:pt x="3453" y="9820"/>
                    <a:pt x="3228" y="9628"/>
                  </a:cubicBezTo>
                  <a:cubicBezTo>
                    <a:pt x="3002" y="9436"/>
                    <a:pt x="2754" y="9278"/>
                    <a:pt x="2539" y="9064"/>
                  </a:cubicBezTo>
                  <a:lnTo>
                    <a:pt x="1885" y="8432"/>
                  </a:lnTo>
                  <a:cubicBezTo>
                    <a:pt x="1682" y="8229"/>
                    <a:pt x="1513" y="8003"/>
                    <a:pt x="1355" y="7766"/>
                  </a:cubicBezTo>
                  <a:cubicBezTo>
                    <a:pt x="1027" y="7281"/>
                    <a:pt x="790" y="6750"/>
                    <a:pt x="644" y="6186"/>
                  </a:cubicBezTo>
                  <a:cubicBezTo>
                    <a:pt x="486" y="5622"/>
                    <a:pt x="441" y="5046"/>
                    <a:pt x="508" y="4471"/>
                  </a:cubicBezTo>
                  <a:cubicBezTo>
                    <a:pt x="576" y="3895"/>
                    <a:pt x="790" y="3365"/>
                    <a:pt x="1140" y="2902"/>
                  </a:cubicBezTo>
                  <a:lnTo>
                    <a:pt x="1140" y="2902"/>
                  </a:lnTo>
                  <a:lnTo>
                    <a:pt x="1129" y="2925"/>
                  </a:lnTo>
                  <a:cubicBezTo>
                    <a:pt x="1467" y="2586"/>
                    <a:pt x="1828" y="2282"/>
                    <a:pt x="2223" y="2000"/>
                  </a:cubicBezTo>
                  <a:cubicBezTo>
                    <a:pt x="2607" y="1718"/>
                    <a:pt x="3025" y="1481"/>
                    <a:pt x="3453" y="1277"/>
                  </a:cubicBezTo>
                  <a:cubicBezTo>
                    <a:pt x="3893" y="1063"/>
                    <a:pt x="4345" y="894"/>
                    <a:pt x="4807" y="758"/>
                  </a:cubicBezTo>
                  <a:cubicBezTo>
                    <a:pt x="5270" y="623"/>
                    <a:pt x="5733" y="510"/>
                    <a:pt x="6218" y="431"/>
                  </a:cubicBezTo>
                  <a:cubicBezTo>
                    <a:pt x="6692" y="352"/>
                    <a:pt x="7177" y="307"/>
                    <a:pt x="7662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85" y="318"/>
                  </a:cubicBezTo>
                  <a:cubicBezTo>
                    <a:pt x="11070" y="397"/>
                    <a:pt x="11555" y="420"/>
                    <a:pt x="12029" y="533"/>
                  </a:cubicBezTo>
                  <a:cubicBezTo>
                    <a:pt x="12503" y="657"/>
                    <a:pt x="12989" y="736"/>
                    <a:pt x="13451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42" y="3579"/>
                  </a:cubicBezTo>
                  <a:cubicBezTo>
                    <a:pt x="19059" y="3850"/>
                    <a:pt x="19398" y="4211"/>
                    <a:pt x="19759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1" y="6378"/>
                    <a:pt x="21655" y="6773"/>
                  </a:cubicBezTo>
                  <a:cubicBezTo>
                    <a:pt x="21361" y="6378"/>
                    <a:pt x="21102" y="5960"/>
                    <a:pt x="20786" y="5577"/>
                  </a:cubicBezTo>
                  <a:lnTo>
                    <a:pt x="20301" y="5035"/>
                  </a:lnTo>
                  <a:cubicBezTo>
                    <a:pt x="20143" y="4843"/>
                    <a:pt x="19973" y="4663"/>
                    <a:pt x="19782" y="4505"/>
                  </a:cubicBezTo>
                  <a:cubicBezTo>
                    <a:pt x="19409" y="4178"/>
                    <a:pt x="19071" y="3816"/>
                    <a:pt x="18676" y="3534"/>
                  </a:cubicBezTo>
                  <a:cubicBezTo>
                    <a:pt x="18292" y="3230"/>
                    <a:pt x="17886" y="2936"/>
                    <a:pt x="17468" y="2677"/>
                  </a:cubicBezTo>
                  <a:lnTo>
                    <a:pt x="16848" y="2282"/>
                  </a:lnTo>
                  <a:cubicBezTo>
                    <a:pt x="16645" y="2146"/>
                    <a:pt x="16419" y="2045"/>
                    <a:pt x="16205" y="1932"/>
                  </a:cubicBezTo>
                  <a:lnTo>
                    <a:pt x="15550" y="1582"/>
                  </a:lnTo>
                  <a:lnTo>
                    <a:pt x="14873" y="1289"/>
                  </a:lnTo>
                  <a:cubicBezTo>
                    <a:pt x="14422" y="1086"/>
                    <a:pt x="13970" y="916"/>
                    <a:pt x="13496" y="770"/>
                  </a:cubicBezTo>
                  <a:cubicBezTo>
                    <a:pt x="13034" y="600"/>
                    <a:pt x="12548" y="488"/>
                    <a:pt x="12075" y="375"/>
                  </a:cubicBezTo>
                  <a:cubicBezTo>
                    <a:pt x="11601" y="262"/>
                    <a:pt x="11093" y="206"/>
                    <a:pt x="10608" y="127"/>
                  </a:cubicBezTo>
                  <a:cubicBezTo>
                    <a:pt x="10122" y="70"/>
                    <a:pt x="9626" y="25"/>
                    <a:pt x="9129" y="14"/>
                  </a:cubicBezTo>
                  <a:cubicBezTo>
                    <a:pt x="8849" y="7"/>
                    <a:pt x="8565" y="1"/>
                    <a:pt x="8280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7037586" y="3042809"/>
              <a:ext cx="764512" cy="460712"/>
            </a:xfrm>
            <a:custGeom>
              <a:avLst/>
              <a:gdLst/>
              <a:ahLst/>
              <a:cxnLst/>
              <a:rect l="l" t="t" r="r" b="b"/>
              <a:pathLst>
                <a:path w="22276" h="13424" extrusionOk="0">
                  <a:moveTo>
                    <a:pt x="8292" y="0"/>
                  </a:moveTo>
                  <a:cubicBezTo>
                    <a:pt x="7842" y="0"/>
                    <a:pt x="7391" y="15"/>
                    <a:pt x="6940" y="43"/>
                  </a:cubicBezTo>
                  <a:cubicBezTo>
                    <a:pt x="4480" y="235"/>
                    <a:pt x="2584" y="1025"/>
                    <a:pt x="1151" y="2435"/>
                  </a:cubicBezTo>
                  <a:cubicBezTo>
                    <a:pt x="0" y="3936"/>
                    <a:pt x="835" y="6295"/>
                    <a:pt x="1873" y="7367"/>
                  </a:cubicBezTo>
                  <a:cubicBezTo>
                    <a:pt x="2799" y="8382"/>
                    <a:pt x="4243" y="9285"/>
                    <a:pt x="5315" y="9951"/>
                  </a:cubicBezTo>
                  <a:cubicBezTo>
                    <a:pt x="7820" y="11564"/>
                    <a:pt x="9964" y="12523"/>
                    <a:pt x="11691" y="12806"/>
                  </a:cubicBezTo>
                  <a:cubicBezTo>
                    <a:pt x="13432" y="13139"/>
                    <a:pt x="15141" y="13423"/>
                    <a:pt x="16770" y="13423"/>
                  </a:cubicBezTo>
                  <a:cubicBezTo>
                    <a:pt x="17073" y="13423"/>
                    <a:pt x="17374" y="13414"/>
                    <a:pt x="17671" y="13392"/>
                  </a:cubicBezTo>
                  <a:lnTo>
                    <a:pt x="17660" y="13392"/>
                  </a:lnTo>
                  <a:cubicBezTo>
                    <a:pt x="19014" y="13279"/>
                    <a:pt x="20154" y="12952"/>
                    <a:pt x="21169" y="12365"/>
                  </a:cubicBezTo>
                  <a:cubicBezTo>
                    <a:pt x="21327" y="12275"/>
                    <a:pt x="21474" y="12162"/>
                    <a:pt x="21598" y="12027"/>
                  </a:cubicBezTo>
                  <a:cubicBezTo>
                    <a:pt x="21745" y="11745"/>
                    <a:pt x="21869" y="11485"/>
                    <a:pt x="21982" y="11226"/>
                  </a:cubicBezTo>
                  <a:cubicBezTo>
                    <a:pt x="22275" y="10549"/>
                    <a:pt x="21677" y="7761"/>
                    <a:pt x="20786" y="6340"/>
                  </a:cubicBezTo>
                  <a:cubicBezTo>
                    <a:pt x="19195" y="3778"/>
                    <a:pt x="15900" y="1454"/>
                    <a:pt x="12605" y="562"/>
                  </a:cubicBezTo>
                  <a:cubicBezTo>
                    <a:pt x="11815" y="337"/>
                    <a:pt x="11002" y="179"/>
                    <a:pt x="10178" y="88"/>
                  </a:cubicBezTo>
                  <a:cubicBezTo>
                    <a:pt x="9553" y="29"/>
                    <a:pt x="8923" y="0"/>
                    <a:pt x="8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7108456" y="3067314"/>
              <a:ext cx="636327" cy="406383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1" y="0"/>
                  </a:moveTo>
                  <a:cubicBezTo>
                    <a:pt x="7187" y="0"/>
                    <a:pt x="6671" y="50"/>
                    <a:pt x="6161" y="153"/>
                  </a:cubicBezTo>
                  <a:cubicBezTo>
                    <a:pt x="5281" y="345"/>
                    <a:pt x="4615" y="1044"/>
                    <a:pt x="3690" y="1202"/>
                  </a:cubicBezTo>
                  <a:cubicBezTo>
                    <a:pt x="2505" y="1417"/>
                    <a:pt x="1490" y="1168"/>
                    <a:pt x="688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90" y="4294"/>
                    <a:pt x="587" y="5208"/>
                  </a:cubicBezTo>
                  <a:cubicBezTo>
                    <a:pt x="1275" y="6495"/>
                    <a:pt x="2460" y="7465"/>
                    <a:pt x="3746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01" y="11674"/>
                  </a:cubicBezTo>
                  <a:cubicBezTo>
                    <a:pt x="12855" y="11783"/>
                    <a:pt x="13383" y="11840"/>
                    <a:pt x="13929" y="11840"/>
                  </a:cubicBezTo>
                  <a:cubicBezTo>
                    <a:pt x="14971" y="11840"/>
                    <a:pt x="16077" y="11629"/>
                    <a:pt x="16847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44" y="6303"/>
                    <a:pt x="16351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55" y="2635"/>
                    <a:pt x="14331" y="2184"/>
                  </a:cubicBezTo>
                  <a:cubicBezTo>
                    <a:pt x="13383" y="1665"/>
                    <a:pt x="12266" y="1225"/>
                    <a:pt x="11262" y="774"/>
                  </a:cubicBezTo>
                  <a:cubicBezTo>
                    <a:pt x="10148" y="280"/>
                    <a:pt x="8929" y="0"/>
                    <a:pt x="7701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7178606" y="3246807"/>
              <a:ext cx="57623" cy="47705"/>
            </a:xfrm>
            <a:custGeom>
              <a:avLst/>
              <a:gdLst/>
              <a:ahLst/>
              <a:cxnLst/>
              <a:rect l="l" t="t" r="r" b="b"/>
              <a:pathLst>
                <a:path w="1679" h="1390" extrusionOk="0">
                  <a:moveTo>
                    <a:pt x="555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2" y="1333"/>
                    <a:pt x="919" y="1389"/>
                    <a:pt x="1095" y="1389"/>
                  </a:cubicBezTo>
                  <a:cubicBezTo>
                    <a:pt x="1404" y="1389"/>
                    <a:pt x="1679" y="1216"/>
                    <a:pt x="1578" y="813"/>
                  </a:cubicBezTo>
                  <a:cubicBezTo>
                    <a:pt x="1533" y="588"/>
                    <a:pt x="1183" y="204"/>
                    <a:pt x="856" y="68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7162579" y="3171715"/>
              <a:ext cx="64419" cy="44650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499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4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7141953" y="3211149"/>
              <a:ext cx="71866" cy="36379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52" y="1"/>
                  </a:moveTo>
                  <a:cubicBezTo>
                    <a:pt x="411" y="1"/>
                    <a:pt x="0" y="104"/>
                    <a:pt x="107" y="532"/>
                  </a:cubicBezTo>
                  <a:cubicBezTo>
                    <a:pt x="198" y="918"/>
                    <a:pt x="695" y="1059"/>
                    <a:pt x="1120" y="1059"/>
                  </a:cubicBezTo>
                  <a:cubicBezTo>
                    <a:pt x="1279" y="1059"/>
                    <a:pt x="1427" y="1040"/>
                    <a:pt x="1540" y="1006"/>
                  </a:cubicBezTo>
                  <a:cubicBezTo>
                    <a:pt x="1845" y="916"/>
                    <a:pt x="2093" y="656"/>
                    <a:pt x="1856" y="363"/>
                  </a:cubicBezTo>
                  <a:cubicBezTo>
                    <a:pt x="1845" y="340"/>
                    <a:pt x="1823" y="329"/>
                    <a:pt x="1811" y="318"/>
                  </a:cubicBezTo>
                  <a:cubicBezTo>
                    <a:pt x="1574" y="69"/>
                    <a:pt x="1123" y="13"/>
                    <a:pt x="807" y="2"/>
                  </a:cubicBezTo>
                  <a:cubicBezTo>
                    <a:pt x="789" y="1"/>
                    <a:pt x="770" y="1"/>
                    <a:pt x="75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7148336" y="3127339"/>
              <a:ext cx="72415" cy="35247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78" y="1"/>
                  </a:moveTo>
                  <a:cubicBezTo>
                    <a:pt x="1245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34" y="706"/>
                  </a:cubicBezTo>
                  <a:cubicBezTo>
                    <a:pt x="68" y="946"/>
                    <a:pt x="370" y="1026"/>
                    <a:pt x="698" y="1026"/>
                  </a:cubicBezTo>
                  <a:cubicBezTo>
                    <a:pt x="1032" y="1026"/>
                    <a:pt x="1393" y="943"/>
                    <a:pt x="1524" y="864"/>
                  </a:cubicBezTo>
                  <a:cubicBezTo>
                    <a:pt x="2109" y="513"/>
                    <a:pt x="1841" y="1"/>
                    <a:pt x="127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7220751" y="3123839"/>
              <a:ext cx="45371" cy="57280"/>
            </a:xfrm>
            <a:custGeom>
              <a:avLst/>
              <a:gdLst/>
              <a:ahLst/>
              <a:cxnLst/>
              <a:rect l="l" t="t" r="r" b="b"/>
              <a:pathLst>
                <a:path w="1322" h="1669" extrusionOk="0">
                  <a:moveTo>
                    <a:pt x="594" y="1"/>
                  </a:moveTo>
                  <a:cubicBezTo>
                    <a:pt x="503" y="1"/>
                    <a:pt x="406" y="40"/>
                    <a:pt x="305" y="131"/>
                  </a:cubicBezTo>
                  <a:cubicBezTo>
                    <a:pt x="294" y="142"/>
                    <a:pt x="283" y="153"/>
                    <a:pt x="271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8" y="1668"/>
                  </a:cubicBezTo>
                  <a:cubicBezTo>
                    <a:pt x="809" y="1668"/>
                    <a:pt x="981" y="1544"/>
                    <a:pt x="1106" y="1304"/>
                  </a:cubicBezTo>
                  <a:cubicBezTo>
                    <a:pt x="1321" y="912"/>
                    <a:pt x="1033" y="1"/>
                    <a:pt x="59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7214162" y="3210325"/>
              <a:ext cx="64281" cy="44204"/>
            </a:xfrm>
            <a:custGeom>
              <a:avLst/>
              <a:gdLst/>
              <a:ahLst/>
              <a:cxnLst/>
              <a:rect l="l" t="t" r="r" b="b"/>
              <a:pathLst>
                <a:path w="1873" h="1288" extrusionOk="0">
                  <a:moveTo>
                    <a:pt x="597" y="1"/>
                  </a:moveTo>
                  <a:cubicBezTo>
                    <a:pt x="574" y="1"/>
                    <a:pt x="552" y="1"/>
                    <a:pt x="531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41" y="985"/>
                  </a:cubicBezTo>
                  <a:cubicBezTo>
                    <a:pt x="610" y="1136"/>
                    <a:pt x="1016" y="1287"/>
                    <a:pt x="1350" y="1287"/>
                  </a:cubicBezTo>
                  <a:cubicBezTo>
                    <a:pt x="1638" y="1287"/>
                    <a:pt x="1872" y="1174"/>
                    <a:pt x="1851" y="849"/>
                  </a:cubicBezTo>
                  <a:cubicBezTo>
                    <a:pt x="1819" y="333"/>
                    <a:pt x="1068" y="1"/>
                    <a:pt x="5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7566972" y="3270248"/>
              <a:ext cx="73239" cy="3583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4" y="0"/>
                  </a:moveTo>
                  <a:cubicBezTo>
                    <a:pt x="912" y="0"/>
                    <a:pt x="828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3" y="1043"/>
                  </a:cubicBezTo>
                  <a:cubicBezTo>
                    <a:pt x="1745" y="1043"/>
                    <a:pt x="2067" y="935"/>
                    <a:pt x="2099" y="638"/>
                  </a:cubicBezTo>
                  <a:cubicBezTo>
                    <a:pt x="2133" y="412"/>
                    <a:pt x="1896" y="232"/>
                    <a:pt x="1705" y="141"/>
                  </a:cubicBezTo>
                  <a:cubicBezTo>
                    <a:pt x="1477" y="49"/>
                    <a:pt x="1237" y="0"/>
                    <a:pt x="99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7424475" y="3226696"/>
              <a:ext cx="85628" cy="35624"/>
            </a:xfrm>
            <a:custGeom>
              <a:avLst/>
              <a:gdLst/>
              <a:ahLst/>
              <a:cxnLst/>
              <a:rect l="l" t="t" r="r" b="b"/>
              <a:pathLst>
                <a:path w="2495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6" y="1019"/>
                    <a:pt x="1343" y="1037"/>
                    <a:pt x="1501" y="1037"/>
                  </a:cubicBezTo>
                  <a:cubicBezTo>
                    <a:pt x="1954" y="1037"/>
                    <a:pt x="2495" y="889"/>
                    <a:pt x="2302" y="361"/>
                  </a:cubicBezTo>
                  <a:cubicBezTo>
                    <a:pt x="2234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7253287" y="3326395"/>
              <a:ext cx="88305" cy="42214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587" y="0"/>
                  </a:moveTo>
                  <a:cubicBezTo>
                    <a:pt x="497" y="0"/>
                    <a:pt x="420" y="16"/>
                    <a:pt x="361" y="51"/>
                  </a:cubicBezTo>
                  <a:cubicBezTo>
                    <a:pt x="0" y="266"/>
                    <a:pt x="237" y="627"/>
                    <a:pt x="486" y="819"/>
                  </a:cubicBezTo>
                  <a:cubicBezTo>
                    <a:pt x="655" y="943"/>
                    <a:pt x="847" y="1044"/>
                    <a:pt x="1050" y="1101"/>
                  </a:cubicBezTo>
                  <a:cubicBezTo>
                    <a:pt x="1261" y="1178"/>
                    <a:pt x="1490" y="1229"/>
                    <a:pt x="1684" y="1229"/>
                  </a:cubicBezTo>
                  <a:cubicBezTo>
                    <a:pt x="1801" y="1229"/>
                    <a:pt x="1906" y="1211"/>
                    <a:pt x="1986" y="1169"/>
                  </a:cubicBezTo>
                  <a:cubicBezTo>
                    <a:pt x="2572" y="851"/>
                    <a:pt x="1245" y="0"/>
                    <a:pt x="587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7260631" y="3271174"/>
              <a:ext cx="73685" cy="42454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6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7337336" y="3332195"/>
              <a:ext cx="88683" cy="45852"/>
            </a:xfrm>
            <a:custGeom>
              <a:avLst/>
              <a:gdLst/>
              <a:ahLst/>
              <a:cxnLst/>
              <a:rect l="l" t="t" r="r" b="b"/>
              <a:pathLst>
                <a:path w="2584" h="1336" extrusionOk="0">
                  <a:moveTo>
                    <a:pt x="430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39" y="1056"/>
                    <a:pt x="745" y="1214"/>
                  </a:cubicBezTo>
                  <a:cubicBezTo>
                    <a:pt x="934" y="1295"/>
                    <a:pt x="1140" y="1336"/>
                    <a:pt x="1348" y="1336"/>
                  </a:cubicBezTo>
                  <a:cubicBezTo>
                    <a:pt x="1486" y="1336"/>
                    <a:pt x="1625" y="1318"/>
                    <a:pt x="1760" y="1282"/>
                  </a:cubicBezTo>
                  <a:cubicBezTo>
                    <a:pt x="2584" y="1004"/>
                    <a:pt x="1163" y="1"/>
                    <a:pt x="4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7224252" y="3267708"/>
              <a:ext cx="60369" cy="58378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21" y="1"/>
                  </a:moveTo>
                  <a:cubicBezTo>
                    <a:pt x="482" y="1"/>
                    <a:pt x="444" y="8"/>
                    <a:pt x="406" y="24"/>
                  </a:cubicBezTo>
                  <a:cubicBezTo>
                    <a:pt x="90" y="159"/>
                    <a:pt x="0" y="814"/>
                    <a:pt x="102" y="1186"/>
                  </a:cubicBezTo>
                  <a:cubicBezTo>
                    <a:pt x="167" y="1493"/>
                    <a:pt x="431" y="1700"/>
                    <a:pt x="731" y="1700"/>
                  </a:cubicBezTo>
                  <a:cubicBezTo>
                    <a:pt x="795" y="1700"/>
                    <a:pt x="860" y="1691"/>
                    <a:pt x="925" y="1671"/>
                  </a:cubicBezTo>
                  <a:cubicBezTo>
                    <a:pt x="1758" y="1471"/>
                    <a:pt x="1075" y="1"/>
                    <a:pt x="52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7239524" y="3177481"/>
              <a:ext cx="76740" cy="45646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35" y="0"/>
                  </a:moveTo>
                  <a:cubicBezTo>
                    <a:pt x="781" y="0"/>
                    <a:pt x="638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29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3" y="0"/>
                    <a:pt x="93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7612274" y="3305460"/>
              <a:ext cx="80995" cy="39262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1" y="0"/>
                  </a:moveTo>
                  <a:cubicBezTo>
                    <a:pt x="772" y="0"/>
                    <a:pt x="457" y="104"/>
                    <a:pt x="294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3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7604964" y="3239051"/>
              <a:ext cx="57932" cy="48082"/>
            </a:xfrm>
            <a:custGeom>
              <a:avLst/>
              <a:gdLst/>
              <a:ahLst/>
              <a:cxnLst/>
              <a:rect l="l" t="t" r="r" b="b"/>
              <a:pathLst>
                <a:path w="1688" h="1401" extrusionOk="0">
                  <a:moveTo>
                    <a:pt x="584" y="0"/>
                  </a:moveTo>
                  <a:cubicBezTo>
                    <a:pt x="275" y="0"/>
                    <a:pt x="0" y="174"/>
                    <a:pt x="101" y="577"/>
                  </a:cubicBezTo>
                  <a:cubicBezTo>
                    <a:pt x="146" y="814"/>
                    <a:pt x="496" y="1197"/>
                    <a:pt x="823" y="1333"/>
                  </a:cubicBezTo>
                  <a:cubicBezTo>
                    <a:pt x="942" y="1379"/>
                    <a:pt x="1042" y="1400"/>
                    <a:pt x="1126" y="1400"/>
                  </a:cubicBezTo>
                  <a:cubicBezTo>
                    <a:pt x="1688" y="1400"/>
                    <a:pt x="1505" y="463"/>
                    <a:pt x="1083" y="159"/>
                  </a:cubicBezTo>
                  <a:cubicBezTo>
                    <a:pt x="948" y="57"/>
                    <a:pt x="760" y="0"/>
                    <a:pt x="584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7616941" y="3351140"/>
              <a:ext cx="64384" cy="44479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8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0" y="1295"/>
                  </a:cubicBezTo>
                  <a:cubicBezTo>
                    <a:pt x="791" y="1295"/>
                    <a:pt x="899" y="1278"/>
                    <a:pt x="1005" y="1249"/>
                  </a:cubicBezTo>
                  <a:cubicBezTo>
                    <a:pt x="1377" y="1136"/>
                    <a:pt x="1738" y="876"/>
                    <a:pt x="1794" y="617"/>
                  </a:cubicBezTo>
                  <a:cubicBezTo>
                    <a:pt x="1875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7539104" y="3304293"/>
              <a:ext cx="71454" cy="36688"/>
            </a:xfrm>
            <a:custGeom>
              <a:avLst/>
              <a:gdLst/>
              <a:ahLst/>
              <a:cxnLst/>
              <a:rect l="l" t="t" r="r" b="b"/>
              <a:pathLst>
                <a:path w="2082" h="1069" extrusionOk="0">
                  <a:moveTo>
                    <a:pt x="950" y="1"/>
                  </a:moveTo>
                  <a:cubicBezTo>
                    <a:pt x="796" y="1"/>
                    <a:pt x="652" y="19"/>
                    <a:pt x="542" y="52"/>
                  </a:cubicBezTo>
                  <a:cubicBezTo>
                    <a:pt x="237" y="154"/>
                    <a:pt x="0" y="402"/>
                    <a:pt x="226" y="707"/>
                  </a:cubicBezTo>
                  <a:cubicBezTo>
                    <a:pt x="248" y="718"/>
                    <a:pt x="260" y="741"/>
                    <a:pt x="271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3" y="1068"/>
                    <a:pt x="1312" y="1069"/>
                    <a:pt x="1331" y="1069"/>
                  </a:cubicBezTo>
                  <a:cubicBezTo>
                    <a:pt x="1672" y="1069"/>
                    <a:pt x="2082" y="965"/>
                    <a:pt x="1975" y="526"/>
                  </a:cubicBezTo>
                  <a:cubicBezTo>
                    <a:pt x="1884" y="144"/>
                    <a:pt x="1377" y="1"/>
                    <a:pt x="95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"/>
            <p:cNvSpPr/>
            <p:nvPr/>
          </p:nvSpPr>
          <p:spPr>
            <a:xfrm>
              <a:off x="7471184" y="3191689"/>
              <a:ext cx="72964" cy="35178"/>
            </a:xfrm>
            <a:custGeom>
              <a:avLst/>
              <a:gdLst/>
              <a:ahLst/>
              <a:cxnLst/>
              <a:rect l="l" t="t" r="r" b="b"/>
              <a:pathLst>
                <a:path w="2126" h="1025" extrusionOk="0">
                  <a:moveTo>
                    <a:pt x="1417" y="0"/>
                  </a:moveTo>
                  <a:cubicBezTo>
                    <a:pt x="1083" y="0"/>
                    <a:pt x="722" y="83"/>
                    <a:pt x="591" y="162"/>
                  </a:cubicBezTo>
                  <a:cubicBezTo>
                    <a:pt x="1" y="517"/>
                    <a:pt x="278" y="1024"/>
                    <a:pt x="851" y="1024"/>
                  </a:cubicBezTo>
                  <a:cubicBezTo>
                    <a:pt x="880" y="1024"/>
                    <a:pt x="910" y="1023"/>
                    <a:pt x="941" y="1020"/>
                  </a:cubicBezTo>
                  <a:cubicBezTo>
                    <a:pt x="1099" y="997"/>
                    <a:pt x="1246" y="964"/>
                    <a:pt x="1404" y="930"/>
                  </a:cubicBezTo>
                  <a:cubicBezTo>
                    <a:pt x="1753" y="828"/>
                    <a:pt x="2126" y="636"/>
                    <a:pt x="2081" y="320"/>
                  </a:cubicBezTo>
                  <a:cubicBezTo>
                    <a:pt x="2047" y="80"/>
                    <a:pt x="1745" y="0"/>
                    <a:pt x="141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"/>
            <p:cNvSpPr/>
            <p:nvPr/>
          </p:nvSpPr>
          <p:spPr>
            <a:xfrm>
              <a:off x="7685410" y="3321831"/>
              <a:ext cx="45405" cy="57280"/>
            </a:xfrm>
            <a:custGeom>
              <a:avLst/>
              <a:gdLst/>
              <a:ahLst/>
              <a:cxnLst/>
              <a:rect l="l" t="t" r="r" b="b"/>
              <a:pathLst>
                <a:path w="1323" h="1669" extrusionOk="0">
                  <a:moveTo>
                    <a:pt x="683" y="1"/>
                  </a:moveTo>
                  <a:cubicBezTo>
                    <a:pt x="512" y="1"/>
                    <a:pt x="337" y="125"/>
                    <a:pt x="206" y="365"/>
                  </a:cubicBezTo>
                  <a:cubicBezTo>
                    <a:pt x="0" y="758"/>
                    <a:pt x="282" y="1669"/>
                    <a:pt x="725" y="1669"/>
                  </a:cubicBezTo>
                  <a:cubicBezTo>
                    <a:pt x="817" y="1669"/>
                    <a:pt x="915" y="1630"/>
                    <a:pt x="1018" y="1539"/>
                  </a:cubicBezTo>
                  <a:cubicBezTo>
                    <a:pt x="1029" y="1527"/>
                    <a:pt x="1029" y="1516"/>
                    <a:pt x="1041" y="1505"/>
                  </a:cubicBezTo>
                  <a:cubicBezTo>
                    <a:pt x="1323" y="1223"/>
                    <a:pt x="1300" y="692"/>
                    <a:pt x="1131" y="365"/>
                  </a:cubicBezTo>
                  <a:cubicBezTo>
                    <a:pt x="1014" y="120"/>
                    <a:pt x="850" y="1"/>
                    <a:pt x="68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7513570" y="3226799"/>
              <a:ext cx="64659" cy="44513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81" y="1204"/>
                    <a:pt x="1748" y="1103"/>
                  </a:cubicBezTo>
                  <a:cubicBezTo>
                    <a:pt x="1884" y="855"/>
                    <a:pt x="1613" y="471"/>
                    <a:pt x="1432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7314102" y="3083856"/>
              <a:ext cx="72827" cy="35796"/>
            </a:xfrm>
            <a:custGeom>
              <a:avLst/>
              <a:gdLst/>
              <a:ahLst/>
              <a:cxnLst/>
              <a:rect l="l" t="t" r="r" b="b"/>
              <a:pathLst>
                <a:path w="2122" h="1043" extrusionOk="0">
                  <a:moveTo>
                    <a:pt x="754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0" y="1042"/>
                    <a:pt x="1294" y="1036"/>
                    <a:pt x="1377" y="1025"/>
                  </a:cubicBezTo>
                  <a:cubicBezTo>
                    <a:pt x="1760" y="935"/>
                    <a:pt x="2121" y="641"/>
                    <a:pt x="1738" y="280"/>
                  </a:cubicBezTo>
                  <a:cubicBezTo>
                    <a:pt x="1580" y="128"/>
                    <a:pt x="1147" y="0"/>
                    <a:pt x="754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7398941" y="3131217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009" y="1"/>
                  </a:moveTo>
                  <a:cubicBezTo>
                    <a:pt x="552" y="1"/>
                    <a:pt x="0" y="142"/>
                    <a:pt x="202" y="672"/>
                  </a:cubicBezTo>
                  <a:cubicBezTo>
                    <a:pt x="259" y="841"/>
                    <a:pt x="439" y="943"/>
                    <a:pt x="665" y="999"/>
                  </a:cubicBezTo>
                  <a:cubicBezTo>
                    <a:pt x="797" y="1030"/>
                    <a:pt x="944" y="1044"/>
                    <a:pt x="1093" y="1044"/>
                  </a:cubicBezTo>
                  <a:cubicBezTo>
                    <a:pt x="1491" y="1044"/>
                    <a:pt x="1900" y="944"/>
                    <a:pt x="2064" y="796"/>
                  </a:cubicBezTo>
                  <a:cubicBezTo>
                    <a:pt x="2504" y="412"/>
                    <a:pt x="1681" y="108"/>
                    <a:pt x="1410" y="40"/>
                  </a:cubicBezTo>
                  <a:cubicBezTo>
                    <a:pt x="1309" y="17"/>
                    <a:pt x="1165" y="1"/>
                    <a:pt x="100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7542604" y="3139386"/>
              <a:ext cx="88305" cy="42214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897" y="1"/>
                  </a:moveTo>
                  <a:cubicBezTo>
                    <a:pt x="778" y="1"/>
                    <a:pt x="671" y="19"/>
                    <a:pt x="586" y="61"/>
                  </a:cubicBezTo>
                  <a:cubicBezTo>
                    <a:pt x="1" y="379"/>
                    <a:pt x="1328" y="1230"/>
                    <a:pt x="1994" y="1230"/>
                  </a:cubicBezTo>
                  <a:cubicBezTo>
                    <a:pt x="2084" y="1230"/>
                    <a:pt x="2163" y="1214"/>
                    <a:pt x="2223" y="1179"/>
                  </a:cubicBezTo>
                  <a:cubicBezTo>
                    <a:pt x="2573" y="964"/>
                    <a:pt x="2336" y="603"/>
                    <a:pt x="2099" y="411"/>
                  </a:cubicBezTo>
                  <a:cubicBezTo>
                    <a:pt x="1918" y="287"/>
                    <a:pt x="1726" y="186"/>
                    <a:pt x="1534" y="129"/>
                  </a:cubicBezTo>
                  <a:cubicBezTo>
                    <a:pt x="1323" y="52"/>
                    <a:pt x="1094" y="1"/>
                    <a:pt x="8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7550258" y="3194366"/>
              <a:ext cx="73308" cy="42488"/>
            </a:xfrm>
            <a:custGeom>
              <a:avLst/>
              <a:gdLst/>
              <a:ahLst/>
              <a:cxnLst/>
              <a:rect l="l" t="t" r="r" b="b"/>
              <a:pathLst>
                <a:path w="2136" h="1238" extrusionOk="0">
                  <a:moveTo>
                    <a:pt x="717" y="1"/>
                  </a:moveTo>
                  <a:cubicBezTo>
                    <a:pt x="349" y="1"/>
                    <a:pt x="1" y="130"/>
                    <a:pt x="251" y="581"/>
                  </a:cubicBezTo>
                  <a:cubicBezTo>
                    <a:pt x="429" y="913"/>
                    <a:pt x="967" y="1238"/>
                    <a:pt x="1424" y="1238"/>
                  </a:cubicBezTo>
                  <a:cubicBezTo>
                    <a:pt x="1573" y="1238"/>
                    <a:pt x="1714" y="1203"/>
                    <a:pt x="1830" y="1123"/>
                  </a:cubicBezTo>
                  <a:cubicBezTo>
                    <a:pt x="1898" y="1077"/>
                    <a:pt x="1943" y="1010"/>
                    <a:pt x="1977" y="942"/>
                  </a:cubicBezTo>
                  <a:cubicBezTo>
                    <a:pt x="2135" y="570"/>
                    <a:pt x="1413" y="130"/>
                    <a:pt x="1131" y="51"/>
                  </a:cubicBezTo>
                  <a:cubicBezTo>
                    <a:pt x="1015" y="21"/>
                    <a:pt x="864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7458143" y="3129948"/>
              <a:ext cx="88717" cy="45817"/>
            </a:xfrm>
            <a:custGeom>
              <a:avLst/>
              <a:gdLst/>
              <a:ahLst/>
              <a:cxnLst/>
              <a:rect l="l" t="t" r="r" b="b"/>
              <a:pathLst>
                <a:path w="2585" h="1335" extrusionOk="0">
                  <a:moveTo>
                    <a:pt x="1238" y="0"/>
                  </a:moveTo>
                  <a:cubicBezTo>
                    <a:pt x="1099" y="0"/>
                    <a:pt x="960" y="18"/>
                    <a:pt x="824" y="54"/>
                  </a:cubicBezTo>
                  <a:cubicBezTo>
                    <a:pt x="1" y="332"/>
                    <a:pt x="1422" y="1335"/>
                    <a:pt x="2155" y="1335"/>
                  </a:cubicBezTo>
                  <a:cubicBezTo>
                    <a:pt x="2377" y="1335"/>
                    <a:pt x="2535" y="1244"/>
                    <a:pt x="2551" y="1014"/>
                  </a:cubicBezTo>
                  <a:cubicBezTo>
                    <a:pt x="2585" y="585"/>
                    <a:pt x="2258" y="280"/>
                    <a:pt x="1851" y="122"/>
                  </a:cubicBezTo>
                  <a:cubicBezTo>
                    <a:pt x="1655" y="41"/>
                    <a:pt x="1446" y="0"/>
                    <a:pt x="123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7599610" y="3181908"/>
              <a:ext cx="60335" cy="58378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83" y="1700"/>
                    <a:pt x="1237" y="1700"/>
                  </a:cubicBezTo>
                  <a:cubicBezTo>
                    <a:pt x="1276" y="1700"/>
                    <a:pt x="1314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0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7406457" y="3083478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1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7267598" y="3134855"/>
              <a:ext cx="80995" cy="39193"/>
            </a:xfrm>
            <a:custGeom>
              <a:avLst/>
              <a:gdLst/>
              <a:ahLst/>
              <a:cxnLst/>
              <a:rect l="l" t="t" r="r" b="b"/>
              <a:pathLst>
                <a:path w="2360" h="1142" extrusionOk="0">
                  <a:moveTo>
                    <a:pt x="947" y="0"/>
                  </a:moveTo>
                  <a:cubicBezTo>
                    <a:pt x="811" y="0"/>
                    <a:pt x="677" y="16"/>
                    <a:pt x="565" y="69"/>
                  </a:cubicBezTo>
                  <a:cubicBezTo>
                    <a:pt x="1" y="340"/>
                    <a:pt x="125" y="904"/>
                    <a:pt x="667" y="1051"/>
                  </a:cubicBezTo>
                  <a:cubicBezTo>
                    <a:pt x="734" y="1074"/>
                    <a:pt x="813" y="1096"/>
                    <a:pt x="881" y="1107"/>
                  </a:cubicBezTo>
                  <a:cubicBezTo>
                    <a:pt x="998" y="1128"/>
                    <a:pt x="1120" y="1141"/>
                    <a:pt x="1241" y="1141"/>
                  </a:cubicBezTo>
                  <a:cubicBezTo>
                    <a:pt x="1577" y="1141"/>
                    <a:pt x="1903" y="1042"/>
                    <a:pt x="2077" y="735"/>
                  </a:cubicBezTo>
                  <a:cubicBezTo>
                    <a:pt x="2359" y="216"/>
                    <a:pt x="1682" y="58"/>
                    <a:pt x="1310" y="24"/>
                  </a:cubicBezTo>
                  <a:cubicBezTo>
                    <a:pt x="1197" y="13"/>
                    <a:pt x="1071" y="0"/>
                    <a:pt x="94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7435869" y="3172401"/>
              <a:ext cx="50656" cy="50622"/>
            </a:xfrm>
            <a:custGeom>
              <a:avLst/>
              <a:gdLst/>
              <a:ahLst/>
              <a:cxnLst/>
              <a:rect l="l" t="t" r="r" b="b"/>
              <a:pathLst>
                <a:path w="1476" h="1475" extrusionOk="0">
                  <a:moveTo>
                    <a:pt x="991" y="1"/>
                  </a:moveTo>
                  <a:cubicBezTo>
                    <a:pt x="781" y="1"/>
                    <a:pt x="548" y="93"/>
                    <a:pt x="401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51" y="499"/>
                  </a:cubicBezTo>
                  <a:cubicBezTo>
                    <a:pt x="1476" y="143"/>
                    <a:pt x="1252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7470326" y="3397129"/>
              <a:ext cx="67233" cy="42145"/>
            </a:xfrm>
            <a:custGeom>
              <a:avLst/>
              <a:gdLst/>
              <a:ahLst/>
              <a:cxnLst/>
              <a:rect l="l" t="t" r="r" b="b"/>
              <a:pathLst>
                <a:path w="1959" h="1228" extrusionOk="0">
                  <a:moveTo>
                    <a:pt x="852" y="0"/>
                  </a:moveTo>
                  <a:cubicBezTo>
                    <a:pt x="462" y="0"/>
                    <a:pt x="1" y="273"/>
                    <a:pt x="154" y="710"/>
                  </a:cubicBezTo>
                  <a:cubicBezTo>
                    <a:pt x="244" y="958"/>
                    <a:pt x="650" y="1161"/>
                    <a:pt x="1034" y="1218"/>
                  </a:cubicBezTo>
                  <a:cubicBezTo>
                    <a:pt x="1089" y="1224"/>
                    <a:pt x="1144" y="1228"/>
                    <a:pt x="1199" y="1228"/>
                  </a:cubicBezTo>
                  <a:cubicBezTo>
                    <a:pt x="1424" y="1228"/>
                    <a:pt x="1633" y="1167"/>
                    <a:pt x="1733" y="1003"/>
                  </a:cubicBezTo>
                  <a:cubicBezTo>
                    <a:pt x="1959" y="620"/>
                    <a:pt x="1316" y="67"/>
                    <a:pt x="977" y="10"/>
                  </a:cubicBezTo>
                  <a:cubicBezTo>
                    <a:pt x="937" y="4"/>
                    <a:pt x="895" y="0"/>
                    <a:pt x="85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7281052" y="3222371"/>
              <a:ext cx="67542" cy="39228"/>
            </a:xfrm>
            <a:custGeom>
              <a:avLst/>
              <a:gdLst/>
              <a:ahLst/>
              <a:cxnLst/>
              <a:rect l="l" t="t" r="r" b="b"/>
              <a:pathLst>
                <a:path w="1968" h="1143" extrusionOk="0">
                  <a:moveTo>
                    <a:pt x="1199" y="1"/>
                  </a:moveTo>
                  <a:cubicBezTo>
                    <a:pt x="745" y="1"/>
                    <a:pt x="66" y="223"/>
                    <a:pt x="26" y="690"/>
                  </a:cubicBezTo>
                  <a:cubicBezTo>
                    <a:pt x="1" y="1049"/>
                    <a:pt x="266" y="1142"/>
                    <a:pt x="543" y="1142"/>
                  </a:cubicBezTo>
                  <a:cubicBezTo>
                    <a:pt x="632" y="1142"/>
                    <a:pt x="723" y="1133"/>
                    <a:pt x="805" y="1119"/>
                  </a:cubicBezTo>
                  <a:cubicBezTo>
                    <a:pt x="1110" y="1063"/>
                    <a:pt x="1561" y="938"/>
                    <a:pt x="1753" y="656"/>
                  </a:cubicBezTo>
                  <a:cubicBezTo>
                    <a:pt x="1753" y="634"/>
                    <a:pt x="1764" y="622"/>
                    <a:pt x="1775" y="600"/>
                  </a:cubicBezTo>
                  <a:cubicBezTo>
                    <a:pt x="1967" y="261"/>
                    <a:pt x="1685" y="58"/>
                    <a:pt x="1369" y="13"/>
                  </a:cubicBezTo>
                  <a:cubicBezTo>
                    <a:pt x="1318" y="5"/>
                    <a:pt x="1261" y="1"/>
                    <a:pt x="119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7543874" y="3434709"/>
              <a:ext cx="72690" cy="33256"/>
            </a:xfrm>
            <a:custGeom>
              <a:avLst/>
              <a:gdLst/>
              <a:ahLst/>
              <a:cxnLst/>
              <a:rect l="l" t="t" r="r" b="b"/>
              <a:pathLst>
                <a:path w="2118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80" y="969"/>
                    <a:pt x="1238" y="969"/>
                  </a:cubicBezTo>
                  <a:cubicBezTo>
                    <a:pt x="1881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7345848" y="3134444"/>
              <a:ext cx="44513" cy="5704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1" y="0"/>
                  </a:moveTo>
                  <a:cubicBezTo>
                    <a:pt x="361" y="0"/>
                    <a:pt x="189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6" y="0"/>
                    <a:pt x="551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7483711" y="3328352"/>
              <a:ext cx="62394" cy="48391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49" y="1"/>
                  </a:moveTo>
                  <a:cubicBezTo>
                    <a:pt x="994" y="1"/>
                    <a:pt x="521" y="251"/>
                    <a:pt x="362" y="446"/>
                  </a:cubicBezTo>
                  <a:cubicBezTo>
                    <a:pt x="204" y="638"/>
                    <a:pt x="1" y="1055"/>
                    <a:pt x="181" y="1281"/>
                  </a:cubicBezTo>
                  <a:cubicBezTo>
                    <a:pt x="239" y="1358"/>
                    <a:pt x="337" y="1410"/>
                    <a:pt x="504" y="1410"/>
                  </a:cubicBezTo>
                  <a:cubicBezTo>
                    <a:pt x="533" y="1410"/>
                    <a:pt x="565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46" y="98"/>
                    <a:pt x="1570" y="1"/>
                    <a:pt x="134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7540236" y="3345923"/>
              <a:ext cx="72072" cy="38782"/>
            </a:xfrm>
            <a:custGeom>
              <a:avLst/>
              <a:gdLst/>
              <a:ahLst/>
              <a:cxnLst/>
              <a:rect l="l" t="t" r="r" b="b"/>
              <a:pathLst>
                <a:path w="2100" h="1130" extrusionOk="0">
                  <a:moveTo>
                    <a:pt x="1502" y="0"/>
                  </a:moveTo>
                  <a:cubicBezTo>
                    <a:pt x="1060" y="0"/>
                    <a:pt x="491" y="240"/>
                    <a:pt x="328" y="453"/>
                  </a:cubicBezTo>
                  <a:cubicBezTo>
                    <a:pt x="1" y="859"/>
                    <a:pt x="407" y="1096"/>
                    <a:pt x="791" y="1130"/>
                  </a:cubicBezTo>
                  <a:cubicBezTo>
                    <a:pt x="1129" y="1119"/>
                    <a:pt x="1445" y="1028"/>
                    <a:pt x="1727" y="859"/>
                  </a:cubicBezTo>
                  <a:cubicBezTo>
                    <a:pt x="1897" y="746"/>
                    <a:pt x="2100" y="521"/>
                    <a:pt x="2043" y="306"/>
                  </a:cubicBezTo>
                  <a:cubicBezTo>
                    <a:pt x="1981" y="84"/>
                    <a:pt x="1764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7234308" y="3096966"/>
              <a:ext cx="82780" cy="37615"/>
            </a:xfrm>
            <a:custGeom>
              <a:avLst/>
              <a:gdLst/>
              <a:ahLst/>
              <a:cxnLst/>
              <a:rect l="l" t="t" r="r" b="b"/>
              <a:pathLst>
                <a:path w="2412" h="1096" extrusionOk="0">
                  <a:moveTo>
                    <a:pt x="1717" y="1"/>
                  </a:moveTo>
                  <a:cubicBezTo>
                    <a:pt x="1460" y="1"/>
                    <a:pt x="1186" y="63"/>
                    <a:pt x="1027" y="124"/>
                  </a:cubicBezTo>
                  <a:cubicBezTo>
                    <a:pt x="779" y="237"/>
                    <a:pt x="0" y="654"/>
                    <a:pt x="497" y="970"/>
                  </a:cubicBezTo>
                  <a:cubicBezTo>
                    <a:pt x="625" y="1053"/>
                    <a:pt x="859" y="1096"/>
                    <a:pt x="1118" y="1096"/>
                  </a:cubicBezTo>
                  <a:cubicBezTo>
                    <a:pt x="1385" y="1096"/>
                    <a:pt x="1678" y="1051"/>
                    <a:pt x="1908" y="959"/>
                  </a:cubicBezTo>
                  <a:cubicBezTo>
                    <a:pt x="2122" y="869"/>
                    <a:pt x="2280" y="745"/>
                    <a:pt x="2325" y="564"/>
                  </a:cubicBezTo>
                  <a:cubicBezTo>
                    <a:pt x="2411" y="127"/>
                    <a:pt x="2081" y="1"/>
                    <a:pt x="1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7412051" y="3359034"/>
              <a:ext cx="70528" cy="33222"/>
            </a:xfrm>
            <a:custGeom>
              <a:avLst/>
              <a:gdLst/>
              <a:ahLst/>
              <a:cxnLst/>
              <a:rect l="l" t="t" r="r" b="b"/>
              <a:pathLst>
                <a:path w="2055" h="968" extrusionOk="0">
                  <a:moveTo>
                    <a:pt x="1182" y="1"/>
                  </a:moveTo>
                  <a:cubicBezTo>
                    <a:pt x="995" y="1"/>
                    <a:pt x="811" y="33"/>
                    <a:pt x="644" y="82"/>
                  </a:cubicBezTo>
                  <a:cubicBezTo>
                    <a:pt x="339" y="184"/>
                    <a:pt x="1" y="443"/>
                    <a:pt x="260" y="759"/>
                  </a:cubicBezTo>
                  <a:cubicBezTo>
                    <a:pt x="390" y="921"/>
                    <a:pt x="637" y="967"/>
                    <a:pt x="882" y="967"/>
                  </a:cubicBezTo>
                  <a:cubicBezTo>
                    <a:pt x="1065" y="967"/>
                    <a:pt x="1247" y="941"/>
                    <a:pt x="1378" y="917"/>
                  </a:cubicBezTo>
                  <a:cubicBezTo>
                    <a:pt x="1581" y="895"/>
                    <a:pt x="1795" y="883"/>
                    <a:pt x="1874" y="691"/>
                  </a:cubicBezTo>
                  <a:cubicBezTo>
                    <a:pt x="2055" y="285"/>
                    <a:pt x="1603" y="3"/>
                    <a:pt x="1265" y="3"/>
                  </a:cubicBezTo>
                  <a:cubicBezTo>
                    <a:pt x="1237" y="2"/>
                    <a:pt x="1209" y="1"/>
                    <a:pt x="118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7562338" y="3382714"/>
              <a:ext cx="69223" cy="46469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3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7423480" y="3289536"/>
              <a:ext cx="85869" cy="43930"/>
            </a:xfrm>
            <a:custGeom>
              <a:avLst/>
              <a:gdLst/>
              <a:ahLst/>
              <a:cxnLst/>
              <a:rect l="l" t="t" r="r" b="b"/>
              <a:pathLst>
                <a:path w="2502" h="1280" extrusionOk="0">
                  <a:moveTo>
                    <a:pt x="1027" y="0"/>
                  </a:moveTo>
                  <a:cubicBezTo>
                    <a:pt x="803" y="0"/>
                    <a:pt x="593" y="74"/>
                    <a:pt x="435" y="257"/>
                  </a:cubicBezTo>
                  <a:cubicBezTo>
                    <a:pt x="1" y="751"/>
                    <a:pt x="1201" y="1280"/>
                    <a:pt x="1910" y="1280"/>
                  </a:cubicBezTo>
                  <a:cubicBezTo>
                    <a:pt x="2269" y="1280"/>
                    <a:pt x="2502" y="1144"/>
                    <a:pt x="2331" y="798"/>
                  </a:cubicBezTo>
                  <a:cubicBezTo>
                    <a:pt x="2162" y="494"/>
                    <a:pt x="1891" y="257"/>
                    <a:pt x="1564" y="121"/>
                  </a:cubicBezTo>
                  <a:cubicBezTo>
                    <a:pt x="1389" y="46"/>
                    <a:pt x="1204" y="0"/>
                    <a:pt x="102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7386517" y="3176554"/>
              <a:ext cx="56800" cy="59408"/>
            </a:xfrm>
            <a:custGeom>
              <a:avLst/>
              <a:gdLst/>
              <a:ahLst/>
              <a:cxnLst/>
              <a:rect l="l" t="t" r="r" b="b"/>
              <a:pathLst>
                <a:path w="1655" h="1731" extrusionOk="0">
                  <a:moveTo>
                    <a:pt x="700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192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3" y="1730"/>
                    <a:pt x="1654" y="81"/>
                    <a:pt x="779" y="5"/>
                  </a:cubicBezTo>
                  <a:cubicBezTo>
                    <a:pt x="752" y="2"/>
                    <a:pt x="726" y="1"/>
                    <a:pt x="70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7637980" y="3388171"/>
              <a:ext cx="75813" cy="50588"/>
            </a:xfrm>
            <a:custGeom>
              <a:avLst/>
              <a:gdLst/>
              <a:ahLst/>
              <a:cxnLst/>
              <a:rect l="l" t="t" r="r" b="b"/>
              <a:pathLst>
                <a:path w="2209" h="1474" extrusionOk="0">
                  <a:moveTo>
                    <a:pt x="1867" y="0"/>
                  </a:moveTo>
                  <a:cubicBezTo>
                    <a:pt x="1253" y="0"/>
                    <a:pt x="1" y="983"/>
                    <a:pt x="640" y="1400"/>
                  </a:cubicBezTo>
                  <a:cubicBezTo>
                    <a:pt x="725" y="1451"/>
                    <a:pt x="826" y="1473"/>
                    <a:pt x="934" y="1473"/>
                  </a:cubicBezTo>
                  <a:cubicBezTo>
                    <a:pt x="1228" y="1473"/>
                    <a:pt x="1566" y="1308"/>
                    <a:pt x="1723" y="1118"/>
                  </a:cubicBezTo>
                  <a:cubicBezTo>
                    <a:pt x="1904" y="914"/>
                    <a:pt x="2208" y="553"/>
                    <a:pt x="2174" y="249"/>
                  </a:cubicBezTo>
                  <a:cubicBezTo>
                    <a:pt x="2153" y="73"/>
                    <a:pt x="2033" y="0"/>
                    <a:pt x="186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7483711" y="3262903"/>
              <a:ext cx="80961" cy="41321"/>
            </a:xfrm>
            <a:custGeom>
              <a:avLst/>
              <a:gdLst/>
              <a:ahLst/>
              <a:cxnLst/>
              <a:rect l="l" t="t" r="r" b="b"/>
              <a:pathLst>
                <a:path w="2359" h="1204" extrusionOk="0">
                  <a:moveTo>
                    <a:pt x="1544" y="0"/>
                  </a:moveTo>
                  <a:cubicBezTo>
                    <a:pt x="1363" y="0"/>
                    <a:pt x="1176" y="48"/>
                    <a:pt x="1016" y="96"/>
                  </a:cubicBezTo>
                  <a:cubicBezTo>
                    <a:pt x="655" y="186"/>
                    <a:pt x="1" y="446"/>
                    <a:pt x="373" y="920"/>
                  </a:cubicBezTo>
                  <a:cubicBezTo>
                    <a:pt x="538" y="1130"/>
                    <a:pt x="776" y="1203"/>
                    <a:pt x="1026" y="1203"/>
                  </a:cubicBezTo>
                  <a:cubicBezTo>
                    <a:pt x="1219" y="1203"/>
                    <a:pt x="1421" y="1159"/>
                    <a:pt x="1603" y="1100"/>
                  </a:cubicBezTo>
                  <a:cubicBezTo>
                    <a:pt x="1671" y="1078"/>
                    <a:pt x="1750" y="1044"/>
                    <a:pt x="1806" y="1021"/>
                  </a:cubicBezTo>
                  <a:cubicBezTo>
                    <a:pt x="2325" y="784"/>
                    <a:pt x="2359" y="209"/>
                    <a:pt x="1761" y="28"/>
                  </a:cubicBezTo>
                  <a:cubicBezTo>
                    <a:pt x="1691" y="8"/>
                    <a:pt x="1618" y="0"/>
                    <a:pt x="154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7503926" y="3379248"/>
              <a:ext cx="57761" cy="47911"/>
            </a:xfrm>
            <a:custGeom>
              <a:avLst/>
              <a:gdLst/>
              <a:ahLst/>
              <a:cxnLst/>
              <a:rect l="l" t="t" r="r" b="b"/>
              <a:pathLst>
                <a:path w="1683" h="1396" extrusionOk="0">
                  <a:moveTo>
                    <a:pt x="555" y="0"/>
                  </a:moveTo>
                  <a:cubicBezTo>
                    <a:pt x="0" y="0"/>
                    <a:pt x="175" y="928"/>
                    <a:pt x="596" y="1242"/>
                  </a:cubicBezTo>
                  <a:cubicBezTo>
                    <a:pt x="735" y="1340"/>
                    <a:pt x="923" y="1395"/>
                    <a:pt x="1099" y="1395"/>
                  </a:cubicBezTo>
                  <a:cubicBezTo>
                    <a:pt x="1409" y="1395"/>
                    <a:pt x="1683" y="1224"/>
                    <a:pt x="1589" y="813"/>
                  </a:cubicBezTo>
                  <a:cubicBezTo>
                    <a:pt x="1544" y="588"/>
                    <a:pt x="1194" y="204"/>
                    <a:pt x="856" y="69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7296187" y="3296434"/>
              <a:ext cx="64419" cy="44616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488" y="168"/>
                    <a:pt x="127" y="428"/>
                    <a:pt x="82" y="687"/>
                  </a:cubicBezTo>
                  <a:cubicBezTo>
                    <a:pt x="0" y="1095"/>
                    <a:pt x="385" y="1300"/>
                    <a:pt x="744" y="1300"/>
                  </a:cubicBezTo>
                  <a:cubicBezTo>
                    <a:pt x="832" y="1300"/>
                    <a:pt x="918" y="1287"/>
                    <a:pt x="996" y="1263"/>
                  </a:cubicBezTo>
                  <a:cubicBezTo>
                    <a:pt x="1323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7310979" y="3193577"/>
              <a:ext cx="72415" cy="35212"/>
            </a:xfrm>
            <a:custGeom>
              <a:avLst/>
              <a:gdLst/>
              <a:ahLst/>
              <a:cxnLst/>
              <a:rect l="l" t="t" r="r" b="b"/>
              <a:pathLst>
                <a:path w="2110" h="1026" extrusionOk="0">
                  <a:moveTo>
                    <a:pt x="1279" y="0"/>
                  </a:moveTo>
                  <a:cubicBezTo>
                    <a:pt x="1245" y="0"/>
                    <a:pt x="1210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74" y="946"/>
                    <a:pt x="373" y="1026"/>
                    <a:pt x="700" y="1026"/>
                  </a:cubicBezTo>
                  <a:cubicBezTo>
                    <a:pt x="1033" y="1026"/>
                    <a:pt x="1393" y="943"/>
                    <a:pt x="1524" y="863"/>
                  </a:cubicBezTo>
                  <a:cubicBezTo>
                    <a:pt x="2110" y="512"/>
                    <a:pt x="1841" y="0"/>
                    <a:pt x="127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"/>
            <p:cNvSpPr/>
            <p:nvPr/>
          </p:nvSpPr>
          <p:spPr>
            <a:xfrm>
              <a:off x="7614230" y="3408695"/>
              <a:ext cx="45337" cy="57211"/>
            </a:xfrm>
            <a:custGeom>
              <a:avLst/>
              <a:gdLst/>
              <a:ahLst/>
              <a:cxnLst/>
              <a:rect l="l" t="t" r="r" b="b"/>
              <a:pathLst>
                <a:path w="1321" h="1667" extrusionOk="0">
                  <a:moveTo>
                    <a:pt x="599" y="1"/>
                  </a:moveTo>
                  <a:cubicBezTo>
                    <a:pt x="506" y="1"/>
                    <a:pt x="407" y="41"/>
                    <a:pt x="305" y="136"/>
                  </a:cubicBezTo>
                  <a:lnTo>
                    <a:pt x="271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299" y="1545"/>
                    <a:pt x="467" y="1666"/>
                    <a:pt x="636" y="1666"/>
                  </a:cubicBezTo>
                  <a:cubicBezTo>
                    <a:pt x="808" y="1666"/>
                    <a:pt x="981" y="1542"/>
                    <a:pt x="1106" y="1298"/>
                  </a:cubicBezTo>
                  <a:cubicBezTo>
                    <a:pt x="1320" y="907"/>
                    <a:pt x="1035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1"/>
            <p:cNvSpPr/>
            <p:nvPr/>
          </p:nvSpPr>
          <p:spPr>
            <a:xfrm>
              <a:off x="7364037" y="3321179"/>
              <a:ext cx="85972" cy="3583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7" y="1"/>
                  </a:moveTo>
                  <a:cubicBezTo>
                    <a:pt x="1020" y="1"/>
                    <a:pt x="605" y="101"/>
                    <a:pt x="441" y="249"/>
                  </a:cubicBezTo>
                  <a:cubicBezTo>
                    <a:pt x="1" y="632"/>
                    <a:pt x="824" y="937"/>
                    <a:pt x="1095" y="1005"/>
                  </a:cubicBezTo>
                  <a:cubicBezTo>
                    <a:pt x="1199" y="1028"/>
                    <a:pt x="1345" y="1044"/>
                    <a:pt x="1501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5" y="1"/>
                    <a:pt x="14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7315612" y="3238502"/>
              <a:ext cx="65517" cy="53917"/>
            </a:xfrm>
            <a:custGeom>
              <a:avLst/>
              <a:gdLst/>
              <a:ahLst/>
              <a:cxnLst/>
              <a:rect l="l" t="t" r="r" b="b"/>
              <a:pathLst>
                <a:path w="1909" h="1571" extrusionOk="0">
                  <a:moveTo>
                    <a:pt x="1448" y="1"/>
                  </a:moveTo>
                  <a:cubicBezTo>
                    <a:pt x="1123" y="1"/>
                    <a:pt x="665" y="351"/>
                    <a:pt x="532" y="547"/>
                  </a:cubicBezTo>
                  <a:cubicBezTo>
                    <a:pt x="286" y="867"/>
                    <a:pt x="1" y="1570"/>
                    <a:pt x="580" y="1570"/>
                  </a:cubicBezTo>
                  <a:cubicBezTo>
                    <a:pt x="613" y="1570"/>
                    <a:pt x="650" y="1568"/>
                    <a:pt x="689" y="1563"/>
                  </a:cubicBezTo>
                  <a:cubicBezTo>
                    <a:pt x="1175" y="1495"/>
                    <a:pt x="1908" y="863"/>
                    <a:pt x="1773" y="299"/>
                  </a:cubicBezTo>
                  <a:cubicBezTo>
                    <a:pt x="1761" y="209"/>
                    <a:pt x="1716" y="141"/>
                    <a:pt x="1671" y="85"/>
                  </a:cubicBezTo>
                  <a:cubicBezTo>
                    <a:pt x="1612" y="25"/>
                    <a:pt x="1535" y="1"/>
                    <a:pt x="144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7359404" y="3268497"/>
              <a:ext cx="60369" cy="58344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21" y="0"/>
                  </a:moveTo>
                  <a:cubicBezTo>
                    <a:pt x="482" y="0"/>
                    <a:pt x="444" y="8"/>
                    <a:pt x="407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2" y="1700"/>
                    <a:pt x="731" y="1700"/>
                  </a:cubicBezTo>
                  <a:cubicBezTo>
                    <a:pt x="795" y="1700"/>
                    <a:pt x="860" y="1691"/>
                    <a:pt x="926" y="1671"/>
                  </a:cubicBezTo>
                  <a:cubicBezTo>
                    <a:pt x="1758" y="1470"/>
                    <a:pt x="1075" y="0"/>
                    <a:pt x="52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7368465" y="3246224"/>
              <a:ext cx="76740" cy="45852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939" y="1"/>
                  </a:moveTo>
                  <a:cubicBezTo>
                    <a:pt x="786" y="1"/>
                    <a:pt x="642" y="38"/>
                    <a:pt x="537" y="131"/>
                  </a:cubicBezTo>
                  <a:cubicBezTo>
                    <a:pt x="1" y="608"/>
                    <a:pt x="1208" y="1335"/>
                    <a:pt x="1855" y="1335"/>
                  </a:cubicBezTo>
                  <a:cubicBezTo>
                    <a:pt x="2079" y="1335"/>
                    <a:pt x="2236" y="1248"/>
                    <a:pt x="2230" y="1033"/>
                  </a:cubicBezTo>
                  <a:cubicBezTo>
                    <a:pt x="2219" y="729"/>
                    <a:pt x="1858" y="424"/>
                    <a:pt x="1643" y="243"/>
                  </a:cubicBezTo>
                  <a:cubicBezTo>
                    <a:pt x="1480" y="109"/>
                    <a:pt x="1197" y="1"/>
                    <a:pt x="93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7042219" y="3342835"/>
              <a:ext cx="21107" cy="1764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6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5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7049735" y="3409862"/>
              <a:ext cx="18876" cy="17812"/>
            </a:xfrm>
            <a:custGeom>
              <a:avLst/>
              <a:gdLst/>
              <a:ahLst/>
              <a:cxnLst/>
              <a:rect l="l" t="t" r="r" b="b"/>
              <a:pathLst>
                <a:path w="550" h="519" extrusionOk="0">
                  <a:moveTo>
                    <a:pt x="275" y="1"/>
                  </a:moveTo>
                  <a:cubicBezTo>
                    <a:pt x="137" y="1"/>
                    <a:pt x="1" y="98"/>
                    <a:pt x="18" y="282"/>
                  </a:cubicBezTo>
                  <a:cubicBezTo>
                    <a:pt x="29" y="442"/>
                    <a:pt x="150" y="519"/>
                    <a:pt x="273" y="519"/>
                  </a:cubicBezTo>
                  <a:cubicBezTo>
                    <a:pt x="410" y="519"/>
                    <a:pt x="549" y="422"/>
                    <a:pt x="538" y="237"/>
                  </a:cubicBezTo>
                  <a:cubicBezTo>
                    <a:pt x="522" y="78"/>
                    <a:pt x="398" y="1"/>
                    <a:pt x="275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7078220" y="3373826"/>
              <a:ext cx="21244" cy="17640"/>
            </a:xfrm>
            <a:custGeom>
              <a:avLst/>
              <a:gdLst/>
              <a:ahLst/>
              <a:cxnLst/>
              <a:rect l="l" t="t" r="r" b="b"/>
              <a:pathLst>
                <a:path w="619" h="514" extrusionOk="0">
                  <a:moveTo>
                    <a:pt x="349" y="0"/>
                  </a:moveTo>
                  <a:cubicBezTo>
                    <a:pt x="342" y="0"/>
                    <a:pt x="335" y="0"/>
                    <a:pt x="328" y="1"/>
                  </a:cubicBezTo>
                  <a:cubicBezTo>
                    <a:pt x="91" y="24"/>
                    <a:pt x="1" y="306"/>
                    <a:pt x="181" y="452"/>
                  </a:cubicBezTo>
                  <a:cubicBezTo>
                    <a:pt x="230" y="495"/>
                    <a:pt x="288" y="513"/>
                    <a:pt x="344" y="513"/>
                  </a:cubicBezTo>
                  <a:cubicBezTo>
                    <a:pt x="483" y="513"/>
                    <a:pt x="618" y="399"/>
                    <a:pt x="610" y="238"/>
                  </a:cubicBezTo>
                  <a:cubicBezTo>
                    <a:pt x="589" y="99"/>
                    <a:pt x="476" y="0"/>
                    <a:pt x="34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7102210" y="3507056"/>
              <a:ext cx="18670" cy="1764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5" y="0"/>
                  </a:moveTo>
                  <a:cubicBezTo>
                    <a:pt x="138" y="0"/>
                    <a:pt x="1" y="94"/>
                    <a:pt x="13" y="272"/>
                  </a:cubicBezTo>
                  <a:cubicBezTo>
                    <a:pt x="29" y="436"/>
                    <a:pt x="150" y="514"/>
                    <a:pt x="271" y="514"/>
                  </a:cubicBezTo>
                  <a:cubicBezTo>
                    <a:pt x="408" y="514"/>
                    <a:pt x="544" y="417"/>
                    <a:pt x="532" y="238"/>
                  </a:cubicBezTo>
                  <a:cubicBezTo>
                    <a:pt x="521" y="77"/>
                    <a:pt x="398" y="0"/>
                    <a:pt x="27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7326079" y="3523289"/>
              <a:ext cx="21244" cy="18052"/>
            </a:xfrm>
            <a:custGeom>
              <a:avLst/>
              <a:gdLst/>
              <a:ahLst/>
              <a:cxnLst/>
              <a:rect l="l" t="t" r="r" b="b"/>
              <a:pathLst>
                <a:path w="619" h="526" extrusionOk="0">
                  <a:moveTo>
                    <a:pt x="347" y="1"/>
                  </a:moveTo>
                  <a:cubicBezTo>
                    <a:pt x="341" y="1"/>
                    <a:pt x="334" y="1"/>
                    <a:pt x="328" y="2"/>
                  </a:cubicBezTo>
                  <a:cubicBezTo>
                    <a:pt x="91" y="24"/>
                    <a:pt x="1" y="318"/>
                    <a:pt x="181" y="464"/>
                  </a:cubicBezTo>
                  <a:cubicBezTo>
                    <a:pt x="233" y="506"/>
                    <a:pt x="291" y="525"/>
                    <a:pt x="348" y="525"/>
                  </a:cubicBezTo>
                  <a:cubicBezTo>
                    <a:pt x="488" y="525"/>
                    <a:pt x="618" y="408"/>
                    <a:pt x="610" y="239"/>
                  </a:cubicBezTo>
                  <a:cubicBezTo>
                    <a:pt x="599" y="109"/>
                    <a:pt x="476" y="1"/>
                    <a:pt x="34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7559867" y="3640629"/>
              <a:ext cx="21862" cy="17915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6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7590584" y="3592993"/>
              <a:ext cx="21141" cy="18052"/>
            </a:xfrm>
            <a:custGeom>
              <a:avLst/>
              <a:gdLst/>
              <a:ahLst/>
              <a:cxnLst/>
              <a:rect l="l" t="t" r="r" b="b"/>
              <a:pathLst>
                <a:path w="616" h="526" extrusionOk="0">
                  <a:moveTo>
                    <a:pt x="339" y="1"/>
                  </a:moveTo>
                  <a:cubicBezTo>
                    <a:pt x="332" y="1"/>
                    <a:pt x="324" y="1"/>
                    <a:pt x="317" y="2"/>
                  </a:cubicBezTo>
                  <a:cubicBezTo>
                    <a:pt x="91" y="24"/>
                    <a:pt x="1" y="318"/>
                    <a:pt x="170" y="464"/>
                  </a:cubicBezTo>
                  <a:cubicBezTo>
                    <a:pt x="222" y="506"/>
                    <a:pt x="281" y="525"/>
                    <a:pt x="338" y="525"/>
                  </a:cubicBezTo>
                  <a:cubicBezTo>
                    <a:pt x="482" y="525"/>
                    <a:pt x="615" y="408"/>
                    <a:pt x="599" y="239"/>
                  </a:cubicBezTo>
                  <a:cubicBezTo>
                    <a:pt x="588" y="99"/>
                    <a:pt x="476" y="1"/>
                    <a:pt x="339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7108456" y="3067520"/>
              <a:ext cx="548777" cy="271506"/>
            </a:xfrm>
            <a:custGeom>
              <a:avLst/>
              <a:gdLst/>
              <a:ahLst/>
              <a:cxnLst/>
              <a:rect l="l" t="t" r="r" b="b"/>
              <a:pathLst>
                <a:path w="15990" h="7911" extrusionOk="0">
                  <a:moveTo>
                    <a:pt x="7709" y="1"/>
                  </a:moveTo>
                  <a:cubicBezTo>
                    <a:pt x="7195" y="1"/>
                    <a:pt x="6680" y="51"/>
                    <a:pt x="6173" y="158"/>
                  </a:cubicBezTo>
                  <a:cubicBezTo>
                    <a:pt x="5281" y="339"/>
                    <a:pt x="4615" y="1050"/>
                    <a:pt x="3690" y="1208"/>
                  </a:cubicBezTo>
                  <a:cubicBezTo>
                    <a:pt x="2505" y="1411"/>
                    <a:pt x="1490" y="1162"/>
                    <a:pt x="688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90" y="4288"/>
                    <a:pt x="587" y="5202"/>
                  </a:cubicBezTo>
                  <a:cubicBezTo>
                    <a:pt x="1208" y="6353"/>
                    <a:pt x="2223" y="7256"/>
                    <a:pt x="3352" y="7910"/>
                  </a:cubicBezTo>
                  <a:cubicBezTo>
                    <a:pt x="3306" y="7798"/>
                    <a:pt x="3261" y="7696"/>
                    <a:pt x="3216" y="7594"/>
                  </a:cubicBezTo>
                  <a:cubicBezTo>
                    <a:pt x="2099" y="5328"/>
                    <a:pt x="3600" y="4206"/>
                    <a:pt x="5504" y="4206"/>
                  </a:cubicBezTo>
                  <a:cubicBezTo>
                    <a:pt x="6255" y="4206"/>
                    <a:pt x="7068" y="4380"/>
                    <a:pt x="7809" y="4728"/>
                  </a:cubicBezTo>
                  <a:cubicBezTo>
                    <a:pt x="8751" y="5199"/>
                    <a:pt x="10213" y="6395"/>
                    <a:pt x="11465" y="6395"/>
                  </a:cubicBezTo>
                  <a:cubicBezTo>
                    <a:pt x="11712" y="6395"/>
                    <a:pt x="11951" y="6348"/>
                    <a:pt x="12176" y="6240"/>
                  </a:cubicBezTo>
                  <a:cubicBezTo>
                    <a:pt x="13225" y="5721"/>
                    <a:pt x="13236" y="4412"/>
                    <a:pt x="14399" y="3882"/>
                  </a:cubicBezTo>
                  <a:cubicBezTo>
                    <a:pt x="14818" y="3691"/>
                    <a:pt x="15277" y="3589"/>
                    <a:pt x="15736" y="3589"/>
                  </a:cubicBezTo>
                  <a:cubicBezTo>
                    <a:pt x="15821" y="3589"/>
                    <a:pt x="15905" y="3593"/>
                    <a:pt x="15990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4" y="1670"/>
                    <a:pt x="12266" y="1219"/>
                    <a:pt x="11262" y="779"/>
                  </a:cubicBezTo>
                  <a:cubicBezTo>
                    <a:pt x="10150" y="286"/>
                    <a:pt x="8931" y="1"/>
                    <a:pt x="7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4819278" y="3295679"/>
              <a:ext cx="612303" cy="236671"/>
            </a:xfrm>
            <a:custGeom>
              <a:avLst/>
              <a:gdLst/>
              <a:ahLst/>
              <a:cxnLst/>
              <a:rect l="l" t="t" r="r" b="b"/>
              <a:pathLst>
                <a:path w="17841" h="6896" extrusionOk="0">
                  <a:moveTo>
                    <a:pt x="10233" y="0"/>
                  </a:moveTo>
                  <a:cubicBezTo>
                    <a:pt x="6343" y="0"/>
                    <a:pt x="2283" y="1270"/>
                    <a:pt x="0" y="4399"/>
                  </a:cubicBezTo>
                  <a:cubicBezTo>
                    <a:pt x="2373" y="6101"/>
                    <a:pt x="4940" y="6896"/>
                    <a:pt x="7468" y="6896"/>
                  </a:cubicBezTo>
                  <a:cubicBezTo>
                    <a:pt x="11277" y="6896"/>
                    <a:pt x="14999" y="5093"/>
                    <a:pt x="17840" y="1872"/>
                  </a:cubicBezTo>
                  <a:cubicBezTo>
                    <a:pt x="15937" y="706"/>
                    <a:pt x="13133" y="0"/>
                    <a:pt x="10233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4700359" y="3340158"/>
              <a:ext cx="713410" cy="167722"/>
            </a:xfrm>
            <a:custGeom>
              <a:avLst/>
              <a:gdLst/>
              <a:ahLst/>
              <a:cxnLst/>
              <a:rect l="l" t="t" r="r" b="b"/>
              <a:pathLst>
                <a:path w="20787" h="4887" extrusionOk="0">
                  <a:moveTo>
                    <a:pt x="17198" y="0"/>
                  </a:moveTo>
                  <a:cubicBezTo>
                    <a:pt x="16747" y="440"/>
                    <a:pt x="16329" y="914"/>
                    <a:pt x="15945" y="1399"/>
                  </a:cubicBezTo>
                  <a:lnTo>
                    <a:pt x="14253" y="1659"/>
                  </a:lnTo>
                  <a:cubicBezTo>
                    <a:pt x="14038" y="1704"/>
                    <a:pt x="13824" y="1738"/>
                    <a:pt x="13610" y="1761"/>
                  </a:cubicBezTo>
                  <a:lnTo>
                    <a:pt x="13531" y="1682"/>
                  </a:lnTo>
                  <a:cubicBezTo>
                    <a:pt x="14027" y="1162"/>
                    <a:pt x="14479" y="610"/>
                    <a:pt x="14907" y="34"/>
                  </a:cubicBezTo>
                  <a:lnTo>
                    <a:pt x="14907" y="34"/>
                  </a:lnTo>
                  <a:cubicBezTo>
                    <a:pt x="14321" y="519"/>
                    <a:pt x="13768" y="1038"/>
                    <a:pt x="13249" y="1580"/>
                  </a:cubicBezTo>
                  <a:cubicBezTo>
                    <a:pt x="13203" y="1636"/>
                    <a:pt x="13203" y="1704"/>
                    <a:pt x="13249" y="1761"/>
                  </a:cubicBezTo>
                  <a:lnTo>
                    <a:pt x="13294" y="1817"/>
                  </a:lnTo>
                  <a:cubicBezTo>
                    <a:pt x="12989" y="1862"/>
                    <a:pt x="12684" y="1907"/>
                    <a:pt x="12380" y="1941"/>
                  </a:cubicBezTo>
                  <a:lnTo>
                    <a:pt x="11251" y="2099"/>
                  </a:lnTo>
                  <a:cubicBezTo>
                    <a:pt x="11353" y="1975"/>
                    <a:pt x="11443" y="1862"/>
                    <a:pt x="11545" y="1738"/>
                  </a:cubicBezTo>
                  <a:cubicBezTo>
                    <a:pt x="11691" y="1580"/>
                    <a:pt x="11838" y="1411"/>
                    <a:pt x="11973" y="1230"/>
                  </a:cubicBezTo>
                  <a:cubicBezTo>
                    <a:pt x="12109" y="1061"/>
                    <a:pt x="12244" y="880"/>
                    <a:pt x="12357" y="689"/>
                  </a:cubicBezTo>
                  <a:cubicBezTo>
                    <a:pt x="12414" y="587"/>
                    <a:pt x="12470" y="485"/>
                    <a:pt x="12515" y="384"/>
                  </a:cubicBezTo>
                  <a:cubicBezTo>
                    <a:pt x="12572" y="282"/>
                    <a:pt x="12594" y="181"/>
                    <a:pt x="12628" y="68"/>
                  </a:cubicBezTo>
                  <a:lnTo>
                    <a:pt x="12628" y="68"/>
                  </a:lnTo>
                  <a:lnTo>
                    <a:pt x="12459" y="350"/>
                  </a:lnTo>
                  <a:cubicBezTo>
                    <a:pt x="12391" y="440"/>
                    <a:pt x="12323" y="531"/>
                    <a:pt x="12256" y="610"/>
                  </a:cubicBezTo>
                  <a:cubicBezTo>
                    <a:pt x="12188" y="700"/>
                    <a:pt x="12120" y="779"/>
                    <a:pt x="12041" y="858"/>
                  </a:cubicBezTo>
                  <a:lnTo>
                    <a:pt x="11815" y="1095"/>
                  </a:lnTo>
                  <a:cubicBezTo>
                    <a:pt x="11669" y="1253"/>
                    <a:pt x="11511" y="1411"/>
                    <a:pt x="11353" y="1569"/>
                  </a:cubicBezTo>
                  <a:cubicBezTo>
                    <a:pt x="11195" y="1727"/>
                    <a:pt x="11048" y="1896"/>
                    <a:pt x="10913" y="2077"/>
                  </a:cubicBezTo>
                  <a:cubicBezTo>
                    <a:pt x="10901" y="2099"/>
                    <a:pt x="10890" y="2122"/>
                    <a:pt x="10890" y="2144"/>
                  </a:cubicBezTo>
                  <a:lnTo>
                    <a:pt x="10439" y="2201"/>
                  </a:lnTo>
                  <a:lnTo>
                    <a:pt x="9378" y="2347"/>
                  </a:lnTo>
                  <a:cubicBezTo>
                    <a:pt x="9762" y="1772"/>
                    <a:pt x="10123" y="1185"/>
                    <a:pt x="10450" y="576"/>
                  </a:cubicBezTo>
                  <a:lnTo>
                    <a:pt x="10450" y="576"/>
                  </a:lnTo>
                  <a:cubicBezTo>
                    <a:pt x="9942" y="1151"/>
                    <a:pt x="9457" y="1761"/>
                    <a:pt x="9017" y="2392"/>
                  </a:cubicBezTo>
                  <a:cubicBezTo>
                    <a:pt x="8193" y="2494"/>
                    <a:pt x="7381" y="2607"/>
                    <a:pt x="6602" y="2686"/>
                  </a:cubicBezTo>
                  <a:lnTo>
                    <a:pt x="6580" y="2686"/>
                  </a:lnTo>
                  <a:cubicBezTo>
                    <a:pt x="6839" y="2449"/>
                    <a:pt x="7110" y="2212"/>
                    <a:pt x="7358" y="1975"/>
                  </a:cubicBezTo>
                  <a:cubicBezTo>
                    <a:pt x="7640" y="1659"/>
                    <a:pt x="7922" y="1332"/>
                    <a:pt x="8193" y="982"/>
                  </a:cubicBezTo>
                  <a:lnTo>
                    <a:pt x="8193" y="982"/>
                  </a:lnTo>
                  <a:cubicBezTo>
                    <a:pt x="7855" y="1253"/>
                    <a:pt x="7527" y="1524"/>
                    <a:pt x="7212" y="1817"/>
                  </a:cubicBezTo>
                  <a:cubicBezTo>
                    <a:pt x="6873" y="2077"/>
                    <a:pt x="6546" y="2347"/>
                    <a:pt x="6230" y="2629"/>
                  </a:cubicBezTo>
                  <a:cubicBezTo>
                    <a:pt x="6207" y="2652"/>
                    <a:pt x="6185" y="2686"/>
                    <a:pt x="6185" y="2731"/>
                  </a:cubicBezTo>
                  <a:lnTo>
                    <a:pt x="3262" y="3081"/>
                  </a:lnTo>
                  <a:cubicBezTo>
                    <a:pt x="1310" y="3329"/>
                    <a:pt x="1" y="3510"/>
                    <a:pt x="1" y="3510"/>
                  </a:cubicBezTo>
                  <a:cubicBezTo>
                    <a:pt x="1" y="3510"/>
                    <a:pt x="1321" y="3419"/>
                    <a:pt x="3285" y="3239"/>
                  </a:cubicBezTo>
                  <a:cubicBezTo>
                    <a:pt x="4187" y="3160"/>
                    <a:pt x="5225" y="3070"/>
                    <a:pt x="6343" y="2957"/>
                  </a:cubicBezTo>
                  <a:cubicBezTo>
                    <a:pt x="6647" y="3273"/>
                    <a:pt x="6952" y="3600"/>
                    <a:pt x="7257" y="3916"/>
                  </a:cubicBezTo>
                  <a:cubicBezTo>
                    <a:pt x="7437" y="4085"/>
                    <a:pt x="7629" y="4266"/>
                    <a:pt x="7810" y="4435"/>
                  </a:cubicBezTo>
                  <a:cubicBezTo>
                    <a:pt x="8013" y="4582"/>
                    <a:pt x="8216" y="4740"/>
                    <a:pt x="8419" y="4886"/>
                  </a:cubicBezTo>
                  <a:cubicBezTo>
                    <a:pt x="8261" y="4683"/>
                    <a:pt x="8080" y="4514"/>
                    <a:pt x="7922" y="4322"/>
                  </a:cubicBezTo>
                  <a:cubicBezTo>
                    <a:pt x="7753" y="4142"/>
                    <a:pt x="7595" y="3950"/>
                    <a:pt x="7426" y="3758"/>
                  </a:cubicBezTo>
                  <a:cubicBezTo>
                    <a:pt x="7189" y="3476"/>
                    <a:pt x="6941" y="3194"/>
                    <a:pt x="6681" y="2912"/>
                  </a:cubicBezTo>
                  <a:cubicBezTo>
                    <a:pt x="7381" y="2844"/>
                    <a:pt x="8114" y="2754"/>
                    <a:pt x="8848" y="2663"/>
                  </a:cubicBezTo>
                  <a:cubicBezTo>
                    <a:pt x="8848" y="2708"/>
                    <a:pt x="8859" y="2742"/>
                    <a:pt x="8893" y="2765"/>
                  </a:cubicBezTo>
                  <a:lnTo>
                    <a:pt x="9423" y="3250"/>
                  </a:lnTo>
                  <a:cubicBezTo>
                    <a:pt x="9604" y="3397"/>
                    <a:pt x="9796" y="3543"/>
                    <a:pt x="9987" y="3679"/>
                  </a:cubicBezTo>
                  <a:cubicBezTo>
                    <a:pt x="10168" y="3803"/>
                    <a:pt x="10360" y="3961"/>
                    <a:pt x="10552" y="4085"/>
                  </a:cubicBezTo>
                  <a:cubicBezTo>
                    <a:pt x="10732" y="4209"/>
                    <a:pt x="10924" y="4367"/>
                    <a:pt x="11116" y="4514"/>
                  </a:cubicBezTo>
                  <a:cubicBezTo>
                    <a:pt x="10958" y="4322"/>
                    <a:pt x="10800" y="4153"/>
                    <a:pt x="10642" y="3984"/>
                  </a:cubicBezTo>
                  <a:cubicBezTo>
                    <a:pt x="10484" y="3803"/>
                    <a:pt x="10292" y="3656"/>
                    <a:pt x="10112" y="3498"/>
                  </a:cubicBezTo>
                  <a:cubicBezTo>
                    <a:pt x="9931" y="3340"/>
                    <a:pt x="9762" y="3194"/>
                    <a:pt x="9581" y="3036"/>
                  </a:cubicBezTo>
                  <a:cubicBezTo>
                    <a:pt x="9446" y="2912"/>
                    <a:pt x="9299" y="2776"/>
                    <a:pt x="9164" y="2641"/>
                  </a:cubicBezTo>
                  <a:cubicBezTo>
                    <a:pt x="9164" y="2629"/>
                    <a:pt x="9175" y="2629"/>
                    <a:pt x="9175" y="2618"/>
                  </a:cubicBezTo>
                  <a:lnTo>
                    <a:pt x="10473" y="2460"/>
                  </a:lnTo>
                  <a:lnTo>
                    <a:pt x="11071" y="2381"/>
                  </a:lnTo>
                  <a:lnTo>
                    <a:pt x="11500" y="2787"/>
                  </a:lnTo>
                  <a:cubicBezTo>
                    <a:pt x="11703" y="2957"/>
                    <a:pt x="11928" y="3115"/>
                    <a:pt x="12131" y="3284"/>
                  </a:cubicBezTo>
                  <a:cubicBezTo>
                    <a:pt x="12560" y="3577"/>
                    <a:pt x="12989" y="3893"/>
                    <a:pt x="13429" y="4175"/>
                  </a:cubicBezTo>
                  <a:cubicBezTo>
                    <a:pt x="13249" y="3984"/>
                    <a:pt x="13057" y="3803"/>
                    <a:pt x="12865" y="3622"/>
                  </a:cubicBezTo>
                  <a:lnTo>
                    <a:pt x="12278" y="3103"/>
                  </a:lnTo>
                  <a:cubicBezTo>
                    <a:pt x="12075" y="2923"/>
                    <a:pt x="11883" y="2754"/>
                    <a:pt x="11680" y="2584"/>
                  </a:cubicBezTo>
                  <a:lnTo>
                    <a:pt x="11409" y="2325"/>
                  </a:lnTo>
                  <a:lnTo>
                    <a:pt x="12414" y="2189"/>
                  </a:lnTo>
                  <a:cubicBezTo>
                    <a:pt x="12775" y="2133"/>
                    <a:pt x="13136" y="2088"/>
                    <a:pt x="13486" y="2020"/>
                  </a:cubicBezTo>
                  <a:cubicBezTo>
                    <a:pt x="13553" y="2110"/>
                    <a:pt x="13621" y="2189"/>
                    <a:pt x="13689" y="2268"/>
                  </a:cubicBezTo>
                  <a:cubicBezTo>
                    <a:pt x="13858" y="2438"/>
                    <a:pt x="14016" y="2596"/>
                    <a:pt x="14185" y="2754"/>
                  </a:cubicBezTo>
                  <a:cubicBezTo>
                    <a:pt x="14354" y="2900"/>
                    <a:pt x="14558" y="3036"/>
                    <a:pt x="14738" y="3171"/>
                  </a:cubicBezTo>
                  <a:cubicBezTo>
                    <a:pt x="14941" y="3284"/>
                    <a:pt x="15133" y="3397"/>
                    <a:pt x="15336" y="3498"/>
                  </a:cubicBezTo>
                  <a:cubicBezTo>
                    <a:pt x="15167" y="3340"/>
                    <a:pt x="14998" y="3205"/>
                    <a:pt x="14828" y="3058"/>
                  </a:cubicBezTo>
                  <a:cubicBezTo>
                    <a:pt x="14659" y="2912"/>
                    <a:pt x="14512" y="2742"/>
                    <a:pt x="14343" y="2584"/>
                  </a:cubicBezTo>
                  <a:cubicBezTo>
                    <a:pt x="14185" y="2438"/>
                    <a:pt x="14050" y="2257"/>
                    <a:pt x="13892" y="2099"/>
                  </a:cubicBezTo>
                  <a:lnTo>
                    <a:pt x="13790" y="1986"/>
                  </a:lnTo>
                  <a:cubicBezTo>
                    <a:pt x="13959" y="1952"/>
                    <a:pt x="14129" y="1930"/>
                    <a:pt x="14298" y="1896"/>
                  </a:cubicBezTo>
                  <a:cubicBezTo>
                    <a:pt x="14794" y="1828"/>
                    <a:pt x="15280" y="1738"/>
                    <a:pt x="15754" y="1659"/>
                  </a:cubicBezTo>
                  <a:lnTo>
                    <a:pt x="15754" y="1659"/>
                  </a:lnTo>
                  <a:cubicBezTo>
                    <a:pt x="15742" y="1670"/>
                    <a:pt x="15742" y="1670"/>
                    <a:pt x="15731" y="1682"/>
                  </a:cubicBezTo>
                  <a:lnTo>
                    <a:pt x="15720" y="1693"/>
                  </a:lnTo>
                  <a:cubicBezTo>
                    <a:pt x="15686" y="1761"/>
                    <a:pt x="15709" y="1840"/>
                    <a:pt x="15776" y="1873"/>
                  </a:cubicBezTo>
                  <a:lnTo>
                    <a:pt x="15799" y="1885"/>
                  </a:lnTo>
                  <a:cubicBezTo>
                    <a:pt x="16103" y="2054"/>
                    <a:pt x="16419" y="2212"/>
                    <a:pt x="16747" y="2370"/>
                  </a:cubicBezTo>
                  <a:cubicBezTo>
                    <a:pt x="17051" y="2550"/>
                    <a:pt x="17367" y="2731"/>
                    <a:pt x="17695" y="2889"/>
                  </a:cubicBezTo>
                  <a:cubicBezTo>
                    <a:pt x="17424" y="2641"/>
                    <a:pt x="17142" y="2404"/>
                    <a:pt x="16860" y="2178"/>
                  </a:cubicBezTo>
                  <a:cubicBezTo>
                    <a:pt x="16600" y="2009"/>
                    <a:pt x="16329" y="1862"/>
                    <a:pt x="16058" y="1704"/>
                  </a:cubicBezTo>
                  <a:cubicBezTo>
                    <a:pt x="16092" y="1659"/>
                    <a:pt x="16126" y="1614"/>
                    <a:pt x="16160" y="1569"/>
                  </a:cubicBezTo>
                  <a:lnTo>
                    <a:pt x="17604" y="1264"/>
                  </a:lnTo>
                  <a:cubicBezTo>
                    <a:pt x="18089" y="1162"/>
                    <a:pt x="18541" y="1072"/>
                    <a:pt x="18925" y="959"/>
                  </a:cubicBezTo>
                  <a:cubicBezTo>
                    <a:pt x="19308" y="847"/>
                    <a:pt x="19647" y="756"/>
                    <a:pt x="19918" y="677"/>
                  </a:cubicBezTo>
                  <a:lnTo>
                    <a:pt x="20786" y="429"/>
                  </a:lnTo>
                  <a:lnTo>
                    <a:pt x="19906" y="621"/>
                  </a:lnTo>
                  <a:lnTo>
                    <a:pt x="18891" y="847"/>
                  </a:lnTo>
                  <a:cubicBezTo>
                    <a:pt x="18507" y="948"/>
                    <a:pt x="18056" y="1016"/>
                    <a:pt x="17570" y="1106"/>
                  </a:cubicBezTo>
                  <a:lnTo>
                    <a:pt x="16329" y="1332"/>
                  </a:lnTo>
                  <a:cubicBezTo>
                    <a:pt x="16645" y="903"/>
                    <a:pt x="16938" y="463"/>
                    <a:pt x="17198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4864958" y="2995482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20" y="0"/>
                  </a:moveTo>
                  <a:lnTo>
                    <a:pt x="9446" y="418"/>
                  </a:lnTo>
                  <a:cubicBezTo>
                    <a:pt x="7381" y="2099"/>
                    <a:pt x="4187" y="2415"/>
                    <a:pt x="2438" y="4322"/>
                  </a:cubicBezTo>
                  <a:cubicBezTo>
                    <a:pt x="1" y="6793"/>
                    <a:pt x="554" y="10449"/>
                    <a:pt x="1163" y="13474"/>
                  </a:cubicBezTo>
                  <a:cubicBezTo>
                    <a:pt x="4029" y="12548"/>
                    <a:pt x="7234" y="12627"/>
                    <a:pt x="8712" y="9479"/>
                  </a:cubicBezTo>
                  <a:cubicBezTo>
                    <a:pt x="10213" y="6714"/>
                    <a:pt x="9039" y="3397"/>
                    <a:pt x="9829" y="407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4907549" y="3080664"/>
              <a:ext cx="240549" cy="369112"/>
            </a:xfrm>
            <a:custGeom>
              <a:avLst/>
              <a:gdLst/>
              <a:ahLst/>
              <a:cxnLst/>
              <a:rect l="l" t="t" r="r" b="b"/>
              <a:pathLst>
                <a:path w="7009" h="10755" extrusionOk="0">
                  <a:moveTo>
                    <a:pt x="6535" y="1"/>
                  </a:moveTo>
                  <a:lnTo>
                    <a:pt x="6219" y="441"/>
                  </a:lnTo>
                  <a:cubicBezTo>
                    <a:pt x="6027" y="723"/>
                    <a:pt x="5733" y="1118"/>
                    <a:pt x="5406" y="1614"/>
                  </a:cubicBezTo>
                  <a:cubicBezTo>
                    <a:pt x="5079" y="2100"/>
                    <a:pt x="4684" y="2664"/>
                    <a:pt x="4289" y="3285"/>
                  </a:cubicBezTo>
                  <a:cubicBezTo>
                    <a:pt x="4120" y="3544"/>
                    <a:pt x="3950" y="3804"/>
                    <a:pt x="3781" y="4063"/>
                  </a:cubicBezTo>
                  <a:lnTo>
                    <a:pt x="3747" y="3781"/>
                  </a:lnTo>
                  <a:lnTo>
                    <a:pt x="3713" y="3409"/>
                  </a:lnTo>
                  <a:cubicBezTo>
                    <a:pt x="3702" y="3285"/>
                    <a:pt x="3680" y="3160"/>
                    <a:pt x="3680" y="3036"/>
                  </a:cubicBezTo>
                  <a:lnTo>
                    <a:pt x="3646" y="2675"/>
                  </a:lnTo>
                  <a:cubicBezTo>
                    <a:pt x="3646" y="2551"/>
                    <a:pt x="3623" y="2427"/>
                    <a:pt x="3623" y="2303"/>
                  </a:cubicBezTo>
                  <a:cubicBezTo>
                    <a:pt x="3623" y="2043"/>
                    <a:pt x="3623" y="1795"/>
                    <a:pt x="3601" y="1547"/>
                  </a:cubicBezTo>
                  <a:cubicBezTo>
                    <a:pt x="3555" y="1795"/>
                    <a:pt x="3510" y="2043"/>
                    <a:pt x="3465" y="2292"/>
                  </a:cubicBezTo>
                  <a:cubicBezTo>
                    <a:pt x="3443" y="2416"/>
                    <a:pt x="3431" y="2540"/>
                    <a:pt x="3431" y="2664"/>
                  </a:cubicBezTo>
                  <a:cubicBezTo>
                    <a:pt x="3420" y="2799"/>
                    <a:pt x="3420" y="2923"/>
                    <a:pt x="3409" y="3048"/>
                  </a:cubicBezTo>
                  <a:cubicBezTo>
                    <a:pt x="3409" y="3183"/>
                    <a:pt x="3409" y="3307"/>
                    <a:pt x="3409" y="3431"/>
                  </a:cubicBezTo>
                  <a:lnTo>
                    <a:pt x="3431" y="3815"/>
                  </a:lnTo>
                  <a:cubicBezTo>
                    <a:pt x="3443" y="4052"/>
                    <a:pt x="3465" y="4278"/>
                    <a:pt x="3488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3" y="6275"/>
                    <a:pt x="2382" y="6264"/>
                  </a:cubicBezTo>
                  <a:cubicBezTo>
                    <a:pt x="2348" y="6117"/>
                    <a:pt x="2325" y="5970"/>
                    <a:pt x="2292" y="5823"/>
                  </a:cubicBezTo>
                  <a:cubicBezTo>
                    <a:pt x="2269" y="5677"/>
                    <a:pt x="2269" y="5519"/>
                    <a:pt x="2258" y="5372"/>
                  </a:cubicBezTo>
                  <a:cubicBezTo>
                    <a:pt x="2247" y="5214"/>
                    <a:pt x="2258" y="5067"/>
                    <a:pt x="2258" y="4909"/>
                  </a:cubicBezTo>
                  <a:lnTo>
                    <a:pt x="2269" y="3973"/>
                  </a:lnTo>
                  <a:cubicBezTo>
                    <a:pt x="2269" y="3657"/>
                    <a:pt x="2258" y="3352"/>
                    <a:pt x="2224" y="3036"/>
                  </a:cubicBezTo>
                  <a:cubicBezTo>
                    <a:pt x="2201" y="3194"/>
                    <a:pt x="2179" y="3352"/>
                    <a:pt x="2168" y="3499"/>
                  </a:cubicBezTo>
                  <a:cubicBezTo>
                    <a:pt x="2145" y="3657"/>
                    <a:pt x="2122" y="3815"/>
                    <a:pt x="2100" y="3962"/>
                  </a:cubicBezTo>
                  <a:cubicBezTo>
                    <a:pt x="2055" y="4278"/>
                    <a:pt x="2010" y="4582"/>
                    <a:pt x="1976" y="4898"/>
                  </a:cubicBezTo>
                  <a:cubicBezTo>
                    <a:pt x="1953" y="5056"/>
                    <a:pt x="1953" y="5214"/>
                    <a:pt x="1942" y="5372"/>
                  </a:cubicBezTo>
                  <a:cubicBezTo>
                    <a:pt x="1942" y="5530"/>
                    <a:pt x="1953" y="5699"/>
                    <a:pt x="1976" y="5857"/>
                  </a:cubicBezTo>
                  <a:cubicBezTo>
                    <a:pt x="1987" y="6027"/>
                    <a:pt x="2021" y="6185"/>
                    <a:pt x="2055" y="6343"/>
                  </a:cubicBezTo>
                  <a:cubicBezTo>
                    <a:pt x="2100" y="6467"/>
                    <a:pt x="2134" y="6602"/>
                    <a:pt x="2179" y="6726"/>
                  </a:cubicBezTo>
                  <a:cubicBezTo>
                    <a:pt x="2077" y="6895"/>
                    <a:pt x="1976" y="7076"/>
                    <a:pt x="1885" y="7234"/>
                  </a:cubicBezTo>
                  <a:cubicBezTo>
                    <a:pt x="1536" y="7843"/>
                    <a:pt x="1231" y="8419"/>
                    <a:pt x="949" y="8927"/>
                  </a:cubicBezTo>
                  <a:cubicBezTo>
                    <a:pt x="926" y="8408"/>
                    <a:pt x="892" y="7888"/>
                    <a:pt x="859" y="7381"/>
                  </a:cubicBezTo>
                  <a:cubicBezTo>
                    <a:pt x="847" y="7053"/>
                    <a:pt x="836" y="6726"/>
                    <a:pt x="813" y="6410"/>
                  </a:cubicBezTo>
                  <a:cubicBezTo>
                    <a:pt x="791" y="6083"/>
                    <a:pt x="768" y="5756"/>
                    <a:pt x="734" y="5429"/>
                  </a:cubicBezTo>
                  <a:cubicBezTo>
                    <a:pt x="689" y="5756"/>
                    <a:pt x="655" y="6083"/>
                    <a:pt x="622" y="6399"/>
                  </a:cubicBezTo>
                  <a:cubicBezTo>
                    <a:pt x="599" y="6726"/>
                    <a:pt x="576" y="7053"/>
                    <a:pt x="565" y="7381"/>
                  </a:cubicBezTo>
                  <a:cubicBezTo>
                    <a:pt x="565" y="8024"/>
                    <a:pt x="588" y="8690"/>
                    <a:pt x="633" y="9344"/>
                  </a:cubicBezTo>
                  <a:lnTo>
                    <a:pt x="633" y="9355"/>
                  </a:lnTo>
                  <a:lnTo>
                    <a:pt x="633" y="9367"/>
                  </a:lnTo>
                  <a:cubicBezTo>
                    <a:pt x="633" y="9401"/>
                    <a:pt x="644" y="9423"/>
                    <a:pt x="667" y="9434"/>
                  </a:cubicBezTo>
                  <a:cubicBezTo>
                    <a:pt x="497" y="9762"/>
                    <a:pt x="351" y="10055"/>
                    <a:pt x="238" y="10269"/>
                  </a:cubicBezTo>
                  <a:lnTo>
                    <a:pt x="1" y="10755"/>
                  </a:lnTo>
                  <a:cubicBezTo>
                    <a:pt x="1" y="10755"/>
                    <a:pt x="103" y="10597"/>
                    <a:pt x="306" y="10315"/>
                  </a:cubicBezTo>
                  <a:cubicBezTo>
                    <a:pt x="441" y="10100"/>
                    <a:pt x="622" y="9818"/>
                    <a:pt x="836" y="9502"/>
                  </a:cubicBezTo>
                  <a:cubicBezTo>
                    <a:pt x="960" y="9468"/>
                    <a:pt x="1096" y="9446"/>
                    <a:pt x="1220" y="9412"/>
                  </a:cubicBezTo>
                  <a:cubicBezTo>
                    <a:pt x="1344" y="9378"/>
                    <a:pt x="1479" y="9310"/>
                    <a:pt x="1592" y="9254"/>
                  </a:cubicBezTo>
                  <a:cubicBezTo>
                    <a:pt x="1705" y="9197"/>
                    <a:pt x="1818" y="9130"/>
                    <a:pt x="1931" y="9062"/>
                  </a:cubicBezTo>
                  <a:lnTo>
                    <a:pt x="2247" y="8836"/>
                  </a:lnTo>
                  <a:cubicBezTo>
                    <a:pt x="2450" y="8678"/>
                    <a:pt x="2641" y="8509"/>
                    <a:pt x="2822" y="8340"/>
                  </a:cubicBezTo>
                  <a:cubicBezTo>
                    <a:pt x="3003" y="8159"/>
                    <a:pt x="3183" y="7979"/>
                    <a:pt x="3364" y="7798"/>
                  </a:cubicBezTo>
                  <a:lnTo>
                    <a:pt x="3364" y="7798"/>
                  </a:lnTo>
                  <a:cubicBezTo>
                    <a:pt x="3138" y="7934"/>
                    <a:pt x="2935" y="8080"/>
                    <a:pt x="2732" y="8216"/>
                  </a:cubicBezTo>
                  <a:cubicBezTo>
                    <a:pt x="2619" y="8283"/>
                    <a:pt x="2517" y="8362"/>
                    <a:pt x="2416" y="8430"/>
                  </a:cubicBezTo>
                  <a:lnTo>
                    <a:pt x="2100" y="8633"/>
                  </a:lnTo>
                  <a:lnTo>
                    <a:pt x="1784" y="8814"/>
                  </a:lnTo>
                  <a:lnTo>
                    <a:pt x="1457" y="8972"/>
                  </a:lnTo>
                  <a:cubicBezTo>
                    <a:pt x="1344" y="9017"/>
                    <a:pt x="1231" y="9051"/>
                    <a:pt x="1129" y="9096"/>
                  </a:cubicBezTo>
                  <a:lnTo>
                    <a:pt x="1084" y="9096"/>
                  </a:lnTo>
                  <a:cubicBezTo>
                    <a:pt x="1400" y="8599"/>
                    <a:pt x="1773" y="8024"/>
                    <a:pt x="2145" y="7403"/>
                  </a:cubicBezTo>
                  <a:cubicBezTo>
                    <a:pt x="2247" y="7245"/>
                    <a:pt x="2348" y="7065"/>
                    <a:pt x="2450" y="6907"/>
                  </a:cubicBezTo>
                  <a:cubicBezTo>
                    <a:pt x="2687" y="6783"/>
                    <a:pt x="2946" y="6658"/>
                    <a:pt x="3194" y="6534"/>
                  </a:cubicBezTo>
                  <a:cubicBezTo>
                    <a:pt x="3443" y="6410"/>
                    <a:pt x="3691" y="6286"/>
                    <a:pt x="3939" y="6151"/>
                  </a:cubicBezTo>
                  <a:cubicBezTo>
                    <a:pt x="4187" y="6027"/>
                    <a:pt x="4436" y="5880"/>
                    <a:pt x="4673" y="5733"/>
                  </a:cubicBezTo>
                  <a:cubicBezTo>
                    <a:pt x="4797" y="5665"/>
                    <a:pt x="4910" y="5575"/>
                    <a:pt x="5022" y="5485"/>
                  </a:cubicBezTo>
                  <a:cubicBezTo>
                    <a:pt x="5135" y="5406"/>
                    <a:pt x="5237" y="5304"/>
                    <a:pt x="5338" y="5203"/>
                  </a:cubicBezTo>
                  <a:lnTo>
                    <a:pt x="5338" y="5203"/>
                  </a:lnTo>
                  <a:cubicBezTo>
                    <a:pt x="5214" y="5271"/>
                    <a:pt x="5101" y="5350"/>
                    <a:pt x="4977" y="5406"/>
                  </a:cubicBezTo>
                  <a:cubicBezTo>
                    <a:pt x="4842" y="5474"/>
                    <a:pt x="4729" y="5541"/>
                    <a:pt x="4594" y="5586"/>
                  </a:cubicBezTo>
                  <a:cubicBezTo>
                    <a:pt x="4345" y="5699"/>
                    <a:pt x="4086" y="5801"/>
                    <a:pt x="3826" y="5914"/>
                  </a:cubicBezTo>
                  <a:cubicBezTo>
                    <a:pt x="3476" y="6060"/>
                    <a:pt x="3127" y="6218"/>
                    <a:pt x="2766" y="6376"/>
                  </a:cubicBezTo>
                  <a:cubicBezTo>
                    <a:pt x="2957" y="6060"/>
                    <a:pt x="3138" y="5744"/>
                    <a:pt x="3330" y="5417"/>
                  </a:cubicBezTo>
                  <a:cubicBezTo>
                    <a:pt x="3476" y="5180"/>
                    <a:pt x="3623" y="4943"/>
                    <a:pt x="3770" y="4706"/>
                  </a:cubicBezTo>
                  <a:lnTo>
                    <a:pt x="4142" y="4661"/>
                  </a:lnTo>
                  <a:cubicBezTo>
                    <a:pt x="4300" y="4627"/>
                    <a:pt x="4447" y="4593"/>
                    <a:pt x="4594" y="4560"/>
                  </a:cubicBezTo>
                  <a:cubicBezTo>
                    <a:pt x="4887" y="4469"/>
                    <a:pt x="5180" y="4368"/>
                    <a:pt x="5463" y="4232"/>
                  </a:cubicBezTo>
                  <a:cubicBezTo>
                    <a:pt x="5733" y="4108"/>
                    <a:pt x="6004" y="3962"/>
                    <a:pt x="6264" y="3792"/>
                  </a:cubicBezTo>
                  <a:cubicBezTo>
                    <a:pt x="6512" y="3634"/>
                    <a:pt x="6771" y="3476"/>
                    <a:pt x="7008" y="3296"/>
                  </a:cubicBezTo>
                  <a:lnTo>
                    <a:pt x="7008" y="3296"/>
                  </a:lnTo>
                  <a:cubicBezTo>
                    <a:pt x="6444" y="3510"/>
                    <a:pt x="5903" y="3758"/>
                    <a:pt x="5350" y="3973"/>
                  </a:cubicBezTo>
                  <a:cubicBezTo>
                    <a:pt x="5203" y="4018"/>
                    <a:pt x="5068" y="4074"/>
                    <a:pt x="4932" y="4108"/>
                  </a:cubicBezTo>
                  <a:cubicBezTo>
                    <a:pt x="4797" y="4153"/>
                    <a:pt x="4650" y="4199"/>
                    <a:pt x="4515" y="4232"/>
                  </a:cubicBezTo>
                  <a:cubicBezTo>
                    <a:pt x="4368" y="4266"/>
                    <a:pt x="4233" y="4289"/>
                    <a:pt x="4086" y="4311"/>
                  </a:cubicBezTo>
                  <a:lnTo>
                    <a:pt x="4007" y="4323"/>
                  </a:lnTo>
                  <a:cubicBezTo>
                    <a:pt x="4199" y="4029"/>
                    <a:pt x="4368" y="3736"/>
                    <a:pt x="4548" y="3454"/>
                  </a:cubicBezTo>
                  <a:cubicBezTo>
                    <a:pt x="4932" y="2822"/>
                    <a:pt x="5271" y="2224"/>
                    <a:pt x="5575" y="1716"/>
                  </a:cubicBezTo>
                  <a:cubicBezTo>
                    <a:pt x="5869" y="1208"/>
                    <a:pt x="6106" y="768"/>
                    <a:pt x="6275" y="475"/>
                  </a:cubicBezTo>
                  <a:lnTo>
                    <a:pt x="6535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4643457" y="3330754"/>
              <a:ext cx="230459" cy="159622"/>
            </a:xfrm>
            <a:custGeom>
              <a:avLst/>
              <a:gdLst/>
              <a:ahLst/>
              <a:cxnLst/>
              <a:rect l="l" t="t" r="r" b="b"/>
              <a:pathLst>
                <a:path w="6715" h="4651" extrusionOk="0">
                  <a:moveTo>
                    <a:pt x="3464" y="1"/>
                  </a:moveTo>
                  <a:cubicBezTo>
                    <a:pt x="2887" y="1"/>
                    <a:pt x="2322" y="113"/>
                    <a:pt x="1794" y="331"/>
                  </a:cubicBezTo>
                  <a:cubicBezTo>
                    <a:pt x="745" y="737"/>
                    <a:pt x="102" y="1594"/>
                    <a:pt x="0" y="2633"/>
                  </a:cubicBezTo>
                  <a:cubicBezTo>
                    <a:pt x="316" y="3682"/>
                    <a:pt x="1681" y="4404"/>
                    <a:pt x="2663" y="4596"/>
                  </a:cubicBezTo>
                  <a:cubicBezTo>
                    <a:pt x="2896" y="4633"/>
                    <a:pt x="3129" y="4651"/>
                    <a:pt x="3361" y="4651"/>
                  </a:cubicBezTo>
                  <a:cubicBezTo>
                    <a:pt x="4625" y="4651"/>
                    <a:pt x="5847" y="4116"/>
                    <a:pt x="6714" y="3163"/>
                  </a:cubicBezTo>
                  <a:cubicBezTo>
                    <a:pt x="6714" y="2994"/>
                    <a:pt x="6703" y="2813"/>
                    <a:pt x="6658" y="2644"/>
                  </a:cubicBezTo>
                  <a:lnTo>
                    <a:pt x="6534" y="1651"/>
                  </a:lnTo>
                  <a:cubicBezTo>
                    <a:pt x="5687" y="872"/>
                    <a:pt x="4864" y="37"/>
                    <a:pt x="3622" y="3"/>
                  </a:cubicBezTo>
                  <a:cubicBezTo>
                    <a:pt x="3570" y="2"/>
                    <a:pt x="3517" y="1"/>
                    <a:pt x="346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4727095" y="3343109"/>
              <a:ext cx="156499" cy="152003"/>
            </a:xfrm>
            <a:custGeom>
              <a:avLst/>
              <a:gdLst/>
              <a:ahLst/>
              <a:cxnLst/>
              <a:rect l="l" t="t" r="r" b="b"/>
              <a:pathLst>
                <a:path w="4560" h="4429" extrusionOk="0">
                  <a:moveTo>
                    <a:pt x="1371" y="1"/>
                  </a:moveTo>
                  <a:cubicBezTo>
                    <a:pt x="1011" y="1"/>
                    <a:pt x="360" y="339"/>
                    <a:pt x="892" y="648"/>
                  </a:cubicBezTo>
                  <a:cubicBezTo>
                    <a:pt x="820" y="631"/>
                    <a:pt x="735" y="621"/>
                    <a:pt x="647" y="621"/>
                  </a:cubicBezTo>
                  <a:cubicBezTo>
                    <a:pt x="377" y="621"/>
                    <a:pt x="80" y="714"/>
                    <a:pt x="46" y="986"/>
                  </a:cubicBezTo>
                  <a:cubicBezTo>
                    <a:pt x="1" y="1302"/>
                    <a:pt x="373" y="1675"/>
                    <a:pt x="678" y="1697"/>
                  </a:cubicBezTo>
                  <a:cubicBezTo>
                    <a:pt x="166" y="1921"/>
                    <a:pt x="77" y="2618"/>
                    <a:pt x="678" y="2618"/>
                  </a:cubicBezTo>
                  <a:cubicBezTo>
                    <a:pt x="713" y="2618"/>
                    <a:pt x="751" y="2616"/>
                    <a:pt x="790" y="2611"/>
                  </a:cubicBezTo>
                  <a:lnTo>
                    <a:pt x="790" y="2611"/>
                  </a:lnTo>
                  <a:cubicBezTo>
                    <a:pt x="565" y="2713"/>
                    <a:pt x="170" y="2972"/>
                    <a:pt x="260" y="3277"/>
                  </a:cubicBezTo>
                  <a:cubicBezTo>
                    <a:pt x="350" y="3548"/>
                    <a:pt x="689" y="3514"/>
                    <a:pt x="915" y="3525"/>
                  </a:cubicBezTo>
                  <a:cubicBezTo>
                    <a:pt x="820" y="4207"/>
                    <a:pt x="1219" y="4429"/>
                    <a:pt x="1706" y="4429"/>
                  </a:cubicBezTo>
                  <a:cubicBezTo>
                    <a:pt x="2034" y="4429"/>
                    <a:pt x="2401" y="4329"/>
                    <a:pt x="2686" y="4202"/>
                  </a:cubicBezTo>
                  <a:cubicBezTo>
                    <a:pt x="3205" y="3977"/>
                    <a:pt x="3668" y="3638"/>
                    <a:pt x="4040" y="3198"/>
                  </a:cubicBezTo>
                  <a:cubicBezTo>
                    <a:pt x="4401" y="2758"/>
                    <a:pt x="4559" y="2239"/>
                    <a:pt x="4243" y="1708"/>
                  </a:cubicBezTo>
                  <a:cubicBezTo>
                    <a:pt x="4097" y="1460"/>
                    <a:pt x="3905" y="1246"/>
                    <a:pt x="3657" y="1076"/>
                  </a:cubicBezTo>
                  <a:cubicBezTo>
                    <a:pt x="3453" y="941"/>
                    <a:pt x="3228" y="941"/>
                    <a:pt x="3002" y="840"/>
                  </a:cubicBezTo>
                  <a:cubicBezTo>
                    <a:pt x="2449" y="591"/>
                    <a:pt x="2066" y="83"/>
                    <a:pt x="1434" y="4"/>
                  </a:cubicBezTo>
                  <a:cubicBezTo>
                    <a:pt x="1414" y="2"/>
                    <a:pt x="1393" y="1"/>
                    <a:pt x="137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4642290" y="3421084"/>
              <a:ext cx="231626" cy="91806"/>
            </a:xfrm>
            <a:custGeom>
              <a:avLst/>
              <a:gdLst/>
              <a:ahLst/>
              <a:cxnLst/>
              <a:rect l="l" t="t" r="r" b="b"/>
              <a:pathLst>
                <a:path w="6749" h="2675" extrusionOk="0">
                  <a:moveTo>
                    <a:pt x="34" y="1"/>
                  </a:moveTo>
                  <a:cubicBezTo>
                    <a:pt x="0" y="260"/>
                    <a:pt x="12" y="520"/>
                    <a:pt x="45" y="779"/>
                  </a:cubicBezTo>
                  <a:cubicBezTo>
                    <a:pt x="237" y="2111"/>
                    <a:pt x="1930" y="2652"/>
                    <a:pt x="3092" y="2675"/>
                  </a:cubicBezTo>
                  <a:cubicBezTo>
                    <a:pt x="3916" y="2652"/>
                    <a:pt x="4728" y="2415"/>
                    <a:pt x="5428" y="1975"/>
                  </a:cubicBezTo>
                  <a:cubicBezTo>
                    <a:pt x="5744" y="1817"/>
                    <a:pt x="6037" y="1614"/>
                    <a:pt x="6308" y="1377"/>
                  </a:cubicBezTo>
                  <a:cubicBezTo>
                    <a:pt x="6500" y="1163"/>
                    <a:pt x="6647" y="915"/>
                    <a:pt x="6726" y="644"/>
                  </a:cubicBezTo>
                  <a:cubicBezTo>
                    <a:pt x="6726" y="633"/>
                    <a:pt x="6737" y="610"/>
                    <a:pt x="6737" y="587"/>
                  </a:cubicBezTo>
                  <a:cubicBezTo>
                    <a:pt x="6737" y="576"/>
                    <a:pt x="6748" y="554"/>
                    <a:pt x="6748" y="531"/>
                  </a:cubicBezTo>
                  <a:lnTo>
                    <a:pt x="6748" y="531"/>
                  </a:lnTo>
                  <a:cubicBezTo>
                    <a:pt x="6173" y="1185"/>
                    <a:pt x="5405" y="1659"/>
                    <a:pt x="4559" y="1862"/>
                  </a:cubicBezTo>
                  <a:cubicBezTo>
                    <a:pt x="4178" y="1968"/>
                    <a:pt x="3789" y="2021"/>
                    <a:pt x="3398" y="2021"/>
                  </a:cubicBezTo>
                  <a:cubicBezTo>
                    <a:pt x="3164" y="2021"/>
                    <a:pt x="2930" y="2002"/>
                    <a:pt x="2697" y="1964"/>
                  </a:cubicBezTo>
                  <a:cubicBezTo>
                    <a:pt x="1715" y="1772"/>
                    <a:pt x="350" y="1050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4746451" y="3437352"/>
              <a:ext cx="123209" cy="30236"/>
            </a:xfrm>
            <a:custGeom>
              <a:avLst/>
              <a:gdLst/>
              <a:ahLst/>
              <a:cxnLst/>
              <a:rect l="l" t="t" r="r" b="b"/>
              <a:pathLst>
                <a:path w="3590" h="881" extrusionOk="0">
                  <a:moveTo>
                    <a:pt x="3589" y="1"/>
                  </a:moveTo>
                  <a:cubicBezTo>
                    <a:pt x="3589" y="1"/>
                    <a:pt x="3544" y="34"/>
                    <a:pt x="3476" y="102"/>
                  </a:cubicBezTo>
                  <a:cubicBezTo>
                    <a:pt x="3420" y="147"/>
                    <a:pt x="3375" y="181"/>
                    <a:pt x="3318" y="215"/>
                  </a:cubicBezTo>
                  <a:cubicBezTo>
                    <a:pt x="3262" y="260"/>
                    <a:pt x="3183" y="294"/>
                    <a:pt x="3115" y="328"/>
                  </a:cubicBezTo>
                  <a:cubicBezTo>
                    <a:pt x="3036" y="373"/>
                    <a:pt x="2957" y="418"/>
                    <a:pt x="2856" y="441"/>
                  </a:cubicBezTo>
                  <a:cubicBezTo>
                    <a:pt x="2765" y="474"/>
                    <a:pt x="2664" y="508"/>
                    <a:pt x="2562" y="542"/>
                  </a:cubicBezTo>
                  <a:lnTo>
                    <a:pt x="2393" y="576"/>
                  </a:lnTo>
                  <a:lnTo>
                    <a:pt x="2235" y="610"/>
                  </a:lnTo>
                  <a:cubicBezTo>
                    <a:pt x="2122" y="644"/>
                    <a:pt x="1998" y="655"/>
                    <a:pt x="1885" y="666"/>
                  </a:cubicBezTo>
                  <a:cubicBezTo>
                    <a:pt x="1772" y="678"/>
                    <a:pt x="1648" y="700"/>
                    <a:pt x="1535" y="711"/>
                  </a:cubicBezTo>
                  <a:cubicBezTo>
                    <a:pt x="1423" y="711"/>
                    <a:pt x="1310" y="723"/>
                    <a:pt x="1197" y="723"/>
                  </a:cubicBezTo>
                  <a:cubicBezTo>
                    <a:pt x="971" y="734"/>
                    <a:pt x="768" y="734"/>
                    <a:pt x="588" y="734"/>
                  </a:cubicBezTo>
                  <a:cubicBezTo>
                    <a:pt x="527" y="734"/>
                    <a:pt x="472" y="739"/>
                    <a:pt x="422" y="739"/>
                  </a:cubicBezTo>
                  <a:cubicBezTo>
                    <a:pt x="397" y="739"/>
                    <a:pt x="373" y="738"/>
                    <a:pt x="351" y="734"/>
                  </a:cubicBezTo>
                  <a:lnTo>
                    <a:pt x="159" y="734"/>
                  </a:lnTo>
                  <a:cubicBezTo>
                    <a:pt x="57" y="723"/>
                    <a:pt x="1" y="723"/>
                    <a:pt x="1" y="723"/>
                  </a:cubicBezTo>
                  <a:lnTo>
                    <a:pt x="1" y="723"/>
                  </a:lnTo>
                  <a:cubicBezTo>
                    <a:pt x="181" y="768"/>
                    <a:pt x="384" y="813"/>
                    <a:pt x="576" y="836"/>
                  </a:cubicBezTo>
                  <a:cubicBezTo>
                    <a:pt x="666" y="847"/>
                    <a:pt x="757" y="858"/>
                    <a:pt x="858" y="858"/>
                  </a:cubicBezTo>
                  <a:cubicBezTo>
                    <a:pt x="960" y="869"/>
                    <a:pt x="1073" y="881"/>
                    <a:pt x="1186" y="881"/>
                  </a:cubicBezTo>
                  <a:cubicBezTo>
                    <a:pt x="1298" y="881"/>
                    <a:pt x="1423" y="869"/>
                    <a:pt x="1535" y="869"/>
                  </a:cubicBezTo>
                  <a:cubicBezTo>
                    <a:pt x="1648" y="858"/>
                    <a:pt x="1772" y="858"/>
                    <a:pt x="1896" y="836"/>
                  </a:cubicBezTo>
                  <a:cubicBezTo>
                    <a:pt x="2009" y="813"/>
                    <a:pt x="2133" y="802"/>
                    <a:pt x="2246" y="768"/>
                  </a:cubicBezTo>
                  <a:cubicBezTo>
                    <a:pt x="2359" y="745"/>
                    <a:pt x="2472" y="711"/>
                    <a:pt x="2585" y="678"/>
                  </a:cubicBezTo>
                  <a:cubicBezTo>
                    <a:pt x="2686" y="644"/>
                    <a:pt x="2799" y="599"/>
                    <a:pt x="2889" y="553"/>
                  </a:cubicBezTo>
                  <a:cubicBezTo>
                    <a:pt x="2980" y="520"/>
                    <a:pt x="3070" y="474"/>
                    <a:pt x="3149" y="418"/>
                  </a:cubicBezTo>
                  <a:cubicBezTo>
                    <a:pt x="3217" y="373"/>
                    <a:pt x="3284" y="317"/>
                    <a:pt x="3352" y="260"/>
                  </a:cubicBezTo>
                  <a:cubicBezTo>
                    <a:pt x="3397" y="226"/>
                    <a:pt x="3442" y="181"/>
                    <a:pt x="3488" y="125"/>
                  </a:cubicBezTo>
                  <a:cubicBezTo>
                    <a:pt x="3555" y="46"/>
                    <a:pt x="3589" y="1"/>
                    <a:pt x="358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4772019" y="3445108"/>
              <a:ext cx="70116" cy="13591"/>
            </a:xfrm>
            <a:custGeom>
              <a:avLst/>
              <a:gdLst/>
              <a:ahLst/>
              <a:cxnLst/>
              <a:rect l="l" t="t" r="r" b="b"/>
              <a:pathLst>
                <a:path w="2043" h="396" extrusionOk="0">
                  <a:moveTo>
                    <a:pt x="2043" y="0"/>
                  </a:moveTo>
                  <a:cubicBezTo>
                    <a:pt x="2043" y="0"/>
                    <a:pt x="1907" y="0"/>
                    <a:pt x="1716" y="23"/>
                  </a:cubicBezTo>
                  <a:cubicBezTo>
                    <a:pt x="1614" y="23"/>
                    <a:pt x="1501" y="23"/>
                    <a:pt x="1388" y="45"/>
                  </a:cubicBezTo>
                  <a:cubicBezTo>
                    <a:pt x="1264" y="57"/>
                    <a:pt x="1140" y="68"/>
                    <a:pt x="1016" y="68"/>
                  </a:cubicBezTo>
                  <a:cubicBezTo>
                    <a:pt x="933" y="68"/>
                    <a:pt x="846" y="73"/>
                    <a:pt x="763" y="73"/>
                  </a:cubicBezTo>
                  <a:cubicBezTo>
                    <a:pt x="721" y="73"/>
                    <a:pt x="681" y="72"/>
                    <a:pt x="644" y="68"/>
                  </a:cubicBezTo>
                  <a:cubicBezTo>
                    <a:pt x="606" y="68"/>
                    <a:pt x="568" y="73"/>
                    <a:pt x="531" y="73"/>
                  </a:cubicBezTo>
                  <a:cubicBezTo>
                    <a:pt x="512" y="73"/>
                    <a:pt x="493" y="72"/>
                    <a:pt x="474" y="68"/>
                  </a:cubicBezTo>
                  <a:cubicBezTo>
                    <a:pt x="418" y="57"/>
                    <a:pt x="373" y="57"/>
                    <a:pt x="328" y="57"/>
                  </a:cubicBezTo>
                  <a:cubicBezTo>
                    <a:pt x="283" y="45"/>
                    <a:pt x="237" y="45"/>
                    <a:pt x="192" y="34"/>
                  </a:cubicBezTo>
                  <a:lnTo>
                    <a:pt x="91" y="12"/>
                  </a:lnTo>
                  <a:cubicBezTo>
                    <a:pt x="34" y="12"/>
                    <a:pt x="1" y="0"/>
                    <a:pt x="0" y="0"/>
                  </a:cubicBezTo>
                  <a:lnTo>
                    <a:pt x="0" y="0"/>
                  </a:lnTo>
                  <a:cubicBezTo>
                    <a:pt x="23" y="12"/>
                    <a:pt x="57" y="34"/>
                    <a:pt x="79" y="45"/>
                  </a:cubicBezTo>
                  <a:cubicBezTo>
                    <a:pt x="113" y="57"/>
                    <a:pt x="136" y="79"/>
                    <a:pt x="170" y="102"/>
                  </a:cubicBezTo>
                  <a:cubicBezTo>
                    <a:pt x="215" y="124"/>
                    <a:pt x="249" y="147"/>
                    <a:pt x="294" y="158"/>
                  </a:cubicBezTo>
                  <a:cubicBezTo>
                    <a:pt x="350" y="169"/>
                    <a:pt x="395" y="215"/>
                    <a:pt x="452" y="226"/>
                  </a:cubicBezTo>
                  <a:cubicBezTo>
                    <a:pt x="508" y="237"/>
                    <a:pt x="565" y="294"/>
                    <a:pt x="632" y="294"/>
                  </a:cubicBezTo>
                  <a:cubicBezTo>
                    <a:pt x="689" y="305"/>
                    <a:pt x="757" y="395"/>
                    <a:pt x="824" y="395"/>
                  </a:cubicBezTo>
                  <a:lnTo>
                    <a:pt x="1016" y="395"/>
                  </a:lnTo>
                  <a:cubicBezTo>
                    <a:pt x="1084" y="395"/>
                    <a:pt x="1151" y="294"/>
                    <a:pt x="1219" y="294"/>
                  </a:cubicBezTo>
                  <a:cubicBezTo>
                    <a:pt x="1276" y="294"/>
                    <a:pt x="1343" y="192"/>
                    <a:pt x="1400" y="181"/>
                  </a:cubicBezTo>
                  <a:cubicBezTo>
                    <a:pt x="1513" y="169"/>
                    <a:pt x="1625" y="136"/>
                    <a:pt x="1727" y="113"/>
                  </a:cubicBezTo>
                  <a:cubicBezTo>
                    <a:pt x="1829" y="79"/>
                    <a:pt x="1941" y="45"/>
                    <a:pt x="20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4783654" y="3435018"/>
              <a:ext cx="58481" cy="10776"/>
            </a:xfrm>
            <a:custGeom>
              <a:avLst/>
              <a:gdLst/>
              <a:ahLst/>
              <a:cxnLst/>
              <a:rect l="l" t="t" r="r" b="b"/>
              <a:pathLst>
                <a:path w="1704" h="314" extrusionOk="0">
                  <a:moveTo>
                    <a:pt x="0" y="1"/>
                  </a:moveTo>
                  <a:cubicBezTo>
                    <a:pt x="0" y="1"/>
                    <a:pt x="23" y="23"/>
                    <a:pt x="68" y="23"/>
                  </a:cubicBezTo>
                  <a:cubicBezTo>
                    <a:pt x="113" y="69"/>
                    <a:pt x="181" y="102"/>
                    <a:pt x="237" y="125"/>
                  </a:cubicBezTo>
                  <a:cubicBezTo>
                    <a:pt x="282" y="148"/>
                    <a:pt x="316" y="170"/>
                    <a:pt x="361" y="181"/>
                  </a:cubicBezTo>
                  <a:cubicBezTo>
                    <a:pt x="406" y="204"/>
                    <a:pt x="451" y="215"/>
                    <a:pt x="508" y="238"/>
                  </a:cubicBezTo>
                  <a:cubicBezTo>
                    <a:pt x="553" y="249"/>
                    <a:pt x="609" y="260"/>
                    <a:pt x="666" y="272"/>
                  </a:cubicBezTo>
                  <a:lnTo>
                    <a:pt x="824" y="294"/>
                  </a:lnTo>
                  <a:cubicBezTo>
                    <a:pt x="880" y="306"/>
                    <a:pt x="937" y="306"/>
                    <a:pt x="993" y="306"/>
                  </a:cubicBezTo>
                  <a:cubicBezTo>
                    <a:pt x="1021" y="311"/>
                    <a:pt x="1049" y="314"/>
                    <a:pt x="1078" y="314"/>
                  </a:cubicBezTo>
                  <a:cubicBezTo>
                    <a:pt x="1106" y="314"/>
                    <a:pt x="1134" y="311"/>
                    <a:pt x="1162" y="306"/>
                  </a:cubicBezTo>
                  <a:cubicBezTo>
                    <a:pt x="1253" y="306"/>
                    <a:pt x="1343" y="283"/>
                    <a:pt x="1444" y="260"/>
                  </a:cubicBezTo>
                  <a:cubicBezTo>
                    <a:pt x="1501" y="249"/>
                    <a:pt x="1569" y="227"/>
                    <a:pt x="1636" y="204"/>
                  </a:cubicBezTo>
                  <a:lnTo>
                    <a:pt x="1704" y="181"/>
                  </a:lnTo>
                  <a:lnTo>
                    <a:pt x="1433" y="181"/>
                  </a:lnTo>
                  <a:cubicBezTo>
                    <a:pt x="1411" y="176"/>
                    <a:pt x="1388" y="173"/>
                    <a:pt x="1365" y="173"/>
                  </a:cubicBezTo>
                  <a:cubicBezTo>
                    <a:pt x="1343" y="173"/>
                    <a:pt x="1320" y="176"/>
                    <a:pt x="1298" y="181"/>
                  </a:cubicBezTo>
                  <a:lnTo>
                    <a:pt x="1162" y="181"/>
                  </a:lnTo>
                  <a:cubicBezTo>
                    <a:pt x="1061" y="181"/>
                    <a:pt x="948" y="170"/>
                    <a:pt x="846" y="159"/>
                  </a:cubicBezTo>
                  <a:cubicBezTo>
                    <a:pt x="745" y="136"/>
                    <a:pt x="632" y="136"/>
                    <a:pt x="542" y="114"/>
                  </a:cubicBezTo>
                  <a:cubicBezTo>
                    <a:pt x="485" y="102"/>
                    <a:pt x="440" y="102"/>
                    <a:pt x="395" y="91"/>
                  </a:cubicBezTo>
                  <a:cubicBezTo>
                    <a:pt x="350" y="80"/>
                    <a:pt x="316" y="69"/>
                    <a:pt x="271" y="69"/>
                  </a:cubicBezTo>
                  <a:cubicBezTo>
                    <a:pt x="192" y="46"/>
                    <a:pt x="124" y="23"/>
                    <a:pt x="79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4792543" y="3188017"/>
              <a:ext cx="160755" cy="264092"/>
            </a:xfrm>
            <a:custGeom>
              <a:avLst/>
              <a:gdLst/>
              <a:ahLst/>
              <a:cxnLst/>
              <a:rect l="l" t="t" r="r" b="b"/>
              <a:pathLst>
                <a:path w="4684" h="7695" extrusionOk="0">
                  <a:moveTo>
                    <a:pt x="1736" y="1"/>
                  </a:moveTo>
                  <a:cubicBezTo>
                    <a:pt x="1625" y="1"/>
                    <a:pt x="1513" y="11"/>
                    <a:pt x="1400" y="32"/>
                  </a:cubicBezTo>
                  <a:lnTo>
                    <a:pt x="1276" y="66"/>
                  </a:lnTo>
                  <a:cubicBezTo>
                    <a:pt x="1140" y="179"/>
                    <a:pt x="1005" y="303"/>
                    <a:pt x="881" y="450"/>
                  </a:cubicBezTo>
                  <a:cubicBezTo>
                    <a:pt x="192" y="1251"/>
                    <a:pt x="1" y="2323"/>
                    <a:pt x="1" y="3373"/>
                  </a:cubicBezTo>
                  <a:cubicBezTo>
                    <a:pt x="1" y="4004"/>
                    <a:pt x="238" y="4715"/>
                    <a:pt x="474" y="5302"/>
                  </a:cubicBezTo>
                  <a:cubicBezTo>
                    <a:pt x="858" y="6216"/>
                    <a:pt x="1422" y="7288"/>
                    <a:pt x="2336" y="7694"/>
                  </a:cubicBezTo>
                  <a:lnTo>
                    <a:pt x="2404" y="7694"/>
                  </a:lnTo>
                  <a:cubicBezTo>
                    <a:pt x="2754" y="7299"/>
                    <a:pt x="3047" y="6859"/>
                    <a:pt x="3284" y="6397"/>
                  </a:cubicBezTo>
                  <a:cubicBezTo>
                    <a:pt x="4063" y="4873"/>
                    <a:pt x="4683" y="2921"/>
                    <a:pt x="3758" y="1330"/>
                  </a:cubicBezTo>
                  <a:cubicBezTo>
                    <a:pt x="3311" y="565"/>
                    <a:pt x="2557" y="1"/>
                    <a:pt x="173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4801054" y="3306455"/>
              <a:ext cx="133642" cy="147988"/>
            </a:xfrm>
            <a:custGeom>
              <a:avLst/>
              <a:gdLst/>
              <a:ahLst/>
              <a:cxnLst/>
              <a:rect l="l" t="t" r="r" b="b"/>
              <a:pathLst>
                <a:path w="3894" h="4312" extrusionOk="0">
                  <a:moveTo>
                    <a:pt x="1140" y="1"/>
                  </a:moveTo>
                  <a:cubicBezTo>
                    <a:pt x="937" y="12"/>
                    <a:pt x="915" y="215"/>
                    <a:pt x="971" y="395"/>
                  </a:cubicBezTo>
                  <a:cubicBezTo>
                    <a:pt x="915" y="256"/>
                    <a:pt x="782" y="177"/>
                    <a:pt x="645" y="177"/>
                  </a:cubicBezTo>
                  <a:cubicBezTo>
                    <a:pt x="561" y="177"/>
                    <a:pt x="476" y="207"/>
                    <a:pt x="407" y="271"/>
                  </a:cubicBezTo>
                  <a:cubicBezTo>
                    <a:pt x="1" y="576"/>
                    <a:pt x="46" y="1524"/>
                    <a:pt x="114" y="1953"/>
                  </a:cubicBezTo>
                  <a:cubicBezTo>
                    <a:pt x="272" y="2901"/>
                    <a:pt x="1298" y="3657"/>
                    <a:pt x="1863" y="4311"/>
                  </a:cubicBezTo>
                  <a:lnTo>
                    <a:pt x="2551" y="3961"/>
                  </a:lnTo>
                  <a:cubicBezTo>
                    <a:pt x="2811" y="3374"/>
                    <a:pt x="3194" y="2833"/>
                    <a:pt x="3476" y="2269"/>
                  </a:cubicBezTo>
                  <a:cubicBezTo>
                    <a:pt x="3623" y="1930"/>
                    <a:pt x="3894" y="1479"/>
                    <a:pt x="3713" y="1118"/>
                  </a:cubicBezTo>
                  <a:cubicBezTo>
                    <a:pt x="3606" y="857"/>
                    <a:pt x="3329" y="723"/>
                    <a:pt x="3052" y="723"/>
                  </a:cubicBezTo>
                  <a:cubicBezTo>
                    <a:pt x="2862" y="723"/>
                    <a:pt x="2673" y="786"/>
                    <a:pt x="2540" y="915"/>
                  </a:cubicBezTo>
                  <a:cubicBezTo>
                    <a:pt x="2596" y="700"/>
                    <a:pt x="2630" y="294"/>
                    <a:pt x="2393" y="181"/>
                  </a:cubicBezTo>
                  <a:cubicBezTo>
                    <a:pt x="2335" y="148"/>
                    <a:pt x="2277" y="133"/>
                    <a:pt x="2220" y="133"/>
                  </a:cubicBezTo>
                  <a:cubicBezTo>
                    <a:pt x="1991" y="133"/>
                    <a:pt x="1775" y="364"/>
                    <a:pt x="1603" y="463"/>
                  </a:cubicBezTo>
                  <a:cubicBezTo>
                    <a:pt x="1513" y="339"/>
                    <a:pt x="1344" y="1"/>
                    <a:pt x="114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4761552" y="3190282"/>
              <a:ext cx="110819" cy="262273"/>
            </a:xfrm>
            <a:custGeom>
              <a:avLst/>
              <a:gdLst/>
              <a:ahLst/>
              <a:cxnLst/>
              <a:rect l="l" t="t" r="r" b="b"/>
              <a:pathLst>
                <a:path w="3229" h="7642" extrusionOk="0">
                  <a:moveTo>
                    <a:pt x="2179" y="0"/>
                  </a:moveTo>
                  <a:cubicBezTo>
                    <a:pt x="1524" y="181"/>
                    <a:pt x="847" y="598"/>
                    <a:pt x="565" y="1196"/>
                  </a:cubicBezTo>
                  <a:cubicBezTo>
                    <a:pt x="125" y="2088"/>
                    <a:pt x="12" y="2675"/>
                    <a:pt x="1" y="3701"/>
                  </a:cubicBezTo>
                  <a:cubicBezTo>
                    <a:pt x="1" y="4379"/>
                    <a:pt x="430" y="5462"/>
                    <a:pt x="870" y="6037"/>
                  </a:cubicBezTo>
                  <a:cubicBezTo>
                    <a:pt x="1311" y="6645"/>
                    <a:pt x="2402" y="7641"/>
                    <a:pt x="3178" y="7641"/>
                  </a:cubicBezTo>
                  <a:cubicBezTo>
                    <a:pt x="3195" y="7641"/>
                    <a:pt x="3211" y="7641"/>
                    <a:pt x="3228" y="7640"/>
                  </a:cubicBezTo>
                  <a:cubicBezTo>
                    <a:pt x="2337" y="7222"/>
                    <a:pt x="1761" y="6150"/>
                    <a:pt x="1377" y="5236"/>
                  </a:cubicBezTo>
                  <a:cubicBezTo>
                    <a:pt x="1141" y="4661"/>
                    <a:pt x="904" y="3938"/>
                    <a:pt x="904" y="3307"/>
                  </a:cubicBezTo>
                  <a:cubicBezTo>
                    <a:pt x="904" y="2268"/>
                    <a:pt x="1095" y="1185"/>
                    <a:pt x="1784" y="384"/>
                  </a:cubicBezTo>
                  <a:cubicBezTo>
                    <a:pt x="1908" y="249"/>
                    <a:pt x="2043" y="113"/>
                    <a:pt x="2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4827000" y="3371114"/>
              <a:ext cx="60060" cy="88752"/>
            </a:xfrm>
            <a:custGeom>
              <a:avLst/>
              <a:gdLst/>
              <a:ahLst/>
              <a:cxnLst/>
              <a:rect l="l" t="t" r="r" b="b"/>
              <a:pathLst>
                <a:path w="1750" h="2586" extrusionOk="0">
                  <a:moveTo>
                    <a:pt x="12" y="1"/>
                  </a:moveTo>
                  <a:cubicBezTo>
                    <a:pt x="12" y="1"/>
                    <a:pt x="1" y="57"/>
                    <a:pt x="23" y="136"/>
                  </a:cubicBezTo>
                  <a:cubicBezTo>
                    <a:pt x="23" y="193"/>
                    <a:pt x="23" y="249"/>
                    <a:pt x="35" y="294"/>
                  </a:cubicBezTo>
                  <a:cubicBezTo>
                    <a:pt x="46" y="362"/>
                    <a:pt x="69" y="430"/>
                    <a:pt x="91" y="497"/>
                  </a:cubicBezTo>
                  <a:cubicBezTo>
                    <a:pt x="102" y="576"/>
                    <a:pt x="136" y="655"/>
                    <a:pt x="170" y="734"/>
                  </a:cubicBezTo>
                  <a:cubicBezTo>
                    <a:pt x="204" y="813"/>
                    <a:pt x="249" y="892"/>
                    <a:pt x="283" y="983"/>
                  </a:cubicBezTo>
                  <a:cubicBezTo>
                    <a:pt x="328" y="1062"/>
                    <a:pt x="373" y="1152"/>
                    <a:pt x="430" y="1231"/>
                  </a:cubicBezTo>
                  <a:cubicBezTo>
                    <a:pt x="475" y="1321"/>
                    <a:pt x="542" y="1400"/>
                    <a:pt x="599" y="1479"/>
                  </a:cubicBezTo>
                  <a:cubicBezTo>
                    <a:pt x="712" y="1637"/>
                    <a:pt x="836" y="1795"/>
                    <a:pt x="971" y="1931"/>
                  </a:cubicBezTo>
                  <a:cubicBezTo>
                    <a:pt x="1095" y="2055"/>
                    <a:pt x="1220" y="2179"/>
                    <a:pt x="1344" y="2292"/>
                  </a:cubicBezTo>
                  <a:cubicBezTo>
                    <a:pt x="1479" y="2393"/>
                    <a:pt x="1614" y="2495"/>
                    <a:pt x="1750" y="2585"/>
                  </a:cubicBezTo>
                  <a:cubicBezTo>
                    <a:pt x="1727" y="2551"/>
                    <a:pt x="1693" y="2517"/>
                    <a:pt x="1660" y="2483"/>
                  </a:cubicBezTo>
                  <a:cubicBezTo>
                    <a:pt x="1592" y="2427"/>
                    <a:pt x="1513" y="2325"/>
                    <a:pt x="1411" y="2224"/>
                  </a:cubicBezTo>
                  <a:cubicBezTo>
                    <a:pt x="1321" y="2122"/>
                    <a:pt x="1197" y="1976"/>
                    <a:pt x="1084" y="1840"/>
                  </a:cubicBezTo>
                  <a:cubicBezTo>
                    <a:pt x="1028" y="1773"/>
                    <a:pt x="971" y="1694"/>
                    <a:pt x="904" y="1615"/>
                  </a:cubicBezTo>
                  <a:cubicBezTo>
                    <a:pt x="847" y="1547"/>
                    <a:pt x="791" y="1468"/>
                    <a:pt x="723" y="1389"/>
                  </a:cubicBezTo>
                  <a:cubicBezTo>
                    <a:pt x="667" y="1299"/>
                    <a:pt x="610" y="1220"/>
                    <a:pt x="565" y="1141"/>
                  </a:cubicBezTo>
                  <a:cubicBezTo>
                    <a:pt x="509" y="1062"/>
                    <a:pt x="463" y="983"/>
                    <a:pt x="407" y="904"/>
                  </a:cubicBezTo>
                  <a:cubicBezTo>
                    <a:pt x="351" y="836"/>
                    <a:pt x="294" y="757"/>
                    <a:pt x="260" y="678"/>
                  </a:cubicBezTo>
                  <a:cubicBezTo>
                    <a:pt x="238" y="610"/>
                    <a:pt x="193" y="531"/>
                    <a:pt x="159" y="464"/>
                  </a:cubicBezTo>
                  <a:cubicBezTo>
                    <a:pt x="136" y="407"/>
                    <a:pt x="114" y="351"/>
                    <a:pt x="91" y="283"/>
                  </a:cubicBezTo>
                  <a:cubicBezTo>
                    <a:pt x="69" y="238"/>
                    <a:pt x="57" y="182"/>
                    <a:pt x="46" y="1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4847146" y="3377326"/>
              <a:ext cx="33359" cy="74406"/>
            </a:xfrm>
            <a:custGeom>
              <a:avLst/>
              <a:gdLst/>
              <a:ahLst/>
              <a:cxnLst/>
              <a:rect l="l" t="t" r="r" b="b"/>
              <a:pathLst>
                <a:path w="972" h="2168" extrusionOk="0">
                  <a:moveTo>
                    <a:pt x="1" y="1"/>
                  </a:moveTo>
                  <a:cubicBezTo>
                    <a:pt x="1" y="1"/>
                    <a:pt x="1" y="34"/>
                    <a:pt x="1" y="91"/>
                  </a:cubicBezTo>
                  <a:cubicBezTo>
                    <a:pt x="12" y="192"/>
                    <a:pt x="23" y="283"/>
                    <a:pt x="46" y="373"/>
                  </a:cubicBezTo>
                  <a:cubicBezTo>
                    <a:pt x="68" y="474"/>
                    <a:pt x="102" y="610"/>
                    <a:pt x="136" y="745"/>
                  </a:cubicBezTo>
                  <a:cubicBezTo>
                    <a:pt x="181" y="892"/>
                    <a:pt x="226" y="1027"/>
                    <a:pt x="283" y="1174"/>
                  </a:cubicBezTo>
                  <a:cubicBezTo>
                    <a:pt x="317" y="1230"/>
                    <a:pt x="350" y="1309"/>
                    <a:pt x="384" y="1377"/>
                  </a:cubicBezTo>
                  <a:cubicBezTo>
                    <a:pt x="418" y="1445"/>
                    <a:pt x="452" y="1513"/>
                    <a:pt x="497" y="1569"/>
                  </a:cubicBezTo>
                  <a:cubicBezTo>
                    <a:pt x="531" y="1625"/>
                    <a:pt x="565" y="1693"/>
                    <a:pt x="599" y="1738"/>
                  </a:cubicBezTo>
                  <a:lnTo>
                    <a:pt x="712" y="1896"/>
                  </a:lnTo>
                  <a:cubicBezTo>
                    <a:pt x="768" y="1964"/>
                    <a:pt x="836" y="2032"/>
                    <a:pt x="892" y="2099"/>
                  </a:cubicBezTo>
                  <a:lnTo>
                    <a:pt x="971" y="2167"/>
                  </a:lnTo>
                  <a:cubicBezTo>
                    <a:pt x="971" y="2167"/>
                    <a:pt x="948" y="2133"/>
                    <a:pt x="926" y="2077"/>
                  </a:cubicBezTo>
                  <a:cubicBezTo>
                    <a:pt x="892" y="2020"/>
                    <a:pt x="836" y="1941"/>
                    <a:pt x="791" y="1840"/>
                  </a:cubicBezTo>
                  <a:cubicBezTo>
                    <a:pt x="768" y="1783"/>
                    <a:pt x="734" y="1738"/>
                    <a:pt x="700" y="1682"/>
                  </a:cubicBezTo>
                  <a:cubicBezTo>
                    <a:pt x="678" y="1625"/>
                    <a:pt x="655" y="1558"/>
                    <a:pt x="621" y="1501"/>
                  </a:cubicBezTo>
                  <a:cubicBezTo>
                    <a:pt x="554" y="1377"/>
                    <a:pt x="497" y="1242"/>
                    <a:pt x="441" y="1106"/>
                  </a:cubicBezTo>
                  <a:cubicBezTo>
                    <a:pt x="384" y="971"/>
                    <a:pt x="328" y="836"/>
                    <a:pt x="283" y="700"/>
                  </a:cubicBezTo>
                  <a:cubicBezTo>
                    <a:pt x="226" y="576"/>
                    <a:pt x="181" y="452"/>
                    <a:pt x="136" y="350"/>
                  </a:cubicBezTo>
                  <a:cubicBezTo>
                    <a:pt x="91" y="237"/>
                    <a:pt x="57" y="158"/>
                    <a:pt x="34" y="91"/>
                  </a:cubicBezTo>
                  <a:cubicBezTo>
                    <a:pt x="12" y="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4865335" y="3387794"/>
              <a:ext cx="17881" cy="69738"/>
            </a:xfrm>
            <a:custGeom>
              <a:avLst/>
              <a:gdLst/>
              <a:ahLst/>
              <a:cxnLst/>
              <a:rect l="l" t="t" r="r" b="b"/>
              <a:pathLst>
                <a:path w="521" h="2032" extrusionOk="0">
                  <a:moveTo>
                    <a:pt x="12" y="0"/>
                  </a:moveTo>
                  <a:cubicBezTo>
                    <a:pt x="1" y="113"/>
                    <a:pt x="1" y="226"/>
                    <a:pt x="12" y="327"/>
                  </a:cubicBezTo>
                  <a:cubicBezTo>
                    <a:pt x="12" y="384"/>
                    <a:pt x="12" y="440"/>
                    <a:pt x="12" y="497"/>
                  </a:cubicBezTo>
                  <a:cubicBezTo>
                    <a:pt x="24" y="553"/>
                    <a:pt x="35" y="610"/>
                    <a:pt x="35" y="666"/>
                  </a:cubicBezTo>
                  <a:cubicBezTo>
                    <a:pt x="57" y="790"/>
                    <a:pt x="80" y="925"/>
                    <a:pt x="114" y="1050"/>
                  </a:cubicBezTo>
                  <a:cubicBezTo>
                    <a:pt x="159" y="1185"/>
                    <a:pt x="193" y="1309"/>
                    <a:pt x="238" y="1422"/>
                  </a:cubicBezTo>
                  <a:cubicBezTo>
                    <a:pt x="272" y="1524"/>
                    <a:pt x="317" y="1636"/>
                    <a:pt x="362" y="1738"/>
                  </a:cubicBezTo>
                  <a:cubicBezTo>
                    <a:pt x="418" y="1839"/>
                    <a:pt x="464" y="1930"/>
                    <a:pt x="520" y="2031"/>
                  </a:cubicBezTo>
                  <a:cubicBezTo>
                    <a:pt x="520" y="2031"/>
                    <a:pt x="497" y="1896"/>
                    <a:pt x="452" y="1704"/>
                  </a:cubicBezTo>
                  <a:cubicBezTo>
                    <a:pt x="441" y="1659"/>
                    <a:pt x="430" y="1603"/>
                    <a:pt x="418" y="1546"/>
                  </a:cubicBezTo>
                  <a:cubicBezTo>
                    <a:pt x="396" y="1501"/>
                    <a:pt x="396" y="1445"/>
                    <a:pt x="373" y="1377"/>
                  </a:cubicBezTo>
                  <a:cubicBezTo>
                    <a:pt x="351" y="1264"/>
                    <a:pt x="306" y="1140"/>
                    <a:pt x="272" y="1016"/>
                  </a:cubicBezTo>
                  <a:cubicBezTo>
                    <a:pt x="249" y="892"/>
                    <a:pt x="215" y="756"/>
                    <a:pt x="182" y="643"/>
                  </a:cubicBezTo>
                  <a:cubicBezTo>
                    <a:pt x="170" y="587"/>
                    <a:pt x="148" y="531"/>
                    <a:pt x="136" y="474"/>
                  </a:cubicBezTo>
                  <a:cubicBezTo>
                    <a:pt x="125" y="418"/>
                    <a:pt x="114" y="373"/>
                    <a:pt x="103" y="316"/>
                  </a:cubicBezTo>
                  <a:cubicBezTo>
                    <a:pt x="57" y="124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4870381" y="3332436"/>
              <a:ext cx="223114" cy="131686"/>
            </a:xfrm>
            <a:custGeom>
              <a:avLst/>
              <a:gdLst/>
              <a:ahLst/>
              <a:cxnLst/>
              <a:rect l="l" t="t" r="r" b="b"/>
              <a:pathLst>
                <a:path w="6501" h="3837" extrusionOk="0">
                  <a:moveTo>
                    <a:pt x="4121" y="1"/>
                  </a:moveTo>
                  <a:cubicBezTo>
                    <a:pt x="3976" y="1"/>
                    <a:pt x="3828" y="8"/>
                    <a:pt x="3679" y="22"/>
                  </a:cubicBezTo>
                  <a:cubicBezTo>
                    <a:pt x="2709" y="101"/>
                    <a:pt x="1851" y="620"/>
                    <a:pt x="1197" y="1320"/>
                  </a:cubicBezTo>
                  <a:cubicBezTo>
                    <a:pt x="937" y="1613"/>
                    <a:pt x="700" y="1929"/>
                    <a:pt x="497" y="2268"/>
                  </a:cubicBezTo>
                  <a:cubicBezTo>
                    <a:pt x="260" y="2651"/>
                    <a:pt x="102" y="3080"/>
                    <a:pt x="1" y="3520"/>
                  </a:cubicBezTo>
                  <a:lnTo>
                    <a:pt x="396" y="3610"/>
                  </a:lnTo>
                  <a:cubicBezTo>
                    <a:pt x="881" y="3723"/>
                    <a:pt x="1377" y="3802"/>
                    <a:pt x="1874" y="3825"/>
                  </a:cubicBezTo>
                  <a:cubicBezTo>
                    <a:pt x="2017" y="3832"/>
                    <a:pt x="2165" y="3837"/>
                    <a:pt x="2316" y="3837"/>
                  </a:cubicBezTo>
                  <a:cubicBezTo>
                    <a:pt x="3735" y="3837"/>
                    <a:pt x="5474" y="3473"/>
                    <a:pt x="6218" y="2189"/>
                  </a:cubicBezTo>
                  <a:cubicBezTo>
                    <a:pt x="6433" y="1816"/>
                    <a:pt x="6500" y="1387"/>
                    <a:pt x="6421" y="959"/>
                  </a:cubicBezTo>
                  <a:cubicBezTo>
                    <a:pt x="6320" y="801"/>
                    <a:pt x="6184" y="654"/>
                    <a:pt x="6026" y="541"/>
                  </a:cubicBezTo>
                  <a:cubicBezTo>
                    <a:pt x="5441" y="160"/>
                    <a:pt x="4801" y="1"/>
                    <a:pt x="41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4861869" y="3366344"/>
              <a:ext cx="131686" cy="105225"/>
            </a:xfrm>
            <a:custGeom>
              <a:avLst/>
              <a:gdLst/>
              <a:ahLst/>
              <a:cxnLst/>
              <a:rect l="l" t="t" r="r" b="b"/>
              <a:pathLst>
                <a:path w="3837" h="3066" extrusionOk="0">
                  <a:moveTo>
                    <a:pt x="0" y="2668"/>
                  </a:moveTo>
                  <a:lnTo>
                    <a:pt x="0" y="2668"/>
                  </a:lnTo>
                  <a:cubicBezTo>
                    <a:pt x="0" y="2668"/>
                    <a:pt x="0" y="2668"/>
                    <a:pt x="0" y="2668"/>
                  </a:cubicBezTo>
                  <a:cubicBezTo>
                    <a:pt x="0" y="2668"/>
                    <a:pt x="0" y="2668"/>
                    <a:pt x="0" y="2668"/>
                  </a:cubicBezTo>
                  <a:close/>
                  <a:moveTo>
                    <a:pt x="2063" y="1"/>
                  </a:moveTo>
                  <a:cubicBezTo>
                    <a:pt x="1902" y="1"/>
                    <a:pt x="1746" y="27"/>
                    <a:pt x="1648" y="72"/>
                  </a:cubicBezTo>
                  <a:cubicBezTo>
                    <a:pt x="655" y="546"/>
                    <a:pt x="362" y="1720"/>
                    <a:pt x="0" y="2668"/>
                  </a:cubicBezTo>
                  <a:lnTo>
                    <a:pt x="0" y="2668"/>
                  </a:lnTo>
                  <a:cubicBezTo>
                    <a:pt x="4" y="2657"/>
                    <a:pt x="24" y="2653"/>
                    <a:pt x="57" y="2653"/>
                  </a:cubicBezTo>
                  <a:cubicBezTo>
                    <a:pt x="311" y="2653"/>
                    <a:pt x="1326" y="2928"/>
                    <a:pt x="1456" y="2938"/>
                  </a:cubicBezTo>
                  <a:cubicBezTo>
                    <a:pt x="1817" y="2984"/>
                    <a:pt x="2167" y="3065"/>
                    <a:pt x="2500" y="3065"/>
                  </a:cubicBezTo>
                  <a:cubicBezTo>
                    <a:pt x="2833" y="3065"/>
                    <a:pt x="3149" y="2984"/>
                    <a:pt x="3442" y="2701"/>
                  </a:cubicBezTo>
                  <a:cubicBezTo>
                    <a:pt x="3649" y="2495"/>
                    <a:pt x="3813" y="1943"/>
                    <a:pt x="3381" y="1943"/>
                  </a:cubicBezTo>
                  <a:cubicBezTo>
                    <a:pt x="3365" y="1943"/>
                    <a:pt x="3348" y="1944"/>
                    <a:pt x="3329" y="1945"/>
                  </a:cubicBezTo>
                  <a:cubicBezTo>
                    <a:pt x="3529" y="1757"/>
                    <a:pt x="3837" y="1177"/>
                    <a:pt x="3357" y="1177"/>
                  </a:cubicBezTo>
                  <a:cubicBezTo>
                    <a:pt x="3348" y="1177"/>
                    <a:pt x="3339" y="1178"/>
                    <a:pt x="3329" y="1178"/>
                  </a:cubicBezTo>
                  <a:cubicBezTo>
                    <a:pt x="3515" y="781"/>
                    <a:pt x="3302" y="428"/>
                    <a:pt x="2960" y="428"/>
                  </a:cubicBezTo>
                  <a:cubicBezTo>
                    <a:pt x="2846" y="428"/>
                    <a:pt x="2717" y="467"/>
                    <a:pt x="2584" y="557"/>
                  </a:cubicBezTo>
                  <a:cubicBezTo>
                    <a:pt x="2889" y="157"/>
                    <a:pt x="2459" y="1"/>
                    <a:pt x="206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4862624" y="3304980"/>
              <a:ext cx="228537" cy="148297"/>
            </a:xfrm>
            <a:custGeom>
              <a:avLst/>
              <a:gdLst/>
              <a:ahLst/>
              <a:cxnLst/>
              <a:rect l="l" t="t" r="r" b="b"/>
              <a:pathLst>
                <a:path w="6659" h="4321" extrusionOk="0">
                  <a:moveTo>
                    <a:pt x="4151" y="1"/>
                  </a:moveTo>
                  <a:cubicBezTo>
                    <a:pt x="3342" y="1"/>
                    <a:pt x="2521" y="267"/>
                    <a:pt x="1976" y="732"/>
                  </a:cubicBezTo>
                  <a:cubicBezTo>
                    <a:pt x="892" y="1601"/>
                    <a:pt x="1" y="2831"/>
                    <a:pt x="204" y="4320"/>
                  </a:cubicBezTo>
                  <a:lnTo>
                    <a:pt x="238" y="4320"/>
                  </a:lnTo>
                  <a:cubicBezTo>
                    <a:pt x="328" y="3880"/>
                    <a:pt x="497" y="3451"/>
                    <a:pt x="734" y="3068"/>
                  </a:cubicBezTo>
                  <a:cubicBezTo>
                    <a:pt x="938" y="2729"/>
                    <a:pt x="1175" y="2413"/>
                    <a:pt x="1434" y="2120"/>
                  </a:cubicBezTo>
                  <a:cubicBezTo>
                    <a:pt x="2089" y="1420"/>
                    <a:pt x="2946" y="901"/>
                    <a:pt x="3917" y="822"/>
                  </a:cubicBezTo>
                  <a:cubicBezTo>
                    <a:pt x="4066" y="808"/>
                    <a:pt x="4212" y="801"/>
                    <a:pt x="4357" y="801"/>
                  </a:cubicBezTo>
                  <a:cubicBezTo>
                    <a:pt x="5035" y="801"/>
                    <a:pt x="5667" y="960"/>
                    <a:pt x="6252" y="1341"/>
                  </a:cubicBezTo>
                  <a:cubicBezTo>
                    <a:pt x="6410" y="1454"/>
                    <a:pt x="6557" y="1601"/>
                    <a:pt x="6659" y="1770"/>
                  </a:cubicBezTo>
                  <a:cubicBezTo>
                    <a:pt x="6602" y="1409"/>
                    <a:pt x="6433" y="1082"/>
                    <a:pt x="6196" y="811"/>
                  </a:cubicBezTo>
                  <a:cubicBezTo>
                    <a:pt x="5702" y="250"/>
                    <a:pt x="4933" y="1"/>
                    <a:pt x="4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4868836" y="3367648"/>
              <a:ext cx="74406" cy="86795"/>
            </a:xfrm>
            <a:custGeom>
              <a:avLst/>
              <a:gdLst/>
              <a:ahLst/>
              <a:cxnLst/>
              <a:rect l="l" t="t" r="r" b="b"/>
              <a:pathLst>
                <a:path w="2168" h="2529" extrusionOk="0">
                  <a:moveTo>
                    <a:pt x="2167" y="0"/>
                  </a:moveTo>
                  <a:cubicBezTo>
                    <a:pt x="2167" y="0"/>
                    <a:pt x="1986" y="113"/>
                    <a:pt x="1716" y="305"/>
                  </a:cubicBezTo>
                  <a:cubicBezTo>
                    <a:pt x="1592" y="395"/>
                    <a:pt x="1445" y="508"/>
                    <a:pt x="1287" y="632"/>
                  </a:cubicBezTo>
                  <a:cubicBezTo>
                    <a:pt x="1140" y="756"/>
                    <a:pt x="982" y="903"/>
                    <a:pt x="824" y="1061"/>
                  </a:cubicBezTo>
                  <a:cubicBezTo>
                    <a:pt x="757" y="1140"/>
                    <a:pt x="678" y="1219"/>
                    <a:pt x="610" y="1298"/>
                  </a:cubicBezTo>
                  <a:cubicBezTo>
                    <a:pt x="542" y="1377"/>
                    <a:pt x="486" y="1467"/>
                    <a:pt x="429" y="1546"/>
                  </a:cubicBezTo>
                  <a:cubicBezTo>
                    <a:pt x="362" y="1625"/>
                    <a:pt x="305" y="1704"/>
                    <a:pt x="260" y="1783"/>
                  </a:cubicBezTo>
                  <a:cubicBezTo>
                    <a:pt x="226" y="1874"/>
                    <a:pt x="170" y="1941"/>
                    <a:pt x="147" y="2020"/>
                  </a:cubicBezTo>
                  <a:cubicBezTo>
                    <a:pt x="113" y="2088"/>
                    <a:pt x="80" y="2156"/>
                    <a:pt x="68" y="2235"/>
                  </a:cubicBezTo>
                  <a:cubicBezTo>
                    <a:pt x="46" y="2280"/>
                    <a:pt x="34" y="2336"/>
                    <a:pt x="23" y="2393"/>
                  </a:cubicBezTo>
                  <a:cubicBezTo>
                    <a:pt x="1" y="2483"/>
                    <a:pt x="1" y="2528"/>
                    <a:pt x="1" y="2528"/>
                  </a:cubicBezTo>
                  <a:lnTo>
                    <a:pt x="46" y="2404"/>
                  </a:lnTo>
                  <a:cubicBezTo>
                    <a:pt x="68" y="2359"/>
                    <a:pt x="91" y="2314"/>
                    <a:pt x="113" y="2257"/>
                  </a:cubicBezTo>
                  <a:cubicBezTo>
                    <a:pt x="147" y="2201"/>
                    <a:pt x="181" y="2144"/>
                    <a:pt x="226" y="2065"/>
                  </a:cubicBezTo>
                  <a:cubicBezTo>
                    <a:pt x="260" y="1998"/>
                    <a:pt x="305" y="1930"/>
                    <a:pt x="362" y="1862"/>
                  </a:cubicBezTo>
                  <a:cubicBezTo>
                    <a:pt x="418" y="1783"/>
                    <a:pt x="486" y="1704"/>
                    <a:pt x="531" y="1637"/>
                  </a:cubicBezTo>
                  <a:cubicBezTo>
                    <a:pt x="587" y="1558"/>
                    <a:pt x="666" y="1490"/>
                    <a:pt x="734" y="1411"/>
                  </a:cubicBezTo>
                  <a:cubicBezTo>
                    <a:pt x="802" y="1332"/>
                    <a:pt x="869" y="1253"/>
                    <a:pt x="948" y="1174"/>
                  </a:cubicBezTo>
                  <a:cubicBezTo>
                    <a:pt x="1095" y="1027"/>
                    <a:pt x="1242" y="881"/>
                    <a:pt x="1388" y="745"/>
                  </a:cubicBezTo>
                  <a:cubicBezTo>
                    <a:pt x="1524" y="610"/>
                    <a:pt x="1659" y="486"/>
                    <a:pt x="1772" y="373"/>
                  </a:cubicBezTo>
                  <a:lnTo>
                    <a:pt x="2054" y="113"/>
                  </a:lnTo>
                  <a:cubicBezTo>
                    <a:pt x="2133" y="46"/>
                    <a:pt x="2167" y="0"/>
                    <a:pt x="216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4874259" y="3380415"/>
              <a:ext cx="85628" cy="70528"/>
            </a:xfrm>
            <a:custGeom>
              <a:avLst/>
              <a:gdLst/>
              <a:ahLst/>
              <a:cxnLst/>
              <a:rect l="l" t="t" r="r" b="b"/>
              <a:pathLst>
                <a:path w="2495" h="2055" extrusionOk="0">
                  <a:moveTo>
                    <a:pt x="2494" y="1"/>
                  </a:moveTo>
                  <a:cubicBezTo>
                    <a:pt x="2494" y="1"/>
                    <a:pt x="2302" y="69"/>
                    <a:pt x="2020" y="204"/>
                  </a:cubicBezTo>
                  <a:cubicBezTo>
                    <a:pt x="1885" y="272"/>
                    <a:pt x="1727" y="351"/>
                    <a:pt x="1558" y="452"/>
                  </a:cubicBezTo>
                  <a:cubicBezTo>
                    <a:pt x="1388" y="554"/>
                    <a:pt x="1219" y="667"/>
                    <a:pt x="1050" y="779"/>
                  </a:cubicBezTo>
                  <a:cubicBezTo>
                    <a:pt x="960" y="847"/>
                    <a:pt x="881" y="915"/>
                    <a:pt x="802" y="971"/>
                  </a:cubicBezTo>
                  <a:cubicBezTo>
                    <a:pt x="723" y="1039"/>
                    <a:pt x="644" y="1107"/>
                    <a:pt x="576" y="1186"/>
                  </a:cubicBezTo>
                  <a:cubicBezTo>
                    <a:pt x="508" y="1242"/>
                    <a:pt x="441" y="1321"/>
                    <a:pt x="384" y="1389"/>
                  </a:cubicBezTo>
                  <a:cubicBezTo>
                    <a:pt x="328" y="1456"/>
                    <a:pt x="283" y="1524"/>
                    <a:pt x="226" y="1592"/>
                  </a:cubicBezTo>
                  <a:cubicBezTo>
                    <a:pt x="192" y="1648"/>
                    <a:pt x="158" y="1716"/>
                    <a:pt x="125" y="1772"/>
                  </a:cubicBezTo>
                  <a:cubicBezTo>
                    <a:pt x="91" y="1818"/>
                    <a:pt x="68" y="1874"/>
                    <a:pt x="57" y="1919"/>
                  </a:cubicBezTo>
                  <a:cubicBezTo>
                    <a:pt x="23" y="2009"/>
                    <a:pt x="1" y="2054"/>
                    <a:pt x="1" y="2054"/>
                  </a:cubicBezTo>
                  <a:cubicBezTo>
                    <a:pt x="1" y="2054"/>
                    <a:pt x="34" y="2021"/>
                    <a:pt x="79" y="1942"/>
                  </a:cubicBezTo>
                  <a:cubicBezTo>
                    <a:pt x="113" y="1897"/>
                    <a:pt x="136" y="1851"/>
                    <a:pt x="170" y="1806"/>
                  </a:cubicBezTo>
                  <a:cubicBezTo>
                    <a:pt x="215" y="1761"/>
                    <a:pt x="260" y="1705"/>
                    <a:pt x="305" y="1648"/>
                  </a:cubicBezTo>
                  <a:cubicBezTo>
                    <a:pt x="350" y="1592"/>
                    <a:pt x="418" y="1524"/>
                    <a:pt x="474" y="1468"/>
                  </a:cubicBezTo>
                  <a:cubicBezTo>
                    <a:pt x="531" y="1411"/>
                    <a:pt x="599" y="1344"/>
                    <a:pt x="678" y="1287"/>
                  </a:cubicBezTo>
                  <a:cubicBezTo>
                    <a:pt x="745" y="1219"/>
                    <a:pt x="824" y="1163"/>
                    <a:pt x="903" y="1095"/>
                  </a:cubicBezTo>
                  <a:cubicBezTo>
                    <a:pt x="982" y="1039"/>
                    <a:pt x="1061" y="971"/>
                    <a:pt x="1140" y="915"/>
                  </a:cubicBezTo>
                  <a:cubicBezTo>
                    <a:pt x="1309" y="802"/>
                    <a:pt x="1479" y="678"/>
                    <a:pt x="1637" y="576"/>
                  </a:cubicBezTo>
                  <a:cubicBezTo>
                    <a:pt x="1795" y="475"/>
                    <a:pt x="1941" y="373"/>
                    <a:pt x="2077" y="283"/>
                  </a:cubicBezTo>
                  <a:cubicBezTo>
                    <a:pt x="2201" y="204"/>
                    <a:pt x="2302" y="125"/>
                    <a:pt x="2381" y="80"/>
                  </a:cubicBezTo>
                  <a:cubicBezTo>
                    <a:pt x="2460" y="23"/>
                    <a:pt x="2494" y="1"/>
                    <a:pt x="249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4876970" y="3414907"/>
              <a:ext cx="60438" cy="34114"/>
            </a:xfrm>
            <a:custGeom>
              <a:avLst/>
              <a:gdLst/>
              <a:ahLst/>
              <a:cxnLst/>
              <a:rect l="l" t="t" r="r" b="b"/>
              <a:pathLst>
                <a:path w="1761" h="994" extrusionOk="0">
                  <a:moveTo>
                    <a:pt x="1671" y="0"/>
                  </a:moveTo>
                  <a:cubicBezTo>
                    <a:pt x="1592" y="11"/>
                    <a:pt x="1513" y="23"/>
                    <a:pt x="1434" y="34"/>
                  </a:cubicBezTo>
                  <a:cubicBezTo>
                    <a:pt x="1388" y="56"/>
                    <a:pt x="1321" y="45"/>
                    <a:pt x="1264" y="56"/>
                  </a:cubicBezTo>
                  <a:cubicBezTo>
                    <a:pt x="1254" y="59"/>
                    <a:pt x="1242" y="60"/>
                    <a:pt x="1228" y="60"/>
                  </a:cubicBezTo>
                  <a:cubicBezTo>
                    <a:pt x="1203" y="60"/>
                    <a:pt x="1173" y="57"/>
                    <a:pt x="1145" y="57"/>
                  </a:cubicBezTo>
                  <a:cubicBezTo>
                    <a:pt x="1119" y="57"/>
                    <a:pt x="1093" y="59"/>
                    <a:pt x="1072" y="68"/>
                  </a:cubicBezTo>
                  <a:cubicBezTo>
                    <a:pt x="1065" y="71"/>
                    <a:pt x="1057" y="72"/>
                    <a:pt x="1048" y="72"/>
                  </a:cubicBezTo>
                  <a:cubicBezTo>
                    <a:pt x="998" y="72"/>
                    <a:pt x="926" y="37"/>
                    <a:pt x="878" y="37"/>
                  </a:cubicBezTo>
                  <a:cubicBezTo>
                    <a:pt x="866" y="37"/>
                    <a:pt x="855" y="39"/>
                    <a:pt x="847" y="45"/>
                  </a:cubicBezTo>
                  <a:lnTo>
                    <a:pt x="678" y="135"/>
                  </a:lnTo>
                  <a:cubicBezTo>
                    <a:pt x="565" y="203"/>
                    <a:pt x="520" y="384"/>
                    <a:pt x="429" y="463"/>
                  </a:cubicBezTo>
                  <a:cubicBezTo>
                    <a:pt x="328" y="530"/>
                    <a:pt x="305" y="711"/>
                    <a:pt x="237" y="779"/>
                  </a:cubicBezTo>
                  <a:cubicBezTo>
                    <a:pt x="91" y="903"/>
                    <a:pt x="0" y="993"/>
                    <a:pt x="0" y="993"/>
                  </a:cubicBezTo>
                  <a:cubicBezTo>
                    <a:pt x="102" y="948"/>
                    <a:pt x="192" y="903"/>
                    <a:pt x="283" y="858"/>
                  </a:cubicBezTo>
                  <a:cubicBezTo>
                    <a:pt x="463" y="767"/>
                    <a:pt x="678" y="632"/>
                    <a:pt x="881" y="508"/>
                  </a:cubicBezTo>
                  <a:cubicBezTo>
                    <a:pt x="994" y="440"/>
                    <a:pt x="1095" y="372"/>
                    <a:pt x="1197" y="316"/>
                  </a:cubicBezTo>
                  <a:cubicBezTo>
                    <a:pt x="1242" y="282"/>
                    <a:pt x="1287" y="260"/>
                    <a:pt x="1343" y="226"/>
                  </a:cubicBezTo>
                  <a:cubicBezTo>
                    <a:pt x="1400" y="203"/>
                    <a:pt x="1445" y="181"/>
                    <a:pt x="1479" y="158"/>
                  </a:cubicBezTo>
                  <a:cubicBezTo>
                    <a:pt x="1558" y="102"/>
                    <a:pt x="1637" y="79"/>
                    <a:pt x="1682" y="56"/>
                  </a:cubicBezTo>
                  <a:cubicBezTo>
                    <a:pt x="1716" y="34"/>
                    <a:pt x="1738" y="23"/>
                    <a:pt x="176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4892071" y="3432410"/>
              <a:ext cx="48837" cy="10776"/>
            </a:xfrm>
            <a:custGeom>
              <a:avLst/>
              <a:gdLst/>
              <a:ahLst/>
              <a:cxnLst/>
              <a:rect l="l" t="t" r="r" b="b"/>
              <a:pathLst>
                <a:path w="1423" h="314" extrusionOk="0">
                  <a:moveTo>
                    <a:pt x="1068" y="1"/>
                  </a:moveTo>
                  <a:cubicBezTo>
                    <a:pt x="1027" y="1"/>
                    <a:pt x="988" y="3"/>
                    <a:pt x="948" y="9"/>
                  </a:cubicBezTo>
                  <a:cubicBezTo>
                    <a:pt x="869" y="9"/>
                    <a:pt x="779" y="32"/>
                    <a:pt x="689" y="43"/>
                  </a:cubicBezTo>
                  <a:cubicBezTo>
                    <a:pt x="520" y="77"/>
                    <a:pt x="362" y="122"/>
                    <a:pt x="204" y="201"/>
                  </a:cubicBezTo>
                  <a:cubicBezTo>
                    <a:pt x="136" y="235"/>
                    <a:pt x="68" y="269"/>
                    <a:pt x="1" y="314"/>
                  </a:cubicBezTo>
                  <a:cubicBezTo>
                    <a:pt x="80" y="303"/>
                    <a:pt x="159" y="303"/>
                    <a:pt x="226" y="291"/>
                  </a:cubicBezTo>
                  <a:cubicBezTo>
                    <a:pt x="294" y="280"/>
                    <a:pt x="373" y="269"/>
                    <a:pt x="463" y="257"/>
                  </a:cubicBezTo>
                  <a:cubicBezTo>
                    <a:pt x="542" y="246"/>
                    <a:pt x="632" y="224"/>
                    <a:pt x="723" y="212"/>
                  </a:cubicBezTo>
                  <a:cubicBezTo>
                    <a:pt x="802" y="190"/>
                    <a:pt x="892" y="178"/>
                    <a:pt x="982" y="156"/>
                  </a:cubicBezTo>
                  <a:cubicBezTo>
                    <a:pt x="1016" y="145"/>
                    <a:pt x="1061" y="133"/>
                    <a:pt x="1095" y="122"/>
                  </a:cubicBezTo>
                  <a:cubicBezTo>
                    <a:pt x="1129" y="122"/>
                    <a:pt x="1163" y="111"/>
                    <a:pt x="1197" y="99"/>
                  </a:cubicBezTo>
                  <a:cubicBezTo>
                    <a:pt x="1276" y="77"/>
                    <a:pt x="1355" y="54"/>
                    <a:pt x="1422" y="32"/>
                  </a:cubicBezTo>
                  <a:cubicBezTo>
                    <a:pt x="1343" y="20"/>
                    <a:pt x="1264" y="9"/>
                    <a:pt x="1197" y="9"/>
                  </a:cubicBezTo>
                  <a:cubicBezTo>
                    <a:pt x="1152" y="3"/>
                    <a:pt x="1109" y="1"/>
                    <a:pt x="10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4865335" y="3450531"/>
              <a:ext cx="200257" cy="172870"/>
            </a:xfrm>
            <a:custGeom>
              <a:avLst/>
              <a:gdLst/>
              <a:ahLst/>
              <a:cxnLst/>
              <a:rect l="l" t="t" r="r" b="b"/>
              <a:pathLst>
                <a:path w="5835" h="5037" extrusionOk="0">
                  <a:moveTo>
                    <a:pt x="1" y="0"/>
                  </a:moveTo>
                  <a:lnTo>
                    <a:pt x="339" y="1546"/>
                  </a:lnTo>
                  <a:cubicBezTo>
                    <a:pt x="757" y="3160"/>
                    <a:pt x="1502" y="4288"/>
                    <a:pt x="3161" y="4886"/>
                  </a:cubicBezTo>
                  <a:cubicBezTo>
                    <a:pt x="3448" y="4988"/>
                    <a:pt x="3723" y="5037"/>
                    <a:pt x="3986" y="5037"/>
                  </a:cubicBezTo>
                  <a:cubicBezTo>
                    <a:pt x="4712" y="5037"/>
                    <a:pt x="5337" y="4664"/>
                    <a:pt x="5835" y="4017"/>
                  </a:cubicBezTo>
                  <a:cubicBezTo>
                    <a:pt x="5790" y="3329"/>
                    <a:pt x="5587" y="2675"/>
                    <a:pt x="5237" y="2088"/>
                  </a:cubicBezTo>
                  <a:cubicBezTo>
                    <a:pt x="4616" y="1117"/>
                    <a:pt x="3578" y="474"/>
                    <a:pt x="2427" y="361"/>
                  </a:cubicBezTo>
                  <a:cubicBezTo>
                    <a:pt x="2100" y="327"/>
                    <a:pt x="667" y="339"/>
                    <a:pt x="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4865335" y="3450531"/>
              <a:ext cx="129592" cy="117203"/>
            </a:xfrm>
            <a:custGeom>
              <a:avLst/>
              <a:gdLst/>
              <a:ahLst/>
              <a:cxnLst/>
              <a:rect l="l" t="t" r="r" b="b"/>
              <a:pathLst>
                <a:path w="3776" h="3415" extrusionOk="0">
                  <a:moveTo>
                    <a:pt x="1" y="0"/>
                  </a:moveTo>
                  <a:lnTo>
                    <a:pt x="170" y="474"/>
                  </a:lnTo>
                  <a:cubicBezTo>
                    <a:pt x="339" y="1208"/>
                    <a:pt x="238" y="1794"/>
                    <a:pt x="622" y="2426"/>
                  </a:cubicBezTo>
                  <a:cubicBezTo>
                    <a:pt x="802" y="2754"/>
                    <a:pt x="1310" y="3103"/>
                    <a:pt x="1637" y="3306"/>
                  </a:cubicBezTo>
                  <a:cubicBezTo>
                    <a:pt x="1750" y="3382"/>
                    <a:pt x="1846" y="3415"/>
                    <a:pt x="1924" y="3415"/>
                  </a:cubicBezTo>
                  <a:cubicBezTo>
                    <a:pt x="2151" y="3415"/>
                    <a:pt x="2238" y="3140"/>
                    <a:pt x="2213" y="2821"/>
                  </a:cubicBezTo>
                  <a:lnTo>
                    <a:pt x="2213" y="2821"/>
                  </a:lnTo>
                  <a:cubicBezTo>
                    <a:pt x="2388" y="3000"/>
                    <a:pt x="2550" y="3080"/>
                    <a:pt x="2682" y="3080"/>
                  </a:cubicBezTo>
                  <a:cubicBezTo>
                    <a:pt x="2932" y="3080"/>
                    <a:pt x="3068" y="2791"/>
                    <a:pt x="2957" y="2347"/>
                  </a:cubicBezTo>
                  <a:lnTo>
                    <a:pt x="2957" y="2347"/>
                  </a:lnTo>
                  <a:cubicBezTo>
                    <a:pt x="2965" y="2348"/>
                    <a:pt x="2972" y="2348"/>
                    <a:pt x="2980" y="2348"/>
                  </a:cubicBezTo>
                  <a:cubicBezTo>
                    <a:pt x="3775" y="2348"/>
                    <a:pt x="3460" y="1139"/>
                    <a:pt x="2845" y="1095"/>
                  </a:cubicBezTo>
                  <a:cubicBezTo>
                    <a:pt x="3375" y="892"/>
                    <a:pt x="2743" y="406"/>
                    <a:pt x="2495" y="327"/>
                  </a:cubicBezTo>
                  <a:cubicBezTo>
                    <a:pt x="2309" y="270"/>
                    <a:pt x="2117" y="252"/>
                    <a:pt x="1922" y="252"/>
                  </a:cubicBezTo>
                  <a:cubicBezTo>
                    <a:pt x="1591" y="252"/>
                    <a:pt x="1254" y="304"/>
                    <a:pt x="934" y="304"/>
                  </a:cubicBezTo>
                  <a:cubicBezTo>
                    <a:pt x="593" y="304"/>
                    <a:pt x="273" y="245"/>
                    <a:pt x="1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4864958" y="3448575"/>
              <a:ext cx="228914" cy="139854"/>
            </a:xfrm>
            <a:custGeom>
              <a:avLst/>
              <a:gdLst/>
              <a:ahLst/>
              <a:cxnLst/>
              <a:rect l="l" t="t" r="r" b="b"/>
              <a:pathLst>
                <a:path w="6670" h="4075" extrusionOk="0">
                  <a:moveTo>
                    <a:pt x="1" y="1"/>
                  </a:moveTo>
                  <a:lnTo>
                    <a:pt x="12" y="57"/>
                  </a:lnTo>
                  <a:cubicBezTo>
                    <a:pt x="678" y="384"/>
                    <a:pt x="2111" y="384"/>
                    <a:pt x="2438" y="418"/>
                  </a:cubicBezTo>
                  <a:cubicBezTo>
                    <a:pt x="3578" y="542"/>
                    <a:pt x="4616" y="1174"/>
                    <a:pt x="5237" y="2145"/>
                  </a:cubicBezTo>
                  <a:cubicBezTo>
                    <a:pt x="5586" y="2732"/>
                    <a:pt x="5789" y="3397"/>
                    <a:pt x="5835" y="4074"/>
                  </a:cubicBezTo>
                  <a:cubicBezTo>
                    <a:pt x="5846" y="4052"/>
                    <a:pt x="5868" y="4041"/>
                    <a:pt x="5880" y="4018"/>
                  </a:cubicBezTo>
                  <a:cubicBezTo>
                    <a:pt x="6670" y="2969"/>
                    <a:pt x="5733" y="1163"/>
                    <a:pt x="4785" y="554"/>
                  </a:cubicBezTo>
                  <a:cubicBezTo>
                    <a:pt x="4052" y="80"/>
                    <a:pt x="3262" y="68"/>
                    <a:pt x="2427" y="35"/>
                  </a:cubicBezTo>
                  <a:cubicBezTo>
                    <a:pt x="2179" y="18"/>
                    <a:pt x="1933" y="9"/>
                    <a:pt x="1689" y="9"/>
                  </a:cubicBezTo>
                  <a:cubicBezTo>
                    <a:pt x="1445" y="9"/>
                    <a:pt x="1202" y="18"/>
                    <a:pt x="960" y="35"/>
                  </a:cubicBezTo>
                  <a:cubicBezTo>
                    <a:pt x="841" y="47"/>
                    <a:pt x="721" y="54"/>
                    <a:pt x="601" y="54"/>
                  </a:cubicBezTo>
                  <a:cubicBezTo>
                    <a:pt x="400" y="54"/>
                    <a:pt x="198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4875048" y="3450531"/>
              <a:ext cx="120463" cy="79416"/>
            </a:xfrm>
            <a:custGeom>
              <a:avLst/>
              <a:gdLst/>
              <a:ahLst/>
              <a:cxnLst/>
              <a:rect l="l" t="t" r="r" b="b"/>
              <a:pathLst>
                <a:path w="3510" h="231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58" y="11"/>
                    <a:pt x="124" y="23"/>
                    <a:pt x="90" y="57"/>
                  </a:cubicBezTo>
                  <a:cubicBezTo>
                    <a:pt x="90" y="57"/>
                    <a:pt x="82" y="73"/>
                    <a:pt x="72" y="85"/>
                  </a:cubicBezTo>
                  <a:lnTo>
                    <a:pt x="72" y="85"/>
                  </a:lnTo>
                  <a:cubicBezTo>
                    <a:pt x="59" y="73"/>
                    <a:pt x="47" y="63"/>
                    <a:pt x="34" y="57"/>
                  </a:cubicBezTo>
                  <a:cubicBezTo>
                    <a:pt x="31" y="53"/>
                    <a:pt x="28" y="52"/>
                    <a:pt x="27" y="52"/>
                  </a:cubicBezTo>
                  <a:cubicBezTo>
                    <a:pt x="23" y="52"/>
                    <a:pt x="23" y="60"/>
                    <a:pt x="23" y="68"/>
                  </a:cubicBezTo>
                  <a:cubicBezTo>
                    <a:pt x="23" y="74"/>
                    <a:pt x="28" y="74"/>
                    <a:pt x="34" y="74"/>
                  </a:cubicBezTo>
                  <a:cubicBezTo>
                    <a:pt x="40" y="74"/>
                    <a:pt x="45" y="74"/>
                    <a:pt x="45" y="79"/>
                  </a:cubicBezTo>
                  <a:cubicBezTo>
                    <a:pt x="48" y="90"/>
                    <a:pt x="52" y="95"/>
                    <a:pt x="57" y="95"/>
                  </a:cubicBezTo>
                  <a:cubicBezTo>
                    <a:pt x="62" y="95"/>
                    <a:pt x="67" y="90"/>
                    <a:pt x="72" y="85"/>
                  </a:cubicBezTo>
                  <a:lnTo>
                    <a:pt x="72" y="85"/>
                  </a:lnTo>
                  <a:cubicBezTo>
                    <a:pt x="73" y="85"/>
                    <a:pt x="73" y="86"/>
                    <a:pt x="74" y="86"/>
                  </a:cubicBezTo>
                  <a:lnTo>
                    <a:pt x="74" y="86"/>
                  </a:lnTo>
                  <a:cubicBezTo>
                    <a:pt x="90" y="76"/>
                    <a:pt x="102" y="68"/>
                    <a:pt x="102" y="68"/>
                  </a:cubicBezTo>
                  <a:cubicBezTo>
                    <a:pt x="135" y="45"/>
                    <a:pt x="169" y="23"/>
                    <a:pt x="203" y="0"/>
                  </a:cubicBezTo>
                  <a:close/>
                  <a:moveTo>
                    <a:pt x="74" y="86"/>
                  </a:moveTo>
                  <a:cubicBezTo>
                    <a:pt x="62" y="93"/>
                    <a:pt x="49" y="102"/>
                    <a:pt x="36" y="109"/>
                  </a:cubicBezTo>
                  <a:lnTo>
                    <a:pt x="36" y="109"/>
                  </a:lnTo>
                  <a:cubicBezTo>
                    <a:pt x="31" y="104"/>
                    <a:pt x="26" y="98"/>
                    <a:pt x="23" y="90"/>
                  </a:cubicBezTo>
                  <a:cubicBezTo>
                    <a:pt x="19" y="89"/>
                    <a:pt x="17" y="88"/>
                    <a:pt x="14" y="88"/>
                  </a:cubicBezTo>
                  <a:cubicBezTo>
                    <a:pt x="0" y="88"/>
                    <a:pt x="0" y="115"/>
                    <a:pt x="0" y="124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6" y="126"/>
                    <a:pt x="20" y="118"/>
                    <a:pt x="36" y="109"/>
                  </a:cubicBezTo>
                  <a:lnTo>
                    <a:pt x="36" y="109"/>
                  </a:lnTo>
                  <a:cubicBezTo>
                    <a:pt x="48" y="121"/>
                    <a:pt x="64" y="131"/>
                    <a:pt x="79" y="147"/>
                  </a:cubicBezTo>
                  <a:cubicBezTo>
                    <a:pt x="124" y="192"/>
                    <a:pt x="181" y="237"/>
                    <a:pt x="237" y="282"/>
                  </a:cubicBezTo>
                  <a:cubicBezTo>
                    <a:pt x="305" y="339"/>
                    <a:pt x="384" y="395"/>
                    <a:pt x="474" y="440"/>
                  </a:cubicBezTo>
                  <a:cubicBezTo>
                    <a:pt x="677" y="553"/>
                    <a:pt x="892" y="643"/>
                    <a:pt x="1106" y="722"/>
                  </a:cubicBezTo>
                  <a:cubicBezTo>
                    <a:pt x="1354" y="813"/>
                    <a:pt x="1614" y="892"/>
                    <a:pt x="1851" y="982"/>
                  </a:cubicBezTo>
                  <a:cubicBezTo>
                    <a:pt x="1975" y="1027"/>
                    <a:pt x="2099" y="1083"/>
                    <a:pt x="2212" y="1151"/>
                  </a:cubicBezTo>
                  <a:cubicBezTo>
                    <a:pt x="2336" y="1208"/>
                    <a:pt x="2437" y="1275"/>
                    <a:pt x="2550" y="1332"/>
                  </a:cubicBezTo>
                  <a:cubicBezTo>
                    <a:pt x="2742" y="1445"/>
                    <a:pt x="2934" y="1569"/>
                    <a:pt x="3103" y="1727"/>
                  </a:cubicBezTo>
                  <a:cubicBezTo>
                    <a:pt x="3171" y="1783"/>
                    <a:pt x="3227" y="1851"/>
                    <a:pt x="3284" y="1919"/>
                  </a:cubicBezTo>
                  <a:cubicBezTo>
                    <a:pt x="3340" y="1986"/>
                    <a:pt x="3340" y="2065"/>
                    <a:pt x="3374" y="2110"/>
                  </a:cubicBezTo>
                  <a:cubicBezTo>
                    <a:pt x="3408" y="2155"/>
                    <a:pt x="3340" y="2246"/>
                    <a:pt x="3363" y="2268"/>
                  </a:cubicBezTo>
                  <a:lnTo>
                    <a:pt x="3385" y="2313"/>
                  </a:lnTo>
                  <a:cubicBezTo>
                    <a:pt x="3385" y="2313"/>
                    <a:pt x="3464" y="2257"/>
                    <a:pt x="3453" y="2223"/>
                  </a:cubicBezTo>
                  <a:cubicBezTo>
                    <a:pt x="3442" y="2178"/>
                    <a:pt x="3509" y="2099"/>
                    <a:pt x="3487" y="2043"/>
                  </a:cubicBezTo>
                  <a:cubicBezTo>
                    <a:pt x="3453" y="1975"/>
                    <a:pt x="3408" y="1919"/>
                    <a:pt x="3374" y="1862"/>
                  </a:cubicBezTo>
                  <a:cubicBezTo>
                    <a:pt x="3318" y="1783"/>
                    <a:pt x="3261" y="1704"/>
                    <a:pt x="3194" y="1636"/>
                  </a:cubicBezTo>
                  <a:cubicBezTo>
                    <a:pt x="3024" y="1478"/>
                    <a:pt x="2832" y="1332"/>
                    <a:pt x="2641" y="1208"/>
                  </a:cubicBezTo>
                  <a:cubicBezTo>
                    <a:pt x="2528" y="1129"/>
                    <a:pt x="2415" y="1072"/>
                    <a:pt x="2291" y="1004"/>
                  </a:cubicBezTo>
                  <a:cubicBezTo>
                    <a:pt x="2178" y="937"/>
                    <a:pt x="2043" y="880"/>
                    <a:pt x="1918" y="835"/>
                  </a:cubicBezTo>
                  <a:cubicBezTo>
                    <a:pt x="1659" y="734"/>
                    <a:pt x="1399" y="655"/>
                    <a:pt x="1162" y="587"/>
                  </a:cubicBezTo>
                  <a:cubicBezTo>
                    <a:pt x="1038" y="553"/>
                    <a:pt x="914" y="508"/>
                    <a:pt x="813" y="474"/>
                  </a:cubicBezTo>
                  <a:cubicBezTo>
                    <a:pt x="700" y="440"/>
                    <a:pt x="598" y="395"/>
                    <a:pt x="508" y="350"/>
                  </a:cubicBezTo>
                  <a:cubicBezTo>
                    <a:pt x="429" y="316"/>
                    <a:pt x="350" y="271"/>
                    <a:pt x="271" y="226"/>
                  </a:cubicBezTo>
                  <a:cubicBezTo>
                    <a:pt x="214" y="192"/>
                    <a:pt x="147" y="158"/>
                    <a:pt x="102" y="113"/>
                  </a:cubicBezTo>
                  <a:cubicBezTo>
                    <a:pt x="92" y="104"/>
                    <a:pt x="83" y="94"/>
                    <a:pt x="74" y="86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4880059" y="3459420"/>
              <a:ext cx="59305" cy="54637"/>
            </a:xfrm>
            <a:custGeom>
              <a:avLst/>
              <a:gdLst/>
              <a:ahLst/>
              <a:cxnLst/>
              <a:rect l="l" t="t" r="r" b="b"/>
              <a:pathLst>
                <a:path w="1728" h="1592" extrusionOk="0">
                  <a:moveTo>
                    <a:pt x="1" y="1"/>
                  </a:moveTo>
                  <a:lnTo>
                    <a:pt x="57" y="80"/>
                  </a:lnTo>
                  <a:cubicBezTo>
                    <a:pt x="102" y="136"/>
                    <a:pt x="159" y="215"/>
                    <a:pt x="238" y="283"/>
                  </a:cubicBezTo>
                  <a:cubicBezTo>
                    <a:pt x="317" y="362"/>
                    <a:pt x="418" y="463"/>
                    <a:pt x="520" y="554"/>
                  </a:cubicBezTo>
                  <a:cubicBezTo>
                    <a:pt x="633" y="633"/>
                    <a:pt x="746" y="723"/>
                    <a:pt x="870" y="813"/>
                  </a:cubicBezTo>
                  <a:cubicBezTo>
                    <a:pt x="982" y="903"/>
                    <a:pt x="1107" y="994"/>
                    <a:pt x="1208" y="1084"/>
                  </a:cubicBezTo>
                  <a:cubicBezTo>
                    <a:pt x="1253" y="1118"/>
                    <a:pt x="1310" y="1163"/>
                    <a:pt x="1355" y="1208"/>
                  </a:cubicBezTo>
                  <a:lnTo>
                    <a:pt x="1490" y="1321"/>
                  </a:lnTo>
                  <a:cubicBezTo>
                    <a:pt x="1524" y="1355"/>
                    <a:pt x="1558" y="1389"/>
                    <a:pt x="1592" y="1434"/>
                  </a:cubicBezTo>
                  <a:cubicBezTo>
                    <a:pt x="1626" y="1456"/>
                    <a:pt x="1648" y="1490"/>
                    <a:pt x="1671" y="1513"/>
                  </a:cubicBezTo>
                  <a:cubicBezTo>
                    <a:pt x="1691" y="1533"/>
                    <a:pt x="1711" y="1553"/>
                    <a:pt x="1723" y="1580"/>
                  </a:cubicBezTo>
                  <a:lnTo>
                    <a:pt x="1723" y="1580"/>
                  </a:lnTo>
                  <a:cubicBezTo>
                    <a:pt x="1717" y="1566"/>
                    <a:pt x="1704" y="1538"/>
                    <a:pt x="1682" y="1502"/>
                  </a:cubicBezTo>
                  <a:cubicBezTo>
                    <a:pt x="1671" y="1468"/>
                    <a:pt x="1648" y="1434"/>
                    <a:pt x="1637" y="1400"/>
                  </a:cubicBezTo>
                  <a:cubicBezTo>
                    <a:pt x="1614" y="1344"/>
                    <a:pt x="1592" y="1298"/>
                    <a:pt x="1558" y="1253"/>
                  </a:cubicBezTo>
                  <a:cubicBezTo>
                    <a:pt x="1479" y="1152"/>
                    <a:pt x="1400" y="1061"/>
                    <a:pt x="1298" y="971"/>
                  </a:cubicBezTo>
                  <a:cubicBezTo>
                    <a:pt x="1253" y="926"/>
                    <a:pt x="1197" y="870"/>
                    <a:pt x="1140" y="824"/>
                  </a:cubicBezTo>
                  <a:lnTo>
                    <a:pt x="971" y="689"/>
                  </a:lnTo>
                  <a:cubicBezTo>
                    <a:pt x="847" y="599"/>
                    <a:pt x="723" y="509"/>
                    <a:pt x="610" y="430"/>
                  </a:cubicBezTo>
                  <a:lnTo>
                    <a:pt x="305" y="215"/>
                  </a:lnTo>
                  <a:cubicBezTo>
                    <a:pt x="215" y="147"/>
                    <a:pt x="136" y="91"/>
                    <a:pt x="80" y="57"/>
                  </a:cubicBezTo>
                  <a:lnTo>
                    <a:pt x="1" y="1"/>
                  </a:lnTo>
                  <a:close/>
                  <a:moveTo>
                    <a:pt x="1723" y="1580"/>
                  </a:moveTo>
                  <a:cubicBezTo>
                    <a:pt x="1726" y="1588"/>
                    <a:pt x="1727" y="1592"/>
                    <a:pt x="1727" y="1592"/>
                  </a:cubicBezTo>
                  <a:lnTo>
                    <a:pt x="1727" y="1592"/>
                  </a:lnTo>
                  <a:cubicBezTo>
                    <a:pt x="1726" y="1588"/>
                    <a:pt x="1724" y="1584"/>
                    <a:pt x="1723" y="158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4880471" y="3463298"/>
              <a:ext cx="50759" cy="62771"/>
            </a:xfrm>
            <a:custGeom>
              <a:avLst/>
              <a:gdLst/>
              <a:ahLst/>
              <a:cxnLst/>
              <a:rect l="l" t="t" r="r" b="b"/>
              <a:pathLst>
                <a:path w="1479" h="1829" extrusionOk="0">
                  <a:moveTo>
                    <a:pt x="0" y="1"/>
                  </a:moveTo>
                  <a:cubicBezTo>
                    <a:pt x="0" y="1"/>
                    <a:pt x="79" y="125"/>
                    <a:pt x="214" y="305"/>
                  </a:cubicBezTo>
                  <a:cubicBezTo>
                    <a:pt x="248" y="350"/>
                    <a:pt x="282" y="396"/>
                    <a:pt x="327" y="452"/>
                  </a:cubicBezTo>
                  <a:cubicBezTo>
                    <a:pt x="372" y="497"/>
                    <a:pt x="406" y="554"/>
                    <a:pt x="440" y="599"/>
                  </a:cubicBezTo>
                  <a:cubicBezTo>
                    <a:pt x="530" y="711"/>
                    <a:pt x="621" y="813"/>
                    <a:pt x="711" y="937"/>
                  </a:cubicBezTo>
                  <a:cubicBezTo>
                    <a:pt x="801" y="1050"/>
                    <a:pt x="903" y="1163"/>
                    <a:pt x="982" y="1264"/>
                  </a:cubicBezTo>
                  <a:cubicBezTo>
                    <a:pt x="1072" y="1366"/>
                    <a:pt x="1151" y="1468"/>
                    <a:pt x="1230" y="1547"/>
                  </a:cubicBezTo>
                  <a:cubicBezTo>
                    <a:pt x="1365" y="1716"/>
                    <a:pt x="1478" y="1829"/>
                    <a:pt x="1478" y="1829"/>
                  </a:cubicBezTo>
                  <a:cubicBezTo>
                    <a:pt x="1478" y="1829"/>
                    <a:pt x="1411" y="1693"/>
                    <a:pt x="1309" y="1501"/>
                  </a:cubicBezTo>
                  <a:cubicBezTo>
                    <a:pt x="1162" y="1264"/>
                    <a:pt x="1016" y="1039"/>
                    <a:pt x="846" y="824"/>
                  </a:cubicBezTo>
                  <a:cubicBezTo>
                    <a:pt x="745" y="711"/>
                    <a:pt x="643" y="610"/>
                    <a:pt x="553" y="497"/>
                  </a:cubicBezTo>
                  <a:cubicBezTo>
                    <a:pt x="474" y="407"/>
                    <a:pt x="384" y="317"/>
                    <a:pt x="282" y="238"/>
                  </a:cubicBezTo>
                  <a:cubicBezTo>
                    <a:pt x="124" y="9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4720505" y="3447819"/>
              <a:ext cx="163089" cy="206126"/>
            </a:xfrm>
            <a:custGeom>
              <a:avLst/>
              <a:gdLst/>
              <a:ahLst/>
              <a:cxnLst/>
              <a:rect l="l" t="t" r="r" b="b"/>
              <a:pathLst>
                <a:path w="4752" h="6006" extrusionOk="0">
                  <a:moveTo>
                    <a:pt x="4334" y="0"/>
                  </a:moveTo>
                  <a:cubicBezTo>
                    <a:pt x="3668" y="790"/>
                    <a:pt x="3386" y="880"/>
                    <a:pt x="2551" y="1354"/>
                  </a:cubicBezTo>
                  <a:cubicBezTo>
                    <a:pt x="2269" y="1512"/>
                    <a:pt x="1592" y="1659"/>
                    <a:pt x="1332" y="1828"/>
                  </a:cubicBezTo>
                  <a:cubicBezTo>
                    <a:pt x="1073" y="1964"/>
                    <a:pt x="971" y="2122"/>
                    <a:pt x="757" y="2325"/>
                  </a:cubicBezTo>
                  <a:cubicBezTo>
                    <a:pt x="1" y="3070"/>
                    <a:pt x="114" y="4424"/>
                    <a:pt x="429" y="5315"/>
                  </a:cubicBezTo>
                  <a:cubicBezTo>
                    <a:pt x="508" y="5541"/>
                    <a:pt x="610" y="5755"/>
                    <a:pt x="734" y="5958"/>
                  </a:cubicBezTo>
                  <a:cubicBezTo>
                    <a:pt x="989" y="5987"/>
                    <a:pt x="1241" y="6006"/>
                    <a:pt x="1488" y="6006"/>
                  </a:cubicBezTo>
                  <a:cubicBezTo>
                    <a:pt x="2402" y="6006"/>
                    <a:pt x="3242" y="5751"/>
                    <a:pt x="3837" y="4819"/>
                  </a:cubicBezTo>
                  <a:cubicBezTo>
                    <a:pt x="4323" y="4029"/>
                    <a:pt x="4537" y="3589"/>
                    <a:pt x="4593" y="2686"/>
                  </a:cubicBezTo>
                  <a:cubicBezTo>
                    <a:pt x="4627" y="2155"/>
                    <a:pt x="4751" y="914"/>
                    <a:pt x="4492" y="203"/>
                  </a:cubicBezTo>
                  <a:cubicBezTo>
                    <a:pt x="4435" y="136"/>
                    <a:pt x="4390" y="68"/>
                    <a:pt x="433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4864203" y="3429218"/>
              <a:ext cx="3123" cy="5079"/>
            </a:xfrm>
            <a:custGeom>
              <a:avLst/>
              <a:gdLst/>
              <a:ahLst/>
              <a:cxnLst/>
              <a:rect l="l" t="t" r="r" b="b"/>
              <a:pathLst>
                <a:path w="91" h="148" extrusionOk="0">
                  <a:moveTo>
                    <a:pt x="90" y="1"/>
                  </a:moveTo>
                  <a:lnTo>
                    <a:pt x="0" y="80"/>
                  </a:lnTo>
                  <a:cubicBezTo>
                    <a:pt x="34" y="102"/>
                    <a:pt x="57" y="125"/>
                    <a:pt x="79" y="147"/>
                  </a:cubicBezTo>
                  <a:cubicBezTo>
                    <a:pt x="79" y="102"/>
                    <a:pt x="90" y="57"/>
                    <a:pt x="9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4776275" y="3447819"/>
              <a:ext cx="107319" cy="145277"/>
            </a:xfrm>
            <a:custGeom>
              <a:avLst/>
              <a:gdLst/>
              <a:ahLst/>
              <a:cxnLst/>
              <a:rect l="l" t="t" r="r" b="b"/>
              <a:pathLst>
                <a:path w="3127" h="4233" extrusionOk="0">
                  <a:moveTo>
                    <a:pt x="2709" y="0"/>
                  </a:moveTo>
                  <a:cubicBezTo>
                    <a:pt x="2043" y="790"/>
                    <a:pt x="1761" y="880"/>
                    <a:pt x="926" y="1354"/>
                  </a:cubicBezTo>
                  <a:cubicBezTo>
                    <a:pt x="757" y="1433"/>
                    <a:pt x="587" y="1501"/>
                    <a:pt x="418" y="1557"/>
                  </a:cubicBezTo>
                  <a:cubicBezTo>
                    <a:pt x="271" y="1648"/>
                    <a:pt x="170" y="1794"/>
                    <a:pt x="113" y="1964"/>
                  </a:cubicBezTo>
                  <a:cubicBezTo>
                    <a:pt x="68" y="2302"/>
                    <a:pt x="396" y="2268"/>
                    <a:pt x="655" y="2302"/>
                  </a:cubicBezTo>
                  <a:cubicBezTo>
                    <a:pt x="497" y="2539"/>
                    <a:pt x="1" y="2945"/>
                    <a:pt x="125" y="3273"/>
                  </a:cubicBezTo>
                  <a:cubicBezTo>
                    <a:pt x="171" y="3411"/>
                    <a:pt x="281" y="3455"/>
                    <a:pt x="411" y="3455"/>
                  </a:cubicBezTo>
                  <a:cubicBezTo>
                    <a:pt x="600" y="3455"/>
                    <a:pt x="831" y="3362"/>
                    <a:pt x="971" y="3329"/>
                  </a:cubicBezTo>
                  <a:lnTo>
                    <a:pt x="971" y="3329"/>
                  </a:lnTo>
                  <a:cubicBezTo>
                    <a:pt x="1016" y="3521"/>
                    <a:pt x="960" y="4017"/>
                    <a:pt x="1152" y="4153"/>
                  </a:cubicBezTo>
                  <a:cubicBezTo>
                    <a:pt x="1198" y="4182"/>
                    <a:pt x="1240" y="4195"/>
                    <a:pt x="1279" y="4195"/>
                  </a:cubicBezTo>
                  <a:cubicBezTo>
                    <a:pt x="1451" y="4195"/>
                    <a:pt x="1567" y="3954"/>
                    <a:pt x="1705" y="3826"/>
                  </a:cubicBezTo>
                  <a:cubicBezTo>
                    <a:pt x="1735" y="4074"/>
                    <a:pt x="1820" y="4233"/>
                    <a:pt x="1978" y="4233"/>
                  </a:cubicBezTo>
                  <a:cubicBezTo>
                    <a:pt x="2057" y="4233"/>
                    <a:pt x="2153" y="4194"/>
                    <a:pt x="2269" y="4108"/>
                  </a:cubicBezTo>
                  <a:cubicBezTo>
                    <a:pt x="2517" y="3916"/>
                    <a:pt x="2720" y="3668"/>
                    <a:pt x="2867" y="3374"/>
                  </a:cubicBezTo>
                  <a:cubicBezTo>
                    <a:pt x="2923" y="3148"/>
                    <a:pt x="2957" y="2923"/>
                    <a:pt x="2968" y="2686"/>
                  </a:cubicBezTo>
                  <a:cubicBezTo>
                    <a:pt x="3002" y="2155"/>
                    <a:pt x="3126" y="914"/>
                    <a:pt x="2867" y="203"/>
                  </a:cubicBezTo>
                  <a:cubicBezTo>
                    <a:pt x="2810" y="136"/>
                    <a:pt x="2765" y="68"/>
                    <a:pt x="270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4745696" y="3454786"/>
              <a:ext cx="156465" cy="227610"/>
            </a:xfrm>
            <a:custGeom>
              <a:avLst/>
              <a:gdLst/>
              <a:ahLst/>
              <a:cxnLst/>
              <a:rect l="l" t="t" r="r" b="b"/>
              <a:pathLst>
                <a:path w="4559" h="6632" extrusionOk="0">
                  <a:moveTo>
                    <a:pt x="3758" y="0"/>
                  </a:moveTo>
                  <a:lnTo>
                    <a:pt x="3758" y="0"/>
                  </a:lnTo>
                  <a:cubicBezTo>
                    <a:pt x="4017" y="711"/>
                    <a:pt x="3893" y="1952"/>
                    <a:pt x="3859" y="2483"/>
                  </a:cubicBezTo>
                  <a:cubicBezTo>
                    <a:pt x="3803" y="3386"/>
                    <a:pt x="3577" y="3826"/>
                    <a:pt x="3103" y="4616"/>
                  </a:cubicBezTo>
                  <a:cubicBezTo>
                    <a:pt x="2508" y="5548"/>
                    <a:pt x="1668" y="5803"/>
                    <a:pt x="754" y="5803"/>
                  </a:cubicBezTo>
                  <a:cubicBezTo>
                    <a:pt x="507" y="5803"/>
                    <a:pt x="255" y="5784"/>
                    <a:pt x="0" y="5755"/>
                  </a:cubicBezTo>
                  <a:lnTo>
                    <a:pt x="0" y="5755"/>
                  </a:lnTo>
                  <a:cubicBezTo>
                    <a:pt x="364" y="6336"/>
                    <a:pt x="880" y="6632"/>
                    <a:pt x="1476" y="6632"/>
                  </a:cubicBezTo>
                  <a:cubicBezTo>
                    <a:pt x="1933" y="6632"/>
                    <a:pt x="2437" y="6458"/>
                    <a:pt x="2957" y="6105"/>
                  </a:cubicBezTo>
                  <a:cubicBezTo>
                    <a:pt x="4277" y="5202"/>
                    <a:pt x="4559" y="4142"/>
                    <a:pt x="4435" y="2381"/>
                  </a:cubicBezTo>
                  <a:cubicBezTo>
                    <a:pt x="4424" y="2223"/>
                    <a:pt x="4412" y="971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4832834" y="3466387"/>
              <a:ext cx="36414" cy="110819"/>
            </a:xfrm>
            <a:custGeom>
              <a:avLst/>
              <a:gdLst/>
              <a:ahLst/>
              <a:cxnLst/>
              <a:rect l="l" t="t" r="r" b="b"/>
              <a:pathLst>
                <a:path w="1061" h="3229" extrusionOk="0">
                  <a:moveTo>
                    <a:pt x="1038" y="1"/>
                  </a:moveTo>
                  <a:cubicBezTo>
                    <a:pt x="1038" y="1"/>
                    <a:pt x="1027" y="57"/>
                    <a:pt x="1016" y="148"/>
                  </a:cubicBezTo>
                  <a:cubicBezTo>
                    <a:pt x="1004" y="238"/>
                    <a:pt x="993" y="373"/>
                    <a:pt x="959" y="531"/>
                  </a:cubicBezTo>
                  <a:cubicBezTo>
                    <a:pt x="948" y="610"/>
                    <a:pt x="937" y="700"/>
                    <a:pt x="914" y="791"/>
                  </a:cubicBezTo>
                  <a:cubicBezTo>
                    <a:pt x="903" y="881"/>
                    <a:pt x="880" y="971"/>
                    <a:pt x="858" y="1073"/>
                  </a:cubicBezTo>
                  <a:cubicBezTo>
                    <a:pt x="835" y="1174"/>
                    <a:pt x="813" y="1276"/>
                    <a:pt x="790" y="1366"/>
                  </a:cubicBezTo>
                  <a:cubicBezTo>
                    <a:pt x="756" y="1468"/>
                    <a:pt x="734" y="1581"/>
                    <a:pt x="700" y="1682"/>
                  </a:cubicBezTo>
                  <a:cubicBezTo>
                    <a:pt x="666" y="1772"/>
                    <a:pt x="632" y="1874"/>
                    <a:pt x="598" y="1976"/>
                  </a:cubicBezTo>
                  <a:cubicBezTo>
                    <a:pt x="564" y="2077"/>
                    <a:pt x="530" y="2167"/>
                    <a:pt x="485" y="2258"/>
                  </a:cubicBezTo>
                  <a:cubicBezTo>
                    <a:pt x="451" y="2348"/>
                    <a:pt x="418" y="2438"/>
                    <a:pt x="372" y="2517"/>
                  </a:cubicBezTo>
                  <a:lnTo>
                    <a:pt x="260" y="2754"/>
                  </a:lnTo>
                  <a:cubicBezTo>
                    <a:pt x="192" y="2901"/>
                    <a:pt x="113" y="3014"/>
                    <a:pt x="68" y="3093"/>
                  </a:cubicBezTo>
                  <a:lnTo>
                    <a:pt x="0" y="3228"/>
                  </a:lnTo>
                  <a:cubicBezTo>
                    <a:pt x="0" y="3228"/>
                    <a:pt x="34" y="3183"/>
                    <a:pt x="102" y="3115"/>
                  </a:cubicBezTo>
                  <a:cubicBezTo>
                    <a:pt x="124" y="3070"/>
                    <a:pt x="169" y="3025"/>
                    <a:pt x="203" y="2980"/>
                  </a:cubicBezTo>
                  <a:cubicBezTo>
                    <a:pt x="260" y="2923"/>
                    <a:pt x="305" y="2867"/>
                    <a:pt x="339" y="2799"/>
                  </a:cubicBezTo>
                  <a:lnTo>
                    <a:pt x="485" y="2574"/>
                  </a:lnTo>
                  <a:cubicBezTo>
                    <a:pt x="530" y="2495"/>
                    <a:pt x="587" y="2404"/>
                    <a:pt x="621" y="2314"/>
                  </a:cubicBezTo>
                  <a:cubicBezTo>
                    <a:pt x="677" y="2224"/>
                    <a:pt x="722" y="2122"/>
                    <a:pt x="756" y="2032"/>
                  </a:cubicBezTo>
                  <a:cubicBezTo>
                    <a:pt x="790" y="1930"/>
                    <a:pt x="835" y="1829"/>
                    <a:pt x="869" y="1716"/>
                  </a:cubicBezTo>
                  <a:cubicBezTo>
                    <a:pt x="892" y="1614"/>
                    <a:pt x="914" y="1513"/>
                    <a:pt x="948" y="1400"/>
                  </a:cubicBezTo>
                  <a:cubicBezTo>
                    <a:pt x="971" y="1299"/>
                    <a:pt x="993" y="1197"/>
                    <a:pt x="1004" y="1095"/>
                  </a:cubicBezTo>
                  <a:cubicBezTo>
                    <a:pt x="1016" y="994"/>
                    <a:pt x="1038" y="904"/>
                    <a:pt x="1050" y="802"/>
                  </a:cubicBezTo>
                  <a:cubicBezTo>
                    <a:pt x="1050" y="712"/>
                    <a:pt x="1061" y="621"/>
                    <a:pt x="1061" y="542"/>
                  </a:cubicBezTo>
                  <a:cubicBezTo>
                    <a:pt x="1061" y="464"/>
                    <a:pt x="1061" y="385"/>
                    <a:pt x="1061" y="317"/>
                  </a:cubicBezTo>
                  <a:cubicBezTo>
                    <a:pt x="1050" y="249"/>
                    <a:pt x="1050" y="193"/>
                    <a:pt x="1050" y="148"/>
                  </a:cubicBezTo>
                  <a:cubicBezTo>
                    <a:pt x="1038" y="57"/>
                    <a:pt x="1038" y="1"/>
                    <a:pt x="103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4792165" y="3453242"/>
              <a:ext cx="78627" cy="128220"/>
            </a:xfrm>
            <a:custGeom>
              <a:avLst/>
              <a:gdLst/>
              <a:ahLst/>
              <a:cxnLst/>
              <a:rect l="l" t="t" r="r" b="b"/>
              <a:pathLst>
                <a:path w="2291" h="3736" extrusionOk="0">
                  <a:moveTo>
                    <a:pt x="2291" y="0"/>
                  </a:moveTo>
                  <a:cubicBezTo>
                    <a:pt x="2291" y="0"/>
                    <a:pt x="2246" y="68"/>
                    <a:pt x="2212" y="192"/>
                  </a:cubicBezTo>
                  <a:cubicBezTo>
                    <a:pt x="2178" y="305"/>
                    <a:pt x="2110" y="474"/>
                    <a:pt x="2043" y="666"/>
                  </a:cubicBezTo>
                  <a:cubicBezTo>
                    <a:pt x="1964" y="858"/>
                    <a:pt x="1873" y="1072"/>
                    <a:pt x="1761" y="1309"/>
                  </a:cubicBezTo>
                  <a:cubicBezTo>
                    <a:pt x="1704" y="1422"/>
                    <a:pt x="1636" y="1546"/>
                    <a:pt x="1580" y="1670"/>
                  </a:cubicBezTo>
                  <a:cubicBezTo>
                    <a:pt x="1524" y="1783"/>
                    <a:pt x="1456" y="1907"/>
                    <a:pt x="1377" y="2031"/>
                  </a:cubicBezTo>
                  <a:cubicBezTo>
                    <a:pt x="1309" y="2144"/>
                    <a:pt x="1242" y="2268"/>
                    <a:pt x="1163" y="2381"/>
                  </a:cubicBezTo>
                  <a:cubicBezTo>
                    <a:pt x="1095" y="2494"/>
                    <a:pt x="1027" y="2607"/>
                    <a:pt x="948" y="2708"/>
                  </a:cubicBezTo>
                  <a:cubicBezTo>
                    <a:pt x="858" y="2821"/>
                    <a:pt x="801" y="2923"/>
                    <a:pt x="722" y="3013"/>
                  </a:cubicBezTo>
                  <a:cubicBezTo>
                    <a:pt x="643" y="3103"/>
                    <a:pt x="564" y="3194"/>
                    <a:pt x="497" y="3261"/>
                  </a:cubicBezTo>
                  <a:cubicBezTo>
                    <a:pt x="429" y="3340"/>
                    <a:pt x="361" y="3408"/>
                    <a:pt x="305" y="3464"/>
                  </a:cubicBezTo>
                  <a:cubicBezTo>
                    <a:pt x="249" y="3521"/>
                    <a:pt x="192" y="3577"/>
                    <a:pt x="147" y="3611"/>
                  </a:cubicBezTo>
                  <a:lnTo>
                    <a:pt x="0" y="3735"/>
                  </a:lnTo>
                  <a:cubicBezTo>
                    <a:pt x="0" y="3735"/>
                    <a:pt x="68" y="3701"/>
                    <a:pt x="170" y="3634"/>
                  </a:cubicBezTo>
                  <a:cubicBezTo>
                    <a:pt x="226" y="3600"/>
                    <a:pt x="294" y="3555"/>
                    <a:pt x="350" y="3510"/>
                  </a:cubicBezTo>
                  <a:cubicBezTo>
                    <a:pt x="429" y="3453"/>
                    <a:pt x="497" y="3397"/>
                    <a:pt x="576" y="3329"/>
                  </a:cubicBezTo>
                  <a:cubicBezTo>
                    <a:pt x="655" y="3261"/>
                    <a:pt x="734" y="3182"/>
                    <a:pt x="813" y="3092"/>
                  </a:cubicBezTo>
                  <a:cubicBezTo>
                    <a:pt x="892" y="3002"/>
                    <a:pt x="982" y="2900"/>
                    <a:pt x="1061" y="2799"/>
                  </a:cubicBezTo>
                  <a:cubicBezTo>
                    <a:pt x="1140" y="2697"/>
                    <a:pt x="1219" y="2584"/>
                    <a:pt x="1309" y="2471"/>
                  </a:cubicBezTo>
                  <a:cubicBezTo>
                    <a:pt x="1388" y="2359"/>
                    <a:pt x="1467" y="2234"/>
                    <a:pt x="1535" y="2110"/>
                  </a:cubicBezTo>
                  <a:cubicBezTo>
                    <a:pt x="1591" y="1986"/>
                    <a:pt x="1659" y="1862"/>
                    <a:pt x="1727" y="1738"/>
                  </a:cubicBezTo>
                  <a:cubicBezTo>
                    <a:pt x="1794" y="1614"/>
                    <a:pt x="1840" y="1490"/>
                    <a:pt x="1896" y="1377"/>
                  </a:cubicBezTo>
                  <a:cubicBezTo>
                    <a:pt x="1952" y="1253"/>
                    <a:pt x="1998" y="1129"/>
                    <a:pt x="2031" y="1016"/>
                  </a:cubicBezTo>
                  <a:cubicBezTo>
                    <a:pt x="2077" y="903"/>
                    <a:pt x="2110" y="790"/>
                    <a:pt x="2144" y="689"/>
                  </a:cubicBezTo>
                  <a:cubicBezTo>
                    <a:pt x="2167" y="598"/>
                    <a:pt x="2189" y="508"/>
                    <a:pt x="2212" y="406"/>
                  </a:cubicBezTo>
                  <a:cubicBezTo>
                    <a:pt x="2235" y="327"/>
                    <a:pt x="2246" y="248"/>
                    <a:pt x="2257" y="192"/>
                  </a:cubicBezTo>
                  <a:cubicBezTo>
                    <a:pt x="2280" y="68"/>
                    <a:pt x="2291" y="0"/>
                    <a:pt x="229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4806889" y="3453242"/>
              <a:ext cx="62771" cy="86383"/>
            </a:xfrm>
            <a:custGeom>
              <a:avLst/>
              <a:gdLst/>
              <a:ahLst/>
              <a:cxnLst/>
              <a:rect l="l" t="t" r="r" b="b"/>
              <a:pathLst>
                <a:path w="1829" h="2517" extrusionOk="0">
                  <a:moveTo>
                    <a:pt x="1828" y="0"/>
                  </a:moveTo>
                  <a:cubicBezTo>
                    <a:pt x="1828" y="0"/>
                    <a:pt x="1794" y="34"/>
                    <a:pt x="1749" y="102"/>
                  </a:cubicBezTo>
                  <a:lnTo>
                    <a:pt x="1670" y="237"/>
                  </a:lnTo>
                  <a:cubicBezTo>
                    <a:pt x="1636" y="294"/>
                    <a:pt x="1602" y="350"/>
                    <a:pt x="1557" y="406"/>
                  </a:cubicBezTo>
                  <a:cubicBezTo>
                    <a:pt x="1523" y="463"/>
                    <a:pt x="1478" y="542"/>
                    <a:pt x="1433" y="610"/>
                  </a:cubicBezTo>
                  <a:cubicBezTo>
                    <a:pt x="1388" y="677"/>
                    <a:pt x="1343" y="756"/>
                    <a:pt x="1286" y="824"/>
                  </a:cubicBezTo>
                  <a:cubicBezTo>
                    <a:pt x="1196" y="982"/>
                    <a:pt x="1083" y="1140"/>
                    <a:pt x="970" y="1309"/>
                  </a:cubicBezTo>
                  <a:cubicBezTo>
                    <a:pt x="914" y="1388"/>
                    <a:pt x="858" y="1456"/>
                    <a:pt x="801" y="1535"/>
                  </a:cubicBezTo>
                  <a:cubicBezTo>
                    <a:pt x="745" y="1614"/>
                    <a:pt x="688" y="1693"/>
                    <a:pt x="643" y="1761"/>
                  </a:cubicBezTo>
                  <a:cubicBezTo>
                    <a:pt x="587" y="1840"/>
                    <a:pt x="530" y="1919"/>
                    <a:pt x="485" y="1975"/>
                  </a:cubicBezTo>
                  <a:cubicBezTo>
                    <a:pt x="429" y="2043"/>
                    <a:pt x="384" y="2099"/>
                    <a:pt x="339" y="2155"/>
                  </a:cubicBezTo>
                  <a:cubicBezTo>
                    <a:pt x="282" y="2212"/>
                    <a:pt x="248" y="2268"/>
                    <a:pt x="203" y="2313"/>
                  </a:cubicBezTo>
                  <a:cubicBezTo>
                    <a:pt x="158" y="2347"/>
                    <a:pt x="124" y="2392"/>
                    <a:pt x="90" y="2415"/>
                  </a:cubicBezTo>
                  <a:cubicBezTo>
                    <a:pt x="34" y="2483"/>
                    <a:pt x="0" y="2517"/>
                    <a:pt x="0" y="2517"/>
                  </a:cubicBezTo>
                  <a:cubicBezTo>
                    <a:pt x="0" y="2517"/>
                    <a:pt x="45" y="2494"/>
                    <a:pt x="113" y="2449"/>
                  </a:cubicBezTo>
                  <a:lnTo>
                    <a:pt x="248" y="2359"/>
                  </a:lnTo>
                  <a:cubicBezTo>
                    <a:pt x="293" y="2313"/>
                    <a:pt x="350" y="2268"/>
                    <a:pt x="395" y="2223"/>
                  </a:cubicBezTo>
                  <a:cubicBezTo>
                    <a:pt x="451" y="2167"/>
                    <a:pt x="519" y="2122"/>
                    <a:pt x="576" y="2054"/>
                  </a:cubicBezTo>
                  <a:lnTo>
                    <a:pt x="756" y="1862"/>
                  </a:lnTo>
                  <a:cubicBezTo>
                    <a:pt x="813" y="1783"/>
                    <a:pt x="880" y="1715"/>
                    <a:pt x="937" y="1636"/>
                  </a:cubicBezTo>
                  <a:cubicBezTo>
                    <a:pt x="993" y="1557"/>
                    <a:pt x="1049" y="1478"/>
                    <a:pt x="1106" y="1399"/>
                  </a:cubicBezTo>
                  <a:cubicBezTo>
                    <a:pt x="1162" y="1309"/>
                    <a:pt x="1219" y="1230"/>
                    <a:pt x="1264" y="1151"/>
                  </a:cubicBezTo>
                  <a:cubicBezTo>
                    <a:pt x="1320" y="1072"/>
                    <a:pt x="1365" y="982"/>
                    <a:pt x="1411" y="903"/>
                  </a:cubicBezTo>
                  <a:cubicBezTo>
                    <a:pt x="1501" y="745"/>
                    <a:pt x="1580" y="598"/>
                    <a:pt x="1636" y="452"/>
                  </a:cubicBezTo>
                  <a:cubicBezTo>
                    <a:pt x="1693" y="350"/>
                    <a:pt x="1738" y="237"/>
                    <a:pt x="1783" y="124"/>
                  </a:cubicBezTo>
                  <a:cubicBezTo>
                    <a:pt x="1794" y="79"/>
                    <a:pt x="1817" y="34"/>
                    <a:pt x="18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4808021" y="3453242"/>
              <a:ext cx="61639" cy="60815"/>
            </a:xfrm>
            <a:custGeom>
              <a:avLst/>
              <a:gdLst/>
              <a:ahLst/>
              <a:cxnLst/>
              <a:rect l="l" t="t" r="r" b="b"/>
              <a:pathLst>
                <a:path w="1796" h="1772" extrusionOk="0">
                  <a:moveTo>
                    <a:pt x="1795" y="0"/>
                  </a:moveTo>
                  <a:lnTo>
                    <a:pt x="1705" y="79"/>
                  </a:lnTo>
                  <a:lnTo>
                    <a:pt x="1626" y="169"/>
                  </a:lnTo>
                  <a:cubicBezTo>
                    <a:pt x="1592" y="203"/>
                    <a:pt x="1547" y="237"/>
                    <a:pt x="1502" y="282"/>
                  </a:cubicBezTo>
                  <a:cubicBezTo>
                    <a:pt x="1423" y="373"/>
                    <a:pt x="1332" y="463"/>
                    <a:pt x="1220" y="564"/>
                  </a:cubicBezTo>
                  <a:cubicBezTo>
                    <a:pt x="1118" y="666"/>
                    <a:pt x="994" y="768"/>
                    <a:pt x="881" y="880"/>
                  </a:cubicBezTo>
                  <a:cubicBezTo>
                    <a:pt x="780" y="993"/>
                    <a:pt x="655" y="1106"/>
                    <a:pt x="554" y="1208"/>
                  </a:cubicBezTo>
                  <a:cubicBezTo>
                    <a:pt x="452" y="1309"/>
                    <a:pt x="362" y="1411"/>
                    <a:pt x="272" y="1490"/>
                  </a:cubicBezTo>
                  <a:cubicBezTo>
                    <a:pt x="193" y="1569"/>
                    <a:pt x="125" y="1648"/>
                    <a:pt x="69" y="1693"/>
                  </a:cubicBezTo>
                  <a:cubicBezTo>
                    <a:pt x="46" y="1715"/>
                    <a:pt x="23" y="1749"/>
                    <a:pt x="1" y="1772"/>
                  </a:cubicBezTo>
                  <a:lnTo>
                    <a:pt x="91" y="1715"/>
                  </a:lnTo>
                  <a:cubicBezTo>
                    <a:pt x="170" y="1670"/>
                    <a:pt x="260" y="1614"/>
                    <a:pt x="339" y="1557"/>
                  </a:cubicBezTo>
                  <a:cubicBezTo>
                    <a:pt x="430" y="1490"/>
                    <a:pt x="543" y="1411"/>
                    <a:pt x="655" y="1309"/>
                  </a:cubicBezTo>
                  <a:cubicBezTo>
                    <a:pt x="780" y="1219"/>
                    <a:pt x="892" y="1117"/>
                    <a:pt x="1005" y="993"/>
                  </a:cubicBezTo>
                  <a:cubicBezTo>
                    <a:pt x="1118" y="880"/>
                    <a:pt x="1231" y="779"/>
                    <a:pt x="1332" y="655"/>
                  </a:cubicBezTo>
                  <a:cubicBezTo>
                    <a:pt x="1389" y="598"/>
                    <a:pt x="1423" y="542"/>
                    <a:pt x="1468" y="497"/>
                  </a:cubicBezTo>
                  <a:cubicBezTo>
                    <a:pt x="1513" y="440"/>
                    <a:pt x="1558" y="384"/>
                    <a:pt x="1592" y="339"/>
                  </a:cubicBezTo>
                  <a:cubicBezTo>
                    <a:pt x="1648" y="260"/>
                    <a:pt x="1705" y="181"/>
                    <a:pt x="1750" y="90"/>
                  </a:cubicBezTo>
                  <a:cubicBezTo>
                    <a:pt x="1773" y="34"/>
                    <a:pt x="1795" y="0"/>
                    <a:pt x="17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6681653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6880709" y="807376"/>
              <a:ext cx="20592" cy="64728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6829606" y="839156"/>
              <a:ext cx="20558" cy="64693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5291727" y="2172145"/>
              <a:ext cx="670819" cy="63543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1" y="98"/>
                    <a:pt x="5913" y="161"/>
                    <a:pt x="5908" y="161"/>
                  </a:cubicBezTo>
                  <a:cubicBezTo>
                    <a:pt x="5907" y="161"/>
                    <a:pt x="5905" y="156"/>
                    <a:pt x="5903" y="147"/>
                  </a:cubicBezTo>
                  <a:cubicBezTo>
                    <a:pt x="5901" y="142"/>
                    <a:pt x="5897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5264614" y="2167889"/>
              <a:ext cx="702565" cy="820248"/>
            </a:xfrm>
            <a:custGeom>
              <a:avLst/>
              <a:gdLst/>
              <a:ahLst/>
              <a:cxnLst/>
              <a:rect l="l" t="t" r="r" b="b"/>
              <a:pathLst>
                <a:path w="20471" h="23900" extrusionOk="0">
                  <a:moveTo>
                    <a:pt x="20335" y="17592"/>
                  </a:moveTo>
                  <a:cubicBezTo>
                    <a:pt x="17728" y="18472"/>
                    <a:pt x="9942" y="20470"/>
                    <a:pt x="5767" y="14568"/>
                  </a:cubicBezTo>
                  <a:cubicBezTo>
                    <a:pt x="701" y="7414"/>
                    <a:pt x="6602" y="0"/>
                    <a:pt x="6693" y="271"/>
                  </a:cubicBezTo>
                  <a:cubicBezTo>
                    <a:pt x="6704" y="316"/>
                    <a:pt x="6704" y="248"/>
                    <a:pt x="6693" y="124"/>
                  </a:cubicBezTo>
                  <a:cubicBezTo>
                    <a:pt x="6647" y="68"/>
                    <a:pt x="6625" y="23"/>
                    <a:pt x="6602" y="0"/>
                  </a:cubicBezTo>
                  <a:cubicBezTo>
                    <a:pt x="6602" y="0"/>
                    <a:pt x="1" y="6804"/>
                    <a:pt x="4233" y="13586"/>
                  </a:cubicBezTo>
                  <a:cubicBezTo>
                    <a:pt x="10665" y="23900"/>
                    <a:pt x="20471" y="17761"/>
                    <a:pt x="20471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5705729" y="2492797"/>
              <a:ext cx="122797" cy="149120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cubicBezTo>
                    <a:pt x="125" y="271"/>
                    <a:pt x="260" y="531"/>
                    <a:pt x="418" y="790"/>
                  </a:cubicBezTo>
                  <a:cubicBezTo>
                    <a:pt x="565" y="1050"/>
                    <a:pt x="734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54" y="2867"/>
                    <a:pt x="2291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1" y="3544"/>
                    <a:pt x="2833" y="3645"/>
                    <a:pt x="2923" y="3736"/>
                  </a:cubicBezTo>
                  <a:cubicBezTo>
                    <a:pt x="3126" y="3950"/>
                    <a:pt x="3341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58" y="768"/>
                    <a:pt x="666" y="587"/>
                  </a:cubicBezTo>
                  <a:cubicBezTo>
                    <a:pt x="452" y="384"/>
                    <a:pt x="226" y="18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5795579" y="2636460"/>
              <a:ext cx="46126" cy="50794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12" y="227"/>
                    <a:pt x="57" y="339"/>
                  </a:cubicBezTo>
                  <a:cubicBezTo>
                    <a:pt x="91" y="543"/>
                    <a:pt x="260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19" y="1445"/>
                    <a:pt x="1343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6" y="407"/>
                    <a:pt x="576" y="339"/>
                  </a:cubicBezTo>
                  <a:cubicBezTo>
                    <a:pt x="486" y="283"/>
                    <a:pt x="396" y="215"/>
                    <a:pt x="305" y="159"/>
                  </a:cubicBezTo>
                  <a:cubicBezTo>
                    <a:pt x="215" y="91"/>
                    <a:pt x="102" y="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3646598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3804607" y="2288318"/>
              <a:ext cx="938000" cy="603792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3804607" y="2288318"/>
              <a:ext cx="424504" cy="333076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3829386" y="1922948"/>
              <a:ext cx="1020128" cy="964907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3670999" y="1789134"/>
              <a:ext cx="1193238" cy="674251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3829386" y="1922948"/>
              <a:ext cx="1020128" cy="64501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3670622" y="1787589"/>
              <a:ext cx="1193615" cy="602213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4356850" y="2633372"/>
              <a:ext cx="88717" cy="69361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4131848" y="2561334"/>
              <a:ext cx="246726" cy="123209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4360729" y="2399481"/>
              <a:ext cx="134809" cy="20489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4734061" y="2222493"/>
              <a:ext cx="19391" cy="302496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3997486" y="2297997"/>
              <a:ext cx="164221" cy="13831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4462213" y="2037748"/>
              <a:ext cx="79794" cy="32806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4747995" y="1944020"/>
              <a:ext cx="29858" cy="219614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4490115" y="2431261"/>
              <a:ext cx="39674" cy="35384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4601827" y="2487958"/>
              <a:ext cx="39640" cy="34903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4754791" y="2297859"/>
              <a:ext cx="38095" cy="37374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4609308" y="275232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4618643" y="2364474"/>
              <a:ext cx="49043" cy="35247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4268923" y="2514384"/>
              <a:ext cx="39537" cy="31609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4620565" y="2595620"/>
              <a:ext cx="39811" cy="30579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4362891" y="2314161"/>
              <a:ext cx="39777" cy="30373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4719407" y="2632102"/>
              <a:ext cx="38404" cy="37512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4556421" y="2639652"/>
              <a:ext cx="38027" cy="37649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4644418" y="2677816"/>
              <a:ext cx="55049" cy="32226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4673693" y="2771578"/>
              <a:ext cx="54878" cy="32398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3918756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4462350" y="2706816"/>
              <a:ext cx="49078" cy="35178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4394774" y="2598297"/>
              <a:ext cx="39228" cy="31952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4174851" y="2280665"/>
              <a:ext cx="47979" cy="35212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4522238" y="2579009"/>
              <a:ext cx="39777" cy="35109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4541114" y="2709871"/>
              <a:ext cx="39537" cy="34972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4608519" y="2048765"/>
              <a:ext cx="39262" cy="31849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4677125" y="2814856"/>
              <a:ext cx="48975" cy="34869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4708081" y="2528352"/>
              <a:ext cx="39296" cy="313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7894213" y="2655130"/>
              <a:ext cx="512020" cy="355384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4" y="10340"/>
                    <a:pt x="599" y="10354"/>
                    <a:pt x="912" y="10354"/>
                  </a:cubicBezTo>
                  <a:cubicBezTo>
                    <a:pt x="6143" y="10354"/>
                    <a:pt x="13801" y="6483"/>
                    <a:pt x="14918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7912025" y="2596581"/>
              <a:ext cx="594525" cy="408991"/>
            </a:xfrm>
            <a:custGeom>
              <a:avLst/>
              <a:gdLst/>
              <a:ahLst/>
              <a:cxnLst/>
              <a:rect l="l" t="t" r="r" b="b"/>
              <a:pathLst>
                <a:path w="17323" h="11917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82"/>
                  </a:cubicBezTo>
                  <a:cubicBezTo>
                    <a:pt x="13722" y="2156"/>
                    <a:pt x="12831" y="2686"/>
                    <a:pt x="11883" y="3284"/>
                  </a:cubicBezTo>
                  <a:cubicBezTo>
                    <a:pt x="11466" y="3126"/>
                    <a:pt x="11048" y="2980"/>
                    <a:pt x="10631" y="2822"/>
                  </a:cubicBezTo>
                  <a:cubicBezTo>
                    <a:pt x="10394" y="2754"/>
                    <a:pt x="10145" y="2675"/>
                    <a:pt x="9908" y="2607"/>
                  </a:cubicBezTo>
                  <a:cubicBezTo>
                    <a:pt x="9660" y="2540"/>
                    <a:pt x="9412" y="2506"/>
                    <a:pt x="9164" y="2472"/>
                  </a:cubicBezTo>
                  <a:lnTo>
                    <a:pt x="9164" y="2472"/>
                  </a:lnTo>
                  <a:cubicBezTo>
                    <a:pt x="9389" y="2573"/>
                    <a:pt x="9626" y="2652"/>
                    <a:pt x="9863" y="2754"/>
                  </a:cubicBezTo>
                  <a:cubicBezTo>
                    <a:pt x="10100" y="2844"/>
                    <a:pt x="10326" y="2946"/>
                    <a:pt x="10552" y="3047"/>
                  </a:cubicBezTo>
                  <a:cubicBezTo>
                    <a:pt x="10901" y="3194"/>
                    <a:pt x="11251" y="3341"/>
                    <a:pt x="11601" y="3465"/>
                  </a:cubicBezTo>
                  <a:cubicBezTo>
                    <a:pt x="11003" y="3837"/>
                    <a:pt x="10382" y="4243"/>
                    <a:pt x="9750" y="4650"/>
                  </a:cubicBezTo>
                  <a:cubicBezTo>
                    <a:pt x="9739" y="4616"/>
                    <a:pt x="9717" y="4582"/>
                    <a:pt x="9683" y="4571"/>
                  </a:cubicBezTo>
                  <a:lnTo>
                    <a:pt x="8983" y="4368"/>
                  </a:lnTo>
                  <a:cubicBezTo>
                    <a:pt x="8757" y="4322"/>
                    <a:pt x="8520" y="4277"/>
                    <a:pt x="8295" y="4232"/>
                  </a:cubicBezTo>
                  <a:cubicBezTo>
                    <a:pt x="8058" y="4187"/>
                    <a:pt x="7832" y="4153"/>
                    <a:pt x="7595" y="4108"/>
                  </a:cubicBezTo>
                  <a:cubicBezTo>
                    <a:pt x="7369" y="4074"/>
                    <a:pt x="7144" y="4018"/>
                    <a:pt x="6895" y="3984"/>
                  </a:cubicBezTo>
                  <a:lnTo>
                    <a:pt x="6895" y="3984"/>
                  </a:lnTo>
                  <a:cubicBezTo>
                    <a:pt x="7121" y="4074"/>
                    <a:pt x="7336" y="4153"/>
                    <a:pt x="7561" y="4243"/>
                  </a:cubicBezTo>
                  <a:cubicBezTo>
                    <a:pt x="7787" y="4334"/>
                    <a:pt x="8013" y="4390"/>
                    <a:pt x="8250" y="4447"/>
                  </a:cubicBezTo>
                  <a:cubicBezTo>
                    <a:pt x="8475" y="4514"/>
                    <a:pt x="8701" y="4571"/>
                    <a:pt x="8927" y="4627"/>
                  </a:cubicBezTo>
                  <a:cubicBezTo>
                    <a:pt x="9107" y="4684"/>
                    <a:pt x="9288" y="4740"/>
                    <a:pt x="9480" y="4796"/>
                  </a:cubicBezTo>
                  <a:cubicBezTo>
                    <a:pt x="9480" y="4808"/>
                    <a:pt x="9480" y="4819"/>
                    <a:pt x="9480" y="4819"/>
                  </a:cubicBezTo>
                  <a:cubicBezTo>
                    <a:pt x="9118" y="5056"/>
                    <a:pt x="8746" y="5293"/>
                    <a:pt x="8385" y="5530"/>
                  </a:cubicBezTo>
                  <a:lnTo>
                    <a:pt x="7889" y="5868"/>
                  </a:lnTo>
                  <a:lnTo>
                    <a:pt x="7324" y="5688"/>
                  </a:lnTo>
                  <a:cubicBezTo>
                    <a:pt x="7065" y="5631"/>
                    <a:pt x="6805" y="5575"/>
                    <a:pt x="6546" y="5530"/>
                  </a:cubicBezTo>
                  <a:cubicBezTo>
                    <a:pt x="6015" y="5440"/>
                    <a:pt x="5508" y="5361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74" y="5462"/>
                    <a:pt x="5733" y="5541"/>
                  </a:cubicBezTo>
                  <a:lnTo>
                    <a:pt x="6501" y="5756"/>
                  </a:lnTo>
                  <a:cubicBezTo>
                    <a:pt x="6749" y="5823"/>
                    <a:pt x="6997" y="5891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42"/>
                    <a:pt x="5880" y="7245"/>
                  </a:cubicBezTo>
                  <a:cubicBezTo>
                    <a:pt x="5778" y="7200"/>
                    <a:pt x="5688" y="7155"/>
                    <a:pt x="5587" y="7121"/>
                  </a:cubicBezTo>
                  <a:cubicBezTo>
                    <a:pt x="5372" y="7042"/>
                    <a:pt x="5146" y="6974"/>
                    <a:pt x="4932" y="6907"/>
                  </a:cubicBezTo>
                  <a:cubicBezTo>
                    <a:pt x="4706" y="6839"/>
                    <a:pt x="4481" y="6816"/>
                    <a:pt x="4255" y="6771"/>
                  </a:cubicBezTo>
                  <a:cubicBezTo>
                    <a:pt x="4018" y="6760"/>
                    <a:pt x="3792" y="6749"/>
                    <a:pt x="3567" y="6737"/>
                  </a:cubicBezTo>
                  <a:lnTo>
                    <a:pt x="3567" y="6737"/>
                  </a:lnTo>
                  <a:cubicBezTo>
                    <a:pt x="3792" y="6805"/>
                    <a:pt x="4007" y="6861"/>
                    <a:pt x="4221" y="6918"/>
                  </a:cubicBezTo>
                  <a:cubicBezTo>
                    <a:pt x="4436" y="6963"/>
                    <a:pt x="4650" y="7053"/>
                    <a:pt x="4864" y="7121"/>
                  </a:cubicBezTo>
                  <a:cubicBezTo>
                    <a:pt x="5079" y="7189"/>
                    <a:pt x="5282" y="7290"/>
                    <a:pt x="5485" y="7369"/>
                  </a:cubicBezTo>
                  <a:lnTo>
                    <a:pt x="5632" y="7426"/>
                  </a:lnTo>
                  <a:cubicBezTo>
                    <a:pt x="5485" y="7527"/>
                    <a:pt x="5350" y="7629"/>
                    <a:pt x="5214" y="7719"/>
                  </a:cubicBezTo>
                  <a:cubicBezTo>
                    <a:pt x="4774" y="8035"/>
                    <a:pt x="4379" y="8328"/>
                    <a:pt x="3995" y="8610"/>
                  </a:cubicBezTo>
                  <a:cubicBezTo>
                    <a:pt x="3995" y="8610"/>
                    <a:pt x="3995" y="8588"/>
                    <a:pt x="4007" y="8588"/>
                  </a:cubicBezTo>
                  <a:lnTo>
                    <a:pt x="4007" y="8565"/>
                  </a:lnTo>
                  <a:cubicBezTo>
                    <a:pt x="4007" y="8486"/>
                    <a:pt x="3950" y="8430"/>
                    <a:pt x="3883" y="8419"/>
                  </a:cubicBezTo>
                  <a:lnTo>
                    <a:pt x="3860" y="8419"/>
                  </a:lnTo>
                  <a:cubicBezTo>
                    <a:pt x="3499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5" y="8464"/>
                    <a:pt x="2416" y="8543"/>
                    <a:pt x="2765" y="8622"/>
                  </a:cubicBezTo>
                  <a:cubicBezTo>
                    <a:pt x="3070" y="8656"/>
                    <a:pt x="3386" y="8667"/>
                    <a:pt x="3691" y="8689"/>
                  </a:cubicBezTo>
                  <a:cubicBezTo>
                    <a:pt x="3679" y="8746"/>
                    <a:pt x="3668" y="8802"/>
                    <a:pt x="3668" y="8847"/>
                  </a:cubicBezTo>
                  <a:cubicBezTo>
                    <a:pt x="3251" y="9175"/>
                    <a:pt x="2856" y="9479"/>
                    <a:pt x="2495" y="9773"/>
                  </a:cubicBezTo>
                  <a:cubicBezTo>
                    <a:pt x="2111" y="10077"/>
                    <a:pt x="1750" y="10348"/>
                    <a:pt x="1457" y="10619"/>
                  </a:cubicBezTo>
                  <a:cubicBezTo>
                    <a:pt x="1163" y="10890"/>
                    <a:pt x="892" y="11116"/>
                    <a:pt x="678" y="11307"/>
                  </a:cubicBezTo>
                  <a:cubicBezTo>
                    <a:pt x="249" y="11691"/>
                    <a:pt x="1" y="11917"/>
                    <a:pt x="1" y="11917"/>
                  </a:cubicBezTo>
                  <a:lnTo>
                    <a:pt x="712" y="11353"/>
                  </a:lnTo>
                  <a:cubicBezTo>
                    <a:pt x="937" y="11172"/>
                    <a:pt x="1208" y="10946"/>
                    <a:pt x="1513" y="10698"/>
                  </a:cubicBezTo>
                  <a:cubicBezTo>
                    <a:pt x="1829" y="10450"/>
                    <a:pt x="2201" y="10190"/>
                    <a:pt x="2596" y="9886"/>
                  </a:cubicBezTo>
                  <a:lnTo>
                    <a:pt x="3612" y="9141"/>
                  </a:lnTo>
                  <a:lnTo>
                    <a:pt x="3612" y="9141"/>
                  </a:lnTo>
                  <a:cubicBezTo>
                    <a:pt x="3510" y="9660"/>
                    <a:pt x="3443" y="10179"/>
                    <a:pt x="3420" y="10709"/>
                  </a:cubicBezTo>
                  <a:cubicBezTo>
                    <a:pt x="3623" y="10123"/>
                    <a:pt x="3792" y="9513"/>
                    <a:pt x="3928" y="8904"/>
                  </a:cubicBezTo>
                  <a:cubicBezTo>
                    <a:pt x="4368" y="8599"/>
                    <a:pt x="4842" y="8272"/>
                    <a:pt x="5327" y="7933"/>
                  </a:cubicBezTo>
                  <a:cubicBezTo>
                    <a:pt x="5508" y="7798"/>
                    <a:pt x="5688" y="7674"/>
                    <a:pt x="5869" y="7550"/>
                  </a:cubicBezTo>
                  <a:lnTo>
                    <a:pt x="5970" y="7595"/>
                  </a:lnTo>
                  <a:cubicBezTo>
                    <a:pt x="5756" y="8283"/>
                    <a:pt x="5587" y="8972"/>
                    <a:pt x="5451" y="9682"/>
                  </a:cubicBezTo>
                  <a:cubicBezTo>
                    <a:pt x="5767" y="8994"/>
                    <a:pt x="6038" y="8283"/>
                    <a:pt x="6264" y="7561"/>
                  </a:cubicBezTo>
                  <a:cubicBezTo>
                    <a:pt x="6286" y="7493"/>
                    <a:pt x="6252" y="7426"/>
                    <a:pt x="6185" y="7392"/>
                  </a:cubicBezTo>
                  <a:lnTo>
                    <a:pt x="6128" y="7369"/>
                  </a:lnTo>
                  <a:cubicBezTo>
                    <a:pt x="6376" y="7200"/>
                    <a:pt x="6625" y="7019"/>
                    <a:pt x="6895" y="6850"/>
                  </a:cubicBezTo>
                  <a:cubicBezTo>
                    <a:pt x="7200" y="6647"/>
                    <a:pt x="7516" y="6433"/>
                    <a:pt x="7832" y="6218"/>
                  </a:cubicBezTo>
                  <a:lnTo>
                    <a:pt x="7832" y="6218"/>
                  </a:lnTo>
                  <a:cubicBezTo>
                    <a:pt x="7798" y="6365"/>
                    <a:pt x="7764" y="6512"/>
                    <a:pt x="7731" y="6670"/>
                  </a:cubicBezTo>
                  <a:cubicBezTo>
                    <a:pt x="7674" y="6873"/>
                    <a:pt x="7618" y="7087"/>
                    <a:pt x="7573" y="7313"/>
                  </a:cubicBezTo>
                  <a:cubicBezTo>
                    <a:pt x="7516" y="7527"/>
                    <a:pt x="7482" y="7753"/>
                    <a:pt x="7460" y="7979"/>
                  </a:cubicBezTo>
                  <a:cubicBezTo>
                    <a:pt x="7460" y="8091"/>
                    <a:pt x="7460" y="8204"/>
                    <a:pt x="7448" y="8317"/>
                  </a:cubicBezTo>
                  <a:cubicBezTo>
                    <a:pt x="7437" y="8430"/>
                    <a:pt x="7471" y="8531"/>
                    <a:pt x="7482" y="8644"/>
                  </a:cubicBezTo>
                  <a:lnTo>
                    <a:pt x="7516" y="8317"/>
                  </a:lnTo>
                  <a:cubicBezTo>
                    <a:pt x="7539" y="8204"/>
                    <a:pt x="7561" y="8103"/>
                    <a:pt x="7584" y="7990"/>
                  </a:cubicBezTo>
                  <a:cubicBezTo>
                    <a:pt x="7606" y="7888"/>
                    <a:pt x="7640" y="7787"/>
                    <a:pt x="7663" y="7674"/>
                  </a:cubicBezTo>
                  <a:lnTo>
                    <a:pt x="7764" y="7358"/>
                  </a:lnTo>
                  <a:cubicBezTo>
                    <a:pt x="7832" y="7155"/>
                    <a:pt x="7900" y="6940"/>
                    <a:pt x="7967" y="6737"/>
                  </a:cubicBezTo>
                  <a:cubicBezTo>
                    <a:pt x="8046" y="6534"/>
                    <a:pt x="8103" y="6308"/>
                    <a:pt x="8148" y="6083"/>
                  </a:cubicBezTo>
                  <a:cubicBezTo>
                    <a:pt x="8159" y="6060"/>
                    <a:pt x="8148" y="6038"/>
                    <a:pt x="8137" y="6015"/>
                  </a:cubicBezTo>
                  <a:cubicBezTo>
                    <a:pt x="8272" y="5936"/>
                    <a:pt x="8396" y="5846"/>
                    <a:pt x="8520" y="5756"/>
                  </a:cubicBezTo>
                  <a:cubicBezTo>
                    <a:pt x="8814" y="5564"/>
                    <a:pt x="9118" y="5372"/>
                    <a:pt x="9412" y="5169"/>
                  </a:cubicBezTo>
                  <a:lnTo>
                    <a:pt x="9412" y="5169"/>
                  </a:lnTo>
                  <a:cubicBezTo>
                    <a:pt x="9322" y="5857"/>
                    <a:pt x="9254" y="6545"/>
                    <a:pt x="9231" y="7234"/>
                  </a:cubicBezTo>
                  <a:cubicBezTo>
                    <a:pt x="9434" y="6489"/>
                    <a:pt x="9592" y="5733"/>
                    <a:pt x="9705" y="4977"/>
                  </a:cubicBezTo>
                  <a:cubicBezTo>
                    <a:pt x="10405" y="4526"/>
                    <a:pt x="11082" y="4063"/>
                    <a:pt x="11748" y="3645"/>
                  </a:cubicBezTo>
                  <a:lnTo>
                    <a:pt x="11770" y="3634"/>
                  </a:lnTo>
                  <a:lnTo>
                    <a:pt x="11770" y="3634"/>
                  </a:lnTo>
                  <a:cubicBezTo>
                    <a:pt x="11646" y="3961"/>
                    <a:pt x="11511" y="4289"/>
                    <a:pt x="11387" y="4616"/>
                  </a:cubicBezTo>
                  <a:cubicBezTo>
                    <a:pt x="11274" y="5033"/>
                    <a:pt x="11161" y="5440"/>
                    <a:pt x="11071" y="5868"/>
                  </a:cubicBezTo>
                  <a:cubicBezTo>
                    <a:pt x="11251" y="5473"/>
                    <a:pt x="11420" y="5090"/>
                    <a:pt x="11590" y="4684"/>
                  </a:cubicBezTo>
                  <a:cubicBezTo>
                    <a:pt x="11770" y="4300"/>
                    <a:pt x="11940" y="3916"/>
                    <a:pt x="12109" y="3521"/>
                  </a:cubicBezTo>
                  <a:cubicBezTo>
                    <a:pt x="12120" y="3487"/>
                    <a:pt x="12120" y="3454"/>
                    <a:pt x="12109" y="3420"/>
                  </a:cubicBezTo>
                  <a:lnTo>
                    <a:pt x="14580" y="1817"/>
                  </a:ln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8147117" y="2689519"/>
              <a:ext cx="313719" cy="547644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57" y="1"/>
                  </a:moveTo>
                  <a:cubicBezTo>
                    <a:pt x="2991" y="2088"/>
                    <a:pt x="79" y="3420"/>
                    <a:pt x="136" y="6907"/>
                  </a:cubicBezTo>
                  <a:cubicBezTo>
                    <a:pt x="0" y="10055"/>
                    <a:pt x="2517" y="12526"/>
                    <a:pt x="3115" y="15550"/>
                  </a:cubicBezTo>
                  <a:lnTo>
                    <a:pt x="3228" y="15957"/>
                  </a:lnTo>
                  <a:lnTo>
                    <a:pt x="3465" y="15370"/>
                  </a:lnTo>
                  <a:cubicBezTo>
                    <a:pt x="4582" y="12944"/>
                    <a:pt x="7313" y="11262"/>
                    <a:pt x="8046" y="8780"/>
                  </a:cubicBezTo>
                  <a:cubicBezTo>
                    <a:pt x="9141" y="5485"/>
                    <a:pt x="7042" y="2450"/>
                    <a:pt x="5157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8221866" y="2698065"/>
              <a:ext cx="161132" cy="430270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13" y="0"/>
                  </a:moveTo>
                  <a:cubicBezTo>
                    <a:pt x="3013" y="0"/>
                    <a:pt x="2991" y="192"/>
                    <a:pt x="2945" y="530"/>
                  </a:cubicBezTo>
                  <a:cubicBezTo>
                    <a:pt x="2912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05" y="1738"/>
                  </a:cubicBezTo>
                  <a:cubicBezTo>
                    <a:pt x="2415" y="1828"/>
                    <a:pt x="2325" y="1941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40" y="2708"/>
                  </a:lnTo>
                  <a:cubicBezTo>
                    <a:pt x="1727" y="2945"/>
                    <a:pt x="1625" y="3171"/>
                    <a:pt x="1546" y="3419"/>
                  </a:cubicBezTo>
                  <a:cubicBezTo>
                    <a:pt x="1456" y="3656"/>
                    <a:pt x="1377" y="3893"/>
                    <a:pt x="1298" y="4130"/>
                  </a:cubicBezTo>
                  <a:cubicBezTo>
                    <a:pt x="1445" y="3916"/>
                    <a:pt x="1557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52" y="2076"/>
                    <a:pt x="2742" y="1986"/>
                  </a:cubicBezTo>
                  <a:lnTo>
                    <a:pt x="2765" y="1964"/>
                  </a:lnTo>
                  <a:lnTo>
                    <a:pt x="2765" y="1964"/>
                  </a:lnTo>
                  <a:cubicBezTo>
                    <a:pt x="2708" y="2550"/>
                    <a:pt x="2629" y="3239"/>
                    <a:pt x="2562" y="3961"/>
                  </a:cubicBezTo>
                  <a:cubicBezTo>
                    <a:pt x="2539" y="4141"/>
                    <a:pt x="2528" y="4344"/>
                    <a:pt x="2505" y="4536"/>
                  </a:cubicBezTo>
                  <a:cubicBezTo>
                    <a:pt x="2347" y="4751"/>
                    <a:pt x="2167" y="4965"/>
                    <a:pt x="2009" y="5191"/>
                  </a:cubicBezTo>
                  <a:cubicBezTo>
                    <a:pt x="1840" y="5416"/>
                    <a:pt x="1659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48" y="6692"/>
                    <a:pt x="880" y="6816"/>
                    <a:pt x="824" y="6940"/>
                  </a:cubicBezTo>
                  <a:cubicBezTo>
                    <a:pt x="756" y="7064"/>
                    <a:pt x="700" y="7199"/>
                    <a:pt x="655" y="7335"/>
                  </a:cubicBezTo>
                  <a:cubicBezTo>
                    <a:pt x="745" y="7211"/>
                    <a:pt x="801" y="7098"/>
                    <a:pt x="903" y="6985"/>
                  </a:cubicBezTo>
                  <a:cubicBezTo>
                    <a:pt x="993" y="6883"/>
                    <a:pt x="1061" y="6759"/>
                    <a:pt x="1162" y="6658"/>
                  </a:cubicBezTo>
                  <a:cubicBezTo>
                    <a:pt x="1332" y="6455"/>
                    <a:pt x="1524" y="6240"/>
                    <a:pt x="1704" y="6026"/>
                  </a:cubicBezTo>
                  <a:cubicBezTo>
                    <a:pt x="1952" y="5744"/>
                    <a:pt x="2212" y="5450"/>
                    <a:pt x="2460" y="5146"/>
                  </a:cubicBezTo>
                  <a:lnTo>
                    <a:pt x="2460" y="5146"/>
                  </a:lnTo>
                  <a:cubicBezTo>
                    <a:pt x="2426" y="5518"/>
                    <a:pt x="2392" y="5890"/>
                    <a:pt x="2370" y="6263"/>
                  </a:cubicBezTo>
                  <a:cubicBezTo>
                    <a:pt x="2336" y="6545"/>
                    <a:pt x="2313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27" y="7493"/>
                    <a:pt x="1614" y="7594"/>
                  </a:cubicBezTo>
                  <a:cubicBezTo>
                    <a:pt x="1377" y="7797"/>
                    <a:pt x="1162" y="8023"/>
                    <a:pt x="971" y="8260"/>
                  </a:cubicBezTo>
                  <a:cubicBezTo>
                    <a:pt x="779" y="8497"/>
                    <a:pt x="610" y="8745"/>
                    <a:pt x="452" y="9005"/>
                  </a:cubicBezTo>
                  <a:cubicBezTo>
                    <a:pt x="282" y="9264"/>
                    <a:pt x="136" y="9524"/>
                    <a:pt x="0" y="9783"/>
                  </a:cubicBezTo>
                  <a:cubicBezTo>
                    <a:pt x="406" y="9343"/>
                    <a:pt x="790" y="8869"/>
                    <a:pt x="1185" y="8452"/>
                  </a:cubicBezTo>
                  <a:cubicBezTo>
                    <a:pt x="1298" y="8350"/>
                    <a:pt x="1399" y="8238"/>
                    <a:pt x="1501" y="8136"/>
                  </a:cubicBezTo>
                  <a:cubicBezTo>
                    <a:pt x="1603" y="8034"/>
                    <a:pt x="1715" y="7933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lnTo>
                    <a:pt x="2234" y="7538"/>
                  </a:lnTo>
                  <a:lnTo>
                    <a:pt x="2234" y="7538"/>
                  </a:lnTo>
                  <a:cubicBezTo>
                    <a:pt x="2201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19" y="11645"/>
                    <a:pt x="1896" y="11995"/>
                  </a:cubicBezTo>
                  <a:cubicBezTo>
                    <a:pt x="1873" y="12345"/>
                    <a:pt x="1873" y="12537"/>
                    <a:pt x="1873" y="12537"/>
                  </a:cubicBezTo>
                  <a:cubicBezTo>
                    <a:pt x="1873" y="12537"/>
                    <a:pt x="1907" y="12345"/>
                    <a:pt x="1964" y="12006"/>
                  </a:cubicBezTo>
                  <a:cubicBezTo>
                    <a:pt x="2020" y="11668"/>
                    <a:pt x="2110" y="11171"/>
                    <a:pt x="2178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17" y="7989"/>
                    <a:pt x="2562" y="7673"/>
                  </a:cubicBezTo>
                  <a:cubicBezTo>
                    <a:pt x="2607" y="7752"/>
                    <a:pt x="2663" y="7843"/>
                    <a:pt x="2708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03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76" y="9185"/>
                  </a:cubicBezTo>
                  <a:cubicBezTo>
                    <a:pt x="3600" y="9411"/>
                    <a:pt x="3701" y="9637"/>
                    <a:pt x="3826" y="9862"/>
                  </a:cubicBezTo>
                  <a:cubicBezTo>
                    <a:pt x="3769" y="9614"/>
                    <a:pt x="3690" y="9377"/>
                    <a:pt x="3622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31" y="8655"/>
                    <a:pt x="3385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41" y="6861"/>
                    <a:pt x="2675" y="6579"/>
                    <a:pt x="2708" y="6297"/>
                  </a:cubicBezTo>
                  <a:cubicBezTo>
                    <a:pt x="2742" y="5879"/>
                    <a:pt x="2765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19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56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22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06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4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14" y="4830"/>
                    <a:pt x="4694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1" y="2708"/>
                    <a:pt x="3385" y="2122"/>
                    <a:pt x="3070" y="1557"/>
                  </a:cubicBezTo>
                  <a:lnTo>
                    <a:pt x="3070" y="1546"/>
                  </a:lnTo>
                  <a:lnTo>
                    <a:pt x="3058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13" y="790"/>
                    <a:pt x="3013" y="553"/>
                  </a:cubicBezTo>
                  <a:cubicBezTo>
                    <a:pt x="3013" y="192"/>
                    <a:pt x="3013" y="0"/>
                    <a:pt x="3013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8360107" y="2582544"/>
              <a:ext cx="227748" cy="169129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1" y="1"/>
                  </a:moveTo>
                  <a:cubicBezTo>
                    <a:pt x="3746" y="1"/>
                    <a:pt x="3345" y="57"/>
                    <a:pt x="3014" y="150"/>
                  </a:cubicBezTo>
                  <a:cubicBezTo>
                    <a:pt x="1558" y="590"/>
                    <a:pt x="429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cubicBezTo>
                    <a:pt x="475" y="3930"/>
                    <a:pt x="655" y="4201"/>
                    <a:pt x="836" y="4483"/>
                  </a:cubicBez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51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47" y="1"/>
                    <a:pt x="416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8357018" y="2599601"/>
              <a:ext cx="165388" cy="139305"/>
            </a:xfrm>
            <a:custGeom>
              <a:avLst/>
              <a:gdLst/>
              <a:ahLst/>
              <a:cxnLst/>
              <a:rect l="l" t="t" r="r" b="b"/>
              <a:pathLst>
                <a:path w="4819" h="4059" extrusionOk="0">
                  <a:moveTo>
                    <a:pt x="2146" y="1"/>
                  </a:moveTo>
                  <a:cubicBezTo>
                    <a:pt x="1718" y="1"/>
                    <a:pt x="1214" y="389"/>
                    <a:pt x="903" y="748"/>
                  </a:cubicBezTo>
                  <a:cubicBezTo>
                    <a:pt x="542" y="1188"/>
                    <a:pt x="271" y="1696"/>
                    <a:pt x="125" y="2248"/>
                  </a:cubicBezTo>
                  <a:cubicBezTo>
                    <a:pt x="0" y="2801"/>
                    <a:pt x="91" y="3343"/>
                    <a:pt x="598" y="3682"/>
                  </a:cubicBezTo>
                  <a:cubicBezTo>
                    <a:pt x="835" y="3840"/>
                    <a:pt x="1106" y="3952"/>
                    <a:pt x="1400" y="3998"/>
                  </a:cubicBezTo>
                  <a:cubicBezTo>
                    <a:pt x="1436" y="4002"/>
                    <a:pt x="1472" y="4004"/>
                    <a:pt x="1506" y="4004"/>
                  </a:cubicBezTo>
                  <a:cubicBezTo>
                    <a:pt x="1715" y="4004"/>
                    <a:pt x="1886" y="3928"/>
                    <a:pt x="2099" y="3919"/>
                  </a:cubicBezTo>
                  <a:cubicBezTo>
                    <a:pt x="2122" y="3918"/>
                    <a:pt x="2144" y="3917"/>
                    <a:pt x="2166" y="3917"/>
                  </a:cubicBezTo>
                  <a:cubicBezTo>
                    <a:pt x="2586" y="3917"/>
                    <a:pt x="2994" y="4058"/>
                    <a:pt x="3409" y="4058"/>
                  </a:cubicBezTo>
                  <a:cubicBezTo>
                    <a:pt x="3562" y="4058"/>
                    <a:pt x="3716" y="4039"/>
                    <a:pt x="3871" y="3986"/>
                  </a:cubicBezTo>
                  <a:cubicBezTo>
                    <a:pt x="4198" y="3873"/>
                    <a:pt x="4728" y="3208"/>
                    <a:pt x="4085" y="3162"/>
                  </a:cubicBezTo>
                  <a:cubicBezTo>
                    <a:pt x="4379" y="3083"/>
                    <a:pt x="4819" y="2824"/>
                    <a:pt x="4695" y="2485"/>
                  </a:cubicBezTo>
                  <a:cubicBezTo>
                    <a:pt x="4615" y="2245"/>
                    <a:pt x="4289" y="2089"/>
                    <a:pt x="4017" y="2089"/>
                  </a:cubicBezTo>
                  <a:cubicBezTo>
                    <a:pt x="3943" y="2089"/>
                    <a:pt x="3874" y="2100"/>
                    <a:pt x="3814" y="2124"/>
                  </a:cubicBezTo>
                  <a:cubicBezTo>
                    <a:pt x="4109" y="1758"/>
                    <a:pt x="4008" y="1236"/>
                    <a:pt x="3645" y="1236"/>
                  </a:cubicBezTo>
                  <a:cubicBezTo>
                    <a:pt x="3550" y="1236"/>
                    <a:pt x="3436" y="1272"/>
                    <a:pt x="3307" y="1357"/>
                  </a:cubicBezTo>
                  <a:cubicBezTo>
                    <a:pt x="3465" y="1154"/>
                    <a:pt x="3713" y="759"/>
                    <a:pt x="3487" y="522"/>
                  </a:cubicBezTo>
                  <a:cubicBezTo>
                    <a:pt x="3423" y="454"/>
                    <a:pt x="3347" y="429"/>
                    <a:pt x="3267" y="429"/>
                  </a:cubicBezTo>
                  <a:cubicBezTo>
                    <a:pt x="3108" y="429"/>
                    <a:pt x="2934" y="526"/>
                    <a:pt x="2799" y="578"/>
                  </a:cubicBezTo>
                  <a:cubicBezTo>
                    <a:pt x="2659" y="157"/>
                    <a:pt x="2418" y="1"/>
                    <a:pt x="21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8357773" y="2556975"/>
              <a:ext cx="217692" cy="135701"/>
            </a:xfrm>
            <a:custGeom>
              <a:avLst/>
              <a:gdLst/>
              <a:ahLst/>
              <a:cxnLst/>
              <a:rect l="l" t="t" r="r" b="b"/>
              <a:pathLst>
                <a:path w="6343" h="3954" extrusionOk="0">
                  <a:moveTo>
                    <a:pt x="4237" y="0"/>
                  </a:moveTo>
                  <a:cubicBezTo>
                    <a:pt x="3593" y="0"/>
                    <a:pt x="2922" y="182"/>
                    <a:pt x="2416" y="421"/>
                  </a:cubicBezTo>
                  <a:cubicBezTo>
                    <a:pt x="1671" y="771"/>
                    <a:pt x="1062" y="1392"/>
                    <a:pt x="622" y="2080"/>
                  </a:cubicBezTo>
                  <a:cubicBezTo>
                    <a:pt x="407" y="2362"/>
                    <a:pt x="227" y="2667"/>
                    <a:pt x="91" y="3005"/>
                  </a:cubicBezTo>
                  <a:cubicBezTo>
                    <a:pt x="12" y="3276"/>
                    <a:pt x="1" y="3558"/>
                    <a:pt x="46" y="3840"/>
                  </a:cubicBezTo>
                  <a:cubicBezTo>
                    <a:pt x="46" y="3863"/>
                    <a:pt x="46" y="3874"/>
                    <a:pt x="57" y="3897"/>
                  </a:cubicBezTo>
                  <a:cubicBezTo>
                    <a:pt x="57" y="3908"/>
                    <a:pt x="69" y="3931"/>
                    <a:pt x="69" y="3953"/>
                  </a:cubicBezTo>
                  <a:cubicBezTo>
                    <a:pt x="294" y="3107"/>
                    <a:pt x="780" y="2351"/>
                    <a:pt x="1445" y="1798"/>
                  </a:cubicBezTo>
                  <a:cubicBezTo>
                    <a:pt x="1919" y="1380"/>
                    <a:pt x="2472" y="1064"/>
                    <a:pt x="3082" y="895"/>
                  </a:cubicBezTo>
                  <a:cubicBezTo>
                    <a:pt x="3412" y="802"/>
                    <a:pt x="3811" y="746"/>
                    <a:pt x="4224" y="746"/>
                  </a:cubicBezTo>
                  <a:cubicBezTo>
                    <a:pt x="5011" y="746"/>
                    <a:pt x="5847" y="949"/>
                    <a:pt x="6343" y="1482"/>
                  </a:cubicBezTo>
                  <a:cubicBezTo>
                    <a:pt x="6241" y="1234"/>
                    <a:pt x="6128" y="997"/>
                    <a:pt x="5982" y="782"/>
                  </a:cubicBezTo>
                  <a:cubicBezTo>
                    <a:pt x="5590" y="210"/>
                    <a:pt x="4929" y="0"/>
                    <a:pt x="4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8365152" y="2615937"/>
              <a:ext cx="99940" cy="76740"/>
            </a:xfrm>
            <a:custGeom>
              <a:avLst/>
              <a:gdLst/>
              <a:ahLst/>
              <a:cxnLst/>
              <a:rect l="l" t="t" r="r" b="b"/>
              <a:pathLst>
                <a:path w="2912" h="223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46"/>
                    <a:pt x="2517" y="91"/>
                    <a:pt x="2325" y="159"/>
                  </a:cubicBezTo>
                  <a:cubicBezTo>
                    <a:pt x="2246" y="181"/>
                    <a:pt x="2156" y="215"/>
                    <a:pt x="2054" y="260"/>
                  </a:cubicBezTo>
                  <a:cubicBezTo>
                    <a:pt x="1964" y="294"/>
                    <a:pt x="1862" y="339"/>
                    <a:pt x="1761" y="385"/>
                  </a:cubicBezTo>
                  <a:cubicBezTo>
                    <a:pt x="1659" y="441"/>
                    <a:pt x="1558" y="497"/>
                    <a:pt x="1456" y="554"/>
                  </a:cubicBezTo>
                  <a:cubicBezTo>
                    <a:pt x="1343" y="610"/>
                    <a:pt x="1242" y="667"/>
                    <a:pt x="1140" y="734"/>
                  </a:cubicBezTo>
                  <a:cubicBezTo>
                    <a:pt x="1039" y="813"/>
                    <a:pt x="948" y="870"/>
                    <a:pt x="847" y="949"/>
                  </a:cubicBezTo>
                  <a:cubicBezTo>
                    <a:pt x="756" y="1016"/>
                    <a:pt x="666" y="1095"/>
                    <a:pt x="587" y="1186"/>
                  </a:cubicBezTo>
                  <a:cubicBezTo>
                    <a:pt x="508" y="1265"/>
                    <a:pt x="440" y="1344"/>
                    <a:pt x="361" y="1423"/>
                  </a:cubicBezTo>
                  <a:cubicBezTo>
                    <a:pt x="305" y="1502"/>
                    <a:pt x="249" y="1581"/>
                    <a:pt x="203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79" y="2032"/>
                    <a:pt x="102" y="1976"/>
                    <a:pt x="136" y="1919"/>
                  </a:cubicBezTo>
                  <a:cubicBezTo>
                    <a:pt x="181" y="1851"/>
                    <a:pt x="226" y="1784"/>
                    <a:pt x="282" y="1727"/>
                  </a:cubicBezTo>
                  <a:cubicBezTo>
                    <a:pt x="328" y="1648"/>
                    <a:pt x="384" y="1581"/>
                    <a:pt x="463" y="1513"/>
                  </a:cubicBezTo>
                  <a:cubicBezTo>
                    <a:pt x="531" y="1434"/>
                    <a:pt x="598" y="1366"/>
                    <a:pt x="689" y="1299"/>
                  </a:cubicBezTo>
                  <a:cubicBezTo>
                    <a:pt x="734" y="1265"/>
                    <a:pt x="768" y="1220"/>
                    <a:pt x="813" y="1186"/>
                  </a:cubicBezTo>
                  <a:lnTo>
                    <a:pt x="948" y="1084"/>
                  </a:lnTo>
                  <a:cubicBezTo>
                    <a:pt x="1039" y="1005"/>
                    <a:pt x="1140" y="949"/>
                    <a:pt x="1230" y="881"/>
                  </a:cubicBezTo>
                  <a:cubicBezTo>
                    <a:pt x="1332" y="813"/>
                    <a:pt x="1433" y="746"/>
                    <a:pt x="1535" y="689"/>
                  </a:cubicBezTo>
                  <a:cubicBezTo>
                    <a:pt x="1625" y="633"/>
                    <a:pt x="1727" y="576"/>
                    <a:pt x="1828" y="520"/>
                  </a:cubicBezTo>
                  <a:cubicBezTo>
                    <a:pt x="2020" y="407"/>
                    <a:pt x="2201" y="317"/>
                    <a:pt x="2370" y="238"/>
                  </a:cubicBezTo>
                  <a:cubicBezTo>
                    <a:pt x="2449" y="204"/>
                    <a:pt x="2517" y="170"/>
                    <a:pt x="2584" y="136"/>
                  </a:cubicBezTo>
                  <a:cubicBezTo>
                    <a:pt x="2652" y="114"/>
                    <a:pt x="2709" y="91"/>
                    <a:pt x="2754" y="69"/>
                  </a:cubicBezTo>
                  <a:cubicBezTo>
                    <a:pt x="2855" y="23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8386465" y="2641711"/>
              <a:ext cx="62771" cy="31574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90" y="1"/>
                  </a:moveTo>
                  <a:cubicBezTo>
                    <a:pt x="1370" y="1"/>
                    <a:pt x="1350" y="2"/>
                    <a:pt x="1332" y="6"/>
                  </a:cubicBezTo>
                  <a:cubicBezTo>
                    <a:pt x="1264" y="6"/>
                    <a:pt x="1207" y="17"/>
                    <a:pt x="1140" y="28"/>
                  </a:cubicBezTo>
                  <a:cubicBezTo>
                    <a:pt x="1130" y="32"/>
                    <a:pt x="1118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56" y="107"/>
                  </a:lnTo>
                  <a:cubicBezTo>
                    <a:pt x="677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61" y="717"/>
                    <a:pt x="463" y="660"/>
                    <a:pt x="564" y="593"/>
                  </a:cubicBezTo>
                  <a:cubicBezTo>
                    <a:pt x="666" y="525"/>
                    <a:pt x="779" y="457"/>
                    <a:pt x="891" y="401"/>
                  </a:cubicBezTo>
                  <a:cubicBezTo>
                    <a:pt x="1004" y="344"/>
                    <a:pt x="1106" y="288"/>
                    <a:pt x="1219" y="243"/>
                  </a:cubicBezTo>
                  <a:cubicBezTo>
                    <a:pt x="1275" y="220"/>
                    <a:pt x="1320" y="186"/>
                    <a:pt x="1377" y="175"/>
                  </a:cubicBezTo>
                  <a:cubicBezTo>
                    <a:pt x="1422" y="153"/>
                    <a:pt x="1467" y="141"/>
                    <a:pt x="1512" y="119"/>
                  </a:cubicBezTo>
                  <a:cubicBezTo>
                    <a:pt x="1557" y="107"/>
                    <a:pt x="1591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42" y="10"/>
                    <a:pt x="1731" y="11"/>
                    <a:pt x="1720" y="11"/>
                  </a:cubicBezTo>
                  <a:cubicBezTo>
                    <a:pt x="1698" y="11"/>
                    <a:pt x="1670" y="6"/>
                    <a:pt x="1647" y="6"/>
                  </a:cubicBezTo>
                  <a:lnTo>
                    <a:pt x="1501" y="6"/>
                  </a:lnTo>
                  <a:cubicBezTo>
                    <a:pt x="1471" y="6"/>
                    <a:pt x="1431" y="1"/>
                    <a:pt x="139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8387597" y="2655542"/>
              <a:ext cx="55427" cy="21244"/>
            </a:xfrm>
            <a:custGeom>
              <a:avLst/>
              <a:gdLst/>
              <a:ahLst/>
              <a:cxnLst/>
              <a:rect l="l" t="t" r="r" b="b"/>
              <a:pathLst>
                <a:path w="1615" h="619" extrusionOk="0">
                  <a:moveTo>
                    <a:pt x="1266" y="1"/>
                  </a:moveTo>
                  <a:cubicBezTo>
                    <a:pt x="1242" y="1"/>
                    <a:pt x="1220" y="3"/>
                    <a:pt x="1197" y="9"/>
                  </a:cubicBezTo>
                  <a:cubicBezTo>
                    <a:pt x="1152" y="9"/>
                    <a:pt x="1095" y="9"/>
                    <a:pt x="1050" y="20"/>
                  </a:cubicBezTo>
                  <a:cubicBezTo>
                    <a:pt x="994" y="32"/>
                    <a:pt x="937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20" y="201"/>
                    <a:pt x="475" y="224"/>
                    <a:pt x="430" y="257"/>
                  </a:cubicBezTo>
                  <a:cubicBezTo>
                    <a:pt x="351" y="303"/>
                    <a:pt x="272" y="359"/>
                    <a:pt x="193" y="415"/>
                  </a:cubicBezTo>
                  <a:cubicBezTo>
                    <a:pt x="148" y="460"/>
                    <a:pt x="102" y="506"/>
                    <a:pt x="57" y="562"/>
                  </a:cubicBezTo>
                  <a:cubicBezTo>
                    <a:pt x="23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49" y="494"/>
                  </a:cubicBezTo>
                  <a:cubicBezTo>
                    <a:pt x="294" y="483"/>
                    <a:pt x="328" y="460"/>
                    <a:pt x="373" y="449"/>
                  </a:cubicBezTo>
                  <a:cubicBezTo>
                    <a:pt x="407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81" y="235"/>
                    <a:pt x="983" y="201"/>
                    <a:pt x="1084" y="167"/>
                  </a:cubicBezTo>
                  <a:cubicBezTo>
                    <a:pt x="1129" y="156"/>
                    <a:pt x="1186" y="145"/>
                    <a:pt x="1220" y="133"/>
                  </a:cubicBezTo>
                  <a:lnTo>
                    <a:pt x="1344" y="99"/>
                  </a:lnTo>
                  <a:cubicBezTo>
                    <a:pt x="1423" y="77"/>
                    <a:pt x="1490" y="66"/>
                    <a:pt x="1536" y="54"/>
                  </a:cubicBezTo>
                  <a:lnTo>
                    <a:pt x="1614" y="32"/>
                  </a:lnTo>
                  <a:cubicBezTo>
                    <a:pt x="1592" y="32"/>
                    <a:pt x="1569" y="20"/>
                    <a:pt x="1536" y="20"/>
                  </a:cubicBezTo>
                  <a:cubicBezTo>
                    <a:pt x="1496" y="12"/>
                    <a:pt x="1450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15" y="3"/>
                    <a:pt x="1290" y="1"/>
                    <a:pt x="126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8345006" y="2680184"/>
              <a:ext cx="173934" cy="235332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1" y="25"/>
                    <a:pt x="249" y="47"/>
                  </a:cubicBezTo>
                  <a:cubicBezTo>
                    <a:pt x="113" y="555"/>
                    <a:pt x="34" y="1074"/>
                    <a:pt x="34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2" y="6671"/>
                    <a:pt x="2846" y="6857"/>
                    <a:pt x="3369" y="6857"/>
                  </a:cubicBezTo>
                  <a:cubicBezTo>
                    <a:pt x="3779" y="6857"/>
                    <a:pt x="4177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51" y="6062"/>
                    <a:pt x="4808" y="5881"/>
                  </a:cubicBezTo>
                  <a:cubicBezTo>
                    <a:pt x="5067" y="4854"/>
                    <a:pt x="4763" y="3805"/>
                    <a:pt x="4311" y="2868"/>
                  </a:cubicBezTo>
                  <a:cubicBezTo>
                    <a:pt x="4029" y="2304"/>
                    <a:pt x="3499" y="1762"/>
                    <a:pt x="3036" y="1345"/>
                  </a:cubicBezTo>
                  <a:cubicBezTo>
                    <a:pt x="2308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8341917" y="2675208"/>
              <a:ext cx="133642" cy="135598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5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05" y="3407"/>
                    <a:pt x="2838" y="3569"/>
                    <a:pt x="3018" y="3569"/>
                  </a:cubicBezTo>
                  <a:cubicBezTo>
                    <a:pt x="3057" y="3569"/>
                    <a:pt x="3094" y="3562"/>
                    <a:pt x="3126" y="3544"/>
                  </a:cubicBezTo>
                  <a:cubicBezTo>
                    <a:pt x="3295" y="3453"/>
                    <a:pt x="3228" y="3261"/>
                    <a:pt x="3103" y="3126"/>
                  </a:cubicBezTo>
                  <a:lnTo>
                    <a:pt x="3103" y="3126"/>
                  </a:lnTo>
                  <a:cubicBezTo>
                    <a:pt x="3170" y="3184"/>
                    <a:pt x="3250" y="3212"/>
                    <a:pt x="3329" y="3212"/>
                  </a:cubicBezTo>
                  <a:cubicBezTo>
                    <a:pt x="3465" y="3212"/>
                    <a:pt x="3599" y="3129"/>
                    <a:pt x="3656" y="2979"/>
                  </a:cubicBezTo>
                  <a:cubicBezTo>
                    <a:pt x="3893" y="2539"/>
                    <a:pt x="3442" y="1704"/>
                    <a:pt x="3182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8355474" y="2675070"/>
              <a:ext cx="180111" cy="224796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8" y="44"/>
                    <a:pt x="0" y="151"/>
                  </a:cubicBezTo>
                  <a:cubicBezTo>
                    <a:pt x="16" y="151"/>
                    <a:pt x="31" y="151"/>
                    <a:pt x="46" y="151"/>
                  </a:cubicBezTo>
                  <a:cubicBezTo>
                    <a:pt x="1024" y="151"/>
                    <a:pt x="1998" y="850"/>
                    <a:pt x="2731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79" y="6380"/>
                    <a:pt x="4311" y="6549"/>
                  </a:cubicBezTo>
                  <a:cubicBezTo>
                    <a:pt x="4819" y="6098"/>
                    <a:pt x="5247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8339583" y="2680253"/>
              <a:ext cx="92595" cy="53059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63" y="181"/>
                  </a:cubicBezTo>
                  <a:cubicBezTo>
                    <a:pt x="599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5" y="508"/>
                  </a:cubicBezTo>
                  <a:cubicBezTo>
                    <a:pt x="1276" y="542"/>
                    <a:pt x="1366" y="587"/>
                    <a:pt x="1445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63" y="869"/>
                    <a:pt x="1953" y="914"/>
                  </a:cubicBezTo>
                  <a:cubicBezTo>
                    <a:pt x="2032" y="959"/>
                    <a:pt x="2111" y="1004"/>
                    <a:pt x="2167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49" y="1286"/>
                    <a:pt x="2494" y="1332"/>
                  </a:cubicBezTo>
                  <a:cubicBezTo>
                    <a:pt x="2540" y="1365"/>
                    <a:pt x="2573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03" y="1016"/>
                    <a:pt x="2246" y="959"/>
                  </a:cubicBezTo>
                  <a:cubicBezTo>
                    <a:pt x="2178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24" y="485"/>
                  </a:cubicBezTo>
                  <a:cubicBezTo>
                    <a:pt x="1355" y="395"/>
                    <a:pt x="1174" y="316"/>
                    <a:pt x="982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8348884" y="2684097"/>
              <a:ext cx="62771" cy="52338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0" y="1"/>
                  </a:moveTo>
                  <a:lnTo>
                    <a:pt x="91" y="69"/>
                  </a:lnTo>
                  <a:cubicBezTo>
                    <a:pt x="136" y="102"/>
                    <a:pt x="226" y="148"/>
                    <a:pt x="305" y="215"/>
                  </a:cubicBezTo>
                  <a:cubicBezTo>
                    <a:pt x="350" y="249"/>
                    <a:pt x="395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5" y="633"/>
                    <a:pt x="948" y="723"/>
                  </a:cubicBezTo>
                  <a:cubicBezTo>
                    <a:pt x="1050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49" y="1457"/>
                  </a:cubicBezTo>
                  <a:cubicBezTo>
                    <a:pt x="1795" y="1502"/>
                    <a:pt x="1828" y="1524"/>
                    <a:pt x="1828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27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76" y="802"/>
                    <a:pt x="1163" y="700"/>
                    <a:pt x="1061" y="599"/>
                  </a:cubicBezTo>
                  <a:cubicBezTo>
                    <a:pt x="993" y="554"/>
                    <a:pt x="937" y="509"/>
                    <a:pt x="881" y="452"/>
                  </a:cubicBezTo>
                  <a:cubicBezTo>
                    <a:pt x="824" y="407"/>
                    <a:pt x="756" y="362"/>
                    <a:pt x="700" y="328"/>
                  </a:cubicBezTo>
                  <a:cubicBezTo>
                    <a:pt x="632" y="294"/>
                    <a:pt x="576" y="249"/>
                    <a:pt x="520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8343839" y="2680630"/>
              <a:ext cx="46504" cy="54637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5" y="373"/>
                  </a:cubicBezTo>
                  <a:cubicBezTo>
                    <a:pt x="339" y="429"/>
                    <a:pt x="373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45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1" y="1264"/>
                    <a:pt x="1095" y="1309"/>
                    <a:pt x="1129" y="1343"/>
                  </a:cubicBezTo>
                  <a:cubicBezTo>
                    <a:pt x="1253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61" y="1061"/>
                    <a:pt x="1028" y="1005"/>
                  </a:cubicBezTo>
                  <a:cubicBezTo>
                    <a:pt x="960" y="903"/>
                    <a:pt x="881" y="801"/>
                    <a:pt x="791" y="700"/>
                  </a:cubicBezTo>
                  <a:cubicBezTo>
                    <a:pt x="700" y="598"/>
                    <a:pt x="610" y="497"/>
                    <a:pt x="531" y="418"/>
                  </a:cubicBezTo>
                  <a:cubicBezTo>
                    <a:pt x="441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8184285" y="2678674"/>
              <a:ext cx="177812" cy="183406"/>
            </a:xfrm>
            <a:custGeom>
              <a:avLst/>
              <a:gdLst/>
              <a:ahLst/>
              <a:cxnLst/>
              <a:rect l="l" t="t" r="r" b="b"/>
              <a:pathLst>
                <a:path w="5181" h="5344" extrusionOk="0">
                  <a:moveTo>
                    <a:pt x="5033" y="1"/>
                  </a:moveTo>
                  <a:lnTo>
                    <a:pt x="4638" y="91"/>
                  </a:lnTo>
                  <a:cubicBezTo>
                    <a:pt x="4153" y="204"/>
                    <a:pt x="3679" y="351"/>
                    <a:pt x="3217" y="543"/>
                  </a:cubicBezTo>
                  <a:cubicBezTo>
                    <a:pt x="1851" y="1129"/>
                    <a:pt x="147" y="2280"/>
                    <a:pt x="34" y="3928"/>
                  </a:cubicBezTo>
                  <a:cubicBezTo>
                    <a:pt x="1" y="4357"/>
                    <a:pt x="136" y="4785"/>
                    <a:pt x="396" y="5124"/>
                  </a:cubicBezTo>
                  <a:cubicBezTo>
                    <a:pt x="565" y="5225"/>
                    <a:pt x="745" y="5293"/>
                    <a:pt x="937" y="5316"/>
                  </a:cubicBezTo>
                  <a:cubicBezTo>
                    <a:pt x="1079" y="5335"/>
                    <a:pt x="1219" y="5344"/>
                    <a:pt x="1356" y="5344"/>
                  </a:cubicBezTo>
                  <a:cubicBezTo>
                    <a:pt x="2040" y="5344"/>
                    <a:pt x="2672" y="5120"/>
                    <a:pt x="3273" y="4763"/>
                  </a:cubicBezTo>
                  <a:cubicBezTo>
                    <a:pt x="4108" y="4266"/>
                    <a:pt x="4650" y="3420"/>
                    <a:pt x="4932" y="2495"/>
                  </a:cubicBezTo>
                  <a:cubicBezTo>
                    <a:pt x="5033" y="2122"/>
                    <a:pt x="5101" y="1739"/>
                    <a:pt x="5146" y="1344"/>
                  </a:cubicBezTo>
                  <a:cubicBezTo>
                    <a:pt x="5180" y="892"/>
                    <a:pt x="5135" y="441"/>
                    <a:pt x="503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8253406" y="2670540"/>
              <a:ext cx="121458" cy="117683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4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28" y="2334"/>
                    <a:pt x="399" y="2864"/>
                    <a:pt x="677" y="2864"/>
                  </a:cubicBezTo>
                  <a:cubicBezTo>
                    <a:pt x="726" y="2864"/>
                    <a:pt x="784" y="2848"/>
                    <a:pt x="853" y="2811"/>
                  </a:cubicBezTo>
                  <a:cubicBezTo>
                    <a:pt x="866" y="3152"/>
                    <a:pt x="1082" y="3366"/>
                    <a:pt x="1322" y="3366"/>
                  </a:cubicBezTo>
                  <a:cubicBezTo>
                    <a:pt x="1486" y="3366"/>
                    <a:pt x="1661" y="3266"/>
                    <a:pt x="1789" y="3036"/>
                  </a:cubicBezTo>
                  <a:lnTo>
                    <a:pt x="1789" y="3036"/>
                  </a:lnTo>
                  <a:cubicBezTo>
                    <a:pt x="1738" y="3326"/>
                    <a:pt x="1871" y="3428"/>
                    <a:pt x="2060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8197464" y="2678296"/>
              <a:ext cx="189412" cy="203964"/>
            </a:xfrm>
            <a:custGeom>
              <a:avLst/>
              <a:gdLst/>
              <a:ahLst/>
              <a:cxnLst/>
              <a:rect l="l" t="t" r="r" b="b"/>
              <a:pathLst>
                <a:path w="5519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17" y="1738"/>
                    <a:pt x="4649" y="2122"/>
                    <a:pt x="4537" y="2506"/>
                  </a:cubicBezTo>
                  <a:cubicBezTo>
                    <a:pt x="4254" y="3420"/>
                    <a:pt x="3724" y="4266"/>
                    <a:pt x="2889" y="4763"/>
                  </a:cubicBezTo>
                  <a:cubicBezTo>
                    <a:pt x="2282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3" y="5315"/>
                  </a:cubicBezTo>
                  <a:cubicBezTo>
                    <a:pt x="361" y="5293"/>
                    <a:pt x="170" y="5225"/>
                    <a:pt x="0" y="5124"/>
                  </a:cubicBezTo>
                  <a:lnTo>
                    <a:pt x="0" y="5124"/>
                  </a:lnTo>
                  <a:cubicBezTo>
                    <a:pt x="215" y="5417"/>
                    <a:pt x="508" y="5643"/>
                    <a:pt x="847" y="5778"/>
                  </a:cubicBezTo>
                  <a:cubicBezTo>
                    <a:pt x="1117" y="5891"/>
                    <a:pt x="1404" y="5943"/>
                    <a:pt x="1696" y="5943"/>
                  </a:cubicBezTo>
                  <a:cubicBezTo>
                    <a:pt x="2916" y="5943"/>
                    <a:pt x="4217" y="5042"/>
                    <a:pt x="4672" y="3995"/>
                  </a:cubicBezTo>
                  <a:cubicBezTo>
                    <a:pt x="5247" y="2743"/>
                    <a:pt x="5518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8329905" y="2676752"/>
              <a:ext cx="31403" cy="110785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13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689" y="1230"/>
                    <a:pt x="666" y="1332"/>
                  </a:cubicBezTo>
                  <a:cubicBezTo>
                    <a:pt x="632" y="1434"/>
                    <a:pt x="610" y="1535"/>
                    <a:pt x="576" y="1637"/>
                  </a:cubicBezTo>
                  <a:cubicBezTo>
                    <a:pt x="508" y="1840"/>
                    <a:pt x="429" y="2032"/>
                    <a:pt x="373" y="2223"/>
                  </a:cubicBezTo>
                  <a:cubicBezTo>
                    <a:pt x="305" y="2404"/>
                    <a:pt x="237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18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57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81" y="1072"/>
                  </a:cubicBezTo>
                  <a:cubicBezTo>
                    <a:pt x="903" y="982"/>
                    <a:pt x="915" y="881"/>
                    <a:pt x="915" y="790"/>
                  </a:cubicBezTo>
                  <a:lnTo>
                    <a:pt x="915" y="520"/>
                  </a:lnTo>
                  <a:cubicBezTo>
                    <a:pt x="915" y="452"/>
                    <a:pt x="915" y="373"/>
                    <a:pt x="892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36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8308592" y="2682175"/>
              <a:ext cx="46915" cy="101107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2" y="57"/>
                    <a:pt x="1321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65" y="429"/>
                    <a:pt x="1253" y="497"/>
                  </a:cubicBezTo>
                  <a:cubicBezTo>
                    <a:pt x="1231" y="565"/>
                    <a:pt x="1208" y="655"/>
                    <a:pt x="1174" y="734"/>
                  </a:cubicBezTo>
                  <a:cubicBezTo>
                    <a:pt x="1152" y="813"/>
                    <a:pt x="1118" y="892"/>
                    <a:pt x="1073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04" y="1343"/>
                    <a:pt x="858" y="1434"/>
                    <a:pt x="813" y="1524"/>
                  </a:cubicBezTo>
                  <a:cubicBezTo>
                    <a:pt x="723" y="1704"/>
                    <a:pt x="622" y="1874"/>
                    <a:pt x="520" y="2043"/>
                  </a:cubicBezTo>
                  <a:cubicBezTo>
                    <a:pt x="430" y="2212"/>
                    <a:pt x="339" y="2370"/>
                    <a:pt x="260" y="2494"/>
                  </a:cubicBezTo>
                  <a:cubicBezTo>
                    <a:pt x="181" y="2630"/>
                    <a:pt x="114" y="2742"/>
                    <a:pt x="69" y="2821"/>
                  </a:cubicBezTo>
                  <a:cubicBezTo>
                    <a:pt x="23" y="2900"/>
                    <a:pt x="1" y="2946"/>
                    <a:pt x="1" y="2946"/>
                  </a:cubicBezTo>
                  <a:cubicBezTo>
                    <a:pt x="1" y="2946"/>
                    <a:pt x="136" y="2788"/>
                    <a:pt x="339" y="2551"/>
                  </a:cubicBezTo>
                  <a:cubicBezTo>
                    <a:pt x="430" y="2438"/>
                    <a:pt x="531" y="2291"/>
                    <a:pt x="644" y="2122"/>
                  </a:cubicBezTo>
                  <a:cubicBezTo>
                    <a:pt x="757" y="1964"/>
                    <a:pt x="858" y="1795"/>
                    <a:pt x="960" y="1603"/>
                  </a:cubicBezTo>
                  <a:cubicBezTo>
                    <a:pt x="1005" y="1513"/>
                    <a:pt x="1062" y="1422"/>
                    <a:pt x="1095" y="1321"/>
                  </a:cubicBezTo>
                  <a:cubicBezTo>
                    <a:pt x="1141" y="1230"/>
                    <a:pt x="1174" y="1140"/>
                    <a:pt x="1208" y="1039"/>
                  </a:cubicBezTo>
                  <a:cubicBezTo>
                    <a:pt x="1242" y="948"/>
                    <a:pt x="1265" y="858"/>
                    <a:pt x="1287" y="779"/>
                  </a:cubicBezTo>
                  <a:cubicBezTo>
                    <a:pt x="1310" y="689"/>
                    <a:pt x="1332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44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8314015" y="2685263"/>
              <a:ext cx="39159" cy="57349"/>
            </a:xfrm>
            <a:custGeom>
              <a:avLst/>
              <a:gdLst/>
              <a:ahLst/>
              <a:cxnLst/>
              <a:rect l="l" t="t" r="r" b="b"/>
              <a:pathLst>
                <a:path w="1141" h="1671" extrusionOk="0">
                  <a:moveTo>
                    <a:pt x="1141" y="1"/>
                  </a:moveTo>
                  <a:cubicBezTo>
                    <a:pt x="1073" y="80"/>
                    <a:pt x="1005" y="159"/>
                    <a:pt x="949" y="249"/>
                  </a:cubicBezTo>
                  <a:cubicBezTo>
                    <a:pt x="836" y="407"/>
                    <a:pt x="700" y="621"/>
                    <a:pt x="565" y="836"/>
                  </a:cubicBezTo>
                  <a:cubicBezTo>
                    <a:pt x="497" y="937"/>
                    <a:pt x="430" y="1039"/>
                    <a:pt x="362" y="1140"/>
                  </a:cubicBezTo>
                  <a:cubicBezTo>
                    <a:pt x="328" y="1186"/>
                    <a:pt x="306" y="1242"/>
                    <a:pt x="272" y="1287"/>
                  </a:cubicBezTo>
                  <a:cubicBezTo>
                    <a:pt x="238" y="1321"/>
                    <a:pt x="215" y="1366"/>
                    <a:pt x="181" y="1411"/>
                  </a:cubicBezTo>
                  <a:cubicBezTo>
                    <a:pt x="125" y="1490"/>
                    <a:pt x="80" y="1547"/>
                    <a:pt x="46" y="1592"/>
                  </a:cubicBezTo>
                  <a:cubicBezTo>
                    <a:pt x="23" y="1614"/>
                    <a:pt x="12" y="1637"/>
                    <a:pt x="1" y="1671"/>
                  </a:cubicBezTo>
                  <a:cubicBezTo>
                    <a:pt x="23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72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2" y="1344"/>
                    <a:pt x="588" y="1298"/>
                  </a:cubicBezTo>
                  <a:cubicBezTo>
                    <a:pt x="621" y="1253"/>
                    <a:pt x="768" y="1276"/>
                    <a:pt x="802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7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4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8302792" y="2697275"/>
              <a:ext cx="39537" cy="30236"/>
            </a:xfrm>
            <a:custGeom>
              <a:avLst/>
              <a:gdLst/>
              <a:ahLst/>
              <a:cxnLst/>
              <a:rect l="l" t="t" r="r" b="b"/>
              <a:pathLst>
                <a:path w="1152" h="88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84" y="34"/>
                    <a:pt x="1016" y="68"/>
                    <a:pt x="948" y="113"/>
                  </a:cubicBezTo>
                  <a:cubicBezTo>
                    <a:pt x="903" y="159"/>
                    <a:pt x="824" y="204"/>
                    <a:pt x="757" y="249"/>
                  </a:cubicBezTo>
                  <a:cubicBezTo>
                    <a:pt x="689" y="294"/>
                    <a:pt x="621" y="350"/>
                    <a:pt x="554" y="407"/>
                  </a:cubicBezTo>
                  <a:cubicBezTo>
                    <a:pt x="486" y="463"/>
                    <a:pt x="407" y="508"/>
                    <a:pt x="339" y="565"/>
                  </a:cubicBezTo>
                  <a:cubicBezTo>
                    <a:pt x="317" y="587"/>
                    <a:pt x="283" y="621"/>
                    <a:pt x="249" y="644"/>
                  </a:cubicBezTo>
                  <a:cubicBezTo>
                    <a:pt x="215" y="666"/>
                    <a:pt x="192" y="689"/>
                    <a:pt x="170" y="711"/>
                  </a:cubicBezTo>
                  <a:cubicBezTo>
                    <a:pt x="102" y="768"/>
                    <a:pt x="46" y="813"/>
                    <a:pt x="1" y="881"/>
                  </a:cubicBezTo>
                  <a:cubicBezTo>
                    <a:pt x="68" y="858"/>
                    <a:pt x="147" y="824"/>
                    <a:pt x="215" y="790"/>
                  </a:cubicBezTo>
                  <a:cubicBezTo>
                    <a:pt x="294" y="768"/>
                    <a:pt x="362" y="723"/>
                    <a:pt x="429" y="689"/>
                  </a:cubicBezTo>
                  <a:cubicBezTo>
                    <a:pt x="497" y="644"/>
                    <a:pt x="576" y="587"/>
                    <a:pt x="655" y="531"/>
                  </a:cubicBezTo>
                  <a:cubicBezTo>
                    <a:pt x="791" y="429"/>
                    <a:pt x="915" y="316"/>
                    <a:pt x="1016" y="181"/>
                  </a:cubicBezTo>
                  <a:cubicBezTo>
                    <a:pt x="1061" y="125"/>
                    <a:pt x="1106" y="57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8122715" y="2574856"/>
              <a:ext cx="240137" cy="137349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2" y="12"/>
                    <a:pt x="2020" y="36"/>
                  </a:cubicBezTo>
                  <a:cubicBezTo>
                    <a:pt x="869" y="160"/>
                    <a:pt x="204" y="893"/>
                    <a:pt x="0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7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29" y="3037"/>
                    <a:pt x="6977" y="3037"/>
                  </a:cubicBezTo>
                  <a:cubicBezTo>
                    <a:pt x="6983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8213389" y="2601351"/>
              <a:ext cx="149464" cy="105122"/>
            </a:xfrm>
            <a:custGeom>
              <a:avLst/>
              <a:gdLst/>
              <a:ahLst/>
              <a:cxnLst/>
              <a:rect l="l" t="t" r="r" b="b"/>
              <a:pathLst>
                <a:path w="4355" h="3063" extrusionOk="0">
                  <a:moveTo>
                    <a:pt x="1318" y="1"/>
                  </a:moveTo>
                  <a:cubicBezTo>
                    <a:pt x="905" y="1"/>
                    <a:pt x="930" y="353"/>
                    <a:pt x="1127" y="697"/>
                  </a:cubicBezTo>
                  <a:cubicBezTo>
                    <a:pt x="998" y="652"/>
                    <a:pt x="886" y="632"/>
                    <a:pt x="791" y="632"/>
                  </a:cubicBezTo>
                  <a:cubicBezTo>
                    <a:pt x="382" y="632"/>
                    <a:pt x="309" y="1011"/>
                    <a:pt x="676" y="1441"/>
                  </a:cubicBezTo>
                  <a:cubicBezTo>
                    <a:pt x="1" y="1754"/>
                    <a:pt x="595" y="2562"/>
                    <a:pt x="1140" y="2562"/>
                  </a:cubicBezTo>
                  <a:cubicBezTo>
                    <a:pt x="1205" y="2562"/>
                    <a:pt x="1269" y="2550"/>
                    <a:pt x="1330" y="2525"/>
                  </a:cubicBezTo>
                  <a:lnTo>
                    <a:pt x="1330" y="2525"/>
                  </a:lnTo>
                  <a:cubicBezTo>
                    <a:pt x="979" y="2897"/>
                    <a:pt x="1558" y="3063"/>
                    <a:pt x="1880" y="3063"/>
                  </a:cubicBezTo>
                  <a:cubicBezTo>
                    <a:pt x="1920" y="3063"/>
                    <a:pt x="1955" y="3060"/>
                    <a:pt x="1985" y="3055"/>
                  </a:cubicBezTo>
                  <a:cubicBezTo>
                    <a:pt x="2738" y="2946"/>
                    <a:pt x="3317" y="2219"/>
                    <a:pt x="4043" y="2219"/>
                  </a:cubicBezTo>
                  <a:cubicBezTo>
                    <a:pt x="4144" y="2219"/>
                    <a:pt x="4247" y="2234"/>
                    <a:pt x="4355" y="2265"/>
                  </a:cubicBezTo>
                  <a:lnTo>
                    <a:pt x="3994" y="1915"/>
                  </a:lnTo>
                  <a:cubicBezTo>
                    <a:pt x="3520" y="1329"/>
                    <a:pt x="3350" y="753"/>
                    <a:pt x="2741" y="358"/>
                  </a:cubicBezTo>
                  <a:cubicBezTo>
                    <a:pt x="2425" y="132"/>
                    <a:pt x="1816" y="42"/>
                    <a:pt x="1432" y="8"/>
                  </a:cubicBezTo>
                  <a:cubicBezTo>
                    <a:pt x="1391" y="3"/>
                    <a:pt x="1352" y="1"/>
                    <a:pt x="131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8113792" y="2643050"/>
              <a:ext cx="250227" cy="93213"/>
            </a:xfrm>
            <a:custGeom>
              <a:avLst/>
              <a:gdLst/>
              <a:ahLst/>
              <a:cxnLst/>
              <a:rect l="l" t="t" r="r" b="b"/>
              <a:pathLst>
                <a:path w="7291" h="2716" extrusionOk="0">
                  <a:moveTo>
                    <a:pt x="260" y="1"/>
                  </a:moveTo>
                  <a:cubicBezTo>
                    <a:pt x="260" y="23"/>
                    <a:pt x="249" y="35"/>
                    <a:pt x="249" y="57"/>
                  </a:cubicBezTo>
                  <a:cubicBezTo>
                    <a:pt x="1" y="1355"/>
                    <a:pt x="1626" y="2562"/>
                    <a:pt x="2754" y="2698"/>
                  </a:cubicBezTo>
                  <a:cubicBezTo>
                    <a:pt x="2861" y="2710"/>
                    <a:pt x="2966" y="2716"/>
                    <a:pt x="3069" y="2716"/>
                  </a:cubicBezTo>
                  <a:cubicBezTo>
                    <a:pt x="3802" y="2716"/>
                    <a:pt x="4438" y="2420"/>
                    <a:pt x="5101" y="2133"/>
                  </a:cubicBezTo>
                  <a:cubicBezTo>
                    <a:pt x="5553" y="1942"/>
                    <a:pt x="5993" y="1727"/>
                    <a:pt x="6422" y="1479"/>
                  </a:cubicBezTo>
                  <a:cubicBezTo>
                    <a:pt x="6692" y="1310"/>
                    <a:pt x="6986" y="1174"/>
                    <a:pt x="7291" y="1084"/>
                  </a:cubicBezTo>
                  <a:lnTo>
                    <a:pt x="7257" y="1050"/>
                  </a:lnTo>
                  <a:cubicBezTo>
                    <a:pt x="7250" y="1050"/>
                    <a:pt x="7243" y="1050"/>
                    <a:pt x="7237" y="1050"/>
                  </a:cubicBezTo>
                  <a:cubicBezTo>
                    <a:pt x="6489" y="1050"/>
                    <a:pt x="5234" y="1672"/>
                    <a:pt x="4932" y="1784"/>
                  </a:cubicBezTo>
                  <a:cubicBezTo>
                    <a:pt x="4505" y="1938"/>
                    <a:pt x="4060" y="2015"/>
                    <a:pt x="3618" y="2015"/>
                  </a:cubicBezTo>
                  <a:cubicBezTo>
                    <a:pt x="2929" y="2015"/>
                    <a:pt x="2247" y="1828"/>
                    <a:pt x="1648" y="1456"/>
                  </a:cubicBezTo>
                  <a:cubicBezTo>
                    <a:pt x="1073" y="1084"/>
                    <a:pt x="59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8213320" y="2662818"/>
              <a:ext cx="139854" cy="24024"/>
            </a:xfrm>
            <a:custGeom>
              <a:avLst/>
              <a:gdLst/>
              <a:ahLst/>
              <a:cxnLst/>
              <a:rect l="l" t="t" r="r" b="b"/>
              <a:pathLst>
                <a:path w="4075" h="700" extrusionOk="0">
                  <a:moveTo>
                    <a:pt x="4007" y="573"/>
                  </a:moveTo>
                  <a:cubicBezTo>
                    <a:pt x="4001" y="582"/>
                    <a:pt x="3997" y="588"/>
                    <a:pt x="3996" y="588"/>
                  </a:cubicBezTo>
                  <a:cubicBezTo>
                    <a:pt x="3996" y="588"/>
                    <a:pt x="3996" y="588"/>
                    <a:pt x="3996" y="587"/>
                  </a:cubicBezTo>
                  <a:cubicBezTo>
                    <a:pt x="3973" y="621"/>
                    <a:pt x="3950" y="655"/>
                    <a:pt x="3939" y="689"/>
                  </a:cubicBezTo>
                  <a:cubicBezTo>
                    <a:pt x="3939" y="689"/>
                    <a:pt x="4007" y="576"/>
                    <a:pt x="4007" y="576"/>
                  </a:cubicBezTo>
                  <a:cubicBezTo>
                    <a:pt x="4007" y="576"/>
                    <a:pt x="4007" y="577"/>
                    <a:pt x="4007" y="577"/>
                  </a:cubicBezTo>
                  <a:cubicBezTo>
                    <a:pt x="4007" y="577"/>
                    <a:pt x="4007" y="575"/>
                    <a:pt x="4007" y="573"/>
                  </a:cubicBezTo>
                  <a:close/>
                  <a:moveTo>
                    <a:pt x="46" y="0"/>
                  </a:moveTo>
                  <a:cubicBezTo>
                    <a:pt x="46" y="0"/>
                    <a:pt x="1" y="91"/>
                    <a:pt x="35" y="124"/>
                  </a:cubicBezTo>
                  <a:cubicBezTo>
                    <a:pt x="57" y="147"/>
                    <a:pt x="35" y="260"/>
                    <a:pt x="80" y="294"/>
                  </a:cubicBezTo>
                  <a:cubicBezTo>
                    <a:pt x="136" y="339"/>
                    <a:pt x="193" y="373"/>
                    <a:pt x="260" y="406"/>
                  </a:cubicBezTo>
                  <a:cubicBezTo>
                    <a:pt x="339" y="452"/>
                    <a:pt x="430" y="497"/>
                    <a:pt x="520" y="531"/>
                  </a:cubicBezTo>
                  <a:cubicBezTo>
                    <a:pt x="746" y="598"/>
                    <a:pt x="971" y="643"/>
                    <a:pt x="1208" y="666"/>
                  </a:cubicBezTo>
                  <a:cubicBezTo>
                    <a:pt x="1344" y="677"/>
                    <a:pt x="1468" y="700"/>
                    <a:pt x="1603" y="700"/>
                  </a:cubicBezTo>
                  <a:cubicBezTo>
                    <a:pt x="1739" y="700"/>
                    <a:pt x="1874" y="700"/>
                    <a:pt x="2021" y="689"/>
                  </a:cubicBezTo>
                  <a:cubicBezTo>
                    <a:pt x="2292" y="655"/>
                    <a:pt x="2562" y="610"/>
                    <a:pt x="2811" y="576"/>
                  </a:cubicBezTo>
                  <a:cubicBezTo>
                    <a:pt x="2935" y="553"/>
                    <a:pt x="3048" y="531"/>
                    <a:pt x="3172" y="519"/>
                  </a:cubicBezTo>
                  <a:cubicBezTo>
                    <a:pt x="3273" y="508"/>
                    <a:pt x="3386" y="497"/>
                    <a:pt x="3488" y="497"/>
                  </a:cubicBezTo>
                  <a:cubicBezTo>
                    <a:pt x="3578" y="497"/>
                    <a:pt x="3668" y="497"/>
                    <a:pt x="3759" y="508"/>
                  </a:cubicBezTo>
                  <a:cubicBezTo>
                    <a:pt x="3826" y="508"/>
                    <a:pt x="3905" y="519"/>
                    <a:pt x="3973" y="531"/>
                  </a:cubicBezTo>
                  <a:cubicBezTo>
                    <a:pt x="3984" y="536"/>
                    <a:pt x="3996" y="541"/>
                    <a:pt x="4010" y="545"/>
                  </a:cubicBezTo>
                  <a:lnTo>
                    <a:pt x="4010" y="545"/>
                  </a:lnTo>
                  <a:cubicBezTo>
                    <a:pt x="4008" y="556"/>
                    <a:pt x="4007" y="568"/>
                    <a:pt x="4007" y="573"/>
                  </a:cubicBezTo>
                  <a:lnTo>
                    <a:pt x="4007" y="573"/>
                  </a:lnTo>
                  <a:cubicBezTo>
                    <a:pt x="4011" y="566"/>
                    <a:pt x="4017" y="558"/>
                    <a:pt x="4022" y="549"/>
                  </a:cubicBezTo>
                  <a:lnTo>
                    <a:pt x="4022" y="549"/>
                  </a:lnTo>
                  <a:cubicBezTo>
                    <a:pt x="4033" y="552"/>
                    <a:pt x="4043" y="553"/>
                    <a:pt x="4052" y="553"/>
                  </a:cubicBezTo>
                  <a:cubicBezTo>
                    <a:pt x="4063" y="553"/>
                    <a:pt x="4063" y="553"/>
                    <a:pt x="4063" y="531"/>
                  </a:cubicBezTo>
                  <a:cubicBezTo>
                    <a:pt x="4058" y="529"/>
                    <a:pt x="4053" y="527"/>
                    <a:pt x="4049" y="526"/>
                  </a:cubicBezTo>
                  <a:lnTo>
                    <a:pt x="4049" y="526"/>
                  </a:lnTo>
                  <a:cubicBezTo>
                    <a:pt x="4044" y="526"/>
                    <a:pt x="4039" y="527"/>
                    <a:pt x="4035" y="528"/>
                  </a:cubicBezTo>
                  <a:lnTo>
                    <a:pt x="4035" y="528"/>
                  </a:lnTo>
                  <a:cubicBezTo>
                    <a:pt x="4037" y="526"/>
                    <a:pt x="4038" y="524"/>
                    <a:pt x="4039" y="522"/>
                  </a:cubicBezTo>
                  <a:lnTo>
                    <a:pt x="4039" y="522"/>
                  </a:lnTo>
                  <a:cubicBezTo>
                    <a:pt x="4042" y="523"/>
                    <a:pt x="4046" y="524"/>
                    <a:pt x="4049" y="526"/>
                  </a:cubicBezTo>
                  <a:lnTo>
                    <a:pt x="4049" y="526"/>
                  </a:lnTo>
                  <a:cubicBezTo>
                    <a:pt x="4049" y="526"/>
                    <a:pt x="4049" y="526"/>
                    <a:pt x="4049" y="526"/>
                  </a:cubicBezTo>
                  <a:cubicBezTo>
                    <a:pt x="4054" y="526"/>
                    <a:pt x="4060" y="527"/>
                    <a:pt x="4063" y="531"/>
                  </a:cubicBezTo>
                  <a:cubicBezTo>
                    <a:pt x="4075" y="531"/>
                    <a:pt x="4063" y="508"/>
                    <a:pt x="4063" y="497"/>
                  </a:cubicBezTo>
                  <a:cubicBezTo>
                    <a:pt x="4063" y="495"/>
                    <a:pt x="4063" y="494"/>
                    <a:pt x="4062" y="494"/>
                  </a:cubicBezTo>
                  <a:cubicBezTo>
                    <a:pt x="4059" y="494"/>
                    <a:pt x="4050" y="506"/>
                    <a:pt x="4039" y="522"/>
                  </a:cubicBezTo>
                  <a:lnTo>
                    <a:pt x="4039" y="522"/>
                  </a:lnTo>
                  <a:cubicBezTo>
                    <a:pt x="4018" y="514"/>
                    <a:pt x="4001" y="508"/>
                    <a:pt x="3984" y="508"/>
                  </a:cubicBezTo>
                  <a:cubicBezTo>
                    <a:pt x="3917" y="485"/>
                    <a:pt x="3849" y="463"/>
                    <a:pt x="3781" y="440"/>
                  </a:cubicBezTo>
                  <a:cubicBezTo>
                    <a:pt x="3691" y="429"/>
                    <a:pt x="3589" y="418"/>
                    <a:pt x="3499" y="406"/>
                  </a:cubicBezTo>
                  <a:cubicBezTo>
                    <a:pt x="3436" y="403"/>
                    <a:pt x="3372" y="402"/>
                    <a:pt x="3309" y="402"/>
                  </a:cubicBezTo>
                  <a:cubicBezTo>
                    <a:pt x="3135" y="402"/>
                    <a:pt x="2962" y="413"/>
                    <a:pt x="2788" y="429"/>
                  </a:cubicBezTo>
                  <a:cubicBezTo>
                    <a:pt x="2540" y="463"/>
                    <a:pt x="2269" y="508"/>
                    <a:pt x="2010" y="531"/>
                  </a:cubicBezTo>
                  <a:cubicBezTo>
                    <a:pt x="1874" y="542"/>
                    <a:pt x="1739" y="542"/>
                    <a:pt x="1615" y="542"/>
                  </a:cubicBezTo>
                  <a:cubicBezTo>
                    <a:pt x="1479" y="542"/>
                    <a:pt x="1355" y="531"/>
                    <a:pt x="1231" y="519"/>
                  </a:cubicBezTo>
                  <a:cubicBezTo>
                    <a:pt x="1005" y="508"/>
                    <a:pt x="780" y="474"/>
                    <a:pt x="565" y="418"/>
                  </a:cubicBezTo>
                  <a:cubicBezTo>
                    <a:pt x="475" y="384"/>
                    <a:pt x="396" y="350"/>
                    <a:pt x="317" y="316"/>
                  </a:cubicBezTo>
                  <a:cubicBezTo>
                    <a:pt x="238" y="282"/>
                    <a:pt x="204" y="215"/>
                    <a:pt x="148" y="181"/>
                  </a:cubicBezTo>
                  <a:cubicBezTo>
                    <a:pt x="103" y="158"/>
                    <a:pt x="114" y="45"/>
                    <a:pt x="91" y="34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8268713" y="2654272"/>
              <a:ext cx="77117" cy="22891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9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3" y="80"/>
                    <a:pt x="136" y="114"/>
                    <a:pt x="170" y="136"/>
                  </a:cubicBezTo>
                  <a:cubicBezTo>
                    <a:pt x="215" y="170"/>
                    <a:pt x="260" y="204"/>
                    <a:pt x="294" y="238"/>
                  </a:cubicBezTo>
                  <a:cubicBezTo>
                    <a:pt x="418" y="283"/>
                    <a:pt x="531" y="340"/>
                    <a:pt x="655" y="373"/>
                  </a:cubicBezTo>
                  <a:cubicBezTo>
                    <a:pt x="723" y="396"/>
                    <a:pt x="790" y="419"/>
                    <a:pt x="869" y="430"/>
                  </a:cubicBezTo>
                  <a:lnTo>
                    <a:pt x="1084" y="486"/>
                  </a:lnTo>
                  <a:cubicBezTo>
                    <a:pt x="1219" y="509"/>
                    <a:pt x="1366" y="531"/>
                    <a:pt x="1501" y="554"/>
                  </a:cubicBezTo>
                  <a:lnTo>
                    <a:pt x="1874" y="610"/>
                  </a:lnTo>
                  <a:cubicBezTo>
                    <a:pt x="1987" y="622"/>
                    <a:pt x="2077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98" y="554"/>
                    <a:pt x="1908" y="520"/>
                  </a:cubicBezTo>
                  <a:cubicBezTo>
                    <a:pt x="1806" y="486"/>
                    <a:pt x="1671" y="441"/>
                    <a:pt x="1535" y="407"/>
                  </a:cubicBezTo>
                  <a:cubicBezTo>
                    <a:pt x="1411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33" y="227"/>
                    <a:pt x="565" y="204"/>
                    <a:pt x="508" y="193"/>
                  </a:cubicBezTo>
                  <a:lnTo>
                    <a:pt x="339" y="136"/>
                  </a:lnTo>
                  <a:cubicBezTo>
                    <a:pt x="283" y="125"/>
                    <a:pt x="238" y="114"/>
                    <a:pt x="192" y="91"/>
                  </a:cubicBezTo>
                  <a:cubicBezTo>
                    <a:pt x="159" y="80"/>
                    <a:pt x="125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8271046" y="2639961"/>
              <a:ext cx="72827" cy="34114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29" y="678"/>
                    <a:pt x="1275" y="734"/>
                    <a:pt x="1400" y="779"/>
                  </a:cubicBezTo>
                  <a:cubicBezTo>
                    <a:pt x="1512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4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01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8300081" y="2445161"/>
              <a:ext cx="147988" cy="237838"/>
            </a:xfrm>
            <a:custGeom>
              <a:avLst/>
              <a:gdLst/>
              <a:ahLst/>
              <a:cxnLst/>
              <a:rect l="l" t="t" r="r" b="b"/>
              <a:pathLst>
                <a:path w="4312" h="6930" extrusionOk="0">
                  <a:moveTo>
                    <a:pt x="2382" y="1"/>
                  </a:moveTo>
                  <a:cubicBezTo>
                    <a:pt x="1253" y="395"/>
                    <a:pt x="249" y="994"/>
                    <a:pt x="91" y="2382"/>
                  </a:cubicBezTo>
                  <a:cubicBezTo>
                    <a:pt x="1" y="3307"/>
                    <a:pt x="12" y="3792"/>
                    <a:pt x="350" y="4627"/>
                  </a:cubicBezTo>
                  <a:cubicBezTo>
                    <a:pt x="554" y="5124"/>
                    <a:pt x="994" y="6297"/>
                    <a:pt x="1535" y="6816"/>
                  </a:cubicBezTo>
                  <a:cubicBezTo>
                    <a:pt x="1614" y="6850"/>
                    <a:pt x="1682" y="6895"/>
                    <a:pt x="1761" y="6929"/>
                  </a:cubicBezTo>
                  <a:cubicBezTo>
                    <a:pt x="2020" y="5925"/>
                    <a:pt x="2224" y="5722"/>
                    <a:pt x="2777" y="4920"/>
                  </a:cubicBezTo>
                  <a:cubicBezTo>
                    <a:pt x="2957" y="4661"/>
                    <a:pt x="3499" y="4232"/>
                    <a:pt x="3657" y="3973"/>
                  </a:cubicBezTo>
                  <a:cubicBezTo>
                    <a:pt x="3826" y="3736"/>
                    <a:pt x="3849" y="3544"/>
                    <a:pt x="3961" y="3262"/>
                  </a:cubicBezTo>
                  <a:cubicBezTo>
                    <a:pt x="4311" y="2280"/>
                    <a:pt x="3612" y="1095"/>
                    <a:pt x="2935" y="441"/>
                  </a:cubicBezTo>
                  <a:cubicBezTo>
                    <a:pt x="2765" y="271"/>
                    <a:pt x="2585" y="125"/>
                    <a:pt x="2382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8369030" y="2694187"/>
              <a:ext cx="3123" cy="4290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cubicBezTo>
                    <a:pt x="11" y="34"/>
                    <a:pt x="34" y="79"/>
                    <a:pt x="45" y="124"/>
                  </a:cubicBezTo>
                  <a:lnTo>
                    <a:pt x="90" y="23"/>
                  </a:lnTo>
                  <a:cubicBezTo>
                    <a:pt x="57" y="12"/>
                    <a:pt x="34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8304749" y="2531098"/>
              <a:ext cx="107284" cy="15190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6"/>
                    <a:pt x="846" y="543"/>
                  </a:cubicBezTo>
                  <a:cubicBezTo>
                    <a:pt x="738" y="381"/>
                    <a:pt x="621" y="280"/>
                    <a:pt x="505" y="280"/>
                  </a:cubicBezTo>
                  <a:cubicBezTo>
                    <a:pt x="404" y="280"/>
                    <a:pt x="304" y="358"/>
                    <a:pt x="214" y="543"/>
                  </a:cubicBezTo>
                  <a:cubicBezTo>
                    <a:pt x="79" y="825"/>
                    <a:pt x="11" y="1141"/>
                    <a:pt x="0" y="1457"/>
                  </a:cubicBezTo>
                  <a:cubicBezTo>
                    <a:pt x="56" y="1694"/>
                    <a:pt x="124" y="1920"/>
                    <a:pt x="214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46" y="4391"/>
                    <a:pt x="1636" y="4425"/>
                  </a:cubicBezTo>
                  <a:cubicBezTo>
                    <a:pt x="1884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94"/>
                    <a:pt x="3092" y="1514"/>
                  </a:cubicBezTo>
                  <a:cubicBezTo>
                    <a:pt x="3042" y="1374"/>
                    <a:pt x="2962" y="1329"/>
                    <a:pt x="2866" y="1329"/>
                  </a:cubicBezTo>
                  <a:cubicBezTo>
                    <a:pt x="2745" y="1329"/>
                    <a:pt x="2599" y="1402"/>
                    <a:pt x="2460" y="1446"/>
                  </a:cubicBezTo>
                  <a:cubicBezTo>
                    <a:pt x="2494" y="1164"/>
                    <a:pt x="2765" y="588"/>
                    <a:pt x="2505" y="351"/>
                  </a:cubicBezTo>
                  <a:cubicBezTo>
                    <a:pt x="2450" y="303"/>
                    <a:pt x="2391" y="283"/>
                    <a:pt x="2330" y="283"/>
                  </a:cubicBezTo>
                  <a:cubicBezTo>
                    <a:pt x="2108" y="283"/>
                    <a:pt x="1868" y="552"/>
                    <a:pt x="1727" y="667"/>
                  </a:cubicBezTo>
                  <a:cubicBezTo>
                    <a:pt x="1602" y="521"/>
                    <a:pt x="1433" y="47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8258245" y="2434453"/>
              <a:ext cx="123586" cy="244667"/>
            </a:xfrm>
            <a:custGeom>
              <a:avLst/>
              <a:gdLst/>
              <a:ahLst/>
              <a:cxnLst/>
              <a:rect l="l" t="t" r="r" b="b"/>
              <a:pathLst>
                <a:path w="3601" h="7129" extrusionOk="0">
                  <a:moveTo>
                    <a:pt x="2597" y="0"/>
                  </a:moveTo>
                  <a:cubicBezTo>
                    <a:pt x="1914" y="0"/>
                    <a:pt x="1270" y="442"/>
                    <a:pt x="791" y="1294"/>
                  </a:cubicBezTo>
                  <a:cubicBezTo>
                    <a:pt x="1" y="2682"/>
                    <a:pt x="215" y="3765"/>
                    <a:pt x="1095" y="5289"/>
                  </a:cubicBezTo>
                  <a:cubicBezTo>
                    <a:pt x="1174" y="5424"/>
                    <a:pt x="1739" y="6553"/>
                    <a:pt x="2754" y="7128"/>
                  </a:cubicBezTo>
                  <a:cubicBezTo>
                    <a:pt x="2213" y="6609"/>
                    <a:pt x="1761" y="5436"/>
                    <a:pt x="1569" y="4939"/>
                  </a:cubicBezTo>
                  <a:cubicBezTo>
                    <a:pt x="1231" y="4104"/>
                    <a:pt x="1220" y="3619"/>
                    <a:pt x="1310" y="2705"/>
                  </a:cubicBezTo>
                  <a:cubicBezTo>
                    <a:pt x="1468" y="1306"/>
                    <a:pt x="2461" y="707"/>
                    <a:pt x="3601" y="313"/>
                  </a:cubicBezTo>
                  <a:cubicBezTo>
                    <a:pt x="3266" y="103"/>
                    <a:pt x="2927" y="0"/>
                    <a:pt x="25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8330283" y="2550901"/>
              <a:ext cx="22514" cy="115041"/>
            </a:xfrm>
            <a:custGeom>
              <a:avLst/>
              <a:gdLst/>
              <a:ahLst/>
              <a:cxnLst/>
              <a:rect l="l" t="t" r="r" b="b"/>
              <a:pathLst>
                <a:path w="656" h="3352" extrusionOk="0">
                  <a:moveTo>
                    <a:pt x="170" y="0"/>
                  </a:moveTo>
                  <a:cubicBezTo>
                    <a:pt x="170" y="0"/>
                    <a:pt x="147" y="45"/>
                    <a:pt x="125" y="136"/>
                  </a:cubicBezTo>
                  <a:cubicBezTo>
                    <a:pt x="114" y="192"/>
                    <a:pt x="102" y="237"/>
                    <a:pt x="80" y="305"/>
                  </a:cubicBezTo>
                  <a:cubicBezTo>
                    <a:pt x="68" y="372"/>
                    <a:pt x="46" y="451"/>
                    <a:pt x="46" y="519"/>
                  </a:cubicBezTo>
                  <a:cubicBezTo>
                    <a:pt x="35" y="609"/>
                    <a:pt x="23" y="700"/>
                    <a:pt x="12" y="790"/>
                  </a:cubicBezTo>
                  <a:cubicBezTo>
                    <a:pt x="1" y="880"/>
                    <a:pt x="1" y="982"/>
                    <a:pt x="12" y="1083"/>
                  </a:cubicBezTo>
                  <a:cubicBezTo>
                    <a:pt x="12" y="1185"/>
                    <a:pt x="12" y="1298"/>
                    <a:pt x="23" y="1399"/>
                  </a:cubicBezTo>
                  <a:cubicBezTo>
                    <a:pt x="35" y="1512"/>
                    <a:pt x="35" y="1614"/>
                    <a:pt x="57" y="1727"/>
                  </a:cubicBezTo>
                  <a:cubicBezTo>
                    <a:pt x="80" y="1828"/>
                    <a:pt x="102" y="1941"/>
                    <a:pt x="125" y="2043"/>
                  </a:cubicBezTo>
                  <a:cubicBezTo>
                    <a:pt x="147" y="2155"/>
                    <a:pt x="181" y="2246"/>
                    <a:pt x="204" y="2347"/>
                  </a:cubicBezTo>
                  <a:cubicBezTo>
                    <a:pt x="238" y="2449"/>
                    <a:pt x="260" y="2539"/>
                    <a:pt x="305" y="2629"/>
                  </a:cubicBezTo>
                  <a:cubicBezTo>
                    <a:pt x="339" y="2720"/>
                    <a:pt x="373" y="2799"/>
                    <a:pt x="407" y="2878"/>
                  </a:cubicBezTo>
                  <a:cubicBezTo>
                    <a:pt x="430" y="2945"/>
                    <a:pt x="463" y="3013"/>
                    <a:pt x="497" y="3069"/>
                  </a:cubicBezTo>
                  <a:lnTo>
                    <a:pt x="588" y="3227"/>
                  </a:lnTo>
                  <a:cubicBezTo>
                    <a:pt x="633" y="3306"/>
                    <a:pt x="655" y="3352"/>
                    <a:pt x="655" y="3352"/>
                  </a:cubicBezTo>
                  <a:cubicBezTo>
                    <a:pt x="655" y="3352"/>
                    <a:pt x="633" y="3306"/>
                    <a:pt x="610" y="3216"/>
                  </a:cubicBezTo>
                  <a:cubicBezTo>
                    <a:pt x="576" y="3126"/>
                    <a:pt x="531" y="3002"/>
                    <a:pt x="486" y="2844"/>
                  </a:cubicBezTo>
                  <a:cubicBezTo>
                    <a:pt x="463" y="2765"/>
                    <a:pt x="441" y="2686"/>
                    <a:pt x="418" y="2595"/>
                  </a:cubicBezTo>
                  <a:cubicBezTo>
                    <a:pt x="384" y="2505"/>
                    <a:pt x="373" y="2404"/>
                    <a:pt x="351" y="2313"/>
                  </a:cubicBezTo>
                  <a:cubicBezTo>
                    <a:pt x="317" y="2212"/>
                    <a:pt x="294" y="2110"/>
                    <a:pt x="272" y="2009"/>
                  </a:cubicBezTo>
                  <a:cubicBezTo>
                    <a:pt x="260" y="1907"/>
                    <a:pt x="226" y="1806"/>
                    <a:pt x="215" y="1704"/>
                  </a:cubicBezTo>
                  <a:cubicBezTo>
                    <a:pt x="204" y="1591"/>
                    <a:pt x="193" y="1490"/>
                    <a:pt x="181" y="1388"/>
                  </a:cubicBezTo>
                  <a:cubicBezTo>
                    <a:pt x="159" y="1287"/>
                    <a:pt x="159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36" y="372"/>
                    <a:pt x="147" y="248"/>
                    <a:pt x="159" y="147"/>
                  </a:cubicBezTo>
                  <a:cubicBezTo>
                    <a:pt x="170" y="57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8347717" y="2528799"/>
              <a:ext cx="23269" cy="149910"/>
            </a:xfrm>
            <a:custGeom>
              <a:avLst/>
              <a:gdLst/>
              <a:ahLst/>
              <a:cxnLst/>
              <a:rect l="l" t="t" r="r" b="b"/>
              <a:pathLst>
                <a:path w="678" h="4368" extrusionOk="0">
                  <a:moveTo>
                    <a:pt x="678" y="1"/>
                  </a:moveTo>
                  <a:cubicBezTo>
                    <a:pt x="678" y="1"/>
                    <a:pt x="644" y="57"/>
                    <a:pt x="576" y="159"/>
                  </a:cubicBezTo>
                  <a:cubicBezTo>
                    <a:pt x="531" y="227"/>
                    <a:pt x="497" y="294"/>
                    <a:pt x="463" y="362"/>
                  </a:cubicBezTo>
                  <a:cubicBezTo>
                    <a:pt x="418" y="441"/>
                    <a:pt x="384" y="531"/>
                    <a:pt x="350" y="622"/>
                  </a:cubicBezTo>
                  <a:cubicBezTo>
                    <a:pt x="305" y="712"/>
                    <a:pt x="271" y="825"/>
                    <a:pt x="238" y="938"/>
                  </a:cubicBezTo>
                  <a:cubicBezTo>
                    <a:pt x="204" y="1062"/>
                    <a:pt x="159" y="1186"/>
                    <a:pt x="136" y="1310"/>
                  </a:cubicBezTo>
                  <a:cubicBezTo>
                    <a:pt x="113" y="1445"/>
                    <a:pt x="91" y="1569"/>
                    <a:pt x="68" y="1716"/>
                  </a:cubicBezTo>
                  <a:cubicBezTo>
                    <a:pt x="46" y="1852"/>
                    <a:pt x="34" y="1998"/>
                    <a:pt x="23" y="2134"/>
                  </a:cubicBezTo>
                  <a:cubicBezTo>
                    <a:pt x="12" y="2280"/>
                    <a:pt x="12" y="2416"/>
                    <a:pt x="12" y="2562"/>
                  </a:cubicBezTo>
                  <a:cubicBezTo>
                    <a:pt x="1" y="2698"/>
                    <a:pt x="12" y="2833"/>
                    <a:pt x="23" y="2969"/>
                  </a:cubicBezTo>
                  <a:cubicBezTo>
                    <a:pt x="23" y="3104"/>
                    <a:pt x="34" y="3228"/>
                    <a:pt x="57" y="3341"/>
                  </a:cubicBezTo>
                  <a:cubicBezTo>
                    <a:pt x="68" y="3465"/>
                    <a:pt x="80" y="3578"/>
                    <a:pt x="102" y="3680"/>
                  </a:cubicBezTo>
                  <a:cubicBezTo>
                    <a:pt x="113" y="3781"/>
                    <a:pt x="136" y="3871"/>
                    <a:pt x="159" y="3962"/>
                  </a:cubicBezTo>
                  <a:cubicBezTo>
                    <a:pt x="170" y="4041"/>
                    <a:pt x="192" y="4108"/>
                    <a:pt x="215" y="4187"/>
                  </a:cubicBezTo>
                  <a:cubicBezTo>
                    <a:pt x="249" y="4300"/>
                    <a:pt x="271" y="4368"/>
                    <a:pt x="271" y="4368"/>
                  </a:cubicBezTo>
                  <a:cubicBezTo>
                    <a:pt x="271" y="4368"/>
                    <a:pt x="271" y="4289"/>
                    <a:pt x="249" y="4165"/>
                  </a:cubicBezTo>
                  <a:cubicBezTo>
                    <a:pt x="226" y="4041"/>
                    <a:pt x="215" y="3871"/>
                    <a:pt x="192" y="3657"/>
                  </a:cubicBezTo>
                  <a:cubicBezTo>
                    <a:pt x="181" y="3454"/>
                    <a:pt x="170" y="3217"/>
                    <a:pt x="170" y="2957"/>
                  </a:cubicBezTo>
                  <a:cubicBezTo>
                    <a:pt x="170" y="2822"/>
                    <a:pt x="170" y="2687"/>
                    <a:pt x="170" y="2551"/>
                  </a:cubicBezTo>
                  <a:cubicBezTo>
                    <a:pt x="170" y="2427"/>
                    <a:pt x="170" y="2280"/>
                    <a:pt x="181" y="2145"/>
                  </a:cubicBezTo>
                  <a:cubicBezTo>
                    <a:pt x="192" y="2010"/>
                    <a:pt x="204" y="1863"/>
                    <a:pt x="226" y="1739"/>
                  </a:cubicBezTo>
                  <a:cubicBezTo>
                    <a:pt x="238" y="1603"/>
                    <a:pt x="260" y="1468"/>
                    <a:pt x="283" y="1344"/>
                  </a:cubicBezTo>
                  <a:cubicBezTo>
                    <a:pt x="305" y="1208"/>
                    <a:pt x="317" y="1084"/>
                    <a:pt x="350" y="971"/>
                  </a:cubicBezTo>
                  <a:cubicBezTo>
                    <a:pt x="384" y="859"/>
                    <a:pt x="407" y="746"/>
                    <a:pt x="429" y="655"/>
                  </a:cubicBezTo>
                  <a:cubicBezTo>
                    <a:pt x="463" y="554"/>
                    <a:pt x="497" y="464"/>
                    <a:pt x="520" y="385"/>
                  </a:cubicBezTo>
                  <a:cubicBezTo>
                    <a:pt x="554" y="306"/>
                    <a:pt x="576" y="238"/>
                    <a:pt x="599" y="181"/>
                  </a:cubicBezTo>
                  <a:lnTo>
                    <a:pt x="67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8356640" y="2572968"/>
              <a:ext cx="19768" cy="105362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76" y="0"/>
                    <a:pt x="542" y="34"/>
                    <a:pt x="508" y="113"/>
                  </a:cubicBezTo>
                  <a:cubicBezTo>
                    <a:pt x="485" y="158"/>
                    <a:pt x="451" y="203"/>
                    <a:pt x="429" y="260"/>
                  </a:cubicBezTo>
                  <a:cubicBezTo>
                    <a:pt x="395" y="316"/>
                    <a:pt x="372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58" y="1016"/>
                    <a:pt x="136" y="1117"/>
                    <a:pt x="124" y="1208"/>
                  </a:cubicBezTo>
                  <a:cubicBezTo>
                    <a:pt x="102" y="1309"/>
                    <a:pt x="79" y="1400"/>
                    <a:pt x="68" y="1501"/>
                  </a:cubicBezTo>
                  <a:cubicBezTo>
                    <a:pt x="57" y="1591"/>
                    <a:pt x="45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23" y="2934"/>
                  </a:cubicBezTo>
                  <a:cubicBezTo>
                    <a:pt x="23" y="2979"/>
                    <a:pt x="34" y="3024"/>
                    <a:pt x="45" y="3070"/>
                  </a:cubicBezTo>
                  <a:cubicBezTo>
                    <a:pt x="45" y="3070"/>
                    <a:pt x="45" y="3024"/>
                    <a:pt x="57" y="2923"/>
                  </a:cubicBezTo>
                  <a:cubicBezTo>
                    <a:pt x="57" y="2889"/>
                    <a:pt x="68" y="2833"/>
                    <a:pt x="68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02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27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395" y="610"/>
                    <a:pt x="418" y="531"/>
                    <a:pt x="429" y="463"/>
                  </a:cubicBezTo>
                  <a:cubicBezTo>
                    <a:pt x="451" y="395"/>
                    <a:pt x="463" y="316"/>
                    <a:pt x="485" y="271"/>
                  </a:cubicBezTo>
                  <a:cubicBezTo>
                    <a:pt x="508" y="215"/>
                    <a:pt x="519" y="170"/>
                    <a:pt x="530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8358185" y="2596581"/>
              <a:ext cx="28280" cy="81750"/>
            </a:xfrm>
            <a:custGeom>
              <a:avLst/>
              <a:gdLst/>
              <a:ahLst/>
              <a:cxnLst/>
              <a:rect l="l" t="t" r="r" b="b"/>
              <a:pathLst>
                <a:path w="824" h="2382" extrusionOk="0">
                  <a:moveTo>
                    <a:pt x="824" y="1"/>
                  </a:moveTo>
                  <a:lnTo>
                    <a:pt x="768" y="91"/>
                  </a:lnTo>
                  <a:cubicBezTo>
                    <a:pt x="711" y="170"/>
                    <a:pt x="655" y="260"/>
                    <a:pt x="621" y="339"/>
                  </a:cubicBezTo>
                  <a:cubicBezTo>
                    <a:pt x="553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79" y="1727"/>
                    <a:pt x="68" y="1795"/>
                  </a:cubicBezTo>
                  <a:cubicBezTo>
                    <a:pt x="45" y="1863"/>
                    <a:pt x="34" y="1930"/>
                    <a:pt x="23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lnTo>
                    <a:pt x="23" y="2291"/>
                  </a:lnTo>
                  <a:cubicBezTo>
                    <a:pt x="34" y="2246"/>
                    <a:pt x="34" y="2212"/>
                    <a:pt x="57" y="2167"/>
                  </a:cubicBezTo>
                  <a:cubicBezTo>
                    <a:pt x="79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60" y="1637"/>
                  </a:cubicBezTo>
                  <a:cubicBezTo>
                    <a:pt x="305" y="1490"/>
                    <a:pt x="373" y="1355"/>
                    <a:pt x="418" y="1197"/>
                  </a:cubicBezTo>
                  <a:cubicBezTo>
                    <a:pt x="463" y="1050"/>
                    <a:pt x="519" y="903"/>
                    <a:pt x="576" y="768"/>
                  </a:cubicBezTo>
                  <a:cubicBezTo>
                    <a:pt x="621" y="621"/>
                    <a:pt x="666" y="486"/>
                    <a:pt x="700" y="373"/>
                  </a:cubicBezTo>
                  <a:cubicBezTo>
                    <a:pt x="745" y="271"/>
                    <a:pt x="768" y="170"/>
                    <a:pt x="790" y="102"/>
                  </a:cubicBezTo>
                  <a:cubicBezTo>
                    <a:pt x="801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7448773" y="1573810"/>
              <a:ext cx="709600" cy="526846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59" y="11239"/>
                  </a:cubicBezTo>
                  <a:cubicBezTo>
                    <a:pt x="206" y="11239"/>
                    <a:pt x="262" y="11239"/>
                    <a:pt x="217" y="11251"/>
                  </a:cubicBezTo>
                  <a:cubicBezTo>
                    <a:pt x="0" y="11294"/>
                    <a:pt x="3850" y="15351"/>
                    <a:pt x="9176" y="15351"/>
                  </a:cubicBezTo>
                  <a:cubicBezTo>
                    <a:pt x="10768" y="15351"/>
                    <a:pt x="12491" y="14989"/>
                    <a:pt x="14277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7446543" y="1570310"/>
              <a:ext cx="831505" cy="647172"/>
            </a:xfrm>
            <a:custGeom>
              <a:avLst/>
              <a:gdLst/>
              <a:ahLst/>
              <a:cxnLst/>
              <a:rect l="l" t="t" r="r" b="b"/>
              <a:pathLst>
                <a:path w="24228" h="18857" extrusionOk="0">
                  <a:moveTo>
                    <a:pt x="19240" y="113"/>
                  </a:moveTo>
                  <a:cubicBezTo>
                    <a:pt x="19770" y="2799"/>
                    <a:pt x="20741" y="10777"/>
                    <a:pt x="14342" y="14151"/>
                  </a:cubicBezTo>
                  <a:cubicBezTo>
                    <a:pt x="6579" y="18247"/>
                    <a:pt x="0" y="11420"/>
                    <a:pt x="282" y="11364"/>
                  </a:cubicBezTo>
                  <a:cubicBezTo>
                    <a:pt x="327" y="11353"/>
                    <a:pt x="271" y="11353"/>
                    <a:pt x="124" y="11341"/>
                  </a:cubicBezTo>
                  <a:lnTo>
                    <a:pt x="0" y="11420"/>
                  </a:lnTo>
                  <a:cubicBezTo>
                    <a:pt x="0" y="11420"/>
                    <a:pt x="5879" y="18856"/>
                    <a:pt x="13158" y="15550"/>
                  </a:cubicBezTo>
                  <a:cubicBezTo>
                    <a:pt x="24227" y="10517"/>
                    <a:pt x="19420" y="1"/>
                    <a:pt x="19420" y="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7796641" y="1689606"/>
              <a:ext cx="164221" cy="102274"/>
            </a:xfrm>
            <a:custGeom>
              <a:avLst/>
              <a:gdLst/>
              <a:ahLst/>
              <a:cxnLst/>
              <a:rect l="l" t="t" r="r" b="b"/>
              <a:pathLst>
                <a:path w="4785" h="2980" extrusionOk="0">
                  <a:moveTo>
                    <a:pt x="4785" y="0"/>
                  </a:moveTo>
                  <a:cubicBezTo>
                    <a:pt x="4491" y="79"/>
                    <a:pt x="4209" y="181"/>
                    <a:pt x="3938" y="305"/>
                  </a:cubicBezTo>
                  <a:cubicBezTo>
                    <a:pt x="3645" y="406"/>
                    <a:pt x="3374" y="542"/>
                    <a:pt x="3115" y="700"/>
                  </a:cubicBezTo>
                  <a:cubicBezTo>
                    <a:pt x="2821" y="869"/>
                    <a:pt x="2517" y="1050"/>
                    <a:pt x="2223" y="1241"/>
                  </a:cubicBezTo>
                  <a:cubicBezTo>
                    <a:pt x="1941" y="1445"/>
                    <a:pt x="1648" y="1636"/>
                    <a:pt x="1399" y="1839"/>
                  </a:cubicBezTo>
                  <a:cubicBezTo>
                    <a:pt x="1140" y="2043"/>
                    <a:pt x="880" y="2223"/>
                    <a:pt x="677" y="2392"/>
                  </a:cubicBezTo>
                  <a:cubicBezTo>
                    <a:pt x="440" y="2573"/>
                    <a:pt x="215" y="2765"/>
                    <a:pt x="0" y="2979"/>
                  </a:cubicBezTo>
                  <a:cubicBezTo>
                    <a:pt x="282" y="2889"/>
                    <a:pt x="564" y="2787"/>
                    <a:pt x="835" y="2663"/>
                  </a:cubicBezTo>
                  <a:cubicBezTo>
                    <a:pt x="1117" y="2550"/>
                    <a:pt x="1388" y="2415"/>
                    <a:pt x="1648" y="2257"/>
                  </a:cubicBezTo>
                  <a:cubicBezTo>
                    <a:pt x="1941" y="2099"/>
                    <a:pt x="2234" y="1907"/>
                    <a:pt x="2539" y="1704"/>
                  </a:cubicBezTo>
                  <a:cubicBezTo>
                    <a:pt x="2832" y="1512"/>
                    <a:pt x="3115" y="1320"/>
                    <a:pt x="3385" y="1117"/>
                  </a:cubicBezTo>
                  <a:cubicBezTo>
                    <a:pt x="3510" y="1016"/>
                    <a:pt x="3634" y="914"/>
                    <a:pt x="3758" y="824"/>
                  </a:cubicBezTo>
                  <a:cubicBezTo>
                    <a:pt x="3882" y="745"/>
                    <a:pt x="3995" y="655"/>
                    <a:pt x="4096" y="576"/>
                  </a:cubicBezTo>
                  <a:cubicBezTo>
                    <a:pt x="4333" y="395"/>
                    <a:pt x="4559" y="203"/>
                    <a:pt x="47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7951150" y="1682639"/>
              <a:ext cx="56182" cy="39399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0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7187049" y="266355"/>
              <a:ext cx="295152" cy="246349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64" y="1"/>
                  </a:moveTo>
                  <a:lnTo>
                    <a:pt x="1" y="272"/>
                  </a:lnTo>
                  <a:lnTo>
                    <a:pt x="1" y="5192"/>
                  </a:lnTo>
                  <a:lnTo>
                    <a:pt x="3138" y="4988"/>
                  </a:lnTo>
                  <a:lnTo>
                    <a:pt x="8599" y="7178"/>
                  </a:lnTo>
                  <a:lnTo>
                    <a:pt x="8509" y="576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7187049" y="437544"/>
              <a:ext cx="323432" cy="1007704"/>
            </a:xfrm>
            <a:custGeom>
              <a:avLst/>
              <a:gdLst/>
              <a:ahLst/>
              <a:cxnLst/>
              <a:rect l="l" t="t" r="r" b="b"/>
              <a:pathLst>
                <a:path w="9424" h="29362" extrusionOk="0">
                  <a:moveTo>
                    <a:pt x="3138" y="0"/>
                  </a:moveTo>
                  <a:lnTo>
                    <a:pt x="1" y="204"/>
                  </a:lnTo>
                  <a:lnTo>
                    <a:pt x="12" y="6895"/>
                  </a:lnTo>
                  <a:lnTo>
                    <a:pt x="1" y="28944"/>
                  </a:lnTo>
                  <a:lnTo>
                    <a:pt x="339" y="29362"/>
                  </a:lnTo>
                  <a:lnTo>
                    <a:pt x="1039" y="29035"/>
                  </a:lnTo>
                  <a:lnTo>
                    <a:pt x="9423" y="14512"/>
                  </a:ln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7187049" y="437544"/>
              <a:ext cx="312964" cy="341621"/>
            </a:xfrm>
            <a:custGeom>
              <a:avLst/>
              <a:gdLst/>
              <a:ahLst/>
              <a:cxnLst/>
              <a:rect l="l" t="t" r="r" b="b"/>
              <a:pathLst>
                <a:path w="9119" h="9954" extrusionOk="0">
                  <a:moveTo>
                    <a:pt x="3138" y="0"/>
                  </a:moveTo>
                  <a:lnTo>
                    <a:pt x="1" y="204"/>
                  </a:lnTo>
                  <a:lnTo>
                    <a:pt x="1" y="6895"/>
                  </a:lnTo>
                  <a:cubicBezTo>
                    <a:pt x="892" y="6974"/>
                    <a:pt x="1772" y="7256"/>
                    <a:pt x="2246" y="7696"/>
                  </a:cubicBez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7198684" y="440632"/>
              <a:ext cx="938377" cy="1005027"/>
            </a:xfrm>
            <a:custGeom>
              <a:avLst/>
              <a:gdLst/>
              <a:ahLst/>
              <a:cxnLst/>
              <a:rect l="l" t="t" r="r" b="b"/>
              <a:pathLst>
                <a:path w="27342" h="29284" extrusionOk="0">
                  <a:moveTo>
                    <a:pt x="1986" y="1"/>
                  </a:moveTo>
                  <a:lnTo>
                    <a:pt x="1501" y="7189"/>
                  </a:lnTo>
                  <a:lnTo>
                    <a:pt x="34" y="28854"/>
                  </a:lnTo>
                  <a:lnTo>
                    <a:pt x="0" y="29283"/>
                  </a:lnTo>
                  <a:lnTo>
                    <a:pt x="0" y="29283"/>
                  </a:lnTo>
                  <a:lnTo>
                    <a:pt x="339" y="29182"/>
                  </a:lnTo>
                  <a:lnTo>
                    <a:pt x="15764" y="25131"/>
                  </a:lnTo>
                  <a:lnTo>
                    <a:pt x="27342" y="22084"/>
                  </a:lnTo>
                  <a:cubicBezTo>
                    <a:pt x="24566" y="14151"/>
                    <a:pt x="18947" y="7223"/>
                    <a:pt x="10190" y="3036"/>
                  </a:cubicBezTo>
                  <a:cubicBezTo>
                    <a:pt x="7561" y="1761"/>
                    <a:pt x="4807" y="746"/>
                    <a:pt x="1986" y="1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7266843" y="266355"/>
              <a:ext cx="1001149" cy="931822"/>
            </a:xfrm>
            <a:custGeom>
              <a:avLst/>
              <a:gdLst/>
              <a:ahLst/>
              <a:cxnLst/>
              <a:rect l="l" t="t" r="r" b="b"/>
              <a:pathLst>
                <a:path w="29171" h="27151" extrusionOk="0">
                  <a:moveTo>
                    <a:pt x="339" y="1"/>
                  </a:moveTo>
                  <a:lnTo>
                    <a:pt x="0" y="5079"/>
                  </a:lnTo>
                  <a:cubicBezTo>
                    <a:pt x="2821" y="5824"/>
                    <a:pt x="5575" y="6839"/>
                    <a:pt x="8204" y="8114"/>
                  </a:cubicBezTo>
                  <a:cubicBezTo>
                    <a:pt x="16949" y="12301"/>
                    <a:pt x="22580" y="19229"/>
                    <a:pt x="25356" y="27151"/>
                  </a:cubicBezTo>
                  <a:lnTo>
                    <a:pt x="29170" y="26158"/>
                  </a:lnTo>
                  <a:cubicBezTo>
                    <a:pt x="27816" y="22648"/>
                    <a:pt x="26044" y="19331"/>
                    <a:pt x="23889" y="16261"/>
                  </a:cubicBezTo>
                  <a:cubicBezTo>
                    <a:pt x="23889" y="16261"/>
                    <a:pt x="14692" y="3081"/>
                    <a:pt x="339" y="1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7250198" y="440632"/>
              <a:ext cx="886863" cy="862496"/>
            </a:xfrm>
            <a:custGeom>
              <a:avLst/>
              <a:gdLst/>
              <a:ahLst/>
              <a:cxnLst/>
              <a:rect l="l" t="t" r="r" b="b"/>
              <a:pathLst>
                <a:path w="25841" h="25131" extrusionOk="0">
                  <a:moveTo>
                    <a:pt x="485" y="1"/>
                  </a:moveTo>
                  <a:lnTo>
                    <a:pt x="0" y="7189"/>
                  </a:lnTo>
                  <a:cubicBezTo>
                    <a:pt x="57" y="7245"/>
                    <a:pt x="124" y="7290"/>
                    <a:pt x="181" y="7335"/>
                  </a:cubicBezTo>
                  <a:cubicBezTo>
                    <a:pt x="2528" y="9671"/>
                    <a:pt x="2392" y="12560"/>
                    <a:pt x="6037" y="13158"/>
                  </a:cubicBezTo>
                  <a:cubicBezTo>
                    <a:pt x="9513" y="13858"/>
                    <a:pt x="14421" y="12300"/>
                    <a:pt x="16227" y="16825"/>
                  </a:cubicBezTo>
                  <a:cubicBezTo>
                    <a:pt x="17321" y="19771"/>
                    <a:pt x="15302" y="22445"/>
                    <a:pt x="14263" y="25131"/>
                  </a:cubicBezTo>
                  <a:lnTo>
                    <a:pt x="25841" y="22084"/>
                  </a:lnTo>
                  <a:cubicBezTo>
                    <a:pt x="23065" y="14151"/>
                    <a:pt x="17446" y="7223"/>
                    <a:pt x="8689" y="3036"/>
                  </a:cubicBezTo>
                  <a:cubicBezTo>
                    <a:pt x="6060" y="1761"/>
                    <a:pt x="3306" y="746"/>
                    <a:pt x="485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7278855" y="266355"/>
              <a:ext cx="989137" cy="897743"/>
            </a:xfrm>
            <a:custGeom>
              <a:avLst/>
              <a:gdLst/>
              <a:ahLst/>
              <a:cxnLst/>
              <a:rect l="l" t="t" r="r" b="b"/>
              <a:pathLst>
                <a:path w="28821" h="26158" extrusionOk="0">
                  <a:moveTo>
                    <a:pt x="0" y="1"/>
                  </a:moveTo>
                  <a:lnTo>
                    <a:pt x="429" y="114"/>
                  </a:lnTo>
                  <a:cubicBezTo>
                    <a:pt x="722" y="193"/>
                    <a:pt x="1140" y="283"/>
                    <a:pt x="1670" y="452"/>
                  </a:cubicBezTo>
                  <a:lnTo>
                    <a:pt x="2550" y="723"/>
                  </a:lnTo>
                  <a:lnTo>
                    <a:pt x="3566" y="1073"/>
                  </a:lnTo>
                  <a:cubicBezTo>
                    <a:pt x="4288" y="1344"/>
                    <a:pt x="5089" y="1660"/>
                    <a:pt x="5958" y="2055"/>
                  </a:cubicBezTo>
                  <a:cubicBezTo>
                    <a:pt x="6816" y="2438"/>
                    <a:pt x="7741" y="2890"/>
                    <a:pt x="8678" y="3420"/>
                  </a:cubicBezTo>
                  <a:cubicBezTo>
                    <a:pt x="9626" y="3950"/>
                    <a:pt x="10607" y="4537"/>
                    <a:pt x="11578" y="5192"/>
                  </a:cubicBezTo>
                  <a:cubicBezTo>
                    <a:pt x="13620" y="6580"/>
                    <a:pt x="15561" y="8114"/>
                    <a:pt x="17367" y="9784"/>
                  </a:cubicBezTo>
                  <a:cubicBezTo>
                    <a:pt x="19172" y="11454"/>
                    <a:pt x="20865" y="13260"/>
                    <a:pt x="22411" y="15178"/>
                  </a:cubicBezTo>
                  <a:cubicBezTo>
                    <a:pt x="23110" y="16058"/>
                    <a:pt x="23776" y="16984"/>
                    <a:pt x="24385" y="17931"/>
                  </a:cubicBezTo>
                  <a:cubicBezTo>
                    <a:pt x="24972" y="18845"/>
                    <a:pt x="25491" y="19726"/>
                    <a:pt x="25976" y="20538"/>
                  </a:cubicBezTo>
                  <a:cubicBezTo>
                    <a:pt x="26462" y="21339"/>
                    <a:pt x="26868" y="22107"/>
                    <a:pt x="27218" y="22795"/>
                  </a:cubicBezTo>
                  <a:cubicBezTo>
                    <a:pt x="27398" y="23133"/>
                    <a:pt x="27567" y="23449"/>
                    <a:pt x="27703" y="23754"/>
                  </a:cubicBezTo>
                  <a:cubicBezTo>
                    <a:pt x="27850" y="24047"/>
                    <a:pt x="27985" y="24330"/>
                    <a:pt x="28098" y="24578"/>
                  </a:cubicBezTo>
                  <a:cubicBezTo>
                    <a:pt x="28357" y="25063"/>
                    <a:pt x="28515" y="25469"/>
                    <a:pt x="28639" y="25740"/>
                  </a:cubicBezTo>
                  <a:cubicBezTo>
                    <a:pt x="28752" y="26011"/>
                    <a:pt x="28820" y="26158"/>
                    <a:pt x="28820" y="26158"/>
                  </a:cubicBezTo>
                  <a:cubicBezTo>
                    <a:pt x="28820" y="26158"/>
                    <a:pt x="28775" y="26011"/>
                    <a:pt x="28673" y="25729"/>
                  </a:cubicBezTo>
                  <a:cubicBezTo>
                    <a:pt x="28583" y="25447"/>
                    <a:pt x="28436" y="25040"/>
                    <a:pt x="28233" y="24521"/>
                  </a:cubicBezTo>
                  <a:cubicBezTo>
                    <a:pt x="28041" y="24002"/>
                    <a:pt x="27782" y="23382"/>
                    <a:pt x="27466" y="22682"/>
                  </a:cubicBezTo>
                  <a:cubicBezTo>
                    <a:pt x="27139" y="21971"/>
                    <a:pt x="26744" y="21193"/>
                    <a:pt x="26315" y="20346"/>
                  </a:cubicBezTo>
                  <a:cubicBezTo>
                    <a:pt x="25875" y="19500"/>
                    <a:pt x="25344" y="18620"/>
                    <a:pt x="24758" y="17694"/>
                  </a:cubicBezTo>
                  <a:cubicBezTo>
                    <a:pt x="24160" y="16724"/>
                    <a:pt x="23494" y="15776"/>
                    <a:pt x="22783" y="14873"/>
                  </a:cubicBezTo>
                  <a:cubicBezTo>
                    <a:pt x="21214" y="12944"/>
                    <a:pt x="19511" y="11138"/>
                    <a:pt x="17660" y="9457"/>
                  </a:cubicBezTo>
                  <a:cubicBezTo>
                    <a:pt x="16723" y="8611"/>
                    <a:pt x="15753" y="7787"/>
                    <a:pt x="14771" y="7020"/>
                  </a:cubicBezTo>
                  <a:cubicBezTo>
                    <a:pt x="13789" y="6252"/>
                    <a:pt x="12785" y="5541"/>
                    <a:pt x="11781" y="4898"/>
                  </a:cubicBezTo>
                  <a:cubicBezTo>
                    <a:pt x="10777" y="4255"/>
                    <a:pt x="9784" y="3668"/>
                    <a:pt x="8813" y="3160"/>
                  </a:cubicBezTo>
                  <a:cubicBezTo>
                    <a:pt x="7843" y="2664"/>
                    <a:pt x="6917" y="2213"/>
                    <a:pt x="6037" y="1852"/>
                  </a:cubicBezTo>
                  <a:cubicBezTo>
                    <a:pt x="5157" y="1479"/>
                    <a:pt x="4345" y="1186"/>
                    <a:pt x="3611" y="937"/>
                  </a:cubicBezTo>
                  <a:lnTo>
                    <a:pt x="2573" y="622"/>
                  </a:lnTo>
                  <a:lnTo>
                    <a:pt x="1693" y="385"/>
                  </a:lnTo>
                  <a:cubicBezTo>
                    <a:pt x="1162" y="238"/>
                    <a:pt x="722" y="170"/>
                    <a:pt x="440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7264887" y="993665"/>
              <a:ext cx="33359" cy="108074"/>
            </a:xfrm>
            <a:custGeom>
              <a:avLst/>
              <a:gdLst/>
              <a:ahLst/>
              <a:cxnLst/>
              <a:rect l="l" t="t" r="r" b="b"/>
              <a:pathLst>
                <a:path w="972" h="3149" extrusionOk="0">
                  <a:moveTo>
                    <a:pt x="960" y="1"/>
                  </a:moveTo>
                  <a:lnTo>
                    <a:pt x="960" y="1"/>
                  </a:lnTo>
                  <a:cubicBezTo>
                    <a:pt x="847" y="147"/>
                    <a:pt x="757" y="294"/>
                    <a:pt x="678" y="452"/>
                  </a:cubicBezTo>
                  <a:cubicBezTo>
                    <a:pt x="509" y="790"/>
                    <a:pt x="373" y="1152"/>
                    <a:pt x="283" y="1524"/>
                  </a:cubicBezTo>
                  <a:cubicBezTo>
                    <a:pt x="227" y="1716"/>
                    <a:pt x="181" y="1908"/>
                    <a:pt x="148" y="2099"/>
                  </a:cubicBezTo>
                  <a:cubicBezTo>
                    <a:pt x="114" y="2280"/>
                    <a:pt x="91" y="2460"/>
                    <a:pt x="57" y="2618"/>
                  </a:cubicBezTo>
                  <a:cubicBezTo>
                    <a:pt x="23" y="2788"/>
                    <a:pt x="12" y="2968"/>
                    <a:pt x="1" y="3149"/>
                  </a:cubicBezTo>
                  <a:cubicBezTo>
                    <a:pt x="125" y="3013"/>
                    <a:pt x="227" y="2867"/>
                    <a:pt x="328" y="2720"/>
                  </a:cubicBezTo>
                  <a:cubicBezTo>
                    <a:pt x="509" y="2381"/>
                    <a:pt x="655" y="2020"/>
                    <a:pt x="746" y="1648"/>
                  </a:cubicBezTo>
                  <a:cubicBezTo>
                    <a:pt x="836" y="1276"/>
                    <a:pt x="904" y="903"/>
                    <a:pt x="949" y="531"/>
                  </a:cubicBezTo>
                  <a:cubicBezTo>
                    <a:pt x="960" y="362"/>
                    <a:pt x="971" y="181"/>
                    <a:pt x="960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7257920" y="758195"/>
              <a:ext cx="27147" cy="274217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1" y="1"/>
                  </a:moveTo>
                  <a:cubicBezTo>
                    <a:pt x="791" y="1"/>
                    <a:pt x="734" y="125"/>
                    <a:pt x="689" y="339"/>
                  </a:cubicBezTo>
                  <a:cubicBezTo>
                    <a:pt x="644" y="554"/>
                    <a:pt x="554" y="858"/>
                    <a:pt x="475" y="1231"/>
                  </a:cubicBezTo>
                  <a:cubicBezTo>
                    <a:pt x="441" y="1411"/>
                    <a:pt x="384" y="1614"/>
                    <a:pt x="362" y="1829"/>
                  </a:cubicBezTo>
                  <a:cubicBezTo>
                    <a:pt x="328" y="2043"/>
                    <a:pt x="305" y="2269"/>
                    <a:pt x="283" y="2506"/>
                  </a:cubicBezTo>
                  <a:cubicBezTo>
                    <a:pt x="215" y="2969"/>
                    <a:pt x="170" y="3476"/>
                    <a:pt x="136" y="3973"/>
                  </a:cubicBezTo>
                  <a:cubicBezTo>
                    <a:pt x="114" y="4469"/>
                    <a:pt x="80" y="4966"/>
                    <a:pt x="69" y="5440"/>
                  </a:cubicBezTo>
                  <a:cubicBezTo>
                    <a:pt x="57" y="5677"/>
                    <a:pt x="57" y="5902"/>
                    <a:pt x="35" y="6117"/>
                  </a:cubicBezTo>
                  <a:cubicBezTo>
                    <a:pt x="23" y="6331"/>
                    <a:pt x="12" y="6534"/>
                    <a:pt x="12" y="6726"/>
                  </a:cubicBezTo>
                  <a:cubicBezTo>
                    <a:pt x="1" y="7099"/>
                    <a:pt x="1" y="7414"/>
                    <a:pt x="1" y="7640"/>
                  </a:cubicBezTo>
                  <a:lnTo>
                    <a:pt x="1" y="7990"/>
                  </a:lnTo>
                  <a:cubicBezTo>
                    <a:pt x="1" y="7990"/>
                    <a:pt x="46" y="7866"/>
                    <a:pt x="102" y="7651"/>
                  </a:cubicBezTo>
                  <a:cubicBezTo>
                    <a:pt x="148" y="7426"/>
                    <a:pt x="226" y="7121"/>
                    <a:pt x="294" y="6749"/>
                  </a:cubicBezTo>
                  <a:cubicBezTo>
                    <a:pt x="351" y="6388"/>
                    <a:pt x="441" y="5959"/>
                    <a:pt x="497" y="5485"/>
                  </a:cubicBezTo>
                  <a:cubicBezTo>
                    <a:pt x="542" y="5011"/>
                    <a:pt x="599" y="4514"/>
                    <a:pt x="621" y="4007"/>
                  </a:cubicBezTo>
                  <a:cubicBezTo>
                    <a:pt x="655" y="3499"/>
                    <a:pt x="689" y="3014"/>
                    <a:pt x="700" y="2540"/>
                  </a:cubicBezTo>
                  <a:cubicBezTo>
                    <a:pt x="712" y="2303"/>
                    <a:pt x="712" y="2077"/>
                    <a:pt x="712" y="1863"/>
                  </a:cubicBezTo>
                  <a:cubicBezTo>
                    <a:pt x="723" y="1648"/>
                    <a:pt x="746" y="1445"/>
                    <a:pt x="757" y="1265"/>
                  </a:cubicBezTo>
                  <a:cubicBezTo>
                    <a:pt x="779" y="892"/>
                    <a:pt x="791" y="576"/>
                    <a:pt x="791" y="351"/>
                  </a:cubicBezTo>
                  <a:lnTo>
                    <a:pt x="791" y="1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7374505" y="913905"/>
              <a:ext cx="142531" cy="198678"/>
            </a:xfrm>
            <a:custGeom>
              <a:avLst/>
              <a:gdLst/>
              <a:ahLst/>
              <a:cxnLst/>
              <a:rect l="l" t="t" r="r" b="b"/>
              <a:pathLst>
                <a:path w="4153" h="5789" extrusionOk="0">
                  <a:moveTo>
                    <a:pt x="4153" y="0"/>
                  </a:moveTo>
                  <a:cubicBezTo>
                    <a:pt x="4153" y="0"/>
                    <a:pt x="3826" y="305"/>
                    <a:pt x="3374" y="801"/>
                  </a:cubicBezTo>
                  <a:cubicBezTo>
                    <a:pt x="3149" y="1049"/>
                    <a:pt x="2900" y="1354"/>
                    <a:pt x="2630" y="1681"/>
                  </a:cubicBezTo>
                  <a:cubicBezTo>
                    <a:pt x="2359" y="1997"/>
                    <a:pt x="2077" y="2358"/>
                    <a:pt x="1828" y="2719"/>
                  </a:cubicBezTo>
                  <a:cubicBezTo>
                    <a:pt x="1321" y="3453"/>
                    <a:pt x="847" y="4209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62"/>
                    <a:pt x="745" y="4954"/>
                  </a:cubicBezTo>
                  <a:cubicBezTo>
                    <a:pt x="1174" y="4435"/>
                    <a:pt x="1716" y="3724"/>
                    <a:pt x="2212" y="2990"/>
                  </a:cubicBezTo>
                  <a:cubicBezTo>
                    <a:pt x="2460" y="2618"/>
                    <a:pt x="2731" y="2268"/>
                    <a:pt x="2968" y="1930"/>
                  </a:cubicBezTo>
                  <a:cubicBezTo>
                    <a:pt x="3205" y="1580"/>
                    <a:pt x="3408" y="1253"/>
                    <a:pt x="3589" y="970"/>
                  </a:cubicBezTo>
                  <a:cubicBezTo>
                    <a:pt x="3950" y="406"/>
                    <a:pt x="4153" y="0"/>
                    <a:pt x="4153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7539481" y="1203566"/>
              <a:ext cx="279639" cy="115830"/>
            </a:xfrm>
            <a:custGeom>
              <a:avLst/>
              <a:gdLst/>
              <a:ahLst/>
              <a:cxnLst/>
              <a:rect l="l" t="t" r="r" b="b"/>
              <a:pathLst>
                <a:path w="8148" h="3375" extrusionOk="0">
                  <a:moveTo>
                    <a:pt x="8148" y="1"/>
                  </a:moveTo>
                  <a:cubicBezTo>
                    <a:pt x="8148" y="1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7"/>
                  </a:cubicBezTo>
                  <a:cubicBezTo>
                    <a:pt x="6026" y="666"/>
                    <a:pt x="4999" y="1039"/>
                    <a:pt x="3984" y="1467"/>
                  </a:cubicBezTo>
                  <a:cubicBezTo>
                    <a:pt x="2957" y="1896"/>
                    <a:pt x="1964" y="2348"/>
                    <a:pt x="1219" y="2720"/>
                  </a:cubicBezTo>
                  <a:cubicBezTo>
                    <a:pt x="847" y="2912"/>
                    <a:pt x="553" y="3070"/>
                    <a:pt x="339" y="3194"/>
                  </a:cubicBezTo>
                  <a:cubicBezTo>
                    <a:pt x="125" y="3307"/>
                    <a:pt x="0" y="3375"/>
                    <a:pt x="0" y="3375"/>
                  </a:cubicBezTo>
                  <a:cubicBezTo>
                    <a:pt x="0" y="3375"/>
                    <a:pt x="136" y="3352"/>
                    <a:pt x="373" y="3273"/>
                  </a:cubicBezTo>
                  <a:cubicBezTo>
                    <a:pt x="598" y="3205"/>
                    <a:pt x="937" y="3115"/>
                    <a:pt x="1332" y="2980"/>
                  </a:cubicBezTo>
                  <a:cubicBezTo>
                    <a:pt x="2111" y="2720"/>
                    <a:pt x="3149" y="2336"/>
                    <a:pt x="4164" y="1908"/>
                  </a:cubicBezTo>
                  <a:cubicBezTo>
                    <a:pt x="5180" y="1490"/>
                    <a:pt x="6184" y="1027"/>
                    <a:pt x="6929" y="655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80"/>
                    <a:pt x="8148" y="1"/>
                    <a:pt x="8148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7411674" y="538239"/>
              <a:ext cx="70150" cy="202968"/>
            </a:xfrm>
            <a:custGeom>
              <a:avLst/>
              <a:gdLst/>
              <a:ahLst/>
              <a:cxnLst/>
              <a:rect l="l" t="t" r="r" b="b"/>
              <a:pathLst>
                <a:path w="2044" h="5914" extrusionOk="0">
                  <a:moveTo>
                    <a:pt x="2043" y="0"/>
                  </a:moveTo>
                  <a:cubicBezTo>
                    <a:pt x="2043" y="1"/>
                    <a:pt x="1829" y="328"/>
                    <a:pt x="1569" y="869"/>
                  </a:cubicBezTo>
                  <a:cubicBezTo>
                    <a:pt x="1310" y="1400"/>
                    <a:pt x="1005" y="2111"/>
                    <a:pt x="734" y="2855"/>
                  </a:cubicBezTo>
                  <a:cubicBezTo>
                    <a:pt x="497" y="3600"/>
                    <a:pt x="294" y="4356"/>
                    <a:pt x="170" y="4943"/>
                  </a:cubicBezTo>
                  <a:cubicBezTo>
                    <a:pt x="102" y="5259"/>
                    <a:pt x="46" y="5586"/>
                    <a:pt x="1" y="5913"/>
                  </a:cubicBezTo>
                  <a:cubicBezTo>
                    <a:pt x="1" y="5913"/>
                    <a:pt x="204" y="5563"/>
                    <a:pt x="441" y="5022"/>
                  </a:cubicBezTo>
                  <a:cubicBezTo>
                    <a:pt x="678" y="4491"/>
                    <a:pt x="949" y="3758"/>
                    <a:pt x="1197" y="3013"/>
                  </a:cubicBezTo>
                  <a:cubicBezTo>
                    <a:pt x="1321" y="2652"/>
                    <a:pt x="1445" y="2280"/>
                    <a:pt x="1558" y="1930"/>
                  </a:cubicBezTo>
                  <a:cubicBezTo>
                    <a:pt x="1671" y="1580"/>
                    <a:pt x="1761" y="1242"/>
                    <a:pt x="1829" y="960"/>
                  </a:cubicBezTo>
                  <a:cubicBezTo>
                    <a:pt x="1975" y="395"/>
                    <a:pt x="2043" y="1"/>
                    <a:pt x="2043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7613818" y="878247"/>
              <a:ext cx="277717" cy="192535"/>
            </a:xfrm>
            <a:custGeom>
              <a:avLst/>
              <a:gdLst/>
              <a:ahLst/>
              <a:cxnLst/>
              <a:rect l="l" t="t" r="r" b="b"/>
              <a:pathLst>
                <a:path w="8092" h="5610" extrusionOk="0">
                  <a:moveTo>
                    <a:pt x="8092" y="1"/>
                  </a:moveTo>
                  <a:lnTo>
                    <a:pt x="8092" y="1"/>
                  </a:lnTo>
                  <a:cubicBezTo>
                    <a:pt x="8092" y="1"/>
                    <a:pt x="7945" y="80"/>
                    <a:pt x="7719" y="215"/>
                  </a:cubicBezTo>
                  <a:cubicBezTo>
                    <a:pt x="7494" y="339"/>
                    <a:pt x="7155" y="531"/>
                    <a:pt x="6760" y="779"/>
                  </a:cubicBezTo>
                  <a:cubicBezTo>
                    <a:pt x="5970" y="1253"/>
                    <a:pt x="4943" y="1942"/>
                    <a:pt x="3950" y="2641"/>
                  </a:cubicBezTo>
                  <a:cubicBezTo>
                    <a:pt x="3454" y="3002"/>
                    <a:pt x="2946" y="3341"/>
                    <a:pt x="2472" y="3679"/>
                  </a:cubicBezTo>
                  <a:cubicBezTo>
                    <a:pt x="1998" y="4018"/>
                    <a:pt x="1570" y="4345"/>
                    <a:pt x="1197" y="4627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14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5" y="5406"/>
                  </a:cubicBezTo>
                  <a:cubicBezTo>
                    <a:pt x="622" y="5271"/>
                    <a:pt x="960" y="5090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36"/>
                    <a:pt x="3702" y="3397"/>
                    <a:pt x="4210" y="3048"/>
                  </a:cubicBezTo>
                  <a:cubicBezTo>
                    <a:pt x="5226" y="2337"/>
                    <a:pt x="6196" y="1592"/>
                    <a:pt x="6918" y="1005"/>
                  </a:cubicBezTo>
                  <a:cubicBezTo>
                    <a:pt x="7279" y="712"/>
                    <a:pt x="7561" y="464"/>
                    <a:pt x="7776" y="283"/>
                  </a:cubicBezTo>
                  <a:cubicBezTo>
                    <a:pt x="7979" y="114"/>
                    <a:pt x="8092" y="1"/>
                    <a:pt x="8092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7876778" y="1133485"/>
              <a:ext cx="213436" cy="56594"/>
            </a:xfrm>
            <a:custGeom>
              <a:avLst/>
              <a:gdLst/>
              <a:ahLst/>
              <a:cxnLst/>
              <a:rect l="l" t="t" r="r" b="b"/>
              <a:pathLst>
                <a:path w="6219" h="1649" extrusionOk="0">
                  <a:moveTo>
                    <a:pt x="6219" y="0"/>
                  </a:moveTo>
                  <a:cubicBezTo>
                    <a:pt x="6218" y="0"/>
                    <a:pt x="5812" y="57"/>
                    <a:pt x="5226" y="215"/>
                  </a:cubicBezTo>
                  <a:cubicBezTo>
                    <a:pt x="4932" y="282"/>
                    <a:pt x="4594" y="395"/>
                    <a:pt x="4221" y="485"/>
                  </a:cubicBezTo>
                  <a:cubicBezTo>
                    <a:pt x="3860" y="576"/>
                    <a:pt x="3477" y="711"/>
                    <a:pt x="3093" y="801"/>
                  </a:cubicBezTo>
                  <a:cubicBezTo>
                    <a:pt x="2720" y="892"/>
                    <a:pt x="2337" y="993"/>
                    <a:pt x="1964" y="1083"/>
                  </a:cubicBezTo>
                  <a:cubicBezTo>
                    <a:pt x="1603" y="1174"/>
                    <a:pt x="1254" y="1253"/>
                    <a:pt x="971" y="1343"/>
                  </a:cubicBezTo>
                  <a:cubicBezTo>
                    <a:pt x="385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5" y="1649"/>
                  </a:cubicBezTo>
                  <a:cubicBezTo>
                    <a:pt x="249" y="1649"/>
                    <a:pt x="578" y="1643"/>
                    <a:pt x="1005" y="1602"/>
                  </a:cubicBezTo>
                  <a:cubicBezTo>
                    <a:pt x="1163" y="1591"/>
                    <a:pt x="1321" y="1580"/>
                    <a:pt x="1502" y="1569"/>
                  </a:cubicBezTo>
                  <a:cubicBezTo>
                    <a:pt x="1671" y="1546"/>
                    <a:pt x="1852" y="1535"/>
                    <a:pt x="2043" y="1501"/>
                  </a:cubicBezTo>
                  <a:cubicBezTo>
                    <a:pt x="2416" y="1433"/>
                    <a:pt x="2822" y="1354"/>
                    <a:pt x="3217" y="1264"/>
                  </a:cubicBezTo>
                  <a:cubicBezTo>
                    <a:pt x="3612" y="1151"/>
                    <a:pt x="4007" y="1016"/>
                    <a:pt x="4357" y="892"/>
                  </a:cubicBezTo>
                  <a:cubicBezTo>
                    <a:pt x="4537" y="824"/>
                    <a:pt x="4706" y="756"/>
                    <a:pt x="4864" y="677"/>
                  </a:cubicBezTo>
                  <a:cubicBezTo>
                    <a:pt x="5034" y="609"/>
                    <a:pt x="5169" y="542"/>
                    <a:pt x="5316" y="474"/>
                  </a:cubicBezTo>
                  <a:cubicBezTo>
                    <a:pt x="5869" y="215"/>
                    <a:pt x="6219" y="0"/>
                    <a:pt x="6219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7499190" y="1049950"/>
              <a:ext cx="47876" cy="34903"/>
            </a:xfrm>
            <a:custGeom>
              <a:avLst/>
              <a:gdLst/>
              <a:ahLst/>
              <a:cxnLst/>
              <a:rect l="l" t="t" r="r" b="b"/>
              <a:pathLst>
                <a:path w="1395" h="1017" extrusionOk="0">
                  <a:moveTo>
                    <a:pt x="870" y="1"/>
                  </a:moveTo>
                  <a:cubicBezTo>
                    <a:pt x="846" y="1"/>
                    <a:pt x="819" y="3"/>
                    <a:pt x="791" y="8"/>
                  </a:cubicBezTo>
                  <a:cubicBezTo>
                    <a:pt x="768" y="8"/>
                    <a:pt x="746" y="8"/>
                    <a:pt x="723" y="19"/>
                  </a:cubicBezTo>
                  <a:cubicBezTo>
                    <a:pt x="317" y="121"/>
                    <a:pt x="1" y="866"/>
                    <a:pt x="543" y="1001"/>
                  </a:cubicBezTo>
                  <a:cubicBezTo>
                    <a:pt x="581" y="1012"/>
                    <a:pt x="619" y="1017"/>
                    <a:pt x="655" y="1017"/>
                  </a:cubicBezTo>
                  <a:cubicBezTo>
                    <a:pt x="1171" y="1017"/>
                    <a:pt x="1394" y="1"/>
                    <a:pt x="87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7486800" y="1174222"/>
              <a:ext cx="47293" cy="35590"/>
            </a:xfrm>
            <a:custGeom>
              <a:avLst/>
              <a:gdLst/>
              <a:ahLst/>
              <a:cxnLst/>
              <a:rect l="l" t="t" r="r" b="b"/>
              <a:pathLst>
                <a:path w="1378" h="1037" extrusionOk="0">
                  <a:moveTo>
                    <a:pt x="854" y="1"/>
                  </a:moveTo>
                  <a:cubicBezTo>
                    <a:pt x="828" y="1"/>
                    <a:pt x="799" y="4"/>
                    <a:pt x="768" y="9"/>
                  </a:cubicBezTo>
                  <a:lnTo>
                    <a:pt x="700" y="21"/>
                  </a:lnTo>
                  <a:cubicBezTo>
                    <a:pt x="305" y="145"/>
                    <a:pt x="1" y="889"/>
                    <a:pt x="542" y="1025"/>
                  </a:cubicBezTo>
                  <a:cubicBezTo>
                    <a:pt x="577" y="1033"/>
                    <a:pt x="610" y="1036"/>
                    <a:pt x="642" y="1036"/>
                  </a:cubicBezTo>
                  <a:cubicBezTo>
                    <a:pt x="1172" y="1036"/>
                    <a:pt x="1378" y="1"/>
                    <a:pt x="85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7716367" y="1254909"/>
              <a:ext cx="51205" cy="28897"/>
            </a:xfrm>
            <a:custGeom>
              <a:avLst/>
              <a:gdLst/>
              <a:ahLst/>
              <a:cxnLst/>
              <a:rect l="l" t="t" r="r" b="b"/>
              <a:pathLst>
                <a:path w="1492" h="842" extrusionOk="0">
                  <a:moveTo>
                    <a:pt x="894" y="0"/>
                  </a:moveTo>
                  <a:cubicBezTo>
                    <a:pt x="486" y="0"/>
                    <a:pt x="1" y="426"/>
                    <a:pt x="376" y="728"/>
                  </a:cubicBezTo>
                  <a:cubicBezTo>
                    <a:pt x="398" y="739"/>
                    <a:pt x="421" y="750"/>
                    <a:pt x="432" y="761"/>
                  </a:cubicBezTo>
                  <a:cubicBezTo>
                    <a:pt x="520" y="816"/>
                    <a:pt x="632" y="842"/>
                    <a:pt x="747" y="842"/>
                  </a:cubicBezTo>
                  <a:cubicBezTo>
                    <a:pt x="1105" y="842"/>
                    <a:pt x="1492" y="595"/>
                    <a:pt x="1278" y="220"/>
                  </a:cubicBezTo>
                  <a:cubicBezTo>
                    <a:pt x="1197" y="63"/>
                    <a:pt x="1051" y="0"/>
                    <a:pt x="89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7250335" y="1279001"/>
              <a:ext cx="38473" cy="37169"/>
            </a:xfrm>
            <a:custGeom>
              <a:avLst/>
              <a:gdLst/>
              <a:ahLst/>
              <a:cxnLst/>
              <a:rect l="l" t="t" r="r" b="b"/>
              <a:pathLst>
                <a:path w="1121" h="1083" extrusionOk="0">
                  <a:moveTo>
                    <a:pt x="625" y="0"/>
                  </a:moveTo>
                  <a:cubicBezTo>
                    <a:pt x="608" y="0"/>
                    <a:pt x="590" y="1"/>
                    <a:pt x="572" y="3"/>
                  </a:cubicBezTo>
                  <a:cubicBezTo>
                    <a:pt x="0" y="53"/>
                    <a:pt x="52" y="1083"/>
                    <a:pt x="490" y="1083"/>
                  </a:cubicBezTo>
                  <a:cubicBezTo>
                    <a:pt x="545" y="1083"/>
                    <a:pt x="606" y="1066"/>
                    <a:pt x="673" y="1030"/>
                  </a:cubicBezTo>
                  <a:cubicBezTo>
                    <a:pt x="684" y="1019"/>
                    <a:pt x="707" y="1007"/>
                    <a:pt x="730" y="996"/>
                  </a:cubicBezTo>
                  <a:cubicBezTo>
                    <a:pt x="1057" y="767"/>
                    <a:pt x="1120" y="0"/>
                    <a:pt x="62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7616118" y="1156822"/>
              <a:ext cx="42420" cy="28692"/>
            </a:xfrm>
            <a:custGeom>
              <a:avLst/>
              <a:gdLst/>
              <a:ahLst/>
              <a:cxnLst/>
              <a:rect l="l" t="t" r="r" b="b"/>
              <a:pathLst>
                <a:path w="1236" h="836" extrusionOk="0">
                  <a:moveTo>
                    <a:pt x="460" y="0"/>
                  </a:moveTo>
                  <a:cubicBezTo>
                    <a:pt x="216" y="0"/>
                    <a:pt x="0" y="122"/>
                    <a:pt x="24" y="415"/>
                  </a:cubicBezTo>
                  <a:cubicBezTo>
                    <a:pt x="50" y="706"/>
                    <a:pt x="329" y="835"/>
                    <a:pt x="599" y="835"/>
                  </a:cubicBezTo>
                  <a:cubicBezTo>
                    <a:pt x="925" y="835"/>
                    <a:pt x="1235" y="646"/>
                    <a:pt x="1062" y="324"/>
                  </a:cubicBezTo>
                  <a:cubicBezTo>
                    <a:pt x="1051" y="302"/>
                    <a:pt x="1040" y="279"/>
                    <a:pt x="1029" y="257"/>
                  </a:cubicBezTo>
                  <a:cubicBezTo>
                    <a:pt x="917" y="97"/>
                    <a:pt x="677" y="0"/>
                    <a:pt x="46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7351339" y="873476"/>
              <a:ext cx="38370" cy="37477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4" y="19"/>
                    <a:pt x="416" y="61"/>
                  </a:cubicBezTo>
                  <a:cubicBezTo>
                    <a:pt x="393" y="72"/>
                    <a:pt x="371" y="83"/>
                    <a:pt x="359" y="95"/>
                  </a:cubicBezTo>
                  <a:cubicBezTo>
                    <a:pt x="34" y="333"/>
                    <a:pt x="1" y="1092"/>
                    <a:pt x="488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7399112" y="1231777"/>
              <a:ext cx="38576" cy="37546"/>
            </a:xfrm>
            <a:custGeom>
              <a:avLst/>
              <a:gdLst/>
              <a:ahLst/>
              <a:cxnLst/>
              <a:rect l="l" t="t" r="r" b="b"/>
              <a:pathLst>
                <a:path w="1124" h="1094" extrusionOk="0">
                  <a:moveTo>
                    <a:pt x="656" y="1"/>
                  </a:moveTo>
                  <a:cubicBezTo>
                    <a:pt x="622" y="1"/>
                    <a:pt x="586" y="5"/>
                    <a:pt x="547" y="14"/>
                  </a:cubicBezTo>
                  <a:cubicBezTo>
                    <a:pt x="0" y="131"/>
                    <a:pt x="164" y="1094"/>
                    <a:pt x="569" y="1094"/>
                  </a:cubicBezTo>
                  <a:cubicBezTo>
                    <a:pt x="632" y="1094"/>
                    <a:pt x="700" y="1071"/>
                    <a:pt x="773" y="1018"/>
                  </a:cubicBezTo>
                  <a:cubicBezTo>
                    <a:pt x="795" y="1007"/>
                    <a:pt x="818" y="995"/>
                    <a:pt x="829" y="984"/>
                  </a:cubicBezTo>
                  <a:cubicBezTo>
                    <a:pt x="1123" y="722"/>
                    <a:pt x="1105" y="1"/>
                    <a:pt x="65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7569134" y="889813"/>
              <a:ext cx="38953" cy="37958"/>
            </a:xfrm>
            <a:custGeom>
              <a:avLst/>
              <a:gdLst/>
              <a:ahLst/>
              <a:cxnLst/>
              <a:rect l="l" t="t" r="r" b="b"/>
              <a:pathLst>
                <a:path w="1135" h="1106" extrusionOk="0">
                  <a:moveTo>
                    <a:pt x="655" y="1"/>
                  </a:moveTo>
                  <a:cubicBezTo>
                    <a:pt x="621" y="1"/>
                    <a:pt x="585" y="5"/>
                    <a:pt x="547" y="14"/>
                  </a:cubicBezTo>
                  <a:cubicBezTo>
                    <a:pt x="0" y="150"/>
                    <a:pt x="188" y="1106"/>
                    <a:pt x="592" y="1106"/>
                  </a:cubicBezTo>
                  <a:cubicBezTo>
                    <a:pt x="655" y="1106"/>
                    <a:pt x="724" y="1083"/>
                    <a:pt x="795" y="1029"/>
                  </a:cubicBezTo>
                  <a:lnTo>
                    <a:pt x="852" y="973"/>
                  </a:lnTo>
                  <a:cubicBezTo>
                    <a:pt x="1135" y="711"/>
                    <a:pt x="1096" y="1"/>
                    <a:pt x="6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7393690" y="1341258"/>
              <a:ext cx="51686" cy="29138"/>
            </a:xfrm>
            <a:custGeom>
              <a:avLst/>
              <a:gdLst/>
              <a:ahLst/>
              <a:cxnLst/>
              <a:rect l="l" t="t" r="r" b="b"/>
              <a:pathLst>
                <a:path w="1506" h="849" extrusionOk="0">
                  <a:moveTo>
                    <a:pt x="764" y="1"/>
                  </a:moveTo>
                  <a:cubicBezTo>
                    <a:pt x="406" y="1"/>
                    <a:pt x="0" y="256"/>
                    <a:pt x="209" y="638"/>
                  </a:cubicBezTo>
                  <a:cubicBezTo>
                    <a:pt x="298" y="788"/>
                    <a:pt x="445" y="848"/>
                    <a:pt x="601" y="848"/>
                  </a:cubicBezTo>
                  <a:cubicBezTo>
                    <a:pt x="1020" y="848"/>
                    <a:pt x="1506" y="414"/>
                    <a:pt x="1111" y="119"/>
                  </a:cubicBezTo>
                  <a:cubicBezTo>
                    <a:pt x="1100" y="96"/>
                    <a:pt x="1078" y="85"/>
                    <a:pt x="1055" y="73"/>
                  </a:cubicBezTo>
                  <a:cubicBezTo>
                    <a:pt x="974" y="24"/>
                    <a:pt x="871" y="1"/>
                    <a:pt x="76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7325942" y="1193339"/>
              <a:ext cx="52166" cy="29103"/>
            </a:xfrm>
            <a:custGeom>
              <a:avLst/>
              <a:gdLst/>
              <a:ahLst/>
              <a:cxnLst/>
              <a:rect l="l" t="t" r="r" b="b"/>
              <a:pathLst>
                <a:path w="1520" h="848" extrusionOk="0">
                  <a:moveTo>
                    <a:pt x="910" y="1"/>
                  </a:moveTo>
                  <a:cubicBezTo>
                    <a:pt x="491" y="1"/>
                    <a:pt x="1" y="465"/>
                    <a:pt x="411" y="750"/>
                  </a:cubicBezTo>
                  <a:cubicBezTo>
                    <a:pt x="422" y="761"/>
                    <a:pt x="445" y="772"/>
                    <a:pt x="467" y="784"/>
                  </a:cubicBezTo>
                  <a:cubicBezTo>
                    <a:pt x="545" y="827"/>
                    <a:pt x="641" y="848"/>
                    <a:pt x="741" y="848"/>
                  </a:cubicBezTo>
                  <a:cubicBezTo>
                    <a:pt x="1105" y="848"/>
                    <a:pt x="1519" y="578"/>
                    <a:pt x="1280" y="197"/>
                  </a:cubicBezTo>
                  <a:cubicBezTo>
                    <a:pt x="1193" y="57"/>
                    <a:pt x="1055" y="1"/>
                    <a:pt x="9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7334213" y="1293038"/>
              <a:ext cx="39399" cy="31609"/>
            </a:xfrm>
            <a:custGeom>
              <a:avLst/>
              <a:gdLst/>
              <a:ahLst/>
              <a:cxnLst/>
              <a:rect l="l" t="t" r="r" b="b"/>
              <a:pathLst>
                <a:path w="1148" h="921" extrusionOk="0">
                  <a:moveTo>
                    <a:pt x="452" y="1"/>
                  </a:moveTo>
                  <a:cubicBezTo>
                    <a:pt x="293" y="1"/>
                    <a:pt x="154" y="84"/>
                    <a:pt x="102" y="294"/>
                  </a:cubicBezTo>
                  <a:cubicBezTo>
                    <a:pt x="1" y="666"/>
                    <a:pt x="420" y="921"/>
                    <a:pt x="749" y="921"/>
                  </a:cubicBezTo>
                  <a:cubicBezTo>
                    <a:pt x="968" y="921"/>
                    <a:pt x="1147" y="808"/>
                    <a:pt x="1107" y="542"/>
                  </a:cubicBezTo>
                  <a:cubicBezTo>
                    <a:pt x="1095" y="519"/>
                    <a:pt x="1095" y="497"/>
                    <a:pt x="1084" y="474"/>
                  </a:cubicBezTo>
                  <a:cubicBezTo>
                    <a:pt x="1021" y="222"/>
                    <a:pt x="711" y="1"/>
                    <a:pt x="45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7257268" y="1354265"/>
              <a:ext cx="39228" cy="31266"/>
            </a:xfrm>
            <a:custGeom>
              <a:avLst/>
              <a:gdLst/>
              <a:ahLst/>
              <a:cxnLst/>
              <a:rect l="l" t="t" r="r" b="b"/>
              <a:pathLst>
                <a:path w="1143" h="911" extrusionOk="0">
                  <a:moveTo>
                    <a:pt x="438" y="0"/>
                  </a:moveTo>
                  <a:cubicBezTo>
                    <a:pt x="276" y="0"/>
                    <a:pt x="136" y="83"/>
                    <a:pt x="88" y="292"/>
                  </a:cubicBezTo>
                  <a:cubicBezTo>
                    <a:pt x="1" y="667"/>
                    <a:pt x="413" y="911"/>
                    <a:pt x="738" y="911"/>
                  </a:cubicBezTo>
                  <a:cubicBezTo>
                    <a:pt x="961" y="911"/>
                    <a:pt x="1142" y="796"/>
                    <a:pt x="1092" y="529"/>
                  </a:cubicBezTo>
                  <a:cubicBezTo>
                    <a:pt x="1092" y="507"/>
                    <a:pt x="1092" y="484"/>
                    <a:pt x="1081" y="450"/>
                  </a:cubicBezTo>
                  <a:cubicBezTo>
                    <a:pt x="1004" y="208"/>
                    <a:pt x="695" y="0"/>
                    <a:pt x="43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7296805" y="517475"/>
              <a:ext cx="38747" cy="37100"/>
            </a:xfrm>
            <a:custGeom>
              <a:avLst/>
              <a:gdLst/>
              <a:ahLst/>
              <a:cxnLst/>
              <a:rect l="l" t="t" r="r" b="b"/>
              <a:pathLst>
                <a:path w="1129" h="1081" extrusionOk="0">
                  <a:moveTo>
                    <a:pt x="658" y="1"/>
                  </a:moveTo>
                  <a:cubicBezTo>
                    <a:pt x="608" y="1"/>
                    <a:pt x="553" y="13"/>
                    <a:pt x="493" y="41"/>
                  </a:cubicBezTo>
                  <a:lnTo>
                    <a:pt x="436" y="86"/>
                  </a:lnTo>
                  <a:cubicBezTo>
                    <a:pt x="94" y="296"/>
                    <a:pt x="0" y="1080"/>
                    <a:pt x="516" y="1080"/>
                  </a:cubicBezTo>
                  <a:cubicBezTo>
                    <a:pt x="527" y="1080"/>
                    <a:pt x="538" y="1080"/>
                    <a:pt x="549" y="1079"/>
                  </a:cubicBezTo>
                  <a:cubicBezTo>
                    <a:pt x="1129" y="1049"/>
                    <a:pt x="1113" y="1"/>
                    <a:pt x="6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7235852" y="1132764"/>
              <a:ext cx="42488" cy="28794"/>
            </a:xfrm>
            <a:custGeom>
              <a:avLst/>
              <a:gdLst/>
              <a:ahLst/>
              <a:cxnLst/>
              <a:rect l="l" t="t" r="r" b="b"/>
              <a:pathLst>
                <a:path w="1238" h="839" extrusionOk="0">
                  <a:moveTo>
                    <a:pt x="642" y="1"/>
                  </a:moveTo>
                  <a:cubicBezTo>
                    <a:pt x="315" y="1"/>
                    <a:pt x="1" y="194"/>
                    <a:pt x="181" y="518"/>
                  </a:cubicBezTo>
                  <a:cubicBezTo>
                    <a:pt x="192" y="540"/>
                    <a:pt x="204" y="563"/>
                    <a:pt x="215" y="574"/>
                  </a:cubicBezTo>
                  <a:cubicBezTo>
                    <a:pt x="327" y="739"/>
                    <a:pt x="567" y="839"/>
                    <a:pt x="783" y="839"/>
                  </a:cubicBezTo>
                  <a:cubicBezTo>
                    <a:pt x="1025" y="839"/>
                    <a:pt x="1238" y="714"/>
                    <a:pt x="1208" y="416"/>
                  </a:cubicBezTo>
                  <a:cubicBezTo>
                    <a:pt x="1183" y="12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7316847" y="1023420"/>
              <a:ext cx="38610" cy="37443"/>
            </a:xfrm>
            <a:custGeom>
              <a:avLst/>
              <a:gdLst/>
              <a:ahLst/>
              <a:cxnLst/>
              <a:rect l="l" t="t" r="r" b="b"/>
              <a:pathLst>
                <a:path w="1125" h="1091" extrusionOk="0">
                  <a:moveTo>
                    <a:pt x="618" y="1"/>
                  </a:moveTo>
                  <a:cubicBezTo>
                    <a:pt x="604" y="1"/>
                    <a:pt x="590" y="1"/>
                    <a:pt x="575" y="2"/>
                  </a:cubicBezTo>
                  <a:cubicBezTo>
                    <a:pt x="1" y="53"/>
                    <a:pt x="55" y="1090"/>
                    <a:pt x="490" y="1090"/>
                  </a:cubicBezTo>
                  <a:cubicBezTo>
                    <a:pt x="543" y="1090"/>
                    <a:pt x="601" y="1075"/>
                    <a:pt x="665" y="1041"/>
                  </a:cubicBezTo>
                  <a:cubicBezTo>
                    <a:pt x="687" y="1029"/>
                    <a:pt x="710" y="1018"/>
                    <a:pt x="732" y="995"/>
                  </a:cubicBezTo>
                  <a:cubicBezTo>
                    <a:pt x="1062" y="765"/>
                    <a:pt x="1124" y="1"/>
                    <a:pt x="61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7534505" y="712344"/>
              <a:ext cx="43586" cy="28589"/>
            </a:xfrm>
            <a:custGeom>
              <a:avLst/>
              <a:gdLst/>
              <a:ahLst/>
              <a:cxnLst/>
              <a:rect l="l" t="t" r="r" b="b"/>
              <a:pathLst>
                <a:path w="1270" h="833" extrusionOk="0">
                  <a:moveTo>
                    <a:pt x="478" y="1"/>
                  </a:moveTo>
                  <a:cubicBezTo>
                    <a:pt x="225" y="1"/>
                    <a:pt x="1" y="131"/>
                    <a:pt x="44" y="434"/>
                  </a:cubicBezTo>
                  <a:cubicBezTo>
                    <a:pt x="78" y="712"/>
                    <a:pt x="340" y="832"/>
                    <a:pt x="598" y="832"/>
                  </a:cubicBezTo>
                  <a:cubicBezTo>
                    <a:pt x="937" y="832"/>
                    <a:pt x="1269" y="625"/>
                    <a:pt x="1071" y="299"/>
                  </a:cubicBezTo>
                  <a:cubicBezTo>
                    <a:pt x="1059" y="276"/>
                    <a:pt x="1048" y="253"/>
                    <a:pt x="1026" y="242"/>
                  </a:cubicBezTo>
                  <a:cubicBezTo>
                    <a:pt x="913" y="89"/>
                    <a:pt x="686" y="1"/>
                    <a:pt x="47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7372549" y="1132901"/>
              <a:ext cx="48323" cy="35212"/>
            </a:xfrm>
            <a:custGeom>
              <a:avLst/>
              <a:gdLst/>
              <a:ahLst/>
              <a:cxnLst/>
              <a:rect l="l" t="t" r="r" b="b"/>
              <a:pathLst>
                <a:path w="1408" h="1026" extrusionOk="0">
                  <a:moveTo>
                    <a:pt x="875" y="0"/>
                  </a:moveTo>
                  <a:cubicBezTo>
                    <a:pt x="852" y="0"/>
                    <a:pt x="828" y="2"/>
                    <a:pt x="802" y="6"/>
                  </a:cubicBezTo>
                  <a:cubicBezTo>
                    <a:pt x="780" y="6"/>
                    <a:pt x="757" y="17"/>
                    <a:pt x="734" y="17"/>
                  </a:cubicBezTo>
                  <a:cubicBezTo>
                    <a:pt x="328" y="130"/>
                    <a:pt x="1" y="863"/>
                    <a:pt x="554" y="1010"/>
                  </a:cubicBezTo>
                  <a:cubicBezTo>
                    <a:pt x="593" y="1021"/>
                    <a:pt x="630" y="1026"/>
                    <a:pt x="666" y="1026"/>
                  </a:cubicBezTo>
                  <a:cubicBezTo>
                    <a:pt x="1185" y="1026"/>
                    <a:pt x="1408" y="0"/>
                    <a:pt x="87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7257920" y="1197457"/>
              <a:ext cx="47362" cy="35521"/>
            </a:xfrm>
            <a:custGeom>
              <a:avLst/>
              <a:gdLst/>
              <a:ahLst/>
              <a:cxnLst/>
              <a:rect l="l" t="t" r="r" b="b"/>
              <a:pathLst>
                <a:path w="1380" h="1035" extrusionOk="0">
                  <a:moveTo>
                    <a:pt x="855" y="1"/>
                  </a:moveTo>
                  <a:cubicBezTo>
                    <a:pt x="828" y="1"/>
                    <a:pt x="799" y="4"/>
                    <a:pt x="768" y="9"/>
                  </a:cubicBezTo>
                  <a:cubicBezTo>
                    <a:pt x="746" y="9"/>
                    <a:pt x="723" y="21"/>
                    <a:pt x="700" y="21"/>
                  </a:cubicBezTo>
                  <a:cubicBezTo>
                    <a:pt x="305" y="145"/>
                    <a:pt x="1" y="889"/>
                    <a:pt x="542" y="1025"/>
                  </a:cubicBezTo>
                  <a:cubicBezTo>
                    <a:pt x="574" y="1032"/>
                    <a:pt x="605" y="1035"/>
                    <a:pt x="635" y="1035"/>
                  </a:cubicBezTo>
                  <a:cubicBezTo>
                    <a:pt x="1171" y="1035"/>
                    <a:pt x="1380" y="1"/>
                    <a:pt x="8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7906362" y="1025377"/>
              <a:ext cx="38885" cy="37512"/>
            </a:xfrm>
            <a:custGeom>
              <a:avLst/>
              <a:gdLst/>
              <a:ahLst/>
              <a:cxnLst/>
              <a:rect l="l" t="t" r="r" b="b"/>
              <a:pathLst>
                <a:path w="1133" h="1093" extrusionOk="0">
                  <a:moveTo>
                    <a:pt x="617" y="0"/>
                  </a:moveTo>
                  <a:cubicBezTo>
                    <a:pt x="602" y="0"/>
                    <a:pt x="587" y="1"/>
                    <a:pt x="572" y="2"/>
                  </a:cubicBezTo>
                  <a:cubicBezTo>
                    <a:pt x="1" y="62"/>
                    <a:pt x="62" y="1093"/>
                    <a:pt x="494" y="1093"/>
                  </a:cubicBezTo>
                  <a:cubicBezTo>
                    <a:pt x="548" y="1093"/>
                    <a:pt x="608" y="1077"/>
                    <a:pt x="674" y="1040"/>
                  </a:cubicBezTo>
                  <a:lnTo>
                    <a:pt x="730" y="995"/>
                  </a:lnTo>
                  <a:cubicBezTo>
                    <a:pt x="1070" y="764"/>
                    <a:pt x="1133" y="0"/>
                    <a:pt x="61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7217216" y="1373004"/>
              <a:ext cx="42454" cy="28932"/>
            </a:xfrm>
            <a:custGeom>
              <a:avLst/>
              <a:gdLst/>
              <a:ahLst/>
              <a:cxnLst/>
              <a:rect l="l" t="t" r="r" b="b"/>
              <a:pathLst>
                <a:path w="1237" h="843" extrusionOk="0">
                  <a:moveTo>
                    <a:pt x="453" y="1"/>
                  </a:moveTo>
                  <a:cubicBezTo>
                    <a:pt x="213" y="1"/>
                    <a:pt x="1" y="126"/>
                    <a:pt x="25" y="424"/>
                  </a:cubicBezTo>
                  <a:cubicBezTo>
                    <a:pt x="50" y="713"/>
                    <a:pt x="327" y="843"/>
                    <a:pt x="596" y="843"/>
                  </a:cubicBezTo>
                  <a:cubicBezTo>
                    <a:pt x="923" y="843"/>
                    <a:pt x="1236" y="651"/>
                    <a:pt x="1063" y="322"/>
                  </a:cubicBezTo>
                  <a:cubicBezTo>
                    <a:pt x="1051" y="299"/>
                    <a:pt x="1040" y="288"/>
                    <a:pt x="1018" y="266"/>
                  </a:cubicBezTo>
                  <a:cubicBezTo>
                    <a:pt x="906" y="100"/>
                    <a:pt x="668" y="1"/>
                    <a:pt x="45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7496169" y="1288268"/>
              <a:ext cx="38404" cy="37477"/>
            </a:xfrm>
            <a:custGeom>
              <a:avLst/>
              <a:gdLst/>
              <a:ahLst/>
              <a:cxnLst/>
              <a:rect l="l" t="t" r="r" b="b"/>
              <a:pathLst>
                <a:path w="1119" h="1092" extrusionOk="0">
                  <a:moveTo>
                    <a:pt x="605" y="0"/>
                  </a:moveTo>
                  <a:cubicBezTo>
                    <a:pt x="548" y="0"/>
                    <a:pt x="485" y="19"/>
                    <a:pt x="416" y="60"/>
                  </a:cubicBezTo>
                  <a:cubicBezTo>
                    <a:pt x="394" y="71"/>
                    <a:pt x="382" y="83"/>
                    <a:pt x="360" y="94"/>
                  </a:cubicBezTo>
                  <a:cubicBezTo>
                    <a:pt x="35" y="332"/>
                    <a:pt x="1" y="1091"/>
                    <a:pt x="488" y="1091"/>
                  </a:cubicBezTo>
                  <a:cubicBezTo>
                    <a:pt x="508" y="1091"/>
                    <a:pt x="530" y="1090"/>
                    <a:pt x="552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6145369" y="4456416"/>
              <a:ext cx="224968" cy="101724"/>
            </a:xfrm>
            <a:custGeom>
              <a:avLst/>
              <a:gdLst/>
              <a:ahLst/>
              <a:cxnLst/>
              <a:rect l="l" t="t" r="r" b="b"/>
              <a:pathLst>
                <a:path w="6555" h="2964" extrusionOk="0">
                  <a:moveTo>
                    <a:pt x="258" y="1384"/>
                  </a:moveTo>
                  <a:cubicBezTo>
                    <a:pt x="256" y="1386"/>
                    <a:pt x="255" y="1387"/>
                    <a:pt x="255" y="1388"/>
                  </a:cubicBezTo>
                  <a:lnTo>
                    <a:pt x="255" y="1388"/>
                  </a:lnTo>
                  <a:cubicBezTo>
                    <a:pt x="256" y="1387"/>
                    <a:pt x="257" y="1386"/>
                    <a:pt x="258" y="1384"/>
                  </a:cubicBezTo>
                  <a:close/>
                  <a:moveTo>
                    <a:pt x="4147" y="0"/>
                  </a:moveTo>
                  <a:cubicBezTo>
                    <a:pt x="3637" y="0"/>
                    <a:pt x="2998" y="150"/>
                    <a:pt x="2639" y="222"/>
                  </a:cubicBezTo>
                  <a:cubicBezTo>
                    <a:pt x="2199" y="346"/>
                    <a:pt x="1691" y="718"/>
                    <a:pt x="1319" y="899"/>
                  </a:cubicBezTo>
                  <a:cubicBezTo>
                    <a:pt x="1319" y="899"/>
                    <a:pt x="317" y="1390"/>
                    <a:pt x="258" y="1390"/>
                  </a:cubicBezTo>
                  <a:cubicBezTo>
                    <a:pt x="256" y="1390"/>
                    <a:pt x="255" y="1389"/>
                    <a:pt x="255" y="1388"/>
                  </a:cubicBezTo>
                  <a:lnTo>
                    <a:pt x="255" y="1388"/>
                  </a:lnTo>
                  <a:cubicBezTo>
                    <a:pt x="1" y="1761"/>
                    <a:pt x="303" y="2322"/>
                    <a:pt x="371" y="2693"/>
                  </a:cubicBezTo>
                  <a:lnTo>
                    <a:pt x="1860" y="2964"/>
                  </a:lnTo>
                  <a:cubicBezTo>
                    <a:pt x="2549" y="2783"/>
                    <a:pt x="6554" y="1644"/>
                    <a:pt x="4817" y="188"/>
                  </a:cubicBezTo>
                  <a:cubicBezTo>
                    <a:pt x="4686" y="49"/>
                    <a:pt x="4437" y="0"/>
                    <a:pt x="41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6084485" y="4477042"/>
              <a:ext cx="983337" cy="710802"/>
            </a:xfrm>
            <a:custGeom>
              <a:avLst/>
              <a:gdLst/>
              <a:ahLst/>
              <a:cxnLst/>
              <a:rect l="l" t="t" r="r" b="b"/>
              <a:pathLst>
                <a:path w="28652" h="20711" extrusionOk="0">
                  <a:moveTo>
                    <a:pt x="7817" y="1"/>
                  </a:moveTo>
                  <a:cubicBezTo>
                    <a:pt x="7315" y="1"/>
                    <a:pt x="6813" y="54"/>
                    <a:pt x="6320" y="162"/>
                  </a:cubicBezTo>
                  <a:cubicBezTo>
                    <a:pt x="5552" y="320"/>
                    <a:pt x="4842" y="659"/>
                    <a:pt x="4131" y="952"/>
                  </a:cubicBezTo>
                  <a:lnTo>
                    <a:pt x="1953" y="1776"/>
                  </a:lnTo>
                  <a:cubicBezTo>
                    <a:pt x="1231" y="2058"/>
                    <a:pt x="497" y="2397"/>
                    <a:pt x="1" y="3006"/>
                  </a:cubicBezTo>
                  <a:cubicBezTo>
                    <a:pt x="508" y="2397"/>
                    <a:pt x="1242" y="2069"/>
                    <a:pt x="1964" y="1787"/>
                  </a:cubicBezTo>
                  <a:lnTo>
                    <a:pt x="4153" y="998"/>
                  </a:lnTo>
                  <a:cubicBezTo>
                    <a:pt x="4875" y="715"/>
                    <a:pt x="5586" y="388"/>
                    <a:pt x="6342" y="241"/>
                  </a:cubicBezTo>
                  <a:cubicBezTo>
                    <a:pt x="6802" y="152"/>
                    <a:pt x="7270" y="109"/>
                    <a:pt x="7736" y="109"/>
                  </a:cubicBezTo>
                  <a:cubicBezTo>
                    <a:pt x="8036" y="109"/>
                    <a:pt x="8336" y="127"/>
                    <a:pt x="8633" y="162"/>
                  </a:cubicBezTo>
                  <a:cubicBezTo>
                    <a:pt x="9400" y="275"/>
                    <a:pt x="10123" y="546"/>
                    <a:pt x="10777" y="952"/>
                  </a:cubicBezTo>
                  <a:cubicBezTo>
                    <a:pt x="11443" y="1370"/>
                    <a:pt x="11939" y="1945"/>
                    <a:pt x="12402" y="2566"/>
                  </a:cubicBezTo>
                  <a:cubicBezTo>
                    <a:pt x="13271" y="3830"/>
                    <a:pt x="13824" y="5297"/>
                    <a:pt x="14557" y="6673"/>
                  </a:cubicBezTo>
                  <a:cubicBezTo>
                    <a:pt x="14738" y="7012"/>
                    <a:pt x="14941" y="7350"/>
                    <a:pt x="15121" y="7700"/>
                  </a:cubicBezTo>
                  <a:cubicBezTo>
                    <a:pt x="15313" y="8039"/>
                    <a:pt x="15539" y="8366"/>
                    <a:pt x="15765" y="8682"/>
                  </a:cubicBezTo>
                  <a:cubicBezTo>
                    <a:pt x="16227" y="9325"/>
                    <a:pt x="16780" y="9878"/>
                    <a:pt x="17311" y="10442"/>
                  </a:cubicBezTo>
                  <a:cubicBezTo>
                    <a:pt x="18383" y="11571"/>
                    <a:pt x="19534" y="12631"/>
                    <a:pt x="20685" y="13670"/>
                  </a:cubicBezTo>
                  <a:lnTo>
                    <a:pt x="24160" y="16773"/>
                  </a:lnTo>
                  <a:cubicBezTo>
                    <a:pt x="24747" y="17292"/>
                    <a:pt x="25300" y="17822"/>
                    <a:pt x="25875" y="18341"/>
                  </a:cubicBezTo>
                  <a:cubicBezTo>
                    <a:pt x="26451" y="18872"/>
                    <a:pt x="26970" y="19436"/>
                    <a:pt x="27523" y="19977"/>
                  </a:cubicBezTo>
                  <a:cubicBezTo>
                    <a:pt x="27760" y="20214"/>
                    <a:pt x="27985" y="20463"/>
                    <a:pt x="28211" y="20711"/>
                  </a:cubicBezTo>
                  <a:lnTo>
                    <a:pt x="28651" y="20711"/>
                  </a:lnTo>
                  <a:cubicBezTo>
                    <a:pt x="28358" y="20384"/>
                    <a:pt x="28064" y="20068"/>
                    <a:pt x="27760" y="19752"/>
                  </a:cubicBezTo>
                  <a:cubicBezTo>
                    <a:pt x="27196" y="19210"/>
                    <a:pt x="26654" y="18646"/>
                    <a:pt x="26090" y="18116"/>
                  </a:cubicBezTo>
                  <a:cubicBezTo>
                    <a:pt x="25514" y="17585"/>
                    <a:pt x="24950" y="17055"/>
                    <a:pt x="24363" y="16547"/>
                  </a:cubicBezTo>
                  <a:lnTo>
                    <a:pt x="20876" y="13466"/>
                  </a:lnTo>
                  <a:cubicBezTo>
                    <a:pt x="19714" y="12428"/>
                    <a:pt x="18586" y="11379"/>
                    <a:pt x="17502" y="10262"/>
                  </a:cubicBezTo>
                  <a:cubicBezTo>
                    <a:pt x="16972" y="9698"/>
                    <a:pt x="16419" y="9156"/>
                    <a:pt x="15968" y="8547"/>
                  </a:cubicBezTo>
                  <a:cubicBezTo>
                    <a:pt x="15742" y="8231"/>
                    <a:pt x="15550" y="7903"/>
                    <a:pt x="15336" y="7576"/>
                  </a:cubicBezTo>
                  <a:cubicBezTo>
                    <a:pt x="15133" y="7249"/>
                    <a:pt x="14952" y="6910"/>
                    <a:pt x="14772" y="6561"/>
                  </a:cubicBezTo>
                  <a:cubicBezTo>
                    <a:pt x="14027" y="5218"/>
                    <a:pt x="13451" y="3762"/>
                    <a:pt x="12549" y="2464"/>
                  </a:cubicBezTo>
                  <a:cubicBezTo>
                    <a:pt x="12086" y="1844"/>
                    <a:pt x="11522" y="1234"/>
                    <a:pt x="10856" y="840"/>
                  </a:cubicBezTo>
                  <a:cubicBezTo>
                    <a:pt x="10190" y="433"/>
                    <a:pt x="9434" y="162"/>
                    <a:pt x="8656" y="50"/>
                  </a:cubicBezTo>
                  <a:cubicBezTo>
                    <a:pt x="8377" y="17"/>
                    <a:pt x="8097" y="1"/>
                    <a:pt x="7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5993880" y="4579796"/>
              <a:ext cx="90262" cy="607670"/>
            </a:xfrm>
            <a:custGeom>
              <a:avLst/>
              <a:gdLst/>
              <a:ahLst/>
              <a:cxnLst/>
              <a:rect l="l" t="t" r="r" b="b"/>
              <a:pathLst>
                <a:path w="2630" h="17706" extrusionOk="0">
                  <a:moveTo>
                    <a:pt x="2629" y="1"/>
                  </a:moveTo>
                  <a:lnTo>
                    <a:pt x="2629" y="1"/>
                  </a:ln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55" y="17706"/>
                  </a:lnTo>
                  <a:cubicBezTo>
                    <a:pt x="677" y="17593"/>
                    <a:pt x="700" y="17480"/>
                    <a:pt x="711" y="17367"/>
                  </a:cubicBezTo>
                  <a:cubicBezTo>
                    <a:pt x="959" y="15923"/>
                    <a:pt x="1162" y="14467"/>
                    <a:pt x="1309" y="13011"/>
                  </a:cubicBezTo>
                  <a:cubicBezTo>
                    <a:pt x="1456" y="11556"/>
                    <a:pt x="1580" y="10089"/>
                    <a:pt x="1659" y="8622"/>
                  </a:cubicBezTo>
                  <a:cubicBezTo>
                    <a:pt x="1738" y="7155"/>
                    <a:pt x="1794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6012447" y="4478449"/>
              <a:ext cx="1048407" cy="709017"/>
            </a:xfrm>
            <a:custGeom>
              <a:avLst/>
              <a:gdLst/>
              <a:ahLst/>
              <a:cxnLst/>
              <a:rect l="l" t="t" r="r" b="b"/>
              <a:pathLst>
                <a:path w="30548" h="20659" extrusionOk="0">
                  <a:moveTo>
                    <a:pt x="9852" y="1"/>
                  </a:moveTo>
                  <a:cubicBezTo>
                    <a:pt x="8894" y="1"/>
                    <a:pt x="7931" y="208"/>
                    <a:pt x="7065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1" y="20659"/>
                  </a:cubicBezTo>
                  <a:lnTo>
                    <a:pt x="30547" y="20659"/>
                  </a:lnTo>
                  <a:cubicBezTo>
                    <a:pt x="26868" y="16653"/>
                    <a:pt x="22073" y="13245"/>
                    <a:pt x="18473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6" y="765"/>
                  </a:cubicBezTo>
                  <a:cubicBezTo>
                    <a:pt x="11898" y="239"/>
                    <a:pt x="10878" y="1"/>
                    <a:pt x="9852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6046149" y="4548050"/>
              <a:ext cx="257949" cy="639793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796" y="102"/>
                    <a:pt x="4537" y="192"/>
                    <a:pt x="4300" y="283"/>
                  </a:cubicBezTo>
                  <a:cubicBezTo>
                    <a:pt x="1896" y="1151"/>
                    <a:pt x="1253" y="1377"/>
                    <a:pt x="1231" y="4277"/>
                  </a:cubicBezTo>
                  <a:cubicBezTo>
                    <a:pt x="1197" y="6918"/>
                    <a:pt x="1016" y="13169"/>
                    <a:pt x="1" y="18642"/>
                  </a:cubicBezTo>
                  <a:lnTo>
                    <a:pt x="4638" y="18631"/>
                  </a:lnTo>
                  <a:cubicBezTo>
                    <a:pt x="4672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56" y="14568"/>
                  </a:cubicBezTo>
                  <a:cubicBezTo>
                    <a:pt x="5011" y="13485"/>
                    <a:pt x="4695" y="12921"/>
                    <a:pt x="5135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6" y="8136"/>
                    <a:pt x="6794" y="7708"/>
                    <a:pt x="6963" y="7324"/>
                  </a:cubicBezTo>
                  <a:cubicBezTo>
                    <a:pt x="7516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6306398" y="4511534"/>
              <a:ext cx="709120" cy="675932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1" y="0"/>
                  </a:moveTo>
                  <a:cubicBezTo>
                    <a:pt x="880" y="0"/>
                    <a:pt x="439" y="50"/>
                    <a:pt x="1" y="150"/>
                  </a:cubicBezTo>
                  <a:cubicBezTo>
                    <a:pt x="136" y="286"/>
                    <a:pt x="249" y="455"/>
                    <a:pt x="339" y="624"/>
                  </a:cubicBezTo>
                  <a:cubicBezTo>
                    <a:pt x="1174" y="2351"/>
                    <a:pt x="960" y="4461"/>
                    <a:pt x="2020" y="6041"/>
                  </a:cubicBezTo>
                  <a:cubicBezTo>
                    <a:pt x="3059" y="7587"/>
                    <a:pt x="4616" y="8738"/>
                    <a:pt x="5439" y="10430"/>
                  </a:cubicBezTo>
                  <a:cubicBezTo>
                    <a:pt x="6229" y="12055"/>
                    <a:pt x="7640" y="13364"/>
                    <a:pt x="8734" y="14797"/>
                  </a:cubicBezTo>
                  <a:cubicBezTo>
                    <a:pt x="9908" y="16332"/>
                    <a:pt x="11025" y="17912"/>
                    <a:pt x="12210" y="19435"/>
                  </a:cubicBezTo>
                  <a:cubicBezTo>
                    <a:pt x="12278" y="19525"/>
                    <a:pt x="12345" y="19616"/>
                    <a:pt x="12413" y="19695"/>
                  </a:cubicBezTo>
                  <a:lnTo>
                    <a:pt x="20662" y="19695"/>
                  </a:lnTo>
                  <a:cubicBezTo>
                    <a:pt x="19037" y="18013"/>
                    <a:pt x="17220" y="16411"/>
                    <a:pt x="15449" y="14854"/>
                  </a:cubicBezTo>
                  <a:cubicBezTo>
                    <a:pt x="13305" y="12958"/>
                    <a:pt x="11082" y="11006"/>
                    <a:pt x="9197" y="8896"/>
                  </a:cubicBezTo>
                  <a:cubicBezTo>
                    <a:pt x="8283" y="7880"/>
                    <a:pt x="7617" y="6582"/>
                    <a:pt x="7019" y="5420"/>
                  </a:cubicBezTo>
                  <a:cubicBezTo>
                    <a:pt x="6839" y="5082"/>
                    <a:pt x="6669" y="4732"/>
                    <a:pt x="6500" y="4382"/>
                  </a:cubicBezTo>
                  <a:cubicBezTo>
                    <a:pt x="5767" y="2859"/>
                    <a:pt x="5067" y="1426"/>
                    <a:pt x="3736" y="624"/>
                  </a:cubicBezTo>
                  <a:cubicBezTo>
                    <a:pt x="3032" y="208"/>
                    <a:pt x="2191" y="0"/>
                    <a:pt x="1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6522683" y="5107741"/>
              <a:ext cx="40841" cy="29412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6"/>
                    <a:pt x="325" y="856"/>
                    <a:pt x="612" y="856"/>
                  </a:cubicBezTo>
                  <a:cubicBezTo>
                    <a:pt x="915" y="856"/>
                    <a:pt x="1189" y="689"/>
                    <a:pt x="1045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6436745" y="5165982"/>
              <a:ext cx="40292" cy="29412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2" y="1"/>
                  </a:moveTo>
                  <a:cubicBezTo>
                    <a:pt x="260" y="1"/>
                    <a:pt x="0" y="159"/>
                    <a:pt x="129" y="468"/>
                  </a:cubicBezTo>
                  <a:cubicBezTo>
                    <a:pt x="141" y="490"/>
                    <a:pt x="141" y="513"/>
                    <a:pt x="152" y="535"/>
                  </a:cubicBezTo>
                  <a:cubicBezTo>
                    <a:pt x="259" y="726"/>
                    <a:pt x="533" y="857"/>
                    <a:pt x="769" y="857"/>
                  </a:cubicBezTo>
                  <a:cubicBezTo>
                    <a:pt x="980" y="857"/>
                    <a:pt x="1162" y="752"/>
                    <a:pt x="1168" y="490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6610954" y="5074038"/>
              <a:ext cx="43586" cy="28726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672" y="1"/>
                  </a:moveTo>
                  <a:cubicBezTo>
                    <a:pt x="333" y="1"/>
                    <a:pt x="0" y="207"/>
                    <a:pt x="199" y="540"/>
                  </a:cubicBezTo>
                  <a:cubicBezTo>
                    <a:pt x="210" y="563"/>
                    <a:pt x="222" y="574"/>
                    <a:pt x="233" y="596"/>
                  </a:cubicBezTo>
                  <a:cubicBezTo>
                    <a:pt x="349" y="749"/>
                    <a:pt x="578" y="837"/>
                    <a:pt x="786" y="837"/>
                  </a:cubicBezTo>
                  <a:cubicBezTo>
                    <a:pt x="1042" y="837"/>
                    <a:pt x="1269" y="704"/>
                    <a:pt x="1226" y="393"/>
                  </a:cubicBezTo>
                  <a:cubicBezTo>
                    <a:pt x="1192" y="120"/>
                    <a:pt x="930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6291572" y="5133412"/>
              <a:ext cx="40498" cy="38267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3" y="1"/>
                  </a:moveTo>
                  <a:cubicBezTo>
                    <a:pt x="609" y="1"/>
                    <a:pt x="551" y="13"/>
                    <a:pt x="489" y="40"/>
                  </a:cubicBezTo>
                  <a:cubicBezTo>
                    <a:pt x="0" y="256"/>
                    <a:pt x="294" y="1115"/>
                    <a:pt x="674" y="1115"/>
                  </a:cubicBezTo>
                  <a:cubicBezTo>
                    <a:pt x="750" y="1115"/>
                    <a:pt x="829" y="1080"/>
                    <a:pt x="906" y="999"/>
                  </a:cubicBezTo>
                  <a:cubicBezTo>
                    <a:pt x="929" y="988"/>
                    <a:pt x="940" y="965"/>
                    <a:pt x="952" y="943"/>
                  </a:cubicBezTo>
                  <a:cubicBezTo>
                    <a:pt x="1180" y="655"/>
                    <a:pt x="105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6238582" y="5136947"/>
              <a:ext cx="50656" cy="29069"/>
            </a:xfrm>
            <a:custGeom>
              <a:avLst/>
              <a:gdLst/>
              <a:ahLst/>
              <a:cxnLst/>
              <a:rect l="l" t="t" r="r" b="b"/>
              <a:pathLst>
                <a:path w="1476" h="847" extrusionOk="0">
                  <a:moveTo>
                    <a:pt x="720" y="1"/>
                  </a:moveTo>
                  <a:cubicBezTo>
                    <a:pt x="374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0" y="847"/>
                  </a:cubicBezTo>
                  <a:cubicBezTo>
                    <a:pt x="1008" y="847"/>
                    <a:pt x="1476" y="457"/>
                    <a:pt x="1119" y="140"/>
                  </a:cubicBezTo>
                  <a:cubicBezTo>
                    <a:pt x="1096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6337389" y="5052417"/>
              <a:ext cx="51549" cy="34389"/>
            </a:xfrm>
            <a:custGeom>
              <a:avLst/>
              <a:gdLst/>
              <a:ahLst/>
              <a:cxnLst/>
              <a:rect l="l" t="t" r="r" b="b"/>
              <a:pathLst>
                <a:path w="1502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cubicBezTo>
                    <a:pt x="632" y="1001"/>
                    <a:pt x="655" y="1001"/>
                    <a:pt x="677" y="989"/>
                  </a:cubicBezTo>
                  <a:cubicBezTo>
                    <a:pt x="1106" y="933"/>
                    <a:pt x="1501" y="222"/>
                    <a:pt x="971" y="30"/>
                  </a:cubicBezTo>
                  <a:cubicBezTo>
                    <a:pt x="918" y="10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6459637" y="5099435"/>
              <a:ext cx="50897" cy="34629"/>
            </a:xfrm>
            <a:custGeom>
              <a:avLst/>
              <a:gdLst/>
              <a:ahLst/>
              <a:cxnLst/>
              <a:rect l="l" t="t" r="r" b="b"/>
              <a:pathLst>
                <a:path w="1483" h="1009" extrusionOk="0">
                  <a:moveTo>
                    <a:pt x="811" y="1"/>
                  </a:moveTo>
                  <a:cubicBezTo>
                    <a:pt x="295" y="1"/>
                    <a:pt x="1" y="1009"/>
                    <a:pt x="567" y="1009"/>
                  </a:cubicBezTo>
                  <a:cubicBezTo>
                    <a:pt x="579" y="1009"/>
                    <a:pt x="590" y="1008"/>
                    <a:pt x="602" y="1007"/>
                  </a:cubicBezTo>
                  <a:cubicBezTo>
                    <a:pt x="625" y="1007"/>
                    <a:pt x="659" y="1007"/>
                    <a:pt x="681" y="996"/>
                  </a:cubicBezTo>
                  <a:cubicBezTo>
                    <a:pt x="1087" y="928"/>
                    <a:pt x="1482" y="206"/>
                    <a:pt x="952" y="26"/>
                  </a:cubicBezTo>
                  <a:cubicBezTo>
                    <a:pt x="903" y="9"/>
                    <a:pt x="856" y="1"/>
                    <a:pt x="8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6368105" y="5131147"/>
              <a:ext cx="39193" cy="32741"/>
            </a:xfrm>
            <a:custGeom>
              <a:avLst/>
              <a:gdLst/>
              <a:ahLst/>
              <a:cxnLst/>
              <a:rect l="l" t="t" r="r" b="b"/>
              <a:pathLst>
                <a:path w="1142" h="954" extrusionOk="0">
                  <a:moveTo>
                    <a:pt x="484" y="0"/>
                  </a:moveTo>
                  <a:cubicBezTo>
                    <a:pt x="340" y="0"/>
                    <a:pt x="210" y="75"/>
                    <a:pt x="143" y="264"/>
                  </a:cubicBezTo>
                  <a:cubicBezTo>
                    <a:pt x="1" y="649"/>
                    <a:pt x="450" y="954"/>
                    <a:pt x="787" y="954"/>
                  </a:cubicBezTo>
                  <a:cubicBezTo>
                    <a:pt x="983" y="954"/>
                    <a:pt x="1142" y="851"/>
                    <a:pt x="1125" y="602"/>
                  </a:cubicBezTo>
                  <a:cubicBezTo>
                    <a:pt x="1125" y="580"/>
                    <a:pt x="1125" y="557"/>
                    <a:pt x="1114" y="535"/>
                  </a:cubicBezTo>
                  <a:cubicBezTo>
                    <a:pt x="1070" y="263"/>
                    <a:pt x="752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6360040" y="4972348"/>
              <a:ext cx="38988" cy="3281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8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6417149" y="5071739"/>
              <a:ext cx="41081" cy="29206"/>
            </a:xfrm>
            <a:custGeom>
              <a:avLst/>
              <a:gdLst/>
              <a:ahLst/>
              <a:cxnLst/>
              <a:rect l="l" t="t" r="r" b="b"/>
              <a:pathLst>
                <a:path w="1197" h="851" extrusionOk="0">
                  <a:moveTo>
                    <a:pt x="420" y="0"/>
                  </a:moveTo>
                  <a:cubicBezTo>
                    <a:pt x="196" y="0"/>
                    <a:pt x="1" y="114"/>
                    <a:pt x="1" y="393"/>
                  </a:cubicBezTo>
                  <a:cubicBezTo>
                    <a:pt x="12" y="703"/>
                    <a:pt x="322" y="850"/>
                    <a:pt x="608" y="850"/>
                  </a:cubicBezTo>
                  <a:cubicBezTo>
                    <a:pt x="916" y="850"/>
                    <a:pt x="1196" y="680"/>
                    <a:pt x="1050" y="359"/>
                  </a:cubicBezTo>
                  <a:cubicBezTo>
                    <a:pt x="1039" y="347"/>
                    <a:pt x="1028" y="325"/>
                    <a:pt x="1016" y="302"/>
                  </a:cubicBezTo>
                  <a:cubicBezTo>
                    <a:pt x="908" y="120"/>
                    <a:pt x="649" y="0"/>
                    <a:pt x="42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6370885" y="4994862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560" y="1"/>
                  </a:moveTo>
                  <a:cubicBezTo>
                    <a:pt x="266" y="1"/>
                    <a:pt x="0" y="161"/>
                    <a:pt x="130" y="477"/>
                  </a:cubicBezTo>
                  <a:cubicBezTo>
                    <a:pt x="130" y="489"/>
                    <a:pt x="141" y="511"/>
                    <a:pt x="153" y="534"/>
                  </a:cubicBezTo>
                  <a:cubicBezTo>
                    <a:pt x="260" y="730"/>
                    <a:pt x="533" y="863"/>
                    <a:pt x="769" y="863"/>
                  </a:cubicBezTo>
                  <a:cubicBezTo>
                    <a:pt x="981" y="863"/>
                    <a:pt x="1163" y="756"/>
                    <a:pt x="1168" y="489"/>
                  </a:cubicBezTo>
                  <a:cubicBezTo>
                    <a:pt x="1180" y="161"/>
                    <a:pt x="855" y="1"/>
                    <a:pt x="5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6511082" y="4991945"/>
              <a:ext cx="41218" cy="29241"/>
            </a:xfrm>
            <a:custGeom>
              <a:avLst/>
              <a:gdLst/>
              <a:ahLst/>
              <a:cxnLst/>
              <a:rect l="l" t="t" r="r" b="b"/>
              <a:pathLst>
                <a:path w="1201" h="852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1" y="705"/>
                    <a:pt x="324" y="852"/>
                    <a:pt x="613" y="852"/>
                  </a:cubicBezTo>
                  <a:cubicBezTo>
                    <a:pt x="920" y="852"/>
                    <a:pt x="1201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6391992" y="4913730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3" y="43"/>
                    <a:pt x="542" y="54"/>
                    <a:pt x="519" y="65"/>
                  </a:cubicBezTo>
                  <a:cubicBezTo>
                    <a:pt x="147" y="269"/>
                    <a:pt x="0" y="1070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02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6573064" y="5111379"/>
              <a:ext cx="38953" cy="32913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7" y="1"/>
                  </a:moveTo>
                  <a:cubicBezTo>
                    <a:pt x="348" y="1"/>
                    <a:pt x="221" y="73"/>
                    <a:pt x="152" y="253"/>
                  </a:cubicBezTo>
                  <a:cubicBezTo>
                    <a:pt x="0" y="643"/>
                    <a:pt x="453" y="959"/>
                    <a:pt x="791" y="959"/>
                  </a:cubicBezTo>
                  <a:cubicBezTo>
                    <a:pt x="981" y="959"/>
                    <a:pt x="1135" y="858"/>
                    <a:pt x="1122" y="614"/>
                  </a:cubicBezTo>
                  <a:cubicBezTo>
                    <a:pt x="1122" y="592"/>
                    <a:pt x="1122" y="569"/>
                    <a:pt x="1122" y="547"/>
                  </a:cubicBezTo>
                  <a:cubicBezTo>
                    <a:pt x="1078" y="271"/>
                    <a:pt x="758" y="1"/>
                    <a:pt x="48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6550688" y="5091370"/>
              <a:ext cx="41562" cy="37134"/>
            </a:xfrm>
            <a:custGeom>
              <a:avLst/>
              <a:gdLst/>
              <a:ahLst/>
              <a:cxnLst/>
              <a:rect l="l" t="t" r="r" b="b"/>
              <a:pathLst>
                <a:path w="1211" h="1082" extrusionOk="0">
                  <a:moveTo>
                    <a:pt x="630" y="1"/>
                  </a:moveTo>
                  <a:cubicBezTo>
                    <a:pt x="47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46" y="1039"/>
                    <a:pt x="669" y="1028"/>
                    <a:pt x="691" y="1017"/>
                  </a:cubicBezTo>
                  <a:cubicBezTo>
                    <a:pt x="1052" y="814"/>
                    <a:pt x="1210" y="24"/>
                    <a:pt x="646" y="1"/>
                  </a:cubicBezTo>
                  <a:cubicBezTo>
                    <a:pt x="640" y="1"/>
                    <a:pt x="635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6372807" y="5074828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0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6569358" y="5149645"/>
              <a:ext cx="48357" cy="35590"/>
            </a:xfrm>
            <a:custGeom>
              <a:avLst/>
              <a:gdLst/>
              <a:ahLst/>
              <a:cxnLst/>
              <a:rect l="l" t="t" r="r" b="b"/>
              <a:pathLst>
                <a:path w="1409" h="1037" extrusionOk="0">
                  <a:moveTo>
                    <a:pt x="881" y="0"/>
                  </a:moveTo>
                  <a:cubicBezTo>
                    <a:pt x="856" y="0"/>
                    <a:pt x="830" y="2"/>
                    <a:pt x="802" y="7"/>
                  </a:cubicBezTo>
                  <a:lnTo>
                    <a:pt x="734" y="30"/>
                  </a:lnTo>
                  <a:cubicBezTo>
                    <a:pt x="328" y="142"/>
                    <a:pt x="0" y="887"/>
                    <a:pt x="553" y="1023"/>
                  </a:cubicBezTo>
                  <a:cubicBezTo>
                    <a:pt x="590" y="1032"/>
                    <a:pt x="626" y="1036"/>
                    <a:pt x="660" y="1036"/>
                  </a:cubicBezTo>
                  <a:cubicBezTo>
                    <a:pt x="1190" y="1036"/>
                    <a:pt x="1409" y="0"/>
                    <a:pt x="88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6412412" y="4998397"/>
              <a:ext cx="42728" cy="36619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48" y="1"/>
                  </a:moveTo>
                  <a:cubicBezTo>
                    <a:pt x="75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5" y="1029"/>
                    <a:pt x="658" y="1018"/>
                    <a:pt x="680" y="1018"/>
                  </a:cubicBezTo>
                  <a:cubicBezTo>
                    <a:pt x="1053" y="826"/>
                    <a:pt x="1245" y="36"/>
                    <a:pt x="680" y="2"/>
                  </a:cubicBezTo>
                  <a:cubicBezTo>
                    <a:pt x="669" y="1"/>
                    <a:pt x="658" y="1"/>
                    <a:pt x="64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6328088" y="4955154"/>
              <a:ext cx="41596" cy="37134"/>
            </a:xfrm>
            <a:custGeom>
              <a:avLst/>
              <a:gdLst/>
              <a:ahLst/>
              <a:cxnLst/>
              <a:rect l="l" t="t" r="r" b="b"/>
              <a:pathLst>
                <a:path w="1212" h="1082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5" y="43"/>
                    <a:pt x="542" y="55"/>
                    <a:pt x="520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12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6335879" y="5163270"/>
              <a:ext cx="41218" cy="29344"/>
            </a:xfrm>
            <a:custGeom>
              <a:avLst/>
              <a:gdLst/>
              <a:ahLst/>
              <a:cxnLst/>
              <a:rect l="l" t="t" r="r" b="b"/>
              <a:pathLst>
                <a:path w="1201" h="855" extrusionOk="0">
                  <a:moveTo>
                    <a:pt x="584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68" y="535"/>
                    <a:pt x="180" y="547"/>
                  </a:cubicBezTo>
                  <a:cubicBezTo>
                    <a:pt x="289" y="732"/>
                    <a:pt x="556" y="854"/>
                    <a:pt x="789" y="854"/>
                  </a:cubicBezTo>
                  <a:cubicBezTo>
                    <a:pt x="1010" y="854"/>
                    <a:pt x="1201" y="743"/>
                    <a:pt x="1195" y="468"/>
                  </a:cubicBezTo>
                  <a:cubicBezTo>
                    <a:pt x="1184" y="151"/>
                    <a:pt x="871" y="0"/>
                    <a:pt x="5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6400881" y="4934047"/>
              <a:ext cx="51377" cy="28966"/>
            </a:xfrm>
            <a:custGeom>
              <a:avLst/>
              <a:gdLst/>
              <a:ahLst/>
              <a:cxnLst/>
              <a:rect l="l" t="t" r="r" b="b"/>
              <a:pathLst>
                <a:path w="1497" h="844" extrusionOk="0">
                  <a:moveTo>
                    <a:pt x="744" y="1"/>
                  </a:moveTo>
                  <a:cubicBezTo>
                    <a:pt x="390" y="1"/>
                    <a:pt x="0" y="240"/>
                    <a:pt x="204" y="613"/>
                  </a:cubicBezTo>
                  <a:cubicBezTo>
                    <a:pt x="291" y="778"/>
                    <a:pt x="447" y="844"/>
                    <a:pt x="612" y="844"/>
                  </a:cubicBezTo>
                  <a:cubicBezTo>
                    <a:pt x="1024" y="844"/>
                    <a:pt x="1497" y="434"/>
                    <a:pt x="1118" y="128"/>
                  </a:cubicBezTo>
                  <a:cubicBezTo>
                    <a:pt x="1107" y="117"/>
                    <a:pt x="1084" y="94"/>
                    <a:pt x="1062" y="83"/>
                  </a:cubicBezTo>
                  <a:cubicBezTo>
                    <a:pt x="975" y="27"/>
                    <a:pt x="861" y="1"/>
                    <a:pt x="74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6352490" y="4829955"/>
              <a:ext cx="50862" cy="34595"/>
            </a:xfrm>
            <a:custGeom>
              <a:avLst/>
              <a:gdLst/>
              <a:ahLst/>
              <a:cxnLst/>
              <a:rect l="l" t="t" r="r" b="b"/>
              <a:pathLst>
                <a:path w="1482" h="1008" extrusionOk="0">
                  <a:moveTo>
                    <a:pt x="915" y="0"/>
                  </a:moveTo>
                  <a:cubicBezTo>
                    <a:pt x="904" y="0"/>
                    <a:pt x="892" y="1"/>
                    <a:pt x="881" y="1"/>
                  </a:cubicBezTo>
                  <a:lnTo>
                    <a:pt x="802" y="13"/>
                  </a:lnTo>
                  <a:cubicBezTo>
                    <a:pt x="395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2" y="0"/>
                    <a:pt x="9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6403901" y="4847767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7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25"/>
                    <a:pt x="1256" y="35"/>
                    <a:pt x="691" y="1"/>
                  </a:cubicBezTo>
                  <a:cubicBezTo>
                    <a:pt x="683" y="1"/>
                    <a:pt x="675" y="1"/>
                    <a:pt x="6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6507547" y="5144703"/>
              <a:ext cx="39571" cy="38164"/>
            </a:xfrm>
            <a:custGeom>
              <a:avLst/>
              <a:gdLst/>
              <a:ahLst/>
              <a:cxnLst/>
              <a:rect l="l" t="t" r="r" b="b"/>
              <a:pathLst>
                <a:path w="1153" h="1112" extrusionOk="0">
                  <a:moveTo>
                    <a:pt x="659" y="1"/>
                  </a:moveTo>
                  <a:cubicBezTo>
                    <a:pt x="615" y="1"/>
                    <a:pt x="567" y="9"/>
                    <a:pt x="515" y="27"/>
                  </a:cubicBezTo>
                  <a:cubicBezTo>
                    <a:pt x="0" y="199"/>
                    <a:pt x="235" y="1111"/>
                    <a:pt x="626" y="1111"/>
                  </a:cubicBezTo>
                  <a:cubicBezTo>
                    <a:pt x="698" y="1111"/>
                    <a:pt x="775" y="1080"/>
                    <a:pt x="854" y="1009"/>
                  </a:cubicBezTo>
                  <a:cubicBezTo>
                    <a:pt x="865" y="997"/>
                    <a:pt x="887" y="975"/>
                    <a:pt x="899" y="964"/>
                  </a:cubicBezTo>
                  <a:cubicBezTo>
                    <a:pt x="1153" y="679"/>
                    <a:pt x="1059" y="1"/>
                    <a:pt x="65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6508440" y="5058594"/>
              <a:ext cx="40429" cy="38061"/>
            </a:xfrm>
            <a:custGeom>
              <a:avLst/>
              <a:gdLst/>
              <a:ahLst/>
              <a:cxnLst/>
              <a:rect l="l" t="t" r="r" b="b"/>
              <a:pathLst>
                <a:path w="1178" h="1109" extrusionOk="0">
                  <a:moveTo>
                    <a:pt x="501" y="1"/>
                  </a:moveTo>
                  <a:cubicBezTo>
                    <a:pt x="423" y="1"/>
                    <a:pt x="342" y="37"/>
                    <a:pt x="263" y="121"/>
                  </a:cubicBezTo>
                  <a:cubicBezTo>
                    <a:pt x="252" y="132"/>
                    <a:pt x="230" y="155"/>
                    <a:pt x="218" y="166"/>
                  </a:cubicBezTo>
                  <a:cubicBezTo>
                    <a:pt x="0" y="464"/>
                    <a:pt x="122" y="1109"/>
                    <a:pt x="506" y="1109"/>
                  </a:cubicBezTo>
                  <a:cubicBezTo>
                    <a:pt x="559" y="1109"/>
                    <a:pt x="618" y="1096"/>
                    <a:pt x="681" y="1069"/>
                  </a:cubicBezTo>
                  <a:cubicBezTo>
                    <a:pt x="1177" y="854"/>
                    <a:pt x="881" y="1"/>
                    <a:pt x="50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6609684" y="515366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670" y="1"/>
                  </a:moveTo>
                  <a:cubicBezTo>
                    <a:pt x="613" y="1"/>
                    <a:pt x="551" y="15"/>
                    <a:pt x="484" y="48"/>
                  </a:cubicBezTo>
                  <a:cubicBezTo>
                    <a:pt x="1" y="281"/>
                    <a:pt x="314" y="1111"/>
                    <a:pt x="692" y="1111"/>
                  </a:cubicBezTo>
                  <a:cubicBezTo>
                    <a:pt x="773" y="1111"/>
                    <a:pt x="856" y="1074"/>
                    <a:pt x="936" y="985"/>
                  </a:cubicBezTo>
                  <a:cubicBezTo>
                    <a:pt x="947" y="973"/>
                    <a:pt x="958" y="951"/>
                    <a:pt x="981" y="928"/>
                  </a:cubicBezTo>
                  <a:cubicBezTo>
                    <a:pt x="1186" y="634"/>
                    <a:pt x="1044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6323386" y="4730907"/>
              <a:ext cx="51205" cy="28932"/>
            </a:xfrm>
            <a:custGeom>
              <a:avLst/>
              <a:gdLst/>
              <a:ahLst/>
              <a:cxnLst/>
              <a:rect l="l" t="t" r="r" b="b"/>
              <a:pathLst>
                <a:path w="1492" h="843" extrusionOk="0">
                  <a:moveTo>
                    <a:pt x="731" y="0"/>
                  </a:moveTo>
                  <a:cubicBezTo>
                    <a:pt x="377" y="0"/>
                    <a:pt x="0" y="241"/>
                    <a:pt x="194" y="619"/>
                  </a:cubicBezTo>
                  <a:cubicBezTo>
                    <a:pt x="280" y="779"/>
                    <a:pt x="433" y="843"/>
                    <a:pt x="596" y="843"/>
                  </a:cubicBezTo>
                  <a:cubicBezTo>
                    <a:pt x="1010" y="843"/>
                    <a:pt x="1492" y="430"/>
                    <a:pt x="1119" y="123"/>
                  </a:cubicBezTo>
                  <a:lnTo>
                    <a:pt x="1063" y="89"/>
                  </a:lnTo>
                  <a:cubicBezTo>
                    <a:pt x="971" y="28"/>
                    <a:pt x="852" y="0"/>
                    <a:pt x="73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6353691" y="4897153"/>
              <a:ext cx="40017" cy="37031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6312232" y="5105853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3" y="0"/>
                  </a:moveTo>
                  <a:cubicBezTo>
                    <a:pt x="279" y="0"/>
                    <a:pt x="1" y="168"/>
                    <a:pt x="146" y="482"/>
                  </a:cubicBezTo>
                  <a:cubicBezTo>
                    <a:pt x="146" y="504"/>
                    <a:pt x="158" y="527"/>
                    <a:pt x="180" y="538"/>
                  </a:cubicBezTo>
                  <a:cubicBezTo>
                    <a:pt x="284" y="728"/>
                    <a:pt x="545" y="850"/>
                    <a:pt x="775" y="850"/>
                  </a:cubicBezTo>
                  <a:cubicBezTo>
                    <a:pt x="997" y="850"/>
                    <a:pt x="1190" y="736"/>
                    <a:pt x="1185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6421610" y="5137359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408" y="0"/>
                  </a:moveTo>
                  <a:cubicBezTo>
                    <a:pt x="196" y="0"/>
                    <a:pt x="12" y="108"/>
                    <a:pt x="6" y="376"/>
                  </a:cubicBezTo>
                  <a:cubicBezTo>
                    <a:pt x="1" y="698"/>
                    <a:pt x="325" y="856"/>
                    <a:pt x="618" y="856"/>
                  </a:cubicBezTo>
                  <a:cubicBezTo>
                    <a:pt x="912" y="856"/>
                    <a:pt x="1174" y="698"/>
                    <a:pt x="1044" y="388"/>
                  </a:cubicBezTo>
                  <a:cubicBezTo>
                    <a:pt x="1033" y="365"/>
                    <a:pt x="1022" y="342"/>
                    <a:pt x="1010" y="320"/>
                  </a:cubicBezTo>
                  <a:cubicBezTo>
                    <a:pt x="910" y="131"/>
                    <a:pt x="642" y="0"/>
                    <a:pt x="4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6330868" y="5023107"/>
              <a:ext cx="43346" cy="28726"/>
            </a:xfrm>
            <a:custGeom>
              <a:avLst/>
              <a:gdLst/>
              <a:ahLst/>
              <a:cxnLst/>
              <a:rect l="l" t="t" r="r" b="b"/>
              <a:pathLst>
                <a:path w="1263" h="837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17"/>
                    <a:pt x="337" y="837"/>
                    <a:pt x="594" y="837"/>
                  </a:cubicBezTo>
                  <a:cubicBezTo>
                    <a:pt x="931" y="837"/>
                    <a:pt x="1263" y="631"/>
                    <a:pt x="1070" y="298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6304648" y="4984875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1"/>
                  </a:moveTo>
                  <a:cubicBezTo>
                    <a:pt x="40" y="1"/>
                    <a:pt x="0" y="1082"/>
                    <a:pt x="468" y="1082"/>
                  </a:cubicBezTo>
                  <a:cubicBezTo>
                    <a:pt x="513" y="1082"/>
                    <a:pt x="562" y="1072"/>
                    <a:pt x="616" y="1050"/>
                  </a:cubicBezTo>
                  <a:cubicBezTo>
                    <a:pt x="638" y="1039"/>
                    <a:pt x="661" y="1028"/>
                    <a:pt x="683" y="1017"/>
                  </a:cubicBezTo>
                  <a:cubicBezTo>
                    <a:pt x="1056" y="813"/>
                    <a:pt x="1203" y="12"/>
                    <a:pt x="638" y="1"/>
                  </a:cubicBezTo>
                  <a:cubicBezTo>
                    <a:pt x="635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6438564" y="4950692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1" y="1"/>
                  </a:moveTo>
                  <a:cubicBezTo>
                    <a:pt x="153" y="1"/>
                    <a:pt x="1" y="100"/>
                    <a:pt x="9" y="343"/>
                  </a:cubicBezTo>
                  <a:cubicBezTo>
                    <a:pt x="9" y="365"/>
                    <a:pt x="9" y="388"/>
                    <a:pt x="9" y="410"/>
                  </a:cubicBezTo>
                  <a:cubicBezTo>
                    <a:pt x="53" y="686"/>
                    <a:pt x="373" y="956"/>
                    <a:pt x="644" y="956"/>
                  </a:cubicBezTo>
                  <a:cubicBezTo>
                    <a:pt x="783" y="956"/>
                    <a:pt x="910" y="884"/>
                    <a:pt x="979" y="704"/>
                  </a:cubicBezTo>
                  <a:cubicBezTo>
                    <a:pt x="1131" y="320"/>
                    <a:pt x="679" y="1"/>
                    <a:pt x="34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6482597" y="5013258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0"/>
                  </a:moveTo>
                  <a:cubicBezTo>
                    <a:pt x="692" y="0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5"/>
                  </a:cubicBezTo>
                  <a:cubicBezTo>
                    <a:pt x="148" y="269"/>
                    <a:pt x="1" y="1058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0"/>
                    <a:pt x="73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6455896" y="5014390"/>
              <a:ext cx="40498" cy="29481"/>
            </a:xfrm>
            <a:custGeom>
              <a:avLst/>
              <a:gdLst/>
              <a:ahLst/>
              <a:cxnLst/>
              <a:rect l="l" t="t" r="r" b="b"/>
              <a:pathLst>
                <a:path w="1180" h="859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6" y="484"/>
                    <a:pt x="147" y="506"/>
                    <a:pt x="158" y="529"/>
                  </a:cubicBezTo>
                  <a:cubicBezTo>
                    <a:pt x="265" y="725"/>
                    <a:pt x="538" y="859"/>
                    <a:pt x="774" y="859"/>
                  </a:cubicBezTo>
                  <a:cubicBezTo>
                    <a:pt x="986" y="859"/>
                    <a:pt x="1168" y="751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6468285" y="5054201"/>
              <a:ext cx="41287" cy="36825"/>
            </a:xfrm>
            <a:custGeom>
              <a:avLst/>
              <a:gdLst/>
              <a:ahLst/>
              <a:cxnLst/>
              <a:rect l="l" t="t" r="r" b="b"/>
              <a:pathLst>
                <a:path w="1203" h="1073" extrusionOk="0">
                  <a:moveTo>
                    <a:pt x="740" y="1"/>
                  </a:moveTo>
                  <a:cubicBezTo>
                    <a:pt x="694" y="1"/>
                    <a:pt x="643" y="11"/>
                    <a:pt x="587" y="35"/>
                  </a:cubicBezTo>
                  <a:cubicBezTo>
                    <a:pt x="565" y="46"/>
                    <a:pt x="542" y="46"/>
                    <a:pt x="519" y="69"/>
                  </a:cubicBezTo>
                  <a:cubicBezTo>
                    <a:pt x="147" y="260"/>
                    <a:pt x="0" y="1062"/>
                    <a:pt x="565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60" y="1073"/>
                    <a:pt x="1202" y="1"/>
                    <a:pt x="74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6248534" y="508234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1" y="0"/>
                  </a:moveTo>
                  <a:cubicBezTo>
                    <a:pt x="260" y="0"/>
                    <a:pt x="0" y="158"/>
                    <a:pt x="129" y="467"/>
                  </a:cubicBezTo>
                  <a:cubicBezTo>
                    <a:pt x="129" y="490"/>
                    <a:pt x="141" y="512"/>
                    <a:pt x="152" y="535"/>
                  </a:cubicBezTo>
                  <a:cubicBezTo>
                    <a:pt x="260" y="726"/>
                    <a:pt x="535" y="861"/>
                    <a:pt x="772" y="861"/>
                  </a:cubicBezTo>
                  <a:cubicBezTo>
                    <a:pt x="982" y="861"/>
                    <a:pt x="1162" y="755"/>
                    <a:pt x="1167" y="490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6314875" y="4923648"/>
              <a:ext cx="43072" cy="36619"/>
            </a:xfrm>
            <a:custGeom>
              <a:avLst/>
              <a:gdLst/>
              <a:ahLst/>
              <a:cxnLst/>
              <a:rect l="l" t="t" r="r" b="b"/>
              <a:pathLst>
                <a:path w="1255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cubicBezTo>
                    <a:pt x="645" y="1029"/>
                    <a:pt x="668" y="1018"/>
                    <a:pt x="690" y="1006"/>
                  </a:cubicBezTo>
                  <a:cubicBezTo>
                    <a:pt x="1062" y="826"/>
                    <a:pt x="1254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6285085" y="5061855"/>
              <a:ext cx="51446" cy="28726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90" y="0"/>
                    <a:pt x="0" y="240"/>
                    <a:pt x="204" y="613"/>
                  </a:cubicBezTo>
                  <a:cubicBezTo>
                    <a:pt x="287" y="772"/>
                    <a:pt x="438" y="836"/>
                    <a:pt x="601" y="836"/>
                  </a:cubicBezTo>
                  <a:cubicBezTo>
                    <a:pt x="1014" y="836"/>
                    <a:pt x="1499" y="424"/>
                    <a:pt x="1118" y="116"/>
                  </a:cubicBezTo>
                  <a:cubicBezTo>
                    <a:pt x="1095" y="105"/>
                    <a:pt x="1073" y="94"/>
                    <a:pt x="1062" y="83"/>
                  </a:cubicBezTo>
                  <a:cubicBezTo>
                    <a:pt x="975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6468663" y="515568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40" y="0"/>
                  </a:moveTo>
                  <a:cubicBezTo>
                    <a:pt x="694" y="0"/>
                    <a:pt x="643" y="11"/>
                    <a:pt x="587" y="34"/>
                  </a:cubicBezTo>
                  <a:cubicBezTo>
                    <a:pt x="565" y="34"/>
                    <a:pt x="542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2"/>
                    <a:pt x="573" y="1072"/>
                  </a:cubicBezTo>
                  <a:cubicBezTo>
                    <a:pt x="1150" y="1072"/>
                    <a:pt x="1201" y="0"/>
                    <a:pt x="74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6246304" y="5005295"/>
              <a:ext cx="41150" cy="37821"/>
            </a:xfrm>
            <a:custGeom>
              <a:avLst/>
              <a:gdLst/>
              <a:ahLst/>
              <a:cxnLst/>
              <a:rect l="l" t="t" r="r" b="b"/>
              <a:pathLst>
                <a:path w="1199" h="1102" extrusionOk="0">
                  <a:moveTo>
                    <a:pt x="447" y="0"/>
                  </a:moveTo>
                  <a:cubicBezTo>
                    <a:pt x="352" y="0"/>
                    <a:pt x="258" y="51"/>
                    <a:pt x="183" y="173"/>
                  </a:cubicBezTo>
                  <a:cubicBezTo>
                    <a:pt x="172" y="185"/>
                    <a:pt x="160" y="207"/>
                    <a:pt x="149" y="230"/>
                  </a:cubicBezTo>
                  <a:cubicBezTo>
                    <a:pt x="0" y="546"/>
                    <a:pt x="205" y="1102"/>
                    <a:pt x="541" y="1102"/>
                  </a:cubicBezTo>
                  <a:cubicBezTo>
                    <a:pt x="612" y="1102"/>
                    <a:pt x="689" y="1077"/>
                    <a:pt x="770" y="1020"/>
                  </a:cubicBezTo>
                  <a:cubicBezTo>
                    <a:pt x="1198" y="725"/>
                    <a:pt x="808" y="0"/>
                    <a:pt x="4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6416428" y="5036183"/>
              <a:ext cx="40017" cy="37031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84" y="75"/>
                  </a:cubicBezTo>
                  <a:cubicBezTo>
                    <a:pt x="126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6473708" y="4988067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35" y="1"/>
                  </a:moveTo>
                  <a:cubicBezTo>
                    <a:pt x="690" y="1"/>
                    <a:pt x="641" y="11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63" y="1082"/>
                    <a:pt x="1202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6405445" y="4977462"/>
              <a:ext cx="51240" cy="35006"/>
            </a:xfrm>
            <a:custGeom>
              <a:avLst/>
              <a:gdLst/>
              <a:ahLst/>
              <a:cxnLst/>
              <a:rect l="l" t="t" r="r" b="b"/>
              <a:pathLst>
                <a:path w="1493" h="1020" extrusionOk="0">
                  <a:moveTo>
                    <a:pt x="811" y="0"/>
                  </a:moveTo>
                  <a:cubicBezTo>
                    <a:pt x="295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98" y="928"/>
                    <a:pt x="1493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6340340" y="4788153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67" y="1081"/>
                  </a:cubicBezTo>
                  <a:cubicBezTo>
                    <a:pt x="511" y="1081"/>
                    <a:pt x="560" y="1072"/>
                    <a:pt x="614" y="1050"/>
                  </a:cubicBezTo>
                  <a:cubicBezTo>
                    <a:pt x="636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6312987" y="4849894"/>
              <a:ext cx="43346" cy="28692"/>
            </a:xfrm>
            <a:custGeom>
              <a:avLst/>
              <a:gdLst/>
              <a:ahLst/>
              <a:cxnLst/>
              <a:rect l="l" t="t" r="r" b="b"/>
              <a:pathLst>
                <a:path w="1263" h="836" extrusionOk="0">
                  <a:moveTo>
                    <a:pt x="664" y="1"/>
                  </a:moveTo>
                  <a:cubicBezTo>
                    <a:pt x="328" y="1"/>
                    <a:pt x="1" y="206"/>
                    <a:pt x="192" y="537"/>
                  </a:cubicBezTo>
                  <a:cubicBezTo>
                    <a:pt x="203" y="560"/>
                    <a:pt x="215" y="571"/>
                    <a:pt x="237" y="594"/>
                  </a:cubicBezTo>
                  <a:cubicBezTo>
                    <a:pt x="349" y="747"/>
                    <a:pt x="577" y="835"/>
                    <a:pt x="785" y="835"/>
                  </a:cubicBezTo>
                  <a:cubicBezTo>
                    <a:pt x="1038" y="835"/>
                    <a:pt x="1262" y="705"/>
                    <a:pt x="1219" y="402"/>
                  </a:cubicBezTo>
                  <a:cubicBezTo>
                    <a:pt x="1185" y="122"/>
                    <a:pt x="922" y="1"/>
                    <a:pt x="66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6650902" y="5117385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41" y="507"/>
                    <a:pt x="152" y="530"/>
                  </a:cubicBezTo>
                  <a:cubicBezTo>
                    <a:pt x="259" y="726"/>
                    <a:pt x="532" y="859"/>
                    <a:pt x="768" y="859"/>
                  </a:cubicBezTo>
                  <a:cubicBezTo>
                    <a:pt x="980" y="859"/>
                    <a:pt x="1162" y="751"/>
                    <a:pt x="1168" y="484"/>
                  </a:cubicBezTo>
                  <a:cubicBezTo>
                    <a:pt x="1173" y="161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6354137" y="4872820"/>
              <a:ext cx="39228" cy="32673"/>
            </a:xfrm>
            <a:custGeom>
              <a:avLst/>
              <a:gdLst/>
              <a:ahLst/>
              <a:cxnLst/>
              <a:rect l="l" t="t" r="r" b="b"/>
              <a:pathLst>
                <a:path w="1143" h="952" extrusionOk="0">
                  <a:moveTo>
                    <a:pt x="486" y="0"/>
                  </a:moveTo>
                  <a:cubicBezTo>
                    <a:pt x="342" y="0"/>
                    <a:pt x="211" y="75"/>
                    <a:pt x="144" y="264"/>
                  </a:cubicBezTo>
                  <a:cubicBezTo>
                    <a:pt x="1" y="644"/>
                    <a:pt x="454" y="951"/>
                    <a:pt x="792" y="951"/>
                  </a:cubicBezTo>
                  <a:cubicBezTo>
                    <a:pt x="986" y="951"/>
                    <a:pt x="1142" y="850"/>
                    <a:pt x="1126" y="603"/>
                  </a:cubicBezTo>
                  <a:cubicBezTo>
                    <a:pt x="1126" y="580"/>
                    <a:pt x="1126" y="547"/>
                    <a:pt x="1126" y="524"/>
                  </a:cubicBezTo>
                  <a:cubicBezTo>
                    <a:pt x="1075" y="260"/>
                    <a:pt x="756" y="0"/>
                    <a:pt x="48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6557723" y="5027844"/>
              <a:ext cx="43037" cy="36585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6" y="0"/>
                  </a:moveTo>
                  <a:cubicBezTo>
                    <a:pt x="83" y="0"/>
                    <a:pt x="0" y="1066"/>
                    <a:pt x="481" y="1066"/>
                  </a:cubicBezTo>
                  <a:cubicBezTo>
                    <a:pt x="524" y="1066"/>
                    <a:pt x="570" y="1058"/>
                    <a:pt x="622" y="1040"/>
                  </a:cubicBezTo>
                  <a:cubicBezTo>
                    <a:pt x="644" y="1028"/>
                    <a:pt x="667" y="1017"/>
                    <a:pt x="689" y="1017"/>
                  </a:cubicBezTo>
                  <a:cubicBezTo>
                    <a:pt x="1062" y="825"/>
                    <a:pt x="1254" y="35"/>
                    <a:pt x="689" y="2"/>
                  </a:cubicBezTo>
                  <a:cubicBezTo>
                    <a:pt x="678" y="1"/>
                    <a:pt x="667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6370576" y="5036870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442" y="1"/>
                  </a:moveTo>
                  <a:cubicBezTo>
                    <a:pt x="349" y="1"/>
                    <a:pt x="258" y="50"/>
                    <a:pt x="184" y="167"/>
                  </a:cubicBezTo>
                  <a:cubicBezTo>
                    <a:pt x="173" y="190"/>
                    <a:pt x="162" y="201"/>
                    <a:pt x="150" y="224"/>
                  </a:cubicBezTo>
                  <a:cubicBezTo>
                    <a:pt x="0" y="542"/>
                    <a:pt x="216" y="1102"/>
                    <a:pt x="558" y="1102"/>
                  </a:cubicBezTo>
                  <a:cubicBezTo>
                    <a:pt x="628" y="1102"/>
                    <a:pt x="704" y="1079"/>
                    <a:pt x="782" y="1025"/>
                  </a:cubicBezTo>
                  <a:cubicBezTo>
                    <a:pt x="1204" y="738"/>
                    <a:pt x="805" y="1"/>
                    <a:pt x="44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6465952" y="4954605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5" y="0"/>
                  </a:moveTo>
                  <a:cubicBezTo>
                    <a:pt x="238" y="0"/>
                    <a:pt x="1" y="148"/>
                    <a:pt x="113" y="454"/>
                  </a:cubicBezTo>
                  <a:cubicBezTo>
                    <a:pt x="113" y="477"/>
                    <a:pt x="125" y="499"/>
                    <a:pt x="136" y="522"/>
                  </a:cubicBezTo>
                  <a:cubicBezTo>
                    <a:pt x="235" y="727"/>
                    <a:pt x="522" y="877"/>
                    <a:pt x="766" y="877"/>
                  </a:cubicBezTo>
                  <a:cubicBezTo>
                    <a:pt x="966" y="877"/>
                    <a:pt x="1136" y="776"/>
                    <a:pt x="1152" y="522"/>
                  </a:cubicBezTo>
                  <a:cubicBezTo>
                    <a:pt x="1169" y="179"/>
                    <a:pt x="819" y="0"/>
                    <a:pt x="5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"/>
            <p:cNvSpPr/>
            <p:nvPr/>
          </p:nvSpPr>
          <p:spPr>
            <a:xfrm>
              <a:off x="6444090" y="4877282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47" y="1"/>
                  </a:moveTo>
                  <a:cubicBezTo>
                    <a:pt x="577" y="1"/>
                    <a:pt x="502" y="24"/>
                    <a:pt x="423" y="78"/>
                  </a:cubicBezTo>
                  <a:cubicBezTo>
                    <a:pt x="1" y="366"/>
                    <a:pt x="395" y="1098"/>
                    <a:pt x="755" y="1098"/>
                  </a:cubicBezTo>
                  <a:cubicBezTo>
                    <a:pt x="847" y="1098"/>
                    <a:pt x="937" y="1050"/>
                    <a:pt x="1010" y="936"/>
                  </a:cubicBezTo>
                  <a:cubicBezTo>
                    <a:pt x="1033" y="913"/>
                    <a:pt x="1033" y="890"/>
                    <a:pt x="1055" y="879"/>
                  </a:cubicBezTo>
                  <a:cubicBezTo>
                    <a:pt x="1205" y="561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"/>
            <p:cNvSpPr/>
            <p:nvPr/>
          </p:nvSpPr>
          <p:spPr>
            <a:xfrm>
              <a:off x="6276745" y="4914794"/>
              <a:ext cx="41321" cy="37134"/>
            </a:xfrm>
            <a:custGeom>
              <a:avLst/>
              <a:gdLst/>
              <a:ahLst/>
              <a:cxnLst/>
              <a:rect l="l" t="t" r="r" b="b"/>
              <a:pathLst>
                <a:path w="1204" h="1082" extrusionOk="0">
                  <a:moveTo>
                    <a:pt x="630" y="1"/>
                  </a:moveTo>
                  <a:cubicBezTo>
                    <a:pt x="41" y="1"/>
                    <a:pt x="1" y="1081"/>
                    <a:pt x="469" y="1081"/>
                  </a:cubicBezTo>
                  <a:cubicBezTo>
                    <a:pt x="513" y="1081"/>
                    <a:pt x="562" y="1072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1"/>
                  </a:cubicBezTo>
                  <a:cubicBezTo>
                    <a:pt x="636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8858159" y="4386952"/>
              <a:ext cx="330742" cy="157632"/>
            </a:xfrm>
            <a:custGeom>
              <a:avLst/>
              <a:gdLst/>
              <a:ahLst/>
              <a:cxnLst/>
              <a:rect l="l" t="t" r="r" b="b"/>
              <a:pathLst>
                <a:path w="9637" h="4593" extrusionOk="0">
                  <a:moveTo>
                    <a:pt x="9637" y="0"/>
                  </a:moveTo>
                  <a:cubicBezTo>
                    <a:pt x="6071" y="102"/>
                    <a:pt x="1614" y="1817"/>
                    <a:pt x="0" y="4593"/>
                  </a:cubicBezTo>
                  <a:cubicBezTo>
                    <a:pt x="3081" y="3024"/>
                    <a:pt x="6410" y="2584"/>
                    <a:pt x="9637" y="1885"/>
                  </a:cubicBezTo>
                  <a:lnTo>
                    <a:pt x="9637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9122663" y="4178835"/>
              <a:ext cx="66238" cy="36963"/>
            </a:xfrm>
            <a:custGeom>
              <a:avLst/>
              <a:gdLst/>
              <a:ahLst/>
              <a:cxnLst/>
              <a:rect l="l" t="t" r="r" b="b"/>
              <a:pathLst>
                <a:path w="1930" h="1077" extrusionOk="0">
                  <a:moveTo>
                    <a:pt x="598" y="0"/>
                  </a:moveTo>
                  <a:cubicBezTo>
                    <a:pt x="399" y="0"/>
                    <a:pt x="199" y="6"/>
                    <a:pt x="0" y="16"/>
                  </a:cubicBezTo>
                  <a:cubicBezTo>
                    <a:pt x="621" y="377"/>
                    <a:pt x="1264" y="727"/>
                    <a:pt x="1930" y="1077"/>
                  </a:cubicBezTo>
                  <a:lnTo>
                    <a:pt x="1930" y="72"/>
                  </a:lnTo>
                  <a:cubicBezTo>
                    <a:pt x="1486" y="26"/>
                    <a:pt x="1042" y="0"/>
                    <a:pt x="598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9001067" y="4278123"/>
              <a:ext cx="187833" cy="65860"/>
            </a:xfrm>
            <a:custGeom>
              <a:avLst/>
              <a:gdLst/>
              <a:ahLst/>
              <a:cxnLst/>
              <a:rect l="l" t="t" r="r" b="b"/>
              <a:pathLst>
                <a:path w="5473" h="1919" extrusionOk="0">
                  <a:moveTo>
                    <a:pt x="5473" y="0"/>
                  </a:moveTo>
                  <a:cubicBezTo>
                    <a:pt x="3577" y="12"/>
                    <a:pt x="1862" y="756"/>
                    <a:pt x="0" y="1445"/>
                  </a:cubicBezTo>
                  <a:cubicBezTo>
                    <a:pt x="1772" y="1828"/>
                    <a:pt x="3634" y="1761"/>
                    <a:pt x="5473" y="1919"/>
                  </a:cubicBezTo>
                  <a:lnTo>
                    <a:pt x="5473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8924774" y="4486857"/>
              <a:ext cx="264127" cy="230836"/>
            </a:xfrm>
            <a:custGeom>
              <a:avLst/>
              <a:gdLst/>
              <a:ahLst/>
              <a:cxnLst/>
              <a:rect l="l" t="t" r="r" b="b"/>
              <a:pathLst>
                <a:path w="7696" h="6726" extrusionOk="0">
                  <a:moveTo>
                    <a:pt x="7696" y="1"/>
                  </a:moveTo>
                  <a:lnTo>
                    <a:pt x="7425" y="147"/>
                  </a:lnTo>
                  <a:cubicBezTo>
                    <a:pt x="4604" y="1592"/>
                    <a:pt x="1286" y="3645"/>
                    <a:pt x="0" y="6726"/>
                  </a:cubicBezTo>
                  <a:cubicBezTo>
                    <a:pt x="2652" y="5225"/>
                    <a:pt x="4965" y="3250"/>
                    <a:pt x="7696" y="1783"/>
                  </a:cubicBezTo>
                  <a:lnTo>
                    <a:pt x="7696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9141230" y="4847012"/>
              <a:ext cx="47670" cy="99974"/>
            </a:xfrm>
            <a:custGeom>
              <a:avLst/>
              <a:gdLst/>
              <a:ahLst/>
              <a:cxnLst/>
              <a:rect l="l" t="t" r="r" b="b"/>
              <a:pathLst>
                <a:path w="1389" h="2913" extrusionOk="0">
                  <a:moveTo>
                    <a:pt x="1389" y="1"/>
                  </a:moveTo>
                  <a:cubicBezTo>
                    <a:pt x="813" y="915"/>
                    <a:pt x="351" y="1885"/>
                    <a:pt x="1" y="2912"/>
                  </a:cubicBezTo>
                  <a:cubicBezTo>
                    <a:pt x="441" y="2472"/>
                    <a:pt x="904" y="2032"/>
                    <a:pt x="1389" y="1614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9011123" y="4635944"/>
              <a:ext cx="177778" cy="190201"/>
            </a:xfrm>
            <a:custGeom>
              <a:avLst/>
              <a:gdLst/>
              <a:ahLst/>
              <a:cxnLst/>
              <a:rect l="l" t="t" r="r" b="b"/>
              <a:pathLst>
                <a:path w="5180" h="5542" extrusionOk="0">
                  <a:moveTo>
                    <a:pt x="5180" y="1"/>
                  </a:moveTo>
                  <a:cubicBezTo>
                    <a:pt x="3273" y="1558"/>
                    <a:pt x="1783" y="3409"/>
                    <a:pt x="0" y="5542"/>
                  </a:cubicBezTo>
                  <a:cubicBezTo>
                    <a:pt x="1704" y="4255"/>
                    <a:pt x="3408" y="2969"/>
                    <a:pt x="5180" y="1750"/>
                  </a:cubicBezTo>
                  <a:lnTo>
                    <a:pt x="518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9035902" y="2265461"/>
              <a:ext cx="170433" cy="277340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8853114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9010745" y="2288318"/>
              <a:ext cx="195590" cy="326109"/>
            </a:xfrm>
            <a:custGeom>
              <a:avLst/>
              <a:gdLst/>
              <a:ahLst/>
              <a:cxnLst/>
              <a:rect l="l" t="t" r="r" b="b"/>
              <a:pathLst>
                <a:path w="5699" h="9502" extrusionOk="0">
                  <a:moveTo>
                    <a:pt x="4943" y="0"/>
                  </a:moveTo>
                  <a:lnTo>
                    <a:pt x="948" y="4322"/>
                  </a:lnTo>
                  <a:lnTo>
                    <a:pt x="0" y="7313"/>
                  </a:lnTo>
                  <a:lnTo>
                    <a:pt x="5699" y="9502"/>
                  </a:lnTo>
                  <a:lnTo>
                    <a:pt x="5699" y="237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9125271" y="2435585"/>
              <a:ext cx="38953" cy="32158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0" y="105"/>
                    <a:pt x="26" y="359"/>
                  </a:cubicBezTo>
                  <a:cubicBezTo>
                    <a:pt x="26" y="381"/>
                    <a:pt x="26" y="404"/>
                    <a:pt x="26" y="426"/>
                  </a:cubicBezTo>
                  <a:cubicBezTo>
                    <a:pt x="84" y="689"/>
                    <a:pt x="401" y="937"/>
                    <a:pt x="667" y="937"/>
                  </a:cubicBezTo>
                  <a:cubicBezTo>
                    <a:pt x="813" y="937"/>
                    <a:pt x="944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8853114" y="2273973"/>
              <a:ext cx="327276" cy="265328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8877138" y="2054016"/>
              <a:ext cx="329197" cy="335787"/>
            </a:xfrm>
            <a:custGeom>
              <a:avLst/>
              <a:gdLst/>
              <a:ahLst/>
              <a:cxnLst/>
              <a:rect l="l" t="t" r="r" b="b"/>
              <a:pathLst>
                <a:path w="9592" h="9784" extrusionOk="0">
                  <a:moveTo>
                    <a:pt x="9592" y="1"/>
                  </a:moveTo>
                  <a:cubicBezTo>
                    <a:pt x="9321" y="181"/>
                    <a:pt x="9073" y="373"/>
                    <a:pt x="8813" y="553"/>
                  </a:cubicBezTo>
                  <a:cubicBezTo>
                    <a:pt x="7854" y="1264"/>
                    <a:pt x="6951" y="1975"/>
                    <a:pt x="6127" y="2697"/>
                  </a:cubicBezTo>
                  <a:cubicBezTo>
                    <a:pt x="5304" y="3408"/>
                    <a:pt x="4559" y="4119"/>
                    <a:pt x="3904" y="4808"/>
                  </a:cubicBezTo>
                  <a:cubicBezTo>
                    <a:pt x="3250" y="5496"/>
                    <a:pt x="2674" y="6150"/>
                    <a:pt x="2189" y="6748"/>
                  </a:cubicBezTo>
                  <a:lnTo>
                    <a:pt x="1512" y="7595"/>
                  </a:lnTo>
                  <a:lnTo>
                    <a:pt x="971" y="8340"/>
                  </a:lnTo>
                  <a:cubicBezTo>
                    <a:pt x="643" y="8780"/>
                    <a:pt x="429" y="9163"/>
                    <a:pt x="260" y="9400"/>
                  </a:cubicBezTo>
                  <a:cubicBezTo>
                    <a:pt x="90" y="9649"/>
                    <a:pt x="0" y="9784"/>
                    <a:pt x="0" y="9784"/>
                  </a:cubicBezTo>
                  <a:lnTo>
                    <a:pt x="271" y="9412"/>
                  </a:lnTo>
                  <a:cubicBezTo>
                    <a:pt x="451" y="9175"/>
                    <a:pt x="688" y="8813"/>
                    <a:pt x="1027" y="8385"/>
                  </a:cubicBezTo>
                  <a:cubicBezTo>
                    <a:pt x="1208" y="8159"/>
                    <a:pt x="1388" y="7922"/>
                    <a:pt x="1591" y="7662"/>
                  </a:cubicBezTo>
                  <a:lnTo>
                    <a:pt x="2302" y="6839"/>
                  </a:lnTo>
                  <a:cubicBezTo>
                    <a:pt x="2810" y="6263"/>
                    <a:pt x="3397" y="5620"/>
                    <a:pt x="4074" y="4966"/>
                  </a:cubicBezTo>
                  <a:cubicBezTo>
                    <a:pt x="4739" y="4300"/>
                    <a:pt x="5496" y="3611"/>
                    <a:pt x="6331" y="2912"/>
                  </a:cubicBezTo>
                  <a:cubicBezTo>
                    <a:pt x="7154" y="2212"/>
                    <a:pt x="8057" y="1513"/>
                    <a:pt x="9027" y="836"/>
                  </a:cubicBezTo>
                  <a:lnTo>
                    <a:pt x="9592" y="452"/>
                  </a:lnTo>
                  <a:lnTo>
                    <a:pt x="9592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8877515" y="2061772"/>
              <a:ext cx="328820" cy="401613"/>
            </a:xfrm>
            <a:custGeom>
              <a:avLst/>
              <a:gdLst/>
              <a:ahLst/>
              <a:cxnLst/>
              <a:rect l="l" t="t" r="r" b="b"/>
              <a:pathLst>
                <a:path w="9581" h="11702" extrusionOk="0">
                  <a:moveTo>
                    <a:pt x="9581" y="0"/>
                  </a:moveTo>
                  <a:cubicBezTo>
                    <a:pt x="6116" y="2381"/>
                    <a:pt x="2641" y="5518"/>
                    <a:pt x="0" y="9558"/>
                  </a:cubicBezTo>
                  <a:lnTo>
                    <a:pt x="4616" y="11702"/>
                  </a:lnTo>
                  <a:cubicBezTo>
                    <a:pt x="6105" y="9648"/>
                    <a:pt x="7764" y="7707"/>
                    <a:pt x="9581" y="5936"/>
                  </a:cubicBezTo>
                  <a:lnTo>
                    <a:pt x="9581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9035902" y="2265461"/>
              <a:ext cx="170433" cy="277340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8577764" y="-174725"/>
              <a:ext cx="623526" cy="1299698"/>
            </a:xfrm>
            <a:custGeom>
              <a:avLst/>
              <a:gdLst/>
              <a:ahLst/>
              <a:cxnLst/>
              <a:rect l="l" t="t" r="r" b="b"/>
              <a:pathLst>
                <a:path w="18168" h="37870" extrusionOk="0">
                  <a:moveTo>
                    <a:pt x="2122" y="0"/>
                  </a:moveTo>
                  <a:cubicBezTo>
                    <a:pt x="1885" y="2167"/>
                    <a:pt x="1535" y="4311"/>
                    <a:pt x="1039" y="6421"/>
                  </a:cubicBezTo>
                  <a:cubicBezTo>
                    <a:pt x="0" y="10720"/>
                    <a:pt x="1490" y="16915"/>
                    <a:pt x="3634" y="20549"/>
                  </a:cubicBezTo>
                  <a:cubicBezTo>
                    <a:pt x="6015" y="24577"/>
                    <a:pt x="5518" y="23968"/>
                    <a:pt x="7933" y="28030"/>
                  </a:cubicBezTo>
                  <a:cubicBezTo>
                    <a:pt x="10935" y="33085"/>
                    <a:pt x="13835" y="35827"/>
                    <a:pt x="16757" y="37238"/>
                  </a:cubicBezTo>
                  <a:cubicBezTo>
                    <a:pt x="17288" y="37486"/>
                    <a:pt x="17750" y="37701"/>
                    <a:pt x="18168" y="37870"/>
                  </a:cubicBezTo>
                  <a:lnTo>
                    <a:pt x="18168" y="0"/>
                  </a:ln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9196417" y="-84944"/>
              <a:ext cx="15719" cy="14620"/>
            </a:xfrm>
            <a:custGeom>
              <a:avLst/>
              <a:gdLst/>
              <a:ahLst/>
              <a:cxnLst/>
              <a:rect l="l" t="t" r="r" b="b"/>
              <a:pathLst>
                <a:path w="458" h="426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2" y="420"/>
                    <a:pt x="235" y="425"/>
                    <a:pt x="256" y="425"/>
                  </a:cubicBezTo>
                  <a:cubicBezTo>
                    <a:pt x="399" y="425"/>
                    <a:pt x="458" y="188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6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9182689" y="-109826"/>
              <a:ext cx="14758" cy="11669"/>
            </a:xfrm>
            <a:custGeom>
              <a:avLst/>
              <a:gdLst/>
              <a:ahLst/>
              <a:cxnLst/>
              <a:rect l="l" t="t" r="r" b="b"/>
              <a:pathLst>
                <a:path w="430" h="340" extrusionOk="0">
                  <a:moveTo>
                    <a:pt x="273" y="1"/>
                  </a:moveTo>
                  <a:cubicBezTo>
                    <a:pt x="236" y="1"/>
                    <a:pt x="203" y="11"/>
                    <a:pt x="170" y="28"/>
                  </a:cubicBezTo>
                  <a:cubicBezTo>
                    <a:pt x="102" y="61"/>
                    <a:pt x="0" y="140"/>
                    <a:pt x="23" y="242"/>
                  </a:cubicBezTo>
                  <a:cubicBezTo>
                    <a:pt x="37" y="312"/>
                    <a:pt x="86" y="340"/>
                    <a:pt x="144" y="340"/>
                  </a:cubicBezTo>
                  <a:cubicBezTo>
                    <a:pt x="224" y="340"/>
                    <a:pt x="322" y="285"/>
                    <a:pt x="361" y="219"/>
                  </a:cubicBezTo>
                  <a:cubicBezTo>
                    <a:pt x="429" y="118"/>
                    <a:pt x="384" y="28"/>
                    <a:pt x="316" y="5"/>
                  </a:cubicBezTo>
                  <a:cubicBezTo>
                    <a:pt x="301" y="2"/>
                    <a:pt x="287" y="1"/>
                    <a:pt x="273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9190719" y="-25090"/>
              <a:ext cx="20317" cy="11566"/>
            </a:xfrm>
            <a:custGeom>
              <a:avLst/>
              <a:gdLst/>
              <a:ahLst/>
              <a:cxnLst/>
              <a:rect l="l" t="t" r="r" b="b"/>
              <a:pathLst>
                <a:path w="592" h="337" extrusionOk="0">
                  <a:moveTo>
                    <a:pt x="314" y="1"/>
                  </a:moveTo>
                  <a:cubicBezTo>
                    <a:pt x="174" y="1"/>
                    <a:pt x="1" y="119"/>
                    <a:pt x="94" y="267"/>
                  </a:cubicBezTo>
                  <a:cubicBezTo>
                    <a:pt x="129" y="316"/>
                    <a:pt x="180" y="336"/>
                    <a:pt x="234" y="336"/>
                  </a:cubicBezTo>
                  <a:cubicBezTo>
                    <a:pt x="401" y="336"/>
                    <a:pt x="592" y="143"/>
                    <a:pt x="421" y="41"/>
                  </a:cubicBezTo>
                  <a:cubicBezTo>
                    <a:pt x="421" y="30"/>
                    <a:pt x="410" y="30"/>
                    <a:pt x="398" y="19"/>
                  </a:cubicBezTo>
                  <a:cubicBezTo>
                    <a:pt x="374" y="6"/>
                    <a:pt x="345" y="1"/>
                    <a:pt x="314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9169304" y="-76810"/>
              <a:ext cx="15684" cy="14723"/>
            </a:xfrm>
            <a:custGeom>
              <a:avLst/>
              <a:gdLst/>
              <a:ahLst/>
              <a:cxnLst/>
              <a:rect l="l" t="t" r="r" b="b"/>
              <a:pathLst>
                <a:path w="457" h="429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5" y="422"/>
                    <a:pt x="241" y="429"/>
                    <a:pt x="264" y="429"/>
                  </a:cubicBezTo>
                  <a:cubicBezTo>
                    <a:pt x="409" y="429"/>
                    <a:pt x="457" y="186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7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9137558" y="-98603"/>
              <a:ext cx="40841" cy="29412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1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1" y="120"/>
                    <a:pt x="640" y="1"/>
                    <a:pt x="4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9051586" y="-40431"/>
              <a:ext cx="40326" cy="29618"/>
            </a:xfrm>
            <a:custGeom>
              <a:avLst/>
              <a:gdLst/>
              <a:ahLst/>
              <a:cxnLst/>
              <a:rect l="l" t="t" r="r" b="b"/>
              <a:pathLst>
                <a:path w="1175" h="863" extrusionOk="0">
                  <a:moveTo>
                    <a:pt x="556" y="0"/>
                  </a:moveTo>
                  <a:cubicBezTo>
                    <a:pt x="263" y="0"/>
                    <a:pt x="1" y="161"/>
                    <a:pt x="130" y="477"/>
                  </a:cubicBezTo>
                  <a:cubicBezTo>
                    <a:pt x="142" y="488"/>
                    <a:pt x="153" y="511"/>
                    <a:pt x="164" y="533"/>
                  </a:cubicBezTo>
                  <a:cubicBezTo>
                    <a:pt x="265" y="729"/>
                    <a:pt x="535" y="863"/>
                    <a:pt x="770" y="863"/>
                  </a:cubicBezTo>
                  <a:cubicBezTo>
                    <a:pt x="981" y="863"/>
                    <a:pt x="1163" y="755"/>
                    <a:pt x="1169" y="488"/>
                  </a:cubicBezTo>
                  <a:cubicBezTo>
                    <a:pt x="1174" y="161"/>
                    <a:pt x="850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9144902" y="568166"/>
              <a:ext cx="39640" cy="37992"/>
            </a:xfrm>
            <a:custGeom>
              <a:avLst/>
              <a:gdLst/>
              <a:ahLst/>
              <a:cxnLst/>
              <a:rect l="l" t="t" r="r" b="b"/>
              <a:pathLst>
                <a:path w="1155" h="1107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10"/>
                    <a:pt x="266" y="133"/>
                    <a:pt x="255" y="144"/>
                  </a:cubicBezTo>
                  <a:cubicBezTo>
                    <a:pt x="1" y="429"/>
                    <a:pt x="86" y="1107"/>
                    <a:pt x="492" y="1107"/>
                  </a:cubicBezTo>
                  <a:cubicBezTo>
                    <a:pt x="537" y="1107"/>
                    <a:pt x="586" y="1098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9127914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47" y="1"/>
                  </a:moveTo>
                  <a:cubicBezTo>
                    <a:pt x="577" y="1"/>
                    <a:pt x="501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7" y="1050"/>
                    <a:pt x="1021" y="935"/>
                  </a:cubicBezTo>
                  <a:cubicBezTo>
                    <a:pt x="1032" y="913"/>
                    <a:pt x="1043" y="890"/>
                    <a:pt x="1055" y="868"/>
                  </a:cubicBezTo>
                  <a:cubicBezTo>
                    <a:pt x="1205" y="558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8952264" y="-154065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lnTo>
                    <a:pt x="677" y="1001"/>
                  </a:lnTo>
                  <a:cubicBezTo>
                    <a:pt x="1095" y="933"/>
                    <a:pt x="1501" y="233"/>
                    <a:pt x="971" y="30"/>
                  </a:cubicBezTo>
                  <a:cubicBezTo>
                    <a:pt x="918" y="9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9074546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86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8982980" y="-75163"/>
              <a:ext cx="39193" cy="32570"/>
            </a:xfrm>
            <a:custGeom>
              <a:avLst/>
              <a:gdLst/>
              <a:ahLst/>
              <a:cxnLst/>
              <a:rect l="l" t="t" r="r" b="b"/>
              <a:pathLst>
                <a:path w="1142" h="949" extrusionOk="0">
                  <a:moveTo>
                    <a:pt x="479" y="0"/>
                  </a:moveTo>
                  <a:cubicBezTo>
                    <a:pt x="335" y="0"/>
                    <a:pt x="206" y="74"/>
                    <a:pt x="143" y="259"/>
                  </a:cubicBezTo>
                  <a:cubicBezTo>
                    <a:pt x="1" y="644"/>
                    <a:pt x="450" y="949"/>
                    <a:pt x="787" y="949"/>
                  </a:cubicBezTo>
                  <a:cubicBezTo>
                    <a:pt x="983" y="949"/>
                    <a:pt x="1142" y="846"/>
                    <a:pt x="1125" y="597"/>
                  </a:cubicBezTo>
                  <a:cubicBezTo>
                    <a:pt x="1125" y="575"/>
                    <a:pt x="1114" y="552"/>
                    <a:pt x="1114" y="530"/>
                  </a:cubicBezTo>
                  <a:cubicBezTo>
                    <a:pt x="1070" y="258"/>
                    <a:pt x="748" y="0"/>
                    <a:pt x="47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"/>
            <p:cNvSpPr/>
            <p:nvPr/>
          </p:nvSpPr>
          <p:spPr>
            <a:xfrm>
              <a:off x="8935207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61" y="0"/>
                  </a:moveTo>
                  <a:cubicBezTo>
                    <a:pt x="719" y="0"/>
                    <a:pt x="672" y="8"/>
                    <a:pt x="621" y="26"/>
                  </a:cubicBezTo>
                  <a:cubicBezTo>
                    <a:pt x="599" y="38"/>
                    <a:pt x="576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6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"/>
            <p:cNvSpPr/>
            <p:nvPr/>
          </p:nvSpPr>
          <p:spPr>
            <a:xfrm>
              <a:off x="9138004" y="782700"/>
              <a:ext cx="39948" cy="38095"/>
            </a:xfrm>
            <a:custGeom>
              <a:avLst/>
              <a:gdLst/>
              <a:ahLst/>
              <a:cxnLst/>
              <a:rect l="l" t="t" r="r" b="b"/>
              <a:pathLst>
                <a:path w="1164" h="1110" extrusionOk="0">
                  <a:moveTo>
                    <a:pt x="531" y="0"/>
                  </a:moveTo>
                  <a:cubicBezTo>
                    <a:pt x="460" y="0"/>
                    <a:pt x="385" y="30"/>
                    <a:pt x="309" y="99"/>
                  </a:cubicBezTo>
                  <a:cubicBezTo>
                    <a:pt x="287" y="122"/>
                    <a:pt x="275" y="133"/>
                    <a:pt x="253" y="156"/>
                  </a:cubicBezTo>
                  <a:cubicBezTo>
                    <a:pt x="0" y="429"/>
                    <a:pt x="92" y="1110"/>
                    <a:pt x="495" y="1110"/>
                  </a:cubicBezTo>
                  <a:cubicBezTo>
                    <a:pt x="542" y="1110"/>
                    <a:pt x="593" y="1101"/>
                    <a:pt x="648" y="1081"/>
                  </a:cubicBezTo>
                  <a:cubicBezTo>
                    <a:pt x="1164" y="909"/>
                    <a:pt x="919" y="0"/>
                    <a:pt x="53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"/>
            <p:cNvSpPr/>
            <p:nvPr/>
          </p:nvSpPr>
          <p:spPr>
            <a:xfrm>
              <a:off x="9026979" y="276549"/>
              <a:ext cx="42900" cy="28692"/>
            </a:xfrm>
            <a:custGeom>
              <a:avLst/>
              <a:gdLst/>
              <a:ahLst/>
              <a:cxnLst/>
              <a:rect l="l" t="t" r="r" b="b"/>
              <a:pathLst>
                <a:path w="1250" h="836" extrusionOk="0">
                  <a:moveTo>
                    <a:pt x="648" y="0"/>
                  </a:moveTo>
                  <a:cubicBezTo>
                    <a:pt x="317" y="0"/>
                    <a:pt x="0" y="196"/>
                    <a:pt x="182" y="528"/>
                  </a:cubicBezTo>
                  <a:cubicBezTo>
                    <a:pt x="193" y="550"/>
                    <a:pt x="204" y="561"/>
                    <a:pt x="227" y="584"/>
                  </a:cubicBezTo>
                  <a:cubicBezTo>
                    <a:pt x="337" y="741"/>
                    <a:pt x="571" y="835"/>
                    <a:pt x="785" y="835"/>
                  </a:cubicBezTo>
                  <a:cubicBezTo>
                    <a:pt x="1031" y="835"/>
                    <a:pt x="1250" y="711"/>
                    <a:pt x="1220" y="415"/>
                  </a:cubicBezTo>
                  <a:cubicBezTo>
                    <a:pt x="1190" y="128"/>
                    <a:pt x="914" y="0"/>
                    <a:pt x="6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"/>
            <p:cNvSpPr/>
            <p:nvPr/>
          </p:nvSpPr>
          <p:spPr>
            <a:xfrm>
              <a:off x="9069192" y="52919"/>
              <a:ext cx="40772" cy="38164"/>
            </a:xfrm>
            <a:custGeom>
              <a:avLst/>
              <a:gdLst/>
              <a:ahLst/>
              <a:cxnLst/>
              <a:rect l="l" t="t" r="r" b="b"/>
              <a:pathLst>
                <a:path w="1188" h="1112" extrusionOk="0">
                  <a:moveTo>
                    <a:pt x="501" y="0"/>
                  </a:moveTo>
                  <a:cubicBezTo>
                    <a:pt x="422" y="0"/>
                    <a:pt x="339" y="38"/>
                    <a:pt x="261" y="126"/>
                  </a:cubicBezTo>
                  <a:cubicBezTo>
                    <a:pt x="238" y="149"/>
                    <a:pt x="227" y="160"/>
                    <a:pt x="215" y="183"/>
                  </a:cubicBezTo>
                  <a:cubicBezTo>
                    <a:pt x="0" y="486"/>
                    <a:pt x="141" y="1111"/>
                    <a:pt x="520" y="1111"/>
                  </a:cubicBezTo>
                  <a:cubicBezTo>
                    <a:pt x="579" y="1111"/>
                    <a:pt x="643" y="1096"/>
                    <a:pt x="712" y="1063"/>
                  </a:cubicBezTo>
                  <a:cubicBezTo>
                    <a:pt x="1187" y="839"/>
                    <a:pt x="878" y="0"/>
                    <a:pt x="50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8937953" y="73786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1"/>
                  </a:moveTo>
                  <a:cubicBezTo>
                    <a:pt x="479" y="1"/>
                    <a:pt x="0" y="416"/>
                    <a:pt x="372" y="715"/>
                  </a:cubicBezTo>
                  <a:cubicBezTo>
                    <a:pt x="395" y="726"/>
                    <a:pt x="406" y="748"/>
                    <a:pt x="429" y="760"/>
                  </a:cubicBezTo>
                  <a:cubicBezTo>
                    <a:pt x="518" y="816"/>
                    <a:pt x="633" y="842"/>
                    <a:pt x="751" y="842"/>
                  </a:cubicBezTo>
                  <a:cubicBezTo>
                    <a:pt x="1107" y="842"/>
                    <a:pt x="1492" y="603"/>
                    <a:pt x="1297" y="229"/>
                  </a:cubicBezTo>
                  <a:cubicBezTo>
                    <a:pt x="1211" y="66"/>
                    <a:pt x="1057" y="1"/>
                    <a:pt x="89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9130179" y="87274"/>
              <a:ext cx="40154" cy="30133"/>
            </a:xfrm>
            <a:custGeom>
              <a:avLst/>
              <a:gdLst/>
              <a:ahLst/>
              <a:cxnLst/>
              <a:rect l="l" t="t" r="r" b="b"/>
              <a:pathLst>
                <a:path w="1170" h="878" extrusionOk="0">
                  <a:moveTo>
                    <a:pt x="404" y="1"/>
                  </a:moveTo>
                  <a:cubicBezTo>
                    <a:pt x="204" y="1"/>
                    <a:pt x="33" y="101"/>
                    <a:pt x="18" y="355"/>
                  </a:cubicBezTo>
                  <a:cubicBezTo>
                    <a:pt x="1" y="698"/>
                    <a:pt x="351" y="877"/>
                    <a:pt x="655" y="877"/>
                  </a:cubicBezTo>
                  <a:cubicBezTo>
                    <a:pt x="932" y="877"/>
                    <a:pt x="1169" y="729"/>
                    <a:pt x="1056" y="423"/>
                  </a:cubicBezTo>
                  <a:cubicBezTo>
                    <a:pt x="1056" y="401"/>
                    <a:pt x="1045" y="378"/>
                    <a:pt x="1034" y="355"/>
                  </a:cubicBezTo>
                  <a:cubicBezTo>
                    <a:pt x="935" y="151"/>
                    <a:pt x="648" y="1"/>
                    <a:pt x="40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"/>
            <p:cNvSpPr/>
            <p:nvPr/>
          </p:nvSpPr>
          <p:spPr>
            <a:xfrm>
              <a:off x="9079488" y="450963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2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"/>
            <p:cNvSpPr/>
            <p:nvPr/>
          </p:nvSpPr>
          <p:spPr>
            <a:xfrm>
              <a:off x="9032230" y="-134742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0"/>
                  </a:moveTo>
                  <a:cubicBezTo>
                    <a:pt x="193" y="0"/>
                    <a:pt x="0" y="114"/>
                    <a:pt x="6" y="392"/>
                  </a:cubicBezTo>
                  <a:cubicBezTo>
                    <a:pt x="12" y="705"/>
                    <a:pt x="324" y="855"/>
                    <a:pt x="612" y="855"/>
                  </a:cubicBezTo>
                  <a:cubicBezTo>
                    <a:pt x="915" y="855"/>
                    <a:pt x="1189" y="689"/>
                    <a:pt x="1044" y="370"/>
                  </a:cubicBezTo>
                  <a:cubicBezTo>
                    <a:pt x="1033" y="347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9077875" y="526295"/>
              <a:ext cx="41047" cy="37683"/>
            </a:xfrm>
            <a:custGeom>
              <a:avLst/>
              <a:gdLst/>
              <a:ahLst/>
              <a:cxnLst/>
              <a:rect l="l" t="t" r="r" b="b"/>
              <a:pathLst>
                <a:path w="1196" h="1098" extrusionOk="0">
                  <a:moveTo>
                    <a:pt x="638" y="0"/>
                  </a:moveTo>
                  <a:cubicBezTo>
                    <a:pt x="568" y="0"/>
                    <a:pt x="492" y="24"/>
                    <a:pt x="414" y="78"/>
                  </a:cubicBezTo>
                  <a:cubicBezTo>
                    <a:pt x="0" y="365"/>
                    <a:pt x="396" y="1097"/>
                    <a:pt x="757" y="1097"/>
                  </a:cubicBezTo>
                  <a:cubicBezTo>
                    <a:pt x="849" y="1097"/>
                    <a:pt x="939" y="1050"/>
                    <a:pt x="1012" y="935"/>
                  </a:cubicBezTo>
                  <a:lnTo>
                    <a:pt x="1046" y="867"/>
                  </a:lnTo>
                  <a:cubicBezTo>
                    <a:pt x="1196" y="558"/>
                    <a:pt x="980" y="0"/>
                    <a:pt x="63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9016134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3" y="1"/>
                  </a:moveTo>
                  <a:cubicBezTo>
                    <a:pt x="366" y="1"/>
                    <a:pt x="1" y="221"/>
                    <a:pt x="182" y="592"/>
                  </a:cubicBezTo>
                  <a:cubicBezTo>
                    <a:pt x="266" y="768"/>
                    <a:pt x="430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lnTo>
                    <a:pt x="1062" y="95"/>
                  </a:lnTo>
                  <a:cubicBezTo>
                    <a:pt x="967" y="31"/>
                    <a:pt x="841" y="1"/>
                    <a:pt x="71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"/>
            <p:cNvSpPr/>
            <p:nvPr/>
          </p:nvSpPr>
          <p:spPr>
            <a:xfrm>
              <a:off x="9063701" y="212061"/>
              <a:ext cx="51240" cy="34629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810" y="1"/>
                  </a:moveTo>
                  <a:cubicBezTo>
                    <a:pt x="294" y="1"/>
                    <a:pt x="1" y="1009"/>
                    <a:pt x="577" y="1009"/>
                  </a:cubicBezTo>
                  <a:cubicBezTo>
                    <a:pt x="589" y="1009"/>
                    <a:pt x="600" y="1008"/>
                    <a:pt x="612" y="1007"/>
                  </a:cubicBezTo>
                  <a:lnTo>
                    <a:pt x="680" y="996"/>
                  </a:lnTo>
                  <a:cubicBezTo>
                    <a:pt x="1098" y="928"/>
                    <a:pt x="1493" y="206"/>
                    <a:pt x="951" y="26"/>
                  </a:cubicBezTo>
                  <a:cubicBezTo>
                    <a:pt x="902" y="9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"/>
            <p:cNvSpPr/>
            <p:nvPr/>
          </p:nvSpPr>
          <p:spPr>
            <a:xfrm>
              <a:off x="9048532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59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9047125" y="347968"/>
              <a:ext cx="42420" cy="36963"/>
            </a:xfrm>
            <a:custGeom>
              <a:avLst/>
              <a:gdLst/>
              <a:ahLst/>
              <a:cxnLst/>
              <a:rect l="l" t="t" r="r" b="b"/>
              <a:pathLst>
                <a:path w="1236" h="1077" extrusionOk="0">
                  <a:moveTo>
                    <a:pt x="759" y="0"/>
                  </a:moveTo>
                  <a:cubicBezTo>
                    <a:pt x="718" y="0"/>
                    <a:pt x="672" y="8"/>
                    <a:pt x="621" y="26"/>
                  </a:cubicBezTo>
                  <a:cubicBezTo>
                    <a:pt x="599" y="38"/>
                    <a:pt x="576" y="49"/>
                    <a:pt x="554" y="60"/>
                  </a:cubicBezTo>
                  <a:cubicBezTo>
                    <a:pt x="181" y="241"/>
                    <a:pt x="1" y="1031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59" y="1076"/>
                    <a:pt x="1236" y="0"/>
                    <a:pt x="75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9097678" y="441113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lnTo>
                    <a:pt x="1010" y="303"/>
                  </a:ln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"/>
            <p:cNvSpPr/>
            <p:nvPr/>
          </p:nvSpPr>
          <p:spPr>
            <a:xfrm>
              <a:off x="8913139" y="289384"/>
              <a:ext cx="42728" cy="36688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81" y="233"/>
                    <a:pt x="1" y="1034"/>
                    <a:pt x="565" y="1068"/>
                  </a:cubicBezTo>
                  <a:cubicBezTo>
                    <a:pt x="573" y="1068"/>
                    <a:pt x="581" y="1068"/>
                    <a:pt x="589" y="1068"/>
                  </a:cubicBezTo>
                  <a:cubicBezTo>
                    <a:pt x="1157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"/>
            <p:cNvSpPr/>
            <p:nvPr/>
          </p:nvSpPr>
          <p:spPr>
            <a:xfrm>
              <a:off x="9155404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52" y="541"/>
                  </a:cubicBezTo>
                  <a:cubicBezTo>
                    <a:pt x="259" y="730"/>
                    <a:pt x="529" y="861"/>
                    <a:pt x="764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9165529" y="-115111"/>
              <a:ext cx="41596" cy="36860"/>
            </a:xfrm>
            <a:custGeom>
              <a:avLst/>
              <a:gdLst/>
              <a:ahLst/>
              <a:cxnLst/>
              <a:rect l="l" t="t" r="r" b="b"/>
              <a:pathLst>
                <a:path w="1212" h="1074" extrusionOk="0">
                  <a:moveTo>
                    <a:pt x="639" y="1"/>
                  </a:moveTo>
                  <a:cubicBezTo>
                    <a:pt x="51" y="1"/>
                    <a:pt x="0" y="1073"/>
                    <a:pt x="469" y="1073"/>
                  </a:cubicBezTo>
                  <a:cubicBezTo>
                    <a:pt x="516" y="1073"/>
                    <a:pt x="567" y="1063"/>
                    <a:pt x="624" y="1039"/>
                  </a:cubicBezTo>
                  <a:cubicBezTo>
                    <a:pt x="647" y="1039"/>
                    <a:pt x="670" y="1028"/>
                    <a:pt x="692" y="1017"/>
                  </a:cubicBezTo>
                  <a:cubicBezTo>
                    <a:pt x="1065" y="813"/>
                    <a:pt x="1211" y="12"/>
                    <a:pt x="647" y="1"/>
                  </a:cubicBezTo>
                  <a:cubicBezTo>
                    <a:pt x="644" y="1"/>
                    <a:pt x="641" y="1"/>
                    <a:pt x="6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9067648" y="16472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1"/>
                  </a:moveTo>
                  <a:cubicBezTo>
                    <a:pt x="336" y="1"/>
                    <a:pt x="1" y="207"/>
                    <a:pt x="193" y="534"/>
                  </a:cubicBezTo>
                  <a:cubicBezTo>
                    <a:pt x="204" y="557"/>
                    <a:pt x="215" y="579"/>
                    <a:pt x="238" y="602"/>
                  </a:cubicBezTo>
                  <a:cubicBezTo>
                    <a:pt x="350" y="750"/>
                    <a:pt x="577" y="837"/>
                    <a:pt x="786" y="837"/>
                  </a:cubicBezTo>
                  <a:cubicBezTo>
                    <a:pt x="1038" y="837"/>
                    <a:pt x="1263" y="708"/>
                    <a:pt x="1220" y="399"/>
                  </a:cubicBezTo>
                  <a:cubicBezTo>
                    <a:pt x="1190" y="120"/>
                    <a:pt x="931" y="1"/>
                    <a:pt x="67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"/>
            <p:cNvSpPr/>
            <p:nvPr/>
          </p:nvSpPr>
          <p:spPr>
            <a:xfrm>
              <a:off x="9096305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"/>
            <p:cNvSpPr/>
            <p:nvPr/>
          </p:nvSpPr>
          <p:spPr>
            <a:xfrm>
              <a:off x="9163160" y="-42662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47" y="0"/>
                  </a:moveTo>
                  <a:cubicBezTo>
                    <a:pt x="257" y="0"/>
                    <a:pt x="1" y="155"/>
                    <a:pt x="129" y="463"/>
                  </a:cubicBezTo>
                  <a:cubicBezTo>
                    <a:pt x="129" y="485"/>
                    <a:pt x="141" y="508"/>
                    <a:pt x="152" y="531"/>
                  </a:cubicBezTo>
                  <a:cubicBezTo>
                    <a:pt x="259" y="727"/>
                    <a:pt x="532" y="860"/>
                    <a:pt x="768" y="860"/>
                  </a:cubicBezTo>
                  <a:cubicBezTo>
                    <a:pt x="980" y="860"/>
                    <a:pt x="1162" y="752"/>
                    <a:pt x="1167" y="485"/>
                  </a:cubicBezTo>
                  <a:cubicBezTo>
                    <a:pt x="1173" y="161"/>
                    <a:pt x="843" y="0"/>
                    <a:pt x="5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8964448" y="84974"/>
              <a:ext cx="38988" cy="3281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9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6" y="956"/>
                  </a:cubicBezTo>
                  <a:cubicBezTo>
                    <a:pt x="984" y="956"/>
                    <a:pt x="1136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9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8918013" y="18119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67" y="1082"/>
                  </a:cubicBezTo>
                  <a:cubicBezTo>
                    <a:pt x="512" y="1082"/>
                    <a:pt x="561" y="1072"/>
                    <a:pt x="615" y="1050"/>
                  </a:cubicBezTo>
                  <a:cubicBezTo>
                    <a:pt x="637" y="1039"/>
                    <a:pt x="660" y="1028"/>
                    <a:pt x="682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"/>
            <p:cNvSpPr/>
            <p:nvPr/>
          </p:nvSpPr>
          <p:spPr>
            <a:xfrm>
              <a:off x="8987682" y="-131654"/>
              <a:ext cx="41047" cy="29241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9" y="852"/>
                  </a:cubicBezTo>
                  <a:cubicBezTo>
                    <a:pt x="915" y="852"/>
                    <a:pt x="1195" y="684"/>
                    <a:pt x="1056" y="370"/>
                  </a:cubicBezTo>
                  <a:cubicBezTo>
                    <a:pt x="1045" y="348"/>
                    <a:pt x="1033" y="325"/>
                    <a:pt x="1022" y="302"/>
                  </a:cubicBezTo>
                  <a:cubicBezTo>
                    <a:pt x="913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"/>
            <p:cNvSpPr/>
            <p:nvPr/>
          </p:nvSpPr>
          <p:spPr>
            <a:xfrm>
              <a:off x="9148918" y="374841"/>
              <a:ext cx="41287" cy="37649"/>
            </a:xfrm>
            <a:custGeom>
              <a:avLst/>
              <a:gdLst/>
              <a:ahLst/>
              <a:cxnLst/>
              <a:rect l="l" t="t" r="r" b="b"/>
              <a:pathLst>
                <a:path w="1203" h="1097" extrusionOk="0">
                  <a:moveTo>
                    <a:pt x="443" y="1"/>
                  </a:moveTo>
                  <a:cubicBezTo>
                    <a:pt x="349" y="1"/>
                    <a:pt x="258" y="50"/>
                    <a:pt x="183" y="169"/>
                  </a:cubicBezTo>
                  <a:cubicBezTo>
                    <a:pt x="172" y="180"/>
                    <a:pt x="161" y="203"/>
                    <a:pt x="149" y="225"/>
                  </a:cubicBezTo>
                  <a:cubicBezTo>
                    <a:pt x="0" y="542"/>
                    <a:pt x="205" y="1097"/>
                    <a:pt x="548" y="1097"/>
                  </a:cubicBezTo>
                  <a:cubicBezTo>
                    <a:pt x="620" y="1097"/>
                    <a:pt x="699" y="1072"/>
                    <a:pt x="781" y="1015"/>
                  </a:cubicBezTo>
                  <a:cubicBezTo>
                    <a:pt x="1202" y="728"/>
                    <a:pt x="806" y="1"/>
                    <a:pt x="44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8950960" y="-43074"/>
              <a:ext cx="41012" cy="29378"/>
            </a:xfrm>
            <a:custGeom>
              <a:avLst/>
              <a:gdLst/>
              <a:ahLst/>
              <a:cxnLst/>
              <a:rect l="l" t="t" r="r" b="b"/>
              <a:pathLst>
                <a:path w="1195" h="856" extrusionOk="0">
                  <a:moveTo>
                    <a:pt x="582" y="1"/>
                  </a:moveTo>
                  <a:cubicBezTo>
                    <a:pt x="278" y="1"/>
                    <a:pt x="1" y="167"/>
                    <a:pt x="140" y="486"/>
                  </a:cubicBezTo>
                  <a:cubicBezTo>
                    <a:pt x="151" y="509"/>
                    <a:pt x="162" y="531"/>
                    <a:pt x="174" y="554"/>
                  </a:cubicBezTo>
                  <a:cubicBezTo>
                    <a:pt x="282" y="737"/>
                    <a:pt x="544" y="856"/>
                    <a:pt x="774" y="856"/>
                  </a:cubicBezTo>
                  <a:cubicBezTo>
                    <a:pt x="999" y="856"/>
                    <a:pt x="1195" y="742"/>
                    <a:pt x="1189" y="464"/>
                  </a:cubicBezTo>
                  <a:cubicBezTo>
                    <a:pt x="1184" y="151"/>
                    <a:pt x="871" y="1"/>
                    <a:pt x="5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9162543" y="119191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919" y="0"/>
                  </a:moveTo>
                  <a:cubicBezTo>
                    <a:pt x="910" y="0"/>
                    <a:pt x="901" y="0"/>
                    <a:pt x="892" y="1"/>
                  </a:cubicBezTo>
                  <a:lnTo>
                    <a:pt x="824" y="1"/>
                  </a:lnTo>
                  <a:cubicBezTo>
                    <a:pt x="407" y="69"/>
                    <a:pt x="1" y="768"/>
                    <a:pt x="531" y="971"/>
                  </a:cubicBezTo>
                  <a:cubicBezTo>
                    <a:pt x="583" y="992"/>
                    <a:pt x="634" y="1001"/>
                    <a:pt x="683" y="1001"/>
                  </a:cubicBezTo>
                  <a:cubicBezTo>
                    <a:pt x="1190" y="1001"/>
                    <a:pt x="1501" y="0"/>
                    <a:pt x="9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"/>
            <p:cNvSpPr/>
            <p:nvPr/>
          </p:nvSpPr>
          <p:spPr>
            <a:xfrm>
              <a:off x="8962285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4" y="460"/>
                  </a:cubicBezTo>
                  <a:cubicBezTo>
                    <a:pt x="114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2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"/>
            <p:cNvSpPr/>
            <p:nvPr/>
          </p:nvSpPr>
          <p:spPr>
            <a:xfrm>
              <a:off x="9111475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41" y="1079"/>
                  </a:cubicBezTo>
                  <a:cubicBezTo>
                    <a:pt x="544" y="1079"/>
                    <a:pt x="548" y="1079"/>
                    <a:pt x="552" y="1079"/>
                  </a:cubicBezTo>
                  <a:cubicBezTo>
                    <a:pt x="1143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8956142" y="36411"/>
              <a:ext cx="41527" cy="36757"/>
            </a:xfrm>
            <a:custGeom>
              <a:avLst/>
              <a:gdLst/>
              <a:ahLst/>
              <a:cxnLst/>
              <a:rect l="l" t="t" r="r" b="b"/>
              <a:pathLst>
                <a:path w="1210" h="1071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58"/>
                    <a:pt x="0" y="1059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63" y="1070"/>
                    <a:pt x="1209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9027391" y="181722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92" y="1"/>
                  </a:moveTo>
                  <a:cubicBezTo>
                    <a:pt x="285" y="1"/>
                    <a:pt x="1" y="171"/>
                    <a:pt x="147" y="492"/>
                  </a:cubicBezTo>
                  <a:cubicBezTo>
                    <a:pt x="158" y="503"/>
                    <a:pt x="170" y="526"/>
                    <a:pt x="181" y="549"/>
                  </a:cubicBezTo>
                  <a:cubicBezTo>
                    <a:pt x="289" y="731"/>
                    <a:pt x="548" y="850"/>
                    <a:pt x="776" y="850"/>
                  </a:cubicBezTo>
                  <a:cubicBezTo>
                    <a:pt x="998" y="850"/>
                    <a:pt x="1191" y="737"/>
                    <a:pt x="1185" y="458"/>
                  </a:cubicBezTo>
                  <a:cubicBezTo>
                    <a:pt x="1185" y="148"/>
                    <a:pt x="878" y="1"/>
                    <a:pt x="5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9100286" y="271298"/>
              <a:ext cx="38850" cy="32913"/>
            </a:xfrm>
            <a:custGeom>
              <a:avLst/>
              <a:gdLst/>
              <a:ahLst/>
              <a:cxnLst/>
              <a:rect l="l" t="t" r="r" b="b"/>
              <a:pathLst>
                <a:path w="1132" h="959" extrusionOk="0">
                  <a:moveTo>
                    <a:pt x="342" y="0"/>
                  </a:moveTo>
                  <a:cubicBezTo>
                    <a:pt x="154" y="0"/>
                    <a:pt x="1" y="100"/>
                    <a:pt x="9" y="342"/>
                  </a:cubicBezTo>
                  <a:lnTo>
                    <a:pt x="9" y="410"/>
                  </a:lnTo>
                  <a:cubicBezTo>
                    <a:pt x="54" y="691"/>
                    <a:pt x="370" y="958"/>
                    <a:pt x="640" y="958"/>
                  </a:cubicBezTo>
                  <a:cubicBezTo>
                    <a:pt x="781" y="958"/>
                    <a:pt x="910" y="885"/>
                    <a:pt x="980" y="703"/>
                  </a:cubicBezTo>
                  <a:cubicBezTo>
                    <a:pt x="1132" y="319"/>
                    <a:pt x="679" y="0"/>
                    <a:pt x="34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9140303" y="425085"/>
              <a:ext cx="38919" cy="32604"/>
            </a:xfrm>
            <a:custGeom>
              <a:avLst/>
              <a:gdLst/>
              <a:ahLst/>
              <a:cxnLst/>
              <a:rect l="l" t="t" r="r" b="b"/>
              <a:pathLst>
                <a:path w="1134" h="950" extrusionOk="0">
                  <a:moveTo>
                    <a:pt x="352" y="1"/>
                  </a:moveTo>
                  <a:cubicBezTo>
                    <a:pt x="157" y="1"/>
                    <a:pt x="0" y="104"/>
                    <a:pt x="17" y="352"/>
                  </a:cubicBezTo>
                  <a:cubicBezTo>
                    <a:pt x="17" y="375"/>
                    <a:pt x="17" y="397"/>
                    <a:pt x="17" y="420"/>
                  </a:cubicBezTo>
                  <a:cubicBezTo>
                    <a:pt x="68" y="692"/>
                    <a:pt x="388" y="949"/>
                    <a:pt x="657" y="949"/>
                  </a:cubicBezTo>
                  <a:cubicBezTo>
                    <a:pt x="802" y="949"/>
                    <a:pt x="931" y="876"/>
                    <a:pt x="998" y="691"/>
                  </a:cubicBezTo>
                  <a:cubicBezTo>
                    <a:pt x="1134" y="305"/>
                    <a:pt x="687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8894366" y="60710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18" y="864"/>
                  </a:cubicBezTo>
                  <a:cubicBezTo>
                    <a:pt x="911" y="864"/>
                    <a:pt x="1174" y="706"/>
                    <a:pt x="1044" y="396"/>
                  </a:cubicBezTo>
                  <a:cubicBezTo>
                    <a:pt x="1044" y="373"/>
                    <a:pt x="1033" y="351"/>
                    <a:pt x="1021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9122320" y="-61778"/>
              <a:ext cx="39674" cy="38027"/>
            </a:xfrm>
            <a:custGeom>
              <a:avLst/>
              <a:gdLst/>
              <a:ahLst/>
              <a:cxnLst/>
              <a:rect l="l" t="t" r="r" b="b"/>
              <a:pathLst>
                <a:path w="1156" h="1108" extrusionOk="0">
                  <a:moveTo>
                    <a:pt x="656" y="1"/>
                  </a:moveTo>
                  <a:cubicBezTo>
                    <a:pt x="610" y="1"/>
                    <a:pt x="561" y="9"/>
                    <a:pt x="507" y="27"/>
                  </a:cubicBezTo>
                  <a:cubicBezTo>
                    <a:pt x="0" y="199"/>
                    <a:pt x="238" y="1107"/>
                    <a:pt x="632" y="1107"/>
                  </a:cubicBezTo>
                  <a:cubicBezTo>
                    <a:pt x="703" y="1107"/>
                    <a:pt x="779" y="1078"/>
                    <a:pt x="857" y="1009"/>
                  </a:cubicBezTo>
                  <a:cubicBezTo>
                    <a:pt x="868" y="997"/>
                    <a:pt x="890" y="986"/>
                    <a:pt x="902" y="963"/>
                  </a:cubicBezTo>
                  <a:cubicBezTo>
                    <a:pt x="1156" y="679"/>
                    <a:pt x="1071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9127056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77" y="1"/>
                  </a:moveTo>
                  <a:cubicBezTo>
                    <a:pt x="469" y="1"/>
                    <a:pt x="0" y="385"/>
                    <a:pt x="358" y="702"/>
                  </a:cubicBezTo>
                  <a:cubicBezTo>
                    <a:pt x="380" y="714"/>
                    <a:pt x="391" y="725"/>
                    <a:pt x="414" y="748"/>
                  </a:cubicBezTo>
                  <a:cubicBezTo>
                    <a:pt x="507" y="810"/>
                    <a:pt x="629" y="840"/>
                    <a:pt x="755" y="840"/>
                  </a:cubicBezTo>
                  <a:cubicBezTo>
                    <a:pt x="1104" y="840"/>
                    <a:pt x="1477" y="613"/>
                    <a:pt x="1294" y="240"/>
                  </a:cubicBezTo>
                  <a:cubicBezTo>
                    <a:pt x="1210" y="69"/>
                    <a:pt x="1049" y="1"/>
                    <a:pt x="8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9081204" y="77733"/>
              <a:ext cx="51240" cy="34629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916" y="0"/>
                  </a:moveTo>
                  <a:cubicBezTo>
                    <a:pt x="905" y="0"/>
                    <a:pt x="893" y="1"/>
                    <a:pt x="881" y="2"/>
                  </a:cubicBezTo>
                  <a:cubicBezTo>
                    <a:pt x="858" y="2"/>
                    <a:pt x="836" y="2"/>
                    <a:pt x="802" y="13"/>
                  </a:cubicBezTo>
                  <a:cubicBezTo>
                    <a:pt x="396" y="81"/>
                    <a:pt x="1" y="791"/>
                    <a:pt x="543" y="983"/>
                  </a:cubicBezTo>
                  <a:cubicBezTo>
                    <a:pt x="590" y="1000"/>
                    <a:pt x="637" y="1008"/>
                    <a:pt x="681" y="1008"/>
                  </a:cubicBezTo>
                  <a:cubicBezTo>
                    <a:pt x="1190" y="1008"/>
                    <a:pt x="1492" y="0"/>
                    <a:pt x="9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8901402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36" y="1038"/>
                    <a:pt x="658" y="1027"/>
                    <a:pt x="681" y="1016"/>
                  </a:cubicBezTo>
                  <a:cubicBezTo>
                    <a:pt x="1053" y="813"/>
                    <a:pt x="1200" y="12"/>
                    <a:pt x="636" y="0"/>
                  </a:cubicBezTo>
                  <a:cubicBezTo>
                    <a:pt x="633" y="0"/>
                    <a:pt x="630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9050419" y="101688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406" y="1"/>
                  </a:moveTo>
                  <a:cubicBezTo>
                    <a:pt x="194" y="1"/>
                    <a:pt x="12" y="108"/>
                    <a:pt x="6" y="376"/>
                  </a:cubicBezTo>
                  <a:cubicBezTo>
                    <a:pt x="1" y="700"/>
                    <a:pt x="331" y="861"/>
                    <a:pt x="626" y="861"/>
                  </a:cubicBezTo>
                  <a:cubicBezTo>
                    <a:pt x="917" y="861"/>
                    <a:pt x="1173" y="706"/>
                    <a:pt x="1045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9173456" y="436377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82" y="0"/>
                  </a:moveTo>
                  <a:cubicBezTo>
                    <a:pt x="278" y="0"/>
                    <a:pt x="0" y="167"/>
                    <a:pt x="145" y="486"/>
                  </a:cubicBezTo>
                  <a:cubicBezTo>
                    <a:pt x="156" y="508"/>
                    <a:pt x="168" y="531"/>
                    <a:pt x="179" y="554"/>
                  </a:cubicBezTo>
                  <a:cubicBezTo>
                    <a:pt x="288" y="736"/>
                    <a:pt x="546" y="855"/>
                    <a:pt x="774" y="855"/>
                  </a:cubicBezTo>
                  <a:cubicBezTo>
                    <a:pt x="996" y="855"/>
                    <a:pt x="1189" y="742"/>
                    <a:pt x="1183" y="463"/>
                  </a:cubicBezTo>
                  <a:cubicBezTo>
                    <a:pt x="1183" y="150"/>
                    <a:pt x="871" y="0"/>
                    <a:pt x="58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"/>
            <p:cNvSpPr/>
            <p:nvPr/>
          </p:nvSpPr>
          <p:spPr>
            <a:xfrm>
              <a:off x="9126507" y="-12117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45" y="1"/>
                  </a:moveTo>
                  <a:cubicBezTo>
                    <a:pt x="154" y="1"/>
                    <a:pt x="0" y="100"/>
                    <a:pt x="12" y="340"/>
                  </a:cubicBezTo>
                  <a:cubicBezTo>
                    <a:pt x="12" y="363"/>
                    <a:pt x="12" y="385"/>
                    <a:pt x="24" y="408"/>
                  </a:cubicBezTo>
                  <a:cubicBezTo>
                    <a:pt x="61" y="683"/>
                    <a:pt x="378" y="954"/>
                    <a:pt x="648" y="954"/>
                  </a:cubicBezTo>
                  <a:cubicBezTo>
                    <a:pt x="787" y="954"/>
                    <a:pt x="914" y="882"/>
                    <a:pt x="983" y="701"/>
                  </a:cubicBezTo>
                  <a:cubicBezTo>
                    <a:pt x="1134" y="312"/>
                    <a:pt x="682" y="1"/>
                    <a:pt x="34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"/>
            <p:cNvSpPr/>
            <p:nvPr/>
          </p:nvSpPr>
          <p:spPr>
            <a:xfrm>
              <a:off x="9088000" y="294086"/>
              <a:ext cx="39228" cy="32501"/>
            </a:xfrm>
            <a:custGeom>
              <a:avLst/>
              <a:gdLst/>
              <a:ahLst/>
              <a:cxnLst/>
              <a:rect l="l" t="t" r="r" b="b"/>
              <a:pathLst>
                <a:path w="1143" h="947" extrusionOk="0">
                  <a:moveTo>
                    <a:pt x="352" y="1"/>
                  </a:moveTo>
                  <a:cubicBezTo>
                    <a:pt x="157" y="1"/>
                    <a:pt x="1" y="101"/>
                    <a:pt x="17" y="344"/>
                  </a:cubicBezTo>
                  <a:lnTo>
                    <a:pt x="29" y="412"/>
                  </a:lnTo>
                  <a:cubicBezTo>
                    <a:pt x="73" y="684"/>
                    <a:pt x="395" y="946"/>
                    <a:pt x="664" y="946"/>
                  </a:cubicBezTo>
                  <a:cubicBezTo>
                    <a:pt x="807" y="946"/>
                    <a:pt x="936" y="871"/>
                    <a:pt x="999" y="682"/>
                  </a:cubicBezTo>
                  <a:cubicBezTo>
                    <a:pt x="1142" y="303"/>
                    <a:pt x="690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9018845" y="247754"/>
              <a:ext cx="43037" cy="36585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7" y="0"/>
                  </a:moveTo>
                  <a:cubicBezTo>
                    <a:pt x="84" y="0"/>
                    <a:pt x="0" y="1066"/>
                    <a:pt x="482" y="1066"/>
                  </a:cubicBezTo>
                  <a:cubicBezTo>
                    <a:pt x="524" y="1066"/>
                    <a:pt x="571" y="1057"/>
                    <a:pt x="622" y="1039"/>
                  </a:cubicBezTo>
                  <a:cubicBezTo>
                    <a:pt x="644" y="1028"/>
                    <a:pt x="667" y="1017"/>
                    <a:pt x="689" y="1006"/>
                  </a:cubicBezTo>
                  <a:cubicBezTo>
                    <a:pt x="1062" y="825"/>
                    <a:pt x="1254" y="35"/>
                    <a:pt x="689" y="1"/>
                  </a:cubicBezTo>
                  <a:cubicBezTo>
                    <a:pt x="678" y="0"/>
                    <a:pt x="667" y="0"/>
                    <a:pt x="65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9139891" y="181619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01" y="0"/>
                  </a:moveTo>
                  <a:cubicBezTo>
                    <a:pt x="191" y="0"/>
                    <a:pt x="11" y="106"/>
                    <a:pt x="6" y="371"/>
                  </a:cubicBezTo>
                  <a:cubicBezTo>
                    <a:pt x="0" y="700"/>
                    <a:pt x="328" y="861"/>
                    <a:pt x="624" y="861"/>
                  </a:cubicBezTo>
                  <a:cubicBezTo>
                    <a:pt x="917" y="861"/>
                    <a:pt x="1179" y="703"/>
                    <a:pt x="1056" y="394"/>
                  </a:cubicBezTo>
                  <a:cubicBezTo>
                    <a:pt x="1044" y="371"/>
                    <a:pt x="1033" y="348"/>
                    <a:pt x="1022" y="326"/>
                  </a:cubicBezTo>
                  <a:cubicBezTo>
                    <a:pt x="914" y="135"/>
                    <a:pt x="638" y="0"/>
                    <a:pt x="40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"/>
            <p:cNvSpPr/>
            <p:nvPr/>
          </p:nvSpPr>
          <p:spPr>
            <a:xfrm>
              <a:off x="9106910" y="-146514"/>
              <a:ext cx="42934" cy="28692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71" y="0"/>
                  </a:moveTo>
                  <a:cubicBezTo>
                    <a:pt x="221" y="0"/>
                    <a:pt x="0" y="127"/>
                    <a:pt x="30" y="431"/>
                  </a:cubicBezTo>
                  <a:cubicBezTo>
                    <a:pt x="61" y="711"/>
                    <a:pt x="333" y="836"/>
                    <a:pt x="597" y="836"/>
                  </a:cubicBezTo>
                  <a:cubicBezTo>
                    <a:pt x="930" y="836"/>
                    <a:pt x="1251" y="639"/>
                    <a:pt x="1069" y="307"/>
                  </a:cubicBezTo>
                  <a:cubicBezTo>
                    <a:pt x="1057" y="284"/>
                    <a:pt x="1046" y="273"/>
                    <a:pt x="1035" y="250"/>
                  </a:cubicBezTo>
                  <a:cubicBezTo>
                    <a:pt x="920" y="94"/>
                    <a:pt x="685" y="0"/>
                    <a:pt x="4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"/>
            <p:cNvSpPr/>
            <p:nvPr/>
          </p:nvSpPr>
          <p:spPr>
            <a:xfrm>
              <a:off x="9044722" y="-9715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694" y="1114"/>
                  </a:cubicBezTo>
                  <a:cubicBezTo>
                    <a:pt x="772" y="1114"/>
                    <a:pt x="853" y="1078"/>
                    <a:pt x="928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8927107" y="-100628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588" y="0"/>
                  </a:moveTo>
                  <a:cubicBezTo>
                    <a:pt x="282" y="0"/>
                    <a:pt x="1" y="167"/>
                    <a:pt x="146" y="482"/>
                  </a:cubicBezTo>
                  <a:cubicBezTo>
                    <a:pt x="158" y="504"/>
                    <a:pt x="158" y="527"/>
                    <a:pt x="180" y="549"/>
                  </a:cubicBezTo>
                  <a:cubicBezTo>
                    <a:pt x="289" y="732"/>
                    <a:pt x="548" y="851"/>
                    <a:pt x="775" y="851"/>
                  </a:cubicBezTo>
                  <a:cubicBezTo>
                    <a:pt x="998" y="851"/>
                    <a:pt x="1190" y="738"/>
                    <a:pt x="1185" y="459"/>
                  </a:cubicBezTo>
                  <a:cubicBezTo>
                    <a:pt x="1185" y="148"/>
                    <a:pt x="875" y="0"/>
                    <a:pt x="5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9161788" y="289007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7" y="0"/>
                  </a:moveTo>
                  <a:cubicBezTo>
                    <a:pt x="281" y="0"/>
                    <a:pt x="1" y="171"/>
                    <a:pt x="147" y="492"/>
                  </a:cubicBezTo>
                  <a:cubicBezTo>
                    <a:pt x="147" y="503"/>
                    <a:pt x="158" y="526"/>
                    <a:pt x="169" y="548"/>
                  </a:cubicBezTo>
                  <a:cubicBezTo>
                    <a:pt x="278" y="731"/>
                    <a:pt x="539" y="850"/>
                    <a:pt x="770" y="850"/>
                  </a:cubicBezTo>
                  <a:cubicBezTo>
                    <a:pt x="995" y="850"/>
                    <a:pt x="1190" y="737"/>
                    <a:pt x="1185" y="458"/>
                  </a:cubicBezTo>
                  <a:cubicBezTo>
                    <a:pt x="1179" y="148"/>
                    <a:pt x="872" y="0"/>
                    <a:pt x="58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"/>
            <p:cNvSpPr/>
            <p:nvPr/>
          </p:nvSpPr>
          <p:spPr>
            <a:xfrm>
              <a:off x="8961771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"/>
            <p:cNvSpPr/>
            <p:nvPr/>
          </p:nvSpPr>
          <p:spPr>
            <a:xfrm>
              <a:off x="9036485" y="-69088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28" y="859"/>
                    <a:pt x="622" y="859"/>
                  </a:cubicBezTo>
                  <a:cubicBezTo>
                    <a:pt x="914" y="859"/>
                    <a:pt x="1174" y="701"/>
                    <a:pt x="1044" y="386"/>
                  </a:cubicBezTo>
                  <a:cubicBezTo>
                    <a:pt x="1033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"/>
            <p:cNvSpPr/>
            <p:nvPr/>
          </p:nvSpPr>
          <p:spPr>
            <a:xfrm>
              <a:off x="9013560" y="-13353"/>
              <a:ext cx="39605" cy="37992"/>
            </a:xfrm>
            <a:custGeom>
              <a:avLst/>
              <a:gdLst/>
              <a:ahLst/>
              <a:cxnLst/>
              <a:rect l="l" t="t" r="r" b="b"/>
              <a:pathLst>
                <a:path w="1154" h="1107" extrusionOk="0">
                  <a:moveTo>
                    <a:pt x="663" y="0"/>
                  </a:moveTo>
                  <a:cubicBezTo>
                    <a:pt x="618" y="0"/>
                    <a:pt x="569" y="8"/>
                    <a:pt x="516" y="26"/>
                  </a:cubicBezTo>
                  <a:cubicBezTo>
                    <a:pt x="0" y="198"/>
                    <a:pt x="245" y="1107"/>
                    <a:pt x="633" y="1107"/>
                  </a:cubicBezTo>
                  <a:cubicBezTo>
                    <a:pt x="704" y="1107"/>
                    <a:pt x="779" y="1077"/>
                    <a:pt x="855" y="1008"/>
                  </a:cubicBezTo>
                  <a:cubicBezTo>
                    <a:pt x="877" y="985"/>
                    <a:pt x="889" y="974"/>
                    <a:pt x="900" y="952"/>
                  </a:cubicBezTo>
                  <a:cubicBezTo>
                    <a:pt x="1154" y="677"/>
                    <a:pt x="1069" y="0"/>
                    <a:pt x="66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"/>
            <p:cNvSpPr/>
            <p:nvPr/>
          </p:nvSpPr>
          <p:spPr>
            <a:xfrm>
              <a:off x="8945743" y="-183374"/>
              <a:ext cx="43346" cy="28932"/>
            </a:xfrm>
            <a:custGeom>
              <a:avLst/>
              <a:gdLst/>
              <a:ahLst/>
              <a:cxnLst/>
              <a:rect l="l" t="t" r="r" b="b"/>
              <a:pathLst>
                <a:path w="1263" h="843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22"/>
                    <a:pt x="338" y="842"/>
                    <a:pt x="594" y="842"/>
                  </a:cubicBezTo>
                  <a:cubicBezTo>
                    <a:pt x="931" y="842"/>
                    <a:pt x="1263" y="635"/>
                    <a:pt x="1070" y="309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"/>
            <p:cNvSpPr/>
            <p:nvPr/>
          </p:nvSpPr>
          <p:spPr>
            <a:xfrm>
              <a:off x="9122182" y="235296"/>
              <a:ext cx="40532" cy="38301"/>
            </a:xfrm>
            <a:custGeom>
              <a:avLst/>
              <a:gdLst/>
              <a:ahLst/>
              <a:cxnLst/>
              <a:rect l="l" t="t" r="r" b="b"/>
              <a:pathLst>
                <a:path w="1181" h="1116" extrusionOk="0">
                  <a:moveTo>
                    <a:pt x="506" y="1"/>
                  </a:moveTo>
                  <a:cubicBezTo>
                    <a:pt x="430" y="1"/>
                    <a:pt x="351" y="35"/>
                    <a:pt x="274" y="116"/>
                  </a:cubicBezTo>
                  <a:cubicBezTo>
                    <a:pt x="263" y="127"/>
                    <a:pt x="240" y="150"/>
                    <a:pt x="229" y="172"/>
                  </a:cubicBezTo>
                  <a:cubicBezTo>
                    <a:pt x="1" y="470"/>
                    <a:pt x="130" y="1115"/>
                    <a:pt x="516" y="1115"/>
                  </a:cubicBezTo>
                  <a:cubicBezTo>
                    <a:pt x="570" y="1115"/>
                    <a:pt x="628" y="1103"/>
                    <a:pt x="691" y="1075"/>
                  </a:cubicBezTo>
                  <a:cubicBezTo>
                    <a:pt x="1180" y="859"/>
                    <a:pt x="886" y="1"/>
                    <a:pt x="5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"/>
            <p:cNvSpPr/>
            <p:nvPr/>
          </p:nvSpPr>
          <p:spPr>
            <a:xfrm>
              <a:off x="9002200" y="150937"/>
              <a:ext cx="50897" cy="34595"/>
            </a:xfrm>
            <a:custGeom>
              <a:avLst/>
              <a:gdLst/>
              <a:ahLst/>
              <a:cxnLst/>
              <a:rect l="l" t="t" r="r" b="b"/>
              <a:pathLst>
                <a:path w="1483" h="1008" extrusionOk="0">
                  <a:moveTo>
                    <a:pt x="916" y="0"/>
                  </a:moveTo>
                  <a:cubicBezTo>
                    <a:pt x="905" y="0"/>
                    <a:pt x="893" y="0"/>
                    <a:pt x="881" y="1"/>
                  </a:cubicBezTo>
                  <a:lnTo>
                    <a:pt x="802" y="1"/>
                  </a:lnTo>
                  <a:cubicBezTo>
                    <a:pt x="396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2" y="0"/>
                    <a:pt x="91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"/>
            <p:cNvSpPr/>
            <p:nvPr/>
          </p:nvSpPr>
          <p:spPr>
            <a:xfrm>
              <a:off x="9096374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"/>
            <p:cNvSpPr/>
            <p:nvPr/>
          </p:nvSpPr>
          <p:spPr>
            <a:xfrm>
              <a:off x="9083538" y="146098"/>
              <a:ext cx="42728" cy="36688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29"/>
                  </a:cubicBezTo>
                  <a:cubicBezTo>
                    <a:pt x="599" y="29"/>
                    <a:pt x="576" y="41"/>
                    <a:pt x="554" y="52"/>
                  </a:cubicBezTo>
                  <a:cubicBezTo>
                    <a:pt x="181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8" y="1068"/>
                  </a:cubicBezTo>
                  <a:cubicBezTo>
                    <a:pt x="1156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"/>
            <p:cNvSpPr/>
            <p:nvPr/>
          </p:nvSpPr>
          <p:spPr>
            <a:xfrm>
              <a:off x="8993654" y="304039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50"/>
                    <a:pt x="788" y="950"/>
                  </a:cubicBezTo>
                  <a:cubicBezTo>
                    <a:pt x="981" y="950"/>
                    <a:pt x="1135" y="849"/>
                    <a:pt x="1119" y="607"/>
                  </a:cubicBezTo>
                  <a:cubicBezTo>
                    <a:pt x="1119" y="573"/>
                    <a:pt x="1119" y="550"/>
                    <a:pt x="1119" y="528"/>
                  </a:cubicBezTo>
                  <a:cubicBezTo>
                    <a:pt x="1067" y="262"/>
                    <a:pt x="745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"/>
            <p:cNvSpPr/>
            <p:nvPr/>
          </p:nvSpPr>
          <p:spPr>
            <a:xfrm>
              <a:off x="9113225" y="683858"/>
              <a:ext cx="41596" cy="36825"/>
            </a:xfrm>
            <a:custGeom>
              <a:avLst/>
              <a:gdLst/>
              <a:ahLst/>
              <a:cxnLst/>
              <a:rect l="l" t="t" r="r" b="b"/>
              <a:pathLst>
                <a:path w="1212" h="1073" extrusionOk="0">
                  <a:moveTo>
                    <a:pt x="639" y="0"/>
                  </a:moveTo>
                  <a:cubicBezTo>
                    <a:pt x="52" y="0"/>
                    <a:pt x="1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8" y="1038"/>
                    <a:pt x="670" y="1027"/>
                    <a:pt x="693" y="1016"/>
                  </a:cubicBezTo>
                  <a:cubicBezTo>
                    <a:pt x="1065" y="813"/>
                    <a:pt x="1212" y="12"/>
                    <a:pt x="648" y="0"/>
                  </a:cubicBezTo>
                  <a:cubicBezTo>
                    <a:pt x="645" y="0"/>
                    <a:pt x="642" y="0"/>
                    <a:pt x="63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"/>
            <p:cNvSpPr/>
            <p:nvPr/>
          </p:nvSpPr>
          <p:spPr>
            <a:xfrm>
              <a:off x="9162337" y="493005"/>
              <a:ext cx="40875" cy="29241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7" y="393"/>
                  </a:cubicBezTo>
                  <a:cubicBezTo>
                    <a:pt x="12" y="705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1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"/>
            <p:cNvSpPr/>
            <p:nvPr/>
          </p:nvSpPr>
          <p:spPr>
            <a:xfrm>
              <a:off x="8940664" y="227505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3" y="0"/>
                    <a:pt x="0" y="158"/>
                    <a:pt x="124" y="467"/>
                  </a:cubicBezTo>
                  <a:cubicBezTo>
                    <a:pt x="135" y="490"/>
                    <a:pt x="146" y="512"/>
                    <a:pt x="158" y="535"/>
                  </a:cubicBezTo>
                  <a:cubicBezTo>
                    <a:pt x="259" y="731"/>
                    <a:pt x="529" y="865"/>
                    <a:pt x="764" y="865"/>
                  </a:cubicBezTo>
                  <a:cubicBezTo>
                    <a:pt x="974" y="865"/>
                    <a:pt x="1157" y="757"/>
                    <a:pt x="1162" y="490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"/>
            <p:cNvSpPr/>
            <p:nvPr/>
          </p:nvSpPr>
          <p:spPr>
            <a:xfrm>
              <a:off x="8957515" y="410808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4" y="1016"/>
                  </a:cubicBezTo>
                  <a:cubicBezTo>
                    <a:pt x="1055" y="813"/>
                    <a:pt x="1213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"/>
            <p:cNvSpPr/>
            <p:nvPr/>
          </p:nvSpPr>
          <p:spPr>
            <a:xfrm>
              <a:off x="8978244" y="365403"/>
              <a:ext cx="43621" cy="28863"/>
            </a:xfrm>
            <a:custGeom>
              <a:avLst/>
              <a:gdLst/>
              <a:ahLst/>
              <a:cxnLst/>
              <a:rect l="l" t="t" r="r" b="b"/>
              <a:pathLst>
                <a:path w="1271" h="841" extrusionOk="0">
                  <a:moveTo>
                    <a:pt x="484" y="0"/>
                  </a:moveTo>
                  <a:cubicBezTo>
                    <a:pt x="228" y="0"/>
                    <a:pt x="1" y="133"/>
                    <a:pt x="44" y="444"/>
                  </a:cubicBezTo>
                  <a:cubicBezTo>
                    <a:pt x="78" y="721"/>
                    <a:pt x="339" y="841"/>
                    <a:pt x="596" y="841"/>
                  </a:cubicBezTo>
                  <a:cubicBezTo>
                    <a:pt x="936" y="841"/>
                    <a:pt x="1270" y="631"/>
                    <a:pt x="1071" y="297"/>
                  </a:cubicBezTo>
                  <a:cubicBezTo>
                    <a:pt x="1060" y="274"/>
                    <a:pt x="1049" y="263"/>
                    <a:pt x="1037" y="241"/>
                  </a:cubicBezTo>
                  <a:cubicBezTo>
                    <a:pt x="921" y="8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"/>
            <p:cNvSpPr/>
            <p:nvPr/>
          </p:nvSpPr>
          <p:spPr>
            <a:xfrm>
              <a:off x="9050282" y="553854"/>
              <a:ext cx="50347" cy="28692"/>
            </a:xfrm>
            <a:custGeom>
              <a:avLst/>
              <a:gdLst/>
              <a:ahLst/>
              <a:cxnLst/>
              <a:rect l="l" t="t" r="r" b="b"/>
              <a:pathLst>
                <a:path w="1467" h="836" extrusionOk="0">
                  <a:moveTo>
                    <a:pt x="869" y="1"/>
                  </a:moveTo>
                  <a:cubicBezTo>
                    <a:pt x="464" y="1"/>
                    <a:pt x="0" y="387"/>
                    <a:pt x="349" y="696"/>
                  </a:cubicBezTo>
                  <a:cubicBezTo>
                    <a:pt x="372" y="719"/>
                    <a:pt x="383" y="730"/>
                    <a:pt x="405" y="741"/>
                  </a:cubicBezTo>
                  <a:cubicBezTo>
                    <a:pt x="500" y="806"/>
                    <a:pt x="626" y="836"/>
                    <a:pt x="754" y="836"/>
                  </a:cubicBezTo>
                  <a:cubicBezTo>
                    <a:pt x="1101" y="836"/>
                    <a:pt x="1467" y="615"/>
                    <a:pt x="1286" y="245"/>
                  </a:cubicBezTo>
                  <a:cubicBezTo>
                    <a:pt x="1201" y="70"/>
                    <a:pt x="1040" y="1"/>
                    <a:pt x="86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"/>
            <p:cNvSpPr/>
            <p:nvPr/>
          </p:nvSpPr>
          <p:spPr>
            <a:xfrm>
              <a:off x="9037858" y="470765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3" y="0"/>
                  </a:moveTo>
                  <a:cubicBezTo>
                    <a:pt x="616" y="0"/>
                    <a:pt x="553" y="15"/>
                    <a:pt x="485" y="48"/>
                  </a:cubicBezTo>
                  <a:cubicBezTo>
                    <a:pt x="1" y="272"/>
                    <a:pt x="324" y="1111"/>
                    <a:pt x="699" y="1111"/>
                  </a:cubicBezTo>
                  <a:cubicBezTo>
                    <a:pt x="778" y="1111"/>
                    <a:pt x="860" y="1073"/>
                    <a:pt x="937" y="985"/>
                  </a:cubicBezTo>
                  <a:cubicBezTo>
                    <a:pt x="948" y="962"/>
                    <a:pt x="970" y="940"/>
                    <a:pt x="982" y="928"/>
                  </a:cubicBezTo>
                  <a:cubicBezTo>
                    <a:pt x="1187" y="625"/>
                    <a:pt x="1045" y="0"/>
                    <a:pt x="67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"/>
            <p:cNvSpPr/>
            <p:nvPr/>
          </p:nvSpPr>
          <p:spPr>
            <a:xfrm>
              <a:off x="9072281" y="384554"/>
              <a:ext cx="40360" cy="30099"/>
            </a:xfrm>
            <a:custGeom>
              <a:avLst/>
              <a:gdLst/>
              <a:ahLst/>
              <a:cxnLst/>
              <a:rect l="l" t="t" r="r" b="b"/>
              <a:pathLst>
                <a:path w="1176" h="877" extrusionOk="0">
                  <a:moveTo>
                    <a:pt x="523" y="0"/>
                  </a:moveTo>
                  <a:cubicBezTo>
                    <a:pt x="244" y="0"/>
                    <a:pt x="1" y="148"/>
                    <a:pt x="114" y="450"/>
                  </a:cubicBezTo>
                  <a:cubicBezTo>
                    <a:pt x="125" y="473"/>
                    <a:pt x="125" y="495"/>
                    <a:pt x="137" y="518"/>
                  </a:cubicBezTo>
                  <a:cubicBezTo>
                    <a:pt x="242" y="727"/>
                    <a:pt x="525" y="876"/>
                    <a:pt x="766" y="876"/>
                  </a:cubicBezTo>
                  <a:cubicBezTo>
                    <a:pt x="966" y="876"/>
                    <a:pt x="1137" y="774"/>
                    <a:pt x="1152" y="518"/>
                  </a:cubicBezTo>
                  <a:cubicBezTo>
                    <a:pt x="1176" y="176"/>
                    <a:pt x="828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"/>
            <p:cNvSpPr/>
            <p:nvPr/>
          </p:nvSpPr>
          <p:spPr>
            <a:xfrm>
              <a:off x="9135224" y="633030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11" y="1"/>
                  </a:moveTo>
                  <a:cubicBezTo>
                    <a:pt x="200" y="1"/>
                    <a:pt x="17" y="108"/>
                    <a:pt x="7" y="375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5"/>
                    <a:pt x="1056" y="398"/>
                  </a:cubicBezTo>
                  <a:cubicBezTo>
                    <a:pt x="1045" y="375"/>
                    <a:pt x="1034" y="353"/>
                    <a:pt x="1022" y="330"/>
                  </a:cubicBezTo>
                  <a:cubicBezTo>
                    <a:pt x="915" y="134"/>
                    <a:pt x="645" y="1"/>
                    <a:pt x="41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"/>
            <p:cNvSpPr/>
            <p:nvPr/>
          </p:nvSpPr>
          <p:spPr>
            <a:xfrm>
              <a:off x="8932461" y="-119401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lnTo>
                    <a:pt x="679" y="1017"/>
                  </a:lnTo>
                  <a:cubicBezTo>
                    <a:pt x="1062" y="826"/>
                    <a:pt x="1243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"/>
            <p:cNvSpPr/>
            <p:nvPr/>
          </p:nvSpPr>
          <p:spPr>
            <a:xfrm>
              <a:off x="8911801" y="-17196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703"/>
                    <a:pt x="324" y="863"/>
                    <a:pt x="619" y="863"/>
                  </a:cubicBezTo>
                  <a:cubicBezTo>
                    <a:pt x="914" y="863"/>
                    <a:pt x="1179" y="703"/>
                    <a:pt x="1055" y="387"/>
                  </a:cubicBezTo>
                  <a:cubicBezTo>
                    <a:pt x="1044" y="364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"/>
            <p:cNvSpPr/>
            <p:nvPr/>
          </p:nvSpPr>
          <p:spPr>
            <a:xfrm>
              <a:off x="9097232" y="483635"/>
              <a:ext cx="42934" cy="28692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1" y="711"/>
                    <a:pt x="335" y="835"/>
                    <a:pt x="600" y="835"/>
                  </a:cubicBezTo>
                  <a:cubicBezTo>
                    <a:pt x="932" y="835"/>
                    <a:pt x="1250" y="642"/>
                    <a:pt x="1069" y="316"/>
                  </a:cubicBezTo>
                  <a:cubicBezTo>
                    <a:pt x="1057" y="294"/>
                    <a:pt x="1035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"/>
            <p:cNvSpPr/>
            <p:nvPr/>
          </p:nvSpPr>
          <p:spPr>
            <a:xfrm>
              <a:off x="9060269" y="225480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"/>
            <p:cNvSpPr/>
            <p:nvPr/>
          </p:nvSpPr>
          <p:spPr>
            <a:xfrm>
              <a:off x="9050625" y="181516"/>
              <a:ext cx="50862" cy="35006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904" y="0"/>
                  </a:moveTo>
                  <a:cubicBezTo>
                    <a:pt x="893" y="0"/>
                    <a:pt x="881" y="1"/>
                    <a:pt x="869" y="2"/>
                  </a:cubicBezTo>
                  <a:lnTo>
                    <a:pt x="802" y="13"/>
                  </a:lnTo>
                  <a:cubicBezTo>
                    <a:pt x="395" y="92"/>
                    <a:pt x="0" y="803"/>
                    <a:pt x="531" y="995"/>
                  </a:cubicBezTo>
                  <a:cubicBezTo>
                    <a:pt x="579" y="1012"/>
                    <a:pt x="626" y="1019"/>
                    <a:pt x="671" y="1019"/>
                  </a:cubicBezTo>
                  <a:cubicBezTo>
                    <a:pt x="1187" y="1019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"/>
            <p:cNvSpPr/>
            <p:nvPr/>
          </p:nvSpPr>
          <p:spPr>
            <a:xfrm>
              <a:off x="9088103" y="-794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5" y="0"/>
                    <a:pt x="0" y="1065"/>
                    <a:pt x="474" y="1065"/>
                  </a:cubicBezTo>
                  <a:cubicBezTo>
                    <a:pt x="516" y="1065"/>
                    <a:pt x="562" y="1057"/>
                    <a:pt x="612" y="1039"/>
                  </a:cubicBezTo>
                  <a:lnTo>
                    <a:pt x="680" y="1017"/>
                  </a:lnTo>
                  <a:cubicBezTo>
                    <a:pt x="1052" y="825"/>
                    <a:pt x="1244" y="35"/>
                    <a:pt x="680" y="1"/>
                  </a:cubicBezTo>
                  <a:cubicBezTo>
                    <a:pt x="669" y="0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"/>
            <p:cNvSpPr/>
            <p:nvPr/>
          </p:nvSpPr>
          <p:spPr>
            <a:xfrm>
              <a:off x="9033980" y="-172838"/>
              <a:ext cx="40498" cy="29241"/>
            </a:xfrm>
            <a:custGeom>
              <a:avLst/>
              <a:gdLst/>
              <a:ahLst/>
              <a:cxnLst/>
              <a:rect l="l" t="t" r="r" b="b"/>
              <a:pathLst>
                <a:path w="1180" h="852" extrusionOk="0">
                  <a:moveTo>
                    <a:pt x="556" y="0"/>
                  </a:moveTo>
                  <a:cubicBezTo>
                    <a:pt x="263" y="0"/>
                    <a:pt x="1" y="155"/>
                    <a:pt x="124" y="464"/>
                  </a:cubicBezTo>
                  <a:cubicBezTo>
                    <a:pt x="136" y="487"/>
                    <a:pt x="147" y="509"/>
                    <a:pt x="158" y="532"/>
                  </a:cubicBezTo>
                  <a:cubicBezTo>
                    <a:pt x="265" y="721"/>
                    <a:pt x="535" y="852"/>
                    <a:pt x="771" y="852"/>
                  </a:cubicBezTo>
                  <a:cubicBezTo>
                    <a:pt x="984" y="852"/>
                    <a:pt x="1168" y="744"/>
                    <a:pt x="1174" y="476"/>
                  </a:cubicBezTo>
                  <a:cubicBezTo>
                    <a:pt x="1179" y="158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"/>
            <p:cNvSpPr/>
            <p:nvPr/>
          </p:nvSpPr>
          <p:spPr>
            <a:xfrm>
              <a:off x="8996194" y="-55841"/>
              <a:ext cx="41287" cy="37134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0"/>
                  </a:moveTo>
                  <a:cubicBezTo>
                    <a:pt x="40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0"/>
                  </a:cubicBezTo>
                  <a:cubicBezTo>
                    <a:pt x="636" y="0"/>
                    <a:pt x="633" y="0"/>
                    <a:pt x="63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"/>
            <p:cNvSpPr/>
            <p:nvPr/>
          </p:nvSpPr>
          <p:spPr>
            <a:xfrm>
              <a:off x="9135636" y="718007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cubicBezTo>
                    <a:pt x="1033" y="337"/>
                    <a:pt x="1022" y="325"/>
                    <a:pt x="1010" y="303"/>
                  </a:cubicBez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"/>
            <p:cNvSpPr/>
            <p:nvPr/>
          </p:nvSpPr>
          <p:spPr>
            <a:xfrm>
              <a:off x="8927828" y="139131"/>
              <a:ext cx="40463" cy="38027"/>
            </a:xfrm>
            <a:custGeom>
              <a:avLst/>
              <a:gdLst/>
              <a:ahLst/>
              <a:cxnLst/>
              <a:rect l="l" t="t" r="r" b="b"/>
              <a:pathLst>
                <a:path w="1179" h="1108" extrusionOk="0">
                  <a:moveTo>
                    <a:pt x="673" y="1"/>
                  </a:moveTo>
                  <a:cubicBezTo>
                    <a:pt x="619" y="1"/>
                    <a:pt x="561" y="13"/>
                    <a:pt x="498" y="41"/>
                  </a:cubicBezTo>
                  <a:cubicBezTo>
                    <a:pt x="1" y="247"/>
                    <a:pt x="291" y="1108"/>
                    <a:pt x="675" y="1108"/>
                  </a:cubicBezTo>
                  <a:cubicBezTo>
                    <a:pt x="753" y="1108"/>
                    <a:pt x="835" y="1072"/>
                    <a:pt x="915" y="988"/>
                  </a:cubicBezTo>
                  <a:cubicBezTo>
                    <a:pt x="927" y="977"/>
                    <a:pt x="938" y="955"/>
                    <a:pt x="960" y="943"/>
                  </a:cubicBezTo>
                  <a:cubicBezTo>
                    <a:pt x="1178" y="646"/>
                    <a:pt x="1057" y="1"/>
                    <a:pt x="67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"/>
            <p:cNvSpPr/>
            <p:nvPr/>
          </p:nvSpPr>
          <p:spPr>
            <a:xfrm>
              <a:off x="8951509" y="164253"/>
              <a:ext cx="51514" cy="34389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1"/>
                  </a:moveTo>
                  <a:cubicBezTo>
                    <a:pt x="311" y="1"/>
                    <a:pt x="0" y="1002"/>
                    <a:pt x="582" y="1002"/>
                  </a:cubicBezTo>
                  <a:cubicBezTo>
                    <a:pt x="591" y="1002"/>
                    <a:pt x="600" y="1002"/>
                    <a:pt x="609" y="1001"/>
                  </a:cubicBezTo>
                  <a:lnTo>
                    <a:pt x="677" y="1001"/>
                  </a:lnTo>
                  <a:cubicBezTo>
                    <a:pt x="1106" y="933"/>
                    <a:pt x="1500" y="234"/>
                    <a:pt x="970" y="31"/>
                  </a:cubicBezTo>
                  <a:cubicBezTo>
                    <a:pt x="918" y="10"/>
                    <a:pt x="867" y="1"/>
                    <a:pt x="8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"/>
            <p:cNvSpPr/>
            <p:nvPr/>
          </p:nvSpPr>
          <p:spPr>
            <a:xfrm>
              <a:off x="9170265" y="465068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2" y="0"/>
                  </a:moveTo>
                  <a:cubicBezTo>
                    <a:pt x="328" y="0"/>
                    <a:pt x="200" y="74"/>
                    <a:pt x="137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3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"/>
            <p:cNvSpPr/>
            <p:nvPr/>
          </p:nvSpPr>
          <p:spPr>
            <a:xfrm>
              <a:off x="9172530" y="-178638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6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36"/>
                    <a:pt x="1255" y="35"/>
                    <a:pt x="691" y="1"/>
                  </a:cubicBezTo>
                  <a:cubicBezTo>
                    <a:pt x="683" y="1"/>
                    <a:pt x="67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"/>
            <p:cNvSpPr/>
            <p:nvPr/>
          </p:nvSpPr>
          <p:spPr>
            <a:xfrm>
              <a:off x="9139686" y="443824"/>
              <a:ext cx="41218" cy="36757"/>
            </a:xfrm>
            <a:custGeom>
              <a:avLst/>
              <a:gdLst/>
              <a:ahLst/>
              <a:cxnLst/>
              <a:rect l="l" t="t" r="r" b="b"/>
              <a:pathLst>
                <a:path w="1201" h="1071" extrusionOk="0">
                  <a:moveTo>
                    <a:pt x="735" y="1"/>
                  </a:moveTo>
                  <a:cubicBezTo>
                    <a:pt x="691" y="1"/>
                    <a:pt x="641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47" y="258"/>
                    <a:pt x="1" y="1059"/>
                    <a:pt x="565" y="1070"/>
                  </a:cubicBezTo>
                  <a:cubicBezTo>
                    <a:pt x="571" y="1070"/>
                    <a:pt x="576" y="1070"/>
                    <a:pt x="582" y="1070"/>
                  </a:cubicBezTo>
                  <a:cubicBezTo>
                    <a:pt x="1163" y="1070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"/>
            <p:cNvSpPr/>
            <p:nvPr/>
          </p:nvSpPr>
          <p:spPr>
            <a:xfrm>
              <a:off x="8985451" y="-169440"/>
              <a:ext cx="41356" cy="37649"/>
            </a:xfrm>
            <a:custGeom>
              <a:avLst/>
              <a:gdLst/>
              <a:ahLst/>
              <a:cxnLst/>
              <a:rect l="l" t="t" r="r" b="b"/>
              <a:pathLst>
                <a:path w="1205" h="1097" extrusionOk="0">
                  <a:moveTo>
                    <a:pt x="440" y="0"/>
                  </a:moveTo>
                  <a:cubicBezTo>
                    <a:pt x="348" y="0"/>
                    <a:pt x="258" y="48"/>
                    <a:pt x="184" y="162"/>
                  </a:cubicBezTo>
                  <a:cubicBezTo>
                    <a:pt x="173" y="185"/>
                    <a:pt x="162" y="207"/>
                    <a:pt x="150" y="219"/>
                  </a:cubicBezTo>
                  <a:cubicBezTo>
                    <a:pt x="0" y="537"/>
                    <a:pt x="216" y="1097"/>
                    <a:pt x="558" y="1097"/>
                  </a:cubicBezTo>
                  <a:cubicBezTo>
                    <a:pt x="628" y="1097"/>
                    <a:pt x="704" y="1073"/>
                    <a:pt x="782" y="1020"/>
                  </a:cubicBezTo>
                  <a:cubicBezTo>
                    <a:pt x="1205" y="732"/>
                    <a:pt x="803" y="0"/>
                    <a:pt x="44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"/>
            <p:cNvSpPr/>
            <p:nvPr/>
          </p:nvSpPr>
          <p:spPr>
            <a:xfrm>
              <a:off x="9101590" y="348449"/>
              <a:ext cx="42797" cy="36963"/>
            </a:xfrm>
            <a:custGeom>
              <a:avLst/>
              <a:gdLst/>
              <a:ahLst/>
              <a:cxnLst/>
              <a:rect l="l" t="t" r="r" b="b"/>
              <a:pathLst>
                <a:path w="1247" h="1077" extrusionOk="0">
                  <a:moveTo>
                    <a:pt x="657" y="0"/>
                  </a:moveTo>
                  <a:cubicBezTo>
                    <a:pt x="77" y="0"/>
                    <a:pt x="0" y="1077"/>
                    <a:pt x="476" y="1077"/>
                  </a:cubicBezTo>
                  <a:cubicBezTo>
                    <a:pt x="518" y="1077"/>
                    <a:pt x="564" y="1068"/>
                    <a:pt x="614" y="1051"/>
                  </a:cubicBezTo>
                  <a:cubicBezTo>
                    <a:pt x="637" y="1039"/>
                    <a:pt x="659" y="1028"/>
                    <a:pt x="682" y="1017"/>
                  </a:cubicBezTo>
                  <a:cubicBezTo>
                    <a:pt x="1054" y="836"/>
                    <a:pt x="1246" y="35"/>
                    <a:pt x="682" y="1"/>
                  </a:cubicBezTo>
                  <a:cubicBezTo>
                    <a:pt x="674" y="1"/>
                    <a:pt x="665" y="0"/>
                    <a:pt x="65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"/>
            <p:cNvSpPr/>
            <p:nvPr/>
          </p:nvSpPr>
          <p:spPr>
            <a:xfrm>
              <a:off x="8861694" y="61843"/>
              <a:ext cx="38988" cy="33084"/>
            </a:xfrm>
            <a:custGeom>
              <a:avLst/>
              <a:gdLst/>
              <a:ahLst/>
              <a:cxnLst/>
              <a:rect l="l" t="t" r="r" b="b"/>
              <a:pathLst>
                <a:path w="1136" h="964" extrusionOk="0">
                  <a:moveTo>
                    <a:pt x="477" y="0"/>
                  </a:moveTo>
                  <a:cubicBezTo>
                    <a:pt x="339" y="0"/>
                    <a:pt x="214" y="71"/>
                    <a:pt x="145" y="250"/>
                  </a:cubicBezTo>
                  <a:cubicBezTo>
                    <a:pt x="0" y="642"/>
                    <a:pt x="457" y="964"/>
                    <a:pt x="795" y="964"/>
                  </a:cubicBezTo>
                  <a:cubicBezTo>
                    <a:pt x="984" y="964"/>
                    <a:pt x="1135" y="864"/>
                    <a:pt x="1127" y="622"/>
                  </a:cubicBezTo>
                  <a:cubicBezTo>
                    <a:pt x="1127" y="589"/>
                    <a:pt x="1116" y="566"/>
                    <a:pt x="1116" y="544"/>
                  </a:cubicBezTo>
                  <a:cubicBezTo>
                    <a:pt x="1071" y="274"/>
                    <a:pt x="749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"/>
            <p:cNvSpPr/>
            <p:nvPr/>
          </p:nvSpPr>
          <p:spPr>
            <a:xfrm>
              <a:off x="9157395" y="683652"/>
              <a:ext cx="40498" cy="38267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4" y="0"/>
                  </a:moveTo>
                  <a:cubicBezTo>
                    <a:pt x="611" y="0"/>
                    <a:pt x="552" y="13"/>
                    <a:pt x="489" y="40"/>
                  </a:cubicBezTo>
                  <a:cubicBezTo>
                    <a:pt x="0" y="256"/>
                    <a:pt x="295" y="1115"/>
                    <a:pt x="674" y="1115"/>
                  </a:cubicBezTo>
                  <a:cubicBezTo>
                    <a:pt x="750" y="1115"/>
                    <a:pt x="829" y="1080"/>
                    <a:pt x="907" y="999"/>
                  </a:cubicBezTo>
                  <a:cubicBezTo>
                    <a:pt x="929" y="977"/>
                    <a:pt x="940" y="965"/>
                    <a:pt x="952" y="943"/>
                  </a:cubicBezTo>
                  <a:cubicBezTo>
                    <a:pt x="1180" y="646"/>
                    <a:pt x="1051" y="0"/>
                    <a:pt x="6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"/>
            <p:cNvSpPr/>
            <p:nvPr/>
          </p:nvSpPr>
          <p:spPr>
            <a:xfrm>
              <a:off x="8980132" y="17982"/>
              <a:ext cx="50485" cy="28692"/>
            </a:xfrm>
            <a:custGeom>
              <a:avLst/>
              <a:gdLst/>
              <a:ahLst/>
              <a:cxnLst/>
              <a:rect l="l" t="t" r="r" b="b"/>
              <a:pathLst>
                <a:path w="1471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1" y="836"/>
                    <a:pt x="1471" y="449"/>
                    <a:pt x="1107" y="140"/>
                  </a:cubicBezTo>
                  <a:cubicBezTo>
                    <a:pt x="1095" y="118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"/>
            <p:cNvSpPr/>
            <p:nvPr/>
          </p:nvSpPr>
          <p:spPr>
            <a:xfrm>
              <a:off x="9055155" y="65755"/>
              <a:ext cx="41184" cy="36825"/>
            </a:xfrm>
            <a:custGeom>
              <a:avLst/>
              <a:gdLst/>
              <a:ahLst/>
              <a:cxnLst/>
              <a:rect l="l" t="t" r="r" b="b"/>
              <a:pathLst>
                <a:path w="1200" h="1073" extrusionOk="0">
                  <a:moveTo>
                    <a:pt x="627" y="1"/>
                  </a:moveTo>
                  <a:cubicBezTo>
                    <a:pt x="50" y="1"/>
                    <a:pt x="0" y="1073"/>
                    <a:pt x="469" y="1073"/>
                  </a:cubicBezTo>
                  <a:cubicBezTo>
                    <a:pt x="516" y="1073"/>
                    <a:pt x="567" y="1062"/>
                    <a:pt x="624" y="1039"/>
                  </a:cubicBezTo>
                  <a:cubicBezTo>
                    <a:pt x="647" y="1028"/>
                    <a:pt x="658" y="1028"/>
                    <a:pt x="681" y="1005"/>
                  </a:cubicBezTo>
                  <a:cubicBezTo>
                    <a:pt x="1053" y="813"/>
                    <a:pt x="1200" y="12"/>
                    <a:pt x="636" y="1"/>
                  </a:cubicBezTo>
                  <a:cubicBezTo>
                    <a:pt x="633" y="1"/>
                    <a:pt x="630" y="1"/>
                    <a:pt x="62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"/>
            <p:cNvSpPr/>
            <p:nvPr/>
          </p:nvSpPr>
          <p:spPr>
            <a:xfrm>
              <a:off x="9052547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"/>
            <p:cNvSpPr/>
            <p:nvPr/>
          </p:nvSpPr>
          <p:spPr>
            <a:xfrm>
              <a:off x="9100218" y="550525"/>
              <a:ext cx="41150" cy="38335"/>
            </a:xfrm>
            <a:custGeom>
              <a:avLst/>
              <a:gdLst/>
              <a:ahLst/>
              <a:cxnLst/>
              <a:rect l="l" t="t" r="r" b="b"/>
              <a:pathLst>
                <a:path w="1199" h="1117" extrusionOk="0">
                  <a:moveTo>
                    <a:pt x="663" y="1"/>
                  </a:moveTo>
                  <a:cubicBezTo>
                    <a:pt x="605" y="1"/>
                    <a:pt x="542" y="15"/>
                    <a:pt x="474" y="49"/>
                  </a:cubicBezTo>
                  <a:cubicBezTo>
                    <a:pt x="1" y="290"/>
                    <a:pt x="335" y="1117"/>
                    <a:pt x="708" y="1117"/>
                  </a:cubicBezTo>
                  <a:cubicBezTo>
                    <a:pt x="788" y="1117"/>
                    <a:pt x="871" y="1078"/>
                    <a:pt x="948" y="985"/>
                  </a:cubicBezTo>
                  <a:cubicBezTo>
                    <a:pt x="970" y="963"/>
                    <a:pt x="982" y="940"/>
                    <a:pt x="993" y="929"/>
                  </a:cubicBezTo>
                  <a:cubicBezTo>
                    <a:pt x="1198" y="626"/>
                    <a:pt x="1039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"/>
            <p:cNvSpPr/>
            <p:nvPr/>
          </p:nvSpPr>
          <p:spPr>
            <a:xfrm>
              <a:off x="9163744" y="535287"/>
              <a:ext cx="40738" cy="38095"/>
            </a:xfrm>
            <a:custGeom>
              <a:avLst/>
              <a:gdLst/>
              <a:ahLst/>
              <a:cxnLst/>
              <a:rect l="l" t="t" r="r" b="b"/>
              <a:pathLst>
                <a:path w="1187" h="1110" extrusionOk="0">
                  <a:moveTo>
                    <a:pt x="672" y="1"/>
                  </a:moveTo>
                  <a:cubicBezTo>
                    <a:pt x="612" y="1"/>
                    <a:pt x="545" y="17"/>
                    <a:pt x="473" y="53"/>
                  </a:cubicBezTo>
                  <a:cubicBezTo>
                    <a:pt x="1" y="284"/>
                    <a:pt x="327" y="1110"/>
                    <a:pt x="703" y="1110"/>
                  </a:cubicBezTo>
                  <a:cubicBezTo>
                    <a:pt x="785" y="1110"/>
                    <a:pt x="869" y="1071"/>
                    <a:pt x="947" y="978"/>
                  </a:cubicBezTo>
                  <a:cubicBezTo>
                    <a:pt x="959" y="967"/>
                    <a:pt x="970" y="944"/>
                    <a:pt x="992" y="921"/>
                  </a:cubicBezTo>
                  <a:cubicBezTo>
                    <a:pt x="1187" y="620"/>
                    <a:pt x="1046" y="1"/>
                    <a:pt x="67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"/>
            <p:cNvSpPr/>
            <p:nvPr/>
          </p:nvSpPr>
          <p:spPr>
            <a:xfrm>
              <a:off x="9117755" y="14927"/>
              <a:ext cx="53230" cy="29550"/>
            </a:xfrm>
            <a:custGeom>
              <a:avLst/>
              <a:gdLst/>
              <a:ahLst/>
              <a:cxnLst/>
              <a:rect l="l" t="t" r="r" b="b"/>
              <a:pathLst>
                <a:path w="1551" h="861" extrusionOk="0">
                  <a:moveTo>
                    <a:pt x="820" y="0"/>
                  </a:moveTo>
                  <a:cubicBezTo>
                    <a:pt x="440" y="0"/>
                    <a:pt x="0" y="303"/>
                    <a:pt x="267" y="681"/>
                  </a:cubicBezTo>
                  <a:cubicBezTo>
                    <a:pt x="357" y="808"/>
                    <a:pt x="486" y="860"/>
                    <a:pt x="623" y="860"/>
                  </a:cubicBezTo>
                  <a:cubicBezTo>
                    <a:pt x="1052" y="860"/>
                    <a:pt x="1550" y="348"/>
                    <a:pt x="1114" y="82"/>
                  </a:cubicBezTo>
                  <a:cubicBezTo>
                    <a:pt x="1102" y="71"/>
                    <a:pt x="1080" y="60"/>
                    <a:pt x="1057" y="49"/>
                  </a:cubicBezTo>
                  <a:cubicBezTo>
                    <a:pt x="987" y="16"/>
                    <a:pt x="905" y="0"/>
                    <a:pt x="82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"/>
            <p:cNvSpPr/>
            <p:nvPr/>
          </p:nvSpPr>
          <p:spPr>
            <a:xfrm>
              <a:off x="8595576" y="-173970"/>
              <a:ext cx="606126" cy="1306322"/>
            </a:xfrm>
            <a:custGeom>
              <a:avLst/>
              <a:gdLst/>
              <a:ahLst/>
              <a:cxnLst/>
              <a:rect l="l" t="t" r="r" b="b"/>
              <a:pathLst>
                <a:path w="17661" h="38063" extrusionOk="0">
                  <a:moveTo>
                    <a:pt x="1501" y="1"/>
                  </a:moveTo>
                  <a:cubicBezTo>
                    <a:pt x="1343" y="1389"/>
                    <a:pt x="1129" y="2777"/>
                    <a:pt x="869" y="4142"/>
                  </a:cubicBezTo>
                  <a:cubicBezTo>
                    <a:pt x="745" y="4864"/>
                    <a:pt x="565" y="5575"/>
                    <a:pt x="418" y="6297"/>
                  </a:cubicBezTo>
                  <a:cubicBezTo>
                    <a:pt x="249" y="7008"/>
                    <a:pt x="136" y="7742"/>
                    <a:pt x="91" y="8475"/>
                  </a:cubicBezTo>
                  <a:cubicBezTo>
                    <a:pt x="0" y="9953"/>
                    <a:pt x="91" y="11432"/>
                    <a:pt x="339" y="12887"/>
                  </a:cubicBezTo>
                  <a:cubicBezTo>
                    <a:pt x="576" y="14343"/>
                    <a:pt x="937" y="15776"/>
                    <a:pt x="1422" y="17164"/>
                  </a:cubicBezTo>
                  <a:cubicBezTo>
                    <a:pt x="1671" y="17864"/>
                    <a:pt x="1953" y="18541"/>
                    <a:pt x="2257" y="19218"/>
                  </a:cubicBezTo>
                  <a:cubicBezTo>
                    <a:pt x="2562" y="19883"/>
                    <a:pt x="2934" y="20527"/>
                    <a:pt x="3295" y="21159"/>
                  </a:cubicBezTo>
                  <a:lnTo>
                    <a:pt x="5485" y="24984"/>
                  </a:lnTo>
                  <a:lnTo>
                    <a:pt x="6568" y="26891"/>
                  </a:lnTo>
                  <a:cubicBezTo>
                    <a:pt x="6940" y="27523"/>
                    <a:pt x="7301" y="28166"/>
                    <a:pt x="7696" y="28787"/>
                  </a:cubicBezTo>
                  <a:cubicBezTo>
                    <a:pt x="8103" y="29407"/>
                    <a:pt x="8475" y="30039"/>
                    <a:pt x="8915" y="30626"/>
                  </a:cubicBezTo>
                  <a:lnTo>
                    <a:pt x="9547" y="31529"/>
                  </a:lnTo>
                  <a:lnTo>
                    <a:pt x="10235" y="32398"/>
                  </a:lnTo>
                  <a:cubicBezTo>
                    <a:pt x="10675" y="32996"/>
                    <a:pt x="11206" y="33515"/>
                    <a:pt x="11691" y="34068"/>
                  </a:cubicBezTo>
                  <a:cubicBezTo>
                    <a:pt x="12233" y="34575"/>
                    <a:pt x="12740" y="35117"/>
                    <a:pt x="13338" y="35557"/>
                  </a:cubicBezTo>
                  <a:cubicBezTo>
                    <a:pt x="13914" y="36031"/>
                    <a:pt x="14523" y="36460"/>
                    <a:pt x="15155" y="36844"/>
                  </a:cubicBezTo>
                  <a:lnTo>
                    <a:pt x="16126" y="37374"/>
                  </a:lnTo>
                  <a:lnTo>
                    <a:pt x="17130" y="37848"/>
                  </a:lnTo>
                  <a:cubicBezTo>
                    <a:pt x="17310" y="37916"/>
                    <a:pt x="17480" y="37983"/>
                    <a:pt x="17660" y="38062"/>
                  </a:cubicBezTo>
                  <a:lnTo>
                    <a:pt x="17660" y="37622"/>
                  </a:lnTo>
                  <a:cubicBezTo>
                    <a:pt x="17536" y="37577"/>
                    <a:pt x="17423" y="37521"/>
                    <a:pt x="17299" y="37464"/>
                  </a:cubicBezTo>
                  <a:lnTo>
                    <a:pt x="16306" y="37013"/>
                  </a:lnTo>
                  <a:lnTo>
                    <a:pt x="15336" y="36494"/>
                  </a:lnTo>
                  <a:cubicBezTo>
                    <a:pt x="14726" y="36121"/>
                    <a:pt x="14128" y="35704"/>
                    <a:pt x="13575" y="35253"/>
                  </a:cubicBezTo>
                  <a:cubicBezTo>
                    <a:pt x="12989" y="34824"/>
                    <a:pt x="12492" y="34293"/>
                    <a:pt x="11950" y="33797"/>
                  </a:cubicBezTo>
                  <a:cubicBezTo>
                    <a:pt x="11477" y="33255"/>
                    <a:pt x="10946" y="32747"/>
                    <a:pt x="10517" y="32161"/>
                  </a:cubicBezTo>
                  <a:lnTo>
                    <a:pt x="9829" y="31314"/>
                  </a:lnTo>
                  <a:lnTo>
                    <a:pt x="9197" y="30434"/>
                  </a:lnTo>
                  <a:cubicBezTo>
                    <a:pt x="8768" y="29847"/>
                    <a:pt x="8385" y="29227"/>
                    <a:pt x="7990" y="28606"/>
                  </a:cubicBezTo>
                  <a:cubicBezTo>
                    <a:pt x="7606" y="27986"/>
                    <a:pt x="7234" y="27354"/>
                    <a:pt x="6861" y="26722"/>
                  </a:cubicBezTo>
                  <a:lnTo>
                    <a:pt x="5767" y="24815"/>
                  </a:lnTo>
                  <a:lnTo>
                    <a:pt x="3566" y="21012"/>
                  </a:lnTo>
                  <a:cubicBezTo>
                    <a:pt x="3205" y="20369"/>
                    <a:pt x="2833" y="19737"/>
                    <a:pt x="2528" y="19082"/>
                  </a:cubicBezTo>
                  <a:cubicBezTo>
                    <a:pt x="2223" y="18439"/>
                    <a:pt x="1941" y="17751"/>
                    <a:pt x="1704" y="17074"/>
                  </a:cubicBezTo>
                  <a:cubicBezTo>
                    <a:pt x="1219" y="15697"/>
                    <a:pt x="847" y="14287"/>
                    <a:pt x="610" y="12853"/>
                  </a:cubicBezTo>
                  <a:cubicBezTo>
                    <a:pt x="350" y="11409"/>
                    <a:pt x="271" y="9953"/>
                    <a:pt x="350" y="8498"/>
                  </a:cubicBezTo>
                  <a:cubicBezTo>
                    <a:pt x="407" y="7042"/>
                    <a:pt x="858" y="5643"/>
                    <a:pt x="1095" y="4187"/>
                  </a:cubicBezTo>
                  <a:cubicBezTo>
                    <a:pt x="1343" y="2799"/>
                    <a:pt x="1535" y="1400"/>
                    <a:pt x="1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"/>
            <p:cNvSpPr/>
            <p:nvPr/>
          </p:nvSpPr>
          <p:spPr>
            <a:xfrm>
              <a:off x="8633534" y="-174348"/>
              <a:ext cx="567756" cy="1263319"/>
            </a:xfrm>
            <a:custGeom>
              <a:avLst/>
              <a:gdLst/>
              <a:ahLst/>
              <a:cxnLst/>
              <a:rect l="l" t="t" r="r" b="b"/>
              <a:pathLst>
                <a:path w="16543" h="36810" extrusionOk="0">
                  <a:moveTo>
                    <a:pt x="1456" y="1"/>
                  </a:moveTo>
                  <a:cubicBezTo>
                    <a:pt x="1230" y="2235"/>
                    <a:pt x="858" y="4458"/>
                    <a:pt x="350" y="6647"/>
                  </a:cubicBezTo>
                  <a:cubicBezTo>
                    <a:pt x="147" y="7538"/>
                    <a:pt x="34" y="8452"/>
                    <a:pt x="34" y="9378"/>
                  </a:cubicBezTo>
                  <a:cubicBezTo>
                    <a:pt x="0" y="12864"/>
                    <a:pt x="1129" y="17141"/>
                    <a:pt x="2844" y="20052"/>
                  </a:cubicBezTo>
                  <a:cubicBezTo>
                    <a:pt x="3995" y="22016"/>
                    <a:pt x="4480" y="22874"/>
                    <a:pt x="4943" y="23720"/>
                  </a:cubicBezTo>
                  <a:cubicBezTo>
                    <a:pt x="5439" y="24611"/>
                    <a:pt x="5902" y="25446"/>
                    <a:pt x="7132" y="27534"/>
                  </a:cubicBezTo>
                  <a:cubicBezTo>
                    <a:pt x="9806" y="32025"/>
                    <a:pt x="12560" y="34914"/>
                    <a:pt x="15550" y="36358"/>
                  </a:cubicBezTo>
                  <a:cubicBezTo>
                    <a:pt x="15888" y="36516"/>
                    <a:pt x="16216" y="36674"/>
                    <a:pt x="16543" y="36809"/>
                  </a:cubicBezTo>
                  <a:lnTo>
                    <a:pt x="16543" y="30637"/>
                  </a:lnTo>
                  <a:cubicBezTo>
                    <a:pt x="16475" y="30614"/>
                    <a:pt x="16396" y="30581"/>
                    <a:pt x="16329" y="30547"/>
                  </a:cubicBezTo>
                  <a:cubicBezTo>
                    <a:pt x="14738" y="29825"/>
                    <a:pt x="13948" y="28583"/>
                    <a:pt x="13485" y="26902"/>
                  </a:cubicBezTo>
                  <a:cubicBezTo>
                    <a:pt x="13225" y="26011"/>
                    <a:pt x="12887" y="25130"/>
                    <a:pt x="12469" y="24295"/>
                  </a:cubicBezTo>
                  <a:cubicBezTo>
                    <a:pt x="12097" y="23517"/>
                    <a:pt x="11454" y="22704"/>
                    <a:pt x="11239" y="21881"/>
                  </a:cubicBezTo>
                  <a:cubicBezTo>
                    <a:pt x="11014" y="21034"/>
                    <a:pt x="10980" y="20323"/>
                    <a:pt x="10528" y="19511"/>
                  </a:cubicBezTo>
                  <a:cubicBezTo>
                    <a:pt x="10100" y="18721"/>
                    <a:pt x="9547" y="18010"/>
                    <a:pt x="9095" y="17231"/>
                  </a:cubicBezTo>
                  <a:cubicBezTo>
                    <a:pt x="8644" y="16430"/>
                    <a:pt x="8351" y="15516"/>
                    <a:pt x="8001" y="14659"/>
                  </a:cubicBezTo>
                  <a:cubicBezTo>
                    <a:pt x="7380" y="13158"/>
                    <a:pt x="7606" y="11488"/>
                    <a:pt x="6997" y="10010"/>
                  </a:cubicBezTo>
                  <a:cubicBezTo>
                    <a:pt x="6613" y="9050"/>
                    <a:pt x="5846" y="8340"/>
                    <a:pt x="5609" y="7324"/>
                  </a:cubicBezTo>
                  <a:cubicBezTo>
                    <a:pt x="5259" y="5891"/>
                    <a:pt x="5417" y="4537"/>
                    <a:pt x="5597" y="3115"/>
                  </a:cubicBezTo>
                  <a:cubicBezTo>
                    <a:pt x="5699" y="2235"/>
                    <a:pt x="5902" y="1366"/>
                    <a:pt x="5857" y="474"/>
                  </a:cubicBezTo>
                  <a:cubicBezTo>
                    <a:pt x="5857" y="305"/>
                    <a:pt x="5834" y="147"/>
                    <a:pt x="5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"/>
            <p:cNvSpPr/>
            <p:nvPr/>
          </p:nvSpPr>
          <p:spPr>
            <a:xfrm>
              <a:off x="7284278" y="-112778"/>
              <a:ext cx="112707" cy="236671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"/>
            <p:cNvSpPr/>
            <p:nvPr/>
          </p:nvSpPr>
          <p:spPr>
            <a:xfrm>
              <a:off x="7539859" y="-112778"/>
              <a:ext cx="91428" cy="173556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"/>
            <p:cNvSpPr/>
            <p:nvPr/>
          </p:nvSpPr>
          <p:spPr>
            <a:xfrm>
              <a:off x="3371249" y="-112778"/>
              <a:ext cx="1311745" cy="1259784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"/>
            <p:cNvSpPr/>
            <p:nvPr/>
          </p:nvSpPr>
          <p:spPr>
            <a:xfrm>
              <a:off x="3931042" y="-98603"/>
              <a:ext cx="40875" cy="29412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"/>
            <p:cNvSpPr/>
            <p:nvPr/>
          </p:nvSpPr>
          <p:spPr>
            <a:xfrm>
              <a:off x="3780206" y="33391"/>
              <a:ext cx="43106" cy="36688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"/>
            <p:cNvSpPr/>
            <p:nvPr/>
          </p:nvSpPr>
          <p:spPr>
            <a:xfrm>
              <a:off x="3845276" y="-40431"/>
              <a:ext cx="40292" cy="29618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"/>
            <p:cNvSpPr/>
            <p:nvPr/>
          </p:nvSpPr>
          <p:spPr>
            <a:xfrm>
              <a:off x="4053153" y="314781"/>
              <a:ext cx="41184" cy="36722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"/>
            <p:cNvSpPr/>
            <p:nvPr/>
          </p:nvSpPr>
          <p:spPr>
            <a:xfrm>
              <a:off x="3938421" y="56816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"/>
            <p:cNvSpPr/>
            <p:nvPr/>
          </p:nvSpPr>
          <p:spPr>
            <a:xfrm>
              <a:off x="3921398" y="291993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"/>
            <p:cNvSpPr/>
            <p:nvPr/>
          </p:nvSpPr>
          <p:spPr>
            <a:xfrm>
              <a:off x="4292775" y="247102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"/>
            <p:cNvSpPr/>
            <p:nvPr/>
          </p:nvSpPr>
          <p:spPr>
            <a:xfrm>
              <a:off x="3700034" y="-72829"/>
              <a:ext cx="40395" cy="38164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"/>
            <p:cNvSpPr/>
            <p:nvPr/>
          </p:nvSpPr>
          <p:spPr>
            <a:xfrm>
              <a:off x="4053942" y="456831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"/>
            <p:cNvSpPr/>
            <p:nvPr/>
          </p:nvSpPr>
          <p:spPr>
            <a:xfrm>
              <a:off x="3783329" y="105189"/>
              <a:ext cx="51137" cy="28863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"/>
            <p:cNvSpPr/>
            <p:nvPr/>
          </p:nvSpPr>
          <p:spPr>
            <a:xfrm>
              <a:off x="3868031" y="-107046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"/>
            <p:cNvSpPr/>
            <p:nvPr/>
          </p:nvSpPr>
          <p:spPr>
            <a:xfrm>
              <a:off x="4092758" y="422889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"/>
            <p:cNvSpPr/>
            <p:nvPr/>
          </p:nvSpPr>
          <p:spPr>
            <a:xfrm>
              <a:off x="4215418" y="150182"/>
              <a:ext cx="39571" cy="37031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"/>
            <p:cNvSpPr/>
            <p:nvPr/>
          </p:nvSpPr>
          <p:spPr>
            <a:xfrm>
              <a:off x="3790605" y="-24918"/>
              <a:ext cx="38713" cy="3281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"/>
            <p:cNvSpPr/>
            <p:nvPr/>
          </p:nvSpPr>
          <p:spPr>
            <a:xfrm>
              <a:off x="3777460" y="72070"/>
              <a:ext cx="38988" cy="32604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"/>
            <p:cNvSpPr/>
            <p:nvPr/>
          </p:nvSpPr>
          <p:spPr>
            <a:xfrm>
              <a:off x="3851454" y="29136"/>
              <a:ext cx="42420" cy="36688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"/>
            <p:cNvSpPr/>
            <p:nvPr/>
          </p:nvSpPr>
          <p:spPr>
            <a:xfrm>
              <a:off x="4096087" y="685780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"/>
            <p:cNvSpPr/>
            <p:nvPr/>
          </p:nvSpPr>
          <p:spPr>
            <a:xfrm>
              <a:off x="4079785" y="190543"/>
              <a:ext cx="40841" cy="29206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"/>
            <p:cNvSpPr/>
            <p:nvPr/>
          </p:nvSpPr>
          <p:spPr>
            <a:xfrm>
              <a:off x="4286563" y="502168"/>
              <a:ext cx="40909" cy="29481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"/>
            <p:cNvSpPr/>
            <p:nvPr/>
          </p:nvSpPr>
          <p:spPr>
            <a:xfrm>
              <a:off x="4063380" y="289384"/>
              <a:ext cx="38953" cy="32879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"/>
            <p:cNvSpPr/>
            <p:nvPr/>
          </p:nvSpPr>
          <p:spPr>
            <a:xfrm>
              <a:off x="3776705" y="-75163"/>
              <a:ext cx="39090" cy="32570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"/>
            <p:cNvSpPr/>
            <p:nvPr/>
          </p:nvSpPr>
          <p:spPr>
            <a:xfrm>
              <a:off x="3728691" y="1748"/>
              <a:ext cx="42763" cy="36963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"/>
            <p:cNvSpPr/>
            <p:nvPr/>
          </p:nvSpPr>
          <p:spPr>
            <a:xfrm>
              <a:off x="4136688" y="75262"/>
              <a:ext cx="40498" cy="29378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"/>
            <p:cNvSpPr/>
            <p:nvPr/>
          </p:nvSpPr>
          <p:spPr>
            <a:xfrm>
              <a:off x="3931866" y="782700"/>
              <a:ext cx="39571" cy="38095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"/>
            <p:cNvSpPr/>
            <p:nvPr/>
          </p:nvSpPr>
          <p:spPr>
            <a:xfrm>
              <a:off x="4306709" y="35321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"/>
            <p:cNvSpPr/>
            <p:nvPr/>
          </p:nvSpPr>
          <p:spPr>
            <a:xfrm>
              <a:off x="3940480" y="-1821"/>
              <a:ext cx="40463" cy="38267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"/>
            <p:cNvSpPr/>
            <p:nvPr/>
          </p:nvSpPr>
          <p:spPr>
            <a:xfrm>
              <a:off x="3916113" y="388226"/>
              <a:ext cx="50691" cy="28451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"/>
            <p:cNvSpPr/>
            <p:nvPr/>
          </p:nvSpPr>
          <p:spPr>
            <a:xfrm>
              <a:off x="4167747" y="110611"/>
              <a:ext cx="50519" cy="34629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"/>
            <p:cNvSpPr/>
            <p:nvPr/>
          </p:nvSpPr>
          <p:spPr>
            <a:xfrm>
              <a:off x="3924041" y="87274"/>
              <a:ext cx="39983" cy="30133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"/>
            <p:cNvSpPr/>
            <p:nvPr/>
          </p:nvSpPr>
          <p:spPr>
            <a:xfrm>
              <a:off x="4087301" y="-3408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"/>
            <p:cNvSpPr/>
            <p:nvPr/>
          </p:nvSpPr>
          <p:spPr>
            <a:xfrm>
              <a:off x="4062522" y="392653"/>
              <a:ext cx="38953" cy="32570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"/>
            <p:cNvSpPr/>
            <p:nvPr/>
          </p:nvSpPr>
          <p:spPr>
            <a:xfrm>
              <a:off x="3872973" y="450963"/>
              <a:ext cx="40498" cy="29550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"/>
            <p:cNvSpPr/>
            <p:nvPr/>
          </p:nvSpPr>
          <p:spPr>
            <a:xfrm>
              <a:off x="3777357" y="18930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"/>
            <p:cNvSpPr/>
            <p:nvPr/>
          </p:nvSpPr>
          <p:spPr>
            <a:xfrm>
              <a:off x="4134388" y="202246"/>
              <a:ext cx="38816" cy="32982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"/>
            <p:cNvSpPr/>
            <p:nvPr/>
          </p:nvSpPr>
          <p:spPr>
            <a:xfrm>
              <a:off x="4251110" y="642812"/>
              <a:ext cx="39125" cy="32604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"/>
            <p:cNvSpPr/>
            <p:nvPr/>
          </p:nvSpPr>
          <p:spPr>
            <a:xfrm>
              <a:off x="4031943" y="474987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"/>
            <p:cNvSpPr/>
            <p:nvPr/>
          </p:nvSpPr>
          <p:spPr>
            <a:xfrm>
              <a:off x="4283131" y="721027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"/>
            <p:cNvSpPr/>
            <p:nvPr/>
          </p:nvSpPr>
          <p:spPr>
            <a:xfrm>
              <a:off x="3871051" y="526295"/>
              <a:ext cx="41356" cy="37683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"/>
            <p:cNvSpPr/>
            <p:nvPr/>
          </p:nvSpPr>
          <p:spPr>
            <a:xfrm>
              <a:off x="4149626" y="340967"/>
              <a:ext cx="42934" cy="28829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"/>
            <p:cNvSpPr/>
            <p:nvPr/>
          </p:nvSpPr>
          <p:spPr>
            <a:xfrm>
              <a:off x="4271256" y="309255"/>
              <a:ext cx="43346" cy="2876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"/>
            <p:cNvSpPr/>
            <p:nvPr/>
          </p:nvSpPr>
          <p:spPr>
            <a:xfrm>
              <a:off x="3809618" y="440495"/>
              <a:ext cx="50588" cy="28794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"/>
            <p:cNvSpPr/>
            <p:nvPr/>
          </p:nvSpPr>
          <p:spPr>
            <a:xfrm>
              <a:off x="4214251" y="194627"/>
              <a:ext cx="40738" cy="38164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"/>
            <p:cNvSpPr/>
            <p:nvPr/>
          </p:nvSpPr>
          <p:spPr>
            <a:xfrm>
              <a:off x="3857563" y="212061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"/>
            <p:cNvSpPr/>
            <p:nvPr/>
          </p:nvSpPr>
          <p:spPr>
            <a:xfrm>
              <a:off x="3970716" y="645660"/>
              <a:ext cx="40189" cy="30064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"/>
            <p:cNvSpPr/>
            <p:nvPr/>
          </p:nvSpPr>
          <p:spPr>
            <a:xfrm>
              <a:off x="4117159" y="40633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"/>
            <p:cNvSpPr/>
            <p:nvPr/>
          </p:nvSpPr>
          <p:spPr>
            <a:xfrm>
              <a:off x="3842016" y="134292"/>
              <a:ext cx="39640" cy="36963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"/>
            <p:cNvSpPr/>
            <p:nvPr/>
          </p:nvSpPr>
          <p:spPr>
            <a:xfrm>
              <a:off x="3973839" y="23404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"/>
            <p:cNvSpPr/>
            <p:nvPr/>
          </p:nvSpPr>
          <p:spPr>
            <a:xfrm>
              <a:off x="4095435" y="591709"/>
              <a:ext cx="40532" cy="29515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"/>
            <p:cNvSpPr/>
            <p:nvPr/>
          </p:nvSpPr>
          <p:spPr>
            <a:xfrm>
              <a:off x="4132432" y="513391"/>
              <a:ext cx="38988" cy="32913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"/>
            <p:cNvSpPr/>
            <p:nvPr/>
          </p:nvSpPr>
          <p:spPr>
            <a:xfrm>
              <a:off x="4050133" y="523653"/>
              <a:ext cx="39331" cy="32467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"/>
            <p:cNvSpPr/>
            <p:nvPr/>
          </p:nvSpPr>
          <p:spPr>
            <a:xfrm>
              <a:off x="3706624" y="289384"/>
              <a:ext cx="42797" cy="36688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"/>
            <p:cNvSpPr/>
            <p:nvPr/>
          </p:nvSpPr>
          <p:spPr>
            <a:xfrm>
              <a:off x="3948889" y="138994"/>
              <a:ext cx="40292" cy="29550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"/>
            <p:cNvSpPr/>
            <p:nvPr/>
          </p:nvSpPr>
          <p:spPr>
            <a:xfrm>
              <a:off x="4040248" y="734686"/>
              <a:ext cx="40017" cy="37992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"/>
            <p:cNvSpPr/>
            <p:nvPr/>
          </p:nvSpPr>
          <p:spPr>
            <a:xfrm>
              <a:off x="3987224" y="362726"/>
              <a:ext cx="41356" cy="37821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"/>
            <p:cNvSpPr/>
            <p:nvPr/>
          </p:nvSpPr>
          <p:spPr>
            <a:xfrm>
              <a:off x="4142179" y="548981"/>
              <a:ext cx="39914" cy="38027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"/>
            <p:cNvSpPr/>
            <p:nvPr/>
          </p:nvSpPr>
          <p:spPr>
            <a:xfrm>
              <a:off x="3889789" y="624828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"/>
            <p:cNvSpPr/>
            <p:nvPr/>
          </p:nvSpPr>
          <p:spPr>
            <a:xfrm>
              <a:off x="4134972" y="364648"/>
              <a:ext cx="51240" cy="28897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"/>
            <p:cNvSpPr/>
            <p:nvPr/>
          </p:nvSpPr>
          <p:spPr>
            <a:xfrm>
              <a:off x="4144204" y="624725"/>
              <a:ext cx="51960" cy="34389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"/>
            <p:cNvSpPr/>
            <p:nvPr/>
          </p:nvSpPr>
          <p:spPr>
            <a:xfrm>
              <a:off x="4301801" y="527702"/>
              <a:ext cx="50828" cy="34629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"/>
            <p:cNvSpPr/>
            <p:nvPr/>
          </p:nvSpPr>
          <p:spPr>
            <a:xfrm>
              <a:off x="3956851" y="-42662"/>
              <a:ext cx="40086" cy="29550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"/>
            <p:cNvSpPr/>
            <p:nvPr/>
          </p:nvSpPr>
          <p:spPr>
            <a:xfrm>
              <a:off x="3926821" y="229976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"/>
            <p:cNvSpPr/>
            <p:nvPr/>
          </p:nvSpPr>
          <p:spPr>
            <a:xfrm>
              <a:off x="4198464" y="737089"/>
              <a:ext cx="42797" cy="36654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>
              <a:off x="4210956" y="360358"/>
              <a:ext cx="40017" cy="38027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>
              <a:off x="3744650" y="-43074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>
              <a:off x="3992475" y="310388"/>
              <a:ext cx="43380" cy="28932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>
              <a:off x="4072852" y="84528"/>
              <a:ext cx="40806" cy="38404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>
              <a:off x="3755770" y="243258"/>
              <a:ext cx="40189" cy="30030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>
              <a:off x="3891608" y="-9749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>
              <a:off x="3904959" y="36892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>
              <a:off x="3901630" y="-41392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>
              <a:off x="4005997" y="395879"/>
              <a:ext cx="40875" cy="29206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>
              <a:off x="3894045" y="271298"/>
              <a:ext cx="38576" cy="32913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>
              <a:off x="3933925" y="425085"/>
              <a:ext cx="38816" cy="32604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>
              <a:off x="3687851" y="60710"/>
              <a:ext cx="40498" cy="29687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>
              <a:off x="3990107" y="-10916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>
              <a:off x="3920643" y="342580"/>
              <a:ext cx="50691" cy="28829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>
              <a:off x="4018009" y="-52443"/>
              <a:ext cx="40772" cy="38130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>
              <a:off x="3694886" y="1087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>
              <a:off x="3843904" y="101688"/>
              <a:ext cx="40463" cy="29550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4255744" y="551280"/>
              <a:ext cx="38850" cy="32844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3881896" y="294086"/>
              <a:ext cx="38953" cy="32501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3812638" y="247754"/>
              <a:ext cx="42351" cy="36585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4157383" y="47488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3838207" y="-9715"/>
              <a:ext cx="40875" cy="38267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4178489" y="290929"/>
              <a:ext cx="40189" cy="29927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3975384" y="237389"/>
              <a:ext cx="40463" cy="29687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3988185" y="281868"/>
              <a:ext cx="412" cy="2334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4002702" y="66098"/>
              <a:ext cx="38953" cy="32604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3720626" y="-100628"/>
              <a:ext cx="40841" cy="29241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3977305" y="166930"/>
              <a:ext cx="38576" cy="3281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3755255" y="147437"/>
              <a:ext cx="39331" cy="32501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4126323" y="401508"/>
              <a:ext cx="43140" cy="36963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3829970" y="-69088"/>
              <a:ext cx="40498" cy="29515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4087198" y="122761"/>
              <a:ext cx="41321" cy="3785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3958773" y="313854"/>
              <a:ext cx="40875" cy="29481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4074294" y="219509"/>
              <a:ext cx="42763" cy="28863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3796096" y="150937"/>
              <a:ext cx="50828" cy="34595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4018592" y="135390"/>
              <a:ext cx="40292" cy="29515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3920849" y="491941"/>
              <a:ext cx="39640" cy="37031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3889858" y="153305"/>
              <a:ext cx="40841" cy="29344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3932792" y="736162"/>
              <a:ext cx="39331" cy="32741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4093410" y="213777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4038841" y="264125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3990107" y="73870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4274757" y="441285"/>
              <a:ext cx="42660" cy="36619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4058095" y="687565"/>
              <a:ext cx="40292" cy="29721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3907087" y="683858"/>
              <a:ext cx="41218" cy="3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3955855" y="493005"/>
              <a:ext cx="41012" cy="29241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3778867" y="-69534"/>
              <a:ext cx="40806" cy="29241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4068185" y="361250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4233882" y="257947"/>
              <a:ext cx="39640" cy="38027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4052672" y="579766"/>
              <a:ext cx="40841" cy="29378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4056310" y="644974"/>
              <a:ext cx="50897" cy="28726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3886289" y="500521"/>
              <a:ext cx="40189" cy="29893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3797846" y="477664"/>
              <a:ext cx="38953" cy="32844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3751411" y="410808"/>
              <a:ext cx="41218" cy="37134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3822625" y="406141"/>
              <a:ext cx="38953" cy="32741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4199184" y="585326"/>
              <a:ext cx="41630" cy="37683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4028408" y="629804"/>
              <a:ext cx="40429" cy="38130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3865971" y="384554"/>
              <a:ext cx="40154" cy="30099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4094851" y="640478"/>
              <a:ext cx="40909" cy="37134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4003732" y="667385"/>
              <a:ext cx="39605" cy="37031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4121003" y="131684"/>
              <a:ext cx="41630" cy="37134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4035821" y="323670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3705285" y="-16990"/>
              <a:ext cx="40704" cy="29481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4089154" y="552035"/>
              <a:ext cx="43346" cy="28383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4201964" y="520735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3920403" y="87823"/>
              <a:ext cx="1201" cy="2368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4098901" y="373880"/>
              <a:ext cx="42934" cy="28863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4267344" y="767427"/>
              <a:ext cx="50965" cy="28829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4201312" y="316463"/>
              <a:ext cx="42969" cy="29000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4178489" y="719688"/>
              <a:ext cx="51480" cy="28966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4189026" y="423026"/>
              <a:ext cx="51686" cy="34698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4059468" y="-89097"/>
              <a:ext cx="40292" cy="29687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4112320" y="732970"/>
              <a:ext cx="39193" cy="32501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4010047" y="177604"/>
              <a:ext cx="40498" cy="29652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3933170" y="443824"/>
              <a:ext cx="41562" cy="36757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4090973" y="771512"/>
              <a:ext cx="50622" cy="28692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3818541" y="212507"/>
              <a:ext cx="50862" cy="34629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3986057" y="784450"/>
              <a:ext cx="40292" cy="29652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3835598" y="316428"/>
              <a:ext cx="41150" cy="36722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3985165" y="558247"/>
              <a:ext cx="39640" cy="3837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4034963" y="-13318"/>
              <a:ext cx="40841" cy="38267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3977203" y="828037"/>
              <a:ext cx="50931" cy="28692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3977134" y="403567"/>
              <a:ext cx="40498" cy="29412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3922462" y="189204"/>
              <a:ext cx="38953" cy="3281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3655315" y="61843"/>
              <a:ext cx="38850" cy="33084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4176773" y="393580"/>
              <a:ext cx="42317" cy="36688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>
              <a:off x="4198669" y="623489"/>
              <a:ext cx="41390" cy="37683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>
              <a:off x="3950948" y="683652"/>
              <a:ext cx="40429" cy="38267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>
              <a:off x="4188476" y="498873"/>
              <a:ext cx="51411" cy="28863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3999202" y="498805"/>
              <a:ext cx="40154" cy="29927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>
              <a:off x="4036233" y="568886"/>
              <a:ext cx="40292" cy="29481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>
              <a:off x="4091385" y="318831"/>
              <a:ext cx="40326" cy="29378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4047730" y="19663"/>
              <a:ext cx="41184" cy="36757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4235941" y="442040"/>
              <a:ext cx="38747" cy="3281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4140943" y="690139"/>
              <a:ext cx="39983" cy="38027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4194723" y="562846"/>
              <a:ext cx="42969" cy="28932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>
              <a:off x="4249566" y="694497"/>
              <a:ext cx="40429" cy="38404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>
              <a:off x="4082668" y="60573"/>
              <a:ext cx="50622" cy="28726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4357640" y="652318"/>
              <a:ext cx="50759" cy="34698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3846031" y="605712"/>
              <a:ext cx="41253" cy="37134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4233950" y="593597"/>
              <a:ext cx="40257" cy="29584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4109403" y="456008"/>
              <a:ext cx="42728" cy="36585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"/>
            <p:cNvSpPr/>
            <p:nvPr/>
          </p:nvSpPr>
          <p:spPr>
            <a:xfrm>
              <a:off x="4141355" y="155708"/>
              <a:ext cx="40806" cy="29378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"/>
            <p:cNvSpPr/>
            <p:nvPr/>
          </p:nvSpPr>
          <p:spPr>
            <a:xfrm>
              <a:off x="4140428" y="460710"/>
              <a:ext cx="43278" cy="28657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4257357" y="635707"/>
              <a:ext cx="43312" cy="28966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4293358" y="629530"/>
              <a:ext cx="40806" cy="38198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4307189" y="591400"/>
              <a:ext cx="40738" cy="38130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4206289" y="689761"/>
              <a:ext cx="43312" cy="28829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"/>
            <p:cNvSpPr/>
            <p:nvPr/>
          </p:nvSpPr>
          <p:spPr>
            <a:xfrm>
              <a:off x="4326203" y="650911"/>
              <a:ext cx="40360" cy="37958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"/>
            <p:cNvSpPr/>
            <p:nvPr/>
          </p:nvSpPr>
          <p:spPr>
            <a:xfrm>
              <a:off x="4346280" y="546647"/>
              <a:ext cx="38885" cy="34183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3877880" y="106356"/>
              <a:ext cx="53676" cy="29893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4232166" y="755518"/>
              <a:ext cx="38885" cy="3432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3389438" y="-109689"/>
              <a:ext cx="1287343" cy="1264109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3427396" y="-109689"/>
              <a:ext cx="1211050" cy="1223302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6760657" y="-112778"/>
              <a:ext cx="1201" cy="1579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6980271" y="-112778"/>
              <a:ext cx="60438" cy="96096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7284278" y="-112778"/>
              <a:ext cx="112707" cy="236671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7539859" y="-112778"/>
              <a:ext cx="91428" cy="173556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48" name="Google Shape;3948;p11"/>
            <p:cNvGrpSpPr/>
            <p:nvPr/>
          </p:nvGrpSpPr>
          <p:grpSpPr>
            <a:xfrm>
              <a:off x="5050253" y="1039860"/>
              <a:ext cx="637872" cy="599708"/>
              <a:chOff x="1071450" y="3263575"/>
              <a:chExt cx="464650" cy="436850"/>
            </a:xfrm>
          </p:grpSpPr>
          <p:sp>
            <p:nvSpPr>
              <p:cNvPr id="3949" name="Google Shape;3949;p11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11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11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11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11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11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11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11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7" name="Google Shape;3957;p11"/>
            <p:cNvGrpSpPr/>
            <p:nvPr/>
          </p:nvGrpSpPr>
          <p:grpSpPr>
            <a:xfrm>
              <a:off x="8402871" y="1367290"/>
              <a:ext cx="637872" cy="599708"/>
              <a:chOff x="1071450" y="3263575"/>
              <a:chExt cx="464650" cy="436850"/>
            </a:xfrm>
          </p:grpSpPr>
          <p:sp>
            <p:nvSpPr>
              <p:cNvPr id="3958" name="Google Shape;3958;p11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11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11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11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11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11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11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11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6" name="Google Shape;3966;p11"/>
            <p:cNvGrpSpPr/>
            <p:nvPr/>
          </p:nvGrpSpPr>
          <p:grpSpPr>
            <a:xfrm>
              <a:off x="5841484" y="3139832"/>
              <a:ext cx="637872" cy="599708"/>
              <a:chOff x="1071450" y="3263575"/>
              <a:chExt cx="464650" cy="436850"/>
            </a:xfrm>
          </p:grpSpPr>
          <p:sp>
            <p:nvSpPr>
              <p:cNvPr id="3967" name="Google Shape;3967;p11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11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975" name="Google Shape;3975;p11"/>
          <p:cNvSpPr/>
          <p:nvPr/>
        </p:nvSpPr>
        <p:spPr>
          <a:xfrm rot="-6000679">
            <a:off x="-1221497" y="-618832"/>
            <a:ext cx="8666722" cy="5620899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6" name="Google Shape;3976;p11"/>
          <p:cNvSpPr/>
          <p:nvPr/>
        </p:nvSpPr>
        <p:spPr>
          <a:xfrm>
            <a:off x="1725" y="1085850"/>
            <a:ext cx="2684400" cy="4059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7" name="Google Shape;3977;p11"/>
          <p:cNvSpPr txBox="1">
            <a:spLocks noGrp="1"/>
          </p:cNvSpPr>
          <p:nvPr>
            <p:ph type="title" hasCustomPrompt="1"/>
          </p:nvPr>
        </p:nvSpPr>
        <p:spPr>
          <a:xfrm>
            <a:off x="578397" y="2505333"/>
            <a:ext cx="6186300" cy="186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978" name="Google Shape;3978;p11"/>
          <p:cNvSpPr txBox="1">
            <a:spLocks noGrp="1"/>
          </p:cNvSpPr>
          <p:nvPr>
            <p:ph type="subTitle" idx="1"/>
          </p:nvPr>
        </p:nvSpPr>
        <p:spPr>
          <a:xfrm>
            <a:off x="614868" y="4014008"/>
            <a:ext cx="4941600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79" name="Google Shape;3979;p11"/>
          <p:cNvSpPr/>
          <p:nvPr/>
        </p:nvSpPr>
        <p:spPr>
          <a:xfrm rot="6300033">
            <a:off x="-1208585" y="-1425621"/>
            <a:ext cx="3843618" cy="3232225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8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hyperlink" Target="https://www.facebook.com/groups/629898828017053" TargetMode="Externa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png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28">
            <a:extLst>
              <a:ext uri="{FF2B5EF4-FFF2-40B4-BE49-F238E27FC236}">
                <a16:creationId xmlns:a16="http://schemas.microsoft.com/office/drawing/2014/main" id="{8C75ACB4-1524-45F8-A53E-DB147D389F38}"/>
              </a:ext>
            </a:extLst>
          </p:cNvPr>
          <p:cNvSpPr/>
          <p:nvPr userDrawn="1"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FB09D8C-7FE6-4ED1-AEB7-90CB298FAB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278AC83-6E85-469C-8490-FAFA3C35FA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5C5F58D1-4E10-44AB-AF00-83254BEA3AD9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8ECE48E-3A35-4ABA-BFCF-EFD98A954407}"/>
              </a:ext>
            </a:extLst>
          </p:cNvPr>
          <p:cNvSpPr txBox="1">
            <a:spLocks/>
          </p:cNvSpPr>
          <p:nvPr userDrawn="1"/>
        </p:nvSpPr>
        <p:spPr>
          <a:xfrm>
            <a:off x="7521941" y="-34948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0">
                <a:solidFill>
                  <a:schemeClr val="accent1">
                    <a:lumMod val="40000"/>
                    <a:lumOff val="60000"/>
                  </a:schemeClr>
                </a:solidFill>
                <a:latin typeface="#9Slide07 HoneyCream" pitchFamily="2" charset="0"/>
              </a:rPr>
              <a:t>Măng Non</a:t>
            </a:r>
            <a:endParaRPr lang="en-US" sz="2000" b="0" dirty="0">
              <a:solidFill>
                <a:schemeClr val="accent1">
                  <a:lumMod val="40000"/>
                  <a:lumOff val="60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5DAE87E-76ED-46C1-8858-FA607F8C85CC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60387F16-C483-4E5E-9B7C-880582EC8C14}"/>
              </a:ext>
            </a:extLst>
          </p:cNvPr>
          <p:cNvPicPr>
            <a:picLocks noChangeAspect="1"/>
          </p:cNvPicPr>
          <p:nvPr userDrawn="1"/>
        </p:nvPicPr>
        <p:blipFill>
          <a:blip r:embed="rId4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290454-F389-4F04-B3AB-2829ECCA4A18}"/>
              </a:ext>
            </a:extLst>
          </p:cNvPr>
          <p:cNvPicPr>
            <a:picLocks noChangeAspect="1"/>
          </p:cNvPicPr>
          <p:nvPr userDrawn="1"/>
        </p:nvPicPr>
        <p:blipFill>
          <a:blip r:embed="rId4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F5E2E082-8E7B-470E-99E9-0C1BD8126487}"/>
              </a:ext>
            </a:extLst>
          </p:cNvPr>
          <p:cNvPicPr>
            <a:picLocks noChangeAspect="1"/>
          </p:cNvPicPr>
          <p:nvPr userDrawn="1"/>
        </p:nvPicPr>
        <p:blipFill>
          <a:blip r:embed="rId4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58BF0B0-913E-4672-824C-073063959565}"/>
              </a:ext>
            </a:extLst>
          </p:cNvPr>
          <p:cNvPicPr>
            <a:picLocks noChangeAspect="1"/>
          </p:cNvPicPr>
          <p:nvPr userDrawn="1"/>
        </p:nvPicPr>
        <p:blipFill>
          <a:blip r:embed="rId4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F37CCBC5-1BA5-4DAF-A6C7-6080594DD52B}"/>
              </a:ext>
            </a:extLst>
          </p:cNvPr>
          <p:cNvSpPr txBox="1">
            <a:spLocks/>
          </p:cNvSpPr>
          <p:nvPr userDrawn="1"/>
        </p:nvSpPr>
        <p:spPr>
          <a:xfrm>
            <a:off x="-254924" y="-74318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By: Diệu Hiền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B3FA9016-8DFF-42E3-A697-E39B0CF0A552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50AE47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50AE47"/>
              </a:solidFill>
              <a:latin typeface="#9Slide07 HoneyCream" pitchFamily="2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2" r:id="rId21"/>
    <p:sldLayoutId id="2147483673" r:id="rId22"/>
    <p:sldLayoutId id="2147483675" r:id="rId23"/>
    <p:sldLayoutId id="2147483676" r:id="rId24"/>
    <p:sldLayoutId id="2147483677" r:id="rId25"/>
    <p:sldLayoutId id="2147483678" r:id="rId26"/>
    <p:sldLayoutId id="2147483680" r:id="rId27"/>
    <p:sldLayoutId id="2147483681" r:id="rId28"/>
    <p:sldLayoutId id="2147483682" r:id="rId29"/>
    <p:sldLayoutId id="2147483685" r:id="rId30"/>
    <p:sldLayoutId id="2147483688" r:id="rId31"/>
    <p:sldLayoutId id="2147483689" r:id="rId32"/>
    <p:sldLayoutId id="2147483690" r:id="rId33"/>
    <p:sldLayoutId id="2147483693" r:id="rId34"/>
    <p:sldLayoutId id="2147483694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5311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3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" Target="slide18.xml"/><Relationship Id="rId7" Type="http://schemas.openxmlformats.org/officeDocument/2006/relationships/slide" Target="slide20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6.png"/><Relationship Id="rId5" Type="http://schemas.openxmlformats.org/officeDocument/2006/relationships/slide" Target="slide19.xml"/><Relationship Id="rId4" Type="http://schemas.openxmlformats.org/officeDocument/2006/relationships/image" Target="../media/image15.png"/><Relationship Id="rId9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Relationship Id="rId4" Type="http://schemas.openxmlformats.org/officeDocument/2006/relationships/slide" Target="slide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Relationship Id="rId4" Type="http://schemas.openxmlformats.org/officeDocument/2006/relationships/slide" Target="slide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7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68A5B3-E09F-4FDD-91EE-359345544A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78097" y="-64609"/>
            <a:ext cx="3793030" cy="5898891"/>
          </a:xfrm>
          <a:prstGeom prst="rect">
            <a:avLst/>
          </a:prstGeom>
        </p:spPr>
      </p:pic>
      <p:sp>
        <p:nvSpPr>
          <p:cNvPr id="173" name="Google Shape;4442;p21">
            <a:extLst>
              <a:ext uri="{FF2B5EF4-FFF2-40B4-BE49-F238E27FC236}">
                <a16:creationId xmlns:a16="http://schemas.microsoft.com/office/drawing/2014/main" id="{CDC92EFB-6415-4E82-8332-93650EDAA3E8}"/>
              </a:ext>
            </a:extLst>
          </p:cNvPr>
          <p:cNvSpPr/>
          <p:nvPr/>
        </p:nvSpPr>
        <p:spPr>
          <a:xfrm rot="19816014">
            <a:off x="2176443" y="4204782"/>
            <a:ext cx="1180965" cy="996498"/>
          </a:xfrm>
          <a:custGeom>
            <a:avLst/>
            <a:gdLst/>
            <a:ahLst/>
            <a:cxnLst/>
            <a:rect l="l" t="t" r="r" b="b"/>
            <a:pathLst>
              <a:path w="49166" h="42870" extrusionOk="0">
                <a:moveTo>
                  <a:pt x="37814" y="1"/>
                </a:moveTo>
                <a:cubicBezTo>
                  <a:pt x="37810" y="1"/>
                  <a:pt x="37806" y="1"/>
                  <a:pt x="37802" y="1"/>
                </a:cubicBezTo>
                <a:cubicBezTo>
                  <a:pt x="36922" y="4177"/>
                  <a:pt x="36065" y="7844"/>
                  <a:pt x="36279" y="12143"/>
                </a:cubicBezTo>
                <a:cubicBezTo>
                  <a:pt x="36437" y="15393"/>
                  <a:pt x="35974" y="19184"/>
                  <a:pt x="36854" y="22276"/>
                </a:cubicBezTo>
                <a:cubicBezTo>
                  <a:pt x="36448" y="22073"/>
                  <a:pt x="36031" y="21870"/>
                  <a:pt x="35613" y="21678"/>
                </a:cubicBezTo>
                <a:cubicBezTo>
                  <a:pt x="35196" y="21475"/>
                  <a:pt x="34767" y="21295"/>
                  <a:pt x="34338" y="21114"/>
                </a:cubicBezTo>
                <a:cubicBezTo>
                  <a:pt x="36347" y="14061"/>
                  <a:pt x="31100" y="5745"/>
                  <a:pt x="27624" y="171"/>
                </a:cubicBezTo>
                <a:lnTo>
                  <a:pt x="27624" y="171"/>
                </a:lnTo>
                <a:cubicBezTo>
                  <a:pt x="28121" y="3545"/>
                  <a:pt x="29373" y="6952"/>
                  <a:pt x="29994" y="10383"/>
                </a:cubicBezTo>
                <a:cubicBezTo>
                  <a:pt x="30614" y="13621"/>
                  <a:pt x="31438" y="17650"/>
                  <a:pt x="33244" y="20640"/>
                </a:cubicBezTo>
                <a:lnTo>
                  <a:pt x="31946" y="20087"/>
                </a:lnTo>
                <a:cubicBezTo>
                  <a:pt x="31686" y="19986"/>
                  <a:pt x="31438" y="19873"/>
                  <a:pt x="31179" y="19771"/>
                </a:cubicBezTo>
                <a:cubicBezTo>
                  <a:pt x="31179" y="17119"/>
                  <a:pt x="29125" y="13305"/>
                  <a:pt x="27805" y="11286"/>
                </a:cubicBezTo>
                <a:cubicBezTo>
                  <a:pt x="25762" y="7957"/>
                  <a:pt x="22885" y="4086"/>
                  <a:pt x="19748" y="1796"/>
                </a:cubicBezTo>
                <a:lnTo>
                  <a:pt x="19748" y="1796"/>
                </a:lnTo>
                <a:cubicBezTo>
                  <a:pt x="21598" y="5711"/>
                  <a:pt x="23449" y="9638"/>
                  <a:pt x="25875" y="13136"/>
                </a:cubicBezTo>
                <a:cubicBezTo>
                  <a:pt x="27477" y="15461"/>
                  <a:pt x="29215" y="17481"/>
                  <a:pt x="30885" y="19647"/>
                </a:cubicBezTo>
                <a:cubicBezTo>
                  <a:pt x="30626" y="19546"/>
                  <a:pt x="30355" y="19444"/>
                  <a:pt x="30073" y="19331"/>
                </a:cubicBezTo>
                <a:lnTo>
                  <a:pt x="28211" y="18677"/>
                </a:lnTo>
                <a:cubicBezTo>
                  <a:pt x="27771" y="18530"/>
                  <a:pt x="27319" y="18406"/>
                  <a:pt x="26868" y="18304"/>
                </a:cubicBezTo>
                <a:cubicBezTo>
                  <a:pt x="25390" y="16172"/>
                  <a:pt x="24306" y="13712"/>
                  <a:pt x="22264" y="11839"/>
                </a:cubicBezTo>
                <a:cubicBezTo>
                  <a:pt x="19781" y="9616"/>
                  <a:pt x="15674" y="7246"/>
                  <a:pt x="12458" y="6445"/>
                </a:cubicBezTo>
                <a:lnTo>
                  <a:pt x="12458" y="6445"/>
                </a:lnTo>
                <a:cubicBezTo>
                  <a:pt x="15821" y="11410"/>
                  <a:pt x="21655" y="15021"/>
                  <a:pt x="26642" y="18248"/>
                </a:cubicBezTo>
                <a:cubicBezTo>
                  <a:pt x="26529" y="18225"/>
                  <a:pt x="26417" y="18191"/>
                  <a:pt x="26292" y="18169"/>
                </a:cubicBezTo>
                <a:lnTo>
                  <a:pt x="25345" y="17932"/>
                </a:lnTo>
                <a:cubicBezTo>
                  <a:pt x="25040" y="17864"/>
                  <a:pt x="24724" y="17808"/>
                  <a:pt x="24419" y="17751"/>
                </a:cubicBezTo>
                <a:cubicBezTo>
                  <a:pt x="23212" y="17503"/>
                  <a:pt x="22038" y="17311"/>
                  <a:pt x="20932" y="17131"/>
                </a:cubicBezTo>
                <a:cubicBezTo>
                  <a:pt x="18953" y="12433"/>
                  <a:pt x="13274" y="9422"/>
                  <a:pt x="8259" y="9422"/>
                </a:cubicBezTo>
                <a:cubicBezTo>
                  <a:pt x="8070" y="9422"/>
                  <a:pt x="7883" y="9426"/>
                  <a:pt x="7696" y="9435"/>
                </a:cubicBezTo>
                <a:cubicBezTo>
                  <a:pt x="11950" y="11929"/>
                  <a:pt x="17152" y="13791"/>
                  <a:pt x="20718" y="17097"/>
                </a:cubicBezTo>
                <a:cubicBezTo>
                  <a:pt x="19646" y="16916"/>
                  <a:pt x="18630" y="16725"/>
                  <a:pt x="17694" y="16555"/>
                </a:cubicBezTo>
                <a:cubicBezTo>
                  <a:pt x="17051" y="16442"/>
                  <a:pt x="16441" y="16341"/>
                  <a:pt x="15877" y="16273"/>
                </a:cubicBezTo>
                <a:cubicBezTo>
                  <a:pt x="14309" y="15122"/>
                  <a:pt x="13609" y="13147"/>
                  <a:pt x="11330" y="12504"/>
                </a:cubicBezTo>
                <a:cubicBezTo>
                  <a:pt x="10765" y="12373"/>
                  <a:pt x="10222" y="12316"/>
                  <a:pt x="9695" y="12316"/>
                </a:cubicBezTo>
                <a:cubicBezTo>
                  <a:pt x="7768" y="12316"/>
                  <a:pt x="6042" y="13077"/>
                  <a:pt x="4164" y="13768"/>
                </a:cubicBezTo>
                <a:cubicBezTo>
                  <a:pt x="6658" y="14310"/>
                  <a:pt x="9355" y="13960"/>
                  <a:pt x="11883" y="14592"/>
                </a:cubicBezTo>
                <a:cubicBezTo>
                  <a:pt x="13124" y="14998"/>
                  <a:pt x="14286" y="15675"/>
                  <a:pt x="15460" y="16228"/>
                </a:cubicBezTo>
                <a:cubicBezTo>
                  <a:pt x="15290" y="16205"/>
                  <a:pt x="15132" y="16183"/>
                  <a:pt x="14974" y="16172"/>
                </a:cubicBezTo>
                <a:cubicBezTo>
                  <a:pt x="14568" y="16126"/>
                  <a:pt x="14185" y="16104"/>
                  <a:pt x="13835" y="16093"/>
                </a:cubicBezTo>
                <a:cubicBezTo>
                  <a:pt x="13627" y="16085"/>
                  <a:pt x="13431" y="16077"/>
                  <a:pt x="13246" y="16077"/>
                </a:cubicBezTo>
                <a:cubicBezTo>
                  <a:pt x="13170" y="16077"/>
                  <a:pt x="13095" y="16078"/>
                  <a:pt x="13022" y="16081"/>
                </a:cubicBezTo>
                <a:cubicBezTo>
                  <a:pt x="12201" y="15678"/>
                  <a:pt x="11119" y="15487"/>
                  <a:pt x="9924" y="15487"/>
                </a:cubicBezTo>
                <a:cubicBezTo>
                  <a:pt x="6309" y="15487"/>
                  <a:pt x="1654" y="17230"/>
                  <a:pt x="0" y="20087"/>
                </a:cubicBezTo>
                <a:lnTo>
                  <a:pt x="0" y="20087"/>
                </a:lnTo>
                <a:cubicBezTo>
                  <a:pt x="4310" y="17887"/>
                  <a:pt x="9116" y="17898"/>
                  <a:pt x="13449" y="16319"/>
                </a:cubicBezTo>
                <a:lnTo>
                  <a:pt x="13449" y="16319"/>
                </a:lnTo>
                <a:cubicBezTo>
                  <a:pt x="13570" y="16330"/>
                  <a:pt x="13691" y="16341"/>
                  <a:pt x="13812" y="16363"/>
                </a:cubicBezTo>
                <a:cubicBezTo>
                  <a:pt x="14151" y="16397"/>
                  <a:pt x="14534" y="16454"/>
                  <a:pt x="14929" y="16533"/>
                </a:cubicBezTo>
                <a:cubicBezTo>
                  <a:pt x="15324" y="16612"/>
                  <a:pt x="15742" y="16679"/>
                  <a:pt x="16182" y="16781"/>
                </a:cubicBezTo>
                <a:lnTo>
                  <a:pt x="16283" y="16804"/>
                </a:lnTo>
                <a:cubicBezTo>
                  <a:pt x="15685" y="16796"/>
                  <a:pt x="15100" y="16734"/>
                  <a:pt x="14517" y="16734"/>
                </a:cubicBezTo>
                <a:cubicBezTo>
                  <a:pt x="14188" y="16734"/>
                  <a:pt x="13860" y="16754"/>
                  <a:pt x="13530" y="16815"/>
                </a:cubicBezTo>
                <a:cubicBezTo>
                  <a:pt x="12041" y="17041"/>
                  <a:pt x="10675" y="17864"/>
                  <a:pt x="9355" y="18553"/>
                </a:cubicBezTo>
                <a:cubicBezTo>
                  <a:pt x="6534" y="19997"/>
                  <a:pt x="3216" y="22051"/>
                  <a:pt x="1941" y="25131"/>
                </a:cubicBezTo>
                <a:cubicBezTo>
                  <a:pt x="5056" y="23360"/>
                  <a:pt x="7719" y="20922"/>
                  <a:pt x="11149" y="19455"/>
                </a:cubicBezTo>
                <a:cubicBezTo>
                  <a:pt x="13056" y="18665"/>
                  <a:pt x="15121" y="18011"/>
                  <a:pt x="16859" y="17063"/>
                </a:cubicBezTo>
                <a:lnTo>
                  <a:pt x="16938" y="16950"/>
                </a:lnTo>
                <a:lnTo>
                  <a:pt x="17581" y="17097"/>
                </a:lnTo>
                <a:cubicBezTo>
                  <a:pt x="18473" y="17311"/>
                  <a:pt x="19432" y="17548"/>
                  <a:pt x="20459" y="17763"/>
                </a:cubicBezTo>
                <a:cubicBezTo>
                  <a:pt x="18337" y="18654"/>
                  <a:pt x="15516" y="19444"/>
                  <a:pt x="13293" y="20437"/>
                </a:cubicBezTo>
                <a:cubicBezTo>
                  <a:pt x="9276" y="22321"/>
                  <a:pt x="7211" y="24951"/>
                  <a:pt x="4458" y="28268"/>
                </a:cubicBezTo>
                <a:cubicBezTo>
                  <a:pt x="7403" y="26045"/>
                  <a:pt x="10348" y="23811"/>
                  <a:pt x="13643" y="21983"/>
                </a:cubicBezTo>
                <a:cubicBezTo>
                  <a:pt x="15934" y="20843"/>
                  <a:pt x="19037" y="19704"/>
                  <a:pt x="20966" y="17864"/>
                </a:cubicBezTo>
                <a:cubicBezTo>
                  <a:pt x="22016" y="18079"/>
                  <a:pt x="23110" y="18316"/>
                  <a:pt x="24239" y="18564"/>
                </a:cubicBezTo>
                <a:cubicBezTo>
                  <a:pt x="24543" y="18632"/>
                  <a:pt x="24848" y="18699"/>
                  <a:pt x="25153" y="18767"/>
                </a:cubicBezTo>
                <a:cubicBezTo>
                  <a:pt x="25457" y="18846"/>
                  <a:pt x="25751" y="18936"/>
                  <a:pt x="26056" y="19015"/>
                </a:cubicBezTo>
                <a:cubicBezTo>
                  <a:pt x="26360" y="19094"/>
                  <a:pt x="26654" y="19184"/>
                  <a:pt x="26947" y="19263"/>
                </a:cubicBezTo>
                <a:cubicBezTo>
                  <a:pt x="19511" y="21171"/>
                  <a:pt x="11025" y="23732"/>
                  <a:pt x="8249" y="31789"/>
                </a:cubicBezTo>
                <a:cubicBezTo>
                  <a:pt x="11138" y="28855"/>
                  <a:pt x="15144" y="26350"/>
                  <a:pt x="18709" y="24104"/>
                </a:cubicBezTo>
                <a:cubicBezTo>
                  <a:pt x="21169" y="22525"/>
                  <a:pt x="25175" y="21385"/>
                  <a:pt x="27297" y="19354"/>
                </a:cubicBezTo>
                <a:cubicBezTo>
                  <a:pt x="27500" y="19410"/>
                  <a:pt x="27703" y="19467"/>
                  <a:pt x="27895" y="19546"/>
                </a:cubicBezTo>
                <a:cubicBezTo>
                  <a:pt x="28515" y="19771"/>
                  <a:pt x="29136" y="19997"/>
                  <a:pt x="29757" y="20211"/>
                </a:cubicBezTo>
                <a:cubicBezTo>
                  <a:pt x="29960" y="20290"/>
                  <a:pt x="30163" y="20381"/>
                  <a:pt x="30377" y="20471"/>
                </a:cubicBezTo>
                <a:cubicBezTo>
                  <a:pt x="27206" y="21599"/>
                  <a:pt x="24182" y="22367"/>
                  <a:pt x="21452" y="24465"/>
                </a:cubicBezTo>
                <a:cubicBezTo>
                  <a:pt x="19838" y="25684"/>
                  <a:pt x="18473" y="27208"/>
                  <a:pt x="17446" y="28957"/>
                </a:cubicBezTo>
                <a:cubicBezTo>
                  <a:pt x="16464" y="30559"/>
                  <a:pt x="14467" y="34226"/>
                  <a:pt x="14737" y="36111"/>
                </a:cubicBezTo>
                <a:cubicBezTo>
                  <a:pt x="17276" y="32466"/>
                  <a:pt x="19860" y="28697"/>
                  <a:pt x="23325" y="25865"/>
                </a:cubicBezTo>
                <a:cubicBezTo>
                  <a:pt x="25627" y="23913"/>
                  <a:pt x="28482" y="22434"/>
                  <a:pt x="30671" y="20584"/>
                </a:cubicBezTo>
                <a:cubicBezTo>
                  <a:pt x="30975" y="20708"/>
                  <a:pt x="31280" y="20843"/>
                  <a:pt x="31585" y="20967"/>
                </a:cubicBezTo>
                <a:cubicBezTo>
                  <a:pt x="32386" y="21295"/>
                  <a:pt x="33176" y="21622"/>
                  <a:pt x="33954" y="21960"/>
                </a:cubicBezTo>
                <a:cubicBezTo>
                  <a:pt x="31472" y="23755"/>
                  <a:pt x="28651" y="25064"/>
                  <a:pt x="26371" y="27366"/>
                </a:cubicBezTo>
                <a:cubicBezTo>
                  <a:pt x="23539" y="30175"/>
                  <a:pt x="20899" y="34689"/>
                  <a:pt x="21181" y="38875"/>
                </a:cubicBezTo>
                <a:cubicBezTo>
                  <a:pt x="23336" y="35061"/>
                  <a:pt x="26033" y="31563"/>
                  <a:pt x="28854" y="28133"/>
                </a:cubicBezTo>
                <a:cubicBezTo>
                  <a:pt x="29700" y="27072"/>
                  <a:pt x="30614" y="26068"/>
                  <a:pt x="31517" y="25041"/>
                </a:cubicBezTo>
                <a:cubicBezTo>
                  <a:pt x="31991" y="24499"/>
                  <a:pt x="32465" y="23958"/>
                  <a:pt x="32916" y="23393"/>
                </a:cubicBezTo>
                <a:cubicBezTo>
                  <a:pt x="33142" y="23111"/>
                  <a:pt x="33661" y="22096"/>
                  <a:pt x="34045" y="22062"/>
                </a:cubicBezTo>
                <a:cubicBezTo>
                  <a:pt x="34203" y="22062"/>
                  <a:pt x="34372" y="22107"/>
                  <a:pt x="34507" y="22186"/>
                </a:cubicBezTo>
                <a:lnTo>
                  <a:pt x="36572" y="23157"/>
                </a:lnTo>
                <a:cubicBezTo>
                  <a:pt x="36065" y="23879"/>
                  <a:pt x="28256" y="32962"/>
                  <a:pt x="30005" y="42870"/>
                </a:cubicBezTo>
                <a:cubicBezTo>
                  <a:pt x="31021" y="41132"/>
                  <a:pt x="37170" y="31225"/>
                  <a:pt x="36651" y="23190"/>
                </a:cubicBezTo>
                <a:lnTo>
                  <a:pt x="36651" y="23190"/>
                </a:lnTo>
                <a:cubicBezTo>
                  <a:pt x="37340" y="23506"/>
                  <a:pt x="38005" y="23845"/>
                  <a:pt x="38649" y="24195"/>
                </a:cubicBezTo>
                <a:cubicBezTo>
                  <a:pt x="38807" y="24274"/>
                  <a:pt x="38976" y="24364"/>
                  <a:pt x="39134" y="24454"/>
                </a:cubicBezTo>
                <a:cubicBezTo>
                  <a:pt x="37159" y="28866"/>
                  <a:pt x="36335" y="37126"/>
                  <a:pt x="39021" y="41132"/>
                </a:cubicBezTo>
                <a:cubicBezTo>
                  <a:pt x="40138" y="35964"/>
                  <a:pt x="41842" y="29667"/>
                  <a:pt x="39360" y="24578"/>
                </a:cubicBezTo>
                <a:lnTo>
                  <a:pt x="39360" y="24578"/>
                </a:lnTo>
                <a:cubicBezTo>
                  <a:pt x="39653" y="24748"/>
                  <a:pt x="39946" y="24917"/>
                  <a:pt x="40228" y="25086"/>
                </a:cubicBezTo>
                <a:cubicBezTo>
                  <a:pt x="40736" y="25379"/>
                  <a:pt x="41233" y="25673"/>
                  <a:pt x="41707" y="26011"/>
                </a:cubicBezTo>
                <a:lnTo>
                  <a:pt x="42406" y="26485"/>
                </a:lnTo>
                <a:cubicBezTo>
                  <a:pt x="42508" y="26564"/>
                  <a:pt x="42621" y="26643"/>
                  <a:pt x="42734" y="26711"/>
                </a:cubicBezTo>
                <a:lnTo>
                  <a:pt x="43072" y="26948"/>
                </a:lnTo>
                <a:lnTo>
                  <a:pt x="44347" y="27839"/>
                </a:lnTo>
                <a:cubicBezTo>
                  <a:pt x="45160" y="28426"/>
                  <a:pt x="45904" y="28945"/>
                  <a:pt x="46525" y="29453"/>
                </a:cubicBezTo>
                <a:cubicBezTo>
                  <a:pt x="46841" y="29701"/>
                  <a:pt x="47134" y="29938"/>
                  <a:pt x="47383" y="30187"/>
                </a:cubicBezTo>
                <a:cubicBezTo>
                  <a:pt x="47620" y="30390"/>
                  <a:pt x="47845" y="30615"/>
                  <a:pt x="48060" y="30852"/>
                </a:cubicBezTo>
                <a:cubicBezTo>
                  <a:pt x="48252" y="31078"/>
                  <a:pt x="48421" y="31270"/>
                  <a:pt x="48567" y="31428"/>
                </a:cubicBezTo>
                <a:cubicBezTo>
                  <a:pt x="48725" y="31597"/>
                  <a:pt x="48816" y="31778"/>
                  <a:pt x="48906" y="31902"/>
                </a:cubicBezTo>
                <a:lnTo>
                  <a:pt x="49166" y="32308"/>
                </a:lnTo>
                <a:lnTo>
                  <a:pt x="48962" y="31879"/>
                </a:lnTo>
                <a:cubicBezTo>
                  <a:pt x="48883" y="31744"/>
                  <a:pt x="48804" y="31563"/>
                  <a:pt x="48692" y="31371"/>
                </a:cubicBezTo>
                <a:cubicBezTo>
                  <a:pt x="48545" y="31191"/>
                  <a:pt x="48398" y="30976"/>
                  <a:pt x="48229" y="30739"/>
                </a:cubicBezTo>
                <a:cubicBezTo>
                  <a:pt x="48026" y="30480"/>
                  <a:pt x="47811" y="30232"/>
                  <a:pt x="47586" y="29995"/>
                </a:cubicBezTo>
                <a:cubicBezTo>
                  <a:pt x="47338" y="29713"/>
                  <a:pt x="47067" y="29442"/>
                  <a:pt x="46785" y="29182"/>
                </a:cubicBezTo>
                <a:cubicBezTo>
                  <a:pt x="46187" y="28607"/>
                  <a:pt x="45476" y="28020"/>
                  <a:pt x="44697" y="27399"/>
                </a:cubicBezTo>
                <a:lnTo>
                  <a:pt x="43467" y="26440"/>
                </a:lnTo>
                <a:cubicBezTo>
                  <a:pt x="43365" y="26350"/>
                  <a:pt x="43264" y="26271"/>
                  <a:pt x="43151" y="26192"/>
                </a:cubicBezTo>
                <a:cubicBezTo>
                  <a:pt x="43050" y="26102"/>
                  <a:pt x="42925" y="26011"/>
                  <a:pt x="42813" y="25932"/>
                </a:cubicBezTo>
                <a:lnTo>
                  <a:pt x="42135" y="25425"/>
                </a:lnTo>
                <a:cubicBezTo>
                  <a:pt x="41684" y="25075"/>
                  <a:pt x="41188" y="24748"/>
                  <a:pt x="40669" y="24420"/>
                </a:cubicBezTo>
                <a:cubicBezTo>
                  <a:pt x="40353" y="24195"/>
                  <a:pt x="40025" y="24003"/>
                  <a:pt x="39698" y="23811"/>
                </a:cubicBezTo>
                <a:cubicBezTo>
                  <a:pt x="43749" y="19929"/>
                  <a:pt x="46875" y="12662"/>
                  <a:pt x="46480" y="7167"/>
                </a:cubicBezTo>
                <a:lnTo>
                  <a:pt x="46480" y="7167"/>
                </a:lnTo>
                <a:cubicBezTo>
                  <a:pt x="44889" y="9943"/>
                  <a:pt x="42948" y="12640"/>
                  <a:pt x="41447" y="15686"/>
                </a:cubicBezTo>
                <a:cubicBezTo>
                  <a:pt x="40149" y="18316"/>
                  <a:pt x="39935" y="20843"/>
                  <a:pt x="39563" y="23732"/>
                </a:cubicBezTo>
                <a:lnTo>
                  <a:pt x="39077" y="23450"/>
                </a:lnTo>
                <a:cubicBezTo>
                  <a:pt x="38536" y="23123"/>
                  <a:pt x="37960" y="22841"/>
                  <a:pt x="37385" y="22536"/>
                </a:cubicBezTo>
                <a:cubicBezTo>
                  <a:pt x="37249" y="22468"/>
                  <a:pt x="37114" y="22389"/>
                  <a:pt x="36979" y="22333"/>
                </a:cubicBezTo>
                <a:cubicBezTo>
                  <a:pt x="38457" y="18237"/>
                  <a:pt x="40228" y="14705"/>
                  <a:pt x="39890" y="9999"/>
                </a:cubicBezTo>
                <a:cubicBezTo>
                  <a:pt x="39890" y="9157"/>
                  <a:pt x="38616" y="1"/>
                  <a:pt x="37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4" name="Group 7043">
            <a:extLst>
              <a:ext uri="{FF2B5EF4-FFF2-40B4-BE49-F238E27FC236}">
                <a16:creationId xmlns:a16="http://schemas.microsoft.com/office/drawing/2014/main" id="{81B7748E-CCF1-432B-9D7F-9D7815ACD78B}"/>
              </a:ext>
            </a:extLst>
          </p:cNvPr>
          <p:cNvGrpSpPr/>
          <p:nvPr/>
        </p:nvGrpSpPr>
        <p:grpSpPr>
          <a:xfrm rot="3739917">
            <a:off x="3358811" y="3950632"/>
            <a:ext cx="915931" cy="1352507"/>
            <a:chOff x="-1871129" y="1113569"/>
            <a:chExt cx="707575" cy="994250"/>
          </a:xfrm>
        </p:grpSpPr>
        <p:sp>
          <p:nvSpPr>
            <p:cNvPr id="257" name="Google Shape;4526;p21">
              <a:extLst>
                <a:ext uri="{FF2B5EF4-FFF2-40B4-BE49-F238E27FC236}">
                  <a16:creationId xmlns:a16="http://schemas.microsoft.com/office/drawing/2014/main" id="{3C481F78-6C1D-4A82-8D7D-2770A25E179E}"/>
                </a:ext>
              </a:extLst>
            </p:cNvPr>
            <p:cNvSpPr/>
            <p:nvPr/>
          </p:nvSpPr>
          <p:spPr>
            <a:xfrm>
              <a:off x="-1657350" y="111356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527;p21">
              <a:extLst>
                <a:ext uri="{FF2B5EF4-FFF2-40B4-BE49-F238E27FC236}">
                  <a16:creationId xmlns:a16="http://schemas.microsoft.com/office/drawing/2014/main" id="{DEBA3E77-D512-4B97-BAA5-53681E65B09E}"/>
                </a:ext>
              </a:extLst>
            </p:cNvPr>
            <p:cNvSpPr/>
            <p:nvPr/>
          </p:nvSpPr>
          <p:spPr>
            <a:xfrm>
              <a:off x="-1536921" y="1132925"/>
              <a:ext cx="265328" cy="911676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528;p21">
              <a:extLst>
                <a:ext uri="{FF2B5EF4-FFF2-40B4-BE49-F238E27FC236}">
                  <a16:creationId xmlns:a16="http://schemas.microsoft.com/office/drawing/2014/main" id="{80B35A64-DFDF-493F-96C6-F7EF41A5B3A0}"/>
                </a:ext>
              </a:extLst>
            </p:cNvPr>
            <p:cNvSpPr/>
            <p:nvPr/>
          </p:nvSpPr>
          <p:spPr>
            <a:xfrm>
              <a:off x="-1871129" y="119295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529;p21">
              <a:extLst>
                <a:ext uri="{FF2B5EF4-FFF2-40B4-BE49-F238E27FC236}">
                  <a16:creationId xmlns:a16="http://schemas.microsoft.com/office/drawing/2014/main" id="{4E96F1DC-8F09-485E-ADEA-6A89F5E978AA}"/>
                </a:ext>
              </a:extLst>
            </p:cNvPr>
            <p:cNvSpPr/>
            <p:nvPr/>
          </p:nvSpPr>
          <p:spPr>
            <a:xfrm>
              <a:off x="-1803724" y="1322303"/>
              <a:ext cx="337331" cy="448116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530;p21">
              <a:extLst>
                <a:ext uri="{FF2B5EF4-FFF2-40B4-BE49-F238E27FC236}">
                  <a16:creationId xmlns:a16="http://schemas.microsoft.com/office/drawing/2014/main" id="{930EC784-9843-4CED-B620-B3633B709E94}"/>
                </a:ext>
              </a:extLst>
            </p:cNvPr>
            <p:cNvSpPr/>
            <p:nvPr/>
          </p:nvSpPr>
          <p:spPr>
            <a:xfrm>
              <a:off x="-1678662" y="1806798"/>
              <a:ext cx="228537" cy="287224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531;p21">
              <a:extLst>
                <a:ext uri="{FF2B5EF4-FFF2-40B4-BE49-F238E27FC236}">
                  <a16:creationId xmlns:a16="http://schemas.microsoft.com/office/drawing/2014/main" id="{3713DEBF-C787-490C-958A-2457835C030C}"/>
                </a:ext>
              </a:extLst>
            </p:cNvPr>
            <p:cNvSpPr/>
            <p:nvPr/>
          </p:nvSpPr>
          <p:spPr>
            <a:xfrm>
              <a:off x="-1648255" y="1806867"/>
              <a:ext cx="201458" cy="191677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532;p21">
              <a:extLst>
                <a:ext uri="{FF2B5EF4-FFF2-40B4-BE49-F238E27FC236}">
                  <a16:creationId xmlns:a16="http://schemas.microsoft.com/office/drawing/2014/main" id="{250A6549-D141-4D74-892D-64401936C58E}"/>
                </a:ext>
              </a:extLst>
            </p:cNvPr>
            <p:cNvSpPr/>
            <p:nvPr/>
          </p:nvSpPr>
          <p:spPr>
            <a:xfrm>
              <a:off x="-1612802" y="182498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533;p21">
              <a:extLst>
                <a:ext uri="{FF2B5EF4-FFF2-40B4-BE49-F238E27FC236}">
                  <a16:creationId xmlns:a16="http://schemas.microsoft.com/office/drawing/2014/main" id="{14F32BE0-0283-4CFE-9F47-1F951803861C}"/>
                </a:ext>
              </a:extLst>
            </p:cNvPr>
            <p:cNvSpPr/>
            <p:nvPr/>
          </p:nvSpPr>
          <p:spPr>
            <a:xfrm>
              <a:off x="-1514064" y="1828489"/>
              <a:ext cx="42248" cy="160755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534;p21">
              <a:extLst>
                <a:ext uri="{FF2B5EF4-FFF2-40B4-BE49-F238E27FC236}">
                  <a16:creationId xmlns:a16="http://schemas.microsoft.com/office/drawing/2014/main" id="{23274872-F4FF-4177-8AFD-59503FF87C99}"/>
                </a:ext>
              </a:extLst>
            </p:cNvPr>
            <p:cNvSpPr/>
            <p:nvPr/>
          </p:nvSpPr>
          <p:spPr>
            <a:xfrm>
              <a:off x="-1521820" y="186603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535;p21">
              <a:extLst>
                <a:ext uri="{FF2B5EF4-FFF2-40B4-BE49-F238E27FC236}">
                  <a16:creationId xmlns:a16="http://schemas.microsoft.com/office/drawing/2014/main" id="{398F1FCC-FF7A-4832-A820-47B27EC2BD03}"/>
                </a:ext>
              </a:extLst>
            </p:cNvPr>
            <p:cNvSpPr/>
            <p:nvPr/>
          </p:nvSpPr>
          <p:spPr>
            <a:xfrm>
              <a:off x="-1528375" y="1863701"/>
              <a:ext cx="36036" cy="67439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536;p21">
              <a:extLst>
                <a:ext uri="{FF2B5EF4-FFF2-40B4-BE49-F238E27FC236}">
                  <a16:creationId xmlns:a16="http://schemas.microsoft.com/office/drawing/2014/main" id="{D6329C8B-0688-4B3E-AB55-084BC422E593}"/>
                </a:ext>
              </a:extLst>
            </p:cNvPr>
            <p:cNvSpPr/>
            <p:nvPr/>
          </p:nvSpPr>
          <p:spPr>
            <a:xfrm>
              <a:off x="-1798302" y="1666567"/>
              <a:ext cx="334620" cy="203003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537;p21">
              <a:extLst>
                <a:ext uri="{FF2B5EF4-FFF2-40B4-BE49-F238E27FC236}">
                  <a16:creationId xmlns:a16="http://schemas.microsoft.com/office/drawing/2014/main" id="{1308FF3F-A967-4B5E-BD22-C695146CDBF4}"/>
                </a:ext>
              </a:extLst>
            </p:cNvPr>
            <p:cNvSpPr/>
            <p:nvPr/>
          </p:nvSpPr>
          <p:spPr>
            <a:xfrm>
              <a:off x="-1659683" y="1712967"/>
              <a:ext cx="193668" cy="164667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538;p21">
              <a:extLst>
                <a:ext uri="{FF2B5EF4-FFF2-40B4-BE49-F238E27FC236}">
                  <a16:creationId xmlns:a16="http://schemas.microsoft.com/office/drawing/2014/main" id="{EE230CD8-2086-4809-80BA-F893973ACADE}"/>
                </a:ext>
              </a:extLst>
            </p:cNvPr>
            <p:cNvSpPr/>
            <p:nvPr/>
          </p:nvSpPr>
          <p:spPr>
            <a:xfrm>
              <a:off x="-1801802" y="174986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539;p21">
              <a:extLst>
                <a:ext uri="{FF2B5EF4-FFF2-40B4-BE49-F238E27FC236}">
                  <a16:creationId xmlns:a16="http://schemas.microsoft.com/office/drawing/2014/main" id="{9195CF58-991F-4A00-93EC-52E3E9521235}"/>
                </a:ext>
              </a:extLst>
            </p:cNvPr>
            <p:cNvSpPr/>
            <p:nvPr/>
          </p:nvSpPr>
          <p:spPr>
            <a:xfrm>
              <a:off x="-1584557" y="181877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540;p21">
              <a:extLst>
                <a:ext uri="{FF2B5EF4-FFF2-40B4-BE49-F238E27FC236}">
                  <a16:creationId xmlns:a16="http://schemas.microsoft.com/office/drawing/2014/main" id="{AC4C7D0D-E87C-4CEF-8A20-D4F81819437E}"/>
                </a:ext>
              </a:extLst>
            </p:cNvPr>
            <p:cNvSpPr/>
            <p:nvPr/>
          </p:nvSpPr>
          <p:spPr>
            <a:xfrm>
              <a:off x="-1567500" y="1822277"/>
              <a:ext cx="106152" cy="12046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541;p21">
              <a:extLst>
                <a:ext uri="{FF2B5EF4-FFF2-40B4-BE49-F238E27FC236}">
                  <a16:creationId xmlns:a16="http://schemas.microsoft.com/office/drawing/2014/main" id="{52D69A6E-2EA4-4DF4-8CB0-E808602D857B}"/>
                </a:ext>
              </a:extLst>
            </p:cNvPr>
            <p:cNvSpPr/>
            <p:nvPr/>
          </p:nvSpPr>
          <p:spPr>
            <a:xfrm>
              <a:off x="-1545810" y="180951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542;p21">
              <a:extLst>
                <a:ext uri="{FF2B5EF4-FFF2-40B4-BE49-F238E27FC236}">
                  <a16:creationId xmlns:a16="http://schemas.microsoft.com/office/drawing/2014/main" id="{82B39ACD-2ECB-41F1-921D-5898A52D4C41}"/>
                </a:ext>
              </a:extLst>
            </p:cNvPr>
            <p:cNvSpPr/>
            <p:nvPr/>
          </p:nvSpPr>
          <p:spPr>
            <a:xfrm>
              <a:off x="-1561700" y="152719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543;p21">
              <a:extLst>
                <a:ext uri="{FF2B5EF4-FFF2-40B4-BE49-F238E27FC236}">
                  <a16:creationId xmlns:a16="http://schemas.microsoft.com/office/drawing/2014/main" id="{D9FCDF46-B640-4ADD-AAC4-30BFE06427E8}"/>
                </a:ext>
              </a:extLst>
            </p:cNvPr>
            <p:cNvSpPr/>
            <p:nvPr/>
          </p:nvSpPr>
          <p:spPr>
            <a:xfrm>
              <a:off x="-1543991" y="1676073"/>
              <a:ext cx="152346" cy="171806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544;p21">
              <a:extLst>
                <a:ext uri="{FF2B5EF4-FFF2-40B4-BE49-F238E27FC236}">
                  <a16:creationId xmlns:a16="http://schemas.microsoft.com/office/drawing/2014/main" id="{E86D781F-628B-4E83-9955-A724C6EA6B6B}"/>
                </a:ext>
              </a:extLst>
            </p:cNvPr>
            <p:cNvSpPr/>
            <p:nvPr/>
          </p:nvSpPr>
          <p:spPr>
            <a:xfrm>
              <a:off x="-1604668" y="1525477"/>
              <a:ext cx="140232" cy="310768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545;p21">
              <a:extLst>
                <a:ext uri="{FF2B5EF4-FFF2-40B4-BE49-F238E27FC236}">
                  <a16:creationId xmlns:a16="http://schemas.microsoft.com/office/drawing/2014/main" id="{053DA66F-0AA9-4D18-ABF5-7436C319F83D}"/>
                </a:ext>
              </a:extLst>
            </p:cNvPr>
            <p:cNvSpPr/>
            <p:nvPr/>
          </p:nvSpPr>
          <p:spPr>
            <a:xfrm>
              <a:off x="-1533043" y="1706481"/>
              <a:ext cx="68983" cy="13172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546;p21">
              <a:extLst>
                <a:ext uri="{FF2B5EF4-FFF2-40B4-BE49-F238E27FC236}">
                  <a16:creationId xmlns:a16="http://schemas.microsoft.com/office/drawing/2014/main" id="{6FAD0AA1-9ECB-4468-BE24-1F8AD94362AA}"/>
                </a:ext>
              </a:extLst>
            </p:cNvPr>
            <p:cNvSpPr/>
            <p:nvPr/>
          </p:nvSpPr>
          <p:spPr>
            <a:xfrm>
              <a:off x="-1509808" y="1692169"/>
              <a:ext cx="44582" cy="137108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547;p21">
              <a:extLst>
                <a:ext uri="{FF2B5EF4-FFF2-40B4-BE49-F238E27FC236}">
                  <a16:creationId xmlns:a16="http://schemas.microsoft.com/office/drawing/2014/main" id="{3E15A878-3090-4C2C-BA76-D68C2F55CFF2}"/>
                </a:ext>
              </a:extLst>
            </p:cNvPr>
            <p:cNvSpPr/>
            <p:nvPr/>
          </p:nvSpPr>
          <p:spPr>
            <a:xfrm>
              <a:off x="-1492373" y="173630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548;p21">
              <a:extLst>
                <a:ext uri="{FF2B5EF4-FFF2-40B4-BE49-F238E27FC236}">
                  <a16:creationId xmlns:a16="http://schemas.microsoft.com/office/drawing/2014/main" id="{B193A7EC-550F-43FE-83B7-D2A33EB8DFDD}"/>
                </a:ext>
              </a:extLst>
            </p:cNvPr>
            <p:cNvSpPr/>
            <p:nvPr/>
          </p:nvSpPr>
          <p:spPr>
            <a:xfrm>
              <a:off x="-1468349" y="1740561"/>
              <a:ext cx="13591" cy="63561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549;p21">
              <a:extLst>
                <a:ext uri="{FF2B5EF4-FFF2-40B4-BE49-F238E27FC236}">
                  <a16:creationId xmlns:a16="http://schemas.microsoft.com/office/drawing/2014/main" id="{151665E6-19A5-4320-816E-2CBED720C620}"/>
                </a:ext>
              </a:extLst>
            </p:cNvPr>
            <p:cNvSpPr/>
            <p:nvPr/>
          </p:nvSpPr>
          <p:spPr>
            <a:xfrm>
              <a:off x="-1470683" y="165613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550;p21">
              <a:extLst>
                <a:ext uri="{FF2B5EF4-FFF2-40B4-BE49-F238E27FC236}">
                  <a16:creationId xmlns:a16="http://schemas.microsoft.com/office/drawing/2014/main" id="{EA1D2F17-06A7-49FD-B675-9AC4200F859A}"/>
                </a:ext>
              </a:extLst>
            </p:cNvPr>
            <p:cNvSpPr/>
            <p:nvPr/>
          </p:nvSpPr>
          <p:spPr>
            <a:xfrm>
              <a:off x="-1470683" y="172576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551;p21">
              <a:extLst>
                <a:ext uri="{FF2B5EF4-FFF2-40B4-BE49-F238E27FC236}">
                  <a16:creationId xmlns:a16="http://schemas.microsoft.com/office/drawing/2014/main" id="{05E59208-8080-4504-BFEB-FE112E1376A3}"/>
                </a:ext>
              </a:extLst>
            </p:cNvPr>
            <p:cNvSpPr/>
            <p:nvPr/>
          </p:nvSpPr>
          <p:spPr>
            <a:xfrm>
              <a:off x="-1473017" y="162679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552;p21">
              <a:extLst>
                <a:ext uri="{FF2B5EF4-FFF2-40B4-BE49-F238E27FC236}">
                  <a16:creationId xmlns:a16="http://schemas.microsoft.com/office/drawing/2014/main" id="{4E154DCE-3C79-43B1-8C1D-6FF1873604BD}"/>
                </a:ext>
              </a:extLst>
            </p:cNvPr>
            <p:cNvSpPr/>
            <p:nvPr/>
          </p:nvSpPr>
          <p:spPr>
            <a:xfrm>
              <a:off x="-1463339" y="171770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553;p21">
              <a:extLst>
                <a:ext uri="{FF2B5EF4-FFF2-40B4-BE49-F238E27FC236}">
                  <a16:creationId xmlns:a16="http://schemas.microsoft.com/office/drawing/2014/main" id="{E47941DD-BCE8-4D0D-8AA6-5EC30A1AE963}"/>
                </a:ext>
              </a:extLst>
            </p:cNvPr>
            <p:cNvSpPr/>
            <p:nvPr/>
          </p:nvSpPr>
          <p:spPr>
            <a:xfrm>
              <a:off x="-1452494" y="178123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554;p21">
              <a:extLst>
                <a:ext uri="{FF2B5EF4-FFF2-40B4-BE49-F238E27FC236}">
                  <a16:creationId xmlns:a16="http://schemas.microsoft.com/office/drawing/2014/main" id="{BEF15DED-55CD-4755-AD9F-34700C04C816}"/>
                </a:ext>
              </a:extLst>
            </p:cNvPr>
            <p:cNvSpPr/>
            <p:nvPr/>
          </p:nvSpPr>
          <p:spPr>
            <a:xfrm>
              <a:off x="-1447448" y="1797120"/>
              <a:ext cx="99562" cy="30991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555;p21">
              <a:extLst>
                <a:ext uri="{FF2B5EF4-FFF2-40B4-BE49-F238E27FC236}">
                  <a16:creationId xmlns:a16="http://schemas.microsoft.com/office/drawing/2014/main" id="{35E490C5-FE32-410D-A8BE-0264AE932A5D}"/>
                </a:ext>
              </a:extLst>
            </p:cNvPr>
            <p:cNvSpPr/>
            <p:nvPr/>
          </p:nvSpPr>
          <p:spPr>
            <a:xfrm>
              <a:off x="-1471850" y="1831200"/>
              <a:ext cx="227748" cy="252424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556;p21">
              <a:extLst>
                <a:ext uri="{FF2B5EF4-FFF2-40B4-BE49-F238E27FC236}">
                  <a16:creationId xmlns:a16="http://schemas.microsoft.com/office/drawing/2014/main" id="{F7FD4609-D360-464D-946B-6DCC8080C6DC}"/>
                </a:ext>
              </a:extLst>
            </p:cNvPr>
            <p:cNvSpPr/>
            <p:nvPr/>
          </p:nvSpPr>
          <p:spPr>
            <a:xfrm>
              <a:off x="-1494707" y="182769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557;p21">
              <a:extLst>
                <a:ext uri="{FF2B5EF4-FFF2-40B4-BE49-F238E27FC236}">
                  <a16:creationId xmlns:a16="http://schemas.microsoft.com/office/drawing/2014/main" id="{70292107-F72D-495B-A52A-95320A14C0AC}"/>
                </a:ext>
              </a:extLst>
            </p:cNvPr>
            <p:cNvSpPr/>
            <p:nvPr/>
          </p:nvSpPr>
          <p:spPr>
            <a:xfrm>
              <a:off x="-1471850" y="183120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558;p21">
              <a:extLst>
                <a:ext uri="{FF2B5EF4-FFF2-40B4-BE49-F238E27FC236}">
                  <a16:creationId xmlns:a16="http://schemas.microsoft.com/office/drawing/2014/main" id="{7E28EF64-D752-410A-B1B5-902D8778C0EC}"/>
                </a:ext>
              </a:extLst>
            </p:cNvPr>
            <p:cNvSpPr/>
            <p:nvPr/>
          </p:nvSpPr>
          <p:spPr>
            <a:xfrm>
              <a:off x="-1460627" y="182776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559;p21">
              <a:extLst>
                <a:ext uri="{FF2B5EF4-FFF2-40B4-BE49-F238E27FC236}">
                  <a16:creationId xmlns:a16="http://schemas.microsoft.com/office/drawing/2014/main" id="{633857AC-5644-41CF-9C95-BCCC45E5E8FC}"/>
                </a:ext>
              </a:extLst>
            </p:cNvPr>
            <p:cNvSpPr/>
            <p:nvPr/>
          </p:nvSpPr>
          <p:spPr>
            <a:xfrm>
              <a:off x="-1449782" y="1843589"/>
              <a:ext cx="116619" cy="96439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560;p21">
              <a:extLst>
                <a:ext uri="{FF2B5EF4-FFF2-40B4-BE49-F238E27FC236}">
                  <a16:creationId xmlns:a16="http://schemas.microsoft.com/office/drawing/2014/main" id="{27D5EE54-763F-4B73-99DB-BB28AA9BAF2E}"/>
                </a:ext>
              </a:extLst>
            </p:cNvPr>
            <p:cNvSpPr/>
            <p:nvPr/>
          </p:nvSpPr>
          <p:spPr>
            <a:xfrm>
              <a:off x="-1464471" y="1835044"/>
              <a:ext cx="116585" cy="156122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561;p21">
              <a:extLst>
                <a:ext uri="{FF2B5EF4-FFF2-40B4-BE49-F238E27FC236}">
                  <a16:creationId xmlns:a16="http://schemas.microsoft.com/office/drawing/2014/main" id="{185925C7-080F-40FE-A5DA-99079CA8ACDF}"/>
                </a:ext>
              </a:extLst>
            </p:cNvPr>
            <p:cNvSpPr/>
            <p:nvPr/>
          </p:nvSpPr>
          <p:spPr>
            <a:xfrm>
              <a:off x="-1465261" y="1836211"/>
              <a:ext cx="74406" cy="116997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562;p21">
              <a:extLst>
                <a:ext uri="{FF2B5EF4-FFF2-40B4-BE49-F238E27FC236}">
                  <a16:creationId xmlns:a16="http://schemas.microsoft.com/office/drawing/2014/main" id="{DC5D8B13-DA6C-4C1A-A065-E814F292BFE3}"/>
                </a:ext>
              </a:extLst>
            </p:cNvPr>
            <p:cNvSpPr/>
            <p:nvPr/>
          </p:nvSpPr>
          <p:spPr>
            <a:xfrm>
              <a:off x="-1465261" y="183621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946AE4F1-AACE-4500-88A5-8672267DD4D0}"/>
              </a:ext>
            </a:extLst>
          </p:cNvPr>
          <p:cNvGrpSpPr/>
          <p:nvPr/>
        </p:nvGrpSpPr>
        <p:grpSpPr>
          <a:xfrm>
            <a:off x="-535132" y="2542327"/>
            <a:ext cx="6772269" cy="1784956"/>
            <a:chOff x="104504" y="3249603"/>
            <a:chExt cx="5831664" cy="1784956"/>
          </a:xfrm>
        </p:grpSpPr>
        <p:sp>
          <p:nvSpPr>
            <p:cNvPr id="103" name="Google Shape;213;p29">
              <a:extLst>
                <a:ext uri="{FF2B5EF4-FFF2-40B4-BE49-F238E27FC236}">
                  <a16:creationId xmlns:a16="http://schemas.microsoft.com/office/drawing/2014/main" id="{1AC9B363-32CB-4C49-9CDE-7CD6ABEDF88D}"/>
                </a:ext>
              </a:extLst>
            </p:cNvPr>
            <p:cNvSpPr txBox="1">
              <a:spLocks/>
            </p:cNvSpPr>
            <p:nvPr/>
          </p:nvSpPr>
          <p:spPr>
            <a:xfrm>
              <a:off x="104504" y="3263041"/>
              <a:ext cx="5809587" cy="17715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400" b="1">
                  <a:ln w="120650">
                    <a:solidFill>
                      <a:schemeClr val="accent4">
                        <a:lumMod val="20000"/>
                        <a:lumOff val="80000"/>
                      </a:schemeClr>
                    </a:solidFill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latin typeface="UVN Nguyen Du" panose="04030805020802020802" pitchFamily="82" charset="0"/>
                </a:rPr>
                <a:t>THÊM TRẠNG NGỮ</a:t>
              </a:r>
            </a:p>
            <a:p>
              <a:pPr marL="0" indent="0"/>
              <a:endParaRPr lang="en-US" sz="4400" b="1">
                <a:ln w="120650">
                  <a:solidFill>
                    <a:schemeClr val="accent4">
                      <a:lumMod val="20000"/>
                      <a:lumOff val="80000"/>
                    </a:schemeClr>
                  </a:solidFill>
                </a:ln>
                <a:solidFill>
                  <a:schemeClr val="accent4">
                    <a:lumMod val="20000"/>
                    <a:lumOff val="80000"/>
                  </a:schemeClr>
                </a:solidFill>
                <a:latin typeface="UVN Nguyen Du" panose="04030805020802020802" pitchFamily="82" charset="0"/>
              </a:endParaRPr>
            </a:p>
            <a:p>
              <a:pPr marL="0" indent="0"/>
              <a:r>
                <a:rPr lang="en-US" sz="4400" b="1">
                  <a:ln w="120650">
                    <a:solidFill>
                      <a:schemeClr val="accent4">
                        <a:lumMod val="20000"/>
                        <a:lumOff val="80000"/>
                      </a:schemeClr>
                    </a:solidFill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latin typeface="UVN Nguyen Du" panose="04030805020802020802" pitchFamily="82" charset="0"/>
                </a:rPr>
                <a:t>CHO CÂU</a:t>
              </a:r>
            </a:p>
          </p:txBody>
        </p:sp>
        <p:sp>
          <p:nvSpPr>
            <p:cNvPr id="104" name="Google Shape;213;p29">
              <a:extLst>
                <a:ext uri="{FF2B5EF4-FFF2-40B4-BE49-F238E27FC236}">
                  <a16:creationId xmlns:a16="http://schemas.microsoft.com/office/drawing/2014/main" id="{C197D5BE-2E47-45DB-89F0-6C7722C61036}"/>
                </a:ext>
              </a:extLst>
            </p:cNvPr>
            <p:cNvSpPr txBox="1">
              <a:spLocks/>
            </p:cNvSpPr>
            <p:nvPr/>
          </p:nvSpPr>
          <p:spPr>
            <a:xfrm>
              <a:off x="126581" y="3249603"/>
              <a:ext cx="5809587" cy="17715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  <a:scene3d>
                <a:camera prst="orthographicFront"/>
                <a:lightRig rig="threePt" dir="t"/>
              </a:scene3d>
              <a:sp3d extrusionH="57150">
                <a:bevelT w="82550" h="38100" prst="coolSlant"/>
              </a:sp3d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400" b="1">
                  <a:solidFill>
                    <a:srgbClr val="E74A52"/>
                  </a:solidFill>
                  <a:latin typeface="UVN Nguyen Du" panose="04030805020802020802" pitchFamily="82" charset="0"/>
                </a:rPr>
                <a:t>THÊM TRẠNG NGỮ</a:t>
              </a:r>
            </a:p>
            <a:p>
              <a:pPr marL="0" indent="0"/>
              <a:endParaRPr lang="en-US" sz="4400" b="1">
                <a:solidFill>
                  <a:srgbClr val="E74A52"/>
                </a:solidFill>
                <a:latin typeface="UVN Nguyen Du" panose="04030805020802020802" pitchFamily="82" charset="0"/>
              </a:endParaRPr>
            </a:p>
            <a:p>
              <a:pPr marL="0" indent="0"/>
              <a:r>
                <a:rPr lang="en-US" sz="4400" b="1">
                  <a:solidFill>
                    <a:srgbClr val="E74A52"/>
                  </a:solidFill>
                  <a:latin typeface="UVN Nguyen Du" panose="04030805020802020802" pitchFamily="82" charset="0"/>
                </a:rPr>
                <a:t>CHO CÂU</a:t>
              </a:r>
            </a:p>
            <a:p>
              <a:pPr marL="0" indent="0"/>
              <a:endParaRPr lang="en-US" sz="4400" b="1">
                <a:solidFill>
                  <a:srgbClr val="E74A52"/>
                </a:solidFill>
                <a:latin typeface="UVN Nguyen Du" panose="04030805020802020802" pitchFamily="82" charset="0"/>
              </a:endParaRPr>
            </a:p>
            <a:p>
              <a:pPr marL="0" indent="0"/>
              <a:endParaRPr lang="en-US" sz="4400" b="1">
                <a:latin typeface="UVN Nguyen Du" panose="04030805020802020802" pitchFamily="82" charset="0"/>
              </a:endParaRPr>
            </a:p>
          </p:txBody>
        </p:sp>
      </p:grpSp>
      <p:grpSp>
        <p:nvGrpSpPr>
          <p:cNvPr id="7041" name="Group 7040">
            <a:extLst>
              <a:ext uri="{FF2B5EF4-FFF2-40B4-BE49-F238E27FC236}">
                <a16:creationId xmlns:a16="http://schemas.microsoft.com/office/drawing/2014/main" id="{06F1700B-5DE8-4407-8796-CF010164D87F}"/>
              </a:ext>
            </a:extLst>
          </p:cNvPr>
          <p:cNvGrpSpPr/>
          <p:nvPr/>
        </p:nvGrpSpPr>
        <p:grpSpPr>
          <a:xfrm>
            <a:off x="175215" y="496389"/>
            <a:ext cx="1902620" cy="1905564"/>
            <a:chOff x="-56322" y="-189176"/>
            <a:chExt cx="934550" cy="994250"/>
          </a:xfrm>
        </p:grpSpPr>
        <p:sp>
          <p:nvSpPr>
            <p:cNvPr id="174" name="Google Shape;4443;p21">
              <a:extLst>
                <a:ext uri="{FF2B5EF4-FFF2-40B4-BE49-F238E27FC236}">
                  <a16:creationId xmlns:a16="http://schemas.microsoft.com/office/drawing/2014/main" id="{71913828-2A3F-4039-B4A9-4FD0157D2E03}"/>
                </a:ext>
              </a:extLst>
            </p:cNvPr>
            <p:cNvSpPr/>
            <p:nvPr/>
          </p:nvSpPr>
          <p:spPr>
            <a:xfrm>
              <a:off x="384432" y="-189176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44;p21">
              <a:extLst>
                <a:ext uri="{FF2B5EF4-FFF2-40B4-BE49-F238E27FC236}">
                  <a16:creationId xmlns:a16="http://schemas.microsoft.com/office/drawing/2014/main" id="{CC6539E9-3999-4213-B538-BC2B6B2C6AA7}"/>
                </a:ext>
              </a:extLst>
            </p:cNvPr>
            <p:cNvSpPr/>
            <p:nvPr/>
          </p:nvSpPr>
          <p:spPr>
            <a:xfrm>
              <a:off x="504861" y="-169820"/>
              <a:ext cx="265328" cy="911299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45;p21">
              <a:extLst>
                <a:ext uri="{FF2B5EF4-FFF2-40B4-BE49-F238E27FC236}">
                  <a16:creationId xmlns:a16="http://schemas.microsoft.com/office/drawing/2014/main" id="{5923DFD6-59AB-4639-9ADF-BE05368FA761}"/>
                </a:ext>
              </a:extLst>
            </p:cNvPr>
            <p:cNvSpPr/>
            <p:nvPr/>
          </p:nvSpPr>
          <p:spPr>
            <a:xfrm>
              <a:off x="-56322" y="32236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446;p21">
              <a:extLst>
                <a:ext uri="{FF2B5EF4-FFF2-40B4-BE49-F238E27FC236}">
                  <a16:creationId xmlns:a16="http://schemas.microsoft.com/office/drawing/2014/main" id="{5189E0FA-11A4-418B-8C99-218550EF5A5B}"/>
                </a:ext>
              </a:extLst>
            </p:cNvPr>
            <p:cNvSpPr/>
            <p:nvPr/>
          </p:nvSpPr>
          <p:spPr>
            <a:xfrm>
              <a:off x="238023" y="19935"/>
              <a:ext cx="337366" cy="447739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447;p21">
              <a:extLst>
                <a:ext uri="{FF2B5EF4-FFF2-40B4-BE49-F238E27FC236}">
                  <a16:creationId xmlns:a16="http://schemas.microsoft.com/office/drawing/2014/main" id="{0446441B-4A26-49C9-8D09-331AE3EA2FFB}"/>
                </a:ext>
              </a:extLst>
            </p:cNvPr>
            <p:cNvSpPr/>
            <p:nvPr/>
          </p:nvSpPr>
          <p:spPr>
            <a:xfrm>
              <a:off x="363531" y="504053"/>
              <a:ext cx="228125" cy="287224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448;p21">
              <a:extLst>
                <a:ext uri="{FF2B5EF4-FFF2-40B4-BE49-F238E27FC236}">
                  <a16:creationId xmlns:a16="http://schemas.microsoft.com/office/drawing/2014/main" id="{E1A88B7F-C47C-466B-8B14-91C08E12F8AF}"/>
                </a:ext>
              </a:extLst>
            </p:cNvPr>
            <p:cNvSpPr/>
            <p:nvPr/>
          </p:nvSpPr>
          <p:spPr>
            <a:xfrm>
              <a:off x="393149" y="504122"/>
              <a:ext cx="201767" cy="191677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49;p21">
              <a:extLst>
                <a:ext uri="{FF2B5EF4-FFF2-40B4-BE49-F238E27FC236}">
                  <a16:creationId xmlns:a16="http://schemas.microsoft.com/office/drawing/2014/main" id="{3DBD27DD-5F68-4CFE-AB0C-DB37FBD02542}"/>
                </a:ext>
              </a:extLst>
            </p:cNvPr>
            <p:cNvSpPr/>
            <p:nvPr/>
          </p:nvSpPr>
          <p:spPr>
            <a:xfrm>
              <a:off x="428979" y="522243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50;p21">
              <a:extLst>
                <a:ext uri="{FF2B5EF4-FFF2-40B4-BE49-F238E27FC236}">
                  <a16:creationId xmlns:a16="http://schemas.microsoft.com/office/drawing/2014/main" id="{6EFFEBC2-7E32-47A7-960F-C385FDE03B5E}"/>
                </a:ext>
              </a:extLst>
            </p:cNvPr>
            <p:cNvSpPr/>
            <p:nvPr/>
          </p:nvSpPr>
          <p:spPr>
            <a:xfrm>
              <a:off x="527718" y="525744"/>
              <a:ext cx="41870" cy="160755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51;p21">
              <a:extLst>
                <a:ext uri="{FF2B5EF4-FFF2-40B4-BE49-F238E27FC236}">
                  <a16:creationId xmlns:a16="http://schemas.microsoft.com/office/drawing/2014/main" id="{F4D2B046-650D-4594-95D7-1EF190CFD90B}"/>
                </a:ext>
              </a:extLst>
            </p:cNvPr>
            <p:cNvSpPr/>
            <p:nvPr/>
          </p:nvSpPr>
          <p:spPr>
            <a:xfrm>
              <a:off x="519962" y="563290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52;p21">
              <a:extLst>
                <a:ext uri="{FF2B5EF4-FFF2-40B4-BE49-F238E27FC236}">
                  <a16:creationId xmlns:a16="http://schemas.microsoft.com/office/drawing/2014/main" id="{16EF680C-6288-4534-B8F6-4CE7A93C6F42}"/>
                </a:ext>
              </a:extLst>
            </p:cNvPr>
            <p:cNvSpPr/>
            <p:nvPr/>
          </p:nvSpPr>
          <p:spPr>
            <a:xfrm>
              <a:off x="513407" y="560956"/>
              <a:ext cx="35658" cy="67439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453;p21">
              <a:extLst>
                <a:ext uri="{FF2B5EF4-FFF2-40B4-BE49-F238E27FC236}">
                  <a16:creationId xmlns:a16="http://schemas.microsoft.com/office/drawing/2014/main" id="{D1BE0843-A67B-40ED-9BE8-98E43F681E1C}"/>
                </a:ext>
              </a:extLst>
            </p:cNvPr>
            <p:cNvSpPr/>
            <p:nvPr/>
          </p:nvSpPr>
          <p:spPr>
            <a:xfrm>
              <a:off x="243068" y="363822"/>
              <a:ext cx="335032" cy="203003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454;p21">
              <a:extLst>
                <a:ext uri="{FF2B5EF4-FFF2-40B4-BE49-F238E27FC236}">
                  <a16:creationId xmlns:a16="http://schemas.microsoft.com/office/drawing/2014/main" id="{00CEF52D-4102-47D2-AEA6-A9898883F247}"/>
                </a:ext>
              </a:extLst>
            </p:cNvPr>
            <p:cNvSpPr/>
            <p:nvPr/>
          </p:nvSpPr>
          <p:spPr>
            <a:xfrm>
              <a:off x="381721" y="410222"/>
              <a:ext cx="194045" cy="164667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455;p21">
              <a:extLst>
                <a:ext uri="{FF2B5EF4-FFF2-40B4-BE49-F238E27FC236}">
                  <a16:creationId xmlns:a16="http://schemas.microsoft.com/office/drawing/2014/main" id="{0ABC9EA8-0158-4E0C-AB2C-610E7D2E6A3B}"/>
                </a:ext>
              </a:extLst>
            </p:cNvPr>
            <p:cNvSpPr/>
            <p:nvPr/>
          </p:nvSpPr>
          <p:spPr>
            <a:xfrm>
              <a:off x="239602" y="447116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456;p21">
              <a:extLst>
                <a:ext uri="{FF2B5EF4-FFF2-40B4-BE49-F238E27FC236}">
                  <a16:creationId xmlns:a16="http://schemas.microsoft.com/office/drawing/2014/main" id="{57FF6AFD-2A16-4173-B9A3-47D57C6CA83F}"/>
                </a:ext>
              </a:extLst>
            </p:cNvPr>
            <p:cNvSpPr/>
            <p:nvPr/>
          </p:nvSpPr>
          <p:spPr>
            <a:xfrm>
              <a:off x="457225" y="516031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457;p21">
              <a:extLst>
                <a:ext uri="{FF2B5EF4-FFF2-40B4-BE49-F238E27FC236}">
                  <a16:creationId xmlns:a16="http://schemas.microsoft.com/office/drawing/2014/main" id="{2692C58E-0FF9-48A6-AE7C-586856744B4C}"/>
                </a:ext>
              </a:extLst>
            </p:cNvPr>
            <p:cNvSpPr/>
            <p:nvPr/>
          </p:nvSpPr>
          <p:spPr>
            <a:xfrm>
              <a:off x="473904" y="519532"/>
              <a:ext cx="106529" cy="12046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458;p21">
              <a:extLst>
                <a:ext uri="{FF2B5EF4-FFF2-40B4-BE49-F238E27FC236}">
                  <a16:creationId xmlns:a16="http://schemas.microsoft.com/office/drawing/2014/main" id="{24A84E82-74F7-48E7-8CCE-10280BC6257C}"/>
                </a:ext>
              </a:extLst>
            </p:cNvPr>
            <p:cNvSpPr/>
            <p:nvPr/>
          </p:nvSpPr>
          <p:spPr>
            <a:xfrm>
              <a:off x="495972" y="506765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459;p21">
              <a:extLst>
                <a:ext uri="{FF2B5EF4-FFF2-40B4-BE49-F238E27FC236}">
                  <a16:creationId xmlns:a16="http://schemas.microsoft.com/office/drawing/2014/main" id="{CA0847AF-D15C-4618-9F77-4E474B668C71}"/>
                </a:ext>
              </a:extLst>
            </p:cNvPr>
            <p:cNvSpPr/>
            <p:nvPr/>
          </p:nvSpPr>
          <p:spPr>
            <a:xfrm>
              <a:off x="480082" y="224448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460;p21">
              <a:extLst>
                <a:ext uri="{FF2B5EF4-FFF2-40B4-BE49-F238E27FC236}">
                  <a16:creationId xmlns:a16="http://schemas.microsoft.com/office/drawing/2014/main" id="{A99204B6-07E9-4E80-9C8F-7172B939D1D1}"/>
                </a:ext>
              </a:extLst>
            </p:cNvPr>
            <p:cNvSpPr/>
            <p:nvPr/>
          </p:nvSpPr>
          <p:spPr>
            <a:xfrm>
              <a:off x="497413" y="373328"/>
              <a:ext cx="152724" cy="171806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461;p21">
              <a:extLst>
                <a:ext uri="{FF2B5EF4-FFF2-40B4-BE49-F238E27FC236}">
                  <a16:creationId xmlns:a16="http://schemas.microsoft.com/office/drawing/2014/main" id="{D96CC543-4C8A-45CA-85BF-2B837EB2F857}"/>
                </a:ext>
              </a:extLst>
            </p:cNvPr>
            <p:cNvSpPr/>
            <p:nvPr/>
          </p:nvSpPr>
          <p:spPr>
            <a:xfrm>
              <a:off x="437113" y="222732"/>
              <a:ext cx="140197" cy="310768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62;p21">
              <a:extLst>
                <a:ext uri="{FF2B5EF4-FFF2-40B4-BE49-F238E27FC236}">
                  <a16:creationId xmlns:a16="http://schemas.microsoft.com/office/drawing/2014/main" id="{C8BAD1F1-8865-4878-A9C4-E8FD97F57998}"/>
                </a:ext>
              </a:extLst>
            </p:cNvPr>
            <p:cNvSpPr/>
            <p:nvPr/>
          </p:nvSpPr>
          <p:spPr>
            <a:xfrm>
              <a:off x="508362" y="403736"/>
              <a:ext cx="69361" cy="13172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63;p21">
              <a:extLst>
                <a:ext uri="{FF2B5EF4-FFF2-40B4-BE49-F238E27FC236}">
                  <a16:creationId xmlns:a16="http://schemas.microsoft.com/office/drawing/2014/main" id="{2D7C64FB-0FAF-47A3-A5A6-9367805083A5}"/>
                </a:ext>
              </a:extLst>
            </p:cNvPr>
            <p:cNvSpPr/>
            <p:nvPr/>
          </p:nvSpPr>
          <p:spPr>
            <a:xfrm>
              <a:off x="531974" y="389424"/>
              <a:ext cx="44204" cy="137108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64;p21">
              <a:extLst>
                <a:ext uri="{FF2B5EF4-FFF2-40B4-BE49-F238E27FC236}">
                  <a16:creationId xmlns:a16="http://schemas.microsoft.com/office/drawing/2014/main" id="{FC6214FB-FE2E-42C4-A711-926C7FE69DBD}"/>
                </a:ext>
              </a:extLst>
            </p:cNvPr>
            <p:cNvSpPr/>
            <p:nvPr/>
          </p:nvSpPr>
          <p:spPr>
            <a:xfrm>
              <a:off x="549408" y="433560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65;p21">
              <a:extLst>
                <a:ext uri="{FF2B5EF4-FFF2-40B4-BE49-F238E27FC236}">
                  <a16:creationId xmlns:a16="http://schemas.microsoft.com/office/drawing/2014/main" id="{E65EB926-677B-43D9-9FA2-2A77B5D85469}"/>
                </a:ext>
              </a:extLst>
            </p:cNvPr>
            <p:cNvSpPr/>
            <p:nvPr/>
          </p:nvSpPr>
          <p:spPr>
            <a:xfrm>
              <a:off x="573432" y="437816"/>
              <a:ext cx="13179" cy="63561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66;p21">
              <a:extLst>
                <a:ext uri="{FF2B5EF4-FFF2-40B4-BE49-F238E27FC236}">
                  <a16:creationId xmlns:a16="http://schemas.microsoft.com/office/drawing/2014/main" id="{176DEF78-E92B-4907-8BA3-243AECCA4407}"/>
                </a:ext>
              </a:extLst>
            </p:cNvPr>
            <p:cNvSpPr/>
            <p:nvPr/>
          </p:nvSpPr>
          <p:spPr>
            <a:xfrm>
              <a:off x="466559" y="536522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467;p21">
              <a:extLst>
                <a:ext uri="{FF2B5EF4-FFF2-40B4-BE49-F238E27FC236}">
                  <a16:creationId xmlns:a16="http://schemas.microsoft.com/office/drawing/2014/main" id="{5314A144-B563-4984-A3DB-F3044E9D7905}"/>
                </a:ext>
              </a:extLst>
            </p:cNvPr>
            <p:cNvSpPr/>
            <p:nvPr/>
          </p:nvSpPr>
          <p:spPr>
            <a:xfrm>
              <a:off x="571098" y="423024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468;p21">
              <a:extLst>
                <a:ext uri="{FF2B5EF4-FFF2-40B4-BE49-F238E27FC236}">
                  <a16:creationId xmlns:a16="http://schemas.microsoft.com/office/drawing/2014/main" id="{0126BB54-A6B9-42C4-84F7-201C511E031A}"/>
                </a:ext>
              </a:extLst>
            </p:cNvPr>
            <p:cNvSpPr/>
            <p:nvPr/>
          </p:nvSpPr>
          <p:spPr>
            <a:xfrm>
              <a:off x="568765" y="324045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469;p21">
              <a:extLst>
                <a:ext uri="{FF2B5EF4-FFF2-40B4-BE49-F238E27FC236}">
                  <a16:creationId xmlns:a16="http://schemas.microsoft.com/office/drawing/2014/main" id="{6A917F5B-3597-47B1-A08A-2E468FA28B61}"/>
                </a:ext>
              </a:extLst>
            </p:cNvPr>
            <p:cNvSpPr/>
            <p:nvPr/>
          </p:nvSpPr>
          <p:spPr>
            <a:xfrm>
              <a:off x="578443" y="414959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470;p21">
              <a:extLst>
                <a:ext uri="{FF2B5EF4-FFF2-40B4-BE49-F238E27FC236}">
                  <a16:creationId xmlns:a16="http://schemas.microsoft.com/office/drawing/2014/main" id="{069A9381-BE90-4DB4-854D-6E73F47CAF9E}"/>
                </a:ext>
              </a:extLst>
            </p:cNvPr>
            <p:cNvSpPr/>
            <p:nvPr/>
          </p:nvSpPr>
          <p:spPr>
            <a:xfrm>
              <a:off x="589288" y="478485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471;p21">
              <a:extLst>
                <a:ext uri="{FF2B5EF4-FFF2-40B4-BE49-F238E27FC236}">
                  <a16:creationId xmlns:a16="http://schemas.microsoft.com/office/drawing/2014/main" id="{F8ED93F1-ADFC-4494-A8D2-CCE83A5CBDA5}"/>
                </a:ext>
              </a:extLst>
            </p:cNvPr>
            <p:cNvSpPr/>
            <p:nvPr/>
          </p:nvSpPr>
          <p:spPr>
            <a:xfrm>
              <a:off x="593956" y="494375"/>
              <a:ext cx="99940" cy="30991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72;p21">
              <a:extLst>
                <a:ext uri="{FF2B5EF4-FFF2-40B4-BE49-F238E27FC236}">
                  <a16:creationId xmlns:a16="http://schemas.microsoft.com/office/drawing/2014/main" id="{9B822E5B-B718-4E9B-A761-F450258E494A}"/>
                </a:ext>
              </a:extLst>
            </p:cNvPr>
            <p:cNvSpPr/>
            <p:nvPr/>
          </p:nvSpPr>
          <p:spPr>
            <a:xfrm>
              <a:off x="569932" y="528455"/>
              <a:ext cx="227370" cy="252424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473;p21">
              <a:extLst>
                <a:ext uri="{FF2B5EF4-FFF2-40B4-BE49-F238E27FC236}">
                  <a16:creationId xmlns:a16="http://schemas.microsoft.com/office/drawing/2014/main" id="{830251D0-141C-4738-9B56-249E6CBB4B78}"/>
                </a:ext>
              </a:extLst>
            </p:cNvPr>
            <p:cNvSpPr/>
            <p:nvPr/>
          </p:nvSpPr>
          <p:spPr>
            <a:xfrm>
              <a:off x="546697" y="524954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474;p21">
              <a:extLst>
                <a:ext uri="{FF2B5EF4-FFF2-40B4-BE49-F238E27FC236}">
                  <a16:creationId xmlns:a16="http://schemas.microsoft.com/office/drawing/2014/main" id="{BF41E57D-0F79-461B-98E2-86AFE2DCAD56}"/>
                </a:ext>
              </a:extLst>
            </p:cNvPr>
            <p:cNvSpPr/>
            <p:nvPr/>
          </p:nvSpPr>
          <p:spPr>
            <a:xfrm>
              <a:off x="569932" y="528455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475;p21">
              <a:extLst>
                <a:ext uri="{FF2B5EF4-FFF2-40B4-BE49-F238E27FC236}">
                  <a16:creationId xmlns:a16="http://schemas.microsoft.com/office/drawing/2014/main" id="{4EDFF8E0-E404-45CD-AE3B-70BC2D9C54EA}"/>
                </a:ext>
              </a:extLst>
            </p:cNvPr>
            <p:cNvSpPr/>
            <p:nvPr/>
          </p:nvSpPr>
          <p:spPr>
            <a:xfrm>
              <a:off x="581154" y="525023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476;p21">
              <a:extLst>
                <a:ext uri="{FF2B5EF4-FFF2-40B4-BE49-F238E27FC236}">
                  <a16:creationId xmlns:a16="http://schemas.microsoft.com/office/drawing/2014/main" id="{D3DB676F-D31C-49B8-9BE5-D2E355E6A0BF}"/>
                </a:ext>
              </a:extLst>
            </p:cNvPr>
            <p:cNvSpPr/>
            <p:nvPr/>
          </p:nvSpPr>
          <p:spPr>
            <a:xfrm>
              <a:off x="591999" y="540844"/>
              <a:ext cx="116208" cy="96439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477;p21">
              <a:extLst>
                <a:ext uri="{FF2B5EF4-FFF2-40B4-BE49-F238E27FC236}">
                  <a16:creationId xmlns:a16="http://schemas.microsoft.com/office/drawing/2014/main" id="{A28BA410-01D6-4E37-A833-FBCF81938AA9}"/>
                </a:ext>
              </a:extLst>
            </p:cNvPr>
            <p:cNvSpPr/>
            <p:nvPr/>
          </p:nvSpPr>
          <p:spPr>
            <a:xfrm>
              <a:off x="577276" y="532299"/>
              <a:ext cx="116619" cy="156122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478;p21">
              <a:extLst>
                <a:ext uri="{FF2B5EF4-FFF2-40B4-BE49-F238E27FC236}">
                  <a16:creationId xmlns:a16="http://schemas.microsoft.com/office/drawing/2014/main" id="{09003099-F237-4DFE-BF31-34846395CC60}"/>
                </a:ext>
              </a:extLst>
            </p:cNvPr>
            <p:cNvSpPr/>
            <p:nvPr/>
          </p:nvSpPr>
          <p:spPr>
            <a:xfrm>
              <a:off x="576144" y="533466"/>
              <a:ext cx="74371" cy="116997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479;p21">
              <a:extLst>
                <a:ext uri="{FF2B5EF4-FFF2-40B4-BE49-F238E27FC236}">
                  <a16:creationId xmlns:a16="http://schemas.microsoft.com/office/drawing/2014/main" id="{39055B3F-7C2A-444E-9E61-CC1ACF5C2A76}"/>
                </a:ext>
              </a:extLst>
            </p:cNvPr>
            <p:cNvSpPr/>
            <p:nvPr/>
          </p:nvSpPr>
          <p:spPr>
            <a:xfrm>
              <a:off x="576144" y="533466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2" name="Group 7041">
            <a:extLst>
              <a:ext uri="{FF2B5EF4-FFF2-40B4-BE49-F238E27FC236}">
                <a16:creationId xmlns:a16="http://schemas.microsoft.com/office/drawing/2014/main" id="{B1281604-3D4D-4DF2-BC6E-579A680C96AB}"/>
              </a:ext>
            </a:extLst>
          </p:cNvPr>
          <p:cNvGrpSpPr/>
          <p:nvPr/>
        </p:nvGrpSpPr>
        <p:grpSpPr>
          <a:xfrm rot="20927582">
            <a:off x="685748" y="3799852"/>
            <a:ext cx="1084840" cy="886922"/>
            <a:chOff x="1902920" y="-446714"/>
            <a:chExt cx="512020" cy="508519"/>
          </a:xfrm>
        </p:grpSpPr>
        <p:sp>
          <p:nvSpPr>
            <p:cNvPr id="13" name="Google Shape;4282;p21">
              <a:extLst>
                <a:ext uri="{FF2B5EF4-FFF2-40B4-BE49-F238E27FC236}">
                  <a16:creationId xmlns:a16="http://schemas.microsoft.com/office/drawing/2014/main" id="{9058B328-B5E1-4EFC-9214-CE1E247E99D2}"/>
                </a:ext>
              </a:extLst>
            </p:cNvPr>
            <p:cNvSpPr/>
            <p:nvPr/>
          </p:nvSpPr>
          <p:spPr>
            <a:xfrm>
              <a:off x="1908248" y="-443147"/>
              <a:ext cx="435727" cy="438816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" name="Google Shape;4283;p21">
              <a:extLst>
                <a:ext uri="{FF2B5EF4-FFF2-40B4-BE49-F238E27FC236}">
                  <a16:creationId xmlns:a16="http://schemas.microsoft.com/office/drawing/2014/main" id="{7F2B4C2D-B38F-43DA-B06E-9C83C89FE4DC}"/>
                </a:ext>
              </a:extLst>
            </p:cNvPr>
            <p:cNvSpPr/>
            <p:nvPr/>
          </p:nvSpPr>
          <p:spPr>
            <a:xfrm>
              <a:off x="1902920" y="-446714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" name="Google Shape;4305;p21">
              <a:extLst>
                <a:ext uri="{FF2B5EF4-FFF2-40B4-BE49-F238E27FC236}">
                  <a16:creationId xmlns:a16="http://schemas.microsoft.com/office/drawing/2014/main" id="{CB4612B2-4B8F-4014-9411-4E5D889180A4}"/>
                </a:ext>
              </a:extLst>
            </p:cNvPr>
            <p:cNvSpPr/>
            <p:nvPr/>
          </p:nvSpPr>
          <p:spPr>
            <a:xfrm>
              <a:off x="2243718" y="-306894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" name="Google Shape;4307;p21">
              <a:extLst>
                <a:ext uri="{FF2B5EF4-FFF2-40B4-BE49-F238E27FC236}">
                  <a16:creationId xmlns:a16="http://schemas.microsoft.com/office/drawing/2014/main" id="{013E691F-2F2D-4FE5-86E6-D440F8A18093}"/>
                </a:ext>
              </a:extLst>
            </p:cNvPr>
            <p:cNvSpPr/>
            <p:nvPr/>
          </p:nvSpPr>
          <p:spPr>
            <a:xfrm>
              <a:off x="2220483" y="-306894"/>
              <a:ext cx="86795" cy="244393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812C681-07A9-4950-B1EA-474D09AF722F}"/>
              </a:ext>
            </a:extLst>
          </p:cNvPr>
          <p:cNvGrpSpPr/>
          <p:nvPr/>
        </p:nvGrpSpPr>
        <p:grpSpPr>
          <a:xfrm rot="3336572">
            <a:off x="2421687" y="1905462"/>
            <a:ext cx="856607" cy="716729"/>
            <a:chOff x="-2081030" y="-34298"/>
            <a:chExt cx="730432" cy="537005"/>
          </a:xfrm>
        </p:grpSpPr>
        <p:sp>
          <p:nvSpPr>
            <p:cNvPr id="294" name="Google Shape;4633;p21">
              <a:extLst>
                <a:ext uri="{FF2B5EF4-FFF2-40B4-BE49-F238E27FC236}">
                  <a16:creationId xmlns:a16="http://schemas.microsoft.com/office/drawing/2014/main" id="{5B7CADB8-F556-46B0-893F-14DEC834252B}"/>
                </a:ext>
              </a:extLst>
            </p:cNvPr>
            <p:cNvSpPr/>
            <p:nvPr/>
          </p:nvSpPr>
          <p:spPr>
            <a:xfrm>
              <a:off x="-1962901" y="265899"/>
              <a:ext cx="612303" cy="236808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634;p21">
              <a:extLst>
                <a:ext uri="{FF2B5EF4-FFF2-40B4-BE49-F238E27FC236}">
                  <a16:creationId xmlns:a16="http://schemas.microsoft.com/office/drawing/2014/main" id="{C9262ED1-E43B-4148-B292-1EEA7FDAF9A5}"/>
                </a:ext>
              </a:extLst>
            </p:cNvPr>
            <p:cNvSpPr/>
            <p:nvPr/>
          </p:nvSpPr>
          <p:spPr>
            <a:xfrm>
              <a:off x="-2081030" y="310378"/>
              <a:ext cx="712998" cy="167722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635;p21">
              <a:extLst>
                <a:ext uri="{FF2B5EF4-FFF2-40B4-BE49-F238E27FC236}">
                  <a16:creationId xmlns:a16="http://schemas.microsoft.com/office/drawing/2014/main" id="{B4344358-9CFB-4289-8B4E-5C8AF38CCA2A}"/>
                </a:ext>
              </a:extLst>
            </p:cNvPr>
            <p:cNvSpPr/>
            <p:nvPr/>
          </p:nvSpPr>
          <p:spPr>
            <a:xfrm>
              <a:off x="-1916809" y="-34298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636;p21">
              <a:extLst>
                <a:ext uri="{FF2B5EF4-FFF2-40B4-BE49-F238E27FC236}">
                  <a16:creationId xmlns:a16="http://schemas.microsoft.com/office/drawing/2014/main" id="{51927080-D970-4D74-B51E-307EA0EAE97B}"/>
                </a:ext>
              </a:extLst>
            </p:cNvPr>
            <p:cNvSpPr/>
            <p:nvPr/>
          </p:nvSpPr>
          <p:spPr>
            <a:xfrm>
              <a:off x="-1874595" y="50884"/>
              <a:ext cx="240892" cy="369112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Google Shape;6108;p61">
            <a:extLst>
              <a:ext uri="{FF2B5EF4-FFF2-40B4-BE49-F238E27FC236}">
                <a16:creationId xmlns:a16="http://schemas.microsoft.com/office/drawing/2014/main" id="{3C3C7ADC-9A26-4160-B4AD-C1CD8334EDAA}"/>
              </a:ext>
            </a:extLst>
          </p:cNvPr>
          <p:cNvSpPr txBox="1">
            <a:spLocks/>
          </p:cNvSpPr>
          <p:nvPr/>
        </p:nvSpPr>
        <p:spPr>
          <a:xfrm>
            <a:off x="-520180" y="1794106"/>
            <a:ext cx="5125126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b="1">
                <a:solidFill>
                  <a:srgbClr val="43742A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UTM Silk Script" panose="02040603050506020204" pitchFamily="18" charset="0"/>
              </a:rPr>
              <a:t>Luyện từ và câu</a:t>
            </a:r>
          </a:p>
        </p:txBody>
      </p:sp>
      <p:sp>
        <p:nvSpPr>
          <p:cNvPr id="95" name="Google Shape;6108;p61">
            <a:extLst>
              <a:ext uri="{FF2B5EF4-FFF2-40B4-BE49-F238E27FC236}">
                <a16:creationId xmlns:a16="http://schemas.microsoft.com/office/drawing/2014/main" id="{4704781F-4167-43BC-A80B-ED86757FDF88}"/>
              </a:ext>
            </a:extLst>
          </p:cNvPr>
          <p:cNvSpPr txBox="1">
            <a:spLocks/>
          </p:cNvSpPr>
          <p:nvPr/>
        </p:nvSpPr>
        <p:spPr>
          <a:xfrm>
            <a:off x="348782" y="3210496"/>
            <a:ext cx="4382808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000" b="1">
                <a:ln w="168275">
                  <a:solidFill>
                    <a:schemeClr val="accent1">
                      <a:lumMod val="40000"/>
                      <a:lumOff val="6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UTM Guanine" panose="02040603050506020204" pitchFamily="18" charset="0"/>
              </a:rPr>
              <a:t>CHỈ NGUYÊN NHÂN</a:t>
            </a:r>
          </a:p>
        </p:txBody>
      </p:sp>
      <p:sp>
        <p:nvSpPr>
          <p:cNvPr id="96" name="Google Shape;6108;p61">
            <a:extLst>
              <a:ext uri="{FF2B5EF4-FFF2-40B4-BE49-F238E27FC236}">
                <a16:creationId xmlns:a16="http://schemas.microsoft.com/office/drawing/2014/main" id="{A0B38014-5FB6-4DE4-8B89-7D689791F810}"/>
              </a:ext>
            </a:extLst>
          </p:cNvPr>
          <p:cNvSpPr txBox="1">
            <a:spLocks/>
          </p:cNvSpPr>
          <p:nvPr/>
        </p:nvSpPr>
        <p:spPr>
          <a:xfrm>
            <a:off x="318295" y="3230470"/>
            <a:ext cx="4433676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0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rPr>
              <a:t>CHỈ NGUYÊN NHÂN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A1604C-5050-4831-858F-1AF3C840F92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40115" r="14004"/>
          <a:stretch/>
        </p:blipFill>
        <p:spPr>
          <a:xfrm>
            <a:off x="278169" y="4412040"/>
            <a:ext cx="626003" cy="741295"/>
          </a:xfrm>
          <a:prstGeom prst="rect">
            <a:avLst/>
          </a:prstGeom>
        </p:spPr>
      </p:pic>
      <p:sp>
        <p:nvSpPr>
          <p:cNvPr id="101" name="Google Shape;6108;p61">
            <a:extLst>
              <a:ext uri="{FF2B5EF4-FFF2-40B4-BE49-F238E27FC236}">
                <a16:creationId xmlns:a16="http://schemas.microsoft.com/office/drawing/2014/main" id="{DB2D52F2-8396-4B5A-BE04-E6CFC45BD4CE}"/>
              </a:ext>
            </a:extLst>
          </p:cNvPr>
          <p:cNvSpPr txBox="1">
            <a:spLocks/>
          </p:cNvSpPr>
          <p:nvPr/>
        </p:nvSpPr>
        <p:spPr>
          <a:xfrm>
            <a:off x="3809028" y="4534198"/>
            <a:ext cx="2320662" cy="859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600">
                <a:solidFill>
                  <a:srgbClr val="43742A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#9Slide05 SVNStoryteller Script" panose="00000500000000000000" pitchFamily="2" charset="0"/>
              </a:rPr>
              <a:t>Măng Non</a:t>
            </a:r>
          </a:p>
        </p:txBody>
      </p:sp>
      <p:sp>
        <p:nvSpPr>
          <p:cNvPr id="99" name="矩形 28">
            <a:extLst>
              <a:ext uri="{FF2B5EF4-FFF2-40B4-BE49-F238E27FC236}">
                <a16:creationId xmlns:a16="http://schemas.microsoft.com/office/drawing/2014/main" id="{F0AD8E36-9795-42BF-9FD8-72F9F6D564D6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2287B3D3-BC0D-4972-996C-0FF851581560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2" name="ChiecBungDoi-ThanhNganTheVoiceKids-5237837">
            <a:hlinkClick r:id="" action="ppaction://media"/>
            <a:extLst>
              <a:ext uri="{FF2B5EF4-FFF2-40B4-BE49-F238E27FC236}">
                <a16:creationId xmlns:a16="http://schemas.microsoft.com/office/drawing/2014/main" id="{1481096F-5F39-4F27-BF63-61A54BCEA6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330244" y="2571750"/>
            <a:ext cx="674175" cy="6741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9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7" name="Google Shape;6257;p64"/>
          <p:cNvSpPr txBox="1">
            <a:spLocks noGrp="1"/>
          </p:cNvSpPr>
          <p:nvPr>
            <p:ph type="subTitle" idx="2"/>
          </p:nvPr>
        </p:nvSpPr>
        <p:spPr>
          <a:xfrm>
            <a:off x="126444" y="1686313"/>
            <a:ext cx="2108995" cy="297864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nl-NL" sz="2000" b="1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1. Kiến thức 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Hiểu tác dụng và đặc điểm của trạng ngữ chỉ nguyên nhân trong câu để trả lời câu hỏi: Vì sao? Nhờ đâu? Tại đâu?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261" name="Google Shape;6261;p64"/>
          <p:cNvSpPr txBox="1">
            <a:spLocks noGrp="1"/>
          </p:cNvSpPr>
          <p:nvPr>
            <p:ph type="subTitle" idx="6"/>
          </p:nvPr>
        </p:nvSpPr>
        <p:spPr>
          <a:xfrm>
            <a:off x="2448856" y="1484949"/>
            <a:ext cx="2301914" cy="297864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nl-NL" sz="2000" b="1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2. Kĩ năng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 </a:t>
            </a:r>
            <a:r>
              <a:rPr lang="vi-VN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Tìm hoặc thêm trạng ngữ - BT1, BT2 mục III).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*</a:t>
            </a:r>
            <a:r>
              <a:rPr lang="vi-VN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HS </a:t>
            </a:r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năng khiếu</a:t>
            </a:r>
            <a:r>
              <a:rPr lang="vi-VN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biết đặt 2, 3 câu có trạng ngữ </a:t>
            </a:r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bắt đầu bằng: Nhờ...../Vì..../ Tại... 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263" name="Google Shape;6263;p64"/>
          <p:cNvSpPr/>
          <p:nvPr/>
        </p:nvSpPr>
        <p:spPr>
          <a:xfrm rot="10800000">
            <a:off x="263831" y="766361"/>
            <a:ext cx="1181332" cy="981177"/>
          </a:xfrm>
          <a:custGeom>
            <a:avLst/>
            <a:gdLst/>
            <a:ahLst/>
            <a:cxnLst/>
            <a:rect l="l" t="t" r="r" b="b"/>
            <a:pathLst>
              <a:path w="46011" h="38219" extrusionOk="0">
                <a:moveTo>
                  <a:pt x="23976" y="0"/>
                </a:moveTo>
                <a:cubicBezTo>
                  <a:pt x="22274" y="0"/>
                  <a:pt x="20576" y="155"/>
                  <a:pt x="18965" y="391"/>
                </a:cubicBezTo>
                <a:cubicBezTo>
                  <a:pt x="11702" y="1407"/>
                  <a:pt x="1340" y="3836"/>
                  <a:pt x="472" y="12612"/>
                </a:cubicBezTo>
                <a:cubicBezTo>
                  <a:pt x="1" y="17198"/>
                  <a:pt x="4017" y="22428"/>
                  <a:pt x="7016" y="25577"/>
                </a:cubicBezTo>
                <a:cubicBezTo>
                  <a:pt x="11008" y="29791"/>
                  <a:pt x="14676" y="33757"/>
                  <a:pt x="19882" y="36484"/>
                </a:cubicBezTo>
                <a:cubicBezTo>
                  <a:pt x="22198" y="37697"/>
                  <a:pt x="24817" y="38218"/>
                  <a:pt x="27460" y="38218"/>
                </a:cubicBezTo>
                <a:cubicBezTo>
                  <a:pt x="30758" y="38218"/>
                  <a:pt x="34091" y="37406"/>
                  <a:pt x="36913" y="36112"/>
                </a:cubicBezTo>
                <a:cubicBezTo>
                  <a:pt x="40681" y="34377"/>
                  <a:pt x="42986" y="30336"/>
                  <a:pt x="44250" y="26469"/>
                </a:cubicBezTo>
                <a:cubicBezTo>
                  <a:pt x="46011" y="21090"/>
                  <a:pt x="44176" y="15512"/>
                  <a:pt x="41152" y="10976"/>
                </a:cubicBezTo>
                <a:cubicBezTo>
                  <a:pt x="39466" y="8422"/>
                  <a:pt x="37508" y="6018"/>
                  <a:pt x="35326" y="3861"/>
                </a:cubicBezTo>
                <a:cubicBezTo>
                  <a:pt x="33566" y="2175"/>
                  <a:pt x="31385" y="1035"/>
                  <a:pt x="29005" y="539"/>
                </a:cubicBezTo>
                <a:cubicBezTo>
                  <a:pt x="27381" y="155"/>
                  <a:pt x="25677" y="0"/>
                  <a:pt x="2397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8" name="Google Shape;6428;p64"/>
          <p:cNvGrpSpPr/>
          <p:nvPr/>
        </p:nvGrpSpPr>
        <p:grpSpPr>
          <a:xfrm rot="-3029851">
            <a:off x="591514" y="835285"/>
            <a:ext cx="490428" cy="882727"/>
            <a:chOff x="5682450" y="541775"/>
            <a:chExt cx="764625" cy="1249425"/>
          </a:xfrm>
        </p:grpSpPr>
        <p:sp>
          <p:nvSpPr>
            <p:cNvPr id="6429" name="Google Shape;6429;p64"/>
            <p:cNvSpPr/>
            <p:nvPr/>
          </p:nvSpPr>
          <p:spPr>
            <a:xfrm>
              <a:off x="6187425" y="541775"/>
              <a:ext cx="118025" cy="63425"/>
            </a:xfrm>
            <a:custGeom>
              <a:avLst/>
              <a:gdLst/>
              <a:ahLst/>
              <a:cxnLst/>
              <a:rect l="l" t="t" r="r" b="b"/>
              <a:pathLst>
                <a:path w="4721" h="2537" extrusionOk="0">
                  <a:moveTo>
                    <a:pt x="572" y="1"/>
                  </a:moveTo>
                  <a:cubicBezTo>
                    <a:pt x="569" y="1"/>
                    <a:pt x="568" y="1"/>
                    <a:pt x="569" y="2"/>
                  </a:cubicBezTo>
                  <a:lnTo>
                    <a:pt x="569" y="2"/>
                  </a:lnTo>
                  <a:cubicBezTo>
                    <a:pt x="570" y="2"/>
                    <a:pt x="571" y="1"/>
                    <a:pt x="572" y="1"/>
                  </a:cubicBezTo>
                  <a:close/>
                  <a:moveTo>
                    <a:pt x="569" y="2"/>
                  </a:moveTo>
                  <a:cubicBezTo>
                    <a:pt x="202" y="138"/>
                    <a:pt x="134" y="707"/>
                    <a:pt x="0" y="1009"/>
                  </a:cubicBezTo>
                  <a:lnTo>
                    <a:pt x="941" y="1950"/>
                  </a:lnTo>
                  <a:cubicBezTo>
                    <a:pt x="1268" y="2085"/>
                    <a:pt x="2548" y="2537"/>
                    <a:pt x="3492" y="2537"/>
                  </a:cubicBezTo>
                  <a:cubicBezTo>
                    <a:pt x="4201" y="2537"/>
                    <a:pt x="4720" y="2282"/>
                    <a:pt x="4504" y="1446"/>
                  </a:cubicBezTo>
                  <a:cubicBezTo>
                    <a:pt x="4437" y="1009"/>
                    <a:pt x="3361" y="572"/>
                    <a:pt x="2891" y="371"/>
                  </a:cubicBezTo>
                  <a:cubicBezTo>
                    <a:pt x="2454" y="270"/>
                    <a:pt x="2017" y="236"/>
                    <a:pt x="1580" y="203"/>
                  </a:cubicBezTo>
                  <a:cubicBezTo>
                    <a:pt x="1580" y="203"/>
                    <a:pt x="590" y="17"/>
                    <a:pt x="569" y="2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5682450" y="554575"/>
              <a:ext cx="764625" cy="1232375"/>
            </a:xfrm>
            <a:custGeom>
              <a:avLst/>
              <a:gdLst/>
              <a:ahLst/>
              <a:cxnLst/>
              <a:rect l="l" t="t" r="r" b="b"/>
              <a:pathLst>
                <a:path w="30585" h="49295" extrusionOk="0">
                  <a:moveTo>
                    <a:pt x="18883" y="1"/>
                  </a:moveTo>
                  <a:cubicBezTo>
                    <a:pt x="17868" y="1"/>
                    <a:pt x="17004" y="491"/>
                    <a:pt x="15864" y="2077"/>
                  </a:cubicBezTo>
                  <a:cubicBezTo>
                    <a:pt x="13276" y="5639"/>
                    <a:pt x="9646" y="10109"/>
                    <a:pt x="6386" y="13000"/>
                  </a:cubicBezTo>
                  <a:cubicBezTo>
                    <a:pt x="3429" y="15587"/>
                    <a:pt x="1379" y="20830"/>
                    <a:pt x="1076" y="24561"/>
                  </a:cubicBezTo>
                  <a:cubicBezTo>
                    <a:pt x="740" y="28695"/>
                    <a:pt x="706" y="27989"/>
                    <a:pt x="370" y="32157"/>
                  </a:cubicBezTo>
                  <a:cubicBezTo>
                    <a:pt x="1" y="37366"/>
                    <a:pt x="673" y="40828"/>
                    <a:pt x="2084" y="43348"/>
                  </a:cubicBezTo>
                  <a:cubicBezTo>
                    <a:pt x="3429" y="45768"/>
                    <a:pt x="4034" y="46407"/>
                    <a:pt x="6655" y="47583"/>
                  </a:cubicBezTo>
                  <a:cubicBezTo>
                    <a:pt x="7511" y="47955"/>
                    <a:pt x="8913" y="48307"/>
                    <a:pt x="10166" y="48307"/>
                  </a:cubicBezTo>
                  <a:cubicBezTo>
                    <a:pt x="11175" y="48307"/>
                    <a:pt x="12087" y="48078"/>
                    <a:pt x="12537" y="47448"/>
                  </a:cubicBezTo>
                  <a:lnTo>
                    <a:pt x="12805" y="47885"/>
                  </a:lnTo>
                  <a:cubicBezTo>
                    <a:pt x="13891" y="48876"/>
                    <a:pt x="15227" y="49294"/>
                    <a:pt x="16590" y="49294"/>
                  </a:cubicBezTo>
                  <a:cubicBezTo>
                    <a:pt x="19066" y="49294"/>
                    <a:pt x="21633" y="47913"/>
                    <a:pt x="22955" y="46070"/>
                  </a:cubicBezTo>
                  <a:cubicBezTo>
                    <a:pt x="26417" y="41231"/>
                    <a:pt x="30584" y="35887"/>
                    <a:pt x="29912" y="28527"/>
                  </a:cubicBezTo>
                  <a:cubicBezTo>
                    <a:pt x="29442" y="23418"/>
                    <a:pt x="27459" y="18074"/>
                    <a:pt x="26854" y="12966"/>
                  </a:cubicBezTo>
                  <a:cubicBezTo>
                    <a:pt x="26787" y="11823"/>
                    <a:pt x="26854" y="10681"/>
                    <a:pt x="27055" y="9571"/>
                  </a:cubicBezTo>
                  <a:cubicBezTo>
                    <a:pt x="27324" y="7689"/>
                    <a:pt x="27862" y="5740"/>
                    <a:pt x="27055" y="3925"/>
                  </a:cubicBezTo>
                  <a:cubicBezTo>
                    <a:pt x="26249" y="2346"/>
                    <a:pt x="24770" y="1203"/>
                    <a:pt x="22989" y="900"/>
                  </a:cubicBezTo>
                  <a:cubicBezTo>
                    <a:pt x="21144" y="525"/>
                    <a:pt x="19932" y="1"/>
                    <a:pt x="18883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5685825" y="554000"/>
              <a:ext cx="750325" cy="1237200"/>
            </a:xfrm>
            <a:custGeom>
              <a:avLst/>
              <a:gdLst/>
              <a:ahLst/>
              <a:cxnLst/>
              <a:rect l="l" t="t" r="r" b="b"/>
              <a:pathLst>
                <a:path w="30013" h="49488" extrusionOk="0">
                  <a:moveTo>
                    <a:pt x="18887" y="0"/>
                  </a:moveTo>
                  <a:cubicBezTo>
                    <a:pt x="18609" y="0"/>
                    <a:pt x="18328" y="27"/>
                    <a:pt x="18048" y="83"/>
                  </a:cubicBezTo>
                  <a:cubicBezTo>
                    <a:pt x="18317" y="29"/>
                    <a:pt x="18591" y="3"/>
                    <a:pt x="18866" y="3"/>
                  </a:cubicBezTo>
                  <a:cubicBezTo>
                    <a:pt x="19279" y="3"/>
                    <a:pt x="19695" y="63"/>
                    <a:pt x="20098" y="184"/>
                  </a:cubicBezTo>
                  <a:lnTo>
                    <a:pt x="21360" y="505"/>
                  </a:lnTo>
                  <a:lnTo>
                    <a:pt x="21360" y="505"/>
                  </a:lnTo>
                  <a:lnTo>
                    <a:pt x="20031" y="150"/>
                  </a:lnTo>
                  <a:cubicBezTo>
                    <a:pt x="19659" y="53"/>
                    <a:pt x="19275" y="0"/>
                    <a:pt x="18887" y="0"/>
                  </a:cubicBezTo>
                  <a:close/>
                  <a:moveTo>
                    <a:pt x="18047" y="83"/>
                  </a:moveTo>
                  <a:lnTo>
                    <a:pt x="18047" y="83"/>
                  </a:lnTo>
                  <a:cubicBezTo>
                    <a:pt x="17443" y="285"/>
                    <a:pt x="16871" y="655"/>
                    <a:pt x="16435" y="1159"/>
                  </a:cubicBezTo>
                  <a:cubicBezTo>
                    <a:pt x="16031" y="1663"/>
                    <a:pt x="15628" y="2167"/>
                    <a:pt x="15258" y="2705"/>
                  </a:cubicBezTo>
                  <a:cubicBezTo>
                    <a:pt x="14485" y="3747"/>
                    <a:pt x="13679" y="4755"/>
                    <a:pt x="12872" y="5763"/>
                  </a:cubicBezTo>
                  <a:cubicBezTo>
                    <a:pt x="12032" y="6771"/>
                    <a:pt x="11192" y="7780"/>
                    <a:pt x="10351" y="8754"/>
                  </a:cubicBezTo>
                  <a:cubicBezTo>
                    <a:pt x="9478" y="9729"/>
                    <a:pt x="8570" y="10636"/>
                    <a:pt x="7663" y="11544"/>
                  </a:cubicBezTo>
                  <a:cubicBezTo>
                    <a:pt x="7192" y="12014"/>
                    <a:pt x="6722" y="12451"/>
                    <a:pt x="6251" y="12888"/>
                  </a:cubicBezTo>
                  <a:cubicBezTo>
                    <a:pt x="5747" y="13325"/>
                    <a:pt x="5310" y="13796"/>
                    <a:pt x="4873" y="14300"/>
                  </a:cubicBezTo>
                  <a:cubicBezTo>
                    <a:pt x="4067" y="15308"/>
                    <a:pt x="3361" y="16451"/>
                    <a:pt x="2823" y="17627"/>
                  </a:cubicBezTo>
                  <a:cubicBezTo>
                    <a:pt x="2252" y="18803"/>
                    <a:pt x="1781" y="20013"/>
                    <a:pt x="1445" y="21290"/>
                  </a:cubicBezTo>
                  <a:cubicBezTo>
                    <a:pt x="1244" y="21895"/>
                    <a:pt x="1109" y="22534"/>
                    <a:pt x="975" y="23206"/>
                  </a:cubicBezTo>
                  <a:cubicBezTo>
                    <a:pt x="874" y="23845"/>
                    <a:pt x="807" y="24483"/>
                    <a:pt x="739" y="25122"/>
                  </a:cubicBezTo>
                  <a:lnTo>
                    <a:pt x="370" y="29020"/>
                  </a:lnTo>
                  <a:lnTo>
                    <a:pt x="202" y="30936"/>
                  </a:lnTo>
                  <a:cubicBezTo>
                    <a:pt x="134" y="31608"/>
                    <a:pt x="101" y="32247"/>
                    <a:pt x="67" y="32885"/>
                  </a:cubicBezTo>
                  <a:cubicBezTo>
                    <a:pt x="0" y="33557"/>
                    <a:pt x="0" y="34196"/>
                    <a:pt x="0" y="34868"/>
                  </a:cubicBezTo>
                  <a:lnTo>
                    <a:pt x="0" y="35843"/>
                  </a:lnTo>
                  <a:lnTo>
                    <a:pt x="101" y="36851"/>
                  </a:lnTo>
                  <a:cubicBezTo>
                    <a:pt x="101" y="37490"/>
                    <a:pt x="235" y="38162"/>
                    <a:pt x="303" y="38800"/>
                  </a:cubicBezTo>
                  <a:cubicBezTo>
                    <a:pt x="403" y="39439"/>
                    <a:pt x="538" y="40078"/>
                    <a:pt x="706" y="40716"/>
                  </a:cubicBezTo>
                  <a:cubicBezTo>
                    <a:pt x="874" y="41355"/>
                    <a:pt x="1109" y="41960"/>
                    <a:pt x="1378" y="42565"/>
                  </a:cubicBezTo>
                  <a:lnTo>
                    <a:pt x="1815" y="43438"/>
                  </a:lnTo>
                  <a:lnTo>
                    <a:pt x="2285" y="44279"/>
                  </a:lnTo>
                  <a:cubicBezTo>
                    <a:pt x="2622" y="44850"/>
                    <a:pt x="3025" y="45388"/>
                    <a:pt x="3462" y="45892"/>
                  </a:cubicBezTo>
                  <a:cubicBezTo>
                    <a:pt x="3697" y="46127"/>
                    <a:pt x="3932" y="46362"/>
                    <a:pt x="4201" y="46564"/>
                  </a:cubicBezTo>
                  <a:cubicBezTo>
                    <a:pt x="4470" y="46732"/>
                    <a:pt x="4739" y="46934"/>
                    <a:pt x="5041" y="47102"/>
                  </a:cubicBezTo>
                  <a:cubicBezTo>
                    <a:pt x="5344" y="47270"/>
                    <a:pt x="5646" y="47404"/>
                    <a:pt x="5915" y="47539"/>
                  </a:cubicBezTo>
                  <a:cubicBezTo>
                    <a:pt x="6218" y="47673"/>
                    <a:pt x="6520" y="47841"/>
                    <a:pt x="6823" y="47942"/>
                  </a:cubicBezTo>
                  <a:cubicBezTo>
                    <a:pt x="7461" y="48177"/>
                    <a:pt x="8100" y="48345"/>
                    <a:pt x="8738" y="48446"/>
                  </a:cubicBezTo>
                  <a:cubicBezTo>
                    <a:pt x="9172" y="48511"/>
                    <a:pt x="9606" y="48548"/>
                    <a:pt x="10040" y="48548"/>
                  </a:cubicBezTo>
                  <a:cubicBezTo>
                    <a:pt x="10279" y="48548"/>
                    <a:pt x="10517" y="48537"/>
                    <a:pt x="10755" y="48513"/>
                  </a:cubicBezTo>
                  <a:cubicBezTo>
                    <a:pt x="11091" y="48480"/>
                    <a:pt x="11427" y="48379"/>
                    <a:pt x="11763" y="48244"/>
                  </a:cubicBezTo>
                  <a:cubicBezTo>
                    <a:pt x="11973" y="48151"/>
                    <a:pt x="12183" y="48009"/>
                    <a:pt x="12371" y="47841"/>
                  </a:cubicBezTo>
                  <a:lnTo>
                    <a:pt x="12371" y="47841"/>
                  </a:lnTo>
                  <a:lnTo>
                    <a:pt x="12469" y="48009"/>
                  </a:lnTo>
                  <a:lnTo>
                    <a:pt x="12502" y="48043"/>
                  </a:lnTo>
                  <a:cubicBezTo>
                    <a:pt x="13040" y="48547"/>
                    <a:pt x="13645" y="48917"/>
                    <a:pt x="14351" y="49152"/>
                  </a:cubicBezTo>
                  <a:cubicBezTo>
                    <a:pt x="15023" y="49387"/>
                    <a:pt x="15729" y="49488"/>
                    <a:pt x="16435" y="49488"/>
                  </a:cubicBezTo>
                  <a:cubicBezTo>
                    <a:pt x="17140" y="49488"/>
                    <a:pt x="17846" y="49387"/>
                    <a:pt x="18552" y="49185"/>
                  </a:cubicBezTo>
                  <a:cubicBezTo>
                    <a:pt x="19224" y="48984"/>
                    <a:pt x="19863" y="48715"/>
                    <a:pt x="20468" y="48379"/>
                  </a:cubicBezTo>
                  <a:cubicBezTo>
                    <a:pt x="21073" y="48009"/>
                    <a:pt x="21644" y="47606"/>
                    <a:pt x="22148" y="47102"/>
                  </a:cubicBezTo>
                  <a:lnTo>
                    <a:pt x="22518" y="46732"/>
                  </a:lnTo>
                  <a:lnTo>
                    <a:pt x="22854" y="46295"/>
                  </a:lnTo>
                  <a:cubicBezTo>
                    <a:pt x="23089" y="46026"/>
                    <a:pt x="23257" y="45724"/>
                    <a:pt x="23459" y="45455"/>
                  </a:cubicBezTo>
                  <a:cubicBezTo>
                    <a:pt x="24265" y="44346"/>
                    <a:pt x="25072" y="43203"/>
                    <a:pt x="25811" y="42060"/>
                  </a:cubicBezTo>
                  <a:cubicBezTo>
                    <a:pt x="26584" y="40918"/>
                    <a:pt x="27290" y="39708"/>
                    <a:pt x="27929" y="38464"/>
                  </a:cubicBezTo>
                  <a:cubicBezTo>
                    <a:pt x="28534" y="37221"/>
                    <a:pt x="29038" y="35944"/>
                    <a:pt x="29407" y="34599"/>
                  </a:cubicBezTo>
                  <a:cubicBezTo>
                    <a:pt x="29777" y="33255"/>
                    <a:pt x="29979" y="31877"/>
                    <a:pt x="29979" y="30499"/>
                  </a:cubicBezTo>
                  <a:cubicBezTo>
                    <a:pt x="30012" y="29793"/>
                    <a:pt x="29979" y="29088"/>
                    <a:pt x="29912" y="28415"/>
                  </a:cubicBezTo>
                  <a:cubicBezTo>
                    <a:pt x="29844" y="27710"/>
                    <a:pt x="29777" y="27037"/>
                    <a:pt x="29643" y="26365"/>
                  </a:cubicBezTo>
                  <a:cubicBezTo>
                    <a:pt x="29508" y="25659"/>
                    <a:pt x="29407" y="24987"/>
                    <a:pt x="29273" y="24315"/>
                  </a:cubicBezTo>
                  <a:cubicBezTo>
                    <a:pt x="29105" y="23643"/>
                    <a:pt x="28971" y="22971"/>
                    <a:pt x="28803" y="22299"/>
                  </a:cubicBezTo>
                  <a:lnTo>
                    <a:pt x="27861" y="18299"/>
                  </a:lnTo>
                  <a:cubicBezTo>
                    <a:pt x="27559" y="16955"/>
                    <a:pt x="27257" y="15610"/>
                    <a:pt x="27055" y="14266"/>
                  </a:cubicBezTo>
                  <a:cubicBezTo>
                    <a:pt x="26920" y="13594"/>
                    <a:pt x="26853" y="12888"/>
                    <a:pt x="26820" y="12216"/>
                  </a:cubicBezTo>
                  <a:cubicBezTo>
                    <a:pt x="26820" y="11880"/>
                    <a:pt x="26820" y="11544"/>
                    <a:pt x="26853" y="11208"/>
                  </a:cubicBezTo>
                  <a:cubicBezTo>
                    <a:pt x="26887" y="10872"/>
                    <a:pt x="26887" y="10536"/>
                    <a:pt x="26954" y="10166"/>
                  </a:cubicBezTo>
                  <a:cubicBezTo>
                    <a:pt x="27088" y="8821"/>
                    <a:pt x="27425" y="7477"/>
                    <a:pt x="27425" y="6066"/>
                  </a:cubicBezTo>
                  <a:cubicBezTo>
                    <a:pt x="27425" y="5360"/>
                    <a:pt x="27290" y="4688"/>
                    <a:pt x="27021" y="4049"/>
                  </a:cubicBezTo>
                  <a:cubicBezTo>
                    <a:pt x="26752" y="3410"/>
                    <a:pt x="26349" y="2839"/>
                    <a:pt x="25845" y="2369"/>
                  </a:cubicBezTo>
                  <a:cubicBezTo>
                    <a:pt x="25307" y="1898"/>
                    <a:pt x="24736" y="1528"/>
                    <a:pt x="24097" y="1226"/>
                  </a:cubicBezTo>
                  <a:cubicBezTo>
                    <a:pt x="23425" y="991"/>
                    <a:pt x="22753" y="823"/>
                    <a:pt x="22081" y="688"/>
                  </a:cubicBezTo>
                  <a:lnTo>
                    <a:pt x="21360" y="505"/>
                  </a:lnTo>
                  <a:lnTo>
                    <a:pt x="21360" y="505"/>
                  </a:lnTo>
                  <a:lnTo>
                    <a:pt x="22047" y="688"/>
                  </a:lnTo>
                  <a:cubicBezTo>
                    <a:pt x="22719" y="823"/>
                    <a:pt x="23358" y="1024"/>
                    <a:pt x="23996" y="1260"/>
                  </a:cubicBezTo>
                  <a:cubicBezTo>
                    <a:pt x="24635" y="1528"/>
                    <a:pt x="25206" y="1932"/>
                    <a:pt x="25711" y="2369"/>
                  </a:cubicBezTo>
                  <a:cubicBezTo>
                    <a:pt x="26215" y="2839"/>
                    <a:pt x="26584" y="3410"/>
                    <a:pt x="26853" y="4049"/>
                  </a:cubicBezTo>
                  <a:cubicBezTo>
                    <a:pt x="27088" y="4688"/>
                    <a:pt x="27223" y="5360"/>
                    <a:pt x="27223" y="6032"/>
                  </a:cubicBezTo>
                  <a:cubicBezTo>
                    <a:pt x="27189" y="7410"/>
                    <a:pt x="26853" y="8754"/>
                    <a:pt x="26685" y="10132"/>
                  </a:cubicBezTo>
                  <a:cubicBezTo>
                    <a:pt x="26652" y="10468"/>
                    <a:pt x="26618" y="10804"/>
                    <a:pt x="26584" y="11174"/>
                  </a:cubicBezTo>
                  <a:cubicBezTo>
                    <a:pt x="26551" y="11510"/>
                    <a:pt x="26551" y="11846"/>
                    <a:pt x="26551" y="12182"/>
                  </a:cubicBezTo>
                  <a:cubicBezTo>
                    <a:pt x="26584" y="12888"/>
                    <a:pt x="26652" y="13594"/>
                    <a:pt x="26786" y="14266"/>
                  </a:cubicBezTo>
                  <a:cubicBezTo>
                    <a:pt x="26988" y="15610"/>
                    <a:pt x="27257" y="16988"/>
                    <a:pt x="27559" y="18333"/>
                  </a:cubicBezTo>
                  <a:lnTo>
                    <a:pt x="28500" y="22332"/>
                  </a:lnTo>
                  <a:cubicBezTo>
                    <a:pt x="28668" y="23004"/>
                    <a:pt x="28803" y="23677"/>
                    <a:pt x="28937" y="24349"/>
                  </a:cubicBezTo>
                  <a:cubicBezTo>
                    <a:pt x="29071" y="25021"/>
                    <a:pt x="29206" y="25693"/>
                    <a:pt x="29307" y="26365"/>
                  </a:cubicBezTo>
                  <a:cubicBezTo>
                    <a:pt x="29407" y="27037"/>
                    <a:pt x="29475" y="27743"/>
                    <a:pt x="29576" y="28415"/>
                  </a:cubicBezTo>
                  <a:cubicBezTo>
                    <a:pt x="29609" y="29088"/>
                    <a:pt x="29643" y="29760"/>
                    <a:pt x="29609" y="30465"/>
                  </a:cubicBezTo>
                  <a:cubicBezTo>
                    <a:pt x="29609" y="31810"/>
                    <a:pt x="29407" y="33188"/>
                    <a:pt x="29038" y="34499"/>
                  </a:cubicBezTo>
                  <a:cubicBezTo>
                    <a:pt x="28668" y="35809"/>
                    <a:pt x="28164" y="37086"/>
                    <a:pt x="27559" y="38296"/>
                  </a:cubicBezTo>
                  <a:cubicBezTo>
                    <a:pt x="26954" y="39540"/>
                    <a:pt x="26248" y="40716"/>
                    <a:pt x="25475" y="41825"/>
                  </a:cubicBezTo>
                  <a:cubicBezTo>
                    <a:pt x="24736" y="42968"/>
                    <a:pt x="23929" y="44077"/>
                    <a:pt x="23123" y="45186"/>
                  </a:cubicBezTo>
                  <a:cubicBezTo>
                    <a:pt x="22955" y="45489"/>
                    <a:pt x="22719" y="45791"/>
                    <a:pt x="22518" y="46026"/>
                  </a:cubicBezTo>
                  <a:lnTo>
                    <a:pt x="22182" y="46463"/>
                  </a:lnTo>
                  <a:lnTo>
                    <a:pt x="21846" y="46799"/>
                  </a:lnTo>
                  <a:cubicBezTo>
                    <a:pt x="20871" y="47740"/>
                    <a:pt x="19661" y="48412"/>
                    <a:pt x="18384" y="48782"/>
                  </a:cubicBezTo>
                  <a:cubicBezTo>
                    <a:pt x="17745" y="48950"/>
                    <a:pt x="17073" y="49051"/>
                    <a:pt x="16401" y="49051"/>
                  </a:cubicBezTo>
                  <a:cubicBezTo>
                    <a:pt x="16332" y="49055"/>
                    <a:pt x="16263" y="49056"/>
                    <a:pt x="16194" y="49056"/>
                  </a:cubicBezTo>
                  <a:cubicBezTo>
                    <a:pt x="15597" y="49056"/>
                    <a:pt x="15024" y="48929"/>
                    <a:pt x="14452" y="48749"/>
                  </a:cubicBezTo>
                  <a:cubicBezTo>
                    <a:pt x="13858" y="48518"/>
                    <a:pt x="13297" y="48190"/>
                    <a:pt x="12799" y="47765"/>
                  </a:cubicBezTo>
                  <a:lnTo>
                    <a:pt x="12799" y="47765"/>
                  </a:lnTo>
                  <a:lnTo>
                    <a:pt x="12570" y="47371"/>
                  </a:lnTo>
                  <a:lnTo>
                    <a:pt x="12402" y="47102"/>
                  </a:lnTo>
                  <a:lnTo>
                    <a:pt x="12200" y="47337"/>
                  </a:lnTo>
                  <a:cubicBezTo>
                    <a:pt x="12032" y="47572"/>
                    <a:pt x="11797" y="47740"/>
                    <a:pt x="11528" y="47841"/>
                  </a:cubicBezTo>
                  <a:cubicBezTo>
                    <a:pt x="11259" y="47976"/>
                    <a:pt x="10956" y="48043"/>
                    <a:pt x="10654" y="48076"/>
                  </a:cubicBezTo>
                  <a:cubicBezTo>
                    <a:pt x="10389" y="48104"/>
                    <a:pt x="10125" y="48121"/>
                    <a:pt x="9863" y="48121"/>
                  </a:cubicBezTo>
                  <a:cubicBezTo>
                    <a:pt x="9492" y="48121"/>
                    <a:pt x="9126" y="48088"/>
                    <a:pt x="8772" y="48009"/>
                  </a:cubicBezTo>
                  <a:cubicBezTo>
                    <a:pt x="8133" y="47908"/>
                    <a:pt x="7528" y="47774"/>
                    <a:pt x="6923" y="47539"/>
                  </a:cubicBezTo>
                  <a:cubicBezTo>
                    <a:pt x="6621" y="47438"/>
                    <a:pt x="6318" y="47303"/>
                    <a:pt x="6050" y="47169"/>
                  </a:cubicBezTo>
                  <a:cubicBezTo>
                    <a:pt x="5747" y="47068"/>
                    <a:pt x="5478" y="46900"/>
                    <a:pt x="5209" y="46766"/>
                  </a:cubicBezTo>
                  <a:cubicBezTo>
                    <a:pt x="4067" y="46127"/>
                    <a:pt x="3159" y="45220"/>
                    <a:pt x="2554" y="44111"/>
                  </a:cubicBezTo>
                  <a:lnTo>
                    <a:pt x="2084" y="43270"/>
                  </a:lnTo>
                  <a:lnTo>
                    <a:pt x="1680" y="42397"/>
                  </a:lnTo>
                  <a:cubicBezTo>
                    <a:pt x="1412" y="41792"/>
                    <a:pt x="1176" y="41187"/>
                    <a:pt x="1008" y="40582"/>
                  </a:cubicBezTo>
                  <a:cubicBezTo>
                    <a:pt x="807" y="39977"/>
                    <a:pt x="672" y="39338"/>
                    <a:pt x="571" y="38700"/>
                  </a:cubicBezTo>
                  <a:cubicBezTo>
                    <a:pt x="504" y="38061"/>
                    <a:pt x="370" y="37422"/>
                    <a:pt x="370" y="36784"/>
                  </a:cubicBezTo>
                  <a:lnTo>
                    <a:pt x="303" y="35809"/>
                  </a:lnTo>
                  <a:lnTo>
                    <a:pt x="303" y="34868"/>
                  </a:lnTo>
                  <a:cubicBezTo>
                    <a:pt x="269" y="34196"/>
                    <a:pt x="336" y="33557"/>
                    <a:pt x="370" y="32919"/>
                  </a:cubicBezTo>
                  <a:cubicBezTo>
                    <a:pt x="370" y="32280"/>
                    <a:pt x="437" y="31642"/>
                    <a:pt x="504" y="30970"/>
                  </a:cubicBezTo>
                  <a:lnTo>
                    <a:pt x="672" y="29054"/>
                  </a:lnTo>
                  <a:lnTo>
                    <a:pt x="1008" y="25155"/>
                  </a:lnTo>
                  <a:cubicBezTo>
                    <a:pt x="1076" y="24483"/>
                    <a:pt x="1143" y="23878"/>
                    <a:pt x="1244" y="23240"/>
                  </a:cubicBezTo>
                  <a:cubicBezTo>
                    <a:pt x="1344" y="22601"/>
                    <a:pt x="1479" y="21962"/>
                    <a:pt x="1680" y="21358"/>
                  </a:cubicBezTo>
                  <a:cubicBezTo>
                    <a:pt x="2017" y="20114"/>
                    <a:pt x="2453" y="18904"/>
                    <a:pt x="3025" y="17728"/>
                  </a:cubicBezTo>
                  <a:cubicBezTo>
                    <a:pt x="3563" y="16551"/>
                    <a:pt x="4268" y="15442"/>
                    <a:pt x="5075" y="14434"/>
                  </a:cubicBezTo>
                  <a:cubicBezTo>
                    <a:pt x="5848" y="13426"/>
                    <a:pt x="6890" y="12619"/>
                    <a:pt x="7797" y="11712"/>
                  </a:cubicBezTo>
                  <a:cubicBezTo>
                    <a:pt x="8738" y="10771"/>
                    <a:pt x="9612" y="9830"/>
                    <a:pt x="10452" y="8855"/>
                  </a:cubicBezTo>
                  <a:cubicBezTo>
                    <a:pt x="11326" y="7847"/>
                    <a:pt x="12133" y="6839"/>
                    <a:pt x="12939" y="5830"/>
                  </a:cubicBezTo>
                  <a:cubicBezTo>
                    <a:pt x="13746" y="4822"/>
                    <a:pt x="14519" y="3780"/>
                    <a:pt x="15292" y="2738"/>
                  </a:cubicBezTo>
                  <a:cubicBezTo>
                    <a:pt x="15662" y="2201"/>
                    <a:pt x="16065" y="1663"/>
                    <a:pt x="16468" y="1159"/>
                  </a:cubicBezTo>
                  <a:cubicBezTo>
                    <a:pt x="16871" y="688"/>
                    <a:pt x="17443" y="285"/>
                    <a:pt x="1804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5704300" y="575450"/>
              <a:ext cx="719250" cy="1189575"/>
            </a:xfrm>
            <a:custGeom>
              <a:avLst/>
              <a:gdLst/>
              <a:ahLst/>
              <a:cxnLst/>
              <a:rect l="l" t="t" r="r" b="b"/>
              <a:pathLst>
                <a:path w="28770" h="47583" extrusionOk="0">
                  <a:moveTo>
                    <a:pt x="17981" y="1"/>
                  </a:moveTo>
                  <a:cubicBezTo>
                    <a:pt x="17172" y="1"/>
                    <a:pt x="16605" y="430"/>
                    <a:pt x="15696" y="1712"/>
                  </a:cubicBezTo>
                  <a:cubicBezTo>
                    <a:pt x="14116" y="3863"/>
                    <a:pt x="10083" y="9274"/>
                    <a:pt x="6084" y="12803"/>
                  </a:cubicBezTo>
                  <a:cubicBezTo>
                    <a:pt x="5445" y="13341"/>
                    <a:pt x="4907" y="13946"/>
                    <a:pt x="4437" y="14618"/>
                  </a:cubicBezTo>
                  <a:cubicBezTo>
                    <a:pt x="2555" y="17340"/>
                    <a:pt x="1412" y="20500"/>
                    <a:pt x="1042" y="23793"/>
                  </a:cubicBezTo>
                  <a:cubicBezTo>
                    <a:pt x="874" y="25810"/>
                    <a:pt x="773" y="26684"/>
                    <a:pt x="706" y="27524"/>
                  </a:cubicBezTo>
                  <a:cubicBezTo>
                    <a:pt x="605" y="28364"/>
                    <a:pt x="505" y="29271"/>
                    <a:pt x="337" y="31389"/>
                  </a:cubicBezTo>
                  <a:cubicBezTo>
                    <a:pt x="0" y="36027"/>
                    <a:pt x="505" y="39522"/>
                    <a:pt x="1950" y="42076"/>
                  </a:cubicBezTo>
                  <a:cubicBezTo>
                    <a:pt x="2689" y="43387"/>
                    <a:pt x="3429" y="44530"/>
                    <a:pt x="4773" y="45303"/>
                  </a:cubicBezTo>
                  <a:cubicBezTo>
                    <a:pt x="5445" y="45672"/>
                    <a:pt x="6151" y="45941"/>
                    <a:pt x="6924" y="46076"/>
                  </a:cubicBezTo>
                  <a:cubicBezTo>
                    <a:pt x="7654" y="46258"/>
                    <a:pt x="8246" y="46661"/>
                    <a:pt x="8975" y="46661"/>
                  </a:cubicBezTo>
                  <a:cubicBezTo>
                    <a:pt x="9052" y="46661"/>
                    <a:pt x="9129" y="46657"/>
                    <a:pt x="9209" y="46647"/>
                  </a:cubicBezTo>
                  <a:cubicBezTo>
                    <a:pt x="10520" y="46479"/>
                    <a:pt x="10990" y="46109"/>
                    <a:pt x="11763" y="45034"/>
                  </a:cubicBezTo>
                  <a:cubicBezTo>
                    <a:pt x="12907" y="46393"/>
                    <a:pt x="14022" y="47583"/>
                    <a:pt x="15839" y="47583"/>
                  </a:cubicBezTo>
                  <a:cubicBezTo>
                    <a:pt x="15999" y="47583"/>
                    <a:pt x="16164" y="47573"/>
                    <a:pt x="16334" y="47554"/>
                  </a:cubicBezTo>
                  <a:cubicBezTo>
                    <a:pt x="18317" y="47319"/>
                    <a:pt x="20132" y="46311"/>
                    <a:pt x="21375" y="44731"/>
                  </a:cubicBezTo>
                  <a:lnTo>
                    <a:pt x="22417" y="43320"/>
                  </a:lnTo>
                  <a:cubicBezTo>
                    <a:pt x="25778" y="38615"/>
                    <a:pt x="28769" y="33876"/>
                    <a:pt x="28198" y="27759"/>
                  </a:cubicBezTo>
                  <a:cubicBezTo>
                    <a:pt x="27862" y="25070"/>
                    <a:pt x="27358" y="22382"/>
                    <a:pt x="26652" y="19760"/>
                  </a:cubicBezTo>
                  <a:cubicBezTo>
                    <a:pt x="25980" y="17273"/>
                    <a:pt x="25509" y="14786"/>
                    <a:pt x="25140" y="12232"/>
                  </a:cubicBezTo>
                  <a:cubicBezTo>
                    <a:pt x="25039" y="11022"/>
                    <a:pt x="25106" y="9812"/>
                    <a:pt x="25341" y="8602"/>
                  </a:cubicBezTo>
                  <a:cubicBezTo>
                    <a:pt x="25375" y="8266"/>
                    <a:pt x="25442" y="7930"/>
                    <a:pt x="25476" y="7594"/>
                  </a:cubicBezTo>
                  <a:cubicBezTo>
                    <a:pt x="25745" y="6115"/>
                    <a:pt x="25946" y="4703"/>
                    <a:pt x="25408" y="3460"/>
                  </a:cubicBezTo>
                  <a:cubicBezTo>
                    <a:pt x="24871" y="2418"/>
                    <a:pt x="23997" y="1611"/>
                    <a:pt x="22921" y="1208"/>
                  </a:cubicBezTo>
                  <a:lnTo>
                    <a:pt x="22921" y="1208"/>
                  </a:lnTo>
                  <a:cubicBezTo>
                    <a:pt x="22955" y="1376"/>
                    <a:pt x="22955" y="1544"/>
                    <a:pt x="22921" y="1712"/>
                  </a:cubicBezTo>
                  <a:cubicBezTo>
                    <a:pt x="22653" y="3393"/>
                    <a:pt x="21409" y="4804"/>
                    <a:pt x="21409" y="6485"/>
                  </a:cubicBezTo>
                  <a:cubicBezTo>
                    <a:pt x="21375" y="8165"/>
                    <a:pt x="21913" y="9778"/>
                    <a:pt x="21644" y="11425"/>
                  </a:cubicBezTo>
                  <a:cubicBezTo>
                    <a:pt x="21375" y="13005"/>
                    <a:pt x="21745" y="14652"/>
                    <a:pt x="21812" y="16265"/>
                  </a:cubicBezTo>
                  <a:cubicBezTo>
                    <a:pt x="21880" y="17979"/>
                    <a:pt x="21880" y="19693"/>
                    <a:pt x="21947" y="21407"/>
                  </a:cubicBezTo>
                  <a:cubicBezTo>
                    <a:pt x="22081" y="23793"/>
                    <a:pt x="22653" y="26179"/>
                    <a:pt x="22518" y="28599"/>
                  </a:cubicBezTo>
                  <a:cubicBezTo>
                    <a:pt x="22417" y="30179"/>
                    <a:pt x="21712" y="31658"/>
                    <a:pt x="21275" y="33136"/>
                  </a:cubicBezTo>
                  <a:cubicBezTo>
                    <a:pt x="20401" y="36094"/>
                    <a:pt x="18754" y="38749"/>
                    <a:pt x="16569" y="40866"/>
                  </a:cubicBezTo>
                  <a:cubicBezTo>
                    <a:pt x="15921" y="41426"/>
                    <a:pt x="15066" y="42012"/>
                    <a:pt x="14163" y="42012"/>
                  </a:cubicBezTo>
                  <a:cubicBezTo>
                    <a:pt x="14036" y="42012"/>
                    <a:pt x="13908" y="42000"/>
                    <a:pt x="13780" y="41975"/>
                  </a:cubicBezTo>
                  <a:cubicBezTo>
                    <a:pt x="12234" y="41707"/>
                    <a:pt x="11663" y="39724"/>
                    <a:pt x="10217" y="39488"/>
                  </a:cubicBezTo>
                  <a:cubicBezTo>
                    <a:pt x="10167" y="39480"/>
                    <a:pt x="10115" y="39476"/>
                    <a:pt x="10060" y="39476"/>
                  </a:cubicBezTo>
                  <a:cubicBezTo>
                    <a:pt x="9675" y="39476"/>
                    <a:pt x="9189" y="39661"/>
                    <a:pt x="8806" y="39690"/>
                  </a:cubicBezTo>
                  <a:cubicBezTo>
                    <a:pt x="8554" y="39707"/>
                    <a:pt x="8293" y="39715"/>
                    <a:pt x="8033" y="39715"/>
                  </a:cubicBezTo>
                  <a:cubicBezTo>
                    <a:pt x="7772" y="39715"/>
                    <a:pt x="7512" y="39707"/>
                    <a:pt x="7260" y="39690"/>
                  </a:cubicBezTo>
                  <a:cubicBezTo>
                    <a:pt x="6487" y="39488"/>
                    <a:pt x="5848" y="38984"/>
                    <a:pt x="5479" y="38312"/>
                  </a:cubicBezTo>
                  <a:cubicBezTo>
                    <a:pt x="4706" y="36968"/>
                    <a:pt x="4739" y="35657"/>
                    <a:pt x="5277" y="34212"/>
                  </a:cubicBezTo>
                  <a:cubicBezTo>
                    <a:pt x="5546" y="33405"/>
                    <a:pt x="5747" y="32599"/>
                    <a:pt x="5848" y="31792"/>
                  </a:cubicBezTo>
                  <a:cubicBezTo>
                    <a:pt x="5983" y="31053"/>
                    <a:pt x="5949" y="30112"/>
                    <a:pt x="6184" y="29406"/>
                  </a:cubicBezTo>
                  <a:cubicBezTo>
                    <a:pt x="6453" y="28734"/>
                    <a:pt x="6823" y="28162"/>
                    <a:pt x="6890" y="27322"/>
                  </a:cubicBezTo>
                  <a:cubicBezTo>
                    <a:pt x="6991" y="26482"/>
                    <a:pt x="6957" y="25742"/>
                    <a:pt x="7025" y="24936"/>
                  </a:cubicBezTo>
                  <a:cubicBezTo>
                    <a:pt x="7125" y="24129"/>
                    <a:pt x="7293" y="23323"/>
                    <a:pt x="7529" y="22516"/>
                  </a:cubicBezTo>
                  <a:cubicBezTo>
                    <a:pt x="7865" y="21104"/>
                    <a:pt x="8873" y="19995"/>
                    <a:pt x="9176" y="18617"/>
                  </a:cubicBezTo>
                  <a:cubicBezTo>
                    <a:pt x="9377" y="17744"/>
                    <a:pt x="9176" y="16836"/>
                    <a:pt x="9545" y="15962"/>
                  </a:cubicBezTo>
                  <a:cubicBezTo>
                    <a:pt x="10016" y="14752"/>
                    <a:pt x="10822" y="13879"/>
                    <a:pt x="11663" y="12904"/>
                  </a:cubicBezTo>
                  <a:cubicBezTo>
                    <a:pt x="12234" y="12366"/>
                    <a:pt x="12738" y="11761"/>
                    <a:pt x="13209" y="11123"/>
                  </a:cubicBezTo>
                  <a:cubicBezTo>
                    <a:pt x="13713" y="10316"/>
                    <a:pt x="13780" y="9745"/>
                    <a:pt x="14654" y="9207"/>
                  </a:cubicBezTo>
                  <a:cubicBezTo>
                    <a:pt x="15528" y="8636"/>
                    <a:pt x="16334" y="7997"/>
                    <a:pt x="17275" y="7459"/>
                  </a:cubicBezTo>
                  <a:cubicBezTo>
                    <a:pt x="17645" y="7258"/>
                    <a:pt x="17947" y="7056"/>
                    <a:pt x="18283" y="6854"/>
                  </a:cubicBezTo>
                  <a:cubicBezTo>
                    <a:pt x="19292" y="6249"/>
                    <a:pt x="19729" y="3325"/>
                    <a:pt x="20636" y="570"/>
                  </a:cubicBezTo>
                  <a:lnTo>
                    <a:pt x="19930" y="402"/>
                  </a:lnTo>
                  <a:cubicBezTo>
                    <a:pt x="19090" y="169"/>
                    <a:pt x="18488" y="1"/>
                    <a:pt x="17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6162450" y="1001025"/>
              <a:ext cx="24775" cy="22375"/>
            </a:xfrm>
            <a:custGeom>
              <a:avLst/>
              <a:gdLst/>
              <a:ahLst/>
              <a:cxnLst/>
              <a:rect l="l" t="t" r="r" b="b"/>
              <a:pathLst>
                <a:path w="991" h="895" extrusionOk="0">
                  <a:moveTo>
                    <a:pt x="444" y="0"/>
                  </a:moveTo>
                  <a:cubicBezTo>
                    <a:pt x="352" y="0"/>
                    <a:pt x="263" y="44"/>
                    <a:pt x="193" y="149"/>
                  </a:cubicBezTo>
                  <a:cubicBezTo>
                    <a:pt x="0" y="462"/>
                    <a:pt x="427" y="894"/>
                    <a:pt x="722" y="894"/>
                  </a:cubicBezTo>
                  <a:cubicBezTo>
                    <a:pt x="840" y="894"/>
                    <a:pt x="937" y="826"/>
                    <a:pt x="966" y="653"/>
                  </a:cubicBezTo>
                  <a:lnTo>
                    <a:pt x="966" y="620"/>
                  </a:lnTo>
                  <a:cubicBezTo>
                    <a:pt x="991" y="347"/>
                    <a:pt x="704" y="0"/>
                    <a:pt x="44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6019025" y="1360225"/>
              <a:ext cx="25725" cy="24525"/>
            </a:xfrm>
            <a:custGeom>
              <a:avLst/>
              <a:gdLst/>
              <a:ahLst/>
              <a:cxnLst/>
              <a:rect l="l" t="t" r="r" b="b"/>
              <a:pathLst>
                <a:path w="1029" h="981" extrusionOk="0">
                  <a:moveTo>
                    <a:pt x="542" y="1"/>
                  </a:moveTo>
                  <a:cubicBezTo>
                    <a:pt x="482" y="1"/>
                    <a:pt x="418" y="20"/>
                    <a:pt x="351" y="65"/>
                  </a:cubicBezTo>
                  <a:cubicBezTo>
                    <a:pt x="1" y="307"/>
                    <a:pt x="340" y="980"/>
                    <a:pt x="645" y="980"/>
                  </a:cubicBezTo>
                  <a:cubicBezTo>
                    <a:pt x="721" y="980"/>
                    <a:pt x="795" y="938"/>
                    <a:pt x="855" y="838"/>
                  </a:cubicBezTo>
                  <a:cubicBezTo>
                    <a:pt x="855" y="838"/>
                    <a:pt x="888" y="804"/>
                    <a:pt x="888" y="771"/>
                  </a:cubicBezTo>
                  <a:cubicBezTo>
                    <a:pt x="1028" y="491"/>
                    <a:pt x="842" y="1"/>
                    <a:pt x="54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6087775" y="1185950"/>
              <a:ext cx="25800" cy="24025"/>
            </a:xfrm>
            <a:custGeom>
              <a:avLst/>
              <a:gdLst/>
              <a:ahLst/>
              <a:cxnLst/>
              <a:rect l="l" t="t" r="r" b="b"/>
              <a:pathLst>
                <a:path w="1032" h="961" extrusionOk="0">
                  <a:moveTo>
                    <a:pt x="546" y="0"/>
                  </a:moveTo>
                  <a:cubicBezTo>
                    <a:pt x="478" y="0"/>
                    <a:pt x="403" y="24"/>
                    <a:pt x="323" y="79"/>
                  </a:cubicBezTo>
                  <a:cubicBezTo>
                    <a:pt x="0" y="294"/>
                    <a:pt x="344" y="961"/>
                    <a:pt x="667" y="961"/>
                  </a:cubicBezTo>
                  <a:cubicBezTo>
                    <a:pt x="748" y="961"/>
                    <a:pt x="827" y="919"/>
                    <a:pt x="894" y="818"/>
                  </a:cubicBezTo>
                  <a:lnTo>
                    <a:pt x="894" y="785"/>
                  </a:lnTo>
                  <a:cubicBezTo>
                    <a:pt x="1032" y="482"/>
                    <a:pt x="854" y="0"/>
                    <a:pt x="54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6030925" y="1019725"/>
              <a:ext cx="35850" cy="20500"/>
            </a:xfrm>
            <a:custGeom>
              <a:avLst/>
              <a:gdLst/>
              <a:ahLst/>
              <a:cxnLst/>
              <a:rect l="l" t="t" r="r" b="b"/>
              <a:pathLst>
                <a:path w="1434" h="820" extrusionOk="0">
                  <a:moveTo>
                    <a:pt x="813" y="0"/>
                  </a:moveTo>
                  <a:cubicBezTo>
                    <a:pt x="451" y="0"/>
                    <a:pt x="0" y="462"/>
                    <a:pt x="379" y="746"/>
                  </a:cubicBezTo>
                  <a:cubicBezTo>
                    <a:pt x="441" y="797"/>
                    <a:pt x="511" y="820"/>
                    <a:pt x="583" y="820"/>
                  </a:cubicBezTo>
                  <a:cubicBezTo>
                    <a:pt x="979" y="820"/>
                    <a:pt x="1433" y="148"/>
                    <a:pt x="950" y="6"/>
                  </a:cubicBezTo>
                  <a:lnTo>
                    <a:pt x="883" y="6"/>
                  </a:lnTo>
                  <a:cubicBezTo>
                    <a:pt x="860" y="2"/>
                    <a:pt x="837" y="0"/>
                    <a:pt x="81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6101100" y="1001050"/>
              <a:ext cx="24650" cy="22575"/>
            </a:xfrm>
            <a:custGeom>
              <a:avLst/>
              <a:gdLst/>
              <a:ahLst/>
              <a:cxnLst/>
              <a:rect l="l" t="t" r="r" b="b"/>
              <a:pathLst>
                <a:path w="986" h="903" extrusionOk="0">
                  <a:moveTo>
                    <a:pt x="276" y="1"/>
                  </a:moveTo>
                  <a:cubicBezTo>
                    <a:pt x="166" y="1"/>
                    <a:pt x="70" y="62"/>
                    <a:pt x="25" y="215"/>
                  </a:cubicBezTo>
                  <a:cubicBezTo>
                    <a:pt x="25" y="249"/>
                    <a:pt x="25" y="249"/>
                    <a:pt x="25" y="283"/>
                  </a:cubicBezTo>
                  <a:cubicBezTo>
                    <a:pt x="0" y="556"/>
                    <a:pt x="269" y="902"/>
                    <a:pt x="519" y="902"/>
                  </a:cubicBezTo>
                  <a:cubicBezTo>
                    <a:pt x="608" y="902"/>
                    <a:pt x="694" y="859"/>
                    <a:pt x="765" y="753"/>
                  </a:cubicBezTo>
                  <a:cubicBezTo>
                    <a:pt x="986" y="458"/>
                    <a:pt x="577" y="1"/>
                    <a:pt x="276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6068575" y="1267875"/>
              <a:ext cx="36200" cy="20075"/>
            </a:xfrm>
            <a:custGeom>
              <a:avLst/>
              <a:gdLst/>
              <a:ahLst/>
              <a:cxnLst/>
              <a:rect l="l" t="t" r="r" b="b"/>
              <a:pathLst>
                <a:path w="1448" h="803" extrusionOk="0">
                  <a:moveTo>
                    <a:pt x="871" y="1"/>
                  </a:moveTo>
                  <a:cubicBezTo>
                    <a:pt x="472" y="1"/>
                    <a:pt x="0" y="686"/>
                    <a:pt x="520" y="801"/>
                  </a:cubicBezTo>
                  <a:lnTo>
                    <a:pt x="587" y="801"/>
                  </a:lnTo>
                  <a:cubicBezTo>
                    <a:pt x="599" y="802"/>
                    <a:pt x="611" y="803"/>
                    <a:pt x="623" y="803"/>
                  </a:cubicBezTo>
                  <a:cubicBezTo>
                    <a:pt x="988" y="803"/>
                    <a:pt x="1448" y="322"/>
                    <a:pt x="1057" y="62"/>
                  </a:cubicBezTo>
                  <a:cubicBezTo>
                    <a:pt x="1000" y="19"/>
                    <a:pt x="937" y="1"/>
                    <a:pt x="87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5914350" y="1358325"/>
              <a:ext cx="32075" cy="22300"/>
            </a:xfrm>
            <a:custGeom>
              <a:avLst/>
              <a:gdLst/>
              <a:ahLst/>
              <a:cxnLst/>
              <a:rect l="l" t="t" r="r" b="b"/>
              <a:pathLst>
                <a:path w="1283" h="892" extrusionOk="0">
                  <a:moveTo>
                    <a:pt x="814" y="0"/>
                  </a:moveTo>
                  <a:cubicBezTo>
                    <a:pt x="791" y="0"/>
                    <a:pt x="766" y="2"/>
                    <a:pt x="740" y="7"/>
                  </a:cubicBezTo>
                  <a:lnTo>
                    <a:pt x="673" y="7"/>
                  </a:lnTo>
                  <a:cubicBezTo>
                    <a:pt x="337" y="74"/>
                    <a:pt x="1" y="712"/>
                    <a:pt x="505" y="880"/>
                  </a:cubicBezTo>
                  <a:cubicBezTo>
                    <a:pt x="532" y="888"/>
                    <a:pt x="558" y="892"/>
                    <a:pt x="584" y="892"/>
                  </a:cubicBezTo>
                  <a:cubicBezTo>
                    <a:pt x="994" y="892"/>
                    <a:pt x="1283" y="0"/>
                    <a:pt x="814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6015150" y="1207225"/>
              <a:ext cx="26100" cy="23525"/>
            </a:xfrm>
            <a:custGeom>
              <a:avLst/>
              <a:gdLst/>
              <a:ahLst/>
              <a:cxnLst/>
              <a:rect l="l" t="t" r="r" b="b"/>
              <a:pathLst>
                <a:path w="1044" h="941" extrusionOk="0">
                  <a:moveTo>
                    <a:pt x="539" y="1"/>
                  </a:moveTo>
                  <a:cubicBezTo>
                    <a:pt x="21" y="1"/>
                    <a:pt x="1" y="940"/>
                    <a:pt x="402" y="940"/>
                  </a:cubicBezTo>
                  <a:cubicBezTo>
                    <a:pt x="443" y="940"/>
                    <a:pt x="489" y="930"/>
                    <a:pt x="539" y="908"/>
                  </a:cubicBezTo>
                  <a:lnTo>
                    <a:pt x="607" y="908"/>
                  </a:lnTo>
                  <a:cubicBezTo>
                    <a:pt x="943" y="707"/>
                    <a:pt x="1043" y="1"/>
                    <a:pt x="53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6224825" y="1317625"/>
              <a:ext cx="25400" cy="22400"/>
            </a:xfrm>
            <a:custGeom>
              <a:avLst/>
              <a:gdLst/>
              <a:ahLst/>
              <a:cxnLst/>
              <a:rect l="l" t="t" r="r" b="b"/>
              <a:pathLst>
                <a:path w="1016" h="896" extrusionOk="0">
                  <a:moveTo>
                    <a:pt x="481" y="1"/>
                  </a:moveTo>
                  <a:cubicBezTo>
                    <a:pt x="385" y="1"/>
                    <a:pt x="291" y="46"/>
                    <a:pt x="218" y="156"/>
                  </a:cubicBezTo>
                  <a:cubicBezTo>
                    <a:pt x="0" y="447"/>
                    <a:pt x="429" y="895"/>
                    <a:pt x="736" y="895"/>
                  </a:cubicBezTo>
                  <a:cubicBezTo>
                    <a:pt x="854" y="895"/>
                    <a:pt x="954" y="828"/>
                    <a:pt x="991" y="660"/>
                  </a:cubicBezTo>
                  <a:cubicBezTo>
                    <a:pt x="991" y="660"/>
                    <a:pt x="991" y="626"/>
                    <a:pt x="991" y="593"/>
                  </a:cubicBezTo>
                  <a:cubicBezTo>
                    <a:pt x="1016" y="324"/>
                    <a:pt x="737" y="1"/>
                    <a:pt x="48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6152125" y="989625"/>
              <a:ext cx="24800" cy="22225"/>
            </a:xfrm>
            <a:custGeom>
              <a:avLst/>
              <a:gdLst/>
              <a:ahLst/>
              <a:cxnLst/>
              <a:rect l="l" t="t" r="r" b="b"/>
              <a:pathLst>
                <a:path w="992" h="889" extrusionOk="0">
                  <a:moveTo>
                    <a:pt x="277" y="1"/>
                  </a:moveTo>
                  <a:cubicBezTo>
                    <a:pt x="137" y="1"/>
                    <a:pt x="22" y="78"/>
                    <a:pt x="1" y="269"/>
                  </a:cubicBezTo>
                  <a:lnTo>
                    <a:pt x="1" y="336"/>
                  </a:lnTo>
                  <a:cubicBezTo>
                    <a:pt x="1" y="596"/>
                    <a:pt x="283" y="889"/>
                    <a:pt x="532" y="889"/>
                  </a:cubicBezTo>
                  <a:cubicBezTo>
                    <a:pt x="637" y="889"/>
                    <a:pt x="737" y="836"/>
                    <a:pt x="807" y="706"/>
                  </a:cubicBezTo>
                  <a:cubicBezTo>
                    <a:pt x="991" y="361"/>
                    <a:pt x="578" y="1"/>
                    <a:pt x="27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6228600" y="1018200"/>
              <a:ext cx="25050" cy="22225"/>
            </a:xfrm>
            <a:custGeom>
              <a:avLst/>
              <a:gdLst/>
              <a:ahLst/>
              <a:cxnLst/>
              <a:rect l="l" t="t" r="r" b="b"/>
              <a:pathLst>
                <a:path w="1002" h="889" extrusionOk="0">
                  <a:moveTo>
                    <a:pt x="262" y="1"/>
                  </a:moveTo>
                  <a:cubicBezTo>
                    <a:pt x="122" y="1"/>
                    <a:pt x="11" y="78"/>
                    <a:pt x="0" y="269"/>
                  </a:cubicBezTo>
                  <a:cubicBezTo>
                    <a:pt x="0" y="269"/>
                    <a:pt x="0" y="302"/>
                    <a:pt x="0" y="336"/>
                  </a:cubicBezTo>
                  <a:cubicBezTo>
                    <a:pt x="0" y="596"/>
                    <a:pt x="282" y="888"/>
                    <a:pt x="543" y="888"/>
                  </a:cubicBezTo>
                  <a:cubicBezTo>
                    <a:pt x="653" y="888"/>
                    <a:pt x="760" y="836"/>
                    <a:pt x="840" y="706"/>
                  </a:cubicBezTo>
                  <a:cubicBezTo>
                    <a:pt x="1001" y="361"/>
                    <a:pt x="565" y="1"/>
                    <a:pt x="26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6030850" y="933050"/>
              <a:ext cx="30575" cy="22425"/>
            </a:xfrm>
            <a:custGeom>
              <a:avLst/>
              <a:gdLst/>
              <a:ahLst/>
              <a:cxnLst/>
              <a:rect l="l" t="t" r="r" b="b"/>
              <a:pathLst>
                <a:path w="1223" h="897" extrusionOk="0">
                  <a:moveTo>
                    <a:pt x="631" y="0"/>
                  </a:moveTo>
                  <a:cubicBezTo>
                    <a:pt x="185" y="0"/>
                    <a:pt x="1" y="896"/>
                    <a:pt x="456" y="896"/>
                  </a:cubicBezTo>
                  <a:cubicBezTo>
                    <a:pt x="485" y="896"/>
                    <a:pt x="516" y="893"/>
                    <a:pt x="550" y="885"/>
                  </a:cubicBezTo>
                  <a:lnTo>
                    <a:pt x="617" y="885"/>
                  </a:lnTo>
                  <a:cubicBezTo>
                    <a:pt x="953" y="785"/>
                    <a:pt x="1222" y="112"/>
                    <a:pt x="718" y="12"/>
                  </a:cubicBezTo>
                  <a:cubicBezTo>
                    <a:pt x="688" y="4"/>
                    <a:pt x="659" y="0"/>
                    <a:pt x="63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6006175" y="913850"/>
              <a:ext cx="25600" cy="19950"/>
            </a:xfrm>
            <a:custGeom>
              <a:avLst/>
              <a:gdLst/>
              <a:ahLst/>
              <a:cxnLst/>
              <a:rect l="l" t="t" r="r" b="b"/>
              <a:pathLst>
                <a:path w="1024" h="798" extrusionOk="0">
                  <a:moveTo>
                    <a:pt x="399" y="1"/>
                  </a:moveTo>
                  <a:cubicBezTo>
                    <a:pt x="240" y="1"/>
                    <a:pt x="100" y="80"/>
                    <a:pt x="58" y="275"/>
                  </a:cubicBezTo>
                  <a:cubicBezTo>
                    <a:pt x="0" y="602"/>
                    <a:pt x="350" y="797"/>
                    <a:pt x="634" y="797"/>
                  </a:cubicBezTo>
                  <a:cubicBezTo>
                    <a:pt x="847" y="797"/>
                    <a:pt x="1023" y="688"/>
                    <a:pt x="966" y="443"/>
                  </a:cubicBezTo>
                  <a:cubicBezTo>
                    <a:pt x="966" y="410"/>
                    <a:pt x="966" y="376"/>
                    <a:pt x="966" y="376"/>
                  </a:cubicBezTo>
                  <a:cubicBezTo>
                    <a:pt x="887" y="160"/>
                    <a:pt x="624" y="1"/>
                    <a:pt x="39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6017700" y="1342100"/>
              <a:ext cx="29825" cy="22550"/>
            </a:xfrm>
            <a:custGeom>
              <a:avLst/>
              <a:gdLst/>
              <a:ahLst/>
              <a:cxnLst/>
              <a:rect l="l" t="t" r="r" b="b"/>
              <a:pathLst>
                <a:path w="1193" h="902" extrusionOk="0">
                  <a:moveTo>
                    <a:pt x="750" y="0"/>
                  </a:moveTo>
                  <a:cubicBezTo>
                    <a:pt x="716" y="0"/>
                    <a:pt x="679" y="6"/>
                    <a:pt x="639" y="17"/>
                  </a:cubicBezTo>
                  <a:lnTo>
                    <a:pt x="605" y="17"/>
                  </a:lnTo>
                  <a:cubicBezTo>
                    <a:pt x="236" y="118"/>
                    <a:pt x="0" y="824"/>
                    <a:pt x="505" y="891"/>
                  </a:cubicBezTo>
                  <a:cubicBezTo>
                    <a:pt x="536" y="898"/>
                    <a:pt x="565" y="901"/>
                    <a:pt x="594" y="901"/>
                  </a:cubicBezTo>
                  <a:cubicBezTo>
                    <a:pt x="1057" y="901"/>
                    <a:pt x="1192" y="0"/>
                    <a:pt x="75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6014125" y="1058725"/>
              <a:ext cx="25975" cy="19950"/>
            </a:xfrm>
            <a:custGeom>
              <a:avLst/>
              <a:gdLst/>
              <a:ahLst/>
              <a:cxnLst/>
              <a:rect l="l" t="t" r="r" b="b"/>
              <a:pathLst>
                <a:path w="1039" h="798" extrusionOk="0">
                  <a:moveTo>
                    <a:pt x="428" y="0"/>
                  </a:moveTo>
                  <a:cubicBezTo>
                    <a:pt x="198" y="0"/>
                    <a:pt x="0" y="123"/>
                    <a:pt x="76" y="396"/>
                  </a:cubicBezTo>
                  <a:cubicBezTo>
                    <a:pt x="76" y="396"/>
                    <a:pt x="76" y="429"/>
                    <a:pt x="76" y="429"/>
                  </a:cubicBezTo>
                  <a:cubicBezTo>
                    <a:pt x="153" y="641"/>
                    <a:pt x="418" y="798"/>
                    <a:pt x="643" y="798"/>
                  </a:cubicBezTo>
                  <a:cubicBezTo>
                    <a:pt x="810" y="798"/>
                    <a:pt x="955" y="711"/>
                    <a:pt x="984" y="496"/>
                  </a:cubicBezTo>
                  <a:cubicBezTo>
                    <a:pt x="1039" y="182"/>
                    <a:pt x="709" y="0"/>
                    <a:pt x="42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6083675" y="908975"/>
              <a:ext cx="34275" cy="18825"/>
            </a:xfrm>
            <a:custGeom>
              <a:avLst/>
              <a:gdLst/>
              <a:ahLst/>
              <a:cxnLst/>
              <a:rect l="l" t="t" r="r" b="b"/>
              <a:pathLst>
                <a:path w="1371" h="753" extrusionOk="0">
                  <a:moveTo>
                    <a:pt x="847" y="0"/>
                  </a:moveTo>
                  <a:cubicBezTo>
                    <a:pt x="480" y="0"/>
                    <a:pt x="0" y="415"/>
                    <a:pt x="386" y="672"/>
                  </a:cubicBezTo>
                  <a:lnTo>
                    <a:pt x="420" y="706"/>
                  </a:lnTo>
                  <a:cubicBezTo>
                    <a:pt x="484" y="738"/>
                    <a:pt x="561" y="753"/>
                    <a:pt x="641" y="753"/>
                  </a:cubicBezTo>
                  <a:cubicBezTo>
                    <a:pt x="978" y="753"/>
                    <a:pt x="1370" y="487"/>
                    <a:pt x="1126" y="134"/>
                  </a:cubicBezTo>
                  <a:cubicBezTo>
                    <a:pt x="1062" y="40"/>
                    <a:pt x="960" y="0"/>
                    <a:pt x="84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6130700" y="978475"/>
              <a:ext cx="34375" cy="19000"/>
            </a:xfrm>
            <a:custGeom>
              <a:avLst/>
              <a:gdLst/>
              <a:ahLst/>
              <a:cxnLst/>
              <a:rect l="l" t="t" r="r" b="b"/>
              <a:pathLst>
                <a:path w="1375" h="760" extrusionOk="0">
                  <a:moveTo>
                    <a:pt x="823" y="0"/>
                  </a:moveTo>
                  <a:cubicBezTo>
                    <a:pt x="444" y="0"/>
                    <a:pt x="1" y="450"/>
                    <a:pt x="387" y="682"/>
                  </a:cubicBezTo>
                  <a:lnTo>
                    <a:pt x="454" y="715"/>
                  </a:lnTo>
                  <a:cubicBezTo>
                    <a:pt x="515" y="746"/>
                    <a:pt x="586" y="759"/>
                    <a:pt x="659" y="759"/>
                  </a:cubicBezTo>
                  <a:cubicBezTo>
                    <a:pt x="991" y="759"/>
                    <a:pt x="1374" y="474"/>
                    <a:pt x="1127" y="144"/>
                  </a:cubicBezTo>
                  <a:cubicBezTo>
                    <a:pt x="1048" y="42"/>
                    <a:pt x="939" y="0"/>
                    <a:pt x="82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6033050" y="1373850"/>
              <a:ext cx="25450" cy="23350"/>
            </a:xfrm>
            <a:custGeom>
              <a:avLst/>
              <a:gdLst/>
              <a:ahLst/>
              <a:cxnLst/>
              <a:rect l="l" t="t" r="r" b="b"/>
              <a:pathLst>
                <a:path w="1018" h="934" extrusionOk="0">
                  <a:moveTo>
                    <a:pt x="465" y="1"/>
                  </a:moveTo>
                  <a:cubicBezTo>
                    <a:pt x="381" y="1"/>
                    <a:pt x="298" y="37"/>
                    <a:pt x="227" y="125"/>
                  </a:cubicBezTo>
                  <a:cubicBezTo>
                    <a:pt x="1" y="426"/>
                    <a:pt x="431" y="933"/>
                    <a:pt x="733" y="933"/>
                  </a:cubicBezTo>
                  <a:cubicBezTo>
                    <a:pt x="835" y="933"/>
                    <a:pt x="923" y="875"/>
                    <a:pt x="966" y="730"/>
                  </a:cubicBezTo>
                  <a:cubicBezTo>
                    <a:pt x="966" y="696"/>
                    <a:pt x="966" y="663"/>
                    <a:pt x="966" y="663"/>
                  </a:cubicBezTo>
                  <a:cubicBezTo>
                    <a:pt x="1017" y="381"/>
                    <a:pt x="736" y="1"/>
                    <a:pt x="46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6133125" y="969425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59" y="0"/>
                  </a:moveTo>
                  <a:cubicBezTo>
                    <a:pt x="492" y="0"/>
                    <a:pt x="1" y="482"/>
                    <a:pt x="391" y="775"/>
                  </a:cubicBezTo>
                  <a:cubicBezTo>
                    <a:pt x="446" y="816"/>
                    <a:pt x="508" y="834"/>
                    <a:pt x="572" y="834"/>
                  </a:cubicBezTo>
                  <a:cubicBezTo>
                    <a:pt x="972" y="834"/>
                    <a:pt x="1451" y="118"/>
                    <a:pt x="929" y="2"/>
                  </a:cubicBezTo>
                  <a:lnTo>
                    <a:pt x="895" y="2"/>
                  </a:lnTo>
                  <a:cubicBezTo>
                    <a:pt x="883" y="1"/>
                    <a:pt x="871" y="0"/>
                    <a:pt x="85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6059925" y="1337350"/>
              <a:ext cx="25400" cy="23200"/>
            </a:xfrm>
            <a:custGeom>
              <a:avLst/>
              <a:gdLst/>
              <a:ahLst/>
              <a:cxnLst/>
              <a:rect l="l" t="t" r="r" b="b"/>
              <a:pathLst>
                <a:path w="1016" h="928" extrusionOk="0">
                  <a:moveTo>
                    <a:pt x="287" y="0"/>
                  </a:moveTo>
                  <a:cubicBezTo>
                    <a:pt x="166" y="0"/>
                    <a:pt x="64" y="69"/>
                    <a:pt x="25" y="241"/>
                  </a:cubicBezTo>
                  <a:cubicBezTo>
                    <a:pt x="25" y="241"/>
                    <a:pt x="25" y="274"/>
                    <a:pt x="25" y="308"/>
                  </a:cubicBezTo>
                  <a:cubicBezTo>
                    <a:pt x="1" y="581"/>
                    <a:pt x="269" y="927"/>
                    <a:pt x="533" y="927"/>
                  </a:cubicBezTo>
                  <a:cubicBezTo>
                    <a:pt x="626" y="927"/>
                    <a:pt x="719" y="884"/>
                    <a:pt x="798" y="778"/>
                  </a:cubicBezTo>
                  <a:cubicBezTo>
                    <a:pt x="1015" y="441"/>
                    <a:pt x="593" y="0"/>
                    <a:pt x="28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6215250" y="1240475"/>
              <a:ext cx="35750" cy="20600"/>
            </a:xfrm>
            <a:custGeom>
              <a:avLst/>
              <a:gdLst/>
              <a:ahLst/>
              <a:cxnLst/>
              <a:rect l="l" t="t" r="r" b="b"/>
              <a:pathLst>
                <a:path w="1430" h="824" extrusionOk="0">
                  <a:moveTo>
                    <a:pt x="867" y="1"/>
                  </a:moveTo>
                  <a:cubicBezTo>
                    <a:pt x="454" y="1"/>
                    <a:pt x="0" y="734"/>
                    <a:pt x="501" y="822"/>
                  </a:cubicBezTo>
                  <a:lnTo>
                    <a:pt x="568" y="822"/>
                  </a:lnTo>
                  <a:cubicBezTo>
                    <a:pt x="579" y="823"/>
                    <a:pt x="590" y="823"/>
                    <a:pt x="601" y="823"/>
                  </a:cubicBezTo>
                  <a:cubicBezTo>
                    <a:pt x="967" y="823"/>
                    <a:pt x="1429" y="310"/>
                    <a:pt x="1038" y="49"/>
                  </a:cubicBezTo>
                  <a:cubicBezTo>
                    <a:pt x="984" y="16"/>
                    <a:pt x="926" y="1"/>
                    <a:pt x="86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6061725" y="988900"/>
              <a:ext cx="25900" cy="24475"/>
            </a:xfrm>
            <a:custGeom>
              <a:avLst/>
              <a:gdLst/>
              <a:ahLst/>
              <a:cxnLst/>
              <a:rect l="l" t="t" r="r" b="b"/>
              <a:pathLst>
                <a:path w="1036" h="979" extrusionOk="0">
                  <a:moveTo>
                    <a:pt x="522" y="1"/>
                  </a:moveTo>
                  <a:cubicBezTo>
                    <a:pt x="460" y="1"/>
                    <a:pt x="393" y="20"/>
                    <a:pt x="323" y="63"/>
                  </a:cubicBezTo>
                  <a:cubicBezTo>
                    <a:pt x="0" y="305"/>
                    <a:pt x="324" y="978"/>
                    <a:pt x="638" y="978"/>
                  </a:cubicBezTo>
                  <a:cubicBezTo>
                    <a:pt x="716" y="978"/>
                    <a:pt x="794" y="936"/>
                    <a:pt x="861" y="836"/>
                  </a:cubicBezTo>
                  <a:cubicBezTo>
                    <a:pt x="861" y="836"/>
                    <a:pt x="861" y="802"/>
                    <a:pt x="894" y="769"/>
                  </a:cubicBezTo>
                  <a:cubicBezTo>
                    <a:pt x="1035" y="515"/>
                    <a:pt x="845" y="1"/>
                    <a:pt x="52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6018875" y="1035525"/>
              <a:ext cx="25800" cy="24050"/>
            </a:xfrm>
            <a:custGeom>
              <a:avLst/>
              <a:gdLst/>
              <a:ahLst/>
              <a:cxnLst/>
              <a:rect l="l" t="t" r="r" b="b"/>
              <a:pathLst>
                <a:path w="1032" h="962" extrusionOk="0">
                  <a:moveTo>
                    <a:pt x="535" y="1"/>
                  </a:moveTo>
                  <a:cubicBezTo>
                    <a:pt x="468" y="1"/>
                    <a:pt x="397" y="25"/>
                    <a:pt x="323" y="80"/>
                  </a:cubicBezTo>
                  <a:cubicBezTo>
                    <a:pt x="0" y="295"/>
                    <a:pt x="345" y="962"/>
                    <a:pt x="650" y="962"/>
                  </a:cubicBezTo>
                  <a:cubicBezTo>
                    <a:pt x="726" y="962"/>
                    <a:pt x="800" y="920"/>
                    <a:pt x="861" y="819"/>
                  </a:cubicBezTo>
                  <a:cubicBezTo>
                    <a:pt x="861" y="786"/>
                    <a:pt x="894" y="786"/>
                    <a:pt x="894" y="752"/>
                  </a:cubicBezTo>
                  <a:cubicBezTo>
                    <a:pt x="1032" y="478"/>
                    <a:pt x="832" y="1"/>
                    <a:pt x="53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6070400" y="1044075"/>
              <a:ext cx="35925" cy="20200"/>
            </a:xfrm>
            <a:custGeom>
              <a:avLst/>
              <a:gdLst/>
              <a:ahLst/>
              <a:cxnLst/>
              <a:rect l="l" t="t" r="r" b="b"/>
              <a:pathLst>
                <a:path w="1437" h="808" extrusionOk="0">
                  <a:moveTo>
                    <a:pt x="809" y="0"/>
                  </a:moveTo>
                  <a:cubicBezTo>
                    <a:pt x="448" y="0"/>
                    <a:pt x="0" y="432"/>
                    <a:pt x="346" y="746"/>
                  </a:cubicBezTo>
                  <a:cubicBezTo>
                    <a:pt x="403" y="789"/>
                    <a:pt x="467" y="808"/>
                    <a:pt x="534" y="808"/>
                  </a:cubicBezTo>
                  <a:cubicBezTo>
                    <a:pt x="940" y="808"/>
                    <a:pt x="1437" y="122"/>
                    <a:pt x="917" y="7"/>
                  </a:cubicBezTo>
                  <a:lnTo>
                    <a:pt x="884" y="7"/>
                  </a:lnTo>
                  <a:cubicBezTo>
                    <a:pt x="859" y="2"/>
                    <a:pt x="835" y="0"/>
                    <a:pt x="80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6145625" y="1368700"/>
              <a:ext cx="24650" cy="22800"/>
            </a:xfrm>
            <a:custGeom>
              <a:avLst/>
              <a:gdLst/>
              <a:ahLst/>
              <a:cxnLst/>
              <a:rect l="l" t="t" r="r" b="b"/>
              <a:pathLst>
                <a:path w="986" h="912" extrusionOk="0">
                  <a:moveTo>
                    <a:pt x="265" y="1"/>
                  </a:moveTo>
                  <a:cubicBezTo>
                    <a:pt x="155" y="1"/>
                    <a:pt x="62" y="66"/>
                    <a:pt x="25" y="230"/>
                  </a:cubicBezTo>
                  <a:cubicBezTo>
                    <a:pt x="25" y="230"/>
                    <a:pt x="25" y="264"/>
                    <a:pt x="25" y="297"/>
                  </a:cubicBezTo>
                  <a:cubicBezTo>
                    <a:pt x="0" y="548"/>
                    <a:pt x="275" y="912"/>
                    <a:pt x="528" y="912"/>
                  </a:cubicBezTo>
                  <a:cubicBezTo>
                    <a:pt x="614" y="912"/>
                    <a:pt x="697" y="870"/>
                    <a:pt x="765" y="768"/>
                  </a:cubicBezTo>
                  <a:cubicBezTo>
                    <a:pt x="985" y="474"/>
                    <a:pt x="563" y="1"/>
                    <a:pt x="26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5954175" y="1479625"/>
              <a:ext cx="35200" cy="20175"/>
            </a:xfrm>
            <a:custGeom>
              <a:avLst/>
              <a:gdLst/>
              <a:ahLst/>
              <a:cxnLst/>
              <a:rect l="l" t="t" r="r" b="b"/>
              <a:pathLst>
                <a:path w="1408" h="807" extrusionOk="0">
                  <a:moveTo>
                    <a:pt x="844" y="0"/>
                  </a:moveTo>
                  <a:cubicBezTo>
                    <a:pt x="452" y="0"/>
                    <a:pt x="1" y="685"/>
                    <a:pt x="491" y="801"/>
                  </a:cubicBezTo>
                  <a:lnTo>
                    <a:pt x="558" y="801"/>
                  </a:lnTo>
                  <a:cubicBezTo>
                    <a:pt x="581" y="805"/>
                    <a:pt x="604" y="807"/>
                    <a:pt x="628" y="807"/>
                  </a:cubicBezTo>
                  <a:cubicBezTo>
                    <a:pt x="987" y="807"/>
                    <a:pt x="1408" y="345"/>
                    <a:pt x="1029" y="61"/>
                  </a:cubicBezTo>
                  <a:cubicBezTo>
                    <a:pt x="972" y="19"/>
                    <a:pt x="909" y="0"/>
                    <a:pt x="84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6132650" y="1208550"/>
              <a:ext cx="26000" cy="22825"/>
            </a:xfrm>
            <a:custGeom>
              <a:avLst/>
              <a:gdLst/>
              <a:ahLst/>
              <a:cxnLst/>
              <a:rect l="l" t="t" r="r" b="b"/>
              <a:pathLst>
                <a:path w="1040" h="913" extrusionOk="0">
                  <a:moveTo>
                    <a:pt x="493" y="1"/>
                  </a:moveTo>
                  <a:cubicBezTo>
                    <a:pt x="401" y="1"/>
                    <a:pt x="312" y="44"/>
                    <a:pt x="242" y="150"/>
                  </a:cubicBezTo>
                  <a:cubicBezTo>
                    <a:pt x="0" y="488"/>
                    <a:pt x="436" y="913"/>
                    <a:pt x="750" y="913"/>
                  </a:cubicBezTo>
                  <a:cubicBezTo>
                    <a:pt x="873" y="913"/>
                    <a:pt x="977" y="848"/>
                    <a:pt x="1015" y="687"/>
                  </a:cubicBezTo>
                  <a:lnTo>
                    <a:pt x="1015" y="620"/>
                  </a:lnTo>
                  <a:cubicBezTo>
                    <a:pt x="1040" y="347"/>
                    <a:pt x="753" y="1"/>
                    <a:pt x="49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6127125" y="1450025"/>
              <a:ext cx="24800" cy="22750"/>
            </a:xfrm>
            <a:custGeom>
              <a:avLst/>
              <a:gdLst/>
              <a:ahLst/>
              <a:cxnLst/>
              <a:rect l="l" t="t" r="r" b="b"/>
              <a:pathLst>
                <a:path w="992" h="910" extrusionOk="0">
                  <a:moveTo>
                    <a:pt x="460" y="1"/>
                  </a:moveTo>
                  <a:cubicBezTo>
                    <a:pt x="363" y="1"/>
                    <a:pt x="268" y="50"/>
                    <a:pt x="194" y="170"/>
                  </a:cubicBezTo>
                  <a:cubicBezTo>
                    <a:pt x="0" y="461"/>
                    <a:pt x="436" y="909"/>
                    <a:pt x="732" y="909"/>
                  </a:cubicBezTo>
                  <a:cubicBezTo>
                    <a:pt x="846" y="909"/>
                    <a:pt x="939" y="843"/>
                    <a:pt x="967" y="674"/>
                  </a:cubicBezTo>
                  <a:lnTo>
                    <a:pt x="967" y="607"/>
                  </a:lnTo>
                  <a:cubicBezTo>
                    <a:pt x="991" y="339"/>
                    <a:pt x="716" y="1"/>
                    <a:pt x="460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6089450" y="1256575"/>
              <a:ext cx="25700" cy="23975"/>
            </a:xfrm>
            <a:custGeom>
              <a:avLst/>
              <a:gdLst/>
              <a:ahLst/>
              <a:cxnLst/>
              <a:rect l="l" t="t" r="r" b="b"/>
              <a:pathLst>
                <a:path w="1028" h="959" extrusionOk="0">
                  <a:moveTo>
                    <a:pt x="539" y="1"/>
                  </a:moveTo>
                  <a:cubicBezTo>
                    <a:pt x="473" y="1"/>
                    <a:pt x="400" y="24"/>
                    <a:pt x="323" y="77"/>
                  </a:cubicBezTo>
                  <a:cubicBezTo>
                    <a:pt x="1" y="292"/>
                    <a:pt x="323" y="959"/>
                    <a:pt x="637" y="959"/>
                  </a:cubicBezTo>
                  <a:cubicBezTo>
                    <a:pt x="716" y="959"/>
                    <a:pt x="794" y="917"/>
                    <a:pt x="861" y="816"/>
                  </a:cubicBezTo>
                  <a:lnTo>
                    <a:pt x="861" y="783"/>
                  </a:lnTo>
                  <a:cubicBezTo>
                    <a:pt x="1027" y="506"/>
                    <a:pt x="851" y="1"/>
                    <a:pt x="53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6072650" y="956925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517" y="0"/>
                  </a:moveTo>
                  <a:cubicBezTo>
                    <a:pt x="456" y="0"/>
                    <a:pt x="390" y="20"/>
                    <a:pt x="323" y="65"/>
                  </a:cubicBezTo>
                  <a:cubicBezTo>
                    <a:pt x="0" y="307"/>
                    <a:pt x="345" y="980"/>
                    <a:pt x="668" y="980"/>
                  </a:cubicBezTo>
                  <a:cubicBezTo>
                    <a:pt x="748" y="980"/>
                    <a:pt x="827" y="938"/>
                    <a:pt x="894" y="838"/>
                  </a:cubicBezTo>
                  <a:cubicBezTo>
                    <a:pt x="894" y="804"/>
                    <a:pt x="894" y="804"/>
                    <a:pt x="894" y="771"/>
                  </a:cubicBezTo>
                  <a:cubicBezTo>
                    <a:pt x="1034" y="490"/>
                    <a:pt x="824" y="0"/>
                    <a:pt x="51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6015525" y="983700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6" y="0"/>
                  </a:moveTo>
                  <a:cubicBezTo>
                    <a:pt x="489" y="0"/>
                    <a:pt x="0" y="449"/>
                    <a:pt x="390" y="741"/>
                  </a:cubicBezTo>
                  <a:cubicBezTo>
                    <a:pt x="447" y="793"/>
                    <a:pt x="513" y="815"/>
                    <a:pt x="583" y="815"/>
                  </a:cubicBezTo>
                  <a:cubicBezTo>
                    <a:pt x="966" y="815"/>
                    <a:pt x="1445" y="144"/>
                    <a:pt x="961" y="2"/>
                  </a:cubicBezTo>
                  <a:lnTo>
                    <a:pt x="894" y="2"/>
                  </a:lnTo>
                  <a:cubicBezTo>
                    <a:pt x="881" y="1"/>
                    <a:pt x="869" y="0"/>
                    <a:pt x="85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6212000" y="1170425"/>
              <a:ext cx="25500" cy="22775"/>
            </a:xfrm>
            <a:custGeom>
              <a:avLst/>
              <a:gdLst/>
              <a:ahLst/>
              <a:cxnLst/>
              <a:rect l="l" t="t" r="r" b="b"/>
              <a:pathLst>
                <a:path w="1020" h="911" extrusionOk="0">
                  <a:moveTo>
                    <a:pt x="272" y="0"/>
                  </a:moveTo>
                  <a:cubicBezTo>
                    <a:pt x="158" y="0"/>
                    <a:pt x="62" y="66"/>
                    <a:pt x="26" y="229"/>
                  </a:cubicBezTo>
                  <a:lnTo>
                    <a:pt x="26" y="263"/>
                  </a:lnTo>
                  <a:cubicBezTo>
                    <a:pt x="0" y="540"/>
                    <a:pt x="276" y="911"/>
                    <a:pt x="544" y="911"/>
                  </a:cubicBezTo>
                  <a:cubicBezTo>
                    <a:pt x="634" y="911"/>
                    <a:pt x="722" y="869"/>
                    <a:pt x="799" y="767"/>
                  </a:cubicBezTo>
                  <a:cubicBezTo>
                    <a:pt x="1019" y="473"/>
                    <a:pt x="579" y="0"/>
                    <a:pt x="27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6069225" y="883950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52" y="0"/>
                  </a:moveTo>
                  <a:cubicBezTo>
                    <a:pt x="459" y="0"/>
                    <a:pt x="1" y="717"/>
                    <a:pt x="494" y="833"/>
                  </a:cubicBezTo>
                  <a:lnTo>
                    <a:pt x="561" y="833"/>
                  </a:lnTo>
                  <a:cubicBezTo>
                    <a:pt x="573" y="834"/>
                    <a:pt x="585" y="834"/>
                    <a:pt x="597" y="834"/>
                  </a:cubicBezTo>
                  <a:cubicBezTo>
                    <a:pt x="962" y="834"/>
                    <a:pt x="1422" y="353"/>
                    <a:pt x="1031" y="60"/>
                  </a:cubicBezTo>
                  <a:cubicBezTo>
                    <a:pt x="976" y="18"/>
                    <a:pt x="915" y="0"/>
                    <a:pt x="85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5831175" y="1468525"/>
              <a:ext cx="32375" cy="23175"/>
            </a:xfrm>
            <a:custGeom>
              <a:avLst/>
              <a:gdLst/>
              <a:ahLst/>
              <a:cxnLst/>
              <a:rect l="l" t="t" r="r" b="b"/>
              <a:pathLst>
                <a:path w="1295" h="927" extrusionOk="0">
                  <a:moveTo>
                    <a:pt x="766" y="0"/>
                  </a:moveTo>
                  <a:cubicBezTo>
                    <a:pt x="758" y="0"/>
                    <a:pt x="749" y="1"/>
                    <a:pt x="740" y="1"/>
                  </a:cubicBezTo>
                  <a:lnTo>
                    <a:pt x="672" y="1"/>
                  </a:lnTo>
                  <a:cubicBezTo>
                    <a:pt x="336" y="102"/>
                    <a:pt x="0" y="741"/>
                    <a:pt x="504" y="909"/>
                  </a:cubicBezTo>
                  <a:cubicBezTo>
                    <a:pt x="542" y="921"/>
                    <a:pt x="579" y="926"/>
                    <a:pt x="614" y="926"/>
                  </a:cubicBezTo>
                  <a:cubicBezTo>
                    <a:pt x="1073" y="926"/>
                    <a:pt x="1295" y="0"/>
                    <a:pt x="766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6013775" y="1192925"/>
              <a:ext cx="26625" cy="23525"/>
            </a:xfrm>
            <a:custGeom>
              <a:avLst/>
              <a:gdLst/>
              <a:ahLst/>
              <a:cxnLst/>
              <a:rect l="l" t="t" r="r" b="b"/>
              <a:pathLst>
                <a:path w="1065" h="941" extrusionOk="0">
                  <a:moveTo>
                    <a:pt x="537" y="1"/>
                  </a:moveTo>
                  <a:cubicBezTo>
                    <a:pt x="40" y="1"/>
                    <a:pt x="1" y="940"/>
                    <a:pt x="419" y="940"/>
                  </a:cubicBezTo>
                  <a:cubicBezTo>
                    <a:pt x="461" y="940"/>
                    <a:pt x="509" y="930"/>
                    <a:pt x="561" y="909"/>
                  </a:cubicBezTo>
                  <a:cubicBezTo>
                    <a:pt x="561" y="909"/>
                    <a:pt x="594" y="909"/>
                    <a:pt x="628" y="875"/>
                  </a:cubicBezTo>
                  <a:cubicBezTo>
                    <a:pt x="930" y="707"/>
                    <a:pt x="1065" y="2"/>
                    <a:pt x="561" y="2"/>
                  </a:cubicBezTo>
                  <a:cubicBezTo>
                    <a:pt x="553" y="1"/>
                    <a:pt x="545" y="1"/>
                    <a:pt x="53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6192400" y="1378975"/>
              <a:ext cx="25900" cy="22675"/>
            </a:xfrm>
            <a:custGeom>
              <a:avLst/>
              <a:gdLst/>
              <a:ahLst/>
              <a:cxnLst/>
              <a:rect l="l" t="t" r="r" b="b"/>
              <a:pathLst>
                <a:path w="1036" h="907" extrusionOk="0">
                  <a:moveTo>
                    <a:pt x="500" y="0"/>
                  </a:moveTo>
                  <a:cubicBezTo>
                    <a:pt x="404" y="0"/>
                    <a:pt x="311" y="45"/>
                    <a:pt x="238" y="155"/>
                  </a:cubicBezTo>
                  <a:cubicBezTo>
                    <a:pt x="0" y="489"/>
                    <a:pt x="420" y="906"/>
                    <a:pt x="733" y="906"/>
                  </a:cubicBezTo>
                  <a:cubicBezTo>
                    <a:pt x="861" y="906"/>
                    <a:pt x="972" y="836"/>
                    <a:pt x="1011" y="659"/>
                  </a:cubicBezTo>
                  <a:cubicBezTo>
                    <a:pt x="1011" y="626"/>
                    <a:pt x="1011" y="626"/>
                    <a:pt x="1011" y="592"/>
                  </a:cubicBezTo>
                  <a:cubicBezTo>
                    <a:pt x="1036" y="323"/>
                    <a:pt x="757" y="0"/>
                    <a:pt x="500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5971475" y="1160200"/>
              <a:ext cx="24800" cy="22225"/>
            </a:xfrm>
            <a:custGeom>
              <a:avLst/>
              <a:gdLst/>
              <a:ahLst/>
              <a:cxnLst/>
              <a:rect l="l" t="t" r="r" b="b"/>
              <a:pathLst>
                <a:path w="992" h="889" extrusionOk="0">
                  <a:moveTo>
                    <a:pt x="277" y="0"/>
                  </a:moveTo>
                  <a:cubicBezTo>
                    <a:pt x="137" y="0"/>
                    <a:pt x="22" y="77"/>
                    <a:pt x="1" y="269"/>
                  </a:cubicBezTo>
                  <a:cubicBezTo>
                    <a:pt x="1" y="269"/>
                    <a:pt x="1" y="302"/>
                    <a:pt x="1" y="336"/>
                  </a:cubicBezTo>
                  <a:cubicBezTo>
                    <a:pt x="1" y="596"/>
                    <a:pt x="283" y="888"/>
                    <a:pt x="532" y="888"/>
                  </a:cubicBezTo>
                  <a:cubicBezTo>
                    <a:pt x="638" y="888"/>
                    <a:pt x="737" y="836"/>
                    <a:pt x="808" y="706"/>
                  </a:cubicBezTo>
                  <a:cubicBezTo>
                    <a:pt x="991" y="361"/>
                    <a:pt x="578" y="0"/>
                    <a:pt x="27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6019375" y="1309625"/>
              <a:ext cx="25725" cy="21525"/>
            </a:xfrm>
            <a:custGeom>
              <a:avLst/>
              <a:gdLst/>
              <a:ahLst/>
              <a:cxnLst/>
              <a:rect l="l" t="t" r="r" b="b"/>
              <a:pathLst>
                <a:path w="1029" h="861" extrusionOk="0">
                  <a:moveTo>
                    <a:pt x="263" y="0"/>
                  </a:moveTo>
                  <a:cubicBezTo>
                    <a:pt x="129" y="0"/>
                    <a:pt x="21" y="69"/>
                    <a:pt x="1" y="240"/>
                  </a:cubicBezTo>
                  <a:lnTo>
                    <a:pt x="1" y="308"/>
                  </a:lnTo>
                  <a:cubicBezTo>
                    <a:pt x="1" y="567"/>
                    <a:pt x="299" y="860"/>
                    <a:pt x="558" y="860"/>
                  </a:cubicBezTo>
                  <a:cubicBezTo>
                    <a:pt x="668" y="860"/>
                    <a:pt x="771" y="807"/>
                    <a:pt x="841" y="677"/>
                  </a:cubicBezTo>
                  <a:cubicBezTo>
                    <a:pt x="1029" y="372"/>
                    <a:pt x="576" y="0"/>
                    <a:pt x="26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6131550" y="1059075"/>
              <a:ext cx="30700" cy="23150"/>
            </a:xfrm>
            <a:custGeom>
              <a:avLst/>
              <a:gdLst/>
              <a:ahLst/>
              <a:cxnLst/>
              <a:rect l="l" t="t" r="r" b="b"/>
              <a:pathLst>
                <a:path w="1228" h="926" extrusionOk="0">
                  <a:moveTo>
                    <a:pt x="636" y="1"/>
                  </a:moveTo>
                  <a:cubicBezTo>
                    <a:pt x="183" y="1"/>
                    <a:pt x="0" y="926"/>
                    <a:pt x="482" y="926"/>
                  </a:cubicBezTo>
                  <a:cubicBezTo>
                    <a:pt x="505" y="926"/>
                    <a:pt x="529" y="924"/>
                    <a:pt x="555" y="919"/>
                  </a:cubicBezTo>
                  <a:lnTo>
                    <a:pt x="622" y="919"/>
                  </a:lnTo>
                  <a:cubicBezTo>
                    <a:pt x="958" y="785"/>
                    <a:pt x="1227" y="113"/>
                    <a:pt x="723" y="12"/>
                  </a:cubicBezTo>
                  <a:cubicBezTo>
                    <a:pt x="693" y="4"/>
                    <a:pt x="664" y="1"/>
                    <a:pt x="63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5978425" y="1254975"/>
              <a:ext cx="25600" cy="20300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400" y="1"/>
                  </a:moveTo>
                  <a:cubicBezTo>
                    <a:pt x="241" y="1"/>
                    <a:pt x="101" y="81"/>
                    <a:pt x="59" y="276"/>
                  </a:cubicBezTo>
                  <a:cubicBezTo>
                    <a:pt x="1" y="605"/>
                    <a:pt x="356" y="811"/>
                    <a:pt x="641" y="811"/>
                  </a:cubicBezTo>
                  <a:cubicBezTo>
                    <a:pt x="851" y="811"/>
                    <a:pt x="1023" y="700"/>
                    <a:pt x="966" y="444"/>
                  </a:cubicBezTo>
                  <a:cubicBezTo>
                    <a:pt x="966" y="410"/>
                    <a:pt x="966" y="376"/>
                    <a:pt x="966" y="376"/>
                  </a:cubicBezTo>
                  <a:cubicBezTo>
                    <a:pt x="888" y="160"/>
                    <a:pt x="625" y="1"/>
                    <a:pt x="400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6067275" y="1057400"/>
              <a:ext cx="29250" cy="23150"/>
            </a:xfrm>
            <a:custGeom>
              <a:avLst/>
              <a:gdLst/>
              <a:ahLst/>
              <a:cxnLst/>
              <a:rect l="l" t="t" r="r" b="b"/>
              <a:pathLst>
                <a:path w="1170" h="926" extrusionOk="0">
                  <a:moveTo>
                    <a:pt x="727" y="1"/>
                  </a:moveTo>
                  <a:cubicBezTo>
                    <a:pt x="700" y="1"/>
                    <a:pt x="671" y="4"/>
                    <a:pt x="639" y="12"/>
                  </a:cubicBezTo>
                  <a:lnTo>
                    <a:pt x="572" y="12"/>
                  </a:lnTo>
                  <a:cubicBezTo>
                    <a:pt x="236" y="146"/>
                    <a:pt x="0" y="818"/>
                    <a:pt x="471" y="919"/>
                  </a:cubicBezTo>
                  <a:cubicBezTo>
                    <a:pt x="495" y="923"/>
                    <a:pt x="518" y="925"/>
                    <a:pt x="541" y="925"/>
                  </a:cubicBezTo>
                  <a:cubicBezTo>
                    <a:pt x="1025" y="925"/>
                    <a:pt x="1169" y="1"/>
                    <a:pt x="72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5998975" y="1022925"/>
              <a:ext cx="25150" cy="19700"/>
            </a:xfrm>
            <a:custGeom>
              <a:avLst/>
              <a:gdLst/>
              <a:ahLst/>
              <a:cxnLst/>
              <a:rect l="l" t="t" r="r" b="b"/>
              <a:pathLst>
                <a:path w="1006" h="788" extrusionOk="0">
                  <a:moveTo>
                    <a:pt x="423" y="1"/>
                  </a:moveTo>
                  <a:cubicBezTo>
                    <a:pt x="197" y="1"/>
                    <a:pt x="1" y="122"/>
                    <a:pt x="77" y="382"/>
                  </a:cubicBezTo>
                  <a:cubicBezTo>
                    <a:pt x="44" y="382"/>
                    <a:pt x="44" y="416"/>
                    <a:pt x="77" y="450"/>
                  </a:cubicBezTo>
                  <a:cubicBezTo>
                    <a:pt x="153" y="640"/>
                    <a:pt x="413" y="787"/>
                    <a:pt x="630" y="787"/>
                  </a:cubicBezTo>
                  <a:cubicBezTo>
                    <a:pt x="796" y="787"/>
                    <a:pt x="936" y="701"/>
                    <a:pt x="951" y="483"/>
                  </a:cubicBezTo>
                  <a:cubicBezTo>
                    <a:pt x="1006" y="172"/>
                    <a:pt x="693" y="1"/>
                    <a:pt x="42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6104750" y="1515250"/>
              <a:ext cx="34350" cy="18350"/>
            </a:xfrm>
            <a:custGeom>
              <a:avLst/>
              <a:gdLst/>
              <a:ahLst/>
              <a:cxnLst/>
              <a:rect l="l" t="t" r="r" b="b"/>
              <a:pathLst>
                <a:path w="1374" h="734" extrusionOk="0">
                  <a:moveTo>
                    <a:pt x="864" y="1"/>
                  </a:moveTo>
                  <a:cubicBezTo>
                    <a:pt x="489" y="1"/>
                    <a:pt x="1" y="423"/>
                    <a:pt x="383" y="653"/>
                  </a:cubicBezTo>
                  <a:lnTo>
                    <a:pt x="451" y="686"/>
                  </a:lnTo>
                  <a:cubicBezTo>
                    <a:pt x="516" y="719"/>
                    <a:pt x="592" y="734"/>
                    <a:pt x="671" y="734"/>
                  </a:cubicBezTo>
                  <a:cubicBezTo>
                    <a:pt x="1000" y="734"/>
                    <a:pt x="1373" y="474"/>
                    <a:pt x="1156" y="149"/>
                  </a:cubicBezTo>
                  <a:cubicBezTo>
                    <a:pt x="1091" y="43"/>
                    <a:pt x="984" y="1"/>
                    <a:pt x="86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6207925" y="1204850"/>
              <a:ext cx="34375" cy="18725"/>
            </a:xfrm>
            <a:custGeom>
              <a:avLst/>
              <a:gdLst/>
              <a:ahLst/>
              <a:cxnLst/>
              <a:rect l="l" t="t" r="r" b="b"/>
              <a:pathLst>
                <a:path w="1375" h="749" extrusionOk="0">
                  <a:moveTo>
                    <a:pt x="863" y="0"/>
                  </a:moveTo>
                  <a:cubicBezTo>
                    <a:pt x="495" y="0"/>
                    <a:pt x="0" y="441"/>
                    <a:pt x="390" y="701"/>
                  </a:cubicBezTo>
                  <a:lnTo>
                    <a:pt x="457" y="701"/>
                  </a:lnTo>
                  <a:cubicBezTo>
                    <a:pt x="522" y="733"/>
                    <a:pt x="597" y="748"/>
                    <a:pt x="675" y="748"/>
                  </a:cubicBezTo>
                  <a:cubicBezTo>
                    <a:pt x="1004" y="748"/>
                    <a:pt x="1374" y="483"/>
                    <a:pt x="1130" y="130"/>
                  </a:cubicBezTo>
                  <a:cubicBezTo>
                    <a:pt x="1069" y="38"/>
                    <a:pt x="971" y="0"/>
                    <a:pt x="86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6088800" y="1096575"/>
              <a:ext cx="26000" cy="23000"/>
            </a:xfrm>
            <a:custGeom>
              <a:avLst/>
              <a:gdLst/>
              <a:ahLst/>
              <a:cxnLst/>
              <a:rect l="l" t="t" r="r" b="b"/>
              <a:pathLst>
                <a:path w="1040" h="920" extrusionOk="0">
                  <a:moveTo>
                    <a:pt x="487" y="1"/>
                  </a:moveTo>
                  <a:cubicBezTo>
                    <a:pt x="403" y="1"/>
                    <a:pt x="320" y="37"/>
                    <a:pt x="248" y="125"/>
                  </a:cubicBezTo>
                  <a:cubicBezTo>
                    <a:pt x="1" y="422"/>
                    <a:pt x="428" y="920"/>
                    <a:pt x="737" y="920"/>
                  </a:cubicBezTo>
                  <a:cubicBezTo>
                    <a:pt x="848" y="920"/>
                    <a:pt x="943" y="856"/>
                    <a:pt x="988" y="696"/>
                  </a:cubicBezTo>
                  <a:cubicBezTo>
                    <a:pt x="988" y="696"/>
                    <a:pt x="988" y="663"/>
                    <a:pt x="988" y="663"/>
                  </a:cubicBezTo>
                  <a:cubicBezTo>
                    <a:pt x="1039" y="381"/>
                    <a:pt x="758" y="1"/>
                    <a:pt x="48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6218275" y="1097850"/>
              <a:ext cx="35200" cy="20200"/>
            </a:xfrm>
            <a:custGeom>
              <a:avLst/>
              <a:gdLst/>
              <a:ahLst/>
              <a:cxnLst/>
              <a:rect l="l" t="t" r="r" b="b"/>
              <a:pathLst>
                <a:path w="1408" h="808" extrusionOk="0">
                  <a:moveTo>
                    <a:pt x="781" y="1"/>
                  </a:moveTo>
                  <a:cubicBezTo>
                    <a:pt x="422" y="1"/>
                    <a:pt x="1" y="462"/>
                    <a:pt x="380" y="746"/>
                  </a:cubicBezTo>
                  <a:cubicBezTo>
                    <a:pt x="432" y="789"/>
                    <a:pt x="491" y="808"/>
                    <a:pt x="554" y="808"/>
                  </a:cubicBezTo>
                  <a:cubicBezTo>
                    <a:pt x="932" y="808"/>
                    <a:pt x="1408" y="122"/>
                    <a:pt x="917" y="7"/>
                  </a:cubicBezTo>
                  <a:lnTo>
                    <a:pt x="850" y="7"/>
                  </a:lnTo>
                  <a:cubicBezTo>
                    <a:pt x="827" y="3"/>
                    <a:pt x="804" y="1"/>
                    <a:pt x="78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6038925" y="993975"/>
              <a:ext cx="25475" cy="22925"/>
            </a:xfrm>
            <a:custGeom>
              <a:avLst/>
              <a:gdLst/>
              <a:ahLst/>
              <a:cxnLst/>
              <a:rect l="l" t="t" r="r" b="b"/>
              <a:pathLst>
                <a:path w="1019" h="917" extrusionOk="0">
                  <a:moveTo>
                    <a:pt x="271" y="1"/>
                  </a:moveTo>
                  <a:cubicBezTo>
                    <a:pt x="157" y="1"/>
                    <a:pt x="62" y="66"/>
                    <a:pt x="25" y="230"/>
                  </a:cubicBezTo>
                  <a:cubicBezTo>
                    <a:pt x="25" y="230"/>
                    <a:pt x="25" y="263"/>
                    <a:pt x="25" y="297"/>
                  </a:cubicBezTo>
                  <a:cubicBezTo>
                    <a:pt x="0" y="570"/>
                    <a:pt x="269" y="916"/>
                    <a:pt x="533" y="916"/>
                  </a:cubicBezTo>
                  <a:cubicBezTo>
                    <a:pt x="626" y="916"/>
                    <a:pt x="719" y="873"/>
                    <a:pt x="798" y="767"/>
                  </a:cubicBezTo>
                  <a:cubicBezTo>
                    <a:pt x="1019" y="473"/>
                    <a:pt x="578" y="1"/>
                    <a:pt x="27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6157275" y="1011100"/>
              <a:ext cx="35750" cy="20600"/>
            </a:xfrm>
            <a:custGeom>
              <a:avLst/>
              <a:gdLst/>
              <a:ahLst/>
              <a:cxnLst/>
              <a:rect l="l" t="t" r="r" b="b"/>
              <a:pathLst>
                <a:path w="1430" h="824" extrusionOk="0">
                  <a:moveTo>
                    <a:pt x="867" y="1"/>
                  </a:moveTo>
                  <a:cubicBezTo>
                    <a:pt x="454" y="1"/>
                    <a:pt x="0" y="733"/>
                    <a:pt x="501" y="822"/>
                  </a:cubicBezTo>
                  <a:lnTo>
                    <a:pt x="568" y="822"/>
                  </a:lnTo>
                  <a:cubicBezTo>
                    <a:pt x="579" y="823"/>
                    <a:pt x="590" y="823"/>
                    <a:pt x="601" y="823"/>
                  </a:cubicBezTo>
                  <a:cubicBezTo>
                    <a:pt x="967" y="823"/>
                    <a:pt x="1429" y="310"/>
                    <a:pt x="1038" y="49"/>
                  </a:cubicBezTo>
                  <a:cubicBezTo>
                    <a:pt x="984" y="15"/>
                    <a:pt x="926" y="1"/>
                    <a:pt x="86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6126800" y="870375"/>
              <a:ext cx="26475" cy="24600"/>
            </a:xfrm>
            <a:custGeom>
              <a:avLst/>
              <a:gdLst/>
              <a:ahLst/>
              <a:cxnLst/>
              <a:rect l="l" t="t" r="r" b="b"/>
              <a:pathLst>
                <a:path w="1059" h="984" extrusionOk="0">
                  <a:moveTo>
                    <a:pt x="567" y="1"/>
                  </a:moveTo>
                  <a:cubicBezTo>
                    <a:pt x="507" y="1"/>
                    <a:pt x="442" y="20"/>
                    <a:pt x="375" y="65"/>
                  </a:cubicBezTo>
                  <a:cubicBezTo>
                    <a:pt x="1" y="333"/>
                    <a:pt x="350" y="984"/>
                    <a:pt x="678" y="984"/>
                  </a:cubicBezTo>
                  <a:cubicBezTo>
                    <a:pt x="762" y="984"/>
                    <a:pt x="844" y="941"/>
                    <a:pt x="913" y="838"/>
                  </a:cubicBezTo>
                  <a:cubicBezTo>
                    <a:pt x="913" y="838"/>
                    <a:pt x="913" y="804"/>
                    <a:pt x="947" y="771"/>
                  </a:cubicBezTo>
                  <a:cubicBezTo>
                    <a:pt x="1059" y="491"/>
                    <a:pt x="867" y="1"/>
                    <a:pt x="56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6050225" y="1310350"/>
              <a:ext cx="25725" cy="24400"/>
            </a:xfrm>
            <a:custGeom>
              <a:avLst/>
              <a:gdLst/>
              <a:ahLst/>
              <a:cxnLst/>
              <a:rect l="l" t="t" r="r" b="b"/>
              <a:pathLst>
                <a:path w="1029" h="976" extrusionOk="0">
                  <a:moveTo>
                    <a:pt x="548" y="1"/>
                  </a:moveTo>
                  <a:cubicBezTo>
                    <a:pt x="485" y="1"/>
                    <a:pt x="417" y="24"/>
                    <a:pt x="346" y="77"/>
                  </a:cubicBezTo>
                  <a:cubicBezTo>
                    <a:pt x="1" y="316"/>
                    <a:pt x="349" y="975"/>
                    <a:pt x="659" y="975"/>
                  </a:cubicBezTo>
                  <a:cubicBezTo>
                    <a:pt x="741" y="975"/>
                    <a:pt x="821" y="929"/>
                    <a:pt x="884" y="816"/>
                  </a:cubicBezTo>
                  <a:cubicBezTo>
                    <a:pt x="884" y="816"/>
                    <a:pt x="884" y="783"/>
                    <a:pt x="918" y="783"/>
                  </a:cubicBezTo>
                  <a:cubicBezTo>
                    <a:pt x="1028" y="506"/>
                    <a:pt x="842" y="1"/>
                    <a:pt x="54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6021400" y="1219800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6" y="0"/>
                  </a:moveTo>
                  <a:cubicBezTo>
                    <a:pt x="489" y="0"/>
                    <a:pt x="1" y="449"/>
                    <a:pt x="390" y="741"/>
                  </a:cubicBezTo>
                  <a:cubicBezTo>
                    <a:pt x="452" y="793"/>
                    <a:pt x="522" y="816"/>
                    <a:pt x="594" y="816"/>
                  </a:cubicBezTo>
                  <a:cubicBezTo>
                    <a:pt x="990" y="816"/>
                    <a:pt x="1445" y="144"/>
                    <a:pt x="961" y="2"/>
                  </a:cubicBezTo>
                  <a:lnTo>
                    <a:pt x="894" y="2"/>
                  </a:lnTo>
                  <a:cubicBezTo>
                    <a:pt x="882" y="1"/>
                    <a:pt x="869" y="0"/>
                    <a:pt x="85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5933050" y="1270775"/>
              <a:ext cx="25525" cy="23250"/>
            </a:xfrm>
            <a:custGeom>
              <a:avLst/>
              <a:gdLst/>
              <a:ahLst/>
              <a:cxnLst/>
              <a:rect l="l" t="t" r="r" b="b"/>
              <a:pathLst>
                <a:path w="1021" h="930" extrusionOk="0">
                  <a:moveTo>
                    <a:pt x="281" y="1"/>
                  </a:moveTo>
                  <a:cubicBezTo>
                    <a:pt x="168" y="1"/>
                    <a:pt x="70" y="62"/>
                    <a:pt x="26" y="215"/>
                  </a:cubicBezTo>
                  <a:cubicBezTo>
                    <a:pt x="26" y="248"/>
                    <a:pt x="26" y="282"/>
                    <a:pt x="26" y="282"/>
                  </a:cubicBezTo>
                  <a:cubicBezTo>
                    <a:pt x="0" y="559"/>
                    <a:pt x="276" y="930"/>
                    <a:pt x="544" y="930"/>
                  </a:cubicBezTo>
                  <a:cubicBezTo>
                    <a:pt x="634" y="930"/>
                    <a:pt x="722" y="888"/>
                    <a:pt x="799" y="786"/>
                  </a:cubicBezTo>
                  <a:cubicBezTo>
                    <a:pt x="1020" y="466"/>
                    <a:pt x="592" y="1"/>
                    <a:pt x="28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5969550" y="1098725"/>
              <a:ext cx="35800" cy="20475"/>
            </a:xfrm>
            <a:custGeom>
              <a:avLst/>
              <a:gdLst/>
              <a:ahLst/>
              <a:cxnLst/>
              <a:rect l="l" t="t" r="r" b="b"/>
              <a:pathLst>
                <a:path w="1432" h="819" extrusionOk="0">
                  <a:moveTo>
                    <a:pt x="832" y="1"/>
                  </a:moveTo>
                  <a:cubicBezTo>
                    <a:pt x="409" y="1"/>
                    <a:pt x="1" y="698"/>
                    <a:pt x="515" y="812"/>
                  </a:cubicBezTo>
                  <a:lnTo>
                    <a:pt x="582" y="812"/>
                  </a:lnTo>
                  <a:cubicBezTo>
                    <a:pt x="605" y="816"/>
                    <a:pt x="628" y="818"/>
                    <a:pt x="651" y="818"/>
                  </a:cubicBezTo>
                  <a:cubicBezTo>
                    <a:pt x="1010" y="818"/>
                    <a:pt x="1431" y="357"/>
                    <a:pt x="1053" y="73"/>
                  </a:cubicBezTo>
                  <a:cubicBezTo>
                    <a:pt x="982" y="22"/>
                    <a:pt x="907" y="1"/>
                    <a:pt x="83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6066625" y="1042875"/>
              <a:ext cx="24800" cy="22400"/>
            </a:xfrm>
            <a:custGeom>
              <a:avLst/>
              <a:gdLst/>
              <a:ahLst/>
              <a:cxnLst/>
              <a:rect l="l" t="t" r="r" b="b"/>
              <a:pathLst>
                <a:path w="992" h="896" extrusionOk="0">
                  <a:moveTo>
                    <a:pt x="471" y="1"/>
                  </a:moveTo>
                  <a:cubicBezTo>
                    <a:pt x="374" y="1"/>
                    <a:pt x="277" y="46"/>
                    <a:pt x="194" y="156"/>
                  </a:cubicBezTo>
                  <a:cubicBezTo>
                    <a:pt x="0" y="447"/>
                    <a:pt x="436" y="895"/>
                    <a:pt x="732" y="895"/>
                  </a:cubicBezTo>
                  <a:cubicBezTo>
                    <a:pt x="846" y="895"/>
                    <a:pt x="939" y="828"/>
                    <a:pt x="967" y="660"/>
                  </a:cubicBezTo>
                  <a:cubicBezTo>
                    <a:pt x="967" y="660"/>
                    <a:pt x="967" y="626"/>
                    <a:pt x="967" y="593"/>
                  </a:cubicBezTo>
                  <a:cubicBezTo>
                    <a:pt x="992" y="323"/>
                    <a:pt x="731" y="1"/>
                    <a:pt x="471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6119800" y="942525"/>
              <a:ext cx="25400" cy="22750"/>
            </a:xfrm>
            <a:custGeom>
              <a:avLst/>
              <a:gdLst/>
              <a:ahLst/>
              <a:cxnLst/>
              <a:rect l="l" t="t" r="r" b="b"/>
              <a:pathLst>
                <a:path w="1016" h="910" extrusionOk="0">
                  <a:moveTo>
                    <a:pt x="484" y="1"/>
                  </a:moveTo>
                  <a:cubicBezTo>
                    <a:pt x="387" y="1"/>
                    <a:pt x="292" y="50"/>
                    <a:pt x="218" y="170"/>
                  </a:cubicBezTo>
                  <a:cubicBezTo>
                    <a:pt x="0" y="461"/>
                    <a:pt x="429" y="910"/>
                    <a:pt x="736" y="910"/>
                  </a:cubicBezTo>
                  <a:cubicBezTo>
                    <a:pt x="854" y="910"/>
                    <a:pt x="954" y="843"/>
                    <a:pt x="991" y="674"/>
                  </a:cubicBezTo>
                  <a:lnTo>
                    <a:pt x="991" y="607"/>
                  </a:lnTo>
                  <a:cubicBezTo>
                    <a:pt x="1016" y="339"/>
                    <a:pt x="740" y="1"/>
                    <a:pt x="48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6159150" y="1236725"/>
              <a:ext cx="25775" cy="24425"/>
            </a:xfrm>
            <a:custGeom>
              <a:avLst/>
              <a:gdLst/>
              <a:ahLst/>
              <a:cxnLst/>
              <a:rect l="l" t="t" r="r" b="b"/>
              <a:pathLst>
                <a:path w="1031" h="977" extrusionOk="0">
                  <a:moveTo>
                    <a:pt x="519" y="0"/>
                  </a:moveTo>
                  <a:cubicBezTo>
                    <a:pt x="457" y="0"/>
                    <a:pt x="392" y="20"/>
                    <a:pt x="325" y="64"/>
                  </a:cubicBezTo>
                  <a:cubicBezTo>
                    <a:pt x="0" y="281"/>
                    <a:pt x="329" y="977"/>
                    <a:pt x="645" y="977"/>
                  </a:cubicBezTo>
                  <a:cubicBezTo>
                    <a:pt x="721" y="977"/>
                    <a:pt x="797" y="936"/>
                    <a:pt x="862" y="837"/>
                  </a:cubicBezTo>
                  <a:cubicBezTo>
                    <a:pt x="862" y="804"/>
                    <a:pt x="862" y="804"/>
                    <a:pt x="862" y="770"/>
                  </a:cubicBezTo>
                  <a:cubicBezTo>
                    <a:pt x="1030" y="490"/>
                    <a:pt x="825" y="0"/>
                    <a:pt x="5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6057525" y="1512300"/>
              <a:ext cx="25175" cy="24525"/>
            </a:xfrm>
            <a:custGeom>
              <a:avLst/>
              <a:gdLst/>
              <a:ahLst/>
              <a:cxnLst/>
              <a:rect l="l" t="t" r="r" b="b"/>
              <a:pathLst>
                <a:path w="1007" h="981" extrusionOk="0">
                  <a:moveTo>
                    <a:pt x="515" y="1"/>
                  </a:moveTo>
                  <a:cubicBezTo>
                    <a:pt x="455" y="1"/>
                    <a:pt x="390" y="20"/>
                    <a:pt x="323" y="65"/>
                  </a:cubicBezTo>
                  <a:cubicBezTo>
                    <a:pt x="0" y="307"/>
                    <a:pt x="345" y="980"/>
                    <a:pt x="651" y="980"/>
                  </a:cubicBezTo>
                  <a:cubicBezTo>
                    <a:pt x="727" y="980"/>
                    <a:pt x="801" y="939"/>
                    <a:pt x="861" y="838"/>
                  </a:cubicBezTo>
                  <a:lnTo>
                    <a:pt x="894" y="771"/>
                  </a:lnTo>
                  <a:cubicBezTo>
                    <a:pt x="1006" y="491"/>
                    <a:pt x="815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6000650" y="1346550"/>
              <a:ext cx="35950" cy="20200"/>
            </a:xfrm>
            <a:custGeom>
              <a:avLst/>
              <a:gdLst/>
              <a:ahLst/>
              <a:cxnLst/>
              <a:rect l="l" t="t" r="r" b="b"/>
              <a:pathLst>
                <a:path w="1438" h="808" extrusionOk="0">
                  <a:moveTo>
                    <a:pt x="810" y="1"/>
                  </a:moveTo>
                  <a:cubicBezTo>
                    <a:pt x="448" y="1"/>
                    <a:pt x="1" y="432"/>
                    <a:pt x="346" y="746"/>
                  </a:cubicBezTo>
                  <a:cubicBezTo>
                    <a:pt x="403" y="789"/>
                    <a:pt x="468" y="808"/>
                    <a:pt x="535" y="808"/>
                  </a:cubicBezTo>
                  <a:cubicBezTo>
                    <a:pt x="941" y="808"/>
                    <a:pt x="1437" y="122"/>
                    <a:pt x="918" y="7"/>
                  </a:cubicBezTo>
                  <a:lnTo>
                    <a:pt x="884" y="7"/>
                  </a:lnTo>
                  <a:cubicBezTo>
                    <a:pt x="860" y="3"/>
                    <a:pt x="835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6129675" y="886425"/>
              <a:ext cx="24850" cy="22925"/>
            </a:xfrm>
            <a:custGeom>
              <a:avLst/>
              <a:gdLst/>
              <a:ahLst/>
              <a:cxnLst/>
              <a:rect l="l" t="t" r="r" b="b"/>
              <a:pathLst>
                <a:path w="994" h="917" extrusionOk="0">
                  <a:moveTo>
                    <a:pt x="266" y="1"/>
                  </a:moveTo>
                  <a:cubicBezTo>
                    <a:pt x="154" y="1"/>
                    <a:pt x="61" y="66"/>
                    <a:pt x="25" y="230"/>
                  </a:cubicBezTo>
                  <a:cubicBezTo>
                    <a:pt x="25" y="263"/>
                    <a:pt x="25" y="263"/>
                    <a:pt x="25" y="297"/>
                  </a:cubicBezTo>
                  <a:cubicBezTo>
                    <a:pt x="0" y="570"/>
                    <a:pt x="269" y="916"/>
                    <a:pt x="533" y="916"/>
                  </a:cubicBezTo>
                  <a:cubicBezTo>
                    <a:pt x="626" y="916"/>
                    <a:pt x="719" y="873"/>
                    <a:pt x="798" y="767"/>
                  </a:cubicBezTo>
                  <a:cubicBezTo>
                    <a:pt x="994" y="473"/>
                    <a:pt x="565" y="1"/>
                    <a:pt x="26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6039875" y="1567825"/>
              <a:ext cx="35500" cy="20100"/>
            </a:xfrm>
            <a:custGeom>
              <a:avLst/>
              <a:gdLst/>
              <a:ahLst/>
              <a:cxnLst/>
              <a:rect l="l" t="t" r="r" b="b"/>
              <a:pathLst>
                <a:path w="1420" h="804" extrusionOk="0">
                  <a:moveTo>
                    <a:pt x="844" y="1"/>
                  </a:moveTo>
                  <a:cubicBezTo>
                    <a:pt x="452" y="1"/>
                    <a:pt x="1" y="686"/>
                    <a:pt x="491" y="802"/>
                  </a:cubicBezTo>
                  <a:lnTo>
                    <a:pt x="559" y="802"/>
                  </a:lnTo>
                  <a:cubicBezTo>
                    <a:pt x="570" y="803"/>
                    <a:pt x="582" y="803"/>
                    <a:pt x="594" y="803"/>
                  </a:cubicBezTo>
                  <a:cubicBezTo>
                    <a:pt x="960" y="803"/>
                    <a:pt x="1419" y="323"/>
                    <a:pt x="1029" y="62"/>
                  </a:cubicBezTo>
                  <a:cubicBezTo>
                    <a:pt x="972" y="20"/>
                    <a:pt x="909" y="1"/>
                    <a:pt x="84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5944600" y="1393600"/>
              <a:ext cx="31275" cy="22450"/>
            </a:xfrm>
            <a:custGeom>
              <a:avLst/>
              <a:gdLst/>
              <a:ahLst/>
              <a:cxnLst/>
              <a:rect l="l" t="t" r="r" b="b"/>
              <a:pathLst>
                <a:path w="1251" h="898" extrusionOk="0">
                  <a:moveTo>
                    <a:pt x="808" y="1"/>
                  </a:moveTo>
                  <a:cubicBezTo>
                    <a:pt x="787" y="1"/>
                    <a:pt x="764" y="3"/>
                    <a:pt x="740" y="7"/>
                  </a:cubicBezTo>
                  <a:lnTo>
                    <a:pt x="673" y="7"/>
                  </a:lnTo>
                  <a:cubicBezTo>
                    <a:pt x="303" y="74"/>
                    <a:pt x="0" y="713"/>
                    <a:pt x="471" y="881"/>
                  </a:cubicBezTo>
                  <a:cubicBezTo>
                    <a:pt x="508" y="892"/>
                    <a:pt x="544" y="898"/>
                    <a:pt x="578" y="898"/>
                  </a:cubicBezTo>
                  <a:cubicBezTo>
                    <a:pt x="1025" y="898"/>
                    <a:pt x="1251" y="1"/>
                    <a:pt x="80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5901725" y="1312275"/>
              <a:ext cx="26100" cy="23500"/>
            </a:xfrm>
            <a:custGeom>
              <a:avLst/>
              <a:gdLst/>
              <a:ahLst/>
              <a:cxnLst/>
              <a:rect l="l" t="t" r="r" b="b"/>
              <a:pathLst>
                <a:path w="1044" h="940" extrusionOk="0">
                  <a:moveTo>
                    <a:pt x="539" y="0"/>
                  </a:moveTo>
                  <a:cubicBezTo>
                    <a:pt x="21" y="0"/>
                    <a:pt x="0" y="939"/>
                    <a:pt x="402" y="939"/>
                  </a:cubicBezTo>
                  <a:cubicBezTo>
                    <a:pt x="443" y="939"/>
                    <a:pt x="489" y="929"/>
                    <a:pt x="539" y="907"/>
                  </a:cubicBezTo>
                  <a:lnTo>
                    <a:pt x="606" y="907"/>
                  </a:lnTo>
                  <a:cubicBezTo>
                    <a:pt x="942" y="706"/>
                    <a:pt x="1043" y="0"/>
                    <a:pt x="53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6199425" y="935475"/>
              <a:ext cx="24775" cy="22375"/>
            </a:xfrm>
            <a:custGeom>
              <a:avLst/>
              <a:gdLst/>
              <a:ahLst/>
              <a:cxnLst/>
              <a:rect l="l" t="t" r="r" b="b"/>
              <a:pathLst>
                <a:path w="991" h="895" extrusionOk="0">
                  <a:moveTo>
                    <a:pt x="444" y="1"/>
                  </a:moveTo>
                  <a:cubicBezTo>
                    <a:pt x="351" y="1"/>
                    <a:pt x="263" y="44"/>
                    <a:pt x="192" y="150"/>
                  </a:cubicBezTo>
                  <a:cubicBezTo>
                    <a:pt x="0" y="462"/>
                    <a:pt x="427" y="895"/>
                    <a:pt x="722" y="895"/>
                  </a:cubicBezTo>
                  <a:cubicBezTo>
                    <a:pt x="840" y="895"/>
                    <a:pt x="937" y="826"/>
                    <a:pt x="965" y="654"/>
                  </a:cubicBezTo>
                  <a:lnTo>
                    <a:pt x="965" y="620"/>
                  </a:lnTo>
                  <a:cubicBezTo>
                    <a:pt x="990" y="347"/>
                    <a:pt x="703" y="1"/>
                    <a:pt x="44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6121050" y="1316650"/>
              <a:ext cx="25100" cy="21875"/>
            </a:xfrm>
            <a:custGeom>
              <a:avLst/>
              <a:gdLst/>
              <a:ahLst/>
              <a:cxnLst/>
              <a:rect l="l" t="t" r="r" b="b"/>
              <a:pathLst>
                <a:path w="1004" h="875" extrusionOk="0">
                  <a:moveTo>
                    <a:pt x="268" y="0"/>
                  </a:moveTo>
                  <a:cubicBezTo>
                    <a:pt x="132" y="0"/>
                    <a:pt x="21" y="75"/>
                    <a:pt x="0" y="262"/>
                  </a:cubicBezTo>
                  <a:cubicBezTo>
                    <a:pt x="0" y="262"/>
                    <a:pt x="0" y="296"/>
                    <a:pt x="0" y="296"/>
                  </a:cubicBezTo>
                  <a:cubicBezTo>
                    <a:pt x="0" y="559"/>
                    <a:pt x="291" y="875"/>
                    <a:pt x="556" y="875"/>
                  </a:cubicBezTo>
                  <a:cubicBezTo>
                    <a:pt x="662" y="875"/>
                    <a:pt x="763" y="824"/>
                    <a:pt x="840" y="699"/>
                  </a:cubicBezTo>
                  <a:cubicBezTo>
                    <a:pt x="1003" y="374"/>
                    <a:pt x="572" y="0"/>
                    <a:pt x="26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6197500" y="1345200"/>
              <a:ext cx="25075" cy="21425"/>
            </a:xfrm>
            <a:custGeom>
              <a:avLst/>
              <a:gdLst/>
              <a:ahLst/>
              <a:cxnLst/>
              <a:rect l="l" t="t" r="r" b="b"/>
              <a:pathLst>
                <a:path w="1003" h="857" extrusionOk="0">
                  <a:moveTo>
                    <a:pt x="256" y="0"/>
                  </a:moveTo>
                  <a:cubicBezTo>
                    <a:pt x="119" y="0"/>
                    <a:pt x="11" y="74"/>
                    <a:pt x="1" y="263"/>
                  </a:cubicBezTo>
                  <a:cubicBezTo>
                    <a:pt x="1" y="263"/>
                    <a:pt x="1" y="296"/>
                    <a:pt x="1" y="330"/>
                  </a:cubicBezTo>
                  <a:cubicBezTo>
                    <a:pt x="1" y="585"/>
                    <a:pt x="273" y="856"/>
                    <a:pt x="530" y="856"/>
                  </a:cubicBezTo>
                  <a:cubicBezTo>
                    <a:pt x="645" y="856"/>
                    <a:pt x="757" y="801"/>
                    <a:pt x="841" y="666"/>
                  </a:cubicBezTo>
                  <a:cubicBezTo>
                    <a:pt x="1003" y="365"/>
                    <a:pt x="559" y="0"/>
                    <a:pt x="2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5989675" y="1318700"/>
              <a:ext cx="30575" cy="22425"/>
            </a:xfrm>
            <a:custGeom>
              <a:avLst/>
              <a:gdLst/>
              <a:ahLst/>
              <a:cxnLst/>
              <a:rect l="l" t="t" r="r" b="b"/>
              <a:pathLst>
                <a:path w="1223" h="897" extrusionOk="0">
                  <a:moveTo>
                    <a:pt x="631" y="1"/>
                  </a:moveTo>
                  <a:cubicBezTo>
                    <a:pt x="185" y="1"/>
                    <a:pt x="1" y="897"/>
                    <a:pt x="457" y="897"/>
                  </a:cubicBezTo>
                  <a:cubicBezTo>
                    <a:pt x="485" y="897"/>
                    <a:pt x="516" y="893"/>
                    <a:pt x="550" y="886"/>
                  </a:cubicBezTo>
                  <a:lnTo>
                    <a:pt x="617" y="886"/>
                  </a:lnTo>
                  <a:cubicBezTo>
                    <a:pt x="953" y="785"/>
                    <a:pt x="1222" y="113"/>
                    <a:pt x="718" y="12"/>
                  </a:cubicBezTo>
                  <a:cubicBezTo>
                    <a:pt x="688" y="4"/>
                    <a:pt x="659" y="1"/>
                    <a:pt x="63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5902825" y="1243225"/>
              <a:ext cx="25600" cy="19925"/>
            </a:xfrm>
            <a:custGeom>
              <a:avLst/>
              <a:gdLst/>
              <a:ahLst/>
              <a:cxnLst/>
              <a:rect l="l" t="t" r="r" b="b"/>
              <a:pathLst>
                <a:path w="1024" h="797" extrusionOk="0">
                  <a:moveTo>
                    <a:pt x="399" y="0"/>
                  </a:moveTo>
                  <a:cubicBezTo>
                    <a:pt x="240" y="0"/>
                    <a:pt x="100" y="80"/>
                    <a:pt x="58" y="275"/>
                  </a:cubicBezTo>
                  <a:cubicBezTo>
                    <a:pt x="1" y="602"/>
                    <a:pt x="350" y="797"/>
                    <a:pt x="634" y="797"/>
                  </a:cubicBezTo>
                  <a:cubicBezTo>
                    <a:pt x="847" y="797"/>
                    <a:pt x="1023" y="688"/>
                    <a:pt x="966" y="443"/>
                  </a:cubicBezTo>
                  <a:cubicBezTo>
                    <a:pt x="966" y="409"/>
                    <a:pt x="966" y="376"/>
                    <a:pt x="966" y="376"/>
                  </a:cubicBezTo>
                  <a:cubicBezTo>
                    <a:pt x="887" y="159"/>
                    <a:pt x="624" y="0"/>
                    <a:pt x="39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6200025" y="1262525"/>
              <a:ext cx="29325" cy="23050"/>
            </a:xfrm>
            <a:custGeom>
              <a:avLst/>
              <a:gdLst/>
              <a:ahLst/>
              <a:cxnLst/>
              <a:rect l="l" t="t" r="r" b="b"/>
              <a:pathLst>
                <a:path w="1173" h="922" extrusionOk="0">
                  <a:moveTo>
                    <a:pt x="709" y="1"/>
                  </a:moveTo>
                  <a:cubicBezTo>
                    <a:pt x="687" y="1"/>
                    <a:pt x="664" y="3"/>
                    <a:pt x="639" y="7"/>
                  </a:cubicBezTo>
                  <a:lnTo>
                    <a:pt x="572" y="7"/>
                  </a:lnTo>
                  <a:cubicBezTo>
                    <a:pt x="236" y="142"/>
                    <a:pt x="0" y="847"/>
                    <a:pt x="505" y="915"/>
                  </a:cubicBezTo>
                  <a:cubicBezTo>
                    <a:pt x="528" y="919"/>
                    <a:pt x="551" y="921"/>
                    <a:pt x="573" y="921"/>
                  </a:cubicBezTo>
                  <a:cubicBezTo>
                    <a:pt x="1034" y="921"/>
                    <a:pt x="1173" y="1"/>
                    <a:pt x="70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5983450" y="1385425"/>
              <a:ext cx="25600" cy="19500"/>
            </a:xfrm>
            <a:custGeom>
              <a:avLst/>
              <a:gdLst/>
              <a:ahLst/>
              <a:cxnLst/>
              <a:rect l="l" t="t" r="r" b="b"/>
              <a:pathLst>
                <a:path w="1024" h="780" extrusionOk="0">
                  <a:moveTo>
                    <a:pt x="412" y="1"/>
                  </a:moveTo>
                  <a:cubicBezTo>
                    <a:pt x="190" y="1"/>
                    <a:pt x="0" y="115"/>
                    <a:pt x="60" y="368"/>
                  </a:cubicBezTo>
                  <a:lnTo>
                    <a:pt x="60" y="435"/>
                  </a:lnTo>
                  <a:cubicBezTo>
                    <a:pt x="157" y="630"/>
                    <a:pt x="423" y="779"/>
                    <a:pt x="643" y="779"/>
                  </a:cubicBezTo>
                  <a:cubicBezTo>
                    <a:pt x="803" y="779"/>
                    <a:pt x="939" y="700"/>
                    <a:pt x="967" y="502"/>
                  </a:cubicBezTo>
                  <a:cubicBezTo>
                    <a:pt x="1023" y="183"/>
                    <a:pt x="692" y="1"/>
                    <a:pt x="4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6052600" y="1235800"/>
              <a:ext cx="34400" cy="18025"/>
            </a:xfrm>
            <a:custGeom>
              <a:avLst/>
              <a:gdLst/>
              <a:ahLst/>
              <a:cxnLst/>
              <a:rect l="l" t="t" r="r" b="b"/>
              <a:pathLst>
                <a:path w="1376" h="721" extrusionOk="0">
                  <a:moveTo>
                    <a:pt x="860" y="1"/>
                  </a:moveTo>
                  <a:cubicBezTo>
                    <a:pt x="478" y="1"/>
                    <a:pt x="1" y="408"/>
                    <a:pt x="386" y="639"/>
                  </a:cubicBezTo>
                  <a:lnTo>
                    <a:pt x="453" y="673"/>
                  </a:lnTo>
                  <a:cubicBezTo>
                    <a:pt x="518" y="705"/>
                    <a:pt x="594" y="720"/>
                    <a:pt x="673" y="720"/>
                  </a:cubicBezTo>
                  <a:cubicBezTo>
                    <a:pt x="1002" y="720"/>
                    <a:pt x="1376" y="460"/>
                    <a:pt x="1159" y="135"/>
                  </a:cubicBezTo>
                  <a:cubicBezTo>
                    <a:pt x="1087" y="40"/>
                    <a:pt x="978" y="1"/>
                    <a:pt x="8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6006275" y="1143500"/>
              <a:ext cx="34600" cy="18650"/>
            </a:xfrm>
            <a:custGeom>
              <a:avLst/>
              <a:gdLst/>
              <a:ahLst/>
              <a:cxnLst/>
              <a:rect l="l" t="t" r="r" b="b"/>
              <a:pathLst>
                <a:path w="1384" h="746" extrusionOk="0">
                  <a:moveTo>
                    <a:pt x="877" y="0"/>
                  </a:moveTo>
                  <a:cubicBezTo>
                    <a:pt x="493" y="0"/>
                    <a:pt x="1" y="434"/>
                    <a:pt x="390" y="668"/>
                  </a:cubicBezTo>
                  <a:lnTo>
                    <a:pt x="457" y="701"/>
                  </a:lnTo>
                  <a:cubicBezTo>
                    <a:pt x="518" y="732"/>
                    <a:pt x="589" y="746"/>
                    <a:pt x="662" y="746"/>
                  </a:cubicBezTo>
                  <a:cubicBezTo>
                    <a:pt x="995" y="746"/>
                    <a:pt x="1383" y="460"/>
                    <a:pt x="1163" y="130"/>
                  </a:cubicBezTo>
                  <a:cubicBezTo>
                    <a:pt x="1094" y="38"/>
                    <a:pt x="990" y="0"/>
                    <a:pt x="87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5906450" y="1408675"/>
              <a:ext cx="25350" cy="23100"/>
            </a:xfrm>
            <a:custGeom>
              <a:avLst/>
              <a:gdLst/>
              <a:ahLst/>
              <a:cxnLst/>
              <a:rect l="l" t="t" r="r" b="b"/>
              <a:pathLst>
                <a:path w="1014" h="924" extrusionOk="0">
                  <a:moveTo>
                    <a:pt x="499" y="0"/>
                  </a:moveTo>
                  <a:cubicBezTo>
                    <a:pt x="412" y="0"/>
                    <a:pt x="325" y="42"/>
                    <a:pt x="249" y="143"/>
                  </a:cubicBezTo>
                  <a:cubicBezTo>
                    <a:pt x="1" y="442"/>
                    <a:pt x="432" y="924"/>
                    <a:pt x="742" y="924"/>
                  </a:cubicBezTo>
                  <a:cubicBezTo>
                    <a:pt x="851" y="924"/>
                    <a:pt x="945" y="864"/>
                    <a:pt x="989" y="715"/>
                  </a:cubicBezTo>
                  <a:cubicBezTo>
                    <a:pt x="989" y="681"/>
                    <a:pt x="989" y="681"/>
                    <a:pt x="989" y="648"/>
                  </a:cubicBezTo>
                  <a:cubicBezTo>
                    <a:pt x="1014" y="371"/>
                    <a:pt x="757" y="0"/>
                    <a:pt x="49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6162525" y="854300"/>
              <a:ext cx="35575" cy="20875"/>
            </a:xfrm>
            <a:custGeom>
              <a:avLst/>
              <a:gdLst/>
              <a:ahLst/>
              <a:cxnLst/>
              <a:rect l="l" t="t" r="r" b="b"/>
              <a:pathLst>
                <a:path w="1423" h="835" extrusionOk="0">
                  <a:moveTo>
                    <a:pt x="826" y="1"/>
                  </a:moveTo>
                  <a:cubicBezTo>
                    <a:pt x="461" y="1"/>
                    <a:pt x="1" y="482"/>
                    <a:pt x="391" y="775"/>
                  </a:cubicBezTo>
                  <a:cubicBezTo>
                    <a:pt x="442" y="817"/>
                    <a:pt x="500" y="835"/>
                    <a:pt x="560" y="835"/>
                  </a:cubicBezTo>
                  <a:cubicBezTo>
                    <a:pt x="939" y="835"/>
                    <a:pt x="1422" y="118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1"/>
                    <a:pt x="8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6214525" y="1144875"/>
              <a:ext cx="24950" cy="22775"/>
            </a:xfrm>
            <a:custGeom>
              <a:avLst/>
              <a:gdLst/>
              <a:ahLst/>
              <a:cxnLst/>
              <a:rect l="l" t="t" r="r" b="b"/>
              <a:pathLst>
                <a:path w="998" h="911" extrusionOk="0">
                  <a:moveTo>
                    <a:pt x="253" y="1"/>
                  </a:moveTo>
                  <a:cubicBezTo>
                    <a:pt x="148" y="1"/>
                    <a:pt x="60" y="61"/>
                    <a:pt x="25" y="210"/>
                  </a:cubicBezTo>
                  <a:cubicBezTo>
                    <a:pt x="25" y="243"/>
                    <a:pt x="25" y="277"/>
                    <a:pt x="25" y="277"/>
                  </a:cubicBezTo>
                  <a:cubicBezTo>
                    <a:pt x="0" y="555"/>
                    <a:pt x="280" y="910"/>
                    <a:pt x="549" y="910"/>
                  </a:cubicBezTo>
                  <a:cubicBezTo>
                    <a:pt x="637" y="910"/>
                    <a:pt x="724" y="872"/>
                    <a:pt x="798" y="781"/>
                  </a:cubicBezTo>
                  <a:cubicBezTo>
                    <a:pt x="997" y="483"/>
                    <a:pt x="553" y="1"/>
                    <a:pt x="253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6023775" y="1093450"/>
              <a:ext cx="35650" cy="20575"/>
            </a:xfrm>
            <a:custGeom>
              <a:avLst/>
              <a:gdLst/>
              <a:ahLst/>
              <a:cxnLst/>
              <a:rect l="l" t="t" r="r" b="b"/>
              <a:pathLst>
                <a:path w="1426" h="823" extrusionOk="0">
                  <a:moveTo>
                    <a:pt x="873" y="0"/>
                  </a:moveTo>
                  <a:cubicBezTo>
                    <a:pt x="476" y="0"/>
                    <a:pt x="1" y="733"/>
                    <a:pt x="530" y="821"/>
                  </a:cubicBezTo>
                  <a:lnTo>
                    <a:pt x="598" y="821"/>
                  </a:lnTo>
                  <a:cubicBezTo>
                    <a:pt x="609" y="822"/>
                    <a:pt x="620" y="823"/>
                    <a:pt x="631" y="823"/>
                  </a:cubicBezTo>
                  <a:cubicBezTo>
                    <a:pt x="995" y="823"/>
                    <a:pt x="1426" y="309"/>
                    <a:pt x="1035" y="48"/>
                  </a:cubicBezTo>
                  <a:cubicBezTo>
                    <a:pt x="984" y="15"/>
                    <a:pt x="930" y="0"/>
                    <a:pt x="8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6189425" y="1023000"/>
              <a:ext cx="25000" cy="23975"/>
            </a:xfrm>
            <a:custGeom>
              <a:avLst/>
              <a:gdLst/>
              <a:ahLst/>
              <a:cxnLst/>
              <a:rect l="l" t="t" r="r" b="b"/>
              <a:pathLst>
                <a:path w="1000" h="959" extrusionOk="0">
                  <a:moveTo>
                    <a:pt x="525" y="1"/>
                  </a:moveTo>
                  <a:cubicBezTo>
                    <a:pt x="462" y="1"/>
                    <a:pt x="395" y="24"/>
                    <a:pt x="324" y="77"/>
                  </a:cubicBezTo>
                  <a:cubicBezTo>
                    <a:pt x="1" y="292"/>
                    <a:pt x="302" y="959"/>
                    <a:pt x="625" y="959"/>
                  </a:cubicBezTo>
                  <a:cubicBezTo>
                    <a:pt x="705" y="959"/>
                    <a:pt x="787" y="917"/>
                    <a:pt x="861" y="816"/>
                  </a:cubicBezTo>
                  <a:cubicBezTo>
                    <a:pt x="861" y="816"/>
                    <a:pt x="861" y="783"/>
                    <a:pt x="861" y="783"/>
                  </a:cubicBezTo>
                  <a:cubicBezTo>
                    <a:pt x="1000" y="506"/>
                    <a:pt x="819" y="1"/>
                    <a:pt x="52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6140750" y="1082575"/>
              <a:ext cx="25750" cy="24150"/>
            </a:xfrm>
            <a:custGeom>
              <a:avLst/>
              <a:gdLst/>
              <a:ahLst/>
              <a:cxnLst/>
              <a:rect l="l" t="t" r="r" b="b"/>
              <a:pathLst>
                <a:path w="1030" h="966" extrusionOk="0">
                  <a:moveTo>
                    <a:pt x="533" y="1"/>
                  </a:moveTo>
                  <a:cubicBezTo>
                    <a:pt x="467" y="1"/>
                    <a:pt x="395" y="25"/>
                    <a:pt x="321" y="80"/>
                  </a:cubicBezTo>
                  <a:cubicBezTo>
                    <a:pt x="1" y="321"/>
                    <a:pt x="339" y="965"/>
                    <a:pt x="643" y="965"/>
                  </a:cubicBezTo>
                  <a:cubicBezTo>
                    <a:pt x="721" y="965"/>
                    <a:pt x="797" y="923"/>
                    <a:pt x="859" y="819"/>
                  </a:cubicBezTo>
                  <a:lnTo>
                    <a:pt x="893" y="752"/>
                  </a:lnTo>
                  <a:cubicBezTo>
                    <a:pt x="1030" y="478"/>
                    <a:pt x="831" y="1"/>
                    <a:pt x="53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5945775" y="1208025"/>
              <a:ext cx="36150" cy="20400"/>
            </a:xfrm>
            <a:custGeom>
              <a:avLst/>
              <a:gdLst/>
              <a:ahLst/>
              <a:cxnLst/>
              <a:rect l="l" t="t" r="r" b="b"/>
              <a:pathLst>
                <a:path w="1446" h="816" extrusionOk="0">
                  <a:moveTo>
                    <a:pt x="856" y="1"/>
                  </a:moveTo>
                  <a:cubicBezTo>
                    <a:pt x="489" y="1"/>
                    <a:pt x="1" y="450"/>
                    <a:pt x="390" y="742"/>
                  </a:cubicBezTo>
                  <a:cubicBezTo>
                    <a:pt x="453" y="794"/>
                    <a:pt x="523" y="816"/>
                    <a:pt x="595" y="816"/>
                  </a:cubicBezTo>
                  <a:cubicBezTo>
                    <a:pt x="990" y="816"/>
                    <a:pt x="1445" y="145"/>
                    <a:pt x="962" y="3"/>
                  </a:cubicBezTo>
                  <a:lnTo>
                    <a:pt x="894" y="3"/>
                  </a:lnTo>
                  <a:cubicBezTo>
                    <a:pt x="882" y="1"/>
                    <a:pt x="869" y="1"/>
                    <a:pt x="8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5998600" y="142790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268" y="0"/>
                  </a:moveTo>
                  <a:cubicBezTo>
                    <a:pt x="155" y="0"/>
                    <a:pt x="61" y="61"/>
                    <a:pt x="25" y="215"/>
                  </a:cubicBezTo>
                  <a:lnTo>
                    <a:pt x="25" y="282"/>
                  </a:lnTo>
                  <a:cubicBezTo>
                    <a:pt x="0" y="555"/>
                    <a:pt x="269" y="901"/>
                    <a:pt x="533" y="901"/>
                  </a:cubicBezTo>
                  <a:cubicBezTo>
                    <a:pt x="626" y="901"/>
                    <a:pt x="719" y="858"/>
                    <a:pt x="798" y="752"/>
                  </a:cubicBezTo>
                  <a:cubicBezTo>
                    <a:pt x="1019" y="457"/>
                    <a:pt x="575" y="0"/>
                    <a:pt x="26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5924825" y="1408250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80" y="0"/>
                  </a:moveTo>
                  <a:cubicBezTo>
                    <a:pt x="480" y="0"/>
                    <a:pt x="1" y="717"/>
                    <a:pt x="523" y="833"/>
                  </a:cubicBezTo>
                  <a:lnTo>
                    <a:pt x="556" y="833"/>
                  </a:lnTo>
                  <a:cubicBezTo>
                    <a:pt x="568" y="834"/>
                    <a:pt x="580" y="834"/>
                    <a:pt x="592" y="834"/>
                  </a:cubicBezTo>
                  <a:cubicBezTo>
                    <a:pt x="959" y="834"/>
                    <a:pt x="1451" y="352"/>
                    <a:pt x="1060" y="60"/>
                  </a:cubicBezTo>
                  <a:cubicBezTo>
                    <a:pt x="1005" y="18"/>
                    <a:pt x="943" y="0"/>
                    <a:pt x="88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6137250" y="1137125"/>
              <a:ext cx="24775" cy="22400"/>
            </a:xfrm>
            <a:custGeom>
              <a:avLst/>
              <a:gdLst/>
              <a:ahLst/>
              <a:cxnLst/>
              <a:rect l="l" t="t" r="r" b="b"/>
              <a:pathLst>
                <a:path w="991" h="896" extrusionOk="0">
                  <a:moveTo>
                    <a:pt x="443" y="1"/>
                  </a:moveTo>
                  <a:cubicBezTo>
                    <a:pt x="351" y="1"/>
                    <a:pt x="263" y="44"/>
                    <a:pt x="192" y="150"/>
                  </a:cubicBezTo>
                  <a:cubicBezTo>
                    <a:pt x="0" y="462"/>
                    <a:pt x="427" y="895"/>
                    <a:pt x="722" y="895"/>
                  </a:cubicBezTo>
                  <a:cubicBezTo>
                    <a:pt x="840" y="895"/>
                    <a:pt x="937" y="826"/>
                    <a:pt x="965" y="654"/>
                  </a:cubicBezTo>
                  <a:cubicBezTo>
                    <a:pt x="965" y="654"/>
                    <a:pt x="965" y="620"/>
                    <a:pt x="965" y="620"/>
                  </a:cubicBezTo>
                  <a:cubicBezTo>
                    <a:pt x="990" y="347"/>
                    <a:pt x="703" y="1"/>
                    <a:pt x="44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5940800" y="1271050"/>
              <a:ext cx="25450" cy="22400"/>
            </a:xfrm>
            <a:custGeom>
              <a:avLst/>
              <a:gdLst/>
              <a:ahLst/>
              <a:cxnLst/>
              <a:rect l="l" t="t" r="r" b="b"/>
              <a:pathLst>
                <a:path w="1018" h="896" extrusionOk="0">
                  <a:moveTo>
                    <a:pt x="486" y="1"/>
                  </a:moveTo>
                  <a:cubicBezTo>
                    <a:pt x="388" y="1"/>
                    <a:pt x="294" y="50"/>
                    <a:pt x="220" y="170"/>
                  </a:cubicBezTo>
                  <a:cubicBezTo>
                    <a:pt x="1" y="462"/>
                    <a:pt x="433" y="895"/>
                    <a:pt x="740" y="895"/>
                  </a:cubicBezTo>
                  <a:cubicBezTo>
                    <a:pt x="857" y="895"/>
                    <a:pt x="956" y="832"/>
                    <a:pt x="993" y="674"/>
                  </a:cubicBezTo>
                  <a:lnTo>
                    <a:pt x="993" y="607"/>
                  </a:lnTo>
                  <a:cubicBezTo>
                    <a:pt x="1017" y="339"/>
                    <a:pt x="741" y="1"/>
                    <a:pt x="48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6042525" y="1400550"/>
              <a:ext cx="25750" cy="24450"/>
            </a:xfrm>
            <a:custGeom>
              <a:avLst/>
              <a:gdLst/>
              <a:ahLst/>
              <a:cxnLst/>
              <a:rect l="l" t="t" r="r" b="b"/>
              <a:pathLst>
                <a:path w="1030" h="978" extrusionOk="0">
                  <a:moveTo>
                    <a:pt x="543" y="1"/>
                  </a:moveTo>
                  <a:cubicBezTo>
                    <a:pt x="483" y="1"/>
                    <a:pt x="419" y="20"/>
                    <a:pt x="352" y="65"/>
                  </a:cubicBezTo>
                  <a:cubicBezTo>
                    <a:pt x="0" y="282"/>
                    <a:pt x="345" y="977"/>
                    <a:pt x="651" y="977"/>
                  </a:cubicBezTo>
                  <a:cubicBezTo>
                    <a:pt x="725" y="977"/>
                    <a:pt x="797" y="936"/>
                    <a:pt x="856" y="838"/>
                  </a:cubicBezTo>
                  <a:cubicBezTo>
                    <a:pt x="856" y="838"/>
                    <a:pt x="856" y="805"/>
                    <a:pt x="889" y="771"/>
                  </a:cubicBezTo>
                  <a:cubicBezTo>
                    <a:pt x="1030" y="491"/>
                    <a:pt x="843" y="1"/>
                    <a:pt x="54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5995400" y="1375050"/>
              <a:ext cx="25775" cy="24075"/>
            </a:xfrm>
            <a:custGeom>
              <a:avLst/>
              <a:gdLst/>
              <a:ahLst/>
              <a:cxnLst/>
              <a:rect l="l" t="t" r="r" b="b"/>
              <a:pathLst>
                <a:path w="1031" h="963" extrusionOk="0">
                  <a:moveTo>
                    <a:pt x="525" y="1"/>
                  </a:moveTo>
                  <a:cubicBezTo>
                    <a:pt x="461" y="1"/>
                    <a:pt x="392" y="24"/>
                    <a:pt x="321" y="77"/>
                  </a:cubicBezTo>
                  <a:cubicBezTo>
                    <a:pt x="0" y="317"/>
                    <a:pt x="339" y="962"/>
                    <a:pt x="643" y="962"/>
                  </a:cubicBezTo>
                  <a:cubicBezTo>
                    <a:pt x="721" y="962"/>
                    <a:pt x="797" y="919"/>
                    <a:pt x="859" y="816"/>
                  </a:cubicBezTo>
                  <a:cubicBezTo>
                    <a:pt x="859" y="816"/>
                    <a:pt x="892" y="783"/>
                    <a:pt x="892" y="783"/>
                  </a:cubicBezTo>
                  <a:cubicBezTo>
                    <a:pt x="1031" y="506"/>
                    <a:pt x="827" y="1"/>
                    <a:pt x="52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5897050" y="1127375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6" y="0"/>
                  </a:moveTo>
                  <a:cubicBezTo>
                    <a:pt x="489" y="0"/>
                    <a:pt x="1" y="449"/>
                    <a:pt x="390" y="742"/>
                  </a:cubicBezTo>
                  <a:cubicBezTo>
                    <a:pt x="452" y="793"/>
                    <a:pt x="522" y="816"/>
                    <a:pt x="594" y="816"/>
                  </a:cubicBezTo>
                  <a:cubicBezTo>
                    <a:pt x="990" y="816"/>
                    <a:pt x="1445" y="144"/>
                    <a:pt x="961" y="2"/>
                  </a:cubicBezTo>
                  <a:lnTo>
                    <a:pt x="894" y="2"/>
                  </a:lnTo>
                  <a:cubicBezTo>
                    <a:pt x="882" y="1"/>
                    <a:pt x="869" y="0"/>
                    <a:pt x="8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6089325" y="1134300"/>
              <a:ext cx="24650" cy="22900"/>
            </a:xfrm>
            <a:custGeom>
              <a:avLst/>
              <a:gdLst/>
              <a:ahLst/>
              <a:cxnLst/>
              <a:rect l="l" t="t" r="r" b="b"/>
              <a:pathLst>
                <a:path w="986" h="916" extrusionOk="0">
                  <a:moveTo>
                    <a:pt x="266" y="0"/>
                  </a:moveTo>
                  <a:cubicBezTo>
                    <a:pt x="155" y="0"/>
                    <a:pt x="62" y="65"/>
                    <a:pt x="26" y="229"/>
                  </a:cubicBezTo>
                  <a:cubicBezTo>
                    <a:pt x="26" y="229"/>
                    <a:pt x="26" y="263"/>
                    <a:pt x="26" y="296"/>
                  </a:cubicBezTo>
                  <a:cubicBezTo>
                    <a:pt x="1" y="569"/>
                    <a:pt x="269" y="916"/>
                    <a:pt x="520" y="916"/>
                  </a:cubicBezTo>
                  <a:cubicBezTo>
                    <a:pt x="608" y="916"/>
                    <a:pt x="695" y="872"/>
                    <a:pt x="765" y="767"/>
                  </a:cubicBezTo>
                  <a:cubicBezTo>
                    <a:pt x="986" y="473"/>
                    <a:pt x="563" y="0"/>
                    <a:pt x="26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6178625" y="1005725"/>
              <a:ext cx="36225" cy="20925"/>
            </a:xfrm>
            <a:custGeom>
              <a:avLst/>
              <a:gdLst/>
              <a:ahLst/>
              <a:cxnLst/>
              <a:rect l="l" t="t" r="r" b="b"/>
              <a:pathLst>
                <a:path w="1449" h="837" extrusionOk="0">
                  <a:moveTo>
                    <a:pt x="872" y="1"/>
                  </a:moveTo>
                  <a:cubicBezTo>
                    <a:pt x="473" y="1"/>
                    <a:pt x="1" y="691"/>
                    <a:pt x="520" y="835"/>
                  </a:cubicBezTo>
                  <a:lnTo>
                    <a:pt x="554" y="835"/>
                  </a:lnTo>
                  <a:cubicBezTo>
                    <a:pt x="566" y="836"/>
                    <a:pt x="578" y="837"/>
                    <a:pt x="590" y="837"/>
                  </a:cubicBezTo>
                  <a:cubicBezTo>
                    <a:pt x="957" y="837"/>
                    <a:pt x="1449" y="355"/>
                    <a:pt x="1058" y="62"/>
                  </a:cubicBezTo>
                  <a:cubicBezTo>
                    <a:pt x="1001" y="19"/>
                    <a:pt x="938" y="1"/>
                    <a:pt x="8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5906800" y="1483600"/>
              <a:ext cx="32025" cy="22525"/>
            </a:xfrm>
            <a:custGeom>
              <a:avLst/>
              <a:gdLst/>
              <a:ahLst/>
              <a:cxnLst/>
              <a:rect l="l" t="t" r="r" b="b"/>
              <a:pathLst>
                <a:path w="1281" h="901" extrusionOk="0">
                  <a:moveTo>
                    <a:pt x="789" y="0"/>
                  </a:moveTo>
                  <a:cubicBezTo>
                    <a:pt x="773" y="0"/>
                    <a:pt x="757" y="1"/>
                    <a:pt x="739" y="3"/>
                  </a:cubicBezTo>
                  <a:lnTo>
                    <a:pt x="672" y="3"/>
                  </a:lnTo>
                  <a:cubicBezTo>
                    <a:pt x="303" y="104"/>
                    <a:pt x="0" y="743"/>
                    <a:pt x="471" y="877"/>
                  </a:cubicBezTo>
                  <a:cubicBezTo>
                    <a:pt x="514" y="893"/>
                    <a:pt x="557" y="901"/>
                    <a:pt x="597" y="901"/>
                  </a:cubicBezTo>
                  <a:cubicBezTo>
                    <a:pt x="1042" y="901"/>
                    <a:pt x="1280" y="0"/>
                    <a:pt x="78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6023550" y="1268575"/>
              <a:ext cx="26100" cy="24325"/>
            </a:xfrm>
            <a:custGeom>
              <a:avLst/>
              <a:gdLst/>
              <a:ahLst/>
              <a:cxnLst/>
              <a:rect l="l" t="t" r="r" b="b"/>
              <a:pathLst>
                <a:path w="1044" h="973" extrusionOk="0">
                  <a:moveTo>
                    <a:pt x="539" y="0"/>
                  </a:moveTo>
                  <a:cubicBezTo>
                    <a:pt x="20" y="0"/>
                    <a:pt x="1" y="973"/>
                    <a:pt x="405" y="973"/>
                  </a:cubicBezTo>
                  <a:cubicBezTo>
                    <a:pt x="446" y="973"/>
                    <a:pt x="491" y="963"/>
                    <a:pt x="539" y="941"/>
                  </a:cubicBezTo>
                  <a:lnTo>
                    <a:pt x="607" y="908"/>
                  </a:lnTo>
                  <a:cubicBezTo>
                    <a:pt x="943" y="740"/>
                    <a:pt x="1044" y="34"/>
                    <a:pt x="53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6029450" y="1423850"/>
              <a:ext cx="31450" cy="22325"/>
            </a:xfrm>
            <a:custGeom>
              <a:avLst/>
              <a:gdLst/>
              <a:ahLst/>
              <a:cxnLst/>
              <a:rect l="l" t="t" r="r" b="b"/>
              <a:pathLst>
                <a:path w="1258" h="893" extrusionOk="0">
                  <a:moveTo>
                    <a:pt x="781" y="0"/>
                  </a:moveTo>
                  <a:cubicBezTo>
                    <a:pt x="758" y="0"/>
                    <a:pt x="733" y="3"/>
                    <a:pt x="707" y="7"/>
                  </a:cubicBezTo>
                  <a:lnTo>
                    <a:pt x="673" y="7"/>
                  </a:lnTo>
                  <a:cubicBezTo>
                    <a:pt x="303" y="74"/>
                    <a:pt x="1" y="746"/>
                    <a:pt x="471" y="881"/>
                  </a:cubicBezTo>
                  <a:cubicBezTo>
                    <a:pt x="504" y="889"/>
                    <a:pt x="536" y="892"/>
                    <a:pt x="567" y="892"/>
                  </a:cubicBezTo>
                  <a:cubicBezTo>
                    <a:pt x="1047" y="892"/>
                    <a:pt x="1257" y="0"/>
                    <a:pt x="78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6065600" y="1225225"/>
              <a:ext cx="25125" cy="22275"/>
            </a:xfrm>
            <a:custGeom>
              <a:avLst/>
              <a:gdLst/>
              <a:ahLst/>
              <a:cxnLst/>
              <a:rect l="l" t="t" r="r" b="b"/>
              <a:pathLst>
                <a:path w="1005" h="891" extrusionOk="0">
                  <a:moveTo>
                    <a:pt x="270" y="1"/>
                  </a:moveTo>
                  <a:cubicBezTo>
                    <a:pt x="143" y="1"/>
                    <a:pt x="44" y="73"/>
                    <a:pt x="34" y="256"/>
                  </a:cubicBezTo>
                  <a:cubicBezTo>
                    <a:pt x="0" y="289"/>
                    <a:pt x="0" y="289"/>
                    <a:pt x="34" y="323"/>
                  </a:cubicBezTo>
                  <a:cubicBezTo>
                    <a:pt x="34" y="582"/>
                    <a:pt x="297" y="890"/>
                    <a:pt x="548" y="890"/>
                  </a:cubicBezTo>
                  <a:cubicBezTo>
                    <a:pt x="655" y="890"/>
                    <a:pt x="760" y="834"/>
                    <a:pt x="840" y="693"/>
                  </a:cubicBezTo>
                  <a:cubicBezTo>
                    <a:pt x="1005" y="387"/>
                    <a:pt x="563" y="1"/>
                    <a:pt x="27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6089125" y="1038500"/>
              <a:ext cx="25650" cy="21400"/>
            </a:xfrm>
            <a:custGeom>
              <a:avLst/>
              <a:gdLst/>
              <a:ahLst/>
              <a:cxnLst/>
              <a:rect l="l" t="t" r="r" b="b"/>
              <a:pathLst>
                <a:path w="1026" h="856" extrusionOk="0">
                  <a:moveTo>
                    <a:pt x="277" y="1"/>
                  </a:moveTo>
                  <a:cubicBezTo>
                    <a:pt x="136" y="1"/>
                    <a:pt x="21" y="75"/>
                    <a:pt x="0" y="263"/>
                  </a:cubicBezTo>
                  <a:lnTo>
                    <a:pt x="0" y="297"/>
                  </a:lnTo>
                  <a:cubicBezTo>
                    <a:pt x="0" y="576"/>
                    <a:pt x="290" y="856"/>
                    <a:pt x="547" y="856"/>
                  </a:cubicBezTo>
                  <a:cubicBezTo>
                    <a:pt x="661" y="856"/>
                    <a:pt x="768" y="801"/>
                    <a:pt x="840" y="667"/>
                  </a:cubicBezTo>
                  <a:cubicBezTo>
                    <a:pt x="1026" y="366"/>
                    <a:pt x="589" y="1"/>
                    <a:pt x="27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6100600" y="1385925"/>
              <a:ext cx="30550" cy="22425"/>
            </a:xfrm>
            <a:custGeom>
              <a:avLst/>
              <a:gdLst/>
              <a:ahLst/>
              <a:cxnLst/>
              <a:rect l="l" t="t" r="r" b="b"/>
              <a:pathLst>
                <a:path w="1222" h="897" extrusionOk="0">
                  <a:moveTo>
                    <a:pt x="630" y="1"/>
                  </a:moveTo>
                  <a:cubicBezTo>
                    <a:pt x="184" y="1"/>
                    <a:pt x="0" y="896"/>
                    <a:pt x="456" y="896"/>
                  </a:cubicBezTo>
                  <a:cubicBezTo>
                    <a:pt x="485" y="896"/>
                    <a:pt x="516" y="893"/>
                    <a:pt x="549" y="885"/>
                  </a:cubicBezTo>
                  <a:lnTo>
                    <a:pt x="617" y="885"/>
                  </a:lnTo>
                  <a:cubicBezTo>
                    <a:pt x="953" y="785"/>
                    <a:pt x="1222" y="112"/>
                    <a:pt x="717" y="12"/>
                  </a:cubicBezTo>
                  <a:cubicBezTo>
                    <a:pt x="687" y="4"/>
                    <a:pt x="658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5876825" y="1370525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398" y="0"/>
                  </a:moveTo>
                  <a:cubicBezTo>
                    <a:pt x="239" y="0"/>
                    <a:pt x="98" y="82"/>
                    <a:pt x="56" y="292"/>
                  </a:cubicBezTo>
                  <a:cubicBezTo>
                    <a:pt x="0" y="610"/>
                    <a:pt x="331" y="793"/>
                    <a:pt x="611" y="793"/>
                  </a:cubicBezTo>
                  <a:cubicBezTo>
                    <a:pt x="833" y="793"/>
                    <a:pt x="1023" y="678"/>
                    <a:pt x="964" y="426"/>
                  </a:cubicBezTo>
                  <a:cubicBezTo>
                    <a:pt x="964" y="392"/>
                    <a:pt x="964" y="392"/>
                    <a:pt x="964" y="359"/>
                  </a:cubicBezTo>
                  <a:cubicBezTo>
                    <a:pt x="885" y="162"/>
                    <a:pt x="623" y="0"/>
                    <a:pt x="39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6031975" y="1274050"/>
              <a:ext cx="29025" cy="22550"/>
            </a:xfrm>
            <a:custGeom>
              <a:avLst/>
              <a:gdLst/>
              <a:ahLst/>
              <a:cxnLst/>
              <a:rect l="l" t="t" r="r" b="b"/>
              <a:pathLst>
                <a:path w="1161" h="902" extrusionOk="0">
                  <a:moveTo>
                    <a:pt x="744" y="0"/>
                  </a:moveTo>
                  <a:cubicBezTo>
                    <a:pt x="712" y="0"/>
                    <a:pt x="678" y="5"/>
                    <a:pt x="639" y="17"/>
                  </a:cubicBezTo>
                  <a:lnTo>
                    <a:pt x="572" y="17"/>
                  </a:lnTo>
                  <a:cubicBezTo>
                    <a:pt x="236" y="117"/>
                    <a:pt x="1" y="823"/>
                    <a:pt x="471" y="890"/>
                  </a:cubicBezTo>
                  <a:cubicBezTo>
                    <a:pt x="502" y="898"/>
                    <a:pt x="532" y="901"/>
                    <a:pt x="561" y="901"/>
                  </a:cubicBezTo>
                  <a:cubicBezTo>
                    <a:pt x="1023" y="901"/>
                    <a:pt x="1161" y="0"/>
                    <a:pt x="74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6104000" y="1326250"/>
              <a:ext cx="25150" cy="19700"/>
            </a:xfrm>
            <a:custGeom>
              <a:avLst/>
              <a:gdLst/>
              <a:ahLst/>
              <a:cxnLst/>
              <a:rect l="l" t="t" r="r" b="b"/>
              <a:pathLst>
                <a:path w="1006" h="788" extrusionOk="0">
                  <a:moveTo>
                    <a:pt x="423" y="1"/>
                  </a:moveTo>
                  <a:cubicBezTo>
                    <a:pt x="197" y="1"/>
                    <a:pt x="1" y="121"/>
                    <a:pt x="77" y="382"/>
                  </a:cubicBezTo>
                  <a:lnTo>
                    <a:pt x="77" y="449"/>
                  </a:lnTo>
                  <a:cubicBezTo>
                    <a:pt x="154" y="640"/>
                    <a:pt x="413" y="787"/>
                    <a:pt x="630" y="787"/>
                  </a:cubicBezTo>
                  <a:cubicBezTo>
                    <a:pt x="796" y="787"/>
                    <a:pt x="937" y="701"/>
                    <a:pt x="951" y="483"/>
                  </a:cubicBezTo>
                  <a:cubicBezTo>
                    <a:pt x="1006" y="172"/>
                    <a:pt x="693" y="1"/>
                    <a:pt x="42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6005700" y="1468075"/>
              <a:ext cx="34075" cy="18475"/>
            </a:xfrm>
            <a:custGeom>
              <a:avLst/>
              <a:gdLst/>
              <a:ahLst/>
              <a:cxnLst/>
              <a:rect l="l" t="t" r="r" b="b"/>
              <a:pathLst>
                <a:path w="1363" h="739" extrusionOk="0">
                  <a:moveTo>
                    <a:pt x="821" y="1"/>
                  </a:moveTo>
                  <a:cubicBezTo>
                    <a:pt x="457" y="1"/>
                    <a:pt x="1" y="405"/>
                    <a:pt x="380" y="658"/>
                  </a:cubicBezTo>
                  <a:lnTo>
                    <a:pt x="413" y="691"/>
                  </a:lnTo>
                  <a:cubicBezTo>
                    <a:pt x="478" y="724"/>
                    <a:pt x="556" y="739"/>
                    <a:pt x="636" y="739"/>
                  </a:cubicBezTo>
                  <a:cubicBezTo>
                    <a:pt x="973" y="739"/>
                    <a:pt x="1363" y="479"/>
                    <a:pt x="1119" y="154"/>
                  </a:cubicBezTo>
                  <a:cubicBezTo>
                    <a:pt x="1052" y="45"/>
                    <a:pt x="942" y="1"/>
                    <a:pt x="8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6123925" y="1475375"/>
              <a:ext cx="34575" cy="18675"/>
            </a:xfrm>
            <a:custGeom>
              <a:avLst/>
              <a:gdLst/>
              <a:ahLst/>
              <a:cxnLst/>
              <a:rect l="l" t="t" r="r" b="b"/>
              <a:pathLst>
                <a:path w="1383" h="747" extrusionOk="0">
                  <a:moveTo>
                    <a:pt x="876" y="1"/>
                  </a:moveTo>
                  <a:cubicBezTo>
                    <a:pt x="492" y="1"/>
                    <a:pt x="0" y="435"/>
                    <a:pt x="389" y="668"/>
                  </a:cubicBezTo>
                  <a:lnTo>
                    <a:pt x="457" y="702"/>
                  </a:lnTo>
                  <a:cubicBezTo>
                    <a:pt x="517" y="732"/>
                    <a:pt x="588" y="746"/>
                    <a:pt x="661" y="746"/>
                  </a:cubicBezTo>
                  <a:cubicBezTo>
                    <a:pt x="994" y="746"/>
                    <a:pt x="1383" y="461"/>
                    <a:pt x="1162" y="131"/>
                  </a:cubicBezTo>
                  <a:cubicBezTo>
                    <a:pt x="1093" y="39"/>
                    <a:pt x="990" y="1"/>
                    <a:pt x="8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6058325" y="1423300"/>
              <a:ext cx="25350" cy="22750"/>
            </a:xfrm>
            <a:custGeom>
              <a:avLst/>
              <a:gdLst/>
              <a:ahLst/>
              <a:cxnLst/>
              <a:rect l="l" t="t" r="r" b="b"/>
              <a:pathLst>
                <a:path w="1014" h="910" extrusionOk="0">
                  <a:moveTo>
                    <a:pt x="473" y="1"/>
                  </a:moveTo>
                  <a:cubicBezTo>
                    <a:pt x="385" y="1"/>
                    <a:pt x="298" y="39"/>
                    <a:pt x="224" y="130"/>
                  </a:cubicBezTo>
                  <a:cubicBezTo>
                    <a:pt x="0" y="428"/>
                    <a:pt x="420" y="910"/>
                    <a:pt x="721" y="910"/>
                  </a:cubicBezTo>
                  <a:cubicBezTo>
                    <a:pt x="828" y="910"/>
                    <a:pt x="919" y="850"/>
                    <a:pt x="963" y="701"/>
                  </a:cubicBezTo>
                  <a:cubicBezTo>
                    <a:pt x="963" y="668"/>
                    <a:pt x="963" y="668"/>
                    <a:pt x="963" y="634"/>
                  </a:cubicBezTo>
                  <a:cubicBezTo>
                    <a:pt x="1014" y="355"/>
                    <a:pt x="740" y="1"/>
                    <a:pt x="473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6027550" y="1386050"/>
              <a:ext cx="35925" cy="20200"/>
            </a:xfrm>
            <a:custGeom>
              <a:avLst/>
              <a:gdLst/>
              <a:ahLst/>
              <a:cxnLst/>
              <a:rect l="l" t="t" r="r" b="b"/>
              <a:pathLst>
                <a:path w="1437" h="808" extrusionOk="0">
                  <a:moveTo>
                    <a:pt x="781" y="0"/>
                  </a:moveTo>
                  <a:cubicBezTo>
                    <a:pt x="422" y="0"/>
                    <a:pt x="1" y="462"/>
                    <a:pt x="379" y="746"/>
                  </a:cubicBezTo>
                  <a:cubicBezTo>
                    <a:pt x="436" y="789"/>
                    <a:pt x="500" y="807"/>
                    <a:pt x="566" y="807"/>
                  </a:cubicBezTo>
                  <a:cubicBezTo>
                    <a:pt x="965" y="807"/>
                    <a:pt x="1437" y="122"/>
                    <a:pt x="917" y="7"/>
                  </a:cubicBezTo>
                  <a:lnTo>
                    <a:pt x="850" y="7"/>
                  </a:lnTo>
                  <a:cubicBezTo>
                    <a:pt x="827" y="2"/>
                    <a:pt x="804" y="0"/>
                    <a:pt x="78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6160750" y="1041125"/>
              <a:ext cx="25400" cy="22825"/>
            </a:xfrm>
            <a:custGeom>
              <a:avLst/>
              <a:gdLst/>
              <a:ahLst/>
              <a:cxnLst/>
              <a:rect l="l" t="t" r="r" b="b"/>
              <a:pathLst>
                <a:path w="1016" h="913" extrusionOk="0">
                  <a:moveTo>
                    <a:pt x="284" y="0"/>
                  </a:moveTo>
                  <a:cubicBezTo>
                    <a:pt x="165" y="0"/>
                    <a:pt x="63" y="65"/>
                    <a:pt x="25" y="226"/>
                  </a:cubicBezTo>
                  <a:lnTo>
                    <a:pt x="25" y="293"/>
                  </a:lnTo>
                  <a:cubicBezTo>
                    <a:pt x="1" y="566"/>
                    <a:pt x="269" y="912"/>
                    <a:pt x="533" y="912"/>
                  </a:cubicBezTo>
                  <a:cubicBezTo>
                    <a:pt x="626" y="912"/>
                    <a:pt x="719" y="869"/>
                    <a:pt x="798" y="763"/>
                  </a:cubicBezTo>
                  <a:cubicBezTo>
                    <a:pt x="1016" y="425"/>
                    <a:pt x="591" y="0"/>
                    <a:pt x="28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6033225" y="1176350"/>
              <a:ext cx="35750" cy="20825"/>
            </a:xfrm>
            <a:custGeom>
              <a:avLst/>
              <a:gdLst/>
              <a:ahLst/>
              <a:cxnLst/>
              <a:rect l="l" t="t" r="r" b="b"/>
              <a:pathLst>
                <a:path w="1430" h="833" extrusionOk="0">
                  <a:moveTo>
                    <a:pt x="847" y="0"/>
                  </a:moveTo>
                  <a:cubicBezTo>
                    <a:pt x="454" y="0"/>
                    <a:pt x="0" y="717"/>
                    <a:pt x="522" y="833"/>
                  </a:cubicBezTo>
                  <a:lnTo>
                    <a:pt x="589" y="833"/>
                  </a:lnTo>
                  <a:cubicBezTo>
                    <a:pt x="959" y="833"/>
                    <a:pt x="1430" y="329"/>
                    <a:pt x="1026" y="60"/>
                  </a:cubicBezTo>
                  <a:cubicBezTo>
                    <a:pt x="971" y="18"/>
                    <a:pt x="910" y="0"/>
                    <a:pt x="8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6003700" y="1035050"/>
              <a:ext cx="25925" cy="24450"/>
            </a:xfrm>
            <a:custGeom>
              <a:avLst/>
              <a:gdLst/>
              <a:ahLst/>
              <a:cxnLst/>
              <a:rect l="l" t="t" r="r" b="b"/>
              <a:pathLst>
                <a:path w="1037" h="978" extrusionOk="0">
                  <a:moveTo>
                    <a:pt x="531" y="1"/>
                  </a:moveTo>
                  <a:cubicBezTo>
                    <a:pt x="467" y="1"/>
                    <a:pt x="398" y="21"/>
                    <a:pt x="325" y="65"/>
                  </a:cubicBezTo>
                  <a:cubicBezTo>
                    <a:pt x="0" y="282"/>
                    <a:pt x="329" y="977"/>
                    <a:pt x="645" y="977"/>
                  </a:cubicBezTo>
                  <a:cubicBezTo>
                    <a:pt x="722" y="977"/>
                    <a:pt x="797" y="937"/>
                    <a:pt x="863" y="838"/>
                  </a:cubicBezTo>
                  <a:cubicBezTo>
                    <a:pt x="863" y="805"/>
                    <a:pt x="896" y="805"/>
                    <a:pt x="896" y="771"/>
                  </a:cubicBezTo>
                  <a:cubicBezTo>
                    <a:pt x="1037" y="491"/>
                    <a:pt x="850" y="1"/>
                    <a:pt x="53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6048275" y="1319900"/>
              <a:ext cx="25875" cy="24500"/>
            </a:xfrm>
            <a:custGeom>
              <a:avLst/>
              <a:gdLst/>
              <a:ahLst/>
              <a:cxnLst/>
              <a:rect l="l" t="t" r="r" b="b"/>
              <a:pathLst>
                <a:path w="1035" h="980" extrusionOk="0">
                  <a:moveTo>
                    <a:pt x="517" y="0"/>
                  </a:moveTo>
                  <a:cubicBezTo>
                    <a:pt x="456" y="0"/>
                    <a:pt x="391" y="20"/>
                    <a:pt x="323" y="65"/>
                  </a:cubicBezTo>
                  <a:cubicBezTo>
                    <a:pt x="0" y="307"/>
                    <a:pt x="345" y="980"/>
                    <a:pt x="651" y="980"/>
                  </a:cubicBezTo>
                  <a:cubicBezTo>
                    <a:pt x="727" y="980"/>
                    <a:pt x="801" y="938"/>
                    <a:pt x="861" y="838"/>
                  </a:cubicBezTo>
                  <a:cubicBezTo>
                    <a:pt x="861" y="838"/>
                    <a:pt x="895" y="804"/>
                    <a:pt x="895" y="771"/>
                  </a:cubicBezTo>
                  <a:cubicBezTo>
                    <a:pt x="1035" y="490"/>
                    <a:pt x="825" y="0"/>
                    <a:pt x="51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5991375" y="1546525"/>
              <a:ext cx="35200" cy="20250"/>
            </a:xfrm>
            <a:custGeom>
              <a:avLst/>
              <a:gdLst/>
              <a:ahLst/>
              <a:cxnLst/>
              <a:rect l="l" t="t" r="r" b="b"/>
              <a:pathLst>
                <a:path w="1408" h="810" extrusionOk="0">
                  <a:moveTo>
                    <a:pt x="788" y="1"/>
                  </a:moveTo>
                  <a:cubicBezTo>
                    <a:pt x="453" y="1"/>
                    <a:pt x="1" y="462"/>
                    <a:pt x="348" y="746"/>
                  </a:cubicBezTo>
                  <a:cubicBezTo>
                    <a:pt x="406" y="790"/>
                    <a:pt x="472" y="809"/>
                    <a:pt x="540" y="809"/>
                  </a:cubicBezTo>
                  <a:cubicBezTo>
                    <a:pt x="938" y="809"/>
                    <a:pt x="1407" y="150"/>
                    <a:pt x="919" y="7"/>
                  </a:cubicBezTo>
                  <a:lnTo>
                    <a:pt x="852" y="7"/>
                  </a:lnTo>
                  <a:cubicBezTo>
                    <a:pt x="831" y="3"/>
                    <a:pt x="810" y="1"/>
                    <a:pt x="78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6028000" y="1336300"/>
              <a:ext cx="24900" cy="22550"/>
            </a:xfrm>
            <a:custGeom>
              <a:avLst/>
              <a:gdLst/>
              <a:ahLst/>
              <a:cxnLst/>
              <a:rect l="l" t="t" r="r" b="b"/>
              <a:pathLst>
                <a:path w="996" h="902" extrusionOk="0">
                  <a:moveTo>
                    <a:pt x="263" y="1"/>
                  </a:moveTo>
                  <a:cubicBezTo>
                    <a:pt x="153" y="1"/>
                    <a:pt x="61" y="62"/>
                    <a:pt x="25" y="215"/>
                  </a:cubicBezTo>
                  <a:cubicBezTo>
                    <a:pt x="25" y="249"/>
                    <a:pt x="25" y="249"/>
                    <a:pt x="25" y="283"/>
                  </a:cubicBezTo>
                  <a:cubicBezTo>
                    <a:pt x="0" y="556"/>
                    <a:pt x="269" y="902"/>
                    <a:pt x="533" y="902"/>
                  </a:cubicBezTo>
                  <a:cubicBezTo>
                    <a:pt x="626" y="902"/>
                    <a:pt x="719" y="859"/>
                    <a:pt x="798" y="753"/>
                  </a:cubicBezTo>
                  <a:cubicBezTo>
                    <a:pt x="995" y="458"/>
                    <a:pt x="562" y="1"/>
                    <a:pt x="26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5998775" y="983675"/>
              <a:ext cx="35425" cy="21125"/>
            </a:xfrm>
            <a:custGeom>
              <a:avLst/>
              <a:gdLst/>
              <a:ahLst/>
              <a:cxnLst/>
              <a:rect l="l" t="t" r="r" b="b"/>
              <a:pathLst>
                <a:path w="1417" h="845" extrusionOk="0">
                  <a:moveTo>
                    <a:pt x="814" y="0"/>
                  </a:moveTo>
                  <a:cubicBezTo>
                    <a:pt x="395" y="0"/>
                    <a:pt x="0" y="728"/>
                    <a:pt x="489" y="843"/>
                  </a:cubicBezTo>
                  <a:lnTo>
                    <a:pt x="556" y="843"/>
                  </a:lnTo>
                  <a:cubicBezTo>
                    <a:pt x="568" y="844"/>
                    <a:pt x="580" y="845"/>
                    <a:pt x="592" y="845"/>
                  </a:cubicBezTo>
                  <a:cubicBezTo>
                    <a:pt x="957" y="845"/>
                    <a:pt x="1417" y="363"/>
                    <a:pt x="1026" y="70"/>
                  </a:cubicBezTo>
                  <a:cubicBezTo>
                    <a:pt x="958" y="21"/>
                    <a:pt x="886" y="0"/>
                    <a:pt x="81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6095400" y="927925"/>
              <a:ext cx="24825" cy="22700"/>
            </a:xfrm>
            <a:custGeom>
              <a:avLst/>
              <a:gdLst/>
              <a:ahLst/>
              <a:cxnLst/>
              <a:rect l="l" t="t" r="r" b="b"/>
              <a:pathLst>
                <a:path w="993" h="908" extrusionOk="0">
                  <a:moveTo>
                    <a:pt x="466" y="0"/>
                  </a:moveTo>
                  <a:cubicBezTo>
                    <a:pt x="376" y="0"/>
                    <a:pt x="290" y="44"/>
                    <a:pt x="220" y="149"/>
                  </a:cubicBezTo>
                  <a:cubicBezTo>
                    <a:pt x="0" y="466"/>
                    <a:pt x="435" y="907"/>
                    <a:pt x="742" y="907"/>
                  </a:cubicBezTo>
                  <a:cubicBezTo>
                    <a:pt x="858" y="907"/>
                    <a:pt x="956" y="844"/>
                    <a:pt x="993" y="687"/>
                  </a:cubicBezTo>
                  <a:lnTo>
                    <a:pt x="993" y="620"/>
                  </a:lnTo>
                  <a:cubicBezTo>
                    <a:pt x="993" y="347"/>
                    <a:pt x="718" y="0"/>
                    <a:pt x="46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6171625" y="1046100"/>
              <a:ext cx="34975" cy="19275"/>
            </a:xfrm>
            <a:custGeom>
              <a:avLst/>
              <a:gdLst/>
              <a:ahLst/>
              <a:cxnLst/>
              <a:rect l="l" t="t" r="r" b="b"/>
              <a:pathLst>
                <a:path w="1399" h="771" extrusionOk="0">
                  <a:moveTo>
                    <a:pt x="754" y="0"/>
                  </a:moveTo>
                  <a:cubicBezTo>
                    <a:pt x="419" y="0"/>
                    <a:pt x="1" y="345"/>
                    <a:pt x="263" y="665"/>
                  </a:cubicBezTo>
                  <a:cubicBezTo>
                    <a:pt x="330" y="739"/>
                    <a:pt x="420" y="770"/>
                    <a:pt x="517" y="770"/>
                  </a:cubicBezTo>
                  <a:cubicBezTo>
                    <a:pt x="904" y="770"/>
                    <a:pt x="1399" y="275"/>
                    <a:pt x="968" y="60"/>
                  </a:cubicBezTo>
                  <a:lnTo>
                    <a:pt x="901" y="27"/>
                  </a:lnTo>
                  <a:cubicBezTo>
                    <a:pt x="856" y="9"/>
                    <a:pt x="806" y="0"/>
                    <a:pt x="75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6067975" y="991100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397" y="1"/>
                  </a:moveTo>
                  <a:cubicBezTo>
                    <a:pt x="319" y="1"/>
                    <a:pt x="241" y="42"/>
                    <a:pt x="174" y="143"/>
                  </a:cubicBezTo>
                  <a:cubicBezTo>
                    <a:pt x="174" y="143"/>
                    <a:pt x="174" y="177"/>
                    <a:pt x="140" y="210"/>
                  </a:cubicBezTo>
                  <a:cubicBezTo>
                    <a:pt x="0" y="490"/>
                    <a:pt x="187" y="980"/>
                    <a:pt x="506" y="980"/>
                  </a:cubicBezTo>
                  <a:cubicBezTo>
                    <a:pt x="570" y="980"/>
                    <a:pt x="639" y="961"/>
                    <a:pt x="712" y="916"/>
                  </a:cubicBezTo>
                  <a:cubicBezTo>
                    <a:pt x="1035" y="674"/>
                    <a:pt x="711" y="1"/>
                    <a:pt x="39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5877100" y="132845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385" y="1"/>
                  </a:moveTo>
                  <a:cubicBezTo>
                    <a:pt x="300" y="1"/>
                    <a:pt x="217" y="47"/>
                    <a:pt x="146" y="160"/>
                  </a:cubicBezTo>
                  <a:cubicBezTo>
                    <a:pt x="146" y="160"/>
                    <a:pt x="146" y="193"/>
                    <a:pt x="113" y="193"/>
                  </a:cubicBezTo>
                  <a:cubicBezTo>
                    <a:pt x="1" y="473"/>
                    <a:pt x="192" y="963"/>
                    <a:pt x="492" y="963"/>
                  </a:cubicBezTo>
                  <a:cubicBezTo>
                    <a:pt x="552" y="963"/>
                    <a:pt x="617" y="944"/>
                    <a:pt x="684" y="899"/>
                  </a:cubicBezTo>
                  <a:cubicBezTo>
                    <a:pt x="1029" y="660"/>
                    <a:pt x="703" y="1"/>
                    <a:pt x="38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6140050" y="905700"/>
              <a:ext cx="35900" cy="20250"/>
            </a:xfrm>
            <a:custGeom>
              <a:avLst/>
              <a:gdLst/>
              <a:ahLst/>
              <a:cxnLst/>
              <a:rect l="l" t="t" r="r" b="b"/>
              <a:pathLst>
                <a:path w="1436" h="810" extrusionOk="0">
                  <a:moveTo>
                    <a:pt x="895" y="1"/>
                  </a:moveTo>
                  <a:cubicBezTo>
                    <a:pt x="490" y="1"/>
                    <a:pt x="0" y="659"/>
                    <a:pt x="517" y="803"/>
                  </a:cubicBezTo>
                  <a:lnTo>
                    <a:pt x="551" y="803"/>
                  </a:lnTo>
                  <a:cubicBezTo>
                    <a:pt x="574" y="807"/>
                    <a:pt x="597" y="809"/>
                    <a:pt x="621" y="809"/>
                  </a:cubicBezTo>
                  <a:cubicBezTo>
                    <a:pt x="983" y="809"/>
                    <a:pt x="1436" y="348"/>
                    <a:pt x="1089" y="64"/>
                  </a:cubicBezTo>
                  <a:cubicBezTo>
                    <a:pt x="1030" y="20"/>
                    <a:pt x="964" y="1"/>
                    <a:pt x="8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6123075" y="125140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487" y="1"/>
                  </a:moveTo>
                  <a:cubicBezTo>
                    <a:pt x="394" y="1"/>
                    <a:pt x="301" y="44"/>
                    <a:pt x="222" y="150"/>
                  </a:cubicBezTo>
                  <a:cubicBezTo>
                    <a:pt x="0" y="445"/>
                    <a:pt x="427" y="902"/>
                    <a:pt x="738" y="902"/>
                  </a:cubicBezTo>
                  <a:cubicBezTo>
                    <a:pt x="851" y="902"/>
                    <a:pt x="950" y="841"/>
                    <a:pt x="995" y="687"/>
                  </a:cubicBezTo>
                  <a:cubicBezTo>
                    <a:pt x="995" y="654"/>
                    <a:pt x="995" y="620"/>
                    <a:pt x="995" y="620"/>
                  </a:cubicBezTo>
                  <a:cubicBezTo>
                    <a:pt x="1020" y="347"/>
                    <a:pt x="751" y="1"/>
                    <a:pt x="48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6112975" y="852625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25" y="0"/>
                  </a:moveTo>
                  <a:cubicBezTo>
                    <a:pt x="460" y="0"/>
                    <a:pt x="0" y="482"/>
                    <a:pt x="390" y="775"/>
                  </a:cubicBezTo>
                  <a:cubicBezTo>
                    <a:pt x="446" y="817"/>
                    <a:pt x="507" y="835"/>
                    <a:pt x="571" y="835"/>
                  </a:cubicBezTo>
                  <a:cubicBezTo>
                    <a:pt x="971" y="835"/>
                    <a:pt x="1450" y="118"/>
                    <a:pt x="928" y="2"/>
                  </a:cubicBezTo>
                  <a:lnTo>
                    <a:pt x="861" y="2"/>
                  </a:lnTo>
                  <a:cubicBezTo>
                    <a:pt x="849" y="1"/>
                    <a:pt x="837" y="0"/>
                    <a:pt x="82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6139400" y="1350625"/>
              <a:ext cx="31250" cy="22325"/>
            </a:xfrm>
            <a:custGeom>
              <a:avLst/>
              <a:gdLst/>
              <a:ahLst/>
              <a:cxnLst/>
              <a:rect l="l" t="t" r="r" b="b"/>
              <a:pathLst>
                <a:path w="1250" h="893" extrusionOk="0">
                  <a:moveTo>
                    <a:pt x="699" y="1"/>
                  </a:moveTo>
                  <a:cubicBezTo>
                    <a:pt x="289" y="1"/>
                    <a:pt x="1" y="892"/>
                    <a:pt x="470" y="892"/>
                  </a:cubicBezTo>
                  <a:cubicBezTo>
                    <a:pt x="492" y="892"/>
                    <a:pt x="517" y="890"/>
                    <a:pt x="543" y="886"/>
                  </a:cubicBezTo>
                  <a:lnTo>
                    <a:pt x="577" y="886"/>
                  </a:lnTo>
                  <a:cubicBezTo>
                    <a:pt x="947" y="819"/>
                    <a:pt x="1249" y="180"/>
                    <a:pt x="779" y="12"/>
                  </a:cubicBezTo>
                  <a:cubicBezTo>
                    <a:pt x="752" y="4"/>
                    <a:pt x="725" y="1"/>
                    <a:pt x="69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5991650" y="1256875"/>
              <a:ext cx="25800" cy="23500"/>
            </a:xfrm>
            <a:custGeom>
              <a:avLst/>
              <a:gdLst/>
              <a:ahLst/>
              <a:cxnLst/>
              <a:rect l="l" t="t" r="r" b="b"/>
              <a:pathLst>
                <a:path w="1032" h="940" extrusionOk="0">
                  <a:moveTo>
                    <a:pt x="638" y="0"/>
                  </a:moveTo>
                  <a:cubicBezTo>
                    <a:pt x="598" y="0"/>
                    <a:pt x="554" y="10"/>
                    <a:pt x="505" y="31"/>
                  </a:cubicBezTo>
                  <a:lnTo>
                    <a:pt x="437" y="31"/>
                  </a:lnTo>
                  <a:cubicBezTo>
                    <a:pt x="101" y="233"/>
                    <a:pt x="1" y="939"/>
                    <a:pt x="471" y="939"/>
                  </a:cubicBezTo>
                  <a:cubicBezTo>
                    <a:pt x="479" y="939"/>
                    <a:pt x="487" y="940"/>
                    <a:pt x="495" y="940"/>
                  </a:cubicBezTo>
                  <a:cubicBezTo>
                    <a:pt x="992" y="940"/>
                    <a:pt x="1031" y="0"/>
                    <a:pt x="63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6049025" y="962450"/>
              <a:ext cx="25300" cy="22650"/>
            </a:xfrm>
            <a:custGeom>
              <a:avLst/>
              <a:gdLst/>
              <a:ahLst/>
              <a:cxnLst/>
              <a:rect l="l" t="t" r="r" b="b"/>
              <a:pathLst>
                <a:path w="1012" h="906" extrusionOk="0">
                  <a:moveTo>
                    <a:pt x="282" y="0"/>
                  </a:moveTo>
                  <a:cubicBezTo>
                    <a:pt x="158" y="0"/>
                    <a:pt x="54" y="71"/>
                    <a:pt x="25" y="247"/>
                  </a:cubicBezTo>
                  <a:cubicBezTo>
                    <a:pt x="25" y="247"/>
                    <a:pt x="25" y="281"/>
                    <a:pt x="25" y="314"/>
                  </a:cubicBezTo>
                  <a:cubicBezTo>
                    <a:pt x="0" y="583"/>
                    <a:pt x="278" y="906"/>
                    <a:pt x="535" y="906"/>
                  </a:cubicBezTo>
                  <a:cubicBezTo>
                    <a:pt x="631" y="906"/>
                    <a:pt x="724" y="861"/>
                    <a:pt x="798" y="751"/>
                  </a:cubicBezTo>
                  <a:cubicBezTo>
                    <a:pt x="1012" y="418"/>
                    <a:pt x="585" y="0"/>
                    <a:pt x="28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6037125" y="1046850"/>
              <a:ext cx="24300" cy="22275"/>
            </a:xfrm>
            <a:custGeom>
              <a:avLst/>
              <a:gdLst/>
              <a:ahLst/>
              <a:cxnLst/>
              <a:rect l="l" t="t" r="r" b="b"/>
              <a:pathLst>
                <a:path w="972" h="891" extrusionOk="0">
                  <a:moveTo>
                    <a:pt x="457" y="1"/>
                  </a:moveTo>
                  <a:cubicBezTo>
                    <a:pt x="350" y="1"/>
                    <a:pt x="245" y="57"/>
                    <a:pt x="164" y="198"/>
                  </a:cubicBezTo>
                  <a:cubicBezTo>
                    <a:pt x="0" y="503"/>
                    <a:pt x="442" y="890"/>
                    <a:pt x="735" y="890"/>
                  </a:cubicBezTo>
                  <a:cubicBezTo>
                    <a:pt x="862" y="890"/>
                    <a:pt x="961" y="818"/>
                    <a:pt x="971" y="635"/>
                  </a:cubicBezTo>
                  <a:cubicBezTo>
                    <a:pt x="971" y="602"/>
                    <a:pt x="971" y="602"/>
                    <a:pt x="971" y="568"/>
                  </a:cubicBezTo>
                  <a:cubicBezTo>
                    <a:pt x="971" y="309"/>
                    <a:pt x="707" y="1"/>
                    <a:pt x="45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6043150" y="1240475"/>
              <a:ext cx="24975" cy="21600"/>
            </a:xfrm>
            <a:custGeom>
              <a:avLst/>
              <a:gdLst/>
              <a:ahLst/>
              <a:cxnLst/>
              <a:rect l="l" t="t" r="r" b="b"/>
              <a:pathLst>
                <a:path w="999" h="864" extrusionOk="0">
                  <a:moveTo>
                    <a:pt x="456" y="1"/>
                  </a:moveTo>
                  <a:cubicBezTo>
                    <a:pt x="346" y="1"/>
                    <a:pt x="239" y="53"/>
                    <a:pt x="159" y="183"/>
                  </a:cubicBezTo>
                  <a:cubicBezTo>
                    <a:pt x="0" y="523"/>
                    <a:pt x="422" y="863"/>
                    <a:pt x="724" y="863"/>
                  </a:cubicBezTo>
                  <a:cubicBezTo>
                    <a:pt x="870" y="863"/>
                    <a:pt x="988" y="784"/>
                    <a:pt x="999" y="587"/>
                  </a:cubicBezTo>
                  <a:cubicBezTo>
                    <a:pt x="999" y="587"/>
                    <a:pt x="999" y="553"/>
                    <a:pt x="999" y="553"/>
                  </a:cubicBezTo>
                  <a:cubicBezTo>
                    <a:pt x="999" y="293"/>
                    <a:pt x="717" y="1"/>
                    <a:pt x="45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6165575" y="1152350"/>
              <a:ext cx="30550" cy="22425"/>
            </a:xfrm>
            <a:custGeom>
              <a:avLst/>
              <a:gdLst/>
              <a:ahLst/>
              <a:cxnLst/>
              <a:rect l="l" t="t" r="r" b="b"/>
              <a:pathLst>
                <a:path w="1222" h="897" extrusionOk="0">
                  <a:moveTo>
                    <a:pt x="766" y="0"/>
                  </a:moveTo>
                  <a:cubicBezTo>
                    <a:pt x="737" y="0"/>
                    <a:pt x="706" y="4"/>
                    <a:pt x="673" y="11"/>
                  </a:cubicBezTo>
                  <a:lnTo>
                    <a:pt x="605" y="11"/>
                  </a:lnTo>
                  <a:cubicBezTo>
                    <a:pt x="269" y="112"/>
                    <a:pt x="0" y="784"/>
                    <a:pt x="505" y="885"/>
                  </a:cubicBezTo>
                  <a:cubicBezTo>
                    <a:pt x="535" y="893"/>
                    <a:pt x="564" y="896"/>
                    <a:pt x="592" y="896"/>
                  </a:cubicBezTo>
                  <a:cubicBezTo>
                    <a:pt x="1038" y="896"/>
                    <a:pt x="1222" y="0"/>
                    <a:pt x="76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5991050" y="1329475"/>
              <a:ext cx="25600" cy="19675"/>
            </a:xfrm>
            <a:custGeom>
              <a:avLst/>
              <a:gdLst/>
              <a:ahLst/>
              <a:cxnLst/>
              <a:rect l="l" t="t" r="r" b="b"/>
              <a:pathLst>
                <a:path w="1024" h="787" extrusionOk="0">
                  <a:moveTo>
                    <a:pt x="390" y="0"/>
                  </a:moveTo>
                  <a:cubicBezTo>
                    <a:pt x="177" y="0"/>
                    <a:pt x="1" y="109"/>
                    <a:pt x="58" y="354"/>
                  </a:cubicBezTo>
                  <a:lnTo>
                    <a:pt x="58" y="421"/>
                  </a:lnTo>
                  <a:cubicBezTo>
                    <a:pt x="138" y="622"/>
                    <a:pt x="410" y="787"/>
                    <a:pt x="638" y="787"/>
                  </a:cubicBezTo>
                  <a:cubicBezTo>
                    <a:pt x="792" y="787"/>
                    <a:pt x="925" y="712"/>
                    <a:pt x="966" y="522"/>
                  </a:cubicBezTo>
                  <a:cubicBezTo>
                    <a:pt x="1023" y="195"/>
                    <a:pt x="674" y="0"/>
                    <a:pt x="39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5953200" y="1099525"/>
              <a:ext cx="30075" cy="23150"/>
            </a:xfrm>
            <a:custGeom>
              <a:avLst/>
              <a:gdLst/>
              <a:ahLst/>
              <a:cxnLst/>
              <a:rect l="l" t="t" r="r" b="b"/>
              <a:pathLst>
                <a:path w="1203" h="926" extrusionOk="0">
                  <a:moveTo>
                    <a:pt x="628" y="1"/>
                  </a:moveTo>
                  <a:cubicBezTo>
                    <a:pt x="144" y="1"/>
                    <a:pt x="1" y="925"/>
                    <a:pt x="470" y="925"/>
                  </a:cubicBezTo>
                  <a:cubicBezTo>
                    <a:pt x="499" y="925"/>
                    <a:pt x="530" y="922"/>
                    <a:pt x="564" y="914"/>
                  </a:cubicBezTo>
                  <a:lnTo>
                    <a:pt x="631" y="914"/>
                  </a:lnTo>
                  <a:cubicBezTo>
                    <a:pt x="967" y="780"/>
                    <a:pt x="1202" y="108"/>
                    <a:pt x="698" y="7"/>
                  </a:cubicBezTo>
                  <a:cubicBezTo>
                    <a:pt x="674" y="3"/>
                    <a:pt x="651" y="1"/>
                    <a:pt x="62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6167175" y="866975"/>
              <a:ext cx="25525" cy="19950"/>
            </a:xfrm>
            <a:custGeom>
              <a:avLst/>
              <a:gdLst/>
              <a:ahLst/>
              <a:cxnLst/>
              <a:rect l="l" t="t" r="r" b="b"/>
              <a:pathLst>
                <a:path w="1021" h="798" extrusionOk="0">
                  <a:moveTo>
                    <a:pt x="378" y="0"/>
                  </a:moveTo>
                  <a:cubicBezTo>
                    <a:pt x="211" y="0"/>
                    <a:pt x="66" y="87"/>
                    <a:pt x="37" y="302"/>
                  </a:cubicBezTo>
                  <a:cubicBezTo>
                    <a:pt x="0" y="616"/>
                    <a:pt x="329" y="798"/>
                    <a:pt x="604" y="798"/>
                  </a:cubicBezTo>
                  <a:cubicBezTo>
                    <a:pt x="830" y="798"/>
                    <a:pt x="1020" y="675"/>
                    <a:pt x="945" y="403"/>
                  </a:cubicBezTo>
                  <a:cubicBezTo>
                    <a:pt x="945" y="403"/>
                    <a:pt x="945" y="369"/>
                    <a:pt x="945" y="369"/>
                  </a:cubicBezTo>
                  <a:cubicBezTo>
                    <a:pt x="868" y="157"/>
                    <a:pt x="603" y="0"/>
                    <a:pt x="37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6096300" y="1132125"/>
              <a:ext cx="34400" cy="18000"/>
            </a:xfrm>
            <a:custGeom>
              <a:avLst/>
              <a:gdLst/>
              <a:ahLst/>
              <a:cxnLst/>
              <a:rect l="l" t="t" r="r" b="b"/>
              <a:pathLst>
                <a:path w="1376" h="720" extrusionOk="0">
                  <a:moveTo>
                    <a:pt x="703" y="0"/>
                  </a:moveTo>
                  <a:cubicBezTo>
                    <a:pt x="374" y="0"/>
                    <a:pt x="0" y="260"/>
                    <a:pt x="217" y="585"/>
                  </a:cubicBezTo>
                  <a:cubicBezTo>
                    <a:pt x="281" y="680"/>
                    <a:pt x="386" y="719"/>
                    <a:pt x="502" y="719"/>
                  </a:cubicBezTo>
                  <a:cubicBezTo>
                    <a:pt x="878" y="719"/>
                    <a:pt x="1375" y="312"/>
                    <a:pt x="990" y="81"/>
                  </a:cubicBezTo>
                  <a:lnTo>
                    <a:pt x="923" y="47"/>
                  </a:lnTo>
                  <a:cubicBezTo>
                    <a:pt x="858" y="15"/>
                    <a:pt x="782" y="0"/>
                    <a:pt x="70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6176750" y="797250"/>
              <a:ext cx="34575" cy="19050"/>
            </a:xfrm>
            <a:custGeom>
              <a:avLst/>
              <a:gdLst/>
              <a:ahLst/>
              <a:cxnLst/>
              <a:rect l="l" t="t" r="r" b="b"/>
              <a:pathLst>
                <a:path w="1383" h="762" extrusionOk="0">
                  <a:moveTo>
                    <a:pt x="747" y="0"/>
                  </a:moveTo>
                  <a:cubicBezTo>
                    <a:pt x="410" y="0"/>
                    <a:pt x="1" y="267"/>
                    <a:pt x="226" y="604"/>
                  </a:cubicBezTo>
                  <a:cubicBezTo>
                    <a:pt x="306" y="716"/>
                    <a:pt x="420" y="761"/>
                    <a:pt x="541" y="761"/>
                  </a:cubicBezTo>
                  <a:cubicBezTo>
                    <a:pt x="928" y="761"/>
                    <a:pt x="1383" y="297"/>
                    <a:pt x="999" y="66"/>
                  </a:cubicBezTo>
                  <a:lnTo>
                    <a:pt x="931" y="33"/>
                  </a:lnTo>
                  <a:cubicBezTo>
                    <a:pt x="876" y="10"/>
                    <a:pt x="813" y="0"/>
                    <a:pt x="74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5948175" y="1117625"/>
              <a:ext cx="25325" cy="23475"/>
            </a:xfrm>
            <a:custGeom>
              <a:avLst/>
              <a:gdLst/>
              <a:ahLst/>
              <a:cxnLst/>
              <a:rect l="l" t="t" r="r" b="b"/>
              <a:pathLst>
                <a:path w="1013" h="939" extrusionOk="0">
                  <a:moveTo>
                    <a:pt x="276" y="1"/>
                  </a:moveTo>
                  <a:cubicBezTo>
                    <a:pt x="165" y="1"/>
                    <a:pt x="70" y="65"/>
                    <a:pt x="26" y="224"/>
                  </a:cubicBezTo>
                  <a:lnTo>
                    <a:pt x="26" y="291"/>
                  </a:lnTo>
                  <a:cubicBezTo>
                    <a:pt x="0" y="568"/>
                    <a:pt x="258" y="939"/>
                    <a:pt x="515" y="939"/>
                  </a:cubicBezTo>
                  <a:cubicBezTo>
                    <a:pt x="602" y="939"/>
                    <a:pt x="689" y="897"/>
                    <a:pt x="765" y="795"/>
                  </a:cubicBezTo>
                  <a:cubicBezTo>
                    <a:pt x="1012" y="498"/>
                    <a:pt x="585" y="1"/>
                    <a:pt x="27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6103675" y="1036025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52" y="0"/>
                  </a:moveTo>
                  <a:cubicBezTo>
                    <a:pt x="458" y="0"/>
                    <a:pt x="1" y="717"/>
                    <a:pt x="494" y="833"/>
                  </a:cubicBezTo>
                  <a:lnTo>
                    <a:pt x="561" y="833"/>
                  </a:lnTo>
                  <a:cubicBezTo>
                    <a:pt x="573" y="834"/>
                    <a:pt x="585" y="835"/>
                    <a:pt x="597" y="835"/>
                  </a:cubicBezTo>
                  <a:cubicBezTo>
                    <a:pt x="962" y="835"/>
                    <a:pt x="1422" y="353"/>
                    <a:pt x="1031" y="60"/>
                  </a:cubicBezTo>
                  <a:cubicBezTo>
                    <a:pt x="976" y="19"/>
                    <a:pt x="915" y="0"/>
                    <a:pt x="85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5943275" y="121780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487" y="0"/>
                  </a:moveTo>
                  <a:cubicBezTo>
                    <a:pt x="393" y="0"/>
                    <a:pt x="301" y="44"/>
                    <a:pt x="222" y="149"/>
                  </a:cubicBezTo>
                  <a:cubicBezTo>
                    <a:pt x="0" y="444"/>
                    <a:pt x="445" y="902"/>
                    <a:pt x="752" y="902"/>
                  </a:cubicBezTo>
                  <a:cubicBezTo>
                    <a:pt x="864" y="902"/>
                    <a:pt x="958" y="840"/>
                    <a:pt x="994" y="687"/>
                  </a:cubicBezTo>
                  <a:cubicBezTo>
                    <a:pt x="994" y="653"/>
                    <a:pt x="994" y="653"/>
                    <a:pt x="994" y="620"/>
                  </a:cubicBezTo>
                  <a:cubicBezTo>
                    <a:pt x="1019" y="347"/>
                    <a:pt x="751" y="0"/>
                    <a:pt x="487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6094475" y="1066875"/>
              <a:ext cx="35750" cy="20600"/>
            </a:xfrm>
            <a:custGeom>
              <a:avLst/>
              <a:gdLst/>
              <a:ahLst/>
              <a:cxnLst/>
              <a:rect l="l" t="t" r="r" b="b"/>
              <a:pathLst>
                <a:path w="1430" h="824" extrusionOk="0">
                  <a:moveTo>
                    <a:pt x="828" y="1"/>
                  </a:moveTo>
                  <a:cubicBezTo>
                    <a:pt x="462" y="1"/>
                    <a:pt x="1" y="515"/>
                    <a:pt x="425" y="775"/>
                  </a:cubicBezTo>
                  <a:cubicBezTo>
                    <a:pt x="475" y="809"/>
                    <a:pt x="529" y="823"/>
                    <a:pt x="584" y="823"/>
                  </a:cubicBezTo>
                  <a:cubicBezTo>
                    <a:pt x="976" y="823"/>
                    <a:pt x="1429" y="91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9" y="1"/>
                    <a:pt x="82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6080575" y="1197025"/>
              <a:ext cx="25075" cy="24450"/>
            </a:xfrm>
            <a:custGeom>
              <a:avLst/>
              <a:gdLst/>
              <a:ahLst/>
              <a:cxnLst/>
              <a:rect l="l" t="t" r="r" b="b"/>
              <a:pathLst>
                <a:path w="1003" h="978" extrusionOk="0">
                  <a:moveTo>
                    <a:pt x="376" y="1"/>
                  </a:moveTo>
                  <a:cubicBezTo>
                    <a:pt x="304" y="1"/>
                    <a:pt x="233" y="42"/>
                    <a:pt x="174" y="140"/>
                  </a:cubicBezTo>
                  <a:cubicBezTo>
                    <a:pt x="140" y="174"/>
                    <a:pt x="140" y="174"/>
                    <a:pt x="140" y="207"/>
                  </a:cubicBezTo>
                  <a:cubicBezTo>
                    <a:pt x="0" y="487"/>
                    <a:pt x="187" y="977"/>
                    <a:pt x="487" y="977"/>
                  </a:cubicBezTo>
                  <a:cubicBezTo>
                    <a:pt x="547" y="977"/>
                    <a:pt x="611" y="958"/>
                    <a:pt x="678" y="913"/>
                  </a:cubicBezTo>
                  <a:cubicBezTo>
                    <a:pt x="1003" y="697"/>
                    <a:pt x="674" y="1"/>
                    <a:pt x="376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6127475" y="1019675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373" y="0"/>
                  </a:moveTo>
                  <a:cubicBezTo>
                    <a:pt x="293" y="0"/>
                    <a:pt x="214" y="42"/>
                    <a:pt x="147" y="143"/>
                  </a:cubicBezTo>
                  <a:cubicBezTo>
                    <a:pt x="147" y="143"/>
                    <a:pt x="147" y="176"/>
                    <a:pt x="113" y="210"/>
                  </a:cubicBezTo>
                  <a:cubicBezTo>
                    <a:pt x="1" y="490"/>
                    <a:pt x="192" y="980"/>
                    <a:pt x="493" y="980"/>
                  </a:cubicBezTo>
                  <a:cubicBezTo>
                    <a:pt x="553" y="980"/>
                    <a:pt x="617" y="960"/>
                    <a:pt x="684" y="916"/>
                  </a:cubicBezTo>
                  <a:cubicBezTo>
                    <a:pt x="1034" y="673"/>
                    <a:pt x="694" y="0"/>
                    <a:pt x="37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6192075" y="823125"/>
              <a:ext cx="36200" cy="20375"/>
            </a:xfrm>
            <a:custGeom>
              <a:avLst/>
              <a:gdLst/>
              <a:ahLst/>
              <a:cxnLst/>
              <a:rect l="l" t="t" r="r" b="b"/>
              <a:pathLst>
                <a:path w="1448" h="815" extrusionOk="0">
                  <a:moveTo>
                    <a:pt x="859" y="1"/>
                  </a:moveTo>
                  <a:cubicBezTo>
                    <a:pt x="462" y="1"/>
                    <a:pt x="1" y="698"/>
                    <a:pt x="486" y="812"/>
                  </a:cubicBezTo>
                  <a:lnTo>
                    <a:pt x="554" y="812"/>
                  </a:lnTo>
                  <a:cubicBezTo>
                    <a:pt x="566" y="814"/>
                    <a:pt x="579" y="814"/>
                    <a:pt x="592" y="814"/>
                  </a:cubicBezTo>
                  <a:cubicBezTo>
                    <a:pt x="959" y="814"/>
                    <a:pt x="1447" y="365"/>
                    <a:pt x="1058" y="73"/>
                  </a:cubicBezTo>
                  <a:cubicBezTo>
                    <a:pt x="997" y="23"/>
                    <a:pt x="929" y="1"/>
                    <a:pt x="85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6139825" y="911250"/>
              <a:ext cx="25575" cy="23125"/>
            </a:xfrm>
            <a:custGeom>
              <a:avLst/>
              <a:gdLst/>
              <a:ahLst/>
              <a:cxnLst/>
              <a:rect l="l" t="t" r="r" b="b"/>
              <a:pathLst>
                <a:path w="1023" h="925" extrusionOk="0">
                  <a:moveTo>
                    <a:pt x="479" y="1"/>
                  </a:moveTo>
                  <a:cubicBezTo>
                    <a:pt x="389" y="1"/>
                    <a:pt x="300" y="43"/>
                    <a:pt x="224" y="144"/>
                  </a:cubicBezTo>
                  <a:cubicBezTo>
                    <a:pt x="0" y="442"/>
                    <a:pt x="456" y="924"/>
                    <a:pt x="764" y="924"/>
                  </a:cubicBezTo>
                  <a:cubicBezTo>
                    <a:pt x="872" y="924"/>
                    <a:pt x="962" y="864"/>
                    <a:pt x="997" y="715"/>
                  </a:cubicBezTo>
                  <a:lnTo>
                    <a:pt x="997" y="648"/>
                  </a:lnTo>
                  <a:cubicBezTo>
                    <a:pt x="1022" y="372"/>
                    <a:pt x="746" y="1"/>
                    <a:pt x="47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6012975" y="1009750"/>
              <a:ext cx="36400" cy="20875"/>
            </a:xfrm>
            <a:custGeom>
              <a:avLst/>
              <a:gdLst/>
              <a:ahLst/>
              <a:cxnLst/>
              <a:rect l="l" t="t" r="r" b="b"/>
              <a:pathLst>
                <a:path w="1456" h="835" extrusionOk="0">
                  <a:moveTo>
                    <a:pt x="859" y="0"/>
                  </a:moveTo>
                  <a:cubicBezTo>
                    <a:pt x="492" y="0"/>
                    <a:pt x="1" y="482"/>
                    <a:pt x="391" y="775"/>
                  </a:cubicBezTo>
                  <a:cubicBezTo>
                    <a:pt x="446" y="816"/>
                    <a:pt x="508" y="834"/>
                    <a:pt x="572" y="834"/>
                  </a:cubicBezTo>
                  <a:cubicBezTo>
                    <a:pt x="972" y="834"/>
                    <a:pt x="1455" y="118"/>
                    <a:pt x="962" y="2"/>
                  </a:cubicBezTo>
                  <a:lnTo>
                    <a:pt x="895" y="2"/>
                  </a:lnTo>
                  <a:cubicBezTo>
                    <a:pt x="883" y="1"/>
                    <a:pt x="871" y="0"/>
                    <a:pt x="85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6024425" y="1291625"/>
              <a:ext cx="25050" cy="22375"/>
            </a:xfrm>
            <a:custGeom>
              <a:avLst/>
              <a:gdLst/>
              <a:ahLst/>
              <a:cxnLst/>
              <a:rect l="l" t="t" r="r" b="b"/>
              <a:pathLst>
                <a:path w="1002" h="895" extrusionOk="0">
                  <a:moveTo>
                    <a:pt x="266" y="0"/>
                  </a:moveTo>
                  <a:cubicBezTo>
                    <a:pt x="154" y="0"/>
                    <a:pt x="62" y="63"/>
                    <a:pt x="34" y="221"/>
                  </a:cubicBezTo>
                  <a:cubicBezTo>
                    <a:pt x="0" y="255"/>
                    <a:pt x="0" y="255"/>
                    <a:pt x="34" y="288"/>
                  </a:cubicBezTo>
                  <a:cubicBezTo>
                    <a:pt x="10" y="556"/>
                    <a:pt x="267" y="895"/>
                    <a:pt x="526" y="895"/>
                  </a:cubicBezTo>
                  <a:cubicBezTo>
                    <a:pt x="625" y="895"/>
                    <a:pt x="724" y="846"/>
                    <a:pt x="807" y="725"/>
                  </a:cubicBezTo>
                  <a:cubicBezTo>
                    <a:pt x="1002" y="433"/>
                    <a:pt x="562" y="0"/>
                    <a:pt x="26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6006175" y="1109775"/>
              <a:ext cx="24800" cy="22750"/>
            </a:xfrm>
            <a:custGeom>
              <a:avLst/>
              <a:gdLst/>
              <a:ahLst/>
              <a:cxnLst/>
              <a:rect l="l" t="t" r="r" b="b"/>
              <a:pathLst>
                <a:path w="992" h="910" extrusionOk="0">
                  <a:moveTo>
                    <a:pt x="260" y="0"/>
                  </a:moveTo>
                  <a:cubicBezTo>
                    <a:pt x="146" y="0"/>
                    <a:pt x="53" y="67"/>
                    <a:pt x="24" y="236"/>
                  </a:cubicBezTo>
                  <a:lnTo>
                    <a:pt x="24" y="303"/>
                  </a:lnTo>
                  <a:cubicBezTo>
                    <a:pt x="0" y="571"/>
                    <a:pt x="258" y="909"/>
                    <a:pt x="517" y="909"/>
                  </a:cubicBezTo>
                  <a:cubicBezTo>
                    <a:pt x="615" y="909"/>
                    <a:pt x="714" y="860"/>
                    <a:pt x="797" y="740"/>
                  </a:cubicBezTo>
                  <a:cubicBezTo>
                    <a:pt x="991" y="449"/>
                    <a:pt x="556" y="0"/>
                    <a:pt x="26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6006625" y="1181825"/>
              <a:ext cx="25900" cy="24525"/>
            </a:xfrm>
            <a:custGeom>
              <a:avLst/>
              <a:gdLst/>
              <a:ahLst/>
              <a:cxnLst/>
              <a:rect l="l" t="t" r="r" b="b"/>
              <a:pathLst>
                <a:path w="1036" h="981" extrusionOk="0">
                  <a:moveTo>
                    <a:pt x="397" y="1"/>
                  </a:moveTo>
                  <a:cubicBezTo>
                    <a:pt x="319" y="1"/>
                    <a:pt x="242" y="43"/>
                    <a:pt x="175" y="143"/>
                  </a:cubicBezTo>
                  <a:lnTo>
                    <a:pt x="141" y="210"/>
                  </a:lnTo>
                  <a:cubicBezTo>
                    <a:pt x="1" y="490"/>
                    <a:pt x="188" y="981"/>
                    <a:pt x="507" y="981"/>
                  </a:cubicBezTo>
                  <a:cubicBezTo>
                    <a:pt x="570" y="981"/>
                    <a:pt x="639" y="961"/>
                    <a:pt x="712" y="916"/>
                  </a:cubicBezTo>
                  <a:cubicBezTo>
                    <a:pt x="1035" y="674"/>
                    <a:pt x="712" y="1"/>
                    <a:pt x="39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5971400" y="1278375"/>
              <a:ext cx="25775" cy="24125"/>
            </a:xfrm>
            <a:custGeom>
              <a:avLst/>
              <a:gdLst/>
              <a:ahLst/>
              <a:cxnLst/>
              <a:rect l="l" t="t" r="r" b="b"/>
              <a:pathLst>
                <a:path w="1031" h="965" extrusionOk="0">
                  <a:moveTo>
                    <a:pt x="371" y="0"/>
                  </a:moveTo>
                  <a:cubicBezTo>
                    <a:pt x="289" y="0"/>
                    <a:pt x="207" y="43"/>
                    <a:pt x="138" y="146"/>
                  </a:cubicBezTo>
                  <a:cubicBezTo>
                    <a:pt x="138" y="146"/>
                    <a:pt x="138" y="180"/>
                    <a:pt x="138" y="180"/>
                  </a:cubicBezTo>
                  <a:cubicBezTo>
                    <a:pt x="1" y="482"/>
                    <a:pt x="178" y="964"/>
                    <a:pt x="487" y="964"/>
                  </a:cubicBezTo>
                  <a:cubicBezTo>
                    <a:pt x="555" y="964"/>
                    <a:pt x="630" y="941"/>
                    <a:pt x="710" y="886"/>
                  </a:cubicBezTo>
                  <a:cubicBezTo>
                    <a:pt x="1030" y="645"/>
                    <a:pt x="692" y="0"/>
                    <a:pt x="3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5989475" y="1369550"/>
              <a:ext cx="36000" cy="20200"/>
            </a:xfrm>
            <a:custGeom>
              <a:avLst/>
              <a:gdLst/>
              <a:ahLst/>
              <a:cxnLst/>
              <a:rect l="l" t="t" r="r" b="b"/>
              <a:pathLst>
                <a:path w="1440" h="808" extrusionOk="0">
                  <a:moveTo>
                    <a:pt x="886" y="0"/>
                  </a:moveTo>
                  <a:cubicBezTo>
                    <a:pt x="501" y="0"/>
                    <a:pt x="0" y="686"/>
                    <a:pt x="491" y="801"/>
                  </a:cubicBezTo>
                  <a:lnTo>
                    <a:pt x="558" y="801"/>
                  </a:lnTo>
                  <a:cubicBezTo>
                    <a:pt x="582" y="805"/>
                    <a:pt x="607" y="807"/>
                    <a:pt x="632" y="807"/>
                  </a:cubicBezTo>
                  <a:cubicBezTo>
                    <a:pt x="994" y="807"/>
                    <a:pt x="1439" y="376"/>
                    <a:pt x="1062" y="62"/>
                  </a:cubicBezTo>
                  <a:cubicBezTo>
                    <a:pt x="1010" y="19"/>
                    <a:pt x="950" y="0"/>
                    <a:pt x="88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5974300" y="994800"/>
              <a:ext cx="25375" cy="22750"/>
            </a:xfrm>
            <a:custGeom>
              <a:avLst/>
              <a:gdLst/>
              <a:ahLst/>
              <a:cxnLst/>
              <a:rect l="l" t="t" r="r" b="b"/>
              <a:pathLst>
                <a:path w="1015" h="910" extrusionOk="0">
                  <a:moveTo>
                    <a:pt x="473" y="0"/>
                  </a:moveTo>
                  <a:cubicBezTo>
                    <a:pt x="385" y="0"/>
                    <a:pt x="299" y="38"/>
                    <a:pt x="224" y="129"/>
                  </a:cubicBezTo>
                  <a:cubicBezTo>
                    <a:pt x="0" y="428"/>
                    <a:pt x="457" y="910"/>
                    <a:pt x="750" y="910"/>
                  </a:cubicBezTo>
                  <a:cubicBezTo>
                    <a:pt x="854" y="910"/>
                    <a:pt x="937" y="850"/>
                    <a:pt x="963" y="701"/>
                  </a:cubicBezTo>
                  <a:cubicBezTo>
                    <a:pt x="963" y="667"/>
                    <a:pt x="963" y="634"/>
                    <a:pt x="963" y="634"/>
                  </a:cubicBezTo>
                  <a:cubicBezTo>
                    <a:pt x="1014" y="355"/>
                    <a:pt x="740" y="0"/>
                    <a:pt x="47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6157500" y="1073600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59" y="1"/>
                  </a:moveTo>
                  <a:cubicBezTo>
                    <a:pt x="492" y="1"/>
                    <a:pt x="0" y="482"/>
                    <a:pt x="391" y="775"/>
                  </a:cubicBezTo>
                  <a:cubicBezTo>
                    <a:pt x="446" y="817"/>
                    <a:pt x="508" y="835"/>
                    <a:pt x="571" y="835"/>
                  </a:cubicBezTo>
                  <a:cubicBezTo>
                    <a:pt x="972" y="835"/>
                    <a:pt x="1450" y="118"/>
                    <a:pt x="928" y="2"/>
                  </a:cubicBezTo>
                  <a:lnTo>
                    <a:pt x="895" y="2"/>
                  </a:lnTo>
                  <a:cubicBezTo>
                    <a:pt x="883" y="1"/>
                    <a:pt x="871" y="1"/>
                    <a:pt x="85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6140050" y="1018600"/>
              <a:ext cx="31425" cy="22375"/>
            </a:xfrm>
            <a:custGeom>
              <a:avLst/>
              <a:gdLst/>
              <a:ahLst/>
              <a:cxnLst/>
              <a:rect l="l" t="t" r="r" b="b"/>
              <a:pathLst>
                <a:path w="1257" h="895" extrusionOk="0">
                  <a:moveTo>
                    <a:pt x="676" y="0"/>
                  </a:moveTo>
                  <a:cubicBezTo>
                    <a:pt x="225" y="0"/>
                    <a:pt x="1" y="894"/>
                    <a:pt x="469" y="894"/>
                  </a:cubicBezTo>
                  <a:cubicBezTo>
                    <a:pt x="484" y="894"/>
                    <a:pt x="501" y="893"/>
                    <a:pt x="517" y="891"/>
                  </a:cubicBezTo>
                  <a:lnTo>
                    <a:pt x="585" y="891"/>
                  </a:lnTo>
                  <a:cubicBezTo>
                    <a:pt x="954" y="791"/>
                    <a:pt x="1257" y="152"/>
                    <a:pt x="786" y="18"/>
                  </a:cubicBezTo>
                  <a:cubicBezTo>
                    <a:pt x="748" y="6"/>
                    <a:pt x="712" y="0"/>
                    <a:pt x="67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6170625" y="1253500"/>
              <a:ext cx="26625" cy="23525"/>
            </a:xfrm>
            <a:custGeom>
              <a:avLst/>
              <a:gdLst/>
              <a:ahLst/>
              <a:cxnLst/>
              <a:rect l="l" t="t" r="r" b="b"/>
              <a:pathLst>
                <a:path w="1065" h="941" extrusionOk="0">
                  <a:moveTo>
                    <a:pt x="646" y="1"/>
                  </a:moveTo>
                  <a:cubicBezTo>
                    <a:pt x="604" y="1"/>
                    <a:pt x="556" y="11"/>
                    <a:pt x="504" y="32"/>
                  </a:cubicBezTo>
                  <a:lnTo>
                    <a:pt x="471" y="66"/>
                  </a:lnTo>
                  <a:cubicBezTo>
                    <a:pt x="135" y="234"/>
                    <a:pt x="0" y="939"/>
                    <a:pt x="504" y="939"/>
                  </a:cubicBezTo>
                  <a:cubicBezTo>
                    <a:pt x="512" y="940"/>
                    <a:pt x="520" y="940"/>
                    <a:pt x="528" y="940"/>
                  </a:cubicBezTo>
                  <a:cubicBezTo>
                    <a:pt x="1025" y="940"/>
                    <a:pt x="1064" y="1"/>
                    <a:pt x="64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6092700" y="901750"/>
              <a:ext cx="24825" cy="22400"/>
            </a:xfrm>
            <a:custGeom>
              <a:avLst/>
              <a:gdLst/>
              <a:ahLst/>
              <a:cxnLst/>
              <a:rect l="l" t="t" r="r" b="b"/>
              <a:pathLst>
                <a:path w="993" h="896" extrusionOk="0">
                  <a:moveTo>
                    <a:pt x="258" y="1"/>
                  </a:moveTo>
                  <a:cubicBezTo>
                    <a:pt x="145" y="1"/>
                    <a:pt x="53" y="64"/>
                    <a:pt x="25" y="222"/>
                  </a:cubicBezTo>
                  <a:cubicBezTo>
                    <a:pt x="25" y="255"/>
                    <a:pt x="25" y="255"/>
                    <a:pt x="25" y="289"/>
                  </a:cubicBezTo>
                  <a:cubicBezTo>
                    <a:pt x="1" y="557"/>
                    <a:pt x="276" y="895"/>
                    <a:pt x="532" y="895"/>
                  </a:cubicBezTo>
                  <a:cubicBezTo>
                    <a:pt x="630" y="895"/>
                    <a:pt x="724" y="846"/>
                    <a:pt x="798" y="726"/>
                  </a:cubicBezTo>
                  <a:cubicBezTo>
                    <a:pt x="993" y="434"/>
                    <a:pt x="553" y="1"/>
                    <a:pt x="25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6037125" y="1305175"/>
              <a:ext cx="24300" cy="21900"/>
            </a:xfrm>
            <a:custGeom>
              <a:avLst/>
              <a:gdLst/>
              <a:ahLst/>
              <a:cxnLst/>
              <a:rect l="l" t="t" r="r" b="b"/>
              <a:pathLst>
                <a:path w="972" h="876" extrusionOk="0">
                  <a:moveTo>
                    <a:pt x="440" y="0"/>
                  </a:moveTo>
                  <a:cubicBezTo>
                    <a:pt x="334" y="0"/>
                    <a:pt x="234" y="53"/>
                    <a:pt x="164" y="183"/>
                  </a:cubicBezTo>
                  <a:cubicBezTo>
                    <a:pt x="0" y="488"/>
                    <a:pt x="426" y="875"/>
                    <a:pt x="720" y="875"/>
                  </a:cubicBezTo>
                  <a:cubicBezTo>
                    <a:pt x="848" y="875"/>
                    <a:pt x="951" y="803"/>
                    <a:pt x="971" y="620"/>
                  </a:cubicBezTo>
                  <a:cubicBezTo>
                    <a:pt x="971" y="620"/>
                    <a:pt x="971" y="587"/>
                    <a:pt x="971" y="553"/>
                  </a:cubicBezTo>
                  <a:cubicBezTo>
                    <a:pt x="971" y="293"/>
                    <a:pt x="689" y="0"/>
                    <a:pt x="44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6140550" y="1259800"/>
              <a:ext cx="25050" cy="21850"/>
            </a:xfrm>
            <a:custGeom>
              <a:avLst/>
              <a:gdLst/>
              <a:ahLst/>
              <a:cxnLst/>
              <a:rect l="l" t="t" r="r" b="b"/>
              <a:pathLst>
                <a:path w="1002" h="874" extrusionOk="0">
                  <a:moveTo>
                    <a:pt x="459" y="1"/>
                  </a:moveTo>
                  <a:cubicBezTo>
                    <a:pt x="348" y="1"/>
                    <a:pt x="241" y="53"/>
                    <a:pt x="161" y="183"/>
                  </a:cubicBezTo>
                  <a:cubicBezTo>
                    <a:pt x="0" y="528"/>
                    <a:pt x="438" y="874"/>
                    <a:pt x="741" y="874"/>
                  </a:cubicBezTo>
                  <a:cubicBezTo>
                    <a:pt x="880" y="874"/>
                    <a:pt x="991" y="800"/>
                    <a:pt x="1001" y="620"/>
                  </a:cubicBezTo>
                  <a:cubicBezTo>
                    <a:pt x="1001" y="587"/>
                    <a:pt x="1001" y="553"/>
                    <a:pt x="1001" y="553"/>
                  </a:cubicBezTo>
                  <a:cubicBezTo>
                    <a:pt x="1001" y="293"/>
                    <a:pt x="720" y="1"/>
                    <a:pt x="45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6169775" y="971700"/>
              <a:ext cx="29850" cy="22425"/>
            </a:xfrm>
            <a:custGeom>
              <a:avLst/>
              <a:gdLst/>
              <a:ahLst/>
              <a:cxnLst/>
              <a:rect l="l" t="t" r="r" b="b"/>
              <a:pathLst>
                <a:path w="1194" h="897" extrusionOk="0">
                  <a:moveTo>
                    <a:pt x="761" y="0"/>
                  </a:moveTo>
                  <a:cubicBezTo>
                    <a:pt x="734" y="0"/>
                    <a:pt x="705" y="4"/>
                    <a:pt x="673" y="12"/>
                  </a:cubicBezTo>
                  <a:lnTo>
                    <a:pt x="605" y="12"/>
                  </a:lnTo>
                  <a:cubicBezTo>
                    <a:pt x="269" y="112"/>
                    <a:pt x="1" y="785"/>
                    <a:pt x="471" y="885"/>
                  </a:cubicBezTo>
                  <a:cubicBezTo>
                    <a:pt x="503" y="893"/>
                    <a:pt x="534" y="896"/>
                    <a:pt x="563" y="896"/>
                  </a:cubicBezTo>
                  <a:cubicBezTo>
                    <a:pt x="1033" y="896"/>
                    <a:pt x="1193" y="0"/>
                    <a:pt x="76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5999050" y="1234675"/>
              <a:ext cx="25600" cy="20150"/>
            </a:xfrm>
            <a:custGeom>
              <a:avLst/>
              <a:gdLst/>
              <a:ahLst/>
              <a:cxnLst/>
              <a:rect l="l" t="t" r="r" b="b"/>
              <a:pathLst>
                <a:path w="1024" h="806" extrusionOk="0">
                  <a:moveTo>
                    <a:pt x="402" y="1"/>
                  </a:moveTo>
                  <a:cubicBezTo>
                    <a:pt x="184" y="1"/>
                    <a:pt x="1" y="117"/>
                    <a:pt x="74" y="382"/>
                  </a:cubicBezTo>
                  <a:cubicBezTo>
                    <a:pt x="41" y="382"/>
                    <a:pt x="41" y="415"/>
                    <a:pt x="74" y="415"/>
                  </a:cubicBezTo>
                  <a:cubicBezTo>
                    <a:pt x="134" y="634"/>
                    <a:pt x="404" y="805"/>
                    <a:pt x="630" y="805"/>
                  </a:cubicBezTo>
                  <a:cubicBezTo>
                    <a:pt x="786" y="805"/>
                    <a:pt x="921" y="723"/>
                    <a:pt x="948" y="516"/>
                  </a:cubicBezTo>
                  <a:cubicBezTo>
                    <a:pt x="1024" y="194"/>
                    <a:pt x="684" y="1"/>
                    <a:pt x="40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6191825" y="1060875"/>
              <a:ext cx="30075" cy="23150"/>
            </a:xfrm>
            <a:custGeom>
              <a:avLst/>
              <a:gdLst/>
              <a:ahLst/>
              <a:cxnLst/>
              <a:rect l="l" t="t" r="r" b="b"/>
              <a:pathLst>
                <a:path w="1203" h="926" extrusionOk="0">
                  <a:moveTo>
                    <a:pt x="628" y="1"/>
                  </a:moveTo>
                  <a:cubicBezTo>
                    <a:pt x="144" y="1"/>
                    <a:pt x="1" y="925"/>
                    <a:pt x="470" y="925"/>
                  </a:cubicBezTo>
                  <a:cubicBezTo>
                    <a:pt x="499" y="925"/>
                    <a:pt x="530" y="922"/>
                    <a:pt x="564" y="914"/>
                  </a:cubicBezTo>
                  <a:lnTo>
                    <a:pt x="597" y="914"/>
                  </a:lnTo>
                  <a:cubicBezTo>
                    <a:pt x="967" y="780"/>
                    <a:pt x="1202" y="108"/>
                    <a:pt x="698" y="7"/>
                  </a:cubicBezTo>
                  <a:cubicBezTo>
                    <a:pt x="674" y="3"/>
                    <a:pt x="650" y="1"/>
                    <a:pt x="62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6036925" y="1344150"/>
              <a:ext cx="26375" cy="19400"/>
            </a:xfrm>
            <a:custGeom>
              <a:avLst/>
              <a:gdLst/>
              <a:ahLst/>
              <a:cxnLst/>
              <a:rect l="l" t="t" r="r" b="b"/>
              <a:pathLst>
                <a:path w="1055" h="776" extrusionOk="0">
                  <a:moveTo>
                    <a:pt x="386" y="0"/>
                  </a:moveTo>
                  <a:cubicBezTo>
                    <a:pt x="216" y="0"/>
                    <a:pt x="67" y="86"/>
                    <a:pt x="38" y="305"/>
                  </a:cubicBezTo>
                  <a:cubicBezTo>
                    <a:pt x="1" y="602"/>
                    <a:pt x="343" y="776"/>
                    <a:pt x="629" y="776"/>
                  </a:cubicBezTo>
                  <a:cubicBezTo>
                    <a:pt x="860" y="776"/>
                    <a:pt x="1054" y="661"/>
                    <a:pt x="979" y="405"/>
                  </a:cubicBezTo>
                  <a:cubicBezTo>
                    <a:pt x="945" y="372"/>
                    <a:pt x="945" y="372"/>
                    <a:pt x="945" y="338"/>
                  </a:cubicBezTo>
                  <a:cubicBezTo>
                    <a:pt x="869" y="148"/>
                    <a:pt x="609" y="0"/>
                    <a:pt x="38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6001350" y="1048100"/>
              <a:ext cx="34425" cy="18825"/>
            </a:xfrm>
            <a:custGeom>
              <a:avLst/>
              <a:gdLst/>
              <a:ahLst/>
              <a:cxnLst/>
              <a:rect l="l" t="t" r="r" b="b"/>
              <a:pathLst>
                <a:path w="1377" h="753" extrusionOk="0">
                  <a:moveTo>
                    <a:pt x="705" y="0"/>
                  </a:moveTo>
                  <a:cubicBezTo>
                    <a:pt x="376" y="0"/>
                    <a:pt x="0" y="266"/>
                    <a:pt x="217" y="619"/>
                  </a:cubicBezTo>
                  <a:cubicBezTo>
                    <a:pt x="289" y="714"/>
                    <a:pt x="397" y="753"/>
                    <a:pt x="514" y="753"/>
                  </a:cubicBezTo>
                  <a:cubicBezTo>
                    <a:pt x="896" y="753"/>
                    <a:pt x="1376" y="338"/>
                    <a:pt x="990" y="81"/>
                  </a:cubicBezTo>
                  <a:cubicBezTo>
                    <a:pt x="957" y="81"/>
                    <a:pt x="957" y="81"/>
                    <a:pt x="923" y="48"/>
                  </a:cubicBezTo>
                  <a:cubicBezTo>
                    <a:pt x="859" y="15"/>
                    <a:pt x="783" y="0"/>
                    <a:pt x="70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6068375" y="1079550"/>
              <a:ext cx="34700" cy="18375"/>
            </a:xfrm>
            <a:custGeom>
              <a:avLst/>
              <a:gdLst/>
              <a:ahLst/>
              <a:cxnLst/>
              <a:rect l="l" t="t" r="r" b="b"/>
              <a:pathLst>
                <a:path w="1388" h="735" extrusionOk="0">
                  <a:moveTo>
                    <a:pt x="746" y="1"/>
                  </a:moveTo>
                  <a:cubicBezTo>
                    <a:pt x="410" y="1"/>
                    <a:pt x="0" y="267"/>
                    <a:pt x="225" y="604"/>
                  </a:cubicBezTo>
                  <a:cubicBezTo>
                    <a:pt x="294" y="696"/>
                    <a:pt x="398" y="734"/>
                    <a:pt x="511" y="734"/>
                  </a:cubicBezTo>
                  <a:cubicBezTo>
                    <a:pt x="895" y="734"/>
                    <a:pt x="1387" y="300"/>
                    <a:pt x="998" y="67"/>
                  </a:cubicBezTo>
                  <a:lnTo>
                    <a:pt x="931" y="33"/>
                  </a:lnTo>
                  <a:cubicBezTo>
                    <a:pt x="876" y="11"/>
                    <a:pt x="812" y="1"/>
                    <a:pt x="74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6186175" y="987875"/>
              <a:ext cx="25400" cy="23000"/>
            </a:xfrm>
            <a:custGeom>
              <a:avLst/>
              <a:gdLst/>
              <a:ahLst/>
              <a:cxnLst/>
              <a:rect l="l" t="t" r="r" b="b"/>
              <a:pathLst>
                <a:path w="1016" h="920" extrusionOk="0">
                  <a:moveTo>
                    <a:pt x="271" y="1"/>
                  </a:moveTo>
                  <a:cubicBezTo>
                    <a:pt x="169" y="1"/>
                    <a:pt x="85" y="59"/>
                    <a:pt x="50" y="205"/>
                  </a:cubicBezTo>
                  <a:lnTo>
                    <a:pt x="50" y="272"/>
                  </a:lnTo>
                  <a:cubicBezTo>
                    <a:pt x="0" y="549"/>
                    <a:pt x="251" y="919"/>
                    <a:pt x="521" y="919"/>
                  </a:cubicBezTo>
                  <a:cubicBezTo>
                    <a:pt x="612" y="919"/>
                    <a:pt x="705" y="878"/>
                    <a:pt x="790" y="776"/>
                  </a:cubicBezTo>
                  <a:cubicBezTo>
                    <a:pt x="1015" y="501"/>
                    <a:pt x="568" y="1"/>
                    <a:pt x="27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5955925" y="1025950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79" y="0"/>
                  </a:moveTo>
                  <a:cubicBezTo>
                    <a:pt x="479" y="0"/>
                    <a:pt x="0" y="717"/>
                    <a:pt x="522" y="833"/>
                  </a:cubicBezTo>
                  <a:lnTo>
                    <a:pt x="589" y="833"/>
                  </a:lnTo>
                  <a:cubicBezTo>
                    <a:pt x="601" y="834"/>
                    <a:pt x="613" y="834"/>
                    <a:pt x="625" y="834"/>
                  </a:cubicBezTo>
                  <a:cubicBezTo>
                    <a:pt x="990" y="834"/>
                    <a:pt x="1450" y="353"/>
                    <a:pt x="1060" y="60"/>
                  </a:cubicBezTo>
                  <a:cubicBezTo>
                    <a:pt x="1005" y="18"/>
                    <a:pt x="943" y="0"/>
                    <a:pt x="87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6041525" y="1074250"/>
              <a:ext cx="25350" cy="23125"/>
            </a:xfrm>
            <a:custGeom>
              <a:avLst/>
              <a:gdLst/>
              <a:ahLst/>
              <a:cxnLst/>
              <a:rect l="l" t="t" r="r" b="b"/>
              <a:pathLst>
                <a:path w="1014" h="925" extrusionOk="0">
                  <a:moveTo>
                    <a:pt x="478" y="1"/>
                  </a:moveTo>
                  <a:cubicBezTo>
                    <a:pt x="389" y="1"/>
                    <a:pt x="300" y="43"/>
                    <a:pt x="224" y="144"/>
                  </a:cubicBezTo>
                  <a:cubicBezTo>
                    <a:pt x="0" y="442"/>
                    <a:pt x="438" y="924"/>
                    <a:pt x="736" y="924"/>
                  </a:cubicBezTo>
                  <a:cubicBezTo>
                    <a:pt x="841" y="924"/>
                    <a:pt x="928" y="864"/>
                    <a:pt x="963" y="716"/>
                  </a:cubicBezTo>
                  <a:cubicBezTo>
                    <a:pt x="963" y="682"/>
                    <a:pt x="963" y="648"/>
                    <a:pt x="963" y="648"/>
                  </a:cubicBezTo>
                  <a:cubicBezTo>
                    <a:pt x="1013" y="372"/>
                    <a:pt x="744" y="1"/>
                    <a:pt x="47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6114625" y="1188725"/>
              <a:ext cx="35450" cy="20875"/>
            </a:xfrm>
            <a:custGeom>
              <a:avLst/>
              <a:gdLst/>
              <a:ahLst/>
              <a:cxnLst/>
              <a:rect l="l" t="t" r="r" b="b"/>
              <a:pathLst>
                <a:path w="1418" h="835" extrusionOk="0">
                  <a:moveTo>
                    <a:pt x="795" y="0"/>
                  </a:moveTo>
                  <a:cubicBezTo>
                    <a:pt x="431" y="0"/>
                    <a:pt x="1" y="514"/>
                    <a:pt x="392" y="775"/>
                  </a:cubicBezTo>
                  <a:cubicBezTo>
                    <a:pt x="442" y="816"/>
                    <a:pt x="500" y="834"/>
                    <a:pt x="560" y="834"/>
                  </a:cubicBezTo>
                  <a:cubicBezTo>
                    <a:pt x="939" y="834"/>
                    <a:pt x="1418" y="118"/>
                    <a:pt x="896" y="2"/>
                  </a:cubicBezTo>
                  <a:lnTo>
                    <a:pt x="829" y="2"/>
                  </a:lnTo>
                  <a:cubicBezTo>
                    <a:pt x="817" y="1"/>
                    <a:pt x="806" y="0"/>
                    <a:pt x="795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6094025" y="1464150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397" y="0"/>
                  </a:moveTo>
                  <a:cubicBezTo>
                    <a:pt x="319" y="0"/>
                    <a:pt x="241" y="42"/>
                    <a:pt x="174" y="143"/>
                  </a:cubicBezTo>
                  <a:cubicBezTo>
                    <a:pt x="174" y="143"/>
                    <a:pt x="174" y="176"/>
                    <a:pt x="140" y="210"/>
                  </a:cubicBezTo>
                  <a:cubicBezTo>
                    <a:pt x="0" y="490"/>
                    <a:pt x="187" y="980"/>
                    <a:pt x="506" y="980"/>
                  </a:cubicBezTo>
                  <a:cubicBezTo>
                    <a:pt x="570" y="980"/>
                    <a:pt x="639" y="960"/>
                    <a:pt x="712" y="916"/>
                  </a:cubicBezTo>
                  <a:cubicBezTo>
                    <a:pt x="1034" y="673"/>
                    <a:pt x="711" y="0"/>
                    <a:pt x="39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6041975" y="957925"/>
              <a:ext cx="25725" cy="24375"/>
            </a:xfrm>
            <a:custGeom>
              <a:avLst/>
              <a:gdLst/>
              <a:ahLst/>
              <a:cxnLst/>
              <a:rect l="l" t="t" r="r" b="b"/>
              <a:pathLst>
                <a:path w="1029" h="975" extrusionOk="0">
                  <a:moveTo>
                    <a:pt x="394" y="0"/>
                  </a:moveTo>
                  <a:cubicBezTo>
                    <a:pt x="314" y="0"/>
                    <a:pt x="235" y="47"/>
                    <a:pt x="172" y="159"/>
                  </a:cubicBezTo>
                  <a:lnTo>
                    <a:pt x="138" y="193"/>
                  </a:lnTo>
                  <a:cubicBezTo>
                    <a:pt x="0" y="470"/>
                    <a:pt x="204" y="975"/>
                    <a:pt x="506" y="975"/>
                  </a:cubicBezTo>
                  <a:cubicBezTo>
                    <a:pt x="570" y="975"/>
                    <a:pt x="639" y="952"/>
                    <a:pt x="710" y="899"/>
                  </a:cubicBezTo>
                  <a:cubicBezTo>
                    <a:pt x="1029" y="659"/>
                    <a:pt x="696" y="0"/>
                    <a:pt x="39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5945000" y="1269525"/>
              <a:ext cx="35925" cy="20250"/>
            </a:xfrm>
            <a:custGeom>
              <a:avLst/>
              <a:gdLst/>
              <a:ahLst/>
              <a:cxnLst/>
              <a:rect l="l" t="t" r="r" b="b"/>
              <a:pathLst>
                <a:path w="1437" h="810" extrusionOk="0">
                  <a:moveTo>
                    <a:pt x="878" y="0"/>
                  </a:moveTo>
                  <a:cubicBezTo>
                    <a:pt x="494" y="0"/>
                    <a:pt x="0" y="659"/>
                    <a:pt x="489" y="803"/>
                  </a:cubicBezTo>
                  <a:lnTo>
                    <a:pt x="556" y="803"/>
                  </a:lnTo>
                  <a:cubicBezTo>
                    <a:pt x="580" y="807"/>
                    <a:pt x="605" y="809"/>
                    <a:pt x="630" y="809"/>
                  </a:cubicBezTo>
                  <a:cubicBezTo>
                    <a:pt x="992" y="809"/>
                    <a:pt x="1437" y="377"/>
                    <a:pt x="1060" y="63"/>
                  </a:cubicBezTo>
                  <a:cubicBezTo>
                    <a:pt x="1006" y="19"/>
                    <a:pt x="944" y="0"/>
                    <a:pt x="87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6124775" y="1292725"/>
              <a:ext cx="25500" cy="22775"/>
            </a:xfrm>
            <a:custGeom>
              <a:avLst/>
              <a:gdLst/>
              <a:ahLst/>
              <a:cxnLst/>
              <a:rect l="l" t="t" r="r" b="b"/>
              <a:pathLst>
                <a:path w="1020" h="911" extrusionOk="0">
                  <a:moveTo>
                    <a:pt x="476" y="0"/>
                  </a:moveTo>
                  <a:cubicBezTo>
                    <a:pt x="386" y="0"/>
                    <a:pt x="297" y="42"/>
                    <a:pt x="221" y="143"/>
                  </a:cubicBezTo>
                  <a:cubicBezTo>
                    <a:pt x="0" y="438"/>
                    <a:pt x="441" y="910"/>
                    <a:pt x="748" y="910"/>
                  </a:cubicBezTo>
                  <a:cubicBezTo>
                    <a:pt x="862" y="910"/>
                    <a:pt x="958" y="845"/>
                    <a:pt x="994" y="681"/>
                  </a:cubicBezTo>
                  <a:cubicBezTo>
                    <a:pt x="994" y="681"/>
                    <a:pt x="994" y="648"/>
                    <a:pt x="994" y="648"/>
                  </a:cubicBezTo>
                  <a:cubicBezTo>
                    <a:pt x="1019" y="371"/>
                    <a:pt x="743" y="0"/>
                    <a:pt x="476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6094475" y="1094600"/>
              <a:ext cx="36325" cy="20100"/>
            </a:xfrm>
            <a:custGeom>
              <a:avLst/>
              <a:gdLst/>
              <a:ahLst/>
              <a:cxnLst/>
              <a:rect l="l" t="t" r="r" b="b"/>
              <a:pathLst>
                <a:path w="1453" h="804" extrusionOk="0">
                  <a:moveTo>
                    <a:pt x="859" y="1"/>
                  </a:moveTo>
                  <a:cubicBezTo>
                    <a:pt x="492" y="1"/>
                    <a:pt x="1" y="482"/>
                    <a:pt x="391" y="742"/>
                  </a:cubicBezTo>
                  <a:cubicBezTo>
                    <a:pt x="448" y="785"/>
                    <a:pt x="512" y="803"/>
                    <a:pt x="578" y="803"/>
                  </a:cubicBezTo>
                  <a:cubicBezTo>
                    <a:pt x="977" y="803"/>
                    <a:pt x="1453" y="118"/>
                    <a:pt x="962" y="2"/>
                  </a:cubicBezTo>
                  <a:lnTo>
                    <a:pt x="895" y="2"/>
                  </a:lnTo>
                  <a:cubicBezTo>
                    <a:pt x="883" y="1"/>
                    <a:pt x="871" y="1"/>
                    <a:pt x="85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6097750" y="1201725"/>
              <a:ext cx="24825" cy="22000"/>
            </a:xfrm>
            <a:custGeom>
              <a:avLst/>
              <a:gdLst/>
              <a:ahLst/>
              <a:cxnLst/>
              <a:rect l="l" t="t" r="r" b="b"/>
              <a:pathLst>
                <a:path w="993" h="880" extrusionOk="0">
                  <a:moveTo>
                    <a:pt x="257" y="0"/>
                  </a:moveTo>
                  <a:cubicBezTo>
                    <a:pt x="145" y="0"/>
                    <a:pt x="53" y="63"/>
                    <a:pt x="25" y="221"/>
                  </a:cubicBezTo>
                  <a:cubicBezTo>
                    <a:pt x="25" y="255"/>
                    <a:pt x="25" y="255"/>
                    <a:pt x="25" y="288"/>
                  </a:cubicBezTo>
                  <a:cubicBezTo>
                    <a:pt x="0" y="557"/>
                    <a:pt x="279" y="880"/>
                    <a:pt x="536" y="880"/>
                  </a:cubicBezTo>
                  <a:cubicBezTo>
                    <a:pt x="632" y="880"/>
                    <a:pt x="725" y="835"/>
                    <a:pt x="798" y="725"/>
                  </a:cubicBezTo>
                  <a:cubicBezTo>
                    <a:pt x="992" y="433"/>
                    <a:pt x="553" y="0"/>
                    <a:pt x="25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5988500" y="1298350"/>
              <a:ext cx="25475" cy="22700"/>
            </a:xfrm>
            <a:custGeom>
              <a:avLst/>
              <a:gdLst/>
              <a:ahLst/>
              <a:cxnLst/>
              <a:rect l="l" t="t" r="r" b="b"/>
              <a:pathLst>
                <a:path w="1019" h="908" extrusionOk="0">
                  <a:moveTo>
                    <a:pt x="262" y="1"/>
                  </a:moveTo>
                  <a:cubicBezTo>
                    <a:pt x="147" y="1"/>
                    <a:pt x="53" y="64"/>
                    <a:pt x="26" y="221"/>
                  </a:cubicBezTo>
                  <a:cubicBezTo>
                    <a:pt x="26" y="255"/>
                    <a:pt x="26" y="288"/>
                    <a:pt x="26" y="288"/>
                  </a:cubicBezTo>
                  <a:cubicBezTo>
                    <a:pt x="1" y="561"/>
                    <a:pt x="288" y="908"/>
                    <a:pt x="548" y="908"/>
                  </a:cubicBezTo>
                  <a:cubicBezTo>
                    <a:pt x="640" y="908"/>
                    <a:pt x="728" y="864"/>
                    <a:pt x="799" y="759"/>
                  </a:cubicBezTo>
                  <a:cubicBezTo>
                    <a:pt x="1018" y="442"/>
                    <a:pt x="565" y="1"/>
                    <a:pt x="26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6125950" y="1041600"/>
              <a:ext cx="25925" cy="24425"/>
            </a:xfrm>
            <a:custGeom>
              <a:avLst/>
              <a:gdLst/>
              <a:ahLst/>
              <a:cxnLst/>
              <a:rect l="l" t="t" r="r" b="b"/>
              <a:pathLst>
                <a:path w="1037" h="977" extrusionOk="0">
                  <a:moveTo>
                    <a:pt x="392" y="0"/>
                  </a:moveTo>
                  <a:cubicBezTo>
                    <a:pt x="315" y="0"/>
                    <a:pt x="239" y="41"/>
                    <a:pt x="174" y="139"/>
                  </a:cubicBezTo>
                  <a:cubicBezTo>
                    <a:pt x="174" y="173"/>
                    <a:pt x="140" y="173"/>
                    <a:pt x="140" y="207"/>
                  </a:cubicBezTo>
                  <a:cubicBezTo>
                    <a:pt x="0" y="487"/>
                    <a:pt x="187" y="977"/>
                    <a:pt x="506" y="977"/>
                  </a:cubicBezTo>
                  <a:cubicBezTo>
                    <a:pt x="570" y="977"/>
                    <a:pt x="639" y="957"/>
                    <a:pt x="712" y="912"/>
                  </a:cubicBezTo>
                  <a:cubicBezTo>
                    <a:pt x="1036" y="696"/>
                    <a:pt x="708" y="0"/>
                    <a:pt x="3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5992350" y="1189400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384" y="0"/>
                  </a:moveTo>
                  <a:cubicBezTo>
                    <a:pt x="308" y="0"/>
                    <a:pt x="234" y="42"/>
                    <a:pt x="174" y="143"/>
                  </a:cubicBezTo>
                  <a:cubicBezTo>
                    <a:pt x="141" y="176"/>
                    <a:pt x="141" y="176"/>
                    <a:pt x="141" y="210"/>
                  </a:cubicBezTo>
                  <a:cubicBezTo>
                    <a:pt x="1" y="490"/>
                    <a:pt x="211" y="980"/>
                    <a:pt x="518" y="980"/>
                  </a:cubicBezTo>
                  <a:cubicBezTo>
                    <a:pt x="579" y="980"/>
                    <a:pt x="645" y="960"/>
                    <a:pt x="712" y="916"/>
                  </a:cubicBezTo>
                  <a:cubicBezTo>
                    <a:pt x="1035" y="673"/>
                    <a:pt x="690" y="0"/>
                    <a:pt x="38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5967100" y="1143200"/>
              <a:ext cx="36025" cy="20400"/>
            </a:xfrm>
            <a:custGeom>
              <a:avLst/>
              <a:gdLst/>
              <a:ahLst/>
              <a:cxnLst/>
              <a:rect l="l" t="t" r="r" b="b"/>
              <a:pathLst>
                <a:path w="1441" h="816" extrusionOk="0">
                  <a:moveTo>
                    <a:pt x="877" y="1"/>
                  </a:moveTo>
                  <a:cubicBezTo>
                    <a:pt x="475" y="1"/>
                    <a:pt x="0" y="672"/>
                    <a:pt x="512" y="814"/>
                  </a:cubicBezTo>
                  <a:lnTo>
                    <a:pt x="546" y="814"/>
                  </a:lnTo>
                  <a:cubicBezTo>
                    <a:pt x="558" y="815"/>
                    <a:pt x="571" y="816"/>
                    <a:pt x="584" y="816"/>
                  </a:cubicBezTo>
                  <a:cubicBezTo>
                    <a:pt x="951" y="816"/>
                    <a:pt x="1440" y="367"/>
                    <a:pt x="1083" y="75"/>
                  </a:cubicBezTo>
                  <a:cubicBezTo>
                    <a:pt x="1021" y="23"/>
                    <a:pt x="950" y="1"/>
                    <a:pt x="8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6059225" y="1149750"/>
              <a:ext cx="25500" cy="22900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487" y="0"/>
                  </a:moveTo>
                  <a:cubicBezTo>
                    <a:pt x="393" y="0"/>
                    <a:pt x="301" y="44"/>
                    <a:pt x="221" y="149"/>
                  </a:cubicBezTo>
                  <a:cubicBezTo>
                    <a:pt x="1" y="443"/>
                    <a:pt x="441" y="916"/>
                    <a:pt x="748" y="916"/>
                  </a:cubicBezTo>
                  <a:cubicBezTo>
                    <a:pt x="862" y="916"/>
                    <a:pt x="958" y="851"/>
                    <a:pt x="994" y="687"/>
                  </a:cubicBezTo>
                  <a:lnTo>
                    <a:pt x="994" y="620"/>
                  </a:lnTo>
                  <a:cubicBezTo>
                    <a:pt x="1019" y="346"/>
                    <a:pt x="751" y="0"/>
                    <a:pt x="48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6095625" y="1445700"/>
              <a:ext cx="35900" cy="20200"/>
            </a:xfrm>
            <a:custGeom>
              <a:avLst/>
              <a:gdLst/>
              <a:ahLst/>
              <a:cxnLst/>
              <a:rect l="l" t="t" r="r" b="b"/>
              <a:pathLst>
                <a:path w="1436" h="808" extrusionOk="0">
                  <a:moveTo>
                    <a:pt x="808" y="1"/>
                  </a:moveTo>
                  <a:cubicBezTo>
                    <a:pt x="421" y="1"/>
                    <a:pt x="0" y="462"/>
                    <a:pt x="379" y="746"/>
                  </a:cubicBezTo>
                  <a:cubicBezTo>
                    <a:pt x="436" y="789"/>
                    <a:pt x="499" y="808"/>
                    <a:pt x="565" y="808"/>
                  </a:cubicBezTo>
                  <a:cubicBezTo>
                    <a:pt x="964" y="808"/>
                    <a:pt x="1436" y="122"/>
                    <a:pt x="916" y="7"/>
                  </a:cubicBezTo>
                  <a:lnTo>
                    <a:pt x="883" y="7"/>
                  </a:lnTo>
                  <a:cubicBezTo>
                    <a:pt x="858" y="3"/>
                    <a:pt x="833" y="1"/>
                    <a:pt x="80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6002400" y="1241925"/>
              <a:ext cx="31275" cy="22550"/>
            </a:xfrm>
            <a:custGeom>
              <a:avLst/>
              <a:gdLst/>
              <a:ahLst/>
              <a:cxnLst/>
              <a:rect l="l" t="t" r="r" b="b"/>
              <a:pathLst>
                <a:path w="1251" h="902" extrusionOk="0">
                  <a:moveTo>
                    <a:pt x="654" y="1"/>
                  </a:moveTo>
                  <a:cubicBezTo>
                    <a:pt x="213" y="1"/>
                    <a:pt x="0" y="901"/>
                    <a:pt x="465" y="901"/>
                  </a:cubicBezTo>
                  <a:cubicBezTo>
                    <a:pt x="480" y="901"/>
                    <a:pt x="495" y="900"/>
                    <a:pt x="512" y="898"/>
                  </a:cubicBezTo>
                  <a:lnTo>
                    <a:pt x="579" y="898"/>
                  </a:lnTo>
                  <a:cubicBezTo>
                    <a:pt x="948" y="798"/>
                    <a:pt x="1251" y="159"/>
                    <a:pt x="780" y="25"/>
                  </a:cubicBezTo>
                  <a:cubicBezTo>
                    <a:pt x="737" y="8"/>
                    <a:pt x="695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6074825" y="1173700"/>
              <a:ext cx="26625" cy="23500"/>
            </a:xfrm>
            <a:custGeom>
              <a:avLst/>
              <a:gdLst/>
              <a:ahLst/>
              <a:cxnLst/>
              <a:rect l="l" t="t" r="r" b="b"/>
              <a:pathLst>
                <a:path w="1065" h="940" extrusionOk="0">
                  <a:moveTo>
                    <a:pt x="647" y="0"/>
                  </a:moveTo>
                  <a:cubicBezTo>
                    <a:pt x="604" y="0"/>
                    <a:pt x="557" y="10"/>
                    <a:pt x="505" y="31"/>
                  </a:cubicBezTo>
                  <a:lnTo>
                    <a:pt x="471" y="65"/>
                  </a:lnTo>
                  <a:cubicBezTo>
                    <a:pt x="135" y="233"/>
                    <a:pt x="1" y="939"/>
                    <a:pt x="505" y="939"/>
                  </a:cubicBezTo>
                  <a:cubicBezTo>
                    <a:pt x="513" y="939"/>
                    <a:pt x="521" y="939"/>
                    <a:pt x="529" y="939"/>
                  </a:cubicBezTo>
                  <a:cubicBezTo>
                    <a:pt x="1026" y="939"/>
                    <a:pt x="1065" y="0"/>
                    <a:pt x="6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6083225" y="1263050"/>
              <a:ext cx="25075" cy="22375"/>
            </a:xfrm>
            <a:custGeom>
              <a:avLst/>
              <a:gdLst/>
              <a:ahLst/>
              <a:cxnLst/>
              <a:rect l="l" t="t" r="r" b="b"/>
              <a:pathLst>
                <a:path w="1003" h="895" extrusionOk="0">
                  <a:moveTo>
                    <a:pt x="254" y="1"/>
                  </a:moveTo>
                  <a:cubicBezTo>
                    <a:pt x="137" y="1"/>
                    <a:pt x="38" y="64"/>
                    <a:pt x="1" y="221"/>
                  </a:cubicBezTo>
                  <a:cubicBezTo>
                    <a:pt x="1" y="255"/>
                    <a:pt x="1" y="255"/>
                    <a:pt x="1" y="289"/>
                  </a:cubicBezTo>
                  <a:cubicBezTo>
                    <a:pt x="1" y="556"/>
                    <a:pt x="265" y="895"/>
                    <a:pt x="526" y="895"/>
                  </a:cubicBezTo>
                  <a:cubicBezTo>
                    <a:pt x="625" y="895"/>
                    <a:pt x="724" y="846"/>
                    <a:pt x="807" y="726"/>
                  </a:cubicBezTo>
                  <a:cubicBezTo>
                    <a:pt x="1002" y="434"/>
                    <a:pt x="563" y="1"/>
                    <a:pt x="2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6164550" y="964525"/>
              <a:ext cx="25425" cy="22425"/>
            </a:xfrm>
            <a:custGeom>
              <a:avLst/>
              <a:gdLst/>
              <a:ahLst/>
              <a:cxnLst/>
              <a:rect l="l" t="t" r="r" b="b"/>
              <a:pathLst>
                <a:path w="1017" h="897" extrusionOk="0">
                  <a:moveTo>
                    <a:pt x="487" y="0"/>
                  </a:moveTo>
                  <a:cubicBezTo>
                    <a:pt x="381" y="0"/>
                    <a:pt x="280" y="57"/>
                    <a:pt x="210" y="198"/>
                  </a:cubicBezTo>
                  <a:cubicBezTo>
                    <a:pt x="1" y="523"/>
                    <a:pt x="417" y="896"/>
                    <a:pt x="728" y="896"/>
                  </a:cubicBezTo>
                  <a:cubicBezTo>
                    <a:pt x="867" y="896"/>
                    <a:pt x="985" y="822"/>
                    <a:pt x="1016" y="635"/>
                  </a:cubicBezTo>
                  <a:cubicBezTo>
                    <a:pt x="1016" y="601"/>
                    <a:pt x="1016" y="567"/>
                    <a:pt x="1016" y="567"/>
                  </a:cubicBezTo>
                  <a:cubicBezTo>
                    <a:pt x="1016" y="309"/>
                    <a:pt x="736" y="0"/>
                    <a:pt x="48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6088450" y="936325"/>
              <a:ext cx="25050" cy="21850"/>
            </a:xfrm>
            <a:custGeom>
              <a:avLst/>
              <a:gdLst/>
              <a:ahLst/>
              <a:cxnLst/>
              <a:rect l="l" t="t" r="r" b="b"/>
              <a:pathLst>
                <a:path w="1002" h="874" extrusionOk="0">
                  <a:moveTo>
                    <a:pt x="459" y="0"/>
                  </a:moveTo>
                  <a:cubicBezTo>
                    <a:pt x="348" y="0"/>
                    <a:pt x="242" y="53"/>
                    <a:pt x="162" y="183"/>
                  </a:cubicBezTo>
                  <a:cubicBezTo>
                    <a:pt x="0" y="528"/>
                    <a:pt x="438" y="873"/>
                    <a:pt x="741" y="873"/>
                  </a:cubicBezTo>
                  <a:cubicBezTo>
                    <a:pt x="880" y="873"/>
                    <a:pt x="991" y="800"/>
                    <a:pt x="1002" y="620"/>
                  </a:cubicBezTo>
                  <a:cubicBezTo>
                    <a:pt x="1002" y="586"/>
                    <a:pt x="1002" y="553"/>
                    <a:pt x="1002" y="553"/>
                  </a:cubicBezTo>
                  <a:cubicBezTo>
                    <a:pt x="1002" y="293"/>
                    <a:pt x="720" y="0"/>
                    <a:pt x="45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6065600" y="1390125"/>
              <a:ext cx="30550" cy="22425"/>
            </a:xfrm>
            <a:custGeom>
              <a:avLst/>
              <a:gdLst/>
              <a:ahLst/>
              <a:cxnLst/>
              <a:rect l="l" t="t" r="r" b="b"/>
              <a:pathLst>
                <a:path w="1222" h="897" extrusionOk="0">
                  <a:moveTo>
                    <a:pt x="766" y="1"/>
                  </a:moveTo>
                  <a:cubicBezTo>
                    <a:pt x="737" y="1"/>
                    <a:pt x="706" y="4"/>
                    <a:pt x="672" y="12"/>
                  </a:cubicBezTo>
                  <a:lnTo>
                    <a:pt x="605" y="12"/>
                  </a:lnTo>
                  <a:cubicBezTo>
                    <a:pt x="269" y="112"/>
                    <a:pt x="0" y="785"/>
                    <a:pt x="504" y="885"/>
                  </a:cubicBezTo>
                  <a:cubicBezTo>
                    <a:pt x="534" y="893"/>
                    <a:pt x="563" y="896"/>
                    <a:pt x="591" y="896"/>
                  </a:cubicBezTo>
                  <a:cubicBezTo>
                    <a:pt x="1038" y="896"/>
                    <a:pt x="1221" y="1"/>
                    <a:pt x="76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6097750" y="1218975"/>
              <a:ext cx="25600" cy="19925"/>
            </a:xfrm>
            <a:custGeom>
              <a:avLst/>
              <a:gdLst/>
              <a:ahLst/>
              <a:cxnLst/>
              <a:rect l="l" t="t" r="r" b="b"/>
              <a:pathLst>
                <a:path w="1024" h="797" extrusionOk="0">
                  <a:moveTo>
                    <a:pt x="391" y="1"/>
                  </a:moveTo>
                  <a:cubicBezTo>
                    <a:pt x="178" y="1"/>
                    <a:pt x="1" y="112"/>
                    <a:pt x="58" y="371"/>
                  </a:cubicBezTo>
                  <a:lnTo>
                    <a:pt x="58" y="438"/>
                  </a:lnTo>
                  <a:cubicBezTo>
                    <a:pt x="137" y="635"/>
                    <a:pt x="399" y="797"/>
                    <a:pt x="624" y="797"/>
                  </a:cubicBezTo>
                  <a:cubicBezTo>
                    <a:pt x="783" y="797"/>
                    <a:pt x="924" y="715"/>
                    <a:pt x="966" y="506"/>
                  </a:cubicBezTo>
                  <a:cubicBezTo>
                    <a:pt x="1023" y="198"/>
                    <a:pt x="675" y="1"/>
                    <a:pt x="39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6081000" y="1017200"/>
              <a:ext cx="29975" cy="23125"/>
            </a:xfrm>
            <a:custGeom>
              <a:avLst/>
              <a:gdLst/>
              <a:ahLst/>
              <a:cxnLst/>
              <a:rect l="l" t="t" r="r" b="b"/>
              <a:pathLst>
                <a:path w="1199" h="925" extrusionOk="0">
                  <a:moveTo>
                    <a:pt x="658" y="0"/>
                  </a:moveTo>
                  <a:cubicBezTo>
                    <a:pt x="171" y="0"/>
                    <a:pt x="1" y="925"/>
                    <a:pt x="467" y="925"/>
                  </a:cubicBezTo>
                  <a:cubicBezTo>
                    <a:pt x="495" y="925"/>
                    <a:pt x="527" y="921"/>
                    <a:pt x="560" y="914"/>
                  </a:cubicBezTo>
                  <a:lnTo>
                    <a:pt x="628" y="914"/>
                  </a:lnTo>
                  <a:cubicBezTo>
                    <a:pt x="964" y="779"/>
                    <a:pt x="1199" y="107"/>
                    <a:pt x="728" y="6"/>
                  </a:cubicBezTo>
                  <a:cubicBezTo>
                    <a:pt x="704" y="2"/>
                    <a:pt x="681" y="0"/>
                    <a:pt x="65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6201625" y="730850"/>
              <a:ext cx="25525" cy="19975"/>
            </a:xfrm>
            <a:custGeom>
              <a:avLst/>
              <a:gdLst/>
              <a:ahLst/>
              <a:cxnLst/>
              <a:rect l="l" t="t" r="r" b="b"/>
              <a:pathLst>
                <a:path w="1021" h="799" extrusionOk="0">
                  <a:moveTo>
                    <a:pt x="378" y="1"/>
                  </a:moveTo>
                  <a:cubicBezTo>
                    <a:pt x="211" y="1"/>
                    <a:pt x="66" y="87"/>
                    <a:pt x="37" y="302"/>
                  </a:cubicBezTo>
                  <a:cubicBezTo>
                    <a:pt x="0" y="616"/>
                    <a:pt x="329" y="798"/>
                    <a:pt x="604" y="798"/>
                  </a:cubicBezTo>
                  <a:cubicBezTo>
                    <a:pt x="830" y="798"/>
                    <a:pt x="1020" y="676"/>
                    <a:pt x="945" y="403"/>
                  </a:cubicBezTo>
                  <a:cubicBezTo>
                    <a:pt x="945" y="403"/>
                    <a:pt x="945" y="370"/>
                    <a:pt x="945" y="370"/>
                  </a:cubicBezTo>
                  <a:cubicBezTo>
                    <a:pt x="868" y="157"/>
                    <a:pt x="602" y="1"/>
                    <a:pt x="3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5915800" y="1255625"/>
              <a:ext cx="34275" cy="18850"/>
            </a:xfrm>
            <a:custGeom>
              <a:avLst/>
              <a:gdLst/>
              <a:ahLst/>
              <a:cxnLst/>
              <a:rect l="l" t="t" r="r" b="b"/>
              <a:pathLst>
                <a:path w="1371" h="754" extrusionOk="0">
                  <a:moveTo>
                    <a:pt x="730" y="1"/>
                  </a:moveTo>
                  <a:cubicBezTo>
                    <a:pt x="393" y="1"/>
                    <a:pt x="1" y="266"/>
                    <a:pt x="245" y="619"/>
                  </a:cubicBezTo>
                  <a:cubicBezTo>
                    <a:pt x="308" y="714"/>
                    <a:pt x="410" y="753"/>
                    <a:pt x="523" y="753"/>
                  </a:cubicBezTo>
                  <a:cubicBezTo>
                    <a:pt x="890" y="753"/>
                    <a:pt x="1370" y="339"/>
                    <a:pt x="984" y="81"/>
                  </a:cubicBezTo>
                  <a:lnTo>
                    <a:pt x="951" y="48"/>
                  </a:lnTo>
                  <a:cubicBezTo>
                    <a:pt x="886" y="16"/>
                    <a:pt x="810" y="1"/>
                    <a:pt x="7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5961800" y="1347575"/>
              <a:ext cx="34575" cy="18375"/>
            </a:xfrm>
            <a:custGeom>
              <a:avLst/>
              <a:gdLst/>
              <a:ahLst/>
              <a:cxnLst/>
              <a:rect l="l" t="t" r="r" b="b"/>
              <a:pathLst>
                <a:path w="1383" h="735" extrusionOk="0">
                  <a:moveTo>
                    <a:pt x="741" y="1"/>
                  </a:moveTo>
                  <a:cubicBezTo>
                    <a:pt x="405" y="1"/>
                    <a:pt x="1" y="267"/>
                    <a:pt x="253" y="605"/>
                  </a:cubicBezTo>
                  <a:cubicBezTo>
                    <a:pt x="315" y="696"/>
                    <a:pt x="413" y="734"/>
                    <a:pt x="521" y="734"/>
                  </a:cubicBezTo>
                  <a:cubicBezTo>
                    <a:pt x="890" y="734"/>
                    <a:pt x="1382" y="300"/>
                    <a:pt x="993" y="67"/>
                  </a:cubicBezTo>
                  <a:lnTo>
                    <a:pt x="926" y="33"/>
                  </a:lnTo>
                  <a:cubicBezTo>
                    <a:pt x="870" y="11"/>
                    <a:pt x="807" y="1"/>
                    <a:pt x="74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6153400" y="1299475"/>
              <a:ext cx="25975" cy="23125"/>
            </a:xfrm>
            <a:custGeom>
              <a:avLst/>
              <a:gdLst/>
              <a:ahLst/>
              <a:cxnLst/>
              <a:rect l="l" t="t" r="r" b="b"/>
              <a:pathLst>
                <a:path w="1039" h="925" extrusionOk="0">
                  <a:moveTo>
                    <a:pt x="298" y="1"/>
                  </a:moveTo>
                  <a:cubicBezTo>
                    <a:pt x="188" y="1"/>
                    <a:pt x="94" y="61"/>
                    <a:pt x="51" y="210"/>
                  </a:cubicBezTo>
                  <a:lnTo>
                    <a:pt x="51" y="277"/>
                  </a:lnTo>
                  <a:cubicBezTo>
                    <a:pt x="0" y="553"/>
                    <a:pt x="270" y="924"/>
                    <a:pt x="536" y="924"/>
                  </a:cubicBezTo>
                  <a:cubicBezTo>
                    <a:pt x="625" y="924"/>
                    <a:pt x="714" y="882"/>
                    <a:pt x="790" y="781"/>
                  </a:cubicBezTo>
                  <a:cubicBezTo>
                    <a:pt x="1038" y="483"/>
                    <a:pt x="607" y="1"/>
                    <a:pt x="29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6002725" y="1183300"/>
              <a:ext cx="36525" cy="20650"/>
            </a:xfrm>
            <a:custGeom>
              <a:avLst/>
              <a:gdLst/>
              <a:ahLst/>
              <a:cxnLst/>
              <a:rect l="l" t="t" r="r" b="b"/>
              <a:pathLst>
                <a:path w="1461" h="826" extrusionOk="0">
                  <a:moveTo>
                    <a:pt x="902" y="1"/>
                  </a:moveTo>
                  <a:cubicBezTo>
                    <a:pt x="499" y="1"/>
                    <a:pt x="0" y="706"/>
                    <a:pt x="499" y="824"/>
                  </a:cubicBezTo>
                  <a:lnTo>
                    <a:pt x="566" y="824"/>
                  </a:lnTo>
                  <a:cubicBezTo>
                    <a:pt x="578" y="825"/>
                    <a:pt x="590" y="825"/>
                    <a:pt x="602" y="825"/>
                  </a:cubicBezTo>
                  <a:cubicBezTo>
                    <a:pt x="969" y="825"/>
                    <a:pt x="1460" y="343"/>
                    <a:pt x="1070" y="51"/>
                  </a:cubicBezTo>
                  <a:cubicBezTo>
                    <a:pt x="1018" y="16"/>
                    <a:pt x="961" y="1"/>
                    <a:pt x="9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6060900" y="1194750"/>
              <a:ext cx="24650" cy="22925"/>
            </a:xfrm>
            <a:custGeom>
              <a:avLst/>
              <a:gdLst/>
              <a:ahLst/>
              <a:cxnLst/>
              <a:rect l="l" t="t" r="r" b="b"/>
              <a:pathLst>
                <a:path w="986" h="917" extrusionOk="0">
                  <a:moveTo>
                    <a:pt x="471" y="1"/>
                  </a:moveTo>
                  <a:cubicBezTo>
                    <a:pt x="381" y="1"/>
                    <a:pt x="293" y="48"/>
                    <a:pt x="222" y="164"/>
                  </a:cubicBezTo>
                  <a:cubicBezTo>
                    <a:pt x="0" y="459"/>
                    <a:pt x="427" y="916"/>
                    <a:pt x="724" y="916"/>
                  </a:cubicBezTo>
                  <a:cubicBezTo>
                    <a:pt x="833" y="916"/>
                    <a:pt x="925" y="855"/>
                    <a:pt x="961" y="702"/>
                  </a:cubicBezTo>
                  <a:lnTo>
                    <a:pt x="961" y="634"/>
                  </a:lnTo>
                  <a:cubicBezTo>
                    <a:pt x="986" y="363"/>
                    <a:pt x="720" y="1"/>
                    <a:pt x="471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6147400" y="831625"/>
              <a:ext cx="35750" cy="20575"/>
            </a:xfrm>
            <a:custGeom>
              <a:avLst/>
              <a:gdLst/>
              <a:ahLst/>
              <a:cxnLst/>
              <a:rect l="l" t="t" r="r" b="b"/>
              <a:pathLst>
                <a:path w="1430" h="823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6" y="808"/>
                    <a:pt x="504" y="823"/>
                    <a:pt x="562" y="823"/>
                  </a:cubicBezTo>
                  <a:cubicBezTo>
                    <a:pt x="976" y="823"/>
                    <a:pt x="1430" y="90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6057050" y="1216275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397" y="1"/>
                  </a:moveTo>
                  <a:cubicBezTo>
                    <a:pt x="319" y="1"/>
                    <a:pt x="241" y="43"/>
                    <a:pt x="174" y="143"/>
                  </a:cubicBezTo>
                  <a:cubicBezTo>
                    <a:pt x="174" y="143"/>
                    <a:pt x="140" y="177"/>
                    <a:pt x="140" y="210"/>
                  </a:cubicBezTo>
                  <a:cubicBezTo>
                    <a:pt x="0" y="490"/>
                    <a:pt x="187" y="980"/>
                    <a:pt x="506" y="980"/>
                  </a:cubicBezTo>
                  <a:cubicBezTo>
                    <a:pt x="570" y="980"/>
                    <a:pt x="639" y="961"/>
                    <a:pt x="712" y="916"/>
                  </a:cubicBezTo>
                  <a:cubicBezTo>
                    <a:pt x="1035" y="674"/>
                    <a:pt x="711" y="1"/>
                    <a:pt x="39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6140925" y="1113775"/>
              <a:ext cx="25850" cy="24525"/>
            </a:xfrm>
            <a:custGeom>
              <a:avLst/>
              <a:gdLst/>
              <a:ahLst/>
              <a:cxnLst/>
              <a:rect l="l" t="t" r="r" b="b"/>
              <a:pathLst>
                <a:path w="1034" h="981" extrusionOk="0">
                  <a:moveTo>
                    <a:pt x="372" y="1"/>
                  </a:moveTo>
                  <a:cubicBezTo>
                    <a:pt x="292" y="1"/>
                    <a:pt x="213" y="42"/>
                    <a:pt x="146" y="143"/>
                  </a:cubicBezTo>
                  <a:cubicBezTo>
                    <a:pt x="146" y="176"/>
                    <a:pt x="146" y="210"/>
                    <a:pt x="113" y="210"/>
                  </a:cubicBezTo>
                  <a:cubicBezTo>
                    <a:pt x="1" y="490"/>
                    <a:pt x="192" y="980"/>
                    <a:pt x="492" y="980"/>
                  </a:cubicBezTo>
                  <a:cubicBezTo>
                    <a:pt x="552" y="980"/>
                    <a:pt x="617" y="961"/>
                    <a:pt x="684" y="916"/>
                  </a:cubicBezTo>
                  <a:cubicBezTo>
                    <a:pt x="1034" y="674"/>
                    <a:pt x="694" y="1"/>
                    <a:pt x="3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6020925" y="1281800"/>
              <a:ext cx="35975" cy="20450"/>
            </a:xfrm>
            <a:custGeom>
              <a:avLst/>
              <a:gdLst/>
              <a:ahLst/>
              <a:cxnLst/>
              <a:rect l="l" t="t" r="r" b="b"/>
              <a:pathLst>
                <a:path w="1439" h="818" extrusionOk="0">
                  <a:moveTo>
                    <a:pt x="869" y="0"/>
                  </a:moveTo>
                  <a:cubicBezTo>
                    <a:pt x="468" y="0"/>
                    <a:pt x="1" y="646"/>
                    <a:pt x="510" y="816"/>
                  </a:cubicBezTo>
                  <a:lnTo>
                    <a:pt x="544" y="816"/>
                  </a:lnTo>
                  <a:cubicBezTo>
                    <a:pt x="556" y="817"/>
                    <a:pt x="569" y="817"/>
                    <a:pt x="582" y="817"/>
                  </a:cubicBezTo>
                  <a:cubicBezTo>
                    <a:pt x="949" y="817"/>
                    <a:pt x="1438" y="368"/>
                    <a:pt x="1081" y="76"/>
                  </a:cubicBezTo>
                  <a:cubicBezTo>
                    <a:pt x="1017" y="23"/>
                    <a:pt x="944" y="0"/>
                    <a:pt x="8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6119700" y="1122025"/>
              <a:ext cx="25525" cy="22550"/>
            </a:xfrm>
            <a:custGeom>
              <a:avLst/>
              <a:gdLst/>
              <a:ahLst/>
              <a:cxnLst/>
              <a:rect l="l" t="t" r="r" b="b"/>
              <a:pathLst>
                <a:path w="1021" h="902" extrusionOk="0">
                  <a:moveTo>
                    <a:pt x="488" y="0"/>
                  </a:moveTo>
                  <a:cubicBezTo>
                    <a:pt x="394" y="0"/>
                    <a:pt x="301" y="43"/>
                    <a:pt x="222" y="149"/>
                  </a:cubicBezTo>
                  <a:cubicBezTo>
                    <a:pt x="1" y="444"/>
                    <a:pt x="446" y="901"/>
                    <a:pt x="753" y="901"/>
                  </a:cubicBezTo>
                  <a:cubicBezTo>
                    <a:pt x="865" y="901"/>
                    <a:pt x="959" y="840"/>
                    <a:pt x="995" y="687"/>
                  </a:cubicBezTo>
                  <a:lnTo>
                    <a:pt x="995" y="619"/>
                  </a:lnTo>
                  <a:cubicBezTo>
                    <a:pt x="1020" y="346"/>
                    <a:pt x="752" y="0"/>
                    <a:pt x="4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6042375" y="1081175"/>
              <a:ext cx="35750" cy="20575"/>
            </a:xfrm>
            <a:custGeom>
              <a:avLst/>
              <a:gdLst/>
              <a:ahLst/>
              <a:cxnLst/>
              <a:rect l="l" t="t" r="r" b="b"/>
              <a:pathLst>
                <a:path w="1430" h="823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1" y="808"/>
                    <a:pt x="496" y="823"/>
                    <a:pt x="553" y="823"/>
                  </a:cubicBezTo>
                  <a:cubicBezTo>
                    <a:pt x="950" y="823"/>
                    <a:pt x="1429" y="90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6058025" y="922950"/>
              <a:ext cx="25300" cy="23025"/>
            </a:xfrm>
            <a:custGeom>
              <a:avLst/>
              <a:gdLst/>
              <a:ahLst/>
              <a:cxnLst/>
              <a:rect l="l" t="t" r="r" b="b"/>
              <a:pathLst>
                <a:path w="1012" h="921" extrusionOk="0">
                  <a:moveTo>
                    <a:pt x="279" y="0"/>
                  </a:moveTo>
                  <a:cubicBezTo>
                    <a:pt x="150" y="0"/>
                    <a:pt x="40" y="71"/>
                    <a:pt x="1" y="247"/>
                  </a:cubicBezTo>
                  <a:cubicBezTo>
                    <a:pt x="1" y="281"/>
                    <a:pt x="1" y="281"/>
                    <a:pt x="1" y="315"/>
                  </a:cubicBezTo>
                  <a:cubicBezTo>
                    <a:pt x="1" y="583"/>
                    <a:pt x="265" y="921"/>
                    <a:pt x="513" y="921"/>
                  </a:cubicBezTo>
                  <a:cubicBezTo>
                    <a:pt x="608" y="921"/>
                    <a:pt x="700" y="872"/>
                    <a:pt x="774" y="752"/>
                  </a:cubicBezTo>
                  <a:cubicBezTo>
                    <a:pt x="1012" y="418"/>
                    <a:pt x="592" y="0"/>
                    <a:pt x="27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6037250" y="1216325"/>
              <a:ext cx="24775" cy="22375"/>
            </a:xfrm>
            <a:custGeom>
              <a:avLst/>
              <a:gdLst/>
              <a:ahLst/>
              <a:cxnLst/>
              <a:rect l="l" t="t" r="r" b="b"/>
              <a:pathLst>
                <a:path w="991" h="895" extrusionOk="0">
                  <a:moveTo>
                    <a:pt x="268" y="1"/>
                  </a:moveTo>
                  <a:cubicBezTo>
                    <a:pt x="151" y="1"/>
                    <a:pt x="54" y="70"/>
                    <a:pt x="25" y="242"/>
                  </a:cubicBezTo>
                  <a:lnTo>
                    <a:pt x="25" y="276"/>
                  </a:lnTo>
                  <a:cubicBezTo>
                    <a:pt x="0" y="549"/>
                    <a:pt x="287" y="895"/>
                    <a:pt x="547" y="895"/>
                  </a:cubicBezTo>
                  <a:cubicBezTo>
                    <a:pt x="639" y="895"/>
                    <a:pt x="728" y="851"/>
                    <a:pt x="798" y="746"/>
                  </a:cubicBezTo>
                  <a:cubicBezTo>
                    <a:pt x="990" y="434"/>
                    <a:pt x="564" y="1"/>
                    <a:pt x="26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6089825" y="1157550"/>
              <a:ext cx="25750" cy="24425"/>
            </a:xfrm>
            <a:custGeom>
              <a:avLst/>
              <a:gdLst/>
              <a:ahLst/>
              <a:cxnLst/>
              <a:rect l="l" t="t" r="r" b="b"/>
              <a:pathLst>
                <a:path w="1030" h="977" extrusionOk="0">
                  <a:moveTo>
                    <a:pt x="379" y="0"/>
                  </a:moveTo>
                  <a:cubicBezTo>
                    <a:pt x="304" y="0"/>
                    <a:pt x="233" y="41"/>
                    <a:pt x="174" y="139"/>
                  </a:cubicBezTo>
                  <a:lnTo>
                    <a:pt x="140" y="207"/>
                  </a:lnTo>
                  <a:cubicBezTo>
                    <a:pt x="0" y="487"/>
                    <a:pt x="187" y="977"/>
                    <a:pt x="486" y="977"/>
                  </a:cubicBezTo>
                  <a:cubicBezTo>
                    <a:pt x="546" y="977"/>
                    <a:pt x="611" y="957"/>
                    <a:pt x="678" y="912"/>
                  </a:cubicBezTo>
                  <a:cubicBezTo>
                    <a:pt x="1030" y="696"/>
                    <a:pt x="684" y="0"/>
                    <a:pt x="37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5980450" y="1065050"/>
              <a:ext cx="25175" cy="24500"/>
            </a:xfrm>
            <a:custGeom>
              <a:avLst/>
              <a:gdLst/>
              <a:ahLst/>
              <a:cxnLst/>
              <a:rect l="l" t="t" r="r" b="b"/>
              <a:pathLst>
                <a:path w="1007" h="980" extrusionOk="0">
                  <a:moveTo>
                    <a:pt x="356" y="0"/>
                  </a:moveTo>
                  <a:cubicBezTo>
                    <a:pt x="280" y="0"/>
                    <a:pt x="206" y="42"/>
                    <a:pt x="146" y="143"/>
                  </a:cubicBezTo>
                  <a:cubicBezTo>
                    <a:pt x="146" y="176"/>
                    <a:pt x="112" y="176"/>
                    <a:pt x="112" y="210"/>
                  </a:cubicBezTo>
                  <a:cubicBezTo>
                    <a:pt x="0" y="490"/>
                    <a:pt x="192" y="980"/>
                    <a:pt x="492" y="980"/>
                  </a:cubicBezTo>
                  <a:cubicBezTo>
                    <a:pt x="552" y="980"/>
                    <a:pt x="617" y="960"/>
                    <a:pt x="684" y="916"/>
                  </a:cubicBezTo>
                  <a:cubicBezTo>
                    <a:pt x="1007" y="673"/>
                    <a:pt x="662" y="0"/>
                    <a:pt x="3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6075225" y="1340925"/>
              <a:ext cx="36000" cy="20250"/>
            </a:xfrm>
            <a:custGeom>
              <a:avLst/>
              <a:gdLst/>
              <a:ahLst/>
              <a:cxnLst/>
              <a:rect l="l" t="t" r="r" b="b"/>
              <a:pathLst>
                <a:path w="1440" h="810" extrusionOk="0">
                  <a:moveTo>
                    <a:pt x="900" y="1"/>
                  </a:moveTo>
                  <a:cubicBezTo>
                    <a:pt x="494" y="1"/>
                    <a:pt x="1" y="660"/>
                    <a:pt x="489" y="803"/>
                  </a:cubicBezTo>
                  <a:lnTo>
                    <a:pt x="556" y="803"/>
                  </a:lnTo>
                  <a:cubicBezTo>
                    <a:pt x="580" y="808"/>
                    <a:pt x="605" y="810"/>
                    <a:pt x="630" y="810"/>
                  </a:cubicBezTo>
                  <a:cubicBezTo>
                    <a:pt x="992" y="810"/>
                    <a:pt x="1439" y="378"/>
                    <a:pt x="1094" y="64"/>
                  </a:cubicBezTo>
                  <a:cubicBezTo>
                    <a:pt x="1035" y="20"/>
                    <a:pt x="969" y="1"/>
                    <a:pt x="90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6097875" y="979175"/>
              <a:ext cx="25275" cy="22550"/>
            </a:xfrm>
            <a:custGeom>
              <a:avLst/>
              <a:gdLst/>
              <a:ahLst/>
              <a:cxnLst/>
              <a:rect l="l" t="t" r="r" b="b"/>
              <a:pathLst>
                <a:path w="1011" h="902" extrusionOk="0">
                  <a:moveTo>
                    <a:pt x="472" y="1"/>
                  </a:moveTo>
                  <a:cubicBezTo>
                    <a:pt x="380" y="1"/>
                    <a:pt x="292" y="44"/>
                    <a:pt x="221" y="149"/>
                  </a:cubicBezTo>
                  <a:cubicBezTo>
                    <a:pt x="0" y="445"/>
                    <a:pt x="427" y="902"/>
                    <a:pt x="724" y="902"/>
                  </a:cubicBezTo>
                  <a:cubicBezTo>
                    <a:pt x="833" y="902"/>
                    <a:pt x="925" y="840"/>
                    <a:pt x="961" y="687"/>
                  </a:cubicBezTo>
                  <a:cubicBezTo>
                    <a:pt x="961" y="654"/>
                    <a:pt x="961" y="620"/>
                    <a:pt x="961" y="620"/>
                  </a:cubicBezTo>
                  <a:cubicBezTo>
                    <a:pt x="1010" y="347"/>
                    <a:pt x="730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5980500" y="1100375"/>
              <a:ext cx="35925" cy="20200"/>
            </a:xfrm>
            <a:custGeom>
              <a:avLst/>
              <a:gdLst/>
              <a:ahLst/>
              <a:cxnLst/>
              <a:rect l="l" t="t" r="r" b="b"/>
              <a:pathLst>
                <a:path w="1437" h="808" extrusionOk="0">
                  <a:moveTo>
                    <a:pt x="780" y="1"/>
                  </a:moveTo>
                  <a:cubicBezTo>
                    <a:pt x="422" y="1"/>
                    <a:pt x="1" y="462"/>
                    <a:pt x="379" y="746"/>
                  </a:cubicBezTo>
                  <a:cubicBezTo>
                    <a:pt x="436" y="789"/>
                    <a:pt x="500" y="807"/>
                    <a:pt x="566" y="807"/>
                  </a:cubicBezTo>
                  <a:cubicBezTo>
                    <a:pt x="965" y="807"/>
                    <a:pt x="1436" y="122"/>
                    <a:pt x="917" y="7"/>
                  </a:cubicBezTo>
                  <a:lnTo>
                    <a:pt x="850" y="7"/>
                  </a:lnTo>
                  <a:cubicBezTo>
                    <a:pt x="827" y="3"/>
                    <a:pt x="804" y="1"/>
                    <a:pt x="78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6065225" y="1003475"/>
              <a:ext cx="31475" cy="22375"/>
            </a:xfrm>
            <a:custGeom>
              <a:avLst/>
              <a:gdLst/>
              <a:ahLst/>
              <a:cxnLst/>
              <a:rect l="l" t="t" r="r" b="b"/>
              <a:pathLst>
                <a:path w="1259" h="895" extrusionOk="0">
                  <a:moveTo>
                    <a:pt x="645" y="0"/>
                  </a:moveTo>
                  <a:cubicBezTo>
                    <a:pt x="198" y="0"/>
                    <a:pt x="1" y="894"/>
                    <a:pt x="471" y="894"/>
                  </a:cubicBezTo>
                  <a:cubicBezTo>
                    <a:pt x="486" y="894"/>
                    <a:pt x="502" y="893"/>
                    <a:pt x="519" y="891"/>
                  </a:cubicBezTo>
                  <a:lnTo>
                    <a:pt x="586" y="891"/>
                  </a:lnTo>
                  <a:cubicBezTo>
                    <a:pt x="923" y="824"/>
                    <a:pt x="1259" y="152"/>
                    <a:pt x="754" y="18"/>
                  </a:cubicBezTo>
                  <a:cubicBezTo>
                    <a:pt x="717" y="6"/>
                    <a:pt x="680" y="0"/>
                    <a:pt x="6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6161375" y="1177050"/>
              <a:ext cx="25950" cy="23500"/>
            </a:xfrm>
            <a:custGeom>
              <a:avLst/>
              <a:gdLst/>
              <a:ahLst/>
              <a:cxnLst/>
              <a:rect l="l" t="t" r="r" b="b"/>
              <a:pathLst>
                <a:path w="1038" h="940" extrusionOk="0">
                  <a:moveTo>
                    <a:pt x="639" y="1"/>
                  </a:moveTo>
                  <a:cubicBezTo>
                    <a:pt x="598" y="1"/>
                    <a:pt x="554" y="10"/>
                    <a:pt x="505" y="32"/>
                  </a:cubicBezTo>
                  <a:lnTo>
                    <a:pt x="437" y="65"/>
                  </a:lnTo>
                  <a:cubicBezTo>
                    <a:pt x="135" y="233"/>
                    <a:pt x="0" y="939"/>
                    <a:pt x="505" y="939"/>
                  </a:cubicBezTo>
                  <a:cubicBezTo>
                    <a:pt x="513" y="940"/>
                    <a:pt x="521" y="940"/>
                    <a:pt x="528" y="940"/>
                  </a:cubicBezTo>
                  <a:cubicBezTo>
                    <a:pt x="1024" y="940"/>
                    <a:pt x="1037" y="1"/>
                    <a:pt x="6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6029700" y="1230750"/>
              <a:ext cx="24800" cy="22400"/>
            </a:xfrm>
            <a:custGeom>
              <a:avLst/>
              <a:gdLst/>
              <a:ahLst/>
              <a:cxnLst/>
              <a:rect l="l" t="t" r="r" b="b"/>
              <a:pathLst>
                <a:path w="992" h="896" extrusionOk="0">
                  <a:moveTo>
                    <a:pt x="260" y="1"/>
                  </a:moveTo>
                  <a:cubicBezTo>
                    <a:pt x="146" y="1"/>
                    <a:pt x="53" y="68"/>
                    <a:pt x="25" y="236"/>
                  </a:cubicBezTo>
                  <a:cubicBezTo>
                    <a:pt x="25" y="236"/>
                    <a:pt x="25" y="270"/>
                    <a:pt x="25" y="303"/>
                  </a:cubicBezTo>
                  <a:cubicBezTo>
                    <a:pt x="0" y="573"/>
                    <a:pt x="278" y="895"/>
                    <a:pt x="535" y="895"/>
                  </a:cubicBezTo>
                  <a:cubicBezTo>
                    <a:pt x="631" y="895"/>
                    <a:pt x="724" y="850"/>
                    <a:pt x="798" y="740"/>
                  </a:cubicBezTo>
                  <a:cubicBezTo>
                    <a:pt x="992" y="449"/>
                    <a:pt x="556" y="1"/>
                    <a:pt x="2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6119750" y="1222175"/>
              <a:ext cx="25675" cy="22325"/>
            </a:xfrm>
            <a:custGeom>
              <a:avLst/>
              <a:gdLst/>
              <a:ahLst/>
              <a:cxnLst/>
              <a:rect l="l" t="t" r="r" b="b"/>
              <a:pathLst>
                <a:path w="1027" h="893" extrusionOk="0">
                  <a:moveTo>
                    <a:pt x="471" y="0"/>
                  </a:moveTo>
                  <a:cubicBezTo>
                    <a:pt x="365" y="0"/>
                    <a:pt x="264" y="51"/>
                    <a:pt x="187" y="176"/>
                  </a:cubicBezTo>
                  <a:cubicBezTo>
                    <a:pt x="0" y="526"/>
                    <a:pt x="445" y="892"/>
                    <a:pt x="757" y="892"/>
                  </a:cubicBezTo>
                  <a:cubicBezTo>
                    <a:pt x="895" y="892"/>
                    <a:pt x="1006" y="821"/>
                    <a:pt x="1027" y="646"/>
                  </a:cubicBezTo>
                  <a:cubicBezTo>
                    <a:pt x="1027" y="613"/>
                    <a:pt x="1027" y="579"/>
                    <a:pt x="1027" y="579"/>
                  </a:cubicBezTo>
                  <a:cubicBezTo>
                    <a:pt x="1027" y="315"/>
                    <a:pt x="736" y="0"/>
                    <a:pt x="4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6092700" y="885725"/>
              <a:ext cx="25000" cy="21775"/>
            </a:xfrm>
            <a:custGeom>
              <a:avLst/>
              <a:gdLst/>
              <a:ahLst/>
              <a:cxnLst/>
              <a:rect l="l" t="t" r="r" b="b"/>
              <a:pathLst>
                <a:path w="1000" h="871" extrusionOk="0">
                  <a:moveTo>
                    <a:pt x="471" y="0"/>
                  </a:moveTo>
                  <a:cubicBezTo>
                    <a:pt x="355" y="0"/>
                    <a:pt x="243" y="55"/>
                    <a:pt x="160" y="190"/>
                  </a:cubicBezTo>
                  <a:cubicBezTo>
                    <a:pt x="1" y="530"/>
                    <a:pt x="423" y="870"/>
                    <a:pt x="725" y="870"/>
                  </a:cubicBezTo>
                  <a:cubicBezTo>
                    <a:pt x="871" y="870"/>
                    <a:pt x="989" y="791"/>
                    <a:pt x="1000" y="594"/>
                  </a:cubicBezTo>
                  <a:lnTo>
                    <a:pt x="1000" y="527"/>
                  </a:lnTo>
                  <a:cubicBezTo>
                    <a:pt x="1000" y="271"/>
                    <a:pt x="728" y="0"/>
                    <a:pt x="471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6026950" y="1173475"/>
              <a:ext cx="30675" cy="23150"/>
            </a:xfrm>
            <a:custGeom>
              <a:avLst/>
              <a:gdLst/>
              <a:ahLst/>
              <a:cxnLst/>
              <a:rect l="l" t="t" r="r" b="b"/>
              <a:pathLst>
                <a:path w="1227" h="926" extrusionOk="0">
                  <a:moveTo>
                    <a:pt x="745" y="0"/>
                  </a:moveTo>
                  <a:cubicBezTo>
                    <a:pt x="722" y="0"/>
                    <a:pt x="698" y="2"/>
                    <a:pt x="672" y="7"/>
                  </a:cubicBezTo>
                  <a:lnTo>
                    <a:pt x="605" y="7"/>
                  </a:lnTo>
                  <a:cubicBezTo>
                    <a:pt x="269" y="141"/>
                    <a:pt x="0" y="813"/>
                    <a:pt x="504" y="914"/>
                  </a:cubicBezTo>
                  <a:cubicBezTo>
                    <a:pt x="534" y="922"/>
                    <a:pt x="563" y="925"/>
                    <a:pt x="591" y="925"/>
                  </a:cubicBezTo>
                  <a:cubicBezTo>
                    <a:pt x="1044" y="925"/>
                    <a:pt x="1227" y="0"/>
                    <a:pt x="7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6123800" y="1100875"/>
              <a:ext cx="25575" cy="19575"/>
            </a:xfrm>
            <a:custGeom>
              <a:avLst/>
              <a:gdLst/>
              <a:ahLst/>
              <a:cxnLst/>
              <a:rect l="l" t="t" r="r" b="b"/>
              <a:pathLst>
                <a:path w="1023" h="783" extrusionOk="0">
                  <a:moveTo>
                    <a:pt x="398" y="0"/>
                  </a:moveTo>
                  <a:cubicBezTo>
                    <a:pt x="182" y="0"/>
                    <a:pt x="0" y="109"/>
                    <a:pt x="58" y="356"/>
                  </a:cubicBezTo>
                  <a:cubicBezTo>
                    <a:pt x="58" y="390"/>
                    <a:pt x="58" y="390"/>
                    <a:pt x="58" y="424"/>
                  </a:cubicBezTo>
                  <a:cubicBezTo>
                    <a:pt x="137" y="620"/>
                    <a:pt x="399" y="782"/>
                    <a:pt x="624" y="782"/>
                  </a:cubicBezTo>
                  <a:cubicBezTo>
                    <a:pt x="783" y="782"/>
                    <a:pt x="924" y="700"/>
                    <a:pt x="966" y="491"/>
                  </a:cubicBezTo>
                  <a:cubicBezTo>
                    <a:pt x="1023" y="186"/>
                    <a:pt x="681" y="0"/>
                    <a:pt x="39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6140775" y="874250"/>
              <a:ext cx="29025" cy="22550"/>
            </a:xfrm>
            <a:custGeom>
              <a:avLst/>
              <a:gdLst/>
              <a:ahLst/>
              <a:cxnLst/>
              <a:rect l="l" t="t" r="r" b="b"/>
              <a:pathLst>
                <a:path w="1161" h="902" extrusionOk="0">
                  <a:moveTo>
                    <a:pt x="572" y="0"/>
                  </a:moveTo>
                  <a:cubicBezTo>
                    <a:pt x="136" y="0"/>
                    <a:pt x="0" y="901"/>
                    <a:pt x="417" y="901"/>
                  </a:cubicBezTo>
                  <a:cubicBezTo>
                    <a:pt x="449" y="901"/>
                    <a:pt x="484" y="896"/>
                    <a:pt x="522" y="885"/>
                  </a:cubicBezTo>
                  <a:lnTo>
                    <a:pt x="589" y="885"/>
                  </a:lnTo>
                  <a:cubicBezTo>
                    <a:pt x="925" y="784"/>
                    <a:pt x="1161" y="78"/>
                    <a:pt x="656" y="11"/>
                  </a:cubicBezTo>
                  <a:cubicBezTo>
                    <a:pt x="627" y="4"/>
                    <a:pt x="599" y="0"/>
                    <a:pt x="5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6102825" y="1302825"/>
              <a:ext cx="25600" cy="19475"/>
            </a:xfrm>
            <a:custGeom>
              <a:avLst/>
              <a:gdLst/>
              <a:ahLst/>
              <a:cxnLst/>
              <a:rect l="l" t="t" r="r" b="b"/>
              <a:pathLst>
                <a:path w="1024" h="779" extrusionOk="0">
                  <a:moveTo>
                    <a:pt x="381" y="0"/>
                  </a:moveTo>
                  <a:cubicBezTo>
                    <a:pt x="221" y="0"/>
                    <a:pt x="85" y="79"/>
                    <a:pt x="57" y="277"/>
                  </a:cubicBezTo>
                  <a:cubicBezTo>
                    <a:pt x="1" y="596"/>
                    <a:pt x="332" y="779"/>
                    <a:pt x="612" y="779"/>
                  </a:cubicBezTo>
                  <a:cubicBezTo>
                    <a:pt x="834" y="779"/>
                    <a:pt x="1024" y="664"/>
                    <a:pt x="964" y="412"/>
                  </a:cubicBezTo>
                  <a:lnTo>
                    <a:pt x="964" y="344"/>
                  </a:lnTo>
                  <a:cubicBezTo>
                    <a:pt x="867" y="150"/>
                    <a:pt x="601" y="0"/>
                    <a:pt x="38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6046050" y="1244700"/>
              <a:ext cx="34075" cy="18475"/>
            </a:xfrm>
            <a:custGeom>
              <a:avLst/>
              <a:gdLst/>
              <a:ahLst/>
              <a:cxnLst/>
              <a:rect l="l" t="t" r="r" b="b"/>
              <a:pathLst>
                <a:path w="1363" h="739" extrusionOk="0">
                  <a:moveTo>
                    <a:pt x="727" y="1"/>
                  </a:moveTo>
                  <a:cubicBezTo>
                    <a:pt x="391" y="1"/>
                    <a:pt x="0" y="260"/>
                    <a:pt x="244" y="586"/>
                  </a:cubicBezTo>
                  <a:cubicBezTo>
                    <a:pt x="311" y="694"/>
                    <a:pt x="422" y="738"/>
                    <a:pt x="542" y="738"/>
                  </a:cubicBezTo>
                  <a:cubicBezTo>
                    <a:pt x="906" y="738"/>
                    <a:pt x="1363" y="334"/>
                    <a:pt x="984" y="82"/>
                  </a:cubicBezTo>
                  <a:lnTo>
                    <a:pt x="950" y="48"/>
                  </a:lnTo>
                  <a:cubicBezTo>
                    <a:pt x="885" y="15"/>
                    <a:pt x="808" y="1"/>
                    <a:pt x="72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5999600" y="1088500"/>
              <a:ext cx="34575" cy="18650"/>
            </a:xfrm>
            <a:custGeom>
              <a:avLst/>
              <a:gdLst/>
              <a:ahLst/>
              <a:cxnLst/>
              <a:rect l="l" t="t" r="r" b="b"/>
              <a:pathLst>
                <a:path w="1383" h="746" extrusionOk="0">
                  <a:moveTo>
                    <a:pt x="721" y="0"/>
                  </a:moveTo>
                  <a:cubicBezTo>
                    <a:pt x="389" y="0"/>
                    <a:pt x="0" y="286"/>
                    <a:pt x="220" y="616"/>
                  </a:cubicBezTo>
                  <a:cubicBezTo>
                    <a:pt x="289" y="708"/>
                    <a:pt x="393" y="746"/>
                    <a:pt x="506" y="746"/>
                  </a:cubicBezTo>
                  <a:cubicBezTo>
                    <a:pt x="890" y="746"/>
                    <a:pt x="1383" y="312"/>
                    <a:pt x="993" y="78"/>
                  </a:cubicBezTo>
                  <a:lnTo>
                    <a:pt x="926" y="45"/>
                  </a:lnTo>
                  <a:cubicBezTo>
                    <a:pt x="865" y="14"/>
                    <a:pt x="795" y="0"/>
                    <a:pt x="721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6074400" y="1136125"/>
              <a:ext cx="25350" cy="23000"/>
            </a:xfrm>
            <a:custGeom>
              <a:avLst/>
              <a:gdLst/>
              <a:ahLst/>
              <a:cxnLst/>
              <a:rect l="l" t="t" r="r" b="b"/>
              <a:pathLst>
                <a:path w="1014" h="920" extrusionOk="0">
                  <a:moveTo>
                    <a:pt x="297" y="0"/>
                  </a:moveTo>
                  <a:cubicBezTo>
                    <a:pt x="189" y="0"/>
                    <a:pt x="96" y="64"/>
                    <a:pt x="51" y="223"/>
                  </a:cubicBezTo>
                  <a:cubicBezTo>
                    <a:pt x="51" y="223"/>
                    <a:pt x="51" y="257"/>
                    <a:pt x="51" y="291"/>
                  </a:cubicBezTo>
                  <a:cubicBezTo>
                    <a:pt x="0" y="547"/>
                    <a:pt x="280" y="920"/>
                    <a:pt x="550" y="920"/>
                  </a:cubicBezTo>
                  <a:cubicBezTo>
                    <a:pt x="635" y="920"/>
                    <a:pt x="719" y="883"/>
                    <a:pt x="791" y="795"/>
                  </a:cubicBezTo>
                  <a:cubicBezTo>
                    <a:pt x="1014" y="498"/>
                    <a:pt x="598" y="0"/>
                    <a:pt x="29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6087825" y="857900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80" y="0"/>
                  </a:moveTo>
                  <a:cubicBezTo>
                    <a:pt x="480" y="0"/>
                    <a:pt x="1" y="717"/>
                    <a:pt x="523" y="833"/>
                  </a:cubicBezTo>
                  <a:lnTo>
                    <a:pt x="590" y="833"/>
                  </a:lnTo>
                  <a:cubicBezTo>
                    <a:pt x="602" y="834"/>
                    <a:pt x="614" y="835"/>
                    <a:pt x="626" y="835"/>
                  </a:cubicBezTo>
                  <a:cubicBezTo>
                    <a:pt x="991" y="835"/>
                    <a:pt x="1451" y="353"/>
                    <a:pt x="1060" y="60"/>
                  </a:cubicBezTo>
                  <a:cubicBezTo>
                    <a:pt x="1005" y="18"/>
                    <a:pt x="943" y="0"/>
                    <a:pt x="880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6121325" y="1156950"/>
              <a:ext cx="25375" cy="22750"/>
            </a:xfrm>
            <a:custGeom>
              <a:avLst/>
              <a:gdLst/>
              <a:ahLst/>
              <a:cxnLst/>
              <a:rect l="l" t="t" r="r" b="b"/>
              <a:pathLst>
                <a:path w="1015" h="910" extrusionOk="0">
                  <a:moveTo>
                    <a:pt x="473" y="1"/>
                  </a:moveTo>
                  <a:cubicBezTo>
                    <a:pt x="386" y="1"/>
                    <a:pt x="299" y="39"/>
                    <a:pt x="224" y="130"/>
                  </a:cubicBezTo>
                  <a:cubicBezTo>
                    <a:pt x="1" y="428"/>
                    <a:pt x="439" y="910"/>
                    <a:pt x="736" y="910"/>
                  </a:cubicBezTo>
                  <a:cubicBezTo>
                    <a:pt x="841" y="910"/>
                    <a:pt x="929" y="850"/>
                    <a:pt x="964" y="701"/>
                  </a:cubicBezTo>
                  <a:cubicBezTo>
                    <a:pt x="964" y="668"/>
                    <a:pt x="964" y="634"/>
                    <a:pt x="964" y="634"/>
                  </a:cubicBezTo>
                  <a:cubicBezTo>
                    <a:pt x="1015" y="355"/>
                    <a:pt x="741" y="1"/>
                    <a:pt x="47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5933975" y="1313075"/>
              <a:ext cx="35575" cy="20875"/>
            </a:xfrm>
            <a:custGeom>
              <a:avLst/>
              <a:gdLst/>
              <a:ahLst/>
              <a:cxnLst/>
              <a:rect l="l" t="t" r="r" b="b"/>
              <a:pathLst>
                <a:path w="1423" h="835" extrusionOk="0">
                  <a:moveTo>
                    <a:pt x="829" y="0"/>
                  </a:moveTo>
                  <a:cubicBezTo>
                    <a:pt x="463" y="0"/>
                    <a:pt x="1" y="514"/>
                    <a:pt x="392" y="775"/>
                  </a:cubicBezTo>
                  <a:cubicBezTo>
                    <a:pt x="452" y="816"/>
                    <a:pt x="516" y="834"/>
                    <a:pt x="581" y="834"/>
                  </a:cubicBezTo>
                  <a:cubicBezTo>
                    <a:pt x="990" y="834"/>
                    <a:pt x="1423" y="118"/>
                    <a:pt x="930" y="2"/>
                  </a:cubicBezTo>
                  <a:lnTo>
                    <a:pt x="862" y="2"/>
                  </a:lnTo>
                  <a:cubicBezTo>
                    <a:pt x="851" y="1"/>
                    <a:pt x="840" y="0"/>
                    <a:pt x="82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6178050" y="886075"/>
              <a:ext cx="25700" cy="24525"/>
            </a:xfrm>
            <a:custGeom>
              <a:avLst/>
              <a:gdLst/>
              <a:ahLst/>
              <a:cxnLst/>
              <a:rect l="l" t="t" r="r" b="b"/>
              <a:pathLst>
                <a:path w="1028" h="981" extrusionOk="0">
                  <a:moveTo>
                    <a:pt x="383" y="1"/>
                  </a:moveTo>
                  <a:cubicBezTo>
                    <a:pt x="308" y="1"/>
                    <a:pt x="234" y="42"/>
                    <a:pt x="174" y="143"/>
                  </a:cubicBezTo>
                  <a:lnTo>
                    <a:pt x="140" y="210"/>
                  </a:lnTo>
                  <a:cubicBezTo>
                    <a:pt x="0" y="490"/>
                    <a:pt x="187" y="980"/>
                    <a:pt x="486" y="980"/>
                  </a:cubicBezTo>
                  <a:cubicBezTo>
                    <a:pt x="546" y="980"/>
                    <a:pt x="611" y="961"/>
                    <a:pt x="678" y="916"/>
                  </a:cubicBezTo>
                  <a:cubicBezTo>
                    <a:pt x="1028" y="674"/>
                    <a:pt x="688" y="1"/>
                    <a:pt x="38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6024150" y="1364500"/>
              <a:ext cx="26350" cy="24175"/>
            </a:xfrm>
            <a:custGeom>
              <a:avLst/>
              <a:gdLst/>
              <a:ahLst/>
              <a:cxnLst/>
              <a:rect l="l" t="t" r="r" b="b"/>
              <a:pathLst>
                <a:path w="1054" h="967" extrusionOk="0">
                  <a:moveTo>
                    <a:pt x="393" y="0"/>
                  </a:moveTo>
                  <a:cubicBezTo>
                    <a:pt x="305" y="0"/>
                    <a:pt x="218" y="48"/>
                    <a:pt x="146" y="163"/>
                  </a:cubicBezTo>
                  <a:cubicBezTo>
                    <a:pt x="146" y="163"/>
                    <a:pt x="146" y="196"/>
                    <a:pt x="112" y="196"/>
                  </a:cubicBezTo>
                  <a:cubicBezTo>
                    <a:pt x="0" y="476"/>
                    <a:pt x="191" y="967"/>
                    <a:pt x="492" y="967"/>
                  </a:cubicBezTo>
                  <a:cubicBezTo>
                    <a:pt x="552" y="967"/>
                    <a:pt x="616" y="947"/>
                    <a:pt x="683" y="902"/>
                  </a:cubicBezTo>
                  <a:cubicBezTo>
                    <a:pt x="1053" y="638"/>
                    <a:pt x="717" y="0"/>
                    <a:pt x="3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6080400" y="1102300"/>
              <a:ext cx="35900" cy="20250"/>
            </a:xfrm>
            <a:custGeom>
              <a:avLst/>
              <a:gdLst/>
              <a:ahLst/>
              <a:cxnLst/>
              <a:rect l="l" t="t" r="r" b="b"/>
              <a:pathLst>
                <a:path w="1436" h="810" extrusionOk="0">
                  <a:moveTo>
                    <a:pt x="894" y="1"/>
                  </a:moveTo>
                  <a:cubicBezTo>
                    <a:pt x="489" y="1"/>
                    <a:pt x="0" y="660"/>
                    <a:pt x="517" y="803"/>
                  </a:cubicBezTo>
                  <a:lnTo>
                    <a:pt x="551" y="803"/>
                  </a:lnTo>
                  <a:cubicBezTo>
                    <a:pt x="573" y="808"/>
                    <a:pt x="597" y="810"/>
                    <a:pt x="620" y="810"/>
                  </a:cubicBezTo>
                  <a:cubicBezTo>
                    <a:pt x="983" y="810"/>
                    <a:pt x="1436" y="348"/>
                    <a:pt x="1089" y="64"/>
                  </a:cubicBezTo>
                  <a:cubicBezTo>
                    <a:pt x="1030" y="20"/>
                    <a:pt x="963" y="1"/>
                    <a:pt x="89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6158350" y="1111100"/>
              <a:ext cx="24675" cy="22550"/>
            </a:xfrm>
            <a:custGeom>
              <a:avLst/>
              <a:gdLst/>
              <a:ahLst/>
              <a:cxnLst/>
              <a:rect l="l" t="t" r="r" b="b"/>
              <a:pathLst>
                <a:path w="987" h="902" extrusionOk="0">
                  <a:moveTo>
                    <a:pt x="468" y="0"/>
                  </a:moveTo>
                  <a:cubicBezTo>
                    <a:pt x="379" y="0"/>
                    <a:pt x="293" y="44"/>
                    <a:pt x="222" y="149"/>
                  </a:cubicBezTo>
                  <a:cubicBezTo>
                    <a:pt x="1" y="444"/>
                    <a:pt x="428" y="901"/>
                    <a:pt x="725" y="901"/>
                  </a:cubicBezTo>
                  <a:cubicBezTo>
                    <a:pt x="834" y="901"/>
                    <a:pt x="926" y="840"/>
                    <a:pt x="962" y="687"/>
                  </a:cubicBezTo>
                  <a:lnTo>
                    <a:pt x="962" y="620"/>
                  </a:lnTo>
                  <a:cubicBezTo>
                    <a:pt x="986" y="346"/>
                    <a:pt x="718" y="0"/>
                    <a:pt x="46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6173450" y="940850"/>
              <a:ext cx="35650" cy="20650"/>
            </a:xfrm>
            <a:custGeom>
              <a:avLst/>
              <a:gdLst/>
              <a:ahLst/>
              <a:cxnLst/>
              <a:rect l="l" t="t" r="r" b="b"/>
              <a:pathLst>
                <a:path w="1426" h="826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4" y="810"/>
                    <a:pt x="503" y="826"/>
                    <a:pt x="563" y="826"/>
                  </a:cubicBezTo>
                  <a:cubicBezTo>
                    <a:pt x="958" y="826"/>
                    <a:pt x="1425" y="148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6053200" y="1120100"/>
              <a:ext cx="25400" cy="22825"/>
            </a:xfrm>
            <a:custGeom>
              <a:avLst/>
              <a:gdLst/>
              <a:ahLst/>
              <a:cxnLst/>
              <a:rect l="l" t="t" r="r" b="b"/>
              <a:pathLst>
                <a:path w="1016" h="913" extrusionOk="0">
                  <a:moveTo>
                    <a:pt x="270" y="0"/>
                  </a:moveTo>
                  <a:cubicBezTo>
                    <a:pt x="151" y="0"/>
                    <a:pt x="54" y="65"/>
                    <a:pt x="26" y="226"/>
                  </a:cubicBezTo>
                  <a:cubicBezTo>
                    <a:pt x="26" y="260"/>
                    <a:pt x="26" y="293"/>
                    <a:pt x="26" y="293"/>
                  </a:cubicBezTo>
                  <a:cubicBezTo>
                    <a:pt x="1" y="566"/>
                    <a:pt x="269" y="913"/>
                    <a:pt x="533" y="913"/>
                  </a:cubicBezTo>
                  <a:cubicBezTo>
                    <a:pt x="627" y="913"/>
                    <a:pt x="719" y="869"/>
                    <a:pt x="799" y="764"/>
                  </a:cubicBezTo>
                  <a:cubicBezTo>
                    <a:pt x="1016" y="425"/>
                    <a:pt x="573" y="0"/>
                    <a:pt x="2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6102975" y="996675"/>
              <a:ext cx="24825" cy="22375"/>
            </a:xfrm>
            <a:custGeom>
              <a:avLst/>
              <a:gdLst/>
              <a:ahLst/>
              <a:cxnLst/>
              <a:rect l="l" t="t" r="r" b="b"/>
              <a:pathLst>
                <a:path w="993" h="895" extrusionOk="0">
                  <a:moveTo>
                    <a:pt x="476" y="0"/>
                  </a:moveTo>
                  <a:cubicBezTo>
                    <a:pt x="383" y="0"/>
                    <a:pt x="292" y="45"/>
                    <a:pt x="219" y="155"/>
                  </a:cubicBezTo>
                  <a:cubicBezTo>
                    <a:pt x="1" y="446"/>
                    <a:pt x="430" y="895"/>
                    <a:pt x="736" y="895"/>
                  </a:cubicBezTo>
                  <a:cubicBezTo>
                    <a:pt x="855" y="895"/>
                    <a:pt x="955" y="828"/>
                    <a:pt x="992" y="659"/>
                  </a:cubicBezTo>
                  <a:lnTo>
                    <a:pt x="992" y="592"/>
                  </a:lnTo>
                  <a:cubicBezTo>
                    <a:pt x="992" y="323"/>
                    <a:pt x="725" y="0"/>
                    <a:pt x="47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6104975" y="1432200"/>
              <a:ext cx="26275" cy="24050"/>
            </a:xfrm>
            <a:custGeom>
              <a:avLst/>
              <a:gdLst/>
              <a:ahLst/>
              <a:cxnLst/>
              <a:rect l="l" t="t" r="r" b="b"/>
              <a:pathLst>
                <a:path w="1051" h="962" extrusionOk="0">
                  <a:moveTo>
                    <a:pt x="576" y="0"/>
                  </a:moveTo>
                  <a:cubicBezTo>
                    <a:pt x="513" y="0"/>
                    <a:pt x="445" y="23"/>
                    <a:pt x="374" y="76"/>
                  </a:cubicBezTo>
                  <a:cubicBezTo>
                    <a:pt x="0" y="317"/>
                    <a:pt x="349" y="961"/>
                    <a:pt x="676" y="961"/>
                  </a:cubicBezTo>
                  <a:cubicBezTo>
                    <a:pt x="761" y="961"/>
                    <a:pt x="843" y="919"/>
                    <a:pt x="912" y="816"/>
                  </a:cubicBezTo>
                  <a:cubicBezTo>
                    <a:pt x="912" y="816"/>
                    <a:pt x="912" y="782"/>
                    <a:pt x="912" y="782"/>
                  </a:cubicBezTo>
                  <a:cubicBezTo>
                    <a:pt x="1051" y="505"/>
                    <a:pt x="870" y="0"/>
                    <a:pt x="57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5854350" y="1443875"/>
              <a:ext cx="25650" cy="24050"/>
            </a:xfrm>
            <a:custGeom>
              <a:avLst/>
              <a:gdLst/>
              <a:ahLst/>
              <a:cxnLst/>
              <a:rect l="l" t="t" r="r" b="b"/>
              <a:pathLst>
                <a:path w="1026" h="962" extrusionOk="0">
                  <a:moveTo>
                    <a:pt x="559" y="1"/>
                  </a:moveTo>
                  <a:cubicBezTo>
                    <a:pt x="495" y="1"/>
                    <a:pt x="424" y="25"/>
                    <a:pt x="350" y="80"/>
                  </a:cubicBezTo>
                  <a:cubicBezTo>
                    <a:pt x="1" y="295"/>
                    <a:pt x="340" y="962"/>
                    <a:pt x="661" y="962"/>
                  </a:cubicBezTo>
                  <a:cubicBezTo>
                    <a:pt x="742" y="962"/>
                    <a:pt x="821" y="920"/>
                    <a:pt x="888" y="819"/>
                  </a:cubicBezTo>
                  <a:cubicBezTo>
                    <a:pt x="888" y="819"/>
                    <a:pt x="888" y="786"/>
                    <a:pt x="888" y="752"/>
                  </a:cubicBezTo>
                  <a:cubicBezTo>
                    <a:pt x="1026" y="477"/>
                    <a:pt x="849" y="1"/>
                    <a:pt x="55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6040200" y="1115500"/>
              <a:ext cx="36000" cy="20200"/>
            </a:xfrm>
            <a:custGeom>
              <a:avLst/>
              <a:gdLst/>
              <a:ahLst/>
              <a:cxnLst/>
              <a:rect l="l" t="t" r="r" b="b"/>
              <a:pathLst>
                <a:path w="1440" h="808" extrusionOk="0">
                  <a:moveTo>
                    <a:pt x="808" y="0"/>
                  </a:moveTo>
                  <a:cubicBezTo>
                    <a:pt x="446" y="0"/>
                    <a:pt x="0" y="432"/>
                    <a:pt x="378" y="746"/>
                  </a:cubicBezTo>
                  <a:cubicBezTo>
                    <a:pt x="430" y="789"/>
                    <a:pt x="490" y="807"/>
                    <a:pt x="554" y="807"/>
                  </a:cubicBezTo>
                  <a:cubicBezTo>
                    <a:pt x="939" y="807"/>
                    <a:pt x="1439" y="122"/>
                    <a:pt x="949" y="7"/>
                  </a:cubicBezTo>
                  <a:lnTo>
                    <a:pt x="882" y="7"/>
                  </a:lnTo>
                  <a:cubicBezTo>
                    <a:pt x="858" y="2"/>
                    <a:pt x="833" y="0"/>
                    <a:pt x="80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6014550" y="1148250"/>
              <a:ext cx="24950" cy="23100"/>
            </a:xfrm>
            <a:custGeom>
              <a:avLst/>
              <a:gdLst/>
              <a:ahLst/>
              <a:cxnLst/>
              <a:rect l="l" t="t" r="r" b="b"/>
              <a:pathLst>
                <a:path w="998" h="924" extrusionOk="0">
                  <a:moveTo>
                    <a:pt x="254" y="0"/>
                  </a:moveTo>
                  <a:cubicBezTo>
                    <a:pt x="148" y="0"/>
                    <a:pt x="61" y="60"/>
                    <a:pt x="26" y="209"/>
                  </a:cubicBezTo>
                  <a:lnTo>
                    <a:pt x="26" y="276"/>
                  </a:lnTo>
                  <a:cubicBezTo>
                    <a:pt x="0" y="553"/>
                    <a:pt x="276" y="924"/>
                    <a:pt x="544" y="924"/>
                  </a:cubicBezTo>
                  <a:cubicBezTo>
                    <a:pt x="634" y="924"/>
                    <a:pt x="722" y="882"/>
                    <a:pt x="799" y="780"/>
                  </a:cubicBezTo>
                  <a:cubicBezTo>
                    <a:pt x="997" y="482"/>
                    <a:pt x="553" y="0"/>
                    <a:pt x="25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6145800" y="930725"/>
              <a:ext cx="35450" cy="21150"/>
            </a:xfrm>
            <a:custGeom>
              <a:avLst/>
              <a:gdLst/>
              <a:ahLst/>
              <a:cxnLst/>
              <a:rect l="l" t="t" r="r" b="b"/>
              <a:pathLst>
                <a:path w="1418" h="846" extrusionOk="0">
                  <a:moveTo>
                    <a:pt x="826" y="1"/>
                  </a:moveTo>
                  <a:cubicBezTo>
                    <a:pt x="420" y="1"/>
                    <a:pt x="1" y="729"/>
                    <a:pt x="489" y="844"/>
                  </a:cubicBezTo>
                  <a:lnTo>
                    <a:pt x="556" y="844"/>
                  </a:lnTo>
                  <a:cubicBezTo>
                    <a:pt x="568" y="845"/>
                    <a:pt x="580" y="846"/>
                    <a:pt x="592" y="846"/>
                  </a:cubicBezTo>
                  <a:cubicBezTo>
                    <a:pt x="957" y="846"/>
                    <a:pt x="1417" y="364"/>
                    <a:pt x="1027" y="71"/>
                  </a:cubicBezTo>
                  <a:cubicBezTo>
                    <a:pt x="963" y="22"/>
                    <a:pt x="895" y="1"/>
                    <a:pt x="82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6109275" y="1022325"/>
              <a:ext cx="31375" cy="22375"/>
            </a:xfrm>
            <a:custGeom>
              <a:avLst/>
              <a:gdLst/>
              <a:ahLst/>
              <a:cxnLst/>
              <a:rect l="l" t="t" r="r" b="b"/>
              <a:pathLst>
                <a:path w="1255" h="895" extrusionOk="0">
                  <a:moveTo>
                    <a:pt x="758" y="0"/>
                  </a:moveTo>
                  <a:cubicBezTo>
                    <a:pt x="741" y="0"/>
                    <a:pt x="724" y="1"/>
                    <a:pt x="706" y="3"/>
                  </a:cubicBezTo>
                  <a:lnTo>
                    <a:pt x="639" y="3"/>
                  </a:lnTo>
                  <a:cubicBezTo>
                    <a:pt x="303" y="70"/>
                    <a:pt x="1" y="709"/>
                    <a:pt x="471" y="877"/>
                  </a:cubicBezTo>
                  <a:cubicBezTo>
                    <a:pt x="509" y="889"/>
                    <a:pt x="546" y="894"/>
                    <a:pt x="581" y="894"/>
                  </a:cubicBezTo>
                  <a:cubicBezTo>
                    <a:pt x="1032" y="894"/>
                    <a:pt x="1254" y="0"/>
                    <a:pt x="75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6135300" y="1229925"/>
              <a:ext cx="26100" cy="23500"/>
            </a:xfrm>
            <a:custGeom>
              <a:avLst/>
              <a:gdLst/>
              <a:ahLst/>
              <a:cxnLst/>
              <a:rect l="l" t="t" r="r" b="b"/>
              <a:pathLst>
                <a:path w="1044" h="940" extrusionOk="0">
                  <a:moveTo>
                    <a:pt x="539" y="0"/>
                  </a:moveTo>
                  <a:cubicBezTo>
                    <a:pt x="21" y="0"/>
                    <a:pt x="1" y="940"/>
                    <a:pt x="402" y="940"/>
                  </a:cubicBezTo>
                  <a:cubicBezTo>
                    <a:pt x="443" y="940"/>
                    <a:pt x="489" y="930"/>
                    <a:pt x="539" y="908"/>
                  </a:cubicBezTo>
                  <a:lnTo>
                    <a:pt x="607" y="874"/>
                  </a:lnTo>
                  <a:cubicBezTo>
                    <a:pt x="909" y="706"/>
                    <a:pt x="1043" y="0"/>
                    <a:pt x="53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6085350" y="1236375"/>
              <a:ext cx="29825" cy="22425"/>
            </a:xfrm>
            <a:custGeom>
              <a:avLst/>
              <a:gdLst/>
              <a:ahLst/>
              <a:cxnLst/>
              <a:rect l="l" t="t" r="r" b="b"/>
              <a:pathLst>
                <a:path w="1193" h="897" extrusionOk="0">
                  <a:moveTo>
                    <a:pt x="630" y="0"/>
                  </a:moveTo>
                  <a:cubicBezTo>
                    <a:pt x="161" y="0"/>
                    <a:pt x="0" y="896"/>
                    <a:pt x="432" y="896"/>
                  </a:cubicBezTo>
                  <a:cubicBezTo>
                    <a:pt x="460" y="896"/>
                    <a:pt x="489" y="893"/>
                    <a:pt x="521" y="885"/>
                  </a:cubicBezTo>
                  <a:lnTo>
                    <a:pt x="588" y="885"/>
                  </a:lnTo>
                  <a:cubicBezTo>
                    <a:pt x="924" y="784"/>
                    <a:pt x="1193" y="112"/>
                    <a:pt x="722" y="11"/>
                  </a:cubicBezTo>
                  <a:cubicBezTo>
                    <a:pt x="691" y="4"/>
                    <a:pt x="660" y="0"/>
                    <a:pt x="63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5887250" y="1467975"/>
              <a:ext cx="25575" cy="19575"/>
            </a:xfrm>
            <a:custGeom>
              <a:avLst/>
              <a:gdLst/>
              <a:ahLst/>
              <a:cxnLst/>
              <a:rect l="l" t="t" r="r" b="b"/>
              <a:pathLst>
                <a:path w="1023" h="783" extrusionOk="0">
                  <a:moveTo>
                    <a:pt x="402" y="1"/>
                  </a:moveTo>
                  <a:cubicBezTo>
                    <a:pt x="242" y="1"/>
                    <a:pt x="104" y="83"/>
                    <a:pt x="76" y="292"/>
                  </a:cubicBezTo>
                  <a:cubicBezTo>
                    <a:pt x="0" y="597"/>
                    <a:pt x="345" y="783"/>
                    <a:pt x="627" y="783"/>
                  </a:cubicBezTo>
                  <a:cubicBezTo>
                    <a:pt x="843" y="783"/>
                    <a:pt x="1023" y="674"/>
                    <a:pt x="950" y="427"/>
                  </a:cubicBezTo>
                  <a:lnTo>
                    <a:pt x="950" y="359"/>
                  </a:lnTo>
                  <a:cubicBezTo>
                    <a:pt x="891" y="163"/>
                    <a:pt x="626" y="1"/>
                    <a:pt x="40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6071275" y="1009775"/>
              <a:ext cx="25975" cy="19400"/>
            </a:xfrm>
            <a:custGeom>
              <a:avLst/>
              <a:gdLst/>
              <a:ahLst/>
              <a:cxnLst/>
              <a:rect l="l" t="t" r="r" b="b"/>
              <a:pathLst>
                <a:path w="1039" h="776" extrusionOk="0">
                  <a:moveTo>
                    <a:pt x="423" y="0"/>
                  </a:moveTo>
                  <a:cubicBezTo>
                    <a:pt x="195" y="0"/>
                    <a:pt x="0" y="115"/>
                    <a:pt x="76" y="371"/>
                  </a:cubicBezTo>
                  <a:lnTo>
                    <a:pt x="76" y="438"/>
                  </a:lnTo>
                  <a:cubicBezTo>
                    <a:pt x="152" y="628"/>
                    <a:pt x="412" y="776"/>
                    <a:pt x="635" y="776"/>
                  </a:cubicBezTo>
                  <a:cubicBezTo>
                    <a:pt x="805" y="776"/>
                    <a:pt x="954" y="690"/>
                    <a:pt x="983" y="471"/>
                  </a:cubicBezTo>
                  <a:cubicBezTo>
                    <a:pt x="1039" y="174"/>
                    <a:pt x="705" y="0"/>
                    <a:pt x="42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5882075" y="1365475"/>
              <a:ext cx="34425" cy="19050"/>
            </a:xfrm>
            <a:custGeom>
              <a:avLst/>
              <a:gdLst/>
              <a:ahLst/>
              <a:cxnLst/>
              <a:rect l="l" t="t" r="r" b="b"/>
              <a:pathLst>
                <a:path w="1377" h="762" extrusionOk="0">
                  <a:moveTo>
                    <a:pt x="813" y="0"/>
                  </a:moveTo>
                  <a:cubicBezTo>
                    <a:pt x="435" y="0"/>
                    <a:pt x="0" y="465"/>
                    <a:pt x="384" y="695"/>
                  </a:cubicBezTo>
                  <a:lnTo>
                    <a:pt x="418" y="729"/>
                  </a:lnTo>
                  <a:cubicBezTo>
                    <a:pt x="473" y="751"/>
                    <a:pt x="537" y="761"/>
                    <a:pt x="605" y="761"/>
                  </a:cubicBezTo>
                  <a:cubicBezTo>
                    <a:pt x="948" y="761"/>
                    <a:pt x="1376" y="494"/>
                    <a:pt x="1124" y="157"/>
                  </a:cubicBezTo>
                  <a:cubicBezTo>
                    <a:pt x="1044" y="45"/>
                    <a:pt x="931" y="0"/>
                    <a:pt x="81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5955225" y="1461225"/>
              <a:ext cx="25325" cy="23000"/>
            </a:xfrm>
            <a:custGeom>
              <a:avLst/>
              <a:gdLst/>
              <a:ahLst/>
              <a:cxnLst/>
              <a:rect l="l" t="t" r="r" b="b"/>
              <a:pathLst>
                <a:path w="1013" h="920" extrusionOk="0">
                  <a:moveTo>
                    <a:pt x="482" y="1"/>
                  </a:moveTo>
                  <a:cubicBezTo>
                    <a:pt x="400" y="1"/>
                    <a:pt x="319" y="38"/>
                    <a:pt x="248" y="125"/>
                  </a:cubicBezTo>
                  <a:cubicBezTo>
                    <a:pt x="0" y="422"/>
                    <a:pt x="427" y="920"/>
                    <a:pt x="736" y="920"/>
                  </a:cubicBezTo>
                  <a:cubicBezTo>
                    <a:pt x="847" y="920"/>
                    <a:pt x="943" y="856"/>
                    <a:pt x="987" y="697"/>
                  </a:cubicBezTo>
                  <a:lnTo>
                    <a:pt x="987" y="663"/>
                  </a:lnTo>
                  <a:cubicBezTo>
                    <a:pt x="1013" y="381"/>
                    <a:pt x="745" y="1"/>
                    <a:pt x="48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6074600" y="965950"/>
              <a:ext cx="35275" cy="20150"/>
            </a:xfrm>
            <a:custGeom>
              <a:avLst/>
              <a:gdLst/>
              <a:ahLst/>
              <a:cxnLst/>
              <a:rect l="l" t="t" r="r" b="b"/>
              <a:pathLst>
                <a:path w="1411" h="806" extrusionOk="0">
                  <a:moveTo>
                    <a:pt x="781" y="0"/>
                  </a:moveTo>
                  <a:cubicBezTo>
                    <a:pt x="422" y="0"/>
                    <a:pt x="1" y="462"/>
                    <a:pt x="379" y="746"/>
                  </a:cubicBezTo>
                  <a:cubicBezTo>
                    <a:pt x="435" y="787"/>
                    <a:pt x="496" y="805"/>
                    <a:pt x="559" y="805"/>
                  </a:cubicBezTo>
                  <a:cubicBezTo>
                    <a:pt x="953" y="805"/>
                    <a:pt x="1410" y="93"/>
                    <a:pt x="917" y="6"/>
                  </a:cubicBezTo>
                  <a:lnTo>
                    <a:pt x="850" y="6"/>
                  </a:lnTo>
                  <a:cubicBezTo>
                    <a:pt x="827" y="2"/>
                    <a:pt x="804" y="0"/>
                    <a:pt x="78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5999650" y="1259575"/>
              <a:ext cx="25800" cy="22825"/>
            </a:xfrm>
            <a:custGeom>
              <a:avLst/>
              <a:gdLst/>
              <a:ahLst/>
              <a:cxnLst/>
              <a:rect l="l" t="t" r="r" b="b"/>
              <a:pathLst>
                <a:path w="1032" h="913" extrusionOk="0">
                  <a:moveTo>
                    <a:pt x="294" y="0"/>
                  </a:moveTo>
                  <a:cubicBezTo>
                    <a:pt x="176" y="0"/>
                    <a:pt x="79" y="65"/>
                    <a:pt x="50" y="226"/>
                  </a:cubicBezTo>
                  <a:lnTo>
                    <a:pt x="50" y="293"/>
                  </a:lnTo>
                  <a:cubicBezTo>
                    <a:pt x="1" y="566"/>
                    <a:pt x="263" y="913"/>
                    <a:pt x="525" y="913"/>
                  </a:cubicBezTo>
                  <a:cubicBezTo>
                    <a:pt x="618" y="913"/>
                    <a:pt x="711" y="869"/>
                    <a:pt x="790" y="764"/>
                  </a:cubicBezTo>
                  <a:cubicBezTo>
                    <a:pt x="1031" y="425"/>
                    <a:pt x="595" y="0"/>
                    <a:pt x="29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5937550" y="1161575"/>
              <a:ext cx="25775" cy="24050"/>
            </a:xfrm>
            <a:custGeom>
              <a:avLst/>
              <a:gdLst/>
              <a:ahLst/>
              <a:cxnLst/>
              <a:rect l="l" t="t" r="r" b="b"/>
              <a:pathLst>
                <a:path w="1031" h="962" extrusionOk="0">
                  <a:moveTo>
                    <a:pt x="559" y="0"/>
                  </a:moveTo>
                  <a:cubicBezTo>
                    <a:pt x="494" y="0"/>
                    <a:pt x="423" y="24"/>
                    <a:pt x="350" y="79"/>
                  </a:cubicBezTo>
                  <a:cubicBezTo>
                    <a:pt x="0" y="294"/>
                    <a:pt x="360" y="961"/>
                    <a:pt x="673" y="961"/>
                  </a:cubicBezTo>
                  <a:cubicBezTo>
                    <a:pt x="752" y="961"/>
                    <a:pt x="827" y="920"/>
                    <a:pt x="887" y="819"/>
                  </a:cubicBezTo>
                  <a:cubicBezTo>
                    <a:pt x="887" y="819"/>
                    <a:pt x="887" y="785"/>
                    <a:pt x="921" y="751"/>
                  </a:cubicBezTo>
                  <a:cubicBezTo>
                    <a:pt x="1031" y="477"/>
                    <a:pt x="849" y="0"/>
                    <a:pt x="55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6141025" y="1418800"/>
              <a:ext cx="35950" cy="20250"/>
            </a:xfrm>
            <a:custGeom>
              <a:avLst/>
              <a:gdLst/>
              <a:ahLst/>
              <a:cxnLst/>
              <a:rect l="l" t="t" r="r" b="b"/>
              <a:pathLst>
                <a:path w="1438" h="810" extrusionOk="0">
                  <a:moveTo>
                    <a:pt x="808" y="1"/>
                  </a:moveTo>
                  <a:cubicBezTo>
                    <a:pt x="446" y="1"/>
                    <a:pt x="1" y="433"/>
                    <a:pt x="378" y="747"/>
                  </a:cubicBezTo>
                  <a:cubicBezTo>
                    <a:pt x="431" y="791"/>
                    <a:pt x="494" y="810"/>
                    <a:pt x="559" y="810"/>
                  </a:cubicBezTo>
                  <a:cubicBezTo>
                    <a:pt x="944" y="810"/>
                    <a:pt x="1437" y="151"/>
                    <a:pt x="949" y="7"/>
                  </a:cubicBezTo>
                  <a:lnTo>
                    <a:pt x="882" y="7"/>
                  </a:lnTo>
                  <a:cubicBezTo>
                    <a:pt x="858" y="3"/>
                    <a:pt x="833" y="1"/>
                    <a:pt x="80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5943125" y="1464500"/>
              <a:ext cx="25500" cy="22775"/>
            </a:xfrm>
            <a:custGeom>
              <a:avLst/>
              <a:gdLst/>
              <a:ahLst/>
              <a:cxnLst/>
              <a:rect l="l" t="t" r="r" b="b"/>
              <a:pathLst>
                <a:path w="1020" h="911" extrusionOk="0">
                  <a:moveTo>
                    <a:pt x="272" y="0"/>
                  </a:moveTo>
                  <a:cubicBezTo>
                    <a:pt x="158" y="0"/>
                    <a:pt x="62" y="66"/>
                    <a:pt x="26" y="229"/>
                  </a:cubicBezTo>
                  <a:cubicBezTo>
                    <a:pt x="26" y="229"/>
                    <a:pt x="26" y="263"/>
                    <a:pt x="26" y="263"/>
                  </a:cubicBezTo>
                  <a:cubicBezTo>
                    <a:pt x="1" y="540"/>
                    <a:pt x="277" y="911"/>
                    <a:pt x="544" y="911"/>
                  </a:cubicBezTo>
                  <a:cubicBezTo>
                    <a:pt x="634" y="911"/>
                    <a:pt x="723" y="869"/>
                    <a:pt x="799" y="767"/>
                  </a:cubicBezTo>
                  <a:cubicBezTo>
                    <a:pt x="1019" y="473"/>
                    <a:pt x="579" y="0"/>
                    <a:pt x="27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5854975" y="1408250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52" y="0"/>
                  </a:moveTo>
                  <a:cubicBezTo>
                    <a:pt x="458" y="0"/>
                    <a:pt x="0" y="717"/>
                    <a:pt x="493" y="833"/>
                  </a:cubicBezTo>
                  <a:lnTo>
                    <a:pt x="561" y="833"/>
                  </a:lnTo>
                  <a:cubicBezTo>
                    <a:pt x="573" y="834"/>
                    <a:pt x="584" y="834"/>
                    <a:pt x="597" y="834"/>
                  </a:cubicBezTo>
                  <a:cubicBezTo>
                    <a:pt x="962" y="834"/>
                    <a:pt x="1422" y="352"/>
                    <a:pt x="1031" y="60"/>
                  </a:cubicBezTo>
                  <a:cubicBezTo>
                    <a:pt x="976" y="18"/>
                    <a:pt x="915" y="0"/>
                    <a:pt x="85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5955200" y="1322675"/>
              <a:ext cx="25325" cy="22675"/>
            </a:xfrm>
            <a:custGeom>
              <a:avLst/>
              <a:gdLst/>
              <a:ahLst/>
              <a:cxnLst/>
              <a:rect l="l" t="t" r="r" b="b"/>
              <a:pathLst>
                <a:path w="1013" h="907" extrusionOk="0">
                  <a:moveTo>
                    <a:pt x="492" y="1"/>
                  </a:moveTo>
                  <a:cubicBezTo>
                    <a:pt x="395" y="1"/>
                    <a:pt x="297" y="46"/>
                    <a:pt x="215" y="155"/>
                  </a:cubicBezTo>
                  <a:cubicBezTo>
                    <a:pt x="1" y="489"/>
                    <a:pt x="428" y="907"/>
                    <a:pt x="730" y="907"/>
                  </a:cubicBezTo>
                  <a:cubicBezTo>
                    <a:pt x="855" y="907"/>
                    <a:pt x="959" y="836"/>
                    <a:pt x="988" y="660"/>
                  </a:cubicBezTo>
                  <a:cubicBezTo>
                    <a:pt x="988" y="660"/>
                    <a:pt x="988" y="626"/>
                    <a:pt x="988" y="592"/>
                  </a:cubicBezTo>
                  <a:cubicBezTo>
                    <a:pt x="1012" y="323"/>
                    <a:pt x="752" y="1"/>
                    <a:pt x="49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6070825" y="959700"/>
              <a:ext cx="24800" cy="22375"/>
            </a:xfrm>
            <a:custGeom>
              <a:avLst/>
              <a:gdLst/>
              <a:ahLst/>
              <a:cxnLst/>
              <a:rect l="l" t="t" r="r" b="b"/>
              <a:pathLst>
                <a:path w="992" h="895" extrusionOk="0">
                  <a:moveTo>
                    <a:pt x="457" y="1"/>
                  </a:moveTo>
                  <a:cubicBezTo>
                    <a:pt x="361" y="1"/>
                    <a:pt x="268" y="46"/>
                    <a:pt x="194" y="155"/>
                  </a:cubicBezTo>
                  <a:cubicBezTo>
                    <a:pt x="0" y="446"/>
                    <a:pt x="436" y="895"/>
                    <a:pt x="732" y="895"/>
                  </a:cubicBezTo>
                  <a:cubicBezTo>
                    <a:pt x="846" y="895"/>
                    <a:pt x="939" y="828"/>
                    <a:pt x="967" y="660"/>
                  </a:cubicBezTo>
                  <a:lnTo>
                    <a:pt x="967" y="592"/>
                  </a:lnTo>
                  <a:cubicBezTo>
                    <a:pt x="992" y="323"/>
                    <a:pt x="714" y="1"/>
                    <a:pt x="45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5974350" y="1186775"/>
              <a:ext cx="24950" cy="24050"/>
            </a:xfrm>
            <a:custGeom>
              <a:avLst/>
              <a:gdLst/>
              <a:ahLst/>
              <a:cxnLst/>
              <a:rect l="l" t="t" r="r" b="b"/>
              <a:pathLst>
                <a:path w="998" h="962" extrusionOk="0">
                  <a:moveTo>
                    <a:pt x="519" y="0"/>
                  </a:moveTo>
                  <a:cubicBezTo>
                    <a:pt x="457" y="0"/>
                    <a:pt x="390" y="24"/>
                    <a:pt x="323" y="80"/>
                  </a:cubicBezTo>
                  <a:cubicBezTo>
                    <a:pt x="0" y="295"/>
                    <a:pt x="323" y="961"/>
                    <a:pt x="637" y="961"/>
                  </a:cubicBezTo>
                  <a:cubicBezTo>
                    <a:pt x="715" y="961"/>
                    <a:pt x="793" y="920"/>
                    <a:pt x="861" y="819"/>
                  </a:cubicBezTo>
                  <a:lnTo>
                    <a:pt x="861" y="752"/>
                  </a:lnTo>
                  <a:cubicBezTo>
                    <a:pt x="998" y="477"/>
                    <a:pt x="799" y="0"/>
                    <a:pt x="51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6167700" y="928450"/>
              <a:ext cx="25250" cy="22900"/>
            </a:xfrm>
            <a:custGeom>
              <a:avLst/>
              <a:gdLst/>
              <a:ahLst/>
              <a:cxnLst/>
              <a:rect l="l" t="t" r="r" b="b"/>
              <a:pathLst>
                <a:path w="1010" h="916" extrusionOk="0">
                  <a:moveTo>
                    <a:pt x="275" y="0"/>
                  </a:moveTo>
                  <a:cubicBezTo>
                    <a:pt x="166" y="0"/>
                    <a:pt x="77" y="65"/>
                    <a:pt x="50" y="229"/>
                  </a:cubicBezTo>
                  <a:cubicBezTo>
                    <a:pt x="16" y="263"/>
                    <a:pt x="16" y="263"/>
                    <a:pt x="50" y="296"/>
                  </a:cubicBezTo>
                  <a:cubicBezTo>
                    <a:pt x="0" y="569"/>
                    <a:pt x="262" y="916"/>
                    <a:pt x="525" y="916"/>
                  </a:cubicBezTo>
                  <a:cubicBezTo>
                    <a:pt x="617" y="916"/>
                    <a:pt x="710" y="872"/>
                    <a:pt x="789" y="767"/>
                  </a:cubicBezTo>
                  <a:cubicBezTo>
                    <a:pt x="1010" y="473"/>
                    <a:pt x="569" y="0"/>
                    <a:pt x="275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6059325" y="1298125"/>
              <a:ext cx="36225" cy="20075"/>
            </a:xfrm>
            <a:custGeom>
              <a:avLst/>
              <a:gdLst/>
              <a:ahLst/>
              <a:cxnLst/>
              <a:rect l="l" t="t" r="r" b="b"/>
              <a:pathLst>
                <a:path w="1449" h="803" extrusionOk="0">
                  <a:moveTo>
                    <a:pt x="871" y="1"/>
                  </a:moveTo>
                  <a:cubicBezTo>
                    <a:pt x="472" y="1"/>
                    <a:pt x="1" y="686"/>
                    <a:pt x="520" y="801"/>
                  </a:cubicBezTo>
                  <a:lnTo>
                    <a:pt x="587" y="801"/>
                  </a:lnTo>
                  <a:cubicBezTo>
                    <a:pt x="599" y="802"/>
                    <a:pt x="611" y="803"/>
                    <a:pt x="623" y="803"/>
                  </a:cubicBezTo>
                  <a:cubicBezTo>
                    <a:pt x="988" y="803"/>
                    <a:pt x="1448" y="322"/>
                    <a:pt x="1058" y="62"/>
                  </a:cubicBezTo>
                  <a:cubicBezTo>
                    <a:pt x="1001" y="19"/>
                    <a:pt x="937" y="1"/>
                    <a:pt x="871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6185750" y="1303775"/>
              <a:ext cx="32250" cy="22250"/>
            </a:xfrm>
            <a:custGeom>
              <a:avLst/>
              <a:gdLst/>
              <a:ahLst/>
              <a:cxnLst/>
              <a:rect l="l" t="t" r="r" b="b"/>
              <a:pathLst>
                <a:path w="1290" h="890" extrusionOk="0">
                  <a:moveTo>
                    <a:pt x="792" y="1"/>
                  </a:moveTo>
                  <a:cubicBezTo>
                    <a:pt x="775" y="1"/>
                    <a:pt x="758" y="2"/>
                    <a:pt x="739" y="4"/>
                  </a:cubicBezTo>
                  <a:lnTo>
                    <a:pt x="672" y="4"/>
                  </a:lnTo>
                  <a:cubicBezTo>
                    <a:pt x="303" y="105"/>
                    <a:pt x="0" y="743"/>
                    <a:pt x="471" y="878"/>
                  </a:cubicBezTo>
                  <a:cubicBezTo>
                    <a:pt x="500" y="886"/>
                    <a:pt x="530" y="889"/>
                    <a:pt x="558" y="889"/>
                  </a:cubicBezTo>
                  <a:cubicBezTo>
                    <a:pt x="1000" y="889"/>
                    <a:pt x="1290" y="1"/>
                    <a:pt x="79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6131400" y="971950"/>
              <a:ext cx="26650" cy="23525"/>
            </a:xfrm>
            <a:custGeom>
              <a:avLst/>
              <a:gdLst/>
              <a:ahLst/>
              <a:cxnLst/>
              <a:rect l="l" t="t" r="r" b="b"/>
              <a:pathLst>
                <a:path w="1066" h="941" extrusionOk="0">
                  <a:moveTo>
                    <a:pt x="537" y="1"/>
                  </a:moveTo>
                  <a:cubicBezTo>
                    <a:pt x="40" y="1"/>
                    <a:pt x="1" y="940"/>
                    <a:pt x="419" y="940"/>
                  </a:cubicBezTo>
                  <a:cubicBezTo>
                    <a:pt x="462" y="940"/>
                    <a:pt x="509" y="930"/>
                    <a:pt x="561" y="909"/>
                  </a:cubicBezTo>
                  <a:lnTo>
                    <a:pt x="594" y="875"/>
                  </a:lnTo>
                  <a:cubicBezTo>
                    <a:pt x="931" y="707"/>
                    <a:pt x="1065" y="2"/>
                    <a:pt x="561" y="2"/>
                  </a:cubicBezTo>
                  <a:cubicBezTo>
                    <a:pt x="553" y="1"/>
                    <a:pt x="545" y="1"/>
                    <a:pt x="53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5975075" y="1404325"/>
              <a:ext cx="24775" cy="22375"/>
            </a:xfrm>
            <a:custGeom>
              <a:avLst/>
              <a:gdLst/>
              <a:ahLst/>
              <a:cxnLst/>
              <a:rect l="l" t="t" r="r" b="b"/>
              <a:pathLst>
                <a:path w="991" h="895" extrusionOk="0">
                  <a:moveTo>
                    <a:pt x="444" y="1"/>
                  </a:moveTo>
                  <a:cubicBezTo>
                    <a:pt x="352" y="1"/>
                    <a:pt x="263" y="44"/>
                    <a:pt x="193" y="149"/>
                  </a:cubicBezTo>
                  <a:cubicBezTo>
                    <a:pt x="1" y="462"/>
                    <a:pt x="427" y="895"/>
                    <a:pt x="723" y="895"/>
                  </a:cubicBezTo>
                  <a:cubicBezTo>
                    <a:pt x="840" y="895"/>
                    <a:pt x="937" y="826"/>
                    <a:pt x="966" y="654"/>
                  </a:cubicBezTo>
                  <a:cubicBezTo>
                    <a:pt x="966" y="654"/>
                    <a:pt x="966" y="620"/>
                    <a:pt x="966" y="620"/>
                  </a:cubicBezTo>
                  <a:cubicBezTo>
                    <a:pt x="991" y="347"/>
                    <a:pt x="704" y="1"/>
                    <a:pt x="44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6089125" y="970175"/>
              <a:ext cx="24875" cy="21875"/>
            </a:xfrm>
            <a:custGeom>
              <a:avLst/>
              <a:gdLst/>
              <a:ahLst/>
              <a:cxnLst/>
              <a:rect l="l" t="t" r="r" b="b"/>
              <a:pathLst>
                <a:path w="995" h="875" extrusionOk="0">
                  <a:moveTo>
                    <a:pt x="255" y="0"/>
                  </a:moveTo>
                  <a:cubicBezTo>
                    <a:pt x="125" y="0"/>
                    <a:pt x="20" y="69"/>
                    <a:pt x="0" y="241"/>
                  </a:cubicBezTo>
                  <a:lnTo>
                    <a:pt x="0" y="308"/>
                  </a:lnTo>
                  <a:cubicBezTo>
                    <a:pt x="0" y="567"/>
                    <a:pt x="280" y="875"/>
                    <a:pt x="529" y="875"/>
                  </a:cubicBezTo>
                  <a:cubicBezTo>
                    <a:pt x="635" y="875"/>
                    <a:pt x="736" y="819"/>
                    <a:pt x="807" y="677"/>
                  </a:cubicBezTo>
                  <a:cubicBezTo>
                    <a:pt x="995" y="372"/>
                    <a:pt x="558" y="0"/>
                    <a:pt x="25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5942075" y="1207050"/>
              <a:ext cx="25000" cy="21575"/>
            </a:xfrm>
            <a:custGeom>
              <a:avLst/>
              <a:gdLst/>
              <a:ahLst/>
              <a:cxnLst/>
              <a:rect l="l" t="t" r="r" b="b"/>
              <a:pathLst>
                <a:path w="1000" h="863" extrusionOk="0">
                  <a:moveTo>
                    <a:pt x="276" y="0"/>
                  </a:moveTo>
                  <a:cubicBezTo>
                    <a:pt x="130" y="0"/>
                    <a:pt x="12" y="80"/>
                    <a:pt x="1" y="277"/>
                  </a:cubicBezTo>
                  <a:lnTo>
                    <a:pt x="1" y="310"/>
                  </a:lnTo>
                  <a:cubicBezTo>
                    <a:pt x="1" y="570"/>
                    <a:pt x="282" y="863"/>
                    <a:pt x="543" y="863"/>
                  </a:cubicBezTo>
                  <a:cubicBezTo>
                    <a:pt x="654" y="863"/>
                    <a:pt x="761" y="810"/>
                    <a:pt x="841" y="680"/>
                  </a:cubicBezTo>
                  <a:cubicBezTo>
                    <a:pt x="999" y="340"/>
                    <a:pt x="578" y="0"/>
                    <a:pt x="27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6086175" y="1042275"/>
              <a:ext cx="30700" cy="23150"/>
            </a:xfrm>
            <a:custGeom>
              <a:avLst/>
              <a:gdLst/>
              <a:ahLst/>
              <a:cxnLst/>
              <a:rect l="l" t="t" r="r" b="b"/>
              <a:pathLst>
                <a:path w="1228" h="926" extrusionOk="0">
                  <a:moveTo>
                    <a:pt x="636" y="1"/>
                  </a:moveTo>
                  <a:cubicBezTo>
                    <a:pt x="183" y="1"/>
                    <a:pt x="0" y="925"/>
                    <a:pt x="483" y="925"/>
                  </a:cubicBezTo>
                  <a:cubicBezTo>
                    <a:pt x="505" y="925"/>
                    <a:pt x="529" y="923"/>
                    <a:pt x="555" y="919"/>
                  </a:cubicBezTo>
                  <a:lnTo>
                    <a:pt x="622" y="919"/>
                  </a:lnTo>
                  <a:cubicBezTo>
                    <a:pt x="958" y="785"/>
                    <a:pt x="1227" y="112"/>
                    <a:pt x="723" y="12"/>
                  </a:cubicBezTo>
                  <a:cubicBezTo>
                    <a:pt x="693" y="4"/>
                    <a:pt x="664" y="1"/>
                    <a:pt x="63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5957475" y="1442825"/>
              <a:ext cx="25125" cy="20150"/>
            </a:xfrm>
            <a:custGeom>
              <a:avLst/>
              <a:gdLst/>
              <a:ahLst/>
              <a:cxnLst/>
              <a:rect l="l" t="t" r="r" b="b"/>
              <a:pathLst>
                <a:path w="1005" h="806" extrusionOk="0">
                  <a:moveTo>
                    <a:pt x="375" y="1"/>
                  </a:moveTo>
                  <a:cubicBezTo>
                    <a:pt x="219" y="1"/>
                    <a:pt x="84" y="83"/>
                    <a:pt x="57" y="290"/>
                  </a:cubicBezTo>
                  <a:cubicBezTo>
                    <a:pt x="0" y="612"/>
                    <a:pt x="337" y="805"/>
                    <a:pt x="613" y="805"/>
                  </a:cubicBezTo>
                  <a:cubicBezTo>
                    <a:pt x="827" y="805"/>
                    <a:pt x="1004" y="689"/>
                    <a:pt x="931" y="424"/>
                  </a:cubicBezTo>
                  <a:cubicBezTo>
                    <a:pt x="964" y="424"/>
                    <a:pt x="964" y="391"/>
                    <a:pt x="931" y="391"/>
                  </a:cubicBezTo>
                  <a:cubicBezTo>
                    <a:pt x="871" y="172"/>
                    <a:pt x="601" y="1"/>
                    <a:pt x="37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6037875" y="1219575"/>
              <a:ext cx="29075" cy="22400"/>
            </a:xfrm>
            <a:custGeom>
              <a:avLst/>
              <a:gdLst/>
              <a:ahLst/>
              <a:cxnLst/>
              <a:rect l="l" t="t" r="r" b="b"/>
              <a:pathLst>
                <a:path w="1163" h="896" extrusionOk="0">
                  <a:moveTo>
                    <a:pt x="727" y="0"/>
                  </a:moveTo>
                  <a:cubicBezTo>
                    <a:pt x="700" y="0"/>
                    <a:pt x="670" y="4"/>
                    <a:pt x="639" y="11"/>
                  </a:cubicBezTo>
                  <a:lnTo>
                    <a:pt x="571" y="11"/>
                  </a:lnTo>
                  <a:cubicBezTo>
                    <a:pt x="235" y="146"/>
                    <a:pt x="0" y="818"/>
                    <a:pt x="471" y="885"/>
                  </a:cubicBezTo>
                  <a:cubicBezTo>
                    <a:pt x="502" y="892"/>
                    <a:pt x="533" y="896"/>
                    <a:pt x="562" y="896"/>
                  </a:cubicBezTo>
                  <a:cubicBezTo>
                    <a:pt x="1029" y="896"/>
                    <a:pt x="1163" y="0"/>
                    <a:pt x="72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6007400" y="1503200"/>
              <a:ext cx="26000" cy="19950"/>
            </a:xfrm>
            <a:custGeom>
              <a:avLst/>
              <a:gdLst/>
              <a:ahLst/>
              <a:cxnLst/>
              <a:rect l="l" t="t" r="r" b="b"/>
              <a:pathLst>
                <a:path w="1040" h="798" extrusionOk="0">
                  <a:moveTo>
                    <a:pt x="428" y="0"/>
                  </a:moveTo>
                  <a:cubicBezTo>
                    <a:pt x="198" y="0"/>
                    <a:pt x="1" y="123"/>
                    <a:pt x="76" y="395"/>
                  </a:cubicBezTo>
                  <a:cubicBezTo>
                    <a:pt x="76" y="395"/>
                    <a:pt x="76" y="429"/>
                    <a:pt x="76" y="429"/>
                  </a:cubicBezTo>
                  <a:cubicBezTo>
                    <a:pt x="173" y="641"/>
                    <a:pt x="435" y="798"/>
                    <a:pt x="654" y="798"/>
                  </a:cubicBezTo>
                  <a:cubicBezTo>
                    <a:pt x="816" y="798"/>
                    <a:pt x="955" y="711"/>
                    <a:pt x="984" y="496"/>
                  </a:cubicBezTo>
                  <a:cubicBezTo>
                    <a:pt x="1039" y="182"/>
                    <a:pt x="709" y="0"/>
                    <a:pt x="42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5994800" y="1256825"/>
              <a:ext cx="34900" cy="18000"/>
            </a:xfrm>
            <a:custGeom>
              <a:avLst/>
              <a:gdLst/>
              <a:ahLst/>
              <a:cxnLst/>
              <a:rect l="l" t="t" r="r" b="b"/>
              <a:pathLst>
                <a:path w="1396" h="720" extrusionOk="0">
                  <a:moveTo>
                    <a:pt x="869" y="0"/>
                  </a:moveTo>
                  <a:cubicBezTo>
                    <a:pt x="494" y="0"/>
                    <a:pt x="1" y="415"/>
                    <a:pt x="412" y="672"/>
                  </a:cubicBezTo>
                  <a:lnTo>
                    <a:pt x="446" y="672"/>
                  </a:lnTo>
                  <a:cubicBezTo>
                    <a:pt x="511" y="705"/>
                    <a:pt x="588" y="719"/>
                    <a:pt x="669" y="719"/>
                  </a:cubicBezTo>
                  <a:cubicBezTo>
                    <a:pt x="1005" y="719"/>
                    <a:pt x="1396" y="460"/>
                    <a:pt x="1152" y="134"/>
                  </a:cubicBezTo>
                  <a:cubicBezTo>
                    <a:pt x="1088" y="40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5916350" y="1300750"/>
              <a:ext cx="25350" cy="23000"/>
            </a:xfrm>
            <a:custGeom>
              <a:avLst/>
              <a:gdLst/>
              <a:ahLst/>
              <a:cxnLst/>
              <a:rect l="l" t="t" r="r" b="b"/>
              <a:pathLst>
                <a:path w="1014" h="920" extrusionOk="0">
                  <a:moveTo>
                    <a:pt x="462" y="1"/>
                  </a:moveTo>
                  <a:cubicBezTo>
                    <a:pt x="378" y="1"/>
                    <a:pt x="295" y="37"/>
                    <a:pt x="223" y="125"/>
                  </a:cubicBezTo>
                  <a:cubicBezTo>
                    <a:pt x="0" y="422"/>
                    <a:pt x="415" y="919"/>
                    <a:pt x="717" y="919"/>
                  </a:cubicBezTo>
                  <a:cubicBezTo>
                    <a:pt x="825" y="919"/>
                    <a:pt x="918" y="856"/>
                    <a:pt x="962" y="696"/>
                  </a:cubicBezTo>
                  <a:cubicBezTo>
                    <a:pt x="962" y="696"/>
                    <a:pt x="962" y="663"/>
                    <a:pt x="962" y="663"/>
                  </a:cubicBezTo>
                  <a:cubicBezTo>
                    <a:pt x="1014" y="381"/>
                    <a:pt x="732" y="1"/>
                    <a:pt x="46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6150750" y="956800"/>
              <a:ext cx="35575" cy="20900"/>
            </a:xfrm>
            <a:custGeom>
              <a:avLst/>
              <a:gdLst/>
              <a:ahLst/>
              <a:cxnLst/>
              <a:rect l="l" t="t" r="r" b="b"/>
              <a:pathLst>
                <a:path w="1423" h="836" extrusionOk="0">
                  <a:moveTo>
                    <a:pt x="827" y="1"/>
                  </a:moveTo>
                  <a:cubicBezTo>
                    <a:pt x="461" y="1"/>
                    <a:pt x="0" y="483"/>
                    <a:pt x="358" y="776"/>
                  </a:cubicBezTo>
                  <a:cubicBezTo>
                    <a:pt x="414" y="817"/>
                    <a:pt x="475" y="835"/>
                    <a:pt x="539" y="835"/>
                  </a:cubicBezTo>
                  <a:cubicBezTo>
                    <a:pt x="940" y="835"/>
                    <a:pt x="1423" y="119"/>
                    <a:pt x="930" y="3"/>
                  </a:cubicBezTo>
                  <a:lnTo>
                    <a:pt x="862" y="3"/>
                  </a:lnTo>
                  <a:cubicBezTo>
                    <a:pt x="851" y="1"/>
                    <a:pt x="839" y="1"/>
                    <a:pt x="82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5943125" y="1101250"/>
              <a:ext cx="25175" cy="23050"/>
            </a:xfrm>
            <a:custGeom>
              <a:avLst/>
              <a:gdLst/>
              <a:ahLst/>
              <a:cxnLst/>
              <a:rect l="l" t="t" r="r" b="b"/>
              <a:pathLst>
                <a:path w="1007" h="922" extrusionOk="0">
                  <a:moveTo>
                    <a:pt x="287" y="0"/>
                  </a:moveTo>
                  <a:cubicBezTo>
                    <a:pt x="167" y="0"/>
                    <a:pt x="64" y="69"/>
                    <a:pt x="26" y="241"/>
                  </a:cubicBezTo>
                  <a:lnTo>
                    <a:pt x="26" y="274"/>
                  </a:lnTo>
                  <a:cubicBezTo>
                    <a:pt x="1" y="551"/>
                    <a:pt x="277" y="922"/>
                    <a:pt x="530" y="922"/>
                  </a:cubicBezTo>
                  <a:cubicBezTo>
                    <a:pt x="615" y="922"/>
                    <a:pt x="698" y="880"/>
                    <a:pt x="765" y="778"/>
                  </a:cubicBezTo>
                  <a:cubicBezTo>
                    <a:pt x="1006" y="441"/>
                    <a:pt x="591" y="0"/>
                    <a:pt x="287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5908750" y="1398150"/>
              <a:ext cx="35875" cy="20850"/>
            </a:xfrm>
            <a:custGeom>
              <a:avLst/>
              <a:gdLst/>
              <a:ahLst/>
              <a:cxnLst/>
              <a:rect l="l" t="t" r="r" b="b"/>
              <a:pathLst>
                <a:path w="1435" h="834" extrusionOk="0">
                  <a:moveTo>
                    <a:pt x="842" y="1"/>
                  </a:moveTo>
                  <a:cubicBezTo>
                    <a:pt x="433" y="1"/>
                    <a:pt x="0" y="717"/>
                    <a:pt x="493" y="833"/>
                  </a:cubicBezTo>
                  <a:lnTo>
                    <a:pt x="561" y="833"/>
                  </a:lnTo>
                  <a:cubicBezTo>
                    <a:pt x="930" y="833"/>
                    <a:pt x="1434" y="329"/>
                    <a:pt x="1031" y="60"/>
                  </a:cubicBezTo>
                  <a:cubicBezTo>
                    <a:pt x="971" y="19"/>
                    <a:pt x="907" y="1"/>
                    <a:pt x="84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5879400" y="1257425"/>
              <a:ext cx="25000" cy="23975"/>
            </a:xfrm>
            <a:custGeom>
              <a:avLst/>
              <a:gdLst/>
              <a:ahLst/>
              <a:cxnLst/>
              <a:rect l="l" t="t" r="r" b="b"/>
              <a:pathLst>
                <a:path w="1000" h="959" extrusionOk="0">
                  <a:moveTo>
                    <a:pt x="525" y="0"/>
                  </a:moveTo>
                  <a:cubicBezTo>
                    <a:pt x="462" y="0"/>
                    <a:pt x="394" y="23"/>
                    <a:pt x="323" y="77"/>
                  </a:cubicBezTo>
                  <a:cubicBezTo>
                    <a:pt x="0" y="292"/>
                    <a:pt x="323" y="959"/>
                    <a:pt x="637" y="959"/>
                  </a:cubicBezTo>
                  <a:cubicBezTo>
                    <a:pt x="716" y="959"/>
                    <a:pt x="794" y="917"/>
                    <a:pt x="861" y="816"/>
                  </a:cubicBezTo>
                  <a:lnTo>
                    <a:pt x="861" y="782"/>
                  </a:lnTo>
                  <a:cubicBezTo>
                    <a:pt x="999" y="506"/>
                    <a:pt x="818" y="0"/>
                    <a:pt x="52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6016850" y="1262275"/>
              <a:ext cx="28575" cy="23200"/>
            </a:xfrm>
            <a:custGeom>
              <a:avLst/>
              <a:gdLst/>
              <a:ahLst/>
              <a:cxnLst/>
              <a:rect l="l" t="t" r="r" b="b"/>
              <a:pathLst>
                <a:path w="1143" h="928" extrusionOk="0">
                  <a:moveTo>
                    <a:pt x="713" y="0"/>
                  </a:moveTo>
                  <a:cubicBezTo>
                    <a:pt x="681" y="0"/>
                    <a:pt x="645" y="6"/>
                    <a:pt x="606" y="17"/>
                  </a:cubicBezTo>
                  <a:lnTo>
                    <a:pt x="539" y="17"/>
                  </a:lnTo>
                  <a:cubicBezTo>
                    <a:pt x="202" y="185"/>
                    <a:pt x="1" y="857"/>
                    <a:pt x="471" y="925"/>
                  </a:cubicBezTo>
                  <a:cubicBezTo>
                    <a:pt x="488" y="926"/>
                    <a:pt x="504" y="927"/>
                    <a:pt x="519" y="927"/>
                  </a:cubicBezTo>
                  <a:cubicBezTo>
                    <a:pt x="1012" y="927"/>
                    <a:pt x="1143" y="0"/>
                    <a:pt x="713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6032200" y="88680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268" y="0"/>
                  </a:moveTo>
                  <a:cubicBezTo>
                    <a:pt x="155" y="0"/>
                    <a:pt x="61" y="61"/>
                    <a:pt x="25" y="215"/>
                  </a:cubicBezTo>
                  <a:cubicBezTo>
                    <a:pt x="25" y="248"/>
                    <a:pt x="25" y="248"/>
                    <a:pt x="25" y="282"/>
                  </a:cubicBezTo>
                  <a:cubicBezTo>
                    <a:pt x="1" y="555"/>
                    <a:pt x="269" y="901"/>
                    <a:pt x="533" y="901"/>
                  </a:cubicBezTo>
                  <a:cubicBezTo>
                    <a:pt x="626" y="901"/>
                    <a:pt x="719" y="858"/>
                    <a:pt x="798" y="752"/>
                  </a:cubicBezTo>
                  <a:cubicBezTo>
                    <a:pt x="1020" y="457"/>
                    <a:pt x="575" y="0"/>
                    <a:pt x="26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5873650" y="1206550"/>
              <a:ext cx="35900" cy="20200"/>
            </a:xfrm>
            <a:custGeom>
              <a:avLst/>
              <a:gdLst/>
              <a:ahLst/>
              <a:cxnLst/>
              <a:rect l="l" t="t" r="r" b="b"/>
              <a:pathLst>
                <a:path w="1436" h="808" extrusionOk="0">
                  <a:moveTo>
                    <a:pt x="871" y="0"/>
                  </a:moveTo>
                  <a:cubicBezTo>
                    <a:pt x="472" y="0"/>
                    <a:pt x="0" y="686"/>
                    <a:pt x="519" y="801"/>
                  </a:cubicBezTo>
                  <a:lnTo>
                    <a:pt x="553" y="801"/>
                  </a:lnTo>
                  <a:cubicBezTo>
                    <a:pt x="576" y="805"/>
                    <a:pt x="599" y="807"/>
                    <a:pt x="623" y="807"/>
                  </a:cubicBezTo>
                  <a:cubicBezTo>
                    <a:pt x="985" y="807"/>
                    <a:pt x="1436" y="345"/>
                    <a:pt x="1057" y="62"/>
                  </a:cubicBezTo>
                  <a:cubicBezTo>
                    <a:pt x="1000" y="19"/>
                    <a:pt x="936" y="0"/>
                    <a:pt x="87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5970825" y="1150075"/>
              <a:ext cx="24825" cy="22750"/>
            </a:xfrm>
            <a:custGeom>
              <a:avLst/>
              <a:gdLst/>
              <a:ahLst/>
              <a:cxnLst/>
              <a:rect l="l" t="t" r="r" b="b"/>
              <a:pathLst>
                <a:path w="993" h="910" extrusionOk="0">
                  <a:moveTo>
                    <a:pt x="461" y="0"/>
                  </a:moveTo>
                  <a:cubicBezTo>
                    <a:pt x="364" y="0"/>
                    <a:pt x="269" y="49"/>
                    <a:pt x="195" y="170"/>
                  </a:cubicBezTo>
                  <a:cubicBezTo>
                    <a:pt x="1" y="461"/>
                    <a:pt x="437" y="909"/>
                    <a:pt x="733" y="909"/>
                  </a:cubicBezTo>
                  <a:cubicBezTo>
                    <a:pt x="847" y="909"/>
                    <a:pt x="940" y="842"/>
                    <a:pt x="968" y="674"/>
                  </a:cubicBezTo>
                  <a:lnTo>
                    <a:pt x="968" y="607"/>
                  </a:lnTo>
                  <a:cubicBezTo>
                    <a:pt x="992" y="339"/>
                    <a:pt x="717" y="0"/>
                    <a:pt x="46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6111800" y="1128625"/>
              <a:ext cx="24825" cy="22375"/>
            </a:xfrm>
            <a:custGeom>
              <a:avLst/>
              <a:gdLst/>
              <a:ahLst/>
              <a:cxnLst/>
              <a:rect l="l" t="t" r="r" b="b"/>
              <a:pathLst>
                <a:path w="993" h="895" extrusionOk="0">
                  <a:moveTo>
                    <a:pt x="253" y="0"/>
                  </a:moveTo>
                  <a:cubicBezTo>
                    <a:pt x="136" y="0"/>
                    <a:pt x="38" y="63"/>
                    <a:pt x="1" y="221"/>
                  </a:cubicBezTo>
                  <a:cubicBezTo>
                    <a:pt x="1" y="255"/>
                    <a:pt x="1" y="255"/>
                    <a:pt x="1" y="288"/>
                  </a:cubicBezTo>
                  <a:cubicBezTo>
                    <a:pt x="1" y="556"/>
                    <a:pt x="265" y="894"/>
                    <a:pt x="513" y="894"/>
                  </a:cubicBezTo>
                  <a:cubicBezTo>
                    <a:pt x="608" y="894"/>
                    <a:pt x="699" y="845"/>
                    <a:pt x="774" y="725"/>
                  </a:cubicBezTo>
                  <a:cubicBezTo>
                    <a:pt x="993" y="433"/>
                    <a:pt x="560" y="0"/>
                    <a:pt x="253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6119225" y="1312975"/>
              <a:ext cx="25075" cy="24450"/>
            </a:xfrm>
            <a:custGeom>
              <a:avLst/>
              <a:gdLst/>
              <a:ahLst/>
              <a:cxnLst/>
              <a:rect l="l" t="t" r="r" b="b"/>
              <a:pathLst>
                <a:path w="1003" h="978" extrusionOk="0">
                  <a:moveTo>
                    <a:pt x="376" y="1"/>
                  </a:moveTo>
                  <a:cubicBezTo>
                    <a:pt x="304" y="1"/>
                    <a:pt x="233" y="42"/>
                    <a:pt x="174" y="140"/>
                  </a:cubicBezTo>
                  <a:cubicBezTo>
                    <a:pt x="174" y="140"/>
                    <a:pt x="140" y="174"/>
                    <a:pt x="140" y="207"/>
                  </a:cubicBezTo>
                  <a:cubicBezTo>
                    <a:pt x="0" y="487"/>
                    <a:pt x="187" y="977"/>
                    <a:pt x="487" y="977"/>
                  </a:cubicBezTo>
                  <a:cubicBezTo>
                    <a:pt x="547" y="977"/>
                    <a:pt x="611" y="958"/>
                    <a:pt x="678" y="913"/>
                  </a:cubicBezTo>
                  <a:cubicBezTo>
                    <a:pt x="1003" y="697"/>
                    <a:pt x="674" y="1"/>
                    <a:pt x="37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5919325" y="1227125"/>
              <a:ext cx="25750" cy="24125"/>
            </a:xfrm>
            <a:custGeom>
              <a:avLst/>
              <a:gdLst/>
              <a:ahLst/>
              <a:cxnLst/>
              <a:rect l="l" t="t" r="r" b="b"/>
              <a:pathLst>
                <a:path w="1030" h="965" extrusionOk="0">
                  <a:moveTo>
                    <a:pt x="387" y="0"/>
                  </a:moveTo>
                  <a:cubicBezTo>
                    <a:pt x="309" y="0"/>
                    <a:pt x="233" y="43"/>
                    <a:pt x="171" y="146"/>
                  </a:cubicBezTo>
                  <a:cubicBezTo>
                    <a:pt x="171" y="146"/>
                    <a:pt x="138" y="180"/>
                    <a:pt x="138" y="180"/>
                  </a:cubicBezTo>
                  <a:cubicBezTo>
                    <a:pt x="0" y="482"/>
                    <a:pt x="200" y="964"/>
                    <a:pt x="498" y="964"/>
                  </a:cubicBezTo>
                  <a:cubicBezTo>
                    <a:pt x="564" y="964"/>
                    <a:pt x="636" y="940"/>
                    <a:pt x="709" y="885"/>
                  </a:cubicBezTo>
                  <a:cubicBezTo>
                    <a:pt x="1030" y="645"/>
                    <a:pt x="691" y="0"/>
                    <a:pt x="38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6116400" y="830075"/>
              <a:ext cx="35950" cy="20250"/>
            </a:xfrm>
            <a:custGeom>
              <a:avLst/>
              <a:gdLst/>
              <a:ahLst/>
              <a:cxnLst/>
              <a:rect l="l" t="t" r="r" b="b"/>
              <a:pathLst>
                <a:path w="1438" h="810" extrusionOk="0">
                  <a:moveTo>
                    <a:pt x="878" y="1"/>
                  </a:moveTo>
                  <a:cubicBezTo>
                    <a:pt x="494" y="1"/>
                    <a:pt x="1" y="660"/>
                    <a:pt x="489" y="803"/>
                  </a:cubicBezTo>
                  <a:lnTo>
                    <a:pt x="556" y="803"/>
                  </a:lnTo>
                  <a:cubicBezTo>
                    <a:pt x="580" y="808"/>
                    <a:pt x="605" y="810"/>
                    <a:pt x="630" y="810"/>
                  </a:cubicBezTo>
                  <a:cubicBezTo>
                    <a:pt x="992" y="810"/>
                    <a:pt x="1437" y="378"/>
                    <a:pt x="1060" y="64"/>
                  </a:cubicBezTo>
                  <a:cubicBezTo>
                    <a:pt x="1006" y="20"/>
                    <a:pt x="944" y="1"/>
                    <a:pt x="87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6000375" y="1168550"/>
              <a:ext cx="35675" cy="20625"/>
            </a:xfrm>
            <a:custGeom>
              <a:avLst/>
              <a:gdLst/>
              <a:ahLst/>
              <a:cxnLst/>
              <a:rect l="l" t="t" r="r" b="b"/>
              <a:pathLst>
                <a:path w="1427" h="825" extrusionOk="0">
                  <a:moveTo>
                    <a:pt x="826" y="0"/>
                  </a:moveTo>
                  <a:cubicBezTo>
                    <a:pt x="460" y="0"/>
                    <a:pt x="1" y="482"/>
                    <a:pt x="391" y="775"/>
                  </a:cubicBezTo>
                  <a:cubicBezTo>
                    <a:pt x="442" y="809"/>
                    <a:pt x="499" y="824"/>
                    <a:pt x="557" y="824"/>
                  </a:cubicBezTo>
                  <a:cubicBezTo>
                    <a:pt x="954" y="824"/>
                    <a:pt x="1427" y="119"/>
                    <a:pt x="929" y="2"/>
                  </a:cubicBezTo>
                  <a:lnTo>
                    <a:pt x="861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6048775" y="1462900"/>
              <a:ext cx="26825" cy="24150"/>
            </a:xfrm>
            <a:custGeom>
              <a:avLst/>
              <a:gdLst/>
              <a:ahLst/>
              <a:cxnLst/>
              <a:rect l="l" t="t" r="r" b="b"/>
              <a:pathLst>
                <a:path w="1073" h="966" extrusionOk="0">
                  <a:moveTo>
                    <a:pt x="633" y="1"/>
                  </a:moveTo>
                  <a:cubicBezTo>
                    <a:pt x="594" y="1"/>
                    <a:pt x="551" y="8"/>
                    <a:pt x="505" y="25"/>
                  </a:cubicBezTo>
                  <a:cubicBezTo>
                    <a:pt x="505" y="58"/>
                    <a:pt x="471" y="58"/>
                    <a:pt x="438" y="58"/>
                  </a:cubicBezTo>
                  <a:cubicBezTo>
                    <a:pt x="135" y="260"/>
                    <a:pt x="1" y="966"/>
                    <a:pt x="505" y="966"/>
                  </a:cubicBezTo>
                  <a:cubicBezTo>
                    <a:pt x="1030" y="966"/>
                    <a:pt x="1073" y="1"/>
                    <a:pt x="63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5901975" y="1357500"/>
              <a:ext cx="25375" cy="22525"/>
            </a:xfrm>
            <a:custGeom>
              <a:avLst/>
              <a:gdLst/>
              <a:ahLst/>
              <a:cxnLst/>
              <a:rect l="l" t="t" r="r" b="b"/>
              <a:pathLst>
                <a:path w="1015" h="901" extrusionOk="0">
                  <a:moveTo>
                    <a:pt x="289" y="0"/>
                  </a:moveTo>
                  <a:cubicBezTo>
                    <a:pt x="167" y="0"/>
                    <a:pt x="63" y="69"/>
                    <a:pt x="25" y="241"/>
                  </a:cubicBezTo>
                  <a:lnTo>
                    <a:pt x="25" y="308"/>
                  </a:lnTo>
                  <a:cubicBezTo>
                    <a:pt x="1" y="577"/>
                    <a:pt x="279" y="900"/>
                    <a:pt x="536" y="900"/>
                  </a:cubicBezTo>
                  <a:cubicBezTo>
                    <a:pt x="632" y="900"/>
                    <a:pt x="725" y="855"/>
                    <a:pt x="798" y="745"/>
                  </a:cubicBezTo>
                  <a:cubicBezTo>
                    <a:pt x="1014" y="433"/>
                    <a:pt x="595" y="0"/>
                    <a:pt x="289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5983350" y="1215750"/>
              <a:ext cx="24300" cy="22250"/>
            </a:xfrm>
            <a:custGeom>
              <a:avLst/>
              <a:gdLst/>
              <a:ahLst/>
              <a:cxnLst/>
              <a:rect l="l" t="t" r="r" b="b"/>
              <a:pathLst>
                <a:path w="972" h="890" extrusionOk="0">
                  <a:moveTo>
                    <a:pt x="442" y="0"/>
                  </a:moveTo>
                  <a:cubicBezTo>
                    <a:pt x="336" y="0"/>
                    <a:pt x="235" y="57"/>
                    <a:pt x="164" y="198"/>
                  </a:cubicBezTo>
                  <a:cubicBezTo>
                    <a:pt x="0" y="503"/>
                    <a:pt x="426" y="890"/>
                    <a:pt x="720" y="890"/>
                  </a:cubicBezTo>
                  <a:cubicBezTo>
                    <a:pt x="848" y="890"/>
                    <a:pt x="951" y="817"/>
                    <a:pt x="971" y="635"/>
                  </a:cubicBezTo>
                  <a:cubicBezTo>
                    <a:pt x="971" y="601"/>
                    <a:pt x="971" y="567"/>
                    <a:pt x="971" y="567"/>
                  </a:cubicBezTo>
                  <a:cubicBezTo>
                    <a:pt x="971" y="308"/>
                    <a:pt x="691" y="0"/>
                    <a:pt x="44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5906400" y="1187550"/>
              <a:ext cx="25625" cy="22225"/>
            </a:xfrm>
            <a:custGeom>
              <a:avLst/>
              <a:gdLst/>
              <a:ahLst/>
              <a:cxnLst/>
              <a:rect l="l" t="t" r="r" b="b"/>
              <a:pathLst>
                <a:path w="1025" h="889" extrusionOk="0">
                  <a:moveTo>
                    <a:pt x="467" y="0"/>
                  </a:moveTo>
                  <a:cubicBezTo>
                    <a:pt x="357" y="0"/>
                    <a:pt x="254" y="53"/>
                    <a:pt x="184" y="183"/>
                  </a:cubicBezTo>
                  <a:cubicBezTo>
                    <a:pt x="0" y="528"/>
                    <a:pt x="429" y="888"/>
                    <a:pt x="741" y="888"/>
                  </a:cubicBezTo>
                  <a:cubicBezTo>
                    <a:pt x="884" y="888"/>
                    <a:pt x="1003" y="811"/>
                    <a:pt x="1024" y="620"/>
                  </a:cubicBezTo>
                  <a:lnTo>
                    <a:pt x="1024" y="553"/>
                  </a:lnTo>
                  <a:cubicBezTo>
                    <a:pt x="1024" y="293"/>
                    <a:pt x="726" y="0"/>
                    <a:pt x="46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5940400" y="1423850"/>
              <a:ext cx="29925" cy="22325"/>
            </a:xfrm>
            <a:custGeom>
              <a:avLst/>
              <a:gdLst/>
              <a:ahLst/>
              <a:cxnLst/>
              <a:rect l="l" t="t" r="r" b="b"/>
              <a:pathLst>
                <a:path w="1197" h="893" extrusionOk="0">
                  <a:moveTo>
                    <a:pt x="743" y="0"/>
                  </a:moveTo>
                  <a:cubicBezTo>
                    <a:pt x="721" y="0"/>
                    <a:pt x="697" y="3"/>
                    <a:pt x="673" y="7"/>
                  </a:cubicBezTo>
                  <a:lnTo>
                    <a:pt x="605" y="7"/>
                  </a:lnTo>
                  <a:cubicBezTo>
                    <a:pt x="236" y="108"/>
                    <a:pt x="0" y="780"/>
                    <a:pt x="471" y="881"/>
                  </a:cubicBezTo>
                  <a:cubicBezTo>
                    <a:pt x="504" y="889"/>
                    <a:pt x="535" y="892"/>
                    <a:pt x="565" y="892"/>
                  </a:cubicBezTo>
                  <a:cubicBezTo>
                    <a:pt x="1040" y="892"/>
                    <a:pt x="1197" y="0"/>
                    <a:pt x="74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5880125" y="1317850"/>
              <a:ext cx="25600" cy="20150"/>
            </a:xfrm>
            <a:custGeom>
              <a:avLst/>
              <a:gdLst/>
              <a:ahLst/>
              <a:cxnLst/>
              <a:rect l="l" t="t" r="r" b="b"/>
              <a:pathLst>
                <a:path w="1024" h="806" extrusionOk="0">
                  <a:moveTo>
                    <a:pt x="404" y="1"/>
                  </a:moveTo>
                  <a:cubicBezTo>
                    <a:pt x="185" y="1"/>
                    <a:pt x="0" y="118"/>
                    <a:pt x="59" y="382"/>
                  </a:cubicBezTo>
                  <a:cubicBezTo>
                    <a:pt x="59" y="382"/>
                    <a:pt x="59" y="416"/>
                    <a:pt x="59" y="416"/>
                  </a:cubicBezTo>
                  <a:cubicBezTo>
                    <a:pt x="138" y="634"/>
                    <a:pt x="405" y="805"/>
                    <a:pt x="631" y="805"/>
                  </a:cubicBezTo>
                  <a:cubicBezTo>
                    <a:pt x="788" y="805"/>
                    <a:pt x="925" y="723"/>
                    <a:pt x="966" y="516"/>
                  </a:cubicBezTo>
                  <a:cubicBezTo>
                    <a:pt x="1023" y="195"/>
                    <a:pt x="686" y="1"/>
                    <a:pt x="40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5899400" y="1268425"/>
              <a:ext cx="29250" cy="23125"/>
            </a:xfrm>
            <a:custGeom>
              <a:avLst/>
              <a:gdLst/>
              <a:ahLst/>
              <a:cxnLst/>
              <a:rect l="l" t="t" r="r" b="b"/>
              <a:pathLst>
                <a:path w="1170" h="925" extrusionOk="0">
                  <a:moveTo>
                    <a:pt x="629" y="0"/>
                  </a:moveTo>
                  <a:cubicBezTo>
                    <a:pt x="145" y="0"/>
                    <a:pt x="1" y="925"/>
                    <a:pt x="443" y="925"/>
                  </a:cubicBezTo>
                  <a:cubicBezTo>
                    <a:pt x="470" y="925"/>
                    <a:pt x="500" y="921"/>
                    <a:pt x="531" y="914"/>
                  </a:cubicBezTo>
                  <a:lnTo>
                    <a:pt x="599" y="914"/>
                  </a:lnTo>
                  <a:cubicBezTo>
                    <a:pt x="935" y="779"/>
                    <a:pt x="1170" y="107"/>
                    <a:pt x="699" y="6"/>
                  </a:cubicBezTo>
                  <a:cubicBezTo>
                    <a:pt x="675" y="2"/>
                    <a:pt x="652" y="0"/>
                    <a:pt x="62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6059175" y="891325"/>
              <a:ext cx="25150" cy="19625"/>
            </a:xfrm>
            <a:custGeom>
              <a:avLst/>
              <a:gdLst/>
              <a:ahLst/>
              <a:cxnLst/>
              <a:rect l="l" t="t" r="r" b="b"/>
              <a:pathLst>
                <a:path w="1006" h="785" extrusionOk="0">
                  <a:moveTo>
                    <a:pt x="369" y="1"/>
                  </a:moveTo>
                  <a:cubicBezTo>
                    <a:pt x="206" y="1"/>
                    <a:pt x="70" y="88"/>
                    <a:pt x="55" y="303"/>
                  </a:cubicBezTo>
                  <a:cubicBezTo>
                    <a:pt x="1" y="613"/>
                    <a:pt x="313" y="785"/>
                    <a:pt x="583" y="785"/>
                  </a:cubicBezTo>
                  <a:cubicBezTo>
                    <a:pt x="810" y="785"/>
                    <a:pt x="1006" y="664"/>
                    <a:pt x="929" y="403"/>
                  </a:cubicBezTo>
                  <a:lnTo>
                    <a:pt x="929" y="370"/>
                  </a:lnTo>
                  <a:cubicBezTo>
                    <a:pt x="852" y="158"/>
                    <a:pt x="587" y="1"/>
                    <a:pt x="36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6111325" y="870050"/>
              <a:ext cx="34500" cy="18750"/>
            </a:xfrm>
            <a:custGeom>
              <a:avLst/>
              <a:gdLst/>
              <a:ahLst/>
              <a:cxnLst/>
              <a:rect l="l" t="t" r="r" b="b"/>
              <a:pathLst>
                <a:path w="1380" h="750" extrusionOk="0">
                  <a:moveTo>
                    <a:pt x="722" y="0"/>
                  </a:moveTo>
                  <a:cubicBezTo>
                    <a:pt x="390" y="0"/>
                    <a:pt x="1" y="285"/>
                    <a:pt x="221" y="616"/>
                  </a:cubicBezTo>
                  <a:cubicBezTo>
                    <a:pt x="292" y="711"/>
                    <a:pt x="400" y="750"/>
                    <a:pt x="518" y="750"/>
                  </a:cubicBezTo>
                  <a:cubicBezTo>
                    <a:pt x="900" y="750"/>
                    <a:pt x="1380" y="335"/>
                    <a:pt x="994" y="78"/>
                  </a:cubicBezTo>
                  <a:lnTo>
                    <a:pt x="927" y="44"/>
                  </a:lnTo>
                  <a:cubicBezTo>
                    <a:pt x="866" y="14"/>
                    <a:pt x="796" y="0"/>
                    <a:pt x="72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6018325" y="1046400"/>
              <a:ext cx="34175" cy="18350"/>
            </a:xfrm>
            <a:custGeom>
              <a:avLst/>
              <a:gdLst/>
              <a:ahLst/>
              <a:cxnLst/>
              <a:rect l="l" t="t" r="r" b="b"/>
              <a:pathLst>
                <a:path w="1367" h="734" extrusionOk="0">
                  <a:moveTo>
                    <a:pt x="697" y="1"/>
                  </a:moveTo>
                  <a:cubicBezTo>
                    <a:pt x="369" y="1"/>
                    <a:pt x="0" y="261"/>
                    <a:pt x="244" y="586"/>
                  </a:cubicBezTo>
                  <a:cubicBezTo>
                    <a:pt x="317" y="691"/>
                    <a:pt x="426" y="734"/>
                    <a:pt x="544" y="734"/>
                  </a:cubicBezTo>
                  <a:cubicBezTo>
                    <a:pt x="915" y="734"/>
                    <a:pt x="1367" y="304"/>
                    <a:pt x="984" y="48"/>
                  </a:cubicBezTo>
                  <a:lnTo>
                    <a:pt x="916" y="48"/>
                  </a:lnTo>
                  <a:cubicBezTo>
                    <a:pt x="851" y="16"/>
                    <a:pt x="775" y="1"/>
                    <a:pt x="69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5953400" y="1233575"/>
              <a:ext cx="25975" cy="23000"/>
            </a:xfrm>
            <a:custGeom>
              <a:avLst/>
              <a:gdLst/>
              <a:ahLst/>
              <a:cxnLst/>
              <a:rect l="l" t="t" r="r" b="b"/>
              <a:pathLst>
                <a:path w="1039" h="920" extrusionOk="0">
                  <a:moveTo>
                    <a:pt x="302" y="1"/>
                  </a:moveTo>
                  <a:cubicBezTo>
                    <a:pt x="192" y="1"/>
                    <a:pt x="96" y="65"/>
                    <a:pt x="52" y="224"/>
                  </a:cubicBezTo>
                  <a:lnTo>
                    <a:pt x="52" y="258"/>
                  </a:lnTo>
                  <a:cubicBezTo>
                    <a:pt x="0" y="540"/>
                    <a:pt x="282" y="920"/>
                    <a:pt x="552" y="920"/>
                  </a:cubicBezTo>
                  <a:cubicBezTo>
                    <a:pt x="636" y="920"/>
                    <a:pt x="719" y="883"/>
                    <a:pt x="791" y="795"/>
                  </a:cubicBezTo>
                  <a:cubicBezTo>
                    <a:pt x="1039" y="498"/>
                    <a:pt x="612" y="1"/>
                    <a:pt x="30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5970150" y="1455250"/>
              <a:ext cx="35200" cy="20200"/>
            </a:xfrm>
            <a:custGeom>
              <a:avLst/>
              <a:gdLst/>
              <a:ahLst/>
              <a:cxnLst/>
              <a:rect l="l" t="t" r="r" b="b"/>
              <a:pathLst>
                <a:path w="1408" h="808" extrusionOk="0">
                  <a:moveTo>
                    <a:pt x="844" y="0"/>
                  </a:moveTo>
                  <a:cubicBezTo>
                    <a:pt x="451" y="0"/>
                    <a:pt x="0" y="686"/>
                    <a:pt x="491" y="801"/>
                  </a:cubicBezTo>
                  <a:lnTo>
                    <a:pt x="558" y="801"/>
                  </a:lnTo>
                  <a:cubicBezTo>
                    <a:pt x="581" y="805"/>
                    <a:pt x="604" y="807"/>
                    <a:pt x="627" y="807"/>
                  </a:cubicBezTo>
                  <a:cubicBezTo>
                    <a:pt x="986" y="807"/>
                    <a:pt x="1407" y="346"/>
                    <a:pt x="1029" y="62"/>
                  </a:cubicBezTo>
                  <a:cubicBezTo>
                    <a:pt x="972" y="19"/>
                    <a:pt x="908" y="0"/>
                    <a:pt x="844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5889500" y="1386675"/>
              <a:ext cx="25275" cy="22550"/>
            </a:xfrm>
            <a:custGeom>
              <a:avLst/>
              <a:gdLst/>
              <a:ahLst/>
              <a:cxnLst/>
              <a:rect l="l" t="t" r="r" b="b"/>
              <a:pathLst>
                <a:path w="1011" h="902" extrusionOk="0">
                  <a:moveTo>
                    <a:pt x="486" y="1"/>
                  </a:moveTo>
                  <a:cubicBezTo>
                    <a:pt x="394" y="1"/>
                    <a:pt x="301" y="44"/>
                    <a:pt x="222" y="150"/>
                  </a:cubicBezTo>
                  <a:cubicBezTo>
                    <a:pt x="0" y="445"/>
                    <a:pt x="427" y="902"/>
                    <a:pt x="724" y="902"/>
                  </a:cubicBezTo>
                  <a:cubicBezTo>
                    <a:pt x="833" y="902"/>
                    <a:pt x="925" y="841"/>
                    <a:pt x="961" y="687"/>
                  </a:cubicBezTo>
                  <a:cubicBezTo>
                    <a:pt x="961" y="654"/>
                    <a:pt x="961" y="654"/>
                    <a:pt x="961" y="620"/>
                  </a:cubicBezTo>
                  <a:cubicBezTo>
                    <a:pt x="1011" y="347"/>
                    <a:pt x="749" y="1"/>
                    <a:pt x="486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5912975" y="1436575"/>
              <a:ext cx="35650" cy="20600"/>
            </a:xfrm>
            <a:custGeom>
              <a:avLst/>
              <a:gdLst/>
              <a:ahLst/>
              <a:cxnLst/>
              <a:rect l="l" t="t" r="r" b="b"/>
              <a:pathLst>
                <a:path w="1426" h="824" extrusionOk="0">
                  <a:moveTo>
                    <a:pt x="828" y="1"/>
                  </a:moveTo>
                  <a:cubicBezTo>
                    <a:pt x="463" y="1"/>
                    <a:pt x="0" y="514"/>
                    <a:pt x="392" y="775"/>
                  </a:cubicBezTo>
                  <a:cubicBezTo>
                    <a:pt x="446" y="808"/>
                    <a:pt x="504" y="823"/>
                    <a:pt x="562" y="823"/>
                  </a:cubicBezTo>
                  <a:cubicBezTo>
                    <a:pt x="976" y="823"/>
                    <a:pt x="1426" y="90"/>
                    <a:pt x="896" y="2"/>
                  </a:cubicBezTo>
                  <a:lnTo>
                    <a:pt x="862" y="2"/>
                  </a:lnTo>
                  <a:cubicBezTo>
                    <a:pt x="851" y="1"/>
                    <a:pt x="840" y="1"/>
                    <a:pt x="82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6094750" y="1385925"/>
              <a:ext cx="25775" cy="24050"/>
            </a:xfrm>
            <a:custGeom>
              <a:avLst/>
              <a:gdLst/>
              <a:ahLst/>
              <a:cxnLst/>
              <a:rect l="l" t="t" r="r" b="b"/>
              <a:pathLst>
                <a:path w="1031" h="962" extrusionOk="0">
                  <a:moveTo>
                    <a:pt x="377" y="0"/>
                  </a:moveTo>
                  <a:cubicBezTo>
                    <a:pt x="295" y="0"/>
                    <a:pt x="214" y="43"/>
                    <a:pt x="145" y="146"/>
                  </a:cubicBezTo>
                  <a:cubicBezTo>
                    <a:pt x="145" y="146"/>
                    <a:pt x="145" y="180"/>
                    <a:pt x="111" y="180"/>
                  </a:cubicBezTo>
                  <a:cubicBezTo>
                    <a:pt x="0" y="457"/>
                    <a:pt x="186" y="962"/>
                    <a:pt x="481" y="962"/>
                  </a:cubicBezTo>
                  <a:cubicBezTo>
                    <a:pt x="544" y="962"/>
                    <a:pt x="612" y="939"/>
                    <a:pt x="683" y="885"/>
                  </a:cubicBezTo>
                  <a:cubicBezTo>
                    <a:pt x="1030" y="645"/>
                    <a:pt x="697" y="0"/>
                    <a:pt x="377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6057700" y="917200"/>
              <a:ext cx="36150" cy="20400"/>
            </a:xfrm>
            <a:custGeom>
              <a:avLst/>
              <a:gdLst/>
              <a:ahLst/>
              <a:cxnLst/>
              <a:rect l="l" t="t" r="r" b="b"/>
              <a:pathLst>
                <a:path w="1446" h="816" extrusionOk="0">
                  <a:moveTo>
                    <a:pt x="851" y="0"/>
                  </a:moveTo>
                  <a:cubicBezTo>
                    <a:pt x="455" y="0"/>
                    <a:pt x="1" y="671"/>
                    <a:pt x="484" y="814"/>
                  </a:cubicBezTo>
                  <a:lnTo>
                    <a:pt x="551" y="814"/>
                  </a:lnTo>
                  <a:cubicBezTo>
                    <a:pt x="564" y="815"/>
                    <a:pt x="577" y="815"/>
                    <a:pt x="590" y="815"/>
                  </a:cubicBezTo>
                  <a:cubicBezTo>
                    <a:pt x="957" y="815"/>
                    <a:pt x="1445" y="366"/>
                    <a:pt x="1055" y="74"/>
                  </a:cubicBezTo>
                  <a:cubicBezTo>
                    <a:pt x="993" y="22"/>
                    <a:pt x="923" y="0"/>
                    <a:pt x="85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5992850" y="1306850"/>
              <a:ext cx="25500" cy="22575"/>
            </a:xfrm>
            <a:custGeom>
              <a:avLst/>
              <a:gdLst/>
              <a:ahLst/>
              <a:cxnLst/>
              <a:rect l="l" t="t" r="r" b="b"/>
              <a:pathLst>
                <a:path w="1020" h="903" extrusionOk="0">
                  <a:moveTo>
                    <a:pt x="487" y="1"/>
                  </a:moveTo>
                  <a:cubicBezTo>
                    <a:pt x="393" y="1"/>
                    <a:pt x="300" y="44"/>
                    <a:pt x="221" y="150"/>
                  </a:cubicBezTo>
                  <a:cubicBezTo>
                    <a:pt x="0" y="445"/>
                    <a:pt x="445" y="902"/>
                    <a:pt x="752" y="902"/>
                  </a:cubicBezTo>
                  <a:cubicBezTo>
                    <a:pt x="864" y="902"/>
                    <a:pt x="958" y="841"/>
                    <a:pt x="994" y="688"/>
                  </a:cubicBezTo>
                  <a:lnTo>
                    <a:pt x="994" y="620"/>
                  </a:lnTo>
                  <a:cubicBezTo>
                    <a:pt x="1019" y="347"/>
                    <a:pt x="751" y="1"/>
                    <a:pt x="48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6174300" y="1197950"/>
              <a:ext cx="35500" cy="20075"/>
            </a:xfrm>
            <a:custGeom>
              <a:avLst/>
              <a:gdLst/>
              <a:ahLst/>
              <a:cxnLst/>
              <a:rect l="l" t="t" r="r" b="b"/>
              <a:pathLst>
                <a:path w="1420" h="803" extrusionOk="0">
                  <a:moveTo>
                    <a:pt x="826" y="1"/>
                  </a:moveTo>
                  <a:cubicBezTo>
                    <a:pt x="460" y="1"/>
                    <a:pt x="0" y="481"/>
                    <a:pt x="391" y="742"/>
                  </a:cubicBezTo>
                  <a:cubicBezTo>
                    <a:pt x="448" y="784"/>
                    <a:pt x="511" y="803"/>
                    <a:pt x="576" y="803"/>
                  </a:cubicBezTo>
                  <a:cubicBezTo>
                    <a:pt x="968" y="803"/>
                    <a:pt x="1419" y="118"/>
                    <a:pt x="929" y="2"/>
                  </a:cubicBezTo>
                  <a:lnTo>
                    <a:pt x="861" y="2"/>
                  </a:lnTo>
                  <a:cubicBezTo>
                    <a:pt x="850" y="1"/>
                    <a:pt x="838" y="1"/>
                    <a:pt x="82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6070000" y="1254150"/>
              <a:ext cx="25400" cy="22375"/>
            </a:xfrm>
            <a:custGeom>
              <a:avLst/>
              <a:gdLst/>
              <a:ahLst/>
              <a:cxnLst/>
              <a:rect l="l" t="t" r="r" b="b"/>
              <a:pathLst>
                <a:path w="1016" h="895" extrusionOk="0">
                  <a:moveTo>
                    <a:pt x="290" y="0"/>
                  </a:moveTo>
                  <a:cubicBezTo>
                    <a:pt x="168" y="0"/>
                    <a:pt x="64" y="69"/>
                    <a:pt x="26" y="241"/>
                  </a:cubicBezTo>
                  <a:cubicBezTo>
                    <a:pt x="26" y="241"/>
                    <a:pt x="26" y="275"/>
                    <a:pt x="26" y="275"/>
                  </a:cubicBezTo>
                  <a:cubicBezTo>
                    <a:pt x="1" y="548"/>
                    <a:pt x="288" y="894"/>
                    <a:pt x="548" y="894"/>
                  </a:cubicBezTo>
                  <a:cubicBezTo>
                    <a:pt x="640" y="894"/>
                    <a:pt x="728" y="851"/>
                    <a:pt x="799" y="745"/>
                  </a:cubicBezTo>
                  <a:cubicBezTo>
                    <a:pt x="1015" y="433"/>
                    <a:pt x="595" y="0"/>
                    <a:pt x="29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6012050" y="1225250"/>
              <a:ext cx="24825" cy="22375"/>
            </a:xfrm>
            <a:custGeom>
              <a:avLst/>
              <a:gdLst/>
              <a:ahLst/>
              <a:cxnLst/>
              <a:rect l="l" t="t" r="r" b="b"/>
              <a:pathLst>
                <a:path w="993" h="895" extrusionOk="0">
                  <a:moveTo>
                    <a:pt x="257" y="0"/>
                  </a:moveTo>
                  <a:cubicBezTo>
                    <a:pt x="144" y="0"/>
                    <a:pt x="53" y="63"/>
                    <a:pt x="25" y="221"/>
                  </a:cubicBezTo>
                  <a:lnTo>
                    <a:pt x="25" y="288"/>
                  </a:lnTo>
                  <a:cubicBezTo>
                    <a:pt x="0" y="556"/>
                    <a:pt x="258" y="894"/>
                    <a:pt x="517" y="894"/>
                  </a:cubicBezTo>
                  <a:cubicBezTo>
                    <a:pt x="616" y="894"/>
                    <a:pt x="714" y="845"/>
                    <a:pt x="798" y="725"/>
                  </a:cubicBezTo>
                  <a:cubicBezTo>
                    <a:pt x="992" y="433"/>
                    <a:pt x="553" y="0"/>
                    <a:pt x="25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6115050" y="886825"/>
              <a:ext cx="27150" cy="24075"/>
            </a:xfrm>
            <a:custGeom>
              <a:avLst/>
              <a:gdLst/>
              <a:ahLst/>
              <a:cxnLst/>
              <a:rect l="l" t="t" r="r" b="b"/>
              <a:pathLst>
                <a:path w="1086" h="963" extrusionOk="0">
                  <a:moveTo>
                    <a:pt x="409" y="1"/>
                  </a:moveTo>
                  <a:cubicBezTo>
                    <a:pt x="325" y="1"/>
                    <a:pt x="242" y="43"/>
                    <a:pt x="173" y="146"/>
                  </a:cubicBezTo>
                  <a:lnTo>
                    <a:pt x="139" y="180"/>
                  </a:lnTo>
                  <a:cubicBezTo>
                    <a:pt x="1" y="457"/>
                    <a:pt x="182" y="962"/>
                    <a:pt x="494" y="962"/>
                  </a:cubicBezTo>
                  <a:cubicBezTo>
                    <a:pt x="561" y="962"/>
                    <a:pt x="634" y="939"/>
                    <a:pt x="711" y="886"/>
                  </a:cubicBezTo>
                  <a:cubicBezTo>
                    <a:pt x="1085" y="645"/>
                    <a:pt x="736" y="1"/>
                    <a:pt x="40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6093875" y="1043525"/>
              <a:ext cx="26350" cy="24200"/>
            </a:xfrm>
            <a:custGeom>
              <a:avLst/>
              <a:gdLst/>
              <a:ahLst/>
              <a:cxnLst/>
              <a:rect l="l" t="t" r="r" b="b"/>
              <a:pathLst>
                <a:path w="1054" h="968" extrusionOk="0">
                  <a:moveTo>
                    <a:pt x="394" y="1"/>
                  </a:moveTo>
                  <a:cubicBezTo>
                    <a:pt x="306" y="1"/>
                    <a:pt x="218" y="48"/>
                    <a:pt x="146" y="163"/>
                  </a:cubicBezTo>
                  <a:cubicBezTo>
                    <a:pt x="146" y="163"/>
                    <a:pt x="113" y="197"/>
                    <a:pt x="113" y="197"/>
                  </a:cubicBezTo>
                  <a:cubicBezTo>
                    <a:pt x="1" y="477"/>
                    <a:pt x="192" y="967"/>
                    <a:pt x="492" y="967"/>
                  </a:cubicBezTo>
                  <a:cubicBezTo>
                    <a:pt x="552" y="967"/>
                    <a:pt x="617" y="947"/>
                    <a:pt x="684" y="903"/>
                  </a:cubicBezTo>
                  <a:cubicBezTo>
                    <a:pt x="1054" y="639"/>
                    <a:pt x="718" y="1"/>
                    <a:pt x="39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5928325" y="1377900"/>
              <a:ext cx="35850" cy="20250"/>
            </a:xfrm>
            <a:custGeom>
              <a:avLst/>
              <a:gdLst/>
              <a:ahLst/>
              <a:cxnLst/>
              <a:rect l="l" t="t" r="r" b="b"/>
              <a:pathLst>
                <a:path w="1434" h="810" extrusionOk="0">
                  <a:moveTo>
                    <a:pt x="894" y="1"/>
                  </a:moveTo>
                  <a:cubicBezTo>
                    <a:pt x="489" y="1"/>
                    <a:pt x="0" y="660"/>
                    <a:pt x="517" y="803"/>
                  </a:cubicBezTo>
                  <a:lnTo>
                    <a:pt x="551" y="803"/>
                  </a:lnTo>
                  <a:cubicBezTo>
                    <a:pt x="575" y="807"/>
                    <a:pt x="600" y="810"/>
                    <a:pt x="625" y="810"/>
                  </a:cubicBezTo>
                  <a:cubicBezTo>
                    <a:pt x="987" y="810"/>
                    <a:pt x="1434" y="378"/>
                    <a:pt x="1088" y="64"/>
                  </a:cubicBezTo>
                  <a:cubicBezTo>
                    <a:pt x="1030" y="20"/>
                    <a:pt x="963" y="1"/>
                    <a:pt x="89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6012800" y="960000"/>
              <a:ext cx="24875" cy="22775"/>
            </a:xfrm>
            <a:custGeom>
              <a:avLst/>
              <a:gdLst/>
              <a:ahLst/>
              <a:cxnLst/>
              <a:rect l="l" t="t" r="r" b="b"/>
              <a:pathLst>
                <a:path w="995" h="911" extrusionOk="0">
                  <a:moveTo>
                    <a:pt x="451" y="0"/>
                  </a:moveTo>
                  <a:cubicBezTo>
                    <a:pt x="361" y="0"/>
                    <a:pt x="272" y="42"/>
                    <a:pt x="196" y="143"/>
                  </a:cubicBezTo>
                  <a:cubicBezTo>
                    <a:pt x="0" y="437"/>
                    <a:pt x="430" y="910"/>
                    <a:pt x="729" y="910"/>
                  </a:cubicBezTo>
                  <a:cubicBezTo>
                    <a:pt x="840" y="910"/>
                    <a:pt x="933" y="845"/>
                    <a:pt x="969" y="681"/>
                  </a:cubicBezTo>
                  <a:lnTo>
                    <a:pt x="969" y="648"/>
                  </a:lnTo>
                  <a:cubicBezTo>
                    <a:pt x="995" y="371"/>
                    <a:pt x="718" y="0"/>
                    <a:pt x="45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6112975" y="1010575"/>
              <a:ext cx="35550" cy="20900"/>
            </a:xfrm>
            <a:custGeom>
              <a:avLst/>
              <a:gdLst/>
              <a:ahLst/>
              <a:cxnLst/>
              <a:rect l="l" t="t" r="r" b="b"/>
              <a:pathLst>
                <a:path w="1422" h="836" extrusionOk="0">
                  <a:moveTo>
                    <a:pt x="825" y="1"/>
                  </a:moveTo>
                  <a:cubicBezTo>
                    <a:pt x="460" y="1"/>
                    <a:pt x="0" y="483"/>
                    <a:pt x="390" y="776"/>
                  </a:cubicBezTo>
                  <a:cubicBezTo>
                    <a:pt x="446" y="817"/>
                    <a:pt x="507" y="835"/>
                    <a:pt x="569" y="835"/>
                  </a:cubicBezTo>
                  <a:cubicBezTo>
                    <a:pt x="963" y="835"/>
                    <a:pt x="1421" y="119"/>
                    <a:pt x="928" y="3"/>
                  </a:cubicBezTo>
                  <a:lnTo>
                    <a:pt x="861" y="3"/>
                  </a:lnTo>
                  <a:cubicBezTo>
                    <a:pt x="849" y="1"/>
                    <a:pt x="837" y="1"/>
                    <a:pt x="825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6052975" y="845175"/>
              <a:ext cx="26100" cy="24325"/>
            </a:xfrm>
            <a:custGeom>
              <a:avLst/>
              <a:gdLst/>
              <a:ahLst/>
              <a:cxnLst/>
              <a:rect l="l" t="t" r="r" b="b"/>
              <a:pathLst>
                <a:path w="1044" h="973" extrusionOk="0">
                  <a:moveTo>
                    <a:pt x="639" y="0"/>
                  </a:moveTo>
                  <a:cubicBezTo>
                    <a:pt x="599" y="0"/>
                    <a:pt x="554" y="10"/>
                    <a:pt x="505" y="31"/>
                  </a:cubicBezTo>
                  <a:lnTo>
                    <a:pt x="438" y="65"/>
                  </a:lnTo>
                  <a:cubicBezTo>
                    <a:pt x="135" y="266"/>
                    <a:pt x="1" y="972"/>
                    <a:pt x="505" y="972"/>
                  </a:cubicBezTo>
                  <a:cubicBezTo>
                    <a:pt x="1024" y="972"/>
                    <a:pt x="1044" y="0"/>
                    <a:pt x="63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5925600" y="1293575"/>
              <a:ext cx="24900" cy="22175"/>
            </a:xfrm>
            <a:custGeom>
              <a:avLst/>
              <a:gdLst/>
              <a:ahLst/>
              <a:cxnLst/>
              <a:rect l="l" t="t" r="r" b="b"/>
              <a:pathLst>
                <a:path w="996" h="887" extrusionOk="0">
                  <a:moveTo>
                    <a:pt x="452" y="1"/>
                  </a:moveTo>
                  <a:cubicBezTo>
                    <a:pt x="351" y="1"/>
                    <a:pt x="256" y="52"/>
                    <a:pt x="189" y="177"/>
                  </a:cubicBezTo>
                  <a:cubicBezTo>
                    <a:pt x="0" y="507"/>
                    <a:pt x="440" y="886"/>
                    <a:pt x="743" y="886"/>
                  </a:cubicBezTo>
                  <a:cubicBezTo>
                    <a:pt x="872" y="886"/>
                    <a:pt x="976" y="818"/>
                    <a:pt x="996" y="647"/>
                  </a:cubicBezTo>
                  <a:lnTo>
                    <a:pt x="996" y="580"/>
                  </a:lnTo>
                  <a:cubicBezTo>
                    <a:pt x="996" y="316"/>
                    <a:pt x="705" y="1"/>
                    <a:pt x="45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6004700" y="1403475"/>
              <a:ext cx="25625" cy="22225"/>
            </a:xfrm>
            <a:custGeom>
              <a:avLst/>
              <a:gdLst/>
              <a:ahLst/>
              <a:cxnLst/>
              <a:rect l="l" t="t" r="r" b="b"/>
              <a:pathLst>
                <a:path w="1025" h="889" extrusionOk="0">
                  <a:moveTo>
                    <a:pt x="467" y="1"/>
                  </a:moveTo>
                  <a:cubicBezTo>
                    <a:pt x="357" y="1"/>
                    <a:pt x="254" y="53"/>
                    <a:pt x="184" y="183"/>
                  </a:cubicBezTo>
                  <a:cubicBezTo>
                    <a:pt x="0" y="528"/>
                    <a:pt x="430" y="889"/>
                    <a:pt x="741" y="889"/>
                  </a:cubicBezTo>
                  <a:cubicBezTo>
                    <a:pt x="885" y="889"/>
                    <a:pt x="1003" y="812"/>
                    <a:pt x="1025" y="620"/>
                  </a:cubicBezTo>
                  <a:cubicBezTo>
                    <a:pt x="1025" y="587"/>
                    <a:pt x="1025" y="553"/>
                    <a:pt x="1025" y="553"/>
                  </a:cubicBezTo>
                  <a:cubicBezTo>
                    <a:pt x="1025" y="293"/>
                    <a:pt x="726" y="1"/>
                    <a:pt x="46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5997525" y="1145625"/>
              <a:ext cx="30650" cy="22425"/>
            </a:xfrm>
            <a:custGeom>
              <a:avLst/>
              <a:gdLst/>
              <a:ahLst/>
              <a:cxnLst/>
              <a:rect l="l" t="t" r="r" b="b"/>
              <a:pathLst>
                <a:path w="1226" h="897" extrusionOk="0">
                  <a:moveTo>
                    <a:pt x="767" y="0"/>
                  </a:moveTo>
                  <a:cubicBezTo>
                    <a:pt x="738" y="0"/>
                    <a:pt x="707" y="4"/>
                    <a:pt x="673" y="12"/>
                  </a:cubicBezTo>
                  <a:lnTo>
                    <a:pt x="606" y="12"/>
                  </a:lnTo>
                  <a:cubicBezTo>
                    <a:pt x="270" y="112"/>
                    <a:pt x="1" y="785"/>
                    <a:pt x="505" y="885"/>
                  </a:cubicBezTo>
                  <a:cubicBezTo>
                    <a:pt x="537" y="893"/>
                    <a:pt x="567" y="896"/>
                    <a:pt x="597" y="896"/>
                  </a:cubicBezTo>
                  <a:cubicBezTo>
                    <a:pt x="1067" y="896"/>
                    <a:pt x="1226" y="0"/>
                    <a:pt x="76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6051500" y="10216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412" y="1"/>
                  </a:moveTo>
                  <a:cubicBezTo>
                    <a:pt x="191" y="1"/>
                    <a:pt x="1" y="116"/>
                    <a:pt x="60" y="368"/>
                  </a:cubicBezTo>
                  <a:lnTo>
                    <a:pt x="60" y="435"/>
                  </a:lnTo>
                  <a:cubicBezTo>
                    <a:pt x="139" y="632"/>
                    <a:pt x="401" y="794"/>
                    <a:pt x="625" y="794"/>
                  </a:cubicBezTo>
                  <a:cubicBezTo>
                    <a:pt x="785" y="794"/>
                    <a:pt x="925" y="712"/>
                    <a:pt x="967" y="503"/>
                  </a:cubicBezTo>
                  <a:cubicBezTo>
                    <a:pt x="1024" y="184"/>
                    <a:pt x="693" y="1"/>
                    <a:pt x="41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6080900" y="1133150"/>
              <a:ext cx="29250" cy="23125"/>
            </a:xfrm>
            <a:custGeom>
              <a:avLst/>
              <a:gdLst/>
              <a:ahLst/>
              <a:cxnLst/>
              <a:rect l="l" t="t" r="r" b="b"/>
              <a:pathLst>
                <a:path w="1170" h="925" extrusionOk="0">
                  <a:moveTo>
                    <a:pt x="628" y="0"/>
                  </a:moveTo>
                  <a:cubicBezTo>
                    <a:pt x="144" y="0"/>
                    <a:pt x="0" y="925"/>
                    <a:pt x="442" y="925"/>
                  </a:cubicBezTo>
                  <a:cubicBezTo>
                    <a:pt x="469" y="925"/>
                    <a:pt x="499" y="921"/>
                    <a:pt x="531" y="914"/>
                  </a:cubicBezTo>
                  <a:lnTo>
                    <a:pt x="598" y="914"/>
                  </a:lnTo>
                  <a:cubicBezTo>
                    <a:pt x="934" y="779"/>
                    <a:pt x="1169" y="107"/>
                    <a:pt x="699" y="6"/>
                  </a:cubicBezTo>
                  <a:cubicBezTo>
                    <a:pt x="675" y="2"/>
                    <a:pt x="651" y="0"/>
                    <a:pt x="62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5907900" y="1374225"/>
              <a:ext cx="25125" cy="19500"/>
            </a:xfrm>
            <a:custGeom>
              <a:avLst/>
              <a:gdLst/>
              <a:ahLst/>
              <a:cxnLst/>
              <a:rect l="l" t="t" r="r" b="b"/>
              <a:pathLst>
                <a:path w="1005" h="780" extrusionOk="0">
                  <a:moveTo>
                    <a:pt x="364" y="1"/>
                  </a:moveTo>
                  <a:cubicBezTo>
                    <a:pt x="204" y="1"/>
                    <a:pt x="71" y="80"/>
                    <a:pt x="57" y="278"/>
                  </a:cubicBezTo>
                  <a:cubicBezTo>
                    <a:pt x="1" y="597"/>
                    <a:pt x="332" y="780"/>
                    <a:pt x="606" y="780"/>
                  </a:cubicBezTo>
                  <a:cubicBezTo>
                    <a:pt x="823" y="780"/>
                    <a:pt x="1005" y="665"/>
                    <a:pt x="931" y="412"/>
                  </a:cubicBezTo>
                  <a:cubicBezTo>
                    <a:pt x="931" y="379"/>
                    <a:pt x="931" y="345"/>
                    <a:pt x="931" y="345"/>
                  </a:cubicBezTo>
                  <a:cubicBezTo>
                    <a:pt x="853" y="151"/>
                    <a:pt x="583" y="1"/>
                    <a:pt x="36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6013875" y="1122950"/>
              <a:ext cx="34400" cy="18650"/>
            </a:xfrm>
            <a:custGeom>
              <a:avLst/>
              <a:gdLst/>
              <a:ahLst/>
              <a:cxnLst/>
              <a:rect l="l" t="t" r="r" b="b"/>
              <a:pathLst>
                <a:path w="1376" h="746" extrusionOk="0">
                  <a:moveTo>
                    <a:pt x="722" y="0"/>
                  </a:moveTo>
                  <a:cubicBezTo>
                    <a:pt x="389" y="0"/>
                    <a:pt x="0" y="286"/>
                    <a:pt x="221" y="616"/>
                  </a:cubicBezTo>
                  <a:cubicBezTo>
                    <a:pt x="290" y="708"/>
                    <a:pt x="393" y="746"/>
                    <a:pt x="506" y="746"/>
                  </a:cubicBezTo>
                  <a:cubicBezTo>
                    <a:pt x="889" y="746"/>
                    <a:pt x="1375" y="312"/>
                    <a:pt x="960" y="78"/>
                  </a:cubicBezTo>
                  <a:lnTo>
                    <a:pt x="926" y="45"/>
                  </a:lnTo>
                  <a:cubicBezTo>
                    <a:pt x="866" y="14"/>
                    <a:pt x="795" y="0"/>
                    <a:pt x="72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6045625" y="1107900"/>
              <a:ext cx="25350" cy="23125"/>
            </a:xfrm>
            <a:custGeom>
              <a:avLst/>
              <a:gdLst/>
              <a:ahLst/>
              <a:cxnLst/>
              <a:rect l="l" t="t" r="r" b="b"/>
              <a:pathLst>
                <a:path w="1014" h="925" extrusionOk="0">
                  <a:moveTo>
                    <a:pt x="273" y="1"/>
                  </a:moveTo>
                  <a:cubicBezTo>
                    <a:pt x="164" y="1"/>
                    <a:pt x="70" y="61"/>
                    <a:pt x="26" y="210"/>
                  </a:cubicBezTo>
                  <a:lnTo>
                    <a:pt x="26" y="277"/>
                  </a:lnTo>
                  <a:cubicBezTo>
                    <a:pt x="1" y="554"/>
                    <a:pt x="258" y="924"/>
                    <a:pt x="516" y="924"/>
                  </a:cubicBezTo>
                  <a:cubicBezTo>
                    <a:pt x="603" y="924"/>
                    <a:pt x="689" y="883"/>
                    <a:pt x="765" y="781"/>
                  </a:cubicBezTo>
                  <a:cubicBezTo>
                    <a:pt x="1014" y="483"/>
                    <a:pt x="583" y="1"/>
                    <a:pt x="27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6155000" y="949425"/>
              <a:ext cx="36325" cy="20100"/>
            </a:xfrm>
            <a:custGeom>
              <a:avLst/>
              <a:gdLst/>
              <a:ahLst/>
              <a:cxnLst/>
              <a:rect l="l" t="t" r="r" b="b"/>
              <a:pathLst>
                <a:path w="1453" h="804" extrusionOk="0">
                  <a:moveTo>
                    <a:pt x="875" y="1"/>
                  </a:moveTo>
                  <a:cubicBezTo>
                    <a:pt x="476" y="1"/>
                    <a:pt x="0" y="686"/>
                    <a:pt x="491" y="802"/>
                  </a:cubicBezTo>
                  <a:lnTo>
                    <a:pt x="558" y="802"/>
                  </a:lnTo>
                  <a:cubicBezTo>
                    <a:pt x="570" y="803"/>
                    <a:pt x="582" y="803"/>
                    <a:pt x="594" y="803"/>
                  </a:cubicBezTo>
                  <a:cubicBezTo>
                    <a:pt x="961" y="803"/>
                    <a:pt x="1452" y="323"/>
                    <a:pt x="1062" y="62"/>
                  </a:cubicBezTo>
                  <a:cubicBezTo>
                    <a:pt x="1005" y="20"/>
                    <a:pt x="941" y="1"/>
                    <a:pt x="87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6075175" y="1428700"/>
              <a:ext cx="25300" cy="22550"/>
            </a:xfrm>
            <a:custGeom>
              <a:avLst/>
              <a:gdLst/>
              <a:ahLst/>
              <a:cxnLst/>
              <a:rect l="l" t="t" r="r" b="b"/>
              <a:pathLst>
                <a:path w="1012" h="902" extrusionOk="0">
                  <a:moveTo>
                    <a:pt x="487" y="0"/>
                  </a:moveTo>
                  <a:cubicBezTo>
                    <a:pt x="394" y="0"/>
                    <a:pt x="301" y="44"/>
                    <a:pt x="222" y="149"/>
                  </a:cubicBezTo>
                  <a:cubicBezTo>
                    <a:pt x="1" y="444"/>
                    <a:pt x="427" y="901"/>
                    <a:pt x="725" y="901"/>
                  </a:cubicBezTo>
                  <a:cubicBezTo>
                    <a:pt x="834" y="901"/>
                    <a:pt x="925" y="840"/>
                    <a:pt x="961" y="687"/>
                  </a:cubicBezTo>
                  <a:cubicBezTo>
                    <a:pt x="961" y="653"/>
                    <a:pt x="961" y="620"/>
                    <a:pt x="961" y="620"/>
                  </a:cubicBezTo>
                  <a:cubicBezTo>
                    <a:pt x="1011" y="347"/>
                    <a:pt x="749" y="0"/>
                    <a:pt x="48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6128950" y="928250"/>
              <a:ext cx="36450" cy="20575"/>
            </a:xfrm>
            <a:custGeom>
              <a:avLst/>
              <a:gdLst/>
              <a:ahLst/>
              <a:cxnLst/>
              <a:rect l="l" t="t" r="r" b="b"/>
              <a:pathLst>
                <a:path w="1458" h="823" extrusionOk="0">
                  <a:moveTo>
                    <a:pt x="825" y="0"/>
                  </a:moveTo>
                  <a:cubicBezTo>
                    <a:pt x="460" y="0"/>
                    <a:pt x="1" y="482"/>
                    <a:pt x="424" y="775"/>
                  </a:cubicBezTo>
                  <a:cubicBezTo>
                    <a:pt x="474" y="808"/>
                    <a:pt x="528" y="823"/>
                    <a:pt x="585" y="823"/>
                  </a:cubicBezTo>
                  <a:cubicBezTo>
                    <a:pt x="982" y="823"/>
                    <a:pt x="1458" y="90"/>
                    <a:pt x="928" y="2"/>
                  </a:cubicBezTo>
                  <a:lnTo>
                    <a:pt x="861" y="2"/>
                  </a:lnTo>
                  <a:cubicBezTo>
                    <a:pt x="849" y="1"/>
                    <a:pt x="837" y="0"/>
                    <a:pt x="82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6030125" y="1148975"/>
              <a:ext cx="26375" cy="24550"/>
            </a:xfrm>
            <a:custGeom>
              <a:avLst/>
              <a:gdLst/>
              <a:ahLst/>
              <a:cxnLst/>
              <a:rect l="l" t="t" r="r" b="b"/>
              <a:pathLst>
                <a:path w="1055" h="982" extrusionOk="0">
                  <a:moveTo>
                    <a:pt x="390" y="1"/>
                  </a:moveTo>
                  <a:cubicBezTo>
                    <a:pt x="304" y="1"/>
                    <a:pt x="217" y="44"/>
                    <a:pt x="142" y="146"/>
                  </a:cubicBezTo>
                  <a:cubicBezTo>
                    <a:pt x="142" y="146"/>
                    <a:pt x="142" y="180"/>
                    <a:pt x="142" y="180"/>
                  </a:cubicBezTo>
                  <a:cubicBezTo>
                    <a:pt x="1" y="462"/>
                    <a:pt x="192" y="981"/>
                    <a:pt x="495" y="981"/>
                  </a:cubicBezTo>
                  <a:cubicBezTo>
                    <a:pt x="553" y="981"/>
                    <a:pt x="615" y="962"/>
                    <a:pt x="680" y="919"/>
                  </a:cubicBezTo>
                  <a:cubicBezTo>
                    <a:pt x="1054" y="652"/>
                    <a:pt x="726" y="1"/>
                    <a:pt x="390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6124925" y="996175"/>
              <a:ext cx="35825" cy="19675"/>
            </a:xfrm>
            <a:custGeom>
              <a:avLst/>
              <a:gdLst/>
              <a:ahLst/>
              <a:cxnLst/>
              <a:rect l="l" t="t" r="r" b="b"/>
              <a:pathLst>
                <a:path w="1433" h="787" extrusionOk="0">
                  <a:moveTo>
                    <a:pt x="861" y="0"/>
                  </a:moveTo>
                  <a:cubicBezTo>
                    <a:pt x="479" y="0"/>
                    <a:pt x="1" y="667"/>
                    <a:pt x="484" y="780"/>
                  </a:cubicBezTo>
                  <a:lnTo>
                    <a:pt x="551" y="780"/>
                  </a:lnTo>
                  <a:cubicBezTo>
                    <a:pt x="575" y="785"/>
                    <a:pt x="600" y="787"/>
                    <a:pt x="625" y="787"/>
                  </a:cubicBezTo>
                  <a:cubicBezTo>
                    <a:pt x="987" y="787"/>
                    <a:pt x="1432" y="357"/>
                    <a:pt x="1055" y="74"/>
                  </a:cubicBezTo>
                  <a:cubicBezTo>
                    <a:pt x="998" y="22"/>
                    <a:pt x="931" y="0"/>
                    <a:pt x="861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6072650" y="1076650"/>
              <a:ext cx="25525" cy="22550"/>
            </a:xfrm>
            <a:custGeom>
              <a:avLst/>
              <a:gdLst/>
              <a:ahLst/>
              <a:cxnLst/>
              <a:rect l="l" t="t" r="r" b="b"/>
              <a:pathLst>
                <a:path w="1021" h="902" extrusionOk="0">
                  <a:moveTo>
                    <a:pt x="488" y="0"/>
                  </a:moveTo>
                  <a:cubicBezTo>
                    <a:pt x="394" y="0"/>
                    <a:pt x="301" y="44"/>
                    <a:pt x="222" y="149"/>
                  </a:cubicBezTo>
                  <a:cubicBezTo>
                    <a:pt x="1" y="444"/>
                    <a:pt x="446" y="901"/>
                    <a:pt x="753" y="901"/>
                  </a:cubicBezTo>
                  <a:cubicBezTo>
                    <a:pt x="865" y="901"/>
                    <a:pt x="959" y="840"/>
                    <a:pt x="995" y="687"/>
                  </a:cubicBezTo>
                  <a:lnTo>
                    <a:pt x="995" y="620"/>
                  </a:lnTo>
                  <a:cubicBezTo>
                    <a:pt x="1020" y="347"/>
                    <a:pt x="752" y="0"/>
                    <a:pt x="4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6177650" y="924050"/>
              <a:ext cx="36300" cy="20875"/>
            </a:xfrm>
            <a:custGeom>
              <a:avLst/>
              <a:gdLst/>
              <a:ahLst/>
              <a:cxnLst/>
              <a:rect l="l" t="t" r="r" b="b"/>
              <a:pathLst>
                <a:path w="1452" h="835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7" y="816"/>
                    <a:pt x="508" y="834"/>
                    <a:pt x="572" y="834"/>
                  </a:cubicBezTo>
                  <a:cubicBezTo>
                    <a:pt x="972" y="834"/>
                    <a:pt x="1451" y="118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6092075" y="1086650"/>
              <a:ext cx="35600" cy="19375"/>
            </a:xfrm>
            <a:custGeom>
              <a:avLst/>
              <a:gdLst/>
              <a:ahLst/>
              <a:cxnLst/>
              <a:rect l="l" t="t" r="r" b="b"/>
              <a:pathLst>
                <a:path w="1424" h="775" extrusionOk="0">
                  <a:moveTo>
                    <a:pt x="862" y="1"/>
                  </a:moveTo>
                  <a:cubicBezTo>
                    <a:pt x="478" y="1"/>
                    <a:pt x="0" y="510"/>
                    <a:pt x="453" y="724"/>
                  </a:cubicBezTo>
                  <a:lnTo>
                    <a:pt x="487" y="757"/>
                  </a:lnTo>
                  <a:cubicBezTo>
                    <a:pt x="529" y="769"/>
                    <a:pt x="574" y="774"/>
                    <a:pt x="620" y="774"/>
                  </a:cubicBezTo>
                  <a:cubicBezTo>
                    <a:pt x="982" y="774"/>
                    <a:pt x="1424" y="446"/>
                    <a:pt x="1126" y="119"/>
                  </a:cubicBezTo>
                  <a:cubicBezTo>
                    <a:pt x="1056" y="35"/>
                    <a:pt x="962" y="1"/>
                    <a:pt x="86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6159975" y="930025"/>
              <a:ext cx="25925" cy="24450"/>
            </a:xfrm>
            <a:custGeom>
              <a:avLst/>
              <a:gdLst/>
              <a:ahLst/>
              <a:cxnLst/>
              <a:rect l="l" t="t" r="r" b="b"/>
              <a:pathLst>
                <a:path w="1037" h="978" extrusionOk="0">
                  <a:moveTo>
                    <a:pt x="531" y="1"/>
                  </a:moveTo>
                  <a:cubicBezTo>
                    <a:pt x="467" y="1"/>
                    <a:pt x="398" y="20"/>
                    <a:pt x="325" y="65"/>
                  </a:cubicBezTo>
                  <a:cubicBezTo>
                    <a:pt x="1" y="282"/>
                    <a:pt x="329" y="977"/>
                    <a:pt x="645" y="977"/>
                  </a:cubicBezTo>
                  <a:cubicBezTo>
                    <a:pt x="722" y="977"/>
                    <a:pt x="798" y="937"/>
                    <a:pt x="863" y="838"/>
                  </a:cubicBezTo>
                  <a:cubicBezTo>
                    <a:pt x="863" y="805"/>
                    <a:pt x="863" y="805"/>
                    <a:pt x="897" y="771"/>
                  </a:cubicBezTo>
                  <a:cubicBezTo>
                    <a:pt x="1037" y="491"/>
                    <a:pt x="850" y="1"/>
                    <a:pt x="53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6166750" y="901950"/>
              <a:ext cx="25800" cy="24050"/>
            </a:xfrm>
            <a:custGeom>
              <a:avLst/>
              <a:gdLst/>
              <a:ahLst/>
              <a:cxnLst/>
              <a:rect l="l" t="t" r="r" b="b"/>
              <a:pathLst>
                <a:path w="1032" h="962" extrusionOk="0">
                  <a:moveTo>
                    <a:pt x="547" y="0"/>
                  </a:moveTo>
                  <a:cubicBezTo>
                    <a:pt x="478" y="0"/>
                    <a:pt x="403" y="24"/>
                    <a:pt x="323" y="79"/>
                  </a:cubicBezTo>
                  <a:cubicBezTo>
                    <a:pt x="1" y="294"/>
                    <a:pt x="345" y="961"/>
                    <a:pt x="667" y="961"/>
                  </a:cubicBezTo>
                  <a:cubicBezTo>
                    <a:pt x="748" y="961"/>
                    <a:pt x="827" y="919"/>
                    <a:pt x="895" y="819"/>
                  </a:cubicBezTo>
                  <a:cubicBezTo>
                    <a:pt x="895" y="819"/>
                    <a:pt x="895" y="785"/>
                    <a:pt x="895" y="751"/>
                  </a:cubicBezTo>
                  <a:cubicBezTo>
                    <a:pt x="1032" y="477"/>
                    <a:pt x="855" y="0"/>
                    <a:pt x="5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6146025" y="1034000"/>
              <a:ext cx="35850" cy="20500"/>
            </a:xfrm>
            <a:custGeom>
              <a:avLst/>
              <a:gdLst/>
              <a:ahLst/>
              <a:cxnLst/>
              <a:rect l="l" t="t" r="r" b="b"/>
              <a:pathLst>
                <a:path w="1434" h="820" extrusionOk="0">
                  <a:moveTo>
                    <a:pt x="814" y="0"/>
                  </a:moveTo>
                  <a:cubicBezTo>
                    <a:pt x="451" y="0"/>
                    <a:pt x="1" y="462"/>
                    <a:pt x="379" y="746"/>
                  </a:cubicBezTo>
                  <a:cubicBezTo>
                    <a:pt x="436" y="798"/>
                    <a:pt x="503" y="820"/>
                    <a:pt x="572" y="820"/>
                  </a:cubicBezTo>
                  <a:cubicBezTo>
                    <a:pt x="955" y="820"/>
                    <a:pt x="1434" y="149"/>
                    <a:pt x="951" y="7"/>
                  </a:cubicBezTo>
                  <a:lnTo>
                    <a:pt x="883" y="7"/>
                  </a:lnTo>
                  <a:cubicBezTo>
                    <a:pt x="861" y="2"/>
                    <a:pt x="837" y="0"/>
                    <a:pt x="81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6140600" y="92460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267" y="1"/>
                  </a:moveTo>
                  <a:cubicBezTo>
                    <a:pt x="155" y="1"/>
                    <a:pt x="61" y="62"/>
                    <a:pt x="25" y="215"/>
                  </a:cubicBezTo>
                  <a:cubicBezTo>
                    <a:pt x="25" y="249"/>
                    <a:pt x="25" y="249"/>
                    <a:pt x="25" y="282"/>
                  </a:cubicBezTo>
                  <a:cubicBezTo>
                    <a:pt x="0" y="555"/>
                    <a:pt x="268" y="902"/>
                    <a:pt x="532" y="902"/>
                  </a:cubicBezTo>
                  <a:cubicBezTo>
                    <a:pt x="626" y="902"/>
                    <a:pt x="719" y="858"/>
                    <a:pt x="798" y="753"/>
                  </a:cubicBezTo>
                  <a:cubicBezTo>
                    <a:pt x="1019" y="458"/>
                    <a:pt x="575" y="1"/>
                    <a:pt x="2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6066825" y="973850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80" y="0"/>
                  </a:moveTo>
                  <a:cubicBezTo>
                    <a:pt x="479" y="0"/>
                    <a:pt x="0" y="717"/>
                    <a:pt x="522" y="833"/>
                  </a:cubicBezTo>
                  <a:lnTo>
                    <a:pt x="590" y="833"/>
                  </a:lnTo>
                  <a:cubicBezTo>
                    <a:pt x="601" y="834"/>
                    <a:pt x="613" y="835"/>
                    <a:pt x="625" y="835"/>
                  </a:cubicBezTo>
                  <a:cubicBezTo>
                    <a:pt x="991" y="835"/>
                    <a:pt x="1451" y="353"/>
                    <a:pt x="1060" y="60"/>
                  </a:cubicBezTo>
                  <a:cubicBezTo>
                    <a:pt x="1005" y="18"/>
                    <a:pt x="943" y="0"/>
                    <a:pt x="88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5992500" y="1324800"/>
              <a:ext cx="32200" cy="22375"/>
            </a:xfrm>
            <a:custGeom>
              <a:avLst/>
              <a:gdLst/>
              <a:ahLst/>
              <a:cxnLst/>
              <a:rect l="l" t="t" r="r" b="b"/>
              <a:pathLst>
                <a:path w="1288" h="895" extrusionOk="0">
                  <a:moveTo>
                    <a:pt x="791" y="0"/>
                  </a:moveTo>
                  <a:cubicBezTo>
                    <a:pt x="774" y="0"/>
                    <a:pt x="757" y="1"/>
                    <a:pt x="740" y="3"/>
                  </a:cubicBezTo>
                  <a:lnTo>
                    <a:pt x="672" y="3"/>
                  </a:lnTo>
                  <a:cubicBezTo>
                    <a:pt x="303" y="70"/>
                    <a:pt x="0" y="743"/>
                    <a:pt x="471" y="877"/>
                  </a:cubicBezTo>
                  <a:cubicBezTo>
                    <a:pt x="511" y="889"/>
                    <a:pt x="550" y="894"/>
                    <a:pt x="587" y="894"/>
                  </a:cubicBezTo>
                  <a:cubicBezTo>
                    <a:pt x="1065" y="894"/>
                    <a:pt x="1287" y="0"/>
                    <a:pt x="79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6106725" y="1324875"/>
              <a:ext cx="26100" cy="24325"/>
            </a:xfrm>
            <a:custGeom>
              <a:avLst/>
              <a:gdLst/>
              <a:ahLst/>
              <a:cxnLst/>
              <a:rect l="l" t="t" r="r" b="b"/>
              <a:pathLst>
                <a:path w="1044" h="973" extrusionOk="0">
                  <a:moveTo>
                    <a:pt x="540" y="0"/>
                  </a:moveTo>
                  <a:cubicBezTo>
                    <a:pt x="20" y="0"/>
                    <a:pt x="1" y="972"/>
                    <a:pt x="406" y="972"/>
                  </a:cubicBezTo>
                  <a:cubicBezTo>
                    <a:pt x="446" y="972"/>
                    <a:pt x="491" y="963"/>
                    <a:pt x="540" y="941"/>
                  </a:cubicBezTo>
                  <a:lnTo>
                    <a:pt x="607" y="908"/>
                  </a:lnTo>
                  <a:cubicBezTo>
                    <a:pt x="943" y="706"/>
                    <a:pt x="1044" y="0"/>
                    <a:pt x="54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5858225" y="1431550"/>
              <a:ext cx="24825" cy="22375"/>
            </a:xfrm>
            <a:custGeom>
              <a:avLst/>
              <a:gdLst/>
              <a:ahLst/>
              <a:cxnLst/>
              <a:rect l="l" t="t" r="r" b="b"/>
              <a:pathLst>
                <a:path w="993" h="895" extrusionOk="0">
                  <a:moveTo>
                    <a:pt x="461" y="0"/>
                  </a:moveTo>
                  <a:cubicBezTo>
                    <a:pt x="364" y="0"/>
                    <a:pt x="270" y="49"/>
                    <a:pt x="195" y="169"/>
                  </a:cubicBezTo>
                  <a:cubicBezTo>
                    <a:pt x="1" y="461"/>
                    <a:pt x="440" y="894"/>
                    <a:pt x="736" y="894"/>
                  </a:cubicBezTo>
                  <a:cubicBezTo>
                    <a:pt x="849" y="894"/>
                    <a:pt x="941" y="831"/>
                    <a:pt x="968" y="674"/>
                  </a:cubicBezTo>
                  <a:cubicBezTo>
                    <a:pt x="968" y="640"/>
                    <a:pt x="968" y="606"/>
                    <a:pt x="968" y="606"/>
                  </a:cubicBezTo>
                  <a:cubicBezTo>
                    <a:pt x="993" y="339"/>
                    <a:pt x="717" y="0"/>
                    <a:pt x="46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6082400" y="1314975"/>
              <a:ext cx="24250" cy="22425"/>
            </a:xfrm>
            <a:custGeom>
              <a:avLst/>
              <a:gdLst/>
              <a:ahLst/>
              <a:cxnLst/>
              <a:rect l="l" t="t" r="r" b="b"/>
              <a:pathLst>
                <a:path w="970" h="897" extrusionOk="0">
                  <a:moveTo>
                    <a:pt x="260" y="0"/>
                  </a:moveTo>
                  <a:cubicBezTo>
                    <a:pt x="128" y="0"/>
                    <a:pt x="21" y="75"/>
                    <a:pt x="0" y="262"/>
                  </a:cubicBezTo>
                  <a:cubicBezTo>
                    <a:pt x="0" y="262"/>
                    <a:pt x="0" y="295"/>
                    <a:pt x="0" y="329"/>
                  </a:cubicBezTo>
                  <a:cubicBezTo>
                    <a:pt x="0" y="588"/>
                    <a:pt x="280" y="896"/>
                    <a:pt x="529" y="896"/>
                  </a:cubicBezTo>
                  <a:cubicBezTo>
                    <a:pt x="636" y="896"/>
                    <a:pt x="736" y="840"/>
                    <a:pt x="807" y="699"/>
                  </a:cubicBezTo>
                  <a:cubicBezTo>
                    <a:pt x="969" y="373"/>
                    <a:pt x="554" y="0"/>
                    <a:pt x="26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6094150" y="953325"/>
              <a:ext cx="25025" cy="22400"/>
            </a:xfrm>
            <a:custGeom>
              <a:avLst/>
              <a:gdLst/>
              <a:ahLst/>
              <a:cxnLst/>
              <a:rect l="l" t="t" r="r" b="b"/>
              <a:pathLst>
                <a:path w="1001" h="896" extrusionOk="0">
                  <a:moveTo>
                    <a:pt x="272" y="1"/>
                  </a:moveTo>
                  <a:cubicBezTo>
                    <a:pt x="128" y="1"/>
                    <a:pt x="12" y="80"/>
                    <a:pt x="1" y="276"/>
                  </a:cubicBezTo>
                  <a:cubicBezTo>
                    <a:pt x="1" y="276"/>
                    <a:pt x="1" y="310"/>
                    <a:pt x="1" y="343"/>
                  </a:cubicBezTo>
                  <a:cubicBezTo>
                    <a:pt x="1" y="603"/>
                    <a:pt x="283" y="896"/>
                    <a:pt x="543" y="896"/>
                  </a:cubicBezTo>
                  <a:cubicBezTo>
                    <a:pt x="654" y="896"/>
                    <a:pt x="761" y="843"/>
                    <a:pt x="841" y="713"/>
                  </a:cubicBezTo>
                  <a:cubicBezTo>
                    <a:pt x="1000" y="349"/>
                    <a:pt x="575" y="1"/>
                    <a:pt x="27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5963350" y="1052475"/>
              <a:ext cx="30850" cy="23025"/>
            </a:xfrm>
            <a:custGeom>
              <a:avLst/>
              <a:gdLst/>
              <a:ahLst/>
              <a:cxnLst/>
              <a:rect l="l" t="t" r="r" b="b"/>
              <a:pathLst>
                <a:path w="1234" h="921" extrusionOk="0">
                  <a:moveTo>
                    <a:pt x="661" y="0"/>
                  </a:moveTo>
                  <a:cubicBezTo>
                    <a:pt x="195" y="0"/>
                    <a:pt x="1" y="921"/>
                    <a:pt x="487" y="921"/>
                  </a:cubicBezTo>
                  <a:cubicBezTo>
                    <a:pt x="510" y="921"/>
                    <a:pt x="535" y="919"/>
                    <a:pt x="561" y="914"/>
                  </a:cubicBezTo>
                  <a:lnTo>
                    <a:pt x="628" y="914"/>
                  </a:lnTo>
                  <a:cubicBezTo>
                    <a:pt x="964" y="780"/>
                    <a:pt x="1233" y="108"/>
                    <a:pt x="729" y="7"/>
                  </a:cubicBezTo>
                  <a:cubicBezTo>
                    <a:pt x="706" y="3"/>
                    <a:pt x="683" y="0"/>
                    <a:pt x="66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6023325" y="1585675"/>
              <a:ext cx="25250" cy="20275"/>
            </a:xfrm>
            <a:custGeom>
              <a:avLst/>
              <a:gdLst/>
              <a:ahLst/>
              <a:cxnLst/>
              <a:rect l="l" t="t" r="r" b="b"/>
              <a:pathLst>
                <a:path w="1010" h="811" extrusionOk="0">
                  <a:moveTo>
                    <a:pt x="386" y="0"/>
                  </a:moveTo>
                  <a:cubicBezTo>
                    <a:pt x="234" y="0"/>
                    <a:pt x="105" y="83"/>
                    <a:pt x="78" y="289"/>
                  </a:cubicBezTo>
                  <a:cubicBezTo>
                    <a:pt x="1" y="616"/>
                    <a:pt x="342" y="811"/>
                    <a:pt x="623" y="811"/>
                  </a:cubicBezTo>
                  <a:cubicBezTo>
                    <a:pt x="833" y="811"/>
                    <a:pt x="1009" y="702"/>
                    <a:pt x="952" y="457"/>
                  </a:cubicBezTo>
                  <a:lnTo>
                    <a:pt x="952" y="390"/>
                  </a:lnTo>
                  <a:cubicBezTo>
                    <a:pt x="872" y="172"/>
                    <a:pt x="605" y="0"/>
                    <a:pt x="38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6016025" y="1150675"/>
              <a:ext cx="29875" cy="22400"/>
            </a:xfrm>
            <a:custGeom>
              <a:avLst/>
              <a:gdLst/>
              <a:ahLst/>
              <a:cxnLst/>
              <a:rect l="l" t="t" r="r" b="b"/>
              <a:pathLst>
                <a:path w="1195" h="896" extrusionOk="0">
                  <a:moveTo>
                    <a:pt x="733" y="0"/>
                  </a:moveTo>
                  <a:cubicBezTo>
                    <a:pt x="704" y="0"/>
                    <a:pt x="672" y="4"/>
                    <a:pt x="639" y="11"/>
                  </a:cubicBezTo>
                  <a:lnTo>
                    <a:pt x="572" y="11"/>
                  </a:lnTo>
                  <a:cubicBezTo>
                    <a:pt x="235" y="112"/>
                    <a:pt x="0" y="818"/>
                    <a:pt x="504" y="885"/>
                  </a:cubicBezTo>
                  <a:cubicBezTo>
                    <a:pt x="536" y="892"/>
                    <a:pt x="567" y="896"/>
                    <a:pt x="596" y="896"/>
                  </a:cubicBezTo>
                  <a:cubicBezTo>
                    <a:pt x="1063" y="896"/>
                    <a:pt x="1195" y="0"/>
                    <a:pt x="73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5965200" y="1077025"/>
              <a:ext cx="34425" cy="18000"/>
            </a:xfrm>
            <a:custGeom>
              <a:avLst/>
              <a:gdLst/>
              <a:ahLst/>
              <a:cxnLst/>
              <a:rect l="l" t="t" r="r" b="b"/>
              <a:pathLst>
                <a:path w="1377" h="720" extrusionOk="0">
                  <a:moveTo>
                    <a:pt x="863" y="0"/>
                  </a:moveTo>
                  <a:cubicBezTo>
                    <a:pt x="481" y="0"/>
                    <a:pt x="1" y="415"/>
                    <a:pt x="386" y="672"/>
                  </a:cubicBezTo>
                  <a:lnTo>
                    <a:pt x="454" y="672"/>
                  </a:lnTo>
                  <a:cubicBezTo>
                    <a:pt x="519" y="704"/>
                    <a:pt x="595" y="719"/>
                    <a:pt x="674" y="719"/>
                  </a:cubicBezTo>
                  <a:cubicBezTo>
                    <a:pt x="1003" y="719"/>
                    <a:pt x="1376" y="459"/>
                    <a:pt x="1159" y="134"/>
                  </a:cubicBezTo>
                  <a:cubicBezTo>
                    <a:pt x="1088" y="39"/>
                    <a:pt x="980" y="0"/>
                    <a:pt x="86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6147575" y="894100"/>
              <a:ext cx="34300" cy="19350"/>
            </a:xfrm>
            <a:custGeom>
              <a:avLst/>
              <a:gdLst/>
              <a:ahLst/>
              <a:cxnLst/>
              <a:rect l="l" t="t" r="r" b="b"/>
              <a:pathLst>
                <a:path w="1372" h="774" extrusionOk="0">
                  <a:moveTo>
                    <a:pt x="813" y="1"/>
                  </a:moveTo>
                  <a:cubicBezTo>
                    <a:pt x="436" y="1"/>
                    <a:pt x="0" y="465"/>
                    <a:pt x="384" y="696"/>
                  </a:cubicBezTo>
                  <a:lnTo>
                    <a:pt x="418" y="729"/>
                  </a:lnTo>
                  <a:cubicBezTo>
                    <a:pt x="485" y="760"/>
                    <a:pt x="561" y="774"/>
                    <a:pt x="638" y="774"/>
                  </a:cubicBezTo>
                  <a:cubicBezTo>
                    <a:pt x="988" y="774"/>
                    <a:pt x="1372" y="488"/>
                    <a:pt x="1124" y="158"/>
                  </a:cubicBezTo>
                  <a:cubicBezTo>
                    <a:pt x="1044" y="46"/>
                    <a:pt x="931" y="1"/>
                    <a:pt x="81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6057425" y="1182650"/>
              <a:ext cx="25400" cy="22975"/>
            </a:xfrm>
            <a:custGeom>
              <a:avLst/>
              <a:gdLst/>
              <a:ahLst/>
              <a:cxnLst/>
              <a:rect l="l" t="t" r="r" b="b"/>
              <a:pathLst>
                <a:path w="1016" h="919" extrusionOk="0">
                  <a:moveTo>
                    <a:pt x="495" y="0"/>
                  </a:moveTo>
                  <a:cubicBezTo>
                    <a:pt x="404" y="0"/>
                    <a:pt x="311" y="42"/>
                    <a:pt x="226" y="144"/>
                  </a:cubicBezTo>
                  <a:cubicBezTo>
                    <a:pt x="1" y="419"/>
                    <a:pt x="429" y="919"/>
                    <a:pt x="731" y="919"/>
                  </a:cubicBezTo>
                  <a:cubicBezTo>
                    <a:pt x="834" y="919"/>
                    <a:pt x="923" y="861"/>
                    <a:pt x="966" y="715"/>
                  </a:cubicBezTo>
                  <a:cubicBezTo>
                    <a:pt x="966" y="681"/>
                    <a:pt x="966" y="681"/>
                    <a:pt x="966" y="648"/>
                  </a:cubicBezTo>
                  <a:cubicBezTo>
                    <a:pt x="1016" y="371"/>
                    <a:pt x="765" y="0"/>
                    <a:pt x="49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5970125" y="1243325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26" y="1"/>
                  </a:moveTo>
                  <a:cubicBezTo>
                    <a:pt x="461" y="1"/>
                    <a:pt x="1" y="482"/>
                    <a:pt x="391" y="775"/>
                  </a:cubicBezTo>
                  <a:cubicBezTo>
                    <a:pt x="451" y="817"/>
                    <a:pt x="515" y="835"/>
                    <a:pt x="580" y="835"/>
                  </a:cubicBezTo>
                  <a:cubicBezTo>
                    <a:pt x="989" y="835"/>
                    <a:pt x="1422" y="118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1"/>
                    <a:pt x="82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6145850" y="1107875"/>
              <a:ext cx="25725" cy="24375"/>
            </a:xfrm>
            <a:custGeom>
              <a:avLst/>
              <a:gdLst/>
              <a:ahLst/>
              <a:cxnLst/>
              <a:rect l="l" t="t" r="r" b="b"/>
              <a:pathLst>
                <a:path w="1029" h="975" extrusionOk="0">
                  <a:moveTo>
                    <a:pt x="523" y="0"/>
                  </a:moveTo>
                  <a:cubicBezTo>
                    <a:pt x="459" y="0"/>
                    <a:pt x="390" y="23"/>
                    <a:pt x="319" y="76"/>
                  </a:cubicBezTo>
                  <a:cubicBezTo>
                    <a:pt x="0" y="315"/>
                    <a:pt x="332" y="975"/>
                    <a:pt x="635" y="975"/>
                  </a:cubicBezTo>
                  <a:cubicBezTo>
                    <a:pt x="715" y="975"/>
                    <a:pt x="793" y="928"/>
                    <a:pt x="857" y="816"/>
                  </a:cubicBezTo>
                  <a:cubicBezTo>
                    <a:pt x="857" y="816"/>
                    <a:pt x="890" y="782"/>
                    <a:pt x="890" y="782"/>
                  </a:cubicBezTo>
                  <a:cubicBezTo>
                    <a:pt x="1029" y="505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6130950" y="867625"/>
              <a:ext cx="35800" cy="19675"/>
            </a:xfrm>
            <a:custGeom>
              <a:avLst/>
              <a:gdLst/>
              <a:ahLst/>
              <a:cxnLst/>
              <a:rect l="l" t="t" r="r" b="b"/>
              <a:pathLst>
                <a:path w="1432" h="787" extrusionOk="0">
                  <a:moveTo>
                    <a:pt x="807" y="1"/>
                  </a:moveTo>
                  <a:cubicBezTo>
                    <a:pt x="445" y="1"/>
                    <a:pt x="0" y="430"/>
                    <a:pt x="377" y="713"/>
                  </a:cubicBezTo>
                  <a:cubicBezTo>
                    <a:pt x="434" y="765"/>
                    <a:pt x="501" y="787"/>
                    <a:pt x="571" y="787"/>
                  </a:cubicBezTo>
                  <a:cubicBezTo>
                    <a:pt x="954" y="787"/>
                    <a:pt x="1432" y="121"/>
                    <a:pt x="949" y="7"/>
                  </a:cubicBezTo>
                  <a:lnTo>
                    <a:pt x="881" y="7"/>
                  </a:lnTo>
                  <a:cubicBezTo>
                    <a:pt x="857" y="3"/>
                    <a:pt x="832" y="1"/>
                    <a:pt x="80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6017925" y="1109450"/>
              <a:ext cx="25500" cy="22550"/>
            </a:xfrm>
            <a:custGeom>
              <a:avLst/>
              <a:gdLst/>
              <a:ahLst/>
              <a:cxnLst/>
              <a:rect l="l" t="t" r="r" b="b"/>
              <a:pathLst>
                <a:path w="1020" h="902" extrusionOk="0">
                  <a:moveTo>
                    <a:pt x="268" y="0"/>
                  </a:moveTo>
                  <a:cubicBezTo>
                    <a:pt x="155" y="0"/>
                    <a:pt x="61" y="62"/>
                    <a:pt x="25" y="215"/>
                  </a:cubicBezTo>
                  <a:lnTo>
                    <a:pt x="25" y="282"/>
                  </a:lnTo>
                  <a:cubicBezTo>
                    <a:pt x="0" y="555"/>
                    <a:pt x="269" y="902"/>
                    <a:pt x="533" y="902"/>
                  </a:cubicBezTo>
                  <a:cubicBezTo>
                    <a:pt x="626" y="902"/>
                    <a:pt x="719" y="858"/>
                    <a:pt x="798" y="753"/>
                  </a:cubicBezTo>
                  <a:cubicBezTo>
                    <a:pt x="1019" y="458"/>
                    <a:pt x="575" y="0"/>
                    <a:pt x="26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6180200" y="767950"/>
              <a:ext cx="35500" cy="20075"/>
            </a:xfrm>
            <a:custGeom>
              <a:avLst/>
              <a:gdLst/>
              <a:ahLst/>
              <a:cxnLst/>
              <a:rect l="l" t="t" r="r" b="b"/>
              <a:pathLst>
                <a:path w="1420" h="803" extrusionOk="0">
                  <a:moveTo>
                    <a:pt x="844" y="0"/>
                  </a:moveTo>
                  <a:cubicBezTo>
                    <a:pt x="451" y="0"/>
                    <a:pt x="0" y="686"/>
                    <a:pt x="491" y="801"/>
                  </a:cubicBezTo>
                  <a:lnTo>
                    <a:pt x="558" y="801"/>
                  </a:lnTo>
                  <a:cubicBezTo>
                    <a:pt x="570" y="802"/>
                    <a:pt x="582" y="803"/>
                    <a:pt x="594" y="803"/>
                  </a:cubicBezTo>
                  <a:cubicBezTo>
                    <a:pt x="959" y="803"/>
                    <a:pt x="1419" y="322"/>
                    <a:pt x="1029" y="62"/>
                  </a:cubicBezTo>
                  <a:cubicBezTo>
                    <a:pt x="972" y="19"/>
                    <a:pt x="909" y="0"/>
                    <a:pt x="84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6071375" y="1090425"/>
              <a:ext cx="25925" cy="22650"/>
            </a:xfrm>
            <a:custGeom>
              <a:avLst/>
              <a:gdLst/>
              <a:ahLst/>
              <a:cxnLst/>
              <a:rect l="l" t="t" r="r" b="b"/>
              <a:pathLst>
                <a:path w="1037" h="906" extrusionOk="0">
                  <a:moveTo>
                    <a:pt x="505" y="0"/>
                  </a:moveTo>
                  <a:cubicBezTo>
                    <a:pt x="408" y="0"/>
                    <a:pt x="314" y="49"/>
                    <a:pt x="240" y="169"/>
                  </a:cubicBezTo>
                  <a:cubicBezTo>
                    <a:pt x="1" y="504"/>
                    <a:pt x="424" y="906"/>
                    <a:pt x="737" y="906"/>
                  </a:cubicBezTo>
                  <a:cubicBezTo>
                    <a:pt x="864" y="906"/>
                    <a:pt x="974" y="839"/>
                    <a:pt x="1013" y="674"/>
                  </a:cubicBezTo>
                  <a:lnTo>
                    <a:pt x="1013" y="606"/>
                  </a:lnTo>
                  <a:cubicBezTo>
                    <a:pt x="1037" y="338"/>
                    <a:pt x="761" y="0"/>
                    <a:pt x="50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6152300" y="911450"/>
              <a:ext cx="24825" cy="22375"/>
            </a:xfrm>
            <a:custGeom>
              <a:avLst/>
              <a:gdLst/>
              <a:ahLst/>
              <a:cxnLst/>
              <a:rect l="l" t="t" r="r" b="b"/>
              <a:pathLst>
                <a:path w="993" h="895" extrusionOk="0">
                  <a:moveTo>
                    <a:pt x="476" y="0"/>
                  </a:moveTo>
                  <a:cubicBezTo>
                    <a:pt x="377" y="0"/>
                    <a:pt x="279" y="49"/>
                    <a:pt x="195" y="170"/>
                  </a:cubicBezTo>
                  <a:cubicBezTo>
                    <a:pt x="1" y="462"/>
                    <a:pt x="440" y="895"/>
                    <a:pt x="736" y="895"/>
                  </a:cubicBezTo>
                  <a:cubicBezTo>
                    <a:pt x="849" y="895"/>
                    <a:pt x="941" y="832"/>
                    <a:pt x="968" y="674"/>
                  </a:cubicBezTo>
                  <a:lnTo>
                    <a:pt x="968" y="607"/>
                  </a:lnTo>
                  <a:cubicBezTo>
                    <a:pt x="993" y="339"/>
                    <a:pt x="735" y="0"/>
                    <a:pt x="47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5993675" y="1442275"/>
              <a:ext cx="25000" cy="23975"/>
            </a:xfrm>
            <a:custGeom>
              <a:avLst/>
              <a:gdLst/>
              <a:ahLst/>
              <a:cxnLst/>
              <a:rect l="l" t="t" r="r" b="b"/>
              <a:pathLst>
                <a:path w="1000" h="959" extrusionOk="0">
                  <a:moveTo>
                    <a:pt x="524" y="0"/>
                  </a:moveTo>
                  <a:cubicBezTo>
                    <a:pt x="462" y="0"/>
                    <a:pt x="394" y="23"/>
                    <a:pt x="323" y="77"/>
                  </a:cubicBezTo>
                  <a:cubicBezTo>
                    <a:pt x="0" y="292"/>
                    <a:pt x="323" y="958"/>
                    <a:pt x="620" y="958"/>
                  </a:cubicBezTo>
                  <a:cubicBezTo>
                    <a:pt x="694" y="958"/>
                    <a:pt x="766" y="917"/>
                    <a:pt x="827" y="816"/>
                  </a:cubicBezTo>
                  <a:cubicBezTo>
                    <a:pt x="861" y="816"/>
                    <a:pt x="861" y="782"/>
                    <a:pt x="861" y="782"/>
                  </a:cubicBezTo>
                  <a:cubicBezTo>
                    <a:pt x="999" y="505"/>
                    <a:pt x="818" y="0"/>
                    <a:pt x="524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5971875" y="1312025"/>
              <a:ext cx="25100" cy="24075"/>
            </a:xfrm>
            <a:custGeom>
              <a:avLst/>
              <a:gdLst/>
              <a:ahLst/>
              <a:cxnLst/>
              <a:rect l="l" t="t" r="r" b="b"/>
              <a:pathLst>
                <a:path w="1004" h="963" extrusionOk="0">
                  <a:moveTo>
                    <a:pt x="523" y="1"/>
                  </a:moveTo>
                  <a:cubicBezTo>
                    <a:pt x="460" y="1"/>
                    <a:pt x="392" y="24"/>
                    <a:pt x="321" y="77"/>
                  </a:cubicBezTo>
                  <a:cubicBezTo>
                    <a:pt x="0" y="318"/>
                    <a:pt x="339" y="962"/>
                    <a:pt x="643" y="962"/>
                  </a:cubicBezTo>
                  <a:cubicBezTo>
                    <a:pt x="721" y="962"/>
                    <a:pt x="797" y="920"/>
                    <a:pt x="859" y="817"/>
                  </a:cubicBezTo>
                  <a:lnTo>
                    <a:pt x="892" y="783"/>
                  </a:lnTo>
                  <a:cubicBezTo>
                    <a:pt x="1003" y="506"/>
                    <a:pt x="817" y="1"/>
                    <a:pt x="52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6070450" y="1025575"/>
              <a:ext cx="36000" cy="20225"/>
            </a:xfrm>
            <a:custGeom>
              <a:avLst/>
              <a:gdLst/>
              <a:ahLst/>
              <a:cxnLst/>
              <a:rect l="l" t="t" r="r" b="b"/>
              <a:pathLst>
                <a:path w="1440" h="809" extrusionOk="0">
                  <a:moveTo>
                    <a:pt x="807" y="1"/>
                  </a:moveTo>
                  <a:cubicBezTo>
                    <a:pt x="446" y="1"/>
                    <a:pt x="0" y="433"/>
                    <a:pt x="377" y="747"/>
                  </a:cubicBezTo>
                  <a:cubicBezTo>
                    <a:pt x="434" y="790"/>
                    <a:pt x="498" y="808"/>
                    <a:pt x="564" y="808"/>
                  </a:cubicBezTo>
                  <a:cubicBezTo>
                    <a:pt x="964" y="808"/>
                    <a:pt x="1439" y="123"/>
                    <a:pt x="949" y="7"/>
                  </a:cubicBezTo>
                  <a:lnTo>
                    <a:pt x="882" y="7"/>
                  </a:lnTo>
                  <a:cubicBezTo>
                    <a:pt x="857" y="3"/>
                    <a:pt x="833" y="1"/>
                    <a:pt x="80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6041675" y="1243875"/>
              <a:ext cx="25275" cy="22550"/>
            </a:xfrm>
            <a:custGeom>
              <a:avLst/>
              <a:gdLst/>
              <a:ahLst/>
              <a:cxnLst/>
              <a:rect l="l" t="t" r="r" b="b"/>
              <a:pathLst>
                <a:path w="1011" h="902" extrusionOk="0">
                  <a:moveTo>
                    <a:pt x="272" y="1"/>
                  </a:moveTo>
                  <a:cubicBezTo>
                    <a:pt x="164" y="1"/>
                    <a:pt x="77" y="62"/>
                    <a:pt x="50" y="215"/>
                  </a:cubicBezTo>
                  <a:cubicBezTo>
                    <a:pt x="16" y="249"/>
                    <a:pt x="16" y="249"/>
                    <a:pt x="50" y="283"/>
                  </a:cubicBezTo>
                  <a:cubicBezTo>
                    <a:pt x="0" y="556"/>
                    <a:pt x="262" y="902"/>
                    <a:pt x="524" y="902"/>
                  </a:cubicBezTo>
                  <a:cubicBezTo>
                    <a:pt x="617" y="902"/>
                    <a:pt x="710" y="859"/>
                    <a:pt x="789" y="753"/>
                  </a:cubicBezTo>
                  <a:cubicBezTo>
                    <a:pt x="1010" y="458"/>
                    <a:pt x="566" y="1"/>
                    <a:pt x="27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5988300" y="1187000"/>
              <a:ext cx="32150" cy="22375"/>
            </a:xfrm>
            <a:custGeom>
              <a:avLst/>
              <a:gdLst/>
              <a:ahLst/>
              <a:cxnLst/>
              <a:rect l="l" t="t" r="r" b="b"/>
              <a:pathLst>
                <a:path w="1286" h="895" extrusionOk="0">
                  <a:moveTo>
                    <a:pt x="791" y="0"/>
                  </a:moveTo>
                  <a:cubicBezTo>
                    <a:pt x="774" y="0"/>
                    <a:pt x="757" y="1"/>
                    <a:pt x="739" y="3"/>
                  </a:cubicBezTo>
                  <a:lnTo>
                    <a:pt x="672" y="3"/>
                  </a:lnTo>
                  <a:cubicBezTo>
                    <a:pt x="303" y="71"/>
                    <a:pt x="0" y="743"/>
                    <a:pt x="471" y="877"/>
                  </a:cubicBezTo>
                  <a:cubicBezTo>
                    <a:pt x="509" y="889"/>
                    <a:pt x="546" y="895"/>
                    <a:pt x="581" y="895"/>
                  </a:cubicBezTo>
                  <a:cubicBezTo>
                    <a:pt x="1036" y="895"/>
                    <a:pt x="1286" y="0"/>
                    <a:pt x="79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5966550" y="1420650"/>
              <a:ext cx="25975" cy="24150"/>
            </a:xfrm>
            <a:custGeom>
              <a:avLst/>
              <a:gdLst/>
              <a:ahLst/>
              <a:cxnLst/>
              <a:rect l="l" t="t" r="r" b="b"/>
              <a:pathLst>
                <a:path w="1039" h="966" extrusionOk="0">
                  <a:moveTo>
                    <a:pt x="568" y="1"/>
                  </a:moveTo>
                  <a:cubicBezTo>
                    <a:pt x="43" y="1"/>
                    <a:pt x="0" y="965"/>
                    <a:pt x="414" y="965"/>
                  </a:cubicBezTo>
                  <a:cubicBezTo>
                    <a:pt x="450" y="965"/>
                    <a:pt x="490" y="958"/>
                    <a:pt x="534" y="942"/>
                  </a:cubicBezTo>
                  <a:lnTo>
                    <a:pt x="601" y="908"/>
                  </a:lnTo>
                  <a:cubicBezTo>
                    <a:pt x="937" y="706"/>
                    <a:pt x="1038" y="1"/>
                    <a:pt x="56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6065750" y="1119500"/>
              <a:ext cx="24850" cy="22675"/>
            </a:xfrm>
            <a:custGeom>
              <a:avLst/>
              <a:gdLst/>
              <a:ahLst/>
              <a:cxnLst/>
              <a:rect l="l" t="t" r="r" b="b"/>
              <a:pathLst>
                <a:path w="994" h="907" extrusionOk="0">
                  <a:moveTo>
                    <a:pt x="447" y="0"/>
                  </a:moveTo>
                  <a:cubicBezTo>
                    <a:pt x="355" y="0"/>
                    <a:pt x="266" y="44"/>
                    <a:pt x="196" y="149"/>
                  </a:cubicBezTo>
                  <a:cubicBezTo>
                    <a:pt x="1" y="466"/>
                    <a:pt x="442" y="907"/>
                    <a:pt x="738" y="907"/>
                  </a:cubicBezTo>
                  <a:cubicBezTo>
                    <a:pt x="850" y="907"/>
                    <a:pt x="941" y="844"/>
                    <a:pt x="969" y="687"/>
                  </a:cubicBezTo>
                  <a:cubicBezTo>
                    <a:pt x="969" y="653"/>
                    <a:pt x="969" y="620"/>
                    <a:pt x="969" y="620"/>
                  </a:cubicBezTo>
                  <a:cubicBezTo>
                    <a:pt x="994" y="347"/>
                    <a:pt x="707" y="0"/>
                    <a:pt x="4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6158025" y="1322350"/>
              <a:ext cx="24775" cy="22225"/>
            </a:xfrm>
            <a:custGeom>
              <a:avLst/>
              <a:gdLst/>
              <a:ahLst/>
              <a:cxnLst/>
              <a:rect l="l" t="t" r="r" b="b"/>
              <a:pathLst>
                <a:path w="991" h="889" extrusionOk="0">
                  <a:moveTo>
                    <a:pt x="261" y="1"/>
                  </a:moveTo>
                  <a:cubicBezTo>
                    <a:pt x="122" y="1"/>
                    <a:pt x="11" y="78"/>
                    <a:pt x="0" y="269"/>
                  </a:cubicBezTo>
                  <a:cubicBezTo>
                    <a:pt x="0" y="269"/>
                    <a:pt x="0" y="303"/>
                    <a:pt x="0" y="336"/>
                  </a:cubicBezTo>
                  <a:cubicBezTo>
                    <a:pt x="0" y="596"/>
                    <a:pt x="282" y="889"/>
                    <a:pt x="531" y="889"/>
                  </a:cubicBezTo>
                  <a:cubicBezTo>
                    <a:pt x="637" y="889"/>
                    <a:pt x="737" y="836"/>
                    <a:pt x="807" y="706"/>
                  </a:cubicBezTo>
                  <a:cubicBezTo>
                    <a:pt x="990" y="361"/>
                    <a:pt x="561" y="1"/>
                    <a:pt x="26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6153800" y="789525"/>
              <a:ext cx="25750" cy="21525"/>
            </a:xfrm>
            <a:custGeom>
              <a:avLst/>
              <a:gdLst/>
              <a:ahLst/>
              <a:cxnLst/>
              <a:rect l="l" t="t" r="r" b="b"/>
              <a:pathLst>
                <a:path w="1030" h="861" extrusionOk="0">
                  <a:moveTo>
                    <a:pt x="264" y="1"/>
                  </a:moveTo>
                  <a:cubicBezTo>
                    <a:pt x="129" y="1"/>
                    <a:pt x="21" y="69"/>
                    <a:pt x="1" y="241"/>
                  </a:cubicBezTo>
                  <a:cubicBezTo>
                    <a:pt x="1" y="274"/>
                    <a:pt x="1" y="308"/>
                    <a:pt x="1" y="308"/>
                  </a:cubicBezTo>
                  <a:cubicBezTo>
                    <a:pt x="1" y="568"/>
                    <a:pt x="299" y="860"/>
                    <a:pt x="558" y="860"/>
                  </a:cubicBezTo>
                  <a:cubicBezTo>
                    <a:pt x="668" y="860"/>
                    <a:pt x="771" y="808"/>
                    <a:pt x="841" y="678"/>
                  </a:cubicBezTo>
                  <a:cubicBezTo>
                    <a:pt x="1029" y="372"/>
                    <a:pt x="576" y="1"/>
                    <a:pt x="26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5960025" y="1233000"/>
              <a:ext cx="29975" cy="23150"/>
            </a:xfrm>
            <a:custGeom>
              <a:avLst/>
              <a:gdLst/>
              <a:ahLst/>
              <a:cxnLst/>
              <a:rect l="l" t="t" r="r" b="b"/>
              <a:pathLst>
                <a:path w="1199" h="926" extrusionOk="0">
                  <a:moveTo>
                    <a:pt x="636" y="1"/>
                  </a:moveTo>
                  <a:cubicBezTo>
                    <a:pt x="159" y="1"/>
                    <a:pt x="1" y="926"/>
                    <a:pt x="458" y="926"/>
                  </a:cubicBezTo>
                  <a:cubicBezTo>
                    <a:pt x="479" y="926"/>
                    <a:pt x="502" y="924"/>
                    <a:pt x="526" y="919"/>
                  </a:cubicBezTo>
                  <a:lnTo>
                    <a:pt x="593" y="919"/>
                  </a:lnTo>
                  <a:cubicBezTo>
                    <a:pt x="963" y="785"/>
                    <a:pt x="1198" y="113"/>
                    <a:pt x="728" y="12"/>
                  </a:cubicBezTo>
                  <a:cubicBezTo>
                    <a:pt x="696" y="4"/>
                    <a:pt x="665" y="1"/>
                    <a:pt x="636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6019625" y="1328325"/>
              <a:ext cx="25575" cy="19700"/>
            </a:xfrm>
            <a:custGeom>
              <a:avLst/>
              <a:gdLst/>
              <a:ahLst/>
              <a:cxnLst/>
              <a:rect l="l" t="t" r="r" b="b"/>
              <a:pathLst>
                <a:path w="1023" h="788" extrusionOk="0">
                  <a:moveTo>
                    <a:pt x="369" y="1"/>
                  </a:moveTo>
                  <a:cubicBezTo>
                    <a:pt x="216" y="1"/>
                    <a:pt x="85" y="76"/>
                    <a:pt x="58" y="265"/>
                  </a:cubicBezTo>
                  <a:cubicBezTo>
                    <a:pt x="0" y="592"/>
                    <a:pt x="349" y="787"/>
                    <a:pt x="634" y="787"/>
                  </a:cubicBezTo>
                  <a:cubicBezTo>
                    <a:pt x="846" y="787"/>
                    <a:pt x="1023" y="678"/>
                    <a:pt x="965" y="434"/>
                  </a:cubicBezTo>
                  <a:cubicBezTo>
                    <a:pt x="965" y="400"/>
                    <a:pt x="965" y="366"/>
                    <a:pt x="932" y="366"/>
                  </a:cubicBezTo>
                  <a:cubicBezTo>
                    <a:pt x="871" y="166"/>
                    <a:pt x="596" y="1"/>
                    <a:pt x="36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5943750" y="1143800"/>
              <a:ext cx="30150" cy="23200"/>
            </a:xfrm>
            <a:custGeom>
              <a:avLst/>
              <a:gdLst/>
              <a:ahLst/>
              <a:cxnLst/>
              <a:rect l="l" t="t" r="r" b="b"/>
              <a:pathLst>
                <a:path w="1206" h="928" extrusionOk="0">
                  <a:moveTo>
                    <a:pt x="753" y="0"/>
                  </a:moveTo>
                  <a:cubicBezTo>
                    <a:pt x="719" y="0"/>
                    <a:pt x="681" y="6"/>
                    <a:pt x="639" y="17"/>
                  </a:cubicBezTo>
                  <a:lnTo>
                    <a:pt x="606" y="17"/>
                  </a:lnTo>
                  <a:cubicBezTo>
                    <a:pt x="236" y="152"/>
                    <a:pt x="1" y="824"/>
                    <a:pt x="505" y="925"/>
                  </a:cubicBezTo>
                  <a:cubicBezTo>
                    <a:pt x="521" y="927"/>
                    <a:pt x="537" y="928"/>
                    <a:pt x="553" y="928"/>
                  </a:cubicBezTo>
                  <a:cubicBezTo>
                    <a:pt x="1048" y="928"/>
                    <a:pt x="1205" y="0"/>
                    <a:pt x="753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5995675" y="1529950"/>
              <a:ext cx="25125" cy="19850"/>
            </a:xfrm>
            <a:custGeom>
              <a:avLst/>
              <a:gdLst/>
              <a:ahLst/>
              <a:cxnLst/>
              <a:rect l="l" t="t" r="r" b="b"/>
              <a:pathLst>
                <a:path w="1005" h="794" extrusionOk="0">
                  <a:moveTo>
                    <a:pt x="400" y="0"/>
                  </a:moveTo>
                  <a:cubicBezTo>
                    <a:pt x="182" y="0"/>
                    <a:pt x="1" y="115"/>
                    <a:pt x="75" y="367"/>
                  </a:cubicBezTo>
                  <a:cubicBezTo>
                    <a:pt x="41" y="401"/>
                    <a:pt x="41" y="435"/>
                    <a:pt x="75" y="435"/>
                  </a:cubicBezTo>
                  <a:cubicBezTo>
                    <a:pt x="153" y="631"/>
                    <a:pt x="427" y="793"/>
                    <a:pt x="648" y="793"/>
                  </a:cubicBezTo>
                  <a:cubicBezTo>
                    <a:pt x="805" y="793"/>
                    <a:pt x="935" y="711"/>
                    <a:pt x="949" y="502"/>
                  </a:cubicBezTo>
                  <a:cubicBezTo>
                    <a:pt x="1005" y="183"/>
                    <a:pt x="674" y="0"/>
                    <a:pt x="40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6103925" y="1378300"/>
              <a:ext cx="34175" cy="18350"/>
            </a:xfrm>
            <a:custGeom>
              <a:avLst/>
              <a:gdLst/>
              <a:ahLst/>
              <a:cxnLst/>
              <a:rect l="l" t="t" r="r" b="b"/>
              <a:pathLst>
                <a:path w="1367" h="734" extrusionOk="0">
                  <a:moveTo>
                    <a:pt x="835" y="0"/>
                  </a:moveTo>
                  <a:cubicBezTo>
                    <a:pt x="469" y="0"/>
                    <a:pt x="0" y="423"/>
                    <a:pt x="383" y="653"/>
                  </a:cubicBezTo>
                  <a:lnTo>
                    <a:pt x="416" y="686"/>
                  </a:lnTo>
                  <a:cubicBezTo>
                    <a:pt x="481" y="719"/>
                    <a:pt x="559" y="734"/>
                    <a:pt x="639" y="734"/>
                  </a:cubicBezTo>
                  <a:cubicBezTo>
                    <a:pt x="976" y="734"/>
                    <a:pt x="1366" y="474"/>
                    <a:pt x="1122" y="149"/>
                  </a:cubicBezTo>
                  <a:cubicBezTo>
                    <a:pt x="1057" y="43"/>
                    <a:pt x="951" y="0"/>
                    <a:pt x="83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6037375" y="1278775"/>
              <a:ext cx="34575" cy="18650"/>
            </a:xfrm>
            <a:custGeom>
              <a:avLst/>
              <a:gdLst/>
              <a:ahLst/>
              <a:cxnLst/>
              <a:rect l="l" t="t" r="r" b="b"/>
              <a:pathLst>
                <a:path w="1383" h="746" extrusionOk="0">
                  <a:moveTo>
                    <a:pt x="877" y="0"/>
                  </a:moveTo>
                  <a:cubicBezTo>
                    <a:pt x="493" y="0"/>
                    <a:pt x="0" y="434"/>
                    <a:pt x="390" y="668"/>
                  </a:cubicBezTo>
                  <a:lnTo>
                    <a:pt x="457" y="701"/>
                  </a:lnTo>
                  <a:cubicBezTo>
                    <a:pt x="518" y="732"/>
                    <a:pt x="588" y="746"/>
                    <a:pt x="662" y="746"/>
                  </a:cubicBezTo>
                  <a:cubicBezTo>
                    <a:pt x="994" y="746"/>
                    <a:pt x="1383" y="460"/>
                    <a:pt x="1163" y="130"/>
                  </a:cubicBezTo>
                  <a:cubicBezTo>
                    <a:pt x="1094" y="38"/>
                    <a:pt x="990" y="0"/>
                    <a:pt x="87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6097775" y="998650"/>
              <a:ext cx="25400" cy="22975"/>
            </a:xfrm>
            <a:custGeom>
              <a:avLst/>
              <a:gdLst/>
              <a:ahLst/>
              <a:cxnLst/>
              <a:rect l="l" t="t" r="r" b="b"/>
              <a:pathLst>
                <a:path w="1016" h="919" extrusionOk="0">
                  <a:moveTo>
                    <a:pt x="494" y="0"/>
                  </a:moveTo>
                  <a:cubicBezTo>
                    <a:pt x="403" y="0"/>
                    <a:pt x="310" y="42"/>
                    <a:pt x="225" y="143"/>
                  </a:cubicBezTo>
                  <a:cubicBezTo>
                    <a:pt x="0" y="419"/>
                    <a:pt x="428" y="919"/>
                    <a:pt x="730" y="919"/>
                  </a:cubicBezTo>
                  <a:cubicBezTo>
                    <a:pt x="833" y="919"/>
                    <a:pt x="922" y="860"/>
                    <a:pt x="965" y="715"/>
                  </a:cubicBezTo>
                  <a:lnTo>
                    <a:pt x="965" y="648"/>
                  </a:lnTo>
                  <a:cubicBezTo>
                    <a:pt x="1015" y="371"/>
                    <a:pt x="764" y="0"/>
                    <a:pt x="49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6050800" y="1253400"/>
              <a:ext cx="36400" cy="20625"/>
            </a:xfrm>
            <a:custGeom>
              <a:avLst/>
              <a:gdLst/>
              <a:ahLst/>
              <a:cxnLst/>
              <a:rect l="l" t="t" r="r" b="b"/>
              <a:pathLst>
                <a:path w="1456" h="825" extrusionOk="0">
                  <a:moveTo>
                    <a:pt x="825" y="1"/>
                  </a:moveTo>
                  <a:cubicBezTo>
                    <a:pt x="460" y="1"/>
                    <a:pt x="0" y="483"/>
                    <a:pt x="390" y="775"/>
                  </a:cubicBezTo>
                  <a:cubicBezTo>
                    <a:pt x="442" y="810"/>
                    <a:pt x="499" y="825"/>
                    <a:pt x="558" y="825"/>
                  </a:cubicBezTo>
                  <a:cubicBezTo>
                    <a:pt x="961" y="825"/>
                    <a:pt x="1456" y="120"/>
                    <a:pt x="928" y="2"/>
                  </a:cubicBezTo>
                  <a:lnTo>
                    <a:pt x="861" y="2"/>
                  </a:lnTo>
                  <a:cubicBezTo>
                    <a:pt x="849" y="1"/>
                    <a:pt x="837" y="1"/>
                    <a:pt x="82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6232175" y="1054825"/>
              <a:ext cx="25500" cy="22575"/>
            </a:xfrm>
            <a:custGeom>
              <a:avLst/>
              <a:gdLst/>
              <a:ahLst/>
              <a:cxnLst/>
              <a:rect l="l" t="t" r="r" b="b"/>
              <a:pathLst>
                <a:path w="1020" h="903" extrusionOk="0">
                  <a:moveTo>
                    <a:pt x="268" y="1"/>
                  </a:moveTo>
                  <a:cubicBezTo>
                    <a:pt x="155" y="1"/>
                    <a:pt x="61" y="62"/>
                    <a:pt x="25" y="215"/>
                  </a:cubicBezTo>
                  <a:lnTo>
                    <a:pt x="25" y="283"/>
                  </a:lnTo>
                  <a:cubicBezTo>
                    <a:pt x="0" y="556"/>
                    <a:pt x="269" y="902"/>
                    <a:pt x="533" y="902"/>
                  </a:cubicBezTo>
                  <a:cubicBezTo>
                    <a:pt x="626" y="902"/>
                    <a:pt x="719" y="859"/>
                    <a:pt x="798" y="753"/>
                  </a:cubicBezTo>
                  <a:cubicBezTo>
                    <a:pt x="1020" y="458"/>
                    <a:pt x="575" y="1"/>
                    <a:pt x="26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6044075" y="1209525"/>
              <a:ext cx="25850" cy="23975"/>
            </a:xfrm>
            <a:custGeom>
              <a:avLst/>
              <a:gdLst/>
              <a:ahLst/>
              <a:cxnLst/>
              <a:rect l="l" t="t" r="r" b="b"/>
              <a:pathLst>
                <a:path w="1034" h="959" extrusionOk="0">
                  <a:moveTo>
                    <a:pt x="540" y="1"/>
                  </a:moveTo>
                  <a:cubicBezTo>
                    <a:pt x="473" y="1"/>
                    <a:pt x="400" y="24"/>
                    <a:pt x="323" y="77"/>
                  </a:cubicBezTo>
                  <a:cubicBezTo>
                    <a:pt x="1" y="292"/>
                    <a:pt x="323" y="959"/>
                    <a:pt x="637" y="959"/>
                  </a:cubicBezTo>
                  <a:cubicBezTo>
                    <a:pt x="716" y="959"/>
                    <a:pt x="794" y="917"/>
                    <a:pt x="861" y="816"/>
                  </a:cubicBezTo>
                  <a:lnTo>
                    <a:pt x="895" y="783"/>
                  </a:lnTo>
                  <a:cubicBezTo>
                    <a:pt x="1033" y="506"/>
                    <a:pt x="852" y="1"/>
                    <a:pt x="540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6161800" y="815475"/>
              <a:ext cx="25750" cy="24375"/>
            </a:xfrm>
            <a:custGeom>
              <a:avLst/>
              <a:gdLst/>
              <a:ahLst/>
              <a:cxnLst/>
              <a:rect l="l" t="t" r="r" b="b"/>
              <a:pathLst>
                <a:path w="1030" h="975" extrusionOk="0">
                  <a:moveTo>
                    <a:pt x="524" y="0"/>
                  </a:moveTo>
                  <a:cubicBezTo>
                    <a:pt x="459" y="0"/>
                    <a:pt x="391" y="23"/>
                    <a:pt x="320" y="77"/>
                  </a:cubicBezTo>
                  <a:cubicBezTo>
                    <a:pt x="1" y="316"/>
                    <a:pt x="333" y="975"/>
                    <a:pt x="636" y="975"/>
                  </a:cubicBezTo>
                  <a:cubicBezTo>
                    <a:pt x="716" y="975"/>
                    <a:pt x="794" y="929"/>
                    <a:pt x="857" y="816"/>
                  </a:cubicBezTo>
                  <a:lnTo>
                    <a:pt x="891" y="782"/>
                  </a:lnTo>
                  <a:cubicBezTo>
                    <a:pt x="1029" y="505"/>
                    <a:pt x="826" y="0"/>
                    <a:pt x="52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6060975" y="1377300"/>
              <a:ext cx="25425" cy="22375"/>
            </a:xfrm>
            <a:custGeom>
              <a:avLst/>
              <a:gdLst/>
              <a:ahLst/>
              <a:cxnLst/>
              <a:rect l="l" t="t" r="r" b="b"/>
              <a:pathLst>
                <a:path w="1017" h="895" extrusionOk="0">
                  <a:moveTo>
                    <a:pt x="481" y="0"/>
                  </a:moveTo>
                  <a:cubicBezTo>
                    <a:pt x="385" y="0"/>
                    <a:pt x="292" y="45"/>
                    <a:pt x="219" y="155"/>
                  </a:cubicBezTo>
                  <a:cubicBezTo>
                    <a:pt x="0" y="446"/>
                    <a:pt x="447" y="894"/>
                    <a:pt x="751" y="894"/>
                  </a:cubicBezTo>
                  <a:cubicBezTo>
                    <a:pt x="868" y="894"/>
                    <a:pt x="964" y="828"/>
                    <a:pt x="992" y="659"/>
                  </a:cubicBezTo>
                  <a:lnTo>
                    <a:pt x="992" y="592"/>
                  </a:lnTo>
                  <a:cubicBezTo>
                    <a:pt x="1016" y="323"/>
                    <a:pt x="738" y="0"/>
                    <a:pt x="481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6180925" y="990450"/>
              <a:ext cx="24825" cy="22400"/>
            </a:xfrm>
            <a:custGeom>
              <a:avLst/>
              <a:gdLst/>
              <a:ahLst/>
              <a:cxnLst/>
              <a:rect l="l" t="t" r="r" b="b"/>
              <a:pathLst>
                <a:path w="993" h="896" extrusionOk="0">
                  <a:moveTo>
                    <a:pt x="261" y="1"/>
                  </a:moveTo>
                  <a:cubicBezTo>
                    <a:pt x="146" y="1"/>
                    <a:pt x="53" y="68"/>
                    <a:pt x="25" y="236"/>
                  </a:cubicBezTo>
                  <a:lnTo>
                    <a:pt x="25" y="303"/>
                  </a:lnTo>
                  <a:cubicBezTo>
                    <a:pt x="1" y="573"/>
                    <a:pt x="279" y="895"/>
                    <a:pt x="536" y="895"/>
                  </a:cubicBezTo>
                  <a:cubicBezTo>
                    <a:pt x="632" y="895"/>
                    <a:pt x="725" y="850"/>
                    <a:pt x="798" y="740"/>
                  </a:cubicBezTo>
                  <a:cubicBezTo>
                    <a:pt x="992" y="449"/>
                    <a:pt x="556" y="1"/>
                    <a:pt x="26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6032525" y="1241400"/>
              <a:ext cx="26500" cy="24550"/>
            </a:xfrm>
            <a:custGeom>
              <a:avLst/>
              <a:gdLst/>
              <a:ahLst/>
              <a:cxnLst/>
              <a:rect l="l" t="t" r="r" b="b"/>
              <a:pathLst>
                <a:path w="1060" h="982" extrusionOk="0">
                  <a:moveTo>
                    <a:pt x="382" y="1"/>
                  </a:moveTo>
                  <a:cubicBezTo>
                    <a:pt x="298" y="1"/>
                    <a:pt x="215" y="44"/>
                    <a:pt x="147" y="146"/>
                  </a:cubicBezTo>
                  <a:cubicBezTo>
                    <a:pt x="147" y="180"/>
                    <a:pt x="147" y="180"/>
                    <a:pt x="113" y="214"/>
                  </a:cubicBezTo>
                  <a:cubicBezTo>
                    <a:pt x="0" y="467"/>
                    <a:pt x="195" y="981"/>
                    <a:pt x="499" y="981"/>
                  </a:cubicBezTo>
                  <a:cubicBezTo>
                    <a:pt x="557" y="981"/>
                    <a:pt x="620" y="963"/>
                    <a:pt x="685" y="919"/>
                  </a:cubicBezTo>
                  <a:cubicBezTo>
                    <a:pt x="1059" y="652"/>
                    <a:pt x="709" y="1"/>
                    <a:pt x="38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5951250" y="1507000"/>
              <a:ext cx="25800" cy="24050"/>
            </a:xfrm>
            <a:custGeom>
              <a:avLst/>
              <a:gdLst/>
              <a:ahLst/>
              <a:cxnLst/>
              <a:rect l="l" t="t" r="r" b="b"/>
              <a:pathLst>
                <a:path w="1032" h="962" extrusionOk="0">
                  <a:moveTo>
                    <a:pt x="382" y="0"/>
                  </a:moveTo>
                  <a:cubicBezTo>
                    <a:pt x="306" y="0"/>
                    <a:pt x="232" y="42"/>
                    <a:pt x="171" y="143"/>
                  </a:cubicBezTo>
                  <a:lnTo>
                    <a:pt x="138" y="210"/>
                  </a:lnTo>
                  <a:cubicBezTo>
                    <a:pt x="0" y="485"/>
                    <a:pt x="200" y="961"/>
                    <a:pt x="497" y="961"/>
                  </a:cubicBezTo>
                  <a:cubicBezTo>
                    <a:pt x="564" y="961"/>
                    <a:pt x="635" y="937"/>
                    <a:pt x="709" y="882"/>
                  </a:cubicBezTo>
                  <a:cubicBezTo>
                    <a:pt x="1032" y="667"/>
                    <a:pt x="688" y="0"/>
                    <a:pt x="38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6206425" y="975175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1" y="0"/>
                  </a:moveTo>
                  <a:cubicBezTo>
                    <a:pt x="455" y="0"/>
                    <a:pt x="0" y="671"/>
                    <a:pt x="484" y="814"/>
                  </a:cubicBezTo>
                  <a:lnTo>
                    <a:pt x="551" y="814"/>
                  </a:lnTo>
                  <a:cubicBezTo>
                    <a:pt x="564" y="815"/>
                    <a:pt x="576" y="815"/>
                    <a:pt x="589" y="815"/>
                  </a:cubicBezTo>
                  <a:cubicBezTo>
                    <a:pt x="956" y="815"/>
                    <a:pt x="1445" y="366"/>
                    <a:pt x="1055" y="74"/>
                  </a:cubicBezTo>
                  <a:cubicBezTo>
                    <a:pt x="993" y="22"/>
                    <a:pt x="923" y="0"/>
                    <a:pt x="85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6101250" y="1175900"/>
              <a:ext cx="25275" cy="22800"/>
            </a:xfrm>
            <a:custGeom>
              <a:avLst/>
              <a:gdLst/>
              <a:ahLst/>
              <a:cxnLst/>
              <a:rect l="l" t="t" r="r" b="b"/>
              <a:pathLst>
                <a:path w="1011" h="912" extrusionOk="0">
                  <a:moveTo>
                    <a:pt x="477" y="1"/>
                  </a:moveTo>
                  <a:cubicBezTo>
                    <a:pt x="387" y="1"/>
                    <a:pt x="297" y="43"/>
                    <a:pt x="221" y="145"/>
                  </a:cubicBezTo>
                  <a:cubicBezTo>
                    <a:pt x="0" y="439"/>
                    <a:pt x="423" y="912"/>
                    <a:pt x="720" y="912"/>
                  </a:cubicBezTo>
                  <a:cubicBezTo>
                    <a:pt x="831" y="912"/>
                    <a:pt x="924" y="846"/>
                    <a:pt x="960" y="683"/>
                  </a:cubicBezTo>
                  <a:cubicBezTo>
                    <a:pt x="960" y="683"/>
                    <a:pt x="960" y="649"/>
                    <a:pt x="960" y="615"/>
                  </a:cubicBezTo>
                  <a:cubicBezTo>
                    <a:pt x="1010" y="364"/>
                    <a:pt x="742" y="1"/>
                    <a:pt x="47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5959200" y="1292900"/>
              <a:ext cx="35700" cy="20625"/>
            </a:xfrm>
            <a:custGeom>
              <a:avLst/>
              <a:gdLst/>
              <a:ahLst/>
              <a:cxnLst/>
              <a:rect l="l" t="t" r="r" b="b"/>
              <a:pathLst>
                <a:path w="1428" h="825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3" y="809"/>
                    <a:pt x="499" y="825"/>
                    <a:pt x="557" y="825"/>
                  </a:cubicBezTo>
                  <a:cubicBezTo>
                    <a:pt x="954" y="825"/>
                    <a:pt x="1427" y="119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6019125" y="1183275"/>
              <a:ext cx="32200" cy="22375"/>
            </a:xfrm>
            <a:custGeom>
              <a:avLst/>
              <a:gdLst/>
              <a:ahLst/>
              <a:cxnLst/>
              <a:rect l="l" t="t" r="r" b="b"/>
              <a:pathLst>
                <a:path w="1288" h="895" extrusionOk="0">
                  <a:moveTo>
                    <a:pt x="674" y="1"/>
                  </a:moveTo>
                  <a:cubicBezTo>
                    <a:pt x="222" y="1"/>
                    <a:pt x="0" y="895"/>
                    <a:pt x="497" y="895"/>
                  </a:cubicBezTo>
                  <a:cubicBezTo>
                    <a:pt x="513" y="895"/>
                    <a:pt x="531" y="894"/>
                    <a:pt x="548" y="892"/>
                  </a:cubicBezTo>
                  <a:lnTo>
                    <a:pt x="582" y="892"/>
                  </a:lnTo>
                  <a:cubicBezTo>
                    <a:pt x="952" y="791"/>
                    <a:pt x="1288" y="152"/>
                    <a:pt x="784" y="18"/>
                  </a:cubicBezTo>
                  <a:cubicBezTo>
                    <a:pt x="746" y="6"/>
                    <a:pt x="709" y="1"/>
                    <a:pt x="67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6106750" y="908175"/>
              <a:ext cx="26800" cy="24325"/>
            </a:xfrm>
            <a:custGeom>
              <a:avLst/>
              <a:gdLst/>
              <a:ahLst/>
              <a:cxnLst/>
              <a:rect l="l" t="t" r="r" b="b"/>
              <a:pathLst>
                <a:path w="1072" h="973" extrusionOk="0">
                  <a:moveTo>
                    <a:pt x="647" y="1"/>
                  </a:moveTo>
                  <a:cubicBezTo>
                    <a:pt x="604" y="1"/>
                    <a:pt x="557" y="10"/>
                    <a:pt x="505" y="32"/>
                  </a:cubicBezTo>
                  <a:lnTo>
                    <a:pt x="471" y="65"/>
                  </a:lnTo>
                  <a:cubicBezTo>
                    <a:pt x="135" y="234"/>
                    <a:pt x="1" y="973"/>
                    <a:pt x="505" y="973"/>
                  </a:cubicBezTo>
                  <a:cubicBezTo>
                    <a:pt x="1024" y="973"/>
                    <a:pt x="1072" y="1"/>
                    <a:pt x="64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6141200" y="966775"/>
              <a:ext cx="29975" cy="23150"/>
            </a:xfrm>
            <a:custGeom>
              <a:avLst/>
              <a:gdLst/>
              <a:ahLst/>
              <a:cxnLst/>
              <a:rect l="l" t="t" r="r" b="b"/>
              <a:pathLst>
                <a:path w="1199" h="926" extrusionOk="0">
                  <a:moveTo>
                    <a:pt x="741" y="1"/>
                  </a:moveTo>
                  <a:cubicBezTo>
                    <a:pt x="720" y="1"/>
                    <a:pt x="697" y="3"/>
                    <a:pt x="673" y="7"/>
                  </a:cubicBezTo>
                  <a:lnTo>
                    <a:pt x="606" y="7"/>
                  </a:lnTo>
                  <a:cubicBezTo>
                    <a:pt x="270" y="141"/>
                    <a:pt x="1" y="813"/>
                    <a:pt x="471" y="914"/>
                  </a:cubicBezTo>
                  <a:cubicBezTo>
                    <a:pt x="503" y="922"/>
                    <a:pt x="534" y="925"/>
                    <a:pt x="563" y="925"/>
                  </a:cubicBezTo>
                  <a:cubicBezTo>
                    <a:pt x="1040" y="925"/>
                    <a:pt x="1198" y="1"/>
                    <a:pt x="74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5929675" y="1524550"/>
              <a:ext cx="25600" cy="20150"/>
            </a:xfrm>
            <a:custGeom>
              <a:avLst/>
              <a:gdLst/>
              <a:ahLst/>
              <a:cxnLst/>
              <a:rect l="l" t="t" r="r" b="b"/>
              <a:pathLst>
                <a:path w="1024" h="806" extrusionOk="0">
                  <a:moveTo>
                    <a:pt x="405" y="1"/>
                  </a:moveTo>
                  <a:cubicBezTo>
                    <a:pt x="186" y="1"/>
                    <a:pt x="1" y="117"/>
                    <a:pt x="60" y="382"/>
                  </a:cubicBezTo>
                  <a:cubicBezTo>
                    <a:pt x="60" y="382"/>
                    <a:pt x="60" y="415"/>
                    <a:pt x="60" y="415"/>
                  </a:cubicBezTo>
                  <a:cubicBezTo>
                    <a:pt x="139" y="634"/>
                    <a:pt x="418" y="805"/>
                    <a:pt x="646" y="805"/>
                  </a:cubicBezTo>
                  <a:cubicBezTo>
                    <a:pt x="805" y="805"/>
                    <a:pt x="940" y="723"/>
                    <a:pt x="967" y="516"/>
                  </a:cubicBezTo>
                  <a:cubicBezTo>
                    <a:pt x="1024" y="194"/>
                    <a:pt x="686" y="1"/>
                    <a:pt x="40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6042325" y="1416250"/>
              <a:ext cx="25150" cy="19475"/>
            </a:xfrm>
            <a:custGeom>
              <a:avLst/>
              <a:gdLst/>
              <a:ahLst/>
              <a:cxnLst/>
              <a:rect l="l" t="t" r="r" b="b"/>
              <a:pathLst>
                <a:path w="1006" h="779" extrusionOk="0">
                  <a:moveTo>
                    <a:pt x="364" y="0"/>
                  </a:moveTo>
                  <a:cubicBezTo>
                    <a:pt x="205" y="0"/>
                    <a:pt x="71" y="79"/>
                    <a:pt x="57" y="277"/>
                  </a:cubicBezTo>
                  <a:cubicBezTo>
                    <a:pt x="1" y="596"/>
                    <a:pt x="332" y="779"/>
                    <a:pt x="606" y="779"/>
                  </a:cubicBezTo>
                  <a:cubicBezTo>
                    <a:pt x="824" y="779"/>
                    <a:pt x="1005" y="664"/>
                    <a:pt x="931" y="412"/>
                  </a:cubicBezTo>
                  <a:cubicBezTo>
                    <a:pt x="931" y="378"/>
                    <a:pt x="931" y="345"/>
                    <a:pt x="931" y="345"/>
                  </a:cubicBezTo>
                  <a:cubicBezTo>
                    <a:pt x="853" y="150"/>
                    <a:pt x="584" y="0"/>
                    <a:pt x="36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5988750" y="1129600"/>
              <a:ext cx="34500" cy="18725"/>
            </a:xfrm>
            <a:custGeom>
              <a:avLst/>
              <a:gdLst/>
              <a:ahLst/>
              <a:cxnLst/>
              <a:rect l="l" t="t" r="r" b="b"/>
              <a:pathLst>
                <a:path w="1380" h="749" extrusionOk="0">
                  <a:moveTo>
                    <a:pt x="705" y="0"/>
                  </a:moveTo>
                  <a:cubicBezTo>
                    <a:pt x="376" y="0"/>
                    <a:pt x="0" y="266"/>
                    <a:pt x="217" y="619"/>
                  </a:cubicBezTo>
                  <a:cubicBezTo>
                    <a:pt x="286" y="711"/>
                    <a:pt x="390" y="749"/>
                    <a:pt x="503" y="749"/>
                  </a:cubicBezTo>
                  <a:cubicBezTo>
                    <a:pt x="887" y="749"/>
                    <a:pt x="1380" y="315"/>
                    <a:pt x="990" y="81"/>
                  </a:cubicBezTo>
                  <a:lnTo>
                    <a:pt x="923" y="48"/>
                  </a:lnTo>
                  <a:cubicBezTo>
                    <a:pt x="859" y="15"/>
                    <a:pt x="783" y="0"/>
                    <a:pt x="70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5980025" y="1363950"/>
              <a:ext cx="35700" cy="20625"/>
            </a:xfrm>
            <a:custGeom>
              <a:avLst/>
              <a:gdLst/>
              <a:ahLst/>
              <a:cxnLst/>
              <a:rect l="l" t="t" r="r" b="b"/>
              <a:pathLst>
                <a:path w="1428" h="825" extrusionOk="0">
                  <a:moveTo>
                    <a:pt x="871" y="1"/>
                  </a:moveTo>
                  <a:cubicBezTo>
                    <a:pt x="474" y="1"/>
                    <a:pt x="1" y="706"/>
                    <a:pt x="499" y="823"/>
                  </a:cubicBezTo>
                  <a:lnTo>
                    <a:pt x="566" y="823"/>
                  </a:lnTo>
                  <a:cubicBezTo>
                    <a:pt x="578" y="824"/>
                    <a:pt x="590" y="825"/>
                    <a:pt x="602" y="825"/>
                  </a:cubicBezTo>
                  <a:cubicBezTo>
                    <a:pt x="967" y="825"/>
                    <a:pt x="1427" y="343"/>
                    <a:pt x="1037" y="50"/>
                  </a:cubicBezTo>
                  <a:cubicBezTo>
                    <a:pt x="985" y="16"/>
                    <a:pt x="929" y="1"/>
                    <a:pt x="87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6057550" y="1212050"/>
              <a:ext cx="24650" cy="22775"/>
            </a:xfrm>
            <a:custGeom>
              <a:avLst/>
              <a:gdLst/>
              <a:ahLst/>
              <a:cxnLst/>
              <a:rect l="l" t="t" r="r" b="b"/>
              <a:pathLst>
                <a:path w="986" h="911" extrusionOk="0">
                  <a:moveTo>
                    <a:pt x="471" y="1"/>
                  </a:moveTo>
                  <a:cubicBezTo>
                    <a:pt x="384" y="1"/>
                    <a:pt x="297" y="43"/>
                    <a:pt x="221" y="144"/>
                  </a:cubicBezTo>
                  <a:cubicBezTo>
                    <a:pt x="1" y="438"/>
                    <a:pt x="423" y="911"/>
                    <a:pt x="721" y="911"/>
                  </a:cubicBezTo>
                  <a:cubicBezTo>
                    <a:pt x="831" y="911"/>
                    <a:pt x="924" y="846"/>
                    <a:pt x="961" y="682"/>
                  </a:cubicBezTo>
                  <a:lnTo>
                    <a:pt x="961" y="648"/>
                  </a:lnTo>
                  <a:cubicBezTo>
                    <a:pt x="986" y="371"/>
                    <a:pt x="729" y="1"/>
                    <a:pt x="47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6051225" y="1106200"/>
              <a:ext cx="25825" cy="24050"/>
            </a:xfrm>
            <a:custGeom>
              <a:avLst/>
              <a:gdLst/>
              <a:ahLst/>
              <a:cxnLst/>
              <a:rect l="l" t="t" r="r" b="b"/>
              <a:pathLst>
                <a:path w="1033" h="962" extrusionOk="0">
                  <a:moveTo>
                    <a:pt x="365" y="1"/>
                  </a:moveTo>
                  <a:cubicBezTo>
                    <a:pt x="285" y="1"/>
                    <a:pt x="205" y="43"/>
                    <a:pt x="138" y="143"/>
                  </a:cubicBezTo>
                  <a:lnTo>
                    <a:pt x="138" y="211"/>
                  </a:lnTo>
                  <a:cubicBezTo>
                    <a:pt x="1" y="485"/>
                    <a:pt x="178" y="962"/>
                    <a:pt x="485" y="962"/>
                  </a:cubicBezTo>
                  <a:cubicBezTo>
                    <a:pt x="554" y="962"/>
                    <a:pt x="630" y="938"/>
                    <a:pt x="710" y="883"/>
                  </a:cubicBezTo>
                  <a:cubicBezTo>
                    <a:pt x="1032" y="668"/>
                    <a:pt x="688" y="1"/>
                    <a:pt x="36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5972850" y="1227225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62" y="1"/>
                  </a:moveTo>
                  <a:cubicBezTo>
                    <a:pt x="479" y="1"/>
                    <a:pt x="0" y="672"/>
                    <a:pt x="484" y="814"/>
                  </a:cubicBezTo>
                  <a:lnTo>
                    <a:pt x="551" y="814"/>
                  </a:lnTo>
                  <a:cubicBezTo>
                    <a:pt x="563" y="815"/>
                    <a:pt x="576" y="816"/>
                    <a:pt x="589" y="816"/>
                  </a:cubicBezTo>
                  <a:cubicBezTo>
                    <a:pt x="956" y="816"/>
                    <a:pt x="1445" y="367"/>
                    <a:pt x="1055" y="75"/>
                  </a:cubicBezTo>
                  <a:cubicBezTo>
                    <a:pt x="998" y="23"/>
                    <a:pt x="932" y="1"/>
                    <a:pt x="86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5863475" y="1487625"/>
              <a:ext cx="25275" cy="22800"/>
            </a:xfrm>
            <a:custGeom>
              <a:avLst/>
              <a:gdLst/>
              <a:ahLst/>
              <a:cxnLst/>
              <a:rect l="l" t="t" r="r" b="b"/>
              <a:pathLst>
                <a:path w="1011" h="912" extrusionOk="0">
                  <a:moveTo>
                    <a:pt x="477" y="1"/>
                  </a:moveTo>
                  <a:cubicBezTo>
                    <a:pt x="387" y="1"/>
                    <a:pt x="297" y="43"/>
                    <a:pt x="221" y="145"/>
                  </a:cubicBezTo>
                  <a:cubicBezTo>
                    <a:pt x="0" y="439"/>
                    <a:pt x="423" y="911"/>
                    <a:pt x="720" y="911"/>
                  </a:cubicBezTo>
                  <a:cubicBezTo>
                    <a:pt x="831" y="911"/>
                    <a:pt x="924" y="846"/>
                    <a:pt x="960" y="682"/>
                  </a:cubicBezTo>
                  <a:lnTo>
                    <a:pt x="960" y="615"/>
                  </a:lnTo>
                  <a:cubicBezTo>
                    <a:pt x="1010" y="364"/>
                    <a:pt x="742" y="1"/>
                    <a:pt x="47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5955000" y="1189550"/>
              <a:ext cx="35500" cy="20075"/>
            </a:xfrm>
            <a:custGeom>
              <a:avLst/>
              <a:gdLst/>
              <a:ahLst/>
              <a:cxnLst/>
              <a:rect l="l" t="t" r="r" b="b"/>
              <a:pathLst>
                <a:path w="1420" h="803" extrusionOk="0">
                  <a:moveTo>
                    <a:pt x="823" y="0"/>
                  </a:moveTo>
                  <a:cubicBezTo>
                    <a:pt x="459" y="0"/>
                    <a:pt x="0" y="449"/>
                    <a:pt x="357" y="742"/>
                  </a:cubicBezTo>
                  <a:cubicBezTo>
                    <a:pt x="414" y="784"/>
                    <a:pt x="478" y="803"/>
                    <a:pt x="544" y="803"/>
                  </a:cubicBezTo>
                  <a:cubicBezTo>
                    <a:pt x="944" y="803"/>
                    <a:pt x="1419" y="118"/>
                    <a:pt x="929" y="2"/>
                  </a:cubicBezTo>
                  <a:lnTo>
                    <a:pt x="862" y="2"/>
                  </a:lnTo>
                  <a:cubicBezTo>
                    <a:pt x="849" y="1"/>
                    <a:pt x="836" y="0"/>
                    <a:pt x="82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6101100" y="1149325"/>
              <a:ext cx="25925" cy="22675"/>
            </a:xfrm>
            <a:custGeom>
              <a:avLst/>
              <a:gdLst/>
              <a:ahLst/>
              <a:cxnLst/>
              <a:rect l="l" t="t" r="r" b="b"/>
              <a:pathLst>
                <a:path w="1037" h="907" extrusionOk="0">
                  <a:moveTo>
                    <a:pt x="301" y="1"/>
                  </a:moveTo>
                  <a:cubicBezTo>
                    <a:pt x="174" y="1"/>
                    <a:pt x="64" y="68"/>
                    <a:pt x="25" y="233"/>
                  </a:cubicBezTo>
                  <a:cubicBezTo>
                    <a:pt x="25" y="267"/>
                    <a:pt x="25" y="267"/>
                    <a:pt x="25" y="300"/>
                  </a:cubicBezTo>
                  <a:cubicBezTo>
                    <a:pt x="1" y="568"/>
                    <a:pt x="276" y="907"/>
                    <a:pt x="532" y="907"/>
                  </a:cubicBezTo>
                  <a:cubicBezTo>
                    <a:pt x="630" y="907"/>
                    <a:pt x="724" y="858"/>
                    <a:pt x="798" y="737"/>
                  </a:cubicBezTo>
                  <a:cubicBezTo>
                    <a:pt x="1037" y="403"/>
                    <a:pt x="614" y="1"/>
                    <a:pt x="30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5999975" y="1062525"/>
              <a:ext cx="25825" cy="24050"/>
            </a:xfrm>
            <a:custGeom>
              <a:avLst/>
              <a:gdLst/>
              <a:ahLst/>
              <a:cxnLst/>
              <a:rect l="l" t="t" r="r" b="b"/>
              <a:pathLst>
                <a:path w="1033" h="962" extrusionOk="0">
                  <a:moveTo>
                    <a:pt x="382" y="0"/>
                  </a:moveTo>
                  <a:cubicBezTo>
                    <a:pt x="306" y="0"/>
                    <a:pt x="232" y="42"/>
                    <a:pt x="172" y="143"/>
                  </a:cubicBezTo>
                  <a:lnTo>
                    <a:pt x="138" y="210"/>
                  </a:lnTo>
                  <a:cubicBezTo>
                    <a:pt x="1" y="485"/>
                    <a:pt x="200" y="961"/>
                    <a:pt x="498" y="961"/>
                  </a:cubicBezTo>
                  <a:cubicBezTo>
                    <a:pt x="564" y="961"/>
                    <a:pt x="636" y="937"/>
                    <a:pt x="709" y="882"/>
                  </a:cubicBezTo>
                  <a:cubicBezTo>
                    <a:pt x="1032" y="667"/>
                    <a:pt x="688" y="0"/>
                    <a:pt x="38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6009625" y="1138300"/>
              <a:ext cx="35475" cy="20075"/>
            </a:xfrm>
            <a:custGeom>
              <a:avLst/>
              <a:gdLst/>
              <a:ahLst/>
              <a:cxnLst/>
              <a:rect l="l" t="t" r="r" b="b"/>
              <a:pathLst>
                <a:path w="1419" h="803" extrusionOk="0">
                  <a:moveTo>
                    <a:pt x="825" y="0"/>
                  </a:moveTo>
                  <a:cubicBezTo>
                    <a:pt x="460" y="0"/>
                    <a:pt x="0" y="481"/>
                    <a:pt x="391" y="741"/>
                  </a:cubicBezTo>
                  <a:cubicBezTo>
                    <a:pt x="448" y="784"/>
                    <a:pt x="511" y="803"/>
                    <a:pt x="575" y="803"/>
                  </a:cubicBezTo>
                  <a:cubicBezTo>
                    <a:pt x="968" y="803"/>
                    <a:pt x="1419" y="117"/>
                    <a:pt x="928" y="2"/>
                  </a:cubicBezTo>
                  <a:lnTo>
                    <a:pt x="861" y="2"/>
                  </a:lnTo>
                  <a:cubicBezTo>
                    <a:pt x="849" y="1"/>
                    <a:pt x="837" y="0"/>
                    <a:pt x="82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5945975" y="1371625"/>
              <a:ext cx="32250" cy="22250"/>
            </a:xfrm>
            <a:custGeom>
              <a:avLst/>
              <a:gdLst/>
              <a:ahLst/>
              <a:cxnLst/>
              <a:rect l="l" t="t" r="r" b="b"/>
              <a:pathLst>
                <a:path w="1290" h="890" extrusionOk="0">
                  <a:moveTo>
                    <a:pt x="732" y="1"/>
                  </a:moveTo>
                  <a:cubicBezTo>
                    <a:pt x="290" y="1"/>
                    <a:pt x="0" y="889"/>
                    <a:pt x="498" y="889"/>
                  </a:cubicBezTo>
                  <a:cubicBezTo>
                    <a:pt x="515" y="889"/>
                    <a:pt x="532" y="888"/>
                    <a:pt x="550" y="886"/>
                  </a:cubicBezTo>
                  <a:lnTo>
                    <a:pt x="618" y="886"/>
                  </a:lnTo>
                  <a:cubicBezTo>
                    <a:pt x="987" y="819"/>
                    <a:pt x="1290" y="147"/>
                    <a:pt x="819" y="12"/>
                  </a:cubicBezTo>
                  <a:cubicBezTo>
                    <a:pt x="790" y="4"/>
                    <a:pt x="760" y="1"/>
                    <a:pt x="73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6001725" y="1231850"/>
              <a:ext cx="26825" cy="24150"/>
            </a:xfrm>
            <a:custGeom>
              <a:avLst/>
              <a:gdLst/>
              <a:ahLst/>
              <a:cxnLst/>
              <a:rect l="l" t="t" r="r" b="b"/>
              <a:pathLst>
                <a:path w="1073" h="966" extrusionOk="0">
                  <a:moveTo>
                    <a:pt x="633" y="0"/>
                  </a:moveTo>
                  <a:cubicBezTo>
                    <a:pt x="594" y="0"/>
                    <a:pt x="551" y="8"/>
                    <a:pt x="505" y="24"/>
                  </a:cubicBezTo>
                  <a:cubicBezTo>
                    <a:pt x="505" y="58"/>
                    <a:pt x="471" y="58"/>
                    <a:pt x="471" y="58"/>
                  </a:cubicBezTo>
                  <a:cubicBezTo>
                    <a:pt x="135" y="259"/>
                    <a:pt x="1" y="965"/>
                    <a:pt x="505" y="965"/>
                  </a:cubicBezTo>
                  <a:cubicBezTo>
                    <a:pt x="1030" y="965"/>
                    <a:pt x="1073" y="0"/>
                    <a:pt x="63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6025400" y="1452675"/>
              <a:ext cx="24250" cy="22425"/>
            </a:xfrm>
            <a:custGeom>
              <a:avLst/>
              <a:gdLst/>
              <a:ahLst/>
              <a:cxnLst/>
              <a:rect l="l" t="t" r="r" b="b"/>
              <a:pathLst>
                <a:path w="970" h="897" extrusionOk="0">
                  <a:moveTo>
                    <a:pt x="455" y="1"/>
                  </a:moveTo>
                  <a:cubicBezTo>
                    <a:pt x="348" y="1"/>
                    <a:pt x="244" y="57"/>
                    <a:pt x="163" y="198"/>
                  </a:cubicBezTo>
                  <a:cubicBezTo>
                    <a:pt x="0" y="523"/>
                    <a:pt x="416" y="897"/>
                    <a:pt x="710" y="897"/>
                  </a:cubicBezTo>
                  <a:cubicBezTo>
                    <a:pt x="841" y="897"/>
                    <a:pt x="949" y="822"/>
                    <a:pt x="970" y="635"/>
                  </a:cubicBezTo>
                  <a:cubicBezTo>
                    <a:pt x="970" y="635"/>
                    <a:pt x="970" y="602"/>
                    <a:pt x="970" y="568"/>
                  </a:cubicBezTo>
                  <a:cubicBezTo>
                    <a:pt x="970" y="309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5954200" y="1247200"/>
              <a:ext cx="25725" cy="21900"/>
            </a:xfrm>
            <a:custGeom>
              <a:avLst/>
              <a:gdLst/>
              <a:ahLst/>
              <a:cxnLst/>
              <a:rect l="l" t="t" r="r" b="b"/>
              <a:pathLst>
                <a:path w="1029" h="876" extrusionOk="0">
                  <a:moveTo>
                    <a:pt x="471" y="0"/>
                  </a:moveTo>
                  <a:cubicBezTo>
                    <a:pt x="361" y="0"/>
                    <a:pt x="258" y="53"/>
                    <a:pt x="188" y="183"/>
                  </a:cubicBezTo>
                  <a:cubicBezTo>
                    <a:pt x="0" y="488"/>
                    <a:pt x="451" y="875"/>
                    <a:pt x="764" y="875"/>
                  </a:cubicBezTo>
                  <a:cubicBezTo>
                    <a:pt x="899" y="875"/>
                    <a:pt x="1008" y="803"/>
                    <a:pt x="1028" y="620"/>
                  </a:cubicBezTo>
                  <a:cubicBezTo>
                    <a:pt x="1028" y="587"/>
                    <a:pt x="1028" y="553"/>
                    <a:pt x="1028" y="553"/>
                  </a:cubicBezTo>
                  <a:cubicBezTo>
                    <a:pt x="1028" y="293"/>
                    <a:pt x="730" y="0"/>
                    <a:pt x="47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6182375" y="1086825"/>
              <a:ext cx="29725" cy="22550"/>
            </a:xfrm>
            <a:custGeom>
              <a:avLst/>
              <a:gdLst/>
              <a:ahLst/>
              <a:cxnLst/>
              <a:rect l="l" t="t" r="r" b="b"/>
              <a:pathLst>
                <a:path w="1189" h="902" extrusionOk="0">
                  <a:moveTo>
                    <a:pt x="759" y="0"/>
                  </a:moveTo>
                  <a:cubicBezTo>
                    <a:pt x="733" y="0"/>
                    <a:pt x="704" y="4"/>
                    <a:pt x="673" y="11"/>
                  </a:cubicBezTo>
                  <a:lnTo>
                    <a:pt x="606" y="11"/>
                  </a:lnTo>
                  <a:cubicBezTo>
                    <a:pt x="236" y="112"/>
                    <a:pt x="1" y="784"/>
                    <a:pt x="471" y="885"/>
                  </a:cubicBezTo>
                  <a:cubicBezTo>
                    <a:pt x="509" y="896"/>
                    <a:pt x="546" y="901"/>
                    <a:pt x="581" y="901"/>
                  </a:cubicBezTo>
                  <a:cubicBezTo>
                    <a:pt x="1038" y="901"/>
                    <a:pt x="1188" y="0"/>
                    <a:pt x="75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5849000" y="15123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413" y="0"/>
                  </a:moveTo>
                  <a:cubicBezTo>
                    <a:pt x="191" y="0"/>
                    <a:pt x="1" y="115"/>
                    <a:pt x="60" y="368"/>
                  </a:cubicBezTo>
                  <a:cubicBezTo>
                    <a:pt x="60" y="401"/>
                    <a:pt x="60" y="401"/>
                    <a:pt x="60" y="435"/>
                  </a:cubicBezTo>
                  <a:cubicBezTo>
                    <a:pt x="139" y="631"/>
                    <a:pt x="413" y="793"/>
                    <a:pt x="640" y="793"/>
                  </a:cubicBezTo>
                  <a:cubicBezTo>
                    <a:pt x="802" y="793"/>
                    <a:pt x="940" y="711"/>
                    <a:pt x="968" y="502"/>
                  </a:cubicBezTo>
                  <a:cubicBezTo>
                    <a:pt x="1024" y="183"/>
                    <a:pt x="693" y="0"/>
                    <a:pt x="41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6103575" y="1133150"/>
              <a:ext cx="29250" cy="23125"/>
            </a:xfrm>
            <a:custGeom>
              <a:avLst/>
              <a:gdLst/>
              <a:ahLst/>
              <a:cxnLst/>
              <a:rect l="l" t="t" r="r" b="b"/>
              <a:pathLst>
                <a:path w="1170" h="925" extrusionOk="0">
                  <a:moveTo>
                    <a:pt x="629" y="0"/>
                  </a:moveTo>
                  <a:cubicBezTo>
                    <a:pt x="145" y="0"/>
                    <a:pt x="1" y="925"/>
                    <a:pt x="443" y="925"/>
                  </a:cubicBezTo>
                  <a:cubicBezTo>
                    <a:pt x="470" y="925"/>
                    <a:pt x="499" y="921"/>
                    <a:pt x="531" y="914"/>
                  </a:cubicBezTo>
                  <a:lnTo>
                    <a:pt x="598" y="880"/>
                  </a:lnTo>
                  <a:cubicBezTo>
                    <a:pt x="934" y="779"/>
                    <a:pt x="1170" y="74"/>
                    <a:pt x="699" y="6"/>
                  </a:cubicBezTo>
                  <a:cubicBezTo>
                    <a:pt x="675" y="2"/>
                    <a:pt x="652" y="0"/>
                    <a:pt x="62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6130200" y="1175100"/>
              <a:ext cx="26000" cy="19775"/>
            </a:xfrm>
            <a:custGeom>
              <a:avLst/>
              <a:gdLst/>
              <a:ahLst/>
              <a:cxnLst/>
              <a:rect l="l" t="t" r="r" b="b"/>
              <a:pathLst>
                <a:path w="1040" h="791" extrusionOk="0">
                  <a:moveTo>
                    <a:pt x="372" y="1"/>
                  </a:moveTo>
                  <a:cubicBezTo>
                    <a:pt x="207" y="1"/>
                    <a:pt x="66" y="80"/>
                    <a:pt x="38" y="278"/>
                  </a:cubicBezTo>
                  <a:cubicBezTo>
                    <a:pt x="1" y="610"/>
                    <a:pt x="329" y="790"/>
                    <a:pt x="610" y="790"/>
                  </a:cubicBezTo>
                  <a:cubicBezTo>
                    <a:pt x="841" y="790"/>
                    <a:pt x="1039" y="669"/>
                    <a:pt x="979" y="412"/>
                  </a:cubicBezTo>
                  <a:cubicBezTo>
                    <a:pt x="979" y="379"/>
                    <a:pt x="979" y="379"/>
                    <a:pt x="945" y="345"/>
                  </a:cubicBezTo>
                  <a:cubicBezTo>
                    <a:pt x="867" y="150"/>
                    <a:pt x="598" y="1"/>
                    <a:pt x="37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6194550" y="900025"/>
              <a:ext cx="25125" cy="23000"/>
            </a:xfrm>
            <a:custGeom>
              <a:avLst/>
              <a:gdLst/>
              <a:ahLst/>
              <a:cxnLst/>
              <a:rect l="l" t="t" r="r" b="b"/>
              <a:pathLst>
                <a:path w="1005" h="920" extrusionOk="0">
                  <a:moveTo>
                    <a:pt x="282" y="0"/>
                  </a:moveTo>
                  <a:cubicBezTo>
                    <a:pt x="176" y="0"/>
                    <a:pt x="87" y="64"/>
                    <a:pt x="51" y="223"/>
                  </a:cubicBezTo>
                  <a:cubicBezTo>
                    <a:pt x="18" y="223"/>
                    <a:pt x="18" y="257"/>
                    <a:pt x="51" y="257"/>
                  </a:cubicBezTo>
                  <a:cubicBezTo>
                    <a:pt x="0" y="539"/>
                    <a:pt x="262" y="919"/>
                    <a:pt x="523" y="919"/>
                  </a:cubicBezTo>
                  <a:cubicBezTo>
                    <a:pt x="604" y="919"/>
                    <a:pt x="685" y="882"/>
                    <a:pt x="757" y="795"/>
                  </a:cubicBezTo>
                  <a:cubicBezTo>
                    <a:pt x="1005" y="498"/>
                    <a:pt x="578" y="0"/>
                    <a:pt x="28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6000400" y="1283325"/>
              <a:ext cx="24675" cy="22575"/>
            </a:xfrm>
            <a:custGeom>
              <a:avLst/>
              <a:gdLst/>
              <a:ahLst/>
              <a:cxnLst/>
              <a:rect l="l" t="t" r="r" b="b"/>
              <a:pathLst>
                <a:path w="987" h="903" extrusionOk="0">
                  <a:moveTo>
                    <a:pt x="467" y="1"/>
                  </a:moveTo>
                  <a:cubicBezTo>
                    <a:pt x="379" y="1"/>
                    <a:pt x="292" y="44"/>
                    <a:pt x="222" y="150"/>
                  </a:cubicBezTo>
                  <a:cubicBezTo>
                    <a:pt x="1" y="445"/>
                    <a:pt x="445" y="902"/>
                    <a:pt x="739" y="902"/>
                  </a:cubicBezTo>
                  <a:cubicBezTo>
                    <a:pt x="847" y="902"/>
                    <a:pt x="934" y="841"/>
                    <a:pt x="961" y="688"/>
                  </a:cubicBezTo>
                  <a:cubicBezTo>
                    <a:pt x="961" y="654"/>
                    <a:pt x="961" y="654"/>
                    <a:pt x="961" y="620"/>
                  </a:cubicBezTo>
                  <a:cubicBezTo>
                    <a:pt x="986" y="347"/>
                    <a:pt x="718" y="1"/>
                    <a:pt x="4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5997025" y="1476900"/>
              <a:ext cx="35675" cy="20625"/>
            </a:xfrm>
            <a:custGeom>
              <a:avLst/>
              <a:gdLst/>
              <a:ahLst/>
              <a:cxnLst/>
              <a:rect l="l" t="t" r="r" b="b"/>
              <a:pathLst>
                <a:path w="1427" h="825" extrusionOk="0">
                  <a:moveTo>
                    <a:pt x="827" y="1"/>
                  </a:moveTo>
                  <a:cubicBezTo>
                    <a:pt x="462" y="1"/>
                    <a:pt x="0" y="515"/>
                    <a:pt x="424" y="775"/>
                  </a:cubicBezTo>
                  <a:cubicBezTo>
                    <a:pt x="476" y="810"/>
                    <a:pt x="532" y="825"/>
                    <a:pt x="589" y="825"/>
                  </a:cubicBezTo>
                  <a:cubicBezTo>
                    <a:pt x="979" y="825"/>
                    <a:pt x="1427" y="120"/>
                    <a:pt x="928" y="2"/>
                  </a:cubicBezTo>
                  <a:lnTo>
                    <a:pt x="861" y="2"/>
                  </a:lnTo>
                  <a:cubicBezTo>
                    <a:pt x="850" y="1"/>
                    <a:pt x="839" y="1"/>
                    <a:pt x="82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6052850" y="1148975"/>
              <a:ext cx="26325" cy="24600"/>
            </a:xfrm>
            <a:custGeom>
              <a:avLst/>
              <a:gdLst/>
              <a:ahLst/>
              <a:cxnLst/>
              <a:rect l="l" t="t" r="r" b="b"/>
              <a:pathLst>
                <a:path w="1053" h="984" extrusionOk="0">
                  <a:moveTo>
                    <a:pt x="392" y="1"/>
                  </a:moveTo>
                  <a:cubicBezTo>
                    <a:pt x="313" y="1"/>
                    <a:pt x="236" y="44"/>
                    <a:pt x="174" y="146"/>
                  </a:cubicBezTo>
                  <a:cubicBezTo>
                    <a:pt x="174" y="146"/>
                    <a:pt x="174" y="180"/>
                    <a:pt x="140" y="214"/>
                  </a:cubicBezTo>
                  <a:cubicBezTo>
                    <a:pt x="0" y="494"/>
                    <a:pt x="187" y="984"/>
                    <a:pt x="487" y="984"/>
                  </a:cubicBezTo>
                  <a:cubicBezTo>
                    <a:pt x="546" y="984"/>
                    <a:pt x="611" y="964"/>
                    <a:pt x="678" y="919"/>
                  </a:cubicBezTo>
                  <a:cubicBezTo>
                    <a:pt x="1053" y="652"/>
                    <a:pt x="703" y="1"/>
                    <a:pt x="39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6066800" y="928050"/>
              <a:ext cx="25275" cy="22800"/>
            </a:xfrm>
            <a:custGeom>
              <a:avLst/>
              <a:gdLst/>
              <a:ahLst/>
              <a:cxnLst/>
              <a:rect l="l" t="t" r="r" b="b"/>
              <a:pathLst>
                <a:path w="1011" h="912" extrusionOk="0">
                  <a:moveTo>
                    <a:pt x="461" y="1"/>
                  </a:moveTo>
                  <a:cubicBezTo>
                    <a:pt x="373" y="1"/>
                    <a:pt x="289" y="43"/>
                    <a:pt x="221" y="144"/>
                  </a:cubicBezTo>
                  <a:cubicBezTo>
                    <a:pt x="0" y="438"/>
                    <a:pt x="423" y="911"/>
                    <a:pt x="720" y="911"/>
                  </a:cubicBezTo>
                  <a:cubicBezTo>
                    <a:pt x="831" y="911"/>
                    <a:pt x="924" y="846"/>
                    <a:pt x="960" y="682"/>
                  </a:cubicBezTo>
                  <a:cubicBezTo>
                    <a:pt x="960" y="682"/>
                    <a:pt x="960" y="648"/>
                    <a:pt x="960" y="648"/>
                  </a:cubicBezTo>
                  <a:cubicBezTo>
                    <a:pt x="1011" y="372"/>
                    <a:pt x="722" y="1"/>
                    <a:pt x="46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6090275" y="1045875"/>
              <a:ext cx="35500" cy="20925"/>
            </a:xfrm>
            <a:custGeom>
              <a:avLst/>
              <a:gdLst/>
              <a:ahLst/>
              <a:cxnLst/>
              <a:rect l="l" t="t" r="r" b="b"/>
              <a:pathLst>
                <a:path w="1420" h="837" extrusionOk="0">
                  <a:moveTo>
                    <a:pt x="826" y="0"/>
                  </a:moveTo>
                  <a:cubicBezTo>
                    <a:pt x="461" y="0"/>
                    <a:pt x="1" y="482"/>
                    <a:pt x="391" y="775"/>
                  </a:cubicBezTo>
                  <a:cubicBezTo>
                    <a:pt x="448" y="818"/>
                    <a:pt x="511" y="836"/>
                    <a:pt x="575" y="836"/>
                  </a:cubicBezTo>
                  <a:cubicBezTo>
                    <a:pt x="968" y="836"/>
                    <a:pt x="1420" y="146"/>
                    <a:pt x="929" y="2"/>
                  </a:cubicBezTo>
                  <a:lnTo>
                    <a:pt x="862" y="2"/>
                  </a:lnTo>
                  <a:cubicBezTo>
                    <a:pt x="850" y="1"/>
                    <a:pt x="838" y="0"/>
                    <a:pt x="82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6003650" y="1100600"/>
              <a:ext cx="25925" cy="22300"/>
            </a:xfrm>
            <a:custGeom>
              <a:avLst/>
              <a:gdLst/>
              <a:ahLst/>
              <a:cxnLst/>
              <a:rect l="l" t="t" r="r" b="b"/>
              <a:pathLst>
                <a:path w="1037" h="892" extrusionOk="0">
                  <a:moveTo>
                    <a:pt x="301" y="1"/>
                  </a:moveTo>
                  <a:cubicBezTo>
                    <a:pt x="173" y="1"/>
                    <a:pt x="64" y="67"/>
                    <a:pt x="25" y="233"/>
                  </a:cubicBezTo>
                  <a:cubicBezTo>
                    <a:pt x="25" y="233"/>
                    <a:pt x="25" y="267"/>
                    <a:pt x="25" y="300"/>
                  </a:cubicBezTo>
                  <a:cubicBezTo>
                    <a:pt x="0" y="569"/>
                    <a:pt x="278" y="892"/>
                    <a:pt x="535" y="892"/>
                  </a:cubicBezTo>
                  <a:cubicBezTo>
                    <a:pt x="631" y="892"/>
                    <a:pt x="725" y="847"/>
                    <a:pt x="798" y="737"/>
                  </a:cubicBezTo>
                  <a:cubicBezTo>
                    <a:pt x="1036" y="403"/>
                    <a:pt x="614" y="1"/>
                    <a:pt x="30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5958375" y="984650"/>
              <a:ext cx="25050" cy="24525"/>
            </a:xfrm>
            <a:custGeom>
              <a:avLst/>
              <a:gdLst/>
              <a:ahLst/>
              <a:cxnLst/>
              <a:rect l="l" t="t" r="r" b="b"/>
              <a:pathLst>
                <a:path w="1002" h="981" extrusionOk="0">
                  <a:moveTo>
                    <a:pt x="515" y="0"/>
                  </a:moveTo>
                  <a:cubicBezTo>
                    <a:pt x="455" y="0"/>
                    <a:pt x="390" y="20"/>
                    <a:pt x="323" y="65"/>
                  </a:cubicBezTo>
                  <a:cubicBezTo>
                    <a:pt x="0" y="307"/>
                    <a:pt x="324" y="980"/>
                    <a:pt x="638" y="980"/>
                  </a:cubicBezTo>
                  <a:cubicBezTo>
                    <a:pt x="716" y="980"/>
                    <a:pt x="794" y="938"/>
                    <a:pt x="861" y="838"/>
                  </a:cubicBezTo>
                  <a:cubicBezTo>
                    <a:pt x="861" y="838"/>
                    <a:pt x="861" y="804"/>
                    <a:pt x="861" y="771"/>
                  </a:cubicBezTo>
                  <a:cubicBezTo>
                    <a:pt x="1001" y="491"/>
                    <a:pt x="814" y="0"/>
                    <a:pt x="515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6106275" y="1356750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5" y="1"/>
                  </a:moveTo>
                  <a:cubicBezTo>
                    <a:pt x="488" y="1"/>
                    <a:pt x="0" y="450"/>
                    <a:pt x="390" y="742"/>
                  </a:cubicBezTo>
                  <a:cubicBezTo>
                    <a:pt x="452" y="793"/>
                    <a:pt x="522" y="816"/>
                    <a:pt x="594" y="816"/>
                  </a:cubicBezTo>
                  <a:cubicBezTo>
                    <a:pt x="990" y="816"/>
                    <a:pt x="1444" y="144"/>
                    <a:pt x="961" y="2"/>
                  </a:cubicBezTo>
                  <a:lnTo>
                    <a:pt x="894" y="2"/>
                  </a:lnTo>
                  <a:cubicBezTo>
                    <a:pt x="881" y="1"/>
                    <a:pt x="868" y="1"/>
                    <a:pt x="85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6116275" y="1055350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53" y="0"/>
                  </a:moveTo>
                  <a:cubicBezTo>
                    <a:pt x="459" y="0"/>
                    <a:pt x="1" y="717"/>
                    <a:pt x="494" y="833"/>
                  </a:cubicBezTo>
                  <a:lnTo>
                    <a:pt x="561" y="833"/>
                  </a:lnTo>
                  <a:cubicBezTo>
                    <a:pt x="573" y="834"/>
                    <a:pt x="585" y="835"/>
                    <a:pt x="597" y="835"/>
                  </a:cubicBezTo>
                  <a:cubicBezTo>
                    <a:pt x="962" y="835"/>
                    <a:pt x="1422" y="353"/>
                    <a:pt x="1031" y="60"/>
                  </a:cubicBezTo>
                  <a:cubicBezTo>
                    <a:pt x="976" y="19"/>
                    <a:pt x="915" y="0"/>
                    <a:pt x="85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6102550" y="1253375"/>
              <a:ext cx="32125" cy="22375"/>
            </a:xfrm>
            <a:custGeom>
              <a:avLst/>
              <a:gdLst/>
              <a:ahLst/>
              <a:cxnLst/>
              <a:rect l="l" t="t" r="r" b="b"/>
              <a:pathLst>
                <a:path w="1285" h="895" extrusionOk="0">
                  <a:moveTo>
                    <a:pt x="791" y="0"/>
                  </a:moveTo>
                  <a:cubicBezTo>
                    <a:pt x="775" y="0"/>
                    <a:pt x="758" y="1"/>
                    <a:pt x="740" y="3"/>
                  </a:cubicBezTo>
                  <a:lnTo>
                    <a:pt x="673" y="3"/>
                  </a:lnTo>
                  <a:cubicBezTo>
                    <a:pt x="337" y="104"/>
                    <a:pt x="1" y="743"/>
                    <a:pt x="505" y="877"/>
                  </a:cubicBezTo>
                  <a:cubicBezTo>
                    <a:pt x="538" y="889"/>
                    <a:pt x="571" y="895"/>
                    <a:pt x="603" y="895"/>
                  </a:cubicBezTo>
                  <a:cubicBezTo>
                    <a:pt x="1010" y="895"/>
                    <a:pt x="1285" y="0"/>
                    <a:pt x="79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6038675" y="1485350"/>
              <a:ext cx="26100" cy="23500"/>
            </a:xfrm>
            <a:custGeom>
              <a:avLst/>
              <a:gdLst/>
              <a:ahLst/>
              <a:cxnLst/>
              <a:rect l="l" t="t" r="r" b="b"/>
              <a:pathLst>
                <a:path w="1044" h="940" extrusionOk="0">
                  <a:moveTo>
                    <a:pt x="539" y="0"/>
                  </a:moveTo>
                  <a:cubicBezTo>
                    <a:pt x="21" y="0"/>
                    <a:pt x="1" y="940"/>
                    <a:pt x="402" y="940"/>
                  </a:cubicBezTo>
                  <a:cubicBezTo>
                    <a:pt x="443" y="940"/>
                    <a:pt x="489" y="930"/>
                    <a:pt x="539" y="908"/>
                  </a:cubicBezTo>
                  <a:lnTo>
                    <a:pt x="607" y="908"/>
                  </a:lnTo>
                  <a:cubicBezTo>
                    <a:pt x="909" y="706"/>
                    <a:pt x="1043" y="0"/>
                    <a:pt x="53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5950050" y="1322325"/>
              <a:ext cx="25425" cy="22375"/>
            </a:xfrm>
            <a:custGeom>
              <a:avLst/>
              <a:gdLst/>
              <a:ahLst/>
              <a:cxnLst/>
              <a:rect l="l" t="t" r="r" b="b"/>
              <a:pathLst>
                <a:path w="1017" h="895" extrusionOk="0">
                  <a:moveTo>
                    <a:pt x="485" y="0"/>
                  </a:moveTo>
                  <a:cubicBezTo>
                    <a:pt x="388" y="0"/>
                    <a:pt x="293" y="49"/>
                    <a:pt x="219" y="169"/>
                  </a:cubicBezTo>
                  <a:cubicBezTo>
                    <a:pt x="0" y="461"/>
                    <a:pt x="451" y="894"/>
                    <a:pt x="754" y="894"/>
                  </a:cubicBezTo>
                  <a:cubicBezTo>
                    <a:pt x="870" y="894"/>
                    <a:pt x="965" y="831"/>
                    <a:pt x="992" y="674"/>
                  </a:cubicBezTo>
                  <a:cubicBezTo>
                    <a:pt x="992" y="640"/>
                    <a:pt x="992" y="606"/>
                    <a:pt x="992" y="606"/>
                  </a:cubicBezTo>
                  <a:cubicBezTo>
                    <a:pt x="1017" y="338"/>
                    <a:pt x="741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6033650" y="1434275"/>
              <a:ext cx="25425" cy="22050"/>
            </a:xfrm>
            <a:custGeom>
              <a:avLst/>
              <a:gdLst/>
              <a:ahLst/>
              <a:cxnLst/>
              <a:rect l="l" t="t" r="r" b="b"/>
              <a:pathLst>
                <a:path w="1017" h="882" extrusionOk="0">
                  <a:moveTo>
                    <a:pt x="274" y="1"/>
                  </a:moveTo>
                  <a:cubicBezTo>
                    <a:pt x="136" y="1"/>
                    <a:pt x="22" y="75"/>
                    <a:pt x="1" y="262"/>
                  </a:cubicBezTo>
                  <a:cubicBezTo>
                    <a:pt x="1" y="296"/>
                    <a:pt x="1" y="296"/>
                    <a:pt x="1" y="329"/>
                  </a:cubicBezTo>
                  <a:cubicBezTo>
                    <a:pt x="1" y="589"/>
                    <a:pt x="283" y="882"/>
                    <a:pt x="532" y="882"/>
                  </a:cubicBezTo>
                  <a:cubicBezTo>
                    <a:pt x="638" y="882"/>
                    <a:pt x="738" y="829"/>
                    <a:pt x="808" y="699"/>
                  </a:cubicBezTo>
                  <a:cubicBezTo>
                    <a:pt x="1017" y="374"/>
                    <a:pt x="584" y="1"/>
                    <a:pt x="27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5882900" y="1425425"/>
              <a:ext cx="30625" cy="22425"/>
            </a:xfrm>
            <a:custGeom>
              <a:avLst/>
              <a:gdLst/>
              <a:ahLst/>
              <a:cxnLst/>
              <a:rect l="l" t="t" r="r" b="b"/>
              <a:pathLst>
                <a:path w="1225" h="897" extrusionOk="0">
                  <a:moveTo>
                    <a:pt x="629" y="0"/>
                  </a:moveTo>
                  <a:cubicBezTo>
                    <a:pt x="159" y="0"/>
                    <a:pt x="0" y="896"/>
                    <a:pt x="459" y="896"/>
                  </a:cubicBezTo>
                  <a:cubicBezTo>
                    <a:pt x="488" y="896"/>
                    <a:pt x="519" y="893"/>
                    <a:pt x="553" y="885"/>
                  </a:cubicBezTo>
                  <a:lnTo>
                    <a:pt x="586" y="885"/>
                  </a:lnTo>
                  <a:cubicBezTo>
                    <a:pt x="956" y="784"/>
                    <a:pt x="1225" y="112"/>
                    <a:pt x="721" y="11"/>
                  </a:cubicBezTo>
                  <a:cubicBezTo>
                    <a:pt x="689" y="4"/>
                    <a:pt x="658" y="0"/>
                    <a:pt x="62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6040650" y="10067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399" y="1"/>
                  </a:moveTo>
                  <a:cubicBezTo>
                    <a:pt x="239" y="1"/>
                    <a:pt x="99" y="83"/>
                    <a:pt x="57" y="292"/>
                  </a:cubicBezTo>
                  <a:cubicBezTo>
                    <a:pt x="1" y="611"/>
                    <a:pt x="332" y="794"/>
                    <a:pt x="612" y="794"/>
                  </a:cubicBezTo>
                  <a:cubicBezTo>
                    <a:pt x="834" y="794"/>
                    <a:pt x="1024" y="679"/>
                    <a:pt x="964" y="426"/>
                  </a:cubicBezTo>
                  <a:cubicBezTo>
                    <a:pt x="964" y="393"/>
                    <a:pt x="964" y="393"/>
                    <a:pt x="964" y="359"/>
                  </a:cubicBezTo>
                  <a:cubicBezTo>
                    <a:pt x="886" y="163"/>
                    <a:pt x="624" y="1"/>
                    <a:pt x="39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6082650" y="1417275"/>
              <a:ext cx="25525" cy="19400"/>
            </a:xfrm>
            <a:custGeom>
              <a:avLst/>
              <a:gdLst/>
              <a:ahLst/>
              <a:cxnLst/>
              <a:rect l="l" t="t" r="r" b="b"/>
              <a:pathLst>
                <a:path w="1021" h="776" extrusionOk="0">
                  <a:moveTo>
                    <a:pt x="411" y="1"/>
                  </a:moveTo>
                  <a:cubicBezTo>
                    <a:pt x="187" y="1"/>
                    <a:pt x="1" y="115"/>
                    <a:pt x="91" y="371"/>
                  </a:cubicBezTo>
                  <a:cubicBezTo>
                    <a:pt x="57" y="404"/>
                    <a:pt x="57" y="404"/>
                    <a:pt x="91" y="438"/>
                  </a:cubicBezTo>
                  <a:cubicBezTo>
                    <a:pt x="167" y="629"/>
                    <a:pt x="427" y="776"/>
                    <a:pt x="644" y="776"/>
                  </a:cubicBezTo>
                  <a:cubicBezTo>
                    <a:pt x="810" y="776"/>
                    <a:pt x="950" y="690"/>
                    <a:pt x="965" y="472"/>
                  </a:cubicBezTo>
                  <a:cubicBezTo>
                    <a:pt x="1021" y="175"/>
                    <a:pt x="687" y="1"/>
                    <a:pt x="41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6114000" y="1279150"/>
              <a:ext cx="34325" cy="18350"/>
            </a:xfrm>
            <a:custGeom>
              <a:avLst/>
              <a:gdLst/>
              <a:ahLst/>
              <a:cxnLst/>
              <a:rect l="l" t="t" r="r" b="b"/>
              <a:pathLst>
                <a:path w="1373" h="734" extrusionOk="0">
                  <a:moveTo>
                    <a:pt x="864" y="0"/>
                  </a:moveTo>
                  <a:cubicBezTo>
                    <a:pt x="489" y="0"/>
                    <a:pt x="1" y="423"/>
                    <a:pt x="383" y="653"/>
                  </a:cubicBezTo>
                  <a:lnTo>
                    <a:pt x="450" y="686"/>
                  </a:lnTo>
                  <a:cubicBezTo>
                    <a:pt x="515" y="719"/>
                    <a:pt x="591" y="734"/>
                    <a:pt x="670" y="734"/>
                  </a:cubicBezTo>
                  <a:cubicBezTo>
                    <a:pt x="999" y="734"/>
                    <a:pt x="1373" y="474"/>
                    <a:pt x="1156" y="149"/>
                  </a:cubicBezTo>
                  <a:cubicBezTo>
                    <a:pt x="1091" y="43"/>
                    <a:pt x="983" y="0"/>
                    <a:pt x="8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6114825" y="959875"/>
              <a:ext cx="34350" cy="18350"/>
            </a:xfrm>
            <a:custGeom>
              <a:avLst/>
              <a:gdLst/>
              <a:ahLst/>
              <a:cxnLst/>
              <a:rect l="l" t="t" r="r" b="b"/>
              <a:pathLst>
                <a:path w="1374" h="734" extrusionOk="0">
                  <a:moveTo>
                    <a:pt x="852" y="1"/>
                  </a:moveTo>
                  <a:cubicBezTo>
                    <a:pt x="471" y="1"/>
                    <a:pt x="1" y="431"/>
                    <a:pt x="384" y="686"/>
                  </a:cubicBezTo>
                  <a:lnTo>
                    <a:pt x="451" y="686"/>
                  </a:lnTo>
                  <a:cubicBezTo>
                    <a:pt x="516" y="719"/>
                    <a:pt x="592" y="734"/>
                    <a:pt x="671" y="734"/>
                  </a:cubicBezTo>
                  <a:cubicBezTo>
                    <a:pt x="1000" y="734"/>
                    <a:pt x="1374" y="474"/>
                    <a:pt x="1157" y="148"/>
                  </a:cubicBezTo>
                  <a:cubicBezTo>
                    <a:pt x="1084" y="44"/>
                    <a:pt x="973" y="1"/>
                    <a:pt x="8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5976225" y="1341925"/>
              <a:ext cx="25325" cy="23000"/>
            </a:xfrm>
            <a:custGeom>
              <a:avLst/>
              <a:gdLst/>
              <a:ahLst/>
              <a:cxnLst/>
              <a:rect l="l" t="t" r="r" b="b"/>
              <a:pathLst>
                <a:path w="1013" h="920" extrusionOk="0">
                  <a:moveTo>
                    <a:pt x="482" y="1"/>
                  </a:moveTo>
                  <a:cubicBezTo>
                    <a:pt x="401" y="1"/>
                    <a:pt x="320" y="37"/>
                    <a:pt x="248" y="125"/>
                  </a:cubicBezTo>
                  <a:cubicBezTo>
                    <a:pt x="0" y="422"/>
                    <a:pt x="427" y="919"/>
                    <a:pt x="737" y="919"/>
                  </a:cubicBezTo>
                  <a:cubicBezTo>
                    <a:pt x="847" y="919"/>
                    <a:pt x="943" y="856"/>
                    <a:pt x="987" y="696"/>
                  </a:cubicBezTo>
                  <a:cubicBezTo>
                    <a:pt x="987" y="696"/>
                    <a:pt x="987" y="663"/>
                    <a:pt x="987" y="663"/>
                  </a:cubicBezTo>
                  <a:cubicBezTo>
                    <a:pt x="1013" y="380"/>
                    <a:pt x="745" y="1"/>
                    <a:pt x="4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5975900" y="1393925"/>
              <a:ext cx="24650" cy="22775"/>
            </a:xfrm>
            <a:custGeom>
              <a:avLst/>
              <a:gdLst/>
              <a:ahLst/>
              <a:cxnLst/>
              <a:rect l="l" t="t" r="r" b="b"/>
              <a:pathLst>
                <a:path w="986" h="911" extrusionOk="0">
                  <a:moveTo>
                    <a:pt x="266" y="0"/>
                  </a:moveTo>
                  <a:cubicBezTo>
                    <a:pt x="155" y="0"/>
                    <a:pt x="62" y="65"/>
                    <a:pt x="26" y="229"/>
                  </a:cubicBezTo>
                  <a:lnTo>
                    <a:pt x="26" y="263"/>
                  </a:lnTo>
                  <a:cubicBezTo>
                    <a:pt x="0" y="540"/>
                    <a:pt x="276" y="910"/>
                    <a:pt x="530" y="910"/>
                  </a:cubicBezTo>
                  <a:cubicBezTo>
                    <a:pt x="615" y="910"/>
                    <a:pt x="697" y="869"/>
                    <a:pt x="765" y="767"/>
                  </a:cubicBezTo>
                  <a:cubicBezTo>
                    <a:pt x="986" y="473"/>
                    <a:pt x="563" y="0"/>
                    <a:pt x="26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5976025" y="1293175"/>
              <a:ext cx="35525" cy="20825"/>
            </a:xfrm>
            <a:custGeom>
              <a:avLst/>
              <a:gdLst/>
              <a:ahLst/>
              <a:cxnLst/>
              <a:rect l="l" t="t" r="r" b="b"/>
              <a:pathLst>
                <a:path w="1421" h="833" extrusionOk="0">
                  <a:moveTo>
                    <a:pt x="835" y="0"/>
                  </a:moveTo>
                  <a:cubicBezTo>
                    <a:pt x="410" y="0"/>
                    <a:pt x="0" y="744"/>
                    <a:pt x="525" y="831"/>
                  </a:cubicBezTo>
                  <a:lnTo>
                    <a:pt x="558" y="831"/>
                  </a:lnTo>
                  <a:cubicBezTo>
                    <a:pt x="570" y="832"/>
                    <a:pt x="583" y="833"/>
                    <a:pt x="595" y="833"/>
                  </a:cubicBezTo>
                  <a:cubicBezTo>
                    <a:pt x="989" y="833"/>
                    <a:pt x="1420" y="319"/>
                    <a:pt x="1029" y="58"/>
                  </a:cubicBezTo>
                  <a:cubicBezTo>
                    <a:pt x="966" y="18"/>
                    <a:pt x="900" y="0"/>
                    <a:pt x="835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6029125" y="1093875"/>
              <a:ext cx="25700" cy="24525"/>
            </a:xfrm>
            <a:custGeom>
              <a:avLst/>
              <a:gdLst/>
              <a:ahLst/>
              <a:cxnLst/>
              <a:rect l="l" t="t" r="r" b="b"/>
              <a:pathLst>
                <a:path w="1028" h="981" extrusionOk="0">
                  <a:moveTo>
                    <a:pt x="542" y="1"/>
                  </a:moveTo>
                  <a:cubicBezTo>
                    <a:pt x="482" y="1"/>
                    <a:pt x="417" y="20"/>
                    <a:pt x="350" y="65"/>
                  </a:cubicBezTo>
                  <a:cubicBezTo>
                    <a:pt x="0" y="307"/>
                    <a:pt x="340" y="980"/>
                    <a:pt x="644" y="980"/>
                  </a:cubicBezTo>
                  <a:cubicBezTo>
                    <a:pt x="720" y="980"/>
                    <a:pt x="794" y="938"/>
                    <a:pt x="854" y="838"/>
                  </a:cubicBezTo>
                  <a:cubicBezTo>
                    <a:pt x="854" y="838"/>
                    <a:pt x="854" y="804"/>
                    <a:pt x="888" y="771"/>
                  </a:cubicBezTo>
                  <a:cubicBezTo>
                    <a:pt x="1028" y="491"/>
                    <a:pt x="841" y="1"/>
                    <a:pt x="54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6027550" y="1046600"/>
              <a:ext cx="35725" cy="19675"/>
            </a:xfrm>
            <a:custGeom>
              <a:avLst/>
              <a:gdLst/>
              <a:ahLst/>
              <a:cxnLst/>
              <a:rect l="l" t="t" r="r" b="b"/>
              <a:pathLst>
                <a:path w="1429" h="787" extrusionOk="0">
                  <a:moveTo>
                    <a:pt x="809" y="0"/>
                  </a:moveTo>
                  <a:cubicBezTo>
                    <a:pt x="447" y="0"/>
                    <a:pt x="0" y="430"/>
                    <a:pt x="346" y="712"/>
                  </a:cubicBezTo>
                  <a:cubicBezTo>
                    <a:pt x="408" y="764"/>
                    <a:pt x="479" y="787"/>
                    <a:pt x="553" y="787"/>
                  </a:cubicBezTo>
                  <a:cubicBezTo>
                    <a:pt x="955" y="787"/>
                    <a:pt x="1429" y="120"/>
                    <a:pt x="917" y="7"/>
                  </a:cubicBezTo>
                  <a:lnTo>
                    <a:pt x="884" y="7"/>
                  </a:lnTo>
                  <a:cubicBezTo>
                    <a:pt x="859" y="2"/>
                    <a:pt x="83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6097725" y="1282175"/>
              <a:ext cx="25500" cy="22900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272" y="0"/>
                  </a:moveTo>
                  <a:cubicBezTo>
                    <a:pt x="158" y="0"/>
                    <a:pt x="62" y="66"/>
                    <a:pt x="26" y="229"/>
                  </a:cubicBezTo>
                  <a:lnTo>
                    <a:pt x="26" y="297"/>
                  </a:lnTo>
                  <a:cubicBezTo>
                    <a:pt x="1" y="570"/>
                    <a:pt x="269" y="916"/>
                    <a:pt x="533" y="916"/>
                  </a:cubicBezTo>
                  <a:cubicBezTo>
                    <a:pt x="627" y="916"/>
                    <a:pt x="720" y="873"/>
                    <a:pt x="799" y="767"/>
                  </a:cubicBezTo>
                  <a:cubicBezTo>
                    <a:pt x="1019" y="473"/>
                    <a:pt x="579" y="0"/>
                    <a:pt x="2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6175275" y="1109925"/>
              <a:ext cx="36225" cy="20075"/>
            </a:xfrm>
            <a:custGeom>
              <a:avLst/>
              <a:gdLst/>
              <a:ahLst/>
              <a:cxnLst/>
              <a:rect l="l" t="t" r="r" b="b"/>
              <a:pathLst>
                <a:path w="1449" h="803" extrusionOk="0">
                  <a:moveTo>
                    <a:pt x="871" y="0"/>
                  </a:moveTo>
                  <a:cubicBezTo>
                    <a:pt x="472" y="0"/>
                    <a:pt x="0" y="686"/>
                    <a:pt x="520" y="801"/>
                  </a:cubicBezTo>
                  <a:lnTo>
                    <a:pt x="587" y="801"/>
                  </a:lnTo>
                  <a:cubicBezTo>
                    <a:pt x="599" y="802"/>
                    <a:pt x="611" y="803"/>
                    <a:pt x="623" y="803"/>
                  </a:cubicBezTo>
                  <a:cubicBezTo>
                    <a:pt x="988" y="803"/>
                    <a:pt x="1448" y="322"/>
                    <a:pt x="1058" y="62"/>
                  </a:cubicBezTo>
                  <a:cubicBezTo>
                    <a:pt x="1001" y="19"/>
                    <a:pt x="937" y="0"/>
                    <a:pt x="8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5933850" y="1338275"/>
              <a:ext cx="25050" cy="22375"/>
            </a:xfrm>
            <a:custGeom>
              <a:avLst/>
              <a:gdLst/>
              <a:ahLst/>
              <a:cxnLst/>
              <a:rect l="l" t="t" r="r" b="b"/>
              <a:pathLst>
                <a:path w="1002" h="895" extrusionOk="0">
                  <a:moveTo>
                    <a:pt x="476" y="1"/>
                  </a:moveTo>
                  <a:cubicBezTo>
                    <a:pt x="377" y="1"/>
                    <a:pt x="279" y="50"/>
                    <a:pt x="195" y="170"/>
                  </a:cubicBezTo>
                  <a:cubicBezTo>
                    <a:pt x="1" y="462"/>
                    <a:pt x="440" y="895"/>
                    <a:pt x="748" y="895"/>
                  </a:cubicBezTo>
                  <a:cubicBezTo>
                    <a:pt x="866" y="895"/>
                    <a:pt x="965" y="832"/>
                    <a:pt x="1002" y="674"/>
                  </a:cubicBezTo>
                  <a:lnTo>
                    <a:pt x="1002" y="607"/>
                  </a:lnTo>
                  <a:cubicBezTo>
                    <a:pt x="1002" y="339"/>
                    <a:pt x="737" y="1"/>
                    <a:pt x="4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6123900" y="1401100"/>
              <a:ext cx="25700" cy="23975"/>
            </a:xfrm>
            <a:custGeom>
              <a:avLst/>
              <a:gdLst/>
              <a:ahLst/>
              <a:cxnLst/>
              <a:rect l="l" t="t" r="r" b="b"/>
              <a:pathLst>
                <a:path w="1028" h="959" extrusionOk="0">
                  <a:moveTo>
                    <a:pt x="539" y="0"/>
                  </a:moveTo>
                  <a:cubicBezTo>
                    <a:pt x="473" y="0"/>
                    <a:pt x="400" y="24"/>
                    <a:pt x="323" y="77"/>
                  </a:cubicBezTo>
                  <a:cubicBezTo>
                    <a:pt x="1" y="292"/>
                    <a:pt x="323" y="959"/>
                    <a:pt x="637" y="959"/>
                  </a:cubicBezTo>
                  <a:cubicBezTo>
                    <a:pt x="716" y="959"/>
                    <a:pt x="794" y="917"/>
                    <a:pt x="861" y="816"/>
                  </a:cubicBezTo>
                  <a:cubicBezTo>
                    <a:pt x="861" y="816"/>
                    <a:pt x="861" y="783"/>
                    <a:pt x="861" y="783"/>
                  </a:cubicBezTo>
                  <a:cubicBezTo>
                    <a:pt x="1027" y="506"/>
                    <a:pt x="851" y="0"/>
                    <a:pt x="53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5955875" y="1237450"/>
              <a:ext cx="36125" cy="20400"/>
            </a:xfrm>
            <a:custGeom>
              <a:avLst/>
              <a:gdLst/>
              <a:ahLst/>
              <a:cxnLst/>
              <a:rect l="l" t="t" r="r" b="b"/>
              <a:pathLst>
                <a:path w="1445" h="816" extrusionOk="0">
                  <a:moveTo>
                    <a:pt x="855" y="0"/>
                  </a:moveTo>
                  <a:cubicBezTo>
                    <a:pt x="489" y="0"/>
                    <a:pt x="0" y="449"/>
                    <a:pt x="390" y="741"/>
                  </a:cubicBezTo>
                  <a:cubicBezTo>
                    <a:pt x="447" y="793"/>
                    <a:pt x="513" y="815"/>
                    <a:pt x="583" y="815"/>
                  </a:cubicBezTo>
                  <a:cubicBezTo>
                    <a:pt x="966" y="815"/>
                    <a:pt x="1444" y="144"/>
                    <a:pt x="961" y="2"/>
                  </a:cubicBezTo>
                  <a:lnTo>
                    <a:pt x="894" y="2"/>
                  </a:lnTo>
                  <a:cubicBezTo>
                    <a:pt x="881" y="1"/>
                    <a:pt x="868" y="0"/>
                    <a:pt x="8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6141425" y="1064075"/>
              <a:ext cx="24675" cy="22550"/>
            </a:xfrm>
            <a:custGeom>
              <a:avLst/>
              <a:gdLst/>
              <a:ahLst/>
              <a:cxnLst/>
              <a:rect l="l" t="t" r="r" b="b"/>
              <a:pathLst>
                <a:path w="987" h="902" extrusionOk="0">
                  <a:moveTo>
                    <a:pt x="262" y="1"/>
                  </a:moveTo>
                  <a:cubicBezTo>
                    <a:pt x="153" y="1"/>
                    <a:pt x="62" y="62"/>
                    <a:pt x="25" y="215"/>
                  </a:cubicBezTo>
                  <a:lnTo>
                    <a:pt x="25" y="282"/>
                  </a:lnTo>
                  <a:cubicBezTo>
                    <a:pt x="1" y="555"/>
                    <a:pt x="269" y="902"/>
                    <a:pt x="520" y="902"/>
                  </a:cubicBezTo>
                  <a:cubicBezTo>
                    <a:pt x="608" y="902"/>
                    <a:pt x="695" y="858"/>
                    <a:pt x="765" y="753"/>
                  </a:cubicBezTo>
                  <a:cubicBezTo>
                    <a:pt x="986" y="458"/>
                    <a:pt x="560" y="1"/>
                    <a:pt x="26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6053325" y="1060350"/>
              <a:ext cx="35200" cy="20200"/>
            </a:xfrm>
            <a:custGeom>
              <a:avLst/>
              <a:gdLst/>
              <a:ahLst/>
              <a:cxnLst/>
              <a:rect l="l" t="t" r="r" b="b"/>
              <a:pathLst>
                <a:path w="1408" h="808" extrusionOk="0">
                  <a:moveTo>
                    <a:pt x="844" y="0"/>
                  </a:moveTo>
                  <a:cubicBezTo>
                    <a:pt x="451" y="0"/>
                    <a:pt x="1" y="686"/>
                    <a:pt x="491" y="801"/>
                  </a:cubicBezTo>
                  <a:lnTo>
                    <a:pt x="558" y="801"/>
                  </a:lnTo>
                  <a:cubicBezTo>
                    <a:pt x="581" y="805"/>
                    <a:pt x="604" y="807"/>
                    <a:pt x="628" y="807"/>
                  </a:cubicBezTo>
                  <a:cubicBezTo>
                    <a:pt x="986" y="807"/>
                    <a:pt x="1407" y="346"/>
                    <a:pt x="1029" y="62"/>
                  </a:cubicBezTo>
                  <a:cubicBezTo>
                    <a:pt x="972" y="19"/>
                    <a:pt x="909" y="0"/>
                    <a:pt x="84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5976525" y="1497875"/>
              <a:ext cx="31425" cy="22375"/>
            </a:xfrm>
            <a:custGeom>
              <a:avLst/>
              <a:gdLst/>
              <a:ahLst/>
              <a:cxnLst/>
              <a:rect l="l" t="t" r="r" b="b"/>
              <a:pathLst>
                <a:path w="1257" h="895" extrusionOk="0">
                  <a:moveTo>
                    <a:pt x="788" y="1"/>
                  </a:moveTo>
                  <a:cubicBezTo>
                    <a:pt x="773" y="1"/>
                    <a:pt x="757" y="2"/>
                    <a:pt x="740" y="4"/>
                  </a:cubicBezTo>
                  <a:lnTo>
                    <a:pt x="673" y="4"/>
                  </a:lnTo>
                  <a:cubicBezTo>
                    <a:pt x="303" y="71"/>
                    <a:pt x="1" y="743"/>
                    <a:pt x="471" y="877"/>
                  </a:cubicBezTo>
                  <a:cubicBezTo>
                    <a:pt x="509" y="889"/>
                    <a:pt x="546" y="895"/>
                    <a:pt x="581" y="895"/>
                  </a:cubicBezTo>
                  <a:cubicBezTo>
                    <a:pt x="1032" y="895"/>
                    <a:pt x="1257" y="1"/>
                    <a:pt x="78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6209250" y="853500"/>
              <a:ext cx="26075" cy="23525"/>
            </a:xfrm>
            <a:custGeom>
              <a:avLst/>
              <a:gdLst/>
              <a:ahLst/>
              <a:cxnLst/>
              <a:rect l="l" t="t" r="r" b="b"/>
              <a:pathLst>
                <a:path w="1043" h="941" extrusionOk="0">
                  <a:moveTo>
                    <a:pt x="539" y="1"/>
                  </a:moveTo>
                  <a:cubicBezTo>
                    <a:pt x="21" y="1"/>
                    <a:pt x="0" y="940"/>
                    <a:pt x="402" y="940"/>
                  </a:cubicBezTo>
                  <a:cubicBezTo>
                    <a:pt x="443" y="940"/>
                    <a:pt x="489" y="930"/>
                    <a:pt x="539" y="908"/>
                  </a:cubicBezTo>
                  <a:lnTo>
                    <a:pt x="606" y="908"/>
                  </a:lnTo>
                  <a:cubicBezTo>
                    <a:pt x="942" y="706"/>
                    <a:pt x="1043" y="1"/>
                    <a:pt x="5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6079225" y="1356775"/>
              <a:ext cx="24800" cy="22725"/>
            </a:xfrm>
            <a:custGeom>
              <a:avLst/>
              <a:gdLst/>
              <a:ahLst/>
              <a:cxnLst/>
              <a:rect l="l" t="t" r="r" b="b"/>
              <a:pathLst>
                <a:path w="992" h="909" extrusionOk="0">
                  <a:moveTo>
                    <a:pt x="475" y="0"/>
                  </a:moveTo>
                  <a:cubicBezTo>
                    <a:pt x="376" y="0"/>
                    <a:pt x="278" y="49"/>
                    <a:pt x="194" y="169"/>
                  </a:cubicBezTo>
                  <a:cubicBezTo>
                    <a:pt x="0" y="460"/>
                    <a:pt x="436" y="909"/>
                    <a:pt x="732" y="909"/>
                  </a:cubicBezTo>
                  <a:cubicBezTo>
                    <a:pt x="846" y="909"/>
                    <a:pt x="939" y="842"/>
                    <a:pt x="967" y="673"/>
                  </a:cubicBezTo>
                  <a:cubicBezTo>
                    <a:pt x="967" y="640"/>
                    <a:pt x="967" y="640"/>
                    <a:pt x="967" y="606"/>
                  </a:cubicBezTo>
                  <a:cubicBezTo>
                    <a:pt x="992" y="338"/>
                    <a:pt x="734" y="0"/>
                    <a:pt x="475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6062225" y="1450400"/>
              <a:ext cx="25150" cy="21900"/>
            </a:xfrm>
            <a:custGeom>
              <a:avLst/>
              <a:gdLst/>
              <a:ahLst/>
              <a:cxnLst/>
              <a:rect l="l" t="t" r="r" b="b"/>
              <a:pathLst>
                <a:path w="1006" h="876" extrusionOk="0">
                  <a:moveTo>
                    <a:pt x="270" y="1"/>
                  </a:moveTo>
                  <a:cubicBezTo>
                    <a:pt x="143" y="1"/>
                    <a:pt x="44" y="73"/>
                    <a:pt x="34" y="256"/>
                  </a:cubicBezTo>
                  <a:cubicBezTo>
                    <a:pt x="1" y="289"/>
                    <a:pt x="1" y="289"/>
                    <a:pt x="34" y="323"/>
                  </a:cubicBezTo>
                  <a:cubicBezTo>
                    <a:pt x="34" y="583"/>
                    <a:pt x="316" y="875"/>
                    <a:pt x="565" y="875"/>
                  </a:cubicBezTo>
                  <a:cubicBezTo>
                    <a:pt x="671" y="875"/>
                    <a:pt x="771" y="823"/>
                    <a:pt x="841" y="693"/>
                  </a:cubicBezTo>
                  <a:cubicBezTo>
                    <a:pt x="1005" y="388"/>
                    <a:pt x="563" y="1"/>
                    <a:pt x="27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6100875" y="1125550"/>
              <a:ext cx="25000" cy="21775"/>
            </a:xfrm>
            <a:custGeom>
              <a:avLst/>
              <a:gdLst/>
              <a:ahLst/>
              <a:cxnLst/>
              <a:rect l="l" t="t" r="r" b="b"/>
              <a:pathLst>
                <a:path w="1000" h="871" extrusionOk="0">
                  <a:moveTo>
                    <a:pt x="276" y="0"/>
                  </a:moveTo>
                  <a:cubicBezTo>
                    <a:pt x="130" y="0"/>
                    <a:pt x="12" y="80"/>
                    <a:pt x="1" y="277"/>
                  </a:cubicBezTo>
                  <a:lnTo>
                    <a:pt x="1" y="344"/>
                  </a:lnTo>
                  <a:cubicBezTo>
                    <a:pt x="1" y="599"/>
                    <a:pt x="273" y="870"/>
                    <a:pt x="530" y="870"/>
                  </a:cubicBezTo>
                  <a:cubicBezTo>
                    <a:pt x="645" y="870"/>
                    <a:pt x="758" y="815"/>
                    <a:pt x="841" y="680"/>
                  </a:cubicBezTo>
                  <a:cubicBezTo>
                    <a:pt x="999" y="340"/>
                    <a:pt x="578" y="0"/>
                    <a:pt x="27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6036600" y="1542200"/>
              <a:ext cx="29850" cy="22425"/>
            </a:xfrm>
            <a:custGeom>
              <a:avLst/>
              <a:gdLst/>
              <a:ahLst/>
              <a:cxnLst/>
              <a:rect l="l" t="t" r="r" b="b"/>
              <a:pathLst>
                <a:path w="1194" h="897" extrusionOk="0">
                  <a:moveTo>
                    <a:pt x="631" y="1"/>
                  </a:moveTo>
                  <a:cubicBezTo>
                    <a:pt x="161" y="1"/>
                    <a:pt x="1" y="897"/>
                    <a:pt x="433" y="897"/>
                  </a:cubicBezTo>
                  <a:cubicBezTo>
                    <a:pt x="460" y="897"/>
                    <a:pt x="490" y="893"/>
                    <a:pt x="522" y="886"/>
                  </a:cubicBezTo>
                  <a:lnTo>
                    <a:pt x="589" y="886"/>
                  </a:lnTo>
                  <a:cubicBezTo>
                    <a:pt x="958" y="785"/>
                    <a:pt x="1194" y="113"/>
                    <a:pt x="723" y="12"/>
                  </a:cubicBezTo>
                  <a:cubicBezTo>
                    <a:pt x="691" y="4"/>
                    <a:pt x="661" y="1"/>
                    <a:pt x="63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6187650" y="1144075"/>
              <a:ext cx="25600" cy="19925"/>
            </a:xfrm>
            <a:custGeom>
              <a:avLst/>
              <a:gdLst/>
              <a:ahLst/>
              <a:cxnLst/>
              <a:rect l="l" t="t" r="r" b="b"/>
              <a:pathLst>
                <a:path w="1024" h="797" extrusionOk="0">
                  <a:moveTo>
                    <a:pt x="399" y="1"/>
                  </a:moveTo>
                  <a:cubicBezTo>
                    <a:pt x="240" y="1"/>
                    <a:pt x="100" y="80"/>
                    <a:pt x="59" y="275"/>
                  </a:cubicBezTo>
                  <a:cubicBezTo>
                    <a:pt x="1" y="602"/>
                    <a:pt x="350" y="797"/>
                    <a:pt x="634" y="797"/>
                  </a:cubicBezTo>
                  <a:cubicBezTo>
                    <a:pt x="847" y="797"/>
                    <a:pt x="1023" y="688"/>
                    <a:pt x="966" y="443"/>
                  </a:cubicBezTo>
                  <a:lnTo>
                    <a:pt x="966" y="376"/>
                  </a:lnTo>
                  <a:cubicBezTo>
                    <a:pt x="887" y="159"/>
                    <a:pt x="624" y="1"/>
                    <a:pt x="39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6134475" y="1091850"/>
              <a:ext cx="30000" cy="23150"/>
            </a:xfrm>
            <a:custGeom>
              <a:avLst/>
              <a:gdLst/>
              <a:ahLst/>
              <a:cxnLst/>
              <a:rect l="l" t="t" r="r" b="b"/>
              <a:pathLst>
                <a:path w="1200" h="926" extrusionOk="0">
                  <a:moveTo>
                    <a:pt x="733" y="1"/>
                  </a:moveTo>
                  <a:cubicBezTo>
                    <a:pt x="704" y="1"/>
                    <a:pt x="673" y="4"/>
                    <a:pt x="640" y="12"/>
                  </a:cubicBezTo>
                  <a:lnTo>
                    <a:pt x="572" y="12"/>
                  </a:lnTo>
                  <a:cubicBezTo>
                    <a:pt x="236" y="146"/>
                    <a:pt x="1" y="818"/>
                    <a:pt x="505" y="919"/>
                  </a:cubicBezTo>
                  <a:cubicBezTo>
                    <a:pt x="528" y="923"/>
                    <a:pt x="550" y="925"/>
                    <a:pt x="572" y="925"/>
                  </a:cubicBezTo>
                  <a:cubicBezTo>
                    <a:pt x="1030" y="925"/>
                    <a:pt x="1199" y="1"/>
                    <a:pt x="73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5915350" y="1449775"/>
              <a:ext cx="25975" cy="19675"/>
            </a:xfrm>
            <a:custGeom>
              <a:avLst/>
              <a:gdLst/>
              <a:ahLst/>
              <a:cxnLst/>
              <a:rect l="l" t="t" r="r" b="b"/>
              <a:pathLst>
                <a:path w="1039" h="787" extrusionOk="0">
                  <a:moveTo>
                    <a:pt x="439" y="0"/>
                  </a:moveTo>
                  <a:cubicBezTo>
                    <a:pt x="205" y="0"/>
                    <a:pt x="0" y="121"/>
                    <a:pt x="61" y="382"/>
                  </a:cubicBezTo>
                  <a:lnTo>
                    <a:pt x="95" y="449"/>
                  </a:lnTo>
                  <a:cubicBezTo>
                    <a:pt x="171" y="639"/>
                    <a:pt x="431" y="787"/>
                    <a:pt x="654" y="787"/>
                  </a:cubicBezTo>
                  <a:cubicBezTo>
                    <a:pt x="824" y="787"/>
                    <a:pt x="973" y="701"/>
                    <a:pt x="1002" y="482"/>
                  </a:cubicBezTo>
                  <a:cubicBezTo>
                    <a:pt x="1039" y="172"/>
                    <a:pt x="718" y="0"/>
                    <a:pt x="43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6153400" y="1052650"/>
              <a:ext cx="34275" cy="18000"/>
            </a:xfrm>
            <a:custGeom>
              <a:avLst/>
              <a:gdLst/>
              <a:ahLst/>
              <a:cxnLst/>
              <a:rect l="l" t="t" r="r" b="b"/>
              <a:pathLst>
                <a:path w="1371" h="720" extrusionOk="0">
                  <a:moveTo>
                    <a:pt x="848" y="1"/>
                  </a:moveTo>
                  <a:cubicBezTo>
                    <a:pt x="481" y="1"/>
                    <a:pt x="1" y="415"/>
                    <a:pt x="387" y="672"/>
                  </a:cubicBezTo>
                  <a:lnTo>
                    <a:pt x="420" y="672"/>
                  </a:lnTo>
                  <a:cubicBezTo>
                    <a:pt x="485" y="705"/>
                    <a:pt x="563" y="719"/>
                    <a:pt x="643" y="719"/>
                  </a:cubicBezTo>
                  <a:cubicBezTo>
                    <a:pt x="980" y="719"/>
                    <a:pt x="1370" y="460"/>
                    <a:pt x="1126" y="134"/>
                  </a:cubicBezTo>
                  <a:cubicBezTo>
                    <a:pt x="1063" y="40"/>
                    <a:pt x="961" y="1"/>
                    <a:pt x="84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6107100" y="1561925"/>
              <a:ext cx="34700" cy="18350"/>
            </a:xfrm>
            <a:custGeom>
              <a:avLst/>
              <a:gdLst/>
              <a:ahLst/>
              <a:cxnLst/>
              <a:rect l="l" t="t" r="r" b="b"/>
              <a:pathLst>
                <a:path w="1388" h="734" extrusionOk="0">
                  <a:moveTo>
                    <a:pt x="877" y="1"/>
                  </a:moveTo>
                  <a:cubicBezTo>
                    <a:pt x="493" y="1"/>
                    <a:pt x="1" y="434"/>
                    <a:pt x="390" y="668"/>
                  </a:cubicBezTo>
                  <a:lnTo>
                    <a:pt x="457" y="702"/>
                  </a:lnTo>
                  <a:cubicBezTo>
                    <a:pt x="513" y="724"/>
                    <a:pt x="576" y="734"/>
                    <a:pt x="642" y="734"/>
                  </a:cubicBezTo>
                  <a:cubicBezTo>
                    <a:pt x="979" y="734"/>
                    <a:pt x="1388" y="467"/>
                    <a:pt x="1163" y="130"/>
                  </a:cubicBezTo>
                  <a:cubicBezTo>
                    <a:pt x="1094" y="38"/>
                    <a:pt x="990" y="1"/>
                    <a:pt x="8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6177025" y="1441425"/>
              <a:ext cx="25325" cy="23475"/>
            </a:xfrm>
            <a:custGeom>
              <a:avLst/>
              <a:gdLst/>
              <a:ahLst/>
              <a:cxnLst/>
              <a:rect l="l" t="t" r="r" b="b"/>
              <a:pathLst>
                <a:path w="1013" h="939" extrusionOk="0">
                  <a:moveTo>
                    <a:pt x="498" y="1"/>
                  </a:moveTo>
                  <a:cubicBezTo>
                    <a:pt x="411" y="1"/>
                    <a:pt x="324" y="43"/>
                    <a:pt x="248" y="144"/>
                  </a:cubicBezTo>
                  <a:cubicBezTo>
                    <a:pt x="1" y="441"/>
                    <a:pt x="428" y="939"/>
                    <a:pt x="737" y="939"/>
                  </a:cubicBezTo>
                  <a:cubicBezTo>
                    <a:pt x="848" y="939"/>
                    <a:pt x="943" y="875"/>
                    <a:pt x="988" y="716"/>
                  </a:cubicBezTo>
                  <a:lnTo>
                    <a:pt x="988" y="648"/>
                  </a:lnTo>
                  <a:cubicBezTo>
                    <a:pt x="1013" y="372"/>
                    <a:pt x="756" y="1"/>
                    <a:pt x="49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5852500" y="1345825"/>
              <a:ext cx="36275" cy="20875"/>
            </a:xfrm>
            <a:custGeom>
              <a:avLst/>
              <a:gdLst/>
              <a:ahLst/>
              <a:cxnLst/>
              <a:rect l="l" t="t" r="r" b="b"/>
              <a:pathLst>
                <a:path w="1451" h="835" extrusionOk="0">
                  <a:moveTo>
                    <a:pt x="859" y="1"/>
                  </a:moveTo>
                  <a:cubicBezTo>
                    <a:pt x="492" y="1"/>
                    <a:pt x="0" y="483"/>
                    <a:pt x="391" y="775"/>
                  </a:cubicBezTo>
                  <a:cubicBezTo>
                    <a:pt x="451" y="817"/>
                    <a:pt x="516" y="835"/>
                    <a:pt x="582" y="835"/>
                  </a:cubicBezTo>
                  <a:cubicBezTo>
                    <a:pt x="997" y="835"/>
                    <a:pt x="1451" y="118"/>
                    <a:pt x="929" y="2"/>
                  </a:cubicBezTo>
                  <a:lnTo>
                    <a:pt x="895" y="2"/>
                  </a:lnTo>
                  <a:cubicBezTo>
                    <a:pt x="883" y="1"/>
                    <a:pt x="871" y="1"/>
                    <a:pt x="859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6070850" y="1480000"/>
              <a:ext cx="25525" cy="23250"/>
            </a:xfrm>
            <a:custGeom>
              <a:avLst/>
              <a:gdLst/>
              <a:ahLst/>
              <a:cxnLst/>
              <a:rect l="l" t="t" r="r" b="b"/>
              <a:pathLst>
                <a:path w="1021" h="930" extrusionOk="0">
                  <a:moveTo>
                    <a:pt x="266" y="0"/>
                  </a:moveTo>
                  <a:cubicBezTo>
                    <a:pt x="154" y="0"/>
                    <a:pt x="61" y="62"/>
                    <a:pt x="25" y="214"/>
                  </a:cubicBezTo>
                  <a:cubicBezTo>
                    <a:pt x="25" y="248"/>
                    <a:pt x="25" y="282"/>
                    <a:pt x="25" y="282"/>
                  </a:cubicBezTo>
                  <a:cubicBezTo>
                    <a:pt x="0" y="558"/>
                    <a:pt x="276" y="929"/>
                    <a:pt x="544" y="929"/>
                  </a:cubicBezTo>
                  <a:cubicBezTo>
                    <a:pt x="633" y="929"/>
                    <a:pt x="722" y="887"/>
                    <a:pt x="798" y="786"/>
                  </a:cubicBezTo>
                  <a:cubicBezTo>
                    <a:pt x="1020" y="465"/>
                    <a:pt x="573" y="0"/>
                    <a:pt x="26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5919600" y="1360625"/>
              <a:ext cx="35625" cy="20600"/>
            </a:xfrm>
            <a:custGeom>
              <a:avLst/>
              <a:gdLst/>
              <a:ahLst/>
              <a:cxnLst/>
              <a:rect l="l" t="t" r="r" b="b"/>
              <a:pathLst>
                <a:path w="1425" h="824" extrusionOk="0">
                  <a:moveTo>
                    <a:pt x="863" y="1"/>
                  </a:moveTo>
                  <a:cubicBezTo>
                    <a:pt x="450" y="1"/>
                    <a:pt x="0" y="734"/>
                    <a:pt x="530" y="822"/>
                  </a:cubicBezTo>
                  <a:lnTo>
                    <a:pt x="564" y="822"/>
                  </a:lnTo>
                  <a:cubicBezTo>
                    <a:pt x="575" y="823"/>
                    <a:pt x="587" y="824"/>
                    <a:pt x="599" y="824"/>
                  </a:cubicBezTo>
                  <a:cubicBezTo>
                    <a:pt x="965" y="824"/>
                    <a:pt x="1424" y="342"/>
                    <a:pt x="1034" y="49"/>
                  </a:cubicBezTo>
                  <a:cubicBezTo>
                    <a:pt x="980" y="16"/>
                    <a:pt x="922" y="1"/>
                    <a:pt x="86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6115500" y="925825"/>
              <a:ext cx="25875" cy="24525"/>
            </a:xfrm>
            <a:custGeom>
              <a:avLst/>
              <a:gdLst/>
              <a:ahLst/>
              <a:cxnLst/>
              <a:rect l="l" t="t" r="r" b="b"/>
              <a:pathLst>
                <a:path w="1035" h="981" extrusionOk="0">
                  <a:moveTo>
                    <a:pt x="529" y="1"/>
                  </a:moveTo>
                  <a:cubicBezTo>
                    <a:pt x="465" y="1"/>
                    <a:pt x="396" y="20"/>
                    <a:pt x="323" y="65"/>
                  </a:cubicBezTo>
                  <a:cubicBezTo>
                    <a:pt x="0" y="307"/>
                    <a:pt x="324" y="980"/>
                    <a:pt x="638" y="980"/>
                  </a:cubicBezTo>
                  <a:cubicBezTo>
                    <a:pt x="716" y="980"/>
                    <a:pt x="794" y="939"/>
                    <a:pt x="861" y="838"/>
                  </a:cubicBezTo>
                  <a:lnTo>
                    <a:pt x="894" y="771"/>
                  </a:lnTo>
                  <a:cubicBezTo>
                    <a:pt x="1034" y="491"/>
                    <a:pt x="848" y="1"/>
                    <a:pt x="5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5946050" y="1509475"/>
              <a:ext cx="25550" cy="24400"/>
            </a:xfrm>
            <a:custGeom>
              <a:avLst/>
              <a:gdLst/>
              <a:ahLst/>
              <a:cxnLst/>
              <a:rect l="l" t="t" r="r" b="b"/>
              <a:pathLst>
                <a:path w="1022" h="976" extrusionOk="0">
                  <a:moveTo>
                    <a:pt x="547" y="1"/>
                  </a:moveTo>
                  <a:cubicBezTo>
                    <a:pt x="485" y="1"/>
                    <a:pt x="417" y="24"/>
                    <a:pt x="346" y="77"/>
                  </a:cubicBezTo>
                  <a:cubicBezTo>
                    <a:pt x="0" y="316"/>
                    <a:pt x="327" y="976"/>
                    <a:pt x="645" y="976"/>
                  </a:cubicBezTo>
                  <a:cubicBezTo>
                    <a:pt x="729" y="976"/>
                    <a:pt x="813" y="929"/>
                    <a:pt x="883" y="817"/>
                  </a:cubicBezTo>
                  <a:lnTo>
                    <a:pt x="883" y="783"/>
                  </a:lnTo>
                  <a:cubicBezTo>
                    <a:pt x="1022" y="506"/>
                    <a:pt x="841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6048500" y="1365050"/>
              <a:ext cx="35925" cy="20225"/>
            </a:xfrm>
            <a:custGeom>
              <a:avLst/>
              <a:gdLst/>
              <a:ahLst/>
              <a:cxnLst/>
              <a:rect l="l" t="t" r="r" b="b"/>
              <a:pathLst>
                <a:path w="1437" h="809" extrusionOk="0">
                  <a:moveTo>
                    <a:pt x="816" y="0"/>
                  </a:moveTo>
                  <a:cubicBezTo>
                    <a:pt x="453" y="0"/>
                    <a:pt x="1" y="462"/>
                    <a:pt x="348" y="746"/>
                  </a:cubicBezTo>
                  <a:cubicBezTo>
                    <a:pt x="407" y="790"/>
                    <a:pt x="473" y="809"/>
                    <a:pt x="542" y="809"/>
                  </a:cubicBezTo>
                  <a:cubicBezTo>
                    <a:pt x="947" y="809"/>
                    <a:pt x="1436" y="150"/>
                    <a:pt x="919" y="6"/>
                  </a:cubicBezTo>
                  <a:lnTo>
                    <a:pt x="886" y="6"/>
                  </a:lnTo>
                  <a:cubicBezTo>
                    <a:pt x="863" y="2"/>
                    <a:pt x="840" y="0"/>
                    <a:pt x="816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6122100" y="1074150"/>
              <a:ext cx="25500" cy="22575"/>
            </a:xfrm>
            <a:custGeom>
              <a:avLst/>
              <a:gdLst/>
              <a:ahLst/>
              <a:cxnLst/>
              <a:rect l="l" t="t" r="r" b="b"/>
              <a:pathLst>
                <a:path w="1020" h="903" extrusionOk="0">
                  <a:moveTo>
                    <a:pt x="283" y="1"/>
                  </a:moveTo>
                  <a:cubicBezTo>
                    <a:pt x="169" y="1"/>
                    <a:pt x="71" y="62"/>
                    <a:pt x="25" y="215"/>
                  </a:cubicBezTo>
                  <a:lnTo>
                    <a:pt x="25" y="283"/>
                  </a:lnTo>
                  <a:cubicBezTo>
                    <a:pt x="1" y="556"/>
                    <a:pt x="269" y="902"/>
                    <a:pt x="533" y="902"/>
                  </a:cubicBezTo>
                  <a:cubicBezTo>
                    <a:pt x="626" y="902"/>
                    <a:pt x="719" y="859"/>
                    <a:pt x="798" y="753"/>
                  </a:cubicBezTo>
                  <a:cubicBezTo>
                    <a:pt x="1020" y="458"/>
                    <a:pt x="593" y="1"/>
                    <a:pt x="28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6099475" y="810850"/>
              <a:ext cx="35550" cy="20875"/>
            </a:xfrm>
            <a:custGeom>
              <a:avLst/>
              <a:gdLst/>
              <a:ahLst/>
              <a:cxnLst/>
              <a:rect l="l" t="t" r="r" b="b"/>
              <a:pathLst>
                <a:path w="1422" h="835" extrusionOk="0">
                  <a:moveTo>
                    <a:pt x="852" y="0"/>
                  </a:moveTo>
                  <a:cubicBezTo>
                    <a:pt x="458" y="0"/>
                    <a:pt x="1" y="717"/>
                    <a:pt x="494" y="833"/>
                  </a:cubicBezTo>
                  <a:lnTo>
                    <a:pt x="561" y="833"/>
                  </a:lnTo>
                  <a:cubicBezTo>
                    <a:pt x="573" y="834"/>
                    <a:pt x="585" y="834"/>
                    <a:pt x="597" y="834"/>
                  </a:cubicBezTo>
                  <a:cubicBezTo>
                    <a:pt x="962" y="834"/>
                    <a:pt x="1422" y="353"/>
                    <a:pt x="1031" y="60"/>
                  </a:cubicBezTo>
                  <a:cubicBezTo>
                    <a:pt x="976" y="18"/>
                    <a:pt x="915" y="0"/>
                    <a:pt x="85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6178600" y="1213075"/>
              <a:ext cx="25425" cy="22750"/>
            </a:xfrm>
            <a:custGeom>
              <a:avLst/>
              <a:gdLst/>
              <a:ahLst/>
              <a:cxnLst/>
              <a:rect l="l" t="t" r="r" b="b"/>
              <a:pathLst>
                <a:path w="1017" h="910" extrusionOk="0">
                  <a:moveTo>
                    <a:pt x="485" y="1"/>
                  </a:moveTo>
                  <a:cubicBezTo>
                    <a:pt x="387" y="1"/>
                    <a:pt x="293" y="50"/>
                    <a:pt x="219" y="170"/>
                  </a:cubicBezTo>
                  <a:cubicBezTo>
                    <a:pt x="1" y="461"/>
                    <a:pt x="430" y="910"/>
                    <a:pt x="736" y="910"/>
                  </a:cubicBezTo>
                  <a:cubicBezTo>
                    <a:pt x="854" y="910"/>
                    <a:pt x="954" y="843"/>
                    <a:pt x="992" y="674"/>
                  </a:cubicBezTo>
                  <a:lnTo>
                    <a:pt x="992" y="607"/>
                  </a:lnTo>
                  <a:cubicBezTo>
                    <a:pt x="1016" y="339"/>
                    <a:pt x="741" y="1"/>
                    <a:pt x="48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5974600" y="1414475"/>
              <a:ext cx="26000" cy="19700"/>
            </a:xfrm>
            <a:custGeom>
              <a:avLst/>
              <a:gdLst/>
              <a:ahLst/>
              <a:cxnLst/>
              <a:rect l="l" t="t" r="r" b="b"/>
              <a:pathLst>
                <a:path w="1040" h="788" extrusionOk="0">
                  <a:moveTo>
                    <a:pt x="438" y="1"/>
                  </a:moveTo>
                  <a:cubicBezTo>
                    <a:pt x="204" y="1"/>
                    <a:pt x="1" y="121"/>
                    <a:pt x="78" y="382"/>
                  </a:cubicBezTo>
                  <a:cubicBezTo>
                    <a:pt x="78" y="416"/>
                    <a:pt x="78" y="416"/>
                    <a:pt x="78" y="449"/>
                  </a:cubicBezTo>
                  <a:cubicBezTo>
                    <a:pt x="173" y="640"/>
                    <a:pt x="430" y="787"/>
                    <a:pt x="647" y="787"/>
                  </a:cubicBezTo>
                  <a:cubicBezTo>
                    <a:pt x="813" y="787"/>
                    <a:pt x="956" y="701"/>
                    <a:pt x="985" y="483"/>
                  </a:cubicBezTo>
                  <a:cubicBezTo>
                    <a:pt x="1040" y="172"/>
                    <a:pt x="717" y="1"/>
                    <a:pt x="43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6033100" y="1383950"/>
              <a:ext cx="25975" cy="19850"/>
            </a:xfrm>
            <a:custGeom>
              <a:avLst/>
              <a:gdLst/>
              <a:ahLst/>
              <a:cxnLst/>
              <a:rect l="l" t="t" r="r" b="b"/>
              <a:pathLst>
                <a:path w="1039" h="794" extrusionOk="0">
                  <a:moveTo>
                    <a:pt x="384" y="1"/>
                  </a:moveTo>
                  <a:cubicBezTo>
                    <a:pt x="223" y="1"/>
                    <a:pt x="84" y="83"/>
                    <a:pt x="57" y="292"/>
                  </a:cubicBezTo>
                  <a:cubicBezTo>
                    <a:pt x="0" y="611"/>
                    <a:pt x="342" y="794"/>
                    <a:pt x="625" y="794"/>
                  </a:cubicBezTo>
                  <a:cubicBezTo>
                    <a:pt x="850" y="794"/>
                    <a:pt x="1038" y="679"/>
                    <a:pt x="964" y="427"/>
                  </a:cubicBezTo>
                  <a:cubicBezTo>
                    <a:pt x="964" y="393"/>
                    <a:pt x="964" y="359"/>
                    <a:pt x="964" y="359"/>
                  </a:cubicBezTo>
                  <a:cubicBezTo>
                    <a:pt x="885" y="163"/>
                    <a:pt x="612" y="1"/>
                    <a:pt x="38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5994175" y="1419050"/>
              <a:ext cx="26025" cy="18550"/>
            </a:xfrm>
            <a:custGeom>
              <a:avLst/>
              <a:gdLst/>
              <a:ahLst/>
              <a:cxnLst/>
              <a:rect l="l" t="t" r="r" b="b"/>
              <a:pathLst>
                <a:path w="1041" h="742" extrusionOk="0">
                  <a:moveTo>
                    <a:pt x="343" y="0"/>
                  </a:moveTo>
                  <a:cubicBezTo>
                    <a:pt x="157" y="0"/>
                    <a:pt x="0" y="96"/>
                    <a:pt x="0" y="333"/>
                  </a:cubicBezTo>
                  <a:cubicBezTo>
                    <a:pt x="0" y="607"/>
                    <a:pt x="295" y="741"/>
                    <a:pt x="559" y="741"/>
                  </a:cubicBezTo>
                  <a:cubicBezTo>
                    <a:pt x="814" y="741"/>
                    <a:pt x="1041" y="615"/>
                    <a:pt x="941" y="367"/>
                  </a:cubicBezTo>
                  <a:lnTo>
                    <a:pt x="908" y="300"/>
                  </a:lnTo>
                  <a:cubicBezTo>
                    <a:pt x="801" y="122"/>
                    <a:pt x="553" y="0"/>
                    <a:pt x="34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5913500" y="1429375"/>
              <a:ext cx="26550" cy="18500"/>
            </a:xfrm>
            <a:custGeom>
              <a:avLst/>
              <a:gdLst/>
              <a:ahLst/>
              <a:cxnLst/>
              <a:rect l="l" t="t" r="r" b="b"/>
              <a:pathLst>
                <a:path w="1062" h="740" extrusionOk="0">
                  <a:moveTo>
                    <a:pt x="366" y="0"/>
                  </a:moveTo>
                  <a:cubicBezTo>
                    <a:pt x="170" y="0"/>
                    <a:pt x="1" y="94"/>
                    <a:pt x="1" y="324"/>
                  </a:cubicBezTo>
                  <a:cubicBezTo>
                    <a:pt x="1" y="605"/>
                    <a:pt x="286" y="740"/>
                    <a:pt x="548" y="740"/>
                  </a:cubicBezTo>
                  <a:cubicBezTo>
                    <a:pt x="817" y="740"/>
                    <a:pt x="1061" y="597"/>
                    <a:pt x="942" y="324"/>
                  </a:cubicBezTo>
                  <a:lnTo>
                    <a:pt x="908" y="256"/>
                  </a:lnTo>
                  <a:cubicBezTo>
                    <a:pt x="805" y="102"/>
                    <a:pt x="571" y="0"/>
                    <a:pt x="36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6125000" y="1411225"/>
              <a:ext cx="25125" cy="24350"/>
            </a:xfrm>
            <a:custGeom>
              <a:avLst/>
              <a:gdLst/>
              <a:ahLst/>
              <a:cxnLst/>
              <a:rect l="l" t="t" r="r" b="b"/>
              <a:pathLst>
                <a:path w="1005" h="974" extrusionOk="0">
                  <a:moveTo>
                    <a:pt x="469" y="0"/>
                  </a:moveTo>
                  <a:cubicBezTo>
                    <a:pt x="410" y="0"/>
                    <a:pt x="346" y="23"/>
                    <a:pt x="279" y="75"/>
                  </a:cubicBezTo>
                  <a:lnTo>
                    <a:pt x="212" y="109"/>
                  </a:lnTo>
                  <a:cubicBezTo>
                    <a:pt x="0" y="351"/>
                    <a:pt x="33" y="973"/>
                    <a:pt x="385" y="973"/>
                  </a:cubicBezTo>
                  <a:cubicBezTo>
                    <a:pt x="424" y="973"/>
                    <a:pt x="467" y="966"/>
                    <a:pt x="514" y="949"/>
                  </a:cubicBezTo>
                  <a:cubicBezTo>
                    <a:pt x="1005" y="833"/>
                    <a:pt x="827" y="0"/>
                    <a:pt x="46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6152225" y="1419250"/>
              <a:ext cx="31250" cy="18300"/>
            </a:xfrm>
            <a:custGeom>
              <a:avLst/>
              <a:gdLst/>
              <a:ahLst/>
              <a:cxnLst/>
              <a:rect l="l" t="t" r="r" b="b"/>
              <a:pathLst>
                <a:path w="1250" h="732" extrusionOk="0">
                  <a:moveTo>
                    <a:pt x="735" y="0"/>
                  </a:moveTo>
                  <a:cubicBezTo>
                    <a:pt x="389" y="0"/>
                    <a:pt x="0" y="273"/>
                    <a:pt x="266" y="561"/>
                  </a:cubicBezTo>
                  <a:cubicBezTo>
                    <a:pt x="266" y="594"/>
                    <a:pt x="299" y="594"/>
                    <a:pt x="299" y="594"/>
                  </a:cubicBezTo>
                  <a:cubicBezTo>
                    <a:pt x="403" y="687"/>
                    <a:pt x="554" y="731"/>
                    <a:pt x="701" y="731"/>
                  </a:cubicBezTo>
                  <a:cubicBezTo>
                    <a:pt x="983" y="731"/>
                    <a:pt x="1250" y="567"/>
                    <a:pt x="1139" y="258"/>
                  </a:cubicBezTo>
                  <a:cubicBezTo>
                    <a:pt x="1082" y="74"/>
                    <a:pt x="914" y="0"/>
                    <a:pt x="73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6080725" y="1461825"/>
              <a:ext cx="35400" cy="21925"/>
            </a:xfrm>
            <a:custGeom>
              <a:avLst/>
              <a:gdLst/>
              <a:ahLst/>
              <a:cxnLst/>
              <a:rect l="l" t="t" r="r" b="b"/>
              <a:pathLst>
                <a:path w="1416" h="877" extrusionOk="0">
                  <a:moveTo>
                    <a:pt x="807" y="0"/>
                  </a:moveTo>
                  <a:cubicBezTo>
                    <a:pt x="437" y="0"/>
                    <a:pt x="0" y="605"/>
                    <a:pt x="437" y="841"/>
                  </a:cubicBezTo>
                  <a:cubicBezTo>
                    <a:pt x="482" y="865"/>
                    <a:pt x="530" y="876"/>
                    <a:pt x="577" y="876"/>
                  </a:cubicBezTo>
                  <a:cubicBezTo>
                    <a:pt x="987" y="876"/>
                    <a:pt x="1416" y="61"/>
                    <a:pt x="87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6006775" y="1422325"/>
              <a:ext cx="34625" cy="21900"/>
            </a:xfrm>
            <a:custGeom>
              <a:avLst/>
              <a:gdLst/>
              <a:ahLst/>
              <a:cxnLst/>
              <a:rect l="l" t="t" r="r" b="b"/>
              <a:pathLst>
                <a:path w="1385" h="876" extrusionOk="0">
                  <a:moveTo>
                    <a:pt x="773" y="1"/>
                  </a:moveTo>
                  <a:cubicBezTo>
                    <a:pt x="404" y="1"/>
                    <a:pt x="0" y="606"/>
                    <a:pt x="437" y="841"/>
                  </a:cubicBezTo>
                  <a:cubicBezTo>
                    <a:pt x="488" y="865"/>
                    <a:pt x="540" y="876"/>
                    <a:pt x="589" y="876"/>
                  </a:cubicBezTo>
                  <a:cubicBezTo>
                    <a:pt x="1032" y="876"/>
                    <a:pt x="1384" y="31"/>
                    <a:pt x="84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6012125" y="1430575"/>
              <a:ext cx="29125" cy="22450"/>
            </a:xfrm>
            <a:custGeom>
              <a:avLst/>
              <a:gdLst/>
              <a:ahLst/>
              <a:cxnLst/>
              <a:rect l="l" t="t" r="r" b="b"/>
              <a:pathLst>
                <a:path w="1165" h="898" extrusionOk="0">
                  <a:moveTo>
                    <a:pt x="594" y="1"/>
                  </a:moveTo>
                  <a:cubicBezTo>
                    <a:pt x="144" y="1"/>
                    <a:pt x="1" y="898"/>
                    <a:pt x="446" y="898"/>
                  </a:cubicBezTo>
                  <a:cubicBezTo>
                    <a:pt x="480" y="898"/>
                    <a:pt x="518" y="892"/>
                    <a:pt x="559" y="881"/>
                  </a:cubicBezTo>
                  <a:lnTo>
                    <a:pt x="593" y="881"/>
                  </a:lnTo>
                  <a:cubicBezTo>
                    <a:pt x="963" y="746"/>
                    <a:pt x="1164" y="40"/>
                    <a:pt x="660" y="7"/>
                  </a:cubicBezTo>
                  <a:cubicBezTo>
                    <a:pt x="638" y="3"/>
                    <a:pt x="615" y="1"/>
                    <a:pt x="59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6072300" y="1376125"/>
              <a:ext cx="24800" cy="22225"/>
            </a:xfrm>
            <a:custGeom>
              <a:avLst/>
              <a:gdLst/>
              <a:ahLst/>
              <a:cxnLst/>
              <a:rect l="l" t="t" r="r" b="b"/>
              <a:pathLst>
                <a:path w="992" h="889" extrusionOk="0">
                  <a:moveTo>
                    <a:pt x="262" y="1"/>
                  </a:moveTo>
                  <a:cubicBezTo>
                    <a:pt x="123" y="1"/>
                    <a:pt x="12" y="78"/>
                    <a:pt x="1" y="269"/>
                  </a:cubicBezTo>
                  <a:cubicBezTo>
                    <a:pt x="1" y="303"/>
                    <a:pt x="1" y="303"/>
                    <a:pt x="1" y="336"/>
                  </a:cubicBezTo>
                  <a:cubicBezTo>
                    <a:pt x="1" y="596"/>
                    <a:pt x="283" y="889"/>
                    <a:pt x="532" y="889"/>
                  </a:cubicBezTo>
                  <a:cubicBezTo>
                    <a:pt x="638" y="889"/>
                    <a:pt x="738" y="836"/>
                    <a:pt x="808" y="706"/>
                  </a:cubicBezTo>
                  <a:cubicBezTo>
                    <a:pt x="991" y="361"/>
                    <a:pt x="562" y="1"/>
                    <a:pt x="26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6076500" y="1409875"/>
              <a:ext cx="25100" cy="21800"/>
            </a:xfrm>
            <a:custGeom>
              <a:avLst/>
              <a:gdLst/>
              <a:ahLst/>
              <a:cxnLst/>
              <a:rect l="l" t="t" r="r" b="b"/>
              <a:pathLst>
                <a:path w="1004" h="872" extrusionOk="0">
                  <a:moveTo>
                    <a:pt x="256" y="1"/>
                  </a:moveTo>
                  <a:cubicBezTo>
                    <a:pt x="119" y="1"/>
                    <a:pt x="11" y="75"/>
                    <a:pt x="1" y="264"/>
                  </a:cubicBezTo>
                  <a:cubicBezTo>
                    <a:pt x="1" y="297"/>
                    <a:pt x="1" y="297"/>
                    <a:pt x="1" y="331"/>
                  </a:cubicBezTo>
                  <a:cubicBezTo>
                    <a:pt x="1" y="585"/>
                    <a:pt x="288" y="872"/>
                    <a:pt x="543" y="872"/>
                  </a:cubicBezTo>
                  <a:cubicBezTo>
                    <a:pt x="659" y="872"/>
                    <a:pt x="768" y="813"/>
                    <a:pt x="841" y="667"/>
                  </a:cubicBezTo>
                  <a:cubicBezTo>
                    <a:pt x="1003" y="366"/>
                    <a:pt x="559" y="1"/>
                    <a:pt x="25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6109550" y="1362525"/>
              <a:ext cx="30000" cy="23125"/>
            </a:xfrm>
            <a:custGeom>
              <a:avLst/>
              <a:gdLst/>
              <a:ahLst/>
              <a:cxnLst/>
              <a:rect l="l" t="t" r="r" b="b"/>
              <a:pathLst>
                <a:path w="1200" h="925" extrusionOk="0">
                  <a:moveTo>
                    <a:pt x="629" y="0"/>
                  </a:moveTo>
                  <a:cubicBezTo>
                    <a:pt x="170" y="0"/>
                    <a:pt x="0" y="925"/>
                    <a:pt x="439" y="925"/>
                  </a:cubicBezTo>
                  <a:cubicBezTo>
                    <a:pt x="466" y="925"/>
                    <a:pt x="496" y="921"/>
                    <a:pt x="527" y="914"/>
                  </a:cubicBezTo>
                  <a:lnTo>
                    <a:pt x="595" y="914"/>
                  </a:lnTo>
                  <a:cubicBezTo>
                    <a:pt x="964" y="780"/>
                    <a:pt x="1200" y="107"/>
                    <a:pt x="695" y="7"/>
                  </a:cubicBezTo>
                  <a:cubicBezTo>
                    <a:pt x="673" y="2"/>
                    <a:pt x="651" y="0"/>
                    <a:pt x="62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6106750" y="1474850"/>
              <a:ext cx="29300" cy="23275"/>
            </a:xfrm>
            <a:custGeom>
              <a:avLst/>
              <a:gdLst/>
              <a:ahLst/>
              <a:cxnLst/>
              <a:rect l="l" t="t" r="r" b="b"/>
              <a:pathLst>
                <a:path w="1172" h="931" extrusionOk="0">
                  <a:moveTo>
                    <a:pt x="745" y="1"/>
                  </a:moveTo>
                  <a:cubicBezTo>
                    <a:pt x="713" y="1"/>
                    <a:pt x="678" y="6"/>
                    <a:pt x="639" y="17"/>
                  </a:cubicBezTo>
                  <a:lnTo>
                    <a:pt x="572" y="17"/>
                  </a:lnTo>
                  <a:cubicBezTo>
                    <a:pt x="236" y="152"/>
                    <a:pt x="1" y="824"/>
                    <a:pt x="505" y="925"/>
                  </a:cubicBezTo>
                  <a:cubicBezTo>
                    <a:pt x="529" y="929"/>
                    <a:pt x="551" y="931"/>
                    <a:pt x="573" y="931"/>
                  </a:cubicBezTo>
                  <a:cubicBezTo>
                    <a:pt x="1050" y="931"/>
                    <a:pt x="1171" y="1"/>
                    <a:pt x="745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5976250" y="1346200"/>
              <a:ext cx="25150" cy="24475"/>
            </a:xfrm>
            <a:custGeom>
              <a:avLst/>
              <a:gdLst/>
              <a:ahLst/>
              <a:cxnLst/>
              <a:rect l="l" t="t" r="r" b="b"/>
              <a:pathLst>
                <a:path w="1006" h="979" extrusionOk="0">
                  <a:moveTo>
                    <a:pt x="483" y="1"/>
                  </a:moveTo>
                  <a:cubicBezTo>
                    <a:pt x="420" y="1"/>
                    <a:pt x="352" y="27"/>
                    <a:pt x="280" y="88"/>
                  </a:cubicBezTo>
                  <a:lnTo>
                    <a:pt x="247" y="122"/>
                  </a:lnTo>
                  <a:cubicBezTo>
                    <a:pt x="1" y="368"/>
                    <a:pt x="64" y="979"/>
                    <a:pt x="437" y="979"/>
                  </a:cubicBezTo>
                  <a:cubicBezTo>
                    <a:pt x="472" y="979"/>
                    <a:pt x="509" y="974"/>
                    <a:pt x="549" y="962"/>
                  </a:cubicBezTo>
                  <a:cubicBezTo>
                    <a:pt x="1005" y="820"/>
                    <a:pt x="833" y="1"/>
                    <a:pt x="48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5902800" y="1333950"/>
              <a:ext cx="29225" cy="23150"/>
            </a:xfrm>
            <a:custGeom>
              <a:avLst/>
              <a:gdLst/>
              <a:ahLst/>
              <a:cxnLst/>
              <a:rect l="l" t="t" r="r" b="b"/>
              <a:pathLst>
                <a:path w="1169" h="926" extrusionOk="0">
                  <a:moveTo>
                    <a:pt x="598" y="1"/>
                  </a:moveTo>
                  <a:cubicBezTo>
                    <a:pt x="142" y="1"/>
                    <a:pt x="0" y="925"/>
                    <a:pt x="469" y="925"/>
                  </a:cubicBezTo>
                  <a:cubicBezTo>
                    <a:pt x="498" y="925"/>
                    <a:pt x="530" y="922"/>
                    <a:pt x="563" y="914"/>
                  </a:cubicBezTo>
                  <a:lnTo>
                    <a:pt x="597" y="881"/>
                  </a:lnTo>
                  <a:cubicBezTo>
                    <a:pt x="967" y="746"/>
                    <a:pt x="1168" y="40"/>
                    <a:pt x="664" y="7"/>
                  </a:cubicBezTo>
                  <a:cubicBezTo>
                    <a:pt x="641" y="3"/>
                    <a:pt x="619" y="1"/>
                    <a:pt x="59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6091075" y="1361275"/>
              <a:ext cx="25975" cy="19850"/>
            </a:xfrm>
            <a:custGeom>
              <a:avLst/>
              <a:gdLst/>
              <a:ahLst/>
              <a:cxnLst/>
              <a:rect l="l" t="t" r="r" b="b"/>
              <a:pathLst>
                <a:path w="1039" h="794" extrusionOk="0">
                  <a:moveTo>
                    <a:pt x="384" y="1"/>
                  </a:moveTo>
                  <a:cubicBezTo>
                    <a:pt x="223" y="1"/>
                    <a:pt x="84" y="82"/>
                    <a:pt x="57" y="292"/>
                  </a:cubicBezTo>
                  <a:cubicBezTo>
                    <a:pt x="0" y="611"/>
                    <a:pt x="342" y="793"/>
                    <a:pt x="625" y="793"/>
                  </a:cubicBezTo>
                  <a:cubicBezTo>
                    <a:pt x="850" y="793"/>
                    <a:pt x="1038" y="679"/>
                    <a:pt x="964" y="426"/>
                  </a:cubicBezTo>
                  <a:cubicBezTo>
                    <a:pt x="964" y="393"/>
                    <a:pt x="964" y="393"/>
                    <a:pt x="964" y="359"/>
                  </a:cubicBezTo>
                  <a:cubicBezTo>
                    <a:pt x="885" y="163"/>
                    <a:pt x="612" y="1"/>
                    <a:pt x="38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5954675" y="1401750"/>
              <a:ext cx="28700" cy="23200"/>
            </a:xfrm>
            <a:custGeom>
              <a:avLst/>
              <a:gdLst/>
              <a:ahLst/>
              <a:cxnLst/>
              <a:rect l="l" t="t" r="r" b="b"/>
              <a:pathLst>
                <a:path w="1148" h="928" extrusionOk="0">
                  <a:moveTo>
                    <a:pt x="714" y="0"/>
                  </a:moveTo>
                  <a:cubicBezTo>
                    <a:pt x="681" y="0"/>
                    <a:pt x="645" y="6"/>
                    <a:pt x="606" y="17"/>
                  </a:cubicBezTo>
                  <a:lnTo>
                    <a:pt x="538" y="17"/>
                  </a:lnTo>
                  <a:cubicBezTo>
                    <a:pt x="202" y="152"/>
                    <a:pt x="1" y="857"/>
                    <a:pt x="505" y="925"/>
                  </a:cubicBezTo>
                  <a:cubicBezTo>
                    <a:pt x="521" y="927"/>
                    <a:pt x="537" y="927"/>
                    <a:pt x="553" y="927"/>
                  </a:cubicBezTo>
                  <a:cubicBezTo>
                    <a:pt x="1044" y="927"/>
                    <a:pt x="1147" y="0"/>
                    <a:pt x="71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6068950" y="1512400"/>
              <a:ext cx="25650" cy="21600"/>
            </a:xfrm>
            <a:custGeom>
              <a:avLst/>
              <a:gdLst/>
              <a:ahLst/>
              <a:cxnLst/>
              <a:rect l="l" t="t" r="r" b="b"/>
              <a:pathLst>
                <a:path w="1026" h="864" extrusionOk="0">
                  <a:moveTo>
                    <a:pt x="262" y="0"/>
                  </a:moveTo>
                  <a:cubicBezTo>
                    <a:pt x="122" y="0"/>
                    <a:pt x="11" y="75"/>
                    <a:pt x="1" y="263"/>
                  </a:cubicBezTo>
                  <a:cubicBezTo>
                    <a:pt x="1" y="263"/>
                    <a:pt x="1" y="296"/>
                    <a:pt x="1" y="296"/>
                  </a:cubicBezTo>
                  <a:cubicBezTo>
                    <a:pt x="1" y="555"/>
                    <a:pt x="281" y="864"/>
                    <a:pt x="541" y="864"/>
                  </a:cubicBezTo>
                  <a:cubicBezTo>
                    <a:pt x="652" y="864"/>
                    <a:pt x="760" y="807"/>
                    <a:pt x="841" y="666"/>
                  </a:cubicBezTo>
                  <a:cubicBezTo>
                    <a:pt x="1026" y="365"/>
                    <a:pt x="573" y="0"/>
                    <a:pt x="26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6039300" y="1446400"/>
              <a:ext cx="25925" cy="19700"/>
            </a:xfrm>
            <a:custGeom>
              <a:avLst/>
              <a:gdLst/>
              <a:ahLst/>
              <a:cxnLst/>
              <a:rect l="l" t="t" r="r" b="b"/>
              <a:pathLst>
                <a:path w="1037" h="788" extrusionOk="0">
                  <a:moveTo>
                    <a:pt x="430" y="1"/>
                  </a:moveTo>
                  <a:cubicBezTo>
                    <a:pt x="197" y="1"/>
                    <a:pt x="1" y="121"/>
                    <a:pt x="77" y="382"/>
                  </a:cubicBezTo>
                  <a:lnTo>
                    <a:pt x="111" y="449"/>
                  </a:lnTo>
                  <a:cubicBezTo>
                    <a:pt x="187" y="640"/>
                    <a:pt x="447" y="787"/>
                    <a:pt x="670" y="787"/>
                  </a:cubicBezTo>
                  <a:cubicBezTo>
                    <a:pt x="841" y="787"/>
                    <a:pt x="989" y="701"/>
                    <a:pt x="1018" y="483"/>
                  </a:cubicBezTo>
                  <a:cubicBezTo>
                    <a:pt x="1037" y="172"/>
                    <a:pt x="707" y="1"/>
                    <a:pt x="4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6061650" y="1499075"/>
              <a:ext cx="25625" cy="19850"/>
            </a:xfrm>
            <a:custGeom>
              <a:avLst/>
              <a:gdLst/>
              <a:ahLst/>
              <a:cxnLst/>
              <a:rect l="l" t="t" r="r" b="b"/>
              <a:pathLst>
                <a:path w="1025" h="794" extrusionOk="0">
                  <a:moveTo>
                    <a:pt x="385" y="0"/>
                  </a:moveTo>
                  <a:cubicBezTo>
                    <a:pt x="223" y="0"/>
                    <a:pt x="85" y="82"/>
                    <a:pt x="57" y="292"/>
                  </a:cubicBezTo>
                  <a:cubicBezTo>
                    <a:pt x="1" y="610"/>
                    <a:pt x="332" y="793"/>
                    <a:pt x="612" y="793"/>
                  </a:cubicBezTo>
                  <a:cubicBezTo>
                    <a:pt x="834" y="793"/>
                    <a:pt x="1024" y="679"/>
                    <a:pt x="965" y="426"/>
                  </a:cubicBezTo>
                  <a:cubicBezTo>
                    <a:pt x="965" y="392"/>
                    <a:pt x="965" y="359"/>
                    <a:pt x="965" y="359"/>
                  </a:cubicBezTo>
                  <a:cubicBezTo>
                    <a:pt x="886" y="162"/>
                    <a:pt x="612" y="0"/>
                    <a:pt x="3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5972925" y="1490100"/>
              <a:ext cx="25550" cy="19275"/>
            </a:xfrm>
            <a:custGeom>
              <a:avLst/>
              <a:gdLst/>
              <a:ahLst/>
              <a:cxnLst/>
              <a:rect l="l" t="t" r="r" b="b"/>
              <a:pathLst>
                <a:path w="1022" h="771" extrusionOk="0">
                  <a:moveTo>
                    <a:pt x="426" y="0"/>
                  </a:moveTo>
                  <a:cubicBezTo>
                    <a:pt x="197" y="0"/>
                    <a:pt x="1" y="121"/>
                    <a:pt x="77" y="382"/>
                  </a:cubicBezTo>
                  <a:cubicBezTo>
                    <a:pt x="77" y="382"/>
                    <a:pt x="77" y="415"/>
                    <a:pt x="77" y="415"/>
                  </a:cubicBezTo>
                  <a:cubicBezTo>
                    <a:pt x="154" y="625"/>
                    <a:pt x="414" y="770"/>
                    <a:pt x="637" y="770"/>
                  </a:cubicBezTo>
                  <a:cubicBezTo>
                    <a:pt x="807" y="770"/>
                    <a:pt x="956" y="686"/>
                    <a:pt x="985" y="483"/>
                  </a:cubicBezTo>
                  <a:cubicBezTo>
                    <a:pt x="1021" y="172"/>
                    <a:pt x="700" y="0"/>
                    <a:pt x="4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6040400" y="1544925"/>
              <a:ext cx="29425" cy="23200"/>
            </a:xfrm>
            <a:custGeom>
              <a:avLst/>
              <a:gdLst/>
              <a:ahLst/>
              <a:cxnLst/>
              <a:rect l="l" t="t" r="r" b="b"/>
              <a:pathLst>
                <a:path w="1177" h="928" extrusionOk="0">
                  <a:moveTo>
                    <a:pt x="624" y="1"/>
                  </a:moveTo>
                  <a:cubicBezTo>
                    <a:pt x="131" y="1"/>
                    <a:pt x="0" y="928"/>
                    <a:pt x="430" y="928"/>
                  </a:cubicBezTo>
                  <a:cubicBezTo>
                    <a:pt x="462" y="928"/>
                    <a:pt x="498" y="923"/>
                    <a:pt x="538" y="911"/>
                  </a:cubicBezTo>
                  <a:lnTo>
                    <a:pt x="605" y="911"/>
                  </a:lnTo>
                  <a:cubicBezTo>
                    <a:pt x="941" y="777"/>
                    <a:pt x="1176" y="71"/>
                    <a:pt x="672" y="4"/>
                  </a:cubicBezTo>
                  <a:cubicBezTo>
                    <a:pt x="656" y="2"/>
                    <a:pt x="640" y="1"/>
                    <a:pt x="62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5973175" y="1375150"/>
              <a:ext cx="25725" cy="21525"/>
            </a:xfrm>
            <a:custGeom>
              <a:avLst/>
              <a:gdLst/>
              <a:ahLst/>
              <a:cxnLst/>
              <a:rect l="l" t="t" r="r" b="b"/>
              <a:pathLst>
                <a:path w="1029" h="861" extrusionOk="0">
                  <a:moveTo>
                    <a:pt x="263" y="1"/>
                  </a:moveTo>
                  <a:cubicBezTo>
                    <a:pt x="129" y="1"/>
                    <a:pt x="20" y="69"/>
                    <a:pt x="0" y="241"/>
                  </a:cubicBezTo>
                  <a:lnTo>
                    <a:pt x="0" y="308"/>
                  </a:lnTo>
                  <a:cubicBezTo>
                    <a:pt x="0" y="568"/>
                    <a:pt x="299" y="861"/>
                    <a:pt x="558" y="861"/>
                  </a:cubicBezTo>
                  <a:cubicBezTo>
                    <a:pt x="668" y="861"/>
                    <a:pt x="770" y="808"/>
                    <a:pt x="840" y="678"/>
                  </a:cubicBezTo>
                  <a:cubicBezTo>
                    <a:pt x="1028" y="372"/>
                    <a:pt x="575" y="1"/>
                    <a:pt x="26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5953000" y="1418550"/>
              <a:ext cx="29275" cy="23275"/>
            </a:xfrm>
            <a:custGeom>
              <a:avLst/>
              <a:gdLst/>
              <a:ahLst/>
              <a:cxnLst/>
              <a:rect l="l" t="t" r="r" b="b"/>
              <a:pathLst>
                <a:path w="1171" h="931" extrusionOk="0">
                  <a:moveTo>
                    <a:pt x="744" y="1"/>
                  </a:moveTo>
                  <a:cubicBezTo>
                    <a:pt x="712" y="1"/>
                    <a:pt x="677" y="6"/>
                    <a:pt x="639" y="17"/>
                  </a:cubicBezTo>
                  <a:lnTo>
                    <a:pt x="572" y="17"/>
                  </a:lnTo>
                  <a:cubicBezTo>
                    <a:pt x="236" y="152"/>
                    <a:pt x="1" y="824"/>
                    <a:pt x="505" y="925"/>
                  </a:cubicBezTo>
                  <a:cubicBezTo>
                    <a:pt x="528" y="929"/>
                    <a:pt x="551" y="931"/>
                    <a:pt x="573" y="931"/>
                  </a:cubicBezTo>
                  <a:cubicBezTo>
                    <a:pt x="1050" y="931"/>
                    <a:pt x="1171" y="1"/>
                    <a:pt x="74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6041875" y="11966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376" y="0"/>
                  </a:moveTo>
                  <a:cubicBezTo>
                    <a:pt x="219" y="0"/>
                    <a:pt x="89" y="82"/>
                    <a:pt x="75" y="292"/>
                  </a:cubicBezTo>
                  <a:cubicBezTo>
                    <a:pt x="0" y="610"/>
                    <a:pt x="333" y="793"/>
                    <a:pt x="613" y="793"/>
                  </a:cubicBezTo>
                  <a:cubicBezTo>
                    <a:pt x="835" y="793"/>
                    <a:pt x="1023" y="678"/>
                    <a:pt x="949" y="426"/>
                  </a:cubicBezTo>
                  <a:cubicBezTo>
                    <a:pt x="949" y="392"/>
                    <a:pt x="949" y="392"/>
                    <a:pt x="949" y="359"/>
                  </a:cubicBezTo>
                  <a:cubicBezTo>
                    <a:pt x="870" y="162"/>
                    <a:pt x="597" y="0"/>
                    <a:pt x="37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6067875" y="1448075"/>
              <a:ext cx="26000" cy="19700"/>
            </a:xfrm>
            <a:custGeom>
              <a:avLst/>
              <a:gdLst/>
              <a:ahLst/>
              <a:cxnLst/>
              <a:rect l="l" t="t" r="r" b="b"/>
              <a:pathLst>
                <a:path w="1040" h="788" extrusionOk="0">
                  <a:moveTo>
                    <a:pt x="438" y="1"/>
                  </a:moveTo>
                  <a:cubicBezTo>
                    <a:pt x="204" y="1"/>
                    <a:pt x="0" y="122"/>
                    <a:pt x="77" y="382"/>
                  </a:cubicBezTo>
                  <a:cubicBezTo>
                    <a:pt x="77" y="416"/>
                    <a:pt x="77" y="416"/>
                    <a:pt x="77" y="450"/>
                  </a:cubicBezTo>
                  <a:cubicBezTo>
                    <a:pt x="172" y="640"/>
                    <a:pt x="430" y="787"/>
                    <a:pt x="647" y="787"/>
                  </a:cubicBezTo>
                  <a:cubicBezTo>
                    <a:pt x="813" y="787"/>
                    <a:pt x="955" y="701"/>
                    <a:pt x="985" y="483"/>
                  </a:cubicBezTo>
                  <a:cubicBezTo>
                    <a:pt x="1039" y="172"/>
                    <a:pt x="717" y="1"/>
                    <a:pt x="43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6077125" y="1063100"/>
              <a:ext cx="33850" cy="21500"/>
            </a:xfrm>
            <a:custGeom>
              <a:avLst/>
              <a:gdLst/>
              <a:ahLst/>
              <a:cxnLst/>
              <a:rect l="l" t="t" r="r" b="b"/>
              <a:pathLst>
                <a:path w="1354" h="860" extrusionOk="0">
                  <a:moveTo>
                    <a:pt x="778" y="1"/>
                  </a:moveTo>
                  <a:cubicBezTo>
                    <a:pt x="356" y="1"/>
                    <a:pt x="0" y="860"/>
                    <a:pt x="519" y="860"/>
                  </a:cubicBezTo>
                  <a:cubicBezTo>
                    <a:pt x="528" y="860"/>
                    <a:pt x="538" y="860"/>
                    <a:pt x="547" y="859"/>
                  </a:cubicBezTo>
                  <a:lnTo>
                    <a:pt x="615" y="859"/>
                  </a:lnTo>
                  <a:cubicBezTo>
                    <a:pt x="984" y="792"/>
                    <a:pt x="1354" y="187"/>
                    <a:pt x="883" y="19"/>
                  </a:cubicBezTo>
                  <a:cubicBezTo>
                    <a:pt x="848" y="6"/>
                    <a:pt x="813" y="1"/>
                    <a:pt x="77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6063150" y="1375750"/>
              <a:ext cx="25150" cy="21525"/>
            </a:xfrm>
            <a:custGeom>
              <a:avLst/>
              <a:gdLst/>
              <a:ahLst/>
              <a:cxnLst/>
              <a:rect l="l" t="t" r="r" b="b"/>
              <a:pathLst>
                <a:path w="1006" h="861" extrusionOk="0">
                  <a:moveTo>
                    <a:pt x="463" y="1"/>
                  </a:moveTo>
                  <a:cubicBezTo>
                    <a:pt x="352" y="1"/>
                    <a:pt x="245" y="53"/>
                    <a:pt x="165" y="183"/>
                  </a:cubicBezTo>
                  <a:cubicBezTo>
                    <a:pt x="1" y="489"/>
                    <a:pt x="461" y="860"/>
                    <a:pt x="764" y="860"/>
                  </a:cubicBezTo>
                  <a:cubicBezTo>
                    <a:pt x="894" y="860"/>
                    <a:pt x="995" y="792"/>
                    <a:pt x="1006" y="620"/>
                  </a:cubicBezTo>
                  <a:lnTo>
                    <a:pt x="1006" y="553"/>
                  </a:lnTo>
                  <a:cubicBezTo>
                    <a:pt x="1006" y="293"/>
                    <a:pt x="724" y="1"/>
                    <a:pt x="46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6033650" y="1489275"/>
              <a:ext cx="29975" cy="23150"/>
            </a:xfrm>
            <a:custGeom>
              <a:avLst/>
              <a:gdLst/>
              <a:ahLst/>
              <a:cxnLst/>
              <a:rect l="l" t="t" r="r" b="b"/>
              <a:pathLst>
                <a:path w="1199" h="926" extrusionOk="0">
                  <a:moveTo>
                    <a:pt x="733" y="0"/>
                  </a:moveTo>
                  <a:cubicBezTo>
                    <a:pt x="704" y="0"/>
                    <a:pt x="673" y="4"/>
                    <a:pt x="640" y="11"/>
                  </a:cubicBezTo>
                  <a:lnTo>
                    <a:pt x="606" y="11"/>
                  </a:lnTo>
                  <a:cubicBezTo>
                    <a:pt x="236" y="146"/>
                    <a:pt x="1" y="818"/>
                    <a:pt x="471" y="919"/>
                  </a:cubicBezTo>
                  <a:cubicBezTo>
                    <a:pt x="496" y="923"/>
                    <a:pt x="519" y="925"/>
                    <a:pt x="542" y="925"/>
                  </a:cubicBezTo>
                  <a:cubicBezTo>
                    <a:pt x="1028" y="925"/>
                    <a:pt x="1199" y="0"/>
                    <a:pt x="73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6085000" y="1523850"/>
              <a:ext cx="28500" cy="23125"/>
            </a:xfrm>
            <a:custGeom>
              <a:avLst/>
              <a:gdLst/>
              <a:ahLst/>
              <a:cxnLst/>
              <a:rect l="l" t="t" r="r" b="b"/>
              <a:pathLst>
                <a:path w="1140" h="925" extrusionOk="0">
                  <a:moveTo>
                    <a:pt x="599" y="0"/>
                  </a:moveTo>
                  <a:cubicBezTo>
                    <a:pt x="118" y="0"/>
                    <a:pt x="1" y="925"/>
                    <a:pt x="446" y="925"/>
                  </a:cubicBezTo>
                  <a:cubicBezTo>
                    <a:pt x="473" y="925"/>
                    <a:pt x="503" y="921"/>
                    <a:pt x="535" y="914"/>
                  </a:cubicBezTo>
                  <a:lnTo>
                    <a:pt x="602" y="880"/>
                  </a:lnTo>
                  <a:cubicBezTo>
                    <a:pt x="938" y="746"/>
                    <a:pt x="1140" y="74"/>
                    <a:pt x="669" y="6"/>
                  </a:cubicBezTo>
                  <a:cubicBezTo>
                    <a:pt x="645" y="2"/>
                    <a:pt x="622" y="0"/>
                    <a:pt x="59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6097450" y="1393725"/>
              <a:ext cx="25525" cy="19675"/>
            </a:xfrm>
            <a:custGeom>
              <a:avLst/>
              <a:gdLst/>
              <a:ahLst/>
              <a:cxnLst/>
              <a:rect l="l" t="t" r="r" b="b"/>
              <a:pathLst>
                <a:path w="1021" h="787" extrusionOk="0">
                  <a:moveTo>
                    <a:pt x="385" y="0"/>
                  </a:moveTo>
                  <a:cubicBezTo>
                    <a:pt x="215" y="0"/>
                    <a:pt x="66" y="86"/>
                    <a:pt x="37" y="305"/>
                  </a:cubicBezTo>
                  <a:cubicBezTo>
                    <a:pt x="0" y="615"/>
                    <a:pt x="321" y="787"/>
                    <a:pt x="595" y="787"/>
                  </a:cubicBezTo>
                  <a:cubicBezTo>
                    <a:pt x="825" y="787"/>
                    <a:pt x="1021" y="666"/>
                    <a:pt x="944" y="405"/>
                  </a:cubicBezTo>
                  <a:lnTo>
                    <a:pt x="944" y="338"/>
                  </a:lnTo>
                  <a:cubicBezTo>
                    <a:pt x="868" y="148"/>
                    <a:pt x="608" y="0"/>
                    <a:pt x="38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6031400" y="1536250"/>
              <a:ext cx="31175" cy="18325"/>
            </a:xfrm>
            <a:custGeom>
              <a:avLst/>
              <a:gdLst/>
              <a:ahLst/>
              <a:cxnLst/>
              <a:rect l="l" t="t" r="r" b="b"/>
              <a:pathLst>
                <a:path w="1247" h="733" extrusionOk="0">
                  <a:moveTo>
                    <a:pt x="733" y="1"/>
                  </a:moveTo>
                  <a:cubicBezTo>
                    <a:pt x="386" y="1"/>
                    <a:pt x="0" y="293"/>
                    <a:pt x="293" y="586"/>
                  </a:cubicBezTo>
                  <a:lnTo>
                    <a:pt x="326" y="619"/>
                  </a:lnTo>
                  <a:cubicBezTo>
                    <a:pt x="413" y="695"/>
                    <a:pt x="545" y="733"/>
                    <a:pt x="679" y="733"/>
                  </a:cubicBezTo>
                  <a:cubicBezTo>
                    <a:pt x="960" y="733"/>
                    <a:pt x="1247" y="568"/>
                    <a:pt x="1133" y="250"/>
                  </a:cubicBezTo>
                  <a:cubicBezTo>
                    <a:pt x="1066" y="72"/>
                    <a:pt x="904" y="1"/>
                    <a:pt x="733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6030150" y="1099675"/>
              <a:ext cx="35475" cy="21875"/>
            </a:xfrm>
            <a:custGeom>
              <a:avLst/>
              <a:gdLst/>
              <a:ahLst/>
              <a:cxnLst/>
              <a:rect l="l" t="t" r="r" b="b"/>
              <a:pathLst>
                <a:path w="1419" h="875" extrusionOk="0">
                  <a:moveTo>
                    <a:pt x="812" y="0"/>
                  </a:moveTo>
                  <a:cubicBezTo>
                    <a:pt x="407" y="0"/>
                    <a:pt x="1" y="845"/>
                    <a:pt x="544" y="875"/>
                  </a:cubicBezTo>
                  <a:lnTo>
                    <a:pt x="611" y="875"/>
                  </a:lnTo>
                  <a:cubicBezTo>
                    <a:pt x="981" y="875"/>
                    <a:pt x="1418" y="270"/>
                    <a:pt x="948" y="35"/>
                  </a:cubicBezTo>
                  <a:cubicBezTo>
                    <a:pt x="903" y="11"/>
                    <a:pt x="858" y="0"/>
                    <a:pt x="812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6005100" y="1356375"/>
              <a:ext cx="29275" cy="23275"/>
            </a:xfrm>
            <a:custGeom>
              <a:avLst/>
              <a:gdLst/>
              <a:ahLst/>
              <a:cxnLst/>
              <a:rect l="l" t="t" r="r" b="b"/>
              <a:pathLst>
                <a:path w="1171" h="931" extrusionOk="0">
                  <a:moveTo>
                    <a:pt x="744" y="1"/>
                  </a:moveTo>
                  <a:cubicBezTo>
                    <a:pt x="712" y="1"/>
                    <a:pt x="677" y="6"/>
                    <a:pt x="639" y="17"/>
                  </a:cubicBezTo>
                  <a:lnTo>
                    <a:pt x="572" y="17"/>
                  </a:lnTo>
                  <a:cubicBezTo>
                    <a:pt x="202" y="152"/>
                    <a:pt x="0" y="858"/>
                    <a:pt x="504" y="925"/>
                  </a:cubicBezTo>
                  <a:cubicBezTo>
                    <a:pt x="528" y="929"/>
                    <a:pt x="551" y="931"/>
                    <a:pt x="573" y="931"/>
                  </a:cubicBezTo>
                  <a:cubicBezTo>
                    <a:pt x="1050" y="931"/>
                    <a:pt x="1171" y="1"/>
                    <a:pt x="74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5997750" y="1378275"/>
              <a:ext cx="25025" cy="22025"/>
            </a:xfrm>
            <a:custGeom>
              <a:avLst/>
              <a:gdLst/>
              <a:ahLst/>
              <a:cxnLst/>
              <a:rect l="l" t="t" r="r" b="b"/>
              <a:pathLst>
                <a:path w="1001" h="881" extrusionOk="0">
                  <a:moveTo>
                    <a:pt x="443" y="0"/>
                  </a:moveTo>
                  <a:cubicBezTo>
                    <a:pt x="333" y="0"/>
                    <a:pt x="230" y="53"/>
                    <a:pt x="160" y="183"/>
                  </a:cubicBezTo>
                  <a:cubicBezTo>
                    <a:pt x="1" y="547"/>
                    <a:pt x="427" y="880"/>
                    <a:pt x="729" y="880"/>
                  </a:cubicBezTo>
                  <a:cubicBezTo>
                    <a:pt x="873" y="880"/>
                    <a:pt x="989" y="805"/>
                    <a:pt x="1000" y="620"/>
                  </a:cubicBezTo>
                  <a:lnTo>
                    <a:pt x="1000" y="553"/>
                  </a:lnTo>
                  <a:cubicBezTo>
                    <a:pt x="1000" y="293"/>
                    <a:pt x="702" y="0"/>
                    <a:pt x="44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6026100" y="1586750"/>
              <a:ext cx="29925" cy="22400"/>
            </a:xfrm>
            <a:custGeom>
              <a:avLst/>
              <a:gdLst/>
              <a:ahLst/>
              <a:cxnLst/>
              <a:rect l="l" t="t" r="r" b="b"/>
              <a:pathLst>
                <a:path w="1197" h="896" extrusionOk="0">
                  <a:moveTo>
                    <a:pt x="761" y="0"/>
                  </a:moveTo>
                  <a:cubicBezTo>
                    <a:pt x="734" y="0"/>
                    <a:pt x="704" y="4"/>
                    <a:pt x="673" y="11"/>
                  </a:cubicBezTo>
                  <a:lnTo>
                    <a:pt x="605" y="11"/>
                  </a:lnTo>
                  <a:cubicBezTo>
                    <a:pt x="236" y="112"/>
                    <a:pt x="0" y="818"/>
                    <a:pt x="505" y="885"/>
                  </a:cubicBezTo>
                  <a:cubicBezTo>
                    <a:pt x="536" y="892"/>
                    <a:pt x="567" y="896"/>
                    <a:pt x="596" y="896"/>
                  </a:cubicBezTo>
                  <a:cubicBezTo>
                    <a:pt x="1063" y="896"/>
                    <a:pt x="1197" y="0"/>
                    <a:pt x="76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6036000" y="1483300"/>
              <a:ext cx="25975" cy="19700"/>
            </a:xfrm>
            <a:custGeom>
              <a:avLst/>
              <a:gdLst/>
              <a:ahLst/>
              <a:cxnLst/>
              <a:rect l="l" t="t" r="r" b="b"/>
              <a:pathLst>
                <a:path w="1039" h="788" extrusionOk="0">
                  <a:moveTo>
                    <a:pt x="414" y="1"/>
                  </a:moveTo>
                  <a:cubicBezTo>
                    <a:pt x="189" y="1"/>
                    <a:pt x="1" y="117"/>
                    <a:pt x="75" y="385"/>
                  </a:cubicBezTo>
                  <a:cubicBezTo>
                    <a:pt x="75" y="385"/>
                    <a:pt x="75" y="418"/>
                    <a:pt x="75" y="418"/>
                  </a:cubicBezTo>
                  <a:cubicBezTo>
                    <a:pt x="152" y="631"/>
                    <a:pt x="417" y="787"/>
                    <a:pt x="642" y="787"/>
                  </a:cubicBezTo>
                  <a:cubicBezTo>
                    <a:pt x="809" y="787"/>
                    <a:pt x="954" y="701"/>
                    <a:pt x="982" y="486"/>
                  </a:cubicBezTo>
                  <a:cubicBezTo>
                    <a:pt x="1039" y="186"/>
                    <a:pt x="698" y="1"/>
                    <a:pt x="41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5942225" y="1349075"/>
              <a:ext cx="29275" cy="23275"/>
            </a:xfrm>
            <a:custGeom>
              <a:avLst/>
              <a:gdLst/>
              <a:ahLst/>
              <a:cxnLst/>
              <a:rect l="l" t="t" r="r" b="b"/>
              <a:pathLst>
                <a:path w="1171" h="931" extrusionOk="0">
                  <a:moveTo>
                    <a:pt x="598" y="1"/>
                  </a:moveTo>
                  <a:cubicBezTo>
                    <a:pt x="121" y="1"/>
                    <a:pt x="1" y="931"/>
                    <a:pt x="427" y="931"/>
                  </a:cubicBezTo>
                  <a:cubicBezTo>
                    <a:pt x="459" y="931"/>
                    <a:pt x="494" y="925"/>
                    <a:pt x="532" y="914"/>
                  </a:cubicBezTo>
                  <a:lnTo>
                    <a:pt x="600" y="914"/>
                  </a:lnTo>
                  <a:cubicBezTo>
                    <a:pt x="936" y="780"/>
                    <a:pt x="1171" y="108"/>
                    <a:pt x="667" y="7"/>
                  </a:cubicBezTo>
                  <a:cubicBezTo>
                    <a:pt x="643" y="3"/>
                    <a:pt x="620" y="1"/>
                    <a:pt x="59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5987900" y="1386900"/>
              <a:ext cx="24475" cy="23950"/>
            </a:xfrm>
            <a:custGeom>
              <a:avLst/>
              <a:gdLst/>
              <a:ahLst/>
              <a:cxnLst/>
              <a:rect l="l" t="t" r="r" b="b"/>
              <a:pathLst>
                <a:path w="979" h="958" extrusionOk="0">
                  <a:moveTo>
                    <a:pt x="501" y="0"/>
                  </a:moveTo>
                  <a:cubicBezTo>
                    <a:pt x="445" y="0"/>
                    <a:pt x="384" y="22"/>
                    <a:pt x="319" y="73"/>
                  </a:cubicBezTo>
                  <a:cubicBezTo>
                    <a:pt x="285" y="73"/>
                    <a:pt x="285" y="73"/>
                    <a:pt x="251" y="107"/>
                  </a:cubicBezTo>
                  <a:cubicBezTo>
                    <a:pt x="0" y="327"/>
                    <a:pt x="13" y="957"/>
                    <a:pt x="399" y="957"/>
                  </a:cubicBezTo>
                  <a:cubicBezTo>
                    <a:pt x="426" y="957"/>
                    <a:pt x="456" y="954"/>
                    <a:pt x="487" y="947"/>
                  </a:cubicBezTo>
                  <a:cubicBezTo>
                    <a:pt x="979" y="860"/>
                    <a:pt x="847" y="0"/>
                    <a:pt x="50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6087375" y="1468500"/>
              <a:ext cx="25550" cy="19550"/>
            </a:xfrm>
            <a:custGeom>
              <a:avLst/>
              <a:gdLst/>
              <a:ahLst/>
              <a:cxnLst/>
              <a:rect l="l" t="t" r="r" b="b"/>
              <a:pathLst>
                <a:path w="1022" h="782" extrusionOk="0">
                  <a:moveTo>
                    <a:pt x="374" y="0"/>
                  </a:moveTo>
                  <a:cubicBezTo>
                    <a:pt x="208" y="0"/>
                    <a:pt x="66" y="86"/>
                    <a:pt x="37" y="305"/>
                  </a:cubicBezTo>
                  <a:cubicBezTo>
                    <a:pt x="1" y="611"/>
                    <a:pt x="311" y="782"/>
                    <a:pt x="582" y="782"/>
                  </a:cubicBezTo>
                  <a:cubicBezTo>
                    <a:pt x="817" y="782"/>
                    <a:pt x="1022" y="653"/>
                    <a:pt x="944" y="372"/>
                  </a:cubicBezTo>
                  <a:cubicBezTo>
                    <a:pt x="944" y="372"/>
                    <a:pt x="944" y="338"/>
                    <a:pt x="944" y="338"/>
                  </a:cubicBezTo>
                  <a:cubicBezTo>
                    <a:pt x="849" y="148"/>
                    <a:pt x="591" y="0"/>
                    <a:pt x="37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5980250" y="1442075"/>
              <a:ext cx="25125" cy="24475"/>
            </a:xfrm>
            <a:custGeom>
              <a:avLst/>
              <a:gdLst/>
              <a:ahLst/>
              <a:cxnLst/>
              <a:rect l="l" t="t" r="r" b="b"/>
              <a:pathLst>
                <a:path w="1005" h="979" extrusionOk="0">
                  <a:moveTo>
                    <a:pt x="576" y="1"/>
                  </a:moveTo>
                  <a:cubicBezTo>
                    <a:pt x="540" y="1"/>
                    <a:pt x="500" y="6"/>
                    <a:pt x="457" y="17"/>
                  </a:cubicBezTo>
                  <a:cubicBezTo>
                    <a:pt x="1" y="160"/>
                    <a:pt x="173" y="979"/>
                    <a:pt x="523" y="979"/>
                  </a:cubicBezTo>
                  <a:cubicBezTo>
                    <a:pt x="585" y="979"/>
                    <a:pt x="654" y="953"/>
                    <a:pt x="725" y="891"/>
                  </a:cubicBezTo>
                  <a:lnTo>
                    <a:pt x="759" y="858"/>
                  </a:lnTo>
                  <a:cubicBezTo>
                    <a:pt x="1005" y="612"/>
                    <a:pt x="970" y="1"/>
                    <a:pt x="57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6024075" y="1087425"/>
              <a:ext cx="25925" cy="24475"/>
            </a:xfrm>
            <a:custGeom>
              <a:avLst/>
              <a:gdLst/>
              <a:ahLst/>
              <a:cxnLst/>
              <a:rect l="l" t="t" r="r" b="b"/>
              <a:pathLst>
                <a:path w="1037" h="979" extrusionOk="0">
                  <a:moveTo>
                    <a:pt x="488" y="0"/>
                  </a:moveTo>
                  <a:cubicBezTo>
                    <a:pt x="424" y="0"/>
                    <a:pt x="355" y="26"/>
                    <a:pt x="283" y="88"/>
                  </a:cubicBezTo>
                  <a:cubicBezTo>
                    <a:pt x="250" y="88"/>
                    <a:pt x="250" y="121"/>
                    <a:pt x="216" y="121"/>
                  </a:cubicBezTo>
                  <a:cubicBezTo>
                    <a:pt x="1" y="367"/>
                    <a:pt x="67" y="978"/>
                    <a:pt x="439" y="978"/>
                  </a:cubicBezTo>
                  <a:cubicBezTo>
                    <a:pt x="474" y="978"/>
                    <a:pt x="512" y="973"/>
                    <a:pt x="552" y="962"/>
                  </a:cubicBezTo>
                  <a:cubicBezTo>
                    <a:pt x="1036" y="819"/>
                    <a:pt x="844" y="0"/>
                    <a:pt x="48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5963675" y="1435050"/>
              <a:ext cx="25225" cy="20025"/>
            </a:xfrm>
            <a:custGeom>
              <a:avLst/>
              <a:gdLst/>
              <a:ahLst/>
              <a:cxnLst/>
              <a:rect l="l" t="t" r="r" b="b"/>
              <a:pathLst>
                <a:path w="1009" h="801" extrusionOk="0">
                  <a:moveTo>
                    <a:pt x="403" y="0"/>
                  </a:moveTo>
                  <a:cubicBezTo>
                    <a:pt x="252" y="0"/>
                    <a:pt x="118" y="75"/>
                    <a:pt x="78" y="265"/>
                  </a:cubicBezTo>
                  <a:cubicBezTo>
                    <a:pt x="0" y="594"/>
                    <a:pt x="347" y="801"/>
                    <a:pt x="629" y="801"/>
                  </a:cubicBezTo>
                  <a:cubicBezTo>
                    <a:pt x="836" y="801"/>
                    <a:pt x="1008" y="689"/>
                    <a:pt x="951" y="433"/>
                  </a:cubicBezTo>
                  <a:cubicBezTo>
                    <a:pt x="951" y="433"/>
                    <a:pt x="951" y="399"/>
                    <a:pt x="951" y="366"/>
                  </a:cubicBezTo>
                  <a:cubicBezTo>
                    <a:pt x="891" y="165"/>
                    <a:pt x="627" y="0"/>
                    <a:pt x="40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6102750" y="1393400"/>
              <a:ext cx="25050" cy="21400"/>
            </a:xfrm>
            <a:custGeom>
              <a:avLst/>
              <a:gdLst/>
              <a:ahLst/>
              <a:cxnLst/>
              <a:rect l="l" t="t" r="r" b="b"/>
              <a:pathLst>
                <a:path w="1002" h="856" extrusionOk="0">
                  <a:moveTo>
                    <a:pt x="444" y="0"/>
                  </a:moveTo>
                  <a:cubicBezTo>
                    <a:pt x="334" y="0"/>
                    <a:pt x="231" y="53"/>
                    <a:pt x="161" y="183"/>
                  </a:cubicBezTo>
                  <a:cubicBezTo>
                    <a:pt x="1" y="504"/>
                    <a:pt x="434" y="856"/>
                    <a:pt x="736" y="856"/>
                  </a:cubicBezTo>
                  <a:cubicBezTo>
                    <a:pt x="878" y="856"/>
                    <a:pt x="990" y="779"/>
                    <a:pt x="1001" y="586"/>
                  </a:cubicBezTo>
                  <a:lnTo>
                    <a:pt x="1001" y="553"/>
                  </a:lnTo>
                  <a:cubicBezTo>
                    <a:pt x="1001" y="293"/>
                    <a:pt x="703" y="0"/>
                    <a:pt x="44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5988475" y="1358100"/>
              <a:ext cx="25050" cy="22225"/>
            </a:xfrm>
            <a:custGeom>
              <a:avLst/>
              <a:gdLst/>
              <a:ahLst/>
              <a:cxnLst/>
              <a:rect l="l" t="t" r="r" b="b"/>
              <a:pathLst>
                <a:path w="1002" h="889" extrusionOk="0">
                  <a:moveTo>
                    <a:pt x="459" y="1"/>
                  </a:moveTo>
                  <a:cubicBezTo>
                    <a:pt x="348" y="1"/>
                    <a:pt x="241" y="53"/>
                    <a:pt x="161" y="184"/>
                  </a:cubicBezTo>
                  <a:cubicBezTo>
                    <a:pt x="0" y="528"/>
                    <a:pt x="437" y="889"/>
                    <a:pt x="739" y="889"/>
                  </a:cubicBezTo>
                  <a:cubicBezTo>
                    <a:pt x="879" y="889"/>
                    <a:pt x="991" y="812"/>
                    <a:pt x="1001" y="620"/>
                  </a:cubicBezTo>
                  <a:lnTo>
                    <a:pt x="1001" y="553"/>
                  </a:lnTo>
                  <a:cubicBezTo>
                    <a:pt x="1001" y="294"/>
                    <a:pt x="720" y="1"/>
                    <a:pt x="45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5989175" y="1448475"/>
              <a:ext cx="26025" cy="19175"/>
            </a:xfrm>
            <a:custGeom>
              <a:avLst/>
              <a:gdLst/>
              <a:ahLst/>
              <a:cxnLst/>
              <a:rect l="l" t="t" r="r" b="b"/>
              <a:pathLst>
                <a:path w="1041" h="767" extrusionOk="0">
                  <a:moveTo>
                    <a:pt x="483" y="1"/>
                  </a:moveTo>
                  <a:cubicBezTo>
                    <a:pt x="227" y="1"/>
                    <a:pt x="0" y="135"/>
                    <a:pt x="100" y="400"/>
                  </a:cubicBezTo>
                  <a:lnTo>
                    <a:pt x="133" y="467"/>
                  </a:lnTo>
                  <a:cubicBezTo>
                    <a:pt x="222" y="645"/>
                    <a:pt x="462" y="767"/>
                    <a:pt x="673" y="767"/>
                  </a:cubicBezTo>
                  <a:cubicBezTo>
                    <a:pt x="860" y="767"/>
                    <a:pt x="1025" y="671"/>
                    <a:pt x="1041" y="434"/>
                  </a:cubicBezTo>
                  <a:cubicBezTo>
                    <a:pt x="1041" y="144"/>
                    <a:pt x="746" y="1"/>
                    <a:pt x="48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6069275" y="1438075"/>
              <a:ext cx="26575" cy="19050"/>
            </a:xfrm>
            <a:custGeom>
              <a:avLst/>
              <a:gdLst/>
              <a:ahLst/>
              <a:cxnLst/>
              <a:rect l="l" t="t" r="r" b="b"/>
              <a:pathLst>
                <a:path w="1063" h="762" extrusionOk="0">
                  <a:moveTo>
                    <a:pt x="528" y="1"/>
                  </a:moveTo>
                  <a:cubicBezTo>
                    <a:pt x="254" y="1"/>
                    <a:pt x="1" y="152"/>
                    <a:pt x="122" y="446"/>
                  </a:cubicBezTo>
                  <a:cubicBezTo>
                    <a:pt x="122" y="446"/>
                    <a:pt x="156" y="480"/>
                    <a:pt x="156" y="480"/>
                  </a:cubicBezTo>
                  <a:cubicBezTo>
                    <a:pt x="241" y="651"/>
                    <a:pt x="476" y="761"/>
                    <a:pt x="685" y="761"/>
                  </a:cubicBezTo>
                  <a:cubicBezTo>
                    <a:pt x="885" y="761"/>
                    <a:pt x="1063" y="660"/>
                    <a:pt x="1063" y="413"/>
                  </a:cubicBezTo>
                  <a:cubicBezTo>
                    <a:pt x="1063" y="135"/>
                    <a:pt x="786" y="1"/>
                    <a:pt x="52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6040950" y="1359700"/>
              <a:ext cx="24600" cy="24425"/>
            </a:xfrm>
            <a:custGeom>
              <a:avLst/>
              <a:gdLst/>
              <a:ahLst/>
              <a:cxnLst/>
              <a:rect l="l" t="t" r="r" b="b"/>
              <a:pathLst>
                <a:path w="984" h="977" extrusionOk="0">
                  <a:moveTo>
                    <a:pt x="466" y="0"/>
                  </a:moveTo>
                  <a:cubicBezTo>
                    <a:pt x="408" y="0"/>
                    <a:pt x="345" y="26"/>
                    <a:pt x="280" y="86"/>
                  </a:cubicBezTo>
                  <a:cubicBezTo>
                    <a:pt x="247" y="86"/>
                    <a:pt x="247" y="120"/>
                    <a:pt x="247" y="120"/>
                  </a:cubicBezTo>
                  <a:cubicBezTo>
                    <a:pt x="1" y="365"/>
                    <a:pt x="64" y="977"/>
                    <a:pt x="462" y="977"/>
                  </a:cubicBezTo>
                  <a:cubicBezTo>
                    <a:pt x="499" y="977"/>
                    <a:pt x="540" y="971"/>
                    <a:pt x="583" y="960"/>
                  </a:cubicBezTo>
                  <a:cubicBezTo>
                    <a:pt x="983" y="845"/>
                    <a:pt x="799" y="0"/>
                    <a:pt x="46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6042875" y="1169075"/>
              <a:ext cx="31475" cy="18325"/>
            </a:xfrm>
            <a:custGeom>
              <a:avLst/>
              <a:gdLst/>
              <a:ahLst/>
              <a:cxnLst/>
              <a:rect l="l" t="t" r="r" b="b"/>
              <a:pathLst>
                <a:path w="1259" h="733" extrusionOk="0">
                  <a:moveTo>
                    <a:pt x="743" y="1"/>
                  </a:moveTo>
                  <a:cubicBezTo>
                    <a:pt x="393" y="1"/>
                    <a:pt x="0" y="293"/>
                    <a:pt x="271" y="586"/>
                  </a:cubicBezTo>
                  <a:lnTo>
                    <a:pt x="304" y="620"/>
                  </a:lnTo>
                  <a:cubicBezTo>
                    <a:pt x="402" y="695"/>
                    <a:pt x="542" y="733"/>
                    <a:pt x="680" y="733"/>
                  </a:cubicBezTo>
                  <a:cubicBezTo>
                    <a:pt x="971" y="733"/>
                    <a:pt x="1258" y="568"/>
                    <a:pt x="1144" y="250"/>
                  </a:cubicBezTo>
                  <a:cubicBezTo>
                    <a:pt x="1078" y="72"/>
                    <a:pt x="916" y="1"/>
                    <a:pt x="74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6064625" y="1558375"/>
              <a:ext cx="27875" cy="24025"/>
            </a:xfrm>
            <a:custGeom>
              <a:avLst/>
              <a:gdLst/>
              <a:ahLst/>
              <a:cxnLst/>
              <a:rect l="l" t="t" r="r" b="b"/>
              <a:pathLst>
                <a:path w="1115" h="961" extrusionOk="0">
                  <a:moveTo>
                    <a:pt x="597" y="1"/>
                  </a:moveTo>
                  <a:cubicBezTo>
                    <a:pt x="104" y="1"/>
                    <a:pt x="1" y="961"/>
                    <a:pt x="438" y="961"/>
                  </a:cubicBezTo>
                  <a:cubicBezTo>
                    <a:pt x="470" y="961"/>
                    <a:pt x="505" y="956"/>
                    <a:pt x="543" y="944"/>
                  </a:cubicBezTo>
                  <a:lnTo>
                    <a:pt x="610" y="911"/>
                  </a:lnTo>
                  <a:cubicBezTo>
                    <a:pt x="947" y="743"/>
                    <a:pt x="1115" y="71"/>
                    <a:pt x="644" y="3"/>
                  </a:cubicBezTo>
                  <a:cubicBezTo>
                    <a:pt x="628" y="1"/>
                    <a:pt x="613" y="1"/>
                    <a:pt x="59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6107900" y="1432800"/>
              <a:ext cx="26000" cy="19250"/>
            </a:xfrm>
            <a:custGeom>
              <a:avLst/>
              <a:gdLst/>
              <a:ahLst/>
              <a:cxnLst/>
              <a:rect l="l" t="t" r="r" b="b"/>
              <a:pathLst>
                <a:path w="1040" h="770" extrusionOk="0">
                  <a:moveTo>
                    <a:pt x="393" y="0"/>
                  </a:moveTo>
                  <a:cubicBezTo>
                    <a:pt x="227" y="0"/>
                    <a:pt x="85" y="84"/>
                    <a:pt x="56" y="288"/>
                  </a:cubicBezTo>
                  <a:cubicBezTo>
                    <a:pt x="1" y="598"/>
                    <a:pt x="324" y="770"/>
                    <a:pt x="603" y="770"/>
                  </a:cubicBezTo>
                  <a:cubicBezTo>
                    <a:pt x="837" y="770"/>
                    <a:pt x="1040" y="649"/>
                    <a:pt x="963" y="388"/>
                  </a:cubicBezTo>
                  <a:cubicBezTo>
                    <a:pt x="963" y="388"/>
                    <a:pt x="963" y="355"/>
                    <a:pt x="963" y="355"/>
                  </a:cubicBezTo>
                  <a:cubicBezTo>
                    <a:pt x="868" y="145"/>
                    <a:pt x="610" y="0"/>
                    <a:pt x="3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6042250" y="14039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413" y="1"/>
                  </a:moveTo>
                  <a:cubicBezTo>
                    <a:pt x="191" y="1"/>
                    <a:pt x="1" y="116"/>
                    <a:pt x="60" y="368"/>
                  </a:cubicBezTo>
                  <a:lnTo>
                    <a:pt x="60" y="435"/>
                  </a:lnTo>
                  <a:cubicBezTo>
                    <a:pt x="139" y="632"/>
                    <a:pt x="413" y="794"/>
                    <a:pt x="640" y="794"/>
                  </a:cubicBezTo>
                  <a:cubicBezTo>
                    <a:pt x="802" y="794"/>
                    <a:pt x="940" y="712"/>
                    <a:pt x="968" y="503"/>
                  </a:cubicBezTo>
                  <a:cubicBezTo>
                    <a:pt x="1024" y="184"/>
                    <a:pt x="693" y="1"/>
                    <a:pt x="41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6061200" y="1364500"/>
              <a:ext cx="25275" cy="23825"/>
            </a:xfrm>
            <a:custGeom>
              <a:avLst/>
              <a:gdLst/>
              <a:ahLst/>
              <a:cxnLst/>
              <a:rect l="l" t="t" r="r" b="b"/>
              <a:pathLst>
                <a:path w="1011" h="953" extrusionOk="0">
                  <a:moveTo>
                    <a:pt x="491" y="0"/>
                  </a:moveTo>
                  <a:cubicBezTo>
                    <a:pt x="435" y="0"/>
                    <a:pt x="375" y="19"/>
                    <a:pt x="311" y="62"/>
                  </a:cubicBezTo>
                  <a:lnTo>
                    <a:pt x="277" y="96"/>
                  </a:lnTo>
                  <a:cubicBezTo>
                    <a:pt x="0" y="341"/>
                    <a:pt x="5" y="953"/>
                    <a:pt x="393" y="953"/>
                  </a:cubicBezTo>
                  <a:cubicBezTo>
                    <a:pt x="429" y="953"/>
                    <a:pt x="469" y="947"/>
                    <a:pt x="512" y="936"/>
                  </a:cubicBezTo>
                  <a:cubicBezTo>
                    <a:pt x="1011" y="877"/>
                    <a:pt x="870" y="0"/>
                    <a:pt x="49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6089075" y="1485025"/>
              <a:ext cx="26100" cy="18525"/>
            </a:xfrm>
            <a:custGeom>
              <a:avLst/>
              <a:gdLst/>
              <a:ahLst/>
              <a:cxnLst/>
              <a:rect l="l" t="t" r="r" b="b"/>
              <a:pathLst>
                <a:path w="1044" h="741" extrusionOk="0">
                  <a:moveTo>
                    <a:pt x="501" y="1"/>
                  </a:moveTo>
                  <a:cubicBezTo>
                    <a:pt x="236" y="1"/>
                    <a:pt x="0" y="144"/>
                    <a:pt x="137" y="417"/>
                  </a:cubicBezTo>
                  <a:lnTo>
                    <a:pt x="137" y="484"/>
                  </a:lnTo>
                  <a:cubicBezTo>
                    <a:pt x="240" y="638"/>
                    <a:pt x="474" y="740"/>
                    <a:pt x="679" y="740"/>
                  </a:cubicBezTo>
                  <a:cubicBezTo>
                    <a:pt x="875" y="740"/>
                    <a:pt x="1044" y="647"/>
                    <a:pt x="1044" y="417"/>
                  </a:cubicBezTo>
                  <a:cubicBezTo>
                    <a:pt x="1044" y="135"/>
                    <a:pt x="759" y="1"/>
                    <a:pt x="501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6055250" y="1513675"/>
              <a:ext cx="26075" cy="25050"/>
            </a:xfrm>
            <a:custGeom>
              <a:avLst/>
              <a:gdLst/>
              <a:ahLst/>
              <a:cxnLst/>
              <a:rect l="l" t="t" r="r" b="b"/>
              <a:pathLst>
                <a:path w="1043" h="1002" extrusionOk="0">
                  <a:moveTo>
                    <a:pt x="475" y="1"/>
                  </a:moveTo>
                  <a:cubicBezTo>
                    <a:pt x="414" y="1"/>
                    <a:pt x="348" y="24"/>
                    <a:pt x="280" y="77"/>
                  </a:cubicBezTo>
                  <a:cubicBezTo>
                    <a:pt x="280" y="111"/>
                    <a:pt x="246" y="111"/>
                    <a:pt x="246" y="145"/>
                  </a:cubicBezTo>
                  <a:cubicBezTo>
                    <a:pt x="0" y="390"/>
                    <a:pt x="92" y="1002"/>
                    <a:pt x="469" y="1002"/>
                  </a:cubicBezTo>
                  <a:cubicBezTo>
                    <a:pt x="504" y="1002"/>
                    <a:pt x="542" y="996"/>
                    <a:pt x="582" y="985"/>
                  </a:cubicBezTo>
                  <a:cubicBezTo>
                    <a:pt x="1042" y="812"/>
                    <a:pt x="838" y="1"/>
                    <a:pt x="47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6101725" y="1506775"/>
              <a:ext cx="29275" cy="23275"/>
            </a:xfrm>
            <a:custGeom>
              <a:avLst/>
              <a:gdLst/>
              <a:ahLst/>
              <a:cxnLst/>
              <a:rect l="l" t="t" r="r" b="b"/>
              <a:pathLst>
                <a:path w="1171" h="931" extrusionOk="0">
                  <a:moveTo>
                    <a:pt x="744" y="1"/>
                  </a:moveTo>
                  <a:cubicBezTo>
                    <a:pt x="712" y="1"/>
                    <a:pt x="677" y="6"/>
                    <a:pt x="639" y="17"/>
                  </a:cubicBezTo>
                  <a:lnTo>
                    <a:pt x="572" y="17"/>
                  </a:lnTo>
                  <a:cubicBezTo>
                    <a:pt x="236" y="152"/>
                    <a:pt x="0" y="857"/>
                    <a:pt x="504" y="925"/>
                  </a:cubicBezTo>
                  <a:cubicBezTo>
                    <a:pt x="528" y="929"/>
                    <a:pt x="551" y="931"/>
                    <a:pt x="573" y="931"/>
                  </a:cubicBezTo>
                  <a:cubicBezTo>
                    <a:pt x="1050" y="931"/>
                    <a:pt x="1171" y="1"/>
                    <a:pt x="744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6015675" y="1519750"/>
              <a:ext cx="24725" cy="22100"/>
            </a:xfrm>
            <a:custGeom>
              <a:avLst/>
              <a:gdLst/>
              <a:ahLst/>
              <a:cxnLst/>
              <a:rect l="l" t="t" r="r" b="b"/>
              <a:pathLst>
                <a:path w="989" h="884" extrusionOk="0">
                  <a:moveTo>
                    <a:pt x="469" y="0"/>
                  </a:moveTo>
                  <a:cubicBezTo>
                    <a:pt x="359" y="0"/>
                    <a:pt x="255" y="59"/>
                    <a:pt x="182" y="204"/>
                  </a:cubicBezTo>
                  <a:cubicBezTo>
                    <a:pt x="1" y="544"/>
                    <a:pt x="415" y="884"/>
                    <a:pt x="715" y="884"/>
                  </a:cubicBezTo>
                  <a:cubicBezTo>
                    <a:pt x="860" y="884"/>
                    <a:pt x="978" y="804"/>
                    <a:pt x="989" y="607"/>
                  </a:cubicBezTo>
                  <a:cubicBezTo>
                    <a:pt x="989" y="607"/>
                    <a:pt x="989" y="574"/>
                    <a:pt x="989" y="574"/>
                  </a:cubicBezTo>
                  <a:cubicBezTo>
                    <a:pt x="989" y="295"/>
                    <a:pt x="716" y="0"/>
                    <a:pt x="4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5991000" y="1474275"/>
              <a:ext cx="28400" cy="22450"/>
            </a:xfrm>
            <a:custGeom>
              <a:avLst/>
              <a:gdLst/>
              <a:ahLst/>
              <a:cxnLst/>
              <a:rect l="l" t="t" r="r" b="b"/>
              <a:pathLst>
                <a:path w="1136" h="898" extrusionOk="0">
                  <a:moveTo>
                    <a:pt x="595" y="0"/>
                  </a:moveTo>
                  <a:cubicBezTo>
                    <a:pt x="120" y="0"/>
                    <a:pt x="0" y="897"/>
                    <a:pt x="423" y="897"/>
                  </a:cubicBezTo>
                  <a:cubicBezTo>
                    <a:pt x="455" y="897"/>
                    <a:pt x="491" y="892"/>
                    <a:pt x="531" y="880"/>
                  </a:cubicBezTo>
                  <a:lnTo>
                    <a:pt x="564" y="880"/>
                  </a:lnTo>
                  <a:cubicBezTo>
                    <a:pt x="934" y="746"/>
                    <a:pt x="1136" y="74"/>
                    <a:pt x="665" y="6"/>
                  </a:cubicBezTo>
                  <a:cubicBezTo>
                    <a:pt x="641" y="2"/>
                    <a:pt x="617" y="0"/>
                    <a:pt x="59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6029225" y="1390950"/>
              <a:ext cx="25550" cy="19350"/>
            </a:xfrm>
            <a:custGeom>
              <a:avLst/>
              <a:gdLst/>
              <a:ahLst/>
              <a:cxnLst/>
              <a:rect l="l" t="t" r="r" b="b"/>
              <a:pathLst>
                <a:path w="1022" h="774" extrusionOk="0">
                  <a:moveTo>
                    <a:pt x="426" y="1"/>
                  </a:moveTo>
                  <a:cubicBezTo>
                    <a:pt x="197" y="1"/>
                    <a:pt x="0" y="121"/>
                    <a:pt x="77" y="382"/>
                  </a:cubicBezTo>
                  <a:cubicBezTo>
                    <a:pt x="77" y="382"/>
                    <a:pt x="77" y="416"/>
                    <a:pt x="77" y="449"/>
                  </a:cubicBezTo>
                  <a:cubicBezTo>
                    <a:pt x="152" y="637"/>
                    <a:pt x="407" y="773"/>
                    <a:pt x="628" y="773"/>
                  </a:cubicBezTo>
                  <a:cubicBezTo>
                    <a:pt x="802" y="773"/>
                    <a:pt x="955" y="690"/>
                    <a:pt x="985" y="483"/>
                  </a:cubicBezTo>
                  <a:cubicBezTo>
                    <a:pt x="1021" y="172"/>
                    <a:pt x="700" y="1"/>
                    <a:pt x="426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6016850" y="1469800"/>
              <a:ext cx="29250" cy="22450"/>
            </a:xfrm>
            <a:custGeom>
              <a:avLst/>
              <a:gdLst/>
              <a:ahLst/>
              <a:cxnLst/>
              <a:rect l="l" t="t" r="r" b="b"/>
              <a:pathLst>
                <a:path w="1170" h="898" extrusionOk="0">
                  <a:moveTo>
                    <a:pt x="747" y="1"/>
                  </a:moveTo>
                  <a:cubicBezTo>
                    <a:pt x="715" y="1"/>
                    <a:pt x="679" y="6"/>
                    <a:pt x="639" y="17"/>
                  </a:cubicBezTo>
                  <a:lnTo>
                    <a:pt x="572" y="17"/>
                  </a:lnTo>
                  <a:cubicBezTo>
                    <a:pt x="236" y="152"/>
                    <a:pt x="1" y="858"/>
                    <a:pt x="505" y="891"/>
                  </a:cubicBezTo>
                  <a:cubicBezTo>
                    <a:pt x="529" y="896"/>
                    <a:pt x="553" y="898"/>
                    <a:pt x="575" y="898"/>
                  </a:cubicBezTo>
                  <a:cubicBezTo>
                    <a:pt x="1050" y="898"/>
                    <a:pt x="1170" y="1"/>
                    <a:pt x="74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6010275" y="1370000"/>
              <a:ext cx="24650" cy="24500"/>
            </a:xfrm>
            <a:custGeom>
              <a:avLst/>
              <a:gdLst/>
              <a:ahLst/>
              <a:cxnLst/>
              <a:rect l="l" t="t" r="r" b="b"/>
              <a:pathLst>
                <a:path w="986" h="980" extrusionOk="0">
                  <a:moveTo>
                    <a:pt x="586" y="0"/>
                  </a:moveTo>
                  <a:cubicBezTo>
                    <a:pt x="559" y="0"/>
                    <a:pt x="530" y="3"/>
                    <a:pt x="499" y="10"/>
                  </a:cubicBezTo>
                  <a:cubicBezTo>
                    <a:pt x="1" y="98"/>
                    <a:pt x="142" y="979"/>
                    <a:pt x="498" y="979"/>
                  </a:cubicBezTo>
                  <a:cubicBezTo>
                    <a:pt x="550" y="979"/>
                    <a:pt x="607" y="960"/>
                    <a:pt x="667" y="917"/>
                  </a:cubicBezTo>
                  <a:lnTo>
                    <a:pt x="734" y="884"/>
                  </a:lnTo>
                  <a:cubicBezTo>
                    <a:pt x="985" y="633"/>
                    <a:pt x="973" y="0"/>
                    <a:pt x="58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6051825" y="1366575"/>
              <a:ext cx="31475" cy="18325"/>
            </a:xfrm>
            <a:custGeom>
              <a:avLst/>
              <a:gdLst/>
              <a:ahLst/>
              <a:cxnLst/>
              <a:rect l="l" t="t" r="r" b="b"/>
              <a:pathLst>
                <a:path w="1259" h="733" extrusionOk="0">
                  <a:moveTo>
                    <a:pt x="578" y="0"/>
                  </a:moveTo>
                  <a:cubicBezTo>
                    <a:pt x="287" y="0"/>
                    <a:pt x="0" y="165"/>
                    <a:pt x="114" y="483"/>
                  </a:cubicBezTo>
                  <a:cubicBezTo>
                    <a:pt x="181" y="661"/>
                    <a:pt x="343" y="732"/>
                    <a:pt x="515" y="732"/>
                  </a:cubicBezTo>
                  <a:cubicBezTo>
                    <a:pt x="865" y="732"/>
                    <a:pt x="1258" y="440"/>
                    <a:pt x="988" y="147"/>
                  </a:cubicBezTo>
                  <a:lnTo>
                    <a:pt x="954" y="113"/>
                  </a:lnTo>
                  <a:cubicBezTo>
                    <a:pt x="857" y="37"/>
                    <a:pt x="717" y="0"/>
                    <a:pt x="57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6066525" y="1406200"/>
              <a:ext cx="29325" cy="23150"/>
            </a:xfrm>
            <a:custGeom>
              <a:avLst/>
              <a:gdLst/>
              <a:ahLst/>
              <a:cxnLst/>
              <a:rect l="l" t="t" r="r" b="b"/>
              <a:pathLst>
                <a:path w="1173" h="926" extrusionOk="0">
                  <a:moveTo>
                    <a:pt x="599" y="1"/>
                  </a:moveTo>
                  <a:cubicBezTo>
                    <a:pt x="117" y="1"/>
                    <a:pt x="0" y="926"/>
                    <a:pt x="445" y="926"/>
                  </a:cubicBezTo>
                  <a:cubicBezTo>
                    <a:pt x="473" y="926"/>
                    <a:pt x="503" y="922"/>
                    <a:pt x="534" y="915"/>
                  </a:cubicBezTo>
                  <a:cubicBezTo>
                    <a:pt x="568" y="915"/>
                    <a:pt x="568" y="915"/>
                    <a:pt x="602" y="881"/>
                  </a:cubicBezTo>
                  <a:cubicBezTo>
                    <a:pt x="938" y="747"/>
                    <a:pt x="1173" y="74"/>
                    <a:pt x="669" y="7"/>
                  </a:cubicBezTo>
                  <a:cubicBezTo>
                    <a:pt x="645" y="3"/>
                    <a:pt x="621" y="1"/>
                    <a:pt x="59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6074625" y="1408875"/>
              <a:ext cx="25525" cy="19400"/>
            </a:xfrm>
            <a:custGeom>
              <a:avLst/>
              <a:gdLst/>
              <a:ahLst/>
              <a:cxnLst/>
              <a:rect l="l" t="t" r="r" b="b"/>
              <a:pathLst>
                <a:path w="1021" h="776" extrusionOk="0">
                  <a:moveTo>
                    <a:pt x="412" y="1"/>
                  </a:moveTo>
                  <a:cubicBezTo>
                    <a:pt x="188" y="1"/>
                    <a:pt x="1" y="115"/>
                    <a:pt x="76" y="371"/>
                  </a:cubicBezTo>
                  <a:cubicBezTo>
                    <a:pt x="76" y="404"/>
                    <a:pt x="76" y="404"/>
                    <a:pt x="76" y="438"/>
                  </a:cubicBezTo>
                  <a:cubicBezTo>
                    <a:pt x="171" y="628"/>
                    <a:pt x="429" y="776"/>
                    <a:pt x="646" y="776"/>
                  </a:cubicBezTo>
                  <a:cubicBezTo>
                    <a:pt x="812" y="776"/>
                    <a:pt x="954" y="690"/>
                    <a:pt x="983" y="472"/>
                  </a:cubicBezTo>
                  <a:cubicBezTo>
                    <a:pt x="1021" y="175"/>
                    <a:pt x="689" y="1"/>
                    <a:pt x="412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6008375" y="1479500"/>
              <a:ext cx="25525" cy="19950"/>
            </a:xfrm>
            <a:custGeom>
              <a:avLst/>
              <a:gdLst/>
              <a:ahLst/>
              <a:cxnLst/>
              <a:rect l="l" t="t" r="r" b="b"/>
              <a:pathLst>
                <a:path w="1021" h="798" extrusionOk="0">
                  <a:moveTo>
                    <a:pt x="378" y="0"/>
                  </a:moveTo>
                  <a:cubicBezTo>
                    <a:pt x="211" y="0"/>
                    <a:pt x="66" y="87"/>
                    <a:pt x="37" y="302"/>
                  </a:cubicBezTo>
                  <a:cubicBezTo>
                    <a:pt x="0" y="616"/>
                    <a:pt x="329" y="798"/>
                    <a:pt x="604" y="798"/>
                  </a:cubicBezTo>
                  <a:cubicBezTo>
                    <a:pt x="830" y="798"/>
                    <a:pt x="1020" y="675"/>
                    <a:pt x="945" y="402"/>
                  </a:cubicBezTo>
                  <a:lnTo>
                    <a:pt x="945" y="369"/>
                  </a:lnTo>
                  <a:cubicBezTo>
                    <a:pt x="868" y="157"/>
                    <a:pt x="603" y="0"/>
                    <a:pt x="378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6019225" y="1421850"/>
              <a:ext cx="26325" cy="25200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420" y="0"/>
                  </a:moveTo>
                  <a:cubicBezTo>
                    <a:pt x="348" y="0"/>
                    <a:pt x="275" y="36"/>
                    <a:pt x="208" y="121"/>
                  </a:cubicBezTo>
                  <a:cubicBezTo>
                    <a:pt x="175" y="154"/>
                    <a:pt x="175" y="154"/>
                    <a:pt x="175" y="188"/>
                  </a:cubicBezTo>
                  <a:cubicBezTo>
                    <a:pt x="1" y="448"/>
                    <a:pt x="126" y="1008"/>
                    <a:pt x="444" y="1008"/>
                  </a:cubicBezTo>
                  <a:cubicBezTo>
                    <a:pt x="495" y="1008"/>
                    <a:pt x="551" y="993"/>
                    <a:pt x="612" y="961"/>
                  </a:cubicBezTo>
                  <a:cubicBezTo>
                    <a:pt x="1052" y="740"/>
                    <a:pt x="748" y="0"/>
                    <a:pt x="42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6058875" y="1406450"/>
              <a:ext cx="26025" cy="19175"/>
            </a:xfrm>
            <a:custGeom>
              <a:avLst/>
              <a:gdLst/>
              <a:ahLst/>
              <a:cxnLst/>
              <a:rect l="l" t="t" r="r" b="b"/>
              <a:pathLst>
                <a:path w="1041" h="767" extrusionOk="0">
                  <a:moveTo>
                    <a:pt x="368" y="0"/>
                  </a:moveTo>
                  <a:cubicBezTo>
                    <a:pt x="181" y="0"/>
                    <a:pt x="16" y="96"/>
                    <a:pt x="0" y="333"/>
                  </a:cubicBezTo>
                  <a:cubicBezTo>
                    <a:pt x="0" y="623"/>
                    <a:pt x="295" y="766"/>
                    <a:pt x="558" y="766"/>
                  </a:cubicBezTo>
                  <a:cubicBezTo>
                    <a:pt x="814" y="766"/>
                    <a:pt x="1041" y="632"/>
                    <a:pt x="941" y="367"/>
                  </a:cubicBezTo>
                  <a:cubicBezTo>
                    <a:pt x="908" y="333"/>
                    <a:pt x="908" y="300"/>
                    <a:pt x="908" y="300"/>
                  </a:cubicBezTo>
                  <a:cubicBezTo>
                    <a:pt x="819" y="122"/>
                    <a:pt x="579" y="0"/>
                    <a:pt x="368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6002775" y="1449050"/>
              <a:ext cx="29225" cy="23150"/>
            </a:xfrm>
            <a:custGeom>
              <a:avLst/>
              <a:gdLst/>
              <a:ahLst/>
              <a:cxnLst/>
              <a:rect l="l" t="t" r="r" b="b"/>
              <a:pathLst>
                <a:path w="1169" h="926" extrusionOk="0">
                  <a:moveTo>
                    <a:pt x="598" y="1"/>
                  </a:moveTo>
                  <a:cubicBezTo>
                    <a:pt x="142" y="1"/>
                    <a:pt x="1" y="926"/>
                    <a:pt x="470" y="926"/>
                  </a:cubicBezTo>
                  <a:cubicBezTo>
                    <a:pt x="499" y="926"/>
                    <a:pt x="530" y="922"/>
                    <a:pt x="564" y="915"/>
                  </a:cubicBezTo>
                  <a:lnTo>
                    <a:pt x="597" y="881"/>
                  </a:lnTo>
                  <a:cubicBezTo>
                    <a:pt x="967" y="747"/>
                    <a:pt x="1169" y="41"/>
                    <a:pt x="665" y="7"/>
                  </a:cubicBezTo>
                  <a:cubicBezTo>
                    <a:pt x="642" y="3"/>
                    <a:pt x="620" y="1"/>
                    <a:pt x="598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6147375" y="1452850"/>
              <a:ext cx="25125" cy="19850"/>
            </a:xfrm>
            <a:custGeom>
              <a:avLst/>
              <a:gdLst/>
              <a:ahLst/>
              <a:cxnLst/>
              <a:rect l="l" t="t" r="r" b="b"/>
              <a:pathLst>
                <a:path w="1005" h="794" extrusionOk="0">
                  <a:moveTo>
                    <a:pt x="357" y="1"/>
                  </a:moveTo>
                  <a:cubicBezTo>
                    <a:pt x="200" y="1"/>
                    <a:pt x="70" y="83"/>
                    <a:pt x="56" y="292"/>
                  </a:cubicBezTo>
                  <a:cubicBezTo>
                    <a:pt x="0" y="611"/>
                    <a:pt x="331" y="794"/>
                    <a:pt x="605" y="794"/>
                  </a:cubicBezTo>
                  <a:cubicBezTo>
                    <a:pt x="823" y="794"/>
                    <a:pt x="1004" y="679"/>
                    <a:pt x="930" y="427"/>
                  </a:cubicBezTo>
                  <a:cubicBezTo>
                    <a:pt x="930" y="393"/>
                    <a:pt x="930" y="359"/>
                    <a:pt x="930" y="359"/>
                  </a:cubicBezTo>
                  <a:cubicBezTo>
                    <a:pt x="852" y="163"/>
                    <a:pt x="578" y="1"/>
                    <a:pt x="35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6089125" y="1545575"/>
              <a:ext cx="30625" cy="22425"/>
            </a:xfrm>
            <a:custGeom>
              <a:avLst/>
              <a:gdLst/>
              <a:ahLst/>
              <a:cxnLst/>
              <a:rect l="l" t="t" r="r" b="b"/>
              <a:pathLst>
                <a:path w="1225" h="897" extrusionOk="0">
                  <a:moveTo>
                    <a:pt x="766" y="0"/>
                  </a:moveTo>
                  <a:cubicBezTo>
                    <a:pt x="737" y="0"/>
                    <a:pt x="706" y="4"/>
                    <a:pt x="672" y="11"/>
                  </a:cubicBezTo>
                  <a:lnTo>
                    <a:pt x="605" y="11"/>
                  </a:lnTo>
                  <a:cubicBezTo>
                    <a:pt x="269" y="112"/>
                    <a:pt x="0" y="818"/>
                    <a:pt x="504" y="885"/>
                  </a:cubicBezTo>
                  <a:cubicBezTo>
                    <a:pt x="536" y="893"/>
                    <a:pt x="567" y="896"/>
                    <a:pt x="596" y="896"/>
                  </a:cubicBezTo>
                  <a:cubicBezTo>
                    <a:pt x="1066" y="896"/>
                    <a:pt x="1225" y="0"/>
                    <a:pt x="766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6115975" y="1464000"/>
              <a:ext cx="31475" cy="18325"/>
            </a:xfrm>
            <a:custGeom>
              <a:avLst/>
              <a:gdLst/>
              <a:ahLst/>
              <a:cxnLst/>
              <a:rect l="l" t="t" r="r" b="b"/>
              <a:pathLst>
                <a:path w="1259" h="733" extrusionOk="0">
                  <a:moveTo>
                    <a:pt x="743" y="0"/>
                  </a:moveTo>
                  <a:cubicBezTo>
                    <a:pt x="393" y="0"/>
                    <a:pt x="0" y="293"/>
                    <a:pt x="270" y="586"/>
                  </a:cubicBezTo>
                  <a:lnTo>
                    <a:pt x="338" y="619"/>
                  </a:lnTo>
                  <a:cubicBezTo>
                    <a:pt x="424" y="695"/>
                    <a:pt x="557" y="733"/>
                    <a:pt x="691" y="733"/>
                  </a:cubicBezTo>
                  <a:cubicBezTo>
                    <a:pt x="971" y="733"/>
                    <a:pt x="1258" y="568"/>
                    <a:pt x="1144" y="249"/>
                  </a:cubicBezTo>
                  <a:cubicBezTo>
                    <a:pt x="1078" y="72"/>
                    <a:pt x="916" y="0"/>
                    <a:pt x="743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6076325" y="1507975"/>
              <a:ext cx="34650" cy="21100"/>
            </a:xfrm>
            <a:custGeom>
              <a:avLst/>
              <a:gdLst/>
              <a:ahLst/>
              <a:cxnLst/>
              <a:rect l="l" t="t" r="r" b="b"/>
              <a:pathLst>
                <a:path w="1386" h="844" extrusionOk="0">
                  <a:moveTo>
                    <a:pt x="809" y="1"/>
                  </a:moveTo>
                  <a:cubicBezTo>
                    <a:pt x="405" y="1"/>
                    <a:pt x="0" y="813"/>
                    <a:pt x="512" y="843"/>
                  </a:cubicBezTo>
                  <a:lnTo>
                    <a:pt x="579" y="843"/>
                  </a:lnTo>
                  <a:cubicBezTo>
                    <a:pt x="949" y="843"/>
                    <a:pt x="1386" y="272"/>
                    <a:pt x="949" y="36"/>
                  </a:cubicBezTo>
                  <a:cubicBezTo>
                    <a:pt x="903" y="12"/>
                    <a:pt x="856" y="1"/>
                    <a:pt x="80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6100875" y="1440550"/>
              <a:ext cx="30650" cy="22400"/>
            </a:xfrm>
            <a:custGeom>
              <a:avLst/>
              <a:gdLst/>
              <a:ahLst/>
              <a:cxnLst/>
              <a:rect l="l" t="t" r="r" b="b"/>
              <a:pathLst>
                <a:path w="1226" h="896" extrusionOk="0">
                  <a:moveTo>
                    <a:pt x="767" y="0"/>
                  </a:moveTo>
                  <a:cubicBezTo>
                    <a:pt x="738" y="0"/>
                    <a:pt x="707" y="4"/>
                    <a:pt x="673" y="11"/>
                  </a:cubicBezTo>
                  <a:lnTo>
                    <a:pt x="606" y="11"/>
                  </a:lnTo>
                  <a:cubicBezTo>
                    <a:pt x="270" y="112"/>
                    <a:pt x="1" y="818"/>
                    <a:pt x="505" y="885"/>
                  </a:cubicBezTo>
                  <a:cubicBezTo>
                    <a:pt x="537" y="892"/>
                    <a:pt x="567" y="896"/>
                    <a:pt x="597" y="896"/>
                  </a:cubicBezTo>
                  <a:cubicBezTo>
                    <a:pt x="1067" y="896"/>
                    <a:pt x="1225" y="0"/>
                    <a:pt x="76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6056450" y="1471550"/>
              <a:ext cx="24300" cy="21875"/>
            </a:xfrm>
            <a:custGeom>
              <a:avLst/>
              <a:gdLst/>
              <a:ahLst/>
              <a:cxnLst/>
              <a:rect l="l" t="t" r="r" b="b"/>
              <a:pathLst>
                <a:path w="972" h="875" extrusionOk="0">
                  <a:moveTo>
                    <a:pt x="440" y="0"/>
                  </a:moveTo>
                  <a:cubicBezTo>
                    <a:pt x="334" y="0"/>
                    <a:pt x="234" y="53"/>
                    <a:pt x="164" y="183"/>
                  </a:cubicBezTo>
                  <a:cubicBezTo>
                    <a:pt x="0" y="488"/>
                    <a:pt x="426" y="875"/>
                    <a:pt x="720" y="875"/>
                  </a:cubicBezTo>
                  <a:cubicBezTo>
                    <a:pt x="848" y="875"/>
                    <a:pt x="951" y="802"/>
                    <a:pt x="971" y="620"/>
                  </a:cubicBezTo>
                  <a:lnTo>
                    <a:pt x="971" y="552"/>
                  </a:lnTo>
                  <a:cubicBezTo>
                    <a:pt x="971" y="293"/>
                    <a:pt x="689" y="0"/>
                    <a:pt x="44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6126275" y="1380800"/>
              <a:ext cx="25600" cy="19700"/>
            </a:xfrm>
            <a:custGeom>
              <a:avLst/>
              <a:gdLst/>
              <a:ahLst/>
              <a:cxnLst/>
              <a:rect l="l" t="t" r="r" b="b"/>
              <a:pathLst>
                <a:path w="1024" h="788" extrusionOk="0">
                  <a:moveTo>
                    <a:pt x="413" y="1"/>
                  </a:moveTo>
                  <a:cubicBezTo>
                    <a:pt x="191" y="1"/>
                    <a:pt x="1" y="117"/>
                    <a:pt x="60" y="385"/>
                  </a:cubicBezTo>
                  <a:cubicBezTo>
                    <a:pt x="60" y="385"/>
                    <a:pt x="60" y="418"/>
                    <a:pt x="60" y="418"/>
                  </a:cubicBezTo>
                  <a:cubicBezTo>
                    <a:pt x="137" y="630"/>
                    <a:pt x="402" y="787"/>
                    <a:pt x="627" y="787"/>
                  </a:cubicBezTo>
                  <a:cubicBezTo>
                    <a:pt x="794" y="787"/>
                    <a:pt x="939" y="700"/>
                    <a:pt x="968" y="485"/>
                  </a:cubicBezTo>
                  <a:cubicBezTo>
                    <a:pt x="1024" y="186"/>
                    <a:pt x="693" y="1"/>
                    <a:pt x="41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6049900" y="1249925"/>
              <a:ext cx="29150" cy="23275"/>
            </a:xfrm>
            <a:custGeom>
              <a:avLst/>
              <a:gdLst/>
              <a:ahLst/>
              <a:cxnLst/>
              <a:rect l="l" t="t" r="r" b="b"/>
              <a:pathLst>
                <a:path w="1166" h="931" extrusionOk="0">
                  <a:moveTo>
                    <a:pt x="627" y="1"/>
                  </a:moveTo>
                  <a:cubicBezTo>
                    <a:pt x="147" y="1"/>
                    <a:pt x="1" y="931"/>
                    <a:pt x="450" y="931"/>
                  </a:cubicBezTo>
                  <a:cubicBezTo>
                    <a:pt x="483" y="931"/>
                    <a:pt x="520" y="926"/>
                    <a:pt x="561" y="914"/>
                  </a:cubicBezTo>
                  <a:lnTo>
                    <a:pt x="594" y="914"/>
                  </a:lnTo>
                  <a:cubicBezTo>
                    <a:pt x="964" y="780"/>
                    <a:pt x="1166" y="108"/>
                    <a:pt x="695" y="7"/>
                  </a:cubicBezTo>
                  <a:cubicBezTo>
                    <a:pt x="672" y="3"/>
                    <a:pt x="649" y="1"/>
                    <a:pt x="627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6142550" y="1497600"/>
              <a:ext cx="26550" cy="24925"/>
            </a:xfrm>
            <a:custGeom>
              <a:avLst/>
              <a:gdLst/>
              <a:ahLst/>
              <a:cxnLst/>
              <a:rect l="l" t="t" r="r" b="b"/>
              <a:pathLst>
                <a:path w="1062" h="997" extrusionOk="0">
                  <a:moveTo>
                    <a:pt x="597" y="1"/>
                  </a:moveTo>
                  <a:cubicBezTo>
                    <a:pt x="543" y="1"/>
                    <a:pt x="483" y="16"/>
                    <a:pt x="417" y="48"/>
                  </a:cubicBezTo>
                  <a:cubicBezTo>
                    <a:pt x="1" y="270"/>
                    <a:pt x="318" y="997"/>
                    <a:pt x="650" y="997"/>
                  </a:cubicBezTo>
                  <a:cubicBezTo>
                    <a:pt x="719" y="997"/>
                    <a:pt x="790" y="964"/>
                    <a:pt x="854" y="888"/>
                  </a:cubicBezTo>
                  <a:lnTo>
                    <a:pt x="888" y="821"/>
                  </a:lnTo>
                  <a:cubicBezTo>
                    <a:pt x="1062" y="561"/>
                    <a:pt x="936" y="1"/>
                    <a:pt x="597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6000900" y="1457350"/>
              <a:ext cx="28500" cy="23150"/>
            </a:xfrm>
            <a:custGeom>
              <a:avLst/>
              <a:gdLst/>
              <a:ahLst/>
              <a:cxnLst/>
              <a:rect l="l" t="t" r="r" b="b"/>
              <a:pathLst>
                <a:path w="1140" h="926" extrusionOk="0">
                  <a:moveTo>
                    <a:pt x="694" y="0"/>
                  </a:moveTo>
                  <a:cubicBezTo>
                    <a:pt x="667" y="0"/>
                    <a:pt x="637" y="4"/>
                    <a:pt x="605" y="11"/>
                  </a:cubicBezTo>
                  <a:lnTo>
                    <a:pt x="538" y="11"/>
                  </a:lnTo>
                  <a:cubicBezTo>
                    <a:pt x="202" y="146"/>
                    <a:pt x="0" y="852"/>
                    <a:pt x="471" y="919"/>
                  </a:cubicBezTo>
                  <a:cubicBezTo>
                    <a:pt x="495" y="923"/>
                    <a:pt x="518" y="925"/>
                    <a:pt x="541" y="925"/>
                  </a:cubicBezTo>
                  <a:cubicBezTo>
                    <a:pt x="1022" y="925"/>
                    <a:pt x="1139" y="0"/>
                    <a:pt x="69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5962150" y="1206325"/>
              <a:ext cx="27850" cy="23200"/>
            </a:xfrm>
            <a:custGeom>
              <a:avLst/>
              <a:gdLst/>
              <a:ahLst/>
              <a:cxnLst/>
              <a:rect l="l" t="t" r="r" b="b"/>
              <a:pathLst>
                <a:path w="1114" h="928" extrusionOk="0">
                  <a:moveTo>
                    <a:pt x="595" y="0"/>
                  </a:moveTo>
                  <a:cubicBezTo>
                    <a:pt x="104" y="0"/>
                    <a:pt x="0" y="928"/>
                    <a:pt x="434" y="928"/>
                  </a:cubicBezTo>
                  <a:cubicBezTo>
                    <a:pt x="467" y="928"/>
                    <a:pt x="503" y="922"/>
                    <a:pt x="542" y="911"/>
                  </a:cubicBezTo>
                  <a:lnTo>
                    <a:pt x="576" y="911"/>
                  </a:lnTo>
                  <a:cubicBezTo>
                    <a:pt x="945" y="776"/>
                    <a:pt x="1113" y="71"/>
                    <a:pt x="643" y="3"/>
                  </a:cubicBezTo>
                  <a:cubicBezTo>
                    <a:pt x="626" y="1"/>
                    <a:pt x="610" y="0"/>
                    <a:pt x="59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6005100" y="1402000"/>
              <a:ext cx="29950" cy="23150"/>
            </a:xfrm>
            <a:custGeom>
              <a:avLst/>
              <a:gdLst/>
              <a:ahLst/>
              <a:cxnLst/>
              <a:rect l="l" t="t" r="r" b="b"/>
              <a:pathLst>
                <a:path w="1198" h="926" extrusionOk="0">
                  <a:moveTo>
                    <a:pt x="741" y="1"/>
                  </a:moveTo>
                  <a:cubicBezTo>
                    <a:pt x="719" y="1"/>
                    <a:pt x="697" y="3"/>
                    <a:pt x="672" y="7"/>
                  </a:cubicBezTo>
                  <a:lnTo>
                    <a:pt x="605" y="7"/>
                  </a:lnTo>
                  <a:cubicBezTo>
                    <a:pt x="236" y="142"/>
                    <a:pt x="0" y="814"/>
                    <a:pt x="504" y="915"/>
                  </a:cubicBezTo>
                  <a:cubicBezTo>
                    <a:pt x="534" y="922"/>
                    <a:pt x="563" y="926"/>
                    <a:pt x="591" y="926"/>
                  </a:cubicBezTo>
                  <a:cubicBezTo>
                    <a:pt x="1041" y="926"/>
                    <a:pt x="1198" y="1"/>
                    <a:pt x="741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5994250" y="1491075"/>
              <a:ext cx="29350" cy="23150"/>
            </a:xfrm>
            <a:custGeom>
              <a:avLst/>
              <a:gdLst/>
              <a:ahLst/>
              <a:cxnLst/>
              <a:rect l="l" t="t" r="r" b="b"/>
              <a:pathLst>
                <a:path w="1174" h="926" extrusionOk="0">
                  <a:moveTo>
                    <a:pt x="599" y="0"/>
                  </a:moveTo>
                  <a:cubicBezTo>
                    <a:pt x="118" y="0"/>
                    <a:pt x="1" y="925"/>
                    <a:pt x="446" y="925"/>
                  </a:cubicBezTo>
                  <a:cubicBezTo>
                    <a:pt x="474" y="925"/>
                    <a:pt x="503" y="922"/>
                    <a:pt x="535" y="914"/>
                  </a:cubicBezTo>
                  <a:lnTo>
                    <a:pt x="602" y="914"/>
                  </a:lnTo>
                  <a:cubicBezTo>
                    <a:pt x="938" y="780"/>
                    <a:pt x="1174" y="74"/>
                    <a:pt x="670" y="7"/>
                  </a:cubicBezTo>
                  <a:cubicBezTo>
                    <a:pt x="645" y="2"/>
                    <a:pt x="622" y="0"/>
                    <a:pt x="59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5982400" y="1165950"/>
              <a:ext cx="25150" cy="21500"/>
            </a:xfrm>
            <a:custGeom>
              <a:avLst/>
              <a:gdLst/>
              <a:ahLst/>
              <a:cxnLst/>
              <a:rect l="l" t="t" r="r" b="b"/>
              <a:pathLst>
                <a:path w="1006" h="860" extrusionOk="0">
                  <a:moveTo>
                    <a:pt x="257" y="0"/>
                  </a:moveTo>
                  <a:cubicBezTo>
                    <a:pt x="126" y="0"/>
                    <a:pt x="21" y="69"/>
                    <a:pt x="1" y="240"/>
                  </a:cubicBezTo>
                  <a:cubicBezTo>
                    <a:pt x="1" y="274"/>
                    <a:pt x="1" y="308"/>
                    <a:pt x="1" y="308"/>
                  </a:cubicBezTo>
                  <a:cubicBezTo>
                    <a:pt x="1" y="567"/>
                    <a:pt x="299" y="860"/>
                    <a:pt x="558" y="860"/>
                  </a:cubicBezTo>
                  <a:cubicBezTo>
                    <a:pt x="668" y="860"/>
                    <a:pt x="771" y="807"/>
                    <a:pt x="841" y="677"/>
                  </a:cubicBezTo>
                  <a:cubicBezTo>
                    <a:pt x="1006" y="372"/>
                    <a:pt x="562" y="0"/>
                    <a:pt x="257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6019375" y="1503150"/>
              <a:ext cx="25075" cy="21425"/>
            </a:xfrm>
            <a:custGeom>
              <a:avLst/>
              <a:gdLst/>
              <a:ahLst/>
              <a:cxnLst/>
              <a:rect l="l" t="t" r="r" b="b"/>
              <a:pathLst>
                <a:path w="1003" h="857" extrusionOk="0">
                  <a:moveTo>
                    <a:pt x="256" y="1"/>
                  </a:moveTo>
                  <a:cubicBezTo>
                    <a:pt x="119" y="1"/>
                    <a:pt x="11" y="75"/>
                    <a:pt x="1" y="263"/>
                  </a:cubicBezTo>
                  <a:lnTo>
                    <a:pt x="1" y="330"/>
                  </a:lnTo>
                  <a:cubicBezTo>
                    <a:pt x="1" y="585"/>
                    <a:pt x="289" y="856"/>
                    <a:pt x="545" y="856"/>
                  </a:cubicBezTo>
                  <a:cubicBezTo>
                    <a:pt x="659" y="856"/>
                    <a:pt x="768" y="802"/>
                    <a:pt x="841" y="666"/>
                  </a:cubicBezTo>
                  <a:cubicBezTo>
                    <a:pt x="1003" y="365"/>
                    <a:pt x="559" y="1"/>
                    <a:pt x="2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6054000" y="1288575"/>
              <a:ext cx="30100" cy="23150"/>
            </a:xfrm>
            <a:custGeom>
              <a:avLst/>
              <a:gdLst/>
              <a:ahLst/>
              <a:cxnLst/>
              <a:rect l="l" t="t" r="r" b="b"/>
              <a:pathLst>
                <a:path w="1204" h="926" extrusionOk="0">
                  <a:moveTo>
                    <a:pt x="629" y="1"/>
                  </a:moveTo>
                  <a:cubicBezTo>
                    <a:pt x="145" y="1"/>
                    <a:pt x="1" y="925"/>
                    <a:pt x="443" y="925"/>
                  </a:cubicBezTo>
                  <a:cubicBezTo>
                    <a:pt x="470" y="925"/>
                    <a:pt x="499" y="922"/>
                    <a:pt x="531" y="914"/>
                  </a:cubicBezTo>
                  <a:lnTo>
                    <a:pt x="599" y="914"/>
                  </a:lnTo>
                  <a:cubicBezTo>
                    <a:pt x="935" y="780"/>
                    <a:pt x="1203" y="108"/>
                    <a:pt x="699" y="7"/>
                  </a:cubicBezTo>
                  <a:cubicBezTo>
                    <a:pt x="675" y="3"/>
                    <a:pt x="652" y="1"/>
                    <a:pt x="629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6059150" y="1245325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384" y="1"/>
                  </a:moveTo>
                  <a:cubicBezTo>
                    <a:pt x="222" y="1"/>
                    <a:pt x="84" y="82"/>
                    <a:pt x="56" y="292"/>
                  </a:cubicBezTo>
                  <a:cubicBezTo>
                    <a:pt x="0" y="611"/>
                    <a:pt x="331" y="793"/>
                    <a:pt x="611" y="793"/>
                  </a:cubicBezTo>
                  <a:cubicBezTo>
                    <a:pt x="833" y="793"/>
                    <a:pt x="1023" y="679"/>
                    <a:pt x="964" y="426"/>
                  </a:cubicBezTo>
                  <a:cubicBezTo>
                    <a:pt x="964" y="393"/>
                    <a:pt x="964" y="393"/>
                    <a:pt x="964" y="359"/>
                  </a:cubicBezTo>
                  <a:cubicBezTo>
                    <a:pt x="885" y="163"/>
                    <a:pt x="611" y="1"/>
                    <a:pt x="38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6066425" y="1394325"/>
              <a:ext cx="29350" cy="23150"/>
            </a:xfrm>
            <a:custGeom>
              <a:avLst/>
              <a:gdLst/>
              <a:ahLst/>
              <a:cxnLst/>
              <a:rect l="l" t="t" r="r" b="b"/>
              <a:pathLst>
                <a:path w="1174" h="926" extrusionOk="0">
                  <a:moveTo>
                    <a:pt x="728" y="1"/>
                  </a:moveTo>
                  <a:cubicBezTo>
                    <a:pt x="701" y="1"/>
                    <a:pt x="671" y="4"/>
                    <a:pt x="639" y="12"/>
                  </a:cubicBezTo>
                  <a:lnTo>
                    <a:pt x="572" y="12"/>
                  </a:lnTo>
                  <a:cubicBezTo>
                    <a:pt x="236" y="146"/>
                    <a:pt x="1" y="852"/>
                    <a:pt x="505" y="919"/>
                  </a:cubicBezTo>
                  <a:cubicBezTo>
                    <a:pt x="529" y="923"/>
                    <a:pt x="552" y="925"/>
                    <a:pt x="575" y="925"/>
                  </a:cubicBezTo>
                  <a:cubicBezTo>
                    <a:pt x="1057" y="925"/>
                    <a:pt x="1173" y="1"/>
                    <a:pt x="7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6116000" y="1058000"/>
              <a:ext cx="25700" cy="18500"/>
            </a:xfrm>
            <a:custGeom>
              <a:avLst/>
              <a:gdLst/>
              <a:ahLst/>
              <a:cxnLst/>
              <a:rect l="l" t="t" r="r" b="b"/>
              <a:pathLst>
                <a:path w="1028" h="740" extrusionOk="0">
                  <a:moveTo>
                    <a:pt x="366" y="0"/>
                  </a:moveTo>
                  <a:cubicBezTo>
                    <a:pt x="169" y="0"/>
                    <a:pt x="1" y="94"/>
                    <a:pt x="1" y="324"/>
                  </a:cubicBezTo>
                  <a:cubicBezTo>
                    <a:pt x="1" y="605"/>
                    <a:pt x="278" y="740"/>
                    <a:pt x="531" y="740"/>
                  </a:cubicBezTo>
                  <a:cubicBezTo>
                    <a:pt x="792" y="740"/>
                    <a:pt x="1027" y="597"/>
                    <a:pt x="908" y="324"/>
                  </a:cubicBezTo>
                  <a:cubicBezTo>
                    <a:pt x="908" y="290"/>
                    <a:pt x="908" y="290"/>
                    <a:pt x="908" y="256"/>
                  </a:cubicBezTo>
                  <a:cubicBezTo>
                    <a:pt x="805" y="102"/>
                    <a:pt x="570" y="0"/>
                    <a:pt x="366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6031975" y="1504675"/>
              <a:ext cx="33875" cy="21900"/>
            </a:xfrm>
            <a:custGeom>
              <a:avLst/>
              <a:gdLst/>
              <a:ahLst/>
              <a:cxnLst/>
              <a:rect l="l" t="t" r="r" b="b"/>
              <a:pathLst>
                <a:path w="1355" h="876" extrusionOk="0">
                  <a:moveTo>
                    <a:pt x="774" y="0"/>
                  </a:moveTo>
                  <a:cubicBezTo>
                    <a:pt x="404" y="0"/>
                    <a:pt x="1" y="605"/>
                    <a:pt x="438" y="841"/>
                  </a:cubicBezTo>
                  <a:cubicBezTo>
                    <a:pt x="489" y="864"/>
                    <a:pt x="539" y="875"/>
                    <a:pt x="589" y="875"/>
                  </a:cubicBezTo>
                  <a:cubicBezTo>
                    <a:pt x="1026" y="875"/>
                    <a:pt x="1354" y="31"/>
                    <a:pt x="841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6061750" y="1519525"/>
              <a:ext cx="30750" cy="23150"/>
            </a:xfrm>
            <a:custGeom>
              <a:avLst/>
              <a:gdLst/>
              <a:ahLst/>
              <a:cxnLst/>
              <a:rect l="l" t="t" r="r" b="b"/>
              <a:pathLst>
                <a:path w="1230" h="926" extrusionOk="0">
                  <a:moveTo>
                    <a:pt x="633" y="0"/>
                  </a:moveTo>
                  <a:cubicBezTo>
                    <a:pt x="157" y="0"/>
                    <a:pt x="0" y="925"/>
                    <a:pt x="485" y="925"/>
                  </a:cubicBezTo>
                  <a:cubicBezTo>
                    <a:pt x="508" y="925"/>
                    <a:pt x="532" y="923"/>
                    <a:pt x="557" y="919"/>
                  </a:cubicBezTo>
                  <a:lnTo>
                    <a:pt x="625" y="919"/>
                  </a:lnTo>
                  <a:cubicBezTo>
                    <a:pt x="961" y="784"/>
                    <a:pt x="1230" y="112"/>
                    <a:pt x="725" y="11"/>
                  </a:cubicBezTo>
                  <a:cubicBezTo>
                    <a:pt x="694" y="4"/>
                    <a:pt x="663" y="0"/>
                    <a:pt x="633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6041225" y="1126300"/>
              <a:ext cx="29350" cy="23150"/>
            </a:xfrm>
            <a:custGeom>
              <a:avLst/>
              <a:gdLst/>
              <a:ahLst/>
              <a:cxnLst/>
              <a:rect l="l" t="t" r="r" b="b"/>
              <a:pathLst>
                <a:path w="1174" h="926" extrusionOk="0">
                  <a:moveTo>
                    <a:pt x="728" y="0"/>
                  </a:moveTo>
                  <a:cubicBezTo>
                    <a:pt x="700" y="0"/>
                    <a:pt x="671" y="4"/>
                    <a:pt x="639" y="12"/>
                  </a:cubicBezTo>
                  <a:lnTo>
                    <a:pt x="572" y="12"/>
                  </a:lnTo>
                  <a:cubicBezTo>
                    <a:pt x="236" y="146"/>
                    <a:pt x="0" y="852"/>
                    <a:pt x="505" y="919"/>
                  </a:cubicBezTo>
                  <a:cubicBezTo>
                    <a:pt x="529" y="923"/>
                    <a:pt x="552" y="925"/>
                    <a:pt x="575" y="925"/>
                  </a:cubicBezTo>
                  <a:cubicBezTo>
                    <a:pt x="1056" y="925"/>
                    <a:pt x="1173" y="0"/>
                    <a:pt x="7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6025025" y="1489250"/>
              <a:ext cx="26375" cy="19700"/>
            </a:xfrm>
            <a:custGeom>
              <a:avLst/>
              <a:gdLst/>
              <a:ahLst/>
              <a:cxnLst/>
              <a:rect l="l" t="t" r="r" b="b"/>
              <a:pathLst>
                <a:path w="1055" h="788" extrusionOk="0">
                  <a:moveTo>
                    <a:pt x="441" y="1"/>
                  </a:moveTo>
                  <a:cubicBezTo>
                    <a:pt x="204" y="1"/>
                    <a:pt x="0" y="121"/>
                    <a:pt x="77" y="382"/>
                  </a:cubicBezTo>
                  <a:lnTo>
                    <a:pt x="111" y="449"/>
                  </a:lnTo>
                  <a:cubicBezTo>
                    <a:pt x="206" y="640"/>
                    <a:pt x="463" y="787"/>
                    <a:pt x="681" y="787"/>
                  </a:cubicBezTo>
                  <a:cubicBezTo>
                    <a:pt x="846" y="787"/>
                    <a:pt x="989" y="701"/>
                    <a:pt x="1018" y="483"/>
                  </a:cubicBezTo>
                  <a:cubicBezTo>
                    <a:pt x="1055" y="172"/>
                    <a:pt x="724" y="1"/>
                    <a:pt x="441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6041525" y="1351475"/>
              <a:ext cx="29975" cy="23150"/>
            </a:xfrm>
            <a:custGeom>
              <a:avLst/>
              <a:gdLst/>
              <a:ahLst/>
              <a:cxnLst/>
              <a:rect l="l" t="t" r="r" b="b"/>
              <a:pathLst>
                <a:path w="1199" h="926" extrusionOk="0">
                  <a:moveTo>
                    <a:pt x="608" y="1"/>
                  </a:moveTo>
                  <a:cubicBezTo>
                    <a:pt x="158" y="1"/>
                    <a:pt x="1" y="925"/>
                    <a:pt x="458" y="925"/>
                  </a:cubicBezTo>
                  <a:cubicBezTo>
                    <a:pt x="479" y="925"/>
                    <a:pt x="502" y="923"/>
                    <a:pt x="526" y="919"/>
                  </a:cubicBezTo>
                  <a:lnTo>
                    <a:pt x="593" y="919"/>
                  </a:lnTo>
                  <a:cubicBezTo>
                    <a:pt x="963" y="785"/>
                    <a:pt x="1198" y="112"/>
                    <a:pt x="694" y="12"/>
                  </a:cubicBezTo>
                  <a:cubicBezTo>
                    <a:pt x="664" y="4"/>
                    <a:pt x="635" y="1"/>
                    <a:pt x="608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6064750" y="1094125"/>
              <a:ext cx="25700" cy="18500"/>
            </a:xfrm>
            <a:custGeom>
              <a:avLst/>
              <a:gdLst/>
              <a:ahLst/>
              <a:cxnLst/>
              <a:rect l="l" t="t" r="r" b="b"/>
              <a:pathLst>
                <a:path w="1028" h="740" extrusionOk="0">
                  <a:moveTo>
                    <a:pt x="362" y="0"/>
                  </a:moveTo>
                  <a:cubicBezTo>
                    <a:pt x="169" y="0"/>
                    <a:pt x="0" y="94"/>
                    <a:pt x="0" y="324"/>
                  </a:cubicBezTo>
                  <a:cubicBezTo>
                    <a:pt x="0" y="605"/>
                    <a:pt x="278" y="740"/>
                    <a:pt x="531" y="740"/>
                  </a:cubicBezTo>
                  <a:cubicBezTo>
                    <a:pt x="792" y="740"/>
                    <a:pt x="1027" y="597"/>
                    <a:pt x="908" y="324"/>
                  </a:cubicBezTo>
                  <a:cubicBezTo>
                    <a:pt x="908" y="324"/>
                    <a:pt x="908" y="290"/>
                    <a:pt x="874" y="257"/>
                  </a:cubicBezTo>
                  <a:cubicBezTo>
                    <a:pt x="788" y="102"/>
                    <a:pt x="562" y="0"/>
                    <a:pt x="362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6033450" y="1386500"/>
              <a:ext cx="25225" cy="19775"/>
            </a:xfrm>
            <a:custGeom>
              <a:avLst/>
              <a:gdLst/>
              <a:ahLst/>
              <a:cxnLst/>
              <a:rect l="l" t="t" r="r" b="b"/>
              <a:pathLst>
                <a:path w="1009" h="791" extrusionOk="0">
                  <a:moveTo>
                    <a:pt x="369" y="1"/>
                  </a:moveTo>
                  <a:cubicBezTo>
                    <a:pt x="167" y="1"/>
                    <a:pt x="1" y="107"/>
                    <a:pt x="43" y="358"/>
                  </a:cubicBezTo>
                  <a:cubicBezTo>
                    <a:pt x="43" y="358"/>
                    <a:pt x="43" y="392"/>
                    <a:pt x="43" y="426"/>
                  </a:cubicBezTo>
                  <a:cubicBezTo>
                    <a:pt x="123" y="626"/>
                    <a:pt x="395" y="791"/>
                    <a:pt x="622" y="791"/>
                  </a:cubicBezTo>
                  <a:cubicBezTo>
                    <a:pt x="776" y="791"/>
                    <a:pt x="909" y="716"/>
                    <a:pt x="950" y="526"/>
                  </a:cubicBezTo>
                  <a:cubicBezTo>
                    <a:pt x="1009" y="212"/>
                    <a:pt x="654" y="1"/>
                    <a:pt x="36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5892300" y="1397400"/>
              <a:ext cx="25700" cy="19850"/>
            </a:xfrm>
            <a:custGeom>
              <a:avLst/>
              <a:gdLst/>
              <a:ahLst/>
              <a:cxnLst/>
              <a:rect l="l" t="t" r="r" b="b"/>
              <a:pathLst>
                <a:path w="1028" h="794" extrusionOk="0">
                  <a:moveTo>
                    <a:pt x="404" y="1"/>
                  </a:moveTo>
                  <a:cubicBezTo>
                    <a:pt x="242" y="1"/>
                    <a:pt x="104" y="83"/>
                    <a:pt x="76" y="292"/>
                  </a:cubicBezTo>
                  <a:cubicBezTo>
                    <a:pt x="1" y="611"/>
                    <a:pt x="324" y="794"/>
                    <a:pt x="606" y="794"/>
                  </a:cubicBezTo>
                  <a:cubicBezTo>
                    <a:pt x="830" y="794"/>
                    <a:pt x="1028" y="679"/>
                    <a:pt x="983" y="426"/>
                  </a:cubicBezTo>
                  <a:cubicBezTo>
                    <a:pt x="983" y="393"/>
                    <a:pt x="983" y="393"/>
                    <a:pt x="983" y="359"/>
                  </a:cubicBezTo>
                  <a:cubicBezTo>
                    <a:pt x="905" y="163"/>
                    <a:pt x="631" y="1"/>
                    <a:pt x="404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6064750" y="1576300"/>
              <a:ext cx="25000" cy="22025"/>
            </a:xfrm>
            <a:custGeom>
              <a:avLst/>
              <a:gdLst/>
              <a:ahLst/>
              <a:cxnLst/>
              <a:rect l="l" t="t" r="r" b="b"/>
              <a:pathLst>
                <a:path w="1000" h="881" extrusionOk="0">
                  <a:moveTo>
                    <a:pt x="272" y="1"/>
                  </a:moveTo>
                  <a:cubicBezTo>
                    <a:pt x="127" y="1"/>
                    <a:pt x="11" y="76"/>
                    <a:pt x="0" y="261"/>
                  </a:cubicBezTo>
                  <a:lnTo>
                    <a:pt x="0" y="328"/>
                  </a:lnTo>
                  <a:cubicBezTo>
                    <a:pt x="0" y="588"/>
                    <a:pt x="299" y="881"/>
                    <a:pt x="558" y="881"/>
                  </a:cubicBezTo>
                  <a:cubicBezTo>
                    <a:pt x="668" y="881"/>
                    <a:pt x="771" y="828"/>
                    <a:pt x="841" y="698"/>
                  </a:cubicBezTo>
                  <a:cubicBezTo>
                    <a:pt x="1000" y="334"/>
                    <a:pt x="574" y="1"/>
                    <a:pt x="27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5967200" y="1430700"/>
              <a:ext cx="26400" cy="19675"/>
            </a:xfrm>
            <a:custGeom>
              <a:avLst/>
              <a:gdLst/>
              <a:ahLst/>
              <a:cxnLst/>
              <a:rect l="l" t="t" r="r" b="b"/>
              <a:pathLst>
                <a:path w="1056" h="787" extrusionOk="0">
                  <a:moveTo>
                    <a:pt x="375" y="0"/>
                  </a:moveTo>
                  <a:cubicBezTo>
                    <a:pt x="209" y="0"/>
                    <a:pt x="67" y="86"/>
                    <a:pt x="37" y="304"/>
                  </a:cubicBezTo>
                  <a:cubicBezTo>
                    <a:pt x="1" y="615"/>
                    <a:pt x="332" y="787"/>
                    <a:pt x="615" y="787"/>
                  </a:cubicBezTo>
                  <a:cubicBezTo>
                    <a:pt x="852" y="787"/>
                    <a:pt x="1055" y="666"/>
                    <a:pt x="979" y="405"/>
                  </a:cubicBezTo>
                  <a:cubicBezTo>
                    <a:pt x="945" y="372"/>
                    <a:pt x="945" y="372"/>
                    <a:pt x="945" y="338"/>
                  </a:cubicBezTo>
                  <a:cubicBezTo>
                    <a:pt x="850" y="147"/>
                    <a:pt x="592" y="0"/>
                    <a:pt x="375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5942925" y="1459025"/>
              <a:ext cx="29975" cy="23150"/>
            </a:xfrm>
            <a:custGeom>
              <a:avLst/>
              <a:gdLst/>
              <a:ahLst/>
              <a:cxnLst/>
              <a:rect l="l" t="t" r="r" b="b"/>
              <a:pathLst>
                <a:path w="1199" h="926" extrusionOk="0">
                  <a:moveTo>
                    <a:pt x="732" y="1"/>
                  </a:moveTo>
                  <a:cubicBezTo>
                    <a:pt x="704" y="1"/>
                    <a:pt x="672" y="4"/>
                    <a:pt x="639" y="12"/>
                  </a:cubicBezTo>
                  <a:lnTo>
                    <a:pt x="572" y="12"/>
                  </a:lnTo>
                  <a:cubicBezTo>
                    <a:pt x="236" y="146"/>
                    <a:pt x="0" y="818"/>
                    <a:pt x="471" y="919"/>
                  </a:cubicBezTo>
                  <a:cubicBezTo>
                    <a:pt x="495" y="923"/>
                    <a:pt x="519" y="925"/>
                    <a:pt x="541" y="925"/>
                  </a:cubicBezTo>
                  <a:cubicBezTo>
                    <a:pt x="1028" y="925"/>
                    <a:pt x="1198" y="1"/>
                    <a:pt x="732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6066725" y="1467325"/>
              <a:ext cx="25050" cy="24425"/>
            </a:xfrm>
            <a:custGeom>
              <a:avLst/>
              <a:gdLst/>
              <a:ahLst/>
              <a:cxnLst/>
              <a:rect l="l" t="t" r="r" b="b"/>
              <a:pathLst>
                <a:path w="1002" h="977" extrusionOk="0">
                  <a:moveTo>
                    <a:pt x="544" y="0"/>
                  </a:moveTo>
                  <a:cubicBezTo>
                    <a:pt x="488" y="0"/>
                    <a:pt x="426" y="15"/>
                    <a:pt x="358" y="49"/>
                  </a:cubicBezTo>
                  <a:cubicBezTo>
                    <a:pt x="0" y="242"/>
                    <a:pt x="274" y="976"/>
                    <a:pt x="588" y="976"/>
                  </a:cubicBezTo>
                  <a:cubicBezTo>
                    <a:pt x="657" y="976"/>
                    <a:pt x="729" y="941"/>
                    <a:pt x="795" y="856"/>
                  </a:cubicBezTo>
                  <a:lnTo>
                    <a:pt x="829" y="822"/>
                  </a:lnTo>
                  <a:cubicBezTo>
                    <a:pt x="1002" y="534"/>
                    <a:pt x="879" y="0"/>
                    <a:pt x="544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6007975" y="1432825"/>
              <a:ext cx="25125" cy="24500"/>
            </a:xfrm>
            <a:custGeom>
              <a:avLst/>
              <a:gdLst/>
              <a:ahLst/>
              <a:cxnLst/>
              <a:rect l="l" t="t" r="r" b="b"/>
              <a:pathLst>
                <a:path w="1005" h="980" extrusionOk="0">
                  <a:moveTo>
                    <a:pt x="576" y="1"/>
                  </a:moveTo>
                  <a:cubicBezTo>
                    <a:pt x="540" y="1"/>
                    <a:pt x="500" y="6"/>
                    <a:pt x="457" y="18"/>
                  </a:cubicBezTo>
                  <a:cubicBezTo>
                    <a:pt x="1" y="160"/>
                    <a:pt x="173" y="979"/>
                    <a:pt x="523" y="979"/>
                  </a:cubicBezTo>
                  <a:cubicBezTo>
                    <a:pt x="585" y="979"/>
                    <a:pt x="654" y="953"/>
                    <a:pt x="725" y="891"/>
                  </a:cubicBezTo>
                  <a:cubicBezTo>
                    <a:pt x="725" y="891"/>
                    <a:pt x="759" y="891"/>
                    <a:pt x="759" y="858"/>
                  </a:cubicBezTo>
                  <a:cubicBezTo>
                    <a:pt x="1005" y="612"/>
                    <a:pt x="970" y="1"/>
                    <a:pt x="576" y="1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5997025" y="1229525"/>
              <a:ext cx="26025" cy="24975"/>
            </a:xfrm>
            <a:custGeom>
              <a:avLst/>
              <a:gdLst/>
              <a:ahLst/>
              <a:cxnLst/>
              <a:rect l="l" t="t" r="r" b="b"/>
              <a:pathLst>
                <a:path w="1041" h="999" extrusionOk="0">
                  <a:moveTo>
                    <a:pt x="600" y="0"/>
                  </a:moveTo>
                  <a:cubicBezTo>
                    <a:pt x="566" y="0"/>
                    <a:pt x="530" y="5"/>
                    <a:pt x="491" y="16"/>
                  </a:cubicBezTo>
                  <a:cubicBezTo>
                    <a:pt x="1" y="161"/>
                    <a:pt x="204" y="999"/>
                    <a:pt x="569" y="999"/>
                  </a:cubicBezTo>
                  <a:cubicBezTo>
                    <a:pt x="629" y="999"/>
                    <a:pt x="694" y="976"/>
                    <a:pt x="760" y="924"/>
                  </a:cubicBezTo>
                  <a:lnTo>
                    <a:pt x="794" y="857"/>
                  </a:lnTo>
                  <a:cubicBezTo>
                    <a:pt x="1041" y="641"/>
                    <a:pt x="976" y="0"/>
                    <a:pt x="600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5997275" y="1516600"/>
              <a:ext cx="25725" cy="19975"/>
            </a:xfrm>
            <a:custGeom>
              <a:avLst/>
              <a:gdLst/>
              <a:ahLst/>
              <a:cxnLst/>
              <a:rect l="l" t="t" r="r" b="b"/>
              <a:pathLst>
                <a:path w="1029" h="799" extrusionOk="0">
                  <a:moveTo>
                    <a:pt x="399" y="0"/>
                  </a:moveTo>
                  <a:cubicBezTo>
                    <a:pt x="248" y="0"/>
                    <a:pt x="118" y="76"/>
                    <a:pt x="78" y="263"/>
                  </a:cubicBezTo>
                  <a:cubicBezTo>
                    <a:pt x="1" y="592"/>
                    <a:pt x="347" y="799"/>
                    <a:pt x="636" y="799"/>
                  </a:cubicBezTo>
                  <a:cubicBezTo>
                    <a:pt x="848" y="799"/>
                    <a:pt x="1028" y="687"/>
                    <a:pt x="985" y="431"/>
                  </a:cubicBezTo>
                  <a:cubicBezTo>
                    <a:pt x="985" y="431"/>
                    <a:pt x="985" y="397"/>
                    <a:pt x="985" y="397"/>
                  </a:cubicBezTo>
                  <a:cubicBezTo>
                    <a:pt x="904" y="174"/>
                    <a:pt x="628" y="0"/>
                    <a:pt x="399" y="0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6093500" y="1434150"/>
              <a:ext cx="25625" cy="19850"/>
            </a:xfrm>
            <a:custGeom>
              <a:avLst/>
              <a:gdLst/>
              <a:ahLst/>
              <a:cxnLst/>
              <a:rect l="l" t="t" r="r" b="b"/>
              <a:pathLst>
                <a:path w="1025" h="794" extrusionOk="0">
                  <a:moveTo>
                    <a:pt x="413" y="1"/>
                  </a:moveTo>
                  <a:cubicBezTo>
                    <a:pt x="191" y="1"/>
                    <a:pt x="1" y="115"/>
                    <a:pt x="60" y="368"/>
                  </a:cubicBezTo>
                  <a:lnTo>
                    <a:pt x="60" y="435"/>
                  </a:lnTo>
                  <a:cubicBezTo>
                    <a:pt x="139" y="632"/>
                    <a:pt x="413" y="794"/>
                    <a:pt x="640" y="794"/>
                  </a:cubicBezTo>
                  <a:cubicBezTo>
                    <a:pt x="802" y="794"/>
                    <a:pt x="940" y="712"/>
                    <a:pt x="968" y="502"/>
                  </a:cubicBezTo>
                  <a:cubicBezTo>
                    <a:pt x="1024" y="184"/>
                    <a:pt x="693" y="1"/>
                    <a:pt x="413" y="1"/>
                  </a:cubicBezTo>
                  <a:close/>
                </a:path>
              </a:pathLst>
            </a:custGeom>
            <a:solidFill>
              <a:srgbClr val="3C1E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5984925" y="1345450"/>
              <a:ext cx="29250" cy="22450"/>
            </a:xfrm>
            <a:custGeom>
              <a:avLst/>
              <a:gdLst/>
              <a:ahLst/>
              <a:cxnLst/>
              <a:rect l="l" t="t" r="r" b="b"/>
              <a:pathLst>
                <a:path w="1170" h="898" extrusionOk="0">
                  <a:moveTo>
                    <a:pt x="747" y="0"/>
                  </a:moveTo>
                  <a:cubicBezTo>
                    <a:pt x="714" y="0"/>
                    <a:pt x="678" y="6"/>
                    <a:pt x="639" y="17"/>
                  </a:cubicBezTo>
                  <a:lnTo>
                    <a:pt x="572" y="17"/>
                  </a:lnTo>
                  <a:cubicBezTo>
                    <a:pt x="202" y="152"/>
                    <a:pt x="1" y="824"/>
                    <a:pt x="505" y="891"/>
                  </a:cubicBezTo>
                  <a:cubicBezTo>
                    <a:pt x="529" y="895"/>
                    <a:pt x="552" y="898"/>
                    <a:pt x="575" y="898"/>
                  </a:cubicBezTo>
                  <a:cubicBezTo>
                    <a:pt x="1050" y="898"/>
                    <a:pt x="1170" y="0"/>
                    <a:pt x="7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6029450" y="1431575"/>
              <a:ext cx="34625" cy="21900"/>
            </a:xfrm>
            <a:custGeom>
              <a:avLst/>
              <a:gdLst/>
              <a:ahLst/>
              <a:cxnLst/>
              <a:rect l="l" t="t" r="r" b="b"/>
              <a:pathLst>
                <a:path w="1385" h="876" extrusionOk="0">
                  <a:moveTo>
                    <a:pt x="808" y="0"/>
                  </a:moveTo>
                  <a:cubicBezTo>
                    <a:pt x="404" y="34"/>
                    <a:pt x="1" y="605"/>
                    <a:pt x="438" y="841"/>
                  </a:cubicBezTo>
                  <a:cubicBezTo>
                    <a:pt x="489" y="865"/>
                    <a:pt x="540" y="875"/>
                    <a:pt x="590" y="875"/>
                  </a:cubicBezTo>
                  <a:cubicBezTo>
                    <a:pt x="1033" y="875"/>
                    <a:pt x="1385" y="31"/>
                    <a:pt x="84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5968400" y="1347000"/>
              <a:ext cx="25600" cy="19850"/>
            </a:xfrm>
            <a:custGeom>
              <a:avLst/>
              <a:gdLst/>
              <a:ahLst/>
              <a:cxnLst/>
              <a:rect l="l" t="t" r="r" b="b"/>
              <a:pathLst>
                <a:path w="1024" h="794" extrusionOk="0">
                  <a:moveTo>
                    <a:pt x="384" y="0"/>
                  </a:moveTo>
                  <a:cubicBezTo>
                    <a:pt x="223" y="0"/>
                    <a:pt x="85" y="82"/>
                    <a:pt x="57" y="291"/>
                  </a:cubicBezTo>
                  <a:cubicBezTo>
                    <a:pt x="0" y="610"/>
                    <a:pt x="331" y="793"/>
                    <a:pt x="612" y="793"/>
                  </a:cubicBezTo>
                  <a:cubicBezTo>
                    <a:pt x="834" y="793"/>
                    <a:pt x="1024" y="678"/>
                    <a:pt x="964" y="426"/>
                  </a:cubicBezTo>
                  <a:lnTo>
                    <a:pt x="964" y="359"/>
                  </a:lnTo>
                  <a:cubicBezTo>
                    <a:pt x="886" y="162"/>
                    <a:pt x="612" y="0"/>
                    <a:pt x="384" y="0"/>
                  </a:cubicBezTo>
                  <a:close/>
                </a:path>
              </a:pathLst>
            </a:custGeom>
            <a:solidFill>
              <a:srgbClr val="6833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6005825" y="1563000"/>
              <a:ext cx="25750" cy="24425"/>
            </a:xfrm>
            <a:custGeom>
              <a:avLst/>
              <a:gdLst/>
              <a:ahLst/>
              <a:cxnLst/>
              <a:rect l="l" t="t" r="r" b="b"/>
              <a:pathLst>
                <a:path w="1030" h="977" extrusionOk="0">
                  <a:moveTo>
                    <a:pt x="416" y="0"/>
                  </a:moveTo>
                  <a:cubicBezTo>
                    <a:pt x="346" y="0"/>
                    <a:pt x="273" y="36"/>
                    <a:pt x="207" y="121"/>
                  </a:cubicBezTo>
                  <a:lnTo>
                    <a:pt x="173" y="188"/>
                  </a:lnTo>
                  <a:cubicBezTo>
                    <a:pt x="0" y="447"/>
                    <a:pt x="123" y="976"/>
                    <a:pt x="457" y="976"/>
                  </a:cubicBezTo>
                  <a:cubicBezTo>
                    <a:pt x="513" y="976"/>
                    <a:pt x="576" y="961"/>
                    <a:pt x="643" y="927"/>
                  </a:cubicBezTo>
                  <a:cubicBezTo>
                    <a:pt x="1029" y="735"/>
                    <a:pt x="738" y="0"/>
                    <a:pt x="41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6053825" y="1173625"/>
              <a:ext cx="34675" cy="21075"/>
            </a:xfrm>
            <a:custGeom>
              <a:avLst/>
              <a:gdLst/>
              <a:ahLst/>
              <a:cxnLst/>
              <a:rect l="l" t="t" r="r" b="b"/>
              <a:pathLst>
                <a:path w="1387" h="843" extrusionOk="0">
                  <a:moveTo>
                    <a:pt x="807" y="1"/>
                  </a:moveTo>
                  <a:cubicBezTo>
                    <a:pt x="437" y="1"/>
                    <a:pt x="1" y="572"/>
                    <a:pt x="437" y="807"/>
                  </a:cubicBezTo>
                  <a:cubicBezTo>
                    <a:pt x="483" y="832"/>
                    <a:pt x="530" y="843"/>
                    <a:pt x="577" y="843"/>
                  </a:cubicBezTo>
                  <a:cubicBezTo>
                    <a:pt x="981" y="843"/>
                    <a:pt x="1386" y="31"/>
                    <a:pt x="87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6082400" y="1219675"/>
              <a:ext cx="24725" cy="22400"/>
            </a:xfrm>
            <a:custGeom>
              <a:avLst/>
              <a:gdLst/>
              <a:ahLst/>
              <a:cxnLst/>
              <a:rect l="l" t="t" r="r" b="b"/>
              <a:pathLst>
                <a:path w="989" h="896" extrusionOk="0">
                  <a:moveTo>
                    <a:pt x="271" y="1"/>
                  </a:moveTo>
                  <a:cubicBezTo>
                    <a:pt x="127" y="1"/>
                    <a:pt x="11" y="80"/>
                    <a:pt x="0" y="276"/>
                  </a:cubicBezTo>
                  <a:lnTo>
                    <a:pt x="0" y="343"/>
                  </a:lnTo>
                  <a:cubicBezTo>
                    <a:pt x="0" y="603"/>
                    <a:pt x="282" y="896"/>
                    <a:pt x="531" y="896"/>
                  </a:cubicBezTo>
                  <a:cubicBezTo>
                    <a:pt x="637" y="896"/>
                    <a:pt x="737" y="843"/>
                    <a:pt x="807" y="713"/>
                  </a:cubicBezTo>
                  <a:cubicBezTo>
                    <a:pt x="989" y="349"/>
                    <a:pt x="571" y="1"/>
                    <a:pt x="27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6108450" y="1058250"/>
              <a:ext cx="29325" cy="23125"/>
            </a:xfrm>
            <a:custGeom>
              <a:avLst/>
              <a:gdLst/>
              <a:ahLst/>
              <a:cxnLst/>
              <a:rect l="l" t="t" r="r" b="b"/>
              <a:pathLst>
                <a:path w="1173" h="925" extrusionOk="0">
                  <a:moveTo>
                    <a:pt x="728" y="0"/>
                  </a:moveTo>
                  <a:cubicBezTo>
                    <a:pt x="700" y="0"/>
                    <a:pt x="670" y="4"/>
                    <a:pt x="639" y="11"/>
                  </a:cubicBezTo>
                  <a:lnTo>
                    <a:pt x="571" y="11"/>
                  </a:lnTo>
                  <a:cubicBezTo>
                    <a:pt x="235" y="146"/>
                    <a:pt x="0" y="851"/>
                    <a:pt x="504" y="919"/>
                  </a:cubicBezTo>
                  <a:cubicBezTo>
                    <a:pt x="528" y="923"/>
                    <a:pt x="552" y="925"/>
                    <a:pt x="574" y="925"/>
                  </a:cubicBezTo>
                  <a:cubicBezTo>
                    <a:pt x="1056" y="925"/>
                    <a:pt x="1173" y="0"/>
                    <a:pt x="7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E0546B2-D3A3-4CB1-ABF5-C5A16A74B2C5}"/>
              </a:ext>
            </a:extLst>
          </p:cNvPr>
          <p:cNvGrpSpPr/>
          <p:nvPr/>
        </p:nvGrpSpPr>
        <p:grpSpPr>
          <a:xfrm>
            <a:off x="2712580" y="642269"/>
            <a:ext cx="1181324" cy="981136"/>
            <a:chOff x="2697968" y="816568"/>
            <a:chExt cx="1181324" cy="981136"/>
          </a:xfrm>
        </p:grpSpPr>
        <p:sp>
          <p:nvSpPr>
            <p:cNvPr id="6255" name="Google Shape;6255;p64"/>
            <p:cNvSpPr/>
            <p:nvPr/>
          </p:nvSpPr>
          <p:spPr>
            <a:xfrm rot="-1800014">
              <a:off x="2697968" y="816568"/>
              <a:ext cx="1181324" cy="981136"/>
            </a:xfrm>
            <a:custGeom>
              <a:avLst/>
              <a:gdLst/>
              <a:ahLst/>
              <a:cxnLst/>
              <a:rect l="l" t="t" r="r" b="b"/>
              <a:pathLst>
                <a:path w="46011" h="38219" extrusionOk="0">
                  <a:moveTo>
                    <a:pt x="23976" y="0"/>
                  </a:moveTo>
                  <a:cubicBezTo>
                    <a:pt x="22274" y="0"/>
                    <a:pt x="20576" y="155"/>
                    <a:pt x="18965" y="391"/>
                  </a:cubicBezTo>
                  <a:cubicBezTo>
                    <a:pt x="11702" y="1407"/>
                    <a:pt x="1340" y="3836"/>
                    <a:pt x="472" y="12612"/>
                  </a:cubicBezTo>
                  <a:cubicBezTo>
                    <a:pt x="1" y="17198"/>
                    <a:pt x="4017" y="22428"/>
                    <a:pt x="7016" y="25577"/>
                  </a:cubicBezTo>
                  <a:cubicBezTo>
                    <a:pt x="11008" y="29791"/>
                    <a:pt x="14676" y="33757"/>
                    <a:pt x="19882" y="36484"/>
                  </a:cubicBezTo>
                  <a:cubicBezTo>
                    <a:pt x="22198" y="37697"/>
                    <a:pt x="24817" y="38218"/>
                    <a:pt x="27460" y="38218"/>
                  </a:cubicBezTo>
                  <a:cubicBezTo>
                    <a:pt x="30758" y="38218"/>
                    <a:pt x="34091" y="37406"/>
                    <a:pt x="36913" y="36112"/>
                  </a:cubicBezTo>
                  <a:cubicBezTo>
                    <a:pt x="40681" y="34377"/>
                    <a:pt x="42986" y="30336"/>
                    <a:pt x="44250" y="26469"/>
                  </a:cubicBezTo>
                  <a:cubicBezTo>
                    <a:pt x="46011" y="21090"/>
                    <a:pt x="44176" y="15512"/>
                    <a:pt x="41152" y="10976"/>
                  </a:cubicBezTo>
                  <a:cubicBezTo>
                    <a:pt x="39466" y="8422"/>
                    <a:pt x="37508" y="6018"/>
                    <a:pt x="35326" y="3861"/>
                  </a:cubicBezTo>
                  <a:cubicBezTo>
                    <a:pt x="33566" y="2175"/>
                    <a:pt x="31385" y="1035"/>
                    <a:pt x="29005" y="539"/>
                  </a:cubicBezTo>
                  <a:cubicBezTo>
                    <a:pt x="27381" y="155"/>
                    <a:pt x="25677" y="0"/>
                    <a:pt x="23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74" name="Google Shape;6974;p64"/>
            <p:cNvGrpSpPr/>
            <p:nvPr/>
          </p:nvGrpSpPr>
          <p:grpSpPr>
            <a:xfrm>
              <a:off x="2956269" y="1004065"/>
              <a:ext cx="664722" cy="606136"/>
              <a:chOff x="3308800" y="3057300"/>
              <a:chExt cx="756225" cy="689575"/>
            </a:xfrm>
          </p:grpSpPr>
          <p:sp>
            <p:nvSpPr>
              <p:cNvPr id="6975" name="Google Shape;6975;p64"/>
              <p:cNvSpPr/>
              <p:nvPr/>
            </p:nvSpPr>
            <p:spPr>
              <a:xfrm>
                <a:off x="3329800" y="3301550"/>
                <a:ext cx="7352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29409" h="17545" extrusionOk="0">
                    <a:moveTo>
                      <a:pt x="29038" y="0"/>
                    </a:moveTo>
                    <a:cubicBezTo>
                      <a:pt x="28938" y="3630"/>
                      <a:pt x="26787" y="7293"/>
                      <a:pt x="23997" y="9511"/>
                    </a:cubicBezTo>
                    <a:cubicBezTo>
                      <a:pt x="22586" y="10654"/>
                      <a:pt x="21040" y="11360"/>
                      <a:pt x="19561" y="12335"/>
                    </a:cubicBezTo>
                    <a:cubicBezTo>
                      <a:pt x="18183" y="13242"/>
                      <a:pt x="16637" y="14183"/>
                      <a:pt x="14957" y="14418"/>
                    </a:cubicBezTo>
                    <a:cubicBezTo>
                      <a:pt x="14809" y="14432"/>
                      <a:pt x="14662" y="14438"/>
                      <a:pt x="14516" y="14438"/>
                    </a:cubicBezTo>
                    <a:cubicBezTo>
                      <a:pt x="13201" y="14438"/>
                      <a:pt x="11952" y="13948"/>
                      <a:pt x="10621" y="13948"/>
                    </a:cubicBezTo>
                    <a:cubicBezTo>
                      <a:pt x="9109" y="13881"/>
                      <a:pt x="7630" y="13511"/>
                      <a:pt x="6286" y="12839"/>
                    </a:cubicBezTo>
                    <a:cubicBezTo>
                      <a:pt x="3899" y="11797"/>
                      <a:pt x="1748" y="10284"/>
                      <a:pt x="1" y="8369"/>
                    </a:cubicBezTo>
                    <a:lnTo>
                      <a:pt x="1" y="8369"/>
                    </a:lnTo>
                    <a:cubicBezTo>
                      <a:pt x="1311" y="12200"/>
                      <a:pt x="4437" y="15158"/>
                      <a:pt x="8638" y="16435"/>
                    </a:cubicBezTo>
                    <a:cubicBezTo>
                      <a:pt x="10453" y="17006"/>
                      <a:pt x="12604" y="17544"/>
                      <a:pt x="14520" y="17544"/>
                    </a:cubicBezTo>
                    <a:cubicBezTo>
                      <a:pt x="14551" y="17544"/>
                      <a:pt x="14582" y="17544"/>
                      <a:pt x="14613" y="17544"/>
                    </a:cubicBezTo>
                    <a:cubicBezTo>
                      <a:pt x="20037" y="17544"/>
                      <a:pt x="23443" y="14629"/>
                      <a:pt x="26518" y="10419"/>
                    </a:cubicBezTo>
                    <a:cubicBezTo>
                      <a:pt x="28467" y="7697"/>
                      <a:pt x="29408" y="4369"/>
                      <a:pt x="29173" y="1008"/>
                    </a:cubicBezTo>
                    <a:cubicBezTo>
                      <a:pt x="29139" y="672"/>
                      <a:pt x="29106" y="336"/>
                      <a:pt x="29038" y="0"/>
                    </a:cubicBezTo>
                    <a:close/>
                  </a:path>
                </a:pathLst>
              </a:custGeom>
              <a:solidFill>
                <a:srgbClr val="AD55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64"/>
              <p:cNvSpPr/>
              <p:nvPr/>
            </p:nvSpPr>
            <p:spPr>
              <a:xfrm>
                <a:off x="3308800" y="3057300"/>
                <a:ext cx="746125" cy="604625"/>
              </a:xfrm>
              <a:custGeom>
                <a:avLst/>
                <a:gdLst/>
                <a:ahLst/>
                <a:cxnLst/>
                <a:rect l="l" t="t" r="r" b="b"/>
                <a:pathLst>
                  <a:path w="29845" h="24185" extrusionOk="0">
                    <a:moveTo>
                      <a:pt x="16345" y="0"/>
                    </a:moveTo>
                    <a:cubicBezTo>
                      <a:pt x="15043" y="0"/>
                      <a:pt x="13740" y="165"/>
                      <a:pt x="12469" y="494"/>
                    </a:cubicBezTo>
                    <a:cubicBezTo>
                      <a:pt x="11159" y="830"/>
                      <a:pt x="9881" y="1301"/>
                      <a:pt x="8672" y="1872"/>
                    </a:cubicBezTo>
                    <a:cubicBezTo>
                      <a:pt x="4739" y="4057"/>
                      <a:pt x="606" y="8023"/>
                      <a:pt x="169" y="12694"/>
                    </a:cubicBezTo>
                    <a:cubicBezTo>
                      <a:pt x="1" y="14543"/>
                      <a:pt x="236" y="16391"/>
                      <a:pt x="841" y="18139"/>
                    </a:cubicBezTo>
                    <a:cubicBezTo>
                      <a:pt x="2588" y="20054"/>
                      <a:pt x="4739" y="21567"/>
                      <a:pt x="7126" y="22609"/>
                    </a:cubicBezTo>
                    <a:cubicBezTo>
                      <a:pt x="8470" y="23281"/>
                      <a:pt x="9949" y="23651"/>
                      <a:pt x="11427" y="23718"/>
                    </a:cubicBezTo>
                    <a:cubicBezTo>
                      <a:pt x="12726" y="23718"/>
                      <a:pt x="13947" y="24184"/>
                      <a:pt x="15226" y="24184"/>
                    </a:cubicBezTo>
                    <a:cubicBezTo>
                      <a:pt x="15404" y="24184"/>
                      <a:pt x="15583" y="24175"/>
                      <a:pt x="15763" y="24155"/>
                    </a:cubicBezTo>
                    <a:cubicBezTo>
                      <a:pt x="17443" y="23953"/>
                      <a:pt x="18989" y="23012"/>
                      <a:pt x="20367" y="22105"/>
                    </a:cubicBezTo>
                    <a:cubicBezTo>
                      <a:pt x="21846" y="21130"/>
                      <a:pt x="23392" y="20424"/>
                      <a:pt x="24804" y="19281"/>
                    </a:cubicBezTo>
                    <a:cubicBezTo>
                      <a:pt x="27593" y="17063"/>
                      <a:pt x="29778" y="13400"/>
                      <a:pt x="29845" y="9737"/>
                    </a:cubicBezTo>
                    <a:cubicBezTo>
                      <a:pt x="28904" y="4124"/>
                      <a:pt x="23594" y="561"/>
                      <a:pt x="18015" y="91"/>
                    </a:cubicBezTo>
                    <a:cubicBezTo>
                      <a:pt x="17460" y="30"/>
                      <a:pt x="16903" y="0"/>
                      <a:pt x="16345" y="0"/>
                    </a:cubicBezTo>
                    <a:close/>
                  </a:path>
                </a:pathLst>
              </a:custGeom>
              <a:solidFill>
                <a:srgbClr val="5B24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64"/>
              <p:cNvSpPr/>
              <p:nvPr/>
            </p:nvSpPr>
            <p:spPr>
              <a:xfrm>
                <a:off x="3330650" y="3083800"/>
                <a:ext cx="699075" cy="541250"/>
              </a:xfrm>
              <a:custGeom>
                <a:avLst/>
                <a:gdLst/>
                <a:ahLst/>
                <a:cxnLst/>
                <a:rect l="l" t="t" r="r" b="b"/>
                <a:pathLst>
                  <a:path w="27963" h="21650" extrusionOk="0">
                    <a:moveTo>
                      <a:pt x="15346" y="1"/>
                    </a:moveTo>
                    <a:cubicBezTo>
                      <a:pt x="11858" y="1"/>
                      <a:pt x="8339" y="1035"/>
                      <a:pt x="5714" y="3030"/>
                    </a:cubicBezTo>
                    <a:cubicBezTo>
                      <a:pt x="4638" y="3837"/>
                      <a:pt x="3193" y="4912"/>
                      <a:pt x="2319" y="6021"/>
                    </a:cubicBezTo>
                    <a:cubicBezTo>
                      <a:pt x="1647" y="6996"/>
                      <a:pt x="1345" y="8307"/>
                      <a:pt x="908" y="9450"/>
                    </a:cubicBezTo>
                    <a:cubicBezTo>
                      <a:pt x="0" y="11735"/>
                      <a:pt x="68" y="13012"/>
                      <a:pt x="841" y="15230"/>
                    </a:cubicBezTo>
                    <a:lnTo>
                      <a:pt x="1042" y="15835"/>
                    </a:lnTo>
                    <a:cubicBezTo>
                      <a:pt x="2017" y="17348"/>
                      <a:pt x="3328" y="18658"/>
                      <a:pt x="4806" y="19734"/>
                    </a:cubicBezTo>
                    <a:cubicBezTo>
                      <a:pt x="7293" y="21650"/>
                      <a:pt x="10520" y="21313"/>
                      <a:pt x="13511" y="21549"/>
                    </a:cubicBezTo>
                    <a:cubicBezTo>
                      <a:pt x="13712" y="21564"/>
                      <a:pt x="13910" y="21572"/>
                      <a:pt x="14106" y="21572"/>
                    </a:cubicBezTo>
                    <a:cubicBezTo>
                      <a:pt x="17330" y="21572"/>
                      <a:pt x="19990" y="19560"/>
                      <a:pt x="22619" y="17818"/>
                    </a:cubicBezTo>
                    <a:cubicBezTo>
                      <a:pt x="24064" y="17012"/>
                      <a:pt x="25543" y="16205"/>
                      <a:pt x="26282" y="14726"/>
                    </a:cubicBezTo>
                    <a:cubicBezTo>
                      <a:pt x="26954" y="13382"/>
                      <a:pt x="27391" y="11970"/>
                      <a:pt x="27559" y="10525"/>
                    </a:cubicBezTo>
                    <a:cubicBezTo>
                      <a:pt x="27963" y="7063"/>
                      <a:pt x="26618" y="4341"/>
                      <a:pt x="23762" y="2392"/>
                    </a:cubicBezTo>
                    <a:cubicBezTo>
                      <a:pt x="21386" y="782"/>
                      <a:pt x="18378" y="1"/>
                      <a:pt x="15346" y="1"/>
                    </a:cubicBezTo>
                    <a:close/>
                  </a:path>
                </a:pathLst>
              </a:custGeom>
              <a:solidFill>
                <a:srgbClr val="FFFA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64"/>
              <p:cNvSpPr/>
              <p:nvPr/>
            </p:nvSpPr>
            <p:spPr>
              <a:xfrm>
                <a:off x="3444075" y="3162900"/>
                <a:ext cx="475575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9023" h="14050" extrusionOk="0">
                    <a:moveTo>
                      <a:pt x="11655" y="1"/>
                    </a:moveTo>
                    <a:cubicBezTo>
                      <a:pt x="10944" y="1"/>
                      <a:pt x="10270" y="408"/>
                      <a:pt x="9545" y="639"/>
                    </a:cubicBezTo>
                    <a:cubicBezTo>
                      <a:pt x="8134" y="1043"/>
                      <a:pt x="5848" y="673"/>
                      <a:pt x="4874" y="1883"/>
                    </a:cubicBezTo>
                    <a:cubicBezTo>
                      <a:pt x="4336" y="2488"/>
                      <a:pt x="4101" y="3059"/>
                      <a:pt x="3429" y="3630"/>
                    </a:cubicBezTo>
                    <a:cubicBezTo>
                      <a:pt x="2924" y="4067"/>
                      <a:pt x="2084" y="4403"/>
                      <a:pt x="1647" y="4975"/>
                    </a:cubicBezTo>
                    <a:cubicBezTo>
                      <a:pt x="740" y="6017"/>
                      <a:pt x="807" y="7731"/>
                      <a:pt x="437" y="9041"/>
                    </a:cubicBezTo>
                    <a:cubicBezTo>
                      <a:pt x="1" y="10722"/>
                      <a:pt x="1815" y="12839"/>
                      <a:pt x="3025" y="14049"/>
                    </a:cubicBezTo>
                    <a:lnTo>
                      <a:pt x="4235" y="13915"/>
                    </a:lnTo>
                    <a:cubicBezTo>
                      <a:pt x="4235" y="13950"/>
                      <a:pt x="4252" y="13965"/>
                      <a:pt x="4283" y="13965"/>
                    </a:cubicBezTo>
                    <a:cubicBezTo>
                      <a:pt x="4458" y="13965"/>
                      <a:pt x="5078" y="13473"/>
                      <a:pt x="5479" y="13444"/>
                    </a:cubicBezTo>
                    <a:cubicBezTo>
                      <a:pt x="5496" y="13443"/>
                      <a:pt x="5513" y="13443"/>
                      <a:pt x="5531" y="13443"/>
                    </a:cubicBezTo>
                    <a:cubicBezTo>
                      <a:pt x="6124" y="13443"/>
                      <a:pt x="6807" y="13982"/>
                      <a:pt x="7394" y="13982"/>
                    </a:cubicBezTo>
                    <a:cubicBezTo>
                      <a:pt x="7486" y="13994"/>
                      <a:pt x="7577" y="13999"/>
                      <a:pt x="7668" y="13999"/>
                    </a:cubicBezTo>
                    <a:cubicBezTo>
                      <a:pt x="8343" y="13999"/>
                      <a:pt x="8999" y="13705"/>
                      <a:pt x="9680" y="13646"/>
                    </a:cubicBezTo>
                    <a:cubicBezTo>
                      <a:pt x="10419" y="13646"/>
                      <a:pt x="11192" y="13545"/>
                      <a:pt x="11932" y="13343"/>
                    </a:cubicBezTo>
                    <a:cubicBezTo>
                      <a:pt x="12973" y="13108"/>
                      <a:pt x="13444" y="13041"/>
                      <a:pt x="14150" y="12302"/>
                    </a:cubicBezTo>
                    <a:cubicBezTo>
                      <a:pt x="14486" y="11999"/>
                      <a:pt x="14519" y="11730"/>
                      <a:pt x="14990" y="11461"/>
                    </a:cubicBezTo>
                    <a:cubicBezTo>
                      <a:pt x="15040" y="11446"/>
                      <a:pt x="15091" y="11440"/>
                      <a:pt x="15143" y="11440"/>
                    </a:cubicBezTo>
                    <a:cubicBezTo>
                      <a:pt x="15377" y="11440"/>
                      <a:pt x="15633" y="11564"/>
                      <a:pt x="15870" y="11564"/>
                    </a:cubicBezTo>
                    <a:cubicBezTo>
                      <a:pt x="15937" y="11564"/>
                      <a:pt x="16002" y="11554"/>
                      <a:pt x="16065" y="11529"/>
                    </a:cubicBezTo>
                    <a:cubicBezTo>
                      <a:pt x="16670" y="11226"/>
                      <a:pt x="17074" y="10285"/>
                      <a:pt x="17511" y="9814"/>
                    </a:cubicBezTo>
                    <a:cubicBezTo>
                      <a:pt x="18216" y="9041"/>
                      <a:pt x="18351" y="8873"/>
                      <a:pt x="18552" y="7865"/>
                    </a:cubicBezTo>
                    <a:cubicBezTo>
                      <a:pt x="18687" y="7092"/>
                      <a:pt x="19023" y="6118"/>
                      <a:pt x="18888" y="5345"/>
                    </a:cubicBezTo>
                    <a:cubicBezTo>
                      <a:pt x="18687" y="4538"/>
                      <a:pt x="18149" y="4168"/>
                      <a:pt x="17679" y="3530"/>
                    </a:cubicBezTo>
                    <a:cubicBezTo>
                      <a:pt x="16536" y="1816"/>
                      <a:pt x="15965" y="1547"/>
                      <a:pt x="14015" y="908"/>
                    </a:cubicBezTo>
                    <a:cubicBezTo>
                      <a:pt x="13343" y="740"/>
                      <a:pt x="12671" y="169"/>
                      <a:pt x="11999" y="34"/>
                    </a:cubicBezTo>
                    <a:cubicBezTo>
                      <a:pt x="11883" y="11"/>
                      <a:pt x="11768" y="1"/>
                      <a:pt x="11655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64"/>
              <p:cNvSpPr/>
              <p:nvPr/>
            </p:nvSpPr>
            <p:spPr>
              <a:xfrm>
                <a:off x="3466750" y="3293275"/>
                <a:ext cx="442825" cy="257450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10298" extrusionOk="0">
                    <a:moveTo>
                      <a:pt x="11812" y="1"/>
                    </a:moveTo>
                    <a:cubicBezTo>
                      <a:pt x="11288" y="1"/>
                      <a:pt x="10778" y="37"/>
                      <a:pt x="10352" y="62"/>
                    </a:cubicBezTo>
                    <a:cubicBezTo>
                      <a:pt x="8504" y="230"/>
                      <a:pt x="2589" y="2381"/>
                      <a:pt x="4437" y="5171"/>
                    </a:cubicBezTo>
                    <a:cubicBezTo>
                      <a:pt x="3227" y="5977"/>
                      <a:pt x="1" y="7288"/>
                      <a:pt x="1345" y="9271"/>
                    </a:cubicBezTo>
                    <a:cubicBezTo>
                      <a:pt x="1922" y="10075"/>
                      <a:pt x="3052" y="10297"/>
                      <a:pt x="4222" y="10297"/>
                    </a:cubicBezTo>
                    <a:cubicBezTo>
                      <a:pt x="5303" y="10297"/>
                      <a:pt x="6417" y="10107"/>
                      <a:pt x="7160" y="10010"/>
                    </a:cubicBezTo>
                    <a:cubicBezTo>
                      <a:pt x="11193" y="9540"/>
                      <a:pt x="15192" y="7725"/>
                      <a:pt x="17511" y="4297"/>
                    </a:cubicBezTo>
                    <a:cubicBezTo>
                      <a:pt x="17578" y="4263"/>
                      <a:pt x="17645" y="4196"/>
                      <a:pt x="17645" y="4129"/>
                    </a:cubicBezTo>
                    <a:lnTo>
                      <a:pt x="17713" y="3053"/>
                    </a:lnTo>
                    <a:cubicBezTo>
                      <a:pt x="17523" y="2563"/>
                      <a:pt x="17013" y="2400"/>
                      <a:pt x="16443" y="2400"/>
                    </a:cubicBezTo>
                    <a:cubicBezTo>
                      <a:pt x="15801" y="2400"/>
                      <a:pt x="15081" y="2607"/>
                      <a:pt x="14654" y="2785"/>
                    </a:cubicBezTo>
                    <a:cubicBezTo>
                      <a:pt x="15662" y="2079"/>
                      <a:pt x="15125" y="1003"/>
                      <a:pt x="14150" y="466"/>
                    </a:cubicBezTo>
                    <a:cubicBezTo>
                      <a:pt x="13529" y="93"/>
                      <a:pt x="12652" y="1"/>
                      <a:pt x="11812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64"/>
              <p:cNvSpPr/>
              <p:nvPr/>
            </p:nvSpPr>
            <p:spPr>
              <a:xfrm>
                <a:off x="3754125" y="3622500"/>
                <a:ext cx="19350" cy="115150"/>
              </a:xfrm>
              <a:custGeom>
                <a:avLst/>
                <a:gdLst/>
                <a:ahLst/>
                <a:cxnLst/>
                <a:rect l="l" t="t" r="r" b="b"/>
                <a:pathLst>
                  <a:path w="774" h="4606" extrusionOk="0">
                    <a:moveTo>
                      <a:pt x="168" y="1"/>
                    </a:moveTo>
                    <a:cubicBezTo>
                      <a:pt x="168" y="1"/>
                      <a:pt x="168" y="102"/>
                      <a:pt x="235" y="202"/>
                    </a:cubicBezTo>
                    <a:cubicBezTo>
                      <a:pt x="235" y="270"/>
                      <a:pt x="269" y="337"/>
                      <a:pt x="269" y="438"/>
                    </a:cubicBezTo>
                    <a:cubicBezTo>
                      <a:pt x="303" y="538"/>
                      <a:pt x="336" y="639"/>
                      <a:pt x="336" y="740"/>
                    </a:cubicBezTo>
                    <a:cubicBezTo>
                      <a:pt x="336" y="841"/>
                      <a:pt x="370" y="942"/>
                      <a:pt x="370" y="1076"/>
                    </a:cubicBezTo>
                    <a:lnTo>
                      <a:pt x="370" y="1446"/>
                    </a:lnTo>
                    <a:cubicBezTo>
                      <a:pt x="370" y="1715"/>
                      <a:pt x="370" y="2017"/>
                      <a:pt x="336" y="2286"/>
                    </a:cubicBezTo>
                    <a:cubicBezTo>
                      <a:pt x="303" y="2589"/>
                      <a:pt x="303" y="2857"/>
                      <a:pt x="235" y="3126"/>
                    </a:cubicBezTo>
                    <a:cubicBezTo>
                      <a:pt x="202" y="3261"/>
                      <a:pt x="202" y="3395"/>
                      <a:pt x="168" y="3496"/>
                    </a:cubicBezTo>
                    <a:cubicBezTo>
                      <a:pt x="168" y="3630"/>
                      <a:pt x="134" y="3765"/>
                      <a:pt x="134" y="3866"/>
                    </a:cubicBezTo>
                    <a:cubicBezTo>
                      <a:pt x="101" y="4067"/>
                      <a:pt x="67" y="4269"/>
                      <a:pt x="34" y="4370"/>
                    </a:cubicBezTo>
                    <a:cubicBezTo>
                      <a:pt x="0" y="4504"/>
                      <a:pt x="0" y="4605"/>
                      <a:pt x="0" y="4605"/>
                    </a:cubicBezTo>
                    <a:cubicBezTo>
                      <a:pt x="0" y="4605"/>
                      <a:pt x="34" y="4538"/>
                      <a:pt x="101" y="4403"/>
                    </a:cubicBezTo>
                    <a:cubicBezTo>
                      <a:pt x="202" y="4269"/>
                      <a:pt x="269" y="4101"/>
                      <a:pt x="370" y="3933"/>
                    </a:cubicBezTo>
                    <a:cubicBezTo>
                      <a:pt x="471" y="3698"/>
                      <a:pt x="538" y="3462"/>
                      <a:pt x="605" y="3194"/>
                    </a:cubicBezTo>
                    <a:cubicBezTo>
                      <a:pt x="639" y="3059"/>
                      <a:pt x="672" y="2925"/>
                      <a:pt x="706" y="2790"/>
                    </a:cubicBezTo>
                    <a:lnTo>
                      <a:pt x="773" y="2320"/>
                    </a:lnTo>
                    <a:lnTo>
                      <a:pt x="773" y="1883"/>
                    </a:lnTo>
                    <a:cubicBezTo>
                      <a:pt x="773" y="1715"/>
                      <a:pt x="773" y="1580"/>
                      <a:pt x="739" y="1446"/>
                    </a:cubicBezTo>
                    <a:cubicBezTo>
                      <a:pt x="706" y="1311"/>
                      <a:pt x="706" y="1143"/>
                      <a:pt x="672" y="1009"/>
                    </a:cubicBezTo>
                    <a:cubicBezTo>
                      <a:pt x="605" y="875"/>
                      <a:pt x="571" y="774"/>
                      <a:pt x="538" y="673"/>
                    </a:cubicBezTo>
                    <a:cubicBezTo>
                      <a:pt x="504" y="572"/>
                      <a:pt x="471" y="471"/>
                      <a:pt x="403" y="370"/>
                    </a:cubicBezTo>
                    <a:cubicBezTo>
                      <a:pt x="370" y="303"/>
                      <a:pt x="303" y="236"/>
                      <a:pt x="269" y="169"/>
                    </a:cubicBez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64"/>
              <p:cNvSpPr/>
              <p:nvPr/>
            </p:nvSpPr>
            <p:spPr>
              <a:xfrm>
                <a:off x="3785200" y="3682150"/>
                <a:ext cx="10950" cy="3280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312" extrusionOk="0">
                    <a:moveTo>
                      <a:pt x="269" y="1"/>
                    </a:moveTo>
                    <a:cubicBezTo>
                      <a:pt x="202" y="68"/>
                      <a:pt x="169" y="135"/>
                      <a:pt x="135" y="203"/>
                    </a:cubicBezTo>
                    <a:cubicBezTo>
                      <a:pt x="68" y="337"/>
                      <a:pt x="1" y="471"/>
                      <a:pt x="1" y="639"/>
                    </a:cubicBezTo>
                    <a:cubicBezTo>
                      <a:pt x="1" y="707"/>
                      <a:pt x="1" y="774"/>
                      <a:pt x="1" y="875"/>
                    </a:cubicBezTo>
                    <a:lnTo>
                      <a:pt x="1" y="1076"/>
                    </a:lnTo>
                    <a:cubicBezTo>
                      <a:pt x="1" y="1144"/>
                      <a:pt x="34" y="1244"/>
                      <a:pt x="34" y="1312"/>
                    </a:cubicBezTo>
                    <a:cubicBezTo>
                      <a:pt x="101" y="1278"/>
                      <a:pt x="169" y="1211"/>
                      <a:pt x="236" y="1144"/>
                    </a:cubicBezTo>
                    <a:cubicBezTo>
                      <a:pt x="337" y="1009"/>
                      <a:pt x="404" y="841"/>
                      <a:pt x="404" y="707"/>
                    </a:cubicBezTo>
                    <a:cubicBezTo>
                      <a:pt x="437" y="539"/>
                      <a:pt x="437" y="371"/>
                      <a:pt x="370" y="203"/>
                    </a:cubicBezTo>
                    <a:cubicBezTo>
                      <a:pt x="337" y="135"/>
                      <a:pt x="303" y="68"/>
                      <a:pt x="269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64"/>
              <p:cNvSpPr/>
              <p:nvPr/>
            </p:nvSpPr>
            <p:spPr>
              <a:xfrm>
                <a:off x="3814600" y="3614950"/>
                <a:ext cx="118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824" extrusionOk="0">
                    <a:moveTo>
                      <a:pt x="303" y="0"/>
                    </a:moveTo>
                    <a:cubicBezTo>
                      <a:pt x="270" y="135"/>
                      <a:pt x="236" y="303"/>
                      <a:pt x="203" y="437"/>
                    </a:cubicBezTo>
                    <a:cubicBezTo>
                      <a:pt x="169" y="504"/>
                      <a:pt x="169" y="605"/>
                      <a:pt x="169" y="672"/>
                    </a:cubicBezTo>
                    <a:cubicBezTo>
                      <a:pt x="169" y="740"/>
                      <a:pt x="135" y="807"/>
                      <a:pt x="135" y="908"/>
                    </a:cubicBezTo>
                    <a:cubicBezTo>
                      <a:pt x="102" y="1076"/>
                      <a:pt x="68" y="1244"/>
                      <a:pt x="68" y="1412"/>
                    </a:cubicBezTo>
                    <a:cubicBezTo>
                      <a:pt x="34" y="1714"/>
                      <a:pt x="1" y="2050"/>
                      <a:pt x="1" y="2386"/>
                    </a:cubicBezTo>
                    <a:cubicBezTo>
                      <a:pt x="1" y="2521"/>
                      <a:pt x="1" y="2689"/>
                      <a:pt x="34" y="2823"/>
                    </a:cubicBezTo>
                    <a:cubicBezTo>
                      <a:pt x="102" y="2689"/>
                      <a:pt x="169" y="2554"/>
                      <a:pt x="236" y="2420"/>
                    </a:cubicBezTo>
                    <a:cubicBezTo>
                      <a:pt x="371" y="2084"/>
                      <a:pt x="438" y="1781"/>
                      <a:pt x="471" y="1445"/>
                    </a:cubicBezTo>
                    <a:lnTo>
                      <a:pt x="471" y="908"/>
                    </a:lnTo>
                    <a:cubicBezTo>
                      <a:pt x="471" y="740"/>
                      <a:pt x="471" y="605"/>
                      <a:pt x="438" y="437"/>
                    </a:cubicBezTo>
                    <a:cubicBezTo>
                      <a:pt x="404" y="303"/>
                      <a:pt x="371" y="135"/>
                      <a:pt x="303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64"/>
              <p:cNvSpPr/>
              <p:nvPr/>
            </p:nvSpPr>
            <p:spPr>
              <a:xfrm>
                <a:off x="3849050" y="3609900"/>
                <a:ext cx="12625" cy="5800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2320" extrusionOk="0">
                    <a:moveTo>
                      <a:pt x="337" y="1"/>
                    </a:moveTo>
                    <a:cubicBezTo>
                      <a:pt x="270" y="135"/>
                      <a:pt x="236" y="236"/>
                      <a:pt x="236" y="370"/>
                    </a:cubicBezTo>
                    <a:cubicBezTo>
                      <a:pt x="202" y="404"/>
                      <a:pt x="202" y="471"/>
                      <a:pt x="202" y="538"/>
                    </a:cubicBezTo>
                    <a:cubicBezTo>
                      <a:pt x="202" y="606"/>
                      <a:pt x="169" y="673"/>
                      <a:pt x="169" y="740"/>
                    </a:cubicBezTo>
                    <a:cubicBezTo>
                      <a:pt x="135" y="874"/>
                      <a:pt x="102" y="1009"/>
                      <a:pt x="102" y="1143"/>
                    </a:cubicBezTo>
                    <a:cubicBezTo>
                      <a:pt x="68" y="1278"/>
                      <a:pt x="68" y="1412"/>
                      <a:pt x="34" y="1580"/>
                    </a:cubicBezTo>
                    <a:cubicBezTo>
                      <a:pt x="34" y="1715"/>
                      <a:pt x="34" y="1815"/>
                      <a:pt x="34" y="1916"/>
                    </a:cubicBezTo>
                    <a:cubicBezTo>
                      <a:pt x="1" y="2051"/>
                      <a:pt x="1" y="2185"/>
                      <a:pt x="34" y="2320"/>
                    </a:cubicBezTo>
                    <a:cubicBezTo>
                      <a:pt x="102" y="2219"/>
                      <a:pt x="169" y="2118"/>
                      <a:pt x="236" y="2017"/>
                    </a:cubicBezTo>
                    <a:cubicBezTo>
                      <a:pt x="370" y="1748"/>
                      <a:pt x="471" y="1479"/>
                      <a:pt x="505" y="1210"/>
                    </a:cubicBezTo>
                    <a:lnTo>
                      <a:pt x="505" y="740"/>
                    </a:lnTo>
                    <a:cubicBezTo>
                      <a:pt x="505" y="639"/>
                      <a:pt x="505" y="505"/>
                      <a:pt x="471" y="370"/>
                    </a:cubicBezTo>
                    <a:cubicBezTo>
                      <a:pt x="438" y="236"/>
                      <a:pt x="370" y="135"/>
                      <a:pt x="337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64"/>
              <p:cNvSpPr/>
              <p:nvPr/>
            </p:nvSpPr>
            <p:spPr>
              <a:xfrm>
                <a:off x="3869225" y="3562850"/>
                <a:ext cx="311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437" extrusionOk="0">
                    <a:moveTo>
                      <a:pt x="1210" y="0"/>
                    </a:moveTo>
                    <a:cubicBezTo>
                      <a:pt x="1143" y="202"/>
                      <a:pt x="1076" y="437"/>
                      <a:pt x="1009" y="673"/>
                    </a:cubicBezTo>
                    <a:cubicBezTo>
                      <a:pt x="975" y="773"/>
                      <a:pt x="941" y="874"/>
                      <a:pt x="908" y="1009"/>
                    </a:cubicBezTo>
                    <a:cubicBezTo>
                      <a:pt x="874" y="1143"/>
                      <a:pt x="841" y="1244"/>
                      <a:pt x="807" y="1378"/>
                    </a:cubicBezTo>
                    <a:cubicBezTo>
                      <a:pt x="706" y="1647"/>
                      <a:pt x="639" y="1916"/>
                      <a:pt x="572" y="2185"/>
                    </a:cubicBezTo>
                    <a:cubicBezTo>
                      <a:pt x="471" y="2454"/>
                      <a:pt x="404" y="2723"/>
                      <a:pt x="336" y="2992"/>
                    </a:cubicBezTo>
                    <a:cubicBezTo>
                      <a:pt x="269" y="3261"/>
                      <a:pt x="202" y="3496"/>
                      <a:pt x="135" y="3697"/>
                    </a:cubicBezTo>
                    <a:cubicBezTo>
                      <a:pt x="34" y="4134"/>
                      <a:pt x="0" y="4437"/>
                      <a:pt x="0" y="4437"/>
                    </a:cubicBezTo>
                    <a:cubicBezTo>
                      <a:pt x="135" y="4235"/>
                      <a:pt x="269" y="4000"/>
                      <a:pt x="370" y="3798"/>
                    </a:cubicBezTo>
                    <a:cubicBezTo>
                      <a:pt x="505" y="3563"/>
                      <a:pt x="605" y="3328"/>
                      <a:pt x="673" y="3092"/>
                    </a:cubicBezTo>
                    <a:cubicBezTo>
                      <a:pt x="773" y="2857"/>
                      <a:pt x="908" y="2588"/>
                      <a:pt x="975" y="2286"/>
                    </a:cubicBezTo>
                    <a:cubicBezTo>
                      <a:pt x="1042" y="2017"/>
                      <a:pt x="1109" y="1748"/>
                      <a:pt x="1177" y="1446"/>
                    </a:cubicBezTo>
                    <a:cubicBezTo>
                      <a:pt x="1177" y="1345"/>
                      <a:pt x="1210" y="1210"/>
                      <a:pt x="1210" y="1076"/>
                    </a:cubicBezTo>
                    <a:lnTo>
                      <a:pt x="1210" y="706"/>
                    </a:lnTo>
                    <a:cubicBezTo>
                      <a:pt x="1244" y="471"/>
                      <a:pt x="1244" y="236"/>
                      <a:pt x="121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64"/>
              <p:cNvSpPr/>
              <p:nvPr/>
            </p:nvSpPr>
            <p:spPr>
              <a:xfrm>
                <a:off x="3875950" y="3580500"/>
                <a:ext cx="50425" cy="10757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4303" extrusionOk="0">
                    <a:moveTo>
                      <a:pt x="2017" y="0"/>
                    </a:moveTo>
                    <a:cubicBezTo>
                      <a:pt x="2017" y="0"/>
                      <a:pt x="1950" y="67"/>
                      <a:pt x="1882" y="202"/>
                    </a:cubicBezTo>
                    <a:cubicBezTo>
                      <a:pt x="1849" y="303"/>
                      <a:pt x="1815" y="504"/>
                      <a:pt x="1714" y="706"/>
                    </a:cubicBezTo>
                    <a:cubicBezTo>
                      <a:pt x="1681" y="807"/>
                      <a:pt x="1647" y="941"/>
                      <a:pt x="1613" y="1042"/>
                    </a:cubicBezTo>
                    <a:cubicBezTo>
                      <a:pt x="1580" y="1143"/>
                      <a:pt x="1513" y="1277"/>
                      <a:pt x="1445" y="1412"/>
                    </a:cubicBezTo>
                    <a:cubicBezTo>
                      <a:pt x="1345" y="1681"/>
                      <a:pt x="1244" y="1950"/>
                      <a:pt x="1109" y="2185"/>
                    </a:cubicBezTo>
                    <a:cubicBezTo>
                      <a:pt x="975" y="2454"/>
                      <a:pt x="874" y="2723"/>
                      <a:pt x="740" y="2958"/>
                    </a:cubicBezTo>
                    <a:cubicBezTo>
                      <a:pt x="672" y="3092"/>
                      <a:pt x="605" y="3227"/>
                      <a:pt x="538" y="3328"/>
                    </a:cubicBezTo>
                    <a:cubicBezTo>
                      <a:pt x="471" y="3428"/>
                      <a:pt x="404" y="3529"/>
                      <a:pt x="370" y="3630"/>
                    </a:cubicBezTo>
                    <a:cubicBezTo>
                      <a:pt x="269" y="3832"/>
                      <a:pt x="168" y="3966"/>
                      <a:pt x="101" y="4101"/>
                    </a:cubicBezTo>
                    <a:lnTo>
                      <a:pt x="0" y="4302"/>
                    </a:lnTo>
                    <a:lnTo>
                      <a:pt x="168" y="4168"/>
                    </a:lnTo>
                    <a:cubicBezTo>
                      <a:pt x="303" y="4033"/>
                      <a:pt x="437" y="3932"/>
                      <a:pt x="572" y="3764"/>
                    </a:cubicBezTo>
                    <a:cubicBezTo>
                      <a:pt x="773" y="3596"/>
                      <a:pt x="908" y="3395"/>
                      <a:pt x="1076" y="3159"/>
                    </a:cubicBezTo>
                    <a:cubicBezTo>
                      <a:pt x="1143" y="3059"/>
                      <a:pt x="1244" y="2924"/>
                      <a:pt x="1311" y="2790"/>
                    </a:cubicBezTo>
                    <a:cubicBezTo>
                      <a:pt x="1378" y="2622"/>
                      <a:pt x="1479" y="2487"/>
                      <a:pt x="1513" y="2353"/>
                    </a:cubicBezTo>
                    <a:cubicBezTo>
                      <a:pt x="1580" y="2218"/>
                      <a:pt x="1647" y="2084"/>
                      <a:pt x="1681" y="1950"/>
                    </a:cubicBezTo>
                    <a:cubicBezTo>
                      <a:pt x="1748" y="1815"/>
                      <a:pt x="1782" y="1681"/>
                      <a:pt x="1815" y="1513"/>
                    </a:cubicBezTo>
                    <a:cubicBezTo>
                      <a:pt x="1916" y="1277"/>
                      <a:pt x="1950" y="1009"/>
                      <a:pt x="1983" y="740"/>
                    </a:cubicBezTo>
                    <a:cubicBezTo>
                      <a:pt x="2017" y="572"/>
                      <a:pt x="2017" y="370"/>
                      <a:pt x="2017" y="202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64"/>
              <p:cNvSpPr/>
              <p:nvPr/>
            </p:nvSpPr>
            <p:spPr>
              <a:xfrm>
                <a:off x="3938950" y="3528400"/>
                <a:ext cx="24400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959" extrusionOk="0">
                    <a:moveTo>
                      <a:pt x="942" y="1"/>
                    </a:moveTo>
                    <a:cubicBezTo>
                      <a:pt x="875" y="135"/>
                      <a:pt x="774" y="303"/>
                      <a:pt x="707" y="471"/>
                    </a:cubicBezTo>
                    <a:cubicBezTo>
                      <a:pt x="707" y="538"/>
                      <a:pt x="673" y="605"/>
                      <a:pt x="639" y="673"/>
                    </a:cubicBezTo>
                    <a:cubicBezTo>
                      <a:pt x="606" y="774"/>
                      <a:pt x="572" y="841"/>
                      <a:pt x="539" y="908"/>
                    </a:cubicBezTo>
                    <a:cubicBezTo>
                      <a:pt x="471" y="1076"/>
                      <a:pt x="404" y="1278"/>
                      <a:pt x="337" y="1446"/>
                    </a:cubicBezTo>
                    <a:cubicBezTo>
                      <a:pt x="236" y="1782"/>
                      <a:pt x="135" y="2118"/>
                      <a:pt x="68" y="2454"/>
                    </a:cubicBezTo>
                    <a:cubicBezTo>
                      <a:pt x="35" y="2622"/>
                      <a:pt x="1" y="2790"/>
                      <a:pt x="1" y="2958"/>
                    </a:cubicBezTo>
                    <a:cubicBezTo>
                      <a:pt x="102" y="2824"/>
                      <a:pt x="203" y="2689"/>
                      <a:pt x="303" y="2555"/>
                    </a:cubicBezTo>
                    <a:cubicBezTo>
                      <a:pt x="471" y="2219"/>
                      <a:pt x="639" y="1916"/>
                      <a:pt x="740" y="1580"/>
                    </a:cubicBezTo>
                    <a:cubicBezTo>
                      <a:pt x="808" y="1378"/>
                      <a:pt x="875" y="1177"/>
                      <a:pt x="908" y="1009"/>
                    </a:cubicBezTo>
                    <a:cubicBezTo>
                      <a:pt x="942" y="841"/>
                      <a:pt x="942" y="673"/>
                      <a:pt x="942" y="505"/>
                    </a:cubicBezTo>
                    <a:cubicBezTo>
                      <a:pt x="976" y="337"/>
                      <a:pt x="976" y="169"/>
                      <a:pt x="94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64"/>
              <p:cNvSpPr/>
              <p:nvPr/>
            </p:nvSpPr>
            <p:spPr>
              <a:xfrm>
                <a:off x="3947350" y="3490600"/>
                <a:ext cx="47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5311" extrusionOk="0">
                    <a:moveTo>
                      <a:pt x="1816" y="0"/>
                    </a:moveTo>
                    <a:cubicBezTo>
                      <a:pt x="1816" y="0"/>
                      <a:pt x="1816" y="67"/>
                      <a:pt x="1782" y="202"/>
                    </a:cubicBezTo>
                    <a:cubicBezTo>
                      <a:pt x="1715" y="370"/>
                      <a:pt x="1715" y="605"/>
                      <a:pt x="1648" y="840"/>
                    </a:cubicBezTo>
                    <a:cubicBezTo>
                      <a:pt x="1614" y="975"/>
                      <a:pt x="1581" y="1109"/>
                      <a:pt x="1547" y="1277"/>
                    </a:cubicBezTo>
                    <a:cubicBezTo>
                      <a:pt x="1513" y="1412"/>
                      <a:pt x="1446" y="1546"/>
                      <a:pt x="1413" y="1714"/>
                    </a:cubicBezTo>
                    <a:cubicBezTo>
                      <a:pt x="1312" y="2017"/>
                      <a:pt x="1211" y="2353"/>
                      <a:pt x="1076" y="2689"/>
                    </a:cubicBezTo>
                    <a:cubicBezTo>
                      <a:pt x="942" y="3025"/>
                      <a:pt x="841" y="3327"/>
                      <a:pt x="707" y="3630"/>
                    </a:cubicBezTo>
                    <a:cubicBezTo>
                      <a:pt x="606" y="3966"/>
                      <a:pt x="472" y="4235"/>
                      <a:pt x="371" y="4470"/>
                    </a:cubicBezTo>
                    <a:cubicBezTo>
                      <a:pt x="270" y="4739"/>
                      <a:pt x="169" y="4941"/>
                      <a:pt x="102" y="5075"/>
                    </a:cubicBezTo>
                    <a:lnTo>
                      <a:pt x="1" y="5310"/>
                    </a:lnTo>
                    <a:lnTo>
                      <a:pt x="1" y="5310"/>
                    </a:lnTo>
                    <a:lnTo>
                      <a:pt x="169" y="5142"/>
                    </a:lnTo>
                    <a:cubicBezTo>
                      <a:pt x="337" y="4974"/>
                      <a:pt x="438" y="4773"/>
                      <a:pt x="572" y="4605"/>
                    </a:cubicBezTo>
                    <a:cubicBezTo>
                      <a:pt x="740" y="4336"/>
                      <a:pt x="908" y="4100"/>
                      <a:pt x="1043" y="3798"/>
                    </a:cubicBezTo>
                    <a:cubicBezTo>
                      <a:pt x="1144" y="3663"/>
                      <a:pt x="1211" y="3495"/>
                      <a:pt x="1278" y="3327"/>
                    </a:cubicBezTo>
                    <a:cubicBezTo>
                      <a:pt x="1345" y="3193"/>
                      <a:pt x="1446" y="3025"/>
                      <a:pt x="1480" y="2857"/>
                    </a:cubicBezTo>
                    <a:cubicBezTo>
                      <a:pt x="1547" y="2655"/>
                      <a:pt x="1581" y="2487"/>
                      <a:pt x="1648" y="2319"/>
                    </a:cubicBezTo>
                    <a:cubicBezTo>
                      <a:pt x="1681" y="2151"/>
                      <a:pt x="1749" y="1983"/>
                      <a:pt x="1782" y="1815"/>
                    </a:cubicBezTo>
                    <a:cubicBezTo>
                      <a:pt x="1816" y="1513"/>
                      <a:pt x="1849" y="1210"/>
                      <a:pt x="1883" y="908"/>
                    </a:cubicBezTo>
                    <a:cubicBezTo>
                      <a:pt x="1883" y="672"/>
                      <a:pt x="1883" y="471"/>
                      <a:pt x="1849" y="235"/>
                    </a:cubicBezTo>
                    <a:lnTo>
                      <a:pt x="1816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64"/>
              <p:cNvSpPr/>
              <p:nvPr/>
            </p:nvSpPr>
            <p:spPr>
              <a:xfrm>
                <a:off x="4010375" y="3404900"/>
                <a:ext cx="14300" cy="1058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35" extrusionOk="0">
                    <a:moveTo>
                      <a:pt x="337" y="0"/>
                    </a:moveTo>
                    <a:cubicBezTo>
                      <a:pt x="303" y="235"/>
                      <a:pt x="236" y="471"/>
                      <a:pt x="236" y="706"/>
                    </a:cubicBezTo>
                    <a:cubicBezTo>
                      <a:pt x="202" y="1109"/>
                      <a:pt x="169" y="1647"/>
                      <a:pt x="135" y="2151"/>
                    </a:cubicBezTo>
                    <a:cubicBezTo>
                      <a:pt x="135" y="2420"/>
                      <a:pt x="101" y="2689"/>
                      <a:pt x="101" y="2924"/>
                    </a:cubicBezTo>
                    <a:cubicBezTo>
                      <a:pt x="68" y="3025"/>
                      <a:pt x="101" y="3159"/>
                      <a:pt x="68" y="3260"/>
                    </a:cubicBezTo>
                    <a:cubicBezTo>
                      <a:pt x="34" y="3395"/>
                      <a:pt x="34" y="3495"/>
                      <a:pt x="34" y="3596"/>
                    </a:cubicBezTo>
                    <a:cubicBezTo>
                      <a:pt x="34" y="3798"/>
                      <a:pt x="1" y="3932"/>
                      <a:pt x="1" y="4067"/>
                    </a:cubicBezTo>
                    <a:lnTo>
                      <a:pt x="1" y="4235"/>
                    </a:lnTo>
                    <a:cubicBezTo>
                      <a:pt x="34" y="4201"/>
                      <a:pt x="68" y="4134"/>
                      <a:pt x="68" y="4100"/>
                    </a:cubicBezTo>
                    <a:cubicBezTo>
                      <a:pt x="169" y="3932"/>
                      <a:pt x="236" y="3798"/>
                      <a:pt x="303" y="3630"/>
                    </a:cubicBezTo>
                    <a:cubicBezTo>
                      <a:pt x="370" y="3428"/>
                      <a:pt x="438" y="3193"/>
                      <a:pt x="471" y="2958"/>
                    </a:cubicBezTo>
                    <a:cubicBezTo>
                      <a:pt x="505" y="2823"/>
                      <a:pt x="538" y="2722"/>
                      <a:pt x="538" y="2588"/>
                    </a:cubicBezTo>
                    <a:cubicBezTo>
                      <a:pt x="538" y="2420"/>
                      <a:pt x="572" y="2319"/>
                      <a:pt x="572" y="2151"/>
                    </a:cubicBezTo>
                    <a:lnTo>
                      <a:pt x="572" y="1748"/>
                    </a:lnTo>
                    <a:lnTo>
                      <a:pt x="572" y="1344"/>
                    </a:lnTo>
                    <a:cubicBezTo>
                      <a:pt x="572" y="1076"/>
                      <a:pt x="538" y="874"/>
                      <a:pt x="505" y="672"/>
                    </a:cubicBezTo>
                    <a:cubicBezTo>
                      <a:pt x="471" y="437"/>
                      <a:pt x="404" y="235"/>
                      <a:pt x="337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64"/>
              <p:cNvSpPr/>
              <p:nvPr/>
            </p:nvSpPr>
            <p:spPr>
              <a:xfrm>
                <a:off x="4038100" y="3411600"/>
                <a:ext cx="10950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211" extrusionOk="0">
                    <a:moveTo>
                      <a:pt x="236" y="1"/>
                    </a:moveTo>
                    <a:cubicBezTo>
                      <a:pt x="169" y="35"/>
                      <a:pt x="135" y="102"/>
                      <a:pt x="102" y="169"/>
                    </a:cubicBezTo>
                    <a:cubicBezTo>
                      <a:pt x="34" y="303"/>
                      <a:pt x="1" y="471"/>
                      <a:pt x="1" y="606"/>
                    </a:cubicBezTo>
                    <a:cubicBezTo>
                      <a:pt x="1" y="740"/>
                      <a:pt x="34" y="875"/>
                      <a:pt x="68" y="1009"/>
                    </a:cubicBezTo>
                    <a:cubicBezTo>
                      <a:pt x="102" y="1110"/>
                      <a:pt x="135" y="1144"/>
                      <a:pt x="202" y="1211"/>
                    </a:cubicBezTo>
                    <a:cubicBezTo>
                      <a:pt x="236" y="1177"/>
                      <a:pt x="303" y="1110"/>
                      <a:pt x="337" y="1043"/>
                    </a:cubicBezTo>
                    <a:cubicBezTo>
                      <a:pt x="370" y="908"/>
                      <a:pt x="438" y="740"/>
                      <a:pt x="438" y="606"/>
                    </a:cubicBezTo>
                    <a:cubicBezTo>
                      <a:pt x="438" y="471"/>
                      <a:pt x="404" y="303"/>
                      <a:pt x="370" y="203"/>
                    </a:cubicBezTo>
                    <a:cubicBezTo>
                      <a:pt x="337" y="102"/>
                      <a:pt x="270" y="35"/>
                      <a:pt x="236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64"/>
              <p:cNvSpPr/>
              <p:nvPr/>
            </p:nvSpPr>
            <p:spPr>
              <a:xfrm>
                <a:off x="3721350" y="3643500"/>
                <a:ext cx="1177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589" extrusionOk="0">
                    <a:moveTo>
                      <a:pt x="202" y="1"/>
                    </a:moveTo>
                    <a:cubicBezTo>
                      <a:pt x="135" y="135"/>
                      <a:pt x="101" y="270"/>
                      <a:pt x="68" y="404"/>
                    </a:cubicBezTo>
                    <a:cubicBezTo>
                      <a:pt x="34" y="707"/>
                      <a:pt x="0" y="1009"/>
                      <a:pt x="0" y="1278"/>
                    </a:cubicBezTo>
                    <a:cubicBezTo>
                      <a:pt x="34" y="1581"/>
                      <a:pt x="101" y="1883"/>
                      <a:pt x="202" y="2185"/>
                    </a:cubicBezTo>
                    <a:cubicBezTo>
                      <a:pt x="236" y="2320"/>
                      <a:pt x="303" y="2454"/>
                      <a:pt x="370" y="2589"/>
                    </a:cubicBezTo>
                    <a:cubicBezTo>
                      <a:pt x="404" y="2421"/>
                      <a:pt x="437" y="2286"/>
                      <a:pt x="437" y="2152"/>
                    </a:cubicBezTo>
                    <a:cubicBezTo>
                      <a:pt x="471" y="1849"/>
                      <a:pt x="471" y="1581"/>
                      <a:pt x="437" y="1278"/>
                    </a:cubicBezTo>
                    <a:cubicBezTo>
                      <a:pt x="437" y="976"/>
                      <a:pt x="404" y="673"/>
                      <a:pt x="336" y="404"/>
                    </a:cubicBezTo>
                    <a:cubicBezTo>
                      <a:pt x="303" y="270"/>
                      <a:pt x="269" y="135"/>
                      <a:pt x="20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64"/>
              <p:cNvSpPr/>
              <p:nvPr/>
            </p:nvSpPr>
            <p:spPr>
              <a:xfrm>
                <a:off x="3687725" y="3660325"/>
                <a:ext cx="13475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051" extrusionOk="0">
                    <a:moveTo>
                      <a:pt x="102" y="0"/>
                    </a:moveTo>
                    <a:cubicBezTo>
                      <a:pt x="68" y="101"/>
                      <a:pt x="35" y="235"/>
                      <a:pt x="35" y="336"/>
                    </a:cubicBezTo>
                    <a:cubicBezTo>
                      <a:pt x="1" y="571"/>
                      <a:pt x="35" y="840"/>
                      <a:pt x="68" y="1076"/>
                    </a:cubicBezTo>
                    <a:cubicBezTo>
                      <a:pt x="102" y="1311"/>
                      <a:pt x="203" y="1546"/>
                      <a:pt x="303" y="1748"/>
                    </a:cubicBezTo>
                    <a:cubicBezTo>
                      <a:pt x="337" y="1849"/>
                      <a:pt x="404" y="1949"/>
                      <a:pt x="471" y="2050"/>
                    </a:cubicBezTo>
                    <a:cubicBezTo>
                      <a:pt x="505" y="1949"/>
                      <a:pt x="505" y="1849"/>
                      <a:pt x="539" y="1714"/>
                    </a:cubicBezTo>
                    <a:cubicBezTo>
                      <a:pt x="539" y="1479"/>
                      <a:pt x="539" y="1244"/>
                      <a:pt x="505" y="1008"/>
                    </a:cubicBezTo>
                    <a:cubicBezTo>
                      <a:pt x="438" y="773"/>
                      <a:pt x="371" y="538"/>
                      <a:pt x="270" y="303"/>
                    </a:cubicBezTo>
                    <a:cubicBezTo>
                      <a:pt x="236" y="202"/>
                      <a:pt x="169" y="101"/>
                      <a:pt x="102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64"/>
              <p:cNvSpPr/>
              <p:nvPr/>
            </p:nvSpPr>
            <p:spPr>
              <a:xfrm>
                <a:off x="3634800" y="3692250"/>
                <a:ext cx="2272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909" h="1816" extrusionOk="0">
                    <a:moveTo>
                      <a:pt x="34" y="0"/>
                    </a:moveTo>
                    <a:cubicBezTo>
                      <a:pt x="1" y="101"/>
                      <a:pt x="1" y="235"/>
                      <a:pt x="1" y="336"/>
                    </a:cubicBezTo>
                    <a:cubicBezTo>
                      <a:pt x="1" y="572"/>
                      <a:pt x="68" y="840"/>
                      <a:pt x="169" y="1042"/>
                    </a:cubicBezTo>
                    <a:cubicBezTo>
                      <a:pt x="236" y="1177"/>
                      <a:pt x="303" y="1277"/>
                      <a:pt x="404" y="1378"/>
                    </a:cubicBezTo>
                    <a:cubicBezTo>
                      <a:pt x="471" y="1479"/>
                      <a:pt x="538" y="1580"/>
                      <a:pt x="639" y="1647"/>
                    </a:cubicBezTo>
                    <a:cubicBezTo>
                      <a:pt x="706" y="1714"/>
                      <a:pt x="807" y="1781"/>
                      <a:pt x="908" y="1815"/>
                    </a:cubicBezTo>
                    <a:cubicBezTo>
                      <a:pt x="908" y="1714"/>
                      <a:pt x="874" y="1613"/>
                      <a:pt x="841" y="1479"/>
                    </a:cubicBezTo>
                    <a:cubicBezTo>
                      <a:pt x="807" y="1445"/>
                      <a:pt x="807" y="1412"/>
                      <a:pt x="774" y="1345"/>
                    </a:cubicBezTo>
                    <a:cubicBezTo>
                      <a:pt x="740" y="1311"/>
                      <a:pt x="740" y="1244"/>
                      <a:pt x="706" y="1210"/>
                    </a:cubicBezTo>
                    <a:cubicBezTo>
                      <a:pt x="673" y="1076"/>
                      <a:pt x="639" y="975"/>
                      <a:pt x="572" y="874"/>
                    </a:cubicBezTo>
                    <a:cubicBezTo>
                      <a:pt x="505" y="773"/>
                      <a:pt x="471" y="639"/>
                      <a:pt x="404" y="538"/>
                    </a:cubicBezTo>
                    <a:cubicBezTo>
                      <a:pt x="337" y="437"/>
                      <a:pt x="303" y="336"/>
                      <a:pt x="236" y="269"/>
                    </a:cubicBezTo>
                    <a:cubicBezTo>
                      <a:pt x="169" y="168"/>
                      <a:pt x="101" y="67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64"/>
              <p:cNvSpPr/>
              <p:nvPr/>
            </p:nvSpPr>
            <p:spPr>
              <a:xfrm>
                <a:off x="3618850" y="3705675"/>
                <a:ext cx="28575" cy="4120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648" extrusionOk="0">
                    <a:moveTo>
                      <a:pt x="0" y="1"/>
                    </a:moveTo>
                    <a:cubicBezTo>
                      <a:pt x="0" y="135"/>
                      <a:pt x="0" y="236"/>
                      <a:pt x="34" y="337"/>
                    </a:cubicBezTo>
                    <a:cubicBezTo>
                      <a:pt x="34" y="438"/>
                      <a:pt x="67" y="572"/>
                      <a:pt x="135" y="673"/>
                    </a:cubicBezTo>
                    <a:cubicBezTo>
                      <a:pt x="168" y="774"/>
                      <a:pt x="235" y="908"/>
                      <a:pt x="303" y="1009"/>
                    </a:cubicBezTo>
                    <a:cubicBezTo>
                      <a:pt x="437" y="1211"/>
                      <a:pt x="605" y="1379"/>
                      <a:pt x="807" y="1513"/>
                    </a:cubicBezTo>
                    <a:cubicBezTo>
                      <a:pt x="908" y="1547"/>
                      <a:pt x="1008" y="1614"/>
                      <a:pt x="1143" y="1648"/>
                    </a:cubicBezTo>
                    <a:cubicBezTo>
                      <a:pt x="1109" y="1513"/>
                      <a:pt x="1042" y="1413"/>
                      <a:pt x="1008" y="1312"/>
                    </a:cubicBezTo>
                    <a:cubicBezTo>
                      <a:pt x="941" y="1244"/>
                      <a:pt x="908" y="1144"/>
                      <a:pt x="840" y="1043"/>
                    </a:cubicBezTo>
                    <a:cubicBezTo>
                      <a:pt x="773" y="976"/>
                      <a:pt x="706" y="875"/>
                      <a:pt x="639" y="774"/>
                    </a:cubicBezTo>
                    <a:cubicBezTo>
                      <a:pt x="571" y="673"/>
                      <a:pt x="538" y="572"/>
                      <a:pt x="437" y="471"/>
                    </a:cubicBezTo>
                    <a:cubicBezTo>
                      <a:pt x="370" y="404"/>
                      <a:pt x="303" y="303"/>
                      <a:pt x="235" y="236"/>
                    </a:cubicBezTo>
                    <a:cubicBezTo>
                      <a:pt x="168" y="169"/>
                      <a:pt x="101" y="68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64"/>
              <p:cNvSpPr/>
              <p:nvPr/>
            </p:nvSpPr>
            <p:spPr>
              <a:xfrm>
                <a:off x="3586075" y="3676275"/>
                <a:ext cx="19350" cy="26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043" extrusionOk="0">
                    <a:moveTo>
                      <a:pt x="0" y="1"/>
                    </a:moveTo>
                    <a:cubicBezTo>
                      <a:pt x="0" y="101"/>
                      <a:pt x="0" y="169"/>
                      <a:pt x="34" y="236"/>
                    </a:cubicBezTo>
                    <a:cubicBezTo>
                      <a:pt x="68" y="404"/>
                      <a:pt x="101" y="538"/>
                      <a:pt x="202" y="673"/>
                    </a:cubicBezTo>
                    <a:cubicBezTo>
                      <a:pt x="303" y="774"/>
                      <a:pt x="404" y="874"/>
                      <a:pt x="538" y="975"/>
                    </a:cubicBezTo>
                    <a:cubicBezTo>
                      <a:pt x="605" y="1009"/>
                      <a:pt x="706" y="1043"/>
                      <a:pt x="773" y="1043"/>
                    </a:cubicBezTo>
                    <a:cubicBezTo>
                      <a:pt x="773" y="975"/>
                      <a:pt x="773" y="908"/>
                      <a:pt x="740" y="807"/>
                    </a:cubicBezTo>
                    <a:cubicBezTo>
                      <a:pt x="706" y="673"/>
                      <a:pt x="639" y="538"/>
                      <a:pt x="538" y="438"/>
                    </a:cubicBezTo>
                    <a:cubicBezTo>
                      <a:pt x="471" y="303"/>
                      <a:pt x="336" y="202"/>
                      <a:pt x="236" y="101"/>
                    </a:cubicBezTo>
                    <a:cubicBezTo>
                      <a:pt x="168" y="68"/>
                      <a:pt x="101" y="34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64"/>
              <p:cNvSpPr/>
              <p:nvPr/>
            </p:nvSpPr>
            <p:spPr>
              <a:xfrm>
                <a:off x="3551625" y="3662825"/>
                <a:ext cx="39500" cy="6390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2556" extrusionOk="0">
                    <a:moveTo>
                      <a:pt x="0" y="1"/>
                    </a:moveTo>
                    <a:cubicBezTo>
                      <a:pt x="0" y="169"/>
                      <a:pt x="0" y="337"/>
                      <a:pt x="34" y="505"/>
                    </a:cubicBezTo>
                    <a:cubicBezTo>
                      <a:pt x="68" y="673"/>
                      <a:pt x="135" y="808"/>
                      <a:pt x="202" y="976"/>
                    </a:cubicBezTo>
                    <a:cubicBezTo>
                      <a:pt x="269" y="1144"/>
                      <a:pt x="336" y="1312"/>
                      <a:pt x="437" y="1480"/>
                    </a:cubicBezTo>
                    <a:cubicBezTo>
                      <a:pt x="538" y="1648"/>
                      <a:pt x="639" y="1816"/>
                      <a:pt x="773" y="1950"/>
                    </a:cubicBezTo>
                    <a:cubicBezTo>
                      <a:pt x="874" y="2085"/>
                      <a:pt x="1009" y="2185"/>
                      <a:pt x="1143" y="2320"/>
                    </a:cubicBezTo>
                    <a:cubicBezTo>
                      <a:pt x="1210" y="2387"/>
                      <a:pt x="1311" y="2454"/>
                      <a:pt x="1446" y="2488"/>
                    </a:cubicBezTo>
                    <a:lnTo>
                      <a:pt x="1580" y="2555"/>
                    </a:lnTo>
                    <a:lnTo>
                      <a:pt x="1513" y="2421"/>
                    </a:lnTo>
                    <a:cubicBezTo>
                      <a:pt x="1446" y="2354"/>
                      <a:pt x="1378" y="2286"/>
                      <a:pt x="1311" y="2152"/>
                    </a:cubicBezTo>
                    <a:cubicBezTo>
                      <a:pt x="1244" y="2017"/>
                      <a:pt x="1143" y="1849"/>
                      <a:pt x="1076" y="1715"/>
                    </a:cubicBezTo>
                    <a:cubicBezTo>
                      <a:pt x="975" y="1581"/>
                      <a:pt x="908" y="1412"/>
                      <a:pt x="807" y="1244"/>
                    </a:cubicBezTo>
                    <a:cubicBezTo>
                      <a:pt x="639" y="942"/>
                      <a:pt x="437" y="639"/>
                      <a:pt x="269" y="404"/>
                    </a:cubicBezTo>
                    <a:cubicBezTo>
                      <a:pt x="101" y="16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64"/>
              <p:cNvSpPr/>
              <p:nvPr/>
            </p:nvSpPr>
            <p:spPr>
              <a:xfrm>
                <a:off x="3465925" y="3612425"/>
                <a:ext cx="2437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219" extrusionOk="0">
                    <a:moveTo>
                      <a:pt x="34" y="0"/>
                    </a:moveTo>
                    <a:cubicBezTo>
                      <a:pt x="0" y="135"/>
                      <a:pt x="0" y="269"/>
                      <a:pt x="34" y="404"/>
                    </a:cubicBezTo>
                    <a:cubicBezTo>
                      <a:pt x="68" y="673"/>
                      <a:pt x="135" y="975"/>
                      <a:pt x="236" y="1210"/>
                    </a:cubicBezTo>
                    <a:cubicBezTo>
                      <a:pt x="370" y="1479"/>
                      <a:pt x="504" y="1714"/>
                      <a:pt x="706" y="1950"/>
                    </a:cubicBezTo>
                    <a:cubicBezTo>
                      <a:pt x="773" y="2051"/>
                      <a:pt x="874" y="2151"/>
                      <a:pt x="975" y="2219"/>
                    </a:cubicBezTo>
                    <a:cubicBezTo>
                      <a:pt x="975" y="2084"/>
                      <a:pt x="941" y="1950"/>
                      <a:pt x="908" y="1849"/>
                    </a:cubicBezTo>
                    <a:cubicBezTo>
                      <a:pt x="841" y="1580"/>
                      <a:pt x="773" y="1311"/>
                      <a:pt x="639" y="1076"/>
                    </a:cubicBezTo>
                    <a:cubicBezTo>
                      <a:pt x="538" y="807"/>
                      <a:pt x="404" y="572"/>
                      <a:pt x="269" y="336"/>
                    </a:cubicBezTo>
                    <a:cubicBezTo>
                      <a:pt x="202" y="202"/>
                      <a:pt x="101" y="101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64"/>
              <p:cNvSpPr/>
              <p:nvPr/>
            </p:nvSpPr>
            <p:spPr>
              <a:xfrm>
                <a:off x="3436525" y="3597300"/>
                <a:ext cx="34450" cy="689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275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168"/>
                      <a:pt x="67" y="337"/>
                      <a:pt x="101" y="471"/>
                    </a:cubicBezTo>
                    <a:cubicBezTo>
                      <a:pt x="202" y="841"/>
                      <a:pt x="303" y="1143"/>
                      <a:pt x="437" y="1479"/>
                    </a:cubicBezTo>
                    <a:cubicBezTo>
                      <a:pt x="538" y="1647"/>
                      <a:pt x="639" y="1815"/>
                      <a:pt x="739" y="1983"/>
                    </a:cubicBezTo>
                    <a:cubicBezTo>
                      <a:pt x="807" y="2151"/>
                      <a:pt x="907" y="2286"/>
                      <a:pt x="1008" y="2420"/>
                    </a:cubicBezTo>
                    <a:cubicBezTo>
                      <a:pt x="1109" y="2521"/>
                      <a:pt x="1244" y="2656"/>
                      <a:pt x="1378" y="2756"/>
                    </a:cubicBezTo>
                    <a:cubicBezTo>
                      <a:pt x="1344" y="2588"/>
                      <a:pt x="1277" y="2420"/>
                      <a:pt x="1244" y="2286"/>
                    </a:cubicBezTo>
                    <a:cubicBezTo>
                      <a:pt x="1176" y="2151"/>
                      <a:pt x="1109" y="1983"/>
                      <a:pt x="1076" y="1815"/>
                    </a:cubicBezTo>
                    <a:cubicBezTo>
                      <a:pt x="1008" y="1647"/>
                      <a:pt x="907" y="1479"/>
                      <a:pt x="840" y="1311"/>
                    </a:cubicBezTo>
                    <a:cubicBezTo>
                      <a:pt x="706" y="1009"/>
                      <a:pt x="538" y="673"/>
                      <a:pt x="336" y="404"/>
                    </a:cubicBezTo>
                    <a:cubicBezTo>
                      <a:pt x="235" y="269"/>
                      <a:pt x="134" y="135"/>
                      <a:pt x="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64"/>
              <p:cNvSpPr/>
              <p:nvPr/>
            </p:nvSpPr>
            <p:spPr>
              <a:xfrm>
                <a:off x="3508775" y="3666200"/>
                <a:ext cx="2102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278" extrusionOk="0">
                    <a:moveTo>
                      <a:pt x="34" y="0"/>
                    </a:moveTo>
                    <a:cubicBezTo>
                      <a:pt x="0" y="101"/>
                      <a:pt x="34" y="202"/>
                      <a:pt x="34" y="269"/>
                    </a:cubicBezTo>
                    <a:cubicBezTo>
                      <a:pt x="101" y="471"/>
                      <a:pt x="168" y="639"/>
                      <a:pt x="269" y="773"/>
                    </a:cubicBezTo>
                    <a:cubicBezTo>
                      <a:pt x="336" y="908"/>
                      <a:pt x="471" y="1042"/>
                      <a:pt x="605" y="1177"/>
                    </a:cubicBezTo>
                    <a:cubicBezTo>
                      <a:pt x="673" y="1210"/>
                      <a:pt x="773" y="1244"/>
                      <a:pt x="841" y="1277"/>
                    </a:cubicBezTo>
                    <a:cubicBezTo>
                      <a:pt x="841" y="1210"/>
                      <a:pt x="841" y="1109"/>
                      <a:pt x="807" y="1009"/>
                    </a:cubicBezTo>
                    <a:cubicBezTo>
                      <a:pt x="740" y="673"/>
                      <a:pt x="538" y="370"/>
                      <a:pt x="236" y="135"/>
                    </a:cubicBezTo>
                    <a:cubicBezTo>
                      <a:pt x="168" y="101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64"/>
              <p:cNvSpPr/>
              <p:nvPr/>
            </p:nvSpPr>
            <p:spPr>
              <a:xfrm>
                <a:off x="3400375" y="3579650"/>
                <a:ext cx="260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2387" extrusionOk="0">
                    <a:moveTo>
                      <a:pt x="1" y="1"/>
                    </a:moveTo>
                    <a:cubicBezTo>
                      <a:pt x="1" y="135"/>
                      <a:pt x="1" y="270"/>
                      <a:pt x="34" y="404"/>
                    </a:cubicBezTo>
                    <a:cubicBezTo>
                      <a:pt x="68" y="706"/>
                      <a:pt x="169" y="1009"/>
                      <a:pt x="270" y="1278"/>
                    </a:cubicBezTo>
                    <a:cubicBezTo>
                      <a:pt x="404" y="1580"/>
                      <a:pt x="539" y="1849"/>
                      <a:pt x="740" y="2084"/>
                    </a:cubicBezTo>
                    <a:cubicBezTo>
                      <a:pt x="807" y="2185"/>
                      <a:pt x="908" y="2286"/>
                      <a:pt x="1043" y="2387"/>
                    </a:cubicBezTo>
                    <a:cubicBezTo>
                      <a:pt x="1009" y="2252"/>
                      <a:pt x="976" y="2118"/>
                      <a:pt x="942" y="1984"/>
                    </a:cubicBezTo>
                    <a:cubicBezTo>
                      <a:pt x="908" y="1849"/>
                      <a:pt x="875" y="1715"/>
                      <a:pt x="841" y="1580"/>
                    </a:cubicBezTo>
                    <a:cubicBezTo>
                      <a:pt x="807" y="1412"/>
                      <a:pt x="740" y="1278"/>
                      <a:pt x="673" y="1110"/>
                    </a:cubicBezTo>
                    <a:cubicBezTo>
                      <a:pt x="572" y="841"/>
                      <a:pt x="404" y="572"/>
                      <a:pt x="270" y="337"/>
                    </a:cubicBezTo>
                    <a:cubicBezTo>
                      <a:pt x="169" y="202"/>
                      <a:pt x="68" y="10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64"/>
              <p:cNvSpPr/>
              <p:nvPr/>
            </p:nvSpPr>
            <p:spPr>
              <a:xfrm>
                <a:off x="3360050" y="3532600"/>
                <a:ext cx="59675" cy="1311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5244" extrusionOk="0">
                    <a:moveTo>
                      <a:pt x="1" y="1"/>
                    </a:moveTo>
                    <a:cubicBezTo>
                      <a:pt x="1" y="1"/>
                      <a:pt x="1" y="370"/>
                      <a:pt x="101" y="908"/>
                    </a:cubicBezTo>
                    <a:cubicBezTo>
                      <a:pt x="135" y="1009"/>
                      <a:pt x="169" y="1177"/>
                      <a:pt x="202" y="1311"/>
                    </a:cubicBezTo>
                    <a:cubicBezTo>
                      <a:pt x="236" y="1479"/>
                      <a:pt x="303" y="1647"/>
                      <a:pt x="337" y="1782"/>
                    </a:cubicBezTo>
                    <a:cubicBezTo>
                      <a:pt x="471" y="2118"/>
                      <a:pt x="572" y="2488"/>
                      <a:pt x="740" y="2824"/>
                    </a:cubicBezTo>
                    <a:cubicBezTo>
                      <a:pt x="908" y="3160"/>
                      <a:pt x="1076" y="3462"/>
                      <a:pt x="1278" y="3765"/>
                    </a:cubicBezTo>
                    <a:cubicBezTo>
                      <a:pt x="1345" y="3933"/>
                      <a:pt x="1446" y="4067"/>
                      <a:pt x="1513" y="4202"/>
                    </a:cubicBezTo>
                    <a:lnTo>
                      <a:pt x="1816" y="4538"/>
                    </a:lnTo>
                    <a:cubicBezTo>
                      <a:pt x="2152" y="4975"/>
                      <a:pt x="2387" y="5244"/>
                      <a:pt x="2387" y="5244"/>
                    </a:cubicBezTo>
                    <a:cubicBezTo>
                      <a:pt x="2387" y="5244"/>
                      <a:pt x="2252" y="4907"/>
                      <a:pt x="2017" y="4403"/>
                    </a:cubicBezTo>
                    <a:cubicBezTo>
                      <a:pt x="1950" y="4302"/>
                      <a:pt x="1883" y="4168"/>
                      <a:pt x="1816" y="4034"/>
                    </a:cubicBezTo>
                    <a:cubicBezTo>
                      <a:pt x="1715" y="3899"/>
                      <a:pt x="1681" y="3731"/>
                      <a:pt x="1580" y="3597"/>
                    </a:cubicBezTo>
                    <a:cubicBezTo>
                      <a:pt x="1446" y="3261"/>
                      <a:pt x="1278" y="2958"/>
                      <a:pt x="1110" y="2622"/>
                    </a:cubicBezTo>
                    <a:cubicBezTo>
                      <a:pt x="975" y="2286"/>
                      <a:pt x="841" y="1983"/>
                      <a:pt x="706" y="1681"/>
                    </a:cubicBezTo>
                    <a:cubicBezTo>
                      <a:pt x="639" y="1547"/>
                      <a:pt x="538" y="1412"/>
                      <a:pt x="505" y="1244"/>
                    </a:cubicBezTo>
                    <a:cubicBezTo>
                      <a:pt x="438" y="1076"/>
                      <a:pt x="404" y="942"/>
                      <a:pt x="337" y="841"/>
                    </a:cubicBezTo>
                    <a:cubicBezTo>
                      <a:pt x="169" y="337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9" name="Google Shape;6108;p61">
            <a:extLst>
              <a:ext uri="{FF2B5EF4-FFF2-40B4-BE49-F238E27FC236}">
                <a16:creationId xmlns:a16="http://schemas.microsoft.com/office/drawing/2014/main" id="{A5604079-026D-472B-A326-92880D2D35B5}"/>
              </a:ext>
            </a:extLst>
          </p:cNvPr>
          <p:cNvSpPr txBox="1">
            <a:spLocks/>
          </p:cNvSpPr>
          <p:nvPr/>
        </p:nvSpPr>
        <p:spPr>
          <a:xfrm>
            <a:off x="2147292" y="-26066"/>
            <a:ext cx="4926291" cy="7844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cifico"/>
              <a:buNone/>
              <a:defRPr sz="28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>
                <a:ln w="168275">
                  <a:solidFill>
                    <a:schemeClr val="tx2"/>
                  </a:solidFill>
                </a:ln>
                <a:solidFill>
                  <a:schemeClr val="tx2"/>
                </a:solidFill>
                <a:latin typeface="UTM Guanine" panose="02040603050506020204" pitchFamily="18" charset="0"/>
              </a:rPr>
              <a:t>Mục tiêu bài học</a:t>
            </a:r>
          </a:p>
        </p:txBody>
      </p:sp>
      <p:sp>
        <p:nvSpPr>
          <p:cNvPr id="880" name="Google Shape;6108;p61">
            <a:extLst>
              <a:ext uri="{FF2B5EF4-FFF2-40B4-BE49-F238E27FC236}">
                <a16:creationId xmlns:a16="http://schemas.microsoft.com/office/drawing/2014/main" id="{F656EA1D-193C-46AA-9971-050B68FD039B}"/>
              </a:ext>
            </a:extLst>
          </p:cNvPr>
          <p:cNvSpPr txBox="1">
            <a:spLocks/>
          </p:cNvSpPr>
          <p:nvPr/>
        </p:nvSpPr>
        <p:spPr>
          <a:xfrm>
            <a:off x="2147291" y="-6933"/>
            <a:ext cx="4926291" cy="7844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rPr>
              <a:t>Mục tiêu bài học</a:t>
            </a:r>
          </a:p>
        </p:txBody>
      </p:sp>
      <p:sp>
        <p:nvSpPr>
          <p:cNvPr id="882" name="Google Shape;6261;p64">
            <a:extLst>
              <a:ext uri="{FF2B5EF4-FFF2-40B4-BE49-F238E27FC236}">
                <a16:creationId xmlns:a16="http://schemas.microsoft.com/office/drawing/2014/main" id="{6F2D0D91-2194-4CA7-8725-6CD61A6CB10B}"/>
              </a:ext>
            </a:extLst>
          </p:cNvPr>
          <p:cNvSpPr txBox="1">
            <a:spLocks/>
          </p:cNvSpPr>
          <p:nvPr/>
        </p:nvSpPr>
        <p:spPr>
          <a:xfrm>
            <a:off x="4978111" y="1824747"/>
            <a:ext cx="1926000" cy="144039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nl-NL" sz="2000" b="1">
                <a:latin typeface="Cambria" panose="02040503050406030204" pitchFamily="18" charset="0"/>
                <a:ea typeface="Cambria" panose="02040503050406030204" pitchFamily="18" charset="0"/>
              </a:rPr>
              <a:t>3. Phẩm chất</a:t>
            </a:r>
            <a:endParaRPr lang="en-US" sz="200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nl-NL" sz="2000">
                <a:latin typeface="Cambria" panose="02040503050406030204" pitchFamily="18" charset="0"/>
                <a:ea typeface="Cambria" panose="02040503050406030204" pitchFamily="18" charset="0"/>
              </a:rPr>
              <a:t>Tích cực tham gia các hoạt động học tập</a:t>
            </a:r>
            <a:endParaRPr lang="en-US" sz="20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A93122C8-77B4-4EA2-9105-8E240548BBE5}"/>
              </a:ext>
            </a:extLst>
          </p:cNvPr>
          <p:cNvSpPr>
            <a:spLocks noGrp="1"/>
          </p:cNvSpPr>
          <p:nvPr>
            <p:ph type="subTitle" idx="3"/>
          </p:nvPr>
        </p:nvSpPr>
        <p:spPr>
          <a:xfrm>
            <a:off x="7026500" y="2483008"/>
            <a:ext cx="1858008" cy="2146887"/>
          </a:xfrm>
          <a:solidFill>
            <a:schemeClr val="accent3">
              <a:lumMod val="40000"/>
              <a:lumOff val="60000"/>
            </a:schemeClr>
          </a:solidFill>
        </p:spPr>
        <p:txBody>
          <a:bodyPr/>
          <a:lstStyle/>
          <a:p>
            <a:r>
              <a:rPr lang="nl-NL" sz="2000" b="1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4. Góp phần phát triển các năng lực</a:t>
            </a:r>
            <a:endParaRPr lang="en-US" sz="200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nl-NL" sz="200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NL tự học, NL ngôn ngữ, NL sáng tạo, NL giao tiếp.</a:t>
            </a:r>
            <a:endParaRPr lang="en-US" sz="20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262" name="Google Shape;6262;p64"/>
          <p:cNvSpPr/>
          <p:nvPr/>
        </p:nvSpPr>
        <p:spPr>
          <a:xfrm rot="1800014">
            <a:off x="5448518" y="876184"/>
            <a:ext cx="1181324" cy="981183"/>
          </a:xfrm>
          <a:custGeom>
            <a:avLst/>
            <a:gdLst/>
            <a:ahLst/>
            <a:cxnLst/>
            <a:rect l="l" t="t" r="r" b="b"/>
            <a:pathLst>
              <a:path w="46011" h="38219" extrusionOk="0">
                <a:moveTo>
                  <a:pt x="23976" y="0"/>
                </a:moveTo>
                <a:cubicBezTo>
                  <a:pt x="22274" y="0"/>
                  <a:pt x="20576" y="155"/>
                  <a:pt x="18965" y="391"/>
                </a:cubicBezTo>
                <a:cubicBezTo>
                  <a:pt x="11702" y="1407"/>
                  <a:pt x="1340" y="3836"/>
                  <a:pt x="472" y="12612"/>
                </a:cubicBezTo>
                <a:cubicBezTo>
                  <a:pt x="1" y="17198"/>
                  <a:pt x="4017" y="22428"/>
                  <a:pt x="7016" y="25577"/>
                </a:cubicBezTo>
                <a:cubicBezTo>
                  <a:pt x="11008" y="29791"/>
                  <a:pt x="14676" y="33757"/>
                  <a:pt x="19882" y="36484"/>
                </a:cubicBezTo>
                <a:cubicBezTo>
                  <a:pt x="22198" y="37697"/>
                  <a:pt x="24817" y="38218"/>
                  <a:pt x="27460" y="38218"/>
                </a:cubicBezTo>
                <a:cubicBezTo>
                  <a:pt x="30758" y="38218"/>
                  <a:pt x="34091" y="37406"/>
                  <a:pt x="36913" y="36112"/>
                </a:cubicBezTo>
                <a:cubicBezTo>
                  <a:pt x="40681" y="34377"/>
                  <a:pt x="42986" y="30336"/>
                  <a:pt x="44250" y="26469"/>
                </a:cubicBezTo>
                <a:cubicBezTo>
                  <a:pt x="46011" y="21090"/>
                  <a:pt x="44176" y="15512"/>
                  <a:pt x="41152" y="10976"/>
                </a:cubicBezTo>
                <a:cubicBezTo>
                  <a:pt x="39466" y="8422"/>
                  <a:pt x="37508" y="6018"/>
                  <a:pt x="35326" y="3861"/>
                </a:cubicBezTo>
                <a:cubicBezTo>
                  <a:pt x="33566" y="2175"/>
                  <a:pt x="31385" y="1035"/>
                  <a:pt x="29005" y="539"/>
                </a:cubicBezTo>
                <a:cubicBezTo>
                  <a:pt x="27381" y="155"/>
                  <a:pt x="25677" y="0"/>
                  <a:pt x="2397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4" name="Google Shape;6264;p64"/>
          <p:cNvGrpSpPr/>
          <p:nvPr/>
        </p:nvGrpSpPr>
        <p:grpSpPr>
          <a:xfrm>
            <a:off x="5776322" y="879171"/>
            <a:ext cx="846050" cy="869738"/>
            <a:chOff x="5459896" y="1349725"/>
            <a:chExt cx="846643" cy="870347"/>
          </a:xfrm>
        </p:grpSpPr>
        <p:sp>
          <p:nvSpPr>
            <p:cNvPr id="6265" name="Google Shape;6265;p64"/>
            <p:cNvSpPr/>
            <p:nvPr/>
          </p:nvSpPr>
          <p:spPr>
            <a:xfrm rot="3832078">
              <a:off x="5840816" y="1455912"/>
              <a:ext cx="302896" cy="551499"/>
            </a:xfrm>
            <a:custGeom>
              <a:avLst/>
              <a:gdLst/>
              <a:ahLst/>
              <a:cxnLst/>
              <a:rect l="l" t="t" r="r" b="b"/>
              <a:pathLst>
                <a:path w="8639" h="15730" extrusionOk="0">
                  <a:moveTo>
                    <a:pt x="2286" y="1"/>
                  </a:moveTo>
                  <a:cubicBezTo>
                    <a:pt x="1" y="4034"/>
                    <a:pt x="68" y="12335"/>
                    <a:pt x="5008" y="15729"/>
                  </a:cubicBezTo>
                  <a:cubicBezTo>
                    <a:pt x="8638" y="10352"/>
                    <a:pt x="7159" y="4067"/>
                    <a:pt x="2286" y="1"/>
                  </a:cubicBezTo>
                  <a:close/>
                </a:path>
              </a:pathLst>
            </a:custGeom>
            <a:solidFill>
              <a:srgbClr val="77A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4"/>
            <p:cNvSpPr/>
            <p:nvPr/>
          </p:nvSpPr>
          <p:spPr>
            <a:xfrm rot="3832078">
              <a:off x="5853833" y="1432482"/>
              <a:ext cx="157952" cy="642235"/>
            </a:xfrm>
            <a:custGeom>
              <a:avLst/>
              <a:gdLst/>
              <a:ahLst/>
              <a:cxnLst/>
              <a:rect l="l" t="t" r="r" b="b"/>
              <a:pathLst>
                <a:path w="4505" h="18318" extrusionOk="0">
                  <a:moveTo>
                    <a:pt x="270" y="1"/>
                  </a:moveTo>
                  <a:cubicBezTo>
                    <a:pt x="270" y="1"/>
                    <a:pt x="272" y="9"/>
                    <a:pt x="276" y="24"/>
                  </a:cubicBezTo>
                  <a:lnTo>
                    <a:pt x="276" y="24"/>
                  </a:lnTo>
                  <a:lnTo>
                    <a:pt x="270" y="1"/>
                  </a:lnTo>
                  <a:close/>
                  <a:moveTo>
                    <a:pt x="276" y="24"/>
                  </a:moveTo>
                  <a:lnTo>
                    <a:pt x="471" y="774"/>
                  </a:lnTo>
                  <a:cubicBezTo>
                    <a:pt x="505" y="1009"/>
                    <a:pt x="606" y="1311"/>
                    <a:pt x="673" y="1648"/>
                  </a:cubicBezTo>
                  <a:cubicBezTo>
                    <a:pt x="774" y="2017"/>
                    <a:pt x="841" y="2387"/>
                    <a:pt x="942" y="2824"/>
                  </a:cubicBezTo>
                  <a:cubicBezTo>
                    <a:pt x="1009" y="3160"/>
                    <a:pt x="1110" y="3530"/>
                    <a:pt x="1177" y="3933"/>
                  </a:cubicBezTo>
                  <a:cubicBezTo>
                    <a:pt x="807" y="3664"/>
                    <a:pt x="404" y="3395"/>
                    <a:pt x="1" y="3194"/>
                  </a:cubicBezTo>
                  <a:lnTo>
                    <a:pt x="1" y="3194"/>
                  </a:lnTo>
                  <a:cubicBezTo>
                    <a:pt x="371" y="3563"/>
                    <a:pt x="807" y="3933"/>
                    <a:pt x="1244" y="4269"/>
                  </a:cubicBezTo>
                  <a:cubicBezTo>
                    <a:pt x="1345" y="4740"/>
                    <a:pt x="1412" y="5244"/>
                    <a:pt x="1513" y="5748"/>
                  </a:cubicBezTo>
                  <a:cubicBezTo>
                    <a:pt x="1547" y="5916"/>
                    <a:pt x="1580" y="6118"/>
                    <a:pt x="1614" y="6319"/>
                  </a:cubicBezTo>
                  <a:lnTo>
                    <a:pt x="1547" y="6386"/>
                  </a:lnTo>
                  <a:cubicBezTo>
                    <a:pt x="1076" y="5949"/>
                    <a:pt x="572" y="5580"/>
                    <a:pt x="68" y="5210"/>
                  </a:cubicBezTo>
                  <a:lnTo>
                    <a:pt x="68" y="5210"/>
                  </a:lnTo>
                  <a:cubicBezTo>
                    <a:pt x="505" y="5714"/>
                    <a:pt x="975" y="6185"/>
                    <a:pt x="1480" y="6622"/>
                  </a:cubicBezTo>
                  <a:cubicBezTo>
                    <a:pt x="1496" y="6655"/>
                    <a:pt x="1522" y="6672"/>
                    <a:pt x="1551" y="6672"/>
                  </a:cubicBezTo>
                  <a:cubicBezTo>
                    <a:pt x="1580" y="6672"/>
                    <a:pt x="1614" y="6655"/>
                    <a:pt x="1648" y="6622"/>
                  </a:cubicBezTo>
                  <a:lnTo>
                    <a:pt x="1681" y="6588"/>
                  </a:lnTo>
                  <a:cubicBezTo>
                    <a:pt x="1715" y="6857"/>
                    <a:pt x="1782" y="7126"/>
                    <a:pt x="1816" y="7395"/>
                  </a:cubicBezTo>
                  <a:lnTo>
                    <a:pt x="1984" y="8403"/>
                  </a:lnTo>
                  <a:cubicBezTo>
                    <a:pt x="1883" y="8302"/>
                    <a:pt x="1748" y="8235"/>
                    <a:pt x="1648" y="8134"/>
                  </a:cubicBezTo>
                  <a:cubicBezTo>
                    <a:pt x="1547" y="8067"/>
                    <a:pt x="1345" y="7899"/>
                    <a:pt x="1211" y="7764"/>
                  </a:cubicBezTo>
                  <a:cubicBezTo>
                    <a:pt x="1043" y="7664"/>
                    <a:pt x="875" y="7563"/>
                    <a:pt x="707" y="7462"/>
                  </a:cubicBezTo>
                  <a:lnTo>
                    <a:pt x="438" y="7327"/>
                  </a:lnTo>
                  <a:cubicBezTo>
                    <a:pt x="337" y="7294"/>
                    <a:pt x="236" y="7260"/>
                    <a:pt x="169" y="7227"/>
                  </a:cubicBezTo>
                  <a:lnTo>
                    <a:pt x="169" y="7227"/>
                  </a:lnTo>
                  <a:lnTo>
                    <a:pt x="404" y="7361"/>
                  </a:lnTo>
                  <a:lnTo>
                    <a:pt x="639" y="7529"/>
                  </a:lnTo>
                  <a:lnTo>
                    <a:pt x="875" y="7731"/>
                  </a:lnTo>
                  <a:lnTo>
                    <a:pt x="1076" y="7899"/>
                  </a:lnTo>
                  <a:cubicBezTo>
                    <a:pt x="1211" y="8033"/>
                    <a:pt x="1379" y="8168"/>
                    <a:pt x="1513" y="8336"/>
                  </a:cubicBezTo>
                  <a:cubicBezTo>
                    <a:pt x="1648" y="8470"/>
                    <a:pt x="1816" y="8605"/>
                    <a:pt x="1950" y="8705"/>
                  </a:cubicBezTo>
                  <a:cubicBezTo>
                    <a:pt x="1967" y="8722"/>
                    <a:pt x="1984" y="8731"/>
                    <a:pt x="1996" y="8731"/>
                  </a:cubicBezTo>
                  <a:cubicBezTo>
                    <a:pt x="2009" y="8731"/>
                    <a:pt x="2017" y="8722"/>
                    <a:pt x="2017" y="8705"/>
                  </a:cubicBezTo>
                  <a:cubicBezTo>
                    <a:pt x="2017" y="8840"/>
                    <a:pt x="2085" y="8974"/>
                    <a:pt x="2085" y="9142"/>
                  </a:cubicBezTo>
                  <a:cubicBezTo>
                    <a:pt x="2152" y="9445"/>
                    <a:pt x="2185" y="9747"/>
                    <a:pt x="2253" y="10083"/>
                  </a:cubicBezTo>
                  <a:cubicBezTo>
                    <a:pt x="1715" y="9747"/>
                    <a:pt x="1211" y="9445"/>
                    <a:pt x="639" y="9176"/>
                  </a:cubicBezTo>
                  <a:lnTo>
                    <a:pt x="639" y="9176"/>
                  </a:lnTo>
                  <a:cubicBezTo>
                    <a:pt x="1177" y="9613"/>
                    <a:pt x="1715" y="10016"/>
                    <a:pt x="2286" y="10386"/>
                  </a:cubicBezTo>
                  <a:cubicBezTo>
                    <a:pt x="2421" y="11125"/>
                    <a:pt x="2521" y="11831"/>
                    <a:pt x="2622" y="12537"/>
                  </a:cubicBezTo>
                  <a:cubicBezTo>
                    <a:pt x="2421" y="12335"/>
                    <a:pt x="2185" y="12100"/>
                    <a:pt x="1950" y="11865"/>
                  </a:cubicBezTo>
                  <a:cubicBezTo>
                    <a:pt x="1681" y="11629"/>
                    <a:pt x="1379" y="11394"/>
                    <a:pt x="1076" y="11159"/>
                  </a:cubicBezTo>
                  <a:lnTo>
                    <a:pt x="1076" y="11159"/>
                  </a:lnTo>
                  <a:cubicBezTo>
                    <a:pt x="1312" y="11461"/>
                    <a:pt x="1580" y="11730"/>
                    <a:pt x="1849" y="11999"/>
                  </a:cubicBezTo>
                  <a:cubicBezTo>
                    <a:pt x="2118" y="12268"/>
                    <a:pt x="2320" y="12570"/>
                    <a:pt x="2589" y="12839"/>
                  </a:cubicBezTo>
                  <a:cubicBezTo>
                    <a:pt x="2589" y="12873"/>
                    <a:pt x="2622" y="12873"/>
                    <a:pt x="2656" y="12873"/>
                  </a:cubicBezTo>
                  <a:cubicBezTo>
                    <a:pt x="2824" y="13814"/>
                    <a:pt x="2958" y="14688"/>
                    <a:pt x="3059" y="15461"/>
                  </a:cubicBezTo>
                  <a:cubicBezTo>
                    <a:pt x="3328" y="17175"/>
                    <a:pt x="3530" y="18317"/>
                    <a:pt x="3530" y="18317"/>
                  </a:cubicBezTo>
                  <a:cubicBezTo>
                    <a:pt x="3530" y="18317"/>
                    <a:pt x="3395" y="17175"/>
                    <a:pt x="3194" y="15427"/>
                  </a:cubicBezTo>
                  <a:cubicBezTo>
                    <a:pt x="3093" y="14621"/>
                    <a:pt x="2992" y="13713"/>
                    <a:pt x="2858" y="12738"/>
                  </a:cubicBezTo>
                  <a:lnTo>
                    <a:pt x="3698" y="11898"/>
                  </a:lnTo>
                  <a:cubicBezTo>
                    <a:pt x="3866" y="11730"/>
                    <a:pt x="4000" y="11562"/>
                    <a:pt x="4135" y="11394"/>
                  </a:cubicBezTo>
                  <a:cubicBezTo>
                    <a:pt x="4235" y="11226"/>
                    <a:pt x="4404" y="11024"/>
                    <a:pt x="4504" y="10823"/>
                  </a:cubicBezTo>
                  <a:lnTo>
                    <a:pt x="4504" y="10823"/>
                  </a:lnTo>
                  <a:cubicBezTo>
                    <a:pt x="4336" y="10991"/>
                    <a:pt x="4202" y="11159"/>
                    <a:pt x="4034" y="11293"/>
                  </a:cubicBezTo>
                  <a:cubicBezTo>
                    <a:pt x="3866" y="11461"/>
                    <a:pt x="3698" y="11596"/>
                    <a:pt x="3530" y="11764"/>
                  </a:cubicBezTo>
                  <a:cubicBezTo>
                    <a:pt x="3294" y="11965"/>
                    <a:pt x="3059" y="12201"/>
                    <a:pt x="2824" y="12436"/>
                  </a:cubicBezTo>
                  <a:cubicBezTo>
                    <a:pt x="2723" y="11797"/>
                    <a:pt x="2622" y="11159"/>
                    <a:pt x="2521" y="10520"/>
                  </a:cubicBezTo>
                  <a:cubicBezTo>
                    <a:pt x="2555" y="10520"/>
                    <a:pt x="2589" y="10487"/>
                    <a:pt x="2622" y="10487"/>
                  </a:cubicBezTo>
                  <a:lnTo>
                    <a:pt x="3059" y="9983"/>
                  </a:lnTo>
                  <a:lnTo>
                    <a:pt x="3395" y="9478"/>
                  </a:lnTo>
                  <a:lnTo>
                    <a:pt x="3765" y="8974"/>
                  </a:lnTo>
                  <a:cubicBezTo>
                    <a:pt x="3866" y="8806"/>
                    <a:pt x="4000" y="8638"/>
                    <a:pt x="4135" y="8437"/>
                  </a:cubicBezTo>
                  <a:lnTo>
                    <a:pt x="4135" y="8437"/>
                  </a:lnTo>
                  <a:cubicBezTo>
                    <a:pt x="3967" y="8605"/>
                    <a:pt x="3832" y="8739"/>
                    <a:pt x="3664" y="8873"/>
                  </a:cubicBezTo>
                  <a:cubicBezTo>
                    <a:pt x="3496" y="9008"/>
                    <a:pt x="3395" y="9176"/>
                    <a:pt x="3227" y="9344"/>
                  </a:cubicBezTo>
                  <a:cubicBezTo>
                    <a:pt x="3093" y="9512"/>
                    <a:pt x="2992" y="9680"/>
                    <a:pt x="2858" y="9814"/>
                  </a:cubicBezTo>
                  <a:cubicBezTo>
                    <a:pt x="2723" y="9983"/>
                    <a:pt x="2622" y="10083"/>
                    <a:pt x="2521" y="10218"/>
                  </a:cubicBezTo>
                  <a:cubicBezTo>
                    <a:pt x="2454" y="9848"/>
                    <a:pt x="2387" y="9445"/>
                    <a:pt x="2320" y="9075"/>
                  </a:cubicBezTo>
                  <a:lnTo>
                    <a:pt x="2253" y="8537"/>
                  </a:lnTo>
                  <a:lnTo>
                    <a:pt x="2589" y="8168"/>
                  </a:lnTo>
                  <a:lnTo>
                    <a:pt x="3026" y="7596"/>
                  </a:lnTo>
                  <a:cubicBezTo>
                    <a:pt x="3261" y="7193"/>
                    <a:pt x="3530" y="6823"/>
                    <a:pt x="3765" y="6420"/>
                  </a:cubicBezTo>
                  <a:lnTo>
                    <a:pt x="3765" y="6420"/>
                  </a:lnTo>
                  <a:cubicBezTo>
                    <a:pt x="3597" y="6588"/>
                    <a:pt x="3463" y="6756"/>
                    <a:pt x="3294" y="6924"/>
                  </a:cubicBezTo>
                  <a:lnTo>
                    <a:pt x="2858" y="7462"/>
                  </a:lnTo>
                  <a:cubicBezTo>
                    <a:pt x="2690" y="7630"/>
                    <a:pt x="2555" y="7832"/>
                    <a:pt x="2421" y="8000"/>
                  </a:cubicBezTo>
                  <a:lnTo>
                    <a:pt x="2219" y="8235"/>
                  </a:lnTo>
                  <a:cubicBezTo>
                    <a:pt x="2152" y="7966"/>
                    <a:pt x="2118" y="7664"/>
                    <a:pt x="2051" y="7361"/>
                  </a:cubicBezTo>
                  <a:cubicBezTo>
                    <a:pt x="2017" y="7092"/>
                    <a:pt x="1950" y="6722"/>
                    <a:pt x="1883" y="6420"/>
                  </a:cubicBezTo>
                  <a:cubicBezTo>
                    <a:pt x="1950" y="6353"/>
                    <a:pt x="2017" y="6286"/>
                    <a:pt x="2085" y="6218"/>
                  </a:cubicBezTo>
                  <a:cubicBezTo>
                    <a:pt x="2253" y="6084"/>
                    <a:pt x="2387" y="5949"/>
                    <a:pt x="2521" y="5781"/>
                  </a:cubicBezTo>
                  <a:cubicBezTo>
                    <a:pt x="2656" y="5613"/>
                    <a:pt x="2757" y="5445"/>
                    <a:pt x="2858" y="5277"/>
                  </a:cubicBezTo>
                  <a:cubicBezTo>
                    <a:pt x="2992" y="5109"/>
                    <a:pt x="3059" y="4908"/>
                    <a:pt x="3160" y="4740"/>
                  </a:cubicBezTo>
                  <a:lnTo>
                    <a:pt x="3160" y="4740"/>
                  </a:lnTo>
                  <a:cubicBezTo>
                    <a:pt x="3026" y="4908"/>
                    <a:pt x="2891" y="5042"/>
                    <a:pt x="2757" y="5210"/>
                  </a:cubicBezTo>
                  <a:cubicBezTo>
                    <a:pt x="2656" y="5378"/>
                    <a:pt x="2488" y="5513"/>
                    <a:pt x="2353" y="5613"/>
                  </a:cubicBezTo>
                  <a:cubicBezTo>
                    <a:pt x="2185" y="5748"/>
                    <a:pt x="2051" y="5916"/>
                    <a:pt x="1917" y="6050"/>
                  </a:cubicBezTo>
                  <a:lnTo>
                    <a:pt x="1816" y="6151"/>
                  </a:lnTo>
                  <a:lnTo>
                    <a:pt x="1748" y="5714"/>
                  </a:lnTo>
                  <a:cubicBezTo>
                    <a:pt x="1681" y="5244"/>
                    <a:pt x="1614" y="4807"/>
                    <a:pt x="1513" y="4403"/>
                  </a:cubicBezTo>
                  <a:cubicBezTo>
                    <a:pt x="1580" y="4403"/>
                    <a:pt x="1648" y="4403"/>
                    <a:pt x="1681" y="4336"/>
                  </a:cubicBezTo>
                  <a:cubicBezTo>
                    <a:pt x="1816" y="4067"/>
                    <a:pt x="1950" y="3765"/>
                    <a:pt x="2085" y="3496"/>
                  </a:cubicBezTo>
                  <a:cubicBezTo>
                    <a:pt x="2253" y="3227"/>
                    <a:pt x="2387" y="2925"/>
                    <a:pt x="2521" y="2656"/>
                  </a:cubicBezTo>
                  <a:lnTo>
                    <a:pt x="2521" y="2656"/>
                  </a:lnTo>
                  <a:cubicBezTo>
                    <a:pt x="2320" y="2891"/>
                    <a:pt x="2085" y="3160"/>
                    <a:pt x="1917" y="3395"/>
                  </a:cubicBezTo>
                  <a:cubicBezTo>
                    <a:pt x="1715" y="3664"/>
                    <a:pt x="1648" y="3899"/>
                    <a:pt x="1513" y="4135"/>
                  </a:cubicBezTo>
                  <a:lnTo>
                    <a:pt x="1412" y="4034"/>
                  </a:lnTo>
                  <a:cubicBezTo>
                    <a:pt x="1278" y="3597"/>
                    <a:pt x="1177" y="3160"/>
                    <a:pt x="1076" y="2790"/>
                  </a:cubicBezTo>
                  <a:cubicBezTo>
                    <a:pt x="975" y="2421"/>
                    <a:pt x="875" y="1950"/>
                    <a:pt x="774" y="1648"/>
                  </a:cubicBezTo>
                  <a:lnTo>
                    <a:pt x="505" y="740"/>
                  </a:lnTo>
                  <a:cubicBezTo>
                    <a:pt x="366" y="350"/>
                    <a:pt x="296" y="99"/>
                    <a:pt x="276" y="24"/>
                  </a:cubicBezTo>
                  <a:close/>
                </a:path>
              </a:pathLst>
            </a:custGeom>
            <a:solidFill>
              <a:srgbClr val="597B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4"/>
            <p:cNvSpPr/>
            <p:nvPr/>
          </p:nvSpPr>
          <p:spPr>
            <a:xfrm rot="3832078">
              <a:off x="5628165" y="1462929"/>
              <a:ext cx="426627" cy="279852"/>
            </a:xfrm>
            <a:custGeom>
              <a:avLst/>
              <a:gdLst/>
              <a:ahLst/>
              <a:cxnLst/>
              <a:rect l="l" t="t" r="r" b="b"/>
              <a:pathLst>
                <a:path w="12168" h="7982" extrusionOk="0">
                  <a:moveTo>
                    <a:pt x="1" y="0"/>
                  </a:moveTo>
                  <a:lnTo>
                    <a:pt x="404" y="404"/>
                  </a:lnTo>
                  <a:cubicBezTo>
                    <a:pt x="1950" y="2185"/>
                    <a:pt x="2320" y="5042"/>
                    <a:pt x="4034" y="6520"/>
                  </a:cubicBezTo>
                  <a:cubicBezTo>
                    <a:pt x="5224" y="7622"/>
                    <a:pt x="6686" y="7981"/>
                    <a:pt x="8193" y="7981"/>
                  </a:cubicBezTo>
                  <a:cubicBezTo>
                    <a:pt x="9537" y="7981"/>
                    <a:pt x="10915" y="7695"/>
                    <a:pt x="12167" y="7394"/>
                  </a:cubicBezTo>
                  <a:cubicBezTo>
                    <a:pt x="11293" y="4874"/>
                    <a:pt x="11293" y="2051"/>
                    <a:pt x="8437" y="807"/>
                  </a:cubicBezTo>
                  <a:cubicBezTo>
                    <a:pt x="7420" y="299"/>
                    <a:pt x="6337" y="184"/>
                    <a:pt x="5228" y="184"/>
                  </a:cubicBezTo>
                  <a:cubicBezTo>
                    <a:pt x="4305" y="184"/>
                    <a:pt x="3363" y="264"/>
                    <a:pt x="2428" y="264"/>
                  </a:cubicBezTo>
                  <a:cubicBezTo>
                    <a:pt x="1736" y="264"/>
                    <a:pt x="1047" y="220"/>
                    <a:pt x="370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4"/>
            <p:cNvSpPr/>
            <p:nvPr/>
          </p:nvSpPr>
          <p:spPr>
            <a:xfrm rot="3832078">
              <a:off x="5675813" y="1534179"/>
              <a:ext cx="341779" cy="210958"/>
            </a:xfrm>
            <a:custGeom>
              <a:avLst/>
              <a:gdLst/>
              <a:ahLst/>
              <a:cxnLst/>
              <a:rect l="l" t="t" r="r" b="b"/>
              <a:pathLst>
                <a:path w="9748" h="6017" extrusionOk="0">
                  <a:moveTo>
                    <a:pt x="2925" y="0"/>
                  </a:moveTo>
                  <a:lnTo>
                    <a:pt x="2925" y="0"/>
                  </a:lnTo>
                  <a:cubicBezTo>
                    <a:pt x="3127" y="504"/>
                    <a:pt x="3362" y="975"/>
                    <a:pt x="3563" y="1445"/>
                  </a:cubicBezTo>
                  <a:cubicBezTo>
                    <a:pt x="3597" y="1580"/>
                    <a:pt x="3664" y="1714"/>
                    <a:pt x="3698" y="1815"/>
                  </a:cubicBezTo>
                  <a:cubicBezTo>
                    <a:pt x="3765" y="1949"/>
                    <a:pt x="3765" y="2084"/>
                    <a:pt x="3832" y="2185"/>
                  </a:cubicBezTo>
                  <a:cubicBezTo>
                    <a:pt x="3866" y="2319"/>
                    <a:pt x="3866" y="2454"/>
                    <a:pt x="3900" y="2588"/>
                  </a:cubicBezTo>
                  <a:cubicBezTo>
                    <a:pt x="3900" y="2588"/>
                    <a:pt x="3900" y="2622"/>
                    <a:pt x="3900" y="2655"/>
                  </a:cubicBezTo>
                  <a:lnTo>
                    <a:pt x="3127" y="2185"/>
                  </a:lnTo>
                  <a:cubicBezTo>
                    <a:pt x="2555" y="1882"/>
                    <a:pt x="2017" y="1580"/>
                    <a:pt x="1547" y="1344"/>
                  </a:cubicBezTo>
                  <a:cubicBezTo>
                    <a:pt x="1110" y="1109"/>
                    <a:pt x="707" y="908"/>
                    <a:pt x="438" y="773"/>
                  </a:cubicBezTo>
                  <a:lnTo>
                    <a:pt x="1" y="538"/>
                  </a:lnTo>
                  <a:lnTo>
                    <a:pt x="404" y="807"/>
                  </a:lnTo>
                  <a:cubicBezTo>
                    <a:pt x="673" y="975"/>
                    <a:pt x="1009" y="1244"/>
                    <a:pt x="1480" y="1513"/>
                  </a:cubicBezTo>
                  <a:cubicBezTo>
                    <a:pt x="1917" y="1781"/>
                    <a:pt x="2421" y="2117"/>
                    <a:pt x="2992" y="2454"/>
                  </a:cubicBezTo>
                  <a:lnTo>
                    <a:pt x="3664" y="2857"/>
                  </a:lnTo>
                  <a:lnTo>
                    <a:pt x="3429" y="2890"/>
                  </a:lnTo>
                  <a:lnTo>
                    <a:pt x="3160" y="2924"/>
                  </a:lnTo>
                  <a:cubicBezTo>
                    <a:pt x="3026" y="2924"/>
                    <a:pt x="2925" y="2958"/>
                    <a:pt x="2824" y="2958"/>
                  </a:cubicBezTo>
                  <a:lnTo>
                    <a:pt x="2488" y="2991"/>
                  </a:lnTo>
                  <a:lnTo>
                    <a:pt x="2152" y="3025"/>
                  </a:lnTo>
                  <a:cubicBezTo>
                    <a:pt x="1950" y="3025"/>
                    <a:pt x="1715" y="3025"/>
                    <a:pt x="1480" y="3059"/>
                  </a:cubicBezTo>
                  <a:cubicBezTo>
                    <a:pt x="1715" y="3126"/>
                    <a:pt x="1950" y="3126"/>
                    <a:pt x="2152" y="3159"/>
                  </a:cubicBezTo>
                  <a:cubicBezTo>
                    <a:pt x="2202" y="3176"/>
                    <a:pt x="2261" y="3185"/>
                    <a:pt x="2320" y="3185"/>
                  </a:cubicBezTo>
                  <a:cubicBezTo>
                    <a:pt x="2379" y="3185"/>
                    <a:pt x="2438" y="3176"/>
                    <a:pt x="2488" y="3159"/>
                  </a:cubicBezTo>
                  <a:lnTo>
                    <a:pt x="3496" y="3159"/>
                  </a:lnTo>
                  <a:cubicBezTo>
                    <a:pt x="3732" y="3159"/>
                    <a:pt x="3933" y="3092"/>
                    <a:pt x="4135" y="3059"/>
                  </a:cubicBezTo>
                  <a:lnTo>
                    <a:pt x="4773" y="3462"/>
                  </a:lnTo>
                  <a:lnTo>
                    <a:pt x="5748" y="4000"/>
                  </a:lnTo>
                  <a:lnTo>
                    <a:pt x="5714" y="4000"/>
                  </a:lnTo>
                  <a:cubicBezTo>
                    <a:pt x="5580" y="4033"/>
                    <a:pt x="5446" y="4067"/>
                    <a:pt x="5311" y="4100"/>
                  </a:cubicBezTo>
                  <a:lnTo>
                    <a:pt x="4908" y="4134"/>
                  </a:lnTo>
                  <a:lnTo>
                    <a:pt x="3664" y="4134"/>
                  </a:lnTo>
                  <a:cubicBezTo>
                    <a:pt x="3362" y="4134"/>
                    <a:pt x="3093" y="4168"/>
                    <a:pt x="2824" y="4201"/>
                  </a:cubicBezTo>
                  <a:lnTo>
                    <a:pt x="3227" y="4235"/>
                  </a:lnTo>
                  <a:lnTo>
                    <a:pt x="3664" y="4302"/>
                  </a:lnTo>
                  <a:cubicBezTo>
                    <a:pt x="3933" y="4302"/>
                    <a:pt x="4202" y="4369"/>
                    <a:pt x="4504" y="4369"/>
                  </a:cubicBezTo>
                  <a:lnTo>
                    <a:pt x="4908" y="4369"/>
                  </a:lnTo>
                  <a:cubicBezTo>
                    <a:pt x="5042" y="4369"/>
                    <a:pt x="5210" y="4369"/>
                    <a:pt x="5345" y="4336"/>
                  </a:cubicBezTo>
                  <a:cubicBezTo>
                    <a:pt x="5479" y="4302"/>
                    <a:pt x="5614" y="4268"/>
                    <a:pt x="5748" y="4235"/>
                  </a:cubicBezTo>
                  <a:lnTo>
                    <a:pt x="6084" y="4134"/>
                  </a:lnTo>
                  <a:lnTo>
                    <a:pt x="6555" y="4369"/>
                  </a:lnTo>
                  <a:cubicBezTo>
                    <a:pt x="7092" y="4672"/>
                    <a:pt x="7630" y="4941"/>
                    <a:pt x="8067" y="5176"/>
                  </a:cubicBezTo>
                  <a:cubicBezTo>
                    <a:pt x="7630" y="5209"/>
                    <a:pt x="7160" y="5243"/>
                    <a:pt x="6723" y="5277"/>
                  </a:cubicBezTo>
                  <a:lnTo>
                    <a:pt x="5849" y="5344"/>
                  </a:lnTo>
                  <a:cubicBezTo>
                    <a:pt x="5546" y="5378"/>
                    <a:pt x="5277" y="5411"/>
                    <a:pt x="4975" y="5445"/>
                  </a:cubicBezTo>
                  <a:cubicBezTo>
                    <a:pt x="5277" y="5478"/>
                    <a:pt x="5546" y="5512"/>
                    <a:pt x="5849" y="5512"/>
                  </a:cubicBezTo>
                  <a:lnTo>
                    <a:pt x="6723" y="5546"/>
                  </a:lnTo>
                  <a:cubicBezTo>
                    <a:pt x="7294" y="5512"/>
                    <a:pt x="7865" y="5478"/>
                    <a:pt x="8437" y="5445"/>
                  </a:cubicBezTo>
                  <a:lnTo>
                    <a:pt x="8470" y="5445"/>
                  </a:lnTo>
                  <a:cubicBezTo>
                    <a:pt x="8504" y="5411"/>
                    <a:pt x="8538" y="5411"/>
                    <a:pt x="8538" y="5411"/>
                  </a:cubicBezTo>
                  <a:lnTo>
                    <a:pt x="9277" y="5747"/>
                  </a:lnTo>
                  <a:lnTo>
                    <a:pt x="9747" y="6016"/>
                  </a:lnTo>
                  <a:lnTo>
                    <a:pt x="9344" y="5781"/>
                  </a:lnTo>
                  <a:cubicBezTo>
                    <a:pt x="9142" y="5646"/>
                    <a:pt x="8907" y="5512"/>
                    <a:pt x="8605" y="5310"/>
                  </a:cubicBezTo>
                  <a:cubicBezTo>
                    <a:pt x="8571" y="5209"/>
                    <a:pt x="8538" y="5075"/>
                    <a:pt x="8504" y="4974"/>
                  </a:cubicBezTo>
                  <a:cubicBezTo>
                    <a:pt x="8470" y="4873"/>
                    <a:pt x="8437" y="4773"/>
                    <a:pt x="8369" y="4672"/>
                  </a:cubicBezTo>
                  <a:cubicBezTo>
                    <a:pt x="8302" y="4537"/>
                    <a:pt x="8269" y="4470"/>
                    <a:pt x="8201" y="4369"/>
                  </a:cubicBezTo>
                  <a:lnTo>
                    <a:pt x="7966" y="4100"/>
                  </a:lnTo>
                  <a:cubicBezTo>
                    <a:pt x="7832" y="3899"/>
                    <a:pt x="7697" y="3731"/>
                    <a:pt x="7529" y="3596"/>
                  </a:cubicBezTo>
                  <a:cubicBezTo>
                    <a:pt x="7361" y="3428"/>
                    <a:pt x="7193" y="3260"/>
                    <a:pt x="7025" y="3126"/>
                  </a:cubicBezTo>
                  <a:lnTo>
                    <a:pt x="7025" y="3126"/>
                  </a:lnTo>
                  <a:cubicBezTo>
                    <a:pt x="7160" y="3327"/>
                    <a:pt x="7294" y="3495"/>
                    <a:pt x="7428" y="3663"/>
                  </a:cubicBezTo>
                  <a:lnTo>
                    <a:pt x="7630" y="3932"/>
                  </a:lnTo>
                  <a:lnTo>
                    <a:pt x="7798" y="4235"/>
                  </a:lnTo>
                  <a:lnTo>
                    <a:pt x="7966" y="4504"/>
                  </a:lnTo>
                  <a:lnTo>
                    <a:pt x="8134" y="4773"/>
                  </a:lnTo>
                  <a:cubicBezTo>
                    <a:pt x="8168" y="4873"/>
                    <a:pt x="8201" y="4974"/>
                    <a:pt x="8235" y="5075"/>
                  </a:cubicBezTo>
                  <a:cubicBezTo>
                    <a:pt x="8235" y="5075"/>
                    <a:pt x="8235" y="5109"/>
                    <a:pt x="8235" y="5109"/>
                  </a:cubicBezTo>
                  <a:cubicBezTo>
                    <a:pt x="7798" y="4840"/>
                    <a:pt x="7260" y="4537"/>
                    <a:pt x="6723" y="4201"/>
                  </a:cubicBezTo>
                  <a:lnTo>
                    <a:pt x="6252" y="3966"/>
                  </a:lnTo>
                  <a:cubicBezTo>
                    <a:pt x="6151" y="3764"/>
                    <a:pt x="6050" y="3529"/>
                    <a:pt x="5916" y="3294"/>
                  </a:cubicBezTo>
                  <a:cubicBezTo>
                    <a:pt x="5782" y="3092"/>
                    <a:pt x="5681" y="2890"/>
                    <a:pt x="5546" y="2655"/>
                  </a:cubicBezTo>
                  <a:cubicBezTo>
                    <a:pt x="5446" y="2420"/>
                    <a:pt x="5311" y="2218"/>
                    <a:pt x="5177" y="2017"/>
                  </a:cubicBezTo>
                  <a:cubicBezTo>
                    <a:pt x="5109" y="1916"/>
                    <a:pt x="5009" y="1815"/>
                    <a:pt x="4941" y="1714"/>
                  </a:cubicBezTo>
                  <a:cubicBezTo>
                    <a:pt x="4874" y="1613"/>
                    <a:pt x="4773" y="1513"/>
                    <a:pt x="4673" y="1445"/>
                  </a:cubicBezTo>
                  <a:lnTo>
                    <a:pt x="4673" y="1445"/>
                  </a:lnTo>
                  <a:cubicBezTo>
                    <a:pt x="4740" y="1546"/>
                    <a:pt x="4807" y="1647"/>
                    <a:pt x="4874" y="1748"/>
                  </a:cubicBezTo>
                  <a:cubicBezTo>
                    <a:pt x="4941" y="1882"/>
                    <a:pt x="5009" y="1983"/>
                    <a:pt x="5042" y="2084"/>
                  </a:cubicBezTo>
                  <a:cubicBezTo>
                    <a:pt x="5143" y="2319"/>
                    <a:pt x="5244" y="2554"/>
                    <a:pt x="5345" y="2756"/>
                  </a:cubicBezTo>
                  <a:cubicBezTo>
                    <a:pt x="5479" y="3059"/>
                    <a:pt x="5647" y="3395"/>
                    <a:pt x="5782" y="3697"/>
                  </a:cubicBezTo>
                  <a:lnTo>
                    <a:pt x="4908" y="3227"/>
                  </a:lnTo>
                  <a:lnTo>
                    <a:pt x="4269" y="2823"/>
                  </a:lnTo>
                  <a:lnTo>
                    <a:pt x="4202" y="2521"/>
                  </a:lnTo>
                  <a:cubicBezTo>
                    <a:pt x="4168" y="2386"/>
                    <a:pt x="4135" y="2252"/>
                    <a:pt x="4101" y="2117"/>
                  </a:cubicBezTo>
                  <a:cubicBezTo>
                    <a:pt x="4034" y="1849"/>
                    <a:pt x="3933" y="1613"/>
                    <a:pt x="3799" y="1344"/>
                  </a:cubicBezTo>
                  <a:cubicBezTo>
                    <a:pt x="3664" y="1109"/>
                    <a:pt x="3530" y="874"/>
                    <a:pt x="3395" y="672"/>
                  </a:cubicBezTo>
                  <a:cubicBezTo>
                    <a:pt x="3227" y="437"/>
                    <a:pt x="3093" y="235"/>
                    <a:pt x="2925" y="0"/>
                  </a:cubicBezTo>
                  <a:close/>
                </a:path>
              </a:pathLst>
            </a:custGeom>
            <a:solidFill>
              <a:srgbClr val="335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69" name="Google Shape;6269;p64"/>
            <p:cNvGrpSpPr/>
            <p:nvPr/>
          </p:nvGrpSpPr>
          <p:grpSpPr>
            <a:xfrm>
              <a:off x="5459896" y="1673062"/>
              <a:ext cx="568013" cy="547010"/>
              <a:chOff x="5001825" y="1101725"/>
              <a:chExt cx="405000" cy="390025"/>
            </a:xfrm>
          </p:grpSpPr>
          <p:sp>
            <p:nvSpPr>
              <p:cNvPr id="6270" name="Google Shape;6270;p64"/>
              <p:cNvSpPr/>
              <p:nvPr/>
            </p:nvSpPr>
            <p:spPr>
              <a:xfrm>
                <a:off x="5001825" y="1109700"/>
                <a:ext cx="394075" cy="382050"/>
              </a:xfrm>
              <a:custGeom>
                <a:avLst/>
                <a:gdLst/>
                <a:ahLst/>
                <a:cxnLst/>
                <a:rect l="l" t="t" r="r" b="b"/>
                <a:pathLst>
                  <a:path w="15763" h="15282" extrusionOk="0">
                    <a:moveTo>
                      <a:pt x="7263" y="0"/>
                    </a:moveTo>
                    <a:cubicBezTo>
                      <a:pt x="4837" y="0"/>
                      <a:pt x="2593" y="983"/>
                      <a:pt x="1211" y="3619"/>
                    </a:cubicBezTo>
                    <a:cubicBezTo>
                      <a:pt x="135" y="5736"/>
                      <a:pt x="1" y="8223"/>
                      <a:pt x="841" y="10475"/>
                    </a:cubicBezTo>
                    <a:cubicBezTo>
                      <a:pt x="1211" y="11450"/>
                      <a:pt x="1748" y="12357"/>
                      <a:pt x="2488" y="13097"/>
                    </a:cubicBezTo>
                    <a:cubicBezTo>
                      <a:pt x="3496" y="14206"/>
                      <a:pt x="4840" y="14945"/>
                      <a:pt x="6285" y="15180"/>
                    </a:cubicBezTo>
                    <a:cubicBezTo>
                      <a:pt x="6810" y="15237"/>
                      <a:pt x="7376" y="15282"/>
                      <a:pt x="7944" y="15282"/>
                    </a:cubicBezTo>
                    <a:cubicBezTo>
                      <a:pt x="8723" y="15282"/>
                      <a:pt x="9504" y="15198"/>
                      <a:pt x="10184" y="14945"/>
                    </a:cubicBezTo>
                    <a:cubicBezTo>
                      <a:pt x="13007" y="14004"/>
                      <a:pt x="15057" y="11551"/>
                      <a:pt x="15461" y="8593"/>
                    </a:cubicBezTo>
                    <a:cubicBezTo>
                      <a:pt x="15763" y="5703"/>
                      <a:pt x="14284" y="1871"/>
                      <a:pt x="11360" y="796"/>
                    </a:cubicBezTo>
                    <a:cubicBezTo>
                      <a:pt x="10016" y="304"/>
                      <a:pt x="8611" y="0"/>
                      <a:pt x="7263" y="0"/>
                    </a:cubicBezTo>
                    <a:close/>
                  </a:path>
                </a:pathLst>
              </a:custGeom>
              <a:solidFill>
                <a:srgbClr val="547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64"/>
              <p:cNvSpPr/>
              <p:nvPr/>
            </p:nvSpPr>
            <p:spPr>
              <a:xfrm>
                <a:off x="5013600" y="1101725"/>
                <a:ext cx="393225" cy="382475"/>
              </a:xfrm>
              <a:custGeom>
                <a:avLst/>
                <a:gdLst/>
                <a:ahLst/>
                <a:cxnLst/>
                <a:rect l="l" t="t" r="r" b="b"/>
                <a:pathLst>
                  <a:path w="15729" h="15299" extrusionOk="0">
                    <a:moveTo>
                      <a:pt x="7255" y="0"/>
                    </a:moveTo>
                    <a:cubicBezTo>
                      <a:pt x="4828" y="0"/>
                      <a:pt x="2579" y="990"/>
                      <a:pt x="1176" y="3602"/>
                    </a:cubicBezTo>
                    <a:cubicBezTo>
                      <a:pt x="101" y="5753"/>
                      <a:pt x="0" y="8240"/>
                      <a:pt x="840" y="10492"/>
                    </a:cubicBezTo>
                    <a:cubicBezTo>
                      <a:pt x="1176" y="11466"/>
                      <a:pt x="1748" y="12374"/>
                      <a:pt x="2454" y="13113"/>
                    </a:cubicBezTo>
                    <a:cubicBezTo>
                      <a:pt x="3462" y="14222"/>
                      <a:pt x="4806" y="14962"/>
                      <a:pt x="6285" y="15197"/>
                    </a:cubicBezTo>
                    <a:cubicBezTo>
                      <a:pt x="6795" y="15254"/>
                      <a:pt x="7353" y="15298"/>
                      <a:pt x="7919" y="15298"/>
                    </a:cubicBezTo>
                    <a:cubicBezTo>
                      <a:pt x="8694" y="15298"/>
                      <a:pt x="9484" y="15214"/>
                      <a:pt x="10184" y="14962"/>
                    </a:cubicBezTo>
                    <a:cubicBezTo>
                      <a:pt x="13007" y="14021"/>
                      <a:pt x="15057" y="11567"/>
                      <a:pt x="15460" y="8610"/>
                    </a:cubicBezTo>
                    <a:cubicBezTo>
                      <a:pt x="15729" y="5719"/>
                      <a:pt x="14250" y="1888"/>
                      <a:pt x="11360" y="812"/>
                    </a:cubicBezTo>
                    <a:cubicBezTo>
                      <a:pt x="10013" y="307"/>
                      <a:pt x="8606" y="0"/>
                      <a:pt x="7255" y="0"/>
                    </a:cubicBezTo>
                    <a:close/>
                  </a:path>
                </a:pathLst>
              </a:custGeom>
              <a:solidFill>
                <a:srgbClr val="628C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64"/>
              <p:cNvSpPr/>
              <p:nvPr/>
            </p:nvSpPr>
            <p:spPr>
              <a:xfrm>
                <a:off x="5032925" y="1122700"/>
                <a:ext cx="348700" cy="342800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13712" extrusionOk="0">
                    <a:moveTo>
                      <a:pt x="6708" y="1"/>
                    </a:moveTo>
                    <a:cubicBezTo>
                      <a:pt x="4206" y="1"/>
                      <a:pt x="1917" y="1031"/>
                      <a:pt x="773" y="3805"/>
                    </a:cubicBezTo>
                    <a:cubicBezTo>
                      <a:pt x="0" y="5821"/>
                      <a:pt x="135" y="8073"/>
                      <a:pt x="1076" y="9989"/>
                    </a:cubicBezTo>
                    <a:cubicBezTo>
                      <a:pt x="1479" y="10829"/>
                      <a:pt x="2050" y="11568"/>
                      <a:pt x="2756" y="12173"/>
                    </a:cubicBezTo>
                    <a:cubicBezTo>
                      <a:pt x="3731" y="13081"/>
                      <a:pt x="5008" y="13618"/>
                      <a:pt x="6352" y="13686"/>
                    </a:cubicBezTo>
                    <a:cubicBezTo>
                      <a:pt x="6552" y="13703"/>
                      <a:pt x="6752" y="13711"/>
                      <a:pt x="6951" y="13711"/>
                    </a:cubicBezTo>
                    <a:cubicBezTo>
                      <a:pt x="7926" y="13711"/>
                      <a:pt x="8893" y="13511"/>
                      <a:pt x="9814" y="13148"/>
                    </a:cubicBezTo>
                    <a:cubicBezTo>
                      <a:pt x="12234" y="12072"/>
                      <a:pt x="13847" y="9653"/>
                      <a:pt x="13948" y="6998"/>
                    </a:cubicBezTo>
                    <a:cubicBezTo>
                      <a:pt x="13948" y="4410"/>
                      <a:pt x="12301" y="1116"/>
                      <a:pt x="9612" y="410"/>
                    </a:cubicBezTo>
                    <a:cubicBezTo>
                      <a:pt x="8648" y="151"/>
                      <a:pt x="7662" y="1"/>
                      <a:pt x="670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64"/>
              <p:cNvSpPr/>
              <p:nvPr/>
            </p:nvSpPr>
            <p:spPr>
              <a:xfrm>
                <a:off x="5058125" y="1146875"/>
                <a:ext cx="298300" cy="293975"/>
              </a:xfrm>
              <a:custGeom>
                <a:avLst/>
                <a:gdLst/>
                <a:ahLst/>
                <a:cxnLst/>
                <a:rect l="l" t="t" r="r" b="b"/>
                <a:pathLst>
                  <a:path w="11932" h="11759" extrusionOk="0">
                    <a:moveTo>
                      <a:pt x="5737" y="1"/>
                    </a:moveTo>
                    <a:cubicBezTo>
                      <a:pt x="3594" y="1"/>
                      <a:pt x="1613" y="887"/>
                      <a:pt x="639" y="3275"/>
                    </a:cubicBezTo>
                    <a:cubicBezTo>
                      <a:pt x="0" y="4989"/>
                      <a:pt x="68" y="6904"/>
                      <a:pt x="908" y="8585"/>
                    </a:cubicBezTo>
                    <a:cubicBezTo>
                      <a:pt x="1244" y="9291"/>
                      <a:pt x="1748" y="9929"/>
                      <a:pt x="2353" y="10467"/>
                    </a:cubicBezTo>
                    <a:cubicBezTo>
                      <a:pt x="3193" y="11206"/>
                      <a:pt x="4269" y="11677"/>
                      <a:pt x="5411" y="11744"/>
                    </a:cubicBezTo>
                    <a:cubicBezTo>
                      <a:pt x="5557" y="11754"/>
                      <a:pt x="5702" y="11758"/>
                      <a:pt x="5848" y="11758"/>
                    </a:cubicBezTo>
                    <a:cubicBezTo>
                      <a:pt x="6709" y="11758"/>
                      <a:pt x="7564" y="11590"/>
                      <a:pt x="8369" y="11273"/>
                    </a:cubicBezTo>
                    <a:cubicBezTo>
                      <a:pt x="10486" y="10332"/>
                      <a:pt x="11864" y="8316"/>
                      <a:pt x="11931" y="5997"/>
                    </a:cubicBezTo>
                    <a:cubicBezTo>
                      <a:pt x="11931" y="3779"/>
                      <a:pt x="10520" y="956"/>
                      <a:pt x="8201" y="351"/>
                    </a:cubicBezTo>
                    <a:cubicBezTo>
                      <a:pt x="7387" y="129"/>
                      <a:pt x="6550" y="1"/>
                      <a:pt x="5737" y="1"/>
                    </a:cubicBezTo>
                    <a:close/>
                  </a:path>
                </a:pathLst>
              </a:custGeom>
              <a:solidFill>
                <a:srgbClr val="AEBF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64"/>
              <p:cNvSpPr/>
              <p:nvPr/>
            </p:nvSpPr>
            <p:spPr>
              <a:xfrm>
                <a:off x="5074925" y="1187550"/>
                <a:ext cx="2529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10117" h="7899" extrusionOk="0">
                    <a:moveTo>
                      <a:pt x="10117" y="1"/>
                    </a:moveTo>
                    <a:lnTo>
                      <a:pt x="9680" y="370"/>
                    </a:lnTo>
                    <a:cubicBezTo>
                      <a:pt x="9445" y="606"/>
                      <a:pt x="9008" y="875"/>
                      <a:pt x="8537" y="1244"/>
                    </a:cubicBezTo>
                    <a:cubicBezTo>
                      <a:pt x="8302" y="1446"/>
                      <a:pt x="8033" y="1614"/>
                      <a:pt x="7764" y="1816"/>
                    </a:cubicBezTo>
                    <a:lnTo>
                      <a:pt x="6857" y="2454"/>
                    </a:lnTo>
                    <a:lnTo>
                      <a:pt x="5916" y="3093"/>
                    </a:lnTo>
                    <a:cubicBezTo>
                      <a:pt x="5580" y="3328"/>
                      <a:pt x="5277" y="3563"/>
                      <a:pt x="4941" y="3799"/>
                    </a:cubicBezTo>
                    <a:cubicBezTo>
                      <a:pt x="4302" y="4303"/>
                      <a:pt x="3664" y="4773"/>
                      <a:pt x="3059" y="5210"/>
                    </a:cubicBezTo>
                    <a:cubicBezTo>
                      <a:pt x="2454" y="5647"/>
                      <a:pt x="1883" y="6084"/>
                      <a:pt x="1412" y="6487"/>
                    </a:cubicBezTo>
                    <a:cubicBezTo>
                      <a:pt x="1042" y="6790"/>
                      <a:pt x="673" y="7126"/>
                      <a:pt x="337" y="7462"/>
                    </a:cubicBezTo>
                    <a:cubicBezTo>
                      <a:pt x="236" y="7563"/>
                      <a:pt x="135" y="7664"/>
                      <a:pt x="68" y="7798"/>
                    </a:cubicBezTo>
                    <a:lnTo>
                      <a:pt x="1" y="7899"/>
                    </a:lnTo>
                    <a:lnTo>
                      <a:pt x="1" y="7899"/>
                    </a:lnTo>
                    <a:lnTo>
                      <a:pt x="101" y="7798"/>
                    </a:lnTo>
                    <a:cubicBezTo>
                      <a:pt x="169" y="7731"/>
                      <a:pt x="269" y="7630"/>
                      <a:pt x="404" y="7529"/>
                    </a:cubicBezTo>
                    <a:cubicBezTo>
                      <a:pt x="673" y="7327"/>
                      <a:pt x="1076" y="7025"/>
                      <a:pt x="1580" y="6689"/>
                    </a:cubicBezTo>
                    <a:cubicBezTo>
                      <a:pt x="2051" y="6353"/>
                      <a:pt x="2656" y="5950"/>
                      <a:pt x="3294" y="5546"/>
                    </a:cubicBezTo>
                    <a:cubicBezTo>
                      <a:pt x="3899" y="5109"/>
                      <a:pt x="4571" y="4639"/>
                      <a:pt x="5210" y="4168"/>
                    </a:cubicBezTo>
                    <a:cubicBezTo>
                      <a:pt x="5546" y="3933"/>
                      <a:pt x="5848" y="3664"/>
                      <a:pt x="6151" y="3429"/>
                    </a:cubicBezTo>
                    <a:lnTo>
                      <a:pt x="7092" y="2757"/>
                    </a:lnTo>
                    <a:cubicBezTo>
                      <a:pt x="7394" y="2521"/>
                      <a:pt x="7663" y="2286"/>
                      <a:pt x="7932" y="2085"/>
                    </a:cubicBezTo>
                    <a:cubicBezTo>
                      <a:pt x="8201" y="1849"/>
                      <a:pt x="8470" y="1648"/>
                      <a:pt x="8672" y="1446"/>
                    </a:cubicBezTo>
                    <a:cubicBezTo>
                      <a:pt x="9142" y="1043"/>
                      <a:pt x="9512" y="673"/>
                      <a:pt x="9747" y="438"/>
                    </a:cubicBezTo>
                    <a:lnTo>
                      <a:pt x="10117" y="1"/>
                    </a:ln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64"/>
              <p:cNvSpPr/>
              <p:nvPr/>
            </p:nvSpPr>
            <p:spPr>
              <a:xfrm>
                <a:off x="5141300" y="1140500"/>
                <a:ext cx="114300" cy="309450"/>
              </a:xfrm>
              <a:custGeom>
                <a:avLst/>
                <a:gdLst/>
                <a:ahLst/>
                <a:cxnLst/>
                <a:rect l="l" t="t" r="r" b="b"/>
                <a:pathLst>
                  <a:path w="4572" h="12378" extrusionOk="0">
                    <a:moveTo>
                      <a:pt x="1" y="1"/>
                    </a:moveTo>
                    <a:lnTo>
                      <a:pt x="68" y="370"/>
                    </a:lnTo>
                    <a:cubicBezTo>
                      <a:pt x="101" y="505"/>
                      <a:pt x="135" y="606"/>
                      <a:pt x="169" y="740"/>
                    </a:cubicBezTo>
                    <a:cubicBezTo>
                      <a:pt x="236" y="975"/>
                      <a:pt x="337" y="1211"/>
                      <a:pt x="404" y="1446"/>
                    </a:cubicBezTo>
                    <a:lnTo>
                      <a:pt x="908" y="2891"/>
                    </a:lnTo>
                    <a:lnTo>
                      <a:pt x="1916" y="5748"/>
                    </a:lnTo>
                    <a:cubicBezTo>
                      <a:pt x="2219" y="6689"/>
                      <a:pt x="2555" y="7630"/>
                      <a:pt x="2925" y="8571"/>
                    </a:cubicBezTo>
                    <a:cubicBezTo>
                      <a:pt x="3126" y="9041"/>
                      <a:pt x="3328" y="9512"/>
                      <a:pt x="3496" y="9982"/>
                    </a:cubicBezTo>
                    <a:cubicBezTo>
                      <a:pt x="3698" y="10453"/>
                      <a:pt x="3866" y="10924"/>
                      <a:pt x="4101" y="11360"/>
                    </a:cubicBezTo>
                    <a:cubicBezTo>
                      <a:pt x="4168" y="11528"/>
                      <a:pt x="4269" y="11697"/>
                      <a:pt x="4336" y="11865"/>
                    </a:cubicBezTo>
                    <a:lnTo>
                      <a:pt x="4471" y="12133"/>
                    </a:lnTo>
                    <a:cubicBezTo>
                      <a:pt x="4504" y="12167"/>
                      <a:pt x="4537" y="12200"/>
                      <a:pt x="4538" y="12234"/>
                    </a:cubicBezTo>
                    <a:lnTo>
                      <a:pt x="4538" y="12234"/>
                    </a:lnTo>
                    <a:cubicBezTo>
                      <a:pt x="4537" y="12200"/>
                      <a:pt x="4504" y="12167"/>
                      <a:pt x="4504" y="12100"/>
                    </a:cubicBezTo>
                    <a:cubicBezTo>
                      <a:pt x="4504" y="11999"/>
                      <a:pt x="4471" y="11932"/>
                      <a:pt x="4437" y="11831"/>
                    </a:cubicBezTo>
                    <a:cubicBezTo>
                      <a:pt x="4370" y="11663"/>
                      <a:pt x="4303" y="11461"/>
                      <a:pt x="4235" y="11293"/>
                    </a:cubicBezTo>
                    <a:cubicBezTo>
                      <a:pt x="4067" y="10823"/>
                      <a:pt x="3933" y="10352"/>
                      <a:pt x="3765" y="9848"/>
                    </a:cubicBezTo>
                    <a:cubicBezTo>
                      <a:pt x="3597" y="9378"/>
                      <a:pt x="3462" y="8907"/>
                      <a:pt x="3294" y="8436"/>
                    </a:cubicBezTo>
                    <a:cubicBezTo>
                      <a:pt x="2958" y="7495"/>
                      <a:pt x="2622" y="6521"/>
                      <a:pt x="2286" y="5580"/>
                    </a:cubicBezTo>
                    <a:cubicBezTo>
                      <a:pt x="2118" y="5109"/>
                      <a:pt x="1950" y="4639"/>
                      <a:pt x="1748" y="4168"/>
                    </a:cubicBezTo>
                    <a:cubicBezTo>
                      <a:pt x="1580" y="3698"/>
                      <a:pt x="1412" y="3227"/>
                      <a:pt x="1211" y="2757"/>
                    </a:cubicBezTo>
                    <a:lnTo>
                      <a:pt x="908" y="2051"/>
                    </a:lnTo>
                    <a:cubicBezTo>
                      <a:pt x="807" y="1816"/>
                      <a:pt x="706" y="1580"/>
                      <a:pt x="606" y="1379"/>
                    </a:cubicBezTo>
                    <a:cubicBezTo>
                      <a:pt x="471" y="1143"/>
                      <a:pt x="370" y="908"/>
                      <a:pt x="269" y="673"/>
                    </a:cubicBezTo>
                    <a:cubicBezTo>
                      <a:pt x="169" y="471"/>
                      <a:pt x="68" y="236"/>
                      <a:pt x="1" y="1"/>
                    </a:cubicBezTo>
                    <a:close/>
                    <a:moveTo>
                      <a:pt x="4538" y="12234"/>
                    </a:moveTo>
                    <a:cubicBezTo>
                      <a:pt x="4538" y="12268"/>
                      <a:pt x="4538" y="12301"/>
                      <a:pt x="4538" y="12301"/>
                    </a:cubicBezTo>
                    <a:cubicBezTo>
                      <a:pt x="4538" y="12301"/>
                      <a:pt x="4571" y="12301"/>
                      <a:pt x="4538" y="12234"/>
                    </a:cubicBezTo>
                    <a:close/>
                    <a:moveTo>
                      <a:pt x="4538" y="12301"/>
                    </a:moveTo>
                    <a:cubicBezTo>
                      <a:pt x="4538" y="12329"/>
                      <a:pt x="4516" y="12378"/>
                      <a:pt x="4525" y="12378"/>
                    </a:cubicBezTo>
                    <a:cubicBezTo>
                      <a:pt x="4527" y="12378"/>
                      <a:pt x="4531" y="12375"/>
                      <a:pt x="4538" y="12369"/>
                    </a:cubicBezTo>
                    <a:cubicBezTo>
                      <a:pt x="4538" y="12369"/>
                      <a:pt x="4538" y="12335"/>
                      <a:pt x="4538" y="1230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64"/>
              <p:cNvSpPr/>
              <p:nvPr/>
            </p:nvSpPr>
            <p:spPr>
              <a:xfrm>
                <a:off x="5158100" y="1134625"/>
                <a:ext cx="80700" cy="313425"/>
              </a:xfrm>
              <a:custGeom>
                <a:avLst/>
                <a:gdLst/>
                <a:ahLst/>
                <a:cxnLst/>
                <a:rect l="l" t="t" r="r" b="b"/>
                <a:pathLst>
                  <a:path w="3228" h="12537" extrusionOk="0">
                    <a:moveTo>
                      <a:pt x="3227" y="0"/>
                    </a:moveTo>
                    <a:lnTo>
                      <a:pt x="3194" y="135"/>
                    </a:lnTo>
                    <a:cubicBezTo>
                      <a:pt x="3160" y="269"/>
                      <a:pt x="3160" y="404"/>
                      <a:pt x="3126" y="538"/>
                    </a:cubicBezTo>
                    <a:cubicBezTo>
                      <a:pt x="3059" y="908"/>
                      <a:pt x="2891" y="1378"/>
                      <a:pt x="2689" y="1950"/>
                    </a:cubicBezTo>
                    <a:cubicBezTo>
                      <a:pt x="2488" y="2521"/>
                      <a:pt x="2286" y="3193"/>
                      <a:pt x="2051" y="3899"/>
                    </a:cubicBezTo>
                    <a:cubicBezTo>
                      <a:pt x="1816" y="4638"/>
                      <a:pt x="1580" y="5411"/>
                      <a:pt x="1345" y="6184"/>
                    </a:cubicBezTo>
                    <a:cubicBezTo>
                      <a:pt x="1244" y="6554"/>
                      <a:pt x="1143" y="6957"/>
                      <a:pt x="1009" y="7327"/>
                    </a:cubicBezTo>
                    <a:cubicBezTo>
                      <a:pt x="875" y="7730"/>
                      <a:pt x="807" y="8100"/>
                      <a:pt x="707" y="8470"/>
                    </a:cubicBezTo>
                    <a:cubicBezTo>
                      <a:pt x="539" y="9243"/>
                      <a:pt x="404" y="9915"/>
                      <a:pt x="303" y="10520"/>
                    </a:cubicBezTo>
                    <a:cubicBezTo>
                      <a:pt x="202" y="11125"/>
                      <a:pt x="135" y="11629"/>
                      <a:pt x="68" y="11965"/>
                    </a:cubicBezTo>
                    <a:cubicBezTo>
                      <a:pt x="34" y="12335"/>
                      <a:pt x="1" y="12536"/>
                      <a:pt x="1" y="12536"/>
                    </a:cubicBezTo>
                    <a:cubicBezTo>
                      <a:pt x="1" y="12536"/>
                      <a:pt x="68" y="12368"/>
                      <a:pt x="169" y="11999"/>
                    </a:cubicBezTo>
                    <a:cubicBezTo>
                      <a:pt x="236" y="11663"/>
                      <a:pt x="404" y="11192"/>
                      <a:pt x="539" y="10587"/>
                    </a:cubicBezTo>
                    <a:cubicBezTo>
                      <a:pt x="673" y="10016"/>
                      <a:pt x="908" y="9310"/>
                      <a:pt x="1076" y="8604"/>
                    </a:cubicBezTo>
                    <a:cubicBezTo>
                      <a:pt x="1177" y="8235"/>
                      <a:pt x="1278" y="7865"/>
                      <a:pt x="1412" y="7462"/>
                    </a:cubicBezTo>
                    <a:cubicBezTo>
                      <a:pt x="1513" y="7092"/>
                      <a:pt x="1648" y="6722"/>
                      <a:pt x="1748" y="6319"/>
                    </a:cubicBezTo>
                    <a:cubicBezTo>
                      <a:pt x="1883" y="5916"/>
                      <a:pt x="1984" y="5546"/>
                      <a:pt x="2118" y="5176"/>
                    </a:cubicBezTo>
                    <a:cubicBezTo>
                      <a:pt x="2219" y="4773"/>
                      <a:pt x="2320" y="4403"/>
                      <a:pt x="2421" y="4033"/>
                    </a:cubicBezTo>
                    <a:cubicBezTo>
                      <a:pt x="2622" y="3294"/>
                      <a:pt x="2790" y="2622"/>
                      <a:pt x="2925" y="2017"/>
                    </a:cubicBezTo>
                    <a:cubicBezTo>
                      <a:pt x="3059" y="1546"/>
                      <a:pt x="3160" y="1042"/>
                      <a:pt x="3227" y="572"/>
                    </a:cubicBezTo>
                    <a:cubicBezTo>
                      <a:pt x="3227" y="437"/>
                      <a:pt x="3227" y="303"/>
                      <a:pt x="3227" y="135"/>
                    </a:cubicBezTo>
                    <a:lnTo>
                      <a:pt x="3227" y="0"/>
                    </a:ln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64"/>
              <p:cNvSpPr/>
              <p:nvPr/>
            </p:nvSpPr>
            <p:spPr>
              <a:xfrm>
                <a:off x="5047200" y="1269900"/>
                <a:ext cx="31930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2772" h="1412" extrusionOk="0">
                    <a:moveTo>
                      <a:pt x="12772" y="0"/>
                    </a:moveTo>
                    <a:cubicBezTo>
                      <a:pt x="12704" y="34"/>
                      <a:pt x="12604" y="68"/>
                      <a:pt x="12503" y="68"/>
                    </a:cubicBezTo>
                    <a:lnTo>
                      <a:pt x="11562" y="68"/>
                    </a:lnTo>
                    <a:cubicBezTo>
                      <a:pt x="11058" y="101"/>
                      <a:pt x="10587" y="135"/>
                      <a:pt x="10083" y="202"/>
                    </a:cubicBezTo>
                    <a:cubicBezTo>
                      <a:pt x="9612" y="236"/>
                      <a:pt x="9142" y="269"/>
                      <a:pt x="8638" y="337"/>
                    </a:cubicBezTo>
                    <a:cubicBezTo>
                      <a:pt x="7697" y="437"/>
                      <a:pt x="6722" y="572"/>
                      <a:pt x="5748" y="706"/>
                    </a:cubicBezTo>
                    <a:lnTo>
                      <a:pt x="5042" y="807"/>
                    </a:lnTo>
                    <a:lnTo>
                      <a:pt x="4336" y="874"/>
                    </a:lnTo>
                    <a:cubicBezTo>
                      <a:pt x="3865" y="908"/>
                      <a:pt x="3361" y="908"/>
                      <a:pt x="2891" y="941"/>
                    </a:cubicBezTo>
                    <a:cubicBezTo>
                      <a:pt x="2622" y="975"/>
                      <a:pt x="2387" y="975"/>
                      <a:pt x="2151" y="1009"/>
                    </a:cubicBezTo>
                    <a:cubicBezTo>
                      <a:pt x="1916" y="1042"/>
                      <a:pt x="1647" y="1076"/>
                      <a:pt x="1412" y="1143"/>
                    </a:cubicBezTo>
                    <a:cubicBezTo>
                      <a:pt x="1177" y="1210"/>
                      <a:pt x="942" y="1244"/>
                      <a:pt x="706" y="1278"/>
                    </a:cubicBezTo>
                    <a:cubicBezTo>
                      <a:pt x="605" y="1311"/>
                      <a:pt x="471" y="1311"/>
                      <a:pt x="370" y="1311"/>
                    </a:cubicBezTo>
                    <a:lnTo>
                      <a:pt x="0" y="1345"/>
                    </a:lnTo>
                    <a:cubicBezTo>
                      <a:pt x="236" y="1378"/>
                      <a:pt x="471" y="1412"/>
                      <a:pt x="740" y="1412"/>
                    </a:cubicBezTo>
                    <a:cubicBezTo>
                      <a:pt x="975" y="1412"/>
                      <a:pt x="1210" y="1378"/>
                      <a:pt x="1479" y="1345"/>
                    </a:cubicBezTo>
                    <a:cubicBezTo>
                      <a:pt x="1715" y="1345"/>
                      <a:pt x="1950" y="1278"/>
                      <a:pt x="2185" y="1278"/>
                    </a:cubicBezTo>
                    <a:lnTo>
                      <a:pt x="4370" y="1278"/>
                    </a:lnTo>
                    <a:lnTo>
                      <a:pt x="5109" y="1244"/>
                    </a:lnTo>
                    <a:lnTo>
                      <a:pt x="5815" y="1143"/>
                    </a:lnTo>
                    <a:cubicBezTo>
                      <a:pt x="6789" y="1009"/>
                      <a:pt x="7764" y="874"/>
                      <a:pt x="8705" y="740"/>
                    </a:cubicBezTo>
                    <a:cubicBezTo>
                      <a:pt x="9176" y="673"/>
                      <a:pt x="9646" y="572"/>
                      <a:pt x="10150" y="505"/>
                    </a:cubicBezTo>
                    <a:cubicBezTo>
                      <a:pt x="10621" y="437"/>
                      <a:pt x="11091" y="370"/>
                      <a:pt x="11562" y="269"/>
                    </a:cubicBezTo>
                    <a:cubicBezTo>
                      <a:pt x="11763" y="236"/>
                      <a:pt x="11999" y="202"/>
                      <a:pt x="12200" y="202"/>
                    </a:cubicBezTo>
                    <a:cubicBezTo>
                      <a:pt x="12301" y="168"/>
                      <a:pt x="12402" y="168"/>
                      <a:pt x="12503" y="135"/>
                    </a:cubicBezTo>
                    <a:cubicBezTo>
                      <a:pt x="12604" y="101"/>
                      <a:pt x="12704" y="34"/>
                      <a:pt x="1277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64"/>
              <p:cNvSpPr/>
              <p:nvPr/>
            </p:nvSpPr>
            <p:spPr>
              <a:xfrm>
                <a:off x="5071575" y="1195125"/>
                <a:ext cx="26805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10722" h="7832" extrusionOk="0">
                    <a:moveTo>
                      <a:pt x="0" y="0"/>
                    </a:moveTo>
                    <a:lnTo>
                      <a:pt x="370" y="404"/>
                    </a:lnTo>
                    <a:lnTo>
                      <a:pt x="1445" y="1479"/>
                    </a:lnTo>
                    <a:lnTo>
                      <a:pt x="1781" y="1815"/>
                    </a:lnTo>
                    <a:lnTo>
                      <a:pt x="1983" y="2017"/>
                    </a:lnTo>
                    <a:cubicBezTo>
                      <a:pt x="2050" y="2084"/>
                      <a:pt x="2117" y="2118"/>
                      <a:pt x="2185" y="2185"/>
                    </a:cubicBezTo>
                    <a:cubicBezTo>
                      <a:pt x="2487" y="2386"/>
                      <a:pt x="2790" y="2622"/>
                      <a:pt x="3092" y="2857"/>
                    </a:cubicBezTo>
                    <a:cubicBezTo>
                      <a:pt x="3428" y="3092"/>
                      <a:pt x="3764" y="3294"/>
                      <a:pt x="4100" y="3496"/>
                    </a:cubicBezTo>
                    <a:lnTo>
                      <a:pt x="5142" y="4168"/>
                    </a:lnTo>
                    <a:cubicBezTo>
                      <a:pt x="5512" y="4403"/>
                      <a:pt x="5882" y="4605"/>
                      <a:pt x="6218" y="4840"/>
                    </a:cubicBezTo>
                    <a:cubicBezTo>
                      <a:pt x="6554" y="5075"/>
                      <a:pt x="6890" y="5310"/>
                      <a:pt x="7192" y="5478"/>
                    </a:cubicBezTo>
                    <a:cubicBezTo>
                      <a:pt x="7528" y="5680"/>
                      <a:pt x="7831" y="5915"/>
                      <a:pt x="8133" y="6117"/>
                    </a:cubicBezTo>
                    <a:cubicBezTo>
                      <a:pt x="8469" y="6319"/>
                      <a:pt x="8738" y="6520"/>
                      <a:pt x="8974" y="6688"/>
                    </a:cubicBezTo>
                    <a:cubicBezTo>
                      <a:pt x="9242" y="6890"/>
                      <a:pt x="9478" y="7024"/>
                      <a:pt x="9679" y="7193"/>
                    </a:cubicBezTo>
                    <a:lnTo>
                      <a:pt x="10251" y="7529"/>
                    </a:lnTo>
                    <a:cubicBezTo>
                      <a:pt x="10385" y="7629"/>
                      <a:pt x="10520" y="7697"/>
                      <a:pt x="10620" y="7764"/>
                    </a:cubicBezTo>
                    <a:lnTo>
                      <a:pt x="10721" y="7831"/>
                    </a:lnTo>
                    <a:lnTo>
                      <a:pt x="10620" y="7730"/>
                    </a:lnTo>
                    <a:cubicBezTo>
                      <a:pt x="10520" y="7629"/>
                      <a:pt x="10419" y="7529"/>
                      <a:pt x="10284" y="7461"/>
                    </a:cubicBezTo>
                    <a:lnTo>
                      <a:pt x="9780" y="7024"/>
                    </a:lnTo>
                    <a:lnTo>
                      <a:pt x="9142" y="6487"/>
                    </a:lnTo>
                    <a:cubicBezTo>
                      <a:pt x="8873" y="6251"/>
                      <a:pt x="8637" y="6050"/>
                      <a:pt x="8335" y="5848"/>
                    </a:cubicBezTo>
                    <a:cubicBezTo>
                      <a:pt x="8066" y="5613"/>
                      <a:pt x="7764" y="5378"/>
                      <a:pt x="7428" y="5176"/>
                    </a:cubicBezTo>
                    <a:cubicBezTo>
                      <a:pt x="6789" y="4705"/>
                      <a:pt x="6117" y="4235"/>
                      <a:pt x="5411" y="3798"/>
                    </a:cubicBezTo>
                    <a:lnTo>
                      <a:pt x="4336" y="3159"/>
                    </a:lnTo>
                    <a:cubicBezTo>
                      <a:pt x="4000" y="2958"/>
                      <a:pt x="3663" y="2756"/>
                      <a:pt x="3327" y="2521"/>
                    </a:cubicBezTo>
                    <a:cubicBezTo>
                      <a:pt x="2991" y="2319"/>
                      <a:pt x="2689" y="2118"/>
                      <a:pt x="2386" y="1916"/>
                    </a:cubicBezTo>
                    <a:cubicBezTo>
                      <a:pt x="2319" y="1849"/>
                      <a:pt x="2218" y="1815"/>
                      <a:pt x="2185" y="1782"/>
                    </a:cubicBezTo>
                    <a:lnTo>
                      <a:pt x="1983" y="1613"/>
                    </a:lnTo>
                    <a:lnTo>
                      <a:pt x="1613" y="1277"/>
                    </a:lnTo>
                    <a:cubicBezTo>
                      <a:pt x="1143" y="874"/>
                      <a:pt x="740" y="572"/>
                      <a:pt x="437" y="3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64"/>
              <p:cNvSpPr/>
              <p:nvPr/>
            </p:nvSpPr>
            <p:spPr>
              <a:xfrm>
                <a:off x="5165675" y="1264850"/>
                <a:ext cx="60525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421" extrusionOk="0">
                    <a:moveTo>
                      <a:pt x="941" y="1"/>
                    </a:moveTo>
                    <a:cubicBezTo>
                      <a:pt x="849" y="247"/>
                      <a:pt x="616" y="408"/>
                      <a:pt x="346" y="408"/>
                    </a:cubicBezTo>
                    <a:cubicBezTo>
                      <a:pt x="320" y="408"/>
                      <a:pt x="295" y="407"/>
                      <a:pt x="269" y="404"/>
                    </a:cubicBezTo>
                    <a:lnTo>
                      <a:pt x="269" y="404"/>
                    </a:lnTo>
                    <a:lnTo>
                      <a:pt x="303" y="438"/>
                    </a:lnTo>
                    <a:cubicBezTo>
                      <a:pt x="437" y="807"/>
                      <a:pt x="471" y="1110"/>
                      <a:pt x="0" y="1211"/>
                    </a:cubicBezTo>
                    <a:cubicBezTo>
                      <a:pt x="404" y="1244"/>
                      <a:pt x="504" y="1580"/>
                      <a:pt x="202" y="1849"/>
                    </a:cubicBezTo>
                    <a:cubicBezTo>
                      <a:pt x="391" y="1736"/>
                      <a:pt x="527" y="1686"/>
                      <a:pt x="625" y="1686"/>
                    </a:cubicBezTo>
                    <a:cubicBezTo>
                      <a:pt x="877" y="1686"/>
                      <a:pt x="884" y="2010"/>
                      <a:pt x="908" y="2421"/>
                    </a:cubicBezTo>
                    <a:cubicBezTo>
                      <a:pt x="1007" y="2137"/>
                      <a:pt x="1119" y="2033"/>
                      <a:pt x="1239" y="2033"/>
                    </a:cubicBezTo>
                    <a:cubicBezTo>
                      <a:pt x="1405" y="2033"/>
                      <a:pt x="1587" y="2227"/>
                      <a:pt x="1782" y="2421"/>
                    </a:cubicBezTo>
                    <a:cubicBezTo>
                      <a:pt x="1754" y="2175"/>
                      <a:pt x="1683" y="1531"/>
                      <a:pt x="1980" y="1531"/>
                    </a:cubicBezTo>
                    <a:cubicBezTo>
                      <a:pt x="2049" y="1531"/>
                      <a:pt x="2138" y="1565"/>
                      <a:pt x="2252" y="1648"/>
                    </a:cubicBezTo>
                    <a:cubicBezTo>
                      <a:pt x="2151" y="1379"/>
                      <a:pt x="2185" y="1076"/>
                      <a:pt x="2420" y="908"/>
                    </a:cubicBezTo>
                    <a:cubicBezTo>
                      <a:pt x="2252" y="740"/>
                      <a:pt x="2286" y="740"/>
                      <a:pt x="2185" y="539"/>
                    </a:cubicBezTo>
                    <a:cubicBezTo>
                      <a:pt x="2137" y="557"/>
                      <a:pt x="2087" y="565"/>
                      <a:pt x="2039" y="565"/>
                    </a:cubicBezTo>
                    <a:cubicBezTo>
                      <a:pt x="1817" y="565"/>
                      <a:pt x="1613" y="390"/>
                      <a:pt x="1613" y="169"/>
                    </a:cubicBezTo>
                    <a:cubicBezTo>
                      <a:pt x="1562" y="191"/>
                      <a:pt x="1511" y="200"/>
                      <a:pt x="1461" y="200"/>
                    </a:cubicBezTo>
                    <a:cubicBezTo>
                      <a:pt x="1278" y="200"/>
                      <a:pt x="1099" y="80"/>
                      <a:pt x="94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64"/>
              <p:cNvSpPr/>
              <p:nvPr/>
            </p:nvSpPr>
            <p:spPr>
              <a:xfrm>
                <a:off x="5221475" y="1340800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171" y="0"/>
                    </a:moveTo>
                    <a:cubicBezTo>
                      <a:pt x="123" y="0"/>
                      <a:pt x="79" y="26"/>
                      <a:pt x="54" y="88"/>
                    </a:cubicBezTo>
                    <a:cubicBezTo>
                      <a:pt x="1" y="221"/>
                      <a:pt x="136" y="354"/>
                      <a:pt x="262" y="354"/>
                    </a:cubicBezTo>
                    <a:cubicBezTo>
                      <a:pt x="295" y="354"/>
                      <a:pt x="328" y="345"/>
                      <a:pt x="356" y="324"/>
                    </a:cubicBezTo>
                    <a:cubicBezTo>
                      <a:pt x="390" y="256"/>
                      <a:pt x="390" y="223"/>
                      <a:pt x="390" y="156"/>
                    </a:cubicBezTo>
                    <a:cubicBezTo>
                      <a:pt x="348" y="71"/>
                      <a:pt x="253" y="0"/>
                      <a:pt x="17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64"/>
              <p:cNvSpPr/>
              <p:nvPr/>
            </p:nvSpPr>
            <p:spPr>
              <a:xfrm>
                <a:off x="5264250" y="1314425"/>
                <a:ext cx="1067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45" extrusionOk="0">
                    <a:moveTo>
                      <a:pt x="258" y="1"/>
                    </a:moveTo>
                    <a:cubicBezTo>
                      <a:pt x="191" y="1"/>
                      <a:pt x="90" y="1"/>
                      <a:pt x="57" y="68"/>
                    </a:cubicBezTo>
                    <a:cubicBezTo>
                      <a:pt x="1" y="179"/>
                      <a:pt x="130" y="245"/>
                      <a:pt x="233" y="245"/>
                    </a:cubicBezTo>
                    <a:cubicBezTo>
                      <a:pt x="254" y="245"/>
                      <a:pt x="275" y="242"/>
                      <a:pt x="292" y="236"/>
                    </a:cubicBezTo>
                    <a:cubicBezTo>
                      <a:pt x="359" y="202"/>
                      <a:pt x="426" y="102"/>
                      <a:pt x="359" y="34"/>
                    </a:cubicBezTo>
                    <a:cubicBezTo>
                      <a:pt x="326" y="1"/>
                      <a:pt x="292" y="1"/>
                      <a:pt x="25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64"/>
              <p:cNvSpPr/>
              <p:nvPr/>
            </p:nvSpPr>
            <p:spPr>
              <a:xfrm>
                <a:off x="5226175" y="1320275"/>
                <a:ext cx="9625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67" extrusionOk="0">
                    <a:moveTo>
                      <a:pt x="116" y="0"/>
                    </a:moveTo>
                    <a:cubicBezTo>
                      <a:pt x="52" y="0"/>
                      <a:pt x="0" y="29"/>
                      <a:pt x="0" y="103"/>
                    </a:cubicBezTo>
                    <a:cubicBezTo>
                      <a:pt x="0" y="207"/>
                      <a:pt x="118" y="267"/>
                      <a:pt x="217" y="267"/>
                    </a:cubicBezTo>
                    <a:cubicBezTo>
                      <a:pt x="309" y="267"/>
                      <a:pt x="385" y="216"/>
                      <a:pt x="336" y="103"/>
                    </a:cubicBezTo>
                    <a:cubicBezTo>
                      <a:pt x="299" y="46"/>
                      <a:pt x="198" y="0"/>
                      <a:pt x="116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64"/>
              <p:cNvSpPr/>
              <p:nvPr/>
            </p:nvSpPr>
            <p:spPr>
              <a:xfrm>
                <a:off x="5208900" y="1336000"/>
                <a:ext cx="805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288" extrusionOk="0">
                    <a:moveTo>
                      <a:pt x="220" y="1"/>
                    </a:moveTo>
                    <a:cubicBezTo>
                      <a:pt x="128" y="1"/>
                      <a:pt x="1" y="144"/>
                      <a:pt x="53" y="247"/>
                    </a:cubicBezTo>
                    <a:cubicBezTo>
                      <a:pt x="71" y="275"/>
                      <a:pt x="100" y="287"/>
                      <a:pt x="132" y="287"/>
                    </a:cubicBezTo>
                    <a:cubicBezTo>
                      <a:pt x="215" y="287"/>
                      <a:pt x="321" y="201"/>
                      <a:pt x="321" y="79"/>
                    </a:cubicBezTo>
                    <a:lnTo>
                      <a:pt x="288" y="45"/>
                    </a:lnTo>
                    <a:cubicBezTo>
                      <a:pt x="272" y="14"/>
                      <a:pt x="247" y="1"/>
                      <a:pt x="220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64"/>
              <p:cNvSpPr/>
              <p:nvPr/>
            </p:nvSpPr>
            <p:spPr>
              <a:xfrm>
                <a:off x="5196750" y="1366200"/>
                <a:ext cx="1072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6" extrusionOk="0">
                    <a:moveTo>
                      <a:pt x="194" y="0"/>
                    </a:moveTo>
                    <a:cubicBezTo>
                      <a:pt x="119" y="0"/>
                      <a:pt x="50" y="35"/>
                      <a:pt x="34" y="114"/>
                    </a:cubicBezTo>
                    <a:cubicBezTo>
                      <a:pt x="1" y="181"/>
                      <a:pt x="34" y="215"/>
                      <a:pt x="102" y="249"/>
                    </a:cubicBezTo>
                    <a:cubicBezTo>
                      <a:pt x="138" y="267"/>
                      <a:pt x="178" y="275"/>
                      <a:pt x="218" y="275"/>
                    </a:cubicBezTo>
                    <a:cubicBezTo>
                      <a:pt x="327" y="275"/>
                      <a:pt x="429" y="213"/>
                      <a:pt x="404" y="114"/>
                    </a:cubicBezTo>
                    <a:cubicBezTo>
                      <a:pt x="369" y="43"/>
                      <a:pt x="277" y="0"/>
                      <a:pt x="19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64"/>
              <p:cNvSpPr/>
              <p:nvPr/>
            </p:nvSpPr>
            <p:spPr>
              <a:xfrm>
                <a:off x="5217750" y="1326475"/>
                <a:ext cx="10125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92" extrusionOk="0">
                    <a:moveTo>
                      <a:pt x="273" y="0"/>
                    </a:moveTo>
                    <a:cubicBezTo>
                      <a:pt x="201" y="0"/>
                      <a:pt x="109" y="62"/>
                      <a:pt x="68" y="124"/>
                    </a:cubicBezTo>
                    <a:cubicBezTo>
                      <a:pt x="1" y="191"/>
                      <a:pt x="68" y="292"/>
                      <a:pt x="135" y="292"/>
                    </a:cubicBezTo>
                    <a:cubicBezTo>
                      <a:pt x="169" y="292"/>
                      <a:pt x="203" y="292"/>
                      <a:pt x="236" y="258"/>
                    </a:cubicBezTo>
                    <a:cubicBezTo>
                      <a:pt x="303" y="224"/>
                      <a:pt x="404" y="157"/>
                      <a:pt x="371" y="90"/>
                    </a:cubicBezTo>
                    <a:cubicBezTo>
                      <a:pt x="358" y="25"/>
                      <a:pt x="319" y="0"/>
                      <a:pt x="27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64"/>
              <p:cNvSpPr/>
              <p:nvPr/>
            </p:nvSpPr>
            <p:spPr>
              <a:xfrm>
                <a:off x="5211000" y="1310150"/>
                <a:ext cx="129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516" h="291" extrusionOk="0">
                    <a:moveTo>
                      <a:pt x="313" y="0"/>
                    </a:moveTo>
                    <a:cubicBezTo>
                      <a:pt x="172" y="0"/>
                      <a:pt x="1" y="191"/>
                      <a:pt x="137" y="273"/>
                    </a:cubicBezTo>
                    <a:cubicBezTo>
                      <a:pt x="161" y="285"/>
                      <a:pt x="189" y="290"/>
                      <a:pt x="219" y="290"/>
                    </a:cubicBezTo>
                    <a:cubicBezTo>
                      <a:pt x="355" y="290"/>
                      <a:pt x="516" y="175"/>
                      <a:pt x="405" y="37"/>
                    </a:cubicBezTo>
                    <a:cubicBezTo>
                      <a:pt x="379" y="11"/>
                      <a:pt x="347" y="0"/>
                      <a:pt x="31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64"/>
              <p:cNvSpPr/>
              <p:nvPr/>
            </p:nvSpPr>
            <p:spPr>
              <a:xfrm>
                <a:off x="5254300" y="1392275"/>
                <a:ext cx="7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18" extrusionOk="0">
                    <a:moveTo>
                      <a:pt x="172" y="0"/>
                    </a:moveTo>
                    <a:cubicBezTo>
                      <a:pt x="64" y="0"/>
                      <a:pt x="1" y="193"/>
                      <a:pt x="119" y="281"/>
                    </a:cubicBezTo>
                    <a:lnTo>
                      <a:pt x="152" y="315"/>
                    </a:lnTo>
                    <a:cubicBezTo>
                      <a:pt x="160" y="317"/>
                      <a:pt x="168" y="318"/>
                      <a:pt x="175" y="318"/>
                    </a:cubicBezTo>
                    <a:cubicBezTo>
                      <a:pt x="290" y="318"/>
                      <a:pt x="314" y="76"/>
                      <a:pt x="219" y="12"/>
                    </a:cubicBezTo>
                    <a:cubicBezTo>
                      <a:pt x="203" y="4"/>
                      <a:pt x="187" y="0"/>
                      <a:pt x="17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64"/>
              <p:cNvSpPr/>
              <p:nvPr/>
            </p:nvSpPr>
            <p:spPr>
              <a:xfrm>
                <a:off x="5234950" y="1307200"/>
                <a:ext cx="97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35" extrusionOk="0">
                    <a:moveTo>
                      <a:pt x="168" y="0"/>
                    </a:moveTo>
                    <a:cubicBezTo>
                      <a:pt x="121" y="0"/>
                      <a:pt x="77" y="25"/>
                      <a:pt x="52" y="88"/>
                    </a:cubicBezTo>
                    <a:cubicBezTo>
                      <a:pt x="1" y="191"/>
                      <a:pt x="127" y="334"/>
                      <a:pt x="250" y="334"/>
                    </a:cubicBezTo>
                    <a:cubicBezTo>
                      <a:pt x="287" y="334"/>
                      <a:pt x="324" y="321"/>
                      <a:pt x="355" y="290"/>
                    </a:cubicBezTo>
                    <a:cubicBezTo>
                      <a:pt x="388" y="256"/>
                      <a:pt x="388" y="189"/>
                      <a:pt x="355" y="155"/>
                    </a:cubicBezTo>
                    <a:cubicBezTo>
                      <a:pt x="334" y="71"/>
                      <a:pt x="247" y="0"/>
                      <a:pt x="16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64"/>
              <p:cNvSpPr/>
              <p:nvPr/>
            </p:nvSpPr>
            <p:spPr>
              <a:xfrm>
                <a:off x="5166050" y="1297625"/>
                <a:ext cx="105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48" extrusionOk="0">
                    <a:moveTo>
                      <a:pt x="288" y="1"/>
                    </a:moveTo>
                    <a:cubicBezTo>
                      <a:pt x="187" y="1"/>
                      <a:pt x="86" y="1"/>
                      <a:pt x="52" y="68"/>
                    </a:cubicBezTo>
                    <a:cubicBezTo>
                      <a:pt x="0" y="198"/>
                      <a:pt x="130" y="247"/>
                      <a:pt x="238" y="247"/>
                    </a:cubicBezTo>
                    <a:cubicBezTo>
                      <a:pt x="269" y="247"/>
                      <a:pt x="299" y="243"/>
                      <a:pt x="321" y="236"/>
                    </a:cubicBezTo>
                    <a:cubicBezTo>
                      <a:pt x="422" y="202"/>
                      <a:pt x="422" y="135"/>
                      <a:pt x="389" y="68"/>
                    </a:cubicBezTo>
                    <a:cubicBezTo>
                      <a:pt x="355" y="1"/>
                      <a:pt x="321" y="1"/>
                      <a:pt x="28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64"/>
              <p:cNvSpPr/>
              <p:nvPr/>
            </p:nvSpPr>
            <p:spPr>
              <a:xfrm>
                <a:off x="5146350" y="1315225"/>
                <a:ext cx="952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262" extrusionOk="0">
                    <a:moveTo>
                      <a:pt x="116" y="1"/>
                    </a:moveTo>
                    <a:cubicBezTo>
                      <a:pt x="52" y="1"/>
                      <a:pt x="0" y="29"/>
                      <a:pt x="0" y="103"/>
                    </a:cubicBezTo>
                    <a:cubicBezTo>
                      <a:pt x="0" y="198"/>
                      <a:pt x="140" y="261"/>
                      <a:pt x="244" y="261"/>
                    </a:cubicBezTo>
                    <a:cubicBezTo>
                      <a:pt x="323" y="261"/>
                      <a:pt x="380" y="224"/>
                      <a:pt x="336" y="137"/>
                    </a:cubicBezTo>
                    <a:lnTo>
                      <a:pt x="336" y="103"/>
                    </a:lnTo>
                    <a:cubicBezTo>
                      <a:pt x="299" y="47"/>
                      <a:pt x="198" y="1"/>
                      <a:pt x="11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64"/>
              <p:cNvSpPr/>
              <p:nvPr/>
            </p:nvSpPr>
            <p:spPr>
              <a:xfrm>
                <a:off x="5283500" y="1293150"/>
                <a:ext cx="80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7" extrusionOk="0">
                    <a:moveTo>
                      <a:pt x="213" y="1"/>
                    </a:moveTo>
                    <a:cubicBezTo>
                      <a:pt x="113" y="1"/>
                      <a:pt x="0" y="144"/>
                      <a:pt x="26" y="247"/>
                    </a:cubicBezTo>
                    <a:cubicBezTo>
                      <a:pt x="45" y="274"/>
                      <a:pt x="76" y="287"/>
                      <a:pt x="111" y="287"/>
                    </a:cubicBezTo>
                    <a:cubicBezTo>
                      <a:pt x="202" y="287"/>
                      <a:pt x="319" y="200"/>
                      <a:pt x="295" y="79"/>
                    </a:cubicBezTo>
                    <a:lnTo>
                      <a:pt x="295" y="45"/>
                    </a:lnTo>
                    <a:cubicBezTo>
                      <a:pt x="272" y="14"/>
                      <a:pt x="243" y="1"/>
                      <a:pt x="21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64"/>
              <p:cNvSpPr/>
              <p:nvPr/>
            </p:nvSpPr>
            <p:spPr>
              <a:xfrm>
                <a:off x="5301250" y="1346250"/>
                <a:ext cx="1115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81" extrusionOk="0">
                    <a:moveTo>
                      <a:pt x="202" y="1"/>
                    </a:moveTo>
                    <a:cubicBezTo>
                      <a:pt x="100" y="1"/>
                      <a:pt x="1" y="66"/>
                      <a:pt x="22" y="173"/>
                    </a:cubicBezTo>
                    <a:cubicBezTo>
                      <a:pt x="22" y="240"/>
                      <a:pt x="55" y="274"/>
                      <a:pt x="123" y="274"/>
                    </a:cubicBezTo>
                    <a:cubicBezTo>
                      <a:pt x="140" y="278"/>
                      <a:pt x="159" y="280"/>
                      <a:pt x="178" y="280"/>
                    </a:cubicBezTo>
                    <a:cubicBezTo>
                      <a:pt x="305" y="280"/>
                      <a:pt x="445" y="189"/>
                      <a:pt x="358" y="72"/>
                    </a:cubicBezTo>
                    <a:cubicBezTo>
                      <a:pt x="321" y="23"/>
                      <a:pt x="261" y="1"/>
                      <a:pt x="202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64"/>
              <p:cNvSpPr/>
              <p:nvPr/>
            </p:nvSpPr>
            <p:spPr>
              <a:xfrm>
                <a:off x="5204325" y="1387825"/>
                <a:ext cx="75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25" extrusionOk="0">
                    <a:moveTo>
                      <a:pt x="209" y="1"/>
                    </a:moveTo>
                    <a:cubicBezTo>
                      <a:pt x="123" y="1"/>
                      <a:pt x="0" y="85"/>
                      <a:pt x="0" y="190"/>
                    </a:cubicBezTo>
                    <a:cubicBezTo>
                      <a:pt x="0" y="291"/>
                      <a:pt x="67" y="325"/>
                      <a:pt x="135" y="325"/>
                    </a:cubicBezTo>
                    <a:cubicBezTo>
                      <a:pt x="168" y="325"/>
                      <a:pt x="202" y="291"/>
                      <a:pt x="236" y="258"/>
                    </a:cubicBezTo>
                    <a:cubicBezTo>
                      <a:pt x="269" y="190"/>
                      <a:pt x="303" y="89"/>
                      <a:pt x="269" y="22"/>
                    </a:cubicBezTo>
                    <a:cubicBezTo>
                      <a:pt x="254" y="8"/>
                      <a:pt x="233" y="1"/>
                      <a:pt x="209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64"/>
              <p:cNvSpPr/>
              <p:nvPr/>
            </p:nvSpPr>
            <p:spPr>
              <a:xfrm>
                <a:off x="5207025" y="1263400"/>
                <a:ext cx="127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282" extrusionOk="0">
                    <a:moveTo>
                      <a:pt x="319" y="0"/>
                    </a:moveTo>
                    <a:cubicBezTo>
                      <a:pt x="180" y="0"/>
                      <a:pt x="1" y="159"/>
                      <a:pt x="128" y="260"/>
                    </a:cubicBezTo>
                    <a:cubicBezTo>
                      <a:pt x="156" y="275"/>
                      <a:pt x="191" y="281"/>
                      <a:pt x="227" y="281"/>
                    </a:cubicBezTo>
                    <a:cubicBezTo>
                      <a:pt x="360" y="281"/>
                      <a:pt x="509" y="191"/>
                      <a:pt x="430" y="59"/>
                    </a:cubicBezTo>
                    <a:cubicBezTo>
                      <a:pt x="405" y="17"/>
                      <a:pt x="364" y="0"/>
                      <a:pt x="31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64"/>
              <p:cNvSpPr/>
              <p:nvPr/>
            </p:nvSpPr>
            <p:spPr>
              <a:xfrm>
                <a:off x="5275275" y="1354200"/>
                <a:ext cx="855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36" extrusionOk="0">
                    <a:moveTo>
                      <a:pt x="151" y="1"/>
                    </a:moveTo>
                    <a:cubicBezTo>
                      <a:pt x="36" y="1"/>
                      <a:pt x="1" y="206"/>
                      <a:pt x="86" y="292"/>
                    </a:cubicBezTo>
                    <a:lnTo>
                      <a:pt x="120" y="325"/>
                    </a:lnTo>
                    <a:cubicBezTo>
                      <a:pt x="136" y="332"/>
                      <a:pt x="152" y="335"/>
                      <a:pt x="167" y="335"/>
                    </a:cubicBezTo>
                    <a:cubicBezTo>
                      <a:pt x="299" y="335"/>
                      <a:pt x="342" y="83"/>
                      <a:pt x="221" y="23"/>
                    </a:cubicBezTo>
                    <a:cubicBezTo>
                      <a:pt x="195" y="7"/>
                      <a:pt x="171" y="1"/>
                      <a:pt x="15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64"/>
              <p:cNvSpPr/>
              <p:nvPr/>
            </p:nvSpPr>
            <p:spPr>
              <a:xfrm>
                <a:off x="5165875" y="1313525"/>
                <a:ext cx="90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367" extrusionOk="0">
                    <a:moveTo>
                      <a:pt x="238" y="0"/>
                    </a:moveTo>
                    <a:cubicBezTo>
                      <a:pt x="112" y="0"/>
                      <a:pt x="0" y="244"/>
                      <a:pt x="127" y="339"/>
                    </a:cubicBezTo>
                    <a:cubicBezTo>
                      <a:pt x="152" y="358"/>
                      <a:pt x="176" y="366"/>
                      <a:pt x="199" y="366"/>
                    </a:cubicBezTo>
                    <a:cubicBezTo>
                      <a:pt x="296" y="366"/>
                      <a:pt x="362" y="213"/>
                      <a:pt x="362" y="104"/>
                    </a:cubicBezTo>
                    <a:cubicBezTo>
                      <a:pt x="362" y="70"/>
                      <a:pt x="328" y="3"/>
                      <a:pt x="261" y="3"/>
                    </a:cubicBezTo>
                    <a:cubicBezTo>
                      <a:pt x="253" y="1"/>
                      <a:pt x="245" y="0"/>
                      <a:pt x="23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64"/>
              <p:cNvSpPr/>
              <p:nvPr/>
            </p:nvSpPr>
            <p:spPr>
              <a:xfrm>
                <a:off x="5152225" y="1299400"/>
                <a:ext cx="8425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67" extrusionOk="0">
                    <a:moveTo>
                      <a:pt x="204" y="0"/>
                    </a:moveTo>
                    <a:cubicBezTo>
                      <a:pt x="169" y="0"/>
                      <a:pt x="132" y="18"/>
                      <a:pt x="101" y="64"/>
                    </a:cubicBezTo>
                    <a:cubicBezTo>
                      <a:pt x="34" y="131"/>
                      <a:pt x="1" y="366"/>
                      <a:pt x="169" y="366"/>
                    </a:cubicBezTo>
                    <a:cubicBezTo>
                      <a:pt x="269" y="333"/>
                      <a:pt x="303" y="232"/>
                      <a:pt x="303" y="165"/>
                    </a:cubicBezTo>
                    <a:cubicBezTo>
                      <a:pt x="337" y="131"/>
                      <a:pt x="337" y="98"/>
                      <a:pt x="303" y="64"/>
                    </a:cubicBezTo>
                    <a:cubicBezTo>
                      <a:pt x="285" y="27"/>
                      <a:pt x="246" y="0"/>
                      <a:pt x="20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64"/>
              <p:cNvSpPr/>
              <p:nvPr/>
            </p:nvSpPr>
            <p:spPr>
              <a:xfrm>
                <a:off x="5143225" y="1373950"/>
                <a:ext cx="9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46" extrusionOk="0">
                    <a:moveTo>
                      <a:pt x="278" y="1"/>
                    </a:moveTo>
                    <a:cubicBezTo>
                      <a:pt x="157" y="1"/>
                      <a:pt x="0" y="138"/>
                      <a:pt x="92" y="275"/>
                    </a:cubicBezTo>
                    <a:cubicBezTo>
                      <a:pt x="112" y="325"/>
                      <a:pt x="147" y="345"/>
                      <a:pt x="186" y="345"/>
                    </a:cubicBezTo>
                    <a:cubicBezTo>
                      <a:pt x="279" y="345"/>
                      <a:pt x="394" y="235"/>
                      <a:pt x="394" y="140"/>
                    </a:cubicBezTo>
                    <a:lnTo>
                      <a:pt x="394" y="107"/>
                    </a:lnTo>
                    <a:cubicBezTo>
                      <a:pt x="383" y="31"/>
                      <a:pt x="335" y="1"/>
                      <a:pt x="27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64"/>
              <p:cNvSpPr/>
              <p:nvPr/>
            </p:nvSpPr>
            <p:spPr>
              <a:xfrm>
                <a:off x="5170700" y="1338350"/>
                <a:ext cx="76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87" extrusionOk="0">
                    <a:moveTo>
                      <a:pt x="111" y="1"/>
                    </a:moveTo>
                    <a:cubicBezTo>
                      <a:pt x="51" y="1"/>
                      <a:pt x="1" y="45"/>
                      <a:pt x="1" y="153"/>
                    </a:cubicBezTo>
                    <a:cubicBezTo>
                      <a:pt x="1" y="231"/>
                      <a:pt x="103" y="286"/>
                      <a:pt x="188" y="286"/>
                    </a:cubicBezTo>
                    <a:cubicBezTo>
                      <a:pt x="250" y="286"/>
                      <a:pt x="303" y="257"/>
                      <a:pt x="303" y="186"/>
                    </a:cubicBezTo>
                    <a:lnTo>
                      <a:pt x="303" y="153"/>
                    </a:lnTo>
                    <a:cubicBezTo>
                      <a:pt x="267" y="62"/>
                      <a:pt x="182" y="1"/>
                      <a:pt x="11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64"/>
              <p:cNvSpPr/>
              <p:nvPr/>
            </p:nvSpPr>
            <p:spPr>
              <a:xfrm>
                <a:off x="5242125" y="1371875"/>
                <a:ext cx="9050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340" extrusionOk="0">
                    <a:moveTo>
                      <a:pt x="221" y="1"/>
                    </a:moveTo>
                    <a:cubicBezTo>
                      <a:pt x="142" y="1"/>
                      <a:pt x="55" y="72"/>
                      <a:pt x="34" y="156"/>
                    </a:cubicBezTo>
                    <a:cubicBezTo>
                      <a:pt x="1" y="190"/>
                      <a:pt x="1" y="257"/>
                      <a:pt x="34" y="291"/>
                    </a:cubicBezTo>
                    <a:cubicBezTo>
                      <a:pt x="68" y="325"/>
                      <a:pt x="107" y="339"/>
                      <a:pt x="145" y="339"/>
                    </a:cubicBezTo>
                    <a:cubicBezTo>
                      <a:pt x="256" y="339"/>
                      <a:pt x="362" y="214"/>
                      <a:pt x="337" y="89"/>
                    </a:cubicBezTo>
                    <a:cubicBezTo>
                      <a:pt x="312" y="26"/>
                      <a:pt x="268" y="1"/>
                      <a:pt x="22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64"/>
              <p:cNvSpPr/>
              <p:nvPr/>
            </p:nvSpPr>
            <p:spPr>
              <a:xfrm>
                <a:off x="5174075" y="1346350"/>
                <a:ext cx="105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48" extrusionOk="0">
                    <a:moveTo>
                      <a:pt x="168" y="1"/>
                    </a:moveTo>
                    <a:cubicBezTo>
                      <a:pt x="135" y="1"/>
                      <a:pt x="101" y="1"/>
                      <a:pt x="68" y="34"/>
                    </a:cubicBezTo>
                    <a:cubicBezTo>
                      <a:pt x="0" y="102"/>
                      <a:pt x="34" y="169"/>
                      <a:pt x="135" y="236"/>
                    </a:cubicBezTo>
                    <a:cubicBezTo>
                      <a:pt x="157" y="244"/>
                      <a:pt x="185" y="248"/>
                      <a:pt x="214" y="248"/>
                    </a:cubicBezTo>
                    <a:cubicBezTo>
                      <a:pt x="313" y="248"/>
                      <a:pt x="422" y="198"/>
                      <a:pt x="370" y="68"/>
                    </a:cubicBezTo>
                    <a:cubicBezTo>
                      <a:pt x="370" y="1"/>
                      <a:pt x="236" y="1"/>
                      <a:pt x="16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64"/>
              <p:cNvSpPr/>
              <p:nvPr/>
            </p:nvSpPr>
            <p:spPr>
              <a:xfrm>
                <a:off x="5182000" y="1333550"/>
                <a:ext cx="97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66" extrusionOk="0">
                    <a:moveTo>
                      <a:pt x="246" y="0"/>
                    </a:moveTo>
                    <a:cubicBezTo>
                      <a:pt x="171" y="0"/>
                      <a:pt x="87" y="42"/>
                      <a:pt x="53" y="110"/>
                    </a:cubicBezTo>
                    <a:cubicBezTo>
                      <a:pt x="0" y="215"/>
                      <a:pt x="95" y="265"/>
                      <a:pt x="197" y="265"/>
                    </a:cubicBezTo>
                    <a:cubicBezTo>
                      <a:pt x="290" y="265"/>
                      <a:pt x="389" y="223"/>
                      <a:pt x="389" y="143"/>
                    </a:cubicBezTo>
                    <a:cubicBezTo>
                      <a:pt x="389" y="42"/>
                      <a:pt x="322" y="0"/>
                      <a:pt x="246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64"/>
              <p:cNvSpPr/>
              <p:nvPr/>
            </p:nvSpPr>
            <p:spPr>
              <a:xfrm>
                <a:off x="5180175" y="1405325"/>
                <a:ext cx="857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04" extrusionOk="0">
                    <a:moveTo>
                      <a:pt x="93" y="1"/>
                    </a:moveTo>
                    <a:cubicBezTo>
                      <a:pt x="68" y="1"/>
                      <a:pt x="44" y="9"/>
                      <a:pt x="25" y="28"/>
                    </a:cubicBezTo>
                    <a:lnTo>
                      <a:pt x="25" y="95"/>
                    </a:lnTo>
                    <a:cubicBezTo>
                      <a:pt x="1" y="217"/>
                      <a:pt x="100" y="304"/>
                      <a:pt x="182" y="304"/>
                    </a:cubicBezTo>
                    <a:cubicBezTo>
                      <a:pt x="213" y="304"/>
                      <a:pt x="242" y="291"/>
                      <a:pt x="260" y="263"/>
                    </a:cubicBezTo>
                    <a:cubicBezTo>
                      <a:pt x="342" y="154"/>
                      <a:pt x="203" y="1"/>
                      <a:pt x="9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64"/>
              <p:cNvSpPr/>
              <p:nvPr/>
            </p:nvSpPr>
            <p:spPr>
              <a:xfrm>
                <a:off x="5160150" y="1273325"/>
                <a:ext cx="97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1" extrusionOk="0">
                    <a:moveTo>
                      <a:pt x="160" y="0"/>
                    </a:moveTo>
                    <a:cubicBezTo>
                      <a:pt x="116" y="0"/>
                      <a:pt x="76" y="19"/>
                      <a:pt x="53" y="65"/>
                    </a:cubicBezTo>
                    <a:cubicBezTo>
                      <a:pt x="0" y="198"/>
                      <a:pt x="136" y="331"/>
                      <a:pt x="262" y="331"/>
                    </a:cubicBezTo>
                    <a:cubicBezTo>
                      <a:pt x="295" y="331"/>
                      <a:pt x="328" y="321"/>
                      <a:pt x="356" y="300"/>
                    </a:cubicBezTo>
                    <a:cubicBezTo>
                      <a:pt x="389" y="267"/>
                      <a:pt x="389" y="200"/>
                      <a:pt x="389" y="132"/>
                    </a:cubicBezTo>
                    <a:cubicBezTo>
                      <a:pt x="345" y="66"/>
                      <a:pt x="244" y="0"/>
                      <a:pt x="16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64"/>
              <p:cNvSpPr/>
              <p:nvPr/>
            </p:nvSpPr>
            <p:spPr>
              <a:xfrm>
                <a:off x="5224475" y="1240500"/>
                <a:ext cx="842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25" extrusionOk="0">
                    <a:moveTo>
                      <a:pt x="169" y="0"/>
                    </a:moveTo>
                    <a:cubicBezTo>
                      <a:pt x="135" y="0"/>
                      <a:pt x="102" y="34"/>
                      <a:pt x="68" y="67"/>
                    </a:cubicBezTo>
                    <a:cubicBezTo>
                      <a:pt x="34" y="135"/>
                      <a:pt x="1" y="235"/>
                      <a:pt x="68" y="303"/>
                    </a:cubicBezTo>
                    <a:cubicBezTo>
                      <a:pt x="75" y="317"/>
                      <a:pt x="91" y="324"/>
                      <a:pt x="111" y="324"/>
                    </a:cubicBezTo>
                    <a:cubicBezTo>
                      <a:pt x="180" y="324"/>
                      <a:pt x="303" y="240"/>
                      <a:pt x="303" y="135"/>
                    </a:cubicBezTo>
                    <a:cubicBezTo>
                      <a:pt x="337" y="34"/>
                      <a:pt x="270" y="0"/>
                      <a:pt x="16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64"/>
              <p:cNvSpPr/>
              <p:nvPr/>
            </p:nvSpPr>
            <p:spPr>
              <a:xfrm>
                <a:off x="5129100" y="1276300"/>
                <a:ext cx="9675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54" extrusionOk="0">
                    <a:moveTo>
                      <a:pt x="149" y="0"/>
                    </a:moveTo>
                    <a:cubicBezTo>
                      <a:pt x="78" y="0"/>
                      <a:pt x="18" y="35"/>
                      <a:pt x="18" y="114"/>
                    </a:cubicBezTo>
                    <a:cubicBezTo>
                      <a:pt x="1" y="202"/>
                      <a:pt x="111" y="253"/>
                      <a:pt x="212" y="253"/>
                    </a:cubicBezTo>
                    <a:cubicBezTo>
                      <a:pt x="303" y="253"/>
                      <a:pt x="386" y="210"/>
                      <a:pt x="354" y="114"/>
                    </a:cubicBezTo>
                    <a:cubicBezTo>
                      <a:pt x="319" y="43"/>
                      <a:pt x="227" y="0"/>
                      <a:pt x="14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64"/>
              <p:cNvSpPr/>
              <p:nvPr/>
            </p:nvSpPr>
            <p:spPr>
              <a:xfrm>
                <a:off x="5163350" y="1263750"/>
                <a:ext cx="79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03" extrusionOk="0">
                    <a:moveTo>
                      <a:pt x="213" y="0"/>
                    </a:moveTo>
                    <a:cubicBezTo>
                      <a:pt x="113" y="0"/>
                      <a:pt x="0" y="143"/>
                      <a:pt x="26" y="246"/>
                    </a:cubicBezTo>
                    <a:cubicBezTo>
                      <a:pt x="46" y="286"/>
                      <a:pt x="80" y="302"/>
                      <a:pt x="117" y="302"/>
                    </a:cubicBezTo>
                    <a:cubicBezTo>
                      <a:pt x="208" y="302"/>
                      <a:pt x="319" y="207"/>
                      <a:pt x="295" y="112"/>
                    </a:cubicBezTo>
                    <a:lnTo>
                      <a:pt x="295" y="45"/>
                    </a:lnTo>
                    <a:cubicBezTo>
                      <a:pt x="271" y="14"/>
                      <a:pt x="243" y="0"/>
                      <a:pt x="21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64"/>
              <p:cNvSpPr/>
              <p:nvPr/>
            </p:nvSpPr>
            <p:spPr>
              <a:xfrm>
                <a:off x="5203475" y="1254175"/>
                <a:ext cx="967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50" extrusionOk="0">
                    <a:moveTo>
                      <a:pt x="152" y="0"/>
                    </a:moveTo>
                    <a:cubicBezTo>
                      <a:pt x="124" y="0"/>
                      <a:pt x="96" y="7"/>
                      <a:pt x="68" y="24"/>
                    </a:cubicBezTo>
                    <a:cubicBezTo>
                      <a:pt x="34" y="24"/>
                      <a:pt x="1" y="92"/>
                      <a:pt x="1" y="159"/>
                    </a:cubicBezTo>
                    <a:cubicBezTo>
                      <a:pt x="24" y="254"/>
                      <a:pt x="115" y="349"/>
                      <a:pt x="202" y="349"/>
                    </a:cubicBezTo>
                    <a:cubicBezTo>
                      <a:pt x="238" y="349"/>
                      <a:pt x="274" y="333"/>
                      <a:pt x="303" y="293"/>
                    </a:cubicBezTo>
                    <a:cubicBezTo>
                      <a:pt x="387" y="182"/>
                      <a:pt x="285" y="0"/>
                      <a:pt x="15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64"/>
              <p:cNvSpPr/>
              <p:nvPr/>
            </p:nvSpPr>
            <p:spPr>
              <a:xfrm>
                <a:off x="5246325" y="1251375"/>
                <a:ext cx="101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97" extrusionOk="0">
                    <a:moveTo>
                      <a:pt x="254" y="1"/>
                    </a:moveTo>
                    <a:cubicBezTo>
                      <a:pt x="185" y="1"/>
                      <a:pt x="106" y="46"/>
                      <a:pt x="68" y="103"/>
                    </a:cubicBezTo>
                    <a:cubicBezTo>
                      <a:pt x="1" y="170"/>
                      <a:pt x="34" y="271"/>
                      <a:pt x="102" y="271"/>
                    </a:cubicBezTo>
                    <a:cubicBezTo>
                      <a:pt x="135" y="288"/>
                      <a:pt x="160" y="296"/>
                      <a:pt x="181" y="296"/>
                    </a:cubicBezTo>
                    <a:cubicBezTo>
                      <a:pt x="202" y="296"/>
                      <a:pt x="219" y="288"/>
                      <a:pt x="236" y="271"/>
                    </a:cubicBezTo>
                    <a:cubicBezTo>
                      <a:pt x="303" y="237"/>
                      <a:pt x="404" y="170"/>
                      <a:pt x="370" y="103"/>
                    </a:cubicBezTo>
                    <a:cubicBezTo>
                      <a:pt x="356" y="29"/>
                      <a:pt x="308" y="1"/>
                      <a:pt x="25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64"/>
              <p:cNvSpPr/>
              <p:nvPr/>
            </p:nvSpPr>
            <p:spPr>
              <a:xfrm>
                <a:off x="5255775" y="1301200"/>
                <a:ext cx="1272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82" extrusionOk="0">
                    <a:moveTo>
                      <a:pt x="318" y="1"/>
                    </a:moveTo>
                    <a:cubicBezTo>
                      <a:pt x="179" y="1"/>
                      <a:pt x="0" y="159"/>
                      <a:pt x="127" y="261"/>
                    </a:cubicBezTo>
                    <a:lnTo>
                      <a:pt x="160" y="261"/>
                    </a:lnTo>
                    <a:cubicBezTo>
                      <a:pt x="189" y="275"/>
                      <a:pt x="222" y="282"/>
                      <a:pt x="256" y="282"/>
                    </a:cubicBezTo>
                    <a:cubicBezTo>
                      <a:pt x="380" y="282"/>
                      <a:pt x="509" y="191"/>
                      <a:pt x="429" y="59"/>
                    </a:cubicBezTo>
                    <a:cubicBezTo>
                      <a:pt x="404" y="18"/>
                      <a:pt x="363" y="1"/>
                      <a:pt x="31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64"/>
              <p:cNvSpPr/>
              <p:nvPr/>
            </p:nvSpPr>
            <p:spPr>
              <a:xfrm>
                <a:off x="5272875" y="1246000"/>
                <a:ext cx="9900" cy="60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240" extrusionOk="0">
                    <a:moveTo>
                      <a:pt x="171" y="0"/>
                    </a:moveTo>
                    <a:cubicBezTo>
                      <a:pt x="119" y="0"/>
                      <a:pt x="70" y="15"/>
                      <a:pt x="48" y="49"/>
                    </a:cubicBezTo>
                    <a:cubicBezTo>
                      <a:pt x="0" y="144"/>
                      <a:pt x="104" y="239"/>
                      <a:pt x="204" y="239"/>
                    </a:cubicBezTo>
                    <a:cubicBezTo>
                      <a:pt x="246" y="239"/>
                      <a:pt x="287" y="223"/>
                      <a:pt x="317" y="183"/>
                    </a:cubicBezTo>
                    <a:lnTo>
                      <a:pt x="350" y="150"/>
                    </a:lnTo>
                    <a:cubicBezTo>
                      <a:pt x="395" y="60"/>
                      <a:pt x="276" y="0"/>
                      <a:pt x="17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64"/>
              <p:cNvSpPr/>
              <p:nvPr/>
            </p:nvSpPr>
            <p:spPr>
              <a:xfrm>
                <a:off x="5154750" y="1284175"/>
                <a:ext cx="109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363" extrusionOk="0">
                    <a:moveTo>
                      <a:pt x="303" y="1"/>
                    </a:moveTo>
                    <a:cubicBezTo>
                      <a:pt x="168" y="1"/>
                      <a:pt x="0" y="270"/>
                      <a:pt x="168" y="337"/>
                    </a:cubicBezTo>
                    <a:cubicBezTo>
                      <a:pt x="185" y="354"/>
                      <a:pt x="210" y="362"/>
                      <a:pt x="236" y="362"/>
                    </a:cubicBezTo>
                    <a:cubicBezTo>
                      <a:pt x="261" y="362"/>
                      <a:pt x="286" y="354"/>
                      <a:pt x="303" y="337"/>
                    </a:cubicBezTo>
                    <a:cubicBezTo>
                      <a:pt x="404" y="236"/>
                      <a:pt x="437" y="34"/>
                      <a:pt x="30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64"/>
              <p:cNvSpPr/>
              <p:nvPr/>
            </p:nvSpPr>
            <p:spPr>
              <a:xfrm>
                <a:off x="5137100" y="1296775"/>
                <a:ext cx="842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41" extrusionOk="0">
                    <a:moveTo>
                      <a:pt x="135" y="1"/>
                    </a:moveTo>
                    <a:cubicBezTo>
                      <a:pt x="1" y="35"/>
                      <a:pt x="68" y="236"/>
                      <a:pt x="135" y="303"/>
                    </a:cubicBezTo>
                    <a:cubicBezTo>
                      <a:pt x="174" y="329"/>
                      <a:pt x="207" y="340"/>
                      <a:pt x="236" y="340"/>
                    </a:cubicBezTo>
                    <a:cubicBezTo>
                      <a:pt x="282" y="340"/>
                      <a:pt x="316" y="311"/>
                      <a:pt x="337" y="270"/>
                    </a:cubicBezTo>
                    <a:cubicBezTo>
                      <a:pt x="337" y="203"/>
                      <a:pt x="337" y="169"/>
                      <a:pt x="337" y="135"/>
                    </a:cubicBezTo>
                    <a:cubicBezTo>
                      <a:pt x="303" y="68"/>
                      <a:pt x="236" y="1"/>
                      <a:pt x="13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64"/>
              <p:cNvSpPr/>
              <p:nvPr/>
            </p:nvSpPr>
            <p:spPr>
              <a:xfrm>
                <a:off x="5101675" y="1317725"/>
                <a:ext cx="92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67" extrusionOk="0">
                    <a:moveTo>
                      <a:pt x="202" y="0"/>
                    </a:moveTo>
                    <a:cubicBezTo>
                      <a:pt x="193" y="0"/>
                      <a:pt x="184" y="1"/>
                      <a:pt x="174" y="3"/>
                    </a:cubicBezTo>
                    <a:cubicBezTo>
                      <a:pt x="1" y="61"/>
                      <a:pt x="76" y="366"/>
                      <a:pt x="207" y="366"/>
                    </a:cubicBezTo>
                    <a:cubicBezTo>
                      <a:pt x="228" y="366"/>
                      <a:pt x="251" y="358"/>
                      <a:pt x="275" y="339"/>
                    </a:cubicBezTo>
                    <a:cubicBezTo>
                      <a:pt x="370" y="244"/>
                      <a:pt x="346" y="0"/>
                      <a:pt x="20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64"/>
              <p:cNvSpPr/>
              <p:nvPr/>
            </p:nvSpPr>
            <p:spPr>
              <a:xfrm>
                <a:off x="5127500" y="1314500"/>
                <a:ext cx="1077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431" h="261" extrusionOk="0">
                    <a:moveTo>
                      <a:pt x="164" y="1"/>
                    </a:moveTo>
                    <a:cubicBezTo>
                      <a:pt x="133" y="1"/>
                      <a:pt x="104" y="10"/>
                      <a:pt x="82" y="31"/>
                    </a:cubicBezTo>
                    <a:cubicBezTo>
                      <a:pt x="1" y="113"/>
                      <a:pt x="95" y="260"/>
                      <a:pt x="223" y="260"/>
                    </a:cubicBezTo>
                    <a:cubicBezTo>
                      <a:pt x="253" y="260"/>
                      <a:pt x="285" y="252"/>
                      <a:pt x="317" y="233"/>
                    </a:cubicBezTo>
                    <a:lnTo>
                      <a:pt x="351" y="233"/>
                    </a:lnTo>
                    <a:cubicBezTo>
                      <a:pt x="430" y="127"/>
                      <a:pt x="281" y="1"/>
                      <a:pt x="16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64"/>
              <p:cNvSpPr/>
              <p:nvPr/>
            </p:nvSpPr>
            <p:spPr>
              <a:xfrm>
                <a:off x="5261575" y="1218650"/>
                <a:ext cx="9150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4" extrusionOk="0">
                    <a:moveTo>
                      <a:pt x="130" y="0"/>
                    </a:moveTo>
                    <a:cubicBezTo>
                      <a:pt x="96" y="0"/>
                      <a:pt x="29" y="34"/>
                      <a:pt x="29" y="101"/>
                    </a:cubicBezTo>
                    <a:cubicBezTo>
                      <a:pt x="0" y="217"/>
                      <a:pt x="46" y="383"/>
                      <a:pt x="168" y="383"/>
                    </a:cubicBezTo>
                    <a:cubicBezTo>
                      <a:pt x="187" y="383"/>
                      <a:pt x="208" y="379"/>
                      <a:pt x="231" y="370"/>
                    </a:cubicBezTo>
                    <a:cubicBezTo>
                      <a:pt x="365" y="303"/>
                      <a:pt x="332" y="0"/>
                      <a:pt x="13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64"/>
              <p:cNvSpPr/>
              <p:nvPr/>
            </p:nvSpPr>
            <p:spPr>
              <a:xfrm>
                <a:off x="5116925" y="1250350"/>
                <a:ext cx="10950" cy="802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321" extrusionOk="0">
                    <a:moveTo>
                      <a:pt x="138" y="0"/>
                    </a:moveTo>
                    <a:cubicBezTo>
                      <a:pt x="57" y="0"/>
                      <a:pt x="35" y="55"/>
                      <a:pt x="35" y="110"/>
                    </a:cubicBezTo>
                    <a:cubicBezTo>
                      <a:pt x="1" y="144"/>
                      <a:pt x="35" y="177"/>
                      <a:pt x="68" y="211"/>
                    </a:cubicBezTo>
                    <a:cubicBezTo>
                      <a:pt x="96" y="266"/>
                      <a:pt x="168" y="321"/>
                      <a:pt x="230" y="321"/>
                    </a:cubicBezTo>
                    <a:cubicBezTo>
                      <a:pt x="244" y="321"/>
                      <a:pt x="258" y="318"/>
                      <a:pt x="270" y="312"/>
                    </a:cubicBezTo>
                    <a:cubicBezTo>
                      <a:pt x="438" y="245"/>
                      <a:pt x="303" y="77"/>
                      <a:pt x="203" y="9"/>
                    </a:cubicBezTo>
                    <a:cubicBezTo>
                      <a:pt x="178" y="3"/>
                      <a:pt x="157" y="0"/>
                      <a:pt x="13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64"/>
              <p:cNvSpPr/>
              <p:nvPr/>
            </p:nvSpPr>
            <p:spPr>
              <a:xfrm>
                <a:off x="5212050" y="1239525"/>
                <a:ext cx="9300" cy="87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49" extrusionOk="0">
                    <a:moveTo>
                      <a:pt x="113" y="1"/>
                    </a:moveTo>
                    <a:cubicBezTo>
                      <a:pt x="76" y="1"/>
                      <a:pt x="44" y="22"/>
                      <a:pt x="27" y="73"/>
                    </a:cubicBezTo>
                    <a:cubicBezTo>
                      <a:pt x="1" y="179"/>
                      <a:pt x="100" y="348"/>
                      <a:pt x="209" y="348"/>
                    </a:cubicBezTo>
                    <a:cubicBezTo>
                      <a:pt x="238" y="348"/>
                      <a:pt x="268" y="336"/>
                      <a:pt x="296" y="308"/>
                    </a:cubicBezTo>
                    <a:cubicBezTo>
                      <a:pt x="372" y="183"/>
                      <a:pt x="222" y="1"/>
                      <a:pt x="11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64"/>
              <p:cNvSpPr/>
              <p:nvPr/>
            </p:nvSpPr>
            <p:spPr>
              <a:xfrm>
                <a:off x="5235400" y="1256300"/>
                <a:ext cx="89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55" extrusionOk="0">
                    <a:moveTo>
                      <a:pt x="172" y="1"/>
                    </a:moveTo>
                    <a:cubicBezTo>
                      <a:pt x="115" y="1"/>
                      <a:pt x="60" y="23"/>
                      <a:pt x="34" y="74"/>
                    </a:cubicBezTo>
                    <a:lnTo>
                      <a:pt x="1" y="141"/>
                    </a:lnTo>
                    <a:cubicBezTo>
                      <a:pt x="1" y="221"/>
                      <a:pt x="68" y="255"/>
                      <a:pt x="143" y="255"/>
                    </a:cubicBezTo>
                    <a:cubicBezTo>
                      <a:pt x="227" y="255"/>
                      <a:pt x="319" y="212"/>
                      <a:pt x="337" y="141"/>
                    </a:cubicBezTo>
                    <a:cubicBezTo>
                      <a:pt x="358" y="58"/>
                      <a:pt x="263" y="1"/>
                      <a:pt x="172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64"/>
              <p:cNvSpPr/>
              <p:nvPr/>
            </p:nvSpPr>
            <p:spPr>
              <a:xfrm>
                <a:off x="5171550" y="1252975"/>
                <a:ext cx="1067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83" extrusionOk="0">
                    <a:moveTo>
                      <a:pt x="213" y="1"/>
                    </a:moveTo>
                    <a:cubicBezTo>
                      <a:pt x="108" y="1"/>
                      <a:pt x="1" y="67"/>
                      <a:pt x="1" y="173"/>
                    </a:cubicBezTo>
                    <a:cubicBezTo>
                      <a:pt x="34" y="207"/>
                      <a:pt x="68" y="274"/>
                      <a:pt x="135" y="274"/>
                    </a:cubicBezTo>
                    <a:cubicBezTo>
                      <a:pt x="152" y="280"/>
                      <a:pt x="171" y="283"/>
                      <a:pt x="192" y="283"/>
                    </a:cubicBezTo>
                    <a:cubicBezTo>
                      <a:pt x="296" y="283"/>
                      <a:pt x="426" y="213"/>
                      <a:pt x="370" y="72"/>
                    </a:cubicBezTo>
                    <a:cubicBezTo>
                      <a:pt x="333" y="23"/>
                      <a:pt x="274" y="1"/>
                      <a:pt x="21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64"/>
              <p:cNvSpPr/>
              <p:nvPr/>
            </p:nvSpPr>
            <p:spPr>
              <a:xfrm>
                <a:off x="5169025" y="1280250"/>
                <a:ext cx="9275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6" extrusionOk="0">
                    <a:moveTo>
                      <a:pt x="233" y="0"/>
                    </a:moveTo>
                    <a:cubicBezTo>
                      <a:pt x="147" y="0"/>
                      <a:pt x="58" y="87"/>
                      <a:pt x="34" y="158"/>
                    </a:cubicBezTo>
                    <a:cubicBezTo>
                      <a:pt x="1" y="259"/>
                      <a:pt x="68" y="326"/>
                      <a:pt x="135" y="326"/>
                    </a:cubicBezTo>
                    <a:cubicBezTo>
                      <a:pt x="169" y="326"/>
                      <a:pt x="236" y="292"/>
                      <a:pt x="236" y="292"/>
                    </a:cubicBezTo>
                    <a:cubicBezTo>
                      <a:pt x="303" y="225"/>
                      <a:pt x="370" y="124"/>
                      <a:pt x="337" y="57"/>
                    </a:cubicBezTo>
                    <a:cubicBezTo>
                      <a:pt x="306" y="17"/>
                      <a:pt x="270" y="0"/>
                      <a:pt x="23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64"/>
              <p:cNvSpPr/>
              <p:nvPr/>
            </p:nvSpPr>
            <p:spPr>
              <a:xfrm>
                <a:off x="5081775" y="1272475"/>
                <a:ext cx="1387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555" h="305" extrusionOk="0">
                    <a:moveTo>
                      <a:pt x="322" y="0"/>
                    </a:moveTo>
                    <a:cubicBezTo>
                      <a:pt x="180" y="0"/>
                      <a:pt x="0" y="245"/>
                      <a:pt x="197" y="301"/>
                    </a:cubicBezTo>
                    <a:cubicBezTo>
                      <a:pt x="207" y="303"/>
                      <a:pt x="218" y="304"/>
                      <a:pt x="229" y="304"/>
                    </a:cubicBezTo>
                    <a:cubicBezTo>
                      <a:pt x="365" y="304"/>
                      <a:pt x="554" y="125"/>
                      <a:pt x="399" y="32"/>
                    </a:cubicBezTo>
                    <a:cubicBezTo>
                      <a:pt x="377" y="10"/>
                      <a:pt x="350" y="0"/>
                      <a:pt x="32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64"/>
              <p:cNvSpPr/>
              <p:nvPr/>
            </p:nvSpPr>
            <p:spPr>
              <a:xfrm>
                <a:off x="5195175" y="1232850"/>
                <a:ext cx="91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07" extrusionOk="0">
                    <a:moveTo>
                      <a:pt x="165" y="1"/>
                    </a:moveTo>
                    <a:cubicBezTo>
                      <a:pt x="1" y="1"/>
                      <a:pt x="38" y="243"/>
                      <a:pt x="165" y="306"/>
                    </a:cubicBezTo>
                    <a:lnTo>
                      <a:pt x="198" y="306"/>
                    </a:lnTo>
                    <a:cubicBezTo>
                      <a:pt x="366" y="306"/>
                      <a:pt x="333" y="37"/>
                      <a:pt x="198" y="4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64"/>
              <p:cNvSpPr/>
              <p:nvPr/>
            </p:nvSpPr>
            <p:spPr>
              <a:xfrm>
                <a:off x="5190025" y="1258625"/>
                <a:ext cx="1230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331" extrusionOk="0">
                    <a:moveTo>
                      <a:pt x="306" y="1"/>
                    </a:moveTo>
                    <a:cubicBezTo>
                      <a:pt x="292" y="1"/>
                      <a:pt x="280" y="5"/>
                      <a:pt x="270" y="15"/>
                    </a:cubicBezTo>
                    <a:cubicBezTo>
                      <a:pt x="135" y="48"/>
                      <a:pt x="1" y="250"/>
                      <a:pt x="169" y="317"/>
                    </a:cubicBezTo>
                    <a:cubicBezTo>
                      <a:pt x="187" y="326"/>
                      <a:pt x="207" y="330"/>
                      <a:pt x="227" y="330"/>
                    </a:cubicBezTo>
                    <a:cubicBezTo>
                      <a:pt x="353" y="330"/>
                      <a:pt x="491" y="164"/>
                      <a:pt x="404" y="48"/>
                    </a:cubicBezTo>
                    <a:cubicBezTo>
                      <a:pt x="380" y="24"/>
                      <a:pt x="340" y="1"/>
                      <a:pt x="30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64"/>
              <p:cNvSpPr/>
              <p:nvPr/>
            </p:nvSpPr>
            <p:spPr>
              <a:xfrm>
                <a:off x="5180800" y="1313275"/>
                <a:ext cx="74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63" extrusionOk="0">
                    <a:moveTo>
                      <a:pt x="137" y="0"/>
                    </a:moveTo>
                    <a:cubicBezTo>
                      <a:pt x="122" y="0"/>
                      <a:pt x="109" y="5"/>
                      <a:pt x="101" y="13"/>
                    </a:cubicBezTo>
                    <a:cubicBezTo>
                      <a:pt x="67" y="47"/>
                      <a:pt x="34" y="80"/>
                      <a:pt x="34" y="114"/>
                    </a:cubicBezTo>
                    <a:cubicBezTo>
                      <a:pt x="34" y="215"/>
                      <a:pt x="0" y="316"/>
                      <a:pt x="67" y="349"/>
                    </a:cubicBezTo>
                    <a:cubicBezTo>
                      <a:pt x="86" y="358"/>
                      <a:pt x="104" y="363"/>
                      <a:pt x="121" y="363"/>
                    </a:cubicBezTo>
                    <a:cubicBezTo>
                      <a:pt x="227" y="363"/>
                      <a:pt x="298" y="201"/>
                      <a:pt x="269" y="114"/>
                    </a:cubicBezTo>
                    <a:cubicBezTo>
                      <a:pt x="244" y="38"/>
                      <a:pt x="181" y="0"/>
                      <a:pt x="137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64"/>
              <p:cNvSpPr/>
              <p:nvPr/>
            </p:nvSpPr>
            <p:spPr>
              <a:xfrm>
                <a:off x="5148025" y="1239475"/>
                <a:ext cx="114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346" extrusionOk="0">
                    <a:moveTo>
                      <a:pt x="282" y="0"/>
                    </a:moveTo>
                    <a:cubicBezTo>
                      <a:pt x="268" y="0"/>
                      <a:pt x="253" y="3"/>
                      <a:pt x="236" y="8"/>
                    </a:cubicBezTo>
                    <a:lnTo>
                      <a:pt x="202" y="8"/>
                    </a:lnTo>
                    <a:cubicBezTo>
                      <a:pt x="101" y="75"/>
                      <a:pt x="0" y="344"/>
                      <a:pt x="202" y="344"/>
                    </a:cubicBezTo>
                    <a:cubicBezTo>
                      <a:pt x="211" y="345"/>
                      <a:pt x="219" y="345"/>
                      <a:pt x="228" y="345"/>
                    </a:cubicBezTo>
                    <a:cubicBezTo>
                      <a:pt x="424" y="345"/>
                      <a:pt x="458" y="0"/>
                      <a:pt x="28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64"/>
              <p:cNvSpPr/>
              <p:nvPr/>
            </p:nvSpPr>
            <p:spPr>
              <a:xfrm>
                <a:off x="5198000" y="1321150"/>
                <a:ext cx="1055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282" extrusionOk="0">
                    <a:moveTo>
                      <a:pt x="119" y="1"/>
                    </a:moveTo>
                    <a:cubicBezTo>
                      <a:pt x="1" y="89"/>
                      <a:pt x="142" y="281"/>
                      <a:pt x="246" y="281"/>
                    </a:cubicBezTo>
                    <a:cubicBezTo>
                      <a:pt x="261" y="281"/>
                      <a:pt x="275" y="278"/>
                      <a:pt x="287" y="269"/>
                    </a:cubicBezTo>
                    <a:cubicBezTo>
                      <a:pt x="421" y="236"/>
                      <a:pt x="354" y="1"/>
                      <a:pt x="18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64"/>
              <p:cNvSpPr/>
              <p:nvPr/>
            </p:nvSpPr>
            <p:spPr>
              <a:xfrm>
                <a:off x="5136625" y="1329625"/>
                <a:ext cx="97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1" extrusionOk="0">
                    <a:moveTo>
                      <a:pt x="160" y="0"/>
                    </a:moveTo>
                    <a:cubicBezTo>
                      <a:pt x="116" y="0"/>
                      <a:pt x="76" y="18"/>
                      <a:pt x="53" y="65"/>
                    </a:cubicBezTo>
                    <a:cubicBezTo>
                      <a:pt x="0" y="198"/>
                      <a:pt x="136" y="331"/>
                      <a:pt x="262" y="331"/>
                    </a:cubicBezTo>
                    <a:cubicBezTo>
                      <a:pt x="295" y="331"/>
                      <a:pt x="328" y="321"/>
                      <a:pt x="356" y="300"/>
                    </a:cubicBezTo>
                    <a:cubicBezTo>
                      <a:pt x="389" y="267"/>
                      <a:pt x="389" y="199"/>
                      <a:pt x="389" y="132"/>
                    </a:cubicBezTo>
                    <a:cubicBezTo>
                      <a:pt x="345" y="66"/>
                      <a:pt x="244" y="0"/>
                      <a:pt x="16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64"/>
              <p:cNvSpPr/>
              <p:nvPr/>
            </p:nvSpPr>
            <p:spPr>
              <a:xfrm>
                <a:off x="5174450" y="1221175"/>
                <a:ext cx="105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48" extrusionOk="0">
                    <a:moveTo>
                      <a:pt x="254" y="0"/>
                    </a:moveTo>
                    <a:cubicBezTo>
                      <a:pt x="187" y="0"/>
                      <a:pt x="86" y="0"/>
                      <a:pt x="53" y="67"/>
                    </a:cubicBezTo>
                    <a:cubicBezTo>
                      <a:pt x="0" y="198"/>
                      <a:pt x="110" y="247"/>
                      <a:pt x="209" y="247"/>
                    </a:cubicBezTo>
                    <a:cubicBezTo>
                      <a:pt x="237" y="247"/>
                      <a:pt x="265" y="243"/>
                      <a:pt x="288" y="235"/>
                    </a:cubicBezTo>
                    <a:cubicBezTo>
                      <a:pt x="389" y="202"/>
                      <a:pt x="422" y="135"/>
                      <a:pt x="355" y="67"/>
                    </a:cubicBezTo>
                    <a:cubicBezTo>
                      <a:pt x="321" y="34"/>
                      <a:pt x="288" y="0"/>
                      <a:pt x="25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64"/>
              <p:cNvSpPr/>
              <p:nvPr/>
            </p:nvSpPr>
            <p:spPr>
              <a:xfrm>
                <a:off x="5130375" y="1208525"/>
                <a:ext cx="96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67" extrusionOk="0">
                    <a:moveTo>
                      <a:pt x="117" y="0"/>
                    </a:moveTo>
                    <a:cubicBezTo>
                      <a:pt x="53" y="0"/>
                      <a:pt x="1" y="29"/>
                      <a:pt x="1" y="103"/>
                    </a:cubicBezTo>
                    <a:cubicBezTo>
                      <a:pt x="1" y="208"/>
                      <a:pt x="118" y="267"/>
                      <a:pt x="218" y="267"/>
                    </a:cubicBezTo>
                    <a:cubicBezTo>
                      <a:pt x="309" y="267"/>
                      <a:pt x="385" y="216"/>
                      <a:pt x="337" y="103"/>
                    </a:cubicBezTo>
                    <a:cubicBezTo>
                      <a:pt x="299" y="46"/>
                      <a:pt x="198" y="0"/>
                      <a:pt x="117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64"/>
              <p:cNvSpPr/>
              <p:nvPr/>
            </p:nvSpPr>
            <p:spPr>
              <a:xfrm>
                <a:off x="5149225" y="1332750"/>
                <a:ext cx="782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99" extrusionOk="0">
                    <a:moveTo>
                      <a:pt x="214" y="0"/>
                    </a:moveTo>
                    <a:cubicBezTo>
                      <a:pt x="114" y="0"/>
                      <a:pt x="0" y="163"/>
                      <a:pt x="53" y="242"/>
                    </a:cubicBezTo>
                    <a:cubicBezTo>
                      <a:pt x="63" y="282"/>
                      <a:pt x="90" y="298"/>
                      <a:pt x="123" y="298"/>
                    </a:cubicBezTo>
                    <a:cubicBezTo>
                      <a:pt x="202" y="298"/>
                      <a:pt x="312" y="203"/>
                      <a:pt x="289" y="108"/>
                    </a:cubicBezTo>
                    <a:lnTo>
                      <a:pt x="289" y="41"/>
                    </a:lnTo>
                    <a:cubicBezTo>
                      <a:pt x="267" y="12"/>
                      <a:pt x="241" y="0"/>
                      <a:pt x="21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64"/>
              <p:cNvSpPr/>
              <p:nvPr/>
            </p:nvSpPr>
            <p:spPr>
              <a:xfrm>
                <a:off x="5156425" y="1216725"/>
                <a:ext cx="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88" extrusionOk="0">
                    <a:moveTo>
                      <a:pt x="174" y="0"/>
                    </a:moveTo>
                    <a:cubicBezTo>
                      <a:pt x="102" y="0"/>
                      <a:pt x="31" y="35"/>
                      <a:pt x="1" y="111"/>
                    </a:cubicBezTo>
                    <a:cubicBezTo>
                      <a:pt x="1" y="178"/>
                      <a:pt x="1" y="212"/>
                      <a:pt x="68" y="245"/>
                    </a:cubicBezTo>
                    <a:cubicBezTo>
                      <a:pt x="107" y="271"/>
                      <a:pt x="166" y="287"/>
                      <a:pt x="222" y="287"/>
                    </a:cubicBezTo>
                    <a:cubicBezTo>
                      <a:pt x="311" y="287"/>
                      <a:pt x="391" y="247"/>
                      <a:pt x="370" y="145"/>
                    </a:cubicBezTo>
                    <a:cubicBezTo>
                      <a:pt x="352" y="52"/>
                      <a:pt x="262" y="0"/>
                      <a:pt x="17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64"/>
              <p:cNvSpPr/>
              <p:nvPr/>
            </p:nvSpPr>
            <p:spPr>
              <a:xfrm>
                <a:off x="5149700" y="1263175"/>
                <a:ext cx="101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5" extrusionOk="0">
                    <a:moveTo>
                      <a:pt x="135" y="1"/>
                    </a:moveTo>
                    <a:cubicBezTo>
                      <a:pt x="34" y="34"/>
                      <a:pt x="1" y="101"/>
                      <a:pt x="34" y="169"/>
                    </a:cubicBezTo>
                    <a:cubicBezTo>
                      <a:pt x="34" y="202"/>
                      <a:pt x="68" y="236"/>
                      <a:pt x="102" y="236"/>
                    </a:cubicBezTo>
                    <a:cubicBezTo>
                      <a:pt x="140" y="255"/>
                      <a:pt x="202" y="275"/>
                      <a:pt x="253" y="275"/>
                    </a:cubicBezTo>
                    <a:cubicBezTo>
                      <a:pt x="290" y="275"/>
                      <a:pt x="323" y="264"/>
                      <a:pt x="337" y="236"/>
                    </a:cubicBezTo>
                    <a:cubicBezTo>
                      <a:pt x="404" y="135"/>
                      <a:pt x="236" y="1"/>
                      <a:pt x="13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64"/>
              <p:cNvSpPr/>
              <p:nvPr/>
            </p:nvSpPr>
            <p:spPr>
              <a:xfrm>
                <a:off x="5237500" y="1215500"/>
                <a:ext cx="12600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79" extrusionOk="0">
                    <a:moveTo>
                      <a:pt x="310" y="1"/>
                    </a:moveTo>
                    <a:cubicBezTo>
                      <a:pt x="173" y="1"/>
                      <a:pt x="0" y="159"/>
                      <a:pt x="152" y="261"/>
                    </a:cubicBezTo>
                    <a:cubicBezTo>
                      <a:pt x="177" y="273"/>
                      <a:pt x="205" y="279"/>
                      <a:pt x="234" y="279"/>
                    </a:cubicBezTo>
                    <a:cubicBezTo>
                      <a:pt x="361" y="279"/>
                      <a:pt x="503" y="169"/>
                      <a:pt x="421" y="59"/>
                    </a:cubicBezTo>
                    <a:cubicBezTo>
                      <a:pt x="396" y="18"/>
                      <a:pt x="355" y="1"/>
                      <a:pt x="310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64"/>
              <p:cNvSpPr/>
              <p:nvPr/>
            </p:nvSpPr>
            <p:spPr>
              <a:xfrm>
                <a:off x="5186150" y="1238525"/>
                <a:ext cx="862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25" extrusionOk="0">
                    <a:moveTo>
                      <a:pt x="185" y="0"/>
                    </a:moveTo>
                    <a:cubicBezTo>
                      <a:pt x="93" y="0"/>
                      <a:pt x="0" y="192"/>
                      <a:pt x="89" y="281"/>
                    </a:cubicBezTo>
                    <a:lnTo>
                      <a:pt x="122" y="314"/>
                    </a:lnTo>
                    <a:cubicBezTo>
                      <a:pt x="136" y="321"/>
                      <a:pt x="149" y="324"/>
                      <a:pt x="161" y="324"/>
                    </a:cubicBezTo>
                    <a:cubicBezTo>
                      <a:pt x="274" y="324"/>
                      <a:pt x="344" y="72"/>
                      <a:pt x="223" y="12"/>
                    </a:cubicBezTo>
                    <a:cubicBezTo>
                      <a:pt x="211" y="4"/>
                      <a:pt x="198" y="0"/>
                      <a:pt x="185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64"/>
              <p:cNvSpPr/>
              <p:nvPr/>
            </p:nvSpPr>
            <p:spPr>
              <a:xfrm>
                <a:off x="5310550" y="1292650"/>
                <a:ext cx="97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1" extrusionOk="0">
                    <a:moveTo>
                      <a:pt x="151" y="0"/>
                    </a:moveTo>
                    <a:cubicBezTo>
                      <a:pt x="112" y="0"/>
                      <a:pt x="76" y="19"/>
                      <a:pt x="53" y="65"/>
                    </a:cubicBezTo>
                    <a:cubicBezTo>
                      <a:pt x="0" y="198"/>
                      <a:pt x="115" y="331"/>
                      <a:pt x="232" y="331"/>
                    </a:cubicBezTo>
                    <a:cubicBezTo>
                      <a:pt x="263" y="331"/>
                      <a:pt x="294" y="321"/>
                      <a:pt x="322" y="300"/>
                    </a:cubicBezTo>
                    <a:cubicBezTo>
                      <a:pt x="356" y="267"/>
                      <a:pt x="389" y="200"/>
                      <a:pt x="356" y="132"/>
                    </a:cubicBezTo>
                    <a:cubicBezTo>
                      <a:pt x="312" y="66"/>
                      <a:pt x="224" y="0"/>
                      <a:pt x="15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64"/>
              <p:cNvSpPr/>
              <p:nvPr/>
            </p:nvSpPr>
            <p:spPr>
              <a:xfrm>
                <a:off x="5286275" y="1323675"/>
                <a:ext cx="1050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63" extrusionOk="0">
                    <a:moveTo>
                      <a:pt x="285" y="0"/>
                    </a:moveTo>
                    <a:cubicBezTo>
                      <a:pt x="218" y="0"/>
                      <a:pt x="83" y="0"/>
                      <a:pt x="49" y="101"/>
                    </a:cubicBezTo>
                    <a:cubicBezTo>
                      <a:pt x="0" y="200"/>
                      <a:pt x="113" y="262"/>
                      <a:pt x="217" y="262"/>
                    </a:cubicBezTo>
                    <a:cubicBezTo>
                      <a:pt x="255" y="262"/>
                      <a:pt x="291" y="254"/>
                      <a:pt x="318" y="236"/>
                    </a:cubicBezTo>
                    <a:cubicBezTo>
                      <a:pt x="419" y="202"/>
                      <a:pt x="419" y="135"/>
                      <a:pt x="386" y="68"/>
                    </a:cubicBezTo>
                    <a:cubicBezTo>
                      <a:pt x="352" y="34"/>
                      <a:pt x="318" y="0"/>
                      <a:pt x="285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64"/>
              <p:cNvSpPr/>
              <p:nvPr/>
            </p:nvSpPr>
            <p:spPr>
              <a:xfrm>
                <a:off x="5255575" y="1263700"/>
                <a:ext cx="96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53" extrusionOk="0">
                    <a:moveTo>
                      <a:pt x="131" y="0"/>
                    </a:moveTo>
                    <a:cubicBezTo>
                      <a:pt x="60" y="0"/>
                      <a:pt x="0" y="35"/>
                      <a:pt x="0" y="114"/>
                    </a:cubicBezTo>
                    <a:cubicBezTo>
                      <a:pt x="0" y="202"/>
                      <a:pt x="120" y="253"/>
                      <a:pt x="219" y="253"/>
                    </a:cubicBezTo>
                    <a:cubicBezTo>
                      <a:pt x="310" y="253"/>
                      <a:pt x="385" y="210"/>
                      <a:pt x="336" y="114"/>
                    </a:cubicBezTo>
                    <a:cubicBezTo>
                      <a:pt x="301" y="43"/>
                      <a:pt x="209" y="0"/>
                      <a:pt x="13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64"/>
              <p:cNvSpPr/>
              <p:nvPr/>
            </p:nvSpPr>
            <p:spPr>
              <a:xfrm>
                <a:off x="5297125" y="1252825"/>
                <a:ext cx="780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302" extrusionOk="0">
                    <a:moveTo>
                      <a:pt x="206" y="1"/>
                    </a:moveTo>
                    <a:cubicBezTo>
                      <a:pt x="108" y="1"/>
                      <a:pt x="1" y="143"/>
                      <a:pt x="52" y="247"/>
                    </a:cubicBezTo>
                    <a:cubicBezTo>
                      <a:pt x="62" y="285"/>
                      <a:pt x="88" y="301"/>
                      <a:pt x="120" y="301"/>
                    </a:cubicBezTo>
                    <a:cubicBezTo>
                      <a:pt x="199" y="301"/>
                      <a:pt x="312" y="199"/>
                      <a:pt x="288" y="78"/>
                    </a:cubicBezTo>
                    <a:lnTo>
                      <a:pt x="288" y="45"/>
                    </a:lnTo>
                    <a:cubicBezTo>
                      <a:pt x="264" y="14"/>
                      <a:pt x="235" y="1"/>
                      <a:pt x="20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64"/>
              <p:cNvSpPr/>
              <p:nvPr/>
            </p:nvSpPr>
            <p:spPr>
              <a:xfrm>
                <a:off x="5232050" y="1277225"/>
                <a:ext cx="97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88" extrusionOk="0">
                    <a:moveTo>
                      <a:pt x="174" y="0"/>
                    </a:moveTo>
                    <a:cubicBezTo>
                      <a:pt x="102" y="0"/>
                      <a:pt x="31" y="35"/>
                      <a:pt x="0" y="111"/>
                    </a:cubicBezTo>
                    <a:cubicBezTo>
                      <a:pt x="0" y="178"/>
                      <a:pt x="34" y="212"/>
                      <a:pt x="68" y="245"/>
                    </a:cubicBezTo>
                    <a:cubicBezTo>
                      <a:pt x="120" y="271"/>
                      <a:pt x="182" y="287"/>
                      <a:pt x="236" y="287"/>
                    </a:cubicBezTo>
                    <a:cubicBezTo>
                      <a:pt x="323" y="287"/>
                      <a:pt x="391" y="247"/>
                      <a:pt x="370" y="144"/>
                    </a:cubicBezTo>
                    <a:cubicBezTo>
                      <a:pt x="352" y="52"/>
                      <a:pt x="262" y="0"/>
                      <a:pt x="17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64"/>
              <p:cNvSpPr/>
              <p:nvPr/>
            </p:nvSpPr>
            <p:spPr>
              <a:xfrm>
                <a:off x="5227000" y="1252825"/>
                <a:ext cx="10100" cy="702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81" extrusionOk="0">
                    <a:moveTo>
                      <a:pt x="261" y="1"/>
                    </a:moveTo>
                    <a:cubicBezTo>
                      <a:pt x="190" y="1"/>
                      <a:pt x="107" y="40"/>
                      <a:pt x="68" y="78"/>
                    </a:cubicBezTo>
                    <a:cubicBezTo>
                      <a:pt x="1" y="179"/>
                      <a:pt x="34" y="247"/>
                      <a:pt x="102" y="280"/>
                    </a:cubicBezTo>
                    <a:lnTo>
                      <a:pt x="236" y="280"/>
                    </a:lnTo>
                    <a:cubicBezTo>
                      <a:pt x="303" y="247"/>
                      <a:pt x="404" y="179"/>
                      <a:pt x="370" y="78"/>
                    </a:cubicBezTo>
                    <a:cubicBezTo>
                      <a:pt x="356" y="22"/>
                      <a:pt x="312" y="1"/>
                      <a:pt x="26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64"/>
              <p:cNvSpPr/>
              <p:nvPr/>
            </p:nvSpPr>
            <p:spPr>
              <a:xfrm>
                <a:off x="5268375" y="1259200"/>
                <a:ext cx="12800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79" extrusionOk="0">
                    <a:moveTo>
                      <a:pt x="318" y="0"/>
                    </a:moveTo>
                    <a:cubicBezTo>
                      <a:pt x="179" y="0"/>
                      <a:pt x="0" y="159"/>
                      <a:pt x="127" y="260"/>
                    </a:cubicBezTo>
                    <a:cubicBezTo>
                      <a:pt x="152" y="273"/>
                      <a:pt x="181" y="278"/>
                      <a:pt x="211" y="278"/>
                    </a:cubicBezTo>
                    <a:cubicBezTo>
                      <a:pt x="348" y="278"/>
                      <a:pt x="512" y="169"/>
                      <a:pt x="429" y="59"/>
                    </a:cubicBezTo>
                    <a:cubicBezTo>
                      <a:pt x="405" y="17"/>
                      <a:pt x="363" y="0"/>
                      <a:pt x="31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64"/>
              <p:cNvSpPr/>
              <p:nvPr/>
            </p:nvSpPr>
            <p:spPr>
              <a:xfrm>
                <a:off x="5245800" y="1192300"/>
                <a:ext cx="78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25" extrusionOk="0">
                    <a:moveTo>
                      <a:pt x="176" y="1"/>
                    </a:moveTo>
                    <a:cubicBezTo>
                      <a:pt x="67" y="1"/>
                      <a:pt x="0" y="193"/>
                      <a:pt x="89" y="281"/>
                    </a:cubicBezTo>
                    <a:lnTo>
                      <a:pt x="123" y="315"/>
                    </a:lnTo>
                    <a:cubicBezTo>
                      <a:pt x="136" y="322"/>
                      <a:pt x="148" y="325"/>
                      <a:pt x="160" y="325"/>
                    </a:cubicBezTo>
                    <a:cubicBezTo>
                      <a:pt x="269" y="325"/>
                      <a:pt x="314" y="73"/>
                      <a:pt x="223" y="12"/>
                    </a:cubicBezTo>
                    <a:cubicBezTo>
                      <a:pt x="207" y="4"/>
                      <a:pt x="191" y="1"/>
                      <a:pt x="17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64"/>
              <p:cNvSpPr/>
              <p:nvPr/>
            </p:nvSpPr>
            <p:spPr>
              <a:xfrm>
                <a:off x="5223900" y="1269800"/>
                <a:ext cx="12375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341" extrusionOk="0">
                    <a:moveTo>
                      <a:pt x="295" y="1"/>
                    </a:moveTo>
                    <a:cubicBezTo>
                      <a:pt x="164" y="1"/>
                      <a:pt x="0" y="183"/>
                      <a:pt x="125" y="307"/>
                    </a:cubicBezTo>
                    <a:cubicBezTo>
                      <a:pt x="158" y="341"/>
                      <a:pt x="226" y="341"/>
                      <a:pt x="293" y="341"/>
                    </a:cubicBezTo>
                    <a:cubicBezTo>
                      <a:pt x="394" y="273"/>
                      <a:pt x="494" y="72"/>
                      <a:pt x="326" y="4"/>
                    </a:cubicBezTo>
                    <a:cubicBezTo>
                      <a:pt x="316" y="2"/>
                      <a:pt x="306" y="1"/>
                      <a:pt x="29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64"/>
              <p:cNvSpPr/>
              <p:nvPr/>
            </p:nvSpPr>
            <p:spPr>
              <a:xfrm>
                <a:off x="5183425" y="1244350"/>
                <a:ext cx="6625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64" extrusionOk="0">
                    <a:moveTo>
                      <a:pt x="136" y="1"/>
                    </a:moveTo>
                    <a:cubicBezTo>
                      <a:pt x="22" y="1"/>
                      <a:pt x="1" y="167"/>
                      <a:pt x="30" y="283"/>
                    </a:cubicBezTo>
                    <a:cubicBezTo>
                      <a:pt x="54" y="332"/>
                      <a:pt x="97" y="363"/>
                      <a:pt x="157" y="363"/>
                    </a:cubicBezTo>
                    <a:cubicBezTo>
                      <a:pt x="180" y="363"/>
                      <a:pt x="204" y="359"/>
                      <a:pt x="231" y="350"/>
                    </a:cubicBezTo>
                    <a:cubicBezTo>
                      <a:pt x="265" y="317"/>
                      <a:pt x="265" y="283"/>
                      <a:pt x="265" y="249"/>
                    </a:cubicBezTo>
                    <a:cubicBezTo>
                      <a:pt x="265" y="149"/>
                      <a:pt x="265" y="48"/>
                      <a:pt x="198" y="14"/>
                    </a:cubicBezTo>
                    <a:cubicBezTo>
                      <a:pt x="175" y="5"/>
                      <a:pt x="154" y="1"/>
                      <a:pt x="13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64"/>
              <p:cNvSpPr/>
              <p:nvPr/>
            </p:nvSpPr>
            <p:spPr>
              <a:xfrm>
                <a:off x="5165050" y="1245525"/>
                <a:ext cx="98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2" extrusionOk="0">
                    <a:moveTo>
                      <a:pt x="227" y="1"/>
                    </a:moveTo>
                    <a:cubicBezTo>
                      <a:pt x="46" y="1"/>
                      <a:pt x="0" y="352"/>
                      <a:pt x="162" y="352"/>
                    </a:cubicBezTo>
                    <a:cubicBezTo>
                      <a:pt x="181" y="352"/>
                      <a:pt x="203" y="347"/>
                      <a:pt x="227" y="337"/>
                    </a:cubicBezTo>
                    <a:cubicBezTo>
                      <a:pt x="361" y="270"/>
                      <a:pt x="395" y="1"/>
                      <a:pt x="22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64"/>
              <p:cNvSpPr/>
              <p:nvPr/>
            </p:nvSpPr>
            <p:spPr>
              <a:xfrm>
                <a:off x="5224025" y="1298375"/>
                <a:ext cx="12825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77" extrusionOk="0">
                    <a:moveTo>
                      <a:pt x="212" y="0"/>
                    </a:moveTo>
                    <a:cubicBezTo>
                      <a:pt x="203" y="0"/>
                      <a:pt x="195" y="2"/>
                      <a:pt x="187" y="4"/>
                    </a:cubicBezTo>
                    <a:cubicBezTo>
                      <a:pt x="0" y="97"/>
                      <a:pt x="159" y="277"/>
                      <a:pt x="290" y="277"/>
                    </a:cubicBezTo>
                    <a:cubicBezTo>
                      <a:pt x="301" y="277"/>
                      <a:pt x="311" y="276"/>
                      <a:pt x="321" y="273"/>
                    </a:cubicBezTo>
                    <a:lnTo>
                      <a:pt x="389" y="273"/>
                    </a:lnTo>
                    <a:cubicBezTo>
                      <a:pt x="513" y="180"/>
                      <a:pt x="321" y="0"/>
                      <a:pt x="21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64"/>
              <p:cNvSpPr/>
              <p:nvPr/>
            </p:nvSpPr>
            <p:spPr>
              <a:xfrm>
                <a:off x="5142275" y="1285875"/>
                <a:ext cx="9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74" extrusionOk="0">
                    <a:moveTo>
                      <a:pt x="230" y="0"/>
                    </a:moveTo>
                    <a:cubicBezTo>
                      <a:pt x="163" y="0"/>
                      <a:pt x="96" y="0"/>
                      <a:pt x="62" y="67"/>
                    </a:cubicBezTo>
                    <a:cubicBezTo>
                      <a:pt x="0" y="192"/>
                      <a:pt x="24" y="373"/>
                      <a:pt x="161" y="373"/>
                    </a:cubicBezTo>
                    <a:cubicBezTo>
                      <a:pt x="172" y="373"/>
                      <a:pt x="184" y="372"/>
                      <a:pt x="197" y="370"/>
                    </a:cubicBezTo>
                    <a:cubicBezTo>
                      <a:pt x="365" y="336"/>
                      <a:pt x="365" y="34"/>
                      <a:pt x="23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64"/>
              <p:cNvSpPr/>
              <p:nvPr/>
            </p:nvSpPr>
            <p:spPr>
              <a:xfrm>
                <a:off x="5241300" y="1263950"/>
                <a:ext cx="842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46" extrusionOk="0">
                    <a:moveTo>
                      <a:pt x="84" y="0"/>
                    </a:moveTo>
                    <a:cubicBezTo>
                      <a:pt x="39" y="0"/>
                      <a:pt x="0" y="29"/>
                      <a:pt x="0" y="70"/>
                    </a:cubicBezTo>
                    <a:cubicBezTo>
                      <a:pt x="0" y="138"/>
                      <a:pt x="0" y="171"/>
                      <a:pt x="0" y="205"/>
                    </a:cubicBezTo>
                    <a:cubicBezTo>
                      <a:pt x="29" y="263"/>
                      <a:pt x="83" y="346"/>
                      <a:pt x="141" y="346"/>
                    </a:cubicBezTo>
                    <a:cubicBezTo>
                      <a:pt x="150" y="346"/>
                      <a:pt x="159" y="344"/>
                      <a:pt x="168" y="339"/>
                    </a:cubicBezTo>
                    <a:cubicBezTo>
                      <a:pt x="336" y="306"/>
                      <a:pt x="269" y="104"/>
                      <a:pt x="168" y="37"/>
                    </a:cubicBezTo>
                    <a:cubicBezTo>
                      <a:pt x="142" y="11"/>
                      <a:pt x="112" y="0"/>
                      <a:pt x="8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64"/>
              <p:cNvSpPr/>
              <p:nvPr/>
            </p:nvSpPr>
            <p:spPr>
              <a:xfrm>
                <a:off x="5131500" y="1262100"/>
                <a:ext cx="99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1" extrusionOk="0">
                    <a:moveTo>
                      <a:pt x="136" y="0"/>
                    </a:moveTo>
                    <a:cubicBezTo>
                      <a:pt x="108" y="0"/>
                      <a:pt x="81" y="13"/>
                      <a:pt x="57" y="44"/>
                    </a:cubicBezTo>
                    <a:lnTo>
                      <a:pt x="57" y="77"/>
                    </a:lnTo>
                    <a:cubicBezTo>
                      <a:pt x="1" y="189"/>
                      <a:pt x="61" y="370"/>
                      <a:pt x="179" y="370"/>
                    </a:cubicBezTo>
                    <a:cubicBezTo>
                      <a:pt x="203" y="370"/>
                      <a:pt x="230" y="363"/>
                      <a:pt x="258" y="346"/>
                    </a:cubicBezTo>
                    <a:cubicBezTo>
                      <a:pt x="396" y="263"/>
                      <a:pt x="263" y="0"/>
                      <a:pt x="136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64"/>
              <p:cNvSpPr/>
              <p:nvPr/>
            </p:nvSpPr>
            <p:spPr>
              <a:xfrm>
                <a:off x="5238500" y="1294775"/>
                <a:ext cx="10425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64" extrusionOk="0">
                    <a:moveTo>
                      <a:pt x="204" y="1"/>
                    </a:moveTo>
                    <a:cubicBezTo>
                      <a:pt x="157" y="1"/>
                      <a:pt x="110" y="16"/>
                      <a:pt x="78" y="47"/>
                    </a:cubicBezTo>
                    <a:lnTo>
                      <a:pt x="45" y="115"/>
                    </a:lnTo>
                    <a:cubicBezTo>
                      <a:pt x="0" y="204"/>
                      <a:pt x="120" y="264"/>
                      <a:pt x="224" y="264"/>
                    </a:cubicBezTo>
                    <a:cubicBezTo>
                      <a:pt x="276" y="264"/>
                      <a:pt x="325" y="249"/>
                      <a:pt x="347" y="215"/>
                    </a:cubicBezTo>
                    <a:cubicBezTo>
                      <a:pt x="417" y="76"/>
                      <a:pt x="310" y="1"/>
                      <a:pt x="20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64"/>
              <p:cNvSpPr/>
              <p:nvPr/>
            </p:nvSpPr>
            <p:spPr>
              <a:xfrm>
                <a:off x="5172400" y="1323550"/>
                <a:ext cx="66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75" extrusionOk="0">
                    <a:moveTo>
                      <a:pt x="141" y="0"/>
                    </a:moveTo>
                    <a:cubicBezTo>
                      <a:pt x="129" y="0"/>
                      <a:pt x="115" y="2"/>
                      <a:pt x="101" y="5"/>
                    </a:cubicBezTo>
                    <a:cubicBezTo>
                      <a:pt x="0" y="39"/>
                      <a:pt x="0" y="274"/>
                      <a:pt x="135" y="274"/>
                    </a:cubicBezTo>
                    <a:cubicBezTo>
                      <a:pt x="168" y="274"/>
                      <a:pt x="235" y="241"/>
                      <a:pt x="235" y="207"/>
                    </a:cubicBezTo>
                    <a:cubicBezTo>
                      <a:pt x="265" y="117"/>
                      <a:pt x="242" y="0"/>
                      <a:pt x="14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64"/>
              <p:cNvSpPr/>
              <p:nvPr/>
            </p:nvSpPr>
            <p:spPr>
              <a:xfrm>
                <a:off x="5145050" y="1355600"/>
                <a:ext cx="105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248" extrusionOk="0">
                    <a:moveTo>
                      <a:pt x="288" y="1"/>
                    </a:moveTo>
                    <a:cubicBezTo>
                      <a:pt x="187" y="1"/>
                      <a:pt x="86" y="1"/>
                      <a:pt x="52" y="68"/>
                    </a:cubicBezTo>
                    <a:cubicBezTo>
                      <a:pt x="0" y="198"/>
                      <a:pt x="130" y="247"/>
                      <a:pt x="238" y="247"/>
                    </a:cubicBezTo>
                    <a:cubicBezTo>
                      <a:pt x="269" y="247"/>
                      <a:pt x="298" y="243"/>
                      <a:pt x="321" y="236"/>
                    </a:cubicBezTo>
                    <a:cubicBezTo>
                      <a:pt x="388" y="202"/>
                      <a:pt x="422" y="135"/>
                      <a:pt x="388" y="68"/>
                    </a:cubicBezTo>
                    <a:cubicBezTo>
                      <a:pt x="355" y="34"/>
                      <a:pt x="321" y="1"/>
                      <a:pt x="28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64"/>
              <p:cNvSpPr/>
              <p:nvPr/>
            </p:nvSpPr>
            <p:spPr>
              <a:xfrm>
                <a:off x="5176600" y="1306550"/>
                <a:ext cx="10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53" extrusionOk="0">
                    <a:moveTo>
                      <a:pt x="146" y="0"/>
                    </a:moveTo>
                    <a:cubicBezTo>
                      <a:pt x="68" y="0"/>
                      <a:pt x="0" y="35"/>
                      <a:pt x="0" y="114"/>
                    </a:cubicBezTo>
                    <a:cubicBezTo>
                      <a:pt x="0" y="202"/>
                      <a:pt x="120" y="253"/>
                      <a:pt x="224" y="253"/>
                    </a:cubicBezTo>
                    <a:cubicBezTo>
                      <a:pt x="319" y="253"/>
                      <a:pt x="402" y="210"/>
                      <a:pt x="370" y="114"/>
                    </a:cubicBezTo>
                    <a:cubicBezTo>
                      <a:pt x="334" y="43"/>
                      <a:pt x="233" y="0"/>
                      <a:pt x="146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64"/>
              <p:cNvSpPr/>
              <p:nvPr/>
            </p:nvSpPr>
            <p:spPr>
              <a:xfrm>
                <a:off x="5184550" y="1358700"/>
                <a:ext cx="865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87" extrusionOk="0">
                    <a:moveTo>
                      <a:pt x="219" y="0"/>
                    </a:moveTo>
                    <a:cubicBezTo>
                      <a:pt x="127" y="0"/>
                      <a:pt x="0" y="143"/>
                      <a:pt x="52" y="246"/>
                    </a:cubicBezTo>
                    <a:cubicBezTo>
                      <a:pt x="70" y="274"/>
                      <a:pt x="102" y="286"/>
                      <a:pt x="136" y="286"/>
                    </a:cubicBezTo>
                    <a:cubicBezTo>
                      <a:pt x="228" y="286"/>
                      <a:pt x="345" y="200"/>
                      <a:pt x="321" y="78"/>
                    </a:cubicBezTo>
                    <a:lnTo>
                      <a:pt x="287" y="45"/>
                    </a:lnTo>
                    <a:cubicBezTo>
                      <a:pt x="272" y="13"/>
                      <a:pt x="247" y="0"/>
                      <a:pt x="21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64"/>
              <p:cNvSpPr/>
              <p:nvPr/>
            </p:nvSpPr>
            <p:spPr>
              <a:xfrm>
                <a:off x="5157275" y="1317550"/>
                <a:ext cx="9825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79" extrusionOk="0">
                    <a:moveTo>
                      <a:pt x="160" y="0"/>
                    </a:moveTo>
                    <a:cubicBezTo>
                      <a:pt x="85" y="0"/>
                      <a:pt x="15" y="35"/>
                      <a:pt x="0" y="111"/>
                    </a:cubicBezTo>
                    <a:cubicBezTo>
                      <a:pt x="0" y="145"/>
                      <a:pt x="0" y="212"/>
                      <a:pt x="67" y="245"/>
                    </a:cubicBezTo>
                    <a:cubicBezTo>
                      <a:pt x="101" y="268"/>
                      <a:pt x="150" y="279"/>
                      <a:pt x="198" y="279"/>
                    </a:cubicBezTo>
                    <a:cubicBezTo>
                      <a:pt x="295" y="279"/>
                      <a:pt x="392" y="234"/>
                      <a:pt x="370" y="145"/>
                    </a:cubicBezTo>
                    <a:cubicBezTo>
                      <a:pt x="351" y="52"/>
                      <a:pt x="252" y="0"/>
                      <a:pt x="16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64"/>
              <p:cNvSpPr/>
              <p:nvPr/>
            </p:nvSpPr>
            <p:spPr>
              <a:xfrm>
                <a:off x="5184150" y="1190875"/>
                <a:ext cx="92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97" extrusionOk="0">
                    <a:moveTo>
                      <a:pt x="248" y="1"/>
                    </a:moveTo>
                    <a:cubicBezTo>
                      <a:pt x="185" y="1"/>
                      <a:pt x="106" y="47"/>
                      <a:pt x="68" y="103"/>
                    </a:cubicBezTo>
                    <a:cubicBezTo>
                      <a:pt x="1" y="204"/>
                      <a:pt x="34" y="271"/>
                      <a:pt x="101" y="271"/>
                    </a:cubicBezTo>
                    <a:cubicBezTo>
                      <a:pt x="118" y="288"/>
                      <a:pt x="135" y="296"/>
                      <a:pt x="152" y="296"/>
                    </a:cubicBezTo>
                    <a:cubicBezTo>
                      <a:pt x="169" y="296"/>
                      <a:pt x="186" y="288"/>
                      <a:pt x="202" y="271"/>
                    </a:cubicBezTo>
                    <a:cubicBezTo>
                      <a:pt x="270" y="237"/>
                      <a:pt x="370" y="170"/>
                      <a:pt x="337" y="103"/>
                    </a:cubicBezTo>
                    <a:cubicBezTo>
                      <a:pt x="337" y="29"/>
                      <a:pt x="298" y="1"/>
                      <a:pt x="248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64"/>
              <p:cNvSpPr/>
              <p:nvPr/>
            </p:nvSpPr>
            <p:spPr>
              <a:xfrm>
                <a:off x="5217325" y="1204575"/>
                <a:ext cx="133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2" extrusionOk="0">
                    <a:moveTo>
                      <a:pt x="339" y="1"/>
                    </a:moveTo>
                    <a:cubicBezTo>
                      <a:pt x="192" y="1"/>
                      <a:pt x="0" y="159"/>
                      <a:pt x="152" y="261"/>
                    </a:cubicBezTo>
                    <a:lnTo>
                      <a:pt x="186" y="261"/>
                    </a:lnTo>
                    <a:cubicBezTo>
                      <a:pt x="208" y="275"/>
                      <a:pt x="237" y="282"/>
                      <a:pt x="268" y="282"/>
                    </a:cubicBezTo>
                    <a:cubicBezTo>
                      <a:pt x="385" y="282"/>
                      <a:pt x="534" y="191"/>
                      <a:pt x="455" y="59"/>
                    </a:cubicBezTo>
                    <a:cubicBezTo>
                      <a:pt x="430" y="18"/>
                      <a:pt x="387" y="1"/>
                      <a:pt x="339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64"/>
              <p:cNvSpPr/>
              <p:nvPr/>
            </p:nvSpPr>
            <p:spPr>
              <a:xfrm>
                <a:off x="5234075" y="1355275"/>
                <a:ext cx="8575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6" extrusionOk="0">
                    <a:moveTo>
                      <a:pt x="179" y="0"/>
                    </a:moveTo>
                    <a:cubicBezTo>
                      <a:pt x="89" y="0"/>
                      <a:pt x="0" y="166"/>
                      <a:pt x="87" y="282"/>
                    </a:cubicBezTo>
                    <a:lnTo>
                      <a:pt x="121" y="316"/>
                    </a:lnTo>
                    <a:cubicBezTo>
                      <a:pt x="138" y="323"/>
                      <a:pt x="153" y="326"/>
                      <a:pt x="168" y="326"/>
                    </a:cubicBezTo>
                    <a:cubicBezTo>
                      <a:pt x="300" y="326"/>
                      <a:pt x="343" y="74"/>
                      <a:pt x="222" y="14"/>
                    </a:cubicBezTo>
                    <a:cubicBezTo>
                      <a:pt x="208" y="4"/>
                      <a:pt x="194" y="0"/>
                      <a:pt x="17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64"/>
              <p:cNvSpPr/>
              <p:nvPr/>
            </p:nvSpPr>
            <p:spPr>
              <a:xfrm>
                <a:off x="5198800" y="1187025"/>
                <a:ext cx="9750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55" extrusionOk="0">
                    <a:moveTo>
                      <a:pt x="171" y="1"/>
                    </a:moveTo>
                    <a:cubicBezTo>
                      <a:pt x="122" y="1"/>
                      <a:pt x="78" y="26"/>
                      <a:pt x="53" y="89"/>
                    </a:cubicBezTo>
                    <a:cubicBezTo>
                      <a:pt x="0" y="222"/>
                      <a:pt x="136" y="355"/>
                      <a:pt x="262" y="355"/>
                    </a:cubicBezTo>
                    <a:cubicBezTo>
                      <a:pt x="295" y="355"/>
                      <a:pt x="328" y="345"/>
                      <a:pt x="356" y="324"/>
                    </a:cubicBezTo>
                    <a:cubicBezTo>
                      <a:pt x="389" y="257"/>
                      <a:pt x="389" y="190"/>
                      <a:pt x="389" y="156"/>
                    </a:cubicBezTo>
                    <a:cubicBezTo>
                      <a:pt x="347" y="72"/>
                      <a:pt x="252" y="1"/>
                      <a:pt x="17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64"/>
              <p:cNvSpPr/>
              <p:nvPr/>
            </p:nvSpPr>
            <p:spPr>
              <a:xfrm>
                <a:off x="5233175" y="1225375"/>
                <a:ext cx="106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8" extrusionOk="0">
                    <a:moveTo>
                      <a:pt x="258" y="0"/>
                    </a:moveTo>
                    <a:cubicBezTo>
                      <a:pt x="191" y="0"/>
                      <a:pt x="90" y="0"/>
                      <a:pt x="56" y="101"/>
                    </a:cubicBezTo>
                    <a:cubicBezTo>
                      <a:pt x="0" y="212"/>
                      <a:pt x="129" y="278"/>
                      <a:pt x="232" y="278"/>
                    </a:cubicBezTo>
                    <a:cubicBezTo>
                      <a:pt x="254" y="278"/>
                      <a:pt x="274" y="275"/>
                      <a:pt x="291" y="269"/>
                    </a:cubicBezTo>
                    <a:cubicBezTo>
                      <a:pt x="392" y="202"/>
                      <a:pt x="426" y="135"/>
                      <a:pt x="359" y="67"/>
                    </a:cubicBezTo>
                    <a:cubicBezTo>
                      <a:pt x="359" y="34"/>
                      <a:pt x="291" y="34"/>
                      <a:pt x="25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64"/>
              <p:cNvSpPr/>
              <p:nvPr/>
            </p:nvSpPr>
            <p:spPr>
              <a:xfrm>
                <a:off x="5195925" y="1313375"/>
                <a:ext cx="9625" cy="707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83" extrusionOk="0">
                    <a:moveTo>
                      <a:pt x="143" y="1"/>
                    </a:moveTo>
                    <a:cubicBezTo>
                      <a:pt x="67" y="1"/>
                      <a:pt x="0" y="43"/>
                      <a:pt x="0" y="144"/>
                    </a:cubicBezTo>
                    <a:cubicBezTo>
                      <a:pt x="0" y="231"/>
                      <a:pt x="119" y="282"/>
                      <a:pt x="219" y="282"/>
                    </a:cubicBezTo>
                    <a:cubicBezTo>
                      <a:pt x="310" y="282"/>
                      <a:pt x="384" y="240"/>
                      <a:pt x="336" y="144"/>
                    </a:cubicBezTo>
                    <a:lnTo>
                      <a:pt x="336" y="110"/>
                    </a:lnTo>
                    <a:cubicBezTo>
                      <a:pt x="303" y="43"/>
                      <a:pt x="219" y="1"/>
                      <a:pt x="14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64"/>
              <p:cNvSpPr/>
              <p:nvPr/>
            </p:nvSpPr>
            <p:spPr>
              <a:xfrm>
                <a:off x="5202000" y="1212500"/>
                <a:ext cx="7975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16" extrusionOk="0">
                    <a:moveTo>
                      <a:pt x="212" y="0"/>
                    </a:moveTo>
                    <a:cubicBezTo>
                      <a:pt x="113" y="0"/>
                      <a:pt x="0" y="143"/>
                      <a:pt x="26" y="246"/>
                    </a:cubicBezTo>
                    <a:cubicBezTo>
                      <a:pt x="56" y="296"/>
                      <a:pt x="94" y="316"/>
                      <a:pt x="132" y="316"/>
                    </a:cubicBezTo>
                    <a:cubicBezTo>
                      <a:pt x="225" y="316"/>
                      <a:pt x="319" y="197"/>
                      <a:pt x="295" y="78"/>
                    </a:cubicBezTo>
                    <a:lnTo>
                      <a:pt x="295" y="45"/>
                    </a:lnTo>
                    <a:cubicBezTo>
                      <a:pt x="271" y="13"/>
                      <a:pt x="243" y="0"/>
                      <a:pt x="21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64"/>
              <p:cNvSpPr/>
              <p:nvPr/>
            </p:nvSpPr>
            <p:spPr>
              <a:xfrm>
                <a:off x="5131225" y="1232700"/>
                <a:ext cx="97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87" extrusionOk="0">
                    <a:moveTo>
                      <a:pt x="174" y="0"/>
                    </a:moveTo>
                    <a:cubicBezTo>
                      <a:pt x="102" y="0"/>
                      <a:pt x="31" y="35"/>
                      <a:pt x="0" y="110"/>
                    </a:cubicBezTo>
                    <a:cubicBezTo>
                      <a:pt x="0" y="144"/>
                      <a:pt x="34" y="211"/>
                      <a:pt x="68" y="245"/>
                    </a:cubicBezTo>
                    <a:cubicBezTo>
                      <a:pt x="120" y="271"/>
                      <a:pt x="182" y="287"/>
                      <a:pt x="236" y="287"/>
                    </a:cubicBezTo>
                    <a:cubicBezTo>
                      <a:pt x="323" y="287"/>
                      <a:pt x="391" y="247"/>
                      <a:pt x="370" y="144"/>
                    </a:cubicBezTo>
                    <a:cubicBezTo>
                      <a:pt x="352" y="52"/>
                      <a:pt x="262" y="0"/>
                      <a:pt x="17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64"/>
              <p:cNvSpPr/>
              <p:nvPr/>
            </p:nvSpPr>
            <p:spPr>
              <a:xfrm>
                <a:off x="5176600" y="1267350"/>
                <a:ext cx="101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96" extrusionOk="0">
                    <a:moveTo>
                      <a:pt x="254" y="0"/>
                    </a:moveTo>
                    <a:cubicBezTo>
                      <a:pt x="185" y="0"/>
                      <a:pt x="105" y="46"/>
                      <a:pt x="67" y="102"/>
                    </a:cubicBezTo>
                    <a:cubicBezTo>
                      <a:pt x="0" y="203"/>
                      <a:pt x="67" y="270"/>
                      <a:pt x="101" y="270"/>
                    </a:cubicBezTo>
                    <a:cubicBezTo>
                      <a:pt x="135" y="287"/>
                      <a:pt x="160" y="296"/>
                      <a:pt x="181" y="296"/>
                    </a:cubicBezTo>
                    <a:cubicBezTo>
                      <a:pt x="202" y="296"/>
                      <a:pt x="219" y="287"/>
                      <a:pt x="235" y="270"/>
                    </a:cubicBezTo>
                    <a:cubicBezTo>
                      <a:pt x="303" y="237"/>
                      <a:pt x="403" y="203"/>
                      <a:pt x="370" y="102"/>
                    </a:cubicBezTo>
                    <a:cubicBezTo>
                      <a:pt x="355" y="28"/>
                      <a:pt x="308" y="0"/>
                      <a:pt x="25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64"/>
              <p:cNvSpPr/>
              <p:nvPr/>
            </p:nvSpPr>
            <p:spPr>
              <a:xfrm>
                <a:off x="5249250" y="1338175"/>
                <a:ext cx="13375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2" extrusionOk="0">
                    <a:moveTo>
                      <a:pt x="339" y="1"/>
                    </a:moveTo>
                    <a:cubicBezTo>
                      <a:pt x="192" y="1"/>
                      <a:pt x="1" y="159"/>
                      <a:pt x="153" y="261"/>
                    </a:cubicBezTo>
                    <a:lnTo>
                      <a:pt x="186" y="261"/>
                    </a:lnTo>
                    <a:cubicBezTo>
                      <a:pt x="208" y="275"/>
                      <a:pt x="237" y="282"/>
                      <a:pt x="269" y="282"/>
                    </a:cubicBezTo>
                    <a:cubicBezTo>
                      <a:pt x="385" y="282"/>
                      <a:pt x="534" y="191"/>
                      <a:pt x="455" y="59"/>
                    </a:cubicBezTo>
                    <a:cubicBezTo>
                      <a:pt x="430" y="18"/>
                      <a:pt x="387" y="1"/>
                      <a:pt x="339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64"/>
              <p:cNvSpPr/>
              <p:nvPr/>
            </p:nvSpPr>
            <p:spPr>
              <a:xfrm>
                <a:off x="5199575" y="1330100"/>
                <a:ext cx="872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49" h="325" extrusionOk="0">
                    <a:moveTo>
                      <a:pt x="209" y="0"/>
                    </a:moveTo>
                    <a:cubicBezTo>
                      <a:pt x="94" y="0"/>
                      <a:pt x="1" y="193"/>
                      <a:pt x="89" y="281"/>
                    </a:cubicBezTo>
                    <a:lnTo>
                      <a:pt x="157" y="315"/>
                    </a:lnTo>
                    <a:cubicBezTo>
                      <a:pt x="170" y="321"/>
                      <a:pt x="183" y="324"/>
                      <a:pt x="194" y="324"/>
                    </a:cubicBezTo>
                    <a:cubicBezTo>
                      <a:pt x="303" y="324"/>
                      <a:pt x="348" y="73"/>
                      <a:pt x="257" y="12"/>
                    </a:cubicBezTo>
                    <a:cubicBezTo>
                      <a:pt x="241" y="4"/>
                      <a:pt x="225" y="0"/>
                      <a:pt x="20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64"/>
              <p:cNvSpPr/>
              <p:nvPr/>
            </p:nvSpPr>
            <p:spPr>
              <a:xfrm>
                <a:off x="5249050" y="1287025"/>
                <a:ext cx="99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5" extrusionOk="0">
                    <a:moveTo>
                      <a:pt x="144" y="0"/>
                    </a:moveTo>
                    <a:cubicBezTo>
                      <a:pt x="95" y="0"/>
                      <a:pt x="51" y="26"/>
                      <a:pt x="26" y="88"/>
                    </a:cubicBezTo>
                    <a:cubicBezTo>
                      <a:pt x="0" y="192"/>
                      <a:pt x="113" y="334"/>
                      <a:pt x="228" y="334"/>
                    </a:cubicBezTo>
                    <a:cubicBezTo>
                      <a:pt x="262" y="334"/>
                      <a:pt x="297" y="321"/>
                      <a:pt x="329" y="290"/>
                    </a:cubicBezTo>
                    <a:cubicBezTo>
                      <a:pt x="362" y="256"/>
                      <a:pt x="396" y="189"/>
                      <a:pt x="362" y="156"/>
                    </a:cubicBezTo>
                    <a:cubicBezTo>
                      <a:pt x="320" y="71"/>
                      <a:pt x="225" y="0"/>
                      <a:pt x="14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64"/>
              <p:cNvSpPr/>
              <p:nvPr/>
            </p:nvSpPr>
            <p:spPr>
              <a:xfrm>
                <a:off x="5218150" y="1259825"/>
                <a:ext cx="105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248" extrusionOk="0">
                    <a:moveTo>
                      <a:pt x="287" y="0"/>
                    </a:moveTo>
                    <a:cubicBezTo>
                      <a:pt x="187" y="0"/>
                      <a:pt x="86" y="0"/>
                      <a:pt x="52" y="67"/>
                    </a:cubicBezTo>
                    <a:cubicBezTo>
                      <a:pt x="0" y="198"/>
                      <a:pt x="130" y="247"/>
                      <a:pt x="238" y="247"/>
                    </a:cubicBezTo>
                    <a:cubicBezTo>
                      <a:pt x="269" y="247"/>
                      <a:pt x="298" y="243"/>
                      <a:pt x="321" y="235"/>
                    </a:cubicBezTo>
                    <a:cubicBezTo>
                      <a:pt x="388" y="202"/>
                      <a:pt x="422" y="135"/>
                      <a:pt x="388" y="67"/>
                    </a:cubicBezTo>
                    <a:cubicBezTo>
                      <a:pt x="355" y="0"/>
                      <a:pt x="321" y="0"/>
                      <a:pt x="287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64"/>
              <p:cNvSpPr/>
              <p:nvPr/>
            </p:nvSpPr>
            <p:spPr>
              <a:xfrm>
                <a:off x="5186675" y="1251375"/>
                <a:ext cx="952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261" extrusionOk="0">
                    <a:moveTo>
                      <a:pt x="117" y="1"/>
                    </a:moveTo>
                    <a:cubicBezTo>
                      <a:pt x="53" y="1"/>
                      <a:pt x="0" y="29"/>
                      <a:pt x="0" y="103"/>
                    </a:cubicBezTo>
                    <a:cubicBezTo>
                      <a:pt x="0" y="198"/>
                      <a:pt x="141" y="261"/>
                      <a:pt x="244" y="261"/>
                    </a:cubicBezTo>
                    <a:cubicBezTo>
                      <a:pt x="323" y="261"/>
                      <a:pt x="380" y="224"/>
                      <a:pt x="337" y="136"/>
                    </a:cubicBezTo>
                    <a:lnTo>
                      <a:pt x="337" y="103"/>
                    </a:lnTo>
                    <a:cubicBezTo>
                      <a:pt x="299" y="46"/>
                      <a:pt x="198" y="1"/>
                      <a:pt x="11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64"/>
              <p:cNvSpPr/>
              <p:nvPr/>
            </p:nvSpPr>
            <p:spPr>
              <a:xfrm>
                <a:off x="5315575" y="1238650"/>
                <a:ext cx="8675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98" extrusionOk="0">
                    <a:moveTo>
                      <a:pt x="228" y="0"/>
                    </a:moveTo>
                    <a:cubicBezTo>
                      <a:pt x="135" y="0"/>
                      <a:pt x="1" y="163"/>
                      <a:pt x="54" y="242"/>
                    </a:cubicBezTo>
                    <a:cubicBezTo>
                      <a:pt x="73" y="282"/>
                      <a:pt x="108" y="298"/>
                      <a:pt x="145" y="298"/>
                    </a:cubicBezTo>
                    <a:cubicBezTo>
                      <a:pt x="236" y="298"/>
                      <a:pt x="346" y="203"/>
                      <a:pt x="323" y="108"/>
                    </a:cubicBezTo>
                    <a:lnTo>
                      <a:pt x="289" y="41"/>
                    </a:lnTo>
                    <a:cubicBezTo>
                      <a:pt x="275" y="12"/>
                      <a:pt x="253" y="0"/>
                      <a:pt x="22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64"/>
              <p:cNvSpPr/>
              <p:nvPr/>
            </p:nvSpPr>
            <p:spPr>
              <a:xfrm>
                <a:off x="5133750" y="1185550"/>
                <a:ext cx="1072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6" extrusionOk="0">
                    <a:moveTo>
                      <a:pt x="193" y="1"/>
                    </a:moveTo>
                    <a:cubicBezTo>
                      <a:pt x="118" y="1"/>
                      <a:pt x="50" y="35"/>
                      <a:pt x="34" y="114"/>
                    </a:cubicBezTo>
                    <a:cubicBezTo>
                      <a:pt x="0" y="148"/>
                      <a:pt x="34" y="215"/>
                      <a:pt x="101" y="249"/>
                    </a:cubicBezTo>
                    <a:cubicBezTo>
                      <a:pt x="128" y="267"/>
                      <a:pt x="165" y="275"/>
                      <a:pt x="203" y="275"/>
                    </a:cubicBezTo>
                    <a:cubicBezTo>
                      <a:pt x="309" y="275"/>
                      <a:pt x="428" y="213"/>
                      <a:pt x="403" y="114"/>
                    </a:cubicBezTo>
                    <a:cubicBezTo>
                      <a:pt x="368" y="43"/>
                      <a:pt x="276" y="1"/>
                      <a:pt x="19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64"/>
              <p:cNvSpPr/>
              <p:nvPr/>
            </p:nvSpPr>
            <p:spPr>
              <a:xfrm>
                <a:off x="5253050" y="1272225"/>
                <a:ext cx="101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8" extrusionOk="0">
                    <a:moveTo>
                      <a:pt x="269" y="0"/>
                    </a:moveTo>
                    <a:cubicBezTo>
                      <a:pt x="197" y="0"/>
                      <a:pt x="108" y="49"/>
                      <a:pt x="68" y="109"/>
                    </a:cubicBezTo>
                    <a:cubicBezTo>
                      <a:pt x="1" y="210"/>
                      <a:pt x="68" y="244"/>
                      <a:pt x="135" y="277"/>
                    </a:cubicBezTo>
                    <a:lnTo>
                      <a:pt x="236" y="277"/>
                    </a:lnTo>
                    <a:cubicBezTo>
                      <a:pt x="303" y="244"/>
                      <a:pt x="404" y="176"/>
                      <a:pt x="370" y="75"/>
                    </a:cubicBezTo>
                    <a:cubicBezTo>
                      <a:pt x="357" y="22"/>
                      <a:pt x="316" y="0"/>
                      <a:pt x="26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64"/>
              <p:cNvSpPr/>
              <p:nvPr/>
            </p:nvSpPr>
            <p:spPr>
              <a:xfrm>
                <a:off x="5231425" y="1293850"/>
                <a:ext cx="126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506" h="304" extrusionOk="0">
                    <a:moveTo>
                      <a:pt x="307" y="1"/>
                    </a:moveTo>
                    <a:cubicBezTo>
                      <a:pt x="177" y="1"/>
                      <a:pt x="0" y="206"/>
                      <a:pt x="160" y="286"/>
                    </a:cubicBezTo>
                    <a:cubicBezTo>
                      <a:pt x="184" y="298"/>
                      <a:pt x="211" y="304"/>
                      <a:pt x="240" y="304"/>
                    </a:cubicBezTo>
                    <a:cubicBezTo>
                      <a:pt x="367" y="304"/>
                      <a:pt x="505" y="188"/>
                      <a:pt x="395" y="51"/>
                    </a:cubicBezTo>
                    <a:cubicBezTo>
                      <a:pt x="374" y="15"/>
                      <a:pt x="342" y="1"/>
                      <a:pt x="30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64"/>
              <p:cNvSpPr/>
              <p:nvPr/>
            </p:nvSpPr>
            <p:spPr>
              <a:xfrm>
                <a:off x="5225500" y="1410975"/>
                <a:ext cx="812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3" extrusionOk="0">
                    <a:moveTo>
                      <a:pt x="203" y="0"/>
                    </a:moveTo>
                    <a:cubicBezTo>
                      <a:pt x="82" y="0"/>
                      <a:pt x="0" y="212"/>
                      <a:pt x="94" y="306"/>
                    </a:cubicBezTo>
                    <a:lnTo>
                      <a:pt x="128" y="340"/>
                    </a:lnTo>
                    <a:cubicBezTo>
                      <a:pt x="137" y="342"/>
                      <a:pt x="145" y="342"/>
                      <a:pt x="153" y="342"/>
                    </a:cubicBezTo>
                    <a:cubicBezTo>
                      <a:pt x="299" y="342"/>
                      <a:pt x="324" y="67"/>
                      <a:pt x="229" y="4"/>
                    </a:cubicBezTo>
                    <a:cubicBezTo>
                      <a:pt x="220" y="1"/>
                      <a:pt x="211" y="0"/>
                      <a:pt x="20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64"/>
              <p:cNvSpPr/>
              <p:nvPr/>
            </p:nvSpPr>
            <p:spPr>
              <a:xfrm>
                <a:off x="5171900" y="1260725"/>
                <a:ext cx="975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1" extrusionOk="0">
                    <a:moveTo>
                      <a:pt x="159" y="0"/>
                    </a:moveTo>
                    <a:cubicBezTo>
                      <a:pt x="116" y="0"/>
                      <a:pt x="77" y="19"/>
                      <a:pt x="54" y="65"/>
                    </a:cubicBezTo>
                    <a:cubicBezTo>
                      <a:pt x="1" y="198"/>
                      <a:pt x="137" y="331"/>
                      <a:pt x="262" y="331"/>
                    </a:cubicBezTo>
                    <a:cubicBezTo>
                      <a:pt x="295" y="331"/>
                      <a:pt x="328" y="321"/>
                      <a:pt x="356" y="300"/>
                    </a:cubicBezTo>
                    <a:cubicBezTo>
                      <a:pt x="390" y="267"/>
                      <a:pt x="390" y="199"/>
                      <a:pt x="356" y="132"/>
                    </a:cubicBezTo>
                    <a:cubicBezTo>
                      <a:pt x="334" y="66"/>
                      <a:pt x="240" y="0"/>
                      <a:pt x="15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64"/>
              <p:cNvSpPr/>
              <p:nvPr/>
            </p:nvSpPr>
            <p:spPr>
              <a:xfrm>
                <a:off x="5177875" y="1374925"/>
                <a:ext cx="1050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63" extrusionOk="0">
                    <a:moveTo>
                      <a:pt x="252" y="1"/>
                    </a:moveTo>
                    <a:cubicBezTo>
                      <a:pt x="184" y="1"/>
                      <a:pt x="84" y="1"/>
                      <a:pt x="50" y="101"/>
                    </a:cubicBezTo>
                    <a:cubicBezTo>
                      <a:pt x="1" y="200"/>
                      <a:pt x="96" y="262"/>
                      <a:pt x="190" y="262"/>
                    </a:cubicBezTo>
                    <a:cubicBezTo>
                      <a:pt x="224" y="262"/>
                      <a:pt x="258" y="254"/>
                      <a:pt x="285" y="236"/>
                    </a:cubicBezTo>
                    <a:cubicBezTo>
                      <a:pt x="386" y="202"/>
                      <a:pt x="420" y="135"/>
                      <a:pt x="352" y="68"/>
                    </a:cubicBezTo>
                    <a:cubicBezTo>
                      <a:pt x="352" y="34"/>
                      <a:pt x="285" y="1"/>
                      <a:pt x="252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64"/>
              <p:cNvSpPr/>
              <p:nvPr/>
            </p:nvSpPr>
            <p:spPr>
              <a:xfrm>
                <a:off x="5120300" y="1403275"/>
                <a:ext cx="967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95" extrusionOk="0">
                    <a:moveTo>
                      <a:pt x="143" y="1"/>
                    </a:moveTo>
                    <a:cubicBezTo>
                      <a:pt x="68" y="1"/>
                      <a:pt x="0" y="43"/>
                      <a:pt x="0" y="144"/>
                    </a:cubicBezTo>
                    <a:cubicBezTo>
                      <a:pt x="0" y="244"/>
                      <a:pt x="110" y="295"/>
                      <a:pt x="206" y="295"/>
                    </a:cubicBezTo>
                    <a:cubicBezTo>
                      <a:pt x="303" y="295"/>
                      <a:pt x="387" y="244"/>
                      <a:pt x="336" y="144"/>
                    </a:cubicBezTo>
                    <a:cubicBezTo>
                      <a:pt x="336" y="144"/>
                      <a:pt x="336" y="110"/>
                      <a:pt x="336" y="110"/>
                    </a:cubicBezTo>
                    <a:cubicBezTo>
                      <a:pt x="303" y="43"/>
                      <a:pt x="219" y="1"/>
                      <a:pt x="14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64"/>
              <p:cNvSpPr/>
              <p:nvPr/>
            </p:nvSpPr>
            <p:spPr>
              <a:xfrm>
                <a:off x="5316250" y="1315850"/>
                <a:ext cx="80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87" extrusionOk="0">
                    <a:moveTo>
                      <a:pt x="213" y="0"/>
                    </a:moveTo>
                    <a:cubicBezTo>
                      <a:pt x="114" y="0"/>
                      <a:pt x="1" y="143"/>
                      <a:pt x="27" y="246"/>
                    </a:cubicBezTo>
                    <a:cubicBezTo>
                      <a:pt x="45" y="274"/>
                      <a:pt x="77" y="286"/>
                      <a:pt x="111" y="286"/>
                    </a:cubicBezTo>
                    <a:cubicBezTo>
                      <a:pt x="203" y="286"/>
                      <a:pt x="320" y="200"/>
                      <a:pt x="296" y="78"/>
                    </a:cubicBezTo>
                    <a:lnTo>
                      <a:pt x="296" y="45"/>
                    </a:lnTo>
                    <a:cubicBezTo>
                      <a:pt x="272" y="13"/>
                      <a:pt x="243" y="0"/>
                      <a:pt x="21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64"/>
              <p:cNvSpPr/>
              <p:nvPr/>
            </p:nvSpPr>
            <p:spPr>
              <a:xfrm>
                <a:off x="5253350" y="1159750"/>
                <a:ext cx="11500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07" extrusionOk="0">
                    <a:moveTo>
                      <a:pt x="224" y="1"/>
                    </a:moveTo>
                    <a:cubicBezTo>
                      <a:pt x="119" y="1"/>
                      <a:pt x="0" y="75"/>
                      <a:pt x="22" y="205"/>
                    </a:cubicBezTo>
                    <a:cubicBezTo>
                      <a:pt x="22" y="239"/>
                      <a:pt x="89" y="306"/>
                      <a:pt x="123" y="306"/>
                    </a:cubicBezTo>
                    <a:cubicBezTo>
                      <a:pt x="257" y="306"/>
                      <a:pt x="459" y="205"/>
                      <a:pt x="358" y="71"/>
                    </a:cubicBezTo>
                    <a:cubicBezTo>
                      <a:pt x="334" y="23"/>
                      <a:pt x="281" y="1"/>
                      <a:pt x="22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64"/>
              <p:cNvSpPr/>
              <p:nvPr/>
            </p:nvSpPr>
            <p:spPr>
              <a:xfrm>
                <a:off x="5095925" y="1341625"/>
                <a:ext cx="842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25" extrusionOk="0">
                    <a:moveTo>
                      <a:pt x="212" y="0"/>
                    </a:moveTo>
                    <a:cubicBezTo>
                      <a:pt x="135" y="0"/>
                      <a:pt x="34" y="78"/>
                      <a:pt x="34" y="156"/>
                    </a:cubicBezTo>
                    <a:cubicBezTo>
                      <a:pt x="1" y="291"/>
                      <a:pt x="68" y="324"/>
                      <a:pt x="135" y="324"/>
                    </a:cubicBezTo>
                    <a:cubicBezTo>
                      <a:pt x="202" y="291"/>
                      <a:pt x="236" y="291"/>
                      <a:pt x="236" y="223"/>
                    </a:cubicBezTo>
                    <a:cubicBezTo>
                      <a:pt x="303" y="190"/>
                      <a:pt x="337" y="89"/>
                      <a:pt x="270" y="22"/>
                    </a:cubicBezTo>
                    <a:cubicBezTo>
                      <a:pt x="254" y="7"/>
                      <a:pt x="234" y="0"/>
                      <a:pt x="21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64"/>
              <p:cNvSpPr/>
              <p:nvPr/>
            </p:nvSpPr>
            <p:spPr>
              <a:xfrm>
                <a:off x="5286975" y="1381350"/>
                <a:ext cx="862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25" extrusionOk="0">
                    <a:moveTo>
                      <a:pt x="185" y="1"/>
                    </a:moveTo>
                    <a:cubicBezTo>
                      <a:pt x="93" y="1"/>
                      <a:pt x="0" y="193"/>
                      <a:pt x="89" y="281"/>
                    </a:cubicBezTo>
                    <a:lnTo>
                      <a:pt x="122" y="315"/>
                    </a:lnTo>
                    <a:cubicBezTo>
                      <a:pt x="139" y="322"/>
                      <a:pt x="155" y="325"/>
                      <a:pt x="169" y="325"/>
                    </a:cubicBezTo>
                    <a:cubicBezTo>
                      <a:pt x="302" y="325"/>
                      <a:pt x="344" y="73"/>
                      <a:pt x="223" y="12"/>
                    </a:cubicBezTo>
                    <a:cubicBezTo>
                      <a:pt x="211" y="4"/>
                      <a:pt x="198" y="1"/>
                      <a:pt x="18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64"/>
              <p:cNvSpPr/>
              <p:nvPr/>
            </p:nvSpPr>
            <p:spPr>
              <a:xfrm>
                <a:off x="5221275" y="1290825"/>
                <a:ext cx="82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1" extrusionOk="0">
                    <a:moveTo>
                      <a:pt x="235" y="1"/>
                    </a:moveTo>
                    <a:cubicBezTo>
                      <a:pt x="84" y="1"/>
                      <a:pt x="0" y="245"/>
                      <a:pt x="95" y="340"/>
                    </a:cubicBezTo>
                    <a:cubicBezTo>
                      <a:pt x="124" y="361"/>
                      <a:pt x="151" y="370"/>
                      <a:pt x="176" y="370"/>
                    </a:cubicBezTo>
                    <a:cubicBezTo>
                      <a:pt x="268" y="370"/>
                      <a:pt x="331" y="244"/>
                      <a:pt x="331" y="138"/>
                    </a:cubicBezTo>
                    <a:cubicBezTo>
                      <a:pt x="331" y="71"/>
                      <a:pt x="297" y="4"/>
                      <a:pt x="263" y="4"/>
                    </a:cubicBezTo>
                    <a:cubicBezTo>
                      <a:pt x="254" y="2"/>
                      <a:pt x="244" y="1"/>
                      <a:pt x="23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64"/>
              <p:cNvSpPr/>
              <p:nvPr/>
            </p:nvSpPr>
            <p:spPr>
              <a:xfrm>
                <a:off x="5107700" y="1276400"/>
                <a:ext cx="8425" cy="947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79" extrusionOk="0">
                    <a:moveTo>
                      <a:pt x="202" y="1"/>
                    </a:moveTo>
                    <a:cubicBezTo>
                      <a:pt x="160" y="1"/>
                      <a:pt x="118" y="26"/>
                      <a:pt x="101" y="77"/>
                    </a:cubicBezTo>
                    <a:cubicBezTo>
                      <a:pt x="34" y="144"/>
                      <a:pt x="0" y="379"/>
                      <a:pt x="168" y="379"/>
                    </a:cubicBezTo>
                    <a:cubicBezTo>
                      <a:pt x="236" y="345"/>
                      <a:pt x="303" y="245"/>
                      <a:pt x="303" y="177"/>
                    </a:cubicBezTo>
                    <a:cubicBezTo>
                      <a:pt x="336" y="144"/>
                      <a:pt x="336" y="110"/>
                      <a:pt x="303" y="77"/>
                    </a:cubicBezTo>
                    <a:cubicBezTo>
                      <a:pt x="286" y="26"/>
                      <a:pt x="244" y="1"/>
                      <a:pt x="202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64"/>
              <p:cNvSpPr/>
              <p:nvPr/>
            </p:nvSpPr>
            <p:spPr>
              <a:xfrm>
                <a:off x="5126100" y="1368250"/>
                <a:ext cx="93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38" extrusionOk="0">
                    <a:moveTo>
                      <a:pt x="273" y="0"/>
                    </a:moveTo>
                    <a:cubicBezTo>
                      <a:pt x="159" y="0"/>
                      <a:pt x="1" y="150"/>
                      <a:pt x="71" y="268"/>
                    </a:cubicBezTo>
                    <a:cubicBezTo>
                      <a:pt x="101" y="318"/>
                      <a:pt x="140" y="338"/>
                      <a:pt x="180" y="338"/>
                    </a:cubicBezTo>
                    <a:cubicBezTo>
                      <a:pt x="274" y="338"/>
                      <a:pt x="373" y="227"/>
                      <a:pt x="373" y="133"/>
                    </a:cubicBezTo>
                    <a:lnTo>
                      <a:pt x="373" y="99"/>
                    </a:lnTo>
                    <a:cubicBezTo>
                      <a:pt x="363" y="28"/>
                      <a:pt x="322" y="0"/>
                      <a:pt x="273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64"/>
              <p:cNvSpPr/>
              <p:nvPr/>
            </p:nvSpPr>
            <p:spPr>
              <a:xfrm>
                <a:off x="5158950" y="1252425"/>
                <a:ext cx="7575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69" extrusionOk="0">
                    <a:moveTo>
                      <a:pt x="107" y="1"/>
                    </a:moveTo>
                    <a:cubicBezTo>
                      <a:pt x="48" y="1"/>
                      <a:pt x="0" y="37"/>
                      <a:pt x="0" y="128"/>
                    </a:cubicBezTo>
                    <a:cubicBezTo>
                      <a:pt x="0" y="211"/>
                      <a:pt x="116" y="269"/>
                      <a:pt x="204" y="269"/>
                    </a:cubicBezTo>
                    <a:cubicBezTo>
                      <a:pt x="259" y="269"/>
                      <a:pt x="303" y="247"/>
                      <a:pt x="303" y="195"/>
                    </a:cubicBezTo>
                    <a:lnTo>
                      <a:pt x="303" y="128"/>
                    </a:lnTo>
                    <a:cubicBezTo>
                      <a:pt x="266" y="54"/>
                      <a:pt x="179" y="1"/>
                      <a:pt x="10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64"/>
              <p:cNvSpPr/>
              <p:nvPr/>
            </p:nvSpPr>
            <p:spPr>
              <a:xfrm>
                <a:off x="5266500" y="1181950"/>
                <a:ext cx="990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7" extrusionOk="0">
                    <a:moveTo>
                      <a:pt x="247" y="0"/>
                    </a:moveTo>
                    <a:cubicBezTo>
                      <a:pt x="167" y="0"/>
                      <a:pt x="75" y="62"/>
                      <a:pt x="34" y="124"/>
                    </a:cubicBezTo>
                    <a:cubicBezTo>
                      <a:pt x="0" y="191"/>
                      <a:pt x="34" y="258"/>
                      <a:pt x="68" y="292"/>
                    </a:cubicBezTo>
                    <a:cubicBezTo>
                      <a:pt x="91" y="323"/>
                      <a:pt x="122" y="336"/>
                      <a:pt x="155" y="336"/>
                    </a:cubicBezTo>
                    <a:cubicBezTo>
                      <a:pt x="263" y="336"/>
                      <a:pt x="396" y="194"/>
                      <a:pt x="370" y="90"/>
                    </a:cubicBezTo>
                    <a:cubicBezTo>
                      <a:pt x="344" y="25"/>
                      <a:pt x="298" y="0"/>
                      <a:pt x="247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64"/>
              <p:cNvSpPr/>
              <p:nvPr/>
            </p:nvSpPr>
            <p:spPr>
              <a:xfrm>
                <a:off x="5090050" y="1246375"/>
                <a:ext cx="105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2" h="248" extrusionOk="0">
                    <a:moveTo>
                      <a:pt x="169" y="0"/>
                    </a:moveTo>
                    <a:cubicBezTo>
                      <a:pt x="135" y="0"/>
                      <a:pt x="68" y="34"/>
                      <a:pt x="34" y="68"/>
                    </a:cubicBezTo>
                    <a:cubicBezTo>
                      <a:pt x="1" y="135"/>
                      <a:pt x="34" y="202"/>
                      <a:pt x="135" y="236"/>
                    </a:cubicBezTo>
                    <a:cubicBezTo>
                      <a:pt x="159" y="244"/>
                      <a:pt x="188" y="248"/>
                      <a:pt x="218" y="248"/>
                    </a:cubicBezTo>
                    <a:cubicBezTo>
                      <a:pt x="316" y="248"/>
                      <a:pt x="422" y="204"/>
                      <a:pt x="370" y="101"/>
                    </a:cubicBezTo>
                    <a:cubicBezTo>
                      <a:pt x="337" y="0"/>
                      <a:pt x="236" y="0"/>
                      <a:pt x="16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64"/>
              <p:cNvSpPr/>
              <p:nvPr/>
            </p:nvSpPr>
            <p:spPr>
              <a:xfrm>
                <a:off x="5187875" y="1325975"/>
                <a:ext cx="10575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66" extrusionOk="0">
                    <a:moveTo>
                      <a:pt x="276" y="1"/>
                    </a:moveTo>
                    <a:cubicBezTo>
                      <a:pt x="196" y="1"/>
                      <a:pt x="104" y="43"/>
                      <a:pt x="53" y="110"/>
                    </a:cubicBezTo>
                    <a:cubicBezTo>
                      <a:pt x="1" y="215"/>
                      <a:pt x="95" y="266"/>
                      <a:pt x="202" y="266"/>
                    </a:cubicBezTo>
                    <a:cubicBezTo>
                      <a:pt x="299" y="266"/>
                      <a:pt x="407" y="224"/>
                      <a:pt x="423" y="144"/>
                    </a:cubicBezTo>
                    <a:cubicBezTo>
                      <a:pt x="423" y="43"/>
                      <a:pt x="356" y="1"/>
                      <a:pt x="27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64"/>
              <p:cNvSpPr/>
              <p:nvPr/>
            </p:nvSpPr>
            <p:spPr>
              <a:xfrm>
                <a:off x="5112125" y="1208400"/>
                <a:ext cx="785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98" extrusionOk="0">
                    <a:moveTo>
                      <a:pt x="99" y="0"/>
                    </a:moveTo>
                    <a:cubicBezTo>
                      <a:pt x="72" y="0"/>
                      <a:pt x="46" y="12"/>
                      <a:pt x="25" y="41"/>
                    </a:cubicBezTo>
                    <a:lnTo>
                      <a:pt x="25" y="74"/>
                    </a:lnTo>
                    <a:cubicBezTo>
                      <a:pt x="1" y="194"/>
                      <a:pt x="97" y="297"/>
                      <a:pt x="178" y="297"/>
                    </a:cubicBezTo>
                    <a:cubicBezTo>
                      <a:pt x="211" y="297"/>
                      <a:pt x="241" y="281"/>
                      <a:pt x="260" y="242"/>
                    </a:cubicBezTo>
                    <a:cubicBezTo>
                      <a:pt x="313" y="163"/>
                      <a:pt x="199" y="0"/>
                      <a:pt x="9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64"/>
              <p:cNvSpPr/>
              <p:nvPr/>
            </p:nvSpPr>
            <p:spPr>
              <a:xfrm>
                <a:off x="5252600" y="1314750"/>
                <a:ext cx="97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35" extrusionOk="0">
                    <a:moveTo>
                      <a:pt x="168" y="0"/>
                    </a:moveTo>
                    <a:cubicBezTo>
                      <a:pt x="121" y="0"/>
                      <a:pt x="77" y="26"/>
                      <a:pt x="52" y="89"/>
                    </a:cubicBezTo>
                    <a:cubicBezTo>
                      <a:pt x="1" y="192"/>
                      <a:pt x="127" y="335"/>
                      <a:pt x="234" y="335"/>
                    </a:cubicBezTo>
                    <a:cubicBezTo>
                      <a:pt x="267" y="335"/>
                      <a:pt x="298" y="321"/>
                      <a:pt x="321" y="290"/>
                    </a:cubicBezTo>
                    <a:cubicBezTo>
                      <a:pt x="388" y="257"/>
                      <a:pt x="388" y="189"/>
                      <a:pt x="355" y="156"/>
                    </a:cubicBezTo>
                    <a:cubicBezTo>
                      <a:pt x="334" y="72"/>
                      <a:pt x="247" y="0"/>
                      <a:pt x="16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64"/>
              <p:cNvSpPr/>
              <p:nvPr/>
            </p:nvSpPr>
            <p:spPr>
              <a:xfrm>
                <a:off x="5321950" y="1347375"/>
                <a:ext cx="9625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67" extrusionOk="0">
                    <a:moveTo>
                      <a:pt x="122" y="1"/>
                    </a:moveTo>
                    <a:cubicBezTo>
                      <a:pt x="55" y="1"/>
                      <a:pt x="0" y="37"/>
                      <a:pt x="0" y="128"/>
                    </a:cubicBezTo>
                    <a:cubicBezTo>
                      <a:pt x="0" y="216"/>
                      <a:pt x="120" y="267"/>
                      <a:pt x="219" y="267"/>
                    </a:cubicBezTo>
                    <a:cubicBezTo>
                      <a:pt x="310" y="267"/>
                      <a:pt x="385" y="224"/>
                      <a:pt x="337" y="128"/>
                    </a:cubicBezTo>
                    <a:cubicBezTo>
                      <a:pt x="300" y="54"/>
                      <a:pt x="202" y="1"/>
                      <a:pt x="122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64"/>
              <p:cNvSpPr/>
              <p:nvPr/>
            </p:nvSpPr>
            <p:spPr>
              <a:xfrm>
                <a:off x="5192950" y="1315000"/>
                <a:ext cx="7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287" extrusionOk="0">
                    <a:moveTo>
                      <a:pt x="205" y="1"/>
                    </a:moveTo>
                    <a:cubicBezTo>
                      <a:pt x="107" y="1"/>
                      <a:pt x="0" y="143"/>
                      <a:pt x="52" y="247"/>
                    </a:cubicBezTo>
                    <a:cubicBezTo>
                      <a:pt x="61" y="274"/>
                      <a:pt x="86" y="287"/>
                      <a:pt x="116" y="287"/>
                    </a:cubicBezTo>
                    <a:cubicBezTo>
                      <a:pt x="195" y="287"/>
                      <a:pt x="312" y="200"/>
                      <a:pt x="287" y="79"/>
                    </a:cubicBezTo>
                    <a:lnTo>
                      <a:pt x="287" y="45"/>
                    </a:lnTo>
                    <a:cubicBezTo>
                      <a:pt x="264" y="14"/>
                      <a:pt x="235" y="1"/>
                      <a:pt x="205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64"/>
              <p:cNvSpPr/>
              <p:nvPr/>
            </p:nvSpPr>
            <p:spPr>
              <a:xfrm>
                <a:off x="5300500" y="1197025"/>
                <a:ext cx="13450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279" extrusionOk="0">
                    <a:moveTo>
                      <a:pt x="339" y="0"/>
                    </a:moveTo>
                    <a:cubicBezTo>
                      <a:pt x="192" y="0"/>
                      <a:pt x="1" y="159"/>
                      <a:pt x="153" y="260"/>
                    </a:cubicBezTo>
                    <a:lnTo>
                      <a:pt x="186" y="260"/>
                    </a:lnTo>
                    <a:cubicBezTo>
                      <a:pt x="205" y="273"/>
                      <a:pt x="229" y="278"/>
                      <a:pt x="255" y="278"/>
                    </a:cubicBezTo>
                    <a:cubicBezTo>
                      <a:pt x="373" y="278"/>
                      <a:pt x="537" y="168"/>
                      <a:pt x="455" y="59"/>
                    </a:cubicBezTo>
                    <a:cubicBezTo>
                      <a:pt x="430" y="17"/>
                      <a:pt x="387" y="0"/>
                      <a:pt x="33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64"/>
              <p:cNvSpPr/>
              <p:nvPr/>
            </p:nvSpPr>
            <p:spPr>
              <a:xfrm>
                <a:off x="5296400" y="1307550"/>
                <a:ext cx="98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32" extrusionOk="0">
                    <a:moveTo>
                      <a:pt x="194" y="1"/>
                    </a:moveTo>
                    <a:cubicBezTo>
                      <a:pt x="133" y="1"/>
                      <a:pt x="73" y="23"/>
                      <a:pt x="48" y="74"/>
                    </a:cubicBezTo>
                    <a:cubicBezTo>
                      <a:pt x="1" y="145"/>
                      <a:pt x="102" y="231"/>
                      <a:pt x="201" y="231"/>
                    </a:cubicBezTo>
                    <a:cubicBezTo>
                      <a:pt x="244" y="231"/>
                      <a:pt x="286" y="215"/>
                      <a:pt x="317" y="175"/>
                    </a:cubicBezTo>
                    <a:lnTo>
                      <a:pt x="350" y="141"/>
                    </a:lnTo>
                    <a:cubicBezTo>
                      <a:pt x="392" y="58"/>
                      <a:pt x="292" y="1"/>
                      <a:pt x="19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64"/>
              <p:cNvSpPr/>
              <p:nvPr/>
            </p:nvSpPr>
            <p:spPr>
              <a:xfrm>
                <a:off x="5191725" y="1326200"/>
                <a:ext cx="10950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362" extrusionOk="0">
                    <a:moveTo>
                      <a:pt x="269" y="0"/>
                    </a:moveTo>
                    <a:cubicBezTo>
                      <a:pt x="135" y="0"/>
                      <a:pt x="0" y="269"/>
                      <a:pt x="135" y="336"/>
                    </a:cubicBezTo>
                    <a:cubicBezTo>
                      <a:pt x="168" y="353"/>
                      <a:pt x="202" y="362"/>
                      <a:pt x="231" y="362"/>
                    </a:cubicBezTo>
                    <a:cubicBezTo>
                      <a:pt x="261" y="362"/>
                      <a:pt x="286" y="353"/>
                      <a:pt x="303" y="336"/>
                    </a:cubicBezTo>
                    <a:cubicBezTo>
                      <a:pt x="403" y="235"/>
                      <a:pt x="437" y="34"/>
                      <a:pt x="26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64"/>
              <p:cNvSpPr/>
              <p:nvPr/>
            </p:nvSpPr>
            <p:spPr>
              <a:xfrm>
                <a:off x="5114425" y="1173100"/>
                <a:ext cx="9250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4" extrusionOk="0">
                    <a:moveTo>
                      <a:pt x="206" y="1"/>
                    </a:moveTo>
                    <a:cubicBezTo>
                      <a:pt x="195" y="1"/>
                      <a:pt x="182" y="3"/>
                      <a:pt x="168" y="7"/>
                    </a:cubicBezTo>
                    <a:cubicBezTo>
                      <a:pt x="0" y="41"/>
                      <a:pt x="101" y="243"/>
                      <a:pt x="168" y="310"/>
                    </a:cubicBezTo>
                    <a:cubicBezTo>
                      <a:pt x="186" y="319"/>
                      <a:pt x="207" y="323"/>
                      <a:pt x="228" y="323"/>
                    </a:cubicBezTo>
                    <a:cubicBezTo>
                      <a:pt x="285" y="323"/>
                      <a:pt x="345" y="292"/>
                      <a:pt x="370" y="243"/>
                    </a:cubicBezTo>
                    <a:cubicBezTo>
                      <a:pt x="370" y="209"/>
                      <a:pt x="370" y="175"/>
                      <a:pt x="370" y="142"/>
                    </a:cubicBezTo>
                    <a:cubicBezTo>
                      <a:pt x="312" y="84"/>
                      <a:pt x="279" y="1"/>
                      <a:pt x="20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64"/>
              <p:cNvSpPr/>
              <p:nvPr/>
            </p:nvSpPr>
            <p:spPr>
              <a:xfrm>
                <a:off x="5072250" y="1241900"/>
                <a:ext cx="91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3" extrusionOk="0">
                    <a:moveTo>
                      <a:pt x="201" y="1"/>
                    </a:moveTo>
                    <a:cubicBezTo>
                      <a:pt x="183" y="1"/>
                      <a:pt x="163" y="4"/>
                      <a:pt x="141" y="11"/>
                    </a:cubicBezTo>
                    <a:cubicBezTo>
                      <a:pt x="0" y="40"/>
                      <a:pt x="49" y="352"/>
                      <a:pt x="167" y="352"/>
                    </a:cubicBezTo>
                    <a:cubicBezTo>
                      <a:pt x="190" y="352"/>
                      <a:pt x="215" y="341"/>
                      <a:pt x="242" y="314"/>
                    </a:cubicBezTo>
                    <a:lnTo>
                      <a:pt x="276" y="314"/>
                    </a:lnTo>
                    <a:cubicBezTo>
                      <a:pt x="365" y="224"/>
                      <a:pt x="349" y="1"/>
                      <a:pt x="20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64"/>
              <p:cNvSpPr/>
              <p:nvPr/>
            </p:nvSpPr>
            <p:spPr>
              <a:xfrm>
                <a:off x="5087100" y="1306925"/>
                <a:ext cx="108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49" extrusionOk="0">
                    <a:moveTo>
                      <a:pt x="169" y="1"/>
                    </a:moveTo>
                    <a:cubicBezTo>
                      <a:pt x="137" y="1"/>
                      <a:pt x="107" y="10"/>
                      <a:pt x="85" y="32"/>
                    </a:cubicBezTo>
                    <a:cubicBezTo>
                      <a:pt x="0" y="117"/>
                      <a:pt x="105" y="249"/>
                      <a:pt x="221" y="249"/>
                    </a:cubicBezTo>
                    <a:cubicBezTo>
                      <a:pt x="243" y="249"/>
                      <a:pt x="265" y="244"/>
                      <a:pt x="287" y="233"/>
                    </a:cubicBezTo>
                    <a:lnTo>
                      <a:pt x="354" y="200"/>
                    </a:lnTo>
                    <a:cubicBezTo>
                      <a:pt x="433" y="121"/>
                      <a:pt x="285" y="1"/>
                      <a:pt x="169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64"/>
              <p:cNvSpPr/>
              <p:nvPr/>
            </p:nvSpPr>
            <p:spPr>
              <a:xfrm>
                <a:off x="5199275" y="1345525"/>
                <a:ext cx="101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12" extrusionOk="0">
                    <a:moveTo>
                      <a:pt x="169" y="0"/>
                    </a:moveTo>
                    <a:cubicBezTo>
                      <a:pt x="68" y="0"/>
                      <a:pt x="1" y="34"/>
                      <a:pt x="1" y="101"/>
                    </a:cubicBezTo>
                    <a:cubicBezTo>
                      <a:pt x="1" y="135"/>
                      <a:pt x="34" y="202"/>
                      <a:pt x="34" y="235"/>
                    </a:cubicBezTo>
                    <a:cubicBezTo>
                      <a:pt x="89" y="263"/>
                      <a:pt x="143" y="312"/>
                      <a:pt x="215" y="312"/>
                    </a:cubicBezTo>
                    <a:cubicBezTo>
                      <a:pt x="232" y="312"/>
                      <a:pt x="250" y="309"/>
                      <a:pt x="269" y="303"/>
                    </a:cubicBezTo>
                    <a:cubicBezTo>
                      <a:pt x="404" y="235"/>
                      <a:pt x="269" y="34"/>
                      <a:pt x="16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64"/>
              <p:cNvSpPr/>
              <p:nvPr/>
            </p:nvSpPr>
            <p:spPr>
              <a:xfrm>
                <a:off x="5244650" y="1290225"/>
                <a:ext cx="927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97" extrusionOk="0">
                    <a:moveTo>
                      <a:pt x="270" y="1"/>
                    </a:moveTo>
                    <a:cubicBezTo>
                      <a:pt x="187" y="1"/>
                      <a:pt x="58" y="56"/>
                      <a:pt x="34" y="128"/>
                    </a:cubicBezTo>
                    <a:cubicBezTo>
                      <a:pt x="0" y="229"/>
                      <a:pt x="68" y="297"/>
                      <a:pt x="135" y="297"/>
                    </a:cubicBezTo>
                    <a:cubicBezTo>
                      <a:pt x="169" y="297"/>
                      <a:pt x="236" y="297"/>
                      <a:pt x="236" y="263"/>
                    </a:cubicBezTo>
                    <a:cubicBezTo>
                      <a:pt x="303" y="196"/>
                      <a:pt x="370" y="128"/>
                      <a:pt x="337" y="28"/>
                    </a:cubicBezTo>
                    <a:cubicBezTo>
                      <a:pt x="327" y="9"/>
                      <a:pt x="302" y="1"/>
                      <a:pt x="270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64"/>
              <p:cNvSpPr/>
              <p:nvPr/>
            </p:nvSpPr>
            <p:spPr>
              <a:xfrm>
                <a:off x="5281425" y="1408900"/>
                <a:ext cx="1365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22" extrusionOk="0">
                    <a:moveTo>
                      <a:pt x="353" y="1"/>
                    </a:moveTo>
                    <a:cubicBezTo>
                      <a:pt x="208" y="1"/>
                      <a:pt x="1" y="263"/>
                      <a:pt x="176" y="322"/>
                    </a:cubicBezTo>
                    <a:lnTo>
                      <a:pt x="210" y="322"/>
                    </a:lnTo>
                    <a:cubicBezTo>
                      <a:pt x="344" y="322"/>
                      <a:pt x="546" y="154"/>
                      <a:pt x="412" y="19"/>
                    </a:cubicBezTo>
                    <a:cubicBezTo>
                      <a:pt x="394" y="6"/>
                      <a:pt x="374" y="1"/>
                      <a:pt x="35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64"/>
              <p:cNvSpPr/>
              <p:nvPr/>
            </p:nvSpPr>
            <p:spPr>
              <a:xfrm>
                <a:off x="5174900" y="1317475"/>
                <a:ext cx="67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54" extrusionOk="0">
                    <a:moveTo>
                      <a:pt x="137" y="1"/>
                    </a:moveTo>
                    <a:cubicBezTo>
                      <a:pt x="123" y="1"/>
                      <a:pt x="110" y="5"/>
                      <a:pt x="102" y="13"/>
                    </a:cubicBezTo>
                    <a:cubicBezTo>
                      <a:pt x="35" y="47"/>
                      <a:pt x="35" y="80"/>
                      <a:pt x="1" y="114"/>
                    </a:cubicBezTo>
                    <a:cubicBezTo>
                      <a:pt x="1" y="181"/>
                      <a:pt x="1" y="316"/>
                      <a:pt x="68" y="349"/>
                    </a:cubicBezTo>
                    <a:cubicBezTo>
                      <a:pt x="74" y="352"/>
                      <a:pt x="81" y="354"/>
                      <a:pt x="87" y="354"/>
                    </a:cubicBezTo>
                    <a:cubicBezTo>
                      <a:pt x="158" y="354"/>
                      <a:pt x="270" y="206"/>
                      <a:pt x="270" y="114"/>
                    </a:cubicBezTo>
                    <a:cubicBezTo>
                      <a:pt x="245" y="38"/>
                      <a:pt x="182" y="1"/>
                      <a:pt x="13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64"/>
              <p:cNvSpPr/>
              <p:nvPr/>
            </p:nvSpPr>
            <p:spPr>
              <a:xfrm>
                <a:off x="5265025" y="1318625"/>
                <a:ext cx="1072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307" extrusionOk="0">
                    <a:moveTo>
                      <a:pt x="194" y="1"/>
                    </a:moveTo>
                    <a:lnTo>
                      <a:pt x="127" y="34"/>
                    </a:lnTo>
                    <a:cubicBezTo>
                      <a:pt x="1" y="97"/>
                      <a:pt x="169" y="306"/>
                      <a:pt x="273" y="306"/>
                    </a:cubicBezTo>
                    <a:cubicBezTo>
                      <a:pt x="281" y="306"/>
                      <a:pt x="288" y="305"/>
                      <a:pt x="295" y="303"/>
                    </a:cubicBezTo>
                    <a:cubicBezTo>
                      <a:pt x="429" y="236"/>
                      <a:pt x="362" y="1"/>
                      <a:pt x="19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64"/>
              <p:cNvSpPr/>
              <p:nvPr/>
            </p:nvSpPr>
            <p:spPr>
              <a:xfrm>
                <a:off x="5170250" y="1169400"/>
                <a:ext cx="105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35" extrusionOk="0">
                    <a:moveTo>
                      <a:pt x="170" y="0"/>
                    </a:moveTo>
                    <a:cubicBezTo>
                      <a:pt x="122" y="0"/>
                      <a:pt x="78" y="25"/>
                      <a:pt x="53" y="88"/>
                    </a:cubicBezTo>
                    <a:cubicBezTo>
                      <a:pt x="1" y="191"/>
                      <a:pt x="128" y="334"/>
                      <a:pt x="250" y="334"/>
                    </a:cubicBezTo>
                    <a:cubicBezTo>
                      <a:pt x="287" y="334"/>
                      <a:pt x="324" y="321"/>
                      <a:pt x="355" y="290"/>
                    </a:cubicBezTo>
                    <a:cubicBezTo>
                      <a:pt x="389" y="256"/>
                      <a:pt x="422" y="189"/>
                      <a:pt x="389" y="155"/>
                    </a:cubicBezTo>
                    <a:cubicBezTo>
                      <a:pt x="347" y="71"/>
                      <a:pt x="252" y="0"/>
                      <a:pt x="17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64"/>
              <p:cNvSpPr/>
              <p:nvPr/>
            </p:nvSpPr>
            <p:spPr>
              <a:xfrm>
                <a:off x="5159350" y="1302400"/>
                <a:ext cx="862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87" extrusionOk="0">
                    <a:moveTo>
                      <a:pt x="234" y="0"/>
                    </a:moveTo>
                    <a:cubicBezTo>
                      <a:pt x="127" y="0"/>
                      <a:pt x="0" y="143"/>
                      <a:pt x="52" y="246"/>
                    </a:cubicBezTo>
                    <a:cubicBezTo>
                      <a:pt x="70" y="274"/>
                      <a:pt x="101" y="287"/>
                      <a:pt x="136" y="287"/>
                    </a:cubicBezTo>
                    <a:cubicBezTo>
                      <a:pt x="228" y="287"/>
                      <a:pt x="345" y="200"/>
                      <a:pt x="320" y="78"/>
                    </a:cubicBezTo>
                    <a:lnTo>
                      <a:pt x="320" y="45"/>
                    </a:lnTo>
                    <a:cubicBezTo>
                      <a:pt x="297" y="14"/>
                      <a:pt x="266" y="0"/>
                      <a:pt x="23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64"/>
              <p:cNvSpPr/>
              <p:nvPr/>
            </p:nvSpPr>
            <p:spPr>
              <a:xfrm>
                <a:off x="5246325" y="1162250"/>
                <a:ext cx="1002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262" extrusionOk="0">
                    <a:moveTo>
                      <a:pt x="171" y="0"/>
                    </a:moveTo>
                    <a:cubicBezTo>
                      <a:pt x="159" y="0"/>
                      <a:pt x="147" y="2"/>
                      <a:pt x="135" y="5"/>
                    </a:cubicBezTo>
                    <a:cubicBezTo>
                      <a:pt x="34" y="5"/>
                      <a:pt x="1" y="105"/>
                      <a:pt x="34" y="139"/>
                    </a:cubicBezTo>
                    <a:cubicBezTo>
                      <a:pt x="34" y="206"/>
                      <a:pt x="102" y="206"/>
                      <a:pt x="135" y="240"/>
                    </a:cubicBezTo>
                    <a:cubicBezTo>
                      <a:pt x="163" y="254"/>
                      <a:pt x="197" y="262"/>
                      <a:pt x="231" y="262"/>
                    </a:cubicBezTo>
                    <a:cubicBezTo>
                      <a:pt x="280" y="262"/>
                      <a:pt x="331" y="246"/>
                      <a:pt x="370" y="206"/>
                    </a:cubicBezTo>
                    <a:cubicBezTo>
                      <a:pt x="401" y="145"/>
                      <a:pt x="292" y="0"/>
                      <a:pt x="171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64"/>
              <p:cNvSpPr/>
              <p:nvPr/>
            </p:nvSpPr>
            <p:spPr>
              <a:xfrm>
                <a:off x="5338300" y="1319525"/>
                <a:ext cx="9725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45" extrusionOk="0">
                    <a:moveTo>
                      <a:pt x="159" y="1"/>
                    </a:moveTo>
                    <a:cubicBezTo>
                      <a:pt x="115" y="1"/>
                      <a:pt x="75" y="19"/>
                      <a:pt x="52" y="66"/>
                    </a:cubicBezTo>
                    <a:cubicBezTo>
                      <a:pt x="0" y="195"/>
                      <a:pt x="128" y="345"/>
                      <a:pt x="251" y="345"/>
                    </a:cubicBezTo>
                    <a:cubicBezTo>
                      <a:pt x="288" y="345"/>
                      <a:pt x="324" y="332"/>
                      <a:pt x="355" y="301"/>
                    </a:cubicBezTo>
                    <a:cubicBezTo>
                      <a:pt x="388" y="267"/>
                      <a:pt x="388" y="200"/>
                      <a:pt x="388" y="133"/>
                    </a:cubicBezTo>
                    <a:cubicBezTo>
                      <a:pt x="344" y="67"/>
                      <a:pt x="243" y="1"/>
                      <a:pt x="159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64"/>
              <p:cNvSpPr/>
              <p:nvPr/>
            </p:nvSpPr>
            <p:spPr>
              <a:xfrm>
                <a:off x="5217300" y="1266550"/>
                <a:ext cx="105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47" extrusionOk="0">
                    <a:moveTo>
                      <a:pt x="254" y="0"/>
                    </a:moveTo>
                    <a:cubicBezTo>
                      <a:pt x="187" y="0"/>
                      <a:pt x="86" y="0"/>
                      <a:pt x="53" y="67"/>
                    </a:cubicBezTo>
                    <a:cubicBezTo>
                      <a:pt x="0" y="197"/>
                      <a:pt x="110" y="247"/>
                      <a:pt x="224" y="247"/>
                    </a:cubicBezTo>
                    <a:cubicBezTo>
                      <a:pt x="258" y="247"/>
                      <a:pt x="291" y="243"/>
                      <a:pt x="321" y="235"/>
                    </a:cubicBezTo>
                    <a:cubicBezTo>
                      <a:pt x="422" y="202"/>
                      <a:pt x="422" y="134"/>
                      <a:pt x="389" y="67"/>
                    </a:cubicBezTo>
                    <a:cubicBezTo>
                      <a:pt x="355" y="34"/>
                      <a:pt x="321" y="0"/>
                      <a:pt x="25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64"/>
              <p:cNvSpPr/>
              <p:nvPr/>
            </p:nvSpPr>
            <p:spPr>
              <a:xfrm>
                <a:off x="5090050" y="1193225"/>
                <a:ext cx="9675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95" extrusionOk="0">
                    <a:moveTo>
                      <a:pt x="143" y="1"/>
                    </a:moveTo>
                    <a:cubicBezTo>
                      <a:pt x="68" y="1"/>
                      <a:pt x="1" y="43"/>
                      <a:pt x="1" y="143"/>
                    </a:cubicBezTo>
                    <a:cubicBezTo>
                      <a:pt x="1" y="244"/>
                      <a:pt x="110" y="295"/>
                      <a:pt x="206" y="295"/>
                    </a:cubicBezTo>
                    <a:cubicBezTo>
                      <a:pt x="303" y="295"/>
                      <a:pt x="387" y="244"/>
                      <a:pt x="337" y="143"/>
                    </a:cubicBezTo>
                    <a:lnTo>
                      <a:pt x="337" y="110"/>
                    </a:lnTo>
                    <a:cubicBezTo>
                      <a:pt x="303" y="43"/>
                      <a:pt x="219" y="1"/>
                      <a:pt x="143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64"/>
              <p:cNvSpPr/>
              <p:nvPr/>
            </p:nvSpPr>
            <p:spPr>
              <a:xfrm>
                <a:off x="5344150" y="1300825"/>
                <a:ext cx="8075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98" extrusionOk="0">
                    <a:moveTo>
                      <a:pt x="228" y="0"/>
                    </a:moveTo>
                    <a:cubicBezTo>
                      <a:pt x="135" y="0"/>
                      <a:pt x="1" y="163"/>
                      <a:pt x="53" y="242"/>
                    </a:cubicBezTo>
                    <a:cubicBezTo>
                      <a:pt x="63" y="282"/>
                      <a:pt x="90" y="298"/>
                      <a:pt x="124" y="298"/>
                    </a:cubicBezTo>
                    <a:cubicBezTo>
                      <a:pt x="205" y="298"/>
                      <a:pt x="322" y="203"/>
                      <a:pt x="322" y="108"/>
                    </a:cubicBezTo>
                    <a:lnTo>
                      <a:pt x="289" y="41"/>
                    </a:lnTo>
                    <a:cubicBezTo>
                      <a:pt x="274" y="12"/>
                      <a:pt x="253" y="0"/>
                      <a:pt x="22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64"/>
              <p:cNvSpPr/>
              <p:nvPr/>
            </p:nvSpPr>
            <p:spPr>
              <a:xfrm>
                <a:off x="5215250" y="1307475"/>
                <a:ext cx="97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02" extrusionOk="0">
                    <a:moveTo>
                      <a:pt x="174" y="0"/>
                    </a:moveTo>
                    <a:cubicBezTo>
                      <a:pt x="102" y="0"/>
                      <a:pt x="30" y="35"/>
                      <a:pt x="0" y="111"/>
                    </a:cubicBezTo>
                    <a:cubicBezTo>
                      <a:pt x="0" y="178"/>
                      <a:pt x="34" y="211"/>
                      <a:pt x="67" y="245"/>
                    </a:cubicBezTo>
                    <a:cubicBezTo>
                      <a:pt x="118" y="283"/>
                      <a:pt x="178" y="302"/>
                      <a:pt x="231" y="302"/>
                    </a:cubicBezTo>
                    <a:cubicBezTo>
                      <a:pt x="320" y="302"/>
                      <a:pt x="391" y="249"/>
                      <a:pt x="370" y="144"/>
                    </a:cubicBezTo>
                    <a:cubicBezTo>
                      <a:pt x="351" y="52"/>
                      <a:pt x="262" y="0"/>
                      <a:pt x="17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64"/>
              <p:cNvSpPr/>
              <p:nvPr/>
            </p:nvSpPr>
            <p:spPr>
              <a:xfrm>
                <a:off x="5244875" y="1309050"/>
                <a:ext cx="111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253" extrusionOk="0">
                    <a:moveTo>
                      <a:pt x="184" y="1"/>
                    </a:moveTo>
                    <a:cubicBezTo>
                      <a:pt x="164" y="1"/>
                      <a:pt x="144" y="5"/>
                      <a:pt x="126" y="14"/>
                    </a:cubicBezTo>
                    <a:cubicBezTo>
                      <a:pt x="0" y="45"/>
                      <a:pt x="109" y="253"/>
                      <a:pt x="261" y="253"/>
                    </a:cubicBezTo>
                    <a:cubicBezTo>
                      <a:pt x="272" y="253"/>
                      <a:pt x="283" y="252"/>
                      <a:pt x="294" y="249"/>
                    </a:cubicBezTo>
                    <a:lnTo>
                      <a:pt x="328" y="249"/>
                    </a:lnTo>
                    <a:cubicBezTo>
                      <a:pt x="443" y="162"/>
                      <a:pt x="310" y="1"/>
                      <a:pt x="18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64"/>
              <p:cNvSpPr/>
              <p:nvPr/>
            </p:nvSpPr>
            <p:spPr>
              <a:xfrm>
                <a:off x="5211150" y="1422500"/>
                <a:ext cx="91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87" extrusionOk="0">
                    <a:moveTo>
                      <a:pt x="165" y="0"/>
                    </a:moveTo>
                    <a:cubicBezTo>
                      <a:pt x="131" y="0"/>
                      <a:pt x="88" y="31"/>
                      <a:pt x="63" y="80"/>
                    </a:cubicBezTo>
                    <a:cubicBezTo>
                      <a:pt x="1" y="175"/>
                      <a:pt x="26" y="386"/>
                      <a:pt x="166" y="386"/>
                    </a:cubicBezTo>
                    <a:cubicBezTo>
                      <a:pt x="176" y="386"/>
                      <a:pt x="187" y="385"/>
                      <a:pt x="198" y="383"/>
                    </a:cubicBezTo>
                    <a:cubicBezTo>
                      <a:pt x="332" y="316"/>
                      <a:pt x="366" y="47"/>
                      <a:pt x="198" y="13"/>
                    </a:cubicBezTo>
                    <a:cubicBezTo>
                      <a:pt x="189" y="4"/>
                      <a:pt x="177" y="0"/>
                      <a:pt x="165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64"/>
              <p:cNvSpPr/>
              <p:nvPr/>
            </p:nvSpPr>
            <p:spPr>
              <a:xfrm>
                <a:off x="5192825" y="1242375"/>
                <a:ext cx="980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51" extrusionOk="0">
                    <a:moveTo>
                      <a:pt x="150" y="0"/>
                    </a:moveTo>
                    <a:cubicBezTo>
                      <a:pt x="117" y="0"/>
                      <a:pt x="85" y="18"/>
                      <a:pt x="57" y="60"/>
                    </a:cubicBezTo>
                    <a:cubicBezTo>
                      <a:pt x="0" y="145"/>
                      <a:pt x="64" y="351"/>
                      <a:pt x="186" y="351"/>
                    </a:cubicBezTo>
                    <a:cubicBezTo>
                      <a:pt x="209" y="351"/>
                      <a:pt x="233" y="344"/>
                      <a:pt x="259" y="328"/>
                    </a:cubicBezTo>
                    <a:cubicBezTo>
                      <a:pt x="392" y="249"/>
                      <a:pt x="272" y="0"/>
                      <a:pt x="150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64"/>
              <p:cNvSpPr/>
              <p:nvPr/>
            </p:nvSpPr>
            <p:spPr>
              <a:xfrm>
                <a:off x="5303275" y="1218300"/>
                <a:ext cx="10325" cy="6400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56" extrusionOk="0">
                    <a:moveTo>
                      <a:pt x="221" y="1"/>
                    </a:moveTo>
                    <a:cubicBezTo>
                      <a:pt x="172" y="1"/>
                      <a:pt x="118" y="16"/>
                      <a:pt x="75" y="48"/>
                    </a:cubicBezTo>
                    <a:lnTo>
                      <a:pt x="42" y="115"/>
                    </a:lnTo>
                    <a:cubicBezTo>
                      <a:pt x="0" y="198"/>
                      <a:pt x="100" y="256"/>
                      <a:pt x="198" y="256"/>
                    </a:cubicBezTo>
                    <a:cubicBezTo>
                      <a:pt x="258" y="256"/>
                      <a:pt x="318" y="234"/>
                      <a:pt x="344" y="182"/>
                    </a:cubicBezTo>
                    <a:cubicBezTo>
                      <a:pt x="413" y="68"/>
                      <a:pt x="326" y="1"/>
                      <a:pt x="22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64"/>
              <p:cNvSpPr/>
              <p:nvPr/>
            </p:nvSpPr>
            <p:spPr>
              <a:xfrm>
                <a:off x="5150550" y="1397475"/>
                <a:ext cx="66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75" extrusionOk="0">
                    <a:moveTo>
                      <a:pt x="141" y="1"/>
                    </a:moveTo>
                    <a:cubicBezTo>
                      <a:pt x="129" y="1"/>
                      <a:pt x="116" y="2"/>
                      <a:pt x="101" y="6"/>
                    </a:cubicBezTo>
                    <a:cubicBezTo>
                      <a:pt x="0" y="73"/>
                      <a:pt x="0" y="275"/>
                      <a:pt x="135" y="275"/>
                    </a:cubicBezTo>
                    <a:cubicBezTo>
                      <a:pt x="168" y="275"/>
                      <a:pt x="236" y="241"/>
                      <a:pt x="236" y="208"/>
                    </a:cubicBezTo>
                    <a:cubicBezTo>
                      <a:pt x="266" y="118"/>
                      <a:pt x="242" y="1"/>
                      <a:pt x="14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64"/>
              <p:cNvSpPr/>
              <p:nvPr/>
            </p:nvSpPr>
            <p:spPr>
              <a:xfrm>
                <a:off x="5230750" y="1327875"/>
                <a:ext cx="105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48" extrusionOk="0">
                    <a:moveTo>
                      <a:pt x="288" y="0"/>
                    </a:moveTo>
                    <a:cubicBezTo>
                      <a:pt x="220" y="0"/>
                      <a:pt x="86" y="0"/>
                      <a:pt x="52" y="68"/>
                    </a:cubicBezTo>
                    <a:cubicBezTo>
                      <a:pt x="0" y="198"/>
                      <a:pt x="130" y="247"/>
                      <a:pt x="238" y="247"/>
                    </a:cubicBezTo>
                    <a:cubicBezTo>
                      <a:pt x="269" y="247"/>
                      <a:pt x="299" y="243"/>
                      <a:pt x="321" y="236"/>
                    </a:cubicBezTo>
                    <a:cubicBezTo>
                      <a:pt x="422" y="202"/>
                      <a:pt x="422" y="101"/>
                      <a:pt x="388" y="68"/>
                    </a:cubicBezTo>
                    <a:cubicBezTo>
                      <a:pt x="355" y="34"/>
                      <a:pt x="321" y="0"/>
                      <a:pt x="288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64"/>
              <p:cNvSpPr/>
              <p:nvPr/>
            </p:nvSpPr>
            <p:spPr>
              <a:xfrm>
                <a:off x="5216075" y="1181350"/>
                <a:ext cx="9625" cy="6350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54" extrusionOk="0">
                    <a:moveTo>
                      <a:pt x="131" y="1"/>
                    </a:moveTo>
                    <a:cubicBezTo>
                      <a:pt x="61" y="1"/>
                      <a:pt x="1" y="35"/>
                      <a:pt x="1" y="114"/>
                    </a:cubicBezTo>
                    <a:cubicBezTo>
                      <a:pt x="1" y="202"/>
                      <a:pt x="120" y="253"/>
                      <a:pt x="220" y="253"/>
                    </a:cubicBezTo>
                    <a:cubicBezTo>
                      <a:pt x="311" y="253"/>
                      <a:pt x="385" y="211"/>
                      <a:pt x="337" y="114"/>
                    </a:cubicBezTo>
                    <a:cubicBezTo>
                      <a:pt x="301" y="43"/>
                      <a:pt x="210" y="1"/>
                      <a:pt x="131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64"/>
              <p:cNvSpPr/>
              <p:nvPr/>
            </p:nvSpPr>
            <p:spPr>
              <a:xfrm>
                <a:off x="5255050" y="1364150"/>
                <a:ext cx="810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324" h="286" extrusionOk="0">
                    <a:moveTo>
                      <a:pt x="237" y="1"/>
                    </a:moveTo>
                    <a:cubicBezTo>
                      <a:pt x="144" y="1"/>
                      <a:pt x="1" y="148"/>
                      <a:pt x="55" y="230"/>
                    </a:cubicBezTo>
                    <a:cubicBezTo>
                      <a:pt x="65" y="269"/>
                      <a:pt x="92" y="286"/>
                      <a:pt x="125" y="286"/>
                    </a:cubicBezTo>
                    <a:cubicBezTo>
                      <a:pt x="206" y="286"/>
                      <a:pt x="324" y="190"/>
                      <a:pt x="324" y="95"/>
                    </a:cubicBezTo>
                    <a:lnTo>
                      <a:pt x="290" y="28"/>
                    </a:lnTo>
                    <a:cubicBezTo>
                      <a:pt x="277" y="9"/>
                      <a:pt x="258" y="1"/>
                      <a:pt x="237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64"/>
              <p:cNvSpPr/>
              <p:nvPr/>
            </p:nvSpPr>
            <p:spPr>
              <a:xfrm>
                <a:off x="5211050" y="1160000"/>
                <a:ext cx="98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96" extrusionOk="0">
                    <a:moveTo>
                      <a:pt x="174" y="1"/>
                    </a:moveTo>
                    <a:cubicBezTo>
                      <a:pt x="102" y="1"/>
                      <a:pt x="30" y="37"/>
                      <a:pt x="0" y="128"/>
                    </a:cubicBezTo>
                    <a:cubicBezTo>
                      <a:pt x="0" y="162"/>
                      <a:pt x="34" y="229"/>
                      <a:pt x="67" y="263"/>
                    </a:cubicBezTo>
                    <a:cubicBezTo>
                      <a:pt x="110" y="284"/>
                      <a:pt x="159" y="295"/>
                      <a:pt x="206" y="295"/>
                    </a:cubicBezTo>
                    <a:cubicBezTo>
                      <a:pt x="306" y="295"/>
                      <a:pt x="393" y="243"/>
                      <a:pt x="370" y="128"/>
                    </a:cubicBezTo>
                    <a:cubicBezTo>
                      <a:pt x="351" y="54"/>
                      <a:pt x="262" y="1"/>
                      <a:pt x="174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64"/>
              <p:cNvSpPr/>
              <p:nvPr/>
            </p:nvSpPr>
            <p:spPr>
              <a:xfrm>
                <a:off x="5223100" y="1278850"/>
                <a:ext cx="78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326" extrusionOk="0">
                    <a:moveTo>
                      <a:pt x="186" y="0"/>
                    </a:moveTo>
                    <a:cubicBezTo>
                      <a:pt x="94" y="0"/>
                      <a:pt x="1" y="192"/>
                      <a:pt x="89" y="281"/>
                    </a:cubicBezTo>
                    <a:lnTo>
                      <a:pt x="123" y="315"/>
                    </a:lnTo>
                    <a:cubicBezTo>
                      <a:pt x="138" y="322"/>
                      <a:pt x="152" y="325"/>
                      <a:pt x="164" y="325"/>
                    </a:cubicBezTo>
                    <a:cubicBezTo>
                      <a:pt x="270" y="325"/>
                      <a:pt x="314" y="102"/>
                      <a:pt x="224" y="12"/>
                    </a:cubicBezTo>
                    <a:cubicBezTo>
                      <a:pt x="212" y="4"/>
                      <a:pt x="199" y="0"/>
                      <a:pt x="186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64"/>
              <p:cNvSpPr/>
              <p:nvPr/>
            </p:nvSpPr>
            <p:spPr>
              <a:xfrm>
                <a:off x="5213550" y="1254125"/>
                <a:ext cx="96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67" extrusionOk="0">
                    <a:moveTo>
                      <a:pt x="122" y="0"/>
                    </a:moveTo>
                    <a:cubicBezTo>
                      <a:pt x="56" y="0"/>
                      <a:pt x="1" y="36"/>
                      <a:pt x="1" y="127"/>
                    </a:cubicBezTo>
                    <a:cubicBezTo>
                      <a:pt x="1" y="215"/>
                      <a:pt x="120" y="266"/>
                      <a:pt x="220" y="266"/>
                    </a:cubicBezTo>
                    <a:cubicBezTo>
                      <a:pt x="311" y="266"/>
                      <a:pt x="385" y="224"/>
                      <a:pt x="337" y="127"/>
                    </a:cubicBezTo>
                    <a:cubicBezTo>
                      <a:pt x="300" y="54"/>
                      <a:pt x="203" y="0"/>
                      <a:pt x="122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64"/>
              <p:cNvSpPr/>
              <p:nvPr/>
            </p:nvSpPr>
            <p:spPr>
              <a:xfrm>
                <a:off x="5242125" y="1275750"/>
                <a:ext cx="927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71" extrusionOk="0">
                    <a:moveTo>
                      <a:pt x="254" y="0"/>
                    </a:moveTo>
                    <a:cubicBezTo>
                      <a:pt x="185" y="0"/>
                      <a:pt x="105" y="46"/>
                      <a:pt x="68" y="103"/>
                    </a:cubicBezTo>
                    <a:cubicBezTo>
                      <a:pt x="1" y="170"/>
                      <a:pt x="34" y="237"/>
                      <a:pt x="101" y="271"/>
                    </a:cubicBezTo>
                    <a:lnTo>
                      <a:pt x="236" y="271"/>
                    </a:lnTo>
                    <a:cubicBezTo>
                      <a:pt x="303" y="237"/>
                      <a:pt x="370" y="170"/>
                      <a:pt x="370" y="103"/>
                    </a:cubicBezTo>
                    <a:cubicBezTo>
                      <a:pt x="356" y="29"/>
                      <a:pt x="308" y="0"/>
                      <a:pt x="254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64"/>
              <p:cNvSpPr/>
              <p:nvPr/>
            </p:nvSpPr>
            <p:spPr>
              <a:xfrm>
                <a:off x="5194650" y="1242400"/>
                <a:ext cx="127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82" extrusionOk="0">
                    <a:moveTo>
                      <a:pt x="339" y="0"/>
                    </a:moveTo>
                    <a:cubicBezTo>
                      <a:pt x="192" y="0"/>
                      <a:pt x="0" y="159"/>
                      <a:pt x="152" y="260"/>
                    </a:cubicBezTo>
                    <a:cubicBezTo>
                      <a:pt x="181" y="275"/>
                      <a:pt x="214" y="281"/>
                      <a:pt x="248" y="281"/>
                    </a:cubicBezTo>
                    <a:cubicBezTo>
                      <a:pt x="373" y="281"/>
                      <a:pt x="507" y="191"/>
                      <a:pt x="454" y="59"/>
                    </a:cubicBezTo>
                    <a:cubicBezTo>
                      <a:pt x="430" y="17"/>
                      <a:pt x="386" y="0"/>
                      <a:pt x="339" y="0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64"/>
              <p:cNvSpPr/>
              <p:nvPr/>
            </p:nvSpPr>
            <p:spPr>
              <a:xfrm>
                <a:off x="5192975" y="1250800"/>
                <a:ext cx="8700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31" extrusionOk="0">
                    <a:moveTo>
                      <a:pt x="186" y="1"/>
                    </a:moveTo>
                    <a:cubicBezTo>
                      <a:pt x="80" y="1"/>
                      <a:pt x="1" y="182"/>
                      <a:pt x="85" y="294"/>
                    </a:cubicBezTo>
                    <a:lnTo>
                      <a:pt x="152" y="328"/>
                    </a:lnTo>
                    <a:cubicBezTo>
                      <a:pt x="160" y="329"/>
                      <a:pt x="167" y="330"/>
                      <a:pt x="175" y="330"/>
                    </a:cubicBezTo>
                    <a:cubicBezTo>
                      <a:pt x="293" y="330"/>
                      <a:pt x="348" y="88"/>
                      <a:pt x="253" y="25"/>
                    </a:cubicBezTo>
                    <a:cubicBezTo>
                      <a:pt x="230" y="8"/>
                      <a:pt x="207" y="1"/>
                      <a:pt x="186" y="1"/>
                    </a:cubicBezTo>
                    <a:close/>
                  </a:path>
                </a:pathLst>
              </a:custGeom>
              <a:solidFill>
                <a:srgbClr val="DED3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48" name="Google Shape;6120;p63">
            <a:extLst>
              <a:ext uri="{FF2B5EF4-FFF2-40B4-BE49-F238E27FC236}">
                <a16:creationId xmlns:a16="http://schemas.microsoft.com/office/drawing/2014/main" id="{3B0A405F-AD2A-4BF0-83AB-4471D9FF65E4}"/>
              </a:ext>
            </a:extLst>
          </p:cNvPr>
          <p:cNvSpPr/>
          <p:nvPr/>
        </p:nvSpPr>
        <p:spPr>
          <a:xfrm rot="10799744">
            <a:off x="7330192" y="1562484"/>
            <a:ext cx="1250230" cy="919650"/>
          </a:xfrm>
          <a:custGeom>
            <a:avLst/>
            <a:gdLst/>
            <a:ahLst/>
            <a:cxnLst/>
            <a:rect l="l" t="t" r="r" b="b"/>
            <a:pathLst>
              <a:path w="46011" h="38219" extrusionOk="0">
                <a:moveTo>
                  <a:pt x="23976" y="0"/>
                </a:moveTo>
                <a:cubicBezTo>
                  <a:pt x="22274" y="0"/>
                  <a:pt x="20576" y="155"/>
                  <a:pt x="18965" y="391"/>
                </a:cubicBezTo>
                <a:cubicBezTo>
                  <a:pt x="11702" y="1407"/>
                  <a:pt x="1340" y="3836"/>
                  <a:pt x="472" y="12612"/>
                </a:cubicBezTo>
                <a:cubicBezTo>
                  <a:pt x="1" y="17198"/>
                  <a:pt x="4017" y="22428"/>
                  <a:pt x="7016" y="25577"/>
                </a:cubicBezTo>
                <a:cubicBezTo>
                  <a:pt x="11008" y="29791"/>
                  <a:pt x="14676" y="33757"/>
                  <a:pt x="19882" y="36484"/>
                </a:cubicBezTo>
                <a:cubicBezTo>
                  <a:pt x="22198" y="37697"/>
                  <a:pt x="24817" y="38218"/>
                  <a:pt x="27460" y="38218"/>
                </a:cubicBezTo>
                <a:cubicBezTo>
                  <a:pt x="30758" y="38218"/>
                  <a:pt x="34091" y="37406"/>
                  <a:pt x="36913" y="36112"/>
                </a:cubicBezTo>
                <a:cubicBezTo>
                  <a:pt x="40681" y="34377"/>
                  <a:pt x="42986" y="30336"/>
                  <a:pt x="44250" y="26469"/>
                </a:cubicBezTo>
                <a:cubicBezTo>
                  <a:pt x="46011" y="21090"/>
                  <a:pt x="44176" y="15512"/>
                  <a:pt x="41152" y="10976"/>
                </a:cubicBezTo>
                <a:cubicBezTo>
                  <a:pt x="39466" y="8422"/>
                  <a:pt x="37508" y="6018"/>
                  <a:pt x="35326" y="3861"/>
                </a:cubicBezTo>
                <a:cubicBezTo>
                  <a:pt x="33566" y="2175"/>
                  <a:pt x="31385" y="1035"/>
                  <a:pt x="29005" y="539"/>
                </a:cubicBezTo>
                <a:cubicBezTo>
                  <a:pt x="27381" y="155"/>
                  <a:pt x="25677" y="0"/>
                  <a:pt x="239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6122;p63">
            <a:extLst>
              <a:ext uri="{FF2B5EF4-FFF2-40B4-BE49-F238E27FC236}">
                <a16:creationId xmlns:a16="http://schemas.microsoft.com/office/drawing/2014/main" id="{51EC28CB-8391-493C-8D74-062F0EAA1660}"/>
              </a:ext>
            </a:extLst>
          </p:cNvPr>
          <p:cNvGrpSpPr/>
          <p:nvPr/>
        </p:nvGrpSpPr>
        <p:grpSpPr>
          <a:xfrm rot="-1767691">
            <a:off x="7648855" y="1870429"/>
            <a:ext cx="664042" cy="637828"/>
            <a:chOff x="3370975" y="4327225"/>
            <a:chExt cx="489875" cy="502100"/>
          </a:xfrm>
        </p:grpSpPr>
        <p:sp>
          <p:nvSpPr>
            <p:cNvPr id="750" name="Google Shape;6123;p63">
              <a:extLst>
                <a:ext uri="{FF2B5EF4-FFF2-40B4-BE49-F238E27FC236}">
                  <a16:creationId xmlns:a16="http://schemas.microsoft.com/office/drawing/2014/main" id="{1AC3E5CA-0ABD-44D1-917D-A51E2C7A2B60}"/>
                </a:ext>
              </a:extLst>
            </p:cNvPr>
            <p:cNvSpPr/>
            <p:nvPr/>
          </p:nvSpPr>
          <p:spPr>
            <a:xfrm>
              <a:off x="3370975" y="4334175"/>
              <a:ext cx="418450" cy="495150"/>
            </a:xfrm>
            <a:custGeom>
              <a:avLst/>
              <a:gdLst/>
              <a:ahLst/>
              <a:cxnLst/>
              <a:rect l="l" t="t" r="r" b="b"/>
              <a:pathLst>
                <a:path w="16738" h="19806" extrusionOk="0">
                  <a:moveTo>
                    <a:pt x="6487" y="0"/>
                  </a:moveTo>
                  <a:lnTo>
                    <a:pt x="6185" y="34"/>
                  </a:lnTo>
                  <a:cubicBezTo>
                    <a:pt x="4504" y="404"/>
                    <a:pt x="2252" y="3496"/>
                    <a:pt x="1412" y="5579"/>
                  </a:cubicBezTo>
                  <a:cubicBezTo>
                    <a:pt x="1" y="8940"/>
                    <a:pt x="1042" y="14082"/>
                    <a:pt x="3832" y="16805"/>
                  </a:cubicBezTo>
                  <a:cubicBezTo>
                    <a:pt x="5720" y="18672"/>
                    <a:pt x="8472" y="19805"/>
                    <a:pt x="11402" y="19805"/>
                  </a:cubicBezTo>
                  <a:cubicBezTo>
                    <a:pt x="13166" y="19805"/>
                    <a:pt x="14995" y="19394"/>
                    <a:pt x="16738" y="18485"/>
                  </a:cubicBezTo>
                  <a:lnTo>
                    <a:pt x="16738" y="18485"/>
                  </a:lnTo>
                  <a:cubicBezTo>
                    <a:pt x="16565" y="18534"/>
                    <a:pt x="16393" y="18565"/>
                    <a:pt x="16221" y="18565"/>
                  </a:cubicBezTo>
                  <a:cubicBezTo>
                    <a:pt x="16158" y="18565"/>
                    <a:pt x="16095" y="18561"/>
                    <a:pt x="16032" y="18552"/>
                  </a:cubicBezTo>
                  <a:cubicBezTo>
                    <a:pt x="12940" y="18283"/>
                    <a:pt x="10621" y="15998"/>
                    <a:pt x="8537" y="13881"/>
                  </a:cubicBezTo>
                  <a:cubicBezTo>
                    <a:pt x="7126" y="12469"/>
                    <a:pt x="6016" y="10217"/>
                    <a:pt x="5244" y="8369"/>
                  </a:cubicBezTo>
                  <a:cubicBezTo>
                    <a:pt x="4706" y="7159"/>
                    <a:pt x="4269" y="5882"/>
                    <a:pt x="4034" y="4571"/>
                  </a:cubicBezTo>
                  <a:cubicBezTo>
                    <a:pt x="3765" y="2958"/>
                    <a:pt x="4571" y="572"/>
                    <a:pt x="6487" y="0"/>
                  </a:cubicBezTo>
                  <a:close/>
                </a:path>
              </a:pathLst>
            </a:custGeom>
            <a:solidFill>
              <a:srgbClr val="671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6124;p63">
              <a:extLst>
                <a:ext uri="{FF2B5EF4-FFF2-40B4-BE49-F238E27FC236}">
                  <a16:creationId xmlns:a16="http://schemas.microsoft.com/office/drawing/2014/main" id="{E172ED4F-2E28-4810-B35D-B57E416768B2}"/>
                </a:ext>
              </a:extLst>
            </p:cNvPr>
            <p:cNvSpPr/>
            <p:nvPr/>
          </p:nvSpPr>
          <p:spPr>
            <a:xfrm>
              <a:off x="3465075" y="4331475"/>
              <a:ext cx="395775" cy="467075"/>
            </a:xfrm>
            <a:custGeom>
              <a:avLst/>
              <a:gdLst/>
              <a:ahLst/>
              <a:cxnLst/>
              <a:rect l="l" t="t" r="r" b="b"/>
              <a:pathLst>
                <a:path w="15831" h="18683" extrusionOk="0">
                  <a:moveTo>
                    <a:pt x="3978" y="0"/>
                  </a:moveTo>
                  <a:cubicBezTo>
                    <a:pt x="3567" y="0"/>
                    <a:pt x="3149" y="35"/>
                    <a:pt x="2723" y="108"/>
                  </a:cubicBezTo>
                  <a:cubicBezTo>
                    <a:pt x="807" y="680"/>
                    <a:pt x="1" y="3066"/>
                    <a:pt x="270" y="4713"/>
                  </a:cubicBezTo>
                  <a:cubicBezTo>
                    <a:pt x="505" y="6023"/>
                    <a:pt x="942" y="7267"/>
                    <a:pt x="1480" y="8477"/>
                  </a:cubicBezTo>
                  <a:cubicBezTo>
                    <a:pt x="2252" y="10325"/>
                    <a:pt x="3362" y="12611"/>
                    <a:pt x="4773" y="13989"/>
                  </a:cubicBezTo>
                  <a:cubicBezTo>
                    <a:pt x="6890" y="16140"/>
                    <a:pt x="9176" y="18391"/>
                    <a:pt x="12268" y="18660"/>
                  </a:cubicBezTo>
                  <a:cubicBezTo>
                    <a:pt x="12365" y="18674"/>
                    <a:pt x="12463" y="18682"/>
                    <a:pt x="12560" y="18682"/>
                  </a:cubicBezTo>
                  <a:cubicBezTo>
                    <a:pt x="12698" y="18682"/>
                    <a:pt x="12836" y="18666"/>
                    <a:pt x="12974" y="18627"/>
                  </a:cubicBezTo>
                  <a:cubicBezTo>
                    <a:pt x="13242" y="18492"/>
                    <a:pt x="13511" y="18324"/>
                    <a:pt x="13780" y="18190"/>
                  </a:cubicBezTo>
                  <a:cubicBezTo>
                    <a:pt x="14620" y="17652"/>
                    <a:pt x="15595" y="15064"/>
                    <a:pt x="15662" y="13552"/>
                  </a:cubicBezTo>
                  <a:cubicBezTo>
                    <a:pt x="15830" y="10527"/>
                    <a:pt x="14452" y="7065"/>
                    <a:pt x="12570" y="4780"/>
                  </a:cubicBezTo>
                  <a:cubicBezTo>
                    <a:pt x="12066" y="4208"/>
                    <a:pt x="11528" y="3637"/>
                    <a:pt x="10957" y="3133"/>
                  </a:cubicBezTo>
                  <a:cubicBezTo>
                    <a:pt x="8896" y="1391"/>
                    <a:pt x="6584" y="0"/>
                    <a:pt x="3978" y="0"/>
                  </a:cubicBezTo>
                  <a:close/>
                </a:path>
              </a:pathLst>
            </a:custGeom>
            <a:solidFill>
              <a:srgbClr val="C15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6125;p63">
              <a:extLst>
                <a:ext uri="{FF2B5EF4-FFF2-40B4-BE49-F238E27FC236}">
                  <a16:creationId xmlns:a16="http://schemas.microsoft.com/office/drawing/2014/main" id="{8D5A73B8-60BE-4096-9B7F-3C1317509BA8}"/>
                </a:ext>
              </a:extLst>
            </p:cNvPr>
            <p:cNvSpPr/>
            <p:nvPr/>
          </p:nvSpPr>
          <p:spPr>
            <a:xfrm>
              <a:off x="3465925" y="4327225"/>
              <a:ext cx="391550" cy="471025"/>
            </a:xfrm>
            <a:custGeom>
              <a:avLst/>
              <a:gdLst/>
              <a:ahLst/>
              <a:cxnLst/>
              <a:rect l="l" t="t" r="r" b="b"/>
              <a:pathLst>
                <a:path w="15662" h="18841" extrusionOk="0">
                  <a:moveTo>
                    <a:pt x="14889" y="16612"/>
                  </a:moveTo>
                  <a:lnTo>
                    <a:pt x="14889" y="16612"/>
                  </a:lnTo>
                  <a:cubicBezTo>
                    <a:pt x="14687" y="17083"/>
                    <a:pt x="14452" y="17519"/>
                    <a:pt x="14150" y="17923"/>
                  </a:cubicBezTo>
                  <a:cubicBezTo>
                    <a:pt x="14082" y="18024"/>
                    <a:pt x="13981" y="18091"/>
                    <a:pt x="13914" y="18192"/>
                  </a:cubicBezTo>
                  <a:cubicBezTo>
                    <a:pt x="14015" y="18124"/>
                    <a:pt x="14116" y="18024"/>
                    <a:pt x="14183" y="17923"/>
                  </a:cubicBezTo>
                  <a:cubicBezTo>
                    <a:pt x="14486" y="17519"/>
                    <a:pt x="14721" y="17049"/>
                    <a:pt x="14889" y="16612"/>
                  </a:cubicBezTo>
                  <a:close/>
                  <a:moveTo>
                    <a:pt x="3744" y="0"/>
                  </a:moveTo>
                  <a:cubicBezTo>
                    <a:pt x="3369" y="0"/>
                    <a:pt x="3012" y="55"/>
                    <a:pt x="2655" y="110"/>
                  </a:cubicBezTo>
                  <a:lnTo>
                    <a:pt x="2622" y="110"/>
                  </a:lnTo>
                  <a:cubicBezTo>
                    <a:pt x="2084" y="278"/>
                    <a:pt x="1580" y="581"/>
                    <a:pt x="1210" y="1018"/>
                  </a:cubicBezTo>
                  <a:cubicBezTo>
                    <a:pt x="841" y="1421"/>
                    <a:pt x="538" y="1925"/>
                    <a:pt x="336" y="2429"/>
                  </a:cubicBezTo>
                  <a:cubicBezTo>
                    <a:pt x="135" y="2967"/>
                    <a:pt x="34" y="3505"/>
                    <a:pt x="0" y="4076"/>
                  </a:cubicBezTo>
                  <a:cubicBezTo>
                    <a:pt x="0" y="4345"/>
                    <a:pt x="0" y="4647"/>
                    <a:pt x="68" y="4916"/>
                  </a:cubicBezTo>
                  <a:lnTo>
                    <a:pt x="202" y="5723"/>
                  </a:lnTo>
                  <a:cubicBezTo>
                    <a:pt x="269" y="5992"/>
                    <a:pt x="370" y="6227"/>
                    <a:pt x="437" y="6496"/>
                  </a:cubicBezTo>
                  <a:cubicBezTo>
                    <a:pt x="504" y="6765"/>
                    <a:pt x="605" y="7034"/>
                    <a:pt x="706" y="7269"/>
                  </a:cubicBezTo>
                  <a:cubicBezTo>
                    <a:pt x="908" y="7807"/>
                    <a:pt x="1143" y="8277"/>
                    <a:pt x="1311" y="8781"/>
                  </a:cubicBezTo>
                  <a:cubicBezTo>
                    <a:pt x="1748" y="9789"/>
                    <a:pt x="2218" y="10764"/>
                    <a:pt x="2756" y="11705"/>
                  </a:cubicBezTo>
                  <a:lnTo>
                    <a:pt x="3160" y="12377"/>
                  </a:lnTo>
                  <a:lnTo>
                    <a:pt x="3630" y="13050"/>
                  </a:lnTo>
                  <a:cubicBezTo>
                    <a:pt x="3798" y="13285"/>
                    <a:pt x="3966" y="13486"/>
                    <a:pt x="4134" y="13688"/>
                  </a:cubicBezTo>
                  <a:lnTo>
                    <a:pt x="4706" y="14293"/>
                  </a:lnTo>
                  <a:cubicBezTo>
                    <a:pt x="5479" y="15032"/>
                    <a:pt x="6252" y="15805"/>
                    <a:pt x="7092" y="16478"/>
                  </a:cubicBezTo>
                  <a:cubicBezTo>
                    <a:pt x="7898" y="17183"/>
                    <a:pt x="8839" y="17755"/>
                    <a:pt x="9814" y="18225"/>
                  </a:cubicBezTo>
                  <a:cubicBezTo>
                    <a:pt x="10318" y="18427"/>
                    <a:pt x="10822" y="18595"/>
                    <a:pt x="11360" y="18729"/>
                  </a:cubicBezTo>
                  <a:cubicBezTo>
                    <a:pt x="11655" y="18808"/>
                    <a:pt x="11974" y="18841"/>
                    <a:pt x="12295" y="18841"/>
                  </a:cubicBezTo>
                  <a:cubicBezTo>
                    <a:pt x="12522" y="18841"/>
                    <a:pt x="12750" y="18824"/>
                    <a:pt x="12973" y="18797"/>
                  </a:cubicBezTo>
                  <a:lnTo>
                    <a:pt x="13612" y="18427"/>
                  </a:lnTo>
                  <a:cubicBezTo>
                    <a:pt x="13746" y="18360"/>
                    <a:pt x="13847" y="18292"/>
                    <a:pt x="13914" y="18192"/>
                  </a:cubicBezTo>
                  <a:lnTo>
                    <a:pt x="13914" y="18192"/>
                  </a:lnTo>
                  <a:cubicBezTo>
                    <a:pt x="13813" y="18259"/>
                    <a:pt x="13713" y="18326"/>
                    <a:pt x="13612" y="18393"/>
                  </a:cubicBezTo>
                  <a:lnTo>
                    <a:pt x="12940" y="18763"/>
                  </a:lnTo>
                  <a:cubicBezTo>
                    <a:pt x="12760" y="18785"/>
                    <a:pt x="12581" y="18797"/>
                    <a:pt x="12403" y="18797"/>
                  </a:cubicBezTo>
                  <a:cubicBezTo>
                    <a:pt x="12047" y="18797"/>
                    <a:pt x="11696" y="18752"/>
                    <a:pt x="11360" y="18662"/>
                  </a:cubicBezTo>
                  <a:cubicBezTo>
                    <a:pt x="10856" y="18528"/>
                    <a:pt x="10318" y="18360"/>
                    <a:pt x="9848" y="18124"/>
                  </a:cubicBezTo>
                  <a:cubicBezTo>
                    <a:pt x="8907" y="17654"/>
                    <a:pt x="7999" y="17083"/>
                    <a:pt x="7193" y="16377"/>
                  </a:cubicBezTo>
                  <a:cubicBezTo>
                    <a:pt x="6386" y="15671"/>
                    <a:pt x="5647" y="14898"/>
                    <a:pt x="4907" y="14125"/>
                  </a:cubicBezTo>
                  <a:lnTo>
                    <a:pt x="4369" y="13520"/>
                  </a:lnTo>
                  <a:cubicBezTo>
                    <a:pt x="4201" y="13318"/>
                    <a:pt x="4033" y="13117"/>
                    <a:pt x="3865" y="12915"/>
                  </a:cubicBezTo>
                  <a:lnTo>
                    <a:pt x="3428" y="12243"/>
                  </a:lnTo>
                  <a:lnTo>
                    <a:pt x="3025" y="11537"/>
                  </a:lnTo>
                  <a:cubicBezTo>
                    <a:pt x="2756" y="11067"/>
                    <a:pt x="2521" y="10596"/>
                    <a:pt x="2286" y="10126"/>
                  </a:cubicBezTo>
                  <a:cubicBezTo>
                    <a:pt x="2050" y="9621"/>
                    <a:pt x="1882" y="9151"/>
                    <a:pt x="1647" y="8647"/>
                  </a:cubicBezTo>
                  <a:cubicBezTo>
                    <a:pt x="1412" y="8143"/>
                    <a:pt x="1210" y="7672"/>
                    <a:pt x="1042" y="7168"/>
                  </a:cubicBezTo>
                  <a:cubicBezTo>
                    <a:pt x="975" y="6899"/>
                    <a:pt x="874" y="6664"/>
                    <a:pt x="807" y="6429"/>
                  </a:cubicBezTo>
                  <a:cubicBezTo>
                    <a:pt x="740" y="6160"/>
                    <a:pt x="639" y="5924"/>
                    <a:pt x="605" y="5656"/>
                  </a:cubicBezTo>
                  <a:lnTo>
                    <a:pt x="437" y="4883"/>
                  </a:lnTo>
                  <a:cubicBezTo>
                    <a:pt x="404" y="4614"/>
                    <a:pt x="370" y="4378"/>
                    <a:pt x="404" y="4110"/>
                  </a:cubicBezTo>
                  <a:cubicBezTo>
                    <a:pt x="404" y="3605"/>
                    <a:pt x="504" y="3068"/>
                    <a:pt x="673" y="2597"/>
                  </a:cubicBezTo>
                  <a:cubicBezTo>
                    <a:pt x="841" y="2127"/>
                    <a:pt x="1109" y="1656"/>
                    <a:pt x="1446" y="1286"/>
                  </a:cubicBezTo>
                  <a:cubicBezTo>
                    <a:pt x="1782" y="917"/>
                    <a:pt x="2218" y="614"/>
                    <a:pt x="2723" y="480"/>
                  </a:cubicBezTo>
                  <a:lnTo>
                    <a:pt x="2689" y="480"/>
                  </a:lnTo>
                  <a:cubicBezTo>
                    <a:pt x="3126" y="413"/>
                    <a:pt x="3529" y="379"/>
                    <a:pt x="3966" y="379"/>
                  </a:cubicBezTo>
                  <a:cubicBezTo>
                    <a:pt x="4067" y="371"/>
                    <a:pt x="4170" y="366"/>
                    <a:pt x="4274" y="366"/>
                  </a:cubicBezTo>
                  <a:cubicBezTo>
                    <a:pt x="4586" y="366"/>
                    <a:pt x="4907" y="404"/>
                    <a:pt x="5210" y="480"/>
                  </a:cubicBezTo>
                  <a:cubicBezTo>
                    <a:pt x="5647" y="547"/>
                    <a:pt x="6050" y="648"/>
                    <a:pt x="6453" y="782"/>
                  </a:cubicBezTo>
                  <a:cubicBezTo>
                    <a:pt x="6856" y="917"/>
                    <a:pt x="7260" y="1085"/>
                    <a:pt x="7629" y="1253"/>
                  </a:cubicBezTo>
                  <a:cubicBezTo>
                    <a:pt x="8033" y="1455"/>
                    <a:pt x="8402" y="1656"/>
                    <a:pt x="8772" y="1891"/>
                  </a:cubicBezTo>
                  <a:cubicBezTo>
                    <a:pt x="9142" y="2127"/>
                    <a:pt x="9512" y="2362"/>
                    <a:pt x="9848" y="2631"/>
                  </a:cubicBezTo>
                  <a:cubicBezTo>
                    <a:pt x="10184" y="2866"/>
                    <a:pt x="10553" y="3135"/>
                    <a:pt x="10889" y="3404"/>
                  </a:cubicBezTo>
                  <a:cubicBezTo>
                    <a:pt x="11192" y="3673"/>
                    <a:pt x="11528" y="3975"/>
                    <a:pt x="11797" y="4311"/>
                  </a:cubicBezTo>
                  <a:cubicBezTo>
                    <a:pt x="12099" y="4614"/>
                    <a:pt x="12402" y="4950"/>
                    <a:pt x="12637" y="5286"/>
                  </a:cubicBezTo>
                  <a:cubicBezTo>
                    <a:pt x="12940" y="5622"/>
                    <a:pt x="13175" y="5958"/>
                    <a:pt x="13410" y="6328"/>
                  </a:cubicBezTo>
                  <a:lnTo>
                    <a:pt x="13780" y="6899"/>
                  </a:lnTo>
                  <a:lnTo>
                    <a:pt x="14082" y="7470"/>
                  </a:lnTo>
                  <a:cubicBezTo>
                    <a:pt x="14150" y="7672"/>
                    <a:pt x="14284" y="7840"/>
                    <a:pt x="14351" y="8042"/>
                  </a:cubicBezTo>
                  <a:lnTo>
                    <a:pt x="14620" y="8647"/>
                  </a:lnTo>
                  <a:cubicBezTo>
                    <a:pt x="14788" y="9050"/>
                    <a:pt x="14922" y="9453"/>
                    <a:pt x="15023" y="9857"/>
                  </a:cubicBezTo>
                  <a:cubicBezTo>
                    <a:pt x="15158" y="10294"/>
                    <a:pt x="15292" y="10697"/>
                    <a:pt x="15359" y="11134"/>
                  </a:cubicBezTo>
                  <a:cubicBezTo>
                    <a:pt x="15427" y="11335"/>
                    <a:pt x="15460" y="11571"/>
                    <a:pt x="15460" y="11772"/>
                  </a:cubicBezTo>
                  <a:lnTo>
                    <a:pt x="15561" y="12411"/>
                  </a:lnTo>
                  <a:cubicBezTo>
                    <a:pt x="15595" y="12848"/>
                    <a:pt x="15561" y="13285"/>
                    <a:pt x="15595" y="13722"/>
                  </a:cubicBezTo>
                  <a:cubicBezTo>
                    <a:pt x="15561" y="14226"/>
                    <a:pt x="15494" y="14730"/>
                    <a:pt x="15359" y="15200"/>
                  </a:cubicBezTo>
                  <a:cubicBezTo>
                    <a:pt x="15225" y="15671"/>
                    <a:pt x="15057" y="16142"/>
                    <a:pt x="14889" y="16612"/>
                  </a:cubicBezTo>
                  <a:cubicBezTo>
                    <a:pt x="15091" y="16142"/>
                    <a:pt x="15259" y="15671"/>
                    <a:pt x="15393" y="15167"/>
                  </a:cubicBezTo>
                  <a:cubicBezTo>
                    <a:pt x="15527" y="14696"/>
                    <a:pt x="15595" y="14192"/>
                    <a:pt x="15628" y="13722"/>
                  </a:cubicBezTo>
                  <a:cubicBezTo>
                    <a:pt x="15628" y="13318"/>
                    <a:pt x="15662" y="12848"/>
                    <a:pt x="15628" y="12411"/>
                  </a:cubicBezTo>
                  <a:lnTo>
                    <a:pt x="15527" y="11772"/>
                  </a:lnTo>
                  <a:cubicBezTo>
                    <a:pt x="15527" y="11571"/>
                    <a:pt x="15494" y="11335"/>
                    <a:pt x="15427" y="11134"/>
                  </a:cubicBezTo>
                  <a:cubicBezTo>
                    <a:pt x="15259" y="10260"/>
                    <a:pt x="15023" y="9453"/>
                    <a:pt x="14687" y="8647"/>
                  </a:cubicBezTo>
                  <a:lnTo>
                    <a:pt x="14452" y="8042"/>
                  </a:lnTo>
                  <a:cubicBezTo>
                    <a:pt x="14351" y="7840"/>
                    <a:pt x="14250" y="7639"/>
                    <a:pt x="14150" y="7437"/>
                  </a:cubicBezTo>
                  <a:lnTo>
                    <a:pt x="13847" y="6866"/>
                  </a:lnTo>
                  <a:lnTo>
                    <a:pt x="13511" y="6294"/>
                  </a:lnTo>
                  <a:cubicBezTo>
                    <a:pt x="13309" y="5924"/>
                    <a:pt x="13040" y="5555"/>
                    <a:pt x="12772" y="5219"/>
                  </a:cubicBezTo>
                  <a:cubicBezTo>
                    <a:pt x="12536" y="4849"/>
                    <a:pt x="12234" y="4547"/>
                    <a:pt x="11931" y="4210"/>
                  </a:cubicBezTo>
                  <a:cubicBezTo>
                    <a:pt x="11662" y="3874"/>
                    <a:pt x="11326" y="3605"/>
                    <a:pt x="11024" y="3269"/>
                  </a:cubicBezTo>
                  <a:cubicBezTo>
                    <a:pt x="10688" y="2967"/>
                    <a:pt x="10352" y="2732"/>
                    <a:pt x="9982" y="2429"/>
                  </a:cubicBezTo>
                  <a:cubicBezTo>
                    <a:pt x="9646" y="2160"/>
                    <a:pt x="9310" y="1925"/>
                    <a:pt x="8907" y="1690"/>
                  </a:cubicBezTo>
                  <a:cubicBezTo>
                    <a:pt x="8570" y="1421"/>
                    <a:pt x="8167" y="1219"/>
                    <a:pt x="7798" y="1018"/>
                  </a:cubicBezTo>
                  <a:cubicBezTo>
                    <a:pt x="7394" y="816"/>
                    <a:pt x="6991" y="648"/>
                    <a:pt x="6588" y="480"/>
                  </a:cubicBezTo>
                  <a:cubicBezTo>
                    <a:pt x="6151" y="345"/>
                    <a:pt x="5747" y="211"/>
                    <a:pt x="5310" y="144"/>
                  </a:cubicBezTo>
                  <a:cubicBezTo>
                    <a:pt x="5109" y="77"/>
                    <a:pt x="4874" y="43"/>
                    <a:pt x="4638" y="43"/>
                  </a:cubicBezTo>
                  <a:cubicBezTo>
                    <a:pt x="4437" y="9"/>
                    <a:pt x="4201" y="9"/>
                    <a:pt x="4000" y="9"/>
                  </a:cubicBezTo>
                  <a:cubicBezTo>
                    <a:pt x="3913" y="3"/>
                    <a:pt x="3828" y="0"/>
                    <a:pt x="3744" y="0"/>
                  </a:cubicBezTo>
                  <a:close/>
                </a:path>
              </a:pathLst>
            </a:custGeom>
            <a:solidFill>
              <a:srgbClr val="58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6126;p63">
              <a:extLst>
                <a:ext uri="{FF2B5EF4-FFF2-40B4-BE49-F238E27FC236}">
                  <a16:creationId xmlns:a16="http://schemas.microsoft.com/office/drawing/2014/main" id="{2E07F9E4-2ADC-46E8-A1FB-0EA9AA4ED891}"/>
                </a:ext>
              </a:extLst>
            </p:cNvPr>
            <p:cNvSpPr/>
            <p:nvPr/>
          </p:nvSpPr>
          <p:spPr>
            <a:xfrm>
              <a:off x="3481050" y="4346025"/>
              <a:ext cx="365500" cy="437675"/>
            </a:xfrm>
            <a:custGeom>
              <a:avLst/>
              <a:gdLst/>
              <a:ahLst/>
              <a:cxnLst/>
              <a:rect l="l" t="t" r="r" b="b"/>
              <a:pathLst>
                <a:path w="14620" h="17507" extrusionOk="0">
                  <a:moveTo>
                    <a:pt x="3347" y="0"/>
                  </a:moveTo>
                  <a:cubicBezTo>
                    <a:pt x="2969" y="0"/>
                    <a:pt x="2593" y="33"/>
                    <a:pt x="2218" y="98"/>
                  </a:cubicBezTo>
                  <a:cubicBezTo>
                    <a:pt x="605" y="602"/>
                    <a:pt x="0" y="2753"/>
                    <a:pt x="202" y="4063"/>
                  </a:cubicBezTo>
                  <a:cubicBezTo>
                    <a:pt x="437" y="5307"/>
                    <a:pt x="841" y="6517"/>
                    <a:pt x="1378" y="7693"/>
                  </a:cubicBezTo>
                  <a:cubicBezTo>
                    <a:pt x="2386" y="10147"/>
                    <a:pt x="3462" y="11928"/>
                    <a:pt x="4571" y="13003"/>
                  </a:cubicBezTo>
                  <a:cubicBezTo>
                    <a:pt x="5848" y="14348"/>
                    <a:pt x="7159" y="15591"/>
                    <a:pt x="8604" y="16465"/>
                  </a:cubicBezTo>
                  <a:cubicBezTo>
                    <a:pt x="9545" y="17036"/>
                    <a:pt x="10587" y="17406"/>
                    <a:pt x="11662" y="17507"/>
                  </a:cubicBezTo>
                  <a:cubicBezTo>
                    <a:pt x="11830" y="17507"/>
                    <a:pt x="11999" y="17507"/>
                    <a:pt x="12133" y="17473"/>
                  </a:cubicBezTo>
                  <a:cubicBezTo>
                    <a:pt x="12402" y="17339"/>
                    <a:pt x="12637" y="17238"/>
                    <a:pt x="12839" y="17104"/>
                  </a:cubicBezTo>
                  <a:cubicBezTo>
                    <a:pt x="13410" y="16734"/>
                    <a:pt x="14385" y="14415"/>
                    <a:pt x="14452" y="12936"/>
                  </a:cubicBezTo>
                  <a:cubicBezTo>
                    <a:pt x="14620" y="10281"/>
                    <a:pt x="13410" y="6920"/>
                    <a:pt x="11461" y="4601"/>
                  </a:cubicBezTo>
                  <a:cubicBezTo>
                    <a:pt x="11024" y="4030"/>
                    <a:pt x="10486" y="3492"/>
                    <a:pt x="9948" y="2988"/>
                  </a:cubicBezTo>
                  <a:cubicBezTo>
                    <a:pt x="9209" y="2383"/>
                    <a:pt x="8436" y="1812"/>
                    <a:pt x="7629" y="1307"/>
                  </a:cubicBezTo>
                  <a:cubicBezTo>
                    <a:pt x="6151" y="436"/>
                    <a:pt x="4734" y="0"/>
                    <a:pt x="334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6127;p63">
              <a:extLst>
                <a:ext uri="{FF2B5EF4-FFF2-40B4-BE49-F238E27FC236}">
                  <a16:creationId xmlns:a16="http://schemas.microsoft.com/office/drawing/2014/main" id="{3E4EA234-6E8C-4027-9723-803A2E74D605}"/>
                </a:ext>
              </a:extLst>
            </p:cNvPr>
            <p:cNvSpPr/>
            <p:nvPr/>
          </p:nvSpPr>
          <p:spPr>
            <a:xfrm>
              <a:off x="3516325" y="4374825"/>
              <a:ext cx="308400" cy="371200"/>
            </a:xfrm>
            <a:custGeom>
              <a:avLst/>
              <a:gdLst/>
              <a:ahLst/>
              <a:cxnLst/>
              <a:rect l="l" t="t" r="r" b="b"/>
              <a:pathLst>
                <a:path w="12336" h="14848" extrusionOk="0">
                  <a:moveTo>
                    <a:pt x="2293" y="1"/>
                  </a:moveTo>
                  <a:cubicBezTo>
                    <a:pt x="2123" y="1"/>
                    <a:pt x="1944" y="27"/>
                    <a:pt x="1748" y="88"/>
                  </a:cubicBezTo>
                  <a:lnTo>
                    <a:pt x="1480" y="189"/>
                  </a:lnTo>
                  <a:cubicBezTo>
                    <a:pt x="673" y="559"/>
                    <a:pt x="169" y="1365"/>
                    <a:pt x="102" y="2239"/>
                  </a:cubicBezTo>
                  <a:cubicBezTo>
                    <a:pt x="1" y="3550"/>
                    <a:pt x="270" y="4827"/>
                    <a:pt x="908" y="5970"/>
                  </a:cubicBezTo>
                  <a:cubicBezTo>
                    <a:pt x="1412" y="6810"/>
                    <a:pt x="2017" y="7617"/>
                    <a:pt x="2656" y="8356"/>
                  </a:cubicBezTo>
                  <a:cubicBezTo>
                    <a:pt x="3261" y="9163"/>
                    <a:pt x="4067" y="9768"/>
                    <a:pt x="4471" y="10742"/>
                  </a:cubicBezTo>
                  <a:cubicBezTo>
                    <a:pt x="4773" y="11482"/>
                    <a:pt x="4807" y="12322"/>
                    <a:pt x="5378" y="12960"/>
                  </a:cubicBezTo>
                  <a:cubicBezTo>
                    <a:pt x="6185" y="13868"/>
                    <a:pt x="7630" y="14775"/>
                    <a:pt x="8873" y="14842"/>
                  </a:cubicBezTo>
                  <a:cubicBezTo>
                    <a:pt x="8931" y="14846"/>
                    <a:pt x="8988" y="14848"/>
                    <a:pt x="9045" y="14848"/>
                  </a:cubicBezTo>
                  <a:cubicBezTo>
                    <a:pt x="10055" y="14848"/>
                    <a:pt x="10984" y="14288"/>
                    <a:pt x="11461" y="13397"/>
                  </a:cubicBezTo>
                  <a:cubicBezTo>
                    <a:pt x="11629" y="13028"/>
                    <a:pt x="11697" y="12624"/>
                    <a:pt x="11663" y="12255"/>
                  </a:cubicBezTo>
                  <a:cubicBezTo>
                    <a:pt x="11562" y="11683"/>
                    <a:pt x="11192" y="11213"/>
                    <a:pt x="11293" y="10641"/>
                  </a:cubicBezTo>
                  <a:cubicBezTo>
                    <a:pt x="11428" y="10238"/>
                    <a:pt x="11629" y="9868"/>
                    <a:pt x="11898" y="9566"/>
                  </a:cubicBezTo>
                  <a:cubicBezTo>
                    <a:pt x="12335" y="8793"/>
                    <a:pt x="11999" y="7818"/>
                    <a:pt x="11629" y="7045"/>
                  </a:cubicBezTo>
                  <a:cubicBezTo>
                    <a:pt x="11192" y="6205"/>
                    <a:pt x="10621" y="5298"/>
                    <a:pt x="10117" y="4457"/>
                  </a:cubicBezTo>
                  <a:cubicBezTo>
                    <a:pt x="9310" y="3113"/>
                    <a:pt x="8134" y="2071"/>
                    <a:pt x="6723" y="1433"/>
                  </a:cubicBezTo>
                  <a:cubicBezTo>
                    <a:pt x="6017" y="1097"/>
                    <a:pt x="5177" y="1265"/>
                    <a:pt x="4404" y="928"/>
                  </a:cubicBezTo>
                  <a:cubicBezTo>
                    <a:pt x="3606" y="543"/>
                    <a:pt x="3056" y="1"/>
                    <a:pt x="2293" y="1"/>
                  </a:cubicBezTo>
                  <a:close/>
                </a:path>
              </a:pathLst>
            </a:custGeom>
            <a:solidFill>
              <a:srgbClr val="EFC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6128;p63">
              <a:extLst>
                <a:ext uri="{FF2B5EF4-FFF2-40B4-BE49-F238E27FC236}">
                  <a16:creationId xmlns:a16="http://schemas.microsoft.com/office/drawing/2014/main" id="{8C65D8D3-6412-4A75-97AF-10CCA9A92491}"/>
                </a:ext>
              </a:extLst>
            </p:cNvPr>
            <p:cNvSpPr/>
            <p:nvPr/>
          </p:nvSpPr>
          <p:spPr>
            <a:xfrm>
              <a:off x="3536725" y="4455550"/>
              <a:ext cx="28375" cy="36650"/>
            </a:xfrm>
            <a:custGeom>
              <a:avLst/>
              <a:gdLst/>
              <a:ahLst/>
              <a:cxnLst/>
              <a:rect l="l" t="t" r="r" b="b"/>
              <a:pathLst>
                <a:path w="1135" h="1466" extrusionOk="0">
                  <a:moveTo>
                    <a:pt x="577" y="1"/>
                  </a:moveTo>
                  <a:cubicBezTo>
                    <a:pt x="248" y="1"/>
                    <a:pt x="1" y="618"/>
                    <a:pt x="126" y="993"/>
                  </a:cubicBezTo>
                  <a:cubicBezTo>
                    <a:pt x="212" y="1229"/>
                    <a:pt x="489" y="1465"/>
                    <a:pt x="731" y="1465"/>
                  </a:cubicBezTo>
                  <a:cubicBezTo>
                    <a:pt x="868" y="1465"/>
                    <a:pt x="994" y="1389"/>
                    <a:pt x="1067" y="1195"/>
                  </a:cubicBezTo>
                  <a:cubicBezTo>
                    <a:pt x="1134" y="859"/>
                    <a:pt x="1101" y="523"/>
                    <a:pt x="932" y="254"/>
                  </a:cubicBezTo>
                  <a:cubicBezTo>
                    <a:pt x="812" y="73"/>
                    <a:pt x="690" y="1"/>
                    <a:pt x="577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6129;p63">
              <a:extLst>
                <a:ext uri="{FF2B5EF4-FFF2-40B4-BE49-F238E27FC236}">
                  <a16:creationId xmlns:a16="http://schemas.microsoft.com/office/drawing/2014/main" id="{AF9EED3E-EA33-4108-8C5C-FDC1B4F6A56B}"/>
                </a:ext>
              </a:extLst>
            </p:cNvPr>
            <p:cNvSpPr/>
            <p:nvPr/>
          </p:nvSpPr>
          <p:spPr>
            <a:xfrm>
              <a:off x="3549100" y="4414425"/>
              <a:ext cx="42725" cy="26275"/>
            </a:xfrm>
            <a:custGeom>
              <a:avLst/>
              <a:gdLst/>
              <a:ahLst/>
              <a:cxnLst/>
              <a:rect l="l" t="t" r="r" b="b"/>
              <a:pathLst>
                <a:path w="1709" h="1051" extrusionOk="0">
                  <a:moveTo>
                    <a:pt x="848" y="1"/>
                  </a:moveTo>
                  <a:cubicBezTo>
                    <a:pt x="673" y="1"/>
                    <a:pt x="493" y="53"/>
                    <a:pt x="337" y="151"/>
                  </a:cubicBezTo>
                  <a:cubicBezTo>
                    <a:pt x="1" y="454"/>
                    <a:pt x="337" y="924"/>
                    <a:pt x="706" y="1025"/>
                  </a:cubicBezTo>
                  <a:cubicBezTo>
                    <a:pt x="758" y="1042"/>
                    <a:pt x="822" y="1051"/>
                    <a:pt x="892" y="1051"/>
                  </a:cubicBezTo>
                  <a:cubicBezTo>
                    <a:pt x="1229" y="1051"/>
                    <a:pt x="1709" y="855"/>
                    <a:pt x="1681" y="521"/>
                  </a:cubicBezTo>
                  <a:cubicBezTo>
                    <a:pt x="1681" y="319"/>
                    <a:pt x="1479" y="151"/>
                    <a:pt x="1210" y="84"/>
                  </a:cubicBezTo>
                  <a:cubicBezTo>
                    <a:pt x="1098" y="28"/>
                    <a:pt x="974" y="1"/>
                    <a:pt x="848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6130;p63">
              <a:extLst>
                <a:ext uri="{FF2B5EF4-FFF2-40B4-BE49-F238E27FC236}">
                  <a16:creationId xmlns:a16="http://schemas.microsoft.com/office/drawing/2014/main" id="{2059CC12-8DC6-4CF8-9C97-181D32A86726}"/>
                </a:ext>
              </a:extLst>
            </p:cNvPr>
            <p:cNvSpPr/>
            <p:nvPr/>
          </p:nvSpPr>
          <p:spPr>
            <a:xfrm>
              <a:off x="3529775" y="4422800"/>
              <a:ext cx="38450" cy="33450"/>
            </a:xfrm>
            <a:custGeom>
              <a:avLst/>
              <a:gdLst/>
              <a:ahLst/>
              <a:cxnLst/>
              <a:rect l="l" t="t" r="r" b="b"/>
              <a:pathLst>
                <a:path w="1538" h="1338" extrusionOk="0">
                  <a:moveTo>
                    <a:pt x="471" y="1"/>
                  </a:moveTo>
                  <a:cubicBezTo>
                    <a:pt x="351" y="1"/>
                    <a:pt x="241" y="60"/>
                    <a:pt x="169" y="219"/>
                  </a:cubicBezTo>
                  <a:cubicBezTo>
                    <a:pt x="1" y="623"/>
                    <a:pt x="572" y="1194"/>
                    <a:pt x="975" y="1295"/>
                  </a:cubicBezTo>
                  <a:cubicBezTo>
                    <a:pt x="1050" y="1323"/>
                    <a:pt x="1127" y="1338"/>
                    <a:pt x="1199" y="1338"/>
                  </a:cubicBezTo>
                  <a:cubicBezTo>
                    <a:pt x="1386" y="1338"/>
                    <a:pt x="1537" y="1235"/>
                    <a:pt x="1513" y="992"/>
                  </a:cubicBezTo>
                  <a:cubicBezTo>
                    <a:pt x="1513" y="959"/>
                    <a:pt x="1513" y="959"/>
                    <a:pt x="1513" y="925"/>
                  </a:cubicBezTo>
                  <a:cubicBezTo>
                    <a:pt x="1412" y="623"/>
                    <a:pt x="1210" y="387"/>
                    <a:pt x="942" y="219"/>
                  </a:cubicBezTo>
                  <a:cubicBezTo>
                    <a:pt x="808" y="105"/>
                    <a:pt x="630" y="1"/>
                    <a:pt x="471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6131;p63">
              <a:extLst>
                <a:ext uri="{FF2B5EF4-FFF2-40B4-BE49-F238E27FC236}">
                  <a16:creationId xmlns:a16="http://schemas.microsoft.com/office/drawing/2014/main" id="{88682613-91AD-46CC-BDB4-276228C43D21}"/>
                </a:ext>
              </a:extLst>
            </p:cNvPr>
            <p:cNvSpPr/>
            <p:nvPr/>
          </p:nvSpPr>
          <p:spPr>
            <a:xfrm>
              <a:off x="3560025" y="4384475"/>
              <a:ext cx="46375" cy="26325"/>
            </a:xfrm>
            <a:custGeom>
              <a:avLst/>
              <a:gdLst/>
              <a:ahLst/>
              <a:cxnLst/>
              <a:rect l="l" t="t" r="r" b="b"/>
              <a:pathLst>
                <a:path w="1855" h="1053" extrusionOk="0">
                  <a:moveTo>
                    <a:pt x="563" y="0"/>
                  </a:moveTo>
                  <a:cubicBezTo>
                    <a:pt x="407" y="0"/>
                    <a:pt x="272" y="50"/>
                    <a:pt x="202" y="173"/>
                  </a:cubicBezTo>
                  <a:cubicBezTo>
                    <a:pt x="0" y="576"/>
                    <a:pt x="942" y="1013"/>
                    <a:pt x="1210" y="1047"/>
                  </a:cubicBezTo>
                  <a:cubicBezTo>
                    <a:pt x="1245" y="1050"/>
                    <a:pt x="1279" y="1052"/>
                    <a:pt x="1310" y="1052"/>
                  </a:cubicBezTo>
                  <a:cubicBezTo>
                    <a:pt x="1851" y="1052"/>
                    <a:pt x="1855" y="528"/>
                    <a:pt x="1378" y="274"/>
                  </a:cubicBezTo>
                  <a:cubicBezTo>
                    <a:pt x="1278" y="206"/>
                    <a:pt x="1143" y="139"/>
                    <a:pt x="1009" y="106"/>
                  </a:cubicBezTo>
                  <a:cubicBezTo>
                    <a:pt x="864" y="41"/>
                    <a:pt x="705" y="0"/>
                    <a:pt x="563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6132;p63">
              <a:extLst>
                <a:ext uri="{FF2B5EF4-FFF2-40B4-BE49-F238E27FC236}">
                  <a16:creationId xmlns:a16="http://schemas.microsoft.com/office/drawing/2014/main" id="{3B1E2FFF-45B6-4B16-8E0A-D14A49402541}"/>
                </a:ext>
              </a:extLst>
            </p:cNvPr>
            <p:cNvSpPr/>
            <p:nvPr/>
          </p:nvSpPr>
          <p:spPr>
            <a:xfrm>
              <a:off x="3598275" y="4407100"/>
              <a:ext cx="35900" cy="33225"/>
            </a:xfrm>
            <a:custGeom>
              <a:avLst/>
              <a:gdLst/>
              <a:ahLst/>
              <a:cxnLst/>
              <a:rect l="l" t="t" r="r" b="b"/>
              <a:pathLst>
                <a:path w="1436" h="1329" extrusionOk="0">
                  <a:moveTo>
                    <a:pt x="842" y="1"/>
                  </a:moveTo>
                  <a:cubicBezTo>
                    <a:pt x="815" y="1"/>
                    <a:pt x="786" y="3"/>
                    <a:pt x="756" y="7"/>
                  </a:cubicBezTo>
                  <a:lnTo>
                    <a:pt x="689" y="7"/>
                  </a:lnTo>
                  <a:cubicBezTo>
                    <a:pt x="353" y="108"/>
                    <a:pt x="117" y="410"/>
                    <a:pt x="50" y="780"/>
                  </a:cubicBezTo>
                  <a:cubicBezTo>
                    <a:pt x="0" y="1128"/>
                    <a:pt x="152" y="1329"/>
                    <a:pt x="411" y="1329"/>
                  </a:cubicBezTo>
                  <a:cubicBezTo>
                    <a:pt x="503" y="1329"/>
                    <a:pt x="608" y="1303"/>
                    <a:pt x="722" y="1251"/>
                  </a:cubicBezTo>
                  <a:cubicBezTo>
                    <a:pt x="1140" y="1026"/>
                    <a:pt x="1435" y="1"/>
                    <a:pt x="84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6133;p63">
              <a:extLst>
                <a:ext uri="{FF2B5EF4-FFF2-40B4-BE49-F238E27FC236}">
                  <a16:creationId xmlns:a16="http://schemas.microsoft.com/office/drawing/2014/main" id="{EDA91DC8-2117-4268-871E-6BF05F241E30}"/>
                </a:ext>
              </a:extLst>
            </p:cNvPr>
            <p:cNvSpPr/>
            <p:nvPr/>
          </p:nvSpPr>
          <p:spPr>
            <a:xfrm>
              <a:off x="3571800" y="4448400"/>
              <a:ext cx="34450" cy="39000"/>
            </a:xfrm>
            <a:custGeom>
              <a:avLst/>
              <a:gdLst/>
              <a:ahLst/>
              <a:cxnLst/>
              <a:rect l="l" t="t" r="r" b="b"/>
              <a:pathLst>
                <a:path w="1378" h="1560" extrusionOk="0">
                  <a:moveTo>
                    <a:pt x="377" y="1"/>
                  </a:moveTo>
                  <a:cubicBezTo>
                    <a:pt x="331" y="1"/>
                    <a:pt x="283" y="12"/>
                    <a:pt x="235" y="36"/>
                  </a:cubicBezTo>
                  <a:cubicBezTo>
                    <a:pt x="0" y="136"/>
                    <a:pt x="0" y="540"/>
                    <a:pt x="34" y="775"/>
                  </a:cubicBezTo>
                  <a:cubicBezTo>
                    <a:pt x="110" y="1031"/>
                    <a:pt x="519" y="1560"/>
                    <a:pt x="857" y="1560"/>
                  </a:cubicBezTo>
                  <a:cubicBezTo>
                    <a:pt x="963" y="1560"/>
                    <a:pt x="1063" y="1508"/>
                    <a:pt x="1143" y="1380"/>
                  </a:cubicBezTo>
                  <a:cubicBezTo>
                    <a:pt x="1378" y="943"/>
                    <a:pt x="975" y="304"/>
                    <a:pt x="605" y="103"/>
                  </a:cubicBezTo>
                  <a:cubicBezTo>
                    <a:pt x="540" y="38"/>
                    <a:pt x="461" y="1"/>
                    <a:pt x="3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6134;p63">
              <a:extLst>
                <a:ext uri="{FF2B5EF4-FFF2-40B4-BE49-F238E27FC236}">
                  <a16:creationId xmlns:a16="http://schemas.microsoft.com/office/drawing/2014/main" id="{F37DE7AF-999A-4D1F-AAC9-C0C061E26628}"/>
                </a:ext>
              </a:extLst>
            </p:cNvPr>
            <p:cNvSpPr/>
            <p:nvPr/>
          </p:nvSpPr>
          <p:spPr>
            <a:xfrm>
              <a:off x="3737300" y="4614725"/>
              <a:ext cx="37850" cy="33100"/>
            </a:xfrm>
            <a:custGeom>
              <a:avLst/>
              <a:gdLst/>
              <a:ahLst/>
              <a:cxnLst/>
              <a:rect l="l" t="t" r="r" b="b"/>
              <a:pathLst>
                <a:path w="1514" h="1324" extrusionOk="0">
                  <a:moveTo>
                    <a:pt x="392" y="1"/>
                  </a:moveTo>
                  <a:cubicBezTo>
                    <a:pt x="177" y="1"/>
                    <a:pt x="0" y="112"/>
                    <a:pt x="68" y="407"/>
                  </a:cubicBezTo>
                  <a:cubicBezTo>
                    <a:pt x="122" y="733"/>
                    <a:pt x="705" y="1323"/>
                    <a:pt x="1121" y="1323"/>
                  </a:cubicBezTo>
                  <a:cubicBezTo>
                    <a:pt x="1219" y="1323"/>
                    <a:pt x="1308" y="1290"/>
                    <a:pt x="1379" y="1213"/>
                  </a:cubicBezTo>
                  <a:cubicBezTo>
                    <a:pt x="1513" y="1045"/>
                    <a:pt x="1412" y="810"/>
                    <a:pt x="1345" y="642"/>
                  </a:cubicBezTo>
                  <a:cubicBezTo>
                    <a:pt x="1177" y="407"/>
                    <a:pt x="976" y="205"/>
                    <a:pt x="707" y="71"/>
                  </a:cubicBezTo>
                  <a:cubicBezTo>
                    <a:pt x="608" y="27"/>
                    <a:pt x="495" y="1"/>
                    <a:pt x="39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6135;p63">
              <a:extLst>
                <a:ext uri="{FF2B5EF4-FFF2-40B4-BE49-F238E27FC236}">
                  <a16:creationId xmlns:a16="http://schemas.microsoft.com/office/drawing/2014/main" id="{78065123-C296-425C-BDAF-02395C420697}"/>
                </a:ext>
              </a:extLst>
            </p:cNvPr>
            <p:cNvSpPr/>
            <p:nvPr/>
          </p:nvSpPr>
          <p:spPr>
            <a:xfrm>
              <a:off x="3674300" y="4540850"/>
              <a:ext cx="45400" cy="33600"/>
            </a:xfrm>
            <a:custGeom>
              <a:avLst/>
              <a:gdLst/>
              <a:ahLst/>
              <a:cxnLst/>
              <a:rect l="l" t="t" r="r" b="b"/>
              <a:pathLst>
                <a:path w="1816" h="1344" extrusionOk="0">
                  <a:moveTo>
                    <a:pt x="504" y="1"/>
                  </a:moveTo>
                  <a:lnTo>
                    <a:pt x="504" y="1"/>
                  </a:lnTo>
                  <a:cubicBezTo>
                    <a:pt x="0" y="35"/>
                    <a:pt x="437" y="673"/>
                    <a:pt x="605" y="875"/>
                  </a:cubicBezTo>
                  <a:cubicBezTo>
                    <a:pt x="759" y="1051"/>
                    <a:pt x="1159" y="1343"/>
                    <a:pt x="1464" y="1343"/>
                  </a:cubicBezTo>
                  <a:cubicBezTo>
                    <a:pt x="1624" y="1343"/>
                    <a:pt x="1757" y="1263"/>
                    <a:pt x="1815" y="1043"/>
                  </a:cubicBezTo>
                  <a:cubicBezTo>
                    <a:pt x="1815" y="841"/>
                    <a:pt x="1748" y="673"/>
                    <a:pt x="1647" y="572"/>
                  </a:cubicBezTo>
                  <a:cubicBezTo>
                    <a:pt x="1345" y="236"/>
                    <a:pt x="941" y="35"/>
                    <a:pt x="50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6136;p63">
              <a:extLst>
                <a:ext uri="{FF2B5EF4-FFF2-40B4-BE49-F238E27FC236}">
                  <a16:creationId xmlns:a16="http://schemas.microsoft.com/office/drawing/2014/main" id="{E1584033-B607-423C-93D8-AC4B99580179}"/>
                </a:ext>
              </a:extLst>
            </p:cNvPr>
            <p:cNvSpPr/>
            <p:nvPr/>
          </p:nvSpPr>
          <p:spPr>
            <a:xfrm>
              <a:off x="3551625" y="4524900"/>
              <a:ext cx="40425" cy="41250"/>
            </a:xfrm>
            <a:custGeom>
              <a:avLst/>
              <a:gdLst/>
              <a:ahLst/>
              <a:cxnLst/>
              <a:rect l="l" t="t" r="r" b="b"/>
              <a:pathLst>
                <a:path w="1617" h="1650" extrusionOk="0">
                  <a:moveTo>
                    <a:pt x="370" y="0"/>
                  </a:moveTo>
                  <a:cubicBezTo>
                    <a:pt x="0" y="0"/>
                    <a:pt x="0" y="370"/>
                    <a:pt x="68" y="639"/>
                  </a:cubicBezTo>
                  <a:cubicBezTo>
                    <a:pt x="135" y="807"/>
                    <a:pt x="236" y="975"/>
                    <a:pt x="336" y="1143"/>
                  </a:cubicBezTo>
                  <a:cubicBezTo>
                    <a:pt x="471" y="1378"/>
                    <a:pt x="706" y="1580"/>
                    <a:pt x="975" y="1647"/>
                  </a:cubicBezTo>
                  <a:cubicBezTo>
                    <a:pt x="988" y="1649"/>
                    <a:pt x="1001" y="1649"/>
                    <a:pt x="1013" y="1649"/>
                  </a:cubicBezTo>
                  <a:cubicBezTo>
                    <a:pt x="1617" y="1649"/>
                    <a:pt x="864" y="33"/>
                    <a:pt x="370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6137;p63">
              <a:extLst>
                <a:ext uri="{FF2B5EF4-FFF2-40B4-BE49-F238E27FC236}">
                  <a16:creationId xmlns:a16="http://schemas.microsoft.com/office/drawing/2014/main" id="{0194FE7E-2C4F-4487-95E5-2EEA456B6204}"/>
                </a:ext>
              </a:extLst>
            </p:cNvPr>
            <p:cNvSpPr/>
            <p:nvPr/>
          </p:nvSpPr>
          <p:spPr>
            <a:xfrm>
              <a:off x="3570950" y="4499700"/>
              <a:ext cx="35300" cy="37900"/>
            </a:xfrm>
            <a:custGeom>
              <a:avLst/>
              <a:gdLst/>
              <a:ahLst/>
              <a:cxnLst/>
              <a:rect l="l" t="t" r="r" b="b"/>
              <a:pathLst>
                <a:path w="1412" h="1516" extrusionOk="0">
                  <a:moveTo>
                    <a:pt x="505" y="0"/>
                  </a:moveTo>
                  <a:cubicBezTo>
                    <a:pt x="437" y="0"/>
                    <a:pt x="370" y="0"/>
                    <a:pt x="303" y="34"/>
                  </a:cubicBezTo>
                  <a:cubicBezTo>
                    <a:pt x="0" y="235"/>
                    <a:pt x="303" y="908"/>
                    <a:pt x="471" y="1109"/>
                  </a:cubicBezTo>
                  <a:cubicBezTo>
                    <a:pt x="614" y="1294"/>
                    <a:pt x="896" y="1516"/>
                    <a:pt x="1108" y="1516"/>
                  </a:cubicBezTo>
                  <a:cubicBezTo>
                    <a:pt x="1244" y="1516"/>
                    <a:pt x="1352" y="1425"/>
                    <a:pt x="1378" y="1176"/>
                  </a:cubicBezTo>
                  <a:cubicBezTo>
                    <a:pt x="1412" y="773"/>
                    <a:pt x="1009" y="0"/>
                    <a:pt x="505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6138;p63">
              <a:extLst>
                <a:ext uri="{FF2B5EF4-FFF2-40B4-BE49-F238E27FC236}">
                  <a16:creationId xmlns:a16="http://schemas.microsoft.com/office/drawing/2014/main" id="{B0C20AE9-D828-416D-8873-D31F3E3DA215}"/>
                </a:ext>
              </a:extLst>
            </p:cNvPr>
            <p:cNvSpPr/>
            <p:nvPr/>
          </p:nvSpPr>
          <p:spPr>
            <a:xfrm>
              <a:off x="3588600" y="4557325"/>
              <a:ext cx="42850" cy="42875"/>
            </a:xfrm>
            <a:custGeom>
              <a:avLst/>
              <a:gdLst/>
              <a:ahLst/>
              <a:cxnLst/>
              <a:rect l="l" t="t" r="r" b="b"/>
              <a:pathLst>
                <a:path w="1714" h="1715" extrusionOk="0">
                  <a:moveTo>
                    <a:pt x="424" y="1"/>
                  </a:moveTo>
                  <a:cubicBezTo>
                    <a:pt x="345" y="1"/>
                    <a:pt x="269" y="35"/>
                    <a:pt x="202" y="115"/>
                  </a:cubicBezTo>
                  <a:cubicBezTo>
                    <a:pt x="0" y="417"/>
                    <a:pt x="34" y="854"/>
                    <a:pt x="269" y="1123"/>
                  </a:cubicBezTo>
                  <a:cubicBezTo>
                    <a:pt x="437" y="1392"/>
                    <a:pt x="672" y="1594"/>
                    <a:pt x="975" y="1695"/>
                  </a:cubicBezTo>
                  <a:cubicBezTo>
                    <a:pt x="1023" y="1708"/>
                    <a:pt x="1065" y="1715"/>
                    <a:pt x="1103" y="1715"/>
                  </a:cubicBezTo>
                  <a:cubicBezTo>
                    <a:pt x="1714" y="1715"/>
                    <a:pt x="980" y="1"/>
                    <a:pt x="42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6139;p63">
              <a:extLst>
                <a:ext uri="{FF2B5EF4-FFF2-40B4-BE49-F238E27FC236}">
                  <a16:creationId xmlns:a16="http://schemas.microsoft.com/office/drawing/2014/main" id="{C5835572-8A79-41A4-ACE9-2F57258FBB02}"/>
                </a:ext>
              </a:extLst>
            </p:cNvPr>
            <p:cNvSpPr/>
            <p:nvPr/>
          </p:nvSpPr>
          <p:spPr>
            <a:xfrm>
              <a:off x="3544900" y="4483550"/>
              <a:ext cx="35875" cy="37250"/>
            </a:xfrm>
            <a:custGeom>
              <a:avLst/>
              <a:gdLst/>
              <a:ahLst/>
              <a:cxnLst/>
              <a:rect l="l" t="t" r="r" b="b"/>
              <a:pathLst>
                <a:path w="1435" h="1490" extrusionOk="0">
                  <a:moveTo>
                    <a:pt x="877" y="1"/>
                  </a:moveTo>
                  <a:cubicBezTo>
                    <a:pt x="584" y="1"/>
                    <a:pt x="229" y="398"/>
                    <a:pt x="135" y="680"/>
                  </a:cubicBezTo>
                  <a:cubicBezTo>
                    <a:pt x="1" y="982"/>
                    <a:pt x="169" y="1352"/>
                    <a:pt x="471" y="1453"/>
                  </a:cubicBezTo>
                  <a:cubicBezTo>
                    <a:pt x="536" y="1478"/>
                    <a:pt x="597" y="1490"/>
                    <a:pt x="654" y="1490"/>
                  </a:cubicBezTo>
                  <a:cubicBezTo>
                    <a:pt x="1278" y="1490"/>
                    <a:pt x="1434" y="100"/>
                    <a:pt x="942" y="8"/>
                  </a:cubicBezTo>
                  <a:cubicBezTo>
                    <a:pt x="920" y="3"/>
                    <a:pt x="899" y="1"/>
                    <a:pt x="8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6140;p63">
              <a:extLst>
                <a:ext uri="{FF2B5EF4-FFF2-40B4-BE49-F238E27FC236}">
                  <a16:creationId xmlns:a16="http://schemas.microsoft.com/office/drawing/2014/main" id="{65EC5547-0F8E-438D-8E2A-1E42C48FFF75}"/>
                </a:ext>
              </a:extLst>
            </p:cNvPr>
            <p:cNvSpPr/>
            <p:nvPr/>
          </p:nvSpPr>
          <p:spPr>
            <a:xfrm>
              <a:off x="3593000" y="4445025"/>
              <a:ext cx="40150" cy="40700"/>
            </a:xfrm>
            <a:custGeom>
              <a:avLst/>
              <a:gdLst/>
              <a:ahLst/>
              <a:cxnLst/>
              <a:rect l="l" t="t" r="r" b="b"/>
              <a:pathLst>
                <a:path w="1606" h="1628" extrusionOk="0">
                  <a:moveTo>
                    <a:pt x="768" y="1"/>
                  </a:moveTo>
                  <a:cubicBezTo>
                    <a:pt x="756" y="1"/>
                    <a:pt x="744" y="1"/>
                    <a:pt x="732" y="3"/>
                  </a:cubicBezTo>
                  <a:cubicBezTo>
                    <a:pt x="1" y="90"/>
                    <a:pt x="796" y="1628"/>
                    <a:pt x="1303" y="1628"/>
                  </a:cubicBezTo>
                  <a:cubicBezTo>
                    <a:pt x="1378" y="1628"/>
                    <a:pt x="1448" y="1594"/>
                    <a:pt x="1505" y="1515"/>
                  </a:cubicBezTo>
                  <a:cubicBezTo>
                    <a:pt x="1605" y="1246"/>
                    <a:pt x="1605" y="910"/>
                    <a:pt x="1505" y="641"/>
                  </a:cubicBezTo>
                  <a:cubicBezTo>
                    <a:pt x="1408" y="383"/>
                    <a:pt x="1063" y="1"/>
                    <a:pt x="768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6141;p63">
              <a:extLst>
                <a:ext uri="{FF2B5EF4-FFF2-40B4-BE49-F238E27FC236}">
                  <a16:creationId xmlns:a16="http://schemas.microsoft.com/office/drawing/2014/main" id="{43AB7E54-E882-4376-BA28-77BCB8D63EBA}"/>
                </a:ext>
              </a:extLst>
            </p:cNvPr>
            <p:cNvSpPr/>
            <p:nvPr/>
          </p:nvSpPr>
          <p:spPr>
            <a:xfrm>
              <a:off x="3740675" y="4651775"/>
              <a:ext cx="48250" cy="32950"/>
            </a:xfrm>
            <a:custGeom>
              <a:avLst/>
              <a:gdLst/>
              <a:ahLst/>
              <a:cxnLst/>
              <a:rect l="l" t="t" r="r" b="b"/>
              <a:pathLst>
                <a:path w="1930" h="1318" extrusionOk="0">
                  <a:moveTo>
                    <a:pt x="723" y="1"/>
                  </a:moveTo>
                  <a:cubicBezTo>
                    <a:pt x="638" y="1"/>
                    <a:pt x="553" y="12"/>
                    <a:pt x="471" y="34"/>
                  </a:cubicBezTo>
                  <a:cubicBezTo>
                    <a:pt x="0" y="269"/>
                    <a:pt x="404" y="740"/>
                    <a:pt x="672" y="941"/>
                  </a:cubicBezTo>
                  <a:cubicBezTo>
                    <a:pt x="807" y="1109"/>
                    <a:pt x="1009" y="1244"/>
                    <a:pt x="1244" y="1311"/>
                  </a:cubicBezTo>
                  <a:cubicBezTo>
                    <a:pt x="1279" y="1315"/>
                    <a:pt x="1312" y="1318"/>
                    <a:pt x="1344" y="1318"/>
                  </a:cubicBezTo>
                  <a:cubicBezTo>
                    <a:pt x="1801" y="1318"/>
                    <a:pt x="1930" y="884"/>
                    <a:pt x="1647" y="538"/>
                  </a:cubicBezTo>
                  <a:lnTo>
                    <a:pt x="1513" y="370"/>
                  </a:lnTo>
                  <a:cubicBezTo>
                    <a:pt x="1329" y="134"/>
                    <a:pt x="1024" y="1"/>
                    <a:pt x="72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6142;p63">
              <a:extLst>
                <a:ext uri="{FF2B5EF4-FFF2-40B4-BE49-F238E27FC236}">
                  <a16:creationId xmlns:a16="http://schemas.microsoft.com/office/drawing/2014/main" id="{F523C8EF-F93F-4077-8C93-B13565787AD9}"/>
                </a:ext>
              </a:extLst>
            </p:cNvPr>
            <p:cNvSpPr/>
            <p:nvPr/>
          </p:nvSpPr>
          <p:spPr>
            <a:xfrm>
              <a:off x="3765025" y="4608875"/>
              <a:ext cx="29000" cy="36650"/>
            </a:xfrm>
            <a:custGeom>
              <a:avLst/>
              <a:gdLst/>
              <a:ahLst/>
              <a:cxnLst/>
              <a:rect l="l" t="t" r="r" b="b"/>
              <a:pathLst>
                <a:path w="1160" h="1466" extrusionOk="0">
                  <a:moveTo>
                    <a:pt x="436" y="1"/>
                  </a:moveTo>
                  <a:cubicBezTo>
                    <a:pt x="300" y="1"/>
                    <a:pt x="175" y="77"/>
                    <a:pt x="102" y="271"/>
                  </a:cubicBezTo>
                  <a:cubicBezTo>
                    <a:pt x="1" y="607"/>
                    <a:pt x="68" y="910"/>
                    <a:pt x="236" y="1212"/>
                  </a:cubicBezTo>
                  <a:cubicBezTo>
                    <a:pt x="356" y="1393"/>
                    <a:pt x="479" y="1465"/>
                    <a:pt x="591" y="1465"/>
                  </a:cubicBezTo>
                  <a:cubicBezTo>
                    <a:pt x="918" y="1465"/>
                    <a:pt x="1159" y="848"/>
                    <a:pt x="1009" y="473"/>
                  </a:cubicBezTo>
                  <a:cubicBezTo>
                    <a:pt x="945" y="237"/>
                    <a:pt x="675" y="1"/>
                    <a:pt x="436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6143;p63">
              <a:extLst>
                <a:ext uri="{FF2B5EF4-FFF2-40B4-BE49-F238E27FC236}">
                  <a16:creationId xmlns:a16="http://schemas.microsoft.com/office/drawing/2014/main" id="{D1A7F412-D12A-4B2F-AD63-9C5C8E627361}"/>
                </a:ext>
              </a:extLst>
            </p:cNvPr>
            <p:cNvSpPr/>
            <p:nvPr/>
          </p:nvSpPr>
          <p:spPr>
            <a:xfrm>
              <a:off x="3728200" y="4678850"/>
              <a:ext cx="42750" cy="26275"/>
            </a:xfrm>
            <a:custGeom>
              <a:avLst/>
              <a:gdLst/>
              <a:ahLst/>
              <a:cxnLst/>
              <a:rect l="l" t="t" r="r" b="b"/>
              <a:pathLst>
                <a:path w="1710" h="1051" extrusionOk="0">
                  <a:moveTo>
                    <a:pt x="818" y="1"/>
                  </a:moveTo>
                  <a:cubicBezTo>
                    <a:pt x="481" y="1"/>
                    <a:pt x="1" y="196"/>
                    <a:pt x="29" y="531"/>
                  </a:cubicBezTo>
                  <a:cubicBezTo>
                    <a:pt x="29" y="732"/>
                    <a:pt x="230" y="900"/>
                    <a:pt x="499" y="967"/>
                  </a:cubicBezTo>
                  <a:cubicBezTo>
                    <a:pt x="612" y="1024"/>
                    <a:pt x="735" y="1050"/>
                    <a:pt x="861" y="1050"/>
                  </a:cubicBezTo>
                  <a:cubicBezTo>
                    <a:pt x="1037" y="1050"/>
                    <a:pt x="1216" y="998"/>
                    <a:pt x="1373" y="900"/>
                  </a:cubicBezTo>
                  <a:cubicBezTo>
                    <a:pt x="1709" y="598"/>
                    <a:pt x="1373" y="127"/>
                    <a:pt x="1003" y="26"/>
                  </a:cubicBezTo>
                  <a:cubicBezTo>
                    <a:pt x="952" y="9"/>
                    <a:pt x="888" y="1"/>
                    <a:pt x="818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6144;p63">
              <a:extLst>
                <a:ext uri="{FF2B5EF4-FFF2-40B4-BE49-F238E27FC236}">
                  <a16:creationId xmlns:a16="http://schemas.microsoft.com/office/drawing/2014/main" id="{6116C1BC-562F-4D5E-B6D5-386B9E3C5935}"/>
                </a:ext>
              </a:extLst>
            </p:cNvPr>
            <p:cNvSpPr/>
            <p:nvPr/>
          </p:nvSpPr>
          <p:spPr>
            <a:xfrm>
              <a:off x="3708925" y="4620925"/>
              <a:ext cx="38500" cy="33675"/>
            </a:xfrm>
            <a:custGeom>
              <a:avLst/>
              <a:gdLst/>
              <a:ahLst/>
              <a:cxnLst/>
              <a:rect l="l" t="t" r="r" b="b"/>
              <a:pathLst>
                <a:path w="1540" h="1347" extrusionOk="0">
                  <a:moveTo>
                    <a:pt x="412" y="1"/>
                  </a:moveTo>
                  <a:cubicBezTo>
                    <a:pt x="197" y="1"/>
                    <a:pt x="1" y="100"/>
                    <a:pt x="27" y="360"/>
                  </a:cubicBezTo>
                  <a:cubicBezTo>
                    <a:pt x="27" y="360"/>
                    <a:pt x="27" y="394"/>
                    <a:pt x="27" y="428"/>
                  </a:cubicBezTo>
                  <a:cubicBezTo>
                    <a:pt x="128" y="697"/>
                    <a:pt x="329" y="965"/>
                    <a:pt x="598" y="1133"/>
                  </a:cubicBezTo>
                  <a:cubicBezTo>
                    <a:pt x="728" y="1245"/>
                    <a:pt x="910" y="1346"/>
                    <a:pt x="1069" y="1346"/>
                  </a:cubicBezTo>
                  <a:cubicBezTo>
                    <a:pt x="1197" y="1346"/>
                    <a:pt x="1311" y="1280"/>
                    <a:pt x="1371" y="1100"/>
                  </a:cubicBezTo>
                  <a:cubicBezTo>
                    <a:pt x="1539" y="730"/>
                    <a:pt x="968" y="159"/>
                    <a:pt x="598" y="24"/>
                  </a:cubicBezTo>
                  <a:cubicBezTo>
                    <a:pt x="538" y="9"/>
                    <a:pt x="474" y="1"/>
                    <a:pt x="41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6145;p63">
              <a:extLst>
                <a:ext uri="{FF2B5EF4-FFF2-40B4-BE49-F238E27FC236}">
                  <a16:creationId xmlns:a16="http://schemas.microsoft.com/office/drawing/2014/main" id="{4415BB17-AF6A-45CB-9DFF-65994FBD41FB}"/>
                </a:ext>
              </a:extLst>
            </p:cNvPr>
            <p:cNvSpPr/>
            <p:nvPr/>
          </p:nvSpPr>
          <p:spPr>
            <a:xfrm>
              <a:off x="3712725" y="4539900"/>
              <a:ext cx="45625" cy="26425"/>
            </a:xfrm>
            <a:custGeom>
              <a:avLst/>
              <a:gdLst/>
              <a:ahLst/>
              <a:cxnLst/>
              <a:rect l="l" t="t" r="r" b="b"/>
              <a:pathLst>
                <a:path w="1825" h="1057" extrusionOk="0">
                  <a:moveTo>
                    <a:pt x="553" y="0"/>
                  </a:moveTo>
                  <a:cubicBezTo>
                    <a:pt x="7" y="0"/>
                    <a:pt x="0" y="557"/>
                    <a:pt x="446" y="812"/>
                  </a:cubicBezTo>
                  <a:cubicBezTo>
                    <a:pt x="581" y="879"/>
                    <a:pt x="715" y="913"/>
                    <a:pt x="849" y="980"/>
                  </a:cubicBezTo>
                  <a:cubicBezTo>
                    <a:pt x="985" y="1025"/>
                    <a:pt x="1134" y="1057"/>
                    <a:pt x="1270" y="1057"/>
                  </a:cubicBezTo>
                  <a:cubicBezTo>
                    <a:pt x="1436" y="1057"/>
                    <a:pt x="1582" y="1009"/>
                    <a:pt x="1656" y="879"/>
                  </a:cubicBezTo>
                  <a:cubicBezTo>
                    <a:pt x="1824" y="476"/>
                    <a:pt x="917" y="39"/>
                    <a:pt x="648" y="5"/>
                  </a:cubicBezTo>
                  <a:cubicBezTo>
                    <a:pt x="615" y="2"/>
                    <a:pt x="583" y="0"/>
                    <a:pt x="55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6146;p63">
              <a:extLst>
                <a:ext uri="{FF2B5EF4-FFF2-40B4-BE49-F238E27FC236}">
                  <a16:creationId xmlns:a16="http://schemas.microsoft.com/office/drawing/2014/main" id="{7050D3D3-11AB-4BD1-AF00-236AF088FB83}"/>
                </a:ext>
              </a:extLst>
            </p:cNvPr>
            <p:cNvSpPr/>
            <p:nvPr/>
          </p:nvSpPr>
          <p:spPr>
            <a:xfrm>
              <a:off x="3767300" y="4685125"/>
              <a:ext cx="35125" cy="33200"/>
            </a:xfrm>
            <a:custGeom>
              <a:avLst/>
              <a:gdLst/>
              <a:ahLst/>
              <a:cxnLst/>
              <a:rect l="l" t="t" r="r" b="b"/>
              <a:pathLst>
                <a:path w="1405" h="1328" extrusionOk="0">
                  <a:moveTo>
                    <a:pt x="979" y="0"/>
                  </a:moveTo>
                  <a:cubicBezTo>
                    <a:pt x="889" y="0"/>
                    <a:pt x="788" y="25"/>
                    <a:pt x="683" y="78"/>
                  </a:cubicBezTo>
                  <a:cubicBezTo>
                    <a:pt x="264" y="271"/>
                    <a:pt x="0" y="1328"/>
                    <a:pt x="569" y="1328"/>
                  </a:cubicBezTo>
                  <a:cubicBezTo>
                    <a:pt x="594" y="1328"/>
                    <a:pt x="621" y="1326"/>
                    <a:pt x="649" y="1321"/>
                  </a:cubicBezTo>
                  <a:lnTo>
                    <a:pt x="683" y="1321"/>
                  </a:lnTo>
                  <a:cubicBezTo>
                    <a:pt x="1053" y="1221"/>
                    <a:pt x="1288" y="918"/>
                    <a:pt x="1355" y="548"/>
                  </a:cubicBezTo>
                  <a:cubicBezTo>
                    <a:pt x="1405" y="201"/>
                    <a:pt x="1234" y="0"/>
                    <a:pt x="979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6147;p63">
              <a:extLst>
                <a:ext uri="{FF2B5EF4-FFF2-40B4-BE49-F238E27FC236}">
                  <a16:creationId xmlns:a16="http://schemas.microsoft.com/office/drawing/2014/main" id="{40472575-741C-42D0-A870-B8E7EA656138}"/>
                </a:ext>
              </a:extLst>
            </p:cNvPr>
            <p:cNvSpPr/>
            <p:nvPr/>
          </p:nvSpPr>
          <p:spPr>
            <a:xfrm>
              <a:off x="3717975" y="4567450"/>
              <a:ext cx="34475" cy="39000"/>
            </a:xfrm>
            <a:custGeom>
              <a:avLst/>
              <a:gdLst/>
              <a:ahLst/>
              <a:cxnLst/>
              <a:rect l="l" t="t" r="r" b="b"/>
              <a:pathLst>
                <a:path w="1379" h="1560" extrusionOk="0">
                  <a:moveTo>
                    <a:pt x="524" y="1"/>
                  </a:moveTo>
                  <a:cubicBezTo>
                    <a:pt x="416" y="1"/>
                    <a:pt x="316" y="53"/>
                    <a:pt x="236" y="180"/>
                  </a:cubicBezTo>
                  <a:cubicBezTo>
                    <a:pt x="1" y="617"/>
                    <a:pt x="438" y="1256"/>
                    <a:pt x="774" y="1458"/>
                  </a:cubicBezTo>
                  <a:cubicBezTo>
                    <a:pt x="839" y="1523"/>
                    <a:pt x="932" y="1560"/>
                    <a:pt x="1026" y="1560"/>
                  </a:cubicBezTo>
                  <a:cubicBezTo>
                    <a:pt x="1078" y="1560"/>
                    <a:pt x="1130" y="1549"/>
                    <a:pt x="1177" y="1525"/>
                  </a:cubicBezTo>
                  <a:cubicBezTo>
                    <a:pt x="1379" y="1424"/>
                    <a:pt x="1379" y="1021"/>
                    <a:pt x="1345" y="819"/>
                  </a:cubicBezTo>
                  <a:cubicBezTo>
                    <a:pt x="1294" y="537"/>
                    <a:pt x="871" y="1"/>
                    <a:pt x="524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6148;p63">
              <a:extLst>
                <a:ext uri="{FF2B5EF4-FFF2-40B4-BE49-F238E27FC236}">
                  <a16:creationId xmlns:a16="http://schemas.microsoft.com/office/drawing/2014/main" id="{CB868171-3A91-4212-88EC-42FEBA7A9DB2}"/>
                </a:ext>
              </a:extLst>
            </p:cNvPr>
            <p:cNvSpPr/>
            <p:nvPr/>
          </p:nvSpPr>
          <p:spPr>
            <a:xfrm>
              <a:off x="3669250" y="4418875"/>
              <a:ext cx="37300" cy="33000"/>
            </a:xfrm>
            <a:custGeom>
              <a:avLst/>
              <a:gdLst/>
              <a:ahLst/>
              <a:cxnLst/>
              <a:rect l="l" t="t" r="r" b="b"/>
              <a:pathLst>
                <a:path w="1492" h="1320" extrusionOk="0">
                  <a:moveTo>
                    <a:pt x="382" y="1"/>
                  </a:moveTo>
                  <a:cubicBezTo>
                    <a:pt x="289" y="1"/>
                    <a:pt x="204" y="33"/>
                    <a:pt x="135" y="108"/>
                  </a:cubicBezTo>
                  <a:cubicBezTo>
                    <a:pt x="1" y="276"/>
                    <a:pt x="68" y="511"/>
                    <a:pt x="169" y="679"/>
                  </a:cubicBezTo>
                  <a:cubicBezTo>
                    <a:pt x="303" y="914"/>
                    <a:pt x="538" y="1116"/>
                    <a:pt x="807" y="1250"/>
                  </a:cubicBezTo>
                  <a:cubicBezTo>
                    <a:pt x="906" y="1294"/>
                    <a:pt x="1015" y="1320"/>
                    <a:pt x="1115" y="1320"/>
                  </a:cubicBezTo>
                  <a:cubicBezTo>
                    <a:pt x="1322" y="1320"/>
                    <a:pt x="1491" y="1209"/>
                    <a:pt x="1446" y="914"/>
                  </a:cubicBezTo>
                  <a:cubicBezTo>
                    <a:pt x="1364" y="613"/>
                    <a:pt x="792" y="1"/>
                    <a:pt x="382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6149;p63">
              <a:extLst>
                <a:ext uri="{FF2B5EF4-FFF2-40B4-BE49-F238E27FC236}">
                  <a16:creationId xmlns:a16="http://schemas.microsoft.com/office/drawing/2014/main" id="{3583A31D-CBE8-4CD5-94AC-BA0E860CAB53}"/>
                </a:ext>
              </a:extLst>
            </p:cNvPr>
            <p:cNvSpPr/>
            <p:nvPr/>
          </p:nvSpPr>
          <p:spPr>
            <a:xfrm>
              <a:off x="3698650" y="4477900"/>
              <a:ext cx="46250" cy="33575"/>
            </a:xfrm>
            <a:custGeom>
              <a:avLst/>
              <a:gdLst/>
              <a:ahLst/>
              <a:cxnLst/>
              <a:rect l="l" t="t" r="r" b="b"/>
              <a:pathLst>
                <a:path w="1850" h="1343" extrusionOk="0">
                  <a:moveTo>
                    <a:pt x="378" y="1"/>
                  </a:moveTo>
                  <a:cubicBezTo>
                    <a:pt x="222" y="1"/>
                    <a:pt x="92" y="81"/>
                    <a:pt x="34" y="301"/>
                  </a:cubicBezTo>
                  <a:cubicBezTo>
                    <a:pt x="1" y="469"/>
                    <a:pt x="68" y="637"/>
                    <a:pt x="203" y="771"/>
                  </a:cubicBezTo>
                  <a:cubicBezTo>
                    <a:pt x="505" y="1107"/>
                    <a:pt x="875" y="1309"/>
                    <a:pt x="1312" y="1343"/>
                  </a:cubicBezTo>
                  <a:cubicBezTo>
                    <a:pt x="1849" y="1275"/>
                    <a:pt x="1379" y="637"/>
                    <a:pt x="1244" y="469"/>
                  </a:cubicBezTo>
                  <a:cubicBezTo>
                    <a:pt x="1068" y="293"/>
                    <a:pt x="675" y="1"/>
                    <a:pt x="378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6150;p63">
              <a:extLst>
                <a:ext uri="{FF2B5EF4-FFF2-40B4-BE49-F238E27FC236}">
                  <a16:creationId xmlns:a16="http://schemas.microsoft.com/office/drawing/2014/main" id="{FC060DB3-F141-4B33-8757-838EABCAEEDC}"/>
                </a:ext>
              </a:extLst>
            </p:cNvPr>
            <p:cNvSpPr/>
            <p:nvPr/>
          </p:nvSpPr>
          <p:spPr>
            <a:xfrm>
              <a:off x="3770825" y="4536600"/>
              <a:ext cx="41175" cy="41300"/>
            </a:xfrm>
            <a:custGeom>
              <a:avLst/>
              <a:gdLst/>
              <a:ahLst/>
              <a:cxnLst/>
              <a:rect l="l" t="t" r="r" b="b"/>
              <a:pathLst>
                <a:path w="1647" h="1652" extrusionOk="0">
                  <a:moveTo>
                    <a:pt x="605" y="1"/>
                  </a:moveTo>
                  <a:cubicBezTo>
                    <a:pt x="1" y="1"/>
                    <a:pt x="753" y="1617"/>
                    <a:pt x="1248" y="1650"/>
                  </a:cubicBezTo>
                  <a:cubicBezTo>
                    <a:pt x="1264" y="1651"/>
                    <a:pt x="1279" y="1652"/>
                    <a:pt x="1293" y="1652"/>
                  </a:cubicBezTo>
                  <a:cubicBezTo>
                    <a:pt x="1620" y="1652"/>
                    <a:pt x="1647" y="1302"/>
                    <a:pt x="1550" y="1045"/>
                  </a:cubicBezTo>
                  <a:cubicBezTo>
                    <a:pt x="1483" y="843"/>
                    <a:pt x="1416" y="675"/>
                    <a:pt x="1315" y="541"/>
                  </a:cubicBezTo>
                  <a:cubicBezTo>
                    <a:pt x="1147" y="272"/>
                    <a:pt x="912" y="104"/>
                    <a:pt x="643" y="3"/>
                  </a:cubicBezTo>
                  <a:cubicBezTo>
                    <a:pt x="630" y="2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6151;p63">
              <a:extLst>
                <a:ext uri="{FF2B5EF4-FFF2-40B4-BE49-F238E27FC236}">
                  <a16:creationId xmlns:a16="http://schemas.microsoft.com/office/drawing/2014/main" id="{68341EEC-5EE4-49B4-A11A-EC3866125033}"/>
                </a:ext>
              </a:extLst>
            </p:cNvPr>
            <p:cNvSpPr/>
            <p:nvPr/>
          </p:nvSpPr>
          <p:spPr>
            <a:xfrm>
              <a:off x="3756625" y="4565375"/>
              <a:ext cx="36175" cy="38525"/>
            </a:xfrm>
            <a:custGeom>
              <a:avLst/>
              <a:gdLst/>
              <a:ahLst/>
              <a:cxnLst/>
              <a:rect l="l" t="t" r="r" b="b"/>
              <a:pathLst>
                <a:path w="1447" h="1541" extrusionOk="0">
                  <a:moveTo>
                    <a:pt x="311" y="0"/>
                  </a:moveTo>
                  <a:cubicBezTo>
                    <a:pt x="179" y="0"/>
                    <a:pt x="73" y="88"/>
                    <a:pt x="34" y="331"/>
                  </a:cubicBezTo>
                  <a:cubicBezTo>
                    <a:pt x="1" y="768"/>
                    <a:pt x="404" y="1541"/>
                    <a:pt x="908" y="1541"/>
                  </a:cubicBezTo>
                  <a:cubicBezTo>
                    <a:pt x="976" y="1541"/>
                    <a:pt x="1076" y="1507"/>
                    <a:pt x="1144" y="1473"/>
                  </a:cubicBezTo>
                  <a:cubicBezTo>
                    <a:pt x="1446" y="1305"/>
                    <a:pt x="1144" y="600"/>
                    <a:pt x="976" y="398"/>
                  </a:cubicBezTo>
                  <a:cubicBezTo>
                    <a:pt x="809" y="231"/>
                    <a:pt x="526" y="0"/>
                    <a:pt x="311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6152;p63">
              <a:extLst>
                <a:ext uri="{FF2B5EF4-FFF2-40B4-BE49-F238E27FC236}">
                  <a16:creationId xmlns:a16="http://schemas.microsoft.com/office/drawing/2014/main" id="{433B5136-71A9-4461-8598-057BC7A4E313}"/>
                </a:ext>
              </a:extLst>
            </p:cNvPr>
            <p:cNvSpPr/>
            <p:nvPr/>
          </p:nvSpPr>
          <p:spPr>
            <a:xfrm>
              <a:off x="3731925" y="4503275"/>
              <a:ext cx="42375" cy="42400"/>
            </a:xfrm>
            <a:custGeom>
              <a:avLst/>
              <a:gdLst/>
              <a:ahLst/>
              <a:cxnLst/>
              <a:rect l="l" t="t" r="r" b="b"/>
              <a:pathLst>
                <a:path w="1695" h="1696" extrusionOk="0">
                  <a:moveTo>
                    <a:pt x="609" y="0"/>
                  </a:moveTo>
                  <a:cubicBezTo>
                    <a:pt x="0" y="0"/>
                    <a:pt x="737" y="1695"/>
                    <a:pt x="1272" y="1695"/>
                  </a:cubicBezTo>
                  <a:cubicBezTo>
                    <a:pt x="1352" y="1695"/>
                    <a:pt x="1427" y="1657"/>
                    <a:pt x="1493" y="1571"/>
                  </a:cubicBezTo>
                  <a:cubicBezTo>
                    <a:pt x="1695" y="1269"/>
                    <a:pt x="1695" y="865"/>
                    <a:pt x="1459" y="597"/>
                  </a:cubicBezTo>
                  <a:cubicBezTo>
                    <a:pt x="1291" y="328"/>
                    <a:pt x="1022" y="126"/>
                    <a:pt x="754" y="25"/>
                  </a:cubicBezTo>
                  <a:cubicBezTo>
                    <a:pt x="699" y="8"/>
                    <a:pt x="651" y="0"/>
                    <a:pt x="609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6153;p63">
              <a:extLst>
                <a:ext uri="{FF2B5EF4-FFF2-40B4-BE49-F238E27FC236}">
                  <a16:creationId xmlns:a16="http://schemas.microsoft.com/office/drawing/2014/main" id="{D132D544-55EE-42FB-A996-D42048ACC704}"/>
                </a:ext>
              </a:extLst>
            </p:cNvPr>
            <p:cNvSpPr/>
            <p:nvPr/>
          </p:nvSpPr>
          <p:spPr>
            <a:xfrm>
              <a:off x="3782800" y="4582125"/>
              <a:ext cx="35200" cy="37925"/>
            </a:xfrm>
            <a:custGeom>
              <a:avLst/>
              <a:gdLst/>
              <a:ahLst/>
              <a:cxnLst/>
              <a:rect l="l" t="t" r="r" b="b"/>
              <a:pathLst>
                <a:path w="1408" h="1517" extrusionOk="0">
                  <a:moveTo>
                    <a:pt x="776" y="0"/>
                  </a:moveTo>
                  <a:cubicBezTo>
                    <a:pt x="166" y="0"/>
                    <a:pt x="1" y="1385"/>
                    <a:pt x="466" y="1509"/>
                  </a:cubicBezTo>
                  <a:cubicBezTo>
                    <a:pt x="487" y="1514"/>
                    <a:pt x="509" y="1516"/>
                    <a:pt x="531" y="1516"/>
                  </a:cubicBezTo>
                  <a:cubicBezTo>
                    <a:pt x="823" y="1516"/>
                    <a:pt x="1179" y="1116"/>
                    <a:pt x="1273" y="803"/>
                  </a:cubicBezTo>
                  <a:cubicBezTo>
                    <a:pt x="1407" y="501"/>
                    <a:pt x="1273" y="131"/>
                    <a:pt x="937" y="30"/>
                  </a:cubicBezTo>
                  <a:cubicBezTo>
                    <a:pt x="880" y="10"/>
                    <a:pt x="826" y="0"/>
                    <a:pt x="776" y="0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6154;p63">
              <a:extLst>
                <a:ext uri="{FF2B5EF4-FFF2-40B4-BE49-F238E27FC236}">
                  <a16:creationId xmlns:a16="http://schemas.microsoft.com/office/drawing/2014/main" id="{07887D1A-2A94-4AC7-8417-72E04579109D}"/>
                </a:ext>
              </a:extLst>
            </p:cNvPr>
            <p:cNvSpPr/>
            <p:nvPr/>
          </p:nvSpPr>
          <p:spPr>
            <a:xfrm>
              <a:off x="3718825" y="4451250"/>
              <a:ext cx="40900" cy="40950"/>
            </a:xfrm>
            <a:custGeom>
              <a:avLst/>
              <a:gdLst/>
              <a:ahLst/>
              <a:cxnLst/>
              <a:rect l="l" t="t" r="r" b="b"/>
              <a:pathLst>
                <a:path w="1636" h="1638" extrusionOk="0">
                  <a:moveTo>
                    <a:pt x="334" y="0"/>
                  </a:moveTo>
                  <a:cubicBezTo>
                    <a:pt x="258" y="0"/>
                    <a:pt x="189" y="38"/>
                    <a:pt x="135" y="123"/>
                  </a:cubicBezTo>
                  <a:cubicBezTo>
                    <a:pt x="0" y="325"/>
                    <a:pt x="101" y="728"/>
                    <a:pt x="135" y="963"/>
                  </a:cubicBezTo>
                  <a:cubicBezTo>
                    <a:pt x="167" y="1191"/>
                    <a:pt x="545" y="1637"/>
                    <a:pt x="873" y="1637"/>
                  </a:cubicBezTo>
                  <a:cubicBezTo>
                    <a:pt x="885" y="1637"/>
                    <a:pt x="896" y="1637"/>
                    <a:pt x="908" y="1636"/>
                  </a:cubicBezTo>
                  <a:cubicBezTo>
                    <a:pt x="1635" y="1548"/>
                    <a:pt x="826" y="0"/>
                    <a:pt x="3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6155;p63">
              <a:extLst>
                <a:ext uri="{FF2B5EF4-FFF2-40B4-BE49-F238E27FC236}">
                  <a16:creationId xmlns:a16="http://schemas.microsoft.com/office/drawing/2014/main" id="{2F93D817-0402-42C9-992F-B5CA8EC4164E}"/>
                </a:ext>
              </a:extLst>
            </p:cNvPr>
            <p:cNvSpPr/>
            <p:nvPr/>
          </p:nvSpPr>
          <p:spPr>
            <a:xfrm>
              <a:off x="3625425" y="4432125"/>
              <a:ext cx="48050" cy="32750"/>
            </a:xfrm>
            <a:custGeom>
              <a:avLst/>
              <a:gdLst/>
              <a:ahLst/>
              <a:cxnLst/>
              <a:rect l="l" t="t" r="r" b="b"/>
              <a:pathLst>
                <a:path w="1922" h="1310" extrusionOk="0">
                  <a:moveTo>
                    <a:pt x="563" y="1"/>
                  </a:moveTo>
                  <a:cubicBezTo>
                    <a:pt x="113" y="1"/>
                    <a:pt x="0" y="422"/>
                    <a:pt x="275" y="787"/>
                  </a:cubicBezTo>
                  <a:cubicBezTo>
                    <a:pt x="308" y="821"/>
                    <a:pt x="342" y="888"/>
                    <a:pt x="409" y="922"/>
                  </a:cubicBezTo>
                  <a:cubicBezTo>
                    <a:pt x="584" y="1171"/>
                    <a:pt x="869" y="1309"/>
                    <a:pt x="1156" y="1309"/>
                  </a:cubicBezTo>
                  <a:cubicBezTo>
                    <a:pt x="1256" y="1309"/>
                    <a:pt x="1356" y="1293"/>
                    <a:pt x="1451" y="1258"/>
                  </a:cubicBezTo>
                  <a:cubicBezTo>
                    <a:pt x="1922" y="1023"/>
                    <a:pt x="1518" y="586"/>
                    <a:pt x="1249" y="351"/>
                  </a:cubicBezTo>
                  <a:cubicBezTo>
                    <a:pt x="1115" y="182"/>
                    <a:pt x="913" y="82"/>
                    <a:pt x="712" y="14"/>
                  </a:cubicBezTo>
                  <a:cubicBezTo>
                    <a:pt x="659" y="5"/>
                    <a:pt x="609" y="1"/>
                    <a:pt x="56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6156;p63">
              <a:extLst>
                <a:ext uri="{FF2B5EF4-FFF2-40B4-BE49-F238E27FC236}">
                  <a16:creationId xmlns:a16="http://schemas.microsoft.com/office/drawing/2014/main" id="{D1EC4C0D-48BC-40AA-BEE2-79A24D31A6B7}"/>
                </a:ext>
              </a:extLst>
            </p:cNvPr>
            <p:cNvSpPr/>
            <p:nvPr/>
          </p:nvSpPr>
          <p:spPr>
            <a:xfrm>
              <a:off x="3685225" y="4515450"/>
              <a:ext cx="51325" cy="26275"/>
            </a:xfrm>
            <a:custGeom>
              <a:avLst/>
              <a:gdLst/>
              <a:ahLst/>
              <a:cxnLst/>
              <a:rect l="l" t="t" r="r" b="b"/>
              <a:pathLst>
                <a:path w="2053" h="1051" extrusionOk="0">
                  <a:moveTo>
                    <a:pt x="1216" y="0"/>
                  </a:moveTo>
                  <a:cubicBezTo>
                    <a:pt x="1180" y="0"/>
                    <a:pt x="1144" y="3"/>
                    <a:pt x="1109" y="9"/>
                  </a:cubicBezTo>
                  <a:cubicBezTo>
                    <a:pt x="571" y="110"/>
                    <a:pt x="0" y="983"/>
                    <a:pt x="840" y="1051"/>
                  </a:cubicBezTo>
                  <a:cubicBezTo>
                    <a:pt x="1176" y="1051"/>
                    <a:pt x="1479" y="950"/>
                    <a:pt x="1714" y="714"/>
                  </a:cubicBezTo>
                  <a:cubicBezTo>
                    <a:pt x="2052" y="315"/>
                    <a:pt x="1604" y="0"/>
                    <a:pt x="1216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6157;p63">
              <a:extLst>
                <a:ext uri="{FF2B5EF4-FFF2-40B4-BE49-F238E27FC236}">
                  <a16:creationId xmlns:a16="http://schemas.microsoft.com/office/drawing/2014/main" id="{04BBCC22-B737-4EB6-8CCC-D230A02CBEA5}"/>
                </a:ext>
              </a:extLst>
            </p:cNvPr>
            <p:cNvSpPr/>
            <p:nvPr/>
          </p:nvSpPr>
          <p:spPr>
            <a:xfrm>
              <a:off x="3636475" y="4644725"/>
              <a:ext cx="34475" cy="33650"/>
            </a:xfrm>
            <a:custGeom>
              <a:avLst/>
              <a:gdLst/>
              <a:ahLst/>
              <a:cxnLst/>
              <a:rect l="l" t="t" r="r" b="b"/>
              <a:pathLst>
                <a:path w="1379" h="1346" extrusionOk="0">
                  <a:moveTo>
                    <a:pt x="456" y="1"/>
                  </a:moveTo>
                  <a:cubicBezTo>
                    <a:pt x="261" y="1"/>
                    <a:pt x="86" y="92"/>
                    <a:pt x="34" y="316"/>
                  </a:cubicBezTo>
                  <a:cubicBezTo>
                    <a:pt x="1" y="618"/>
                    <a:pt x="135" y="921"/>
                    <a:pt x="404" y="1123"/>
                  </a:cubicBezTo>
                  <a:cubicBezTo>
                    <a:pt x="510" y="1255"/>
                    <a:pt x="678" y="1345"/>
                    <a:pt x="859" y="1345"/>
                  </a:cubicBezTo>
                  <a:cubicBezTo>
                    <a:pt x="909" y="1345"/>
                    <a:pt x="959" y="1339"/>
                    <a:pt x="1009" y="1324"/>
                  </a:cubicBezTo>
                  <a:cubicBezTo>
                    <a:pt x="1379" y="1156"/>
                    <a:pt x="1244" y="484"/>
                    <a:pt x="976" y="215"/>
                  </a:cubicBezTo>
                  <a:cubicBezTo>
                    <a:pt x="844" y="84"/>
                    <a:pt x="641" y="1"/>
                    <a:pt x="456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6158;p63">
              <a:extLst>
                <a:ext uri="{FF2B5EF4-FFF2-40B4-BE49-F238E27FC236}">
                  <a16:creationId xmlns:a16="http://schemas.microsoft.com/office/drawing/2014/main" id="{2E4EBA7E-03D0-4DF3-90BD-1C7C34E2B39B}"/>
                </a:ext>
              </a:extLst>
            </p:cNvPr>
            <p:cNvSpPr/>
            <p:nvPr/>
          </p:nvSpPr>
          <p:spPr>
            <a:xfrm>
              <a:off x="3592800" y="4484000"/>
              <a:ext cx="47900" cy="25625"/>
            </a:xfrm>
            <a:custGeom>
              <a:avLst/>
              <a:gdLst/>
              <a:ahLst/>
              <a:cxnLst/>
              <a:rect l="l" t="t" r="r" b="b"/>
              <a:pathLst>
                <a:path w="1916" h="1025" extrusionOk="0">
                  <a:moveTo>
                    <a:pt x="670" y="1"/>
                  </a:moveTo>
                  <a:cubicBezTo>
                    <a:pt x="504" y="1"/>
                    <a:pt x="359" y="46"/>
                    <a:pt x="269" y="158"/>
                  </a:cubicBezTo>
                  <a:cubicBezTo>
                    <a:pt x="0" y="494"/>
                    <a:pt x="336" y="729"/>
                    <a:pt x="639" y="863"/>
                  </a:cubicBezTo>
                  <a:cubicBezTo>
                    <a:pt x="836" y="962"/>
                    <a:pt x="1068" y="1024"/>
                    <a:pt x="1298" y="1024"/>
                  </a:cubicBezTo>
                  <a:cubicBezTo>
                    <a:pt x="1382" y="1024"/>
                    <a:pt x="1465" y="1016"/>
                    <a:pt x="1546" y="998"/>
                  </a:cubicBezTo>
                  <a:lnTo>
                    <a:pt x="1613" y="998"/>
                  </a:lnTo>
                  <a:cubicBezTo>
                    <a:pt x="1916" y="830"/>
                    <a:pt x="1815" y="527"/>
                    <a:pt x="1613" y="359"/>
                  </a:cubicBezTo>
                  <a:cubicBezTo>
                    <a:pt x="1412" y="180"/>
                    <a:pt x="1001" y="1"/>
                    <a:pt x="670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6159;p63">
              <a:extLst>
                <a:ext uri="{FF2B5EF4-FFF2-40B4-BE49-F238E27FC236}">
                  <a16:creationId xmlns:a16="http://schemas.microsoft.com/office/drawing/2014/main" id="{9335F872-4222-40E0-A15A-5943F00F3D51}"/>
                </a:ext>
              </a:extLst>
            </p:cNvPr>
            <p:cNvSpPr/>
            <p:nvPr/>
          </p:nvSpPr>
          <p:spPr>
            <a:xfrm>
              <a:off x="3659175" y="4690850"/>
              <a:ext cx="41575" cy="30650"/>
            </a:xfrm>
            <a:custGeom>
              <a:avLst/>
              <a:gdLst/>
              <a:ahLst/>
              <a:cxnLst/>
              <a:rect l="l" t="t" r="r" b="b"/>
              <a:pathLst>
                <a:path w="1663" h="1226" extrusionOk="0">
                  <a:moveTo>
                    <a:pt x="376" y="1"/>
                  </a:moveTo>
                  <a:cubicBezTo>
                    <a:pt x="273" y="1"/>
                    <a:pt x="188" y="34"/>
                    <a:pt x="135" y="118"/>
                  </a:cubicBezTo>
                  <a:cubicBezTo>
                    <a:pt x="0" y="353"/>
                    <a:pt x="202" y="655"/>
                    <a:pt x="437" y="857"/>
                  </a:cubicBezTo>
                  <a:cubicBezTo>
                    <a:pt x="538" y="958"/>
                    <a:pt x="672" y="1025"/>
                    <a:pt x="773" y="1126"/>
                  </a:cubicBezTo>
                  <a:cubicBezTo>
                    <a:pt x="901" y="1194"/>
                    <a:pt x="1028" y="1226"/>
                    <a:pt x="1139" y="1226"/>
                  </a:cubicBezTo>
                  <a:cubicBezTo>
                    <a:pt x="1465" y="1226"/>
                    <a:pt x="1662" y="956"/>
                    <a:pt x="1412" y="555"/>
                  </a:cubicBezTo>
                  <a:cubicBezTo>
                    <a:pt x="1282" y="398"/>
                    <a:pt x="728" y="1"/>
                    <a:pt x="3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6160;p63">
              <a:extLst>
                <a:ext uri="{FF2B5EF4-FFF2-40B4-BE49-F238E27FC236}">
                  <a16:creationId xmlns:a16="http://schemas.microsoft.com/office/drawing/2014/main" id="{A93FB603-D9D5-4553-84FD-3B68386E6617}"/>
                </a:ext>
              </a:extLst>
            </p:cNvPr>
            <p:cNvSpPr/>
            <p:nvPr/>
          </p:nvSpPr>
          <p:spPr>
            <a:xfrm>
              <a:off x="3660850" y="4458300"/>
              <a:ext cx="29425" cy="34400"/>
            </a:xfrm>
            <a:custGeom>
              <a:avLst/>
              <a:gdLst/>
              <a:ahLst/>
              <a:cxnLst/>
              <a:rect l="l" t="t" r="r" b="b"/>
              <a:pathLst>
                <a:path w="1177" h="1376" extrusionOk="0">
                  <a:moveTo>
                    <a:pt x="778" y="0"/>
                  </a:moveTo>
                  <a:cubicBezTo>
                    <a:pt x="674" y="0"/>
                    <a:pt x="557" y="46"/>
                    <a:pt x="437" y="144"/>
                  </a:cubicBezTo>
                  <a:cubicBezTo>
                    <a:pt x="135" y="345"/>
                    <a:pt x="1" y="715"/>
                    <a:pt x="68" y="1085"/>
                  </a:cubicBezTo>
                  <a:lnTo>
                    <a:pt x="68" y="1118"/>
                  </a:lnTo>
                  <a:cubicBezTo>
                    <a:pt x="141" y="1302"/>
                    <a:pt x="257" y="1375"/>
                    <a:pt x="387" y="1375"/>
                  </a:cubicBezTo>
                  <a:cubicBezTo>
                    <a:pt x="733" y="1375"/>
                    <a:pt x="1177" y="856"/>
                    <a:pt x="1177" y="513"/>
                  </a:cubicBezTo>
                  <a:cubicBezTo>
                    <a:pt x="1154" y="196"/>
                    <a:pt x="993" y="0"/>
                    <a:pt x="778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6161;p63">
              <a:extLst>
                <a:ext uri="{FF2B5EF4-FFF2-40B4-BE49-F238E27FC236}">
                  <a16:creationId xmlns:a16="http://schemas.microsoft.com/office/drawing/2014/main" id="{2463E32C-4BDE-4C1A-A8C4-B14B690EE02B}"/>
                </a:ext>
              </a:extLst>
            </p:cNvPr>
            <p:cNvSpPr/>
            <p:nvPr/>
          </p:nvSpPr>
          <p:spPr>
            <a:xfrm>
              <a:off x="3662525" y="4618425"/>
              <a:ext cx="47625" cy="24775"/>
            </a:xfrm>
            <a:custGeom>
              <a:avLst/>
              <a:gdLst/>
              <a:ahLst/>
              <a:cxnLst/>
              <a:rect l="l" t="t" r="r" b="b"/>
              <a:pathLst>
                <a:path w="1905" h="991" extrusionOk="0">
                  <a:moveTo>
                    <a:pt x="777" y="1"/>
                  </a:moveTo>
                  <a:cubicBezTo>
                    <a:pt x="698" y="1"/>
                    <a:pt x="628" y="8"/>
                    <a:pt x="572" y="24"/>
                  </a:cubicBezTo>
                  <a:cubicBezTo>
                    <a:pt x="370" y="91"/>
                    <a:pt x="1" y="292"/>
                    <a:pt x="1" y="528"/>
                  </a:cubicBezTo>
                  <a:cubicBezTo>
                    <a:pt x="34" y="629"/>
                    <a:pt x="102" y="729"/>
                    <a:pt x="270" y="830"/>
                  </a:cubicBezTo>
                  <a:cubicBezTo>
                    <a:pt x="428" y="925"/>
                    <a:pt x="691" y="991"/>
                    <a:pt x="950" y="991"/>
                  </a:cubicBezTo>
                  <a:cubicBezTo>
                    <a:pt x="1240" y="991"/>
                    <a:pt x="1523" y="909"/>
                    <a:pt x="1648" y="696"/>
                  </a:cubicBezTo>
                  <a:cubicBezTo>
                    <a:pt x="1904" y="239"/>
                    <a:pt x="1217" y="1"/>
                    <a:pt x="777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6162;p63">
              <a:extLst>
                <a:ext uri="{FF2B5EF4-FFF2-40B4-BE49-F238E27FC236}">
                  <a16:creationId xmlns:a16="http://schemas.microsoft.com/office/drawing/2014/main" id="{D7EFB01D-A2F3-4B7E-AEE5-4CB3786600F9}"/>
                </a:ext>
              </a:extLst>
            </p:cNvPr>
            <p:cNvSpPr/>
            <p:nvPr/>
          </p:nvSpPr>
          <p:spPr>
            <a:xfrm>
              <a:off x="3688575" y="4648000"/>
              <a:ext cx="48200" cy="26475"/>
            </a:xfrm>
            <a:custGeom>
              <a:avLst/>
              <a:gdLst/>
              <a:ahLst/>
              <a:cxnLst/>
              <a:rect l="l" t="t" r="r" b="b"/>
              <a:pathLst>
                <a:path w="1928" h="1059" extrusionOk="0">
                  <a:moveTo>
                    <a:pt x="586" y="0"/>
                  </a:moveTo>
                  <a:cubicBezTo>
                    <a:pt x="529" y="0"/>
                    <a:pt x="479" y="6"/>
                    <a:pt x="437" y="17"/>
                  </a:cubicBezTo>
                  <a:cubicBezTo>
                    <a:pt x="1" y="185"/>
                    <a:pt x="169" y="555"/>
                    <a:pt x="437" y="756"/>
                  </a:cubicBezTo>
                  <a:cubicBezTo>
                    <a:pt x="673" y="924"/>
                    <a:pt x="942" y="1025"/>
                    <a:pt x="1244" y="1059"/>
                  </a:cubicBezTo>
                  <a:cubicBezTo>
                    <a:pt x="1412" y="1059"/>
                    <a:pt x="1681" y="992"/>
                    <a:pt x="1748" y="823"/>
                  </a:cubicBezTo>
                  <a:cubicBezTo>
                    <a:pt x="1927" y="345"/>
                    <a:pt x="1045" y="0"/>
                    <a:pt x="586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6163;p63">
              <a:extLst>
                <a:ext uri="{FF2B5EF4-FFF2-40B4-BE49-F238E27FC236}">
                  <a16:creationId xmlns:a16="http://schemas.microsoft.com/office/drawing/2014/main" id="{66645306-8139-4099-89F2-01FDDB869BD4}"/>
                </a:ext>
              </a:extLst>
            </p:cNvPr>
            <p:cNvSpPr/>
            <p:nvPr/>
          </p:nvSpPr>
          <p:spPr>
            <a:xfrm>
              <a:off x="3623150" y="4406075"/>
              <a:ext cx="54525" cy="28150"/>
            </a:xfrm>
            <a:custGeom>
              <a:avLst/>
              <a:gdLst/>
              <a:ahLst/>
              <a:cxnLst/>
              <a:rect l="l" t="t" r="r" b="b"/>
              <a:pathLst>
                <a:path w="2181" h="1126" extrusionOk="0">
                  <a:moveTo>
                    <a:pt x="562" y="1"/>
                  </a:moveTo>
                  <a:cubicBezTo>
                    <a:pt x="277" y="1"/>
                    <a:pt x="0" y="80"/>
                    <a:pt x="131" y="384"/>
                  </a:cubicBezTo>
                  <a:cubicBezTo>
                    <a:pt x="399" y="720"/>
                    <a:pt x="736" y="989"/>
                    <a:pt x="1172" y="1090"/>
                  </a:cubicBezTo>
                  <a:cubicBezTo>
                    <a:pt x="1232" y="1114"/>
                    <a:pt x="1296" y="1125"/>
                    <a:pt x="1359" y="1125"/>
                  </a:cubicBezTo>
                  <a:cubicBezTo>
                    <a:pt x="1475" y="1125"/>
                    <a:pt x="1590" y="1088"/>
                    <a:pt x="1677" y="1023"/>
                  </a:cubicBezTo>
                  <a:cubicBezTo>
                    <a:pt x="2181" y="552"/>
                    <a:pt x="1340" y="115"/>
                    <a:pt x="971" y="48"/>
                  </a:cubicBezTo>
                  <a:cubicBezTo>
                    <a:pt x="876" y="24"/>
                    <a:pt x="718" y="1"/>
                    <a:pt x="56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6164;p63">
              <a:extLst>
                <a:ext uri="{FF2B5EF4-FFF2-40B4-BE49-F238E27FC236}">
                  <a16:creationId xmlns:a16="http://schemas.microsoft.com/office/drawing/2014/main" id="{3C154C46-704E-4F1C-B934-A9BB71531155}"/>
                </a:ext>
              </a:extLst>
            </p:cNvPr>
            <p:cNvSpPr/>
            <p:nvPr/>
          </p:nvSpPr>
          <p:spPr>
            <a:xfrm>
              <a:off x="3621350" y="4604700"/>
              <a:ext cx="38675" cy="28825"/>
            </a:xfrm>
            <a:custGeom>
              <a:avLst/>
              <a:gdLst/>
              <a:ahLst/>
              <a:cxnLst/>
              <a:rect l="l" t="t" r="r" b="b"/>
              <a:pathLst>
                <a:path w="1547" h="1153" extrusionOk="0">
                  <a:moveTo>
                    <a:pt x="384" y="1"/>
                  </a:moveTo>
                  <a:cubicBezTo>
                    <a:pt x="183" y="1"/>
                    <a:pt x="1" y="78"/>
                    <a:pt x="1" y="337"/>
                  </a:cubicBezTo>
                  <a:cubicBezTo>
                    <a:pt x="35" y="707"/>
                    <a:pt x="505" y="909"/>
                    <a:pt x="740" y="1009"/>
                  </a:cubicBezTo>
                  <a:cubicBezTo>
                    <a:pt x="859" y="1081"/>
                    <a:pt x="978" y="1152"/>
                    <a:pt x="1085" y="1152"/>
                  </a:cubicBezTo>
                  <a:cubicBezTo>
                    <a:pt x="1129" y="1152"/>
                    <a:pt x="1171" y="1140"/>
                    <a:pt x="1211" y="1110"/>
                  </a:cubicBezTo>
                  <a:cubicBezTo>
                    <a:pt x="1547" y="909"/>
                    <a:pt x="1379" y="472"/>
                    <a:pt x="1144" y="304"/>
                  </a:cubicBezTo>
                  <a:cubicBezTo>
                    <a:pt x="976" y="169"/>
                    <a:pt x="808" y="102"/>
                    <a:pt x="639" y="35"/>
                  </a:cubicBezTo>
                  <a:cubicBezTo>
                    <a:pt x="559" y="15"/>
                    <a:pt x="470" y="1"/>
                    <a:pt x="38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6165;p63">
              <a:extLst>
                <a:ext uri="{FF2B5EF4-FFF2-40B4-BE49-F238E27FC236}">
                  <a16:creationId xmlns:a16="http://schemas.microsoft.com/office/drawing/2014/main" id="{2A5F9235-1736-4CAB-B73E-13C65A679D6E}"/>
                </a:ext>
              </a:extLst>
            </p:cNvPr>
            <p:cNvSpPr/>
            <p:nvPr/>
          </p:nvSpPr>
          <p:spPr>
            <a:xfrm>
              <a:off x="3686900" y="4678075"/>
              <a:ext cx="51275" cy="23700"/>
            </a:xfrm>
            <a:custGeom>
              <a:avLst/>
              <a:gdLst/>
              <a:ahLst/>
              <a:cxnLst/>
              <a:rect l="l" t="t" r="r" b="b"/>
              <a:pathLst>
                <a:path w="2051" h="948" extrusionOk="0">
                  <a:moveTo>
                    <a:pt x="783" y="0"/>
                  </a:moveTo>
                  <a:cubicBezTo>
                    <a:pt x="465" y="0"/>
                    <a:pt x="0" y="99"/>
                    <a:pt x="0" y="360"/>
                  </a:cubicBezTo>
                  <a:cubicBezTo>
                    <a:pt x="0" y="461"/>
                    <a:pt x="34" y="528"/>
                    <a:pt x="68" y="595"/>
                  </a:cubicBezTo>
                  <a:cubicBezTo>
                    <a:pt x="199" y="840"/>
                    <a:pt x="532" y="948"/>
                    <a:pt x="858" y="948"/>
                  </a:cubicBezTo>
                  <a:cubicBezTo>
                    <a:pt x="1113" y="948"/>
                    <a:pt x="1365" y="881"/>
                    <a:pt x="1513" y="763"/>
                  </a:cubicBezTo>
                  <a:cubicBezTo>
                    <a:pt x="2050" y="393"/>
                    <a:pt x="1378" y="91"/>
                    <a:pt x="1009" y="24"/>
                  </a:cubicBezTo>
                  <a:cubicBezTo>
                    <a:pt x="956" y="9"/>
                    <a:pt x="876" y="0"/>
                    <a:pt x="783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6166;p63">
              <a:extLst>
                <a:ext uri="{FF2B5EF4-FFF2-40B4-BE49-F238E27FC236}">
                  <a16:creationId xmlns:a16="http://schemas.microsoft.com/office/drawing/2014/main" id="{F5E3B172-EEB8-4466-9287-95248DB9B5BA}"/>
                </a:ext>
              </a:extLst>
            </p:cNvPr>
            <p:cNvSpPr/>
            <p:nvPr/>
          </p:nvSpPr>
          <p:spPr>
            <a:xfrm>
              <a:off x="3645625" y="4573300"/>
              <a:ext cx="45500" cy="40650"/>
            </a:xfrm>
            <a:custGeom>
              <a:avLst/>
              <a:gdLst/>
              <a:ahLst/>
              <a:cxnLst/>
              <a:rect l="l" t="t" r="r" b="b"/>
              <a:pathLst>
                <a:path w="1820" h="1626" extrusionOk="0">
                  <a:moveTo>
                    <a:pt x="853" y="1"/>
                  </a:moveTo>
                  <a:cubicBezTo>
                    <a:pt x="806" y="1"/>
                    <a:pt x="758" y="5"/>
                    <a:pt x="710" y="14"/>
                  </a:cubicBezTo>
                  <a:cubicBezTo>
                    <a:pt x="1" y="177"/>
                    <a:pt x="1063" y="1626"/>
                    <a:pt x="1560" y="1626"/>
                  </a:cubicBezTo>
                  <a:cubicBezTo>
                    <a:pt x="1676" y="1626"/>
                    <a:pt x="1760" y="1548"/>
                    <a:pt x="1786" y="1358"/>
                  </a:cubicBezTo>
                  <a:cubicBezTo>
                    <a:pt x="1819" y="1056"/>
                    <a:pt x="1752" y="753"/>
                    <a:pt x="1584" y="484"/>
                  </a:cubicBezTo>
                  <a:cubicBezTo>
                    <a:pt x="1467" y="192"/>
                    <a:pt x="1172" y="1"/>
                    <a:pt x="85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6167;p63">
              <a:extLst>
                <a:ext uri="{FF2B5EF4-FFF2-40B4-BE49-F238E27FC236}">
                  <a16:creationId xmlns:a16="http://schemas.microsoft.com/office/drawing/2014/main" id="{45AD3E64-6FFF-4EEE-AD5C-301E1AEB1210}"/>
                </a:ext>
              </a:extLst>
            </p:cNvPr>
            <p:cNvSpPr/>
            <p:nvPr/>
          </p:nvSpPr>
          <p:spPr>
            <a:xfrm>
              <a:off x="3663375" y="4496450"/>
              <a:ext cx="44650" cy="34150"/>
            </a:xfrm>
            <a:custGeom>
              <a:avLst/>
              <a:gdLst/>
              <a:ahLst/>
              <a:cxnLst/>
              <a:rect l="l" t="t" r="r" b="b"/>
              <a:pathLst>
                <a:path w="1786" h="1366" extrusionOk="0">
                  <a:moveTo>
                    <a:pt x="897" y="1"/>
                  </a:moveTo>
                  <a:cubicBezTo>
                    <a:pt x="723" y="1"/>
                    <a:pt x="552" y="77"/>
                    <a:pt x="437" y="231"/>
                  </a:cubicBezTo>
                  <a:cubicBezTo>
                    <a:pt x="202" y="466"/>
                    <a:pt x="0" y="1038"/>
                    <a:pt x="202" y="1273"/>
                  </a:cubicBezTo>
                  <a:cubicBezTo>
                    <a:pt x="261" y="1337"/>
                    <a:pt x="344" y="1366"/>
                    <a:pt x="440" y="1366"/>
                  </a:cubicBezTo>
                  <a:cubicBezTo>
                    <a:pt x="942" y="1366"/>
                    <a:pt x="1786" y="582"/>
                    <a:pt x="1277" y="130"/>
                  </a:cubicBezTo>
                  <a:cubicBezTo>
                    <a:pt x="1162" y="44"/>
                    <a:pt x="1028" y="1"/>
                    <a:pt x="89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6168;p63">
              <a:extLst>
                <a:ext uri="{FF2B5EF4-FFF2-40B4-BE49-F238E27FC236}">
                  <a16:creationId xmlns:a16="http://schemas.microsoft.com/office/drawing/2014/main" id="{FD4EEED1-5838-4ACF-B042-25C291EE2810}"/>
                </a:ext>
              </a:extLst>
            </p:cNvPr>
            <p:cNvSpPr/>
            <p:nvPr/>
          </p:nvSpPr>
          <p:spPr>
            <a:xfrm>
              <a:off x="3724750" y="4714250"/>
              <a:ext cx="50875" cy="23675"/>
            </a:xfrm>
            <a:custGeom>
              <a:avLst/>
              <a:gdLst/>
              <a:ahLst/>
              <a:cxnLst/>
              <a:rect l="l" t="t" r="r" b="b"/>
              <a:pathLst>
                <a:path w="2035" h="947" extrusionOk="0">
                  <a:moveTo>
                    <a:pt x="1002" y="1"/>
                  </a:moveTo>
                  <a:cubicBezTo>
                    <a:pt x="499" y="1"/>
                    <a:pt x="1" y="178"/>
                    <a:pt x="167" y="560"/>
                  </a:cubicBezTo>
                  <a:cubicBezTo>
                    <a:pt x="334" y="811"/>
                    <a:pt x="618" y="946"/>
                    <a:pt x="902" y="946"/>
                  </a:cubicBezTo>
                  <a:cubicBezTo>
                    <a:pt x="960" y="946"/>
                    <a:pt x="1017" y="941"/>
                    <a:pt x="1074" y="929"/>
                  </a:cubicBezTo>
                  <a:cubicBezTo>
                    <a:pt x="1309" y="862"/>
                    <a:pt x="1713" y="761"/>
                    <a:pt x="1847" y="526"/>
                  </a:cubicBezTo>
                  <a:cubicBezTo>
                    <a:pt x="2034" y="186"/>
                    <a:pt x="1516" y="1"/>
                    <a:pt x="100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6169;p63">
              <a:extLst>
                <a:ext uri="{FF2B5EF4-FFF2-40B4-BE49-F238E27FC236}">
                  <a16:creationId xmlns:a16="http://schemas.microsoft.com/office/drawing/2014/main" id="{1405FAF8-90B3-41DF-8E6D-87A684E5AFA5}"/>
                </a:ext>
              </a:extLst>
            </p:cNvPr>
            <p:cNvSpPr/>
            <p:nvPr/>
          </p:nvSpPr>
          <p:spPr>
            <a:xfrm>
              <a:off x="3694850" y="4583575"/>
              <a:ext cx="44875" cy="29950"/>
            </a:xfrm>
            <a:custGeom>
              <a:avLst/>
              <a:gdLst/>
              <a:ahLst/>
              <a:cxnLst/>
              <a:rect l="l" t="t" r="r" b="b"/>
              <a:pathLst>
                <a:path w="1795" h="1198" extrusionOk="0">
                  <a:moveTo>
                    <a:pt x="382" y="0"/>
                  </a:moveTo>
                  <a:cubicBezTo>
                    <a:pt x="169" y="0"/>
                    <a:pt x="0" y="84"/>
                    <a:pt x="18" y="376"/>
                  </a:cubicBezTo>
                  <a:cubicBezTo>
                    <a:pt x="52" y="813"/>
                    <a:pt x="455" y="1048"/>
                    <a:pt x="825" y="1149"/>
                  </a:cubicBezTo>
                  <a:lnTo>
                    <a:pt x="1027" y="1182"/>
                  </a:lnTo>
                  <a:cubicBezTo>
                    <a:pt x="1073" y="1193"/>
                    <a:pt x="1118" y="1198"/>
                    <a:pt x="1162" y="1198"/>
                  </a:cubicBezTo>
                  <a:cubicBezTo>
                    <a:pt x="1533" y="1198"/>
                    <a:pt x="1794" y="834"/>
                    <a:pt x="1464" y="443"/>
                  </a:cubicBezTo>
                  <a:cubicBezTo>
                    <a:pt x="1329" y="275"/>
                    <a:pt x="1128" y="174"/>
                    <a:pt x="926" y="107"/>
                  </a:cubicBezTo>
                  <a:cubicBezTo>
                    <a:pt x="772" y="61"/>
                    <a:pt x="561" y="0"/>
                    <a:pt x="382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6170;p63">
              <a:extLst>
                <a:ext uri="{FF2B5EF4-FFF2-40B4-BE49-F238E27FC236}">
                  <a16:creationId xmlns:a16="http://schemas.microsoft.com/office/drawing/2014/main" id="{250D1196-705F-4436-8CC9-5D172208B710}"/>
                </a:ext>
              </a:extLst>
            </p:cNvPr>
            <p:cNvSpPr/>
            <p:nvPr/>
          </p:nvSpPr>
          <p:spPr>
            <a:xfrm>
              <a:off x="3659400" y="4646275"/>
              <a:ext cx="28350" cy="36275"/>
            </a:xfrm>
            <a:custGeom>
              <a:avLst/>
              <a:gdLst/>
              <a:ahLst/>
              <a:cxnLst/>
              <a:rect l="l" t="t" r="r" b="b"/>
              <a:pathLst>
                <a:path w="1134" h="1451" extrusionOk="0">
                  <a:moveTo>
                    <a:pt x="577" y="1"/>
                  </a:moveTo>
                  <a:cubicBezTo>
                    <a:pt x="248" y="1"/>
                    <a:pt x="1" y="618"/>
                    <a:pt x="126" y="993"/>
                  </a:cubicBezTo>
                  <a:cubicBezTo>
                    <a:pt x="211" y="1229"/>
                    <a:pt x="488" y="1450"/>
                    <a:pt x="729" y="1450"/>
                  </a:cubicBezTo>
                  <a:cubicBezTo>
                    <a:pt x="867" y="1450"/>
                    <a:pt x="993" y="1378"/>
                    <a:pt x="1067" y="1195"/>
                  </a:cubicBezTo>
                  <a:cubicBezTo>
                    <a:pt x="1134" y="859"/>
                    <a:pt x="1100" y="523"/>
                    <a:pt x="932" y="254"/>
                  </a:cubicBezTo>
                  <a:cubicBezTo>
                    <a:pt x="812" y="73"/>
                    <a:pt x="690" y="1"/>
                    <a:pt x="5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6171;p63">
              <a:extLst>
                <a:ext uri="{FF2B5EF4-FFF2-40B4-BE49-F238E27FC236}">
                  <a16:creationId xmlns:a16="http://schemas.microsoft.com/office/drawing/2014/main" id="{E65A0F1E-08A1-44AE-874D-220A5CE37380}"/>
                </a:ext>
              </a:extLst>
            </p:cNvPr>
            <p:cNvSpPr/>
            <p:nvPr/>
          </p:nvSpPr>
          <p:spPr>
            <a:xfrm>
              <a:off x="3573475" y="4530200"/>
              <a:ext cx="43425" cy="26450"/>
            </a:xfrm>
            <a:custGeom>
              <a:avLst/>
              <a:gdLst/>
              <a:ahLst/>
              <a:cxnLst/>
              <a:rect l="l" t="t" r="r" b="b"/>
              <a:pathLst>
                <a:path w="1737" h="1058" extrusionOk="0">
                  <a:moveTo>
                    <a:pt x="872" y="1"/>
                  </a:moveTo>
                  <a:cubicBezTo>
                    <a:pt x="686" y="1"/>
                    <a:pt x="504" y="53"/>
                    <a:pt x="336" y="158"/>
                  </a:cubicBezTo>
                  <a:cubicBezTo>
                    <a:pt x="0" y="461"/>
                    <a:pt x="336" y="931"/>
                    <a:pt x="706" y="1032"/>
                  </a:cubicBezTo>
                  <a:cubicBezTo>
                    <a:pt x="758" y="1049"/>
                    <a:pt x="823" y="1058"/>
                    <a:pt x="894" y="1058"/>
                  </a:cubicBezTo>
                  <a:cubicBezTo>
                    <a:pt x="1238" y="1058"/>
                    <a:pt x="1736" y="862"/>
                    <a:pt x="1681" y="528"/>
                  </a:cubicBezTo>
                  <a:cubicBezTo>
                    <a:pt x="1681" y="293"/>
                    <a:pt x="1445" y="158"/>
                    <a:pt x="1210" y="57"/>
                  </a:cubicBezTo>
                  <a:cubicBezTo>
                    <a:pt x="1097" y="19"/>
                    <a:pt x="983" y="1"/>
                    <a:pt x="87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6172;p63">
              <a:extLst>
                <a:ext uri="{FF2B5EF4-FFF2-40B4-BE49-F238E27FC236}">
                  <a16:creationId xmlns:a16="http://schemas.microsoft.com/office/drawing/2014/main" id="{6EE06A0A-2E86-4281-9018-A889B15A10D7}"/>
                </a:ext>
              </a:extLst>
            </p:cNvPr>
            <p:cNvSpPr/>
            <p:nvPr/>
          </p:nvSpPr>
          <p:spPr>
            <a:xfrm>
              <a:off x="3621350" y="4479825"/>
              <a:ext cx="46725" cy="26650"/>
            </a:xfrm>
            <a:custGeom>
              <a:avLst/>
              <a:gdLst/>
              <a:ahLst/>
              <a:cxnLst/>
              <a:rect l="l" t="t" r="r" b="b"/>
              <a:pathLst>
                <a:path w="1869" h="1066" extrusionOk="0">
                  <a:moveTo>
                    <a:pt x="563" y="1"/>
                  </a:moveTo>
                  <a:cubicBezTo>
                    <a:pt x="408" y="1"/>
                    <a:pt x="273" y="50"/>
                    <a:pt x="203" y="190"/>
                  </a:cubicBezTo>
                  <a:cubicBezTo>
                    <a:pt x="1" y="560"/>
                    <a:pt x="942" y="1030"/>
                    <a:pt x="1211" y="1064"/>
                  </a:cubicBezTo>
                  <a:cubicBezTo>
                    <a:pt x="1229" y="1065"/>
                    <a:pt x="1247" y="1065"/>
                    <a:pt x="1264" y="1065"/>
                  </a:cubicBezTo>
                  <a:cubicBezTo>
                    <a:pt x="1851" y="1065"/>
                    <a:pt x="1869" y="519"/>
                    <a:pt x="1379" y="257"/>
                  </a:cubicBezTo>
                  <a:cubicBezTo>
                    <a:pt x="1278" y="190"/>
                    <a:pt x="1144" y="123"/>
                    <a:pt x="1009" y="89"/>
                  </a:cubicBezTo>
                  <a:cubicBezTo>
                    <a:pt x="865" y="41"/>
                    <a:pt x="705" y="1"/>
                    <a:pt x="56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6173;p63">
              <a:extLst>
                <a:ext uri="{FF2B5EF4-FFF2-40B4-BE49-F238E27FC236}">
                  <a16:creationId xmlns:a16="http://schemas.microsoft.com/office/drawing/2014/main" id="{7F1385F5-5109-481A-8790-3F2BEC50BEAE}"/>
                </a:ext>
              </a:extLst>
            </p:cNvPr>
            <p:cNvSpPr/>
            <p:nvPr/>
          </p:nvSpPr>
          <p:spPr>
            <a:xfrm>
              <a:off x="3700150" y="4702950"/>
              <a:ext cx="35950" cy="33975"/>
            </a:xfrm>
            <a:custGeom>
              <a:avLst/>
              <a:gdLst/>
              <a:ahLst/>
              <a:cxnLst/>
              <a:rect l="l" t="t" r="r" b="b"/>
              <a:pathLst>
                <a:path w="1438" h="1359" extrusionOk="0">
                  <a:moveTo>
                    <a:pt x="807" y="1"/>
                  </a:moveTo>
                  <a:cubicBezTo>
                    <a:pt x="788" y="1"/>
                    <a:pt x="768" y="1"/>
                    <a:pt x="747" y="3"/>
                  </a:cubicBezTo>
                  <a:lnTo>
                    <a:pt x="714" y="3"/>
                  </a:lnTo>
                  <a:cubicBezTo>
                    <a:pt x="378" y="138"/>
                    <a:pt x="109" y="440"/>
                    <a:pt x="75" y="810"/>
                  </a:cubicBezTo>
                  <a:cubicBezTo>
                    <a:pt x="1" y="1158"/>
                    <a:pt x="165" y="1358"/>
                    <a:pt x="432" y="1358"/>
                  </a:cubicBezTo>
                  <a:cubicBezTo>
                    <a:pt x="526" y="1358"/>
                    <a:pt x="633" y="1333"/>
                    <a:pt x="747" y="1281"/>
                  </a:cubicBezTo>
                  <a:cubicBezTo>
                    <a:pt x="1172" y="1052"/>
                    <a:pt x="1437" y="1"/>
                    <a:pt x="80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6174;p63">
              <a:extLst>
                <a:ext uri="{FF2B5EF4-FFF2-40B4-BE49-F238E27FC236}">
                  <a16:creationId xmlns:a16="http://schemas.microsoft.com/office/drawing/2014/main" id="{78F95EF1-002E-4553-A93C-AEE06298EAAD}"/>
                </a:ext>
              </a:extLst>
            </p:cNvPr>
            <p:cNvSpPr/>
            <p:nvPr/>
          </p:nvSpPr>
          <p:spPr>
            <a:xfrm>
              <a:off x="3607075" y="4568600"/>
              <a:ext cx="46250" cy="33325"/>
            </a:xfrm>
            <a:custGeom>
              <a:avLst/>
              <a:gdLst/>
              <a:ahLst/>
              <a:cxnLst/>
              <a:rect l="l" t="t" r="r" b="b"/>
              <a:pathLst>
                <a:path w="1850" h="1333" extrusionOk="0">
                  <a:moveTo>
                    <a:pt x="538" y="0"/>
                  </a:moveTo>
                  <a:cubicBezTo>
                    <a:pt x="1" y="34"/>
                    <a:pt x="471" y="672"/>
                    <a:pt x="606" y="874"/>
                  </a:cubicBezTo>
                  <a:cubicBezTo>
                    <a:pt x="779" y="1047"/>
                    <a:pt x="1163" y="1333"/>
                    <a:pt x="1458" y="1333"/>
                  </a:cubicBezTo>
                  <a:cubicBezTo>
                    <a:pt x="1620" y="1333"/>
                    <a:pt x="1756" y="1247"/>
                    <a:pt x="1815" y="1008"/>
                  </a:cubicBezTo>
                  <a:cubicBezTo>
                    <a:pt x="1849" y="840"/>
                    <a:pt x="1782" y="672"/>
                    <a:pt x="1647" y="538"/>
                  </a:cubicBezTo>
                  <a:cubicBezTo>
                    <a:pt x="1345" y="235"/>
                    <a:pt x="942" y="34"/>
                    <a:pt x="538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6175;p63">
              <a:extLst>
                <a:ext uri="{FF2B5EF4-FFF2-40B4-BE49-F238E27FC236}">
                  <a16:creationId xmlns:a16="http://schemas.microsoft.com/office/drawing/2014/main" id="{575B2518-1779-4F94-9449-F663D24FAA70}"/>
                </a:ext>
              </a:extLst>
            </p:cNvPr>
            <p:cNvSpPr/>
            <p:nvPr/>
          </p:nvSpPr>
          <p:spPr>
            <a:xfrm>
              <a:off x="3598675" y="4511675"/>
              <a:ext cx="51275" cy="24950"/>
            </a:xfrm>
            <a:custGeom>
              <a:avLst/>
              <a:gdLst/>
              <a:ahLst/>
              <a:cxnLst/>
              <a:rect l="l" t="t" r="r" b="b"/>
              <a:pathLst>
                <a:path w="2051" h="998" extrusionOk="0">
                  <a:moveTo>
                    <a:pt x="1387" y="0"/>
                  </a:moveTo>
                  <a:cubicBezTo>
                    <a:pt x="1224" y="0"/>
                    <a:pt x="1070" y="23"/>
                    <a:pt x="975" y="59"/>
                  </a:cubicBezTo>
                  <a:cubicBezTo>
                    <a:pt x="639" y="160"/>
                    <a:pt x="0" y="563"/>
                    <a:pt x="572" y="899"/>
                  </a:cubicBezTo>
                  <a:cubicBezTo>
                    <a:pt x="691" y="964"/>
                    <a:pt x="862" y="998"/>
                    <a:pt x="1045" y="998"/>
                  </a:cubicBezTo>
                  <a:cubicBezTo>
                    <a:pt x="1431" y="998"/>
                    <a:pt x="1869" y="848"/>
                    <a:pt x="1983" y="529"/>
                  </a:cubicBezTo>
                  <a:cubicBezTo>
                    <a:pt x="2017" y="462"/>
                    <a:pt x="2051" y="361"/>
                    <a:pt x="2051" y="294"/>
                  </a:cubicBezTo>
                  <a:cubicBezTo>
                    <a:pt x="2007" y="77"/>
                    <a:pt x="1683" y="0"/>
                    <a:pt x="1387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6176;p63">
              <a:extLst>
                <a:ext uri="{FF2B5EF4-FFF2-40B4-BE49-F238E27FC236}">
                  <a16:creationId xmlns:a16="http://schemas.microsoft.com/office/drawing/2014/main" id="{3EC26C29-3585-4AEF-8550-47EE8B3EE98F}"/>
                </a:ext>
              </a:extLst>
            </p:cNvPr>
            <p:cNvSpPr/>
            <p:nvPr/>
          </p:nvSpPr>
          <p:spPr>
            <a:xfrm>
              <a:off x="3615475" y="4533950"/>
              <a:ext cx="35950" cy="37275"/>
            </a:xfrm>
            <a:custGeom>
              <a:avLst/>
              <a:gdLst/>
              <a:ahLst/>
              <a:cxnLst/>
              <a:rect l="l" t="t" r="r" b="b"/>
              <a:pathLst>
                <a:path w="1438" h="1491" extrusionOk="0">
                  <a:moveTo>
                    <a:pt x="906" y="1"/>
                  </a:moveTo>
                  <a:cubicBezTo>
                    <a:pt x="614" y="1"/>
                    <a:pt x="262" y="369"/>
                    <a:pt x="169" y="680"/>
                  </a:cubicBezTo>
                  <a:cubicBezTo>
                    <a:pt x="1" y="983"/>
                    <a:pt x="169" y="1352"/>
                    <a:pt x="505" y="1453"/>
                  </a:cubicBezTo>
                  <a:cubicBezTo>
                    <a:pt x="567" y="1479"/>
                    <a:pt x="625" y="1490"/>
                    <a:pt x="680" y="1490"/>
                  </a:cubicBezTo>
                  <a:cubicBezTo>
                    <a:pt x="1278" y="1490"/>
                    <a:pt x="1437" y="100"/>
                    <a:pt x="975" y="8"/>
                  </a:cubicBezTo>
                  <a:cubicBezTo>
                    <a:pt x="953" y="3"/>
                    <a:pt x="930" y="1"/>
                    <a:pt x="906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6177;p63">
              <a:extLst>
                <a:ext uri="{FF2B5EF4-FFF2-40B4-BE49-F238E27FC236}">
                  <a16:creationId xmlns:a16="http://schemas.microsoft.com/office/drawing/2014/main" id="{8BF50F8B-AA6E-4329-922F-40BFBBF3A3FB}"/>
                </a:ext>
              </a:extLst>
            </p:cNvPr>
            <p:cNvSpPr/>
            <p:nvPr/>
          </p:nvSpPr>
          <p:spPr>
            <a:xfrm>
              <a:off x="3635100" y="4529050"/>
              <a:ext cx="40050" cy="40950"/>
            </a:xfrm>
            <a:custGeom>
              <a:avLst/>
              <a:gdLst/>
              <a:ahLst/>
              <a:cxnLst/>
              <a:rect l="l" t="t" r="r" b="b"/>
              <a:pathLst>
                <a:path w="1602" h="1638" extrusionOk="0">
                  <a:moveTo>
                    <a:pt x="768" y="0"/>
                  </a:moveTo>
                  <a:cubicBezTo>
                    <a:pt x="755" y="0"/>
                    <a:pt x="741" y="1"/>
                    <a:pt x="728" y="2"/>
                  </a:cubicBezTo>
                  <a:cubicBezTo>
                    <a:pt x="1" y="90"/>
                    <a:pt x="810" y="1638"/>
                    <a:pt x="1302" y="1638"/>
                  </a:cubicBezTo>
                  <a:cubicBezTo>
                    <a:pt x="1378" y="1638"/>
                    <a:pt x="1447" y="1601"/>
                    <a:pt x="1501" y="1515"/>
                  </a:cubicBezTo>
                  <a:cubicBezTo>
                    <a:pt x="1602" y="1246"/>
                    <a:pt x="1602" y="943"/>
                    <a:pt x="1501" y="641"/>
                  </a:cubicBezTo>
                  <a:cubicBezTo>
                    <a:pt x="1404" y="383"/>
                    <a:pt x="1090" y="0"/>
                    <a:pt x="768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6178;p63">
              <a:extLst>
                <a:ext uri="{FF2B5EF4-FFF2-40B4-BE49-F238E27FC236}">
                  <a16:creationId xmlns:a16="http://schemas.microsoft.com/office/drawing/2014/main" id="{0F0547E9-A10F-46DD-968A-DC4186E17AE7}"/>
                </a:ext>
              </a:extLst>
            </p:cNvPr>
            <p:cNvSpPr/>
            <p:nvPr/>
          </p:nvSpPr>
          <p:spPr>
            <a:xfrm>
              <a:off x="3437600" y="4453500"/>
              <a:ext cx="9025" cy="10125"/>
            </a:xfrm>
            <a:custGeom>
              <a:avLst/>
              <a:gdLst/>
              <a:ahLst/>
              <a:cxnLst/>
              <a:rect l="l" t="t" r="r" b="b"/>
              <a:pathLst>
                <a:path w="361" h="405" extrusionOk="0">
                  <a:moveTo>
                    <a:pt x="142" y="0"/>
                  </a:moveTo>
                  <a:cubicBezTo>
                    <a:pt x="1" y="0"/>
                    <a:pt x="95" y="404"/>
                    <a:pt x="231" y="404"/>
                  </a:cubicBezTo>
                  <a:cubicBezTo>
                    <a:pt x="262" y="404"/>
                    <a:pt x="294" y="384"/>
                    <a:pt x="327" y="336"/>
                  </a:cubicBezTo>
                  <a:cubicBezTo>
                    <a:pt x="360" y="235"/>
                    <a:pt x="327" y="100"/>
                    <a:pt x="226" y="33"/>
                  </a:cubicBezTo>
                  <a:cubicBezTo>
                    <a:pt x="192" y="10"/>
                    <a:pt x="164" y="0"/>
                    <a:pt x="142" y="0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6179;p63">
              <a:extLst>
                <a:ext uri="{FF2B5EF4-FFF2-40B4-BE49-F238E27FC236}">
                  <a16:creationId xmlns:a16="http://schemas.microsoft.com/office/drawing/2014/main" id="{DF83800A-06F0-4B05-B983-3FF82EA3D614}"/>
                </a:ext>
              </a:extLst>
            </p:cNvPr>
            <p:cNvSpPr/>
            <p:nvPr/>
          </p:nvSpPr>
          <p:spPr>
            <a:xfrm>
              <a:off x="3410675" y="4490850"/>
              <a:ext cx="15300" cy="11450"/>
            </a:xfrm>
            <a:custGeom>
              <a:avLst/>
              <a:gdLst/>
              <a:ahLst/>
              <a:cxnLst/>
              <a:rect l="l" t="t" r="r" b="b"/>
              <a:pathLst>
                <a:path w="612" h="458" extrusionOk="0">
                  <a:moveTo>
                    <a:pt x="295" y="0"/>
                  </a:moveTo>
                  <a:cubicBezTo>
                    <a:pt x="221" y="0"/>
                    <a:pt x="145" y="35"/>
                    <a:pt x="93" y="119"/>
                  </a:cubicBezTo>
                  <a:cubicBezTo>
                    <a:pt x="0" y="304"/>
                    <a:pt x="148" y="458"/>
                    <a:pt x="303" y="458"/>
                  </a:cubicBezTo>
                  <a:cubicBezTo>
                    <a:pt x="373" y="458"/>
                    <a:pt x="444" y="427"/>
                    <a:pt x="496" y="354"/>
                  </a:cubicBezTo>
                  <a:cubicBezTo>
                    <a:pt x="612" y="169"/>
                    <a:pt x="457" y="0"/>
                    <a:pt x="295" y="0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6180;p63">
              <a:extLst>
                <a:ext uri="{FF2B5EF4-FFF2-40B4-BE49-F238E27FC236}">
                  <a16:creationId xmlns:a16="http://schemas.microsoft.com/office/drawing/2014/main" id="{B5612F01-A4BC-49F3-B259-F0A753199BF9}"/>
                </a:ext>
              </a:extLst>
            </p:cNvPr>
            <p:cNvSpPr/>
            <p:nvPr/>
          </p:nvSpPr>
          <p:spPr>
            <a:xfrm>
              <a:off x="3439200" y="4483000"/>
              <a:ext cx="14975" cy="11700"/>
            </a:xfrm>
            <a:custGeom>
              <a:avLst/>
              <a:gdLst/>
              <a:ahLst/>
              <a:cxnLst/>
              <a:rect l="l" t="t" r="r" b="b"/>
              <a:pathLst>
                <a:path w="599" h="468" extrusionOk="0">
                  <a:moveTo>
                    <a:pt x="348" y="1"/>
                  </a:moveTo>
                  <a:cubicBezTo>
                    <a:pt x="137" y="1"/>
                    <a:pt x="0" y="290"/>
                    <a:pt x="229" y="433"/>
                  </a:cubicBezTo>
                  <a:cubicBezTo>
                    <a:pt x="265" y="457"/>
                    <a:pt x="309" y="468"/>
                    <a:pt x="354" y="468"/>
                  </a:cubicBezTo>
                  <a:cubicBezTo>
                    <a:pt x="436" y="468"/>
                    <a:pt x="522" y="431"/>
                    <a:pt x="565" y="366"/>
                  </a:cubicBezTo>
                  <a:cubicBezTo>
                    <a:pt x="599" y="231"/>
                    <a:pt x="565" y="97"/>
                    <a:pt x="464" y="30"/>
                  </a:cubicBezTo>
                  <a:cubicBezTo>
                    <a:pt x="424" y="10"/>
                    <a:pt x="385" y="1"/>
                    <a:pt x="348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6181;p63">
              <a:extLst>
                <a:ext uri="{FF2B5EF4-FFF2-40B4-BE49-F238E27FC236}">
                  <a16:creationId xmlns:a16="http://schemas.microsoft.com/office/drawing/2014/main" id="{DCFC0300-FD2D-487A-B026-794054C67070}"/>
                </a:ext>
              </a:extLst>
            </p:cNvPr>
            <p:cNvSpPr/>
            <p:nvPr/>
          </p:nvSpPr>
          <p:spPr>
            <a:xfrm>
              <a:off x="3402275" y="4561825"/>
              <a:ext cx="14100" cy="11425"/>
            </a:xfrm>
            <a:custGeom>
              <a:avLst/>
              <a:gdLst/>
              <a:ahLst/>
              <a:cxnLst/>
              <a:rect l="l" t="t" r="r" b="b"/>
              <a:pathLst>
                <a:path w="564" h="457" extrusionOk="0">
                  <a:moveTo>
                    <a:pt x="304" y="1"/>
                  </a:moveTo>
                  <a:cubicBezTo>
                    <a:pt x="222" y="1"/>
                    <a:pt x="136" y="38"/>
                    <a:pt x="93" y="103"/>
                  </a:cubicBezTo>
                  <a:cubicBezTo>
                    <a:pt x="0" y="288"/>
                    <a:pt x="147" y="457"/>
                    <a:pt x="301" y="457"/>
                  </a:cubicBezTo>
                  <a:cubicBezTo>
                    <a:pt x="372" y="457"/>
                    <a:pt x="444" y="422"/>
                    <a:pt x="496" y="338"/>
                  </a:cubicBezTo>
                  <a:cubicBezTo>
                    <a:pt x="563" y="237"/>
                    <a:pt x="530" y="103"/>
                    <a:pt x="429" y="36"/>
                  </a:cubicBezTo>
                  <a:cubicBezTo>
                    <a:pt x="393" y="12"/>
                    <a:pt x="349" y="1"/>
                    <a:pt x="304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6182;p63">
              <a:extLst>
                <a:ext uri="{FF2B5EF4-FFF2-40B4-BE49-F238E27FC236}">
                  <a16:creationId xmlns:a16="http://schemas.microsoft.com/office/drawing/2014/main" id="{ECF4CB68-B187-4C09-A3CA-28E0B1182DCD}"/>
                </a:ext>
              </a:extLst>
            </p:cNvPr>
            <p:cNvSpPr/>
            <p:nvPr/>
          </p:nvSpPr>
          <p:spPr>
            <a:xfrm>
              <a:off x="3520725" y="4654525"/>
              <a:ext cx="9075" cy="9975"/>
            </a:xfrm>
            <a:custGeom>
              <a:avLst/>
              <a:gdLst/>
              <a:ahLst/>
              <a:cxnLst/>
              <a:rect l="l" t="t" r="r" b="b"/>
              <a:pathLst>
                <a:path w="363" h="399" extrusionOk="0">
                  <a:moveTo>
                    <a:pt x="152" y="1"/>
                  </a:moveTo>
                  <a:cubicBezTo>
                    <a:pt x="0" y="1"/>
                    <a:pt x="91" y="398"/>
                    <a:pt x="211" y="398"/>
                  </a:cubicBezTo>
                  <a:cubicBezTo>
                    <a:pt x="238" y="398"/>
                    <a:pt x="267" y="378"/>
                    <a:pt x="295" y="327"/>
                  </a:cubicBezTo>
                  <a:cubicBezTo>
                    <a:pt x="363" y="226"/>
                    <a:pt x="329" y="92"/>
                    <a:pt x="228" y="25"/>
                  </a:cubicBezTo>
                  <a:cubicBezTo>
                    <a:pt x="198" y="8"/>
                    <a:pt x="173" y="1"/>
                    <a:pt x="152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6183;p63">
              <a:extLst>
                <a:ext uri="{FF2B5EF4-FFF2-40B4-BE49-F238E27FC236}">
                  <a16:creationId xmlns:a16="http://schemas.microsoft.com/office/drawing/2014/main" id="{804D09A4-4917-468B-969E-F7155C176553}"/>
                </a:ext>
              </a:extLst>
            </p:cNvPr>
            <p:cNvSpPr/>
            <p:nvPr/>
          </p:nvSpPr>
          <p:spPr>
            <a:xfrm>
              <a:off x="3595775" y="4802550"/>
              <a:ext cx="15325" cy="11850"/>
            </a:xfrm>
            <a:custGeom>
              <a:avLst/>
              <a:gdLst/>
              <a:ahLst/>
              <a:cxnLst/>
              <a:rect l="l" t="t" r="r" b="b"/>
              <a:pathLst>
                <a:path w="613" h="474" extrusionOk="0">
                  <a:moveTo>
                    <a:pt x="311" y="1"/>
                  </a:moveTo>
                  <a:cubicBezTo>
                    <a:pt x="241" y="1"/>
                    <a:pt x="169" y="36"/>
                    <a:pt x="116" y="120"/>
                  </a:cubicBezTo>
                  <a:cubicBezTo>
                    <a:pt x="1" y="305"/>
                    <a:pt x="156" y="474"/>
                    <a:pt x="318" y="474"/>
                  </a:cubicBezTo>
                  <a:cubicBezTo>
                    <a:pt x="392" y="474"/>
                    <a:pt x="467" y="439"/>
                    <a:pt x="520" y="355"/>
                  </a:cubicBezTo>
                  <a:cubicBezTo>
                    <a:pt x="612" y="170"/>
                    <a:pt x="466" y="1"/>
                    <a:pt x="311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6184;p63">
              <a:extLst>
                <a:ext uri="{FF2B5EF4-FFF2-40B4-BE49-F238E27FC236}">
                  <a16:creationId xmlns:a16="http://schemas.microsoft.com/office/drawing/2014/main" id="{6CC76E27-2DB1-4EB0-8D16-9FC5D840EF52}"/>
                </a:ext>
              </a:extLst>
            </p:cNvPr>
            <p:cNvSpPr/>
            <p:nvPr/>
          </p:nvSpPr>
          <p:spPr>
            <a:xfrm>
              <a:off x="3629300" y="4788725"/>
              <a:ext cx="13925" cy="11700"/>
            </a:xfrm>
            <a:custGeom>
              <a:avLst/>
              <a:gdLst/>
              <a:ahLst/>
              <a:cxnLst/>
              <a:rect l="l" t="t" r="r" b="b"/>
              <a:pathLst>
                <a:path w="557" h="468" extrusionOk="0">
                  <a:moveTo>
                    <a:pt x="314" y="1"/>
                  </a:moveTo>
                  <a:cubicBezTo>
                    <a:pt x="239" y="1"/>
                    <a:pt x="165" y="45"/>
                    <a:pt x="120" y="135"/>
                  </a:cubicBezTo>
                  <a:cubicBezTo>
                    <a:pt x="1" y="301"/>
                    <a:pt x="168" y="468"/>
                    <a:pt x="335" y="468"/>
                  </a:cubicBezTo>
                  <a:cubicBezTo>
                    <a:pt x="404" y="468"/>
                    <a:pt x="474" y="439"/>
                    <a:pt x="523" y="370"/>
                  </a:cubicBezTo>
                  <a:cubicBezTo>
                    <a:pt x="557" y="269"/>
                    <a:pt x="523" y="101"/>
                    <a:pt x="422" y="34"/>
                  </a:cubicBezTo>
                  <a:cubicBezTo>
                    <a:pt x="389" y="12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6185;p63">
              <a:extLst>
                <a:ext uri="{FF2B5EF4-FFF2-40B4-BE49-F238E27FC236}">
                  <a16:creationId xmlns:a16="http://schemas.microsoft.com/office/drawing/2014/main" id="{7FDD2744-3DC6-4DD3-B0B5-1D0A99A9BFBE}"/>
                </a:ext>
              </a:extLst>
            </p:cNvPr>
            <p:cNvSpPr/>
            <p:nvPr/>
          </p:nvSpPr>
          <p:spPr>
            <a:xfrm>
              <a:off x="3516325" y="4375675"/>
              <a:ext cx="302500" cy="222350"/>
            </a:xfrm>
            <a:custGeom>
              <a:avLst/>
              <a:gdLst/>
              <a:ahLst/>
              <a:cxnLst/>
              <a:rect l="l" t="t" r="r" b="b"/>
              <a:pathLst>
                <a:path w="12100" h="8894" extrusionOk="0">
                  <a:moveTo>
                    <a:pt x="2294" y="0"/>
                  </a:moveTo>
                  <a:cubicBezTo>
                    <a:pt x="2125" y="0"/>
                    <a:pt x="1944" y="27"/>
                    <a:pt x="1748" y="88"/>
                  </a:cubicBezTo>
                  <a:lnTo>
                    <a:pt x="1513" y="155"/>
                  </a:lnTo>
                  <a:cubicBezTo>
                    <a:pt x="707" y="525"/>
                    <a:pt x="169" y="1331"/>
                    <a:pt x="135" y="2205"/>
                  </a:cubicBezTo>
                  <a:cubicBezTo>
                    <a:pt x="1" y="3382"/>
                    <a:pt x="236" y="4524"/>
                    <a:pt x="740" y="5566"/>
                  </a:cubicBezTo>
                  <a:cubicBezTo>
                    <a:pt x="740" y="5465"/>
                    <a:pt x="774" y="5364"/>
                    <a:pt x="807" y="5264"/>
                  </a:cubicBezTo>
                  <a:cubicBezTo>
                    <a:pt x="1013" y="3927"/>
                    <a:pt x="1713" y="3386"/>
                    <a:pt x="2540" y="3386"/>
                  </a:cubicBezTo>
                  <a:cubicBezTo>
                    <a:pt x="3604" y="3386"/>
                    <a:pt x="4880" y="4284"/>
                    <a:pt x="5580" y="5532"/>
                  </a:cubicBezTo>
                  <a:cubicBezTo>
                    <a:pt x="6118" y="6507"/>
                    <a:pt x="6655" y="8624"/>
                    <a:pt x="8000" y="8860"/>
                  </a:cubicBezTo>
                  <a:cubicBezTo>
                    <a:pt x="8083" y="8874"/>
                    <a:pt x="8164" y="8880"/>
                    <a:pt x="8244" y="8880"/>
                  </a:cubicBezTo>
                  <a:cubicBezTo>
                    <a:pt x="9033" y="8880"/>
                    <a:pt x="9659" y="8260"/>
                    <a:pt x="10509" y="8260"/>
                  </a:cubicBezTo>
                  <a:cubicBezTo>
                    <a:pt x="10610" y="8260"/>
                    <a:pt x="10714" y="8269"/>
                    <a:pt x="10823" y="8288"/>
                  </a:cubicBezTo>
                  <a:cubicBezTo>
                    <a:pt x="11293" y="8389"/>
                    <a:pt x="11730" y="8591"/>
                    <a:pt x="12100" y="8893"/>
                  </a:cubicBezTo>
                  <a:cubicBezTo>
                    <a:pt x="12100" y="8255"/>
                    <a:pt x="11932" y="7583"/>
                    <a:pt x="11629" y="7011"/>
                  </a:cubicBezTo>
                  <a:cubicBezTo>
                    <a:pt x="11192" y="6171"/>
                    <a:pt x="10621" y="5264"/>
                    <a:pt x="10117" y="4457"/>
                  </a:cubicBezTo>
                  <a:cubicBezTo>
                    <a:pt x="9310" y="3113"/>
                    <a:pt x="8134" y="2037"/>
                    <a:pt x="6723" y="1399"/>
                  </a:cubicBezTo>
                  <a:cubicBezTo>
                    <a:pt x="6017" y="1096"/>
                    <a:pt x="5177" y="1264"/>
                    <a:pt x="4404" y="894"/>
                  </a:cubicBezTo>
                  <a:cubicBezTo>
                    <a:pt x="3606" y="537"/>
                    <a:pt x="3057" y="0"/>
                    <a:pt x="22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" name="Google Shape;6186;p63">
            <a:extLst>
              <a:ext uri="{FF2B5EF4-FFF2-40B4-BE49-F238E27FC236}">
                <a16:creationId xmlns:a16="http://schemas.microsoft.com/office/drawing/2014/main" id="{CF46D5D2-BDAD-466C-AFB1-4B5E00778FB9}"/>
              </a:ext>
            </a:extLst>
          </p:cNvPr>
          <p:cNvGrpSpPr/>
          <p:nvPr/>
        </p:nvGrpSpPr>
        <p:grpSpPr>
          <a:xfrm rot="1767543" flipH="1">
            <a:off x="7388230" y="1664287"/>
            <a:ext cx="599155" cy="609943"/>
            <a:chOff x="3370975" y="4327225"/>
            <a:chExt cx="489875" cy="502100"/>
          </a:xfrm>
        </p:grpSpPr>
        <p:sp>
          <p:nvSpPr>
            <p:cNvPr id="814" name="Google Shape;6187;p63">
              <a:extLst>
                <a:ext uri="{FF2B5EF4-FFF2-40B4-BE49-F238E27FC236}">
                  <a16:creationId xmlns:a16="http://schemas.microsoft.com/office/drawing/2014/main" id="{8980979A-2DCC-42FD-A874-33F42F955BE4}"/>
                </a:ext>
              </a:extLst>
            </p:cNvPr>
            <p:cNvSpPr/>
            <p:nvPr/>
          </p:nvSpPr>
          <p:spPr>
            <a:xfrm>
              <a:off x="3370975" y="4334175"/>
              <a:ext cx="418450" cy="495150"/>
            </a:xfrm>
            <a:custGeom>
              <a:avLst/>
              <a:gdLst/>
              <a:ahLst/>
              <a:cxnLst/>
              <a:rect l="l" t="t" r="r" b="b"/>
              <a:pathLst>
                <a:path w="16738" h="19806" extrusionOk="0">
                  <a:moveTo>
                    <a:pt x="6487" y="0"/>
                  </a:moveTo>
                  <a:lnTo>
                    <a:pt x="6185" y="34"/>
                  </a:lnTo>
                  <a:cubicBezTo>
                    <a:pt x="4504" y="404"/>
                    <a:pt x="2252" y="3496"/>
                    <a:pt x="1412" y="5579"/>
                  </a:cubicBezTo>
                  <a:cubicBezTo>
                    <a:pt x="1" y="8940"/>
                    <a:pt x="1042" y="14082"/>
                    <a:pt x="3832" y="16805"/>
                  </a:cubicBezTo>
                  <a:cubicBezTo>
                    <a:pt x="5720" y="18672"/>
                    <a:pt x="8472" y="19805"/>
                    <a:pt x="11402" y="19805"/>
                  </a:cubicBezTo>
                  <a:cubicBezTo>
                    <a:pt x="13166" y="19805"/>
                    <a:pt x="14995" y="19394"/>
                    <a:pt x="16738" y="18485"/>
                  </a:cubicBezTo>
                  <a:lnTo>
                    <a:pt x="16738" y="18485"/>
                  </a:lnTo>
                  <a:cubicBezTo>
                    <a:pt x="16565" y="18534"/>
                    <a:pt x="16393" y="18565"/>
                    <a:pt x="16221" y="18565"/>
                  </a:cubicBezTo>
                  <a:cubicBezTo>
                    <a:pt x="16158" y="18565"/>
                    <a:pt x="16095" y="18561"/>
                    <a:pt x="16032" y="18552"/>
                  </a:cubicBezTo>
                  <a:cubicBezTo>
                    <a:pt x="12940" y="18283"/>
                    <a:pt x="10621" y="15998"/>
                    <a:pt x="8537" y="13881"/>
                  </a:cubicBezTo>
                  <a:cubicBezTo>
                    <a:pt x="7126" y="12469"/>
                    <a:pt x="6016" y="10217"/>
                    <a:pt x="5244" y="8369"/>
                  </a:cubicBezTo>
                  <a:cubicBezTo>
                    <a:pt x="4706" y="7159"/>
                    <a:pt x="4269" y="5882"/>
                    <a:pt x="4034" y="4571"/>
                  </a:cubicBezTo>
                  <a:cubicBezTo>
                    <a:pt x="3765" y="2958"/>
                    <a:pt x="4571" y="572"/>
                    <a:pt x="6487" y="0"/>
                  </a:cubicBezTo>
                  <a:close/>
                </a:path>
              </a:pathLst>
            </a:custGeom>
            <a:solidFill>
              <a:srgbClr val="7D2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6188;p63">
              <a:extLst>
                <a:ext uri="{FF2B5EF4-FFF2-40B4-BE49-F238E27FC236}">
                  <a16:creationId xmlns:a16="http://schemas.microsoft.com/office/drawing/2014/main" id="{4CB87A9D-0628-45A4-A566-7EC692DA821B}"/>
                </a:ext>
              </a:extLst>
            </p:cNvPr>
            <p:cNvSpPr/>
            <p:nvPr/>
          </p:nvSpPr>
          <p:spPr>
            <a:xfrm>
              <a:off x="3465075" y="4331475"/>
              <a:ext cx="395775" cy="467075"/>
            </a:xfrm>
            <a:custGeom>
              <a:avLst/>
              <a:gdLst/>
              <a:ahLst/>
              <a:cxnLst/>
              <a:rect l="l" t="t" r="r" b="b"/>
              <a:pathLst>
                <a:path w="15831" h="18683" extrusionOk="0">
                  <a:moveTo>
                    <a:pt x="3978" y="0"/>
                  </a:moveTo>
                  <a:cubicBezTo>
                    <a:pt x="3567" y="0"/>
                    <a:pt x="3149" y="35"/>
                    <a:pt x="2723" y="108"/>
                  </a:cubicBezTo>
                  <a:cubicBezTo>
                    <a:pt x="807" y="680"/>
                    <a:pt x="1" y="3066"/>
                    <a:pt x="270" y="4713"/>
                  </a:cubicBezTo>
                  <a:cubicBezTo>
                    <a:pt x="505" y="6023"/>
                    <a:pt x="942" y="7267"/>
                    <a:pt x="1480" y="8477"/>
                  </a:cubicBezTo>
                  <a:cubicBezTo>
                    <a:pt x="2252" y="10325"/>
                    <a:pt x="3362" y="12611"/>
                    <a:pt x="4773" y="13989"/>
                  </a:cubicBezTo>
                  <a:cubicBezTo>
                    <a:pt x="6890" y="16140"/>
                    <a:pt x="9176" y="18391"/>
                    <a:pt x="12268" y="18660"/>
                  </a:cubicBezTo>
                  <a:cubicBezTo>
                    <a:pt x="12365" y="18674"/>
                    <a:pt x="12463" y="18682"/>
                    <a:pt x="12560" y="18682"/>
                  </a:cubicBezTo>
                  <a:cubicBezTo>
                    <a:pt x="12698" y="18682"/>
                    <a:pt x="12836" y="18666"/>
                    <a:pt x="12974" y="18627"/>
                  </a:cubicBezTo>
                  <a:cubicBezTo>
                    <a:pt x="13242" y="18492"/>
                    <a:pt x="13511" y="18324"/>
                    <a:pt x="13780" y="18190"/>
                  </a:cubicBezTo>
                  <a:cubicBezTo>
                    <a:pt x="14620" y="17652"/>
                    <a:pt x="15595" y="15064"/>
                    <a:pt x="15662" y="13552"/>
                  </a:cubicBezTo>
                  <a:cubicBezTo>
                    <a:pt x="15830" y="10527"/>
                    <a:pt x="14452" y="7065"/>
                    <a:pt x="12570" y="4780"/>
                  </a:cubicBezTo>
                  <a:cubicBezTo>
                    <a:pt x="12066" y="4208"/>
                    <a:pt x="11528" y="3637"/>
                    <a:pt x="10957" y="3133"/>
                  </a:cubicBezTo>
                  <a:cubicBezTo>
                    <a:pt x="8896" y="1391"/>
                    <a:pt x="6584" y="0"/>
                    <a:pt x="3978" y="0"/>
                  </a:cubicBezTo>
                  <a:close/>
                </a:path>
              </a:pathLst>
            </a:custGeom>
            <a:solidFill>
              <a:srgbClr val="C15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6189;p63">
              <a:extLst>
                <a:ext uri="{FF2B5EF4-FFF2-40B4-BE49-F238E27FC236}">
                  <a16:creationId xmlns:a16="http://schemas.microsoft.com/office/drawing/2014/main" id="{B4AC6257-EB9C-4D8A-87B9-83752CD596FD}"/>
                </a:ext>
              </a:extLst>
            </p:cNvPr>
            <p:cNvSpPr/>
            <p:nvPr/>
          </p:nvSpPr>
          <p:spPr>
            <a:xfrm>
              <a:off x="3465925" y="4327225"/>
              <a:ext cx="391550" cy="471025"/>
            </a:xfrm>
            <a:custGeom>
              <a:avLst/>
              <a:gdLst/>
              <a:ahLst/>
              <a:cxnLst/>
              <a:rect l="l" t="t" r="r" b="b"/>
              <a:pathLst>
                <a:path w="15662" h="18841" extrusionOk="0">
                  <a:moveTo>
                    <a:pt x="14889" y="16612"/>
                  </a:moveTo>
                  <a:lnTo>
                    <a:pt x="14889" y="16612"/>
                  </a:lnTo>
                  <a:cubicBezTo>
                    <a:pt x="14687" y="17083"/>
                    <a:pt x="14452" y="17519"/>
                    <a:pt x="14150" y="17923"/>
                  </a:cubicBezTo>
                  <a:cubicBezTo>
                    <a:pt x="14082" y="18024"/>
                    <a:pt x="13981" y="18091"/>
                    <a:pt x="13914" y="18192"/>
                  </a:cubicBezTo>
                  <a:cubicBezTo>
                    <a:pt x="14015" y="18124"/>
                    <a:pt x="14116" y="18024"/>
                    <a:pt x="14183" y="17923"/>
                  </a:cubicBezTo>
                  <a:cubicBezTo>
                    <a:pt x="14486" y="17519"/>
                    <a:pt x="14721" y="17049"/>
                    <a:pt x="14889" y="16612"/>
                  </a:cubicBezTo>
                  <a:close/>
                  <a:moveTo>
                    <a:pt x="3744" y="0"/>
                  </a:moveTo>
                  <a:cubicBezTo>
                    <a:pt x="3369" y="0"/>
                    <a:pt x="3012" y="55"/>
                    <a:pt x="2655" y="110"/>
                  </a:cubicBezTo>
                  <a:lnTo>
                    <a:pt x="2622" y="110"/>
                  </a:lnTo>
                  <a:cubicBezTo>
                    <a:pt x="2084" y="278"/>
                    <a:pt x="1580" y="581"/>
                    <a:pt x="1210" y="1018"/>
                  </a:cubicBezTo>
                  <a:cubicBezTo>
                    <a:pt x="841" y="1421"/>
                    <a:pt x="538" y="1925"/>
                    <a:pt x="336" y="2429"/>
                  </a:cubicBezTo>
                  <a:cubicBezTo>
                    <a:pt x="135" y="2967"/>
                    <a:pt x="34" y="3505"/>
                    <a:pt x="0" y="4076"/>
                  </a:cubicBezTo>
                  <a:cubicBezTo>
                    <a:pt x="0" y="4345"/>
                    <a:pt x="0" y="4647"/>
                    <a:pt x="68" y="4916"/>
                  </a:cubicBezTo>
                  <a:lnTo>
                    <a:pt x="202" y="5723"/>
                  </a:lnTo>
                  <a:cubicBezTo>
                    <a:pt x="269" y="5992"/>
                    <a:pt x="370" y="6227"/>
                    <a:pt x="437" y="6496"/>
                  </a:cubicBezTo>
                  <a:cubicBezTo>
                    <a:pt x="504" y="6765"/>
                    <a:pt x="605" y="7034"/>
                    <a:pt x="706" y="7269"/>
                  </a:cubicBezTo>
                  <a:cubicBezTo>
                    <a:pt x="908" y="7807"/>
                    <a:pt x="1143" y="8277"/>
                    <a:pt x="1311" y="8781"/>
                  </a:cubicBezTo>
                  <a:cubicBezTo>
                    <a:pt x="1748" y="9789"/>
                    <a:pt x="2218" y="10764"/>
                    <a:pt x="2756" y="11705"/>
                  </a:cubicBezTo>
                  <a:lnTo>
                    <a:pt x="3160" y="12377"/>
                  </a:lnTo>
                  <a:lnTo>
                    <a:pt x="3630" y="13050"/>
                  </a:lnTo>
                  <a:cubicBezTo>
                    <a:pt x="3798" y="13285"/>
                    <a:pt x="3966" y="13486"/>
                    <a:pt x="4134" y="13688"/>
                  </a:cubicBezTo>
                  <a:lnTo>
                    <a:pt x="4706" y="14293"/>
                  </a:lnTo>
                  <a:cubicBezTo>
                    <a:pt x="5479" y="15032"/>
                    <a:pt x="6252" y="15805"/>
                    <a:pt x="7092" y="16478"/>
                  </a:cubicBezTo>
                  <a:cubicBezTo>
                    <a:pt x="7898" y="17183"/>
                    <a:pt x="8839" y="17755"/>
                    <a:pt x="9814" y="18225"/>
                  </a:cubicBezTo>
                  <a:cubicBezTo>
                    <a:pt x="10318" y="18427"/>
                    <a:pt x="10822" y="18595"/>
                    <a:pt x="11360" y="18729"/>
                  </a:cubicBezTo>
                  <a:cubicBezTo>
                    <a:pt x="11655" y="18808"/>
                    <a:pt x="11974" y="18841"/>
                    <a:pt x="12295" y="18841"/>
                  </a:cubicBezTo>
                  <a:cubicBezTo>
                    <a:pt x="12522" y="18841"/>
                    <a:pt x="12750" y="18824"/>
                    <a:pt x="12973" y="18797"/>
                  </a:cubicBezTo>
                  <a:lnTo>
                    <a:pt x="13612" y="18427"/>
                  </a:lnTo>
                  <a:cubicBezTo>
                    <a:pt x="13746" y="18360"/>
                    <a:pt x="13847" y="18292"/>
                    <a:pt x="13914" y="18192"/>
                  </a:cubicBezTo>
                  <a:lnTo>
                    <a:pt x="13914" y="18192"/>
                  </a:lnTo>
                  <a:cubicBezTo>
                    <a:pt x="13813" y="18259"/>
                    <a:pt x="13713" y="18326"/>
                    <a:pt x="13612" y="18393"/>
                  </a:cubicBezTo>
                  <a:lnTo>
                    <a:pt x="12940" y="18763"/>
                  </a:lnTo>
                  <a:cubicBezTo>
                    <a:pt x="12760" y="18785"/>
                    <a:pt x="12581" y="18797"/>
                    <a:pt x="12403" y="18797"/>
                  </a:cubicBezTo>
                  <a:cubicBezTo>
                    <a:pt x="12047" y="18797"/>
                    <a:pt x="11696" y="18752"/>
                    <a:pt x="11360" y="18662"/>
                  </a:cubicBezTo>
                  <a:cubicBezTo>
                    <a:pt x="10856" y="18528"/>
                    <a:pt x="10318" y="18360"/>
                    <a:pt x="9848" y="18124"/>
                  </a:cubicBezTo>
                  <a:cubicBezTo>
                    <a:pt x="8907" y="17654"/>
                    <a:pt x="7999" y="17083"/>
                    <a:pt x="7193" y="16377"/>
                  </a:cubicBezTo>
                  <a:cubicBezTo>
                    <a:pt x="6386" y="15671"/>
                    <a:pt x="5647" y="14898"/>
                    <a:pt x="4907" y="14125"/>
                  </a:cubicBezTo>
                  <a:lnTo>
                    <a:pt x="4369" y="13520"/>
                  </a:lnTo>
                  <a:cubicBezTo>
                    <a:pt x="4201" y="13318"/>
                    <a:pt x="4033" y="13117"/>
                    <a:pt x="3865" y="12915"/>
                  </a:cubicBezTo>
                  <a:lnTo>
                    <a:pt x="3428" y="12243"/>
                  </a:lnTo>
                  <a:lnTo>
                    <a:pt x="3025" y="11537"/>
                  </a:lnTo>
                  <a:cubicBezTo>
                    <a:pt x="2756" y="11067"/>
                    <a:pt x="2521" y="10596"/>
                    <a:pt x="2286" y="10126"/>
                  </a:cubicBezTo>
                  <a:cubicBezTo>
                    <a:pt x="2050" y="9621"/>
                    <a:pt x="1882" y="9151"/>
                    <a:pt x="1647" y="8647"/>
                  </a:cubicBezTo>
                  <a:cubicBezTo>
                    <a:pt x="1412" y="8143"/>
                    <a:pt x="1210" y="7672"/>
                    <a:pt x="1042" y="7168"/>
                  </a:cubicBezTo>
                  <a:cubicBezTo>
                    <a:pt x="975" y="6899"/>
                    <a:pt x="874" y="6664"/>
                    <a:pt x="807" y="6429"/>
                  </a:cubicBezTo>
                  <a:cubicBezTo>
                    <a:pt x="740" y="6160"/>
                    <a:pt x="639" y="5924"/>
                    <a:pt x="605" y="5656"/>
                  </a:cubicBezTo>
                  <a:lnTo>
                    <a:pt x="437" y="4883"/>
                  </a:lnTo>
                  <a:cubicBezTo>
                    <a:pt x="404" y="4614"/>
                    <a:pt x="370" y="4378"/>
                    <a:pt x="404" y="4110"/>
                  </a:cubicBezTo>
                  <a:cubicBezTo>
                    <a:pt x="404" y="3605"/>
                    <a:pt x="504" y="3068"/>
                    <a:pt x="673" y="2597"/>
                  </a:cubicBezTo>
                  <a:cubicBezTo>
                    <a:pt x="841" y="2127"/>
                    <a:pt x="1109" y="1656"/>
                    <a:pt x="1446" y="1286"/>
                  </a:cubicBezTo>
                  <a:cubicBezTo>
                    <a:pt x="1782" y="917"/>
                    <a:pt x="2218" y="614"/>
                    <a:pt x="2723" y="480"/>
                  </a:cubicBezTo>
                  <a:lnTo>
                    <a:pt x="2689" y="480"/>
                  </a:lnTo>
                  <a:cubicBezTo>
                    <a:pt x="3126" y="413"/>
                    <a:pt x="3529" y="379"/>
                    <a:pt x="3966" y="379"/>
                  </a:cubicBezTo>
                  <a:cubicBezTo>
                    <a:pt x="4067" y="371"/>
                    <a:pt x="4170" y="366"/>
                    <a:pt x="4274" y="366"/>
                  </a:cubicBezTo>
                  <a:cubicBezTo>
                    <a:pt x="4586" y="366"/>
                    <a:pt x="4907" y="404"/>
                    <a:pt x="5210" y="480"/>
                  </a:cubicBezTo>
                  <a:cubicBezTo>
                    <a:pt x="5647" y="547"/>
                    <a:pt x="6050" y="648"/>
                    <a:pt x="6453" y="782"/>
                  </a:cubicBezTo>
                  <a:cubicBezTo>
                    <a:pt x="6856" y="917"/>
                    <a:pt x="7260" y="1085"/>
                    <a:pt x="7629" y="1253"/>
                  </a:cubicBezTo>
                  <a:cubicBezTo>
                    <a:pt x="8033" y="1455"/>
                    <a:pt x="8402" y="1656"/>
                    <a:pt x="8772" y="1891"/>
                  </a:cubicBezTo>
                  <a:cubicBezTo>
                    <a:pt x="9142" y="2127"/>
                    <a:pt x="9512" y="2362"/>
                    <a:pt x="9848" y="2631"/>
                  </a:cubicBezTo>
                  <a:cubicBezTo>
                    <a:pt x="10184" y="2866"/>
                    <a:pt x="10553" y="3135"/>
                    <a:pt x="10889" y="3404"/>
                  </a:cubicBezTo>
                  <a:cubicBezTo>
                    <a:pt x="11192" y="3673"/>
                    <a:pt x="11528" y="3975"/>
                    <a:pt x="11797" y="4311"/>
                  </a:cubicBezTo>
                  <a:cubicBezTo>
                    <a:pt x="12099" y="4614"/>
                    <a:pt x="12402" y="4950"/>
                    <a:pt x="12637" y="5286"/>
                  </a:cubicBezTo>
                  <a:cubicBezTo>
                    <a:pt x="12940" y="5622"/>
                    <a:pt x="13175" y="5958"/>
                    <a:pt x="13410" y="6328"/>
                  </a:cubicBezTo>
                  <a:lnTo>
                    <a:pt x="13780" y="6899"/>
                  </a:lnTo>
                  <a:lnTo>
                    <a:pt x="14082" y="7470"/>
                  </a:lnTo>
                  <a:cubicBezTo>
                    <a:pt x="14150" y="7672"/>
                    <a:pt x="14284" y="7840"/>
                    <a:pt x="14351" y="8042"/>
                  </a:cubicBezTo>
                  <a:lnTo>
                    <a:pt x="14620" y="8647"/>
                  </a:lnTo>
                  <a:cubicBezTo>
                    <a:pt x="14788" y="9050"/>
                    <a:pt x="14922" y="9453"/>
                    <a:pt x="15023" y="9857"/>
                  </a:cubicBezTo>
                  <a:cubicBezTo>
                    <a:pt x="15158" y="10294"/>
                    <a:pt x="15292" y="10697"/>
                    <a:pt x="15359" y="11134"/>
                  </a:cubicBezTo>
                  <a:cubicBezTo>
                    <a:pt x="15427" y="11335"/>
                    <a:pt x="15460" y="11571"/>
                    <a:pt x="15460" y="11772"/>
                  </a:cubicBezTo>
                  <a:lnTo>
                    <a:pt x="15561" y="12411"/>
                  </a:lnTo>
                  <a:cubicBezTo>
                    <a:pt x="15595" y="12848"/>
                    <a:pt x="15561" y="13285"/>
                    <a:pt x="15595" y="13722"/>
                  </a:cubicBezTo>
                  <a:cubicBezTo>
                    <a:pt x="15561" y="14226"/>
                    <a:pt x="15494" y="14730"/>
                    <a:pt x="15359" y="15200"/>
                  </a:cubicBezTo>
                  <a:cubicBezTo>
                    <a:pt x="15225" y="15671"/>
                    <a:pt x="15057" y="16142"/>
                    <a:pt x="14889" y="16612"/>
                  </a:cubicBezTo>
                  <a:cubicBezTo>
                    <a:pt x="15091" y="16142"/>
                    <a:pt x="15259" y="15671"/>
                    <a:pt x="15393" y="15167"/>
                  </a:cubicBezTo>
                  <a:cubicBezTo>
                    <a:pt x="15527" y="14696"/>
                    <a:pt x="15595" y="14192"/>
                    <a:pt x="15628" y="13722"/>
                  </a:cubicBezTo>
                  <a:cubicBezTo>
                    <a:pt x="15628" y="13318"/>
                    <a:pt x="15662" y="12848"/>
                    <a:pt x="15628" y="12411"/>
                  </a:cubicBezTo>
                  <a:lnTo>
                    <a:pt x="15527" y="11772"/>
                  </a:lnTo>
                  <a:cubicBezTo>
                    <a:pt x="15527" y="11571"/>
                    <a:pt x="15494" y="11335"/>
                    <a:pt x="15427" y="11134"/>
                  </a:cubicBezTo>
                  <a:cubicBezTo>
                    <a:pt x="15259" y="10260"/>
                    <a:pt x="15023" y="9453"/>
                    <a:pt x="14687" y="8647"/>
                  </a:cubicBezTo>
                  <a:lnTo>
                    <a:pt x="14452" y="8042"/>
                  </a:lnTo>
                  <a:cubicBezTo>
                    <a:pt x="14351" y="7840"/>
                    <a:pt x="14250" y="7639"/>
                    <a:pt x="14150" y="7437"/>
                  </a:cubicBezTo>
                  <a:lnTo>
                    <a:pt x="13847" y="6866"/>
                  </a:lnTo>
                  <a:lnTo>
                    <a:pt x="13511" y="6294"/>
                  </a:lnTo>
                  <a:cubicBezTo>
                    <a:pt x="13309" y="5924"/>
                    <a:pt x="13040" y="5555"/>
                    <a:pt x="12772" y="5219"/>
                  </a:cubicBezTo>
                  <a:cubicBezTo>
                    <a:pt x="12536" y="4849"/>
                    <a:pt x="12234" y="4547"/>
                    <a:pt x="11931" y="4210"/>
                  </a:cubicBezTo>
                  <a:cubicBezTo>
                    <a:pt x="11662" y="3874"/>
                    <a:pt x="11326" y="3605"/>
                    <a:pt x="11024" y="3269"/>
                  </a:cubicBezTo>
                  <a:cubicBezTo>
                    <a:pt x="10688" y="2967"/>
                    <a:pt x="10352" y="2732"/>
                    <a:pt x="9982" y="2429"/>
                  </a:cubicBezTo>
                  <a:cubicBezTo>
                    <a:pt x="9646" y="2160"/>
                    <a:pt x="9310" y="1925"/>
                    <a:pt x="8907" y="1690"/>
                  </a:cubicBezTo>
                  <a:cubicBezTo>
                    <a:pt x="8570" y="1421"/>
                    <a:pt x="8167" y="1219"/>
                    <a:pt x="7798" y="1018"/>
                  </a:cubicBezTo>
                  <a:cubicBezTo>
                    <a:pt x="7394" y="816"/>
                    <a:pt x="6991" y="648"/>
                    <a:pt x="6588" y="480"/>
                  </a:cubicBezTo>
                  <a:cubicBezTo>
                    <a:pt x="6151" y="345"/>
                    <a:pt x="5747" y="211"/>
                    <a:pt x="5310" y="144"/>
                  </a:cubicBezTo>
                  <a:cubicBezTo>
                    <a:pt x="5109" y="77"/>
                    <a:pt x="4874" y="43"/>
                    <a:pt x="4638" y="43"/>
                  </a:cubicBezTo>
                  <a:cubicBezTo>
                    <a:pt x="4437" y="9"/>
                    <a:pt x="4201" y="9"/>
                    <a:pt x="4000" y="9"/>
                  </a:cubicBezTo>
                  <a:cubicBezTo>
                    <a:pt x="3913" y="3"/>
                    <a:pt x="3828" y="0"/>
                    <a:pt x="3744" y="0"/>
                  </a:cubicBezTo>
                  <a:close/>
                </a:path>
              </a:pathLst>
            </a:custGeom>
            <a:solidFill>
              <a:srgbClr val="58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6190;p63">
              <a:extLst>
                <a:ext uri="{FF2B5EF4-FFF2-40B4-BE49-F238E27FC236}">
                  <a16:creationId xmlns:a16="http://schemas.microsoft.com/office/drawing/2014/main" id="{7FA37EB5-DDEB-4E6B-B87A-58C8846D128A}"/>
                </a:ext>
              </a:extLst>
            </p:cNvPr>
            <p:cNvSpPr/>
            <p:nvPr/>
          </p:nvSpPr>
          <p:spPr>
            <a:xfrm>
              <a:off x="3481050" y="4346025"/>
              <a:ext cx="365500" cy="437675"/>
            </a:xfrm>
            <a:custGeom>
              <a:avLst/>
              <a:gdLst/>
              <a:ahLst/>
              <a:cxnLst/>
              <a:rect l="l" t="t" r="r" b="b"/>
              <a:pathLst>
                <a:path w="14620" h="17507" extrusionOk="0">
                  <a:moveTo>
                    <a:pt x="3347" y="0"/>
                  </a:moveTo>
                  <a:cubicBezTo>
                    <a:pt x="2969" y="0"/>
                    <a:pt x="2593" y="33"/>
                    <a:pt x="2218" y="98"/>
                  </a:cubicBezTo>
                  <a:cubicBezTo>
                    <a:pt x="605" y="602"/>
                    <a:pt x="0" y="2753"/>
                    <a:pt x="202" y="4063"/>
                  </a:cubicBezTo>
                  <a:cubicBezTo>
                    <a:pt x="437" y="5307"/>
                    <a:pt x="841" y="6517"/>
                    <a:pt x="1378" y="7693"/>
                  </a:cubicBezTo>
                  <a:cubicBezTo>
                    <a:pt x="2386" y="10147"/>
                    <a:pt x="3462" y="11928"/>
                    <a:pt x="4571" y="13003"/>
                  </a:cubicBezTo>
                  <a:cubicBezTo>
                    <a:pt x="5848" y="14348"/>
                    <a:pt x="7159" y="15591"/>
                    <a:pt x="8604" y="16465"/>
                  </a:cubicBezTo>
                  <a:cubicBezTo>
                    <a:pt x="9545" y="17036"/>
                    <a:pt x="10587" y="17406"/>
                    <a:pt x="11662" y="17507"/>
                  </a:cubicBezTo>
                  <a:cubicBezTo>
                    <a:pt x="11830" y="17507"/>
                    <a:pt x="11999" y="17507"/>
                    <a:pt x="12133" y="17473"/>
                  </a:cubicBezTo>
                  <a:cubicBezTo>
                    <a:pt x="12402" y="17339"/>
                    <a:pt x="12637" y="17238"/>
                    <a:pt x="12839" y="17104"/>
                  </a:cubicBezTo>
                  <a:cubicBezTo>
                    <a:pt x="13410" y="16734"/>
                    <a:pt x="14385" y="14415"/>
                    <a:pt x="14452" y="12936"/>
                  </a:cubicBezTo>
                  <a:cubicBezTo>
                    <a:pt x="14620" y="10281"/>
                    <a:pt x="13410" y="6920"/>
                    <a:pt x="11461" y="4601"/>
                  </a:cubicBezTo>
                  <a:cubicBezTo>
                    <a:pt x="11024" y="4030"/>
                    <a:pt x="10486" y="3492"/>
                    <a:pt x="9948" y="2988"/>
                  </a:cubicBezTo>
                  <a:cubicBezTo>
                    <a:pt x="9209" y="2383"/>
                    <a:pt x="8436" y="1812"/>
                    <a:pt x="7629" y="1307"/>
                  </a:cubicBezTo>
                  <a:cubicBezTo>
                    <a:pt x="6151" y="436"/>
                    <a:pt x="4734" y="0"/>
                    <a:pt x="334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6191;p63">
              <a:extLst>
                <a:ext uri="{FF2B5EF4-FFF2-40B4-BE49-F238E27FC236}">
                  <a16:creationId xmlns:a16="http://schemas.microsoft.com/office/drawing/2014/main" id="{1F0689FE-7F00-4736-950F-D08C2629E774}"/>
                </a:ext>
              </a:extLst>
            </p:cNvPr>
            <p:cNvSpPr/>
            <p:nvPr/>
          </p:nvSpPr>
          <p:spPr>
            <a:xfrm>
              <a:off x="3516325" y="4374825"/>
              <a:ext cx="308400" cy="371200"/>
            </a:xfrm>
            <a:custGeom>
              <a:avLst/>
              <a:gdLst/>
              <a:ahLst/>
              <a:cxnLst/>
              <a:rect l="l" t="t" r="r" b="b"/>
              <a:pathLst>
                <a:path w="12336" h="14848" extrusionOk="0">
                  <a:moveTo>
                    <a:pt x="2293" y="1"/>
                  </a:moveTo>
                  <a:cubicBezTo>
                    <a:pt x="2123" y="1"/>
                    <a:pt x="1944" y="27"/>
                    <a:pt x="1748" y="88"/>
                  </a:cubicBezTo>
                  <a:lnTo>
                    <a:pt x="1480" y="189"/>
                  </a:lnTo>
                  <a:cubicBezTo>
                    <a:pt x="673" y="559"/>
                    <a:pt x="169" y="1365"/>
                    <a:pt x="102" y="2239"/>
                  </a:cubicBezTo>
                  <a:cubicBezTo>
                    <a:pt x="1" y="3550"/>
                    <a:pt x="270" y="4827"/>
                    <a:pt x="908" y="5970"/>
                  </a:cubicBezTo>
                  <a:cubicBezTo>
                    <a:pt x="1412" y="6810"/>
                    <a:pt x="2017" y="7617"/>
                    <a:pt x="2656" y="8356"/>
                  </a:cubicBezTo>
                  <a:cubicBezTo>
                    <a:pt x="3261" y="9163"/>
                    <a:pt x="4067" y="9768"/>
                    <a:pt x="4471" y="10742"/>
                  </a:cubicBezTo>
                  <a:cubicBezTo>
                    <a:pt x="4773" y="11482"/>
                    <a:pt x="4807" y="12322"/>
                    <a:pt x="5378" y="12960"/>
                  </a:cubicBezTo>
                  <a:cubicBezTo>
                    <a:pt x="6185" y="13868"/>
                    <a:pt x="7630" y="14775"/>
                    <a:pt x="8873" y="14842"/>
                  </a:cubicBezTo>
                  <a:cubicBezTo>
                    <a:pt x="8931" y="14846"/>
                    <a:pt x="8988" y="14848"/>
                    <a:pt x="9045" y="14848"/>
                  </a:cubicBezTo>
                  <a:cubicBezTo>
                    <a:pt x="10055" y="14848"/>
                    <a:pt x="10984" y="14288"/>
                    <a:pt x="11461" y="13397"/>
                  </a:cubicBezTo>
                  <a:cubicBezTo>
                    <a:pt x="11629" y="13028"/>
                    <a:pt x="11697" y="12624"/>
                    <a:pt x="11663" y="12255"/>
                  </a:cubicBezTo>
                  <a:cubicBezTo>
                    <a:pt x="11562" y="11683"/>
                    <a:pt x="11192" y="11213"/>
                    <a:pt x="11293" y="10641"/>
                  </a:cubicBezTo>
                  <a:cubicBezTo>
                    <a:pt x="11428" y="10238"/>
                    <a:pt x="11629" y="9868"/>
                    <a:pt x="11898" y="9566"/>
                  </a:cubicBezTo>
                  <a:cubicBezTo>
                    <a:pt x="12335" y="8793"/>
                    <a:pt x="11999" y="7818"/>
                    <a:pt x="11629" y="7045"/>
                  </a:cubicBezTo>
                  <a:cubicBezTo>
                    <a:pt x="11192" y="6205"/>
                    <a:pt x="10621" y="5298"/>
                    <a:pt x="10117" y="4457"/>
                  </a:cubicBezTo>
                  <a:cubicBezTo>
                    <a:pt x="9310" y="3113"/>
                    <a:pt x="8134" y="2071"/>
                    <a:pt x="6723" y="1433"/>
                  </a:cubicBezTo>
                  <a:cubicBezTo>
                    <a:pt x="6017" y="1097"/>
                    <a:pt x="5177" y="1265"/>
                    <a:pt x="4404" y="928"/>
                  </a:cubicBezTo>
                  <a:cubicBezTo>
                    <a:pt x="3606" y="543"/>
                    <a:pt x="3056" y="1"/>
                    <a:pt x="2293" y="1"/>
                  </a:cubicBezTo>
                  <a:close/>
                </a:path>
              </a:pathLst>
            </a:custGeom>
            <a:solidFill>
              <a:srgbClr val="EFC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6192;p63">
              <a:extLst>
                <a:ext uri="{FF2B5EF4-FFF2-40B4-BE49-F238E27FC236}">
                  <a16:creationId xmlns:a16="http://schemas.microsoft.com/office/drawing/2014/main" id="{F9B7A632-7111-4E73-BB96-EE5591E15DAD}"/>
                </a:ext>
              </a:extLst>
            </p:cNvPr>
            <p:cNvSpPr/>
            <p:nvPr/>
          </p:nvSpPr>
          <p:spPr>
            <a:xfrm>
              <a:off x="3536725" y="4455550"/>
              <a:ext cx="28375" cy="36650"/>
            </a:xfrm>
            <a:custGeom>
              <a:avLst/>
              <a:gdLst/>
              <a:ahLst/>
              <a:cxnLst/>
              <a:rect l="l" t="t" r="r" b="b"/>
              <a:pathLst>
                <a:path w="1135" h="1466" extrusionOk="0">
                  <a:moveTo>
                    <a:pt x="577" y="1"/>
                  </a:moveTo>
                  <a:cubicBezTo>
                    <a:pt x="248" y="1"/>
                    <a:pt x="1" y="618"/>
                    <a:pt x="126" y="993"/>
                  </a:cubicBezTo>
                  <a:cubicBezTo>
                    <a:pt x="212" y="1229"/>
                    <a:pt x="489" y="1465"/>
                    <a:pt x="731" y="1465"/>
                  </a:cubicBezTo>
                  <a:cubicBezTo>
                    <a:pt x="868" y="1465"/>
                    <a:pt x="994" y="1389"/>
                    <a:pt x="1067" y="1195"/>
                  </a:cubicBezTo>
                  <a:cubicBezTo>
                    <a:pt x="1134" y="859"/>
                    <a:pt x="1101" y="523"/>
                    <a:pt x="932" y="254"/>
                  </a:cubicBezTo>
                  <a:cubicBezTo>
                    <a:pt x="812" y="73"/>
                    <a:pt x="690" y="1"/>
                    <a:pt x="577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6193;p63">
              <a:extLst>
                <a:ext uri="{FF2B5EF4-FFF2-40B4-BE49-F238E27FC236}">
                  <a16:creationId xmlns:a16="http://schemas.microsoft.com/office/drawing/2014/main" id="{82A2425E-EB94-4015-A61B-98B4875B6887}"/>
                </a:ext>
              </a:extLst>
            </p:cNvPr>
            <p:cNvSpPr/>
            <p:nvPr/>
          </p:nvSpPr>
          <p:spPr>
            <a:xfrm>
              <a:off x="3549100" y="4414425"/>
              <a:ext cx="42725" cy="26275"/>
            </a:xfrm>
            <a:custGeom>
              <a:avLst/>
              <a:gdLst/>
              <a:ahLst/>
              <a:cxnLst/>
              <a:rect l="l" t="t" r="r" b="b"/>
              <a:pathLst>
                <a:path w="1709" h="1051" extrusionOk="0">
                  <a:moveTo>
                    <a:pt x="848" y="1"/>
                  </a:moveTo>
                  <a:cubicBezTo>
                    <a:pt x="673" y="1"/>
                    <a:pt x="493" y="53"/>
                    <a:pt x="337" y="151"/>
                  </a:cubicBezTo>
                  <a:cubicBezTo>
                    <a:pt x="1" y="454"/>
                    <a:pt x="337" y="924"/>
                    <a:pt x="706" y="1025"/>
                  </a:cubicBezTo>
                  <a:cubicBezTo>
                    <a:pt x="758" y="1042"/>
                    <a:pt x="822" y="1051"/>
                    <a:pt x="892" y="1051"/>
                  </a:cubicBezTo>
                  <a:cubicBezTo>
                    <a:pt x="1229" y="1051"/>
                    <a:pt x="1709" y="855"/>
                    <a:pt x="1681" y="521"/>
                  </a:cubicBezTo>
                  <a:cubicBezTo>
                    <a:pt x="1681" y="319"/>
                    <a:pt x="1479" y="151"/>
                    <a:pt x="1210" y="84"/>
                  </a:cubicBezTo>
                  <a:cubicBezTo>
                    <a:pt x="1098" y="28"/>
                    <a:pt x="974" y="1"/>
                    <a:pt x="848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6194;p63">
              <a:extLst>
                <a:ext uri="{FF2B5EF4-FFF2-40B4-BE49-F238E27FC236}">
                  <a16:creationId xmlns:a16="http://schemas.microsoft.com/office/drawing/2014/main" id="{179DCC57-D6E1-47F5-83D5-D1A3F66A7C61}"/>
                </a:ext>
              </a:extLst>
            </p:cNvPr>
            <p:cNvSpPr/>
            <p:nvPr/>
          </p:nvSpPr>
          <p:spPr>
            <a:xfrm>
              <a:off x="3529775" y="4422800"/>
              <a:ext cx="38450" cy="33450"/>
            </a:xfrm>
            <a:custGeom>
              <a:avLst/>
              <a:gdLst/>
              <a:ahLst/>
              <a:cxnLst/>
              <a:rect l="l" t="t" r="r" b="b"/>
              <a:pathLst>
                <a:path w="1538" h="1338" extrusionOk="0">
                  <a:moveTo>
                    <a:pt x="471" y="1"/>
                  </a:moveTo>
                  <a:cubicBezTo>
                    <a:pt x="351" y="1"/>
                    <a:pt x="241" y="60"/>
                    <a:pt x="169" y="219"/>
                  </a:cubicBezTo>
                  <a:cubicBezTo>
                    <a:pt x="1" y="623"/>
                    <a:pt x="572" y="1194"/>
                    <a:pt x="975" y="1295"/>
                  </a:cubicBezTo>
                  <a:cubicBezTo>
                    <a:pt x="1050" y="1323"/>
                    <a:pt x="1127" y="1338"/>
                    <a:pt x="1199" y="1338"/>
                  </a:cubicBezTo>
                  <a:cubicBezTo>
                    <a:pt x="1386" y="1338"/>
                    <a:pt x="1537" y="1235"/>
                    <a:pt x="1513" y="992"/>
                  </a:cubicBezTo>
                  <a:cubicBezTo>
                    <a:pt x="1513" y="959"/>
                    <a:pt x="1513" y="959"/>
                    <a:pt x="1513" y="925"/>
                  </a:cubicBezTo>
                  <a:cubicBezTo>
                    <a:pt x="1412" y="623"/>
                    <a:pt x="1210" y="387"/>
                    <a:pt x="942" y="219"/>
                  </a:cubicBezTo>
                  <a:cubicBezTo>
                    <a:pt x="808" y="105"/>
                    <a:pt x="630" y="1"/>
                    <a:pt x="471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6195;p63">
              <a:extLst>
                <a:ext uri="{FF2B5EF4-FFF2-40B4-BE49-F238E27FC236}">
                  <a16:creationId xmlns:a16="http://schemas.microsoft.com/office/drawing/2014/main" id="{CCD7B0BB-955C-4C13-A620-83EDF0074201}"/>
                </a:ext>
              </a:extLst>
            </p:cNvPr>
            <p:cNvSpPr/>
            <p:nvPr/>
          </p:nvSpPr>
          <p:spPr>
            <a:xfrm>
              <a:off x="3560025" y="4384475"/>
              <a:ext cx="46375" cy="26325"/>
            </a:xfrm>
            <a:custGeom>
              <a:avLst/>
              <a:gdLst/>
              <a:ahLst/>
              <a:cxnLst/>
              <a:rect l="l" t="t" r="r" b="b"/>
              <a:pathLst>
                <a:path w="1855" h="1053" extrusionOk="0">
                  <a:moveTo>
                    <a:pt x="563" y="0"/>
                  </a:moveTo>
                  <a:cubicBezTo>
                    <a:pt x="407" y="0"/>
                    <a:pt x="272" y="50"/>
                    <a:pt x="202" y="173"/>
                  </a:cubicBezTo>
                  <a:cubicBezTo>
                    <a:pt x="0" y="576"/>
                    <a:pt x="942" y="1013"/>
                    <a:pt x="1210" y="1047"/>
                  </a:cubicBezTo>
                  <a:cubicBezTo>
                    <a:pt x="1245" y="1050"/>
                    <a:pt x="1279" y="1052"/>
                    <a:pt x="1310" y="1052"/>
                  </a:cubicBezTo>
                  <a:cubicBezTo>
                    <a:pt x="1851" y="1052"/>
                    <a:pt x="1855" y="528"/>
                    <a:pt x="1378" y="274"/>
                  </a:cubicBezTo>
                  <a:cubicBezTo>
                    <a:pt x="1278" y="206"/>
                    <a:pt x="1143" y="139"/>
                    <a:pt x="1009" y="106"/>
                  </a:cubicBezTo>
                  <a:cubicBezTo>
                    <a:pt x="864" y="41"/>
                    <a:pt x="705" y="0"/>
                    <a:pt x="563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6196;p63">
              <a:extLst>
                <a:ext uri="{FF2B5EF4-FFF2-40B4-BE49-F238E27FC236}">
                  <a16:creationId xmlns:a16="http://schemas.microsoft.com/office/drawing/2014/main" id="{5EB5FFBF-1A0C-417C-BDA2-9741E0A2CFEA}"/>
                </a:ext>
              </a:extLst>
            </p:cNvPr>
            <p:cNvSpPr/>
            <p:nvPr/>
          </p:nvSpPr>
          <p:spPr>
            <a:xfrm>
              <a:off x="3598275" y="4407100"/>
              <a:ext cx="35900" cy="33225"/>
            </a:xfrm>
            <a:custGeom>
              <a:avLst/>
              <a:gdLst/>
              <a:ahLst/>
              <a:cxnLst/>
              <a:rect l="l" t="t" r="r" b="b"/>
              <a:pathLst>
                <a:path w="1436" h="1329" extrusionOk="0">
                  <a:moveTo>
                    <a:pt x="842" y="1"/>
                  </a:moveTo>
                  <a:cubicBezTo>
                    <a:pt x="815" y="1"/>
                    <a:pt x="786" y="3"/>
                    <a:pt x="756" y="7"/>
                  </a:cubicBezTo>
                  <a:lnTo>
                    <a:pt x="689" y="7"/>
                  </a:lnTo>
                  <a:cubicBezTo>
                    <a:pt x="353" y="108"/>
                    <a:pt x="117" y="410"/>
                    <a:pt x="50" y="780"/>
                  </a:cubicBezTo>
                  <a:cubicBezTo>
                    <a:pt x="0" y="1128"/>
                    <a:pt x="152" y="1329"/>
                    <a:pt x="411" y="1329"/>
                  </a:cubicBezTo>
                  <a:cubicBezTo>
                    <a:pt x="503" y="1329"/>
                    <a:pt x="608" y="1303"/>
                    <a:pt x="722" y="1251"/>
                  </a:cubicBezTo>
                  <a:cubicBezTo>
                    <a:pt x="1140" y="1026"/>
                    <a:pt x="1435" y="1"/>
                    <a:pt x="84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6197;p63">
              <a:extLst>
                <a:ext uri="{FF2B5EF4-FFF2-40B4-BE49-F238E27FC236}">
                  <a16:creationId xmlns:a16="http://schemas.microsoft.com/office/drawing/2014/main" id="{A3865937-E6D5-4636-997A-7928B74DD556}"/>
                </a:ext>
              </a:extLst>
            </p:cNvPr>
            <p:cNvSpPr/>
            <p:nvPr/>
          </p:nvSpPr>
          <p:spPr>
            <a:xfrm>
              <a:off x="3571800" y="4448400"/>
              <a:ext cx="34450" cy="39000"/>
            </a:xfrm>
            <a:custGeom>
              <a:avLst/>
              <a:gdLst/>
              <a:ahLst/>
              <a:cxnLst/>
              <a:rect l="l" t="t" r="r" b="b"/>
              <a:pathLst>
                <a:path w="1378" h="1560" extrusionOk="0">
                  <a:moveTo>
                    <a:pt x="377" y="1"/>
                  </a:moveTo>
                  <a:cubicBezTo>
                    <a:pt x="331" y="1"/>
                    <a:pt x="283" y="12"/>
                    <a:pt x="235" y="36"/>
                  </a:cubicBezTo>
                  <a:cubicBezTo>
                    <a:pt x="0" y="136"/>
                    <a:pt x="0" y="540"/>
                    <a:pt x="34" y="775"/>
                  </a:cubicBezTo>
                  <a:cubicBezTo>
                    <a:pt x="110" y="1031"/>
                    <a:pt x="519" y="1560"/>
                    <a:pt x="857" y="1560"/>
                  </a:cubicBezTo>
                  <a:cubicBezTo>
                    <a:pt x="963" y="1560"/>
                    <a:pt x="1063" y="1508"/>
                    <a:pt x="1143" y="1380"/>
                  </a:cubicBezTo>
                  <a:cubicBezTo>
                    <a:pt x="1378" y="943"/>
                    <a:pt x="975" y="304"/>
                    <a:pt x="605" y="103"/>
                  </a:cubicBezTo>
                  <a:cubicBezTo>
                    <a:pt x="540" y="38"/>
                    <a:pt x="461" y="1"/>
                    <a:pt x="3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6198;p63">
              <a:extLst>
                <a:ext uri="{FF2B5EF4-FFF2-40B4-BE49-F238E27FC236}">
                  <a16:creationId xmlns:a16="http://schemas.microsoft.com/office/drawing/2014/main" id="{0D9971E5-8F65-480D-A524-B3E131A32F34}"/>
                </a:ext>
              </a:extLst>
            </p:cNvPr>
            <p:cNvSpPr/>
            <p:nvPr/>
          </p:nvSpPr>
          <p:spPr>
            <a:xfrm>
              <a:off x="3737300" y="4614725"/>
              <a:ext cx="37850" cy="33100"/>
            </a:xfrm>
            <a:custGeom>
              <a:avLst/>
              <a:gdLst/>
              <a:ahLst/>
              <a:cxnLst/>
              <a:rect l="l" t="t" r="r" b="b"/>
              <a:pathLst>
                <a:path w="1514" h="1324" extrusionOk="0">
                  <a:moveTo>
                    <a:pt x="392" y="1"/>
                  </a:moveTo>
                  <a:cubicBezTo>
                    <a:pt x="177" y="1"/>
                    <a:pt x="0" y="112"/>
                    <a:pt x="68" y="407"/>
                  </a:cubicBezTo>
                  <a:cubicBezTo>
                    <a:pt x="122" y="733"/>
                    <a:pt x="705" y="1323"/>
                    <a:pt x="1121" y="1323"/>
                  </a:cubicBezTo>
                  <a:cubicBezTo>
                    <a:pt x="1219" y="1323"/>
                    <a:pt x="1308" y="1290"/>
                    <a:pt x="1379" y="1213"/>
                  </a:cubicBezTo>
                  <a:cubicBezTo>
                    <a:pt x="1513" y="1045"/>
                    <a:pt x="1412" y="810"/>
                    <a:pt x="1345" y="642"/>
                  </a:cubicBezTo>
                  <a:cubicBezTo>
                    <a:pt x="1177" y="407"/>
                    <a:pt x="976" y="205"/>
                    <a:pt x="707" y="71"/>
                  </a:cubicBezTo>
                  <a:cubicBezTo>
                    <a:pt x="608" y="27"/>
                    <a:pt x="495" y="1"/>
                    <a:pt x="39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6199;p63">
              <a:extLst>
                <a:ext uri="{FF2B5EF4-FFF2-40B4-BE49-F238E27FC236}">
                  <a16:creationId xmlns:a16="http://schemas.microsoft.com/office/drawing/2014/main" id="{1B080690-2EBD-45C9-96B1-0A8DAD277773}"/>
                </a:ext>
              </a:extLst>
            </p:cNvPr>
            <p:cNvSpPr/>
            <p:nvPr/>
          </p:nvSpPr>
          <p:spPr>
            <a:xfrm>
              <a:off x="3674300" y="4540850"/>
              <a:ext cx="45400" cy="33600"/>
            </a:xfrm>
            <a:custGeom>
              <a:avLst/>
              <a:gdLst/>
              <a:ahLst/>
              <a:cxnLst/>
              <a:rect l="l" t="t" r="r" b="b"/>
              <a:pathLst>
                <a:path w="1816" h="1344" extrusionOk="0">
                  <a:moveTo>
                    <a:pt x="504" y="1"/>
                  </a:moveTo>
                  <a:lnTo>
                    <a:pt x="504" y="1"/>
                  </a:lnTo>
                  <a:cubicBezTo>
                    <a:pt x="0" y="35"/>
                    <a:pt x="437" y="673"/>
                    <a:pt x="605" y="875"/>
                  </a:cubicBezTo>
                  <a:cubicBezTo>
                    <a:pt x="759" y="1051"/>
                    <a:pt x="1159" y="1343"/>
                    <a:pt x="1464" y="1343"/>
                  </a:cubicBezTo>
                  <a:cubicBezTo>
                    <a:pt x="1624" y="1343"/>
                    <a:pt x="1757" y="1263"/>
                    <a:pt x="1815" y="1043"/>
                  </a:cubicBezTo>
                  <a:cubicBezTo>
                    <a:pt x="1815" y="841"/>
                    <a:pt x="1748" y="673"/>
                    <a:pt x="1647" y="572"/>
                  </a:cubicBezTo>
                  <a:cubicBezTo>
                    <a:pt x="1345" y="236"/>
                    <a:pt x="941" y="35"/>
                    <a:pt x="50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6200;p63">
              <a:extLst>
                <a:ext uri="{FF2B5EF4-FFF2-40B4-BE49-F238E27FC236}">
                  <a16:creationId xmlns:a16="http://schemas.microsoft.com/office/drawing/2014/main" id="{A8201E9F-6336-42B4-ABF6-DFF825868869}"/>
                </a:ext>
              </a:extLst>
            </p:cNvPr>
            <p:cNvSpPr/>
            <p:nvPr/>
          </p:nvSpPr>
          <p:spPr>
            <a:xfrm>
              <a:off x="3551625" y="4524900"/>
              <a:ext cx="40425" cy="41250"/>
            </a:xfrm>
            <a:custGeom>
              <a:avLst/>
              <a:gdLst/>
              <a:ahLst/>
              <a:cxnLst/>
              <a:rect l="l" t="t" r="r" b="b"/>
              <a:pathLst>
                <a:path w="1617" h="1650" extrusionOk="0">
                  <a:moveTo>
                    <a:pt x="370" y="0"/>
                  </a:moveTo>
                  <a:cubicBezTo>
                    <a:pt x="0" y="0"/>
                    <a:pt x="0" y="370"/>
                    <a:pt x="68" y="639"/>
                  </a:cubicBezTo>
                  <a:cubicBezTo>
                    <a:pt x="135" y="807"/>
                    <a:pt x="236" y="975"/>
                    <a:pt x="336" y="1143"/>
                  </a:cubicBezTo>
                  <a:cubicBezTo>
                    <a:pt x="471" y="1378"/>
                    <a:pt x="706" y="1580"/>
                    <a:pt x="975" y="1647"/>
                  </a:cubicBezTo>
                  <a:cubicBezTo>
                    <a:pt x="988" y="1649"/>
                    <a:pt x="1001" y="1649"/>
                    <a:pt x="1013" y="1649"/>
                  </a:cubicBezTo>
                  <a:cubicBezTo>
                    <a:pt x="1617" y="1649"/>
                    <a:pt x="864" y="33"/>
                    <a:pt x="370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6201;p63">
              <a:extLst>
                <a:ext uri="{FF2B5EF4-FFF2-40B4-BE49-F238E27FC236}">
                  <a16:creationId xmlns:a16="http://schemas.microsoft.com/office/drawing/2014/main" id="{3617BF06-501C-45B2-92FE-7F2BBD3512B5}"/>
                </a:ext>
              </a:extLst>
            </p:cNvPr>
            <p:cNvSpPr/>
            <p:nvPr/>
          </p:nvSpPr>
          <p:spPr>
            <a:xfrm>
              <a:off x="3570950" y="4499700"/>
              <a:ext cx="35300" cy="37900"/>
            </a:xfrm>
            <a:custGeom>
              <a:avLst/>
              <a:gdLst/>
              <a:ahLst/>
              <a:cxnLst/>
              <a:rect l="l" t="t" r="r" b="b"/>
              <a:pathLst>
                <a:path w="1412" h="1516" extrusionOk="0">
                  <a:moveTo>
                    <a:pt x="505" y="0"/>
                  </a:moveTo>
                  <a:cubicBezTo>
                    <a:pt x="437" y="0"/>
                    <a:pt x="370" y="0"/>
                    <a:pt x="303" y="34"/>
                  </a:cubicBezTo>
                  <a:cubicBezTo>
                    <a:pt x="0" y="235"/>
                    <a:pt x="303" y="908"/>
                    <a:pt x="471" y="1109"/>
                  </a:cubicBezTo>
                  <a:cubicBezTo>
                    <a:pt x="614" y="1294"/>
                    <a:pt x="896" y="1516"/>
                    <a:pt x="1108" y="1516"/>
                  </a:cubicBezTo>
                  <a:cubicBezTo>
                    <a:pt x="1244" y="1516"/>
                    <a:pt x="1352" y="1425"/>
                    <a:pt x="1378" y="1176"/>
                  </a:cubicBezTo>
                  <a:cubicBezTo>
                    <a:pt x="1412" y="773"/>
                    <a:pt x="1009" y="0"/>
                    <a:pt x="505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6202;p63">
              <a:extLst>
                <a:ext uri="{FF2B5EF4-FFF2-40B4-BE49-F238E27FC236}">
                  <a16:creationId xmlns:a16="http://schemas.microsoft.com/office/drawing/2014/main" id="{907610AD-AB11-46F5-8555-ED667DAC8467}"/>
                </a:ext>
              </a:extLst>
            </p:cNvPr>
            <p:cNvSpPr/>
            <p:nvPr/>
          </p:nvSpPr>
          <p:spPr>
            <a:xfrm>
              <a:off x="3588600" y="4557325"/>
              <a:ext cx="42850" cy="42875"/>
            </a:xfrm>
            <a:custGeom>
              <a:avLst/>
              <a:gdLst/>
              <a:ahLst/>
              <a:cxnLst/>
              <a:rect l="l" t="t" r="r" b="b"/>
              <a:pathLst>
                <a:path w="1714" h="1715" extrusionOk="0">
                  <a:moveTo>
                    <a:pt x="424" y="1"/>
                  </a:moveTo>
                  <a:cubicBezTo>
                    <a:pt x="345" y="1"/>
                    <a:pt x="269" y="35"/>
                    <a:pt x="202" y="115"/>
                  </a:cubicBezTo>
                  <a:cubicBezTo>
                    <a:pt x="0" y="417"/>
                    <a:pt x="34" y="854"/>
                    <a:pt x="269" y="1123"/>
                  </a:cubicBezTo>
                  <a:cubicBezTo>
                    <a:pt x="437" y="1392"/>
                    <a:pt x="672" y="1594"/>
                    <a:pt x="975" y="1695"/>
                  </a:cubicBezTo>
                  <a:cubicBezTo>
                    <a:pt x="1023" y="1708"/>
                    <a:pt x="1065" y="1715"/>
                    <a:pt x="1103" y="1715"/>
                  </a:cubicBezTo>
                  <a:cubicBezTo>
                    <a:pt x="1714" y="1715"/>
                    <a:pt x="980" y="1"/>
                    <a:pt x="42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6203;p63">
              <a:extLst>
                <a:ext uri="{FF2B5EF4-FFF2-40B4-BE49-F238E27FC236}">
                  <a16:creationId xmlns:a16="http://schemas.microsoft.com/office/drawing/2014/main" id="{6299EA24-FDB5-4E1D-BDF4-064F1DBEA1F7}"/>
                </a:ext>
              </a:extLst>
            </p:cNvPr>
            <p:cNvSpPr/>
            <p:nvPr/>
          </p:nvSpPr>
          <p:spPr>
            <a:xfrm>
              <a:off x="3544900" y="4483550"/>
              <a:ext cx="35875" cy="37250"/>
            </a:xfrm>
            <a:custGeom>
              <a:avLst/>
              <a:gdLst/>
              <a:ahLst/>
              <a:cxnLst/>
              <a:rect l="l" t="t" r="r" b="b"/>
              <a:pathLst>
                <a:path w="1435" h="1490" extrusionOk="0">
                  <a:moveTo>
                    <a:pt x="877" y="1"/>
                  </a:moveTo>
                  <a:cubicBezTo>
                    <a:pt x="584" y="1"/>
                    <a:pt x="229" y="398"/>
                    <a:pt x="135" y="680"/>
                  </a:cubicBezTo>
                  <a:cubicBezTo>
                    <a:pt x="1" y="982"/>
                    <a:pt x="169" y="1352"/>
                    <a:pt x="471" y="1453"/>
                  </a:cubicBezTo>
                  <a:cubicBezTo>
                    <a:pt x="536" y="1478"/>
                    <a:pt x="597" y="1490"/>
                    <a:pt x="654" y="1490"/>
                  </a:cubicBezTo>
                  <a:cubicBezTo>
                    <a:pt x="1278" y="1490"/>
                    <a:pt x="1434" y="100"/>
                    <a:pt x="942" y="8"/>
                  </a:cubicBezTo>
                  <a:cubicBezTo>
                    <a:pt x="920" y="3"/>
                    <a:pt x="899" y="1"/>
                    <a:pt x="8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6204;p63">
              <a:extLst>
                <a:ext uri="{FF2B5EF4-FFF2-40B4-BE49-F238E27FC236}">
                  <a16:creationId xmlns:a16="http://schemas.microsoft.com/office/drawing/2014/main" id="{51C2D768-F84B-4FCF-A607-4FFB7AA45CA3}"/>
                </a:ext>
              </a:extLst>
            </p:cNvPr>
            <p:cNvSpPr/>
            <p:nvPr/>
          </p:nvSpPr>
          <p:spPr>
            <a:xfrm>
              <a:off x="3593000" y="4445025"/>
              <a:ext cx="40150" cy="40700"/>
            </a:xfrm>
            <a:custGeom>
              <a:avLst/>
              <a:gdLst/>
              <a:ahLst/>
              <a:cxnLst/>
              <a:rect l="l" t="t" r="r" b="b"/>
              <a:pathLst>
                <a:path w="1606" h="1628" extrusionOk="0">
                  <a:moveTo>
                    <a:pt x="768" y="1"/>
                  </a:moveTo>
                  <a:cubicBezTo>
                    <a:pt x="756" y="1"/>
                    <a:pt x="744" y="1"/>
                    <a:pt x="732" y="3"/>
                  </a:cubicBezTo>
                  <a:cubicBezTo>
                    <a:pt x="1" y="90"/>
                    <a:pt x="796" y="1628"/>
                    <a:pt x="1303" y="1628"/>
                  </a:cubicBezTo>
                  <a:cubicBezTo>
                    <a:pt x="1378" y="1628"/>
                    <a:pt x="1448" y="1594"/>
                    <a:pt x="1505" y="1515"/>
                  </a:cubicBezTo>
                  <a:cubicBezTo>
                    <a:pt x="1605" y="1246"/>
                    <a:pt x="1605" y="910"/>
                    <a:pt x="1505" y="641"/>
                  </a:cubicBezTo>
                  <a:cubicBezTo>
                    <a:pt x="1408" y="383"/>
                    <a:pt x="1063" y="1"/>
                    <a:pt x="768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6205;p63">
              <a:extLst>
                <a:ext uri="{FF2B5EF4-FFF2-40B4-BE49-F238E27FC236}">
                  <a16:creationId xmlns:a16="http://schemas.microsoft.com/office/drawing/2014/main" id="{72727B01-5B1D-4E6D-9093-8E73B94F3414}"/>
                </a:ext>
              </a:extLst>
            </p:cNvPr>
            <p:cNvSpPr/>
            <p:nvPr/>
          </p:nvSpPr>
          <p:spPr>
            <a:xfrm>
              <a:off x="3740675" y="4651775"/>
              <a:ext cx="48250" cy="32950"/>
            </a:xfrm>
            <a:custGeom>
              <a:avLst/>
              <a:gdLst/>
              <a:ahLst/>
              <a:cxnLst/>
              <a:rect l="l" t="t" r="r" b="b"/>
              <a:pathLst>
                <a:path w="1930" h="1318" extrusionOk="0">
                  <a:moveTo>
                    <a:pt x="723" y="1"/>
                  </a:moveTo>
                  <a:cubicBezTo>
                    <a:pt x="638" y="1"/>
                    <a:pt x="553" y="12"/>
                    <a:pt x="471" y="34"/>
                  </a:cubicBezTo>
                  <a:cubicBezTo>
                    <a:pt x="0" y="269"/>
                    <a:pt x="404" y="740"/>
                    <a:pt x="672" y="941"/>
                  </a:cubicBezTo>
                  <a:cubicBezTo>
                    <a:pt x="807" y="1109"/>
                    <a:pt x="1009" y="1244"/>
                    <a:pt x="1244" y="1311"/>
                  </a:cubicBezTo>
                  <a:cubicBezTo>
                    <a:pt x="1279" y="1315"/>
                    <a:pt x="1312" y="1318"/>
                    <a:pt x="1344" y="1318"/>
                  </a:cubicBezTo>
                  <a:cubicBezTo>
                    <a:pt x="1801" y="1318"/>
                    <a:pt x="1930" y="884"/>
                    <a:pt x="1647" y="538"/>
                  </a:cubicBezTo>
                  <a:lnTo>
                    <a:pt x="1513" y="370"/>
                  </a:lnTo>
                  <a:cubicBezTo>
                    <a:pt x="1329" y="134"/>
                    <a:pt x="1024" y="1"/>
                    <a:pt x="72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6206;p63">
              <a:extLst>
                <a:ext uri="{FF2B5EF4-FFF2-40B4-BE49-F238E27FC236}">
                  <a16:creationId xmlns:a16="http://schemas.microsoft.com/office/drawing/2014/main" id="{F3B5795B-0A97-4BF3-9776-42A9021D60EE}"/>
                </a:ext>
              </a:extLst>
            </p:cNvPr>
            <p:cNvSpPr/>
            <p:nvPr/>
          </p:nvSpPr>
          <p:spPr>
            <a:xfrm>
              <a:off x="3765025" y="4608875"/>
              <a:ext cx="29000" cy="36650"/>
            </a:xfrm>
            <a:custGeom>
              <a:avLst/>
              <a:gdLst/>
              <a:ahLst/>
              <a:cxnLst/>
              <a:rect l="l" t="t" r="r" b="b"/>
              <a:pathLst>
                <a:path w="1160" h="1466" extrusionOk="0">
                  <a:moveTo>
                    <a:pt x="436" y="1"/>
                  </a:moveTo>
                  <a:cubicBezTo>
                    <a:pt x="300" y="1"/>
                    <a:pt x="175" y="77"/>
                    <a:pt x="102" y="271"/>
                  </a:cubicBezTo>
                  <a:cubicBezTo>
                    <a:pt x="1" y="607"/>
                    <a:pt x="68" y="910"/>
                    <a:pt x="236" y="1212"/>
                  </a:cubicBezTo>
                  <a:cubicBezTo>
                    <a:pt x="356" y="1393"/>
                    <a:pt x="479" y="1465"/>
                    <a:pt x="591" y="1465"/>
                  </a:cubicBezTo>
                  <a:cubicBezTo>
                    <a:pt x="918" y="1465"/>
                    <a:pt x="1159" y="848"/>
                    <a:pt x="1009" y="473"/>
                  </a:cubicBezTo>
                  <a:cubicBezTo>
                    <a:pt x="945" y="237"/>
                    <a:pt x="675" y="1"/>
                    <a:pt x="436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6207;p63">
              <a:extLst>
                <a:ext uri="{FF2B5EF4-FFF2-40B4-BE49-F238E27FC236}">
                  <a16:creationId xmlns:a16="http://schemas.microsoft.com/office/drawing/2014/main" id="{850BB541-B3B8-4A1B-8EC4-3B5C965EF2AC}"/>
                </a:ext>
              </a:extLst>
            </p:cNvPr>
            <p:cNvSpPr/>
            <p:nvPr/>
          </p:nvSpPr>
          <p:spPr>
            <a:xfrm>
              <a:off x="3728200" y="4678850"/>
              <a:ext cx="42750" cy="26275"/>
            </a:xfrm>
            <a:custGeom>
              <a:avLst/>
              <a:gdLst/>
              <a:ahLst/>
              <a:cxnLst/>
              <a:rect l="l" t="t" r="r" b="b"/>
              <a:pathLst>
                <a:path w="1710" h="1051" extrusionOk="0">
                  <a:moveTo>
                    <a:pt x="818" y="1"/>
                  </a:moveTo>
                  <a:cubicBezTo>
                    <a:pt x="481" y="1"/>
                    <a:pt x="1" y="196"/>
                    <a:pt x="29" y="531"/>
                  </a:cubicBezTo>
                  <a:cubicBezTo>
                    <a:pt x="29" y="732"/>
                    <a:pt x="230" y="900"/>
                    <a:pt x="499" y="967"/>
                  </a:cubicBezTo>
                  <a:cubicBezTo>
                    <a:pt x="612" y="1024"/>
                    <a:pt x="735" y="1050"/>
                    <a:pt x="861" y="1050"/>
                  </a:cubicBezTo>
                  <a:cubicBezTo>
                    <a:pt x="1037" y="1050"/>
                    <a:pt x="1216" y="998"/>
                    <a:pt x="1373" y="900"/>
                  </a:cubicBezTo>
                  <a:cubicBezTo>
                    <a:pt x="1709" y="598"/>
                    <a:pt x="1373" y="127"/>
                    <a:pt x="1003" y="26"/>
                  </a:cubicBezTo>
                  <a:cubicBezTo>
                    <a:pt x="952" y="9"/>
                    <a:pt x="888" y="1"/>
                    <a:pt x="818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6208;p63">
              <a:extLst>
                <a:ext uri="{FF2B5EF4-FFF2-40B4-BE49-F238E27FC236}">
                  <a16:creationId xmlns:a16="http://schemas.microsoft.com/office/drawing/2014/main" id="{467767CF-8C8E-4D98-8D62-D7FF126EBD1A}"/>
                </a:ext>
              </a:extLst>
            </p:cNvPr>
            <p:cNvSpPr/>
            <p:nvPr/>
          </p:nvSpPr>
          <p:spPr>
            <a:xfrm>
              <a:off x="3708925" y="4620925"/>
              <a:ext cx="38500" cy="33675"/>
            </a:xfrm>
            <a:custGeom>
              <a:avLst/>
              <a:gdLst/>
              <a:ahLst/>
              <a:cxnLst/>
              <a:rect l="l" t="t" r="r" b="b"/>
              <a:pathLst>
                <a:path w="1540" h="1347" extrusionOk="0">
                  <a:moveTo>
                    <a:pt x="412" y="1"/>
                  </a:moveTo>
                  <a:cubicBezTo>
                    <a:pt x="197" y="1"/>
                    <a:pt x="1" y="100"/>
                    <a:pt x="27" y="360"/>
                  </a:cubicBezTo>
                  <a:cubicBezTo>
                    <a:pt x="27" y="360"/>
                    <a:pt x="27" y="394"/>
                    <a:pt x="27" y="428"/>
                  </a:cubicBezTo>
                  <a:cubicBezTo>
                    <a:pt x="128" y="697"/>
                    <a:pt x="329" y="965"/>
                    <a:pt x="598" y="1133"/>
                  </a:cubicBezTo>
                  <a:cubicBezTo>
                    <a:pt x="728" y="1245"/>
                    <a:pt x="910" y="1346"/>
                    <a:pt x="1069" y="1346"/>
                  </a:cubicBezTo>
                  <a:cubicBezTo>
                    <a:pt x="1197" y="1346"/>
                    <a:pt x="1311" y="1280"/>
                    <a:pt x="1371" y="1100"/>
                  </a:cubicBezTo>
                  <a:cubicBezTo>
                    <a:pt x="1539" y="730"/>
                    <a:pt x="968" y="159"/>
                    <a:pt x="598" y="24"/>
                  </a:cubicBezTo>
                  <a:cubicBezTo>
                    <a:pt x="538" y="9"/>
                    <a:pt x="474" y="1"/>
                    <a:pt x="41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6209;p63">
              <a:extLst>
                <a:ext uri="{FF2B5EF4-FFF2-40B4-BE49-F238E27FC236}">
                  <a16:creationId xmlns:a16="http://schemas.microsoft.com/office/drawing/2014/main" id="{FEB276AB-380A-4F88-848E-23338E2BE599}"/>
                </a:ext>
              </a:extLst>
            </p:cNvPr>
            <p:cNvSpPr/>
            <p:nvPr/>
          </p:nvSpPr>
          <p:spPr>
            <a:xfrm>
              <a:off x="3712725" y="4539900"/>
              <a:ext cx="45625" cy="26425"/>
            </a:xfrm>
            <a:custGeom>
              <a:avLst/>
              <a:gdLst/>
              <a:ahLst/>
              <a:cxnLst/>
              <a:rect l="l" t="t" r="r" b="b"/>
              <a:pathLst>
                <a:path w="1825" h="1057" extrusionOk="0">
                  <a:moveTo>
                    <a:pt x="553" y="0"/>
                  </a:moveTo>
                  <a:cubicBezTo>
                    <a:pt x="7" y="0"/>
                    <a:pt x="0" y="557"/>
                    <a:pt x="446" y="812"/>
                  </a:cubicBezTo>
                  <a:cubicBezTo>
                    <a:pt x="581" y="879"/>
                    <a:pt x="715" y="913"/>
                    <a:pt x="849" y="980"/>
                  </a:cubicBezTo>
                  <a:cubicBezTo>
                    <a:pt x="985" y="1025"/>
                    <a:pt x="1134" y="1057"/>
                    <a:pt x="1270" y="1057"/>
                  </a:cubicBezTo>
                  <a:cubicBezTo>
                    <a:pt x="1436" y="1057"/>
                    <a:pt x="1582" y="1009"/>
                    <a:pt x="1656" y="879"/>
                  </a:cubicBezTo>
                  <a:cubicBezTo>
                    <a:pt x="1824" y="476"/>
                    <a:pt x="917" y="39"/>
                    <a:pt x="648" y="5"/>
                  </a:cubicBezTo>
                  <a:cubicBezTo>
                    <a:pt x="615" y="2"/>
                    <a:pt x="583" y="0"/>
                    <a:pt x="55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6210;p63">
              <a:extLst>
                <a:ext uri="{FF2B5EF4-FFF2-40B4-BE49-F238E27FC236}">
                  <a16:creationId xmlns:a16="http://schemas.microsoft.com/office/drawing/2014/main" id="{A7D8F844-000C-4D93-8937-49201BDA4B3D}"/>
                </a:ext>
              </a:extLst>
            </p:cNvPr>
            <p:cNvSpPr/>
            <p:nvPr/>
          </p:nvSpPr>
          <p:spPr>
            <a:xfrm>
              <a:off x="3767300" y="4685125"/>
              <a:ext cx="35125" cy="33200"/>
            </a:xfrm>
            <a:custGeom>
              <a:avLst/>
              <a:gdLst/>
              <a:ahLst/>
              <a:cxnLst/>
              <a:rect l="l" t="t" r="r" b="b"/>
              <a:pathLst>
                <a:path w="1405" h="1328" extrusionOk="0">
                  <a:moveTo>
                    <a:pt x="979" y="0"/>
                  </a:moveTo>
                  <a:cubicBezTo>
                    <a:pt x="889" y="0"/>
                    <a:pt x="788" y="25"/>
                    <a:pt x="683" y="78"/>
                  </a:cubicBezTo>
                  <a:cubicBezTo>
                    <a:pt x="264" y="271"/>
                    <a:pt x="0" y="1328"/>
                    <a:pt x="569" y="1328"/>
                  </a:cubicBezTo>
                  <a:cubicBezTo>
                    <a:pt x="594" y="1328"/>
                    <a:pt x="621" y="1326"/>
                    <a:pt x="649" y="1321"/>
                  </a:cubicBezTo>
                  <a:lnTo>
                    <a:pt x="683" y="1321"/>
                  </a:lnTo>
                  <a:cubicBezTo>
                    <a:pt x="1053" y="1221"/>
                    <a:pt x="1288" y="918"/>
                    <a:pt x="1355" y="548"/>
                  </a:cubicBezTo>
                  <a:cubicBezTo>
                    <a:pt x="1405" y="201"/>
                    <a:pt x="1234" y="0"/>
                    <a:pt x="979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6211;p63">
              <a:extLst>
                <a:ext uri="{FF2B5EF4-FFF2-40B4-BE49-F238E27FC236}">
                  <a16:creationId xmlns:a16="http://schemas.microsoft.com/office/drawing/2014/main" id="{D4BDF27F-7978-4195-B773-202F79F4657A}"/>
                </a:ext>
              </a:extLst>
            </p:cNvPr>
            <p:cNvSpPr/>
            <p:nvPr/>
          </p:nvSpPr>
          <p:spPr>
            <a:xfrm>
              <a:off x="3717975" y="4567450"/>
              <a:ext cx="34475" cy="39000"/>
            </a:xfrm>
            <a:custGeom>
              <a:avLst/>
              <a:gdLst/>
              <a:ahLst/>
              <a:cxnLst/>
              <a:rect l="l" t="t" r="r" b="b"/>
              <a:pathLst>
                <a:path w="1379" h="1560" extrusionOk="0">
                  <a:moveTo>
                    <a:pt x="524" y="1"/>
                  </a:moveTo>
                  <a:cubicBezTo>
                    <a:pt x="416" y="1"/>
                    <a:pt x="316" y="53"/>
                    <a:pt x="236" y="180"/>
                  </a:cubicBezTo>
                  <a:cubicBezTo>
                    <a:pt x="1" y="617"/>
                    <a:pt x="438" y="1256"/>
                    <a:pt x="774" y="1458"/>
                  </a:cubicBezTo>
                  <a:cubicBezTo>
                    <a:pt x="839" y="1523"/>
                    <a:pt x="932" y="1560"/>
                    <a:pt x="1026" y="1560"/>
                  </a:cubicBezTo>
                  <a:cubicBezTo>
                    <a:pt x="1078" y="1560"/>
                    <a:pt x="1130" y="1549"/>
                    <a:pt x="1177" y="1525"/>
                  </a:cubicBezTo>
                  <a:cubicBezTo>
                    <a:pt x="1379" y="1424"/>
                    <a:pt x="1379" y="1021"/>
                    <a:pt x="1345" y="819"/>
                  </a:cubicBezTo>
                  <a:cubicBezTo>
                    <a:pt x="1294" y="537"/>
                    <a:pt x="871" y="1"/>
                    <a:pt x="524" y="1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6212;p63">
              <a:extLst>
                <a:ext uri="{FF2B5EF4-FFF2-40B4-BE49-F238E27FC236}">
                  <a16:creationId xmlns:a16="http://schemas.microsoft.com/office/drawing/2014/main" id="{52838FCC-5324-43C0-93C7-ECC2BFEA9AE9}"/>
                </a:ext>
              </a:extLst>
            </p:cNvPr>
            <p:cNvSpPr/>
            <p:nvPr/>
          </p:nvSpPr>
          <p:spPr>
            <a:xfrm>
              <a:off x="3669250" y="4418875"/>
              <a:ext cx="37300" cy="33000"/>
            </a:xfrm>
            <a:custGeom>
              <a:avLst/>
              <a:gdLst/>
              <a:ahLst/>
              <a:cxnLst/>
              <a:rect l="l" t="t" r="r" b="b"/>
              <a:pathLst>
                <a:path w="1492" h="1320" extrusionOk="0">
                  <a:moveTo>
                    <a:pt x="382" y="1"/>
                  </a:moveTo>
                  <a:cubicBezTo>
                    <a:pt x="289" y="1"/>
                    <a:pt x="204" y="33"/>
                    <a:pt x="135" y="108"/>
                  </a:cubicBezTo>
                  <a:cubicBezTo>
                    <a:pt x="1" y="276"/>
                    <a:pt x="68" y="511"/>
                    <a:pt x="169" y="679"/>
                  </a:cubicBezTo>
                  <a:cubicBezTo>
                    <a:pt x="303" y="914"/>
                    <a:pt x="538" y="1116"/>
                    <a:pt x="807" y="1250"/>
                  </a:cubicBezTo>
                  <a:cubicBezTo>
                    <a:pt x="906" y="1294"/>
                    <a:pt x="1015" y="1320"/>
                    <a:pt x="1115" y="1320"/>
                  </a:cubicBezTo>
                  <a:cubicBezTo>
                    <a:pt x="1322" y="1320"/>
                    <a:pt x="1491" y="1209"/>
                    <a:pt x="1446" y="914"/>
                  </a:cubicBezTo>
                  <a:cubicBezTo>
                    <a:pt x="1364" y="613"/>
                    <a:pt x="792" y="1"/>
                    <a:pt x="382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6213;p63">
              <a:extLst>
                <a:ext uri="{FF2B5EF4-FFF2-40B4-BE49-F238E27FC236}">
                  <a16:creationId xmlns:a16="http://schemas.microsoft.com/office/drawing/2014/main" id="{1150CC50-E551-4742-B56E-809A606FD3BD}"/>
                </a:ext>
              </a:extLst>
            </p:cNvPr>
            <p:cNvSpPr/>
            <p:nvPr/>
          </p:nvSpPr>
          <p:spPr>
            <a:xfrm>
              <a:off x="3698650" y="4477900"/>
              <a:ext cx="46250" cy="33575"/>
            </a:xfrm>
            <a:custGeom>
              <a:avLst/>
              <a:gdLst/>
              <a:ahLst/>
              <a:cxnLst/>
              <a:rect l="l" t="t" r="r" b="b"/>
              <a:pathLst>
                <a:path w="1850" h="1343" extrusionOk="0">
                  <a:moveTo>
                    <a:pt x="378" y="1"/>
                  </a:moveTo>
                  <a:cubicBezTo>
                    <a:pt x="222" y="1"/>
                    <a:pt x="92" y="81"/>
                    <a:pt x="34" y="301"/>
                  </a:cubicBezTo>
                  <a:cubicBezTo>
                    <a:pt x="1" y="469"/>
                    <a:pt x="68" y="637"/>
                    <a:pt x="203" y="771"/>
                  </a:cubicBezTo>
                  <a:cubicBezTo>
                    <a:pt x="505" y="1107"/>
                    <a:pt x="875" y="1309"/>
                    <a:pt x="1312" y="1343"/>
                  </a:cubicBezTo>
                  <a:cubicBezTo>
                    <a:pt x="1849" y="1275"/>
                    <a:pt x="1379" y="637"/>
                    <a:pt x="1244" y="469"/>
                  </a:cubicBezTo>
                  <a:cubicBezTo>
                    <a:pt x="1068" y="293"/>
                    <a:pt x="675" y="1"/>
                    <a:pt x="378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6214;p63">
              <a:extLst>
                <a:ext uri="{FF2B5EF4-FFF2-40B4-BE49-F238E27FC236}">
                  <a16:creationId xmlns:a16="http://schemas.microsoft.com/office/drawing/2014/main" id="{27E9296E-E871-4535-913A-B90FE696F9EA}"/>
                </a:ext>
              </a:extLst>
            </p:cNvPr>
            <p:cNvSpPr/>
            <p:nvPr/>
          </p:nvSpPr>
          <p:spPr>
            <a:xfrm>
              <a:off x="3770825" y="4536600"/>
              <a:ext cx="41175" cy="41300"/>
            </a:xfrm>
            <a:custGeom>
              <a:avLst/>
              <a:gdLst/>
              <a:ahLst/>
              <a:cxnLst/>
              <a:rect l="l" t="t" r="r" b="b"/>
              <a:pathLst>
                <a:path w="1647" h="1652" extrusionOk="0">
                  <a:moveTo>
                    <a:pt x="605" y="1"/>
                  </a:moveTo>
                  <a:cubicBezTo>
                    <a:pt x="1" y="1"/>
                    <a:pt x="753" y="1617"/>
                    <a:pt x="1248" y="1650"/>
                  </a:cubicBezTo>
                  <a:cubicBezTo>
                    <a:pt x="1264" y="1651"/>
                    <a:pt x="1279" y="1652"/>
                    <a:pt x="1293" y="1652"/>
                  </a:cubicBezTo>
                  <a:cubicBezTo>
                    <a:pt x="1620" y="1652"/>
                    <a:pt x="1647" y="1302"/>
                    <a:pt x="1550" y="1045"/>
                  </a:cubicBezTo>
                  <a:cubicBezTo>
                    <a:pt x="1483" y="843"/>
                    <a:pt x="1416" y="675"/>
                    <a:pt x="1315" y="541"/>
                  </a:cubicBezTo>
                  <a:cubicBezTo>
                    <a:pt x="1147" y="272"/>
                    <a:pt x="912" y="104"/>
                    <a:pt x="643" y="3"/>
                  </a:cubicBezTo>
                  <a:cubicBezTo>
                    <a:pt x="630" y="2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6215;p63">
              <a:extLst>
                <a:ext uri="{FF2B5EF4-FFF2-40B4-BE49-F238E27FC236}">
                  <a16:creationId xmlns:a16="http://schemas.microsoft.com/office/drawing/2014/main" id="{B2B62907-F04F-4B53-818D-5B4DB71B6F3A}"/>
                </a:ext>
              </a:extLst>
            </p:cNvPr>
            <p:cNvSpPr/>
            <p:nvPr/>
          </p:nvSpPr>
          <p:spPr>
            <a:xfrm>
              <a:off x="3756625" y="4565375"/>
              <a:ext cx="36175" cy="38525"/>
            </a:xfrm>
            <a:custGeom>
              <a:avLst/>
              <a:gdLst/>
              <a:ahLst/>
              <a:cxnLst/>
              <a:rect l="l" t="t" r="r" b="b"/>
              <a:pathLst>
                <a:path w="1447" h="1541" extrusionOk="0">
                  <a:moveTo>
                    <a:pt x="311" y="0"/>
                  </a:moveTo>
                  <a:cubicBezTo>
                    <a:pt x="179" y="0"/>
                    <a:pt x="73" y="88"/>
                    <a:pt x="34" y="331"/>
                  </a:cubicBezTo>
                  <a:cubicBezTo>
                    <a:pt x="1" y="768"/>
                    <a:pt x="404" y="1541"/>
                    <a:pt x="908" y="1541"/>
                  </a:cubicBezTo>
                  <a:cubicBezTo>
                    <a:pt x="976" y="1541"/>
                    <a:pt x="1076" y="1507"/>
                    <a:pt x="1144" y="1473"/>
                  </a:cubicBezTo>
                  <a:cubicBezTo>
                    <a:pt x="1446" y="1305"/>
                    <a:pt x="1144" y="600"/>
                    <a:pt x="976" y="398"/>
                  </a:cubicBezTo>
                  <a:cubicBezTo>
                    <a:pt x="809" y="231"/>
                    <a:pt x="526" y="0"/>
                    <a:pt x="311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6216;p63">
              <a:extLst>
                <a:ext uri="{FF2B5EF4-FFF2-40B4-BE49-F238E27FC236}">
                  <a16:creationId xmlns:a16="http://schemas.microsoft.com/office/drawing/2014/main" id="{3C85A1E3-8340-468F-887E-625F63805512}"/>
                </a:ext>
              </a:extLst>
            </p:cNvPr>
            <p:cNvSpPr/>
            <p:nvPr/>
          </p:nvSpPr>
          <p:spPr>
            <a:xfrm>
              <a:off x="3731925" y="4503275"/>
              <a:ext cx="42375" cy="42400"/>
            </a:xfrm>
            <a:custGeom>
              <a:avLst/>
              <a:gdLst/>
              <a:ahLst/>
              <a:cxnLst/>
              <a:rect l="l" t="t" r="r" b="b"/>
              <a:pathLst>
                <a:path w="1695" h="1696" extrusionOk="0">
                  <a:moveTo>
                    <a:pt x="609" y="0"/>
                  </a:moveTo>
                  <a:cubicBezTo>
                    <a:pt x="0" y="0"/>
                    <a:pt x="737" y="1695"/>
                    <a:pt x="1272" y="1695"/>
                  </a:cubicBezTo>
                  <a:cubicBezTo>
                    <a:pt x="1352" y="1695"/>
                    <a:pt x="1427" y="1657"/>
                    <a:pt x="1493" y="1571"/>
                  </a:cubicBezTo>
                  <a:cubicBezTo>
                    <a:pt x="1695" y="1269"/>
                    <a:pt x="1695" y="865"/>
                    <a:pt x="1459" y="597"/>
                  </a:cubicBezTo>
                  <a:cubicBezTo>
                    <a:pt x="1291" y="328"/>
                    <a:pt x="1022" y="126"/>
                    <a:pt x="754" y="25"/>
                  </a:cubicBezTo>
                  <a:cubicBezTo>
                    <a:pt x="699" y="8"/>
                    <a:pt x="651" y="0"/>
                    <a:pt x="609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6217;p63">
              <a:extLst>
                <a:ext uri="{FF2B5EF4-FFF2-40B4-BE49-F238E27FC236}">
                  <a16:creationId xmlns:a16="http://schemas.microsoft.com/office/drawing/2014/main" id="{33AF4833-4CE3-43CE-B75F-8C0AD9C2AB00}"/>
                </a:ext>
              </a:extLst>
            </p:cNvPr>
            <p:cNvSpPr/>
            <p:nvPr/>
          </p:nvSpPr>
          <p:spPr>
            <a:xfrm>
              <a:off x="3782800" y="4582125"/>
              <a:ext cx="35200" cy="37925"/>
            </a:xfrm>
            <a:custGeom>
              <a:avLst/>
              <a:gdLst/>
              <a:ahLst/>
              <a:cxnLst/>
              <a:rect l="l" t="t" r="r" b="b"/>
              <a:pathLst>
                <a:path w="1408" h="1517" extrusionOk="0">
                  <a:moveTo>
                    <a:pt x="776" y="0"/>
                  </a:moveTo>
                  <a:cubicBezTo>
                    <a:pt x="166" y="0"/>
                    <a:pt x="1" y="1385"/>
                    <a:pt x="466" y="1509"/>
                  </a:cubicBezTo>
                  <a:cubicBezTo>
                    <a:pt x="487" y="1514"/>
                    <a:pt x="509" y="1516"/>
                    <a:pt x="531" y="1516"/>
                  </a:cubicBezTo>
                  <a:cubicBezTo>
                    <a:pt x="823" y="1516"/>
                    <a:pt x="1179" y="1116"/>
                    <a:pt x="1273" y="803"/>
                  </a:cubicBezTo>
                  <a:cubicBezTo>
                    <a:pt x="1407" y="501"/>
                    <a:pt x="1273" y="131"/>
                    <a:pt x="937" y="30"/>
                  </a:cubicBezTo>
                  <a:cubicBezTo>
                    <a:pt x="880" y="10"/>
                    <a:pt x="826" y="0"/>
                    <a:pt x="776" y="0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6218;p63">
              <a:extLst>
                <a:ext uri="{FF2B5EF4-FFF2-40B4-BE49-F238E27FC236}">
                  <a16:creationId xmlns:a16="http://schemas.microsoft.com/office/drawing/2014/main" id="{1F8493CB-1EEA-4351-B160-042DCEF3B970}"/>
                </a:ext>
              </a:extLst>
            </p:cNvPr>
            <p:cNvSpPr/>
            <p:nvPr/>
          </p:nvSpPr>
          <p:spPr>
            <a:xfrm>
              <a:off x="3718825" y="4451250"/>
              <a:ext cx="40900" cy="40950"/>
            </a:xfrm>
            <a:custGeom>
              <a:avLst/>
              <a:gdLst/>
              <a:ahLst/>
              <a:cxnLst/>
              <a:rect l="l" t="t" r="r" b="b"/>
              <a:pathLst>
                <a:path w="1636" h="1638" extrusionOk="0">
                  <a:moveTo>
                    <a:pt x="334" y="0"/>
                  </a:moveTo>
                  <a:cubicBezTo>
                    <a:pt x="258" y="0"/>
                    <a:pt x="189" y="38"/>
                    <a:pt x="135" y="123"/>
                  </a:cubicBezTo>
                  <a:cubicBezTo>
                    <a:pt x="0" y="325"/>
                    <a:pt x="101" y="728"/>
                    <a:pt x="135" y="963"/>
                  </a:cubicBezTo>
                  <a:cubicBezTo>
                    <a:pt x="167" y="1191"/>
                    <a:pt x="545" y="1637"/>
                    <a:pt x="873" y="1637"/>
                  </a:cubicBezTo>
                  <a:cubicBezTo>
                    <a:pt x="885" y="1637"/>
                    <a:pt x="896" y="1637"/>
                    <a:pt x="908" y="1636"/>
                  </a:cubicBezTo>
                  <a:cubicBezTo>
                    <a:pt x="1635" y="1548"/>
                    <a:pt x="826" y="0"/>
                    <a:pt x="3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6219;p63">
              <a:extLst>
                <a:ext uri="{FF2B5EF4-FFF2-40B4-BE49-F238E27FC236}">
                  <a16:creationId xmlns:a16="http://schemas.microsoft.com/office/drawing/2014/main" id="{0E5F70B8-59F0-48DA-A048-34544F531322}"/>
                </a:ext>
              </a:extLst>
            </p:cNvPr>
            <p:cNvSpPr/>
            <p:nvPr/>
          </p:nvSpPr>
          <p:spPr>
            <a:xfrm>
              <a:off x="3625425" y="4432125"/>
              <a:ext cx="48050" cy="32750"/>
            </a:xfrm>
            <a:custGeom>
              <a:avLst/>
              <a:gdLst/>
              <a:ahLst/>
              <a:cxnLst/>
              <a:rect l="l" t="t" r="r" b="b"/>
              <a:pathLst>
                <a:path w="1922" h="1310" extrusionOk="0">
                  <a:moveTo>
                    <a:pt x="563" y="1"/>
                  </a:moveTo>
                  <a:cubicBezTo>
                    <a:pt x="113" y="1"/>
                    <a:pt x="0" y="422"/>
                    <a:pt x="275" y="787"/>
                  </a:cubicBezTo>
                  <a:cubicBezTo>
                    <a:pt x="308" y="821"/>
                    <a:pt x="342" y="888"/>
                    <a:pt x="409" y="922"/>
                  </a:cubicBezTo>
                  <a:cubicBezTo>
                    <a:pt x="584" y="1171"/>
                    <a:pt x="869" y="1309"/>
                    <a:pt x="1156" y="1309"/>
                  </a:cubicBezTo>
                  <a:cubicBezTo>
                    <a:pt x="1256" y="1309"/>
                    <a:pt x="1356" y="1293"/>
                    <a:pt x="1451" y="1258"/>
                  </a:cubicBezTo>
                  <a:cubicBezTo>
                    <a:pt x="1922" y="1023"/>
                    <a:pt x="1518" y="586"/>
                    <a:pt x="1249" y="351"/>
                  </a:cubicBezTo>
                  <a:cubicBezTo>
                    <a:pt x="1115" y="182"/>
                    <a:pt x="913" y="82"/>
                    <a:pt x="712" y="14"/>
                  </a:cubicBezTo>
                  <a:cubicBezTo>
                    <a:pt x="659" y="5"/>
                    <a:pt x="609" y="1"/>
                    <a:pt x="56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6220;p63">
              <a:extLst>
                <a:ext uri="{FF2B5EF4-FFF2-40B4-BE49-F238E27FC236}">
                  <a16:creationId xmlns:a16="http://schemas.microsoft.com/office/drawing/2014/main" id="{1E3540AB-45FD-44C4-963E-36E1954CF4C3}"/>
                </a:ext>
              </a:extLst>
            </p:cNvPr>
            <p:cNvSpPr/>
            <p:nvPr/>
          </p:nvSpPr>
          <p:spPr>
            <a:xfrm>
              <a:off x="3685225" y="4515450"/>
              <a:ext cx="51325" cy="26275"/>
            </a:xfrm>
            <a:custGeom>
              <a:avLst/>
              <a:gdLst/>
              <a:ahLst/>
              <a:cxnLst/>
              <a:rect l="l" t="t" r="r" b="b"/>
              <a:pathLst>
                <a:path w="2053" h="1051" extrusionOk="0">
                  <a:moveTo>
                    <a:pt x="1216" y="0"/>
                  </a:moveTo>
                  <a:cubicBezTo>
                    <a:pt x="1180" y="0"/>
                    <a:pt x="1144" y="3"/>
                    <a:pt x="1109" y="9"/>
                  </a:cubicBezTo>
                  <a:cubicBezTo>
                    <a:pt x="571" y="110"/>
                    <a:pt x="0" y="983"/>
                    <a:pt x="840" y="1051"/>
                  </a:cubicBezTo>
                  <a:cubicBezTo>
                    <a:pt x="1176" y="1051"/>
                    <a:pt x="1479" y="950"/>
                    <a:pt x="1714" y="714"/>
                  </a:cubicBezTo>
                  <a:cubicBezTo>
                    <a:pt x="2052" y="315"/>
                    <a:pt x="1604" y="0"/>
                    <a:pt x="1216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6221;p63">
              <a:extLst>
                <a:ext uri="{FF2B5EF4-FFF2-40B4-BE49-F238E27FC236}">
                  <a16:creationId xmlns:a16="http://schemas.microsoft.com/office/drawing/2014/main" id="{5EA1C93A-C398-4398-AC18-0E014A9DCCF5}"/>
                </a:ext>
              </a:extLst>
            </p:cNvPr>
            <p:cNvSpPr/>
            <p:nvPr/>
          </p:nvSpPr>
          <p:spPr>
            <a:xfrm>
              <a:off x="3636475" y="4644725"/>
              <a:ext cx="34475" cy="33650"/>
            </a:xfrm>
            <a:custGeom>
              <a:avLst/>
              <a:gdLst/>
              <a:ahLst/>
              <a:cxnLst/>
              <a:rect l="l" t="t" r="r" b="b"/>
              <a:pathLst>
                <a:path w="1379" h="1346" extrusionOk="0">
                  <a:moveTo>
                    <a:pt x="456" y="1"/>
                  </a:moveTo>
                  <a:cubicBezTo>
                    <a:pt x="261" y="1"/>
                    <a:pt x="86" y="92"/>
                    <a:pt x="34" y="316"/>
                  </a:cubicBezTo>
                  <a:cubicBezTo>
                    <a:pt x="1" y="618"/>
                    <a:pt x="135" y="921"/>
                    <a:pt x="404" y="1123"/>
                  </a:cubicBezTo>
                  <a:cubicBezTo>
                    <a:pt x="510" y="1255"/>
                    <a:pt x="678" y="1345"/>
                    <a:pt x="859" y="1345"/>
                  </a:cubicBezTo>
                  <a:cubicBezTo>
                    <a:pt x="909" y="1345"/>
                    <a:pt x="959" y="1339"/>
                    <a:pt x="1009" y="1324"/>
                  </a:cubicBezTo>
                  <a:cubicBezTo>
                    <a:pt x="1379" y="1156"/>
                    <a:pt x="1244" y="484"/>
                    <a:pt x="976" y="215"/>
                  </a:cubicBezTo>
                  <a:cubicBezTo>
                    <a:pt x="844" y="84"/>
                    <a:pt x="641" y="1"/>
                    <a:pt x="456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6222;p63">
              <a:extLst>
                <a:ext uri="{FF2B5EF4-FFF2-40B4-BE49-F238E27FC236}">
                  <a16:creationId xmlns:a16="http://schemas.microsoft.com/office/drawing/2014/main" id="{F85D3764-A33E-43DF-BC7C-F2BE5ADD7F02}"/>
                </a:ext>
              </a:extLst>
            </p:cNvPr>
            <p:cNvSpPr/>
            <p:nvPr/>
          </p:nvSpPr>
          <p:spPr>
            <a:xfrm>
              <a:off x="3592800" y="4484000"/>
              <a:ext cx="47900" cy="25625"/>
            </a:xfrm>
            <a:custGeom>
              <a:avLst/>
              <a:gdLst/>
              <a:ahLst/>
              <a:cxnLst/>
              <a:rect l="l" t="t" r="r" b="b"/>
              <a:pathLst>
                <a:path w="1916" h="1025" extrusionOk="0">
                  <a:moveTo>
                    <a:pt x="670" y="1"/>
                  </a:moveTo>
                  <a:cubicBezTo>
                    <a:pt x="504" y="1"/>
                    <a:pt x="359" y="46"/>
                    <a:pt x="269" y="158"/>
                  </a:cubicBezTo>
                  <a:cubicBezTo>
                    <a:pt x="0" y="494"/>
                    <a:pt x="336" y="729"/>
                    <a:pt x="639" y="863"/>
                  </a:cubicBezTo>
                  <a:cubicBezTo>
                    <a:pt x="836" y="962"/>
                    <a:pt x="1068" y="1024"/>
                    <a:pt x="1298" y="1024"/>
                  </a:cubicBezTo>
                  <a:cubicBezTo>
                    <a:pt x="1382" y="1024"/>
                    <a:pt x="1465" y="1016"/>
                    <a:pt x="1546" y="998"/>
                  </a:cubicBezTo>
                  <a:lnTo>
                    <a:pt x="1613" y="998"/>
                  </a:lnTo>
                  <a:cubicBezTo>
                    <a:pt x="1916" y="830"/>
                    <a:pt x="1815" y="527"/>
                    <a:pt x="1613" y="359"/>
                  </a:cubicBezTo>
                  <a:cubicBezTo>
                    <a:pt x="1412" y="180"/>
                    <a:pt x="1001" y="1"/>
                    <a:pt x="670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6223;p63">
              <a:extLst>
                <a:ext uri="{FF2B5EF4-FFF2-40B4-BE49-F238E27FC236}">
                  <a16:creationId xmlns:a16="http://schemas.microsoft.com/office/drawing/2014/main" id="{3FFE38FE-E391-4E7A-B43E-A6FF05E21562}"/>
                </a:ext>
              </a:extLst>
            </p:cNvPr>
            <p:cNvSpPr/>
            <p:nvPr/>
          </p:nvSpPr>
          <p:spPr>
            <a:xfrm>
              <a:off x="3659175" y="4690850"/>
              <a:ext cx="41575" cy="30650"/>
            </a:xfrm>
            <a:custGeom>
              <a:avLst/>
              <a:gdLst/>
              <a:ahLst/>
              <a:cxnLst/>
              <a:rect l="l" t="t" r="r" b="b"/>
              <a:pathLst>
                <a:path w="1663" h="1226" extrusionOk="0">
                  <a:moveTo>
                    <a:pt x="376" y="1"/>
                  </a:moveTo>
                  <a:cubicBezTo>
                    <a:pt x="273" y="1"/>
                    <a:pt x="188" y="34"/>
                    <a:pt x="135" y="118"/>
                  </a:cubicBezTo>
                  <a:cubicBezTo>
                    <a:pt x="0" y="353"/>
                    <a:pt x="202" y="655"/>
                    <a:pt x="437" y="857"/>
                  </a:cubicBezTo>
                  <a:cubicBezTo>
                    <a:pt x="538" y="958"/>
                    <a:pt x="672" y="1025"/>
                    <a:pt x="773" y="1126"/>
                  </a:cubicBezTo>
                  <a:cubicBezTo>
                    <a:pt x="901" y="1194"/>
                    <a:pt x="1028" y="1226"/>
                    <a:pt x="1139" y="1226"/>
                  </a:cubicBezTo>
                  <a:cubicBezTo>
                    <a:pt x="1465" y="1226"/>
                    <a:pt x="1662" y="956"/>
                    <a:pt x="1412" y="555"/>
                  </a:cubicBezTo>
                  <a:cubicBezTo>
                    <a:pt x="1282" y="398"/>
                    <a:pt x="728" y="1"/>
                    <a:pt x="3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6224;p63">
              <a:extLst>
                <a:ext uri="{FF2B5EF4-FFF2-40B4-BE49-F238E27FC236}">
                  <a16:creationId xmlns:a16="http://schemas.microsoft.com/office/drawing/2014/main" id="{9343D133-60F0-4CC1-8CE0-06C92E98827C}"/>
                </a:ext>
              </a:extLst>
            </p:cNvPr>
            <p:cNvSpPr/>
            <p:nvPr/>
          </p:nvSpPr>
          <p:spPr>
            <a:xfrm>
              <a:off x="3660850" y="4458300"/>
              <a:ext cx="29425" cy="34400"/>
            </a:xfrm>
            <a:custGeom>
              <a:avLst/>
              <a:gdLst/>
              <a:ahLst/>
              <a:cxnLst/>
              <a:rect l="l" t="t" r="r" b="b"/>
              <a:pathLst>
                <a:path w="1177" h="1376" extrusionOk="0">
                  <a:moveTo>
                    <a:pt x="778" y="0"/>
                  </a:moveTo>
                  <a:cubicBezTo>
                    <a:pt x="674" y="0"/>
                    <a:pt x="557" y="46"/>
                    <a:pt x="437" y="144"/>
                  </a:cubicBezTo>
                  <a:cubicBezTo>
                    <a:pt x="135" y="345"/>
                    <a:pt x="1" y="715"/>
                    <a:pt x="68" y="1085"/>
                  </a:cubicBezTo>
                  <a:lnTo>
                    <a:pt x="68" y="1118"/>
                  </a:lnTo>
                  <a:cubicBezTo>
                    <a:pt x="141" y="1302"/>
                    <a:pt x="257" y="1375"/>
                    <a:pt x="387" y="1375"/>
                  </a:cubicBezTo>
                  <a:cubicBezTo>
                    <a:pt x="733" y="1375"/>
                    <a:pt x="1177" y="856"/>
                    <a:pt x="1177" y="513"/>
                  </a:cubicBezTo>
                  <a:cubicBezTo>
                    <a:pt x="1154" y="196"/>
                    <a:pt x="993" y="0"/>
                    <a:pt x="778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6225;p63">
              <a:extLst>
                <a:ext uri="{FF2B5EF4-FFF2-40B4-BE49-F238E27FC236}">
                  <a16:creationId xmlns:a16="http://schemas.microsoft.com/office/drawing/2014/main" id="{020DE2B6-90F2-41A1-A185-817056B2DBF2}"/>
                </a:ext>
              </a:extLst>
            </p:cNvPr>
            <p:cNvSpPr/>
            <p:nvPr/>
          </p:nvSpPr>
          <p:spPr>
            <a:xfrm>
              <a:off x="3662525" y="4618425"/>
              <a:ext cx="47625" cy="24775"/>
            </a:xfrm>
            <a:custGeom>
              <a:avLst/>
              <a:gdLst/>
              <a:ahLst/>
              <a:cxnLst/>
              <a:rect l="l" t="t" r="r" b="b"/>
              <a:pathLst>
                <a:path w="1905" h="991" extrusionOk="0">
                  <a:moveTo>
                    <a:pt x="777" y="1"/>
                  </a:moveTo>
                  <a:cubicBezTo>
                    <a:pt x="698" y="1"/>
                    <a:pt x="628" y="8"/>
                    <a:pt x="572" y="24"/>
                  </a:cubicBezTo>
                  <a:cubicBezTo>
                    <a:pt x="370" y="91"/>
                    <a:pt x="1" y="292"/>
                    <a:pt x="1" y="528"/>
                  </a:cubicBezTo>
                  <a:cubicBezTo>
                    <a:pt x="34" y="629"/>
                    <a:pt x="102" y="729"/>
                    <a:pt x="270" y="830"/>
                  </a:cubicBezTo>
                  <a:cubicBezTo>
                    <a:pt x="428" y="925"/>
                    <a:pt x="691" y="991"/>
                    <a:pt x="950" y="991"/>
                  </a:cubicBezTo>
                  <a:cubicBezTo>
                    <a:pt x="1240" y="991"/>
                    <a:pt x="1523" y="909"/>
                    <a:pt x="1648" y="696"/>
                  </a:cubicBezTo>
                  <a:cubicBezTo>
                    <a:pt x="1904" y="239"/>
                    <a:pt x="1217" y="1"/>
                    <a:pt x="777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6226;p63">
              <a:extLst>
                <a:ext uri="{FF2B5EF4-FFF2-40B4-BE49-F238E27FC236}">
                  <a16:creationId xmlns:a16="http://schemas.microsoft.com/office/drawing/2014/main" id="{5EA768F6-DDF5-407C-B9F8-DABE78940BEC}"/>
                </a:ext>
              </a:extLst>
            </p:cNvPr>
            <p:cNvSpPr/>
            <p:nvPr/>
          </p:nvSpPr>
          <p:spPr>
            <a:xfrm>
              <a:off x="3688575" y="4648000"/>
              <a:ext cx="48200" cy="26475"/>
            </a:xfrm>
            <a:custGeom>
              <a:avLst/>
              <a:gdLst/>
              <a:ahLst/>
              <a:cxnLst/>
              <a:rect l="l" t="t" r="r" b="b"/>
              <a:pathLst>
                <a:path w="1928" h="1059" extrusionOk="0">
                  <a:moveTo>
                    <a:pt x="586" y="0"/>
                  </a:moveTo>
                  <a:cubicBezTo>
                    <a:pt x="529" y="0"/>
                    <a:pt x="479" y="6"/>
                    <a:pt x="437" y="17"/>
                  </a:cubicBezTo>
                  <a:cubicBezTo>
                    <a:pt x="1" y="185"/>
                    <a:pt x="169" y="555"/>
                    <a:pt x="437" y="756"/>
                  </a:cubicBezTo>
                  <a:cubicBezTo>
                    <a:pt x="673" y="924"/>
                    <a:pt x="942" y="1025"/>
                    <a:pt x="1244" y="1059"/>
                  </a:cubicBezTo>
                  <a:cubicBezTo>
                    <a:pt x="1412" y="1059"/>
                    <a:pt x="1681" y="992"/>
                    <a:pt x="1748" y="823"/>
                  </a:cubicBezTo>
                  <a:cubicBezTo>
                    <a:pt x="1927" y="345"/>
                    <a:pt x="1045" y="0"/>
                    <a:pt x="586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6227;p63">
              <a:extLst>
                <a:ext uri="{FF2B5EF4-FFF2-40B4-BE49-F238E27FC236}">
                  <a16:creationId xmlns:a16="http://schemas.microsoft.com/office/drawing/2014/main" id="{AE2B3725-8C49-4867-8A11-23973C71DBE0}"/>
                </a:ext>
              </a:extLst>
            </p:cNvPr>
            <p:cNvSpPr/>
            <p:nvPr/>
          </p:nvSpPr>
          <p:spPr>
            <a:xfrm>
              <a:off x="3623150" y="4406075"/>
              <a:ext cx="54525" cy="28150"/>
            </a:xfrm>
            <a:custGeom>
              <a:avLst/>
              <a:gdLst/>
              <a:ahLst/>
              <a:cxnLst/>
              <a:rect l="l" t="t" r="r" b="b"/>
              <a:pathLst>
                <a:path w="2181" h="1126" extrusionOk="0">
                  <a:moveTo>
                    <a:pt x="562" y="1"/>
                  </a:moveTo>
                  <a:cubicBezTo>
                    <a:pt x="277" y="1"/>
                    <a:pt x="0" y="80"/>
                    <a:pt x="131" y="384"/>
                  </a:cubicBezTo>
                  <a:cubicBezTo>
                    <a:pt x="399" y="720"/>
                    <a:pt x="736" y="989"/>
                    <a:pt x="1172" y="1090"/>
                  </a:cubicBezTo>
                  <a:cubicBezTo>
                    <a:pt x="1232" y="1114"/>
                    <a:pt x="1296" y="1125"/>
                    <a:pt x="1359" y="1125"/>
                  </a:cubicBezTo>
                  <a:cubicBezTo>
                    <a:pt x="1475" y="1125"/>
                    <a:pt x="1590" y="1088"/>
                    <a:pt x="1677" y="1023"/>
                  </a:cubicBezTo>
                  <a:cubicBezTo>
                    <a:pt x="2181" y="552"/>
                    <a:pt x="1340" y="115"/>
                    <a:pt x="971" y="48"/>
                  </a:cubicBezTo>
                  <a:cubicBezTo>
                    <a:pt x="876" y="24"/>
                    <a:pt x="718" y="1"/>
                    <a:pt x="56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6228;p63">
              <a:extLst>
                <a:ext uri="{FF2B5EF4-FFF2-40B4-BE49-F238E27FC236}">
                  <a16:creationId xmlns:a16="http://schemas.microsoft.com/office/drawing/2014/main" id="{6E185D0A-B791-498D-AD57-3A2FC97EB95F}"/>
                </a:ext>
              </a:extLst>
            </p:cNvPr>
            <p:cNvSpPr/>
            <p:nvPr/>
          </p:nvSpPr>
          <p:spPr>
            <a:xfrm>
              <a:off x="3621350" y="4604700"/>
              <a:ext cx="38675" cy="28825"/>
            </a:xfrm>
            <a:custGeom>
              <a:avLst/>
              <a:gdLst/>
              <a:ahLst/>
              <a:cxnLst/>
              <a:rect l="l" t="t" r="r" b="b"/>
              <a:pathLst>
                <a:path w="1547" h="1153" extrusionOk="0">
                  <a:moveTo>
                    <a:pt x="384" y="1"/>
                  </a:moveTo>
                  <a:cubicBezTo>
                    <a:pt x="183" y="1"/>
                    <a:pt x="1" y="78"/>
                    <a:pt x="1" y="337"/>
                  </a:cubicBezTo>
                  <a:cubicBezTo>
                    <a:pt x="35" y="707"/>
                    <a:pt x="505" y="909"/>
                    <a:pt x="740" y="1009"/>
                  </a:cubicBezTo>
                  <a:cubicBezTo>
                    <a:pt x="859" y="1081"/>
                    <a:pt x="978" y="1152"/>
                    <a:pt x="1085" y="1152"/>
                  </a:cubicBezTo>
                  <a:cubicBezTo>
                    <a:pt x="1129" y="1152"/>
                    <a:pt x="1171" y="1140"/>
                    <a:pt x="1211" y="1110"/>
                  </a:cubicBezTo>
                  <a:cubicBezTo>
                    <a:pt x="1547" y="909"/>
                    <a:pt x="1379" y="472"/>
                    <a:pt x="1144" y="304"/>
                  </a:cubicBezTo>
                  <a:cubicBezTo>
                    <a:pt x="976" y="169"/>
                    <a:pt x="808" y="102"/>
                    <a:pt x="639" y="35"/>
                  </a:cubicBezTo>
                  <a:cubicBezTo>
                    <a:pt x="559" y="15"/>
                    <a:pt x="470" y="1"/>
                    <a:pt x="384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6229;p63">
              <a:extLst>
                <a:ext uri="{FF2B5EF4-FFF2-40B4-BE49-F238E27FC236}">
                  <a16:creationId xmlns:a16="http://schemas.microsoft.com/office/drawing/2014/main" id="{44BBC86F-C29A-4D9E-8444-44F7AD4A03B5}"/>
                </a:ext>
              </a:extLst>
            </p:cNvPr>
            <p:cNvSpPr/>
            <p:nvPr/>
          </p:nvSpPr>
          <p:spPr>
            <a:xfrm>
              <a:off x="3686900" y="4678075"/>
              <a:ext cx="51275" cy="23700"/>
            </a:xfrm>
            <a:custGeom>
              <a:avLst/>
              <a:gdLst/>
              <a:ahLst/>
              <a:cxnLst/>
              <a:rect l="l" t="t" r="r" b="b"/>
              <a:pathLst>
                <a:path w="2051" h="948" extrusionOk="0">
                  <a:moveTo>
                    <a:pt x="783" y="0"/>
                  </a:moveTo>
                  <a:cubicBezTo>
                    <a:pt x="465" y="0"/>
                    <a:pt x="0" y="99"/>
                    <a:pt x="0" y="360"/>
                  </a:cubicBezTo>
                  <a:cubicBezTo>
                    <a:pt x="0" y="461"/>
                    <a:pt x="34" y="528"/>
                    <a:pt x="68" y="595"/>
                  </a:cubicBezTo>
                  <a:cubicBezTo>
                    <a:pt x="199" y="840"/>
                    <a:pt x="532" y="948"/>
                    <a:pt x="858" y="948"/>
                  </a:cubicBezTo>
                  <a:cubicBezTo>
                    <a:pt x="1113" y="948"/>
                    <a:pt x="1365" y="881"/>
                    <a:pt x="1513" y="763"/>
                  </a:cubicBezTo>
                  <a:cubicBezTo>
                    <a:pt x="2050" y="393"/>
                    <a:pt x="1378" y="91"/>
                    <a:pt x="1009" y="24"/>
                  </a:cubicBezTo>
                  <a:cubicBezTo>
                    <a:pt x="956" y="9"/>
                    <a:pt x="876" y="0"/>
                    <a:pt x="783" y="0"/>
                  </a:cubicBezTo>
                  <a:close/>
                </a:path>
              </a:pathLst>
            </a:custGeom>
            <a:solidFill>
              <a:srgbClr val="504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6230;p63">
              <a:extLst>
                <a:ext uri="{FF2B5EF4-FFF2-40B4-BE49-F238E27FC236}">
                  <a16:creationId xmlns:a16="http://schemas.microsoft.com/office/drawing/2014/main" id="{893C29A3-A977-47BD-B1D9-68E121151391}"/>
                </a:ext>
              </a:extLst>
            </p:cNvPr>
            <p:cNvSpPr/>
            <p:nvPr/>
          </p:nvSpPr>
          <p:spPr>
            <a:xfrm>
              <a:off x="3645625" y="4573300"/>
              <a:ext cx="45500" cy="40650"/>
            </a:xfrm>
            <a:custGeom>
              <a:avLst/>
              <a:gdLst/>
              <a:ahLst/>
              <a:cxnLst/>
              <a:rect l="l" t="t" r="r" b="b"/>
              <a:pathLst>
                <a:path w="1820" h="1626" extrusionOk="0">
                  <a:moveTo>
                    <a:pt x="853" y="1"/>
                  </a:moveTo>
                  <a:cubicBezTo>
                    <a:pt x="806" y="1"/>
                    <a:pt x="758" y="5"/>
                    <a:pt x="710" y="14"/>
                  </a:cubicBezTo>
                  <a:cubicBezTo>
                    <a:pt x="1" y="177"/>
                    <a:pt x="1063" y="1626"/>
                    <a:pt x="1560" y="1626"/>
                  </a:cubicBezTo>
                  <a:cubicBezTo>
                    <a:pt x="1676" y="1626"/>
                    <a:pt x="1760" y="1548"/>
                    <a:pt x="1786" y="1358"/>
                  </a:cubicBezTo>
                  <a:cubicBezTo>
                    <a:pt x="1819" y="1056"/>
                    <a:pt x="1752" y="753"/>
                    <a:pt x="1584" y="484"/>
                  </a:cubicBezTo>
                  <a:cubicBezTo>
                    <a:pt x="1467" y="192"/>
                    <a:pt x="1172" y="1"/>
                    <a:pt x="85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6231;p63">
              <a:extLst>
                <a:ext uri="{FF2B5EF4-FFF2-40B4-BE49-F238E27FC236}">
                  <a16:creationId xmlns:a16="http://schemas.microsoft.com/office/drawing/2014/main" id="{7FE4457B-1503-4810-B5FE-BF188666B5D9}"/>
                </a:ext>
              </a:extLst>
            </p:cNvPr>
            <p:cNvSpPr/>
            <p:nvPr/>
          </p:nvSpPr>
          <p:spPr>
            <a:xfrm>
              <a:off x="3663375" y="4496450"/>
              <a:ext cx="44650" cy="34150"/>
            </a:xfrm>
            <a:custGeom>
              <a:avLst/>
              <a:gdLst/>
              <a:ahLst/>
              <a:cxnLst/>
              <a:rect l="l" t="t" r="r" b="b"/>
              <a:pathLst>
                <a:path w="1786" h="1366" extrusionOk="0">
                  <a:moveTo>
                    <a:pt x="897" y="1"/>
                  </a:moveTo>
                  <a:cubicBezTo>
                    <a:pt x="723" y="1"/>
                    <a:pt x="552" y="77"/>
                    <a:pt x="437" y="231"/>
                  </a:cubicBezTo>
                  <a:cubicBezTo>
                    <a:pt x="202" y="466"/>
                    <a:pt x="0" y="1038"/>
                    <a:pt x="202" y="1273"/>
                  </a:cubicBezTo>
                  <a:cubicBezTo>
                    <a:pt x="261" y="1337"/>
                    <a:pt x="344" y="1366"/>
                    <a:pt x="440" y="1366"/>
                  </a:cubicBezTo>
                  <a:cubicBezTo>
                    <a:pt x="942" y="1366"/>
                    <a:pt x="1786" y="582"/>
                    <a:pt x="1277" y="130"/>
                  </a:cubicBezTo>
                  <a:cubicBezTo>
                    <a:pt x="1162" y="44"/>
                    <a:pt x="1028" y="1"/>
                    <a:pt x="89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6232;p63">
              <a:extLst>
                <a:ext uri="{FF2B5EF4-FFF2-40B4-BE49-F238E27FC236}">
                  <a16:creationId xmlns:a16="http://schemas.microsoft.com/office/drawing/2014/main" id="{CBEAE362-E618-423D-BC28-5C34A19C26FA}"/>
                </a:ext>
              </a:extLst>
            </p:cNvPr>
            <p:cNvSpPr/>
            <p:nvPr/>
          </p:nvSpPr>
          <p:spPr>
            <a:xfrm>
              <a:off x="3724750" y="4714250"/>
              <a:ext cx="50875" cy="23675"/>
            </a:xfrm>
            <a:custGeom>
              <a:avLst/>
              <a:gdLst/>
              <a:ahLst/>
              <a:cxnLst/>
              <a:rect l="l" t="t" r="r" b="b"/>
              <a:pathLst>
                <a:path w="2035" h="947" extrusionOk="0">
                  <a:moveTo>
                    <a:pt x="1002" y="1"/>
                  </a:moveTo>
                  <a:cubicBezTo>
                    <a:pt x="499" y="1"/>
                    <a:pt x="1" y="178"/>
                    <a:pt x="167" y="560"/>
                  </a:cubicBezTo>
                  <a:cubicBezTo>
                    <a:pt x="334" y="811"/>
                    <a:pt x="618" y="946"/>
                    <a:pt x="902" y="946"/>
                  </a:cubicBezTo>
                  <a:cubicBezTo>
                    <a:pt x="960" y="946"/>
                    <a:pt x="1017" y="941"/>
                    <a:pt x="1074" y="929"/>
                  </a:cubicBezTo>
                  <a:cubicBezTo>
                    <a:pt x="1309" y="862"/>
                    <a:pt x="1713" y="761"/>
                    <a:pt x="1847" y="526"/>
                  </a:cubicBezTo>
                  <a:cubicBezTo>
                    <a:pt x="2034" y="186"/>
                    <a:pt x="1516" y="1"/>
                    <a:pt x="100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6233;p63">
              <a:extLst>
                <a:ext uri="{FF2B5EF4-FFF2-40B4-BE49-F238E27FC236}">
                  <a16:creationId xmlns:a16="http://schemas.microsoft.com/office/drawing/2014/main" id="{77E8AEE3-9520-4521-8E3F-004AD694C0B0}"/>
                </a:ext>
              </a:extLst>
            </p:cNvPr>
            <p:cNvSpPr/>
            <p:nvPr/>
          </p:nvSpPr>
          <p:spPr>
            <a:xfrm>
              <a:off x="3694850" y="4583575"/>
              <a:ext cx="44875" cy="29950"/>
            </a:xfrm>
            <a:custGeom>
              <a:avLst/>
              <a:gdLst/>
              <a:ahLst/>
              <a:cxnLst/>
              <a:rect l="l" t="t" r="r" b="b"/>
              <a:pathLst>
                <a:path w="1795" h="1198" extrusionOk="0">
                  <a:moveTo>
                    <a:pt x="382" y="0"/>
                  </a:moveTo>
                  <a:cubicBezTo>
                    <a:pt x="169" y="0"/>
                    <a:pt x="0" y="84"/>
                    <a:pt x="18" y="376"/>
                  </a:cubicBezTo>
                  <a:cubicBezTo>
                    <a:pt x="52" y="813"/>
                    <a:pt x="455" y="1048"/>
                    <a:pt x="825" y="1149"/>
                  </a:cubicBezTo>
                  <a:lnTo>
                    <a:pt x="1027" y="1182"/>
                  </a:lnTo>
                  <a:cubicBezTo>
                    <a:pt x="1073" y="1193"/>
                    <a:pt x="1118" y="1198"/>
                    <a:pt x="1162" y="1198"/>
                  </a:cubicBezTo>
                  <a:cubicBezTo>
                    <a:pt x="1533" y="1198"/>
                    <a:pt x="1794" y="834"/>
                    <a:pt x="1464" y="443"/>
                  </a:cubicBezTo>
                  <a:cubicBezTo>
                    <a:pt x="1329" y="275"/>
                    <a:pt x="1128" y="174"/>
                    <a:pt x="926" y="107"/>
                  </a:cubicBezTo>
                  <a:cubicBezTo>
                    <a:pt x="772" y="61"/>
                    <a:pt x="561" y="0"/>
                    <a:pt x="382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6234;p63">
              <a:extLst>
                <a:ext uri="{FF2B5EF4-FFF2-40B4-BE49-F238E27FC236}">
                  <a16:creationId xmlns:a16="http://schemas.microsoft.com/office/drawing/2014/main" id="{65E9681E-1790-47CC-9818-4E7B5F79FB3D}"/>
                </a:ext>
              </a:extLst>
            </p:cNvPr>
            <p:cNvSpPr/>
            <p:nvPr/>
          </p:nvSpPr>
          <p:spPr>
            <a:xfrm>
              <a:off x="3659400" y="4646275"/>
              <a:ext cx="28350" cy="36275"/>
            </a:xfrm>
            <a:custGeom>
              <a:avLst/>
              <a:gdLst/>
              <a:ahLst/>
              <a:cxnLst/>
              <a:rect l="l" t="t" r="r" b="b"/>
              <a:pathLst>
                <a:path w="1134" h="1451" extrusionOk="0">
                  <a:moveTo>
                    <a:pt x="577" y="1"/>
                  </a:moveTo>
                  <a:cubicBezTo>
                    <a:pt x="248" y="1"/>
                    <a:pt x="1" y="618"/>
                    <a:pt x="126" y="993"/>
                  </a:cubicBezTo>
                  <a:cubicBezTo>
                    <a:pt x="211" y="1229"/>
                    <a:pt x="488" y="1450"/>
                    <a:pt x="729" y="1450"/>
                  </a:cubicBezTo>
                  <a:cubicBezTo>
                    <a:pt x="867" y="1450"/>
                    <a:pt x="993" y="1378"/>
                    <a:pt x="1067" y="1195"/>
                  </a:cubicBezTo>
                  <a:cubicBezTo>
                    <a:pt x="1134" y="859"/>
                    <a:pt x="1100" y="523"/>
                    <a:pt x="932" y="254"/>
                  </a:cubicBezTo>
                  <a:cubicBezTo>
                    <a:pt x="812" y="73"/>
                    <a:pt x="690" y="1"/>
                    <a:pt x="57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6235;p63">
              <a:extLst>
                <a:ext uri="{FF2B5EF4-FFF2-40B4-BE49-F238E27FC236}">
                  <a16:creationId xmlns:a16="http://schemas.microsoft.com/office/drawing/2014/main" id="{7DBFCB93-EE05-493B-B7A2-06BAB4E21A72}"/>
                </a:ext>
              </a:extLst>
            </p:cNvPr>
            <p:cNvSpPr/>
            <p:nvPr/>
          </p:nvSpPr>
          <p:spPr>
            <a:xfrm>
              <a:off x="3573475" y="4530200"/>
              <a:ext cx="43425" cy="26450"/>
            </a:xfrm>
            <a:custGeom>
              <a:avLst/>
              <a:gdLst/>
              <a:ahLst/>
              <a:cxnLst/>
              <a:rect l="l" t="t" r="r" b="b"/>
              <a:pathLst>
                <a:path w="1737" h="1058" extrusionOk="0">
                  <a:moveTo>
                    <a:pt x="872" y="1"/>
                  </a:moveTo>
                  <a:cubicBezTo>
                    <a:pt x="686" y="1"/>
                    <a:pt x="504" y="53"/>
                    <a:pt x="336" y="158"/>
                  </a:cubicBezTo>
                  <a:cubicBezTo>
                    <a:pt x="0" y="461"/>
                    <a:pt x="336" y="931"/>
                    <a:pt x="706" y="1032"/>
                  </a:cubicBezTo>
                  <a:cubicBezTo>
                    <a:pt x="758" y="1049"/>
                    <a:pt x="823" y="1058"/>
                    <a:pt x="894" y="1058"/>
                  </a:cubicBezTo>
                  <a:cubicBezTo>
                    <a:pt x="1238" y="1058"/>
                    <a:pt x="1736" y="862"/>
                    <a:pt x="1681" y="528"/>
                  </a:cubicBezTo>
                  <a:cubicBezTo>
                    <a:pt x="1681" y="293"/>
                    <a:pt x="1445" y="158"/>
                    <a:pt x="1210" y="57"/>
                  </a:cubicBezTo>
                  <a:cubicBezTo>
                    <a:pt x="1097" y="19"/>
                    <a:pt x="983" y="1"/>
                    <a:pt x="872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6236;p63">
              <a:extLst>
                <a:ext uri="{FF2B5EF4-FFF2-40B4-BE49-F238E27FC236}">
                  <a16:creationId xmlns:a16="http://schemas.microsoft.com/office/drawing/2014/main" id="{CFA95FF4-934A-40C6-8D9C-B551AF0F5CDE}"/>
                </a:ext>
              </a:extLst>
            </p:cNvPr>
            <p:cNvSpPr/>
            <p:nvPr/>
          </p:nvSpPr>
          <p:spPr>
            <a:xfrm>
              <a:off x="3621350" y="4479825"/>
              <a:ext cx="46725" cy="26650"/>
            </a:xfrm>
            <a:custGeom>
              <a:avLst/>
              <a:gdLst/>
              <a:ahLst/>
              <a:cxnLst/>
              <a:rect l="l" t="t" r="r" b="b"/>
              <a:pathLst>
                <a:path w="1869" h="1066" extrusionOk="0">
                  <a:moveTo>
                    <a:pt x="563" y="1"/>
                  </a:moveTo>
                  <a:cubicBezTo>
                    <a:pt x="408" y="1"/>
                    <a:pt x="273" y="50"/>
                    <a:pt x="203" y="190"/>
                  </a:cubicBezTo>
                  <a:cubicBezTo>
                    <a:pt x="1" y="560"/>
                    <a:pt x="942" y="1030"/>
                    <a:pt x="1211" y="1064"/>
                  </a:cubicBezTo>
                  <a:cubicBezTo>
                    <a:pt x="1229" y="1065"/>
                    <a:pt x="1247" y="1065"/>
                    <a:pt x="1264" y="1065"/>
                  </a:cubicBezTo>
                  <a:cubicBezTo>
                    <a:pt x="1851" y="1065"/>
                    <a:pt x="1869" y="519"/>
                    <a:pt x="1379" y="257"/>
                  </a:cubicBezTo>
                  <a:cubicBezTo>
                    <a:pt x="1278" y="190"/>
                    <a:pt x="1144" y="123"/>
                    <a:pt x="1009" y="89"/>
                  </a:cubicBezTo>
                  <a:cubicBezTo>
                    <a:pt x="865" y="41"/>
                    <a:pt x="705" y="1"/>
                    <a:pt x="563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6237;p63">
              <a:extLst>
                <a:ext uri="{FF2B5EF4-FFF2-40B4-BE49-F238E27FC236}">
                  <a16:creationId xmlns:a16="http://schemas.microsoft.com/office/drawing/2014/main" id="{A610EBCE-40B1-416E-B57C-DBEE819A5F13}"/>
                </a:ext>
              </a:extLst>
            </p:cNvPr>
            <p:cNvSpPr/>
            <p:nvPr/>
          </p:nvSpPr>
          <p:spPr>
            <a:xfrm>
              <a:off x="3700150" y="4702950"/>
              <a:ext cx="35950" cy="33975"/>
            </a:xfrm>
            <a:custGeom>
              <a:avLst/>
              <a:gdLst/>
              <a:ahLst/>
              <a:cxnLst/>
              <a:rect l="l" t="t" r="r" b="b"/>
              <a:pathLst>
                <a:path w="1438" h="1359" extrusionOk="0">
                  <a:moveTo>
                    <a:pt x="807" y="1"/>
                  </a:moveTo>
                  <a:cubicBezTo>
                    <a:pt x="788" y="1"/>
                    <a:pt x="768" y="1"/>
                    <a:pt x="747" y="3"/>
                  </a:cubicBezTo>
                  <a:lnTo>
                    <a:pt x="714" y="3"/>
                  </a:lnTo>
                  <a:cubicBezTo>
                    <a:pt x="378" y="138"/>
                    <a:pt x="109" y="440"/>
                    <a:pt x="75" y="810"/>
                  </a:cubicBezTo>
                  <a:cubicBezTo>
                    <a:pt x="1" y="1158"/>
                    <a:pt x="165" y="1358"/>
                    <a:pt x="432" y="1358"/>
                  </a:cubicBezTo>
                  <a:cubicBezTo>
                    <a:pt x="526" y="1358"/>
                    <a:pt x="633" y="1333"/>
                    <a:pt x="747" y="1281"/>
                  </a:cubicBezTo>
                  <a:cubicBezTo>
                    <a:pt x="1172" y="1052"/>
                    <a:pt x="1437" y="1"/>
                    <a:pt x="807" y="1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6238;p63">
              <a:extLst>
                <a:ext uri="{FF2B5EF4-FFF2-40B4-BE49-F238E27FC236}">
                  <a16:creationId xmlns:a16="http://schemas.microsoft.com/office/drawing/2014/main" id="{80F33BD3-DF2B-4BB7-A552-027E9D33B8B5}"/>
                </a:ext>
              </a:extLst>
            </p:cNvPr>
            <p:cNvSpPr/>
            <p:nvPr/>
          </p:nvSpPr>
          <p:spPr>
            <a:xfrm>
              <a:off x="3607075" y="4568600"/>
              <a:ext cx="46250" cy="33325"/>
            </a:xfrm>
            <a:custGeom>
              <a:avLst/>
              <a:gdLst/>
              <a:ahLst/>
              <a:cxnLst/>
              <a:rect l="l" t="t" r="r" b="b"/>
              <a:pathLst>
                <a:path w="1850" h="1333" extrusionOk="0">
                  <a:moveTo>
                    <a:pt x="538" y="0"/>
                  </a:moveTo>
                  <a:cubicBezTo>
                    <a:pt x="1" y="34"/>
                    <a:pt x="471" y="672"/>
                    <a:pt x="606" y="874"/>
                  </a:cubicBezTo>
                  <a:cubicBezTo>
                    <a:pt x="779" y="1047"/>
                    <a:pt x="1163" y="1333"/>
                    <a:pt x="1458" y="1333"/>
                  </a:cubicBezTo>
                  <a:cubicBezTo>
                    <a:pt x="1620" y="1333"/>
                    <a:pt x="1756" y="1247"/>
                    <a:pt x="1815" y="1008"/>
                  </a:cubicBezTo>
                  <a:cubicBezTo>
                    <a:pt x="1849" y="840"/>
                    <a:pt x="1782" y="672"/>
                    <a:pt x="1647" y="538"/>
                  </a:cubicBezTo>
                  <a:cubicBezTo>
                    <a:pt x="1345" y="235"/>
                    <a:pt x="942" y="34"/>
                    <a:pt x="538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6239;p63">
              <a:extLst>
                <a:ext uri="{FF2B5EF4-FFF2-40B4-BE49-F238E27FC236}">
                  <a16:creationId xmlns:a16="http://schemas.microsoft.com/office/drawing/2014/main" id="{6D22E3AE-48AB-47C1-901E-48ED2752FF61}"/>
                </a:ext>
              </a:extLst>
            </p:cNvPr>
            <p:cNvSpPr/>
            <p:nvPr/>
          </p:nvSpPr>
          <p:spPr>
            <a:xfrm>
              <a:off x="3598675" y="4511675"/>
              <a:ext cx="51275" cy="24950"/>
            </a:xfrm>
            <a:custGeom>
              <a:avLst/>
              <a:gdLst/>
              <a:ahLst/>
              <a:cxnLst/>
              <a:rect l="l" t="t" r="r" b="b"/>
              <a:pathLst>
                <a:path w="2051" h="998" extrusionOk="0">
                  <a:moveTo>
                    <a:pt x="1387" y="0"/>
                  </a:moveTo>
                  <a:cubicBezTo>
                    <a:pt x="1224" y="0"/>
                    <a:pt x="1070" y="23"/>
                    <a:pt x="975" y="59"/>
                  </a:cubicBezTo>
                  <a:cubicBezTo>
                    <a:pt x="639" y="160"/>
                    <a:pt x="0" y="563"/>
                    <a:pt x="572" y="899"/>
                  </a:cubicBezTo>
                  <a:cubicBezTo>
                    <a:pt x="691" y="964"/>
                    <a:pt x="862" y="998"/>
                    <a:pt x="1045" y="998"/>
                  </a:cubicBezTo>
                  <a:cubicBezTo>
                    <a:pt x="1431" y="998"/>
                    <a:pt x="1869" y="848"/>
                    <a:pt x="1983" y="529"/>
                  </a:cubicBezTo>
                  <a:cubicBezTo>
                    <a:pt x="2017" y="462"/>
                    <a:pt x="2051" y="361"/>
                    <a:pt x="2051" y="294"/>
                  </a:cubicBezTo>
                  <a:cubicBezTo>
                    <a:pt x="2007" y="77"/>
                    <a:pt x="1683" y="0"/>
                    <a:pt x="1387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6240;p63">
              <a:extLst>
                <a:ext uri="{FF2B5EF4-FFF2-40B4-BE49-F238E27FC236}">
                  <a16:creationId xmlns:a16="http://schemas.microsoft.com/office/drawing/2014/main" id="{38463168-1B28-4D6C-A133-7BB000D14315}"/>
                </a:ext>
              </a:extLst>
            </p:cNvPr>
            <p:cNvSpPr/>
            <p:nvPr/>
          </p:nvSpPr>
          <p:spPr>
            <a:xfrm>
              <a:off x="3615475" y="4533950"/>
              <a:ext cx="35950" cy="37275"/>
            </a:xfrm>
            <a:custGeom>
              <a:avLst/>
              <a:gdLst/>
              <a:ahLst/>
              <a:cxnLst/>
              <a:rect l="l" t="t" r="r" b="b"/>
              <a:pathLst>
                <a:path w="1438" h="1491" extrusionOk="0">
                  <a:moveTo>
                    <a:pt x="906" y="1"/>
                  </a:moveTo>
                  <a:cubicBezTo>
                    <a:pt x="614" y="1"/>
                    <a:pt x="262" y="369"/>
                    <a:pt x="169" y="680"/>
                  </a:cubicBezTo>
                  <a:cubicBezTo>
                    <a:pt x="1" y="983"/>
                    <a:pt x="169" y="1352"/>
                    <a:pt x="505" y="1453"/>
                  </a:cubicBezTo>
                  <a:cubicBezTo>
                    <a:pt x="567" y="1479"/>
                    <a:pt x="625" y="1490"/>
                    <a:pt x="680" y="1490"/>
                  </a:cubicBezTo>
                  <a:cubicBezTo>
                    <a:pt x="1278" y="1490"/>
                    <a:pt x="1437" y="100"/>
                    <a:pt x="975" y="8"/>
                  </a:cubicBezTo>
                  <a:cubicBezTo>
                    <a:pt x="953" y="3"/>
                    <a:pt x="930" y="1"/>
                    <a:pt x="906" y="1"/>
                  </a:cubicBezTo>
                  <a:close/>
                </a:path>
              </a:pathLst>
            </a:custGeom>
            <a:solidFill>
              <a:srgbClr val="725D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6241;p63">
              <a:extLst>
                <a:ext uri="{FF2B5EF4-FFF2-40B4-BE49-F238E27FC236}">
                  <a16:creationId xmlns:a16="http://schemas.microsoft.com/office/drawing/2014/main" id="{69EECC2E-BF71-4C14-941C-30D1A0B2943A}"/>
                </a:ext>
              </a:extLst>
            </p:cNvPr>
            <p:cNvSpPr/>
            <p:nvPr/>
          </p:nvSpPr>
          <p:spPr>
            <a:xfrm>
              <a:off x="3635100" y="4529050"/>
              <a:ext cx="40050" cy="40950"/>
            </a:xfrm>
            <a:custGeom>
              <a:avLst/>
              <a:gdLst/>
              <a:ahLst/>
              <a:cxnLst/>
              <a:rect l="l" t="t" r="r" b="b"/>
              <a:pathLst>
                <a:path w="1602" h="1638" extrusionOk="0">
                  <a:moveTo>
                    <a:pt x="768" y="0"/>
                  </a:moveTo>
                  <a:cubicBezTo>
                    <a:pt x="755" y="0"/>
                    <a:pt x="741" y="1"/>
                    <a:pt x="728" y="2"/>
                  </a:cubicBezTo>
                  <a:cubicBezTo>
                    <a:pt x="1" y="90"/>
                    <a:pt x="810" y="1638"/>
                    <a:pt x="1302" y="1638"/>
                  </a:cubicBezTo>
                  <a:cubicBezTo>
                    <a:pt x="1378" y="1638"/>
                    <a:pt x="1447" y="1601"/>
                    <a:pt x="1501" y="1515"/>
                  </a:cubicBezTo>
                  <a:cubicBezTo>
                    <a:pt x="1602" y="1246"/>
                    <a:pt x="1602" y="943"/>
                    <a:pt x="1501" y="641"/>
                  </a:cubicBezTo>
                  <a:cubicBezTo>
                    <a:pt x="1404" y="383"/>
                    <a:pt x="1090" y="0"/>
                    <a:pt x="768" y="0"/>
                  </a:cubicBezTo>
                  <a:close/>
                </a:path>
              </a:pathLst>
            </a:custGeom>
            <a:solidFill>
              <a:srgbClr val="9C8B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6242;p63">
              <a:extLst>
                <a:ext uri="{FF2B5EF4-FFF2-40B4-BE49-F238E27FC236}">
                  <a16:creationId xmlns:a16="http://schemas.microsoft.com/office/drawing/2014/main" id="{06251456-4B75-4A57-9DF1-B2E13F35AB06}"/>
                </a:ext>
              </a:extLst>
            </p:cNvPr>
            <p:cNvSpPr/>
            <p:nvPr/>
          </p:nvSpPr>
          <p:spPr>
            <a:xfrm>
              <a:off x="3437600" y="4453500"/>
              <a:ext cx="9025" cy="10125"/>
            </a:xfrm>
            <a:custGeom>
              <a:avLst/>
              <a:gdLst/>
              <a:ahLst/>
              <a:cxnLst/>
              <a:rect l="l" t="t" r="r" b="b"/>
              <a:pathLst>
                <a:path w="361" h="405" extrusionOk="0">
                  <a:moveTo>
                    <a:pt x="142" y="0"/>
                  </a:moveTo>
                  <a:cubicBezTo>
                    <a:pt x="1" y="0"/>
                    <a:pt x="95" y="404"/>
                    <a:pt x="231" y="404"/>
                  </a:cubicBezTo>
                  <a:cubicBezTo>
                    <a:pt x="262" y="404"/>
                    <a:pt x="294" y="384"/>
                    <a:pt x="327" y="336"/>
                  </a:cubicBezTo>
                  <a:cubicBezTo>
                    <a:pt x="360" y="235"/>
                    <a:pt x="327" y="100"/>
                    <a:pt x="226" y="33"/>
                  </a:cubicBezTo>
                  <a:cubicBezTo>
                    <a:pt x="192" y="10"/>
                    <a:pt x="164" y="0"/>
                    <a:pt x="142" y="0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6243;p63">
              <a:extLst>
                <a:ext uri="{FF2B5EF4-FFF2-40B4-BE49-F238E27FC236}">
                  <a16:creationId xmlns:a16="http://schemas.microsoft.com/office/drawing/2014/main" id="{D6DEF397-073E-4F70-88FF-52AF867CB1F5}"/>
                </a:ext>
              </a:extLst>
            </p:cNvPr>
            <p:cNvSpPr/>
            <p:nvPr/>
          </p:nvSpPr>
          <p:spPr>
            <a:xfrm>
              <a:off x="3410675" y="4490850"/>
              <a:ext cx="15300" cy="11450"/>
            </a:xfrm>
            <a:custGeom>
              <a:avLst/>
              <a:gdLst/>
              <a:ahLst/>
              <a:cxnLst/>
              <a:rect l="l" t="t" r="r" b="b"/>
              <a:pathLst>
                <a:path w="612" h="458" extrusionOk="0">
                  <a:moveTo>
                    <a:pt x="295" y="0"/>
                  </a:moveTo>
                  <a:cubicBezTo>
                    <a:pt x="221" y="0"/>
                    <a:pt x="145" y="35"/>
                    <a:pt x="93" y="119"/>
                  </a:cubicBezTo>
                  <a:cubicBezTo>
                    <a:pt x="0" y="304"/>
                    <a:pt x="148" y="458"/>
                    <a:pt x="303" y="458"/>
                  </a:cubicBezTo>
                  <a:cubicBezTo>
                    <a:pt x="373" y="458"/>
                    <a:pt x="444" y="427"/>
                    <a:pt x="496" y="354"/>
                  </a:cubicBezTo>
                  <a:cubicBezTo>
                    <a:pt x="612" y="169"/>
                    <a:pt x="457" y="0"/>
                    <a:pt x="295" y="0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6244;p63">
              <a:extLst>
                <a:ext uri="{FF2B5EF4-FFF2-40B4-BE49-F238E27FC236}">
                  <a16:creationId xmlns:a16="http://schemas.microsoft.com/office/drawing/2014/main" id="{8710FC4F-C949-44D0-84F8-DBFD64CD3ECC}"/>
                </a:ext>
              </a:extLst>
            </p:cNvPr>
            <p:cNvSpPr/>
            <p:nvPr/>
          </p:nvSpPr>
          <p:spPr>
            <a:xfrm>
              <a:off x="3439200" y="4483000"/>
              <a:ext cx="14975" cy="11700"/>
            </a:xfrm>
            <a:custGeom>
              <a:avLst/>
              <a:gdLst/>
              <a:ahLst/>
              <a:cxnLst/>
              <a:rect l="l" t="t" r="r" b="b"/>
              <a:pathLst>
                <a:path w="599" h="468" extrusionOk="0">
                  <a:moveTo>
                    <a:pt x="348" y="1"/>
                  </a:moveTo>
                  <a:cubicBezTo>
                    <a:pt x="137" y="1"/>
                    <a:pt x="0" y="290"/>
                    <a:pt x="229" y="433"/>
                  </a:cubicBezTo>
                  <a:cubicBezTo>
                    <a:pt x="265" y="457"/>
                    <a:pt x="309" y="468"/>
                    <a:pt x="354" y="468"/>
                  </a:cubicBezTo>
                  <a:cubicBezTo>
                    <a:pt x="436" y="468"/>
                    <a:pt x="522" y="431"/>
                    <a:pt x="565" y="366"/>
                  </a:cubicBezTo>
                  <a:cubicBezTo>
                    <a:pt x="599" y="231"/>
                    <a:pt x="565" y="97"/>
                    <a:pt x="464" y="30"/>
                  </a:cubicBezTo>
                  <a:cubicBezTo>
                    <a:pt x="424" y="10"/>
                    <a:pt x="385" y="1"/>
                    <a:pt x="348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6245;p63">
              <a:extLst>
                <a:ext uri="{FF2B5EF4-FFF2-40B4-BE49-F238E27FC236}">
                  <a16:creationId xmlns:a16="http://schemas.microsoft.com/office/drawing/2014/main" id="{F98FB3F7-6697-4C60-85CA-DB8E9E1D38ED}"/>
                </a:ext>
              </a:extLst>
            </p:cNvPr>
            <p:cNvSpPr/>
            <p:nvPr/>
          </p:nvSpPr>
          <p:spPr>
            <a:xfrm>
              <a:off x="3402275" y="4561825"/>
              <a:ext cx="14100" cy="11425"/>
            </a:xfrm>
            <a:custGeom>
              <a:avLst/>
              <a:gdLst/>
              <a:ahLst/>
              <a:cxnLst/>
              <a:rect l="l" t="t" r="r" b="b"/>
              <a:pathLst>
                <a:path w="564" h="457" extrusionOk="0">
                  <a:moveTo>
                    <a:pt x="304" y="1"/>
                  </a:moveTo>
                  <a:cubicBezTo>
                    <a:pt x="222" y="1"/>
                    <a:pt x="136" y="38"/>
                    <a:pt x="93" y="103"/>
                  </a:cubicBezTo>
                  <a:cubicBezTo>
                    <a:pt x="0" y="288"/>
                    <a:pt x="147" y="457"/>
                    <a:pt x="301" y="457"/>
                  </a:cubicBezTo>
                  <a:cubicBezTo>
                    <a:pt x="372" y="457"/>
                    <a:pt x="444" y="422"/>
                    <a:pt x="496" y="338"/>
                  </a:cubicBezTo>
                  <a:cubicBezTo>
                    <a:pt x="563" y="237"/>
                    <a:pt x="530" y="103"/>
                    <a:pt x="429" y="36"/>
                  </a:cubicBezTo>
                  <a:cubicBezTo>
                    <a:pt x="393" y="12"/>
                    <a:pt x="349" y="1"/>
                    <a:pt x="304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6246;p63">
              <a:extLst>
                <a:ext uri="{FF2B5EF4-FFF2-40B4-BE49-F238E27FC236}">
                  <a16:creationId xmlns:a16="http://schemas.microsoft.com/office/drawing/2014/main" id="{98B01559-8084-4AD6-B0BA-F7B2F2B05E19}"/>
                </a:ext>
              </a:extLst>
            </p:cNvPr>
            <p:cNvSpPr/>
            <p:nvPr/>
          </p:nvSpPr>
          <p:spPr>
            <a:xfrm>
              <a:off x="3520725" y="4654525"/>
              <a:ext cx="9075" cy="9975"/>
            </a:xfrm>
            <a:custGeom>
              <a:avLst/>
              <a:gdLst/>
              <a:ahLst/>
              <a:cxnLst/>
              <a:rect l="l" t="t" r="r" b="b"/>
              <a:pathLst>
                <a:path w="363" h="399" extrusionOk="0">
                  <a:moveTo>
                    <a:pt x="152" y="1"/>
                  </a:moveTo>
                  <a:cubicBezTo>
                    <a:pt x="0" y="1"/>
                    <a:pt x="91" y="398"/>
                    <a:pt x="211" y="398"/>
                  </a:cubicBezTo>
                  <a:cubicBezTo>
                    <a:pt x="238" y="398"/>
                    <a:pt x="267" y="378"/>
                    <a:pt x="295" y="327"/>
                  </a:cubicBezTo>
                  <a:cubicBezTo>
                    <a:pt x="363" y="226"/>
                    <a:pt x="329" y="92"/>
                    <a:pt x="228" y="25"/>
                  </a:cubicBezTo>
                  <a:cubicBezTo>
                    <a:pt x="198" y="8"/>
                    <a:pt x="173" y="1"/>
                    <a:pt x="152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6247;p63">
              <a:extLst>
                <a:ext uri="{FF2B5EF4-FFF2-40B4-BE49-F238E27FC236}">
                  <a16:creationId xmlns:a16="http://schemas.microsoft.com/office/drawing/2014/main" id="{D5CE6907-2C7F-47A7-943B-7EB4B462867C}"/>
                </a:ext>
              </a:extLst>
            </p:cNvPr>
            <p:cNvSpPr/>
            <p:nvPr/>
          </p:nvSpPr>
          <p:spPr>
            <a:xfrm>
              <a:off x="3595775" y="4802550"/>
              <a:ext cx="15325" cy="11850"/>
            </a:xfrm>
            <a:custGeom>
              <a:avLst/>
              <a:gdLst/>
              <a:ahLst/>
              <a:cxnLst/>
              <a:rect l="l" t="t" r="r" b="b"/>
              <a:pathLst>
                <a:path w="613" h="474" extrusionOk="0">
                  <a:moveTo>
                    <a:pt x="311" y="1"/>
                  </a:moveTo>
                  <a:cubicBezTo>
                    <a:pt x="241" y="1"/>
                    <a:pt x="169" y="36"/>
                    <a:pt x="116" y="120"/>
                  </a:cubicBezTo>
                  <a:cubicBezTo>
                    <a:pt x="1" y="305"/>
                    <a:pt x="156" y="474"/>
                    <a:pt x="318" y="474"/>
                  </a:cubicBezTo>
                  <a:cubicBezTo>
                    <a:pt x="392" y="474"/>
                    <a:pt x="467" y="439"/>
                    <a:pt x="520" y="355"/>
                  </a:cubicBezTo>
                  <a:cubicBezTo>
                    <a:pt x="612" y="170"/>
                    <a:pt x="466" y="1"/>
                    <a:pt x="311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6248;p63">
              <a:extLst>
                <a:ext uri="{FF2B5EF4-FFF2-40B4-BE49-F238E27FC236}">
                  <a16:creationId xmlns:a16="http://schemas.microsoft.com/office/drawing/2014/main" id="{A5F8EBA6-AE77-4B3D-93D5-B5C98CFE7AB0}"/>
                </a:ext>
              </a:extLst>
            </p:cNvPr>
            <p:cNvSpPr/>
            <p:nvPr/>
          </p:nvSpPr>
          <p:spPr>
            <a:xfrm>
              <a:off x="3629300" y="4788725"/>
              <a:ext cx="13925" cy="11700"/>
            </a:xfrm>
            <a:custGeom>
              <a:avLst/>
              <a:gdLst/>
              <a:ahLst/>
              <a:cxnLst/>
              <a:rect l="l" t="t" r="r" b="b"/>
              <a:pathLst>
                <a:path w="557" h="468" extrusionOk="0">
                  <a:moveTo>
                    <a:pt x="314" y="1"/>
                  </a:moveTo>
                  <a:cubicBezTo>
                    <a:pt x="239" y="1"/>
                    <a:pt x="165" y="45"/>
                    <a:pt x="120" y="135"/>
                  </a:cubicBezTo>
                  <a:cubicBezTo>
                    <a:pt x="1" y="301"/>
                    <a:pt x="168" y="468"/>
                    <a:pt x="335" y="468"/>
                  </a:cubicBezTo>
                  <a:cubicBezTo>
                    <a:pt x="404" y="468"/>
                    <a:pt x="474" y="439"/>
                    <a:pt x="523" y="370"/>
                  </a:cubicBezTo>
                  <a:cubicBezTo>
                    <a:pt x="557" y="269"/>
                    <a:pt x="523" y="101"/>
                    <a:pt x="422" y="34"/>
                  </a:cubicBezTo>
                  <a:cubicBezTo>
                    <a:pt x="389" y="12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9A40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6249;p63">
              <a:extLst>
                <a:ext uri="{FF2B5EF4-FFF2-40B4-BE49-F238E27FC236}">
                  <a16:creationId xmlns:a16="http://schemas.microsoft.com/office/drawing/2014/main" id="{2544843C-2697-48E1-B4BB-EEB206D3F1C7}"/>
                </a:ext>
              </a:extLst>
            </p:cNvPr>
            <p:cNvSpPr/>
            <p:nvPr/>
          </p:nvSpPr>
          <p:spPr>
            <a:xfrm>
              <a:off x="3516325" y="4375675"/>
              <a:ext cx="302500" cy="222350"/>
            </a:xfrm>
            <a:custGeom>
              <a:avLst/>
              <a:gdLst/>
              <a:ahLst/>
              <a:cxnLst/>
              <a:rect l="l" t="t" r="r" b="b"/>
              <a:pathLst>
                <a:path w="12100" h="8894" extrusionOk="0">
                  <a:moveTo>
                    <a:pt x="2294" y="0"/>
                  </a:moveTo>
                  <a:cubicBezTo>
                    <a:pt x="2125" y="0"/>
                    <a:pt x="1944" y="27"/>
                    <a:pt x="1748" y="88"/>
                  </a:cubicBezTo>
                  <a:lnTo>
                    <a:pt x="1513" y="155"/>
                  </a:lnTo>
                  <a:cubicBezTo>
                    <a:pt x="707" y="525"/>
                    <a:pt x="169" y="1331"/>
                    <a:pt x="135" y="2205"/>
                  </a:cubicBezTo>
                  <a:cubicBezTo>
                    <a:pt x="1" y="3382"/>
                    <a:pt x="236" y="4524"/>
                    <a:pt x="740" y="5566"/>
                  </a:cubicBezTo>
                  <a:cubicBezTo>
                    <a:pt x="740" y="5465"/>
                    <a:pt x="774" y="5364"/>
                    <a:pt x="807" y="5264"/>
                  </a:cubicBezTo>
                  <a:cubicBezTo>
                    <a:pt x="1013" y="3927"/>
                    <a:pt x="1713" y="3386"/>
                    <a:pt x="2540" y="3386"/>
                  </a:cubicBezTo>
                  <a:cubicBezTo>
                    <a:pt x="3604" y="3386"/>
                    <a:pt x="4880" y="4284"/>
                    <a:pt x="5580" y="5532"/>
                  </a:cubicBezTo>
                  <a:cubicBezTo>
                    <a:pt x="6118" y="6507"/>
                    <a:pt x="6655" y="8624"/>
                    <a:pt x="8000" y="8860"/>
                  </a:cubicBezTo>
                  <a:cubicBezTo>
                    <a:pt x="8083" y="8874"/>
                    <a:pt x="8164" y="8880"/>
                    <a:pt x="8244" y="8880"/>
                  </a:cubicBezTo>
                  <a:cubicBezTo>
                    <a:pt x="9033" y="8880"/>
                    <a:pt x="9659" y="8260"/>
                    <a:pt x="10509" y="8260"/>
                  </a:cubicBezTo>
                  <a:cubicBezTo>
                    <a:pt x="10610" y="8260"/>
                    <a:pt x="10714" y="8269"/>
                    <a:pt x="10823" y="8288"/>
                  </a:cubicBezTo>
                  <a:cubicBezTo>
                    <a:pt x="11293" y="8389"/>
                    <a:pt x="11730" y="8591"/>
                    <a:pt x="12100" y="8893"/>
                  </a:cubicBezTo>
                  <a:cubicBezTo>
                    <a:pt x="12100" y="8255"/>
                    <a:pt x="11932" y="7583"/>
                    <a:pt x="11629" y="7011"/>
                  </a:cubicBezTo>
                  <a:cubicBezTo>
                    <a:pt x="11192" y="6171"/>
                    <a:pt x="10621" y="5264"/>
                    <a:pt x="10117" y="4457"/>
                  </a:cubicBezTo>
                  <a:cubicBezTo>
                    <a:pt x="9310" y="3113"/>
                    <a:pt x="8134" y="2037"/>
                    <a:pt x="6723" y="1399"/>
                  </a:cubicBezTo>
                  <a:cubicBezTo>
                    <a:pt x="6017" y="1096"/>
                    <a:pt x="5177" y="1264"/>
                    <a:pt x="4404" y="894"/>
                  </a:cubicBezTo>
                  <a:cubicBezTo>
                    <a:pt x="3606" y="537"/>
                    <a:pt x="3057" y="0"/>
                    <a:pt x="22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3" name="Google Shape;7053;p68"/>
          <p:cNvSpPr txBox="1">
            <a:spLocks noGrp="1"/>
          </p:cNvSpPr>
          <p:nvPr>
            <p:ph type="subTitle" idx="1"/>
          </p:nvPr>
        </p:nvSpPr>
        <p:spPr>
          <a:xfrm>
            <a:off x="3529364" y="679930"/>
            <a:ext cx="4172832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rgbClr val="43742A"/>
                </a:solidFill>
                <a:latin typeface="#9Slide03 SFU Toledo Bold" panose="00000700000000000000" pitchFamily="2" charset="0"/>
              </a:rPr>
              <a:t>Hình thành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>
                <a:solidFill>
                  <a:srgbClr val="43742A"/>
                </a:solidFill>
                <a:latin typeface="#9Slide03 SFU Toledo Bold" panose="00000700000000000000" pitchFamily="2" charset="0"/>
              </a:rPr>
              <a:t>kiến thức</a:t>
            </a:r>
            <a:endParaRPr sz="6000">
              <a:solidFill>
                <a:srgbClr val="43742A"/>
              </a:solidFill>
              <a:latin typeface="#9Slide03 SFU Toledo Bold" panose="00000700000000000000" pitchFamily="2" charset="0"/>
            </a:endParaRPr>
          </a:p>
        </p:txBody>
      </p:sp>
      <p:sp>
        <p:nvSpPr>
          <p:cNvPr id="7055" name="Google Shape;7055;p68"/>
          <p:cNvSpPr txBox="1">
            <a:spLocks noGrp="1"/>
          </p:cNvSpPr>
          <p:nvPr>
            <p:ph type="title"/>
          </p:nvPr>
        </p:nvSpPr>
        <p:spPr>
          <a:xfrm>
            <a:off x="1043114" y="1436804"/>
            <a:ext cx="333457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latin typeface="#9Slide03 SFU Toledo Bold" panose="00000700000000000000" pitchFamily="2" charset="0"/>
              </a:rPr>
              <a:t>2</a:t>
            </a:r>
            <a:endParaRPr sz="6000">
              <a:latin typeface="#9Slide03 SFU Toledo Bold" panose="00000700000000000000" pitchFamily="2" charset="0"/>
            </a:endParaRPr>
          </a:p>
        </p:txBody>
      </p:sp>
      <p:grpSp>
        <p:nvGrpSpPr>
          <p:cNvPr id="7056" name="Google Shape;7056;p68"/>
          <p:cNvGrpSpPr/>
          <p:nvPr/>
        </p:nvGrpSpPr>
        <p:grpSpPr>
          <a:xfrm>
            <a:off x="7359157" y="776250"/>
            <a:ext cx="1276678" cy="1132578"/>
            <a:chOff x="7359157" y="776250"/>
            <a:chExt cx="1276678" cy="1132578"/>
          </a:xfrm>
        </p:grpSpPr>
        <p:sp>
          <p:nvSpPr>
            <p:cNvPr id="7057" name="Google Shape;7057;p68"/>
            <p:cNvSpPr/>
            <p:nvPr/>
          </p:nvSpPr>
          <p:spPr>
            <a:xfrm>
              <a:off x="8233952" y="796527"/>
              <a:ext cx="308637" cy="664275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8"/>
            <p:cNvSpPr/>
            <p:nvPr/>
          </p:nvSpPr>
          <p:spPr>
            <a:xfrm>
              <a:off x="7625056" y="776250"/>
              <a:ext cx="1010780" cy="561435"/>
            </a:xfrm>
            <a:custGeom>
              <a:avLst/>
              <a:gdLst/>
              <a:ahLst/>
              <a:cxnLst/>
              <a:rect l="l" t="t" r="r" b="b"/>
              <a:pathLst>
                <a:path w="8325" h="4624" extrusionOk="0">
                  <a:moveTo>
                    <a:pt x="8131" y="1"/>
                  </a:moveTo>
                  <a:cubicBezTo>
                    <a:pt x="8120" y="1"/>
                    <a:pt x="8109" y="2"/>
                    <a:pt x="8097" y="4"/>
                  </a:cubicBezTo>
                  <a:cubicBezTo>
                    <a:pt x="6487" y="168"/>
                    <a:pt x="4941" y="570"/>
                    <a:pt x="3494" y="1337"/>
                  </a:cubicBezTo>
                  <a:cubicBezTo>
                    <a:pt x="2187" y="2041"/>
                    <a:pt x="741" y="3060"/>
                    <a:pt x="49" y="4430"/>
                  </a:cubicBezTo>
                  <a:cubicBezTo>
                    <a:pt x="1" y="4527"/>
                    <a:pt x="93" y="4623"/>
                    <a:pt x="184" y="4623"/>
                  </a:cubicBezTo>
                  <a:cubicBezTo>
                    <a:pt x="212" y="4623"/>
                    <a:pt x="239" y="4614"/>
                    <a:pt x="263" y="4594"/>
                  </a:cubicBezTo>
                  <a:cubicBezTo>
                    <a:pt x="1470" y="3525"/>
                    <a:pt x="2476" y="2418"/>
                    <a:pt x="3922" y="1664"/>
                  </a:cubicBezTo>
                  <a:cubicBezTo>
                    <a:pt x="5242" y="985"/>
                    <a:pt x="6688" y="532"/>
                    <a:pt x="8135" y="318"/>
                  </a:cubicBezTo>
                  <a:cubicBezTo>
                    <a:pt x="8324" y="283"/>
                    <a:pt x="8313" y="1"/>
                    <a:pt x="8131" y="1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8"/>
            <p:cNvSpPr/>
            <p:nvPr/>
          </p:nvSpPr>
          <p:spPr>
            <a:xfrm>
              <a:off x="7951541" y="809397"/>
              <a:ext cx="520749" cy="743925"/>
            </a:xfrm>
            <a:custGeom>
              <a:avLst/>
              <a:gdLst/>
              <a:ahLst/>
              <a:cxnLst/>
              <a:rect l="l" t="t" r="r" b="b"/>
              <a:pathLst>
                <a:path w="4289" h="6127" extrusionOk="0">
                  <a:moveTo>
                    <a:pt x="4085" y="0"/>
                  </a:moveTo>
                  <a:cubicBezTo>
                    <a:pt x="4073" y="0"/>
                    <a:pt x="4061" y="3"/>
                    <a:pt x="4050" y="8"/>
                  </a:cubicBezTo>
                  <a:cubicBezTo>
                    <a:pt x="1937" y="838"/>
                    <a:pt x="1" y="3629"/>
                    <a:pt x="780" y="6018"/>
                  </a:cubicBezTo>
                  <a:cubicBezTo>
                    <a:pt x="808" y="6091"/>
                    <a:pt x="879" y="6127"/>
                    <a:pt x="950" y="6127"/>
                  </a:cubicBezTo>
                  <a:cubicBezTo>
                    <a:pt x="1038" y="6127"/>
                    <a:pt x="1125" y="6073"/>
                    <a:pt x="1132" y="5968"/>
                  </a:cubicBezTo>
                  <a:cubicBezTo>
                    <a:pt x="1233" y="4887"/>
                    <a:pt x="1170" y="3944"/>
                    <a:pt x="1635" y="2913"/>
                  </a:cubicBezTo>
                  <a:cubicBezTo>
                    <a:pt x="2164" y="1756"/>
                    <a:pt x="3107" y="875"/>
                    <a:pt x="4175" y="234"/>
                  </a:cubicBezTo>
                  <a:cubicBezTo>
                    <a:pt x="4288" y="178"/>
                    <a:pt x="4189" y="0"/>
                    <a:pt x="4085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8"/>
            <p:cNvSpPr/>
            <p:nvPr/>
          </p:nvSpPr>
          <p:spPr>
            <a:xfrm>
              <a:off x="7359157" y="1143293"/>
              <a:ext cx="497923" cy="434189"/>
            </a:xfrm>
            <a:custGeom>
              <a:avLst/>
              <a:gdLst/>
              <a:ahLst/>
              <a:cxnLst/>
              <a:rect l="l" t="t" r="r" b="b"/>
              <a:pathLst>
                <a:path w="4101" h="3576" extrusionOk="0">
                  <a:moveTo>
                    <a:pt x="1893" y="1"/>
                  </a:moveTo>
                  <a:cubicBezTo>
                    <a:pt x="1629" y="1"/>
                    <a:pt x="1364" y="82"/>
                    <a:pt x="1145" y="225"/>
                  </a:cubicBezTo>
                  <a:cubicBezTo>
                    <a:pt x="818" y="439"/>
                    <a:pt x="541" y="766"/>
                    <a:pt x="353" y="1106"/>
                  </a:cubicBezTo>
                  <a:cubicBezTo>
                    <a:pt x="152" y="1483"/>
                    <a:pt x="1" y="1910"/>
                    <a:pt x="76" y="2338"/>
                  </a:cubicBezTo>
                  <a:cubicBezTo>
                    <a:pt x="139" y="2703"/>
                    <a:pt x="353" y="2992"/>
                    <a:pt x="655" y="3218"/>
                  </a:cubicBezTo>
                  <a:cubicBezTo>
                    <a:pt x="944" y="3419"/>
                    <a:pt x="1296" y="3533"/>
                    <a:pt x="1648" y="3558"/>
                  </a:cubicBezTo>
                  <a:cubicBezTo>
                    <a:pt x="1745" y="3570"/>
                    <a:pt x="1842" y="3576"/>
                    <a:pt x="1940" y="3576"/>
                  </a:cubicBezTo>
                  <a:cubicBezTo>
                    <a:pt x="2670" y="3576"/>
                    <a:pt x="3412" y="3247"/>
                    <a:pt x="3811" y="2615"/>
                  </a:cubicBezTo>
                  <a:cubicBezTo>
                    <a:pt x="3987" y="2338"/>
                    <a:pt x="4100" y="1961"/>
                    <a:pt x="3924" y="1671"/>
                  </a:cubicBezTo>
                  <a:cubicBezTo>
                    <a:pt x="3836" y="1521"/>
                    <a:pt x="3672" y="1407"/>
                    <a:pt x="3522" y="1319"/>
                  </a:cubicBezTo>
                  <a:cubicBezTo>
                    <a:pt x="3232" y="1156"/>
                    <a:pt x="2993" y="917"/>
                    <a:pt x="2868" y="603"/>
                  </a:cubicBezTo>
                  <a:cubicBezTo>
                    <a:pt x="2755" y="351"/>
                    <a:pt x="2541" y="137"/>
                    <a:pt x="2277" y="62"/>
                  </a:cubicBezTo>
                  <a:cubicBezTo>
                    <a:pt x="2152" y="20"/>
                    <a:pt x="2023" y="1"/>
                    <a:pt x="1893" y="1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8"/>
            <p:cNvSpPr/>
            <p:nvPr/>
          </p:nvSpPr>
          <p:spPr>
            <a:xfrm>
              <a:off x="7362193" y="1335495"/>
              <a:ext cx="493309" cy="244171"/>
            </a:xfrm>
            <a:custGeom>
              <a:avLst/>
              <a:gdLst/>
              <a:ahLst/>
              <a:cxnLst/>
              <a:rect l="l" t="t" r="r" b="b"/>
              <a:pathLst>
                <a:path w="4063" h="2011" extrusionOk="0">
                  <a:moveTo>
                    <a:pt x="127" y="0"/>
                  </a:moveTo>
                  <a:cubicBezTo>
                    <a:pt x="51" y="252"/>
                    <a:pt x="1" y="516"/>
                    <a:pt x="51" y="768"/>
                  </a:cubicBezTo>
                  <a:cubicBezTo>
                    <a:pt x="114" y="1132"/>
                    <a:pt x="328" y="1434"/>
                    <a:pt x="630" y="1648"/>
                  </a:cubicBezTo>
                  <a:cubicBezTo>
                    <a:pt x="906" y="1849"/>
                    <a:pt x="1271" y="1962"/>
                    <a:pt x="1623" y="2000"/>
                  </a:cubicBezTo>
                  <a:cubicBezTo>
                    <a:pt x="1700" y="2007"/>
                    <a:pt x="1777" y="2010"/>
                    <a:pt x="1855" y="2010"/>
                  </a:cubicBezTo>
                  <a:cubicBezTo>
                    <a:pt x="2604" y="2010"/>
                    <a:pt x="3376" y="1681"/>
                    <a:pt x="3786" y="1032"/>
                  </a:cubicBezTo>
                  <a:cubicBezTo>
                    <a:pt x="3962" y="768"/>
                    <a:pt x="4062" y="428"/>
                    <a:pt x="3937" y="139"/>
                  </a:cubicBezTo>
                  <a:lnTo>
                    <a:pt x="3937" y="139"/>
                  </a:lnTo>
                  <a:cubicBezTo>
                    <a:pt x="3647" y="453"/>
                    <a:pt x="3333" y="717"/>
                    <a:pt x="2968" y="931"/>
                  </a:cubicBezTo>
                  <a:cubicBezTo>
                    <a:pt x="2656" y="1099"/>
                    <a:pt x="2307" y="1206"/>
                    <a:pt x="1962" y="1206"/>
                  </a:cubicBezTo>
                  <a:cubicBezTo>
                    <a:pt x="1766" y="1206"/>
                    <a:pt x="1571" y="1172"/>
                    <a:pt x="1384" y="1094"/>
                  </a:cubicBezTo>
                  <a:cubicBezTo>
                    <a:pt x="969" y="944"/>
                    <a:pt x="655" y="617"/>
                    <a:pt x="378" y="302"/>
                  </a:cubicBezTo>
                  <a:cubicBezTo>
                    <a:pt x="303" y="202"/>
                    <a:pt x="202" y="88"/>
                    <a:pt x="127" y="0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8"/>
            <p:cNvSpPr/>
            <p:nvPr/>
          </p:nvSpPr>
          <p:spPr>
            <a:xfrm>
              <a:off x="7835468" y="1463954"/>
              <a:ext cx="462834" cy="442688"/>
            </a:xfrm>
            <a:custGeom>
              <a:avLst/>
              <a:gdLst/>
              <a:ahLst/>
              <a:cxnLst/>
              <a:rect l="l" t="t" r="r" b="b"/>
              <a:pathLst>
                <a:path w="3812" h="3646" extrusionOk="0">
                  <a:moveTo>
                    <a:pt x="2799" y="0"/>
                  </a:moveTo>
                  <a:cubicBezTo>
                    <a:pt x="2658" y="0"/>
                    <a:pt x="2518" y="54"/>
                    <a:pt x="2378" y="124"/>
                  </a:cubicBezTo>
                  <a:cubicBezTo>
                    <a:pt x="2188" y="204"/>
                    <a:pt x="1988" y="248"/>
                    <a:pt x="1787" y="248"/>
                  </a:cubicBezTo>
                  <a:cubicBezTo>
                    <a:pt x="1669" y="248"/>
                    <a:pt x="1551" y="233"/>
                    <a:pt x="1434" y="200"/>
                  </a:cubicBezTo>
                  <a:cubicBezTo>
                    <a:pt x="1344" y="175"/>
                    <a:pt x="1252" y="163"/>
                    <a:pt x="1161" y="163"/>
                  </a:cubicBezTo>
                  <a:cubicBezTo>
                    <a:pt x="974" y="163"/>
                    <a:pt x="790" y="216"/>
                    <a:pt x="630" y="326"/>
                  </a:cubicBezTo>
                  <a:cubicBezTo>
                    <a:pt x="303" y="539"/>
                    <a:pt x="89" y="942"/>
                    <a:pt x="51" y="1332"/>
                  </a:cubicBezTo>
                  <a:cubicBezTo>
                    <a:pt x="1" y="1721"/>
                    <a:pt x="76" y="2136"/>
                    <a:pt x="240" y="2514"/>
                  </a:cubicBezTo>
                  <a:cubicBezTo>
                    <a:pt x="391" y="2916"/>
                    <a:pt x="630" y="3306"/>
                    <a:pt x="1007" y="3495"/>
                  </a:cubicBezTo>
                  <a:cubicBezTo>
                    <a:pt x="1193" y="3599"/>
                    <a:pt x="1402" y="3646"/>
                    <a:pt x="1611" y="3646"/>
                  </a:cubicBezTo>
                  <a:cubicBezTo>
                    <a:pt x="1755" y="3646"/>
                    <a:pt x="1900" y="3624"/>
                    <a:pt x="2038" y="3583"/>
                  </a:cubicBezTo>
                  <a:cubicBezTo>
                    <a:pt x="2390" y="3482"/>
                    <a:pt x="2692" y="3268"/>
                    <a:pt x="2943" y="3017"/>
                  </a:cubicBezTo>
                  <a:cubicBezTo>
                    <a:pt x="3509" y="2413"/>
                    <a:pt x="3811" y="1483"/>
                    <a:pt x="3547" y="690"/>
                  </a:cubicBezTo>
                  <a:cubicBezTo>
                    <a:pt x="3459" y="376"/>
                    <a:pt x="3220" y="62"/>
                    <a:pt x="2906" y="11"/>
                  </a:cubicBezTo>
                  <a:cubicBezTo>
                    <a:pt x="2870" y="4"/>
                    <a:pt x="2834" y="0"/>
                    <a:pt x="2799" y="0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8"/>
            <p:cNvSpPr/>
            <p:nvPr/>
          </p:nvSpPr>
          <p:spPr>
            <a:xfrm>
              <a:off x="7879784" y="1534497"/>
              <a:ext cx="122265" cy="117775"/>
            </a:xfrm>
            <a:custGeom>
              <a:avLst/>
              <a:gdLst/>
              <a:ahLst/>
              <a:cxnLst/>
              <a:rect l="l" t="t" r="r" b="b"/>
              <a:pathLst>
                <a:path w="1007" h="970" extrusionOk="0">
                  <a:moveTo>
                    <a:pt x="599" y="1"/>
                  </a:moveTo>
                  <a:cubicBezTo>
                    <a:pt x="461" y="1"/>
                    <a:pt x="312" y="75"/>
                    <a:pt x="214" y="172"/>
                  </a:cubicBezTo>
                  <a:cubicBezTo>
                    <a:pt x="76" y="323"/>
                    <a:pt x="1" y="612"/>
                    <a:pt x="139" y="801"/>
                  </a:cubicBezTo>
                  <a:cubicBezTo>
                    <a:pt x="203" y="908"/>
                    <a:pt x="295" y="970"/>
                    <a:pt x="423" y="970"/>
                  </a:cubicBezTo>
                  <a:cubicBezTo>
                    <a:pt x="444" y="970"/>
                    <a:pt x="467" y="968"/>
                    <a:pt x="491" y="964"/>
                  </a:cubicBezTo>
                  <a:cubicBezTo>
                    <a:pt x="617" y="952"/>
                    <a:pt x="755" y="864"/>
                    <a:pt x="780" y="713"/>
                  </a:cubicBezTo>
                  <a:cubicBezTo>
                    <a:pt x="805" y="675"/>
                    <a:pt x="805" y="637"/>
                    <a:pt x="818" y="587"/>
                  </a:cubicBezTo>
                  <a:lnTo>
                    <a:pt x="818" y="575"/>
                  </a:lnTo>
                  <a:cubicBezTo>
                    <a:pt x="831" y="562"/>
                    <a:pt x="831" y="562"/>
                    <a:pt x="831" y="549"/>
                  </a:cubicBezTo>
                  <a:lnTo>
                    <a:pt x="843" y="524"/>
                  </a:lnTo>
                  <a:cubicBezTo>
                    <a:pt x="1007" y="373"/>
                    <a:pt x="944" y="109"/>
                    <a:pt x="717" y="21"/>
                  </a:cubicBez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8"/>
            <p:cNvSpPr/>
            <p:nvPr/>
          </p:nvSpPr>
          <p:spPr>
            <a:xfrm>
              <a:off x="7977523" y="1611840"/>
              <a:ext cx="121" cy="170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8"/>
            <p:cNvSpPr/>
            <p:nvPr/>
          </p:nvSpPr>
          <p:spPr>
            <a:xfrm>
              <a:off x="7890469" y="1466747"/>
              <a:ext cx="407833" cy="442081"/>
            </a:xfrm>
            <a:custGeom>
              <a:avLst/>
              <a:gdLst/>
              <a:ahLst/>
              <a:cxnLst/>
              <a:rect l="l" t="t" r="r" b="b"/>
              <a:pathLst>
                <a:path w="3359" h="3641" extrusionOk="0">
                  <a:moveTo>
                    <a:pt x="2503" y="1"/>
                  </a:moveTo>
                  <a:lnTo>
                    <a:pt x="2503" y="1"/>
                  </a:lnTo>
                  <a:cubicBezTo>
                    <a:pt x="2566" y="428"/>
                    <a:pt x="2578" y="856"/>
                    <a:pt x="2503" y="1258"/>
                  </a:cubicBezTo>
                  <a:cubicBezTo>
                    <a:pt x="2415" y="1812"/>
                    <a:pt x="2126" y="2340"/>
                    <a:pt x="1661" y="2642"/>
                  </a:cubicBezTo>
                  <a:cubicBezTo>
                    <a:pt x="1283" y="2855"/>
                    <a:pt x="843" y="2918"/>
                    <a:pt x="403" y="2943"/>
                  </a:cubicBezTo>
                  <a:cubicBezTo>
                    <a:pt x="277" y="2956"/>
                    <a:pt x="152" y="2956"/>
                    <a:pt x="1" y="2956"/>
                  </a:cubicBezTo>
                  <a:cubicBezTo>
                    <a:pt x="152" y="3170"/>
                    <a:pt x="315" y="3384"/>
                    <a:pt x="541" y="3484"/>
                  </a:cubicBezTo>
                  <a:cubicBezTo>
                    <a:pt x="729" y="3589"/>
                    <a:pt x="940" y="3641"/>
                    <a:pt x="1152" y="3641"/>
                  </a:cubicBezTo>
                  <a:cubicBezTo>
                    <a:pt x="1294" y="3641"/>
                    <a:pt x="1436" y="3618"/>
                    <a:pt x="1573" y="3572"/>
                  </a:cubicBezTo>
                  <a:cubicBezTo>
                    <a:pt x="1925" y="3472"/>
                    <a:pt x="2226" y="3258"/>
                    <a:pt x="2478" y="3006"/>
                  </a:cubicBezTo>
                  <a:cubicBezTo>
                    <a:pt x="3056" y="2390"/>
                    <a:pt x="3358" y="1460"/>
                    <a:pt x="3094" y="667"/>
                  </a:cubicBezTo>
                  <a:cubicBezTo>
                    <a:pt x="3006" y="366"/>
                    <a:pt x="2805" y="64"/>
                    <a:pt x="2503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6" name="Google Shape;7066;p68"/>
          <p:cNvGrpSpPr/>
          <p:nvPr/>
        </p:nvGrpSpPr>
        <p:grpSpPr>
          <a:xfrm rot="-1011075" flipH="1">
            <a:off x="558197" y="467988"/>
            <a:ext cx="2249768" cy="2257030"/>
            <a:chOff x="1797076" y="137578"/>
            <a:chExt cx="2249676" cy="2256937"/>
          </a:xfrm>
        </p:grpSpPr>
        <p:sp>
          <p:nvSpPr>
            <p:cNvPr id="7067" name="Google Shape;7067;p68"/>
            <p:cNvSpPr/>
            <p:nvPr/>
          </p:nvSpPr>
          <p:spPr>
            <a:xfrm rot="9582672" flipH="1">
              <a:off x="1948313" y="184706"/>
              <a:ext cx="442052" cy="951416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68" name="Google Shape;7068;p68"/>
            <p:cNvGrpSpPr/>
            <p:nvPr/>
          </p:nvGrpSpPr>
          <p:grpSpPr>
            <a:xfrm rot="-1217335" flipH="1">
              <a:off x="2279935" y="769009"/>
              <a:ext cx="1573600" cy="1395986"/>
              <a:chOff x="7359157" y="776250"/>
              <a:chExt cx="1276678" cy="1132578"/>
            </a:xfrm>
          </p:grpSpPr>
          <p:sp>
            <p:nvSpPr>
              <p:cNvPr id="7069" name="Google Shape;7069;p68"/>
              <p:cNvSpPr/>
              <p:nvPr/>
            </p:nvSpPr>
            <p:spPr>
              <a:xfrm>
                <a:off x="7625056" y="776250"/>
                <a:ext cx="1010780" cy="561435"/>
              </a:xfrm>
              <a:custGeom>
                <a:avLst/>
                <a:gdLst/>
                <a:ahLst/>
                <a:cxnLst/>
                <a:rect l="l" t="t" r="r" b="b"/>
                <a:pathLst>
                  <a:path w="8325" h="4624" extrusionOk="0">
                    <a:moveTo>
                      <a:pt x="8131" y="1"/>
                    </a:moveTo>
                    <a:cubicBezTo>
                      <a:pt x="8120" y="1"/>
                      <a:pt x="8109" y="2"/>
                      <a:pt x="8097" y="4"/>
                    </a:cubicBezTo>
                    <a:cubicBezTo>
                      <a:pt x="6487" y="168"/>
                      <a:pt x="4941" y="570"/>
                      <a:pt x="3494" y="1337"/>
                    </a:cubicBezTo>
                    <a:cubicBezTo>
                      <a:pt x="2187" y="2041"/>
                      <a:pt x="741" y="3060"/>
                      <a:pt x="49" y="4430"/>
                    </a:cubicBezTo>
                    <a:cubicBezTo>
                      <a:pt x="1" y="4527"/>
                      <a:pt x="93" y="4623"/>
                      <a:pt x="184" y="4623"/>
                    </a:cubicBezTo>
                    <a:cubicBezTo>
                      <a:pt x="212" y="4623"/>
                      <a:pt x="239" y="4614"/>
                      <a:pt x="263" y="4594"/>
                    </a:cubicBezTo>
                    <a:cubicBezTo>
                      <a:pt x="1470" y="3525"/>
                      <a:pt x="2476" y="2418"/>
                      <a:pt x="3922" y="1664"/>
                    </a:cubicBezTo>
                    <a:cubicBezTo>
                      <a:pt x="5242" y="985"/>
                      <a:pt x="6688" y="532"/>
                      <a:pt x="8135" y="318"/>
                    </a:cubicBezTo>
                    <a:cubicBezTo>
                      <a:pt x="8324" y="283"/>
                      <a:pt x="8313" y="1"/>
                      <a:pt x="8131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68"/>
              <p:cNvSpPr/>
              <p:nvPr/>
            </p:nvSpPr>
            <p:spPr>
              <a:xfrm>
                <a:off x="7951541" y="809397"/>
                <a:ext cx="520749" cy="743925"/>
              </a:xfrm>
              <a:custGeom>
                <a:avLst/>
                <a:gdLst/>
                <a:ahLst/>
                <a:cxnLst/>
                <a:rect l="l" t="t" r="r" b="b"/>
                <a:pathLst>
                  <a:path w="4289" h="6127" extrusionOk="0">
                    <a:moveTo>
                      <a:pt x="4085" y="0"/>
                    </a:moveTo>
                    <a:cubicBezTo>
                      <a:pt x="4073" y="0"/>
                      <a:pt x="4061" y="3"/>
                      <a:pt x="4050" y="8"/>
                    </a:cubicBezTo>
                    <a:cubicBezTo>
                      <a:pt x="1937" y="838"/>
                      <a:pt x="1" y="3629"/>
                      <a:pt x="780" y="6018"/>
                    </a:cubicBezTo>
                    <a:cubicBezTo>
                      <a:pt x="808" y="6091"/>
                      <a:pt x="879" y="6127"/>
                      <a:pt x="950" y="6127"/>
                    </a:cubicBezTo>
                    <a:cubicBezTo>
                      <a:pt x="1038" y="6127"/>
                      <a:pt x="1125" y="6073"/>
                      <a:pt x="1132" y="5968"/>
                    </a:cubicBezTo>
                    <a:cubicBezTo>
                      <a:pt x="1233" y="4887"/>
                      <a:pt x="1170" y="3944"/>
                      <a:pt x="1635" y="2913"/>
                    </a:cubicBezTo>
                    <a:cubicBezTo>
                      <a:pt x="2164" y="1756"/>
                      <a:pt x="3107" y="875"/>
                      <a:pt x="4175" y="234"/>
                    </a:cubicBezTo>
                    <a:cubicBezTo>
                      <a:pt x="4288" y="178"/>
                      <a:pt x="4189" y="0"/>
                      <a:pt x="4085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68"/>
              <p:cNvSpPr/>
              <p:nvPr/>
            </p:nvSpPr>
            <p:spPr>
              <a:xfrm>
                <a:off x="7359157" y="1143293"/>
                <a:ext cx="497923" cy="434189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3576" extrusionOk="0">
                    <a:moveTo>
                      <a:pt x="1893" y="1"/>
                    </a:moveTo>
                    <a:cubicBezTo>
                      <a:pt x="1629" y="1"/>
                      <a:pt x="1364" y="82"/>
                      <a:pt x="1145" y="225"/>
                    </a:cubicBezTo>
                    <a:cubicBezTo>
                      <a:pt x="818" y="439"/>
                      <a:pt x="541" y="766"/>
                      <a:pt x="353" y="1106"/>
                    </a:cubicBezTo>
                    <a:cubicBezTo>
                      <a:pt x="152" y="1483"/>
                      <a:pt x="1" y="1910"/>
                      <a:pt x="76" y="2338"/>
                    </a:cubicBezTo>
                    <a:cubicBezTo>
                      <a:pt x="139" y="2703"/>
                      <a:pt x="353" y="2992"/>
                      <a:pt x="655" y="3218"/>
                    </a:cubicBezTo>
                    <a:cubicBezTo>
                      <a:pt x="944" y="3419"/>
                      <a:pt x="1296" y="3533"/>
                      <a:pt x="1648" y="3558"/>
                    </a:cubicBezTo>
                    <a:cubicBezTo>
                      <a:pt x="1745" y="3570"/>
                      <a:pt x="1842" y="3576"/>
                      <a:pt x="1940" y="3576"/>
                    </a:cubicBezTo>
                    <a:cubicBezTo>
                      <a:pt x="2670" y="3576"/>
                      <a:pt x="3412" y="3247"/>
                      <a:pt x="3811" y="2615"/>
                    </a:cubicBezTo>
                    <a:cubicBezTo>
                      <a:pt x="3987" y="2338"/>
                      <a:pt x="4100" y="1961"/>
                      <a:pt x="3924" y="1671"/>
                    </a:cubicBezTo>
                    <a:cubicBezTo>
                      <a:pt x="3836" y="1521"/>
                      <a:pt x="3672" y="1407"/>
                      <a:pt x="3522" y="1319"/>
                    </a:cubicBezTo>
                    <a:cubicBezTo>
                      <a:pt x="3232" y="1156"/>
                      <a:pt x="2993" y="917"/>
                      <a:pt x="2868" y="603"/>
                    </a:cubicBezTo>
                    <a:cubicBezTo>
                      <a:pt x="2755" y="351"/>
                      <a:pt x="2541" y="137"/>
                      <a:pt x="2277" y="62"/>
                    </a:cubicBezTo>
                    <a:cubicBezTo>
                      <a:pt x="2152" y="20"/>
                      <a:pt x="2023" y="1"/>
                      <a:pt x="189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68"/>
              <p:cNvSpPr/>
              <p:nvPr/>
            </p:nvSpPr>
            <p:spPr>
              <a:xfrm>
                <a:off x="7362193" y="1335495"/>
                <a:ext cx="493309" cy="244171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011" extrusionOk="0">
                    <a:moveTo>
                      <a:pt x="127" y="0"/>
                    </a:moveTo>
                    <a:cubicBezTo>
                      <a:pt x="51" y="252"/>
                      <a:pt x="1" y="516"/>
                      <a:pt x="51" y="768"/>
                    </a:cubicBezTo>
                    <a:cubicBezTo>
                      <a:pt x="114" y="1132"/>
                      <a:pt x="328" y="1434"/>
                      <a:pt x="630" y="1648"/>
                    </a:cubicBezTo>
                    <a:cubicBezTo>
                      <a:pt x="906" y="1849"/>
                      <a:pt x="1271" y="1962"/>
                      <a:pt x="1623" y="2000"/>
                    </a:cubicBezTo>
                    <a:cubicBezTo>
                      <a:pt x="1700" y="2007"/>
                      <a:pt x="1777" y="2010"/>
                      <a:pt x="1855" y="2010"/>
                    </a:cubicBezTo>
                    <a:cubicBezTo>
                      <a:pt x="2604" y="2010"/>
                      <a:pt x="3376" y="1681"/>
                      <a:pt x="3786" y="1032"/>
                    </a:cubicBezTo>
                    <a:cubicBezTo>
                      <a:pt x="3962" y="768"/>
                      <a:pt x="4062" y="428"/>
                      <a:pt x="3937" y="139"/>
                    </a:cubicBezTo>
                    <a:lnTo>
                      <a:pt x="3937" y="139"/>
                    </a:lnTo>
                    <a:cubicBezTo>
                      <a:pt x="3647" y="453"/>
                      <a:pt x="3333" y="717"/>
                      <a:pt x="2968" y="931"/>
                    </a:cubicBezTo>
                    <a:cubicBezTo>
                      <a:pt x="2656" y="1099"/>
                      <a:pt x="2307" y="1206"/>
                      <a:pt x="1962" y="1206"/>
                    </a:cubicBezTo>
                    <a:cubicBezTo>
                      <a:pt x="1766" y="1206"/>
                      <a:pt x="1571" y="1172"/>
                      <a:pt x="1384" y="1094"/>
                    </a:cubicBezTo>
                    <a:cubicBezTo>
                      <a:pt x="969" y="944"/>
                      <a:pt x="655" y="617"/>
                      <a:pt x="378" y="302"/>
                    </a:cubicBezTo>
                    <a:cubicBezTo>
                      <a:pt x="303" y="202"/>
                      <a:pt x="202" y="88"/>
                      <a:pt x="12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68"/>
              <p:cNvSpPr/>
              <p:nvPr/>
            </p:nvSpPr>
            <p:spPr>
              <a:xfrm>
                <a:off x="7835468" y="1463954"/>
                <a:ext cx="462834" cy="442688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3646" extrusionOk="0">
                    <a:moveTo>
                      <a:pt x="2799" y="0"/>
                    </a:moveTo>
                    <a:cubicBezTo>
                      <a:pt x="2658" y="0"/>
                      <a:pt x="2518" y="54"/>
                      <a:pt x="2378" y="124"/>
                    </a:cubicBezTo>
                    <a:cubicBezTo>
                      <a:pt x="2188" y="204"/>
                      <a:pt x="1988" y="248"/>
                      <a:pt x="1787" y="248"/>
                    </a:cubicBezTo>
                    <a:cubicBezTo>
                      <a:pt x="1669" y="248"/>
                      <a:pt x="1551" y="233"/>
                      <a:pt x="1434" y="200"/>
                    </a:cubicBezTo>
                    <a:cubicBezTo>
                      <a:pt x="1344" y="175"/>
                      <a:pt x="1252" y="163"/>
                      <a:pt x="1161" y="163"/>
                    </a:cubicBezTo>
                    <a:cubicBezTo>
                      <a:pt x="974" y="163"/>
                      <a:pt x="790" y="216"/>
                      <a:pt x="630" y="326"/>
                    </a:cubicBezTo>
                    <a:cubicBezTo>
                      <a:pt x="303" y="539"/>
                      <a:pt x="89" y="942"/>
                      <a:pt x="51" y="1332"/>
                    </a:cubicBezTo>
                    <a:cubicBezTo>
                      <a:pt x="1" y="1721"/>
                      <a:pt x="76" y="2136"/>
                      <a:pt x="240" y="2514"/>
                    </a:cubicBezTo>
                    <a:cubicBezTo>
                      <a:pt x="391" y="2916"/>
                      <a:pt x="630" y="3306"/>
                      <a:pt x="1007" y="3495"/>
                    </a:cubicBezTo>
                    <a:cubicBezTo>
                      <a:pt x="1193" y="3599"/>
                      <a:pt x="1402" y="3646"/>
                      <a:pt x="1611" y="3646"/>
                    </a:cubicBezTo>
                    <a:cubicBezTo>
                      <a:pt x="1755" y="3646"/>
                      <a:pt x="1900" y="3624"/>
                      <a:pt x="2038" y="3583"/>
                    </a:cubicBezTo>
                    <a:cubicBezTo>
                      <a:pt x="2390" y="3482"/>
                      <a:pt x="2692" y="3268"/>
                      <a:pt x="2943" y="3017"/>
                    </a:cubicBezTo>
                    <a:cubicBezTo>
                      <a:pt x="3509" y="2413"/>
                      <a:pt x="3811" y="1483"/>
                      <a:pt x="3547" y="690"/>
                    </a:cubicBezTo>
                    <a:cubicBezTo>
                      <a:pt x="3459" y="376"/>
                      <a:pt x="3220" y="62"/>
                      <a:pt x="2906" y="11"/>
                    </a:cubicBezTo>
                    <a:cubicBezTo>
                      <a:pt x="2870" y="4"/>
                      <a:pt x="2834" y="0"/>
                      <a:pt x="2799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68"/>
              <p:cNvSpPr/>
              <p:nvPr/>
            </p:nvSpPr>
            <p:spPr>
              <a:xfrm>
                <a:off x="7879784" y="1534497"/>
                <a:ext cx="12226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70" extrusionOk="0">
                    <a:moveTo>
                      <a:pt x="599" y="1"/>
                    </a:moveTo>
                    <a:cubicBezTo>
                      <a:pt x="461" y="1"/>
                      <a:pt x="312" y="75"/>
                      <a:pt x="214" y="172"/>
                    </a:cubicBezTo>
                    <a:cubicBezTo>
                      <a:pt x="76" y="323"/>
                      <a:pt x="1" y="612"/>
                      <a:pt x="139" y="801"/>
                    </a:cubicBezTo>
                    <a:cubicBezTo>
                      <a:pt x="203" y="908"/>
                      <a:pt x="295" y="970"/>
                      <a:pt x="423" y="970"/>
                    </a:cubicBezTo>
                    <a:cubicBezTo>
                      <a:pt x="444" y="970"/>
                      <a:pt x="467" y="968"/>
                      <a:pt x="491" y="964"/>
                    </a:cubicBezTo>
                    <a:cubicBezTo>
                      <a:pt x="617" y="952"/>
                      <a:pt x="755" y="864"/>
                      <a:pt x="780" y="713"/>
                    </a:cubicBezTo>
                    <a:cubicBezTo>
                      <a:pt x="805" y="675"/>
                      <a:pt x="805" y="637"/>
                      <a:pt x="818" y="587"/>
                    </a:cubicBezTo>
                    <a:lnTo>
                      <a:pt x="818" y="575"/>
                    </a:lnTo>
                    <a:cubicBezTo>
                      <a:pt x="831" y="562"/>
                      <a:pt x="831" y="562"/>
                      <a:pt x="831" y="549"/>
                    </a:cubicBezTo>
                    <a:lnTo>
                      <a:pt x="843" y="524"/>
                    </a:lnTo>
                    <a:cubicBezTo>
                      <a:pt x="1007" y="373"/>
                      <a:pt x="944" y="109"/>
                      <a:pt x="717" y="21"/>
                    </a:cubicBez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68"/>
              <p:cNvSpPr/>
              <p:nvPr/>
            </p:nvSpPr>
            <p:spPr>
              <a:xfrm>
                <a:off x="7977523" y="1611840"/>
                <a:ext cx="121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0"/>
                    </a:moveTo>
                    <a:cubicBezTo>
                      <a:pt x="0" y="13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68"/>
              <p:cNvSpPr/>
              <p:nvPr/>
            </p:nvSpPr>
            <p:spPr>
              <a:xfrm>
                <a:off x="7890469" y="1466747"/>
                <a:ext cx="407833" cy="442081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641" extrusionOk="0">
                    <a:moveTo>
                      <a:pt x="2503" y="1"/>
                    </a:moveTo>
                    <a:lnTo>
                      <a:pt x="2503" y="1"/>
                    </a:lnTo>
                    <a:cubicBezTo>
                      <a:pt x="2566" y="428"/>
                      <a:pt x="2578" y="856"/>
                      <a:pt x="2503" y="1258"/>
                    </a:cubicBezTo>
                    <a:cubicBezTo>
                      <a:pt x="2415" y="1812"/>
                      <a:pt x="2126" y="2340"/>
                      <a:pt x="1661" y="2642"/>
                    </a:cubicBezTo>
                    <a:cubicBezTo>
                      <a:pt x="1283" y="2855"/>
                      <a:pt x="843" y="2918"/>
                      <a:pt x="403" y="2943"/>
                    </a:cubicBezTo>
                    <a:cubicBezTo>
                      <a:pt x="277" y="2956"/>
                      <a:pt x="152" y="2956"/>
                      <a:pt x="1" y="2956"/>
                    </a:cubicBezTo>
                    <a:cubicBezTo>
                      <a:pt x="152" y="3170"/>
                      <a:pt x="315" y="3384"/>
                      <a:pt x="541" y="3484"/>
                    </a:cubicBezTo>
                    <a:cubicBezTo>
                      <a:pt x="729" y="3589"/>
                      <a:pt x="940" y="3641"/>
                      <a:pt x="1152" y="3641"/>
                    </a:cubicBezTo>
                    <a:cubicBezTo>
                      <a:pt x="1294" y="3641"/>
                      <a:pt x="1436" y="3618"/>
                      <a:pt x="1573" y="3572"/>
                    </a:cubicBezTo>
                    <a:cubicBezTo>
                      <a:pt x="1925" y="3472"/>
                      <a:pt x="2226" y="3258"/>
                      <a:pt x="2478" y="3006"/>
                    </a:cubicBezTo>
                    <a:cubicBezTo>
                      <a:pt x="3056" y="2390"/>
                      <a:pt x="3358" y="1460"/>
                      <a:pt x="3094" y="667"/>
                    </a:cubicBezTo>
                    <a:cubicBezTo>
                      <a:pt x="3006" y="366"/>
                      <a:pt x="2805" y="64"/>
                      <a:pt x="2503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77" name="Google Shape;7077;p68"/>
          <p:cNvGrpSpPr/>
          <p:nvPr/>
        </p:nvGrpSpPr>
        <p:grpSpPr>
          <a:xfrm rot="5400000" flipH="1">
            <a:off x="7068478" y="3198612"/>
            <a:ext cx="1573634" cy="1396016"/>
            <a:chOff x="7359157" y="776250"/>
            <a:chExt cx="1276678" cy="1132578"/>
          </a:xfrm>
        </p:grpSpPr>
        <p:sp>
          <p:nvSpPr>
            <p:cNvPr id="7078" name="Google Shape;7078;p68"/>
            <p:cNvSpPr/>
            <p:nvPr/>
          </p:nvSpPr>
          <p:spPr>
            <a:xfrm>
              <a:off x="8233952" y="796527"/>
              <a:ext cx="308637" cy="664275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8"/>
            <p:cNvSpPr/>
            <p:nvPr/>
          </p:nvSpPr>
          <p:spPr>
            <a:xfrm>
              <a:off x="7625056" y="776250"/>
              <a:ext cx="1010780" cy="561435"/>
            </a:xfrm>
            <a:custGeom>
              <a:avLst/>
              <a:gdLst/>
              <a:ahLst/>
              <a:cxnLst/>
              <a:rect l="l" t="t" r="r" b="b"/>
              <a:pathLst>
                <a:path w="8325" h="4624" extrusionOk="0">
                  <a:moveTo>
                    <a:pt x="8131" y="1"/>
                  </a:moveTo>
                  <a:cubicBezTo>
                    <a:pt x="8120" y="1"/>
                    <a:pt x="8109" y="2"/>
                    <a:pt x="8097" y="4"/>
                  </a:cubicBezTo>
                  <a:cubicBezTo>
                    <a:pt x="6487" y="168"/>
                    <a:pt x="4941" y="570"/>
                    <a:pt x="3494" y="1337"/>
                  </a:cubicBezTo>
                  <a:cubicBezTo>
                    <a:pt x="2187" y="2041"/>
                    <a:pt x="741" y="3060"/>
                    <a:pt x="49" y="4430"/>
                  </a:cubicBezTo>
                  <a:cubicBezTo>
                    <a:pt x="1" y="4527"/>
                    <a:pt x="93" y="4623"/>
                    <a:pt x="184" y="4623"/>
                  </a:cubicBezTo>
                  <a:cubicBezTo>
                    <a:pt x="212" y="4623"/>
                    <a:pt x="239" y="4614"/>
                    <a:pt x="263" y="4594"/>
                  </a:cubicBezTo>
                  <a:cubicBezTo>
                    <a:pt x="1470" y="3525"/>
                    <a:pt x="2476" y="2418"/>
                    <a:pt x="3922" y="1664"/>
                  </a:cubicBezTo>
                  <a:cubicBezTo>
                    <a:pt x="5242" y="985"/>
                    <a:pt x="6688" y="532"/>
                    <a:pt x="8135" y="318"/>
                  </a:cubicBezTo>
                  <a:cubicBezTo>
                    <a:pt x="8324" y="283"/>
                    <a:pt x="8313" y="1"/>
                    <a:pt x="8131" y="1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8"/>
            <p:cNvSpPr/>
            <p:nvPr/>
          </p:nvSpPr>
          <p:spPr>
            <a:xfrm>
              <a:off x="7951541" y="809397"/>
              <a:ext cx="520749" cy="743925"/>
            </a:xfrm>
            <a:custGeom>
              <a:avLst/>
              <a:gdLst/>
              <a:ahLst/>
              <a:cxnLst/>
              <a:rect l="l" t="t" r="r" b="b"/>
              <a:pathLst>
                <a:path w="4289" h="6127" extrusionOk="0">
                  <a:moveTo>
                    <a:pt x="4085" y="0"/>
                  </a:moveTo>
                  <a:cubicBezTo>
                    <a:pt x="4073" y="0"/>
                    <a:pt x="4061" y="3"/>
                    <a:pt x="4050" y="8"/>
                  </a:cubicBezTo>
                  <a:cubicBezTo>
                    <a:pt x="1937" y="838"/>
                    <a:pt x="1" y="3629"/>
                    <a:pt x="780" y="6018"/>
                  </a:cubicBezTo>
                  <a:cubicBezTo>
                    <a:pt x="808" y="6091"/>
                    <a:pt x="879" y="6127"/>
                    <a:pt x="950" y="6127"/>
                  </a:cubicBezTo>
                  <a:cubicBezTo>
                    <a:pt x="1038" y="6127"/>
                    <a:pt x="1125" y="6073"/>
                    <a:pt x="1132" y="5968"/>
                  </a:cubicBezTo>
                  <a:cubicBezTo>
                    <a:pt x="1233" y="4887"/>
                    <a:pt x="1170" y="3944"/>
                    <a:pt x="1635" y="2913"/>
                  </a:cubicBezTo>
                  <a:cubicBezTo>
                    <a:pt x="2164" y="1756"/>
                    <a:pt x="3107" y="875"/>
                    <a:pt x="4175" y="234"/>
                  </a:cubicBezTo>
                  <a:cubicBezTo>
                    <a:pt x="4288" y="178"/>
                    <a:pt x="4189" y="0"/>
                    <a:pt x="4085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8"/>
            <p:cNvSpPr/>
            <p:nvPr/>
          </p:nvSpPr>
          <p:spPr>
            <a:xfrm>
              <a:off x="7359157" y="1143293"/>
              <a:ext cx="497923" cy="434189"/>
            </a:xfrm>
            <a:custGeom>
              <a:avLst/>
              <a:gdLst/>
              <a:ahLst/>
              <a:cxnLst/>
              <a:rect l="l" t="t" r="r" b="b"/>
              <a:pathLst>
                <a:path w="4101" h="3576" extrusionOk="0">
                  <a:moveTo>
                    <a:pt x="1893" y="1"/>
                  </a:moveTo>
                  <a:cubicBezTo>
                    <a:pt x="1629" y="1"/>
                    <a:pt x="1364" y="82"/>
                    <a:pt x="1145" y="225"/>
                  </a:cubicBezTo>
                  <a:cubicBezTo>
                    <a:pt x="818" y="439"/>
                    <a:pt x="541" y="766"/>
                    <a:pt x="353" y="1106"/>
                  </a:cubicBezTo>
                  <a:cubicBezTo>
                    <a:pt x="152" y="1483"/>
                    <a:pt x="1" y="1910"/>
                    <a:pt x="76" y="2338"/>
                  </a:cubicBezTo>
                  <a:cubicBezTo>
                    <a:pt x="139" y="2703"/>
                    <a:pt x="353" y="2992"/>
                    <a:pt x="655" y="3218"/>
                  </a:cubicBezTo>
                  <a:cubicBezTo>
                    <a:pt x="944" y="3419"/>
                    <a:pt x="1296" y="3533"/>
                    <a:pt x="1648" y="3558"/>
                  </a:cubicBezTo>
                  <a:cubicBezTo>
                    <a:pt x="1745" y="3570"/>
                    <a:pt x="1842" y="3576"/>
                    <a:pt x="1940" y="3576"/>
                  </a:cubicBezTo>
                  <a:cubicBezTo>
                    <a:pt x="2670" y="3576"/>
                    <a:pt x="3412" y="3247"/>
                    <a:pt x="3811" y="2615"/>
                  </a:cubicBezTo>
                  <a:cubicBezTo>
                    <a:pt x="3987" y="2338"/>
                    <a:pt x="4100" y="1961"/>
                    <a:pt x="3924" y="1671"/>
                  </a:cubicBezTo>
                  <a:cubicBezTo>
                    <a:pt x="3836" y="1521"/>
                    <a:pt x="3672" y="1407"/>
                    <a:pt x="3522" y="1319"/>
                  </a:cubicBezTo>
                  <a:cubicBezTo>
                    <a:pt x="3232" y="1156"/>
                    <a:pt x="2993" y="917"/>
                    <a:pt x="2868" y="603"/>
                  </a:cubicBezTo>
                  <a:cubicBezTo>
                    <a:pt x="2755" y="351"/>
                    <a:pt x="2541" y="137"/>
                    <a:pt x="2277" y="62"/>
                  </a:cubicBezTo>
                  <a:cubicBezTo>
                    <a:pt x="2152" y="20"/>
                    <a:pt x="2023" y="1"/>
                    <a:pt x="1893" y="1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8"/>
            <p:cNvSpPr/>
            <p:nvPr/>
          </p:nvSpPr>
          <p:spPr>
            <a:xfrm>
              <a:off x="7362193" y="1335495"/>
              <a:ext cx="493309" cy="244171"/>
            </a:xfrm>
            <a:custGeom>
              <a:avLst/>
              <a:gdLst/>
              <a:ahLst/>
              <a:cxnLst/>
              <a:rect l="l" t="t" r="r" b="b"/>
              <a:pathLst>
                <a:path w="4063" h="2011" extrusionOk="0">
                  <a:moveTo>
                    <a:pt x="127" y="0"/>
                  </a:moveTo>
                  <a:cubicBezTo>
                    <a:pt x="51" y="252"/>
                    <a:pt x="1" y="516"/>
                    <a:pt x="51" y="768"/>
                  </a:cubicBezTo>
                  <a:cubicBezTo>
                    <a:pt x="114" y="1132"/>
                    <a:pt x="328" y="1434"/>
                    <a:pt x="630" y="1648"/>
                  </a:cubicBezTo>
                  <a:cubicBezTo>
                    <a:pt x="906" y="1849"/>
                    <a:pt x="1271" y="1962"/>
                    <a:pt x="1623" y="2000"/>
                  </a:cubicBezTo>
                  <a:cubicBezTo>
                    <a:pt x="1700" y="2007"/>
                    <a:pt x="1777" y="2010"/>
                    <a:pt x="1855" y="2010"/>
                  </a:cubicBezTo>
                  <a:cubicBezTo>
                    <a:pt x="2604" y="2010"/>
                    <a:pt x="3376" y="1681"/>
                    <a:pt x="3786" y="1032"/>
                  </a:cubicBezTo>
                  <a:cubicBezTo>
                    <a:pt x="3962" y="768"/>
                    <a:pt x="4062" y="428"/>
                    <a:pt x="3937" y="139"/>
                  </a:cubicBezTo>
                  <a:lnTo>
                    <a:pt x="3937" y="139"/>
                  </a:lnTo>
                  <a:cubicBezTo>
                    <a:pt x="3647" y="453"/>
                    <a:pt x="3333" y="717"/>
                    <a:pt x="2968" y="931"/>
                  </a:cubicBezTo>
                  <a:cubicBezTo>
                    <a:pt x="2656" y="1099"/>
                    <a:pt x="2307" y="1206"/>
                    <a:pt x="1962" y="1206"/>
                  </a:cubicBezTo>
                  <a:cubicBezTo>
                    <a:pt x="1766" y="1206"/>
                    <a:pt x="1571" y="1172"/>
                    <a:pt x="1384" y="1094"/>
                  </a:cubicBezTo>
                  <a:cubicBezTo>
                    <a:pt x="969" y="944"/>
                    <a:pt x="655" y="617"/>
                    <a:pt x="378" y="302"/>
                  </a:cubicBezTo>
                  <a:cubicBezTo>
                    <a:pt x="303" y="202"/>
                    <a:pt x="202" y="88"/>
                    <a:pt x="127" y="0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8"/>
            <p:cNvSpPr/>
            <p:nvPr/>
          </p:nvSpPr>
          <p:spPr>
            <a:xfrm>
              <a:off x="7835468" y="1463954"/>
              <a:ext cx="462834" cy="442688"/>
            </a:xfrm>
            <a:custGeom>
              <a:avLst/>
              <a:gdLst/>
              <a:ahLst/>
              <a:cxnLst/>
              <a:rect l="l" t="t" r="r" b="b"/>
              <a:pathLst>
                <a:path w="3812" h="3646" extrusionOk="0">
                  <a:moveTo>
                    <a:pt x="2799" y="0"/>
                  </a:moveTo>
                  <a:cubicBezTo>
                    <a:pt x="2658" y="0"/>
                    <a:pt x="2518" y="54"/>
                    <a:pt x="2378" y="124"/>
                  </a:cubicBezTo>
                  <a:cubicBezTo>
                    <a:pt x="2188" y="204"/>
                    <a:pt x="1988" y="248"/>
                    <a:pt x="1787" y="248"/>
                  </a:cubicBezTo>
                  <a:cubicBezTo>
                    <a:pt x="1669" y="248"/>
                    <a:pt x="1551" y="233"/>
                    <a:pt x="1434" y="200"/>
                  </a:cubicBezTo>
                  <a:cubicBezTo>
                    <a:pt x="1344" y="175"/>
                    <a:pt x="1252" y="163"/>
                    <a:pt x="1161" y="163"/>
                  </a:cubicBezTo>
                  <a:cubicBezTo>
                    <a:pt x="974" y="163"/>
                    <a:pt x="790" y="216"/>
                    <a:pt x="630" y="326"/>
                  </a:cubicBezTo>
                  <a:cubicBezTo>
                    <a:pt x="303" y="539"/>
                    <a:pt x="89" y="942"/>
                    <a:pt x="51" y="1332"/>
                  </a:cubicBezTo>
                  <a:cubicBezTo>
                    <a:pt x="1" y="1721"/>
                    <a:pt x="76" y="2136"/>
                    <a:pt x="240" y="2514"/>
                  </a:cubicBezTo>
                  <a:cubicBezTo>
                    <a:pt x="391" y="2916"/>
                    <a:pt x="630" y="3306"/>
                    <a:pt x="1007" y="3495"/>
                  </a:cubicBezTo>
                  <a:cubicBezTo>
                    <a:pt x="1193" y="3599"/>
                    <a:pt x="1402" y="3646"/>
                    <a:pt x="1611" y="3646"/>
                  </a:cubicBezTo>
                  <a:cubicBezTo>
                    <a:pt x="1755" y="3646"/>
                    <a:pt x="1900" y="3624"/>
                    <a:pt x="2038" y="3583"/>
                  </a:cubicBezTo>
                  <a:cubicBezTo>
                    <a:pt x="2390" y="3482"/>
                    <a:pt x="2692" y="3268"/>
                    <a:pt x="2943" y="3017"/>
                  </a:cubicBezTo>
                  <a:cubicBezTo>
                    <a:pt x="3509" y="2413"/>
                    <a:pt x="3811" y="1483"/>
                    <a:pt x="3547" y="690"/>
                  </a:cubicBezTo>
                  <a:cubicBezTo>
                    <a:pt x="3459" y="376"/>
                    <a:pt x="3220" y="62"/>
                    <a:pt x="2906" y="11"/>
                  </a:cubicBezTo>
                  <a:cubicBezTo>
                    <a:pt x="2870" y="4"/>
                    <a:pt x="2834" y="0"/>
                    <a:pt x="2799" y="0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8"/>
            <p:cNvSpPr/>
            <p:nvPr/>
          </p:nvSpPr>
          <p:spPr>
            <a:xfrm>
              <a:off x="7879784" y="1534497"/>
              <a:ext cx="122265" cy="117775"/>
            </a:xfrm>
            <a:custGeom>
              <a:avLst/>
              <a:gdLst/>
              <a:ahLst/>
              <a:cxnLst/>
              <a:rect l="l" t="t" r="r" b="b"/>
              <a:pathLst>
                <a:path w="1007" h="970" extrusionOk="0">
                  <a:moveTo>
                    <a:pt x="599" y="1"/>
                  </a:moveTo>
                  <a:cubicBezTo>
                    <a:pt x="461" y="1"/>
                    <a:pt x="312" y="75"/>
                    <a:pt x="214" y="172"/>
                  </a:cubicBezTo>
                  <a:cubicBezTo>
                    <a:pt x="76" y="323"/>
                    <a:pt x="1" y="612"/>
                    <a:pt x="139" y="801"/>
                  </a:cubicBezTo>
                  <a:cubicBezTo>
                    <a:pt x="203" y="908"/>
                    <a:pt x="295" y="970"/>
                    <a:pt x="423" y="970"/>
                  </a:cubicBezTo>
                  <a:cubicBezTo>
                    <a:pt x="444" y="970"/>
                    <a:pt x="467" y="968"/>
                    <a:pt x="491" y="964"/>
                  </a:cubicBezTo>
                  <a:cubicBezTo>
                    <a:pt x="617" y="952"/>
                    <a:pt x="755" y="864"/>
                    <a:pt x="780" y="713"/>
                  </a:cubicBezTo>
                  <a:cubicBezTo>
                    <a:pt x="805" y="675"/>
                    <a:pt x="805" y="637"/>
                    <a:pt x="818" y="587"/>
                  </a:cubicBezTo>
                  <a:lnTo>
                    <a:pt x="818" y="575"/>
                  </a:lnTo>
                  <a:cubicBezTo>
                    <a:pt x="831" y="562"/>
                    <a:pt x="831" y="562"/>
                    <a:pt x="831" y="549"/>
                  </a:cubicBezTo>
                  <a:lnTo>
                    <a:pt x="843" y="524"/>
                  </a:lnTo>
                  <a:cubicBezTo>
                    <a:pt x="1007" y="373"/>
                    <a:pt x="944" y="109"/>
                    <a:pt x="717" y="21"/>
                  </a:cubicBez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8"/>
            <p:cNvSpPr/>
            <p:nvPr/>
          </p:nvSpPr>
          <p:spPr>
            <a:xfrm>
              <a:off x="7977523" y="1611840"/>
              <a:ext cx="121" cy="170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8"/>
            <p:cNvSpPr/>
            <p:nvPr/>
          </p:nvSpPr>
          <p:spPr>
            <a:xfrm>
              <a:off x="7890469" y="1466747"/>
              <a:ext cx="407833" cy="442081"/>
            </a:xfrm>
            <a:custGeom>
              <a:avLst/>
              <a:gdLst/>
              <a:ahLst/>
              <a:cxnLst/>
              <a:rect l="l" t="t" r="r" b="b"/>
              <a:pathLst>
                <a:path w="3359" h="3641" extrusionOk="0">
                  <a:moveTo>
                    <a:pt x="2503" y="1"/>
                  </a:moveTo>
                  <a:lnTo>
                    <a:pt x="2503" y="1"/>
                  </a:lnTo>
                  <a:cubicBezTo>
                    <a:pt x="2566" y="428"/>
                    <a:pt x="2578" y="856"/>
                    <a:pt x="2503" y="1258"/>
                  </a:cubicBezTo>
                  <a:cubicBezTo>
                    <a:pt x="2415" y="1812"/>
                    <a:pt x="2126" y="2340"/>
                    <a:pt x="1661" y="2642"/>
                  </a:cubicBezTo>
                  <a:cubicBezTo>
                    <a:pt x="1283" y="2855"/>
                    <a:pt x="843" y="2918"/>
                    <a:pt x="403" y="2943"/>
                  </a:cubicBezTo>
                  <a:cubicBezTo>
                    <a:pt x="277" y="2956"/>
                    <a:pt x="152" y="2956"/>
                    <a:pt x="1" y="2956"/>
                  </a:cubicBezTo>
                  <a:cubicBezTo>
                    <a:pt x="152" y="3170"/>
                    <a:pt x="315" y="3384"/>
                    <a:pt x="541" y="3484"/>
                  </a:cubicBezTo>
                  <a:cubicBezTo>
                    <a:pt x="729" y="3589"/>
                    <a:pt x="940" y="3641"/>
                    <a:pt x="1152" y="3641"/>
                  </a:cubicBezTo>
                  <a:cubicBezTo>
                    <a:pt x="1294" y="3641"/>
                    <a:pt x="1436" y="3618"/>
                    <a:pt x="1573" y="3572"/>
                  </a:cubicBezTo>
                  <a:cubicBezTo>
                    <a:pt x="1925" y="3472"/>
                    <a:pt x="2226" y="3258"/>
                    <a:pt x="2478" y="3006"/>
                  </a:cubicBezTo>
                  <a:cubicBezTo>
                    <a:pt x="3056" y="2390"/>
                    <a:pt x="3358" y="1460"/>
                    <a:pt x="3094" y="667"/>
                  </a:cubicBezTo>
                  <a:cubicBezTo>
                    <a:pt x="3006" y="366"/>
                    <a:pt x="2805" y="64"/>
                    <a:pt x="2503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矩形 28">
            <a:extLst>
              <a:ext uri="{FF2B5EF4-FFF2-40B4-BE49-F238E27FC236}">
                <a16:creationId xmlns:a16="http://schemas.microsoft.com/office/drawing/2014/main" id="{26E6DB71-1F61-472B-BDDB-C51A64AD0D60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4E7412B7-A2C7-42D0-89F5-0B8727D05ADC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08E5C2DF-973C-47E6-B9D0-7F0400891D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88" y="2157446"/>
            <a:ext cx="2287891" cy="3305352"/>
          </a:xfrm>
          <a:prstGeom prst="rect">
            <a:avLst/>
          </a:prstGeom>
        </p:spPr>
      </p:pic>
      <p:pic>
        <p:nvPicPr>
          <p:cNvPr id="39" name="Google Shape;1006;p55">
            <a:extLst>
              <a:ext uri="{FF2B5EF4-FFF2-40B4-BE49-F238E27FC236}">
                <a16:creationId xmlns:a16="http://schemas.microsoft.com/office/drawing/2014/main" id="{41A9F2E1-1BA9-45D9-BBF5-075768037742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78118" y="2257683"/>
            <a:ext cx="1113185" cy="2158014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Google Shape;1008;p55">
            <a:extLst>
              <a:ext uri="{FF2B5EF4-FFF2-40B4-BE49-F238E27FC236}">
                <a16:creationId xmlns:a16="http://schemas.microsoft.com/office/drawing/2014/main" id="{36393679-6356-45CB-BDC8-FEBAC8D8C7F1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353043" y="2675699"/>
            <a:ext cx="1342895" cy="1170596"/>
          </a:xfrm>
          <a:prstGeom prst="rect">
            <a:avLst/>
          </a:prstGeom>
          <a:noFill/>
          <a:ln>
            <a:noFill/>
          </a:ln>
        </p:spPr>
      </p:pic>
      <p:pic>
        <p:nvPicPr>
          <p:cNvPr id="41" name="Google Shape;1009;p55">
            <a:extLst>
              <a:ext uri="{FF2B5EF4-FFF2-40B4-BE49-F238E27FC236}">
                <a16:creationId xmlns:a16="http://schemas.microsoft.com/office/drawing/2014/main" id="{96A5B57A-41BB-48C8-8E2A-4C7BE0BDC02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656994" y="2157446"/>
            <a:ext cx="1102026" cy="1196385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775;p45">
            <a:extLst>
              <a:ext uri="{FF2B5EF4-FFF2-40B4-BE49-F238E27FC236}">
                <a16:creationId xmlns:a16="http://schemas.microsoft.com/office/drawing/2014/main" id="{91F3A056-EDFE-4590-ABC9-AD558150B0D9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20714860">
            <a:off x="3882481" y="3518170"/>
            <a:ext cx="1142000" cy="1256134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776;p45">
            <a:extLst>
              <a:ext uri="{FF2B5EF4-FFF2-40B4-BE49-F238E27FC236}">
                <a16:creationId xmlns:a16="http://schemas.microsoft.com/office/drawing/2014/main" id="{CD780007-F0EF-40E3-A844-07DE177F53BA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714983">
            <a:off x="5051664" y="3384399"/>
            <a:ext cx="838829" cy="14435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3" dur="500"/>
                                        <p:tgtEl>
                                          <p:spTgt spid="7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6" dur="500"/>
                                        <p:tgtEl>
                                          <p:spTgt spid="70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53" grpId="0" uiExpand="1" build="p"/>
      <p:bldP spid="705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矩形 10">
            <a:extLst>
              <a:ext uri="{FF2B5EF4-FFF2-40B4-BE49-F238E27FC236}">
                <a16:creationId xmlns:a16="http://schemas.microsoft.com/office/drawing/2014/main" id="{8928251C-9C3E-47CE-AE6E-82EB6FC5F7DE}"/>
              </a:ext>
            </a:extLst>
          </p:cNvPr>
          <p:cNvSpPr/>
          <p:nvPr/>
        </p:nvSpPr>
        <p:spPr>
          <a:xfrm>
            <a:off x="195960" y="1490372"/>
            <a:ext cx="8640679" cy="1063943"/>
          </a:xfrm>
          <a:prstGeom prst="rect">
            <a:avLst/>
          </a:prstGeom>
          <a:solidFill>
            <a:schemeClr val="accent4">
              <a:lumMod val="60000"/>
              <a:lumOff val="40000"/>
              <a:alpha val="61000"/>
            </a:schemeClr>
          </a:solidFill>
          <a:ln w="38100">
            <a:solidFill>
              <a:schemeClr val="accent4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Text Box 13">
            <a:extLst>
              <a:ext uri="{FF2B5EF4-FFF2-40B4-BE49-F238E27FC236}">
                <a16:creationId xmlns:a16="http://schemas.microsoft.com/office/drawing/2014/main" id="{3D787E25-B0C0-4861-BF90-66E64062A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8320" y="536265"/>
            <a:ext cx="883283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kumimoji="0" lang="en-US" altLang="en-US" sz="2800" b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</a:t>
            </a:r>
            <a:r>
              <a:rPr kumimoji="0" lang="en-US" altLang="en-US" sz="2800" b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1. Trạng ngữ được in nghiêng trong câu sau trả lời câu hỏi gì?</a:t>
            </a:r>
          </a:p>
        </p:txBody>
      </p:sp>
      <p:sp>
        <p:nvSpPr>
          <p:cNvPr id="32" name="Text Box 13">
            <a:extLst>
              <a:ext uri="{FF2B5EF4-FFF2-40B4-BE49-F238E27FC236}">
                <a16:creationId xmlns:a16="http://schemas.microsoft.com/office/drawing/2014/main" id="{B879AD07-6688-41B9-9697-D14E914D4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99021"/>
            <a:ext cx="290945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rgbClr val="E74A52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I – Nhận xét</a:t>
            </a:r>
          </a:p>
        </p:txBody>
      </p:sp>
      <p:sp>
        <p:nvSpPr>
          <p:cNvPr id="33" name="Text Box 13">
            <a:extLst>
              <a:ext uri="{FF2B5EF4-FFF2-40B4-BE49-F238E27FC236}">
                <a16:creationId xmlns:a16="http://schemas.microsoft.com/office/drawing/2014/main" id="{EB234D40-6556-4AF0-A4DB-01D5F21AB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342" y="2734725"/>
            <a:ext cx="6386976" cy="1323439"/>
          </a:xfrm>
          <a:prstGeom prst="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Hãy đặt câu hỏi để tìm ra </a:t>
            </a:r>
          </a:p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phần trạng ngữ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857871-F4C7-4678-A211-A0190AFFE840}"/>
              </a:ext>
            </a:extLst>
          </p:cNvPr>
          <p:cNvSpPr txBox="1"/>
          <p:nvPr/>
        </p:nvSpPr>
        <p:spPr>
          <a:xfrm>
            <a:off x="722462" y="2823641"/>
            <a:ext cx="6430856" cy="954107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vi-VN" sz="2800" b="1" i="0">
                <a:solidFill>
                  <a:srgbClr val="E74A52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Trạng ngữ: “Vì vắng tiếng cười” </a:t>
            </a:r>
            <a:endParaRPr lang="en-US" sz="2800" b="1" i="0">
              <a:solidFill>
                <a:srgbClr val="E74A52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2800" b="1" i="0">
                <a:solidFill>
                  <a:srgbClr val="E74A52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trả lời cho câu hỏi </a:t>
            </a:r>
            <a:r>
              <a:rPr lang="vi-VN" sz="2800" b="1" i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vì sao</a:t>
            </a:r>
            <a:r>
              <a:rPr lang="vi-VN" sz="2800" b="1" i="0">
                <a:solidFill>
                  <a:srgbClr val="E74A52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 </a:t>
            </a:r>
            <a:endParaRPr lang="en-US" sz="2800" b="1">
              <a:solidFill>
                <a:srgbClr val="E74A5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Text Box 13">
            <a:extLst>
              <a:ext uri="{FF2B5EF4-FFF2-40B4-BE49-F238E27FC236}">
                <a16:creationId xmlns:a16="http://schemas.microsoft.com/office/drawing/2014/main" id="{AAF98FDD-E5B9-4986-A55D-02C37DA8B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112" y="1477097"/>
            <a:ext cx="8526415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kumimoji="0"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</a:t>
            </a:r>
            <a:r>
              <a:rPr kumimoji="0" lang="en-US" altLang="en-US" sz="3200" b="1" i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Vì vắng tiếng cười</a:t>
            </a:r>
            <a:r>
              <a:rPr kumimoji="0"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, vương quốc nọ buồn chán kinh khủng.</a:t>
            </a:r>
          </a:p>
        </p:txBody>
      </p:sp>
      <p:pic>
        <p:nvPicPr>
          <p:cNvPr id="37" name="Google Shape;1009;p55">
            <a:extLst>
              <a:ext uri="{FF2B5EF4-FFF2-40B4-BE49-F238E27FC236}">
                <a16:creationId xmlns:a16="http://schemas.microsoft.com/office/drawing/2014/main" id="{4CAB008F-FB49-4B25-AFFD-14D0A1EE5B15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60070">
            <a:off x="1142938" y="3657546"/>
            <a:ext cx="1525864" cy="140757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23E7050-4174-467F-851A-C8B4DA802D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3318" y="2290311"/>
            <a:ext cx="2287891" cy="3305352"/>
          </a:xfrm>
          <a:prstGeom prst="rect">
            <a:avLst/>
          </a:prstGeom>
        </p:spPr>
      </p:pic>
      <p:pic>
        <p:nvPicPr>
          <p:cNvPr id="36" name="Google Shape;1008;p55">
            <a:extLst>
              <a:ext uri="{FF2B5EF4-FFF2-40B4-BE49-F238E27FC236}">
                <a16:creationId xmlns:a16="http://schemas.microsoft.com/office/drawing/2014/main" id="{F4D6975E-FDB1-4EDE-98F8-75A67FC498D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5960" y="2823641"/>
            <a:ext cx="1487786" cy="140757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425948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7" dur="8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" dur="80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80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/>
      <p:bldP spid="32" grpId="0"/>
      <p:bldP spid="33" grpId="0" animBg="1"/>
      <p:bldP spid="33" grpId="1" animBg="1"/>
      <p:bldP spid="34" grpId="0" animBg="1"/>
      <p:bldP spid="3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13">
            <a:extLst>
              <a:ext uri="{FF2B5EF4-FFF2-40B4-BE49-F238E27FC236}">
                <a16:creationId xmlns:a16="http://schemas.microsoft.com/office/drawing/2014/main" id="{7F51378F-ED80-48EB-AD33-CA91BE458A9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684421" y="131419"/>
            <a:ext cx="7459579" cy="1077218"/>
          </a:xfrm>
          <a:prstGeom prst="homePlate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   Loại trạng ngữ trên bổ sung cho câu ý nghĩa gì?</a:t>
            </a:r>
          </a:p>
        </p:txBody>
      </p:sp>
      <p:sp>
        <p:nvSpPr>
          <p:cNvPr id="5" name="Text Box 13">
            <a:extLst>
              <a:ext uri="{FF2B5EF4-FFF2-40B4-BE49-F238E27FC236}">
                <a16:creationId xmlns:a16="http://schemas.microsoft.com/office/drawing/2014/main" id="{BDA2D11B-13B5-439E-BBE3-61C2A8979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6915" y="1423937"/>
            <a:ext cx="6176210" cy="1200329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3600">
                <a:latin typeface="Cambria" panose="02040503050406030204" pitchFamily="18" charset="0"/>
                <a:ea typeface="Cambria" panose="02040503050406030204" pitchFamily="18" charset="0"/>
              </a:rPr>
              <a:t>Loại trạng ngữ bổ sung ý nghĩa </a:t>
            </a:r>
            <a:r>
              <a:rPr lang="en-US" sz="36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nguyên nhân </a:t>
            </a:r>
            <a:r>
              <a:rPr lang="en-US" sz="3600">
                <a:latin typeface="Cambria" panose="02040503050406030204" pitchFamily="18" charset="0"/>
                <a:ea typeface="Cambria" panose="02040503050406030204" pitchFamily="18" charset="0"/>
              </a:rPr>
              <a:t>cho câu.  </a:t>
            </a:r>
          </a:p>
        </p:txBody>
      </p:sp>
      <p:pic>
        <p:nvPicPr>
          <p:cNvPr id="9" name="Google Shape;776;p45">
            <a:extLst>
              <a:ext uri="{FF2B5EF4-FFF2-40B4-BE49-F238E27FC236}">
                <a16:creationId xmlns:a16="http://schemas.microsoft.com/office/drawing/2014/main" id="{51AFB6EC-715F-4057-A5C3-67C04DF4E6D1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14983">
            <a:off x="2266618" y="3106120"/>
            <a:ext cx="1501390" cy="177002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5CA47AA-9B06-496C-9250-67978B2F7D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3789" y="1419188"/>
            <a:ext cx="2950704" cy="4262928"/>
          </a:xfrm>
          <a:prstGeom prst="rect">
            <a:avLst/>
          </a:prstGeom>
        </p:spPr>
      </p:pic>
      <p:pic>
        <p:nvPicPr>
          <p:cNvPr id="11" name="Google Shape;1006;p55">
            <a:extLst>
              <a:ext uri="{FF2B5EF4-FFF2-40B4-BE49-F238E27FC236}">
                <a16:creationId xmlns:a16="http://schemas.microsoft.com/office/drawing/2014/main" id="{21F9916D-5A1B-4739-9AD4-28CBC76E8AFF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567165" y="3063869"/>
            <a:ext cx="1113185" cy="2158014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Google Shape;775;p45">
            <a:extLst>
              <a:ext uri="{FF2B5EF4-FFF2-40B4-BE49-F238E27FC236}">
                <a16:creationId xmlns:a16="http://schemas.microsoft.com/office/drawing/2014/main" id="{BE5DDC01-503D-43AF-9A68-B032324BC1DB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0714860">
            <a:off x="4347778" y="2974838"/>
            <a:ext cx="1838145" cy="176185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3755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03E7096-912F-4FF8-99AA-6C4CC6471B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228" y="100319"/>
            <a:ext cx="8821544" cy="725180"/>
          </a:xfr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/>
          <a:p>
            <a:r>
              <a:rPr lang="en-US" sz="2400" b="1">
                <a:solidFill>
                  <a:srgbClr val="002060"/>
                </a:solidFill>
                <a:latin typeface="UTM Americana" panose="02040603050506020204" pitchFamily="18" charset="0"/>
              </a:rPr>
              <a:t>Xác định trạng ngữ chỉ nguyên nhân trong các câu sau:</a:t>
            </a:r>
          </a:p>
        </p:txBody>
      </p:sp>
      <p:sp>
        <p:nvSpPr>
          <p:cNvPr id="553" name="Rectangle 2">
            <a:extLst>
              <a:ext uri="{FF2B5EF4-FFF2-40B4-BE49-F238E27FC236}">
                <a16:creationId xmlns:a16="http://schemas.microsoft.com/office/drawing/2014/main" id="{8E20D570-848A-4338-ABAD-FF6C2F35F92A}"/>
              </a:ext>
            </a:extLst>
          </p:cNvPr>
          <p:cNvSpPr txBox="1">
            <a:spLocks noChangeArrowheads="1"/>
          </p:cNvSpPr>
          <p:nvPr/>
        </p:nvSpPr>
        <p:spPr>
          <a:xfrm>
            <a:off x="161228" y="1050206"/>
            <a:ext cx="8821544" cy="3024147"/>
          </a:xfrm>
          <a:custGeom>
            <a:avLst/>
            <a:gdLst>
              <a:gd name="connsiteX0" fmla="*/ 0 w 8821544"/>
              <a:gd name="connsiteY0" fmla="*/ 0 h 3024147"/>
              <a:gd name="connsiteX1" fmla="*/ 499887 w 8821544"/>
              <a:gd name="connsiteY1" fmla="*/ 0 h 3024147"/>
              <a:gd name="connsiteX2" fmla="*/ 999775 w 8821544"/>
              <a:gd name="connsiteY2" fmla="*/ 0 h 3024147"/>
              <a:gd name="connsiteX3" fmla="*/ 1587878 w 8821544"/>
              <a:gd name="connsiteY3" fmla="*/ 0 h 3024147"/>
              <a:gd name="connsiteX4" fmla="*/ 2352412 w 8821544"/>
              <a:gd name="connsiteY4" fmla="*/ 0 h 3024147"/>
              <a:gd name="connsiteX5" fmla="*/ 2764084 w 8821544"/>
              <a:gd name="connsiteY5" fmla="*/ 0 h 3024147"/>
              <a:gd name="connsiteX6" fmla="*/ 3440402 w 8821544"/>
              <a:gd name="connsiteY6" fmla="*/ 0 h 3024147"/>
              <a:gd name="connsiteX7" fmla="*/ 4116721 w 8821544"/>
              <a:gd name="connsiteY7" fmla="*/ 0 h 3024147"/>
              <a:gd name="connsiteX8" fmla="*/ 4616608 w 8821544"/>
              <a:gd name="connsiteY8" fmla="*/ 0 h 3024147"/>
              <a:gd name="connsiteX9" fmla="*/ 4940065 w 8821544"/>
              <a:gd name="connsiteY9" fmla="*/ 0 h 3024147"/>
              <a:gd name="connsiteX10" fmla="*/ 5528168 w 8821544"/>
              <a:gd name="connsiteY10" fmla="*/ 0 h 3024147"/>
              <a:gd name="connsiteX11" fmla="*/ 5851624 w 8821544"/>
              <a:gd name="connsiteY11" fmla="*/ 0 h 3024147"/>
              <a:gd name="connsiteX12" fmla="*/ 6616158 w 8821544"/>
              <a:gd name="connsiteY12" fmla="*/ 0 h 3024147"/>
              <a:gd name="connsiteX13" fmla="*/ 7292476 w 8821544"/>
              <a:gd name="connsiteY13" fmla="*/ 0 h 3024147"/>
              <a:gd name="connsiteX14" fmla="*/ 7615933 w 8821544"/>
              <a:gd name="connsiteY14" fmla="*/ 0 h 3024147"/>
              <a:gd name="connsiteX15" fmla="*/ 8027605 w 8821544"/>
              <a:gd name="connsiteY15" fmla="*/ 0 h 3024147"/>
              <a:gd name="connsiteX16" fmla="*/ 8821544 w 8821544"/>
              <a:gd name="connsiteY16" fmla="*/ 0 h 3024147"/>
              <a:gd name="connsiteX17" fmla="*/ 8821544 w 8821544"/>
              <a:gd name="connsiteY17" fmla="*/ 413300 h 3024147"/>
              <a:gd name="connsiteX18" fmla="*/ 8821544 w 8821544"/>
              <a:gd name="connsiteY18" fmla="*/ 856842 h 3024147"/>
              <a:gd name="connsiteX19" fmla="*/ 8821544 w 8821544"/>
              <a:gd name="connsiteY19" fmla="*/ 1391108 h 3024147"/>
              <a:gd name="connsiteX20" fmla="*/ 8821544 w 8821544"/>
              <a:gd name="connsiteY20" fmla="*/ 1864891 h 3024147"/>
              <a:gd name="connsiteX21" fmla="*/ 8821544 w 8821544"/>
              <a:gd name="connsiteY21" fmla="*/ 2429398 h 3024147"/>
              <a:gd name="connsiteX22" fmla="*/ 8821544 w 8821544"/>
              <a:gd name="connsiteY22" fmla="*/ 3024147 h 3024147"/>
              <a:gd name="connsiteX23" fmla="*/ 8409872 w 8821544"/>
              <a:gd name="connsiteY23" fmla="*/ 3024147 h 3024147"/>
              <a:gd name="connsiteX24" fmla="*/ 7998200 w 8821544"/>
              <a:gd name="connsiteY24" fmla="*/ 3024147 h 3024147"/>
              <a:gd name="connsiteX25" fmla="*/ 7233666 w 8821544"/>
              <a:gd name="connsiteY25" fmla="*/ 3024147 h 3024147"/>
              <a:gd name="connsiteX26" fmla="*/ 6557348 w 8821544"/>
              <a:gd name="connsiteY26" fmla="*/ 3024147 h 3024147"/>
              <a:gd name="connsiteX27" fmla="*/ 5792814 w 8821544"/>
              <a:gd name="connsiteY27" fmla="*/ 3024147 h 3024147"/>
              <a:gd name="connsiteX28" fmla="*/ 5116496 w 8821544"/>
              <a:gd name="connsiteY28" fmla="*/ 3024147 h 3024147"/>
              <a:gd name="connsiteX29" fmla="*/ 4528393 w 8821544"/>
              <a:gd name="connsiteY29" fmla="*/ 3024147 h 3024147"/>
              <a:gd name="connsiteX30" fmla="*/ 4116721 w 8821544"/>
              <a:gd name="connsiteY30" fmla="*/ 3024147 h 3024147"/>
              <a:gd name="connsiteX31" fmla="*/ 3528618 w 8821544"/>
              <a:gd name="connsiteY31" fmla="*/ 3024147 h 3024147"/>
              <a:gd name="connsiteX32" fmla="*/ 3205161 w 8821544"/>
              <a:gd name="connsiteY32" fmla="*/ 3024147 h 3024147"/>
              <a:gd name="connsiteX33" fmla="*/ 2617058 w 8821544"/>
              <a:gd name="connsiteY33" fmla="*/ 3024147 h 3024147"/>
              <a:gd name="connsiteX34" fmla="*/ 1852524 w 8821544"/>
              <a:gd name="connsiteY34" fmla="*/ 3024147 h 3024147"/>
              <a:gd name="connsiteX35" fmla="*/ 1440852 w 8821544"/>
              <a:gd name="connsiteY35" fmla="*/ 3024147 h 3024147"/>
              <a:gd name="connsiteX36" fmla="*/ 852749 w 8821544"/>
              <a:gd name="connsiteY36" fmla="*/ 3024147 h 3024147"/>
              <a:gd name="connsiteX37" fmla="*/ 0 w 8821544"/>
              <a:gd name="connsiteY37" fmla="*/ 3024147 h 3024147"/>
              <a:gd name="connsiteX38" fmla="*/ 0 w 8821544"/>
              <a:gd name="connsiteY38" fmla="*/ 2489881 h 3024147"/>
              <a:gd name="connsiteX39" fmla="*/ 0 w 8821544"/>
              <a:gd name="connsiteY39" fmla="*/ 1985857 h 3024147"/>
              <a:gd name="connsiteX40" fmla="*/ 0 w 8821544"/>
              <a:gd name="connsiteY40" fmla="*/ 1481832 h 3024147"/>
              <a:gd name="connsiteX41" fmla="*/ 0 w 8821544"/>
              <a:gd name="connsiteY41" fmla="*/ 977808 h 3024147"/>
              <a:gd name="connsiteX42" fmla="*/ 0 w 8821544"/>
              <a:gd name="connsiteY42" fmla="*/ 534266 h 3024147"/>
              <a:gd name="connsiteX43" fmla="*/ 0 w 8821544"/>
              <a:gd name="connsiteY43" fmla="*/ 0 h 3024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821544" h="3024147" fill="none" extrusionOk="0">
                <a:moveTo>
                  <a:pt x="0" y="0"/>
                </a:moveTo>
                <a:cubicBezTo>
                  <a:pt x="231929" y="-57814"/>
                  <a:pt x="385249" y="18757"/>
                  <a:pt x="499887" y="0"/>
                </a:cubicBezTo>
                <a:cubicBezTo>
                  <a:pt x="614525" y="-18757"/>
                  <a:pt x="889576" y="31530"/>
                  <a:pt x="999775" y="0"/>
                </a:cubicBezTo>
                <a:cubicBezTo>
                  <a:pt x="1109974" y="-31530"/>
                  <a:pt x="1447250" y="58453"/>
                  <a:pt x="1587878" y="0"/>
                </a:cubicBezTo>
                <a:cubicBezTo>
                  <a:pt x="1728506" y="-58453"/>
                  <a:pt x="2019798" y="89742"/>
                  <a:pt x="2352412" y="0"/>
                </a:cubicBezTo>
                <a:cubicBezTo>
                  <a:pt x="2685026" y="-89742"/>
                  <a:pt x="2599290" y="23229"/>
                  <a:pt x="2764084" y="0"/>
                </a:cubicBezTo>
                <a:cubicBezTo>
                  <a:pt x="2928878" y="-23229"/>
                  <a:pt x="3254060" y="30616"/>
                  <a:pt x="3440402" y="0"/>
                </a:cubicBezTo>
                <a:cubicBezTo>
                  <a:pt x="3626744" y="-30616"/>
                  <a:pt x="3787419" y="13864"/>
                  <a:pt x="4116721" y="0"/>
                </a:cubicBezTo>
                <a:cubicBezTo>
                  <a:pt x="4446023" y="-13864"/>
                  <a:pt x="4445273" y="1230"/>
                  <a:pt x="4616608" y="0"/>
                </a:cubicBezTo>
                <a:cubicBezTo>
                  <a:pt x="4787943" y="-1230"/>
                  <a:pt x="4833819" y="6375"/>
                  <a:pt x="4940065" y="0"/>
                </a:cubicBezTo>
                <a:cubicBezTo>
                  <a:pt x="5046311" y="-6375"/>
                  <a:pt x="5344413" y="68100"/>
                  <a:pt x="5528168" y="0"/>
                </a:cubicBezTo>
                <a:cubicBezTo>
                  <a:pt x="5711923" y="-68100"/>
                  <a:pt x="5714077" y="22325"/>
                  <a:pt x="5851624" y="0"/>
                </a:cubicBezTo>
                <a:cubicBezTo>
                  <a:pt x="5989171" y="-22325"/>
                  <a:pt x="6387337" y="70903"/>
                  <a:pt x="6616158" y="0"/>
                </a:cubicBezTo>
                <a:cubicBezTo>
                  <a:pt x="6844979" y="-70903"/>
                  <a:pt x="7090341" y="26455"/>
                  <a:pt x="7292476" y="0"/>
                </a:cubicBezTo>
                <a:cubicBezTo>
                  <a:pt x="7494611" y="-26455"/>
                  <a:pt x="7519891" y="9089"/>
                  <a:pt x="7615933" y="0"/>
                </a:cubicBezTo>
                <a:cubicBezTo>
                  <a:pt x="7711975" y="-9089"/>
                  <a:pt x="7851229" y="48554"/>
                  <a:pt x="8027605" y="0"/>
                </a:cubicBezTo>
                <a:cubicBezTo>
                  <a:pt x="8203981" y="-48554"/>
                  <a:pt x="8525685" y="32838"/>
                  <a:pt x="8821544" y="0"/>
                </a:cubicBezTo>
                <a:cubicBezTo>
                  <a:pt x="8863174" y="183120"/>
                  <a:pt x="8788469" y="214685"/>
                  <a:pt x="8821544" y="413300"/>
                </a:cubicBezTo>
                <a:cubicBezTo>
                  <a:pt x="8854619" y="611915"/>
                  <a:pt x="8773673" y="651258"/>
                  <a:pt x="8821544" y="856842"/>
                </a:cubicBezTo>
                <a:cubicBezTo>
                  <a:pt x="8869415" y="1062426"/>
                  <a:pt x="8796312" y="1280149"/>
                  <a:pt x="8821544" y="1391108"/>
                </a:cubicBezTo>
                <a:cubicBezTo>
                  <a:pt x="8846776" y="1502067"/>
                  <a:pt x="8816424" y="1642107"/>
                  <a:pt x="8821544" y="1864891"/>
                </a:cubicBezTo>
                <a:cubicBezTo>
                  <a:pt x="8826664" y="2087675"/>
                  <a:pt x="8814119" y="2257580"/>
                  <a:pt x="8821544" y="2429398"/>
                </a:cubicBezTo>
                <a:cubicBezTo>
                  <a:pt x="8828969" y="2601216"/>
                  <a:pt x="8817996" y="2822166"/>
                  <a:pt x="8821544" y="3024147"/>
                </a:cubicBezTo>
                <a:cubicBezTo>
                  <a:pt x="8620949" y="3029941"/>
                  <a:pt x="8513852" y="3004472"/>
                  <a:pt x="8409872" y="3024147"/>
                </a:cubicBezTo>
                <a:cubicBezTo>
                  <a:pt x="8305892" y="3043822"/>
                  <a:pt x="8117092" y="2989940"/>
                  <a:pt x="7998200" y="3024147"/>
                </a:cubicBezTo>
                <a:cubicBezTo>
                  <a:pt x="7879308" y="3058354"/>
                  <a:pt x="7507592" y="2995717"/>
                  <a:pt x="7233666" y="3024147"/>
                </a:cubicBezTo>
                <a:cubicBezTo>
                  <a:pt x="6959740" y="3052577"/>
                  <a:pt x="6822245" y="2980678"/>
                  <a:pt x="6557348" y="3024147"/>
                </a:cubicBezTo>
                <a:cubicBezTo>
                  <a:pt x="6292451" y="3067616"/>
                  <a:pt x="5961533" y="2962152"/>
                  <a:pt x="5792814" y="3024147"/>
                </a:cubicBezTo>
                <a:cubicBezTo>
                  <a:pt x="5624095" y="3086142"/>
                  <a:pt x="5321034" y="2985879"/>
                  <a:pt x="5116496" y="3024147"/>
                </a:cubicBezTo>
                <a:cubicBezTo>
                  <a:pt x="4911958" y="3062415"/>
                  <a:pt x="4717214" y="3006159"/>
                  <a:pt x="4528393" y="3024147"/>
                </a:cubicBezTo>
                <a:cubicBezTo>
                  <a:pt x="4339572" y="3042135"/>
                  <a:pt x="4209150" y="3002078"/>
                  <a:pt x="4116721" y="3024147"/>
                </a:cubicBezTo>
                <a:cubicBezTo>
                  <a:pt x="4024292" y="3046216"/>
                  <a:pt x="3821278" y="2969102"/>
                  <a:pt x="3528618" y="3024147"/>
                </a:cubicBezTo>
                <a:cubicBezTo>
                  <a:pt x="3235958" y="3079192"/>
                  <a:pt x="3275978" y="2999808"/>
                  <a:pt x="3205161" y="3024147"/>
                </a:cubicBezTo>
                <a:cubicBezTo>
                  <a:pt x="3134344" y="3048486"/>
                  <a:pt x="2823755" y="2962746"/>
                  <a:pt x="2617058" y="3024147"/>
                </a:cubicBezTo>
                <a:cubicBezTo>
                  <a:pt x="2410361" y="3085548"/>
                  <a:pt x="2013245" y="2984347"/>
                  <a:pt x="1852524" y="3024147"/>
                </a:cubicBezTo>
                <a:cubicBezTo>
                  <a:pt x="1691803" y="3063947"/>
                  <a:pt x="1578405" y="2992594"/>
                  <a:pt x="1440852" y="3024147"/>
                </a:cubicBezTo>
                <a:cubicBezTo>
                  <a:pt x="1303299" y="3055700"/>
                  <a:pt x="1083849" y="2975769"/>
                  <a:pt x="852749" y="3024147"/>
                </a:cubicBezTo>
                <a:cubicBezTo>
                  <a:pt x="621649" y="3072525"/>
                  <a:pt x="423133" y="3004604"/>
                  <a:pt x="0" y="3024147"/>
                </a:cubicBezTo>
                <a:cubicBezTo>
                  <a:pt x="-29740" y="2788771"/>
                  <a:pt x="62165" y="2635981"/>
                  <a:pt x="0" y="2489881"/>
                </a:cubicBezTo>
                <a:cubicBezTo>
                  <a:pt x="-62165" y="2343781"/>
                  <a:pt x="57137" y="2154592"/>
                  <a:pt x="0" y="1985857"/>
                </a:cubicBezTo>
                <a:cubicBezTo>
                  <a:pt x="-57137" y="1817122"/>
                  <a:pt x="39135" y="1732369"/>
                  <a:pt x="0" y="1481832"/>
                </a:cubicBezTo>
                <a:cubicBezTo>
                  <a:pt x="-39135" y="1231296"/>
                  <a:pt x="40667" y="1117792"/>
                  <a:pt x="0" y="977808"/>
                </a:cubicBezTo>
                <a:cubicBezTo>
                  <a:pt x="-40667" y="837824"/>
                  <a:pt x="20473" y="740404"/>
                  <a:pt x="0" y="534266"/>
                </a:cubicBezTo>
                <a:cubicBezTo>
                  <a:pt x="-20473" y="328128"/>
                  <a:pt x="1819" y="162553"/>
                  <a:pt x="0" y="0"/>
                </a:cubicBezTo>
                <a:close/>
              </a:path>
              <a:path w="8821544" h="3024147" stroke="0" extrusionOk="0">
                <a:moveTo>
                  <a:pt x="0" y="0"/>
                </a:moveTo>
                <a:cubicBezTo>
                  <a:pt x="223867" y="-10284"/>
                  <a:pt x="306739" y="46768"/>
                  <a:pt x="499887" y="0"/>
                </a:cubicBezTo>
                <a:cubicBezTo>
                  <a:pt x="693035" y="-46768"/>
                  <a:pt x="733973" y="12777"/>
                  <a:pt x="911560" y="0"/>
                </a:cubicBezTo>
                <a:cubicBezTo>
                  <a:pt x="1089147" y="-12777"/>
                  <a:pt x="1259546" y="19090"/>
                  <a:pt x="1499662" y="0"/>
                </a:cubicBezTo>
                <a:cubicBezTo>
                  <a:pt x="1739778" y="-19090"/>
                  <a:pt x="1974105" y="75755"/>
                  <a:pt x="2264196" y="0"/>
                </a:cubicBezTo>
                <a:cubicBezTo>
                  <a:pt x="2554287" y="-75755"/>
                  <a:pt x="2586992" y="37572"/>
                  <a:pt x="2852299" y="0"/>
                </a:cubicBezTo>
                <a:cubicBezTo>
                  <a:pt x="3117606" y="-37572"/>
                  <a:pt x="3178468" y="9263"/>
                  <a:pt x="3352187" y="0"/>
                </a:cubicBezTo>
                <a:cubicBezTo>
                  <a:pt x="3525906" y="-9263"/>
                  <a:pt x="3725466" y="27588"/>
                  <a:pt x="3940290" y="0"/>
                </a:cubicBezTo>
                <a:cubicBezTo>
                  <a:pt x="4155114" y="-27588"/>
                  <a:pt x="4384800" y="65066"/>
                  <a:pt x="4616608" y="0"/>
                </a:cubicBezTo>
                <a:cubicBezTo>
                  <a:pt x="4848416" y="-65066"/>
                  <a:pt x="4828556" y="8708"/>
                  <a:pt x="4940065" y="0"/>
                </a:cubicBezTo>
                <a:cubicBezTo>
                  <a:pt x="5051574" y="-8708"/>
                  <a:pt x="5302197" y="2426"/>
                  <a:pt x="5616383" y="0"/>
                </a:cubicBezTo>
                <a:cubicBezTo>
                  <a:pt x="5930569" y="-2426"/>
                  <a:pt x="6101941" y="88755"/>
                  <a:pt x="6380917" y="0"/>
                </a:cubicBezTo>
                <a:cubicBezTo>
                  <a:pt x="6659893" y="-88755"/>
                  <a:pt x="6766105" y="43383"/>
                  <a:pt x="6880804" y="0"/>
                </a:cubicBezTo>
                <a:cubicBezTo>
                  <a:pt x="6995503" y="-43383"/>
                  <a:pt x="7126230" y="1224"/>
                  <a:pt x="7292476" y="0"/>
                </a:cubicBezTo>
                <a:cubicBezTo>
                  <a:pt x="7458722" y="-1224"/>
                  <a:pt x="7542576" y="33612"/>
                  <a:pt x="7615933" y="0"/>
                </a:cubicBezTo>
                <a:cubicBezTo>
                  <a:pt x="7689290" y="-33612"/>
                  <a:pt x="8528373" y="97934"/>
                  <a:pt x="8821544" y="0"/>
                </a:cubicBezTo>
                <a:cubicBezTo>
                  <a:pt x="8861683" y="140708"/>
                  <a:pt x="8816728" y="317824"/>
                  <a:pt x="8821544" y="564507"/>
                </a:cubicBezTo>
                <a:cubicBezTo>
                  <a:pt x="8826360" y="811190"/>
                  <a:pt x="8803346" y="911331"/>
                  <a:pt x="8821544" y="1129015"/>
                </a:cubicBezTo>
                <a:cubicBezTo>
                  <a:pt x="8839742" y="1346699"/>
                  <a:pt x="8791073" y="1391728"/>
                  <a:pt x="8821544" y="1602798"/>
                </a:cubicBezTo>
                <a:cubicBezTo>
                  <a:pt x="8852015" y="1813868"/>
                  <a:pt x="8767137" y="1940983"/>
                  <a:pt x="8821544" y="2076581"/>
                </a:cubicBezTo>
                <a:cubicBezTo>
                  <a:pt x="8875951" y="2212179"/>
                  <a:pt x="8739094" y="2640273"/>
                  <a:pt x="8821544" y="3024147"/>
                </a:cubicBezTo>
                <a:cubicBezTo>
                  <a:pt x="8646215" y="3108955"/>
                  <a:pt x="8219315" y="2942771"/>
                  <a:pt x="8057010" y="3024147"/>
                </a:cubicBezTo>
                <a:cubicBezTo>
                  <a:pt x="7894705" y="3105523"/>
                  <a:pt x="7469399" y="2959750"/>
                  <a:pt x="7292476" y="3024147"/>
                </a:cubicBezTo>
                <a:cubicBezTo>
                  <a:pt x="7115553" y="3088544"/>
                  <a:pt x="6929125" y="3010734"/>
                  <a:pt x="6704373" y="3024147"/>
                </a:cubicBezTo>
                <a:cubicBezTo>
                  <a:pt x="6479621" y="3037560"/>
                  <a:pt x="6175831" y="3008002"/>
                  <a:pt x="5939840" y="3024147"/>
                </a:cubicBezTo>
                <a:cubicBezTo>
                  <a:pt x="5703849" y="3040292"/>
                  <a:pt x="5761749" y="3022481"/>
                  <a:pt x="5616383" y="3024147"/>
                </a:cubicBezTo>
                <a:cubicBezTo>
                  <a:pt x="5471017" y="3025813"/>
                  <a:pt x="5313015" y="3011391"/>
                  <a:pt x="5028280" y="3024147"/>
                </a:cubicBezTo>
                <a:cubicBezTo>
                  <a:pt x="4743545" y="3036903"/>
                  <a:pt x="4667588" y="3007121"/>
                  <a:pt x="4440177" y="3024147"/>
                </a:cubicBezTo>
                <a:cubicBezTo>
                  <a:pt x="4212766" y="3041173"/>
                  <a:pt x="3850567" y="3013204"/>
                  <a:pt x="3675643" y="3024147"/>
                </a:cubicBezTo>
                <a:cubicBezTo>
                  <a:pt x="3500719" y="3035090"/>
                  <a:pt x="3432008" y="3019565"/>
                  <a:pt x="3263971" y="3024147"/>
                </a:cubicBezTo>
                <a:cubicBezTo>
                  <a:pt x="3095934" y="3028729"/>
                  <a:pt x="2864086" y="2999494"/>
                  <a:pt x="2499437" y="3024147"/>
                </a:cubicBezTo>
                <a:cubicBezTo>
                  <a:pt x="2134788" y="3048800"/>
                  <a:pt x="2137629" y="2981787"/>
                  <a:pt x="1999550" y="3024147"/>
                </a:cubicBezTo>
                <a:cubicBezTo>
                  <a:pt x="1861471" y="3066507"/>
                  <a:pt x="1729985" y="2967029"/>
                  <a:pt x="1499662" y="3024147"/>
                </a:cubicBezTo>
                <a:cubicBezTo>
                  <a:pt x="1269339" y="3081265"/>
                  <a:pt x="1032855" y="2976809"/>
                  <a:pt x="823344" y="3024147"/>
                </a:cubicBezTo>
                <a:cubicBezTo>
                  <a:pt x="613833" y="3071485"/>
                  <a:pt x="243592" y="2942220"/>
                  <a:pt x="0" y="3024147"/>
                </a:cubicBezTo>
                <a:cubicBezTo>
                  <a:pt x="-21310" y="2921372"/>
                  <a:pt x="28008" y="2694480"/>
                  <a:pt x="0" y="2610847"/>
                </a:cubicBezTo>
                <a:cubicBezTo>
                  <a:pt x="-28008" y="2527214"/>
                  <a:pt x="18580" y="2194812"/>
                  <a:pt x="0" y="2046339"/>
                </a:cubicBezTo>
                <a:cubicBezTo>
                  <a:pt x="-18580" y="1897866"/>
                  <a:pt x="31012" y="1715240"/>
                  <a:pt x="0" y="1512074"/>
                </a:cubicBezTo>
                <a:cubicBezTo>
                  <a:pt x="-31012" y="1308908"/>
                  <a:pt x="21301" y="1198884"/>
                  <a:pt x="0" y="1068532"/>
                </a:cubicBezTo>
                <a:cubicBezTo>
                  <a:pt x="-21301" y="938180"/>
                  <a:pt x="5727" y="777031"/>
                  <a:pt x="0" y="594749"/>
                </a:cubicBezTo>
                <a:cubicBezTo>
                  <a:pt x="-5727" y="412467"/>
                  <a:pt x="3843" y="143753"/>
                  <a:pt x="0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571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15539825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/>
          <a:lstStyle>
            <a:lvl1pPr marL="365125" indent="-255588" algn="l" rtl="0" fontAlgn="base">
              <a:spcBef>
                <a:spcPts val="400"/>
              </a:spcBef>
              <a:spcAft>
                <a:spcPct val="0"/>
              </a:spcAft>
              <a:buClr>
                <a:schemeClr val="accent1"/>
              </a:buClr>
              <a:buSzPct val="68000"/>
              <a:buFont typeface="Wingdings 3" pitchFamily="18" charset="2"/>
              <a:buChar char="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0713" indent="-228600" algn="l" rtl="0" fontAlgn="base">
              <a:spcBef>
                <a:spcPts val="325"/>
              </a:spcBef>
              <a:spcAft>
                <a:spcPct val="0"/>
              </a:spcAft>
              <a:buClr>
                <a:schemeClr val="accent1"/>
              </a:buClr>
              <a:buFont typeface="Verdana" pitchFamily="34" charset="0"/>
              <a:buChar char="◦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8838" indent="-228600" algn="l" rtl="0" fontAlgn="base">
              <a:spcBef>
                <a:spcPts val="350"/>
              </a:spcBef>
              <a:spcAft>
                <a:spcPct val="0"/>
              </a:spcAft>
              <a:buClr>
                <a:schemeClr val="accent2"/>
              </a:buClr>
              <a:buSzPct val="100000"/>
              <a:buFont typeface="Wingdings 2" pitchFamily="18" charset="2"/>
              <a:buChar char="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3000" indent="-228600" algn="l" rtl="0" fontAlgn="base">
              <a:spcBef>
                <a:spcPts val="350"/>
              </a:spcBef>
              <a:spcAft>
                <a:spcPct val="0"/>
              </a:spcAft>
              <a:buClr>
                <a:schemeClr val="accent2"/>
              </a:buClr>
              <a:buFont typeface="Wingdings 2" pitchFamily="18" charset="2"/>
              <a:buChar char=""/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-228600" algn="l" rtl="0" fontAlgn="base">
              <a:spcBef>
                <a:spcPts val="350"/>
              </a:spcBef>
              <a:spcAft>
                <a:spcPct val="0"/>
              </a:spcAft>
              <a:buClr>
                <a:schemeClr val="accent2"/>
              </a:buClr>
              <a:buFont typeface="Wingdings 2" pitchFamily="18" charset="2"/>
              <a:buChar char="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2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0574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286000" indent="-228600" algn="l" rtl="0" eaLnBrk="1" latinLnBrk="0" hangingPunct="1">
              <a:spcBef>
                <a:spcPts val="350"/>
              </a:spcBef>
              <a:buClr>
                <a:schemeClr val="accent3"/>
              </a:buClr>
              <a:buFont typeface="Wingdings 2"/>
              <a:buChar char="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marL="0" indent="0" algn="just">
              <a:lnSpc>
                <a:spcPct val="150000"/>
              </a:lnSpc>
              <a:spcBef>
                <a:spcPct val="50000"/>
              </a:spcBef>
              <a:buNone/>
            </a:pP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- Vì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mưa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,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đường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ngập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nước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.</a:t>
            </a:r>
          </a:p>
          <a:p>
            <a:pPr marL="0" indent="0" algn="just">
              <a:lnSpc>
                <a:spcPct val="150000"/>
              </a:lnSpc>
              <a:spcBef>
                <a:spcPct val="50000"/>
              </a:spcBef>
              <a:buNone/>
            </a:pP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- Tại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vì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mải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chơi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,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Hùng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không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làm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đủ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bài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cô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giáo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giao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.</a:t>
            </a:r>
          </a:p>
          <a:p>
            <a:pPr marL="0" indent="0" algn="just">
              <a:lnSpc>
                <a:spcPct val="150000"/>
              </a:lnSpc>
              <a:spcBef>
                <a:spcPct val="50000"/>
              </a:spcBef>
              <a:buNone/>
            </a:pP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- Nhờ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mưa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,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cây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cối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trở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nên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xanh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tươi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.</a:t>
            </a:r>
          </a:p>
          <a:p>
            <a:pPr marL="0" indent="0" algn="just">
              <a:lnSpc>
                <a:spcPct val="150000"/>
              </a:lnSpc>
              <a:spcBef>
                <a:spcPct val="50000"/>
              </a:spcBef>
              <a:buNone/>
            </a:pP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- Do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chủ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quan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,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bài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thi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của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Bình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bị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điểm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kém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</a:rPr>
              <a:t>.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E622DFF-9DE0-4E10-A0A1-404CCAB5D509}"/>
              </a:ext>
            </a:extLst>
          </p:cNvPr>
          <p:cNvCxnSpPr/>
          <p:nvPr/>
        </p:nvCxnSpPr>
        <p:spPr>
          <a:xfrm>
            <a:off x="477520" y="1675903"/>
            <a:ext cx="1087120" cy="0"/>
          </a:xfrm>
          <a:prstGeom prst="line">
            <a:avLst/>
          </a:prstGeom>
          <a:ln w="57150">
            <a:solidFill>
              <a:srgbClr val="4374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6" name="Straight Connector 555">
            <a:extLst>
              <a:ext uri="{FF2B5EF4-FFF2-40B4-BE49-F238E27FC236}">
                <a16:creationId xmlns:a16="http://schemas.microsoft.com/office/drawing/2014/main" id="{4C376FBE-3191-4B26-9509-E061B220847F}"/>
              </a:ext>
            </a:extLst>
          </p:cNvPr>
          <p:cNvCxnSpPr>
            <a:cxnSpLocks/>
          </p:cNvCxnSpPr>
          <p:nvPr/>
        </p:nvCxnSpPr>
        <p:spPr>
          <a:xfrm>
            <a:off x="477520" y="2454909"/>
            <a:ext cx="2326640" cy="0"/>
          </a:xfrm>
          <a:prstGeom prst="line">
            <a:avLst/>
          </a:prstGeom>
          <a:ln w="57150">
            <a:solidFill>
              <a:srgbClr val="4374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8" name="Straight Connector 557">
            <a:extLst>
              <a:ext uri="{FF2B5EF4-FFF2-40B4-BE49-F238E27FC236}">
                <a16:creationId xmlns:a16="http://schemas.microsoft.com/office/drawing/2014/main" id="{3BEDB673-8C9C-4D18-8F7C-901D94129FD5}"/>
              </a:ext>
            </a:extLst>
          </p:cNvPr>
          <p:cNvCxnSpPr>
            <a:cxnSpLocks/>
          </p:cNvCxnSpPr>
          <p:nvPr/>
        </p:nvCxnSpPr>
        <p:spPr>
          <a:xfrm>
            <a:off x="477520" y="3169423"/>
            <a:ext cx="1381760" cy="0"/>
          </a:xfrm>
          <a:prstGeom prst="line">
            <a:avLst/>
          </a:prstGeom>
          <a:ln w="57150">
            <a:solidFill>
              <a:srgbClr val="4374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8608E9BC-8668-4A85-A0DA-E04B9F1E92D9}"/>
              </a:ext>
            </a:extLst>
          </p:cNvPr>
          <p:cNvCxnSpPr>
            <a:cxnSpLocks/>
          </p:cNvCxnSpPr>
          <p:nvPr/>
        </p:nvCxnSpPr>
        <p:spPr>
          <a:xfrm>
            <a:off x="477520" y="3870463"/>
            <a:ext cx="1899920" cy="0"/>
          </a:xfrm>
          <a:prstGeom prst="line">
            <a:avLst/>
          </a:prstGeom>
          <a:ln w="57150">
            <a:solidFill>
              <a:srgbClr val="43742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83D9679-AB80-4F14-9ED1-A9B28881AC03}"/>
              </a:ext>
            </a:extLst>
          </p:cNvPr>
          <p:cNvSpPr/>
          <p:nvPr/>
        </p:nvSpPr>
        <p:spPr>
          <a:xfrm>
            <a:off x="406400" y="1130577"/>
            <a:ext cx="385696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Rectangle: Rounded Corners 562">
            <a:extLst>
              <a:ext uri="{FF2B5EF4-FFF2-40B4-BE49-F238E27FC236}">
                <a16:creationId xmlns:a16="http://schemas.microsoft.com/office/drawing/2014/main" id="{1C3C5F85-7A0F-4A63-9B53-59FDACC2ECEB}"/>
              </a:ext>
            </a:extLst>
          </p:cNvPr>
          <p:cNvSpPr/>
          <p:nvPr/>
        </p:nvSpPr>
        <p:spPr>
          <a:xfrm>
            <a:off x="406400" y="1900969"/>
            <a:ext cx="944880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tangle: Rounded Corners 563">
            <a:extLst>
              <a:ext uri="{FF2B5EF4-FFF2-40B4-BE49-F238E27FC236}">
                <a16:creationId xmlns:a16="http://schemas.microsoft.com/office/drawing/2014/main" id="{9F8F0065-53B9-4B7B-82F7-C82394D65FFB}"/>
              </a:ext>
            </a:extLst>
          </p:cNvPr>
          <p:cNvSpPr/>
          <p:nvPr/>
        </p:nvSpPr>
        <p:spPr>
          <a:xfrm>
            <a:off x="406400" y="2603553"/>
            <a:ext cx="731520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Rectangle: Rounded Corners 564">
            <a:extLst>
              <a:ext uri="{FF2B5EF4-FFF2-40B4-BE49-F238E27FC236}">
                <a16:creationId xmlns:a16="http://schemas.microsoft.com/office/drawing/2014/main" id="{E530197B-80FF-4017-86E9-C3854FF57129}"/>
              </a:ext>
            </a:extLst>
          </p:cNvPr>
          <p:cNvSpPr/>
          <p:nvPr/>
        </p:nvSpPr>
        <p:spPr>
          <a:xfrm>
            <a:off x="406400" y="3372624"/>
            <a:ext cx="538480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Title 2">
            <a:extLst>
              <a:ext uri="{FF2B5EF4-FFF2-40B4-BE49-F238E27FC236}">
                <a16:creationId xmlns:a16="http://schemas.microsoft.com/office/drawing/2014/main" id="{2D15448F-E1E7-4E71-98F3-0949AA38C25A}"/>
              </a:ext>
            </a:extLst>
          </p:cNvPr>
          <p:cNvSpPr txBox="1">
            <a:spLocks/>
          </p:cNvSpPr>
          <p:nvPr/>
        </p:nvSpPr>
        <p:spPr>
          <a:xfrm>
            <a:off x="161228" y="4232466"/>
            <a:ext cx="8821544" cy="725180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r>
              <a:rPr lang="en-US" sz="2400" b="1">
                <a:solidFill>
                  <a:schemeClr val="tx1"/>
                </a:solidFill>
                <a:latin typeface="UTM Americana" panose="02040603050506020204" pitchFamily="18" charset="0"/>
              </a:rPr>
              <a:t>Trạng ngữ chỉ nguyên nhân có các từ:</a:t>
            </a:r>
          </a:p>
          <a:p>
            <a:r>
              <a:rPr lang="en-US" sz="2400" b="1">
                <a:solidFill>
                  <a:schemeClr val="tx1"/>
                </a:solidFill>
                <a:latin typeface="UTM Americana" panose="02040603050506020204" pitchFamily="18" charset="0"/>
              </a:rPr>
              <a:t> Vì, tại vì, nhờ, do, bởi,...</a:t>
            </a:r>
          </a:p>
        </p:txBody>
      </p:sp>
      <p:pic>
        <p:nvPicPr>
          <p:cNvPr id="567" name="Google Shape;1005;p55">
            <a:extLst>
              <a:ext uri="{FF2B5EF4-FFF2-40B4-BE49-F238E27FC236}">
                <a16:creationId xmlns:a16="http://schemas.microsoft.com/office/drawing/2014/main" id="{EFE80A71-3AD4-4976-A7F6-A41FF33B6D71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66153" y="3611383"/>
            <a:ext cx="1297575" cy="889088"/>
          </a:xfrm>
          <a:prstGeom prst="rect">
            <a:avLst/>
          </a:prstGeom>
          <a:noFill/>
          <a:ln>
            <a:noFill/>
          </a:ln>
        </p:spPr>
      </p:pic>
      <p:pic>
        <p:nvPicPr>
          <p:cNvPr id="568" name="Google Shape;1007;p55">
            <a:extLst>
              <a:ext uri="{FF2B5EF4-FFF2-40B4-BE49-F238E27FC236}">
                <a16:creationId xmlns:a16="http://schemas.microsoft.com/office/drawing/2014/main" id="{A99FAD56-8A90-4EF7-966C-E64A51281F9C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40655" y="2906442"/>
            <a:ext cx="1800582" cy="10029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5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5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5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53" grpId="0" build="p"/>
      <p:bldP spid="10" grpId="0" animBg="1"/>
      <p:bldP spid="563" grpId="0" animBg="1"/>
      <p:bldP spid="564" grpId="0" animBg="1"/>
      <p:bldP spid="565" grpId="0" animBg="1"/>
      <p:bldP spid="56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6" name="Google Shape;8116;p81"/>
          <p:cNvSpPr txBox="1">
            <a:spLocks noGrp="1"/>
          </p:cNvSpPr>
          <p:nvPr>
            <p:ph type="title"/>
          </p:nvPr>
        </p:nvSpPr>
        <p:spPr>
          <a:xfrm>
            <a:off x="4572000" y="1227797"/>
            <a:ext cx="4058883" cy="14198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n" sz="6000">
                <a:solidFill>
                  <a:srgbClr val="E74A52"/>
                </a:solidFill>
                <a:latin typeface="UTM Gradoo" panose="02040603050506020204" pitchFamily="18" charset="0"/>
              </a:rPr>
              <a:t>Ghi nhớ</a:t>
            </a:r>
            <a:endParaRPr sz="6000">
              <a:solidFill>
                <a:srgbClr val="E74A52"/>
              </a:solidFill>
              <a:latin typeface="UTM Gradoo" panose="02040603050506020204" pitchFamily="18" charset="0"/>
            </a:endParaRPr>
          </a:p>
        </p:txBody>
      </p:sp>
      <p:sp>
        <p:nvSpPr>
          <p:cNvPr id="8117" name="Google Shape;8117;p81"/>
          <p:cNvSpPr txBox="1">
            <a:spLocks noGrp="1"/>
          </p:cNvSpPr>
          <p:nvPr>
            <p:ph type="subTitle" idx="1"/>
          </p:nvPr>
        </p:nvSpPr>
        <p:spPr>
          <a:xfrm>
            <a:off x="513117" y="2571750"/>
            <a:ext cx="7736802" cy="233289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1. Để giải thích nguyên nhân của sự việc hoặc tình trạng nêu trong câu, ta có thể thêm vào câu những </a:t>
            </a:r>
            <a:r>
              <a:rPr lang="en-US" sz="2400" b="1" i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trạng ngữ chỉ nguyên nhân.</a:t>
            </a:r>
          </a:p>
          <a:p>
            <a:pPr algn="just">
              <a:spcBef>
                <a:spcPct val="50000"/>
              </a:spcBef>
            </a:pPr>
            <a:r>
              <a:rPr lang="en-US" sz="2400" b="1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 2. </a:t>
            </a:r>
            <a:r>
              <a:rPr lang="en-US" sz="2400" b="1" i="1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Trạng ngữ chỉ nguyên nhân </a:t>
            </a:r>
            <a:r>
              <a:rPr lang="en-US" sz="24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trả lời cho các câu hỏi </a:t>
            </a:r>
            <a:r>
              <a:rPr lang="en-US" sz="2400" b="1" i="1">
                <a:solidFill>
                  <a:srgbClr val="43742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mericana" panose="02040603050506020204" pitchFamily="18" charset="0"/>
                <a:ea typeface="Cambria" panose="02040503050406030204" pitchFamily="18" charset="0"/>
              </a:rPr>
              <a:t>Vì sao?, Nhờ đâu?, Tại đâu?...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2AF5BA4-BE58-4BFE-9307-9923CE3BAE16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11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6" grpId="0"/>
      <p:bldP spid="8117" grpId="0" build="p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3" name="Google Shape;7053;p68"/>
          <p:cNvSpPr txBox="1">
            <a:spLocks noGrp="1"/>
          </p:cNvSpPr>
          <p:nvPr>
            <p:ph type="subTitle" idx="1"/>
          </p:nvPr>
        </p:nvSpPr>
        <p:spPr>
          <a:xfrm>
            <a:off x="4215438" y="2575341"/>
            <a:ext cx="4172832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600">
                <a:solidFill>
                  <a:srgbClr val="43742A"/>
                </a:solidFill>
                <a:latin typeface="UTM Gradoo" panose="02040603050506020204" pitchFamily="18" charset="0"/>
              </a:rPr>
              <a:t>Luyện tập</a:t>
            </a:r>
            <a:endParaRPr sz="9600">
              <a:solidFill>
                <a:srgbClr val="43742A"/>
              </a:solidFill>
              <a:latin typeface="UTM Gradoo" panose="02040603050506020204" pitchFamily="18" charset="0"/>
            </a:endParaRPr>
          </a:p>
        </p:txBody>
      </p:sp>
      <p:sp>
        <p:nvSpPr>
          <p:cNvPr id="7055" name="Google Shape;7055;p68"/>
          <p:cNvSpPr txBox="1">
            <a:spLocks noGrp="1"/>
          </p:cNvSpPr>
          <p:nvPr>
            <p:ph type="title"/>
          </p:nvPr>
        </p:nvSpPr>
        <p:spPr>
          <a:xfrm>
            <a:off x="995776" y="1464973"/>
            <a:ext cx="333457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latin typeface="#9Slide03 SFU Toledo Bold" panose="00000700000000000000" pitchFamily="2" charset="0"/>
              </a:rPr>
              <a:t>3</a:t>
            </a:r>
            <a:endParaRPr sz="6000">
              <a:latin typeface="#9Slide03 SFU Toledo Bold" panose="00000700000000000000" pitchFamily="2" charset="0"/>
            </a:endParaRPr>
          </a:p>
        </p:txBody>
      </p:sp>
      <p:grpSp>
        <p:nvGrpSpPr>
          <p:cNvPr id="7056" name="Google Shape;7056;p68"/>
          <p:cNvGrpSpPr/>
          <p:nvPr/>
        </p:nvGrpSpPr>
        <p:grpSpPr>
          <a:xfrm>
            <a:off x="7359157" y="776250"/>
            <a:ext cx="1276678" cy="1132578"/>
            <a:chOff x="7359157" y="776250"/>
            <a:chExt cx="1276678" cy="1132578"/>
          </a:xfrm>
        </p:grpSpPr>
        <p:sp>
          <p:nvSpPr>
            <p:cNvPr id="7057" name="Google Shape;7057;p68"/>
            <p:cNvSpPr/>
            <p:nvPr/>
          </p:nvSpPr>
          <p:spPr>
            <a:xfrm>
              <a:off x="8233952" y="796527"/>
              <a:ext cx="308637" cy="664275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8"/>
            <p:cNvSpPr/>
            <p:nvPr/>
          </p:nvSpPr>
          <p:spPr>
            <a:xfrm>
              <a:off x="7625056" y="776250"/>
              <a:ext cx="1010780" cy="561435"/>
            </a:xfrm>
            <a:custGeom>
              <a:avLst/>
              <a:gdLst/>
              <a:ahLst/>
              <a:cxnLst/>
              <a:rect l="l" t="t" r="r" b="b"/>
              <a:pathLst>
                <a:path w="8325" h="4624" extrusionOk="0">
                  <a:moveTo>
                    <a:pt x="8131" y="1"/>
                  </a:moveTo>
                  <a:cubicBezTo>
                    <a:pt x="8120" y="1"/>
                    <a:pt x="8109" y="2"/>
                    <a:pt x="8097" y="4"/>
                  </a:cubicBezTo>
                  <a:cubicBezTo>
                    <a:pt x="6487" y="168"/>
                    <a:pt x="4941" y="570"/>
                    <a:pt x="3494" y="1337"/>
                  </a:cubicBezTo>
                  <a:cubicBezTo>
                    <a:pt x="2187" y="2041"/>
                    <a:pt x="741" y="3060"/>
                    <a:pt x="49" y="4430"/>
                  </a:cubicBezTo>
                  <a:cubicBezTo>
                    <a:pt x="1" y="4527"/>
                    <a:pt x="93" y="4623"/>
                    <a:pt x="184" y="4623"/>
                  </a:cubicBezTo>
                  <a:cubicBezTo>
                    <a:pt x="212" y="4623"/>
                    <a:pt x="239" y="4614"/>
                    <a:pt x="263" y="4594"/>
                  </a:cubicBezTo>
                  <a:cubicBezTo>
                    <a:pt x="1470" y="3525"/>
                    <a:pt x="2476" y="2418"/>
                    <a:pt x="3922" y="1664"/>
                  </a:cubicBezTo>
                  <a:cubicBezTo>
                    <a:pt x="5242" y="985"/>
                    <a:pt x="6688" y="532"/>
                    <a:pt x="8135" y="318"/>
                  </a:cubicBezTo>
                  <a:cubicBezTo>
                    <a:pt x="8324" y="283"/>
                    <a:pt x="8313" y="1"/>
                    <a:pt x="8131" y="1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8"/>
            <p:cNvSpPr/>
            <p:nvPr/>
          </p:nvSpPr>
          <p:spPr>
            <a:xfrm>
              <a:off x="7951541" y="809397"/>
              <a:ext cx="520749" cy="743925"/>
            </a:xfrm>
            <a:custGeom>
              <a:avLst/>
              <a:gdLst/>
              <a:ahLst/>
              <a:cxnLst/>
              <a:rect l="l" t="t" r="r" b="b"/>
              <a:pathLst>
                <a:path w="4289" h="6127" extrusionOk="0">
                  <a:moveTo>
                    <a:pt x="4085" y="0"/>
                  </a:moveTo>
                  <a:cubicBezTo>
                    <a:pt x="4073" y="0"/>
                    <a:pt x="4061" y="3"/>
                    <a:pt x="4050" y="8"/>
                  </a:cubicBezTo>
                  <a:cubicBezTo>
                    <a:pt x="1937" y="838"/>
                    <a:pt x="1" y="3629"/>
                    <a:pt x="780" y="6018"/>
                  </a:cubicBezTo>
                  <a:cubicBezTo>
                    <a:pt x="808" y="6091"/>
                    <a:pt x="879" y="6127"/>
                    <a:pt x="950" y="6127"/>
                  </a:cubicBezTo>
                  <a:cubicBezTo>
                    <a:pt x="1038" y="6127"/>
                    <a:pt x="1125" y="6073"/>
                    <a:pt x="1132" y="5968"/>
                  </a:cubicBezTo>
                  <a:cubicBezTo>
                    <a:pt x="1233" y="4887"/>
                    <a:pt x="1170" y="3944"/>
                    <a:pt x="1635" y="2913"/>
                  </a:cubicBezTo>
                  <a:cubicBezTo>
                    <a:pt x="2164" y="1756"/>
                    <a:pt x="3107" y="875"/>
                    <a:pt x="4175" y="234"/>
                  </a:cubicBezTo>
                  <a:cubicBezTo>
                    <a:pt x="4288" y="178"/>
                    <a:pt x="4189" y="0"/>
                    <a:pt x="4085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8"/>
            <p:cNvSpPr/>
            <p:nvPr/>
          </p:nvSpPr>
          <p:spPr>
            <a:xfrm>
              <a:off x="7359157" y="1143293"/>
              <a:ext cx="497923" cy="434189"/>
            </a:xfrm>
            <a:custGeom>
              <a:avLst/>
              <a:gdLst/>
              <a:ahLst/>
              <a:cxnLst/>
              <a:rect l="l" t="t" r="r" b="b"/>
              <a:pathLst>
                <a:path w="4101" h="3576" extrusionOk="0">
                  <a:moveTo>
                    <a:pt x="1893" y="1"/>
                  </a:moveTo>
                  <a:cubicBezTo>
                    <a:pt x="1629" y="1"/>
                    <a:pt x="1364" y="82"/>
                    <a:pt x="1145" y="225"/>
                  </a:cubicBezTo>
                  <a:cubicBezTo>
                    <a:pt x="818" y="439"/>
                    <a:pt x="541" y="766"/>
                    <a:pt x="353" y="1106"/>
                  </a:cubicBezTo>
                  <a:cubicBezTo>
                    <a:pt x="152" y="1483"/>
                    <a:pt x="1" y="1910"/>
                    <a:pt x="76" y="2338"/>
                  </a:cubicBezTo>
                  <a:cubicBezTo>
                    <a:pt x="139" y="2703"/>
                    <a:pt x="353" y="2992"/>
                    <a:pt x="655" y="3218"/>
                  </a:cubicBezTo>
                  <a:cubicBezTo>
                    <a:pt x="944" y="3419"/>
                    <a:pt x="1296" y="3533"/>
                    <a:pt x="1648" y="3558"/>
                  </a:cubicBezTo>
                  <a:cubicBezTo>
                    <a:pt x="1745" y="3570"/>
                    <a:pt x="1842" y="3576"/>
                    <a:pt x="1940" y="3576"/>
                  </a:cubicBezTo>
                  <a:cubicBezTo>
                    <a:pt x="2670" y="3576"/>
                    <a:pt x="3412" y="3247"/>
                    <a:pt x="3811" y="2615"/>
                  </a:cubicBezTo>
                  <a:cubicBezTo>
                    <a:pt x="3987" y="2338"/>
                    <a:pt x="4100" y="1961"/>
                    <a:pt x="3924" y="1671"/>
                  </a:cubicBezTo>
                  <a:cubicBezTo>
                    <a:pt x="3836" y="1521"/>
                    <a:pt x="3672" y="1407"/>
                    <a:pt x="3522" y="1319"/>
                  </a:cubicBezTo>
                  <a:cubicBezTo>
                    <a:pt x="3232" y="1156"/>
                    <a:pt x="2993" y="917"/>
                    <a:pt x="2868" y="603"/>
                  </a:cubicBezTo>
                  <a:cubicBezTo>
                    <a:pt x="2755" y="351"/>
                    <a:pt x="2541" y="137"/>
                    <a:pt x="2277" y="62"/>
                  </a:cubicBezTo>
                  <a:cubicBezTo>
                    <a:pt x="2152" y="20"/>
                    <a:pt x="2023" y="1"/>
                    <a:pt x="1893" y="1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8"/>
            <p:cNvSpPr/>
            <p:nvPr/>
          </p:nvSpPr>
          <p:spPr>
            <a:xfrm>
              <a:off x="7362193" y="1335495"/>
              <a:ext cx="493309" cy="244171"/>
            </a:xfrm>
            <a:custGeom>
              <a:avLst/>
              <a:gdLst/>
              <a:ahLst/>
              <a:cxnLst/>
              <a:rect l="l" t="t" r="r" b="b"/>
              <a:pathLst>
                <a:path w="4063" h="2011" extrusionOk="0">
                  <a:moveTo>
                    <a:pt x="127" y="0"/>
                  </a:moveTo>
                  <a:cubicBezTo>
                    <a:pt x="51" y="252"/>
                    <a:pt x="1" y="516"/>
                    <a:pt x="51" y="768"/>
                  </a:cubicBezTo>
                  <a:cubicBezTo>
                    <a:pt x="114" y="1132"/>
                    <a:pt x="328" y="1434"/>
                    <a:pt x="630" y="1648"/>
                  </a:cubicBezTo>
                  <a:cubicBezTo>
                    <a:pt x="906" y="1849"/>
                    <a:pt x="1271" y="1962"/>
                    <a:pt x="1623" y="2000"/>
                  </a:cubicBezTo>
                  <a:cubicBezTo>
                    <a:pt x="1700" y="2007"/>
                    <a:pt x="1777" y="2010"/>
                    <a:pt x="1855" y="2010"/>
                  </a:cubicBezTo>
                  <a:cubicBezTo>
                    <a:pt x="2604" y="2010"/>
                    <a:pt x="3376" y="1681"/>
                    <a:pt x="3786" y="1032"/>
                  </a:cubicBezTo>
                  <a:cubicBezTo>
                    <a:pt x="3962" y="768"/>
                    <a:pt x="4062" y="428"/>
                    <a:pt x="3937" y="139"/>
                  </a:cubicBezTo>
                  <a:lnTo>
                    <a:pt x="3937" y="139"/>
                  </a:lnTo>
                  <a:cubicBezTo>
                    <a:pt x="3647" y="453"/>
                    <a:pt x="3333" y="717"/>
                    <a:pt x="2968" y="931"/>
                  </a:cubicBezTo>
                  <a:cubicBezTo>
                    <a:pt x="2656" y="1099"/>
                    <a:pt x="2307" y="1206"/>
                    <a:pt x="1962" y="1206"/>
                  </a:cubicBezTo>
                  <a:cubicBezTo>
                    <a:pt x="1766" y="1206"/>
                    <a:pt x="1571" y="1172"/>
                    <a:pt x="1384" y="1094"/>
                  </a:cubicBezTo>
                  <a:cubicBezTo>
                    <a:pt x="969" y="944"/>
                    <a:pt x="655" y="617"/>
                    <a:pt x="378" y="302"/>
                  </a:cubicBezTo>
                  <a:cubicBezTo>
                    <a:pt x="303" y="202"/>
                    <a:pt x="202" y="88"/>
                    <a:pt x="127" y="0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8"/>
            <p:cNvSpPr/>
            <p:nvPr/>
          </p:nvSpPr>
          <p:spPr>
            <a:xfrm>
              <a:off x="7835468" y="1463954"/>
              <a:ext cx="462834" cy="442688"/>
            </a:xfrm>
            <a:custGeom>
              <a:avLst/>
              <a:gdLst/>
              <a:ahLst/>
              <a:cxnLst/>
              <a:rect l="l" t="t" r="r" b="b"/>
              <a:pathLst>
                <a:path w="3812" h="3646" extrusionOk="0">
                  <a:moveTo>
                    <a:pt x="2799" y="0"/>
                  </a:moveTo>
                  <a:cubicBezTo>
                    <a:pt x="2658" y="0"/>
                    <a:pt x="2518" y="54"/>
                    <a:pt x="2378" y="124"/>
                  </a:cubicBezTo>
                  <a:cubicBezTo>
                    <a:pt x="2188" y="204"/>
                    <a:pt x="1988" y="248"/>
                    <a:pt x="1787" y="248"/>
                  </a:cubicBezTo>
                  <a:cubicBezTo>
                    <a:pt x="1669" y="248"/>
                    <a:pt x="1551" y="233"/>
                    <a:pt x="1434" y="200"/>
                  </a:cubicBezTo>
                  <a:cubicBezTo>
                    <a:pt x="1344" y="175"/>
                    <a:pt x="1252" y="163"/>
                    <a:pt x="1161" y="163"/>
                  </a:cubicBezTo>
                  <a:cubicBezTo>
                    <a:pt x="974" y="163"/>
                    <a:pt x="790" y="216"/>
                    <a:pt x="630" y="326"/>
                  </a:cubicBezTo>
                  <a:cubicBezTo>
                    <a:pt x="303" y="539"/>
                    <a:pt x="89" y="942"/>
                    <a:pt x="51" y="1332"/>
                  </a:cubicBezTo>
                  <a:cubicBezTo>
                    <a:pt x="1" y="1721"/>
                    <a:pt x="76" y="2136"/>
                    <a:pt x="240" y="2514"/>
                  </a:cubicBezTo>
                  <a:cubicBezTo>
                    <a:pt x="391" y="2916"/>
                    <a:pt x="630" y="3306"/>
                    <a:pt x="1007" y="3495"/>
                  </a:cubicBezTo>
                  <a:cubicBezTo>
                    <a:pt x="1193" y="3599"/>
                    <a:pt x="1402" y="3646"/>
                    <a:pt x="1611" y="3646"/>
                  </a:cubicBezTo>
                  <a:cubicBezTo>
                    <a:pt x="1755" y="3646"/>
                    <a:pt x="1900" y="3624"/>
                    <a:pt x="2038" y="3583"/>
                  </a:cubicBezTo>
                  <a:cubicBezTo>
                    <a:pt x="2390" y="3482"/>
                    <a:pt x="2692" y="3268"/>
                    <a:pt x="2943" y="3017"/>
                  </a:cubicBezTo>
                  <a:cubicBezTo>
                    <a:pt x="3509" y="2413"/>
                    <a:pt x="3811" y="1483"/>
                    <a:pt x="3547" y="690"/>
                  </a:cubicBezTo>
                  <a:cubicBezTo>
                    <a:pt x="3459" y="376"/>
                    <a:pt x="3220" y="62"/>
                    <a:pt x="2906" y="11"/>
                  </a:cubicBezTo>
                  <a:cubicBezTo>
                    <a:pt x="2870" y="4"/>
                    <a:pt x="2834" y="0"/>
                    <a:pt x="2799" y="0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8"/>
            <p:cNvSpPr/>
            <p:nvPr/>
          </p:nvSpPr>
          <p:spPr>
            <a:xfrm>
              <a:off x="7879784" y="1534497"/>
              <a:ext cx="122265" cy="117775"/>
            </a:xfrm>
            <a:custGeom>
              <a:avLst/>
              <a:gdLst/>
              <a:ahLst/>
              <a:cxnLst/>
              <a:rect l="l" t="t" r="r" b="b"/>
              <a:pathLst>
                <a:path w="1007" h="970" extrusionOk="0">
                  <a:moveTo>
                    <a:pt x="599" y="1"/>
                  </a:moveTo>
                  <a:cubicBezTo>
                    <a:pt x="461" y="1"/>
                    <a:pt x="312" y="75"/>
                    <a:pt x="214" y="172"/>
                  </a:cubicBezTo>
                  <a:cubicBezTo>
                    <a:pt x="76" y="323"/>
                    <a:pt x="1" y="612"/>
                    <a:pt x="139" y="801"/>
                  </a:cubicBezTo>
                  <a:cubicBezTo>
                    <a:pt x="203" y="908"/>
                    <a:pt x="295" y="970"/>
                    <a:pt x="423" y="970"/>
                  </a:cubicBezTo>
                  <a:cubicBezTo>
                    <a:pt x="444" y="970"/>
                    <a:pt x="467" y="968"/>
                    <a:pt x="491" y="964"/>
                  </a:cubicBezTo>
                  <a:cubicBezTo>
                    <a:pt x="617" y="952"/>
                    <a:pt x="755" y="864"/>
                    <a:pt x="780" y="713"/>
                  </a:cubicBezTo>
                  <a:cubicBezTo>
                    <a:pt x="805" y="675"/>
                    <a:pt x="805" y="637"/>
                    <a:pt x="818" y="587"/>
                  </a:cubicBezTo>
                  <a:lnTo>
                    <a:pt x="818" y="575"/>
                  </a:lnTo>
                  <a:cubicBezTo>
                    <a:pt x="831" y="562"/>
                    <a:pt x="831" y="562"/>
                    <a:pt x="831" y="549"/>
                  </a:cubicBezTo>
                  <a:lnTo>
                    <a:pt x="843" y="524"/>
                  </a:lnTo>
                  <a:cubicBezTo>
                    <a:pt x="1007" y="373"/>
                    <a:pt x="944" y="109"/>
                    <a:pt x="717" y="21"/>
                  </a:cubicBez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8"/>
            <p:cNvSpPr/>
            <p:nvPr/>
          </p:nvSpPr>
          <p:spPr>
            <a:xfrm>
              <a:off x="7977523" y="1611840"/>
              <a:ext cx="121" cy="170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8"/>
            <p:cNvSpPr/>
            <p:nvPr/>
          </p:nvSpPr>
          <p:spPr>
            <a:xfrm>
              <a:off x="7890469" y="1466747"/>
              <a:ext cx="407833" cy="442081"/>
            </a:xfrm>
            <a:custGeom>
              <a:avLst/>
              <a:gdLst/>
              <a:ahLst/>
              <a:cxnLst/>
              <a:rect l="l" t="t" r="r" b="b"/>
              <a:pathLst>
                <a:path w="3359" h="3641" extrusionOk="0">
                  <a:moveTo>
                    <a:pt x="2503" y="1"/>
                  </a:moveTo>
                  <a:lnTo>
                    <a:pt x="2503" y="1"/>
                  </a:lnTo>
                  <a:cubicBezTo>
                    <a:pt x="2566" y="428"/>
                    <a:pt x="2578" y="856"/>
                    <a:pt x="2503" y="1258"/>
                  </a:cubicBezTo>
                  <a:cubicBezTo>
                    <a:pt x="2415" y="1812"/>
                    <a:pt x="2126" y="2340"/>
                    <a:pt x="1661" y="2642"/>
                  </a:cubicBezTo>
                  <a:cubicBezTo>
                    <a:pt x="1283" y="2855"/>
                    <a:pt x="843" y="2918"/>
                    <a:pt x="403" y="2943"/>
                  </a:cubicBezTo>
                  <a:cubicBezTo>
                    <a:pt x="277" y="2956"/>
                    <a:pt x="152" y="2956"/>
                    <a:pt x="1" y="2956"/>
                  </a:cubicBezTo>
                  <a:cubicBezTo>
                    <a:pt x="152" y="3170"/>
                    <a:pt x="315" y="3384"/>
                    <a:pt x="541" y="3484"/>
                  </a:cubicBezTo>
                  <a:cubicBezTo>
                    <a:pt x="729" y="3589"/>
                    <a:pt x="940" y="3641"/>
                    <a:pt x="1152" y="3641"/>
                  </a:cubicBezTo>
                  <a:cubicBezTo>
                    <a:pt x="1294" y="3641"/>
                    <a:pt x="1436" y="3618"/>
                    <a:pt x="1573" y="3572"/>
                  </a:cubicBezTo>
                  <a:cubicBezTo>
                    <a:pt x="1925" y="3472"/>
                    <a:pt x="2226" y="3258"/>
                    <a:pt x="2478" y="3006"/>
                  </a:cubicBezTo>
                  <a:cubicBezTo>
                    <a:pt x="3056" y="2390"/>
                    <a:pt x="3358" y="1460"/>
                    <a:pt x="3094" y="667"/>
                  </a:cubicBezTo>
                  <a:cubicBezTo>
                    <a:pt x="3006" y="366"/>
                    <a:pt x="2805" y="64"/>
                    <a:pt x="2503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6" name="Google Shape;7066;p68"/>
          <p:cNvGrpSpPr/>
          <p:nvPr/>
        </p:nvGrpSpPr>
        <p:grpSpPr>
          <a:xfrm rot="-1011075" flipH="1">
            <a:off x="558197" y="467988"/>
            <a:ext cx="2249768" cy="2257030"/>
            <a:chOff x="1797076" y="137578"/>
            <a:chExt cx="2249676" cy="2256937"/>
          </a:xfrm>
        </p:grpSpPr>
        <p:sp>
          <p:nvSpPr>
            <p:cNvPr id="7067" name="Google Shape;7067;p68"/>
            <p:cNvSpPr/>
            <p:nvPr/>
          </p:nvSpPr>
          <p:spPr>
            <a:xfrm rot="9582672" flipH="1">
              <a:off x="1948313" y="184706"/>
              <a:ext cx="442052" cy="951416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68" name="Google Shape;7068;p68"/>
            <p:cNvGrpSpPr/>
            <p:nvPr/>
          </p:nvGrpSpPr>
          <p:grpSpPr>
            <a:xfrm rot="-1217335" flipH="1">
              <a:off x="2279935" y="769009"/>
              <a:ext cx="1573600" cy="1395986"/>
              <a:chOff x="7359157" y="776250"/>
              <a:chExt cx="1276678" cy="1132578"/>
            </a:xfrm>
          </p:grpSpPr>
          <p:sp>
            <p:nvSpPr>
              <p:cNvPr id="7069" name="Google Shape;7069;p68"/>
              <p:cNvSpPr/>
              <p:nvPr/>
            </p:nvSpPr>
            <p:spPr>
              <a:xfrm>
                <a:off x="7625056" y="776250"/>
                <a:ext cx="1010780" cy="561435"/>
              </a:xfrm>
              <a:custGeom>
                <a:avLst/>
                <a:gdLst/>
                <a:ahLst/>
                <a:cxnLst/>
                <a:rect l="l" t="t" r="r" b="b"/>
                <a:pathLst>
                  <a:path w="8325" h="4624" extrusionOk="0">
                    <a:moveTo>
                      <a:pt x="8131" y="1"/>
                    </a:moveTo>
                    <a:cubicBezTo>
                      <a:pt x="8120" y="1"/>
                      <a:pt x="8109" y="2"/>
                      <a:pt x="8097" y="4"/>
                    </a:cubicBezTo>
                    <a:cubicBezTo>
                      <a:pt x="6487" y="168"/>
                      <a:pt x="4941" y="570"/>
                      <a:pt x="3494" y="1337"/>
                    </a:cubicBezTo>
                    <a:cubicBezTo>
                      <a:pt x="2187" y="2041"/>
                      <a:pt x="741" y="3060"/>
                      <a:pt x="49" y="4430"/>
                    </a:cubicBezTo>
                    <a:cubicBezTo>
                      <a:pt x="1" y="4527"/>
                      <a:pt x="93" y="4623"/>
                      <a:pt x="184" y="4623"/>
                    </a:cubicBezTo>
                    <a:cubicBezTo>
                      <a:pt x="212" y="4623"/>
                      <a:pt x="239" y="4614"/>
                      <a:pt x="263" y="4594"/>
                    </a:cubicBezTo>
                    <a:cubicBezTo>
                      <a:pt x="1470" y="3525"/>
                      <a:pt x="2476" y="2418"/>
                      <a:pt x="3922" y="1664"/>
                    </a:cubicBezTo>
                    <a:cubicBezTo>
                      <a:pt x="5242" y="985"/>
                      <a:pt x="6688" y="532"/>
                      <a:pt x="8135" y="318"/>
                    </a:cubicBezTo>
                    <a:cubicBezTo>
                      <a:pt x="8324" y="283"/>
                      <a:pt x="8313" y="1"/>
                      <a:pt x="8131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68"/>
              <p:cNvSpPr/>
              <p:nvPr/>
            </p:nvSpPr>
            <p:spPr>
              <a:xfrm>
                <a:off x="7951541" y="809397"/>
                <a:ext cx="520749" cy="743925"/>
              </a:xfrm>
              <a:custGeom>
                <a:avLst/>
                <a:gdLst/>
                <a:ahLst/>
                <a:cxnLst/>
                <a:rect l="l" t="t" r="r" b="b"/>
                <a:pathLst>
                  <a:path w="4289" h="6127" extrusionOk="0">
                    <a:moveTo>
                      <a:pt x="4085" y="0"/>
                    </a:moveTo>
                    <a:cubicBezTo>
                      <a:pt x="4073" y="0"/>
                      <a:pt x="4061" y="3"/>
                      <a:pt x="4050" y="8"/>
                    </a:cubicBezTo>
                    <a:cubicBezTo>
                      <a:pt x="1937" y="838"/>
                      <a:pt x="1" y="3629"/>
                      <a:pt x="780" y="6018"/>
                    </a:cubicBezTo>
                    <a:cubicBezTo>
                      <a:pt x="808" y="6091"/>
                      <a:pt x="879" y="6127"/>
                      <a:pt x="950" y="6127"/>
                    </a:cubicBezTo>
                    <a:cubicBezTo>
                      <a:pt x="1038" y="6127"/>
                      <a:pt x="1125" y="6073"/>
                      <a:pt x="1132" y="5968"/>
                    </a:cubicBezTo>
                    <a:cubicBezTo>
                      <a:pt x="1233" y="4887"/>
                      <a:pt x="1170" y="3944"/>
                      <a:pt x="1635" y="2913"/>
                    </a:cubicBezTo>
                    <a:cubicBezTo>
                      <a:pt x="2164" y="1756"/>
                      <a:pt x="3107" y="875"/>
                      <a:pt x="4175" y="234"/>
                    </a:cubicBezTo>
                    <a:cubicBezTo>
                      <a:pt x="4288" y="178"/>
                      <a:pt x="4189" y="0"/>
                      <a:pt x="4085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68"/>
              <p:cNvSpPr/>
              <p:nvPr/>
            </p:nvSpPr>
            <p:spPr>
              <a:xfrm>
                <a:off x="7359157" y="1143293"/>
                <a:ext cx="497923" cy="434189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3576" extrusionOk="0">
                    <a:moveTo>
                      <a:pt x="1893" y="1"/>
                    </a:moveTo>
                    <a:cubicBezTo>
                      <a:pt x="1629" y="1"/>
                      <a:pt x="1364" y="82"/>
                      <a:pt x="1145" y="225"/>
                    </a:cubicBezTo>
                    <a:cubicBezTo>
                      <a:pt x="818" y="439"/>
                      <a:pt x="541" y="766"/>
                      <a:pt x="353" y="1106"/>
                    </a:cubicBezTo>
                    <a:cubicBezTo>
                      <a:pt x="152" y="1483"/>
                      <a:pt x="1" y="1910"/>
                      <a:pt x="76" y="2338"/>
                    </a:cubicBezTo>
                    <a:cubicBezTo>
                      <a:pt x="139" y="2703"/>
                      <a:pt x="353" y="2992"/>
                      <a:pt x="655" y="3218"/>
                    </a:cubicBezTo>
                    <a:cubicBezTo>
                      <a:pt x="944" y="3419"/>
                      <a:pt x="1296" y="3533"/>
                      <a:pt x="1648" y="3558"/>
                    </a:cubicBezTo>
                    <a:cubicBezTo>
                      <a:pt x="1745" y="3570"/>
                      <a:pt x="1842" y="3576"/>
                      <a:pt x="1940" y="3576"/>
                    </a:cubicBezTo>
                    <a:cubicBezTo>
                      <a:pt x="2670" y="3576"/>
                      <a:pt x="3412" y="3247"/>
                      <a:pt x="3811" y="2615"/>
                    </a:cubicBezTo>
                    <a:cubicBezTo>
                      <a:pt x="3987" y="2338"/>
                      <a:pt x="4100" y="1961"/>
                      <a:pt x="3924" y="1671"/>
                    </a:cubicBezTo>
                    <a:cubicBezTo>
                      <a:pt x="3836" y="1521"/>
                      <a:pt x="3672" y="1407"/>
                      <a:pt x="3522" y="1319"/>
                    </a:cubicBezTo>
                    <a:cubicBezTo>
                      <a:pt x="3232" y="1156"/>
                      <a:pt x="2993" y="917"/>
                      <a:pt x="2868" y="603"/>
                    </a:cubicBezTo>
                    <a:cubicBezTo>
                      <a:pt x="2755" y="351"/>
                      <a:pt x="2541" y="137"/>
                      <a:pt x="2277" y="62"/>
                    </a:cubicBezTo>
                    <a:cubicBezTo>
                      <a:pt x="2152" y="20"/>
                      <a:pt x="2023" y="1"/>
                      <a:pt x="189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68"/>
              <p:cNvSpPr/>
              <p:nvPr/>
            </p:nvSpPr>
            <p:spPr>
              <a:xfrm>
                <a:off x="7362193" y="1335495"/>
                <a:ext cx="493309" cy="244171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011" extrusionOk="0">
                    <a:moveTo>
                      <a:pt x="127" y="0"/>
                    </a:moveTo>
                    <a:cubicBezTo>
                      <a:pt x="51" y="252"/>
                      <a:pt x="1" y="516"/>
                      <a:pt x="51" y="768"/>
                    </a:cubicBezTo>
                    <a:cubicBezTo>
                      <a:pt x="114" y="1132"/>
                      <a:pt x="328" y="1434"/>
                      <a:pt x="630" y="1648"/>
                    </a:cubicBezTo>
                    <a:cubicBezTo>
                      <a:pt x="906" y="1849"/>
                      <a:pt x="1271" y="1962"/>
                      <a:pt x="1623" y="2000"/>
                    </a:cubicBezTo>
                    <a:cubicBezTo>
                      <a:pt x="1700" y="2007"/>
                      <a:pt x="1777" y="2010"/>
                      <a:pt x="1855" y="2010"/>
                    </a:cubicBezTo>
                    <a:cubicBezTo>
                      <a:pt x="2604" y="2010"/>
                      <a:pt x="3376" y="1681"/>
                      <a:pt x="3786" y="1032"/>
                    </a:cubicBezTo>
                    <a:cubicBezTo>
                      <a:pt x="3962" y="768"/>
                      <a:pt x="4062" y="428"/>
                      <a:pt x="3937" y="139"/>
                    </a:cubicBezTo>
                    <a:lnTo>
                      <a:pt x="3937" y="139"/>
                    </a:lnTo>
                    <a:cubicBezTo>
                      <a:pt x="3647" y="453"/>
                      <a:pt x="3333" y="717"/>
                      <a:pt x="2968" y="931"/>
                    </a:cubicBezTo>
                    <a:cubicBezTo>
                      <a:pt x="2656" y="1099"/>
                      <a:pt x="2307" y="1206"/>
                      <a:pt x="1962" y="1206"/>
                    </a:cubicBezTo>
                    <a:cubicBezTo>
                      <a:pt x="1766" y="1206"/>
                      <a:pt x="1571" y="1172"/>
                      <a:pt x="1384" y="1094"/>
                    </a:cubicBezTo>
                    <a:cubicBezTo>
                      <a:pt x="969" y="944"/>
                      <a:pt x="655" y="617"/>
                      <a:pt x="378" y="302"/>
                    </a:cubicBezTo>
                    <a:cubicBezTo>
                      <a:pt x="303" y="202"/>
                      <a:pt x="202" y="88"/>
                      <a:pt x="12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68"/>
              <p:cNvSpPr/>
              <p:nvPr/>
            </p:nvSpPr>
            <p:spPr>
              <a:xfrm>
                <a:off x="7835468" y="1463954"/>
                <a:ext cx="462834" cy="442688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3646" extrusionOk="0">
                    <a:moveTo>
                      <a:pt x="2799" y="0"/>
                    </a:moveTo>
                    <a:cubicBezTo>
                      <a:pt x="2658" y="0"/>
                      <a:pt x="2518" y="54"/>
                      <a:pt x="2378" y="124"/>
                    </a:cubicBezTo>
                    <a:cubicBezTo>
                      <a:pt x="2188" y="204"/>
                      <a:pt x="1988" y="248"/>
                      <a:pt x="1787" y="248"/>
                    </a:cubicBezTo>
                    <a:cubicBezTo>
                      <a:pt x="1669" y="248"/>
                      <a:pt x="1551" y="233"/>
                      <a:pt x="1434" y="200"/>
                    </a:cubicBezTo>
                    <a:cubicBezTo>
                      <a:pt x="1344" y="175"/>
                      <a:pt x="1252" y="163"/>
                      <a:pt x="1161" y="163"/>
                    </a:cubicBezTo>
                    <a:cubicBezTo>
                      <a:pt x="974" y="163"/>
                      <a:pt x="790" y="216"/>
                      <a:pt x="630" y="326"/>
                    </a:cubicBezTo>
                    <a:cubicBezTo>
                      <a:pt x="303" y="539"/>
                      <a:pt x="89" y="942"/>
                      <a:pt x="51" y="1332"/>
                    </a:cubicBezTo>
                    <a:cubicBezTo>
                      <a:pt x="1" y="1721"/>
                      <a:pt x="76" y="2136"/>
                      <a:pt x="240" y="2514"/>
                    </a:cubicBezTo>
                    <a:cubicBezTo>
                      <a:pt x="391" y="2916"/>
                      <a:pt x="630" y="3306"/>
                      <a:pt x="1007" y="3495"/>
                    </a:cubicBezTo>
                    <a:cubicBezTo>
                      <a:pt x="1193" y="3599"/>
                      <a:pt x="1402" y="3646"/>
                      <a:pt x="1611" y="3646"/>
                    </a:cubicBezTo>
                    <a:cubicBezTo>
                      <a:pt x="1755" y="3646"/>
                      <a:pt x="1900" y="3624"/>
                      <a:pt x="2038" y="3583"/>
                    </a:cubicBezTo>
                    <a:cubicBezTo>
                      <a:pt x="2390" y="3482"/>
                      <a:pt x="2692" y="3268"/>
                      <a:pt x="2943" y="3017"/>
                    </a:cubicBezTo>
                    <a:cubicBezTo>
                      <a:pt x="3509" y="2413"/>
                      <a:pt x="3811" y="1483"/>
                      <a:pt x="3547" y="690"/>
                    </a:cubicBezTo>
                    <a:cubicBezTo>
                      <a:pt x="3459" y="376"/>
                      <a:pt x="3220" y="62"/>
                      <a:pt x="2906" y="11"/>
                    </a:cubicBezTo>
                    <a:cubicBezTo>
                      <a:pt x="2870" y="4"/>
                      <a:pt x="2834" y="0"/>
                      <a:pt x="2799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68"/>
              <p:cNvSpPr/>
              <p:nvPr/>
            </p:nvSpPr>
            <p:spPr>
              <a:xfrm>
                <a:off x="7879784" y="1534497"/>
                <a:ext cx="12226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70" extrusionOk="0">
                    <a:moveTo>
                      <a:pt x="599" y="1"/>
                    </a:moveTo>
                    <a:cubicBezTo>
                      <a:pt x="461" y="1"/>
                      <a:pt x="312" y="75"/>
                      <a:pt x="214" y="172"/>
                    </a:cubicBezTo>
                    <a:cubicBezTo>
                      <a:pt x="76" y="323"/>
                      <a:pt x="1" y="612"/>
                      <a:pt x="139" y="801"/>
                    </a:cubicBezTo>
                    <a:cubicBezTo>
                      <a:pt x="203" y="908"/>
                      <a:pt x="295" y="970"/>
                      <a:pt x="423" y="970"/>
                    </a:cubicBezTo>
                    <a:cubicBezTo>
                      <a:pt x="444" y="970"/>
                      <a:pt x="467" y="968"/>
                      <a:pt x="491" y="964"/>
                    </a:cubicBezTo>
                    <a:cubicBezTo>
                      <a:pt x="617" y="952"/>
                      <a:pt x="755" y="864"/>
                      <a:pt x="780" y="713"/>
                    </a:cubicBezTo>
                    <a:cubicBezTo>
                      <a:pt x="805" y="675"/>
                      <a:pt x="805" y="637"/>
                      <a:pt x="818" y="587"/>
                    </a:cubicBezTo>
                    <a:lnTo>
                      <a:pt x="818" y="575"/>
                    </a:lnTo>
                    <a:cubicBezTo>
                      <a:pt x="831" y="562"/>
                      <a:pt x="831" y="562"/>
                      <a:pt x="831" y="549"/>
                    </a:cubicBezTo>
                    <a:lnTo>
                      <a:pt x="843" y="524"/>
                    </a:lnTo>
                    <a:cubicBezTo>
                      <a:pt x="1007" y="373"/>
                      <a:pt x="944" y="109"/>
                      <a:pt x="717" y="21"/>
                    </a:cubicBez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68"/>
              <p:cNvSpPr/>
              <p:nvPr/>
            </p:nvSpPr>
            <p:spPr>
              <a:xfrm>
                <a:off x="7977523" y="1611840"/>
                <a:ext cx="121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0"/>
                    </a:moveTo>
                    <a:cubicBezTo>
                      <a:pt x="0" y="13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68"/>
              <p:cNvSpPr/>
              <p:nvPr/>
            </p:nvSpPr>
            <p:spPr>
              <a:xfrm>
                <a:off x="7890469" y="1466747"/>
                <a:ext cx="407833" cy="442081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641" extrusionOk="0">
                    <a:moveTo>
                      <a:pt x="2503" y="1"/>
                    </a:moveTo>
                    <a:lnTo>
                      <a:pt x="2503" y="1"/>
                    </a:lnTo>
                    <a:cubicBezTo>
                      <a:pt x="2566" y="428"/>
                      <a:pt x="2578" y="856"/>
                      <a:pt x="2503" y="1258"/>
                    </a:cubicBezTo>
                    <a:cubicBezTo>
                      <a:pt x="2415" y="1812"/>
                      <a:pt x="2126" y="2340"/>
                      <a:pt x="1661" y="2642"/>
                    </a:cubicBezTo>
                    <a:cubicBezTo>
                      <a:pt x="1283" y="2855"/>
                      <a:pt x="843" y="2918"/>
                      <a:pt x="403" y="2943"/>
                    </a:cubicBezTo>
                    <a:cubicBezTo>
                      <a:pt x="277" y="2956"/>
                      <a:pt x="152" y="2956"/>
                      <a:pt x="1" y="2956"/>
                    </a:cubicBezTo>
                    <a:cubicBezTo>
                      <a:pt x="152" y="3170"/>
                      <a:pt x="315" y="3384"/>
                      <a:pt x="541" y="3484"/>
                    </a:cubicBezTo>
                    <a:cubicBezTo>
                      <a:pt x="729" y="3589"/>
                      <a:pt x="940" y="3641"/>
                      <a:pt x="1152" y="3641"/>
                    </a:cubicBezTo>
                    <a:cubicBezTo>
                      <a:pt x="1294" y="3641"/>
                      <a:pt x="1436" y="3618"/>
                      <a:pt x="1573" y="3572"/>
                    </a:cubicBezTo>
                    <a:cubicBezTo>
                      <a:pt x="1925" y="3472"/>
                      <a:pt x="2226" y="3258"/>
                      <a:pt x="2478" y="3006"/>
                    </a:cubicBezTo>
                    <a:cubicBezTo>
                      <a:pt x="3056" y="2390"/>
                      <a:pt x="3358" y="1460"/>
                      <a:pt x="3094" y="667"/>
                    </a:cubicBezTo>
                    <a:cubicBezTo>
                      <a:pt x="3006" y="366"/>
                      <a:pt x="2805" y="64"/>
                      <a:pt x="2503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77" name="Google Shape;7077;p68"/>
          <p:cNvGrpSpPr/>
          <p:nvPr/>
        </p:nvGrpSpPr>
        <p:grpSpPr>
          <a:xfrm rot="5400000" flipH="1">
            <a:off x="2022015" y="3442640"/>
            <a:ext cx="1573634" cy="1396016"/>
            <a:chOff x="7359157" y="776250"/>
            <a:chExt cx="1276678" cy="1132578"/>
          </a:xfrm>
        </p:grpSpPr>
        <p:sp>
          <p:nvSpPr>
            <p:cNvPr id="7078" name="Google Shape;7078;p68"/>
            <p:cNvSpPr/>
            <p:nvPr/>
          </p:nvSpPr>
          <p:spPr>
            <a:xfrm>
              <a:off x="8233952" y="796527"/>
              <a:ext cx="308637" cy="664275"/>
            </a:xfrm>
            <a:custGeom>
              <a:avLst/>
              <a:gdLst/>
              <a:ahLst/>
              <a:cxnLst/>
              <a:rect l="l" t="t" r="r" b="b"/>
              <a:pathLst>
                <a:path w="2542" h="5471" extrusionOk="0">
                  <a:moveTo>
                    <a:pt x="1824" y="1"/>
                  </a:moveTo>
                  <a:cubicBezTo>
                    <a:pt x="1" y="1434"/>
                    <a:pt x="152" y="3874"/>
                    <a:pt x="1120" y="5471"/>
                  </a:cubicBezTo>
                  <a:cubicBezTo>
                    <a:pt x="1045" y="4905"/>
                    <a:pt x="1284" y="4339"/>
                    <a:pt x="1560" y="3861"/>
                  </a:cubicBezTo>
                  <a:cubicBezTo>
                    <a:pt x="1837" y="3371"/>
                    <a:pt x="2176" y="2893"/>
                    <a:pt x="2327" y="2352"/>
                  </a:cubicBezTo>
                  <a:cubicBezTo>
                    <a:pt x="2541" y="1560"/>
                    <a:pt x="2352" y="667"/>
                    <a:pt x="18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8"/>
            <p:cNvSpPr/>
            <p:nvPr/>
          </p:nvSpPr>
          <p:spPr>
            <a:xfrm>
              <a:off x="7625056" y="776250"/>
              <a:ext cx="1010780" cy="561435"/>
            </a:xfrm>
            <a:custGeom>
              <a:avLst/>
              <a:gdLst/>
              <a:ahLst/>
              <a:cxnLst/>
              <a:rect l="l" t="t" r="r" b="b"/>
              <a:pathLst>
                <a:path w="8325" h="4624" extrusionOk="0">
                  <a:moveTo>
                    <a:pt x="8131" y="1"/>
                  </a:moveTo>
                  <a:cubicBezTo>
                    <a:pt x="8120" y="1"/>
                    <a:pt x="8109" y="2"/>
                    <a:pt x="8097" y="4"/>
                  </a:cubicBezTo>
                  <a:cubicBezTo>
                    <a:pt x="6487" y="168"/>
                    <a:pt x="4941" y="570"/>
                    <a:pt x="3494" y="1337"/>
                  </a:cubicBezTo>
                  <a:cubicBezTo>
                    <a:pt x="2187" y="2041"/>
                    <a:pt x="741" y="3060"/>
                    <a:pt x="49" y="4430"/>
                  </a:cubicBezTo>
                  <a:cubicBezTo>
                    <a:pt x="1" y="4527"/>
                    <a:pt x="93" y="4623"/>
                    <a:pt x="184" y="4623"/>
                  </a:cubicBezTo>
                  <a:cubicBezTo>
                    <a:pt x="212" y="4623"/>
                    <a:pt x="239" y="4614"/>
                    <a:pt x="263" y="4594"/>
                  </a:cubicBezTo>
                  <a:cubicBezTo>
                    <a:pt x="1470" y="3525"/>
                    <a:pt x="2476" y="2418"/>
                    <a:pt x="3922" y="1664"/>
                  </a:cubicBezTo>
                  <a:cubicBezTo>
                    <a:pt x="5242" y="985"/>
                    <a:pt x="6688" y="532"/>
                    <a:pt x="8135" y="318"/>
                  </a:cubicBezTo>
                  <a:cubicBezTo>
                    <a:pt x="8324" y="283"/>
                    <a:pt x="8313" y="1"/>
                    <a:pt x="8131" y="1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8"/>
            <p:cNvSpPr/>
            <p:nvPr/>
          </p:nvSpPr>
          <p:spPr>
            <a:xfrm>
              <a:off x="7951541" y="809397"/>
              <a:ext cx="520749" cy="743925"/>
            </a:xfrm>
            <a:custGeom>
              <a:avLst/>
              <a:gdLst/>
              <a:ahLst/>
              <a:cxnLst/>
              <a:rect l="l" t="t" r="r" b="b"/>
              <a:pathLst>
                <a:path w="4289" h="6127" extrusionOk="0">
                  <a:moveTo>
                    <a:pt x="4085" y="0"/>
                  </a:moveTo>
                  <a:cubicBezTo>
                    <a:pt x="4073" y="0"/>
                    <a:pt x="4061" y="3"/>
                    <a:pt x="4050" y="8"/>
                  </a:cubicBezTo>
                  <a:cubicBezTo>
                    <a:pt x="1937" y="838"/>
                    <a:pt x="1" y="3629"/>
                    <a:pt x="780" y="6018"/>
                  </a:cubicBezTo>
                  <a:cubicBezTo>
                    <a:pt x="808" y="6091"/>
                    <a:pt x="879" y="6127"/>
                    <a:pt x="950" y="6127"/>
                  </a:cubicBezTo>
                  <a:cubicBezTo>
                    <a:pt x="1038" y="6127"/>
                    <a:pt x="1125" y="6073"/>
                    <a:pt x="1132" y="5968"/>
                  </a:cubicBezTo>
                  <a:cubicBezTo>
                    <a:pt x="1233" y="4887"/>
                    <a:pt x="1170" y="3944"/>
                    <a:pt x="1635" y="2913"/>
                  </a:cubicBezTo>
                  <a:cubicBezTo>
                    <a:pt x="2164" y="1756"/>
                    <a:pt x="3107" y="875"/>
                    <a:pt x="4175" y="234"/>
                  </a:cubicBezTo>
                  <a:cubicBezTo>
                    <a:pt x="4288" y="178"/>
                    <a:pt x="4189" y="0"/>
                    <a:pt x="4085" y="0"/>
                  </a:cubicBezTo>
                  <a:close/>
                </a:path>
              </a:pathLst>
            </a:custGeom>
            <a:solidFill>
              <a:srgbClr val="6CA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8"/>
            <p:cNvSpPr/>
            <p:nvPr/>
          </p:nvSpPr>
          <p:spPr>
            <a:xfrm>
              <a:off x="7359157" y="1143293"/>
              <a:ext cx="497923" cy="434189"/>
            </a:xfrm>
            <a:custGeom>
              <a:avLst/>
              <a:gdLst/>
              <a:ahLst/>
              <a:cxnLst/>
              <a:rect l="l" t="t" r="r" b="b"/>
              <a:pathLst>
                <a:path w="4101" h="3576" extrusionOk="0">
                  <a:moveTo>
                    <a:pt x="1893" y="1"/>
                  </a:moveTo>
                  <a:cubicBezTo>
                    <a:pt x="1629" y="1"/>
                    <a:pt x="1364" y="82"/>
                    <a:pt x="1145" y="225"/>
                  </a:cubicBezTo>
                  <a:cubicBezTo>
                    <a:pt x="818" y="439"/>
                    <a:pt x="541" y="766"/>
                    <a:pt x="353" y="1106"/>
                  </a:cubicBezTo>
                  <a:cubicBezTo>
                    <a:pt x="152" y="1483"/>
                    <a:pt x="1" y="1910"/>
                    <a:pt x="76" y="2338"/>
                  </a:cubicBezTo>
                  <a:cubicBezTo>
                    <a:pt x="139" y="2703"/>
                    <a:pt x="353" y="2992"/>
                    <a:pt x="655" y="3218"/>
                  </a:cubicBezTo>
                  <a:cubicBezTo>
                    <a:pt x="944" y="3419"/>
                    <a:pt x="1296" y="3533"/>
                    <a:pt x="1648" y="3558"/>
                  </a:cubicBezTo>
                  <a:cubicBezTo>
                    <a:pt x="1745" y="3570"/>
                    <a:pt x="1842" y="3576"/>
                    <a:pt x="1940" y="3576"/>
                  </a:cubicBezTo>
                  <a:cubicBezTo>
                    <a:pt x="2670" y="3576"/>
                    <a:pt x="3412" y="3247"/>
                    <a:pt x="3811" y="2615"/>
                  </a:cubicBezTo>
                  <a:cubicBezTo>
                    <a:pt x="3987" y="2338"/>
                    <a:pt x="4100" y="1961"/>
                    <a:pt x="3924" y="1671"/>
                  </a:cubicBezTo>
                  <a:cubicBezTo>
                    <a:pt x="3836" y="1521"/>
                    <a:pt x="3672" y="1407"/>
                    <a:pt x="3522" y="1319"/>
                  </a:cubicBezTo>
                  <a:cubicBezTo>
                    <a:pt x="3232" y="1156"/>
                    <a:pt x="2993" y="917"/>
                    <a:pt x="2868" y="603"/>
                  </a:cubicBezTo>
                  <a:cubicBezTo>
                    <a:pt x="2755" y="351"/>
                    <a:pt x="2541" y="137"/>
                    <a:pt x="2277" y="62"/>
                  </a:cubicBezTo>
                  <a:cubicBezTo>
                    <a:pt x="2152" y="20"/>
                    <a:pt x="2023" y="1"/>
                    <a:pt x="1893" y="1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8"/>
            <p:cNvSpPr/>
            <p:nvPr/>
          </p:nvSpPr>
          <p:spPr>
            <a:xfrm>
              <a:off x="7362193" y="1335495"/>
              <a:ext cx="493309" cy="244171"/>
            </a:xfrm>
            <a:custGeom>
              <a:avLst/>
              <a:gdLst/>
              <a:ahLst/>
              <a:cxnLst/>
              <a:rect l="l" t="t" r="r" b="b"/>
              <a:pathLst>
                <a:path w="4063" h="2011" extrusionOk="0">
                  <a:moveTo>
                    <a:pt x="127" y="0"/>
                  </a:moveTo>
                  <a:cubicBezTo>
                    <a:pt x="51" y="252"/>
                    <a:pt x="1" y="516"/>
                    <a:pt x="51" y="768"/>
                  </a:cubicBezTo>
                  <a:cubicBezTo>
                    <a:pt x="114" y="1132"/>
                    <a:pt x="328" y="1434"/>
                    <a:pt x="630" y="1648"/>
                  </a:cubicBezTo>
                  <a:cubicBezTo>
                    <a:pt x="906" y="1849"/>
                    <a:pt x="1271" y="1962"/>
                    <a:pt x="1623" y="2000"/>
                  </a:cubicBezTo>
                  <a:cubicBezTo>
                    <a:pt x="1700" y="2007"/>
                    <a:pt x="1777" y="2010"/>
                    <a:pt x="1855" y="2010"/>
                  </a:cubicBezTo>
                  <a:cubicBezTo>
                    <a:pt x="2604" y="2010"/>
                    <a:pt x="3376" y="1681"/>
                    <a:pt x="3786" y="1032"/>
                  </a:cubicBezTo>
                  <a:cubicBezTo>
                    <a:pt x="3962" y="768"/>
                    <a:pt x="4062" y="428"/>
                    <a:pt x="3937" y="139"/>
                  </a:cubicBezTo>
                  <a:lnTo>
                    <a:pt x="3937" y="139"/>
                  </a:lnTo>
                  <a:cubicBezTo>
                    <a:pt x="3647" y="453"/>
                    <a:pt x="3333" y="717"/>
                    <a:pt x="2968" y="931"/>
                  </a:cubicBezTo>
                  <a:cubicBezTo>
                    <a:pt x="2656" y="1099"/>
                    <a:pt x="2307" y="1206"/>
                    <a:pt x="1962" y="1206"/>
                  </a:cubicBezTo>
                  <a:cubicBezTo>
                    <a:pt x="1766" y="1206"/>
                    <a:pt x="1571" y="1172"/>
                    <a:pt x="1384" y="1094"/>
                  </a:cubicBezTo>
                  <a:cubicBezTo>
                    <a:pt x="969" y="944"/>
                    <a:pt x="655" y="617"/>
                    <a:pt x="378" y="302"/>
                  </a:cubicBezTo>
                  <a:cubicBezTo>
                    <a:pt x="303" y="202"/>
                    <a:pt x="202" y="88"/>
                    <a:pt x="127" y="0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8"/>
            <p:cNvSpPr/>
            <p:nvPr/>
          </p:nvSpPr>
          <p:spPr>
            <a:xfrm>
              <a:off x="7835468" y="1463954"/>
              <a:ext cx="462834" cy="442688"/>
            </a:xfrm>
            <a:custGeom>
              <a:avLst/>
              <a:gdLst/>
              <a:ahLst/>
              <a:cxnLst/>
              <a:rect l="l" t="t" r="r" b="b"/>
              <a:pathLst>
                <a:path w="3812" h="3646" extrusionOk="0">
                  <a:moveTo>
                    <a:pt x="2799" y="0"/>
                  </a:moveTo>
                  <a:cubicBezTo>
                    <a:pt x="2658" y="0"/>
                    <a:pt x="2518" y="54"/>
                    <a:pt x="2378" y="124"/>
                  </a:cubicBezTo>
                  <a:cubicBezTo>
                    <a:pt x="2188" y="204"/>
                    <a:pt x="1988" y="248"/>
                    <a:pt x="1787" y="248"/>
                  </a:cubicBezTo>
                  <a:cubicBezTo>
                    <a:pt x="1669" y="248"/>
                    <a:pt x="1551" y="233"/>
                    <a:pt x="1434" y="200"/>
                  </a:cubicBezTo>
                  <a:cubicBezTo>
                    <a:pt x="1344" y="175"/>
                    <a:pt x="1252" y="163"/>
                    <a:pt x="1161" y="163"/>
                  </a:cubicBezTo>
                  <a:cubicBezTo>
                    <a:pt x="974" y="163"/>
                    <a:pt x="790" y="216"/>
                    <a:pt x="630" y="326"/>
                  </a:cubicBezTo>
                  <a:cubicBezTo>
                    <a:pt x="303" y="539"/>
                    <a:pt x="89" y="942"/>
                    <a:pt x="51" y="1332"/>
                  </a:cubicBezTo>
                  <a:cubicBezTo>
                    <a:pt x="1" y="1721"/>
                    <a:pt x="76" y="2136"/>
                    <a:pt x="240" y="2514"/>
                  </a:cubicBezTo>
                  <a:cubicBezTo>
                    <a:pt x="391" y="2916"/>
                    <a:pt x="630" y="3306"/>
                    <a:pt x="1007" y="3495"/>
                  </a:cubicBezTo>
                  <a:cubicBezTo>
                    <a:pt x="1193" y="3599"/>
                    <a:pt x="1402" y="3646"/>
                    <a:pt x="1611" y="3646"/>
                  </a:cubicBezTo>
                  <a:cubicBezTo>
                    <a:pt x="1755" y="3646"/>
                    <a:pt x="1900" y="3624"/>
                    <a:pt x="2038" y="3583"/>
                  </a:cubicBezTo>
                  <a:cubicBezTo>
                    <a:pt x="2390" y="3482"/>
                    <a:pt x="2692" y="3268"/>
                    <a:pt x="2943" y="3017"/>
                  </a:cubicBezTo>
                  <a:cubicBezTo>
                    <a:pt x="3509" y="2413"/>
                    <a:pt x="3811" y="1483"/>
                    <a:pt x="3547" y="690"/>
                  </a:cubicBezTo>
                  <a:cubicBezTo>
                    <a:pt x="3459" y="376"/>
                    <a:pt x="3220" y="62"/>
                    <a:pt x="2906" y="11"/>
                  </a:cubicBezTo>
                  <a:cubicBezTo>
                    <a:pt x="2870" y="4"/>
                    <a:pt x="2834" y="0"/>
                    <a:pt x="2799" y="0"/>
                  </a:cubicBezTo>
                  <a:close/>
                </a:path>
              </a:pathLst>
            </a:custGeom>
            <a:solidFill>
              <a:srgbClr val="87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8"/>
            <p:cNvSpPr/>
            <p:nvPr/>
          </p:nvSpPr>
          <p:spPr>
            <a:xfrm>
              <a:off x="7879784" y="1534497"/>
              <a:ext cx="122265" cy="117775"/>
            </a:xfrm>
            <a:custGeom>
              <a:avLst/>
              <a:gdLst/>
              <a:ahLst/>
              <a:cxnLst/>
              <a:rect l="l" t="t" r="r" b="b"/>
              <a:pathLst>
                <a:path w="1007" h="970" extrusionOk="0">
                  <a:moveTo>
                    <a:pt x="599" y="1"/>
                  </a:moveTo>
                  <a:cubicBezTo>
                    <a:pt x="461" y="1"/>
                    <a:pt x="312" y="75"/>
                    <a:pt x="214" y="172"/>
                  </a:cubicBezTo>
                  <a:cubicBezTo>
                    <a:pt x="76" y="323"/>
                    <a:pt x="1" y="612"/>
                    <a:pt x="139" y="801"/>
                  </a:cubicBezTo>
                  <a:cubicBezTo>
                    <a:pt x="203" y="908"/>
                    <a:pt x="295" y="970"/>
                    <a:pt x="423" y="970"/>
                  </a:cubicBezTo>
                  <a:cubicBezTo>
                    <a:pt x="444" y="970"/>
                    <a:pt x="467" y="968"/>
                    <a:pt x="491" y="964"/>
                  </a:cubicBezTo>
                  <a:cubicBezTo>
                    <a:pt x="617" y="952"/>
                    <a:pt x="755" y="864"/>
                    <a:pt x="780" y="713"/>
                  </a:cubicBezTo>
                  <a:cubicBezTo>
                    <a:pt x="805" y="675"/>
                    <a:pt x="805" y="637"/>
                    <a:pt x="818" y="587"/>
                  </a:cubicBezTo>
                  <a:lnTo>
                    <a:pt x="818" y="575"/>
                  </a:lnTo>
                  <a:cubicBezTo>
                    <a:pt x="831" y="562"/>
                    <a:pt x="831" y="562"/>
                    <a:pt x="831" y="549"/>
                  </a:cubicBezTo>
                  <a:lnTo>
                    <a:pt x="843" y="524"/>
                  </a:lnTo>
                  <a:cubicBezTo>
                    <a:pt x="1007" y="373"/>
                    <a:pt x="944" y="109"/>
                    <a:pt x="717" y="21"/>
                  </a:cubicBezTo>
                  <a:cubicBezTo>
                    <a:pt x="680" y="7"/>
                    <a:pt x="640" y="1"/>
                    <a:pt x="599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8"/>
            <p:cNvSpPr/>
            <p:nvPr/>
          </p:nvSpPr>
          <p:spPr>
            <a:xfrm>
              <a:off x="7977523" y="1611840"/>
              <a:ext cx="121" cy="170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0" y="0"/>
                  </a:moveTo>
                  <a:cubicBezTo>
                    <a:pt x="0" y="13"/>
                    <a:pt x="0" y="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8"/>
            <p:cNvSpPr/>
            <p:nvPr/>
          </p:nvSpPr>
          <p:spPr>
            <a:xfrm>
              <a:off x="7890469" y="1466747"/>
              <a:ext cx="407833" cy="442081"/>
            </a:xfrm>
            <a:custGeom>
              <a:avLst/>
              <a:gdLst/>
              <a:ahLst/>
              <a:cxnLst/>
              <a:rect l="l" t="t" r="r" b="b"/>
              <a:pathLst>
                <a:path w="3359" h="3641" extrusionOk="0">
                  <a:moveTo>
                    <a:pt x="2503" y="1"/>
                  </a:moveTo>
                  <a:lnTo>
                    <a:pt x="2503" y="1"/>
                  </a:lnTo>
                  <a:cubicBezTo>
                    <a:pt x="2566" y="428"/>
                    <a:pt x="2578" y="856"/>
                    <a:pt x="2503" y="1258"/>
                  </a:cubicBezTo>
                  <a:cubicBezTo>
                    <a:pt x="2415" y="1812"/>
                    <a:pt x="2126" y="2340"/>
                    <a:pt x="1661" y="2642"/>
                  </a:cubicBezTo>
                  <a:cubicBezTo>
                    <a:pt x="1283" y="2855"/>
                    <a:pt x="843" y="2918"/>
                    <a:pt x="403" y="2943"/>
                  </a:cubicBezTo>
                  <a:cubicBezTo>
                    <a:pt x="277" y="2956"/>
                    <a:pt x="152" y="2956"/>
                    <a:pt x="1" y="2956"/>
                  </a:cubicBezTo>
                  <a:cubicBezTo>
                    <a:pt x="152" y="3170"/>
                    <a:pt x="315" y="3384"/>
                    <a:pt x="541" y="3484"/>
                  </a:cubicBezTo>
                  <a:cubicBezTo>
                    <a:pt x="729" y="3589"/>
                    <a:pt x="940" y="3641"/>
                    <a:pt x="1152" y="3641"/>
                  </a:cubicBezTo>
                  <a:cubicBezTo>
                    <a:pt x="1294" y="3641"/>
                    <a:pt x="1436" y="3618"/>
                    <a:pt x="1573" y="3572"/>
                  </a:cubicBezTo>
                  <a:cubicBezTo>
                    <a:pt x="1925" y="3472"/>
                    <a:pt x="2226" y="3258"/>
                    <a:pt x="2478" y="3006"/>
                  </a:cubicBezTo>
                  <a:cubicBezTo>
                    <a:pt x="3056" y="2390"/>
                    <a:pt x="3358" y="1460"/>
                    <a:pt x="3094" y="667"/>
                  </a:cubicBezTo>
                  <a:cubicBezTo>
                    <a:pt x="3006" y="366"/>
                    <a:pt x="2805" y="64"/>
                    <a:pt x="2503" y="1"/>
                  </a:cubicBezTo>
                  <a:close/>
                </a:path>
              </a:pathLst>
            </a:custGeom>
            <a:solidFill>
              <a:srgbClr val="95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矩形 28">
            <a:extLst>
              <a:ext uri="{FF2B5EF4-FFF2-40B4-BE49-F238E27FC236}">
                <a16:creationId xmlns:a16="http://schemas.microsoft.com/office/drawing/2014/main" id="{26E6DB71-1F61-472B-BDDB-C51A64AD0D60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4E7412B7-A2C7-42D0-89F5-0B8727D05ADC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08E5C2DF-973C-47E6-B9D0-7F0400891D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88" y="1923275"/>
            <a:ext cx="2449979" cy="3539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65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53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Google Shape;8103;p80"/>
          <p:cNvSpPr txBox="1">
            <a:spLocks noGrp="1"/>
          </p:cNvSpPr>
          <p:nvPr>
            <p:ph type="subTitle" idx="1"/>
          </p:nvPr>
        </p:nvSpPr>
        <p:spPr>
          <a:xfrm>
            <a:off x="962550" y="1538098"/>
            <a:ext cx="1926300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TM Loko" panose="02040603050506020204" pitchFamily="18" charset="0"/>
              </a:rPr>
              <a:t>Bánh muffin vị dâu tây</a:t>
            </a:r>
            <a:endParaRPr>
              <a:latin typeface="UTM Loko" panose="02040603050506020204" pitchFamily="18" charset="0"/>
            </a:endParaRPr>
          </a:p>
        </p:txBody>
      </p:sp>
      <p:sp>
        <p:nvSpPr>
          <p:cNvPr id="8105" name="Google Shape;8105;p80"/>
          <p:cNvSpPr txBox="1">
            <a:spLocks noGrp="1"/>
          </p:cNvSpPr>
          <p:nvPr>
            <p:ph type="subTitle" idx="3"/>
          </p:nvPr>
        </p:nvSpPr>
        <p:spPr>
          <a:xfrm>
            <a:off x="3366830" y="1550007"/>
            <a:ext cx="2943022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TM Loko" panose="02040603050506020204" pitchFamily="18" charset="0"/>
              </a:rPr>
              <a:t>Bánh bông lan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TM Loko" panose="02040603050506020204" pitchFamily="18" charset="0"/>
              </a:rPr>
              <a:t> vị mâm xôi</a:t>
            </a:r>
            <a:endParaRPr>
              <a:latin typeface="UTM Loko" panose="02040603050506020204" pitchFamily="18" charset="0"/>
            </a:endParaRPr>
          </a:p>
        </p:txBody>
      </p:sp>
      <p:sp>
        <p:nvSpPr>
          <p:cNvPr id="8107" name="Google Shape;8107;p80"/>
          <p:cNvSpPr txBox="1">
            <a:spLocks noGrp="1"/>
          </p:cNvSpPr>
          <p:nvPr>
            <p:ph type="subTitle" idx="5"/>
          </p:nvPr>
        </p:nvSpPr>
        <p:spPr>
          <a:xfrm>
            <a:off x="6883466" y="1554158"/>
            <a:ext cx="1723022" cy="8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TM Loko" panose="02040603050506020204" pitchFamily="18" charset="0"/>
              </a:rPr>
              <a:t>Bánh Sinh nhật vị việt quất</a:t>
            </a:r>
            <a:endParaRPr>
              <a:latin typeface="UTM Loko" panose="02040603050506020204" pitchFamily="18" charset="0"/>
            </a:endParaRPr>
          </a:p>
        </p:txBody>
      </p:sp>
      <p:sp>
        <p:nvSpPr>
          <p:cNvPr id="8109" name="Google Shape;8109;p80"/>
          <p:cNvSpPr txBox="1">
            <a:spLocks noGrp="1"/>
          </p:cNvSpPr>
          <p:nvPr>
            <p:ph type="title" idx="7"/>
          </p:nvPr>
        </p:nvSpPr>
        <p:spPr>
          <a:xfrm>
            <a:off x="824741" y="1198570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3">
                    <a:lumMod val="50000"/>
                  </a:schemeClr>
                </a:solidFill>
                <a:latin typeface="UTM Loko" panose="02040603050506020204" pitchFamily="18" charset="0"/>
              </a:rPr>
              <a:t>01</a:t>
            </a:r>
            <a:endParaRPr sz="3600">
              <a:solidFill>
                <a:schemeClr val="accent3">
                  <a:lumMod val="50000"/>
                </a:schemeClr>
              </a:solidFill>
              <a:latin typeface="UTM Loko" panose="02040603050506020204" pitchFamily="18" charset="0"/>
            </a:endParaRPr>
          </a:p>
        </p:txBody>
      </p:sp>
      <p:sp>
        <p:nvSpPr>
          <p:cNvPr id="8110" name="Google Shape;8110;p80"/>
          <p:cNvSpPr txBox="1">
            <a:spLocks noGrp="1"/>
          </p:cNvSpPr>
          <p:nvPr>
            <p:ph type="title" idx="8"/>
          </p:nvPr>
        </p:nvSpPr>
        <p:spPr>
          <a:xfrm>
            <a:off x="3671363" y="1130275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C3789E"/>
                </a:solidFill>
                <a:latin typeface="UTM Loko" panose="02040603050506020204" pitchFamily="18" charset="0"/>
              </a:rPr>
              <a:t>02</a:t>
            </a:r>
            <a:endParaRPr sz="3600">
              <a:solidFill>
                <a:srgbClr val="C3789E"/>
              </a:solidFill>
              <a:latin typeface="UTM Loko" panose="02040603050506020204" pitchFamily="18" charset="0"/>
            </a:endParaRPr>
          </a:p>
        </p:txBody>
      </p:sp>
      <p:sp>
        <p:nvSpPr>
          <p:cNvPr id="8111" name="Google Shape;8111;p80"/>
          <p:cNvSpPr txBox="1">
            <a:spLocks noGrp="1"/>
          </p:cNvSpPr>
          <p:nvPr>
            <p:ph type="title" idx="9"/>
          </p:nvPr>
        </p:nvSpPr>
        <p:spPr>
          <a:xfrm>
            <a:off x="6548198" y="1150386"/>
            <a:ext cx="2263200" cy="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3F5E95"/>
                </a:solidFill>
                <a:latin typeface="UTM Loko" panose="02040603050506020204" pitchFamily="18" charset="0"/>
              </a:rPr>
              <a:t>03</a:t>
            </a:r>
            <a:endParaRPr sz="3600">
              <a:solidFill>
                <a:srgbClr val="3F5E95"/>
              </a:solidFill>
              <a:latin typeface="UTM Loko" panose="02040603050506020204" pitchFamily="18" charset="0"/>
            </a:endParaRPr>
          </a:p>
        </p:txBody>
      </p:sp>
      <p:sp>
        <p:nvSpPr>
          <p:cNvPr id="15" name="Google Shape;7055;p68">
            <a:extLst>
              <a:ext uri="{FF2B5EF4-FFF2-40B4-BE49-F238E27FC236}">
                <a16:creationId xmlns:a16="http://schemas.microsoft.com/office/drawing/2014/main" id="{7E5F7971-4554-4365-99C6-D7950A742638}"/>
              </a:ext>
            </a:extLst>
          </p:cNvPr>
          <p:cNvSpPr txBox="1">
            <a:spLocks/>
          </p:cNvSpPr>
          <p:nvPr/>
        </p:nvSpPr>
        <p:spPr>
          <a:xfrm>
            <a:off x="-276842" y="-392576"/>
            <a:ext cx="333457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lang="en" sz="6000">
              <a:latin typeface="#9Slide03 SFU Toledo Bold" panose="00000700000000000000" pitchFamily="2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423AAE-6185-4DD9-84A8-BD33EBE2FBEA}"/>
              </a:ext>
            </a:extLst>
          </p:cNvPr>
          <p:cNvGrpSpPr/>
          <p:nvPr/>
        </p:nvGrpSpPr>
        <p:grpSpPr>
          <a:xfrm>
            <a:off x="327672" y="165891"/>
            <a:ext cx="8701717" cy="840557"/>
            <a:chOff x="292161" y="238471"/>
            <a:chExt cx="8701717" cy="840557"/>
          </a:xfrm>
        </p:grpSpPr>
        <p:sp>
          <p:nvSpPr>
            <p:cNvPr id="12" name="Google Shape;7053;p68">
              <a:extLst>
                <a:ext uri="{FF2B5EF4-FFF2-40B4-BE49-F238E27FC236}">
                  <a16:creationId xmlns:a16="http://schemas.microsoft.com/office/drawing/2014/main" id="{54C4F98D-DFF0-47B7-BF77-A4461A8F309C}"/>
                </a:ext>
              </a:extLst>
            </p:cNvPr>
            <p:cNvSpPr txBox="1">
              <a:spLocks/>
            </p:cNvSpPr>
            <p:nvPr/>
          </p:nvSpPr>
          <p:spPr>
            <a:xfrm>
              <a:off x="292161" y="238471"/>
              <a:ext cx="8701717" cy="829800"/>
            </a:xfrm>
            <a:prstGeom prst="rect">
              <a:avLst/>
            </a:prstGeom>
          </p:spPr>
          <p:txBody>
            <a:bodyPr spcFirstLastPara="1" wrap="square" lIns="0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4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9pPr>
            </a:lstStyle>
            <a:p>
              <a:r>
                <a:rPr lang="en-US" sz="6600">
                  <a:ln w="212725">
                    <a:solidFill>
                      <a:schemeClr val="accent1">
                        <a:lumMod val="20000"/>
                        <a:lumOff val="80000"/>
                      </a:schemeClr>
                    </a:solidFill>
                  </a:ln>
                  <a:solidFill>
                    <a:schemeClr val="bg1"/>
                  </a:solidFill>
                  <a:latin typeface="UTM Loko" panose="02040603050506020204" pitchFamily="18" charset="0"/>
                </a:rPr>
                <a:t>Cùng làm bánh</a:t>
              </a:r>
            </a:p>
          </p:txBody>
        </p:sp>
        <p:sp>
          <p:nvSpPr>
            <p:cNvPr id="16" name="Google Shape;7053;p68">
              <a:extLst>
                <a:ext uri="{FF2B5EF4-FFF2-40B4-BE49-F238E27FC236}">
                  <a16:creationId xmlns:a16="http://schemas.microsoft.com/office/drawing/2014/main" id="{DE4A5B86-420E-4078-948F-A9FA7A4CEFCE}"/>
                </a:ext>
              </a:extLst>
            </p:cNvPr>
            <p:cNvSpPr txBox="1">
              <a:spLocks/>
            </p:cNvSpPr>
            <p:nvPr/>
          </p:nvSpPr>
          <p:spPr>
            <a:xfrm>
              <a:off x="292161" y="249228"/>
              <a:ext cx="8701717" cy="829800"/>
            </a:xfrm>
            <a:prstGeom prst="rect">
              <a:avLst/>
            </a:prstGeom>
          </p:spPr>
          <p:txBody>
            <a:bodyPr spcFirstLastPara="1" wrap="square" lIns="0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4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Lato Black"/>
                <a:buNone/>
                <a:defRPr sz="1600" b="0" i="0" u="none" strike="noStrike" cap="none">
                  <a:solidFill>
                    <a:srgbClr val="000000"/>
                  </a:solidFill>
                  <a:latin typeface="Lato Black"/>
                  <a:ea typeface="Lato Black"/>
                  <a:cs typeface="Lato Black"/>
                  <a:sym typeface="Lato Black"/>
                </a:defRPr>
              </a:lvl9pPr>
            </a:lstStyle>
            <a:p>
              <a:r>
                <a:rPr lang="en-US" sz="6600">
                  <a:ln>
                    <a:solidFill>
                      <a:schemeClr val="tx1">
                        <a:lumMod val="50000"/>
                      </a:schemeClr>
                    </a:solidFill>
                  </a:ln>
                  <a:solidFill>
                    <a:srgbClr val="43742A"/>
                  </a:solidFill>
                  <a:latin typeface="UTM Loko" panose="02040603050506020204" pitchFamily="18" charset="0"/>
                </a:rPr>
                <a:t>Cùng </a:t>
              </a:r>
              <a:r>
                <a:rPr lang="en-US" sz="6600">
                  <a:ln>
                    <a:solidFill>
                      <a:schemeClr val="tx1">
                        <a:lumMod val="50000"/>
                      </a:schemeClr>
                    </a:solidFill>
                  </a:ln>
                  <a:solidFill>
                    <a:schemeClr val="accent4">
                      <a:lumMod val="75000"/>
                    </a:schemeClr>
                  </a:solidFill>
                  <a:latin typeface="UTM Loko" panose="02040603050506020204" pitchFamily="18" charset="0"/>
                </a:rPr>
                <a:t>làm </a:t>
              </a:r>
              <a:r>
                <a:rPr lang="en-US" sz="6600">
                  <a:ln>
                    <a:solidFill>
                      <a:schemeClr val="tx1">
                        <a:lumMod val="50000"/>
                      </a:schemeClr>
                    </a:solidFill>
                  </a:ln>
                  <a:solidFill>
                    <a:srgbClr val="00B0F0"/>
                  </a:solidFill>
                  <a:latin typeface="UTM Loko" panose="02040603050506020204" pitchFamily="18" charset="0"/>
                </a:rPr>
                <a:t>bánh</a:t>
              </a:r>
            </a:p>
          </p:txBody>
        </p:sp>
      </p:grpSp>
      <p:pic>
        <p:nvPicPr>
          <p:cNvPr id="19" name="Google Shape;272;p32">
            <a:hlinkClick r:id="rId3" action="ppaction://hlinksldjump"/>
            <a:extLst>
              <a:ext uri="{FF2B5EF4-FFF2-40B4-BE49-F238E27FC236}">
                <a16:creationId xmlns:a16="http://schemas.microsoft.com/office/drawing/2014/main" id="{8F0D263A-EE29-44E2-B116-FB9B1B3CE7E1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684797">
            <a:off x="717657" y="2486399"/>
            <a:ext cx="2127996" cy="23560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Google Shape;731;p44">
            <a:hlinkClick r:id="rId5" action="ppaction://hlinksldjump"/>
            <a:extLst>
              <a:ext uri="{FF2B5EF4-FFF2-40B4-BE49-F238E27FC236}">
                <a16:creationId xmlns:a16="http://schemas.microsoft.com/office/drawing/2014/main" id="{31FAEE22-F0B7-4637-89D9-8D1FD6B3C7B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357022" y="2383958"/>
            <a:ext cx="2566622" cy="242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12">
            <a:hlinkClick r:id="rId7" action="ppaction://hlinksldjump"/>
            <a:extLst>
              <a:ext uri="{FF2B5EF4-FFF2-40B4-BE49-F238E27FC236}">
                <a16:creationId xmlns:a16="http://schemas.microsoft.com/office/drawing/2014/main" id="{A22C9DE8-D183-4ADB-89DD-7E01387A97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24986" y="2600590"/>
            <a:ext cx="2804403" cy="2127688"/>
          </a:xfrm>
          <a:prstGeom prst="rect">
            <a:avLst/>
          </a:prstGeom>
        </p:spPr>
      </p:pic>
      <p:sp>
        <p:nvSpPr>
          <p:cNvPr id="17" name="Speech Bubble: Oval 16">
            <a:extLst>
              <a:ext uri="{FF2B5EF4-FFF2-40B4-BE49-F238E27FC236}">
                <a16:creationId xmlns:a16="http://schemas.microsoft.com/office/drawing/2014/main" id="{779801B0-3B5F-495D-95EE-9F62BF322F7B}"/>
              </a:ext>
            </a:extLst>
          </p:cNvPr>
          <p:cNvSpPr/>
          <p:nvPr/>
        </p:nvSpPr>
        <p:spPr>
          <a:xfrm>
            <a:off x="4660133" y="857961"/>
            <a:ext cx="3833031" cy="2367898"/>
          </a:xfrm>
          <a:prstGeom prst="wedgeEllipseCallout">
            <a:avLst>
              <a:gd name="adj1" fmla="val -49119"/>
              <a:gd name="adj2" fmla="val 52652"/>
            </a:avLst>
          </a:prstGeom>
          <a:solidFill>
            <a:schemeClr val="accent3">
              <a:lumMod val="20000"/>
              <a:lumOff val="80000"/>
              <a:alpha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Nguyên liệu đã đầy đủ rồi, cùng làm bánh thôi nào!!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6716921-0EDE-4186-9991-CAED178B547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383234" y="-1797265"/>
            <a:ext cx="4298538" cy="62101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1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8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3" grpId="0" build="p"/>
      <p:bldP spid="8105" grpId="0" uiExpand="1" build="p"/>
      <p:bldP spid="8107" grpId="0" build="p"/>
      <p:bldP spid="8109" grpId="0"/>
      <p:bldP spid="8110" grpId="0"/>
      <p:bldP spid="8111" grpId="0"/>
      <p:bldP spid="17" grpId="0" animBg="1"/>
      <p:bldP spid="17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p92"/>
          <p:cNvSpPr/>
          <p:nvPr/>
        </p:nvSpPr>
        <p:spPr>
          <a:xfrm rot="1800148">
            <a:off x="144812" y="167796"/>
            <a:ext cx="1246243" cy="913166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C0691942-69FA-4E75-A46B-D51F46814C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7500" y="483965"/>
            <a:ext cx="7809000" cy="493800"/>
          </a:xfr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 algn="just"/>
            <a:r>
              <a:rPr lang="vi-VN" sz="2400" b="1" i="0">
                <a:solidFill>
                  <a:schemeClr val="bg2">
                    <a:lumMod val="10000"/>
                  </a:schemeClr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1. Tìm trạng ngữ chỉ nguyên nhân trong các câu sau:</a:t>
            </a:r>
            <a:endParaRPr lang="en-US" sz="2400">
              <a:solidFill>
                <a:schemeClr val="bg2">
                  <a:lumMod val="1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Title 16">
            <a:extLst>
              <a:ext uri="{FF2B5EF4-FFF2-40B4-BE49-F238E27FC236}">
                <a16:creationId xmlns:a16="http://schemas.microsoft.com/office/drawing/2014/main" id="{1BE73661-F33A-4C74-BA96-9812C7299467}"/>
              </a:ext>
            </a:extLst>
          </p:cNvPr>
          <p:cNvSpPr txBox="1">
            <a:spLocks/>
          </p:cNvSpPr>
          <p:nvPr/>
        </p:nvSpPr>
        <p:spPr>
          <a:xfrm>
            <a:off x="197252" y="1128667"/>
            <a:ext cx="8749496" cy="142514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24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a. </a:t>
            </a:r>
            <a:r>
              <a:rPr lang="vi-VN" sz="24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 ba tháng sau, nhờ siêng năng, cần cù, cậu vượt lên đầu lớp.</a:t>
            </a:r>
            <a:endParaRPr lang="en-US" sz="2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Title 16">
            <a:extLst>
              <a:ext uri="{FF2B5EF4-FFF2-40B4-BE49-F238E27FC236}">
                <a16:creationId xmlns:a16="http://schemas.microsoft.com/office/drawing/2014/main" id="{2D83359E-251B-413F-B5AF-608D2F17A02C}"/>
              </a:ext>
            </a:extLst>
          </p:cNvPr>
          <p:cNvSpPr txBox="1">
            <a:spLocks/>
          </p:cNvSpPr>
          <p:nvPr/>
        </p:nvSpPr>
        <p:spPr>
          <a:xfrm>
            <a:off x="164251" y="2078119"/>
            <a:ext cx="8585244" cy="112333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400" b="1">
                <a:solidFill>
                  <a:schemeClr val="bg2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b. Vì rét, những cây lan trong chậu sắt lại.</a:t>
            </a:r>
            <a:endParaRPr lang="en-US" sz="2400" b="1">
              <a:solidFill>
                <a:schemeClr val="bg2">
                  <a:lumMod val="1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7" name="Title 16">
            <a:extLst>
              <a:ext uri="{FF2B5EF4-FFF2-40B4-BE49-F238E27FC236}">
                <a16:creationId xmlns:a16="http://schemas.microsoft.com/office/drawing/2014/main" id="{4EC3D8DC-04FD-412C-A74D-5B0ACEABAB8F}"/>
              </a:ext>
            </a:extLst>
          </p:cNvPr>
          <p:cNvSpPr txBox="1">
            <a:spLocks/>
          </p:cNvSpPr>
          <p:nvPr/>
        </p:nvSpPr>
        <p:spPr>
          <a:xfrm>
            <a:off x="164251" y="3256359"/>
            <a:ext cx="7809000" cy="49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br>
              <a:rPr lang="vi-VN" sz="24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vi-VN" sz="24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c. Tại Hoa mà tổ không được khen</a:t>
            </a:r>
            <a:br>
              <a:rPr lang="vi-VN" sz="24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br>
              <a:rPr lang="vi-VN" sz="24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endParaRPr lang="en-US" sz="2400" b="1">
              <a:solidFill>
                <a:schemeClr val="accent3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E32B00E-52D9-465A-8FEF-965A99351F10}"/>
              </a:ext>
            </a:extLst>
          </p:cNvPr>
          <p:cNvSpPr/>
          <p:nvPr/>
        </p:nvSpPr>
        <p:spPr>
          <a:xfrm>
            <a:off x="164251" y="79899"/>
            <a:ext cx="8815498" cy="4900474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11EB8177-CEEA-4F2D-904F-F13F387741D8}"/>
              </a:ext>
            </a:extLst>
          </p:cNvPr>
          <p:cNvSpPr/>
          <p:nvPr/>
        </p:nvSpPr>
        <p:spPr>
          <a:xfrm>
            <a:off x="2931427" y="1430471"/>
            <a:ext cx="2274647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293BC4E5-8A7B-4329-B141-06E0948BF0CF}"/>
              </a:ext>
            </a:extLst>
          </p:cNvPr>
          <p:cNvSpPr/>
          <p:nvPr/>
        </p:nvSpPr>
        <p:spPr>
          <a:xfrm>
            <a:off x="552372" y="2369951"/>
            <a:ext cx="912443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AAA3961A-7807-4968-8A35-863F6FEAD667}"/>
              </a:ext>
            </a:extLst>
          </p:cNvPr>
          <p:cNvSpPr/>
          <p:nvPr/>
        </p:nvSpPr>
        <p:spPr>
          <a:xfrm>
            <a:off x="552372" y="3100283"/>
            <a:ext cx="1152141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AFC9E9-E5A2-4F58-86B3-F593D75164EF}"/>
              </a:ext>
            </a:extLst>
          </p:cNvPr>
          <p:cNvGrpSpPr/>
          <p:nvPr/>
        </p:nvGrpSpPr>
        <p:grpSpPr>
          <a:xfrm>
            <a:off x="5396983" y="1907991"/>
            <a:ext cx="3516764" cy="2990706"/>
            <a:chOff x="5256104" y="2358136"/>
            <a:chExt cx="3516764" cy="2589921"/>
          </a:xfrm>
        </p:grpSpPr>
        <p:pic>
          <p:nvPicPr>
            <p:cNvPr id="42" name="Google Shape;272;p32">
              <a:extLst>
                <a:ext uri="{FF2B5EF4-FFF2-40B4-BE49-F238E27FC236}">
                  <a16:creationId xmlns:a16="http://schemas.microsoft.com/office/drawing/2014/main" id="{EC979E62-8A67-497E-B727-824C93520107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Google Shape;272;p32">
              <a:extLst>
                <a:ext uri="{FF2B5EF4-FFF2-40B4-BE49-F238E27FC236}">
                  <a16:creationId xmlns:a16="http://schemas.microsoft.com/office/drawing/2014/main" id="{7539A39A-DD23-4BD3-9D89-2301BE052ABC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" name="Google Shape;272;p32">
              <a:hlinkClick r:id="rId4" action="ppaction://hlinksldjump"/>
              <a:extLst>
                <a:ext uri="{FF2B5EF4-FFF2-40B4-BE49-F238E27FC236}">
                  <a16:creationId xmlns:a16="http://schemas.microsoft.com/office/drawing/2014/main" id="{06850BE5-71AC-4FBD-BD25-76D0089BDE4D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35" grpId="0"/>
      <p:bldP spid="36" grpId="0"/>
      <p:bldP spid="37" grpId="0"/>
      <p:bldP spid="39" grpId="0" animBg="1"/>
      <p:bldP spid="40" grpId="0" animBg="1"/>
      <p:bldP spid="4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itle 1">
            <a:extLst>
              <a:ext uri="{FF2B5EF4-FFF2-40B4-BE49-F238E27FC236}">
                <a16:creationId xmlns:a16="http://schemas.microsoft.com/office/drawing/2014/main" id="{3DF1E0C0-E311-408C-8A7F-84970B1C6F4F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173" name="Title 16">
            <a:extLst>
              <a:ext uri="{FF2B5EF4-FFF2-40B4-BE49-F238E27FC236}">
                <a16:creationId xmlns:a16="http://schemas.microsoft.com/office/drawing/2014/main" id="{8D0874D2-D05C-4E9A-A447-DAE64130BC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467" y="373499"/>
            <a:ext cx="7984340" cy="493800"/>
          </a:xfr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/>
          <a:lstStyle/>
          <a:p>
            <a:pPr algn="just"/>
            <a:r>
              <a:rPr lang="en-US" sz="3200" b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2. Điền các từ nhờ, vì, tại vì vào chỗ trống</a:t>
            </a:r>
            <a:endParaRPr lang="en-US" sz="240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4" name="Title 16">
            <a:extLst>
              <a:ext uri="{FF2B5EF4-FFF2-40B4-BE49-F238E27FC236}">
                <a16:creationId xmlns:a16="http://schemas.microsoft.com/office/drawing/2014/main" id="{A9D63905-2C1E-47F5-91CE-9BEECE761EA5}"/>
              </a:ext>
            </a:extLst>
          </p:cNvPr>
          <p:cNvSpPr txBox="1">
            <a:spLocks/>
          </p:cNvSpPr>
          <p:nvPr/>
        </p:nvSpPr>
        <p:spPr>
          <a:xfrm>
            <a:off x="375865" y="1140059"/>
            <a:ext cx="4788456" cy="7302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US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... học giỏi, Nam được cô giáo khen.</a:t>
            </a:r>
          </a:p>
        </p:txBody>
      </p:sp>
      <p:sp>
        <p:nvSpPr>
          <p:cNvPr id="175" name="Title 16">
            <a:extLst>
              <a:ext uri="{FF2B5EF4-FFF2-40B4-BE49-F238E27FC236}">
                <a16:creationId xmlns:a16="http://schemas.microsoft.com/office/drawing/2014/main" id="{7F7FD3AC-02B0-4CBD-B932-7A3805983F3D}"/>
              </a:ext>
            </a:extLst>
          </p:cNvPr>
          <p:cNvSpPr txBox="1">
            <a:spLocks/>
          </p:cNvSpPr>
          <p:nvPr/>
        </p:nvSpPr>
        <p:spPr>
          <a:xfrm>
            <a:off x="375865" y="2069876"/>
            <a:ext cx="4788456" cy="78740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r>
              <a:rPr lang="en-US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 ... bác lao công </a:t>
            </a:r>
            <a:r>
              <a:rPr lang="vi-VN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sân trường lúc nào cũng sạch sẽ.</a:t>
            </a:r>
          </a:p>
        </p:txBody>
      </p:sp>
      <p:sp>
        <p:nvSpPr>
          <p:cNvPr id="176" name="Title 16">
            <a:extLst>
              <a:ext uri="{FF2B5EF4-FFF2-40B4-BE49-F238E27FC236}">
                <a16:creationId xmlns:a16="http://schemas.microsoft.com/office/drawing/2014/main" id="{69FA8557-C7CC-426D-9765-1DA6EC0CA52A}"/>
              </a:ext>
            </a:extLst>
          </p:cNvPr>
          <p:cNvSpPr txBox="1">
            <a:spLocks/>
          </p:cNvSpPr>
          <p:nvPr/>
        </p:nvSpPr>
        <p:spPr>
          <a:xfrm>
            <a:off x="375865" y="3152491"/>
            <a:ext cx="4788456" cy="493800"/>
          </a:xfrm>
          <a:prstGeom prst="rect">
            <a:avLst/>
          </a:prstGeom>
          <a:solidFill>
            <a:schemeClr val="tx2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br>
              <a:rPr lang="vi-VN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vi-VN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r>
              <a:rPr lang="en-US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 ... Mải chơi, Tuấn không làm bài tập.</a:t>
            </a:r>
            <a:br>
              <a:rPr lang="vi-VN" sz="2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endParaRPr lang="en-US" sz="2000" b="1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7" name="Rectangle: Rounded Corners 176">
            <a:extLst>
              <a:ext uri="{FF2B5EF4-FFF2-40B4-BE49-F238E27FC236}">
                <a16:creationId xmlns:a16="http://schemas.microsoft.com/office/drawing/2014/main" id="{A2F984DF-E039-43B0-B732-2033BB2D6D85}"/>
              </a:ext>
            </a:extLst>
          </p:cNvPr>
          <p:cNvSpPr/>
          <p:nvPr/>
        </p:nvSpPr>
        <p:spPr>
          <a:xfrm>
            <a:off x="164251" y="79899"/>
            <a:ext cx="8815498" cy="4900474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: Rounded Corners 177">
            <a:extLst>
              <a:ext uri="{FF2B5EF4-FFF2-40B4-BE49-F238E27FC236}">
                <a16:creationId xmlns:a16="http://schemas.microsoft.com/office/drawing/2014/main" id="{6A7770D3-A9C5-45BE-B085-36F3FD443C85}"/>
              </a:ext>
            </a:extLst>
          </p:cNvPr>
          <p:cNvSpPr/>
          <p:nvPr/>
        </p:nvSpPr>
        <p:spPr>
          <a:xfrm>
            <a:off x="6314016" y="1266440"/>
            <a:ext cx="2274647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206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Nhờ</a:t>
            </a:r>
          </a:p>
        </p:txBody>
      </p:sp>
      <p:sp>
        <p:nvSpPr>
          <p:cNvPr id="179" name="Rectangle: Rounded Corners 178">
            <a:extLst>
              <a:ext uri="{FF2B5EF4-FFF2-40B4-BE49-F238E27FC236}">
                <a16:creationId xmlns:a16="http://schemas.microsoft.com/office/drawing/2014/main" id="{FA20D9DE-7334-4769-B493-162418AB06D4}"/>
              </a:ext>
            </a:extLst>
          </p:cNvPr>
          <p:cNvSpPr/>
          <p:nvPr/>
        </p:nvSpPr>
        <p:spPr>
          <a:xfrm>
            <a:off x="6340161" y="2241096"/>
            <a:ext cx="2274646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206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Vì</a:t>
            </a:r>
          </a:p>
        </p:txBody>
      </p:sp>
      <p:sp>
        <p:nvSpPr>
          <p:cNvPr id="180" name="Rectangle: Rounded Corners 179">
            <a:extLst>
              <a:ext uri="{FF2B5EF4-FFF2-40B4-BE49-F238E27FC236}">
                <a16:creationId xmlns:a16="http://schemas.microsoft.com/office/drawing/2014/main" id="{180B7B24-FA94-4149-BA96-D5710DBEAF1B}"/>
              </a:ext>
            </a:extLst>
          </p:cNvPr>
          <p:cNvSpPr/>
          <p:nvPr/>
        </p:nvSpPr>
        <p:spPr>
          <a:xfrm>
            <a:off x="6340159" y="3152776"/>
            <a:ext cx="2222359" cy="477519"/>
          </a:xfrm>
          <a:prstGeom prst="roundRect">
            <a:avLst/>
          </a:prstGeom>
          <a:noFill/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206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Tại vì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F401AAA-E09D-434A-A0F5-C01F61CFB995}"/>
              </a:ext>
            </a:extLst>
          </p:cNvPr>
          <p:cNvCxnSpPr>
            <a:stCxn id="174" idx="3"/>
            <a:endCxn id="179" idx="1"/>
          </p:cNvCxnSpPr>
          <p:nvPr/>
        </p:nvCxnSpPr>
        <p:spPr>
          <a:xfrm>
            <a:off x="5164321" y="1505201"/>
            <a:ext cx="1175840" cy="974655"/>
          </a:xfrm>
          <a:prstGeom prst="straightConnector1">
            <a:avLst/>
          </a:prstGeom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185" name="Straight Arrow Connector 184">
            <a:extLst>
              <a:ext uri="{FF2B5EF4-FFF2-40B4-BE49-F238E27FC236}">
                <a16:creationId xmlns:a16="http://schemas.microsoft.com/office/drawing/2014/main" id="{58D6C3BE-0774-43DD-AD8C-F7A9A205F5B2}"/>
              </a:ext>
            </a:extLst>
          </p:cNvPr>
          <p:cNvCxnSpPr>
            <a:cxnSpLocks/>
            <a:stCxn id="175" idx="3"/>
            <a:endCxn id="178" idx="1"/>
          </p:cNvCxnSpPr>
          <p:nvPr/>
        </p:nvCxnSpPr>
        <p:spPr>
          <a:xfrm flipV="1">
            <a:off x="5164321" y="1505200"/>
            <a:ext cx="1149695" cy="958377"/>
          </a:xfrm>
          <a:prstGeom prst="straightConnector1">
            <a:avLst/>
          </a:prstGeom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649FB8D1-5D4E-49DE-A509-563A45BAD217}"/>
              </a:ext>
            </a:extLst>
          </p:cNvPr>
          <p:cNvCxnSpPr>
            <a:cxnSpLocks/>
            <a:stCxn id="176" idx="3"/>
            <a:endCxn id="180" idx="1"/>
          </p:cNvCxnSpPr>
          <p:nvPr/>
        </p:nvCxnSpPr>
        <p:spPr>
          <a:xfrm flipV="1">
            <a:off x="5164321" y="3391536"/>
            <a:ext cx="1175838" cy="7855"/>
          </a:xfrm>
          <a:prstGeom prst="straightConnector1">
            <a:avLst/>
          </a:prstGeom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7B0ADB-9925-4C5D-936A-5D7F0E9998E2}"/>
              </a:ext>
            </a:extLst>
          </p:cNvPr>
          <p:cNvGrpSpPr/>
          <p:nvPr/>
        </p:nvGrpSpPr>
        <p:grpSpPr>
          <a:xfrm>
            <a:off x="4243308" y="3322737"/>
            <a:ext cx="2568598" cy="1657095"/>
            <a:chOff x="3275861" y="3723061"/>
            <a:chExt cx="2568598" cy="1501020"/>
          </a:xfrm>
        </p:grpSpPr>
        <p:pic>
          <p:nvPicPr>
            <p:cNvPr id="193" name="Google Shape;731;p44">
              <a:extLst>
                <a:ext uri="{FF2B5EF4-FFF2-40B4-BE49-F238E27FC236}">
                  <a16:creationId xmlns:a16="http://schemas.microsoft.com/office/drawing/2014/main" id="{CE774672-DA45-4490-9640-FF4995ACA735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3275861" y="3723061"/>
              <a:ext cx="1677879" cy="14049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6" name="Google Shape;731;p44">
              <a:extLst>
                <a:ext uri="{FF2B5EF4-FFF2-40B4-BE49-F238E27FC236}">
                  <a16:creationId xmlns:a16="http://schemas.microsoft.com/office/drawing/2014/main" id="{8508A7DE-E6D8-4FF9-8A7F-14F751B27CF1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4484183" y="3732514"/>
              <a:ext cx="1360276" cy="141098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7" name="Google Shape;731;p44">
              <a:hlinkClick r:id="rId4" action="ppaction://hlinksldjump"/>
              <a:extLst>
                <a:ext uri="{FF2B5EF4-FFF2-40B4-BE49-F238E27FC236}">
                  <a16:creationId xmlns:a16="http://schemas.microsoft.com/office/drawing/2014/main" id="{E5FDE415-118B-479A-A957-1E166C2B13B6}"/>
                </a:ext>
              </a:extLst>
            </p:cNvPr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3802438" y="4296793"/>
              <a:ext cx="1175838" cy="927288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 animBg="1"/>
      <p:bldP spid="174" grpId="0" animBg="1"/>
      <p:bldP spid="175" grpId="0" animBg="1"/>
      <p:bldP spid="176" grpId="0" animBg="1"/>
      <p:bldP spid="178" grpId="0" animBg="1"/>
      <p:bldP spid="179" grpId="0" animBg="1"/>
      <p:bldP spid="18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6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8" name="Google Shape;6108;p61"/>
          <p:cNvSpPr txBox="1">
            <a:spLocks noGrp="1"/>
          </p:cNvSpPr>
          <p:nvPr>
            <p:ph type="ctrTitle"/>
          </p:nvPr>
        </p:nvSpPr>
        <p:spPr>
          <a:xfrm>
            <a:off x="1723290" y="1365186"/>
            <a:ext cx="6084278" cy="85685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ln w="168275">
                  <a:solidFill>
                    <a:schemeClr val="tx2"/>
                  </a:solidFill>
                </a:ln>
                <a:solidFill>
                  <a:schemeClr val="tx2"/>
                </a:solidFill>
                <a:latin typeface="UTM Guanine" panose="02040603050506020204" pitchFamily="18" charset="0"/>
              </a:rPr>
              <a:t>KHỞI ĐỘNG</a:t>
            </a:r>
            <a:endParaRPr sz="7200" b="1">
              <a:ln w="168275">
                <a:solidFill>
                  <a:schemeClr val="tx2"/>
                </a:solidFill>
              </a:ln>
              <a:solidFill>
                <a:schemeClr val="tx2"/>
              </a:solidFill>
              <a:latin typeface="UTM Guanine" panose="02040603050506020204" pitchFamily="18" charset="0"/>
            </a:endParaRP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1BBF2092-4CBD-4346-8FC5-584700770CB6}"/>
              </a:ext>
            </a:extLst>
          </p:cNvPr>
          <p:cNvSpPr txBox="1">
            <a:spLocks/>
          </p:cNvSpPr>
          <p:nvPr/>
        </p:nvSpPr>
        <p:spPr>
          <a:xfrm>
            <a:off x="1723290" y="1365186"/>
            <a:ext cx="6084278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7200" b="1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72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7BCBB61C-C48E-4712-9ADB-503CC16DD625}"/>
              </a:ext>
            </a:extLst>
          </p:cNvPr>
          <p:cNvSpPr/>
          <p:nvPr/>
        </p:nvSpPr>
        <p:spPr>
          <a:xfrm rot="5400000">
            <a:off x="-90164" y="3073535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6" name="Picture 5" descr="A picture containing diagram&#10;&#10;Description automatically generated">
            <a:extLst>
              <a:ext uri="{FF2B5EF4-FFF2-40B4-BE49-F238E27FC236}">
                <a16:creationId xmlns:a16="http://schemas.microsoft.com/office/drawing/2014/main" id="{B316966C-A218-4BE0-B57E-FA2C3358C0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3673920" y="3317989"/>
            <a:ext cx="1916932" cy="100077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07BF747A-79A9-48D6-B6EB-B1F26309BCBE}"/>
              </a:ext>
            </a:extLst>
          </p:cNvPr>
          <p:cNvGrpSpPr/>
          <p:nvPr/>
        </p:nvGrpSpPr>
        <p:grpSpPr>
          <a:xfrm>
            <a:off x="1460700" y="2410031"/>
            <a:ext cx="6746632" cy="1771518"/>
            <a:chOff x="125720" y="3240842"/>
            <a:chExt cx="5809588" cy="1771518"/>
          </a:xfrm>
        </p:grpSpPr>
        <p:sp>
          <p:nvSpPr>
            <p:cNvPr id="8" name="Google Shape;213;p29">
              <a:extLst>
                <a:ext uri="{FF2B5EF4-FFF2-40B4-BE49-F238E27FC236}">
                  <a16:creationId xmlns:a16="http://schemas.microsoft.com/office/drawing/2014/main" id="{68FC0EE6-BE1F-4FFD-95A6-EBBFF32B99FA}"/>
                </a:ext>
              </a:extLst>
            </p:cNvPr>
            <p:cNvSpPr txBox="1">
              <a:spLocks/>
            </p:cNvSpPr>
            <p:nvPr/>
          </p:nvSpPr>
          <p:spPr>
            <a:xfrm>
              <a:off x="125720" y="3240842"/>
              <a:ext cx="5809587" cy="17715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000" b="1">
                  <a:ln w="120650">
                    <a:solidFill>
                      <a:schemeClr val="accent4">
                        <a:lumMod val="20000"/>
                        <a:lumOff val="80000"/>
                      </a:schemeClr>
                    </a:solidFill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latin typeface="UVN Nguyen Du" panose="04030805020802020802" pitchFamily="82" charset="0"/>
                </a:rPr>
                <a:t>LỰA CHỌN NGUYÊN LIỆU</a:t>
              </a:r>
            </a:p>
          </p:txBody>
        </p:sp>
        <p:sp>
          <p:nvSpPr>
            <p:cNvPr id="9" name="Google Shape;213;p29">
              <a:extLst>
                <a:ext uri="{FF2B5EF4-FFF2-40B4-BE49-F238E27FC236}">
                  <a16:creationId xmlns:a16="http://schemas.microsoft.com/office/drawing/2014/main" id="{E0935C69-AA67-42F9-A1A6-DA94FE7BDFF2}"/>
                </a:ext>
              </a:extLst>
            </p:cNvPr>
            <p:cNvSpPr txBox="1">
              <a:spLocks/>
            </p:cNvSpPr>
            <p:nvPr/>
          </p:nvSpPr>
          <p:spPr>
            <a:xfrm>
              <a:off x="125721" y="3269745"/>
              <a:ext cx="5809587" cy="85015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  <a:scene3d>
                <a:camera prst="orthographicFront"/>
                <a:lightRig rig="threePt" dir="t"/>
              </a:scene3d>
              <a:sp3d extrusionH="57150">
                <a:bevelT w="82550" h="38100" prst="coolSlant"/>
              </a:sp3d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000" b="1">
                  <a:solidFill>
                    <a:srgbClr val="E74A52"/>
                  </a:solidFill>
                  <a:latin typeface="UVN Nguyen Du" panose="04030805020802020802" pitchFamily="82" charset="0"/>
                </a:rPr>
                <a:t>LỰA CHỌN NGUYÊN LIỆU</a:t>
              </a: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9D687E5D-14CB-4D7E-8F9A-1F0F8581A8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0186" y="622486"/>
            <a:ext cx="3233950" cy="5029415"/>
          </a:xfrm>
          <a:prstGeom prst="rect">
            <a:avLst/>
          </a:prstGeom>
        </p:spPr>
      </p:pic>
      <p:sp>
        <p:nvSpPr>
          <p:cNvPr id="11" name="Speech Bubble: Oval 10">
            <a:extLst>
              <a:ext uri="{FF2B5EF4-FFF2-40B4-BE49-F238E27FC236}">
                <a16:creationId xmlns:a16="http://schemas.microsoft.com/office/drawing/2014/main" id="{22CA5B89-160B-47E8-9610-A4EC4F0745D9}"/>
              </a:ext>
            </a:extLst>
          </p:cNvPr>
          <p:cNvSpPr/>
          <p:nvPr/>
        </p:nvSpPr>
        <p:spPr>
          <a:xfrm>
            <a:off x="2980649" y="939679"/>
            <a:ext cx="4440061" cy="3097196"/>
          </a:xfrm>
          <a:prstGeom prst="wedgeEllipseCallout">
            <a:avLst>
              <a:gd name="adj1" fmla="val -49119"/>
              <a:gd name="adj2" fmla="val 52652"/>
            </a:avLst>
          </a:prstGeom>
          <a:solidFill>
            <a:schemeClr val="accent3">
              <a:lumMod val="20000"/>
              <a:lumOff val="80000"/>
              <a:alpha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accent6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 muốn làm những chiếc bánh trái cây thật thơm ngon. </a:t>
            </a:r>
            <a:r>
              <a:rPr lang="en-US" sz="28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Cùng tham gia với tớ nhé!</a:t>
            </a:r>
          </a:p>
        </p:txBody>
      </p:sp>
      <p:sp>
        <p:nvSpPr>
          <p:cNvPr id="12" name="Google Shape;7055;p68">
            <a:extLst>
              <a:ext uri="{FF2B5EF4-FFF2-40B4-BE49-F238E27FC236}">
                <a16:creationId xmlns:a16="http://schemas.microsoft.com/office/drawing/2014/main" id="{E08D40D4-224C-44B2-AD62-F19CD8076925}"/>
              </a:ext>
            </a:extLst>
          </p:cNvPr>
          <p:cNvSpPr txBox="1">
            <a:spLocks/>
          </p:cNvSpPr>
          <p:nvPr/>
        </p:nvSpPr>
        <p:spPr>
          <a:xfrm>
            <a:off x="1069761" y="197518"/>
            <a:ext cx="1150914" cy="116995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6000">
                <a:latin typeface="#9Slide03 SFU Toledo Bold" panose="00000700000000000000" pitchFamily="2" charset="0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2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1" dur="500"/>
                                        <p:tgtEl>
                                          <p:spTgt spid="6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8" grpId="0"/>
      <p:bldP spid="4" grpId="0"/>
      <p:bldP spid="11" grpId="0" animBg="1"/>
      <p:bldP spid="11" grpId="1" animBg="1"/>
      <p:bldP spid="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Rectangle: Rounded Corners 256">
            <a:extLst>
              <a:ext uri="{FF2B5EF4-FFF2-40B4-BE49-F238E27FC236}">
                <a16:creationId xmlns:a16="http://schemas.microsoft.com/office/drawing/2014/main" id="{4B96914E-86EB-4FFF-BA9B-904CF4B1E8A8}"/>
              </a:ext>
            </a:extLst>
          </p:cNvPr>
          <p:cNvSpPr/>
          <p:nvPr/>
        </p:nvSpPr>
        <p:spPr>
          <a:xfrm>
            <a:off x="818718" y="243546"/>
            <a:ext cx="7915854" cy="87186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Bài 3 </a:t>
            </a:r>
          </a:p>
          <a:p>
            <a:pPr algn="ctr"/>
            <a:r>
              <a:rPr lang="en-US" sz="2800">
                <a:solidFill>
                  <a:schemeClr val="bg1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Đặt 1 câu có trạng ngữ chỉ nguyên nhân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6425ADA-F2C3-4F05-82B5-8B252FFD9E29}"/>
              </a:ext>
            </a:extLst>
          </p:cNvPr>
          <p:cNvGrpSpPr/>
          <p:nvPr/>
        </p:nvGrpSpPr>
        <p:grpSpPr>
          <a:xfrm>
            <a:off x="226781" y="1013863"/>
            <a:ext cx="8690437" cy="1562927"/>
            <a:chOff x="278072" y="1023060"/>
            <a:chExt cx="8690437" cy="1562927"/>
          </a:xfrm>
        </p:grpSpPr>
        <p:sp>
          <p:nvSpPr>
            <p:cNvPr id="8529" name="Google Shape;8529;p89"/>
            <p:cNvSpPr/>
            <p:nvPr/>
          </p:nvSpPr>
          <p:spPr>
            <a:xfrm rot="2946956">
              <a:off x="124541" y="1176591"/>
              <a:ext cx="1562927" cy="1255866"/>
            </a:xfrm>
            <a:custGeom>
              <a:avLst/>
              <a:gdLst/>
              <a:ahLst/>
              <a:cxnLst/>
              <a:rect l="l" t="t" r="r" b="b"/>
              <a:pathLst>
                <a:path w="62520" h="50237" extrusionOk="0">
                  <a:moveTo>
                    <a:pt x="37584" y="0"/>
                  </a:moveTo>
                  <a:cubicBezTo>
                    <a:pt x="37128" y="0"/>
                    <a:pt x="36672" y="9"/>
                    <a:pt x="36218" y="26"/>
                  </a:cubicBezTo>
                  <a:cubicBezTo>
                    <a:pt x="32078" y="150"/>
                    <a:pt x="27988" y="695"/>
                    <a:pt x="23972" y="1662"/>
                  </a:cubicBezTo>
                  <a:cubicBezTo>
                    <a:pt x="20749" y="2455"/>
                    <a:pt x="18047" y="4215"/>
                    <a:pt x="15742" y="6521"/>
                  </a:cubicBezTo>
                  <a:cubicBezTo>
                    <a:pt x="12594" y="9669"/>
                    <a:pt x="10263" y="13834"/>
                    <a:pt x="8503" y="17825"/>
                  </a:cubicBezTo>
                  <a:cubicBezTo>
                    <a:pt x="4537" y="26848"/>
                    <a:pt x="0" y="40334"/>
                    <a:pt x="9396" y="47523"/>
                  </a:cubicBezTo>
                  <a:cubicBezTo>
                    <a:pt x="12054" y="49563"/>
                    <a:pt x="15846" y="50237"/>
                    <a:pt x="19669" y="50237"/>
                  </a:cubicBezTo>
                  <a:cubicBezTo>
                    <a:pt x="22907" y="50237"/>
                    <a:pt x="26167" y="49754"/>
                    <a:pt x="28781" y="49208"/>
                  </a:cubicBezTo>
                  <a:cubicBezTo>
                    <a:pt x="36392" y="47622"/>
                    <a:pt x="43506" y="46234"/>
                    <a:pt x="50274" y="42218"/>
                  </a:cubicBezTo>
                  <a:cubicBezTo>
                    <a:pt x="56992" y="38251"/>
                    <a:pt x="60933" y="29996"/>
                    <a:pt x="61850" y="22560"/>
                  </a:cubicBezTo>
                  <a:cubicBezTo>
                    <a:pt x="62520" y="17031"/>
                    <a:pt x="59570" y="11578"/>
                    <a:pt x="56025" y="7413"/>
                  </a:cubicBezTo>
                  <a:cubicBezTo>
                    <a:pt x="51446" y="1974"/>
                    <a:pt x="44447" y="0"/>
                    <a:pt x="37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30" name="Google Shape;8530;p89"/>
            <p:cNvGrpSpPr/>
            <p:nvPr/>
          </p:nvGrpSpPr>
          <p:grpSpPr>
            <a:xfrm rot="218704">
              <a:off x="528267" y="1433845"/>
              <a:ext cx="912094" cy="734860"/>
              <a:chOff x="1689800" y="1589200"/>
              <a:chExt cx="4872850" cy="3814725"/>
            </a:xfrm>
          </p:grpSpPr>
          <p:sp>
            <p:nvSpPr>
              <p:cNvPr id="8531" name="Google Shape;8531;p89"/>
              <p:cNvSpPr/>
              <p:nvPr/>
            </p:nvSpPr>
            <p:spPr>
              <a:xfrm>
                <a:off x="5244675" y="4071150"/>
                <a:ext cx="1317975" cy="668925"/>
              </a:xfrm>
              <a:custGeom>
                <a:avLst/>
                <a:gdLst/>
                <a:ahLst/>
                <a:cxnLst/>
                <a:rect l="l" t="t" r="r" b="b"/>
                <a:pathLst>
                  <a:path w="52719" h="26757" extrusionOk="0">
                    <a:moveTo>
                      <a:pt x="36228" y="0"/>
                    </a:moveTo>
                    <a:lnTo>
                      <a:pt x="26095" y="11127"/>
                    </a:lnTo>
                    <a:lnTo>
                      <a:pt x="0" y="21856"/>
                    </a:lnTo>
                    <a:lnTo>
                      <a:pt x="5034" y="26426"/>
                    </a:lnTo>
                    <a:lnTo>
                      <a:pt x="44440" y="26757"/>
                    </a:lnTo>
                    <a:lnTo>
                      <a:pt x="52719" y="16955"/>
                    </a:lnTo>
                    <a:lnTo>
                      <a:pt x="36228" y="0"/>
                    </a:lnTo>
                    <a:close/>
                  </a:path>
                </a:pathLst>
              </a:custGeom>
              <a:solidFill>
                <a:srgbClr val="D5D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89"/>
              <p:cNvSpPr/>
              <p:nvPr/>
            </p:nvSpPr>
            <p:spPr>
              <a:xfrm>
                <a:off x="3655175" y="1589200"/>
                <a:ext cx="2495200" cy="3028350"/>
              </a:xfrm>
              <a:custGeom>
                <a:avLst/>
                <a:gdLst/>
                <a:ahLst/>
                <a:cxnLst/>
                <a:rect l="l" t="t" r="r" b="b"/>
                <a:pathLst>
                  <a:path w="99808" h="121134" extrusionOk="0">
                    <a:moveTo>
                      <a:pt x="1325" y="0"/>
                    </a:moveTo>
                    <a:lnTo>
                      <a:pt x="0" y="3510"/>
                    </a:lnTo>
                    <a:lnTo>
                      <a:pt x="19604" y="81396"/>
                    </a:lnTo>
                    <a:lnTo>
                      <a:pt x="35896" y="96165"/>
                    </a:lnTo>
                    <a:lnTo>
                      <a:pt x="63580" y="121134"/>
                    </a:lnTo>
                    <a:lnTo>
                      <a:pt x="89675" y="110405"/>
                    </a:lnTo>
                    <a:lnTo>
                      <a:pt x="99808" y="99278"/>
                    </a:lnTo>
                    <a:lnTo>
                      <a:pt x="77488" y="76230"/>
                    </a:lnTo>
                    <a:lnTo>
                      <a:pt x="3709" y="464"/>
                    </a:lnTo>
                    <a:lnTo>
                      <a:pt x="1325" y="0"/>
                    </a:ln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89"/>
              <p:cNvSpPr/>
              <p:nvPr/>
            </p:nvSpPr>
            <p:spPr>
              <a:xfrm>
                <a:off x="4552575" y="3494950"/>
                <a:ext cx="1597800" cy="1122600"/>
              </a:xfrm>
              <a:custGeom>
                <a:avLst/>
                <a:gdLst/>
                <a:ahLst/>
                <a:cxnLst/>
                <a:rect l="l" t="t" r="r" b="b"/>
                <a:pathLst>
                  <a:path w="63912" h="44904" extrusionOk="0">
                    <a:moveTo>
                      <a:pt x="41592" y="0"/>
                    </a:moveTo>
                    <a:cubicBezTo>
                      <a:pt x="38281" y="2716"/>
                      <a:pt x="34241" y="4636"/>
                      <a:pt x="31194" y="4769"/>
                    </a:cubicBezTo>
                    <a:lnTo>
                      <a:pt x="0" y="19935"/>
                    </a:lnTo>
                    <a:lnTo>
                      <a:pt x="27684" y="44904"/>
                    </a:lnTo>
                    <a:lnTo>
                      <a:pt x="53779" y="34175"/>
                    </a:lnTo>
                    <a:lnTo>
                      <a:pt x="63912" y="23048"/>
                    </a:lnTo>
                    <a:lnTo>
                      <a:pt x="41592" y="0"/>
                    </a:ln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89"/>
              <p:cNvSpPr/>
              <p:nvPr/>
            </p:nvSpPr>
            <p:spPr>
              <a:xfrm>
                <a:off x="1934850" y="1589200"/>
                <a:ext cx="4025125" cy="3324900"/>
              </a:xfrm>
              <a:custGeom>
                <a:avLst/>
                <a:gdLst/>
                <a:ahLst/>
                <a:cxnLst/>
                <a:rect l="l" t="t" r="r" b="b"/>
                <a:pathLst>
                  <a:path w="161005" h="132996" extrusionOk="0">
                    <a:moveTo>
                      <a:pt x="70071" y="0"/>
                    </a:moveTo>
                    <a:lnTo>
                      <a:pt x="69277" y="1457"/>
                    </a:lnTo>
                    <a:lnTo>
                      <a:pt x="29672" y="66892"/>
                    </a:lnTo>
                    <a:lnTo>
                      <a:pt x="1" y="116034"/>
                    </a:lnTo>
                    <a:cubicBezTo>
                      <a:pt x="21607" y="126837"/>
                      <a:pt x="45547" y="132996"/>
                      <a:pt x="70765" y="132996"/>
                    </a:cubicBezTo>
                    <a:cubicBezTo>
                      <a:pt x="87598" y="132996"/>
                      <a:pt x="105000" y="130252"/>
                      <a:pt x="122658" y="124313"/>
                    </a:cubicBezTo>
                    <a:cubicBezTo>
                      <a:pt x="135903" y="119942"/>
                      <a:pt x="148752" y="114246"/>
                      <a:pt x="161004" y="107424"/>
                    </a:cubicBezTo>
                    <a:lnTo>
                      <a:pt x="138685" y="80999"/>
                    </a:lnTo>
                    <a:lnTo>
                      <a:pt x="71396" y="1524"/>
                    </a:lnTo>
                    <a:lnTo>
                      <a:pt x="70071" y="0"/>
                    </a:lnTo>
                    <a:close/>
                  </a:path>
                </a:pathLst>
              </a:custGeom>
              <a:solidFill>
                <a:srgbClr val="F24C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89"/>
              <p:cNvSpPr/>
              <p:nvPr/>
            </p:nvSpPr>
            <p:spPr>
              <a:xfrm>
                <a:off x="1689800" y="4274800"/>
                <a:ext cx="4665900" cy="1102475"/>
              </a:xfrm>
              <a:custGeom>
                <a:avLst/>
                <a:gdLst/>
                <a:ahLst/>
                <a:cxnLst/>
                <a:rect l="l" t="t" r="r" b="b"/>
                <a:pathLst>
                  <a:path w="186636" h="44099" extrusionOk="0">
                    <a:moveTo>
                      <a:pt x="170806" y="0"/>
                    </a:moveTo>
                    <a:cubicBezTo>
                      <a:pt x="158554" y="6822"/>
                      <a:pt x="145705" y="12518"/>
                      <a:pt x="132460" y="16955"/>
                    </a:cubicBezTo>
                    <a:cubicBezTo>
                      <a:pt x="114819" y="22862"/>
                      <a:pt x="97434" y="25590"/>
                      <a:pt x="80615" y="25590"/>
                    </a:cubicBezTo>
                    <a:cubicBezTo>
                      <a:pt x="55380" y="25590"/>
                      <a:pt x="31423" y="19447"/>
                      <a:pt x="9803" y="8676"/>
                    </a:cubicBezTo>
                    <a:lnTo>
                      <a:pt x="1" y="24836"/>
                    </a:lnTo>
                    <a:cubicBezTo>
                      <a:pt x="16359" y="32387"/>
                      <a:pt x="33579" y="37884"/>
                      <a:pt x="51262" y="41261"/>
                    </a:cubicBezTo>
                    <a:cubicBezTo>
                      <a:pt x="51262" y="41261"/>
                      <a:pt x="65921" y="44098"/>
                      <a:pt x="87429" y="44098"/>
                    </a:cubicBezTo>
                    <a:cubicBezTo>
                      <a:pt x="114776" y="44098"/>
                      <a:pt x="153196" y="39512"/>
                      <a:pt x="186635" y="18677"/>
                    </a:cubicBezTo>
                    <a:lnTo>
                      <a:pt x="170806" y="0"/>
                    </a:lnTo>
                    <a:close/>
                  </a:path>
                </a:pathLst>
              </a:custGeom>
              <a:solidFill>
                <a:srgbClr val="E9E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89"/>
              <p:cNvSpPr/>
              <p:nvPr/>
            </p:nvSpPr>
            <p:spPr>
              <a:xfrm>
                <a:off x="1934850" y="3261475"/>
                <a:ext cx="4025125" cy="1653000"/>
              </a:xfrm>
              <a:custGeom>
                <a:avLst/>
                <a:gdLst/>
                <a:ahLst/>
                <a:cxnLst/>
                <a:rect l="l" t="t" r="r" b="b"/>
                <a:pathLst>
                  <a:path w="161005" h="66120" extrusionOk="0">
                    <a:moveTo>
                      <a:pt x="29605" y="1"/>
                    </a:moveTo>
                    <a:lnTo>
                      <a:pt x="1" y="49143"/>
                    </a:lnTo>
                    <a:cubicBezTo>
                      <a:pt x="21632" y="59959"/>
                      <a:pt x="45603" y="66119"/>
                      <a:pt x="70853" y="66119"/>
                    </a:cubicBezTo>
                    <a:cubicBezTo>
                      <a:pt x="87659" y="66119"/>
                      <a:pt x="105031" y="63390"/>
                      <a:pt x="122658" y="57488"/>
                    </a:cubicBezTo>
                    <a:cubicBezTo>
                      <a:pt x="135903" y="53051"/>
                      <a:pt x="148752" y="47355"/>
                      <a:pt x="161004" y="40533"/>
                    </a:cubicBezTo>
                    <a:lnTo>
                      <a:pt x="138685" y="14108"/>
                    </a:lnTo>
                    <a:cubicBezTo>
                      <a:pt x="138288" y="14108"/>
                      <a:pt x="137890" y="14174"/>
                      <a:pt x="137559" y="14240"/>
                    </a:cubicBezTo>
                    <a:cubicBezTo>
                      <a:pt x="126855" y="14107"/>
                      <a:pt x="119214" y="9377"/>
                      <a:pt x="110915" y="9377"/>
                    </a:cubicBezTo>
                    <a:cubicBezTo>
                      <a:pt x="106891" y="9377"/>
                      <a:pt x="102712" y="10489"/>
                      <a:pt x="97954" y="13777"/>
                    </a:cubicBezTo>
                    <a:cubicBezTo>
                      <a:pt x="86087" y="21324"/>
                      <a:pt x="76071" y="37496"/>
                      <a:pt x="60933" y="37496"/>
                    </a:cubicBezTo>
                    <a:cubicBezTo>
                      <a:pt x="57739" y="37496"/>
                      <a:pt x="54316" y="36776"/>
                      <a:pt x="50600" y="35103"/>
                    </a:cubicBezTo>
                    <a:cubicBezTo>
                      <a:pt x="37089" y="28678"/>
                      <a:pt x="35036" y="12717"/>
                      <a:pt x="296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89"/>
              <p:cNvSpPr/>
              <p:nvPr/>
            </p:nvSpPr>
            <p:spPr>
              <a:xfrm>
                <a:off x="1689800" y="4740050"/>
                <a:ext cx="4665900" cy="663875"/>
              </a:xfrm>
              <a:custGeom>
                <a:avLst/>
                <a:gdLst/>
                <a:ahLst/>
                <a:cxnLst/>
                <a:rect l="l" t="t" r="r" b="b"/>
                <a:pathLst>
                  <a:path w="186636" h="26555" extrusionOk="0">
                    <a:moveTo>
                      <a:pt x="186635" y="1"/>
                    </a:moveTo>
                    <a:lnTo>
                      <a:pt x="184781" y="1127"/>
                    </a:lnTo>
                    <a:cubicBezTo>
                      <a:pt x="183522" y="1789"/>
                      <a:pt x="181734" y="2915"/>
                      <a:pt x="179350" y="4041"/>
                    </a:cubicBezTo>
                    <a:lnTo>
                      <a:pt x="175442" y="6028"/>
                    </a:lnTo>
                    <a:lnTo>
                      <a:pt x="170740" y="8213"/>
                    </a:lnTo>
                    <a:cubicBezTo>
                      <a:pt x="167429" y="9737"/>
                      <a:pt x="163521" y="11326"/>
                      <a:pt x="159282" y="12849"/>
                    </a:cubicBezTo>
                    <a:cubicBezTo>
                      <a:pt x="155044" y="14373"/>
                      <a:pt x="150341" y="15896"/>
                      <a:pt x="145308" y="17221"/>
                    </a:cubicBezTo>
                    <a:cubicBezTo>
                      <a:pt x="140341" y="18545"/>
                      <a:pt x="134976" y="19804"/>
                      <a:pt x="129413" y="20797"/>
                    </a:cubicBezTo>
                    <a:cubicBezTo>
                      <a:pt x="117757" y="22850"/>
                      <a:pt x="105968" y="24042"/>
                      <a:pt x="94179" y="24307"/>
                    </a:cubicBezTo>
                    <a:cubicBezTo>
                      <a:pt x="92048" y="24367"/>
                      <a:pt x="89920" y="24396"/>
                      <a:pt x="87793" y="24396"/>
                    </a:cubicBezTo>
                    <a:cubicBezTo>
                      <a:pt x="78089" y="24396"/>
                      <a:pt x="68428" y="23780"/>
                      <a:pt x="58812" y="22585"/>
                    </a:cubicBezTo>
                    <a:cubicBezTo>
                      <a:pt x="53382" y="21923"/>
                      <a:pt x="48017" y="20929"/>
                      <a:pt x="42785" y="19671"/>
                    </a:cubicBezTo>
                    <a:cubicBezTo>
                      <a:pt x="37752" y="18545"/>
                      <a:pt x="32983" y="17221"/>
                      <a:pt x="28612" y="16095"/>
                    </a:cubicBezTo>
                    <a:cubicBezTo>
                      <a:pt x="24241" y="14903"/>
                      <a:pt x="20267" y="13644"/>
                      <a:pt x="16823" y="12452"/>
                    </a:cubicBezTo>
                    <a:lnTo>
                      <a:pt x="11922" y="10796"/>
                    </a:lnTo>
                    <a:cubicBezTo>
                      <a:pt x="10399" y="10266"/>
                      <a:pt x="9008" y="9737"/>
                      <a:pt x="7750" y="9273"/>
                    </a:cubicBezTo>
                    <a:cubicBezTo>
                      <a:pt x="5299" y="8412"/>
                      <a:pt x="3379" y="7551"/>
                      <a:pt x="2054" y="7021"/>
                    </a:cubicBezTo>
                    <a:lnTo>
                      <a:pt x="1" y="6226"/>
                    </a:lnTo>
                    <a:lnTo>
                      <a:pt x="1921" y="7154"/>
                    </a:lnTo>
                    <a:cubicBezTo>
                      <a:pt x="3246" y="7882"/>
                      <a:pt x="5100" y="8809"/>
                      <a:pt x="7485" y="9935"/>
                    </a:cubicBezTo>
                    <a:cubicBezTo>
                      <a:pt x="9935" y="11061"/>
                      <a:pt x="12849" y="12386"/>
                      <a:pt x="16359" y="13710"/>
                    </a:cubicBezTo>
                    <a:cubicBezTo>
                      <a:pt x="19803" y="14969"/>
                      <a:pt x="23711" y="16360"/>
                      <a:pt x="28082" y="17817"/>
                    </a:cubicBezTo>
                    <a:cubicBezTo>
                      <a:pt x="32387" y="19274"/>
                      <a:pt x="37155" y="20532"/>
                      <a:pt x="42255" y="21790"/>
                    </a:cubicBezTo>
                    <a:cubicBezTo>
                      <a:pt x="47620" y="23115"/>
                      <a:pt x="52984" y="24175"/>
                      <a:pt x="58481" y="24837"/>
                    </a:cubicBezTo>
                    <a:cubicBezTo>
                      <a:pt x="67796" y="25982"/>
                      <a:pt x="77152" y="26554"/>
                      <a:pt x="86516" y="26554"/>
                    </a:cubicBezTo>
                    <a:cubicBezTo>
                      <a:pt x="89070" y="26554"/>
                      <a:pt x="91624" y="26512"/>
                      <a:pt x="94179" y="26426"/>
                    </a:cubicBezTo>
                    <a:cubicBezTo>
                      <a:pt x="100272" y="26228"/>
                      <a:pt x="106365" y="25830"/>
                      <a:pt x="112326" y="25168"/>
                    </a:cubicBezTo>
                    <a:cubicBezTo>
                      <a:pt x="118286" y="24572"/>
                      <a:pt x="124115" y="23579"/>
                      <a:pt x="129678" y="22453"/>
                    </a:cubicBezTo>
                    <a:cubicBezTo>
                      <a:pt x="135307" y="21393"/>
                      <a:pt x="140672" y="20068"/>
                      <a:pt x="145639" y="18545"/>
                    </a:cubicBezTo>
                    <a:cubicBezTo>
                      <a:pt x="150673" y="17088"/>
                      <a:pt x="155375" y="15499"/>
                      <a:pt x="159614" y="13843"/>
                    </a:cubicBezTo>
                    <a:cubicBezTo>
                      <a:pt x="163852" y="12187"/>
                      <a:pt x="167694" y="10465"/>
                      <a:pt x="171005" y="8876"/>
                    </a:cubicBezTo>
                    <a:lnTo>
                      <a:pt x="175641" y="6558"/>
                    </a:lnTo>
                    <a:lnTo>
                      <a:pt x="179482" y="4438"/>
                    </a:lnTo>
                    <a:cubicBezTo>
                      <a:pt x="181800" y="3180"/>
                      <a:pt x="183522" y="1922"/>
                      <a:pt x="184781" y="1259"/>
                    </a:cubicBezTo>
                    <a:lnTo>
                      <a:pt x="1866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89"/>
              <p:cNvSpPr/>
              <p:nvPr/>
            </p:nvSpPr>
            <p:spPr>
              <a:xfrm>
                <a:off x="4357200" y="2612450"/>
                <a:ext cx="180500" cy="349375"/>
              </a:xfrm>
              <a:custGeom>
                <a:avLst/>
                <a:gdLst/>
                <a:ahLst/>
                <a:cxnLst/>
                <a:rect l="l" t="t" r="r" b="b"/>
                <a:pathLst>
                  <a:path w="7220" h="13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861"/>
                      <a:pt x="199" y="1656"/>
                      <a:pt x="398" y="2451"/>
                    </a:cubicBezTo>
                    <a:cubicBezTo>
                      <a:pt x="861" y="4305"/>
                      <a:pt x="1524" y="5961"/>
                      <a:pt x="2451" y="7616"/>
                    </a:cubicBezTo>
                    <a:cubicBezTo>
                      <a:pt x="3378" y="9140"/>
                      <a:pt x="4371" y="10663"/>
                      <a:pt x="5497" y="12054"/>
                    </a:cubicBezTo>
                    <a:cubicBezTo>
                      <a:pt x="6027" y="12782"/>
                      <a:pt x="6623" y="13378"/>
                      <a:pt x="7219" y="13974"/>
                    </a:cubicBezTo>
                    <a:cubicBezTo>
                      <a:pt x="7153" y="13113"/>
                      <a:pt x="6954" y="12252"/>
                      <a:pt x="6689" y="11458"/>
                    </a:cubicBezTo>
                    <a:cubicBezTo>
                      <a:pt x="6160" y="9736"/>
                      <a:pt x="5365" y="8080"/>
                      <a:pt x="4504" y="6491"/>
                    </a:cubicBezTo>
                    <a:cubicBezTo>
                      <a:pt x="4040" y="5696"/>
                      <a:pt x="3510" y="4835"/>
                      <a:pt x="3047" y="4106"/>
                    </a:cubicBezTo>
                    <a:cubicBezTo>
                      <a:pt x="2517" y="3378"/>
                      <a:pt x="2053" y="2649"/>
                      <a:pt x="1590" y="1987"/>
                    </a:cubicBezTo>
                    <a:cubicBezTo>
                      <a:pt x="1126" y="1258"/>
                      <a:pt x="596" y="596"/>
                      <a:pt x="0" y="0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89"/>
              <p:cNvSpPr/>
              <p:nvPr/>
            </p:nvSpPr>
            <p:spPr>
              <a:xfrm>
                <a:off x="4544300" y="2769725"/>
                <a:ext cx="601050" cy="751750"/>
              </a:xfrm>
              <a:custGeom>
                <a:avLst/>
                <a:gdLst/>
                <a:ahLst/>
                <a:cxnLst/>
                <a:rect l="l" t="t" r="r" b="b"/>
                <a:pathLst>
                  <a:path w="24042" h="30070" extrusionOk="0">
                    <a:moveTo>
                      <a:pt x="0" y="1"/>
                    </a:moveTo>
                    <a:cubicBezTo>
                      <a:pt x="0" y="1"/>
                      <a:pt x="331" y="531"/>
                      <a:pt x="861" y="1392"/>
                    </a:cubicBezTo>
                    <a:cubicBezTo>
                      <a:pt x="1457" y="2319"/>
                      <a:pt x="2186" y="3643"/>
                      <a:pt x="3179" y="5167"/>
                    </a:cubicBezTo>
                    <a:cubicBezTo>
                      <a:pt x="4305" y="6889"/>
                      <a:pt x="5431" y="8544"/>
                      <a:pt x="6756" y="10200"/>
                    </a:cubicBezTo>
                    <a:cubicBezTo>
                      <a:pt x="8080" y="11988"/>
                      <a:pt x="9670" y="13909"/>
                      <a:pt x="11193" y="15697"/>
                    </a:cubicBezTo>
                    <a:cubicBezTo>
                      <a:pt x="12782" y="17552"/>
                      <a:pt x="14306" y="19406"/>
                      <a:pt x="15829" y="21062"/>
                    </a:cubicBezTo>
                    <a:cubicBezTo>
                      <a:pt x="16624" y="21857"/>
                      <a:pt x="17352" y="22651"/>
                      <a:pt x="18081" y="23446"/>
                    </a:cubicBezTo>
                    <a:lnTo>
                      <a:pt x="19935" y="25632"/>
                    </a:lnTo>
                    <a:cubicBezTo>
                      <a:pt x="21127" y="26956"/>
                      <a:pt x="22121" y="28082"/>
                      <a:pt x="22849" y="28877"/>
                    </a:cubicBezTo>
                    <a:cubicBezTo>
                      <a:pt x="23578" y="29605"/>
                      <a:pt x="24041" y="30069"/>
                      <a:pt x="24041" y="30069"/>
                    </a:cubicBezTo>
                    <a:cubicBezTo>
                      <a:pt x="24041" y="30069"/>
                      <a:pt x="23777" y="29539"/>
                      <a:pt x="23180" y="28612"/>
                    </a:cubicBezTo>
                    <a:cubicBezTo>
                      <a:pt x="22651" y="27685"/>
                      <a:pt x="21922" y="26360"/>
                      <a:pt x="20929" y="24837"/>
                    </a:cubicBezTo>
                    <a:cubicBezTo>
                      <a:pt x="20465" y="24042"/>
                      <a:pt x="19935" y="23181"/>
                      <a:pt x="19339" y="22320"/>
                    </a:cubicBezTo>
                    <a:lnTo>
                      <a:pt x="17352" y="19737"/>
                    </a:lnTo>
                    <a:cubicBezTo>
                      <a:pt x="16028" y="17949"/>
                      <a:pt x="14504" y="16028"/>
                      <a:pt x="12915" y="14240"/>
                    </a:cubicBezTo>
                    <a:cubicBezTo>
                      <a:pt x="11392" y="12386"/>
                      <a:pt x="9802" y="10598"/>
                      <a:pt x="8279" y="8942"/>
                    </a:cubicBezTo>
                    <a:cubicBezTo>
                      <a:pt x="7550" y="8147"/>
                      <a:pt x="6822" y="7286"/>
                      <a:pt x="6093" y="6491"/>
                    </a:cubicBezTo>
                    <a:cubicBezTo>
                      <a:pt x="5431" y="5697"/>
                      <a:pt x="4769" y="4968"/>
                      <a:pt x="4173" y="4306"/>
                    </a:cubicBezTo>
                    <a:cubicBezTo>
                      <a:pt x="2981" y="2981"/>
                      <a:pt x="1921" y="1921"/>
                      <a:pt x="1192" y="1127"/>
                    </a:cubicBezTo>
                    <a:cubicBezTo>
                      <a:pt x="464" y="39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89"/>
              <p:cNvSpPr/>
              <p:nvPr/>
            </p:nvSpPr>
            <p:spPr>
              <a:xfrm>
                <a:off x="4055850" y="2850875"/>
                <a:ext cx="130825" cy="846100"/>
              </a:xfrm>
              <a:custGeom>
                <a:avLst/>
                <a:gdLst/>
                <a:ahLst/>
                <a:cxnLst/>
                <a:rect l="l" t="t" r="r" b="b"/>
                <a:pathLst>
                  <a:path w="5233" h="33844" extrusionOk="0">
                    <a:moveTo>
                      <a:pt x="1" y="0"/>
                    </a:moveTo>
                    <a:cubicBezTo>
                      <a:pt x="1" y="0"/>
                      <a:pt x="1" y="2186"/>
                      <a:pt x="265" y="5431"/>
                    </a:cubicBezTo>
                    <a:cubicBezTo>
                      <a:pt x="530" y="8610"/>
                      <a:pt x="1060" y="12849"/>
                      <a:pt x="1723" y="17087"/>
                    </a:cubicBezTo>
                    <a:cubicBezTo>
                      <a:pt x="2120" y="19207"/>
                      <a:pt x="2385" y="21260"/>
                      <a:pt x="2716" y="23247"/>
                    </a:cubicBezTo>
                    <a:cubicBezTo>
                      <a:pt x="3047" y="25167"/>
                      <a:pt x="3378" y="27022"/>
                      <a:pt x="3776" y="28611"/>
                    </a:cubicBezTo>
                    <a:cubicBezTo>
                      <a:pt x="4438" y="31724"/>
                      <a:pt x="5100" y="33843"/>
                      <a:pt x="5100" y="33843"/>
                    </a:cubicBezTo>
                    <a:cubicBezTo>
                      <a:pt x="5100" y="33843"/>
                      <a:pt x="5233" y="31658"/>
                      <a:pt x="5100" y="28413"/>
                    </a:cubicBezTo>
                    <a:cubicBezTo>
                      <a:pt x="5034" y="26823"/>
                      <a:pt x="4902" y="24969"/>
                      <a:pt x="4769" y="22915"/>
                    </a:cubicBezTo>
                    <a:cubicBezTo>
                      <a:pt x="4570" y="20929"/>
                      <a:pt x="4372" y="18743"/>
                      <a:pt x="4041" y="16624"/>
                    </a:cubicBezTo>
                    <a:cubicBezTo>
                      <a:pt x="3312" y="12451"/>
                      <a:pt x="2319" y="8279"/>
                      <a:pt x="1524" y="5166"/>
                    </a:cubicBezTo>
                    <a:cubicBezTo>
                      <a:pt x="729" y="20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89"/>
              <p:cNvSpPr/>
              <p:nvPr/>
            </p:nvSpPr>
            <p:spPr>
              <a:xfrm>
                <a:off x="2721325" y="2733300"/>
                <a:ext cx="418925" cy="970300"/>
              </a:xfrm>
              <a:custGeom>
                <a:avLst/>
                <a:gdLst/>
                <a:ahLst/>
                <a:cxnLst/>
                <a:rect l="l" t="t" r="r" b="b"/>
                <a:pathLst>
                  <a:path w="16757" h="38812" extrusionOk="0">
                    <a:moveTo>
                      <a:pt x="16757" y="1"/>
                    </a:moveTo>
                    <a:lnTo>
                      <a:pt x="16757" y="1"/>
                    </a:lnTo>
                    <a:cubicBezTo>
                      <a:pt x="16757" y="1"/>
                      <a:pt x="16359" y="531"/>
                      <a:pt x="15830" y="1590"/>
                    </a:cubicBezTo>
                    <a:cubicBezTo>
                      <a:pt x="15233" y="2584"/>
                      <a:pt x="14439" y="4041"/>
                      <a:pt x="13511" y="5763"/>
                    </a:cubicBezTo>
                    <a:cubicBezTo>
                      <a:pt x="11657" y="9339"/>
                      <a:pt x="9405" y="14041"/>
                      <a:pt x="7286" y="18942"/>
                    </a:cubicBezTo>
                    <a:cubicBezTo>
                      <a:pt x="5233" y="23777"/>
                      <a:pt x="3312" y="28744"/>
                      <a:pt x="1988" y="32453"/>
                    </a:cubicBezTo>
                    <a:cubicBezTo>
                      <a:pt x="1325" y="34308"/>
                      <a:pt x="862" y="35897"/>
                      <a:pt x="464" y="37023"/>
                    </a:cubicBezTo>
                    <a:cubicBezTo>
                      <a:pt x="133" y="38149"/>
                      <a:pt x="1" y="38811"/>
                      <a:pt x="1" y="38811"/>
                    </a:cubicBezTo>
                    <a:cubicBezTo>
                      <a:pt x="1" y="38811"/>
                      <a:pt x="332" y="38215"/>
                      <a:pt x="928" y="37222"/>
                    </a:cubicBezTo>
                    <a:cubicBezTo>
                      <a:pt x="1458" y="36162"/>
                      <a:pt x="2319" y="34771"/>
                      <a:pt x="3180" y="32983"/>
                    </a:cubicBezTo>
                    <a:cubicBezTo>
                      <a:pt x="5034" y="29473"/>
                      <a:pt x="7286" y="24704"/>
                      <a:pt x="9405" y="19870"/>
                    </a:cubicBezTo>
                    <a:cubicBezTo>
                      <a:pt x="11525" y="14969"/>
                      <a:pt x="13445" y="10068"/>
                      <a:pt x="14704" y="6293"/>
                    </a:cubicBezTo>
                    <a:cubicBezTo>
                      <a:pt x="15366" y="4438"/>
                      <a:pt x="15830" y="2849"/>
                      <a:pt x="16227" y="1723"/>
                    </a:cubicBezTo>
                    <a:cubicBezTo>
                      <a:pt x="16558" y="663"/>
                      <a:pt x="16757" y="1"/>
                      <a:pt x="16757" y="1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89"/>
              <p:cNvSpPr/>
              <p:nvPr/>
            </p:nvSpPr>
            <p:spPr>
              <a:xfrm>
                <a:off x="4867150" y="3874100"/>
                <a:ext cx="317925" cy="6788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27155" extrusionOk="0">
                    <a:moveTo>
                      <a:pt x="1" y="1"/>
                    </a:moveTo>
                    <a:cubicBezTo>
                      <a:pt x="1" y="1"/>
                      <a:pt x="531" y="1856"/>
                      <a:pt x="1458" y="4504"/>
                    </a:cubicBezTo>
                    <a:cubicBezTo>
                      <a:pt x="2451" y="7154"/>
                      <a:pt x="3908" y="10598"/>
                      <a:pt x="5564" y="13909"/>
                    </a:cubicBezTo>
                    <a:cubicBezTo>
                      <a:pt x="6359" y="15631"/>
                      <a:pt x="7154" y="17353"/>
                      <a:pt x="7948" y="18876"/>
                    </a:cubicBezTo>
                    <a:cubicBezTo>
                      <a:pt x="8743" y="20466"/>
                      <a:pt x="9538" y="21923"/>
                      <a:pt x="10266" y="23115"/>
                    </a:cubicBezTo>
                    <a:cubicBezTo>
                      <a:pt x="11591" y="25632"/>
                      <a:pt x="12717" y="27155"/>
                      <a:pt x="12717" y="27155"/>
                    </a:cubicBezTo>
                    <a:cubicBezTo>
                      <a:pt x="12717" y="27155"/>
                      <a:pt x="12320" y="25301"/>
                      <a:pt x="11459" y="22651"/>
                    </a:cubicBezTo>
                    <a:cubicBezTo>
                      <a:pt x="10531" y="19936"/>
                      <a:pt x="9339" y="16426"/>
                      <a:pt x="7684" y="12982"/>
                    </a:cubicBezTo>
                    <a:cubicBezTo>
                      <a:pt x="6028" y="9604"/>
                      <a:pt x="4173" y="6293"/>
                      <a:pt x="2650" y="3908"/>
                    </a:cubicBezTo>
                    <a:cubicBezTo>
                      <a:pt x="1855" y="2584"/>
                      <a:pt x="928" y="1259"/>
                      <a:pt x="1" y="1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89"/>
              <p:cNvSpPr/>
              <p:nvPr/>
            </p:nvSpPr>
            <p:spPr>
              <a:xfrm>
                <a:off x="3328975" y="3538000"/>
                <a:ext cx="230175" cy="1155725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46229" extrusionOk="0">
                    <a:moveTo>
                      <a:pt x="9207" y="0"/>
                    </a:moveTo>
                    <a:cubicBezTo>
                      <a:pt x="9207" y="0"/>
                      <a:pt x="8876" y="663"/>
                      <a:pt x="8544" y="1921"/>
                    </a:cubicBezTo>
                    <a:cubicBezTo>
                      <a:pt x="8147" y="3179"/>
                      <a:pt x="7617" y="4968"/>
                      <a:pt x="7021" y="7087"/>
                    </a:cubicBezTo>
                    <a:cubicBezTo>
                      <a:pt x="6425" y="9206"/>
                      <a:pt x="5763" y="11723"/>
                      <a:pt x="5101" y="14372"/>
                    </a:cubicBezTo>
                    <a:cubicBezTo>
                      <a:pt x="4438" y="17021"/>
                      <a:pt x="3776" y="19935"/>
                      <a:pt x="3180" y="22849"/>
                    </a:cubicBezTo>
                    <a:cubicBezTo>
                      <a:pt x="2120" y="28611"/>
                      <a:pt x="1259" y="34506"/>
                      <a:pt x="729" y="38877"/>
                    </a:cubicBezTo>
                    <a:cubicBezTo>
                      <a:pt x="464" y="41129"/>
                      <a:pt x="332" y="42917"/>
                      <a:pt x="200" y="44242"/>
                    </a:cubicBezTo>
                    <a:cubicBezTo>
                      <a:pt x="1" y="45500"/>
                      <a:pt x="1" y="46228"/>
                      <a:pt x="1" y="46228"/>
                    </a:cubicBezTo>
                    <a:cubicBezTo>
                      <a:pt x="1" y="46228"/>
                      <a:pt x="266" y="45566"/>
                      <a:pt x="597" y="44308"/>
                    </a:cubicBezTo>
                    <a:cubicBezTo>
                      <a:pt x="928" y="43049"/>
                      <a:pt x="1524" y="41327"/>
                      <a:pt x="2054" y="39142"/>
                    </a:cubicBezTo>
                    <a:cubicBezTo>
                      <a:pt x="3114" y="34837"/>
                      <a:pt x="4372" y="29141"/>
                      <a:pt x="5498" y="23379"/>
                    </a:cubicBezTo>
                    <a:cubicBezTo>
                      <a:pt x="6028" y="20465"/>
                      <a:pt x="6624" y="17551"/>
                      <a:pt x="7154" y="14836"/>
                    </a:cubicBezTo>
                    <a:cubicBezTo>
                      <a:pt x="7617" y="12120"/>
                      <a:pt x="8015" y="9604"/>
                      <a:pt x="8346" y="7352"/>
                    </a:cubicBezTo>
                    <a:cubicBezTo>
                      <a:pt x="8677" y="5166"/>
                      <a:pt x="8876" y="3312"/>
                      <a:pt x="9008" y="2053"/>
                    </a:cubicBezTo>
                    <a:cubicBezTo>
                      <a:pt x="9141" y="729"/>
                      <a:pt x="9207" y="0"/>
                      <a:pt x="9207" y="0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89"/>
              <p:cNvSpPr/>
              <p:nvPr/>
            </p:nvSpPr>
            <p:spPr>
              <a:xfrm>
                <a:off x="2211375" y="3877425"/>
                <a:ext cx="397400" cy="662325"/>
              </a:xfrm>
              <a:custGeom>
                <a:avLst/>
                <a:gdLst/>
                <a:ahLst/>
                <a:cxnLst/>
                <a:rect l="l" t="t" r="r" b="b"/>
                <a:pathLst>
                  <a:path w="15896" h="26493" extrusionOk="0">
                    <a:moveTo>
                      <a:pt x="15895" y="0"/>
                    </a:moveTo>
                    <a:cubicBezTo>
                      <a:pt x="15895" y="1"/>
                      <a:pt x="14438" y="1391"/>
                      <a:pt x="12517" y="3577"/>
                    </a:cubicBezTo>
                    <a:cubicBezTo>
                      <a:pt x="12054" y="4107"/>
                      <a:pt x="11524" y="4703"/>
                      <a:pt x="10994" y="5365"/>
                    </a:cubicBezTo>
                    <a:cubicBezTo>
                      <a:pt x="10464" y="5961"/>
                      <a:pt x="9868" y="6623"/>
                      <a:pt x="9338" y="7352"/>
                    </a:cubicBezTo>
                    <a:cubicBezTo>
                      <a:pt x="8213" y="8875"/>
                      <a:pt x="7153" y="10465"/>
                      <a:pt x="6027" y="12120"/>
                    </a:cubicBezTo>
                    <a:cubicBezTo>
                      <a:pt x="5100" y="13842"/>
                      <a:pt x="4239" y="15564"/>
                      <a:pt x="3378" y="17220"/>
                    </a:cubicBezTo>
                    <a:cubicBezTo>
                      <a:pt x="2980" y="18015"/>
                      <a:pt x="2649" y="18876"/>
                      <a:pt x="2318" y="19604"/>
                    </a:cubicBezTo>
                    <a:cubicBezTo>
                      <a:pt x="2053" y="20399"/>
                      <a:pt x="1788" y="21128"/>
                      <a:pt x="1523" y="21856"/>
                    </a:cubicBezTo>
                    <a:cubicBezTo>
                      <a:pt x="464" y="24571"/>
                      <a:pt x="0" y="26492"/>
                      <a:pt x="0" y="26492"/>
                    </a:cubicBezTo>
                    <a:cubicBezTo>
                      <a:pt x="0" y="26492"/>
                      <a:pt x="1192" y="24903"/>
                      <a:pt x="2715" y="22386"/>
                    </a:cubicBezTo>
                    <a:cubicBezTo>
                      <a:pt x="3444" y="21194"/>
                      <a:pt x="4239" y="19671"/>
                      <a:pt x="5166" y="18147"/>
                    </a:cubicBezTo>
                    <a:cubicBezTo>
                      <a:pt x="6093" y="16624"/>
                      <a:pt x="6954" y="14902"/>
                      <a:pt x="8014" y="13312"/>
                    </a:cubicBezTo>
                    <a:cubicBezTo>
                      <a:pt x="9007" y="11723"/>
                      <a:pt x="10001" y="10067"/>
                      <a:pt x="10994" y="8544"/>
                    </a:cubicBezTo>
                    <a:cubicBezTo>
                      <a:pt x="11921" y="7021"/>
                      <a:pt x="12849" y="5564"/>
                      <a:pt x="13577" y="4305"/>
                    </a:cubicBezTo>
                    <a:cubicBezTo>
                      <a:pt x="15034" y="1789"/>
                      <a:pt x="15895" y="1"/>
                      <a:pt x="15895" y="0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89"/>
              <p:cNvSpPr/>
              <p:nvPr/>
            </p:nvSpPr>
            <p:spPr>
              <a:xfrm>
                <a:off x="3711050" y="3262675"/>
                <a:ext cx="143850" cy="132050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5282" extrusionOk="0">
                    <a:moveTo>
                      <a:pt x="3170" y="0"/>
                    </a:moveTo>
                    <a:cubicBezTo>
                      <a:pt x="2871" y="0"/>
                      <a:pt x="2547" y="87"/>
                      <a:pt x="2202" y="284"/>
                    </a:cubicBezTo>
                    <a:cubicBezTo>
                      <a:pt x="0" y="1520"/>
                      <a:pt x="1719" y="5281"/>
                      <a:pt x="3507" y="5281"/>
                    </a:cubicBezTo>
                    <a:cubicBezTo>
                      <a:pt x="3923" y="5281"/>
                      <a:pt x="4344" y="5077"/>
                      <a:pt x="4719" y="4589"/>
                    </a:cubicBezTo>
                    <a:cubicBezTo>
                      <a:pt x="4785" y="4523"/>
                      <a:pt x="4785" y="4390"/>
                      <a:pt x="4852" y="4324"/>
                    </a:cubicBezTo>
                    <a:cubicBezTo>
                      <a:pt x="5754" y="2858"/>
                      <a:pt x="4880" y="0"/>
                      <a:pt x="3170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89"/>
              <p:cNvSpPr/>
              <p:nvPr/>
            </p:nvSpPr>
            <p:spPr>
              <a:xfrm>
                <a:off x="3439550" y="2918625"/>
                <a:ext cx="143775" cy="132625"/>
              </a:xfrm>
              <a:custGeom>
                <a:avLst/>
                <a:gdLst/>
                <a:ahLst/>
                <a:cxnLst/>
                <a:rect l="l" t="t" r="r" b="b"/>
                <a:pathLst>
                  <a:path w="5751" h="5305" extrusionOk="0">
                    <a:moveTo>
                      <a:pt x="3178" y="0"/>
                    </a:moveTo>
                    <a:cubicBezTo>
                      <a:pt x="2857" y="0"/>
                      <a:pt x="2507" y="103"/>
                      <a:pt x="2135" y="337"/>
                    </a:cubicBezTo>
                    <a:cubicBezTo>
                      <a:pt x="0" y="1617"/>
                      <a:pt x="1778" y="5305"/>
                      <a:pt x="3519" y="5305"/>
                    </a:cubicBezTo>
                    <a:cubicBezTo>
                      <a:pt x="3939" y="5305"/>
                      <a:pt x="4357" y="5090"/>
                      <a:pt x="4718" y="4575"/>
                    </a:cubicBezTo>
                    <a:cubicBezTo>
                      <a:pt x="4784" y="4443"/>
                      <a:pt x="4850" y="4377"/>
                      <a:pt x="4916" y="4244"/>
                    </a:cubicBezTo>
                    <a:cubicBezTo>
                      <a:pt x="5750" y="2799"/>
                      <a:pt x="4857" y="0"/>
                      <a:pt x="3178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89"/>
              <p:cNvSpPr/>
              <p:nvPr/>
            </p:nvSpPr>
            <p:spPr>
              <a:xfrm>
                <a:off x="2658400" y="3294275"/>
                <a:ext cx="174425" cy="122000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880" extrusionOk="0">
                    <a:moveTo>
                      <a:pt x="4291" y="0"/>
                    </a:moveTo>
                    <a:cubicBezTo>
                      <a:pt x="4211" y="0"/>
                      <a:pt x="4128" y="5"/>
                      <a:pt x="4041" y="14"/>
                    </a:cubicBezTo>
                    <a:cubicBezTo>
                      <a:pt x="3975" y="14"/>
                      <a:pt x="3842" y="80"/>
                      <a:pt x="3710" y="80"/>
                    </a:cubicBezTo>
                    <a:cubicBezTo>
                      <a:pt x="1723" y="477"/>
                      <a:pt x="1" y="3987"/>
                      <a:pt x="2584" y="4782"/>
                    </a:cubicBezTo>
                    <a:cubicBezTo>
                      <a:pt x="2792" y="4848"/>
                      <a:pt x="2995" y="4879"/>
                      <a:pt x="3191" y="4879"/>
                    </a:cubicBezTo>
                    <a:cubicBezTo>
                      <a:pt x="5655" y="4879"/>
                      <a:pt x="6976" y="0"/>
                      <a:pt x="4291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89"/>
              <p:cNvSpPr/>
              <p:nvPr/>
            </p:nvSpPr>
            <p:spPr>
              <a:xfrm>
                <a:off x="3809875" y="2070800"/>
                <a:ext cx="142025" cy="125875"/>
              </a:xfrm>
              <a:custGeom>
                <a:avLst/>
                <a:gdLst/>
                <a:ahLst/>
                <a:cxnLst/>
                <a:rect l="l" t="t" r="r" b="b"/>
                <a:pathLst>
                  <a:path w="5681" h="5035" extrusionOk="0">
                    <a:moveTo>
                      <a:pt x="1734" y="0"/>
                    </a:moveTo>
                    <a:cubicBezTo>
                      <a:pt x="1144" y="0"/>
                      <a:pt x="627" y="326"/>
                      <a:pt x="369" y="1135"/>
                    </a:cubicBezTo>
                    <a:cubicBezTo>
                      <a:pt x="369" y="1201"/>
                      <a:pt x="303" y="1334"/>
                      <a:pt x="303" y="1466"/>
                    </a:cubicBezTo>
                    <a:cubicBezTo>
                      <a:pt x="1" y="2925"/>
                      <a:pt x="1381" y="5034"/>
                      <a:pt x="2845" y="5034"/>
                    </a:cubicBezTo>
                    <a:cubicBezTo>
                      <a:pt x="3309" y="5034"/>
                      <a:pt x="3780" y="4823"/>
                      <a:pt x="4210" y="4314"/>
                    </a:cubicBezTo>
                    <a:cubicBezTo>
                      <a:pt x="5681" y="2647"/>
                      <a:pt x="3414" y="0"/>
                      <a:pt x="1734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89"/>
              <p:cNvSpPr/>
              <p:nvPr/>
            </p:nvSpPr>
            <p:spPr>
              <a:xfrm>
                <a:off x="3161625" y="3282025"/>
                <a:ext cx="191875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7675" h="4387" extrusionOk="0">
                    <a:moveTo>
                      <a:pt x="4468" y="1"/>
                    </a:moveTo>
                    <a:cubicBezTo>
                      <a:pt x="2290" y="1"/>
                      <a:pt x="0" y="3456"/>
                      <a:pt x="2522" y="4279"/>
                    </a:cubicBezTo>
                    <a:cubicBezTo>
                      <a:pt x="2589" y="4279"/>
                      <a:pt x="2721" y="4345"/>
                      <a:pt x="2854" y="4345"/>
                    </a:cubicBezTo>
                    <a:cubicBezTo>
                      <a:pt x="2995" y="4373"/>
                      <a:pt x="3142" y="4387"/>
                      <a:pt x="3292" y="4387"/>
                    </a:cubicBezTo>
                    <a:cubicBezTo>
                      <a:pt x="5241" y="4387"/>
                      <a:pt x="7674" y="2103"/>
                      <a:pt x="5768" y="504"/>
                    </a:cubicBezTo>
                    <a:cubicBezTo>
                      <a:pt x="5369" y="150"/>
                      <a:pt x="4921" y="1"/>
                      <a:pt x="446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89"/>
              <p:cNvSpPr/>
              <p:nvPr/>
            </p:nvSpPr>
            <p:spPr>
              <a:xfrm>
                <a:off x="4522925" y="3328850"/>
                <a:ext cx="1406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4975" extrusionOk="0">
                    <a:moveTo>
                      <a:pt x="2808" y="1"/>
                    </a:moveTo>
                    <a:cubicBezTo>
                      <a:pt x="2337" y="1"/>
                      <a:pt x="1865" y="220"/>
                      <a:pt x="1451" y="750"/>
                    </a:cubicBezTo>
                    <a:cubicBezTo>
                      <a:pt x="0" y="2491"/>
                      <a:pt x="2294" y="4974"/>
                      <a:pt x="3972" y="4974"/>
                    </a:cubicBezTo>
                    <a:cubicBezTo>
                      <a:pt x="4591" y="4974"/>
                      <a:pt x="5127" y="4636"/>
                      <a:pt x="5359" y="3796"/>
                    </a:cubicBezTo>
                    <a:cubicBezTo>
                      <a:pt x="5359" y="3730"/>
                      <a:pt x="5359" y="3598"/>
                      <a:pt x="5425" y="3465"/>
                    </a:cubicBezTo>
                    <a:cubicBezTo>
                      <a:pt x="5624" y="1975"/>
                      <a:pt x="4221" y="1"/>
                      <a:pt x="280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89"/>
              <p:cNvSpPr/>
              <p:nvPr/>
            </p:nvSpPr>
            <p:spPr>
              <a:xfrm>
                <a:off x="3548450" y="2556650"/>
                <a:ext cx="13885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4882" extrusionOk="0">
                    <a:moveTo>
                      <a:pt x="1599" y="0"/>
                    </a:moveTo>
                    <a:cubicBezTo>
                      <a:pt x="914" y="0"/>
                      <a:pt x="337" y="375"/>
                      <a:pt x="163" y="1305"/>
                    </a:cubicBezTo>
                    <a:cubicBezTo>
                      <a:pt x="163" y="1371"/>
                      <a:pt x="97" y="1504"/>
                      <a:pt x="97" y="1636"/>
                    </a:cubicBezTo>
                    <a:cubicBezTo>
                      <a:pt x="0" y="3083"/>
                      <a:pt x="1485" y="4882"/>
                      <a:pt x="2887" y="4882"/>
                    </a:cubicBezTo>
                    <a:cubicBezTo>
                      <a:pt x="3410" y="4882"/>
                      <a:pt x="3922" y="4632"/>
                      <a:pt x="4335" y="4020"/>
                    </a:cubicBezTo>
                    <a:cubicBezTo>
                      <a:pt x="5554" y="2193"/>
                      <a:pt x="3258" y="0"/>
                      <a:pt x="1599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89"/>
              <p:cNvSpPr/>
              <p:nvPr/>
            </p:nvSpPr>
            <p:spPr>
              <a:xfrm>
                <a:off x="3954125" y="3827900"/>
                <a:ext cx="136375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4884" extrusionOk="0">
                    <a:moveTo>
                      <a:pt x="1486" y="1"/>
                    </a:moveTo>
                    <a:cubicBezTo>
                      <a:pt x="798" y="1"/>
                      <a:pt x="233" y="379"/>
                      <a:pt x="96" y="1319"/>
                    </a:cubicBezTo>
                    <a:lnTo>
                      <a:pt x="96" y="1716"/>
                    </a:lnTo>
                    <a:cubicBezTo>
                      <a:pt x="1" y="3146"/>
                      <a:pt x="1482" y="4883"/>
                      <a:pt x="2863" y="4883"/>
                    </a:cubicBezTo>
                    <a:cubicBezTo>
                      <a:pt x="3402" y="4883"/>
                      <a:pt x="3926" y="4619"/>
                      <a:pt x="4334" y="3968"/>
                    </a:cubicBezTo>
                    <a:cubicBezTo>
                      <a:pt x="5454" y="2149"/>
                      <a:pt x="3123" y="1"/>
                      <a:pt x="148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89"/>
              <p:cNvSpPr/>
              <p:nvPr/>
            </p:nvSpPr>
            <p:spPr>
              <a:xfrm>
                <a:off x="3273650" y="2285800"/>
                <a:ext cx="171250" cy="121825"/>
              </a:xfrm>
              <a:custGeom>
                <a:avLst/>
                <a:gdLst/>
                <a:ahLst/>
                <a:cxnLst/>
                <a:rect l="l" t="t" r="r" b="b"/>
                <a:pathLst>
                  <a:path w="6850" h="4873" extrusionOk="0">
                    <a:moveTo>
                      <a:pt x="3701" y="1"/>
                    </a:moveTo>
                    <a:cubicBezTo>
                      <a:pt x="1241" y="1"/>
                      <a:pt x="1" y="4872"/>
                      <a:pt x="2646" y="4872"/>
                    </a:cubicBezTo>
                    <a:cubicBezTo>
                      <a:pt x="2740" y="4872"/>
                      <a:pt x="2839" y="4866"/>
                      <a:pt x="2942" y="4854"/>
                    </a:cubicBezTo>
                    <a:cubicBezTo>
                      <a:pt x="3009" y="4854"/>
                      <a:pt x="3141" y="4854"/>
                      <a:pt x="3274" y="4787"/>
                    </a:cubicBezTo>
                    <a:cubicBezTo>
                      <a:pt x="5194" y="4324"/>
                      <a:pt x="6850" y="814"/>
                      <a:pt x="4267" y="85"/>
                    </a:cubicBezTo>
                    <a:cubicBezTo>
                      <a:pt x="4072" y="28"/>
                      <a:pt x="3883" y="1"/>
                      <a:pt x="3701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89"/>
              <p:cNvSpPr/>
              <p:nvPr/>
            </p:nvSpPr>
            <p:spPr>
              <a:xfrm>
                <a:off x="3789275" y="2499025"/>
                <a:ext cx="168525" cy="123225"/>
              </a:xfrm>
              <a:custGeom>
                <a:avLst/>
                <a:gdLst/>
                <a:ahLst/>
                <a:cxnLst/>
                <a:rect l="l" t="t" r="r" b="b"/>
                <a:pathLst>
                  <a:path w="6741" h="4929" extrusionOk="0">
                    <a:moveTo>
                      <a:pt x="4158" y="1"/>
                    </a:moveTo>
                    <a:cubicBezTo>
                      <a:pt x="4039" y="1"/>
                      <a:pt x="3911" y="11"/>
                      <a:pt x="3776" y="33"/>
                    </a:cubicBezTo>
                    <a:cubicBezTo>
                      <a:pt x="3709" y="33"/>
                      <a:pt x="3577" y="100"/>
                      <a:pt x="3445" y="100"/>
                    </a:cubicBezTo>
                    <a:cubicBezTo>
                      <a:pt x="1524" y="630"/>
                      <a:pt x="1" y="4206"/>
                      <a:pt x="2650" y="4868"/>
                    </a:cubicBezTo>
                    <a:cubicBezTo>
                      <a:pt x="2818" y="4909"/>
                      <a:pt x="2982" y="4929"/>
                      <a:pt x="3140" y="4929"/>
                    </a:cubicBezTo>
                    <a:cubicBezTo>
                      <a:pt x="5656" y="4929"/>
                      <a:pt x="6740" y="1"/>
                      <a:pt x="415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89"/>
              <p:cNvSpPr/>
              <p:nvPr/>
            </p:nvSpPr>
            <p:spPr>
              <a:xfrm>
                <a:off x="3532075" y="2258625"/>
                <a:ext cx="179975" cy="1012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050" extrusionOk="0">
                    <a:moveTo>
                      <a:pt x="4312" y="0"/>
                    </a:moveTo>
                    <a:cubicBezTo>
                      <a:pt x="2319" y="0"/>
                      <a:pt x="1" y="2095"/>
                      <a:pt x="1878" y="3490"/>
                    </a:cubicBezTo>
                    <a:cubicBezTo>
                      <a:pt x="1944" y="3556"/>
                      <a:pt x="2010" y="3623"/>
                      <a:pt x="2142" y="3689"/>
                    </a:cubicBezTo>
                    <a:cubicBezTo>
                      <a:pt x="2544" y="3936"/>
                      <a:pt x="3050" y="4050"/>
                      <a:pt x="3572" y="4050"/>
                    </a:cubicBezTo>
                    <a:cubicBezTo>
                      <a:pt x="5293" y="4050"/>
                      <a:pt x="7198" y="2817"/>
                      <a:pt x="6182" y="1040"/>
                    </a:cubicBezTo>
                    <a:cubicBezTo>
                      <a:pt x="5766" y="297"/>
                      <a:pt x="5062" y="0"/>
                      <a:pt x="4312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89"/>
              <p:cNvSpPr/>
              <p:nvPr/>
            </p:nvSpPr>
            <p:spPr>
              <a:xfrm>
                <a:off x="3576300" y="1917175"/>
                <a:ext cx="182550" cy="101350"/>
              </a:xfrm>
              <a:custGeom>
                <a:avLst/>
                <a:gdLst/>
                <a:ahLst/>
                <a:cxnLst/>
                <a:rect l="l" t="t" r="r" b="b"/>
                <a:pathLst>
                  <a:path w="7302" h="4054" extrusionOk="0">
                    <a:moveTo>
                      <a:pt x="4366" y="1"/>
                    </a:moveTo>
                    <a:cubicBezTo>
                      <a:pt x="2352" y="1"/>
                      <a:pt x="0" y="2161"/>
                      <a:pt x="1897" y="3571"/>
                    </a:cubicBezTo>
                    <a:lnTo>
                      <a:pt x="2228" y="3770"/>
                    </a:lnTo>
                    <a:cubicBezTo>
                      <a:pt x="2588" y="3964"/>
                      <a:pt x="3032" y="4053"/>
                      <a:pt x="3496" y="4053"/>
                    </a:cubicBezTo>
                    <a:cubicBezTo>
                      <a:pt x="5253" y="4053"/>
                      <a:pt x="7302" y="2769"/>
                      <a:pt x="6202" y="988"/>
                    </a:cubicBezTo>
                    <a:cubicBezTo>
                      <a:pt x="5779" y="284"/>
                      <a:pt x="5095" y="1"/>
                      <a:pt x="436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89"/>
              <p:cNvSpPr/>
              <p:nvPr/>
            </p:nvSpPr>
            <p:spPr>
              <a:xfrm>
                <a:off x="5521225" y="4091600"/>
                <a:ext cx="141400" cy="12730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092" extrusionOk="0">
                    <a:moveTo>
                      <a:pt x="2854" y="1"/>
                    </a:moveTo>
                    <a:cubicBezTo>
                      <a:pt x="2428" y="1"/>
                      <a:pt x="1993" y="189"/>
                      <a:pt x="1588" y="639"/>
                    </a:cubicBezTo>
                    <a:cubicBezTo>
                      <a:pt x="0" y="2326"/>
                      <a:pt x="2204" y="5091"/>
                      <a:pt x="3883" y="5091"/>
                    </a:cubicBezTo>
                    <a:cubicBezTo>
                      <a:pt x="4445" y="5091"/>
                      <a:pt x="4948" y="4781"/>
                      <a:pt x="5231" y="4017"/>
                    </a:cubicBezTo>
                    <a:cubicBezTo>
                      <a:pt x="5231" y="3951"/>
                      <a:pt x="5297" y="3818"/>
                      <a:pt x="5297" y="3686"/>
                    </a:cubicBezTo>
                    <a:cubicBezTo>
                      <a:pt x="5656" y="2200"/>
                      <a:pt x="4310" y="1"/>
                      <a:pt x="2854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89"/>
              <p:cNvSpPr/>
              <p:nvPr/>
            </p:nvSpPr>
            <p:spPr>
              <a:xfrm>
                <a:off x="4167250" y="2430925"/>
                <a:ext cx="193275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4382" extrusionOk="0">
                    <a:moveTo>
                      <a:pt x="4390" y="0"/>
                    </a:moveTo>
                    <a:cubicBezTo>
                      <a:pt x="2487" y="0"/>
                      <a:pt x="1" y="2284"/>
                      <a:pt x="1969" y="3883"/>
                    </a:cubicBezTo>
                    <a:cubicBezTo>
                      <a:pt x="2364" y="4233"/>
                      <a:pt x="2807" y="4381"/>
                      <a:pt x="3255" y="4381"/>
                    </a:cubicBezTo>
                    <a:cubicBezTo>
                      <a:pt x="5436" y="4381"/>
                      <a:pt x="7730" y="877"/>
                      <a:pt x="5148" y="108"/>
                    </a:cubicBezTo>
                    <a:cubicBezTo>
                      <a:pt x="5015" y="42"/>
                      <a:pt x="4949" y="42"/>
                      <a:pt x="4817" y="42"/>
                    </a:cubicBezTo>
                    <a:cubicBezTo>
                      <a:pt x="4679" y="14"/>
                      <a:pt x="4537" y="0"/>
                      <a:pt x="4390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89"/>
              <p:cNvSpPr/>
              <p:nvPr/>
            </p:nvSpPr>
            <p:spPr>
              <a:xfrm>
                <a:off x="4263525" y="2872900"/>
                <a:ext cx="142125" cy="126100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5044" extrusionOk="0">
                    <a:moveTo>
                      <a:pt x="1751" y="1"/>
                    </a:moveTo>
                    <a:cubicBezTo>
                      <a:pt x="1175" y="1"/>
                      <a:pt x="675" y="319"/>
                      <a:pt x="436" y="1106"/>
                    </a:cubicBezTo>
                    <a:cubicBezTo>
                      <a:pt x="370" y="1238"/>
                      <a:pt x="370" y="1305"/>
                      <a:pt x="303" y="1437"/>
                    </a:cubicBezTo>
                    <a:cubicBezTo>
                      <a:pt x="1" y="2952"/>
                      <a:pt x="1391" y="5043"/>
                      <a:pt x="2861" y="5043"/>
                    </a:cubicBezTo>
                    <a:cubicBezTo>
                      <a:pt x="3319" y="5043"/>
                      <a:pt x="3786" y="4839"/>
                      <a:pt x="4211" y="4351"/>
                    </a:cubicBezTo>
                    <a:cubicBezTo>
                      <a:pt x="5685" y="2632"/>
                      <a:pt x="3405" y="1"/>
                      <a:pt x="1751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89"/>
              <p:cNvSpPr/>
              <p:nvPr/>
            </p:nvSpPr>
            <p:spPr>
              <a:xfrm>
                <a:off x="4445800" y="4199275"/>
                <a:ext cx="1915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4441" extrusionOk="0">
                    <a:moveTo>
                      <a:pt x="4446" y="1"/>
                    </a:moveTo>
                    <a:cubicBezTo>
                      <a:pt x="2247" y="1"/>
                      <a:pt x="0" y="3623"/>
                      <a:pt x="2616" y="4346"/>
                    </a:cubicBezTo>
                    <a:cubicBezTo>
                      <a:pt x="2748" y="4346"/>
                      <a:pt x="2814" y="4412"/>
                      <a:pt x="2947" y="4412"/>
                    </a:cubicBezTo>
                    <a:cubicBezTo>
                      <a:pt x="3062" y="4431"/>
                      <a:pt x="3179" y="4441"/>
                      <a:pt x="3299" y="4441"/>
                    </a:cubicBezTo>
                    <a:cubicBezTo>
                      <a:pt x="5246" y="4441"/>
                      <a:pt x="7659" y="1999"/>
                      <a:pt x="5662" y="438"/>
                    </a:cubicBezTo>
                    <a:cubicBezTo>
                      <a:pt x="5281" y="132"/>
                      <a:pt x="4865" y="1"/>
                      <a:pt x="444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89"/>
              <p:cNvSpPr/>
              <p:nvPr/>
            </p:nvSpPr>
            <p:spPr>
              <a:xfrm>
                <a:off x="3825300" y="2747075"/>
                <a:ext cx="143700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748" h="5309" extrusionOk="0">
                    <a:moveTo>
                      <a:pt x="3206" y="1"/>
                    </a:moveTo>
                    <a:cubicBezTo>
                      <a:pt x="2897" y="1"/>
                      <a:pt x="2561" y="96"/>
                      <a:pt x="2202" y="311"/>
                    </a:cubicBezTo>
                    <a:cubicBezTo>
                      <a:pt x="0" y="1546"/>
                      <a:pt x="1718" y="5308"/>
                      <a:pt x="3471" y="5308"/>
                    </a:cubicBezTo>
                    <a:cubicBezTo>
                      <a:pt x="3879" y="5308"/>
                      <a:pt x="4290" y="5104"/>
                      <a:pt x="4653" y="4616"/>
                    </a:cubicBezTo>
                    <a:cubicBezTo>
                      <a:pt x="4719" y="4483"/>
                      <a:pt x="4785" y="4417"/>
                      <a:pt x="4851" y="4285"/>
                    </a:cubicBezTo>
                    <a:cubicBezTo>
                      <a:pt x="5747" y="2829"/>
                      <a:pt x="4892" y="1"/>
                      <a:pt x="320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89"/>
              <p:cNvSpPr/>
              <p:nvPr/>
            </p:nvSpPr>
            <p:spPr>
              <a:xfrm>
                <a:off x="3957800" y="2304900"/>
                <a:ext cx="143850" cy="132075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5283" extrusionOk="0">
                    <a:moveTo>
                      <a:pt x="3155" y="1"/>
                    </a:moveTo>
                    <a:cubicBezTo>
                      <a:pt x="2840" y="1"/>
                      <a:pt x="2498" y="97"/>
                      <a:pt x="2134" y="315"/>
                    </a:cubicBezTo>
                    <a:cubicBezTo>
                      <a:pt x="0" y="1595"/>
                      <a:pt x="1735" y="5283"/>
                      <a:pt x="3528" y="5283"/>
                    </a:cubicBezTo>
                    <a:cubicBezTo>
                      <a:pt x="3961" y="5283"/>
                      <a:pt x="4397" y="5068"/>
                      <a:pt x="4784" y="4553"/>
                    </a:cubicBezTo>
                    <a:lnTo>
                      <a:pt x="4916" y="4288"/>
                    </a:lnTo>
                    <a:cubicBezTo>
                      <a:pt x="5754" y="2780"/>
                      <a:pt x="4849" y="1"/>
                      <a:pt x="3155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89"/>
              <p:cNvSpPr/>
              <p:nvPr/>
            </p:nvSpPr>
            <p:spPr>
              <a:xfrm>
                <a:off x="2780000" y="4301550"/>
                <a:ext cx="142000" cy="126350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5054" extrusionOk="0">
                    <a:moveTo>
                      <a:pt x="1738" y="1"/>
                    </a:moveTo>
                    <a:cubicBezTo>
                      <a:pt x="1147" y="1"/>
                      <a:pt x="628" y="323"/>
                      <a:pt x="369" y="1116"/>
                    </a:cubicBezTo>
                    <a:cubicBezTo>
                      <a:pt x="369" y="1248"/>
                      <a:pt x="303" y="1315"/>
                      <a:pt x="303" y="1447"/>
                    </a:cubicBezTo>
                    <a:cubicBezTo>
                      <a:pt x="0" y="2962"/>
                      <a:pt x="1390" y="5053"/>
                      <a:pt x="2860" y="5053"/>
                    </a:cubicBezTo>
                    <a:cubicBezTo>
                      <a:pt x="3319" y="5053"/>
                      <a:pt x="3785" y="4849"/>
                      <a:pt x="4210" y="4361"/>
                    </a:cubicBezTo>
                    <a:cubicBezTo>
                      <a:pt x="5680" y="2598"/>
                      <a:pt x="3418" y="1"/>
                      <a:pt x="173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89"/>
              <p:cNvSpPr/>
              <p:nvPr/>
            </p:nvSpPr>
            <p:spPr>
              <a:xfrm>
                <a:off x="3635100" y="1769400"/>
                <a:ext cx="193375" cy="109000"/>
              </a:xfrm>
              <a:custGeom>
                <a:avLst/>
                <a:gdLst/>
                <a:ahLst/>
                <a:cxnLst/>
                <a:rect l="l" t="t" r="r" b="b"/>
                <a:pathLst>
                  <a:path w="7735" h="4360" extrusionOk="0">
                    <a:moveTo>
                      <a:pt x="4505" y="0"/>
                    </a:moveTo>
                    <a:cubicBezTo>
                      <a:pt x="2318" y="0"/>
                      <a:pt x="1" y="3478"/>
                      <a:pt x="2591" y="4250"/>
                    </a:cubicBezTo>
                    <a:cubicBezTo>
                      <a:pt x="2657" y="4316"/>
                      <a:pt x="2790" y="4316"/>
                      <a:pt x="2922" y="4316"/>
                    </a:cubicBezTo>
                    <a:cubicBezTo>
                      <a:pt x="3063" y="4345"/>
                      <a:pt x="3209" y="4359"/>
                      <a:pt x="3359" y="4359"/>
                    </a:cubicBezTo>
                    <a:cubicBezTo>
                      <a:pt x="5261" y="4359"/>
                      <a:pt x="7735" y="2132"/>
                      <a:pt x="5770" y="475"/>
                    </a:cubicBezTo>
                    <a:cubicBezTo>
                      <a:pt x="5381" y="142"/>
                      <a:pt x="4946" y="0"/>
                      <a:pt x="4505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89"/>
              <p:cNvSpPr/>
              <p:nvPr/>
            </p:nvSpPr>
            <p:spPr>
              <a:xfrm>
                <a:off x="3151675" y="2640325"/>
                <a:ext cx="140525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5004" extrusionOk="0">
                    <a:moveTo>
                      <a:pt x="2743" y="0"/>
                    </a:moveTo>
                    <a:cubicBezTo>
                      <a:pt x="2274" y="0"/>
                      <a:pt x="1805" y="217"/>
                      <a:pt x="1397" y="739"/>
                    </a:cubicBezTo>
                    <a:cubicBezTo>
                      <a:pt x="1" y="2521"/>
                      <a:pt x="2246" y="5003"/>
                      <a:pt x="3906" y="5003"/>
                    </a:cubicBezTo>
                    <a:cubicBezTo>
                      <a:pt x="4529" y="5003"/>
                      <a:pt x="5070" y="4654"/>
                      <a:pt x="5305" y="3786"/>
                    </a:cubicBezTo>
                    <a:cubicBezTo>
                      <a:pt x="5305" y="3720"/>
                      <a:pt x="5371" y="3587"/>
                      <a:pt x="5371" y="3521"/>
                    </a:cubicBezTo>
                    <a:cubicBezTo>
                      <a:pt x="5620" y="2024"/>
                      <a:pt x="4178" y="0"/>
                      <a:pt x="2743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8" name="Rectangle: Diagonal Corners Rounded 257">
              <a:extLst>
                <a:ext uri="{FF2B5EF4-FFF2-40B4-BE49-F238E27FC236}">
                  <a16:creationId xmlns:a16="http://schemas.microsoft.com/office/drawing/2014/main" id="{42D15073-0F0F-4174-AB7B-7AC3F4596092}"/>
                </a:ext>
              </a:extLst>
            </p:cNvPr>
            <p:cNvSpPr/>
            <p:nvPr/>
          </p:nvSpPr>
          <p:spPr>
            <a:xfrm>
              <a:off x="1661541" y="1404592"/>
              <a:ext cx="7306968" cy="579177"/>
            </a:xfrm>
            <a:prstGeom prst="round2Diag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8100"/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2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Vì mưa quá to, chúng em phải hoãn cuộc thi đá bóng.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861CB3E-1DBF-4350-8B65-05B1626D4621}"/>
              </a:ext>
            </a:extLst>
          </p:cNvPr>
          <p:cNvGrpSpPr/>
          <p:nvPr/>
        </p:nvGrpSpPr>
        <p:grpSpPr>
          <a:xfrm>
            <a:off x="1631950" y="1982968"/>
            <a:ext cx="7399333" cy="1360667"/>
            <a:chOff x="1661540" y="1983769"/>
            <a:chExt cx="7399333" cy="1360667"/>
          </a:xfrm>
        </p:grpSpPr>
        <p:sp>
          <p:nvSpPr>
            <p:cNvPr id="8528" name="Google Shape;8528;p89"/>
            <p:cNvSpPr/>
            <p:nvPr/>
          </p:nvSpPr>
          <p:spPr>
            <a:xfrm rot="5400000">
              <a:off x="7679786" y="1963350"/>
              <a:ext cx="1360667" cy="1401506"/>
            </a:xfrm>
            <a:custGeom>
              <a:avLst/>
              <a:gdLst/>
              <a:ahLst/>
              <a:cxnLst/>
              <a:rect l="l" t="t" r="r" b="b"/>
              <a:pathLst>
                <a:path w="31782" h="32734" extrusionOk="0">
                  <a:moveTo>
                    <a:pt x="17963" y="1"/>
                  </a:moveTo>
                  <a:cubicBezTo>
                    <a:pt x="15808" y="1"/>
                    <a:pt x="13697" y="349"/>
                    <a:pt x="11652" y="1047"/>
                  </a:cubicBezTo>
                  <a:cubicBezTo>
                    <a:pt x="5455" y="3079"/>
                    <a:pt x="1" y="8236"/>
                    <a:pt x="199" y="15226"/>
                  </a:cubicBezTo>
                  <a:cubicBezTo>
                    <a:pt x="323" y="20184"/>
                    <a:pt x="3918" y="25787"/>
                    <a:pt x="7562" y="28910"/>
                  </a:cubicBezTo>
                  <a:cubicBezTo>
                    <a:pt x="10661" y="31601"/>
                    <a:pt x="13441" y="32733"/>
                    <a:pt x="17019" y="32733"/>
                  </a:cubicBezTo>
                  <a:cubicBezTo>
                    <a:pt x="17792" y="32733"/>
                    <a:pt x="18602" y="32680"/>
                    <a:pt x="19461" y="32579"/>
                  </a:cubicBezTo>
                  <a:cubicBezTo>
                    <a:pt x="25559" y="31835"/>
                    <a:pt x="31781" y="28117"/>
                    <a:pt x="30220" y="21325"/>
                  </a:cubicBezTo>
                  <a:cubicBezTo>
                    <a:pt x="29575" y="18474"/>
                    <a:pt x="28534" y="15796"/>
                    <a:pt x="28013" y="12871"/>
                  </a:cubicBezTo>
                  <a:cubicBezTo>
                    <a:pt x="27517" y="10219"/>
                    <a:pt x="27716" y="7095"/>
                    <a:pt x="26451" y="4616"/>
                  </a:cubicBezTo>
                  <a:cubicBezTo>
                    <a:pt x="24815" y="1394"/>
                    <a:pt x="21692" y="154"/>
                    <a:pt x="18395" y="5"/>
                  </a:cubicBezTo>
                  <a:cubicBezTo>
                    <a:pt x="18251" y="2"/>
                    <a:pt x="18107" y="1"/>
                    <a:pt x="179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66" name="Google Shape;8566;p89"/>
            <p:cNvGrpSpPr/>
            <p:nvPr/>
          </p:nvGrpSpPr>
          <p:grpSpPr>
            <a:xfrm>
              <a:off x="7923108" y="2274390"/>
              <a:ext cx="756225" cy="689575"/>
              <a:chOff x="3308800" y="3057300"/>
              <a:chExt cx="756225" cy="689575"/>
            </a:xfrm>
          </p:grpSpPr>
          <p:sp>
            <p:nvSpPr>
              <p:cNvPr id="8567" name="Google Shape;8567;p89"/>
              <p:cNvSpPr/>
              <p:nvPr/>
            </p:nvSpPr>
            <p:spPr>
              <a:xfrm>
                <a:off x="3329800" y="3301550"/>
                <a:ext cx="7352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29409" h="17545" extrusionOk="0">
                    <a:moveTo>
                      <a:pt x="29038" y="0"/>
                    </a:moveTo>
                    <a:cubicBezTo>
                      <a:pt x="28938" y="3630"/>
                      <a:pt x="26787" y="7293"/>
                      <a:pt x="23997" y="9511"/>
                    </a:cubicBezTo>
                    <a:cubicBezTo>
                      <a:pt x="22586" y="10654"/>
                      <a:pt x="21040" y="11360"/>
                      <a:pt x="19561" y="12335"/>
                    </a:cubicBezTo>
                    <a:cubicBezTo>
                      <a:pt x="18183" y="13242"/>
                      <a:pt x="16637" y="14183"/>
                      <a:pt x="14957" y="14418"/>
                    </a:cubicBezTo>
                    <a:cubicBezTo>
                      <a:pt x="14809" y="14432"/>
                      <a:pt x="14662" y="14438"/>
                      <a:pt x="14516" y="14438"/>
                    </a:cubicBezTo>
                    <a:cubicBezTo>
                      <a:pt x="13201" y="14438"/>
                      <a:pt x="11952" y="13948"/>
                      <a:pt x="10621" y="13948"/>
                    </a:cubicBezTo>
                    <a:cubicBezTo>
                      <a:pt x="9109" y="13881"/>
                      <a:pt x="7630" y="13511"/>
                      <a:pt x="6286" y="12839"/>
                    </a:cubicBezTo>
                    <a:cubicBezTo>
                      <a:pt x="3899" y="11797"/>
                      <a:pt x="1748" y="10284"/>
                      <a:pt x="1" y="8369"/>
                    </a:cubicBezTo>
                    <a:lnTo>
                      <a:pt x="1" y="8369"/>
                    </a:lnTo>
                    <a:cubicBezTo>
                      <a:pt x="1311" y="12200"/>
                      <a:pt x="4437" y="15158"/>
                      <a:pt x="8638" y="16435"/>
                    </a:cubicBezTo>
                    <a:cubicBezTo>
                      <a:pt x="10453" y="17006"/>
                      <a:pt x="12604" y="17544"/>
                      <a:pt x="14520" y="17544"/>
                    </a:cubicBezTo>
                    <a:cubicBezTo>
                      <a:pt x="14551" y="17544"/>
                      <a:pt x="14582" y="17544"/>
                      <a:pt x="14613" y="17544"/>
                    </a:cubicBezTo>
                    <a:cubicBezTo>
                      <a:pt x="20037" y="17544"/>
                      <a:pt x="23443" y="14629"/>
                      <a:pt x="26518" y="10419"/>
                    </a:cubicBezTo>
                    <a:cubicBezTo>
                      <a:pt x="28467" y="7697"/>
                      <a:pt x="29408" y="4369"/>
                      <a:pt x="29173" y="1008"/>
                    </a:cubicBezTo>
                    <a:cubicBezTo>
                      <a:pt x="29139" y="672"/>
                      <a:pt x="29106" y="336"/>
                      <a:pt x="29038" y="0"/>
                    </a:cubicBezTo>
                    <a:close/>
                  </a:path>
                </a:pathLst>
              </a:custGeom>
              <a:solidFill>
                <a:srgbClr val="AD55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89"/>
              <p:cNvSpPr/>
              <p:nvPr/>
            </p:nvSpPr>
            <p:spPr>
              <a:xfrm>
                <a:off x="3308800" y="3057300"/>
                <a:ext cx="746125" cy="604625"/>
              </a:xfrm>
              <a:custGeom>
                <a:avLst/>
                <a:gdLst/>
                <a:ahLst/>
                <a:cxnLst/>
                <a:rect l="l" t="t" r="r" b="b"/>
                <a:pathLst>
                  <a:path w="29845" h="24185" extrusionOk="0">
                    <a:moveTo>
                      <a:pt x="16345" y="0"/>
                    </a:moveTo>
                    <a:cubicBezTo>
                      <a:pt x="15043" y="0"/>
                      <a:pt x="13740" y="165"/>
                      <a:pt x="12469" y="494"/>
                    </a:cubicBezTo>
                    <a:cubicBezTo>
                      <a:pt x="11159" y="830"/>
                      <a:pt x="9881" y="1301"/>
                      <a:pt x="8672" y="1872"/>
                    </a:cubicBezTo>
                    <a:cubicBezTo>
                      <a:pt x="4739" y="4057"/>
                      <a:pt x="606" y="8023"/>
                      <a:pt x="169" y="12694"/>
                    </a:cubicBezTo>
                    <a:cubicBezTo>
                      <a:pt x="1" y="14543"/>
                      <a:pt x="236" y="16391"/>
                      <a:pt x="841" y="18139"/>
                    </a:cubicBezTo>
                    <a:cubicBezTo>
                      <a:pt x="2588" y="20054"/>
                      <a:pt x="4739" y="21567"/>
                      <a:pt x="7126" y="22609"/>
                    </a:cubicBezTo>
                    <a:cubicBezTo>
                      <a:pt x="8470" y="23281"/>
                      <a:pt x="9949" y="23651"/>
                      <a:pt x="11427" y="23718"/>
                    </a:cubicBezTo>
                    <a:cubicBezTo>
                      <a:pt x="12726" y="23718"/>
                      <a:pt x="13947" y="24184"/>
                      <a:pt x="15226" y="24184"/>
                    </a:cubicBezTo>
                    <a:cubicBezTo>
                      <a:pt x="15404" y="24184"/>
                      <a:pt x="15583" y="24175"/>
                      <a:pt x="15763" y="24155"/>
                    </a:cubicBezTo>
                    <a:cubicBezTo>
                      <a:pt x="17443" y="23953"/>
                      <a:pt x="18989" y="23012"/>
                      <a:pt x="20367" y="22105"/>
                    </a:cubicBezTo>
                    <a:cubicBezTo>
                      <a:pt x="21846" y="21130"/>
                      <a:pt x="23392" y="20424"/>
                      <a:pt x="24804" y="19281"/>
                    </a:cubicBezTo>
                    <a:cubicBezTo>
                      <a:pt x="27593" y="17063"/>
                      <a:pt x="29778" y="13400"/>
                      <a:pt x="29845" y="9737"/>
                    </a:cubicBezTo>
                    <a:cubicBezTo>
                      <a:pt x="28904" y="4124"/>
                      <a:pt x="23594" y="561"/>
                      <a:pt x="18015" y="91"/>
                    </a:cubicBezTo>
                    <a:cubicBezTo>
                      <a:pt x="17460" y="30"/>
                      <a:pt x="16903" y="0"/>
                      <a:pt x="16345" y="0"/>
                    </a:cubicBezTo>
                    <a:close/>
                  </a:path>
                </a:pathLst>
              </a:custGeom>
              <a:solidFill>
                <a:srgbClr val="5B24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89"/>
              <p:cNvSpPr/>
              <p:nvPr/>
            </p:nvSpPr>
            <p:spPr>
              <a:xfrm>
                <a:off x="3330650" y="3083800"/>
                <a:ext cx="699075" cy="541250"/>
              </a:xfrm>
              <a:custGeom>
                <a:avLst/>
                <a:gdLst/>
                <a:ahLst/>
                <a:cxnLst/>
                <a:rect l="l" t="t" r="r" b="b"/>
                <a:pathLst>
                  <a:path w="27963" h="21650" extrusionOk="0">
                    <a:moveTo>
                      <a:pt x="15346" y="1"/>
                    </a:moveTo>
                    <a:cubicBezTo>
                      <a:pt x="11858" y="1"/>
                      <a:pt x="8339" y="1035"/>
                      <a:pt x="5714" y="3030"/>
                    </a:cubicBezTo>
                    <a:cubicBezTo>
                      <a:pt x="4638" y="3837"/>
                      <a:pt x="3193" y="4912"/>
                      <a:pt x="2319" y="6021"/>
                    </a:cubicBezTo>
                    <a:cubicBezTo>
                      <a:pt x="1647" y="6996"/>
                      <a:pt x="1345" y="8307"/>
                      <a:pt x="908" y="9450"/>
                    </a:cubicBezTo>
                    <a:cubicBezTo>
                      <a:pt x="0" y="11735"/>
                      <a:pt x="68" y="13012"/>
                      <a:pt x="841" y="15230"/>
                    </a:cubicBezTo>
                    <a:lnTo>
                      <a:pt x="1042" y="15835"/>
                    </a:lnTo>
                    <a:cubicBezTo>
                      <a:pt x="2017" y="17348"/>
                      <a:pt x="3328" y="18658"/>
                      <a:pt x="4806" y="19734"/>
                    </a:cubicBezTo>
                    <a:cubicBezTo>
                      <a:pt x="7293" y="21650"/>
                      <a:pt x="10520" y="21313"/>
                      <a:pt x="13511" y="21549"/>
                    </a:cubicBezTo>
                    <a:cubicBezTo>
                      <a:pt x="13712" y="21564"/>
                      <a:pt x="13910" y="21572"/>
                      <a:pt x="14106" y="21572"/>
                    </a:cubicBezTo>
                    <a:cubicBezTo>
                      <a:pt x="17330" y="21572"/>
                      <a:pt x="19990" y="19560"/>
                      <a:pt x="22619" y="17818"/>
                    </a:cubicBezTo>
                    <a:cubicBezTo>
                      <a:pt x="24064" y="17012"/>
                      <a:pt x="25543" y="16205"/>
                      <a:pt x="26282" y="14726"/>
                    </a:cubicBezTo>
                    <a:cubicBezTo>
                      <a:pt x="26954" y="13382"/>
                      <a:pt x="27391" y="11970"/>
                      <a:pt x="27559" y="10525"/>
                    </a:cubicBezTo>
                    <a:cubicBezTo>
                      <a:pt x="27963" y="7063"/>
                      <a:pt x="26618" y="4341"/>
                      <a:pt x="23762" y="2392"/>
                    </a:cubicBezTo>
                    <a:cubicBezTo>
                      <a:pt x="21386" y="782"/>
                      <a:pt x="18378" y="1"/>
                      <a:pt x="15346" y="1"/>
                    </a:cubicBezTo>
                    <a:close/>
                  </a:path>
                </a:pathLst>
              </a:custGeom>
              <a:solidFill>
                <a:srgbClr val="FFFA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89"/>
              <p:cNvSpPr/>
              <p:nvPr/>
            </p:nvSpPr>
            <p:spPr>
              <a:xfrm>
                <a:off x="3444075" y="3162900"/>
                <a:ext cx="475575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9023" h="14050" extrusionOk="0">
                    <a:moveTo>
                      <a:pt x="11655" y="1"/>
                    </a:moveTo>
                    <a:cubicBezTo>
                      <a:pt x="10944" y="1"/>
                      <a:pt x="10270" y="408"/>
                      <a:pt x="9545" y="639"/>
                    </a:cubicBezTo>
                    <a:cubicBezTo>
                      <a:pt x="8134" y="1043"/>
                      <a:pt x="5848" y="673"/>
                      <a:pt x="4874" y="1883"/>
                    </a:cubicBezTo>
                    <a:cubicBezTo>
                      <a:pt x="4336" y="2488"/>
                      <a:pt x="4101" y="3059"/>
                      <a:pt x="3429" y="3630"/>
                    </a:cubicBezTo>
                    <a:cubicBezTo>
                      <a:pt x="2924" y="4067"/>
                      <a:pt x="2084" y="4403"/>
                      <a:pt x="1647" y="4975"/>
                    </a:cubicBezTo>
                    <a:cubicBezTo>
                      <a:pt x="740" y="6017"/>
                      <a:pt x="807" y="7731"/>
                      <a:pt x="437" y="9041"/>
                    </a:cubicBezTo>
                    <a:cubicBezTo>
                      <a:pt x="1" y="10722"/>
                      <a:pt x="1815" y="12839"/>
                      <a:pt x="3025" y="14049"/>
                    </a:cubicBezTo>
                    <a:lnTo>
                      <a:pt x="4235" y="13915"/>
                    </a:lnTo>
                    <a:cubicBezTo>
                      <a:pt x="4235" y="13950"/>
                      <a:pt x="4252" y="13965"/>
                      <a:pt x="4283" y="13965"/>
                    </a:cubicBezTo>
                    <a:cubicBezTo>
                      <a:pt x="4458" y="13965"/>
                      <a:pt x="5078" y="13473"/>
                      <a:pt x="5479" y="13444"/>
                    </a:cubicBezTo>
                    <a:cubicBezTo>
                      <a:pt x="5496" y="13443"/>
                      <a:pt x="5513" y="13443"/>
                      <a:pt x="5531" y="13443"/>
                    </a:cubicBezTo>
                    <a:cubicBezTo>
                      <a:pt x="6124" y="13443"/>
                      <a:pt x="6807" y="13982"/>
                      <a:pt x="7394" y="13982"/>
                    </a:cubicBezTo>
                    <a:cubicBezTo>
                      <a:pt x="7486" y="13994"/>
                      <a:pt x="7577" y="13999"/>
                      <a:pt x="7668" y="13999"/>
                    </a:cubicBezTo>
                    <a:cubicBezTo>
                      <a:pt x="8343" y="13999"/>
                      <a:pt x="8999" y="13705"/>
                      <a:pt x="9680" y="13646"/>
                    </a:cubicBezTo>
                    <a:cubicBezTo>
                      <a:pt x="10419" y="13646"/>
                      <a:pt x="11192" y="13545"/>
                      <a:pt x="11932" y="13343"/>
                    </a:cubicBezTo>
                    <a:cubicBezTo>
                      <a:pt x="12973" y="13108"/>
                      <a:pt x="13444" y="13041"/>
                      <a:pt x="14150" y="12302"/>
                    </a:cubicBezTo>
                    <a:cubicBezTo>
                      <a:pt x="14486" y="11999"/>
                      <a:pt x="14519" y="11730"/>
                      <a:pt x="14990" y="11461"/>
                    </a:cubicBezTo>
                    <a:cubicBezTo>
                      <a:pt x="15040" y="11446"/>
                      <a:pt x="15091" y="11440"/>
                      <a:pt x="15143" y="11440"/>
                    </a:cubicBezTo>
                    <a:cubicBezTo>
                      <a:pt x="15377" y="11440"/>
                      <a:pt x="15633" y="11564"/>
                      <a:pt x="15870" y="11564"/>
                    </a:cubicBezTo>
                    <a:cubicBezTo>
                      <a:pt x="15937" y="11564"/>
                      <a:pt x="16002" y="11554"/>
                      <a:pt x="16065" y="11529"/>
                    </a:cubicBezTo>
                    <a:cubicBezTo>
                      <a:pt x="16670" y="11226"/>
                      <a:pt x="17074" y="10285"/>
                      <a:pt x="17511" y="9814"/>
                    </a:cubicBezTo>
                    <a:cubicBezTo>
                      <a:pt x="18216" y="9041"/>
                      <a:pt x="18351" y="8873"/>
                      <a:pt x="18552" y="7865"/>
                    </a:cubicBezTo>
                    <a:cubicBezTo>
                      <a:pt x="18687" y="7092"/>
                      <a:pt x="19023" y="6118"/>
                      <a:pt x="18888" y="5345"/>
                    </a:cubicBezTo>
                    <a:cubicBezTo>
                      <a:pt x="18687" y="4538"/>
                      <a:pt x="18149" y="4168"/>
                      <a:pt x="17679" y="3530"/>
                    </a:cubicBezTo>
                    <a:cubicBezTo>
                      <a:pt x="16536" y="1816"/>
                      <a:pt x="15965" y="1547"/>
                      <a:pt x="14015" y="908"/>
                    </a:cubicBezTo>
                    <a:cubicBezTo>
                      <a:pt x="13343" y="740"/>
                      <a:pt x="12671" y="169"/>
                      <a:pt x="11999" y="34"/>
                    </a:cubicBezTo>
                    <a:cubicBezTo>
                      <a:pt x="11883" y="11"/>
                      <a:pt x="11768" y="1"/>
                      <a:pt x="11655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89"/>
              <p:cNvSpPr/>
              <p:nvPr/>
            </p:nvSpPr>
            <p:spPr>
              <a:xfrm>
                <a:off x="3466750" y="3293275"/>
                <a:ext cx="442825" cy="257450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10298" extrusionOk="0">
                    <a:moveTo>
                      <a:pt x="11812" y="1"/>
                    </a:moveTo>
                    <a:cubicBezTo>
                      <a:pt x="11288" y="1"/>
                      <a:pt x="10778" y="37"/>
                      <a:pt x="10352" y="62"/>
                    </a:cubicBezTo>
                    <a:cubicBezTo>
                      <a:pt x="8504" y="230"/>
                      <a:pt x="2589" y="2381"/>
                      <a:pt x="4437" y="5171"/>
                    </a:cubicBezTo>
                    <a:cubicBezTo>
                      <a:pt x="3227" y="5977"/>
                      <a:pt x="1" y="7288"/>
                      <a:pt x="1345" y="9271"/>
                    </a:cubicBezTo>
                    <a:cubicBezTo>
                      <a:pt x="1922" y="10075"/>
                      <a:pt x="3052" y="10297"/>
                      <a:pt x="4222" y="10297"/>
                    </a:cubicBezTo>
                    <a:cubicBezTo>
                      <a:pt x="5303" y="10297"/>
                      <a:pt x="6417" y="10107"/>
                      <a:pt x="7160" y="10010"/>
                    </a:cubicBezTo>
                    <a:cubicBezTo>
                      <a:pt x="11193" y="9540"/>
                      <a:pt x="15192" y="7725"/>
                      <a:pt x="17511" y="4297"/>
                    </a:cubicBezTo>
                    <a:cubicBezTo>
                      <a:pt x="17578" y="4263"/>
                      <a:pt x="17645" y="4196"/>
                      <a:pt x="17645" y="4129"/>
                    </a:cubicBezTo>
                    <a:lnTo>
                      <a:pt x="17713" y="3053"/>
                    </a:lnTo>
                    <a:cubicBezTo>
                      <a:pt x="17523" y="2563"/>
                      <a:pt x="17013" y="2400"/>
                      <a:pt x="16443" y="2400"/>
                    </a:cubicBezTo>
                    <a:cubicBezTo>
                      <a:pt x="15801" y="2400"/>
                      <a:pt x="15081" y="2607"/>
                      <a:pt x="14654" y="2785"/>
                    </a:cubicBezTo>
                    <a:cubicBezTo>
                      <a:pt x="15662" y="2079"/>
                      <a:pt x="15125" y="1003"/>
                      <a:pt x="14150" y="466"/>
                    </a:cubicBezTo>
                    <a:cubicBezTo>
                      <a:pt x="13529" y="93"/>
                      <a:pt x="12652" y="1"/>
                      <a:pt x="11812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89"/>
              <p:cNvSpPr/>
              <p:nvPr/>
            </p:nvSpPr>
            <p:spPr>
              <a:xfrm>
                <a:off x="3754125" y="3622500"/>
                <a:ext cx="19350" cy="115150"/>
              </a:xfrm>
              <a:custGeom>
                <a:avLst/>
                <a:gdLst/>
                <a:ahLst/>
                <a:cxnLst/>
                <a:rect l="l" t="t" r="r" b="b"/>
                <a:pathLst>
                  <a:path w="774" h="4606" extrusionOk="0">
                    <a:moveTo>
                      <a:pt x="168" y="1"/>
                    </a:moveTo>
                    <a:cubicBezTo>
                      <a:pt x="168" y="1"/>
                      <a:pt x="168" y="102"/>
                      <a:pt x="235" y="202"/>
                    </a:cubicBezTo>
                    <a:cubicBezTo>
                      <a:pt x="235" y="270"/>
                      <a:pt x="269" y="337"/>
                      <a:pt x="269" y="438"/>
                    </a:cubicBezTo>
                    <a:cubicBezTo>
                      <a:pt x="303" y="538"/>
                      <a:pt x="336" y="639"/>
                      <a:pt x="336" y="740"/>
                    </a:cubicBezTo>
                    <a:cubicBezTo>
                      <a:pt x="336" y="841"/>
                      <a:pt x="370" y="942"/>
                      <a:pt x="370" y="1076"/>
                    </a:cubicBezTo>
                    <a:lnTo>
                      <a:pt x="370" y="1446"/>
                    </a:lnTo>
                    <a:cubicBezTo>
                      <a:pt x="370" y="1715"/>
                      <a:pt x="370" y="2017"/>
                      <a:pt x="336" y="2286"/>
                    </a:cubicBezTo>
                    <a:cubicBezTo>
                      <a:pt x="303" y="2589"/>
                      <a:pt x="303" y="2857"/>
                      <a:pt x="235" y="3126"/>
                    </a:cubicBezTo>
                    <a:cubicBezTo>
                      <a:pt x="202" y="3261"/>
                      <a:pt x="202" y="3395"/>
                      <a:pt x="168" y="3496"/>
                    </a:cubicBezTo>
                    <a:cubicBezTo>
                      <a:pt x="168" y="3630"/>
                      <a:pt x="134" y="3765"/>
                      <a:pt x="134" y="3866"/>
                    </a:cubicBezTo>
                    <a:cubicBezTo>
                      <a:pt x="101" y="4067"/>
                      <a:pt x="67" y="4269"/>
                      <a:pt x="34" y="4370"/>
                    </a:cubicBezTo>
                    <a:cubicBezTo>
                      <a:pt x="0" y="4504"/>
                      <a:pt x="0" y="4605"/>
                      <a:pt x="0" y="4605"/>
                    </a:cubicBezTo>
                    <a:cubicBezTo>
                      <a:pt x="0" y="4605"/>
                      <a:pt x="34" y="4538"/>
                      <a:pt x="101" y="4403"/>
                    </a:cubicBezTo>
                    <a:cubicBezTo>
                      <a:pt x="202" y="4269"/>
                      <a:pt x="269" y="4101"/>
                      <a:pt x="370" y="3933"/>
                    </a:cubicBezTo>
                    <a:cubicBezTo>
                      <a:pt x="471" y="3698"/>
                      <a:pt x="538" y="3462"/>
                      <a:pt x="605" y="3194"/>
                    </a:cubicBezTo>
                    <a:cubicBezTo>
                      <a:pt x="639" y="3059"/>
                      <a:pt x="672" y="2925"/>
                      <a:pt x="706" y="2790"/>
                    </a:cubicBezTo>
                    <a:lnTo>
                      <a:pt x="773" y="2320"/>
                    </a:lnTo>
                    <a:lnTo>
                      <a:pt x="773" y="1883"/>
                    </a:lnTo>
                    <a:cubicBezTo>
                      <a:pt x="773" y="1715"/>
                      <a:pt x="773" y="1580"/>
                      <a:pt x="739" y="1446"/>
                    </a:cubicBezTo>
                    <a:cubicBezTo>
                      <a:pt x="706" y="1311"/>
                      <a:pt x="706" y="1143"/>
                      <a:pt x="672" y="1009"/>
                    </a:cubicBezTo>
                    <a:cubicBezTo>
                      <a:pt x="605" y="875"/>
                      <a:pt x="571" y="774"/>
                      <a:pt x="538" y="673"/>
                    </a:cubicBezTo>
                    <a:cubicBezTo>
                      <a:pt x="504" y="572"/>
                      <a:pt x="471" y="471"/>
                      <a:pt x="403" y="370"/>
                    </a:cubicBezTo>
                    <a:cubicBezTo>
                      <a:pt x="370" y="303"/>
                      <a:pt x="303" y="236"/>
                      <a:pt x="269" y="169"/>
                    </a:cubicBez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89"/>
              <p:cNvSpPr/>
              <p:nvPr/>
            </p:nvSpPr>
            <p:spPr>
              <a:xfrm>
                <a:off x="3785200" y="3682150"/>
                <a:ext cx="10950" cy="3280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312" extrusionOk="0">
                    <a:moveTo>
                      <a:pt x="269" y="1"/>
                    </a:moveTo>
                    <a:cubicBezTo>
                      <a:pt x="202" y="68"/>
                      <a:pt x="169" y="135"/>
                      <a:pt x="135" y="203"/>
                    </a:cubicBezTo>
                    <a:cubicBezTo>
                      <a:pt x="68" y="337"/>
                      <a:pt x="1" y="471"/>
                      <a:pt x="1" y="639"/>
                    </a:cubicBezTo>
                    <a:cubicBezTo>
                      <a:pt x="1" y="707"/>
                      <a:pt x="1" y="774"/>
                      <a:pt x="1" y="875"/>
                    </a:cubicBezTo>
                    <a:lnTo>
                      <a:pt x="1" y="1076"/>
                    </a:lnTo>
                    <a:cubicBezTo>
                      <a:pt x="1" y="1144"/>
                      <a:pt x="34" y="1244"/>
                      <a:pt x="34" y="1312"/>
                    </a:cubicBezTo>
                    <a:cubicBezTo>
                      <a:pt x="101" y="1278"/>
                      <a:pt x="169" y="1211"/>
                      <a:pt x="236" y="1144"/>
                    </a:cubicBezTo>
                    <a:cubicBezTo>
                      <a:pt x="337" y="1009"/>
                      <a:pt x="404" y="841"/>
                      <a:pt x="404" y="707"/>
                    </a:cubicBezTo>
                    <a:cubicBezTo>
                      <a:pt x="437" y="539"/>
                      <a:pt x="437" y="371"/>
                      <a:pt x="370" y="203"/>
                    </a:cubicBezTo>
                    <a:cubicBezTo>
                      <a:pt x="337" y="135"/>
                      <a:pt x="303" y="68"/>
                      <a:pt x="269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89"/>
              <p:cNvSpPr/>
              <p:nvPr/>
            </p:nvSpPr>
            <p:spPr>
              <a:xfrm>
                <a:off x="3814600" y="3614950"/>
                <a:ext cx="118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824" extrusionOk="0">
                    <a:moveTo>
                      <a:pt x="303" y="0"/>
                    </a:moveTo>
                    <a:cubicBezTo>
                      <a:pt x="270" y="135"/>
                      <a:pt x="236" y="303"/>
                      <a:pt x="203" y="437"/>
                    </a:cubicBezTo>
                    <a:cubicBezTo>
                      <a:pt x="169" y="504"/>
                      <a:pt x="169" y="605"/>
                      <a:pt x="169" y="672"/>
                    </a:cubicBezTo>
                    <a:cubicBezTo>
                      <a:pt x="169" y="740"/>
                      <a:pt x="135" y="807"/>
                      <a:pt x="135" y="908"/>
                    </a:cubicBezTo>
                    <a:cubicBezTo>
                      <a:pt x="102" y="1076"/>
                      <a:pt x="68" y="1244"/>
                      <a:pt x="68" y="1412"/>
                    </a:cubicBezTo>
                    <a:cubicBezTo>
                      <a:pt x="34" y="1714"/>
                      <a:pt x="1" y="2050"/>
                      <a:pt x="1" y="2386"/>
                    </a:cubicBezTo>
                    <a:cubicBezTo>
                      <a:pt x="1" y="2521"/>
                      <a:pt x="1" y="2689"/>
                      <a:pt x="34" y="2823"/>
                    </a:cubicBezTo>
                    <a:cubicBezTo>
                      <a:pt x="102" y="2689"/>
                      <a:pt x="169" y="2554"/>
                      <a:pt x="236" y="2420"/>
                    </a:cubicBezTo>
                    <a:cubicBezTo>
                      <a:pt x="371" y="2084"/>
                      <a:pt x="438" y="1781"/>
                      <a:pt x="471" y="1445"/>
                    </a:cubicBezTo>
                    <a:lnTo>
                      <a:pt x="471" y="908"/>
                    </a:lnTo>
                    <a:cubicBezTo>
                      <a:pt x="471" y="740"/>
                      <a:pt x="471" y="605"/>
                      <a:pt x="438" y="437"/>
                    </a:cubicBezTo>
                    <a:cubicBezTo>
                      <a:pt x="404" y="303"/>
                      <a:pt x="371" y="135"/>
                      <a:pt x="303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89"/>
              <p:cNvSpPr/>
              <p:nvPr/>
            </p:nvSpPr>
            <p:spPr>
              <a:xfrm>
                <a:off x="3849050" y="3609900"/>
                <a:ext cx="12625" cy="5800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2320" extrusionOk="0">
                    <a:moveTo>
                      <a:pt x="337" y="1"/>
                    </a:moveTo>
                    <a:cubicBezTo>
                      <a:pt x="270" y="135"/>
                      <a:pt x="236" y="236"/>
                      <a:pt x="236" y="370"/>
                    </a:cubicBezTo>
                    <a:cubicBezTo>
                      <a:pt x="202" y="404"/>
                      <a:pt x="202" y="471"/>
                      <a:pt x="202" y="538"/>
                    </a:cubicBezTo>
                    <a:cubicBezTo>
                      <a:pt x="202" y="606"/>
                      <a:pt x="169" y="673"/>
                      <a:pt x="169" y="740"/>
                    </a:cubicBezTo>
                    <a:cubicBezTo>
                      <a:pt x="135" y="874"/>
                      <a:pt x="102" y="1009"/>
                      <a:pt x="102" y="1143"/>
                    </a:cubicBezTo>
                    <a:cubicBezTo>
                      <a:pt x="68" y="1278"/>
                      <a:pt x="68" y="1412"/>
                      <a:pt x="34" y="1580"/>
                    </a:cubicBezTo>
                    <a:cubicBezTo>
                      <a:pt x="34" y="1715"/>
                      <a:pt x="34" y="1815"/>
                      <a:pt x="34" y="1916"/>
                    </a:cubicBezTo>
                    <a:cubicBezTo>
                      <a:pt x="1" y="2051"/>
                      <a:pt x="1" y="2185"/>
                      <a:pt x="34" y="2320"/>
                    </a:cubicBezTo>
                    <a:cubicBezTo>
                      <a:pt x="102" y="2219"/>
                      <a:pt x="169" y="2118"/>
                      <a:pt x="236" y="2017"/>
                    </a:cubicBezTo>
                    <a:cubicBezTo>
                      <a:pt x="370" y="1748"/>
                      <a:pt x="471" y="1479"/>
                      <a:pt x="505" y="1210"/>
                    </a:cubicBezTo>
                    <a:lnTo>
                      <a:pt x="505" y="740"/>
                    </a:lnTo>
                    <a:cubicBezTo>
                      <a:pt x="505" y="639"/>
                      <a:pt x="505" y="505"/>
                      <a:pt x="471" y="370"/>
                    </a:cubicBezTo>
                    <a:cubicBezTo>
                      <a:pt x="438" y="236"/>
                      <a:pt x="370" y="135"/>
                      <a:pt x="337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89"/>
              <p:cNvSpPr/>
              <p:nvPr/>
            </p:nvSpPr>
            <p:spPr>
              <a:xfrm>
                <a:off x="3869225" y="3562850"/>
                <a:ext cx="311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437" extrusionOk="0">
                    <a:moveTo>
                      <a:pt x="1210" y="0"/>
                    </a:moveTo>
                    <a:cubicBezTo>
                      <a:pt x="1143" y="202"/>
                      <a:pt x="1076" y="437"/>
                      <a:pt x="1009" y="673"/>
                    </a:cubicBezTo>
                    <a:cubicBezTo>
                      <a:pt x="975" y="773"/>
                      <a:pt x="941" y="874"/>
                      <a:pt x="908" y="1009"/>
                    </a:cubicBezTo>
                    <a:cubicBezTo>
                      <a:pt x="874" y="1143"/>
                      <a:pt x="841" y="1244"/>
                      <a:pt x="807" y="1378"/>
                    </a:cubicBezTo>
                    <a:cubicBezTo>
                      <a:pt x="706" y="1647"/>
                      <a:pt x="639" y="1916"/>
                      <a:pt x="572" y="2185"/>
                    </a:cubicBezTo>
                    <a:cubicBezTo>
                      <a:pt x="471" y="2454"/>
                      <a:pt x="404" y="2723"/>
                      <a:pt x="336" y="2992"/>
                    </a:cubicBezTo>
                    <a:cubicBezTo>
                      <a:pt x="269" y="3261"/>
                      <a:pt x="202" y="3496"/>
                      <a:pt x="135" y="3697"/>
                    </a:cubicBezTo>
                    <a:cubicBezTo>
                      <a:pt x="34" y="4134"/>
                      <a:pt x="0" y="4437"/>
                      <a:pt x="0" y="4437"/>
                    </a:cubicBezTo>
                    <a:cubicBezTo>
                      <a:pt x="135" y="4235"/>
                      <a:pt x="269" y="4000"/>
                      <a:pt x="370" y="3798"/>
                    </a:cubicBezTo>
                    <a:cubicBezTo>
                      <a:pt x="505" y="3563"/>
                      <a:pt x="605" y="3328"/>
                      <a:pt x="673" y="3092"/>
                    </a:cubicBezTo>
                    <a:cubicBezTo>
                      <a:pt x="773" y="2857"/>
                      <a:pt x="908" y="2588"/>
                      <a:pt x="975" y="2286"/>
                    </a:cubicBezTo>
                    <a:cubicBezTo>
                      <a:pt x="1042" y="2017"/>
                      <a:pt x="1109" y="1748"/>
                      <a:pt x="1177" y="1446"/>
                    </a:cubicBezTo>
                    <a:cubicBezTo>
                      <a:pt x="1177" y="1345"/>
                      <a:pt x="1210" y="1210"/>
                      <a:pt x="1210" y="1076"/>
                    </a:cubicBezTo>
                    <a:lnTo>
                      <a:pt x="1210" y="706"/>
                    </a:lnTo>
                    <a:cubicBezTo>
                      <a:pt x="1244" y="471"/>
                      <a:pt x="1244" y="236"/>
                      <a:pt x="121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89"/>
              <p:cNvSpPr/>
              <p:nvPr/>
            </p:nvSpPr>
            <p:spPr>
              <a:xfrm>
                <a:off x="3875950" y="3580500"/>
                <a:ext cx="50425" cy="10757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4303" extrusionOk="0">
                    <a:moveTo>
                      <a:pt x="2017" y="0"/>
                    </a:moveTo>
                    <a:cubicBezTo>
                      <a:pt x="2017" y="0"/>
                      <a:pt x="1950" y="67"/>
                      <a:pt x="1882" y="202"/>
                    </a:cubicBezTo>
                    <a:cubicBezTo>
                      <a:pt x="1849" y="303"/>
                      <a:pt x="1815" y="504"/>
                      <a:pt x="1714" y="706"/>
                    </a:cubicBezTo>
                    <a:cubicBezTo>
                      <a:pt x="1681" y="807"/>
                      <a:pt x="1647" y="941"/>
                      <a:pt x="1613" y="1042"/>
                    </a:cubicBezTo>
                    <a:cubicBezTo>
                      <a:pt x="1580" y="1143"/>
                      <a:pt x="1513" y="1277"/>
                      <a:pt x="1445" y="1412"/>
                    </a:cubicBezTo>
                    <a:cubicBezTo>
                      <a:pt x="1345" y="1681"/>
                      <a:pt x="1244" y="1950"/>
                      <a:pt x="1109" y="2185"/>
                    </a:cubicBezTo>
                    <a:cubicBezTo>
                      <a:pt x="975" y="2454"/>
                      <a:pt x="874" y="2723"/>
                      <a:pt x="740" y="2958"/>
                    </a:cubicBezTo>
                    <a:cubicBezTo>
                      <a:pt x="672" y="3092"/>
                      <a:pt x="605" y="3227"/>
                      <a:pt x="538" y="3328"/>
                    </a:cubicBezTo>
                    <a:cubicBezTo>
                      <a:pt x="471" y="3428"/>
                      <a:pt x="404" y="3529"/>
                      <a:pt x="370" y="3630"/>
                    </a:cubicBezTo>
                    <a:cubicBezTo>
                      <a:pt x="269" y="3832"/>
                      <a:pt x="168" y="3966"/>
                      <a:pt x="101" y="4101"/>
                    </a:cubicBezTo>
                    <a:lnTo>
                      <a:pt x="0" y="4302"/>
                    </a:lnTo>
                    <a:lnTo>
                      <a:pt x="168" y="4168"/>
                    </a:lnTo>
                    <a:cubicBezTo>
                      <a:pt x="303" y="4033"/>
                      <a:pt x="437" y="3932"/>
                      <a:pt x="572" y="3764"/>
                    </a:cubicBezTo>
                    <a:cubicBezTo>
                      <a:pt x="773" y="3596"/>
                      <a:pt x="908" y="3395"/>
                      <a:pt x="1076" y="3159"/>
                    </a:cubicBezTo>
                    <a:cubicBezTo>
                      <a:pt x="1143" y="3059"/>
                      <a:pt x="1244" y="2924"/>
                      <a:pt x="1311" y="2790"/>
                    </a:cubicBezTo>
                    <a:cubicBezTo>
                      <a:pt x="1378" y="2622"/>
                      <a:pt x="1479" y="2487"/>
                      <a:pt x="1513" y="2353"/>
                    </a:cubicBezTo>
                    <a:cubicBezTo>
                      <a:pt x="1580" y="2218"/>
                      <a:pt x="1647" y="2084"/>
                      <a:pt x="1681" y="1950"/>
                    </a:cubicBezTo>
                    <a:cubicBezTo>
                      <a:pt x="1748" y="1815"/>
                      <a:pt x="1782" y="1681"/>
                      <a:pt x="1815" y="1513"/>
                    </a:cubicBezTo>
                    <a:cubicBezTo>
                      <a:pt x="1916" y="1277"/>
                      <a:pt x="1950" y="1009"/>
                      <a:pt x="1983" y="740"/>
                    </a:cubicBezTo>
                    <a:cubicBezTo>
                      <a:pt x="2017" y="572"/>
                      <a:pt x="2017" y="370"/>
                      <a:pt x="2017" y="202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89"/>
              <p:cNvSpPr/>
              <p:nvPr/>
            </p:nvSpPr>
            <p:spPr>
              <a:xfrm>
                <a:off x="3938950" y="3528400"/>
                <a:ext cx="24400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959" extrusionOk="0">
                    <a:moveTo>
                      <a:pt x="942" y="1"/>
                    </a:moveTo>
                    <a:cubicBezTo>
                      <a:pt x="875" y="135"/>
                      <a:pt x="774" y="303"/>
                      <a:pt x="707" y="471"/>
                    </a:cubicBezTo>
                    <a:cubicBezTo>
                      <a:pt x="707" y="538"/>
                      <a:pt x="673" y="605"/>
                      <a:pt x="639" y="673"/>
                    </a:cubicBezTo>
                    <a:cubicBezTo>
                      <a:pt x="606" y="774"/>
                      <a:pt x="572" y="841"/>
                      <a:pt x="539" y="908"/>
                    </a:cubicBezTo>
                    <a:cubicBezTo>
                      <a:pt x="471" y="1076"/>
                      <a:pt x="404" y="1278"/>
                      <a:pt x="337" y="1446"/>
                    </a:cubicBezTo>
                    <a:cubicBezTo>
                      <a:pt x="236" y="1782"/>
                      <a:pt x="135" y="2118"/>
                      <a:pt x="68" y="2454"/>
                    </a:cubicBezTo>
                    <a:cubicBezTo>
                      <a:pt x="35" y="2622"/>
                      <a:pt x="1" y="2790"/>
                      <a:pt x="1" y="2958"/>
                    </a:cubicBezTo>
                    <a:cubicBezTo>
                      <a:pt x="102" y="2824"/>
                      <a:pt x="203" y="2689"/>
                      <a:pt x="303" y="2555"/>
                    </a:cubicBezTo>
                    <a:cubicBezTo>
                      <a:pt x="471" y="2219"/>
                      <a:pt x="639" y="1916"/>
                      <a:pt x="740" y="1580"/>
                    </a:cubicBezTo>
                    <a:cubicBezTo>
                      <a:pt x="808" y="1378"/>
                      <a:pt x="875" y="1177"/>
                      <a:pt x="908" y="1009"/>
                    </a:cubicBezTo>
                    <a:cubicBezTo>
                      <a:pt x="942" y="841"/>
                      <a:pt x="942" y="673"/>
                      <a:pt x="942" y="505"/>
                    </a:cubicBezTo>
                    <a:cubicBezTo>
                      <a:pt x="976" y="337"/>
                      <a:pt x="976" y="169"/>
                      <a:pt x="94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89"/>
              <p:cNvSpPr/>
              <p:nvPr/>
            </p:nvSpPr>
            <p:spPr>
              <a:xfrm>
                <a:off x="3947350" y="3490600"/>
                <a:ext cx="47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5311" extrusionOk="0">
                    <a:moveTo>
                      <a:pt x="1816" y="0"/>
                    </a:moveTo>
                    <a:cubicBezTo>
                      <a:pt x="1816" y="0"/>
                      <a:pt x="1816" y="67"/>
                      <a:pt x="1782" y="202"/>
                    </a:cubicBezTo>
                    <a:cubicBezTo>
                      <a:pt x="1715" y="370"/>
                      <a:pt x="1715" y="605"/>
                      <a:pt x="1648" y="840"/>
                    </a:cubicBezTo>
                    <a:cubicBezTo>
                      <a:pt x="1614" y="975"/>
                      <a:pt x="1581" y="1109"/>
                      <a:pt x="1547" y="1277"/>
                    </a:cubicBezTo>
                    <a:cubicBezTo>
                      <a:pt x="1513" y="1412"/>
                      <a:pt x="1446" y="1546"/>
                      <a:pt x="1413" y="1714"/>
                    </a:cubicBezTo>
                    <a:cubicBezTo>
                      <a:pt x="1312" y="2017"/>
                      <a:pt x="1211" y="2353"/>
                      <a:pt x="1076" y="2689"/>
                    </a:cubicBezTo>
                    <a:cubicBezTo>
                      <a:pt x="942" y="3025"/>
                      <a:pt x="841" y="3327"/>
                      <a:pt x="707" y="3630"/>
                    </a:cubicBezTo>
                    <a:cubicBezTo>
                      <a:pt x="606" y="3966"/>
                      <a:pt x="472" y="4235"/>
                      <a:pt x="371" y="4470"/>
                    </a:cubicBezTo>
                    <a:cubicBezTo>
                      <a:pt x="270" y="4739"/>
                      <a:pt x="169" y="4941"/>
                      <a:pt x="102" y="5075"/>
                    </a:cubicBezTo>
                    <a:lnTo>
                      <a:pt x="1" y="5310"/>
                    </a:lnTo>
                    <a:lnTo>
                      <a:pt x="1" y="5310"/>
                    </a:lnTo>
                    <a:lnTo>
                      <a:pt x="169" y="5142"/>
                    </a:lnTo>
                    <a:cubicBezTo>
                      <a:pt x="337" y="4974"/>
                      <a:pt x="438" y="4773"/>
                      <a:pt x="572" y="4605"/>
                    </a:cubicBezTo>
                    <a:cubicBezTo>
                      <a:pt x="740" y="4336"/>
                      <a:pt x="908" y="4100"/>
                      <a:pt x="1043" y="3798"/>
                    </a:cubicBezTo>
                    <a:cubicBezTo>
                      <a:pt x="1144" y="3663"/>
                      <a:pt x="1211" y="3495"/>
                      <a:pt x="1278" y="3327"/>
                    </a:cubicBezTo>
                    <a:cubicBezTo>
                      <a:pt x="1345" y="3193"/>
                      <a:pt x="1446" y="3025"/>
                      <a:pt x="1480" y="2857"/>
                    </a:cubicBezTo>
                    <a:cubicBezTo>
                      <a:pt x="1547" y="2655"/>
                      <a:pt x="1581" y="2487"/>
                      <a:pt x="1648" y="2319"/>
                    </a:cubicBezTo>
                    <a:cubicBezTo>
                      <a:pt x="1681" y="2151"/>
                      <a:pt x="1749" y="1983"/>
                      <a:pt x="1782" y="1815"/>
                    </a:cubicBezTo>
                    <a:cubicBezTo>
                      <a:pt x="1816" y="1513"/>
                      <a:pt x="1849" y="1210"/>
                      <a:pt x="1883" y="908"/>
                    </a:cubicBezTo>
                    <a:cubicBezTo>
                      <a:pt x="1883" y="672"/>
                      <a:pt x="1883" y="471"/>
                      <a:pt x="1849" y="235"/>
                    </a:cubicBezTo>
                    <a:lnTo>
                      <a:pt x="1816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89"/>
              <p:cNvSpPr/>
              <p:nvPr/>
            </p:nvSpPr>
            <p:spPr>
              <a:xfrm>
                <a:off x="4010375" y="3404900"/>
                <a:ext cx="14300" cy="1058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35" extrusionOk="0">
                    <a:moveTo>
                      <a:pt x="337" y="0"/>
                    </a:moveTo>
                    <a:cubicBezTo>
                      <a:pt x="303" y="235"/>
                      <a:pt x="236" y="471"/>
                      <a:pt x="236" y="706"/>
                    </a:cubicBezTo>
                    <a:cubicBezTo>
                      <a:pt x="202" y="1109"/>
                      <a:pt x="169" y="1647"/>
                      <a:pt x="135" y="2151"/>
                    </a:cubicBezTo>
                    <a:cubicBezTo>
                      <a:pt x="135" y="2420"/>
                      <a:pt x="101" y="2689"/>
                      <a:pt x="101" y="2924"/>
                    </a:cubicBezTo>
                    <a:cubicBezTo>
                      <a:pt x="68" y="3025"/>
                      <a:pt x="101" y="3159"/>
                      <a:pt x="68" y="3260"/>
                    </a:cubicBezTo>
                    <a:cubicBezTo>
                      <a:pt x="34" y="3395"/>
                      <a:pt x="34" y="3495"/>
                      <a:pt x="34" y="3596"/>
                    </a:cubicBezTo>
                    <a:cubicBezTo>
                      <a:pt x="34" y="3798"/>
                      <a:pt x="1" y="3932"/>
                      <a:pt x="1" y="4067"/>
                    </a:cubicBezTo>
                    <a:lnTo>
                      <a:pt x="1" y="4235"/>
                    </a:lnTo>
                    <a:cubicBezTo>
                      <a:pt x="34" y="4201"/>
                      <a:pt x="68" y="4134"/>
                      <a:pt x="68" y="4100"/>
                    </a:cubicBezTo>
                    <a:cubicBezTo>
                      <a:pt x="169" y="3932"/>
                      <a:pt x="236" y="3798"/>
                      <a:pt x="303" y="3630"/>
                    </a:cubicBezTo>
                    <a:cubicBezTo>
                      <a:pt x="370" y="3428"/>
                      <a:pt x="438" y="3193"/>
                      <a:pt x="471" y="2958"/>
                    </a:cubicBezTo>
                    <a:cubicBezTo>
                      <a:pt x="505" y="2823"/>
                      <a:pt x="538" y="2722"/>
                      <a:pt x="538" y="2588"/>
                    </a:cubicBezTo>
                    <a:cubicBezTo>
                      <a:pt x="538" y="2420"/>
                      <a:pt x="572" y="2319"/>
                      <a:pt x="572" y="2151"/>
                    </a:cubicBezTo>
                    <a:lnTo>
                      <a:pt x="572" y="1748"/>
                    </a:lnTo>
                    <a:lnTo>
                      <a:pt x="572" y="1344"/>
                    </a:lnTo>
                    <a:cubicBezTo>
                      <a:pt x="572" y="1076"/>
                      <a:pt x="538" y="874"/>
                      <a:pt x="505" y="672"/>
                    </a:cubicBezTo>
                    <a:cubicBezTo>
                      <a:pt x="471" y="437"/>
                      <a:pt x="404" y="235"/>
                      <a:pt x="337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89"/>
              <p:cNvSpPr/>
              <p:nvPr/>
            </p:nvSpPr>
            <p:spPr>
              <a:xfrm>
                <a:off x="4038100" y="3411600"/>
                <a:ext cx="10950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211" extrusionOk="0">
                    <a:moveTo>
                      <a:pt x="236" y="1"/>
                    </a:moveTo>
                    <a:cubicBezTo>
                      <a:pt x="169" y="35"/>
                      <a:pt x="135" y="102"/>
                      <a:pt x="102" y="169"/>
                    </a:cubicBezTo>
                    <a:cubicBezTo>
                      <a:pt x="34" y="303"/>
                      <a:pt x="1" y="471"/>
                      <a:pt x="1" y="606"/>
                    </a:cubicBezTo>
                    <a:cubicBezTo>
                      <a:pt x="1" y="740"/>
                      <a:pt x="34" y="875"/>
                      <a:pt x="68" y="1009"/>
                    </a:cubicBezTo>
                    <a:cubicBezTo>
                      <a:pt x="102" y="1110"/>
                      <a:pt x="135" y="1144"/>
                      <a:pt x="202" y="1211"/>
                    </a:cubicBezTo>
                    <a:cubicBezTo>
                      <a:pt x="236" y="1177"/>
                      <a:pt x="303" y="1110"/>
                      <a:pt x="337" y="1043"/>
                    </a:cubicBezTo>
                    <a:cubicBezTo>
                      <a:pt x="370" y="908"/>
                      <a:pt x="438" y="740"/>
                      <a:pt x="438" y="606"/>
                    </a:cubicBezTo>
                    <a:cubicBezTo>
                      <a:pt x="438" y="471"/>
                      <a:pt x="404" y="303"/>
                      <a:pt x="370" y="203"/>
                    </a:cubicBezTo>
                    <a:cubicBezTo>
                      <a:pt x="337" y="102"/>
                      <a:pt x="270" y="35"/>
                      <a:pt x="236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89"/>
              <p:cNvSpPr/>
              <p:nvPr/>
            </p:nvSpPr>
            <p:spPr>
              <a:xfrm>
                <a:off x="3721350" y="3643500"/>
                <a:ext cx="1177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589" extrusionOk="0">
                    <a:moveTo>
                      <a:pt x="202" y="1"/>
                    </a:moveTo>
                    <a:cubicBezTo>
                      <a:pt x="135" y="135"/>
                      <a:pt x="101" y="270"/>
                      <a:pt x="68" y="404"/>
                    </a:cubicBezTo>
                    <a:cubicBezTo>
                      <a:pt x="34" y="707"/>
                      <a:pt x="0" y="1009"/>
                      <a:pt x="0" y="1278"/>
                    </a:cubicBezTo>
                    <a:cubicBezTo>
                      <a:pt x="34" y="1581"/>
                      <a:pt x="101" y="1883"/>
                      <a:pt x="202" y="2185"/>
                    </a:cubicBezTo>
                    <a:cubicBezTo>
                      <a:pt x="236" y="2320"/>
                      <a:pt x="303" y="2454"/>
                      <a:pt x="370" y="2589"/>
                    </a:cubicBezTo>
                    <a:cubicBezTo>
                      <a:pt x="404" y="2421"/>
                      <a:pt x="437" y="2286"/>
                      <a:pt x="437" y="2152"/>
                    </a:cubicBezTo>
                    <a:cubicBezTo>
                      <a:pt x="471" y="1849"/>
                      <a:pt x="471" y="1581"/>
                      <a:pt x="437" y="1278"/>
                    </a:cubicBezTo>
                    <a:cubicBezTo>
                      <a:pt x="437" y="976"/>
                      <a:pt x="404" y="673"/>
                      <a:pt x="336" y="404"/>
                    </a:cubicBezTo>
                    <a:cubicBezTo>
                      <a:pt x="303" y="270"/>
                      <a:pt x="269" y="135"/>
                      <a:pt x="20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89"/>
              <p:cNvSpPr/>
              <p:nvPr/>
            </p:nvSpPr>
            <p:spPr>
              <a:xfrm>
                <a:off x="3687725" y="3660325"/>
                <a:ext cx="13475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051" extrusionOk="0">
                    <a:moveTo>
                      <a:pt x="102" y="0"/>
                    </a:moveTo>
                    <a:cubicBezTo>
                      <a:pt x="68" y="101"/>
                      <a:pt x="35" y="235"/>
                      <a:pt x="35" y="336"/>
                    </a:cubicBezTo>
                    <a:cubicBezTo>
                      <a:pt x="1" y="571"/>
                      <a:pt x="35" y="840"/>
                      <a:pt x="68" y="1076"/>
                    </a:cubicBezTo>
                    <a:cubicBezTo>
                      <a:pt x="102" y="1311"/>
                      <a:pt x="203" y="1546"/>
                      <a:pt x="303" y="1748"/>
                    </a:cubicBezTo>
                    <a:cubicBezTo>
                      <a:pt x="337" y="1849"/>
                      <a:pt x="404" y="1949"/>
                      <a:pt x="471" y="2050"/>
                    </a:cubicBezTo>
                    <a:cubicBezTo>
                      <a:pt x="505" y="1949"/>
                      <a:pt x="505" y="1849"/>
                      <a:pt x="539" y="1714"/>
                    </a:cubicBezTo>
                    <a:cubicBezTo>
                      <a:pt x="539" y="1479"/>
                      <a:pt x="539" y="1244"/>
                      <a:pt x="505" y="1008"/>
                    </a:cubicBezTo>
                    <a:cubicBezTo>
                      <a:pt x="438" y="773"/>
                      <a:pt x="371" y="538"/>
                      <a:pt x="270" y="303"/>
                    </a:cubicBezTo>
                    <a:cubicBezTo>
                      <a:pt x="236" y="202"/>
                      <a:pt x="169" y="101"/>
                      <a:pt x="102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89"/>
              <p:cNvSpPr/>
              <p:nvPr/>
            </p:nvSpPr>
            <p:spPr>
              <a:xfrm>
                <a:off x="3634800" y="3692250"/>
                <a:ext cx="2272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909" h="1816" extrusionOk="0">
                    <a:moveTo>
                      <a:pt x="34" y="0"/>
                    </a:moveTo>
                    <a:cubicBezTo>
                      <a:pt x="1" y="101"/>
                      <a:pt x="1" y="235"/>
                      <a:pt x="1" y="336"/>
                    </a:cubicBezTo>
                    <a:cubicBezTo>
                      <a:pt x="1" y="572"/>
                      <a:pt x="68" y="840"/>
                      <a:pt x="169" y="1042"/>
                    </a:cubicBezTo>
                    <a:cubicBezTo>
                      <a:pt x="236" y="1177"/>
                      <a:pt x="303" y="1277"/>
                      <a:pt x="404" y="1378"/>
                    </a:cubicBezTo>
                    <a:cubicBezTo>
                      <a:pt x="471" y="1479"/>
                      <a:pt x="538" y="1580"/>
                      <a:pt x="639" y="1647"/>
                    </a:cubicBezTo>
                    <a:cubicBezTo>
                      <a:pt x="706" y="1714"/>
                      <a:pt x="807" y="1781"/>
                      <a:pt x="908" y="1815"/>
                    </a:cubicBezTo>
                    <a:cubicBezTo>
                      <a:pt x="908" y="1714"/>
                      <a:pt x="874" y="1613"/>
                      <a:pt x="841" y="1479"/>
                    </a:cubicBezTo>
                    <a:cubicBezTo>
                      <a:pt x="807" y="1445"/>
                      <a:pt x="807" y="1412"/>
                      <a:pt x="774" y="1345"/>
                    </a:cubicBezTo>
                    <a:cubicBezTo>
                      <a:pt x="740" y="1311"/>
                      <a:pt x="740" y="1244"/>
                      <a:pt x="706" y="1210"/>
                    </a:cubicBezTo>
                    <a:cubicBezTo>
                      <a:pt x="673" y="1076"/>
                      <a:pt x="639" y="975"/>
                      <a:pt x="572" y="874"/>
                    </a:cubicBezTo>
                    <a:cubicBezTo>
                      <a:pt x="505" y="773"/>
                      <a:pt x="471" y="639"/>
                      <a:pt x="404" y="538"/>
                    </a:cubicBezTo>
                    <a:cubicBezTo>
                      <a:pt x="337" y="437"/>
                      <a:pt x="303" y="336"/>
                      <a:pt x="236" y="269"/>
                    </a:cubicBezTo>
                    <a:cubicBezTo>
                      <a:pt x="169" y="168"/>
                      <a:pt x="101" y="67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89"/>
              <p:cNvSpPr/>
              <p:nvPr/>
            </p:nvSpPr>
            <p:spPr>
              <a:xfrm>
                <a:off x="3618850" y="3705675"/>
                <a:ext cx="28575" cy="4120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648" extrusionOk="0">
                    <a:moveTo>
                      <a:pt x="0" y="1"/>
                    </a:moveTo>
                    <a:cubicBezTo>
                      <a:pt x="0" y="135"/>
                      <a:pt x="0" y="236"/>
                      <a:pt x="34" y="337"/>
                    </a:cubicBezTo>
                    <a:cubicBezTo>
                      <a:pt x="34" y="438"/>
                      <a:pt x="67" y="572"/>
                      <a:pt x="135" y="673"/>
                    </a:cubicBezTo>
                    <a:cubicBezTo>
                      <a:pt x="168" y="774"/>
                      <a:pt x="235" y="908"/>
                      <a:pt x="303" y="1009"/>
                    </a:cubicBezTo>
                    <a:cubicBezTo>
                      <a:pt x="437" y="1211"/>
                      <a:pt x="605" y="1379"/>
                      <a:pt x="807" y="1513"/>
                    </a:cubicBezTo>
                    <a:cubicBezTo>
                      <a:pt x="908" y="1547"/>
                      <a:pt x="1008" y="1614"/>
                      <a:pt x="1143" y="1648"/>
                    </a:cubicBezTo>
                    <a:cubicBezTo>
                      <a:pt x="1109" y="1513"/>
                      <a:pt x="1042" y="1413"/>
                      <a:pt x="1008" y="1312"/>
                    </a:cubicBezTo>
                    <a:cubicBezTo>
                      <a:pt x="941" y="1244"/>
                      <a:pt x="908" y="1144"/>
                      <a:pt x="840" y="1043"/>
                    </a:cubicBezTo>
                    <a:cubicBezTo>
                      <a:pt x="773" y="976"/>
                      <a:pt x="706" y="875"/>
                      <a:pt x="639" y="774"/>
                    </a:cubicBezTo>
                    <a:cubicBezTo>
                      <a:pt x="571" y="673"/>
                      <a:pt x="538" y="572"/>
                      <a:pt x="437" y="471"/>
                    </a:cubicBezTo>
                    <a:cubicBezTo>
                      <a:pt x="370" y="404"/>
                      <a:pt x="303" y="303"/>
                      <a:pt x="235" y="236"/>
                    </a:cubicBezTo>
                    <a:cubicBezTo>
                      <a:pt x="168" y="169"/>
                      <a:pt x="101" y="68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89"/>
              <p:cNvSpPr/>
              <p:nvPr/>
            </p:nvSpPr>
            <p:spPr>
              <a:xfrm>
                <a:off x="3586075" y="3676275"/>
                <a:ext cx="19350" cy="26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043" extrusionOk="0">
                    <a:moveTo>
                      <a:pt x="0" y="1"/>
                    </a:moveTo>
                    <a:cubicBezTo>
                      <a:pt x="0" y="101"/>
                      <a:pt x="0" y="169"/>
                      <a:pt x="34" y="236"/>
                    </a:cubicBezTo>
                    <a:cubicBezTo>
                      <a:pt x="68" y="404"/>
                      <a:pt x="101" y="538"/>
                      <a:pt x="202" y="673"/>
                    </a:cubicBezTo>
                    <a:cubicBezTo>
                      <a:pt x="303" y="774"/>
                      <a:pt x="404" y="874"/>
                      <a:pt x="538" y="975"/>
                    </a:cubicBezTo>
                    <a:cubicBezTo>
                      <a:pt x="605" y="1009"/>
                      <a:pt x="706" y="1043"/>
                      <a:pt x="773" y="1043"/>
                    </a:cubicBezTo>
                    <a:cubicBezTo>
                      <a:pt x="773" y="975"/>
                      <a:pt x="773" y="908"/>
                      <a:pt x="740" y="807"/>
                    </a:cubicBezTo>
                    <a:cubicBezTo>
                      <a:pt x="706" y="673"/>
                      <a:pt x="639" y="538"/>
                      <a:pt x="538" y="438"/>
                    </a:cubicBezTo>
                    <a:cubicBezTo>
                      <a:pt x="471" y="303"/>
                      <a:pt x="336" y="202"/>
                      <a:pt x="236" y="101"/>
                    </a:cubicBezTo>
                    <a:cubicBezTo>
                      <a:pt x="168" y="68"/>
                      <a:pt x="101" y="34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89"/>
              <p:cNvSpPr/>
              <p:nvPr/>
            </p:nvSpPr>
            <p:spPr>
              <a:xfrm>
                <a:off x="3551625" y="3662825"/>
                <a:ext cx="39500" cy="6390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2556" extrusionOk="0">
                    <a:moveTo>
                      <a:pt x="0" y="1"/>
                    </a:moveTo>
                    <a:cubicBezTo>
                      <a:pt x="0" y="169"/>
                      <a:pt x="0" y="337"/>
                      <a:pt x="34" y="505"/>
                    </a:cubicBezTo>
                    <a:cubicBezTo>
                      <a:pt x="68" y="673"/>
                      <a:pt x="135" y="808"/>
                      <a:pt x="202" y="976"/>
                    </a:cubicBezTo>
                    <a:cubicBezTo>
                      <a:pt x="269" y="1144"/>
                      <a:pt x="336" y="1312"/>
                      <a:pt x="437" y="1480"/>
                    </a:cubicBezTo>
                    <a:cubicBezTo>
                      <a:pt x="538" y="1648"/>
                      <a:pt x="639" y="1816"/>
                      <a:pt x="773" y="1950"/>
                    </a:cubicBezTo>
                    <a:cubicBezTo>
                      <a:pt x="874" y="2085"/>
                      <a:pt x="1009" y="2185"/>
                      <a:pt x="1143" y="2320"/>
                    </a:cubicBezTo>
                    <a:cubicBezTo>
                      <a:pt x="1210" y="2387"/>
                      <a:pt x="1311" y="2454"/>
                      <a:pt x="1446" y="2488"/>
                    </a:cubicBezTo>
                    <a:lnTo>
                      <a:pt x="1580" y="2555"/>
                    </a:lnTo>
                    <a:lnTo>
                      <a:pt x="1513" y="2421"/>
                    </a:lnTo>
                    <a:cubicBezTo>
                      <a:pt x="1446" y="2354"/>
                      <a:pt x="1378" y="2286"/>
                      <a:pt x="1311" y="2152"/>
                    </a:cubicBezTo>
                    <a:cubicBezTo>
                      <a:pt x="1244" y="2017"/>
                      <a:pt x="1143" y="1849"/>
                      <a:pt x="1076" y="1715"/>
                    </a:cubicBezTo>
                    <a:cubicBezTo>
                      <a:pt x="975" y="1581"/>
                      <a:pt x="908" y="1412"/>
                      <a:pt x="807" y="1244"/>
                    </a:cubicBezTo>
                    <a:cubicBezTo>
                      <a:pt x="639" y="942"/>
                      <a:pt x="437" y="639"/>
                      <a:pt x="269" y="404"/>
                    </a:cubicBezTo>
                    <a:cubicBezTo>
                      <a:pt x="101" y="16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89"/>
              <p:cNvSpPr/>
              <p:nvPr/>
            </p:nvSpPr>
            <p:spPr>
              <a:xfrm>
                <a:off x="3465925" y="3612425"/>
                <a:ext cx="2437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219" extrusionOk="0">
                    <a:moveTo>
                      <a:pt x="34" y="0"/>
                    </a:moveTo>
                    <a:cubicBezTo>
                      <a:pt x="0" y="135"/>
                      <a:pt x="0" y="269"/>
                      <a:pt x="34" y="404"/>
                    </a:cubicBezTo>
                    <a:cubicBezTo>
                      <a:pt x="68" y="673"/>
                      <a:pt x="135" y="975"/>
                      <a:pt x="236" y="1210"/>
                    </a:cubicBezTo>
                    <a:cubicBezTo>
                      <a:pt x="370" y="1479"/>
                      <a:pt x="504" y="1714"/>
                      <a:pt x="706" y="1950"/>
                    </a:cubicBezTo>
                    <a:cubicBezTo>
                      <a:pt x="773" y="2051"/>
                      <a:pt x="874" y="2151"/>
                      <a:pt x="975" y="2219"/>
                    </a:cubicBezTo>
                    <a:cubicBezTo>
                      <a:pt x="975" y="2084"/>
                      <a:pt x="941" y="1950"/>
                      <a:pt x="908" y="1849"/>
                    </a:cubicBezTo>
                    <a:cubicBezTo>
                      <a:pt x="841" y="1580"/>
                      <a:pt x="773" y="1311"/>
                      <a:pt x="639" y="1076"/>
                    </a:cubicBezTo>
                    <a:cubicBezTo>
                      <a:pt x="538" y="807"/>
                      <a:pt x="404" y="572"/>
                      <a:pt x="269" y="336"/>
                    </a:cubicBezTo>
                    <a:cubicBezTo>
                      <a:pt x="202" y="202"/>
                      <a:pt x="101" y="101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89"/>
              <p:cNvSpPr/>
              <p:nvPr/>
            </p:nvSpPr>
            <p:spPr>
              <a:xfrm>
                <a:off x="3436525" y="3597300"/>
                <a:ext cx="34450" cy="689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275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168"/>
                      <a:pt x="67" y="337"/>
                      <a:pt x="101" y="471"/>
                    </a:cubicBezTo>
                    <a:cubicBezTo>
                      <a:pt x="202" y="841"/>
                      <a:pt x="303" y="1143"/>
                      <a:pt x="437" y="1479"/>
                    </a:cubicBezTo>
                    <a:cubicBezTo>
                      <a:pt x="538" y="1647"/>
                      <a:pt x="639" y="1815"/>
                      <a:pt x="739" y="1983"/>
                    </a:cubicBezTo>
                    <a:cubicBezTo>
                      <a:pt x="807" y="2151"/>
                      <a:pt x="907" y="2286"/>
                      <a:pt x="1008" y="2420"/>
                    </a:cubicBezTo>
                    <a:cubicBezTo>
                      <a:pt x="1109" y="2521"/>
                      <a:pt x="1244" y="2656"/>
                      <a:pt x="1378" y="2756"/>
                    </a:cubicBezTo>
                    <a:cubicBezTo>
                      <a:pt x="1344" y="2588"/>
                      <a:pt x="1277" y="2420"/>
                      <a:pt x="1244" y="2286"/>
                    </a:cubicBezTo>
                    <a:cubicBezTo>
                      <a:pt x="1176" y="2151"/>
                      <a:pt x="1109" y="1983"/>
                      <a:pt x="1076" y="1815"/>
                    </a:cubicBezTo>
                    <a:cubicBezTo>
                      <a:pt x="1008" y="1647"/>
                      <a:pt x="907" y="1479"/>
                      <a:pt x="840" y="1311"/>
                    </a:cubicBezTo>
                    <a:cubicBezTo>
                      <a:pt x="706" y="1009"/>
                      <a:pt x="538" y="673"/>
                      <a:pt x="336" y="404"/>
                    </a:cubicBezTo>
                    <a:cubicBezTo>
                      <a:pt x="235" y="269"/>
                      <a:pt x="134" y="135"/>
                      <a:pt x="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89"/>
              <p:cNvSpPr/>
              <p:nvPr/>
            </p:nvSpPr>
            <p:spPr>
              <a:xfrm>
                <a:off x="3508775" y="3666200"/>
                <a:ext cx="2102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278" extrusionOk="0">
                    <a:moveTo>
                      <a:pt x="34" y="0"/>
                    </a:moveTo>
                    <a:cubicBezTo>
                      <a:pt x="0" y="101"/>
                      <a:pt x="34" y="202"/>
                      <a:pt x="34" y="269"/>
                    </a:cubicBezTo>
                    <a:cubicBezTo>
                      <a:pt x="101" y="471"/>
                      <a:pt x="168" y="639"/>
                      <a:pt x="269" y="773"/>
                    </a:cubicBezTo>
                    <a:cubicBezTo>
                      <a:pt x="336" y="908"/>
                      <a:pt x="471" y="1042"/>
                      <a:pt x="605" y="1177"/>
                    </a:cubicBezTo>
                    <a:cubicBezTo>
                      <a:pt x="673" y="1210"/>
                      <a:pt x="773" y="1244"/>
                      <a:pt x="841" y="1277"/>
                    </a:cubicBezTo>
                    <a:cubicBezTo>
                      <a:pt x="841" y="1210"/>
                      <a:pt x="841" y="1109"/>
                      <a:pt x="807" y="1009"/>
                    </a:cubicBezTo>
                    <a:cubicBezTo>
                      <a:pt x="740" y="673"/>
                      <a:pt x="538" y="370"/>
                      <a:pt x="236" y="135"/>
                    </a:cubicBezTo>
                    <a:cubicBezTo>
                      <a:pt x="168" y="101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89"/>
              <p:cNvSpPr/>
              <p:nvPr/>
            </p:nvSpPr>
            <p:spPr>
              <a:xfrm>
                <a:off x="3400375" y="3579650"/>
                <a:ext cx="260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2387" extrusionOk="0">
                    <a:moveTo>
                      <a:pt x="1" y="1"/>
                    </a:moveTo>
                    <a:cubicBezTo>
                      <a:pt x="1" y="135"/>
                      <a:pt x="1" y="270"/>
                      <a:pt x="34" y="404"/>
                    </a:cubicBezTo>
                    <a:cubicBezTo>
                      <a:pt x="68" y="706"/>
                      <a:pt x="169" y="1009"/>
                      <a:pt x="270" y="1278"/>
                    </a:cubicBezTo>
                    <a:cubicBezTo>
                      <a:pt x="404" y="1580"/>
                      <a:pt x="539" y="1849"/>
                      <a:pt x="740" y="2084"/>
                    </a:cubicBezTo>
                    <a:cubicBezTo>
                      <a:pt x="807" y="2185"/>
                      <a:pt x="908" y="2286"/>
                      <a:pt x="1043" y="2387"/>
                    </a:cubicBezTo>
                    <a:cubicBezTo>
                      <a:pt x="1009" y="2252"/>
                      <a:pt x="976" y="2118"/>
                      <a:pt x="942" y="1984"/>
                    </a:cubicBezTo>
                    <a:cubicBezTo>
                      <a:pt x="908" y="1849"/>
                      <a:pt x="875" y="1715"/>
                      <a:pt x="841" y="1580"/>
                    </a:cubicBezTo>
                    <a:cubicBezTo>
                      <a:pt x="807" y="1412"/>
                      <a:pt x="740" y="1278"/>
                      <a:pt x="673" y="1110"/>
                    </a:cubicBezTo>
                    <a:cubicBezTo>
                      <a:pt x="572" y="841"/>
                      <a:pt x="404" y="572"/>
                      <a:pt x="270" y="337"/>
                    </a:cubicBezTo>
                    <a:cubicBezTo>
                      <a:pt x="169" y="202"/>
                      <a:pt x="68" y="10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89"/>
              <p:cNvSpPr/>
              <p:nvPr/>
            </p:nvSpPr>
            <p:spPr>
              <a:xfrm>
                <a:off x="3360050" y="3532600"/>
                <a:ext cx="59675" cy="1311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5244" extrusionOk="0">
                    <a:moveTo>
                      <a:pt x="1" y="1"/>
                    </a:moveTo>
                    <a:cubicBezTo>
                      <a:pt x="1" y="1"/>
                      <a:pt x="1" y="370"/>
                      <a:pt x="101" y="908"/>
                    </a:cubicBezTo>
                    <a:cubicBezTo>
                      <a:pt x="135" y="1009"/>
                      <a:pt x="169" y="1177"/>
                      <a:pt x="202" y="1311"/>
                    </a:cubicBezTo>
                    <a:cubicBezTo>
                      <a:pt x="236" y="1479"/>
                      <a:pt x="303" y="1647"/>
                      <a:pt x="337" y="1782"/>
                    </a:cubicBezTo>
                    <a:cubicBezTo>
                      <a:pt x="471" y="2118"/>
                      <a:pt x="572" y="2488"/>
                      <a:pt x="740" y="2824"/>
                    </a:cubicBezTo>
                    <a:cubicBezTo>
                      <a:pt x="908" y="3160"/>
                      <a:pt x="1076" y="3462"/>
                      <a:pt x="1278" y="3765"/>
                    </a:cubicBezTo>
                    <a:cubicBezTo>
                      <a:pt x="1345" y="3933"/>
                      <a:pt x="1446" y="4067"/>
                      <a:pt x="1513" y="4202"/>
                    </a:cubicBezTo>
                    <a:lnTo>
                      <a:pt x="1816" y="4538"/>
                    </a:lnTo>
                    <a:cubicBezTo>
                      <a:pt x="2152" y="4975"/>
                      <a:pt x="2387" y="5244"/>
                      <a:pt x="2387" y="5244"/>
                    </a:cubicBezTo>
                    <a:cubicBezTo>
                      <a:pt x="2387" y="5244"/>
                      <a:pt x="2252" y="4907"/>
                      <a:pt x="2017" y="4403"/>
                    </a:cubicBezTo>
                    <a:cubicBezTo>
                      <a:pt x="1950" y="4302"/>
                      <a:pt x="1883" y="4168"/>
                      <a:pt x="1816" y="4034"/>
                    </a:cubicBezTo>
                    <a:cubicBezTo>
                      <a:pt x="1715" y="3899"/>
                      <a:pt x="1681" y="3731"/>
                      <a:pt x="1580" y="3597"/>
                    </a:cubicBezTo>
                    <a:cubicBezTo>
                      <a:pt x="1446" y="3261"/>
                      <a:pt x="1278" y="2958"/>
                      <a:pt x="1110" y="2622"/>
                    </a:cubicBezTo>
                    <a:cubicBezTo>
                      <a:pt x="975" y="2286"/>
                      <a:pt x="841" y="1983"/>
                      <a:pt x="706" y="1681"/>
                    </a:cubicBezTo>
                    <a:cubicBezTo>
                      <a:pt x="639" y="1547"/>
                      <a:pt x="538" y="1412"/>
                      <a:pt x="505" y="1244"/>
                    </a:cubicBezTo>
                    <a:cubicBezTo>
                      <a:pt x="438" y="1076"/>
                      <a:pt x="404" y="942"/>
                      <a:pt x="337" y="841"/>
                    </a:cubicBezTo>
                    <a:cubicBezTo>
                      <a:pt x="169" y="337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9" name="Rectangle: Rounded Corners 258">
              <a:extLst>
                <a:ext uri="{FF2B5EF4-FFF2-40B4-BE49-F238E27FC236}">
                  <a16:creationId xmlns:a16="http://schemas.microsoft.com/office/drawing/2014/main" id="{AB49F592-46AB-4AF6-A3A7-0B2650E287BD}"/>
                </a:ext>
              </a:extLst>
            </p:cNvPr>
            <p:cNvSpPr/>
            <p:nvPr/>
          </p:nvSpPr>
          <p:spPr>
            <a:xfrm>
              <a:off x="1661540" y="2226151"/>
              <a:ext cx="6158217" cy="60084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38100">
              <a:solidFill>
                <a:srgbClr val="43742A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2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chăm chỉ, em luôn được điểm cao.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8B88DC2-CC4E-4928-A53A-25564D704393}"/>
              </a:ext>
            </a:extLst>
          </p:cNvPr>
          <p:cNvGrpSpPr/>
          <p:nvPr/>
        </p:nvGrpSpPr>
        <p:grpSpPr>
          <a:xfrm>
            <a:off x="120043" y="2893094"/>
            <a:ext cx="7646205" cy="1224131"/>
            <a:chOff x="120043" y="2893094"/>
            <a:chExt cx="7646205" cy="1224131"/>
          </a:xfrm>
        </p:grpSpPr>
        <p:sp>
          <p:nvSpPr>
            <p:cNvPr id="8527" name="Google Shape;8527;p89"/>
            <p:cNvSpPr/>
            <p:nvPr/>
          </p:nvSpPr>
          <p:spPr>
            <a:xfrm rot="-632675">
              <a:off x="120043" y="2893094"/>
              <a:ext cx="1445382" cy="1224131"/>
            </a:xfrm>
            <a:custGeom>
              <a:avLst/>
              <a:gdLst/>
              <a:ahLst/>
              <a:cxnLst/>
              <a:rect l="l" t="t" r="r" b="b"/>
              <a:pathLst>
                <a:path w="31782" h="32734" extrusionOk="0">
                  <a:moveTo>
                    <a:pt x="17963" y="1"/>
                  </a:moveTo>
                  <a:cubicBezTo>
                    <a:pt x="15808" y="1"/>
                    <a:pt x="13697" y="349"/>
                    <a:pt x="11652" y="1047"/>
                  </a:cubicBezTo>
                  <a:cubicBezTo>
                    <a:pt x="5455" y="3079"/>
                    <a:pt x="1" y="8236"/>
                    <a:pt x="199" y="15226"/>
                  </a:cubicBezTo>
                  <a:cubicBezTo>
                    <a:pt x="323" y="20184"/>
                    <a:pt x="3918" y="25787"/>
                    <a:pt x="7562" y="28910"/>
                  </a:cubicBezTo>
                  <a:cubicBezTo>
                    <a:pt x="10661" y="31601"/>
                    <a:pt x="13441" y="32733"/>
                    <a:pt x="17019" y="32733"/>
                  </a:cubicBezTo>
                  <a:cubicBezTo>
                    <a:pt x="17792" y="32733"/>
                    <a:pt x="18602" y="32680"/>
                    <a:pt x="19461" y="32579"/>
                  </a:cubicBezTo>
                  <a:cubicBezTo>
                    <a:pt x="25559" y="31835"/>
                    <a:pt x="31781" y="28117"/>
                    <a:pt x="30220" y="21325"/>
                  </a:cubicBezTo>
                  <a:cubicBezTo>
                    <a:pt x="29575" y="18474"/>
                    <a:pt x="28534" y="15796"/>
                    <a:pt x="28013" y="12871"/>
                  </a:cubicBezTo>
                  <a:cubicBezTo>
                    <a:pt x="27517" y="10219"/>
                    <a:pt x="27716" y="7095"/>
                    <a:pt x="26451" y="4616"/>
                  </a:cubicBezTo>
                  <a:cubicBezTo>
                    <a:pt x="24815" y="1394"/>
                    <a:pt x="21692" y="154"/>
                    <a:pt x="18395" y="5"/>
                  </a:cubicBezTo>
                  <a:cubicBezTo>
                    <a:pt x="18251" y="2"/>
                    <a:pt x="18107" y="1"/>
                    <a:pt x="179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93" name="Google Shape;8593;p89"/>
            <p:cNvGrpSpPr/>
            <p:nvPr/>
          </p:nvGrpSpPr>
          <p:grpSpPr>
            <a:xfrm>
              <a:off x="541099" y="3044741"/>
              <a:ext cx="846050" cy="869738"/>
              <a:chOff x="5459896" y="1349725"/>
              <a:chExt cx="846643" cy="870347"/>
            </a:xfrm>
          </p:grpSpPr>
          <p:sp>
            <p:nvSpPr>
              <p:cNvPr id="8594" name="Google Shape;8594;p89"/>
              <p:cNvSpPr/>
              <p:nvPr/>
            </p:nvSpPr>
            <p:spPr>
              <a:xfrm rot="3832078">
                <a:off x="5840816" y="1455912"/>
                <a:ext cx="302896" cy="551499"/>
              </a:xfrm>
              <a:custGeom>
                <a:avLst/>
                <a:gdLst/>
                <a:ahLst/>
                <a:cxnLst/>
                <a:rect l="l" t="t" r="r" b="b"/>
                <a:pathLst>
                  <a:path w="8639" h="15730" extrusionOk="0">
                    <a:moveTo>
                      <a:pt x="2286" y="1"/>
                    </a:moveTo>
                    <a:cubicBezTo>
                      <a:pt x="1" y="4034"/>
                      <a:pt x="68" y="12335"/>
                      <a:pt x="5008" y="15729"/>
                    </a:cubicBezTo>
                    <a:cubicBezTo>
                      <a:pt x="8638" y="10352"/>
                      <a:pt x="7159" y="4067"/>
                      <a:pt x="2286" y="1"/>
                    </a:cubicBezTo>
                    <a:close/>
                  </a:path>
                </a:pathLst>
              </a:custGeom>
              <a:solidFill>
                <a:srgbClr val="77A7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89"/>
              <p:cNvSpPr/>
              <p:nvPr/>
            </p:nvSpPr>
            <p:spPr>
              <a:xfrm rot="3832078">
                <a:off x="5853833" y="1432482"/>
                <a:ext cx="157952" cy="642235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18318" extrusionOk="0">
                    <a:moveTo>
                      <a:pt x="270" y="1"/>
                    </a:moveTo>
                    <a:cubicBezTo>
                      <a:pt x="270" y="1"/>
                      <a:pt x="272" y="9"/>
                      <a:pt x="276" y="24"/>
                    </a:cubicBezTo>
                    <a:lnTo>
                      <a:pt x="276" y="24"/>
                    </a:lnTo>
                    <a:lnTo>
                      <a:pt x="270" y="1"/>
                    </a:lnTo>
                    <a:close/>
                    <a:moveTo>
                      <a:pt x="276" y="24"/>
                    </a:moveTo>
                    <a:lnTo>
                      <a:pt x="471" y="774"/>
                    </a:lnTo>
                    <a:cubicBezTo>
                      <a:pt x="505" y="1009"/>
                      <a:pt x="606" y="1311"/>
                      <a:pt x="673" y="1648"/>
                    </a:cubicBezTo>
                    <a:cubicBezTo>
                      <a:pt x="774" y="2017"/>
                      <a:pt x="841" y="2387"/>
                      <a:pt x="942" y="2824"/>
                    </a:cubicBezTo>
                    <a:cubicBezTo>
                      <a:pt x="1009" y="3160"/>
                      <a:pt x="1110" y="3530"/>
                      <a:pt x="1177" y="3933"/>
                    </a:cubicBezTo>
                    <a:cubicBezTo>
                      <a:pt x="807" y="3664"/>
                      <a:pt x="404" y="3395"/>
                      <a:pt x="1" y="3194"/>
                    </a:cubicBezTo>
                    <a:lnTo>
                      <a:pt x="1" y="3194"/>
                    </a:lnTo>
                    <a:cubicBezTo>
                      <a:pt x="371" y="3563"/>
                      <a:pt x="807" y="3933"/>
                      <a:pt x="1244" y="4269"/>
                    </a:cubicBezTo>
                    <a:cubicBezTo>
                      <a:pt x="1345" y="4740"/>
                      <a:pt x="1412" y="5244"/>
                      <a:pt x="1513" y="5748"/>
                    </a:cubicBezTo>
                    <a:cubicBezTo>
                      <a:pt x="1547" y="5916"/>
                      <a:pt x="1580" y="6118"/>
                      <a:pt x="1614" y="6319"/>
                    </a:cubicBezTo>
                    <a:lnTo>
                      <a:pt x="1547" y="6386"/>
                    </a:lnTo>
                    <a:cubicBezTo>
                      <a:pt x="1076" y="5949"/>
                      <a:pt x="572" y="5580"/>
                      <a:pt x="68" y="5210"/>
                    </a:cubicBezTo>
                    <a:lnTo>
                      <a:pt x="68" y="5210"/>
                    </a:lnTo>
                    <a:cubicBezTo>
                      <a:pt x="505" y="5714"/>
                      <a:pt x="975" y="6185"/>
                      <a:pt x="1480" y="6622"/>
                    </a:cubicBezTo>
                    <a:cubicBezTo>
                      <a:pt x="1496" y="6655"/>
                      <a:pt x="1522" y="6672"/>
                      <a:pt x="1551" y="6672"/>
                    </a:cubicBezTo>
                    <a:cubicBezTo>
                      <a:pt x="1580" y="6672"/>
                      <a:pt x="1614" y="6655"/>
                      <a:pt x="1648" y="6622"/>
                    </a:cubicBezTo>
                    <a:lnTo>
                      <a:pt x="1681" y="6588"/>
                    </a:lnTo>
                    <a:cubicBezTo>
                      <a:pt x="1715" y="6857"/>
                      <a:pt x="1782" y="7126"/>
                      <a:pt x="1816" y="7395"/>
                    </a:cubicBezTo>
                    <a:lnTo>
                      <a:pt x="1984" y="8403"/>
                    </a:lnTo>
                    <a:cubicBezTo>
                      <a:pt x="1883" y="8302"/>
                      <a:pt x="1748" y="8235"/>
                      <a:pt x="1648" y="8134"/>
                    </a:cubicBezTo>
                    <a:cubicBezTo>
                      <a:pt x="1547" y="8067"/>
                      <a:pt x="1345" y="7899"/>
                      <a:pt x="1211" y="7764"/>
                    </a:cubicBezTo>
                    <a:cubicBezTo>
                      <a:pt x="1043" y="7664"/>
                      <a:pt x="875" y="7563"/>
                      <a:pt x="707" y="7462"/>
                    </a:cubicBezTo>
                    <a:lnTo>
                      <a:pt x="438" y="7327"/>
                    </a:lnTo>
                    <a:cubicBezTo>
                      <a:pt x="337" y="7294"/>
                      <a:pt x="236" y="7260"/>
                      <a:pt x="169" y="7227"/>
                    </a:cubicBezTo>
                    <a:lnTo>
                      <a:pt x="169" y="7227"/>
                    </a:lnTo>
                    <a:lnTo>
                      <a:pt x="404" y="7361"/>
                    </a:lnTo>
                    <a:lnTo>
                      <a:pt x="639" y="7529"/>
                    </a:lnTo>
                    <a:lnTo>
                      <a:pt x="875" y="7731"/>
                    </a:lnTo>
                    <a:lnTo>
                      <a:pt x="1076" y="7899"/>
                    </a:lnTo>
                    <a:cubicBezTo>
                      <a:pt x="1211" y="8033"/>
                      <a:pt x="1379" y="8168"/>
                      <a:pt x="1513" y="8336"/>
                    </a:cubicBezTo>
                    <a:cubicBezTo>
                      <a:pt x="1648" y="8470"/>
                      <a:pt x="1816" y="8605"/>
                      <a:pt x="1950" y="8705"/>
                    </a:cubicBezTo>
                    <a:cubicBezTo>
                      <a:pt x="1967" y="8722"/>
                      <a:pt x="1984" y="8731"/>
                      <a:pt x="1996" y="8731"/>
                    </a:cubicBezTo>
                    <a:cubicBezTo>
                      <a:pt x="2009" y="8731"/>
                      <a:pt x="2017" y="8722"/>
                      <a:pt x="2017" y="8705"/>
                    </a:cubicBezTo>
                    <a:cubicBezTo>
                      <a:pt x="2017" y="8840"/>
                      <a:pt x="2085" y="8974"/>
                      <a:pt x="2085" y="9142"/>
                    </a:cubicBezTo>
                    <a:cubicBezTo>
                      <a:pt x="2152" y="9445"/>
                      <a:pt x="2185" y="9747"/>
                      <a:pt x="2253" y="10083"/>
                    </a:cubicBezTo>
                    <a:cubicBezTo>
                      <a:pt x="1715" y="9747"/>
                      <a:pt x="1211" y="9445"/>
                      <a:pt x="639" y="9176"/>
                    </a:cubicBezTo>
                    <a:lnTo>
                      <a:pt x="639" y="9176"/>
                    </a:lnTo>
                    <a:cubicBezTo>
                      <a:pt x="1177" y="9613"/>
                      <a:pt x="1715" y="10016"/>
                      <a:pt x="2286" y="10386"/>
                    </a:cubicBezTo>
                    <a:cubicBezTo>
                      <a:pt x="2421" y="11125"/>
                      <a:pt x="2521" y="11831"/>
                      <a:pt x="2622" y="12537"/>
                    </a:cubicBezTo>
                    <a:cubicBezTo>
                      <a:pt x="2421" y="12335"/>
                      <a:pt x="2185" y="12100"/>
                      <a:pt x="1950" y="11865"/>
                    </a:cubicBezTo>
                    <a:cubicBezTo>
                      <a:pt x="1681" y="11629"/>
                      <a:pt x="1379" y="11394"/>
                      <a:pt x="1076" y="11159"/>
                    </a:cubicBezTo>
                    <a:lnTo>
                      <a:pt x="1076" y="11159"/>
                    </a:lnTo>
                    <a:cubicBezTo>
                      <a:pt x="1312" y="11461"/>
                      <a:pt x="1580" y="11730"/>
                      <a:pt x="1849" y="11999"/>
                    </a:cubicBezTo>
                    <a:cubicBezTo>
                      <a:pt x="2118" y="12268"/>
                      <a:pt x="2320" y="12570"/>
                      <a:pt x="2589" y="12839"/>
                    </a:cubicBezTo>
                    <a:cubicBezTo>
                      <a:pt x="2589" y="12873"/>
                      <a:pt x="2622" y="12873"/>
                      <a:pt x="2656" y="12873"/>
                    </a:cubicBezTo>
                    <a:cubicBezTo>
                      <a:pt x="2824" y="13814"/>
                      <a:pt x="2958" y="14688"/>
                      <a:pt x="3059" y="15461"/>
                    </a:cubicBezTo>
                    <a:cubicBezTo>
                      <a:pt x="3328" y="17175"/>
                      <a:pt x="3530" y="18317"/>
                      <a:pt x="3530" y="18317"/>
                    </a:cubicBezTo>
                    <a:cubicBezTo>
                      <a:pt x="3530" y="18317"/>
                      <a:pt x="3395" y="17175"/>
                      <a:pt x="3194" y="15427"/>
                    </a:cubicBezTo>
                    <a:cubicBezTo>
                      <a:pt x="3093" y="14621"/>
                      <a:pt x="2992" y="13713"/>
                      <a:pt x="2858" y="12738"/>
                    </a:cubicBezTo>
                    <a:lnTo>
                      <a:pt x="3698" y="11898"/>
                    </a:lnTo>
                    <a:cubicBezTo>
                      <a:pt x="3866" y="11730"/>
                      <a:pt x="4000" y="11562"/>
                      <a:pt x="4135" y="11394"/>
                    </a:cubicBezTo>
                    <a:cubicBezTo>
                      <a:pt x="4235" y="11226"/>
                      <a:pt x="4404" y="11024"/>
                      <a:pt x="4504" y="10823"/>
                    </a:cubicBezTo>
                    <a:lnTo>
                      <a:pt x="4504" y="10823"/>
                    </a:lnTo>
                    <a:cubicBezTo>
                      <a:pt x="4336" y="10991"/>
                      <a:pt x="4202" y="11159"/>
                      <a:pt x="4034" y="11293"/>
                    </a:cubicBezTo>
                    <a:cubicBezTo>
                      <a:pt x="3866" y="11461"/>
                      <a:pt x="3698" y="11596"/>
                      <a:pt x="3530" y="11764"/>
                    </a:cubicBezTo>
                    <a:cubicBezTo>
                      <a:pt x="3294" y="11965"/>
                      <a:pt x="3059" y="12201"/>
                      <a:pt x="2824" y="12436"/>
                    </a:cubicBezTo>
                    <a:cubicBezTo>
                      <a:pt x="2723" y="11797"/>
                      <a:pt x="2622" y="11159"/>
                      <a:pt x="2521" y="10520"/>
                    </a:cubicBezTo>
                    <a:cubicBezTo>
                      <a:pt x="2555" y="10520"/>
                      <a:pt x="2589" y="10487"/>
                      <a:pt x="2622" y="10487"/>
                    </a:cubicBezTo>
                    <a:lnTo>
                      <a:pt x="3059" y="9983"/>
                    </a:lnTo>
                    <a:lnTo>
                      <a:pt x="3395" y="9478"/>
                    </a:lnTo>
                    <a:lnTo>
                      <a:pt x="3765" y="8974"/>
                    </a:lnTo>
                    <a:cubicBezTo>
                      <a:pt x="3866" y="8806"/>
                      <a:pt x="4000" y="8638"/>
                      <a:pt x="4135" y="8437"/>
                    </a:cubicBezTo>
                    <a:lnTo>
                      <a:pt x="4135" y="8437"/>
                    </a:lnTo>
                    <a:cubicBezTo>
                      <a:pt x="3967" y="8605"/>
                      <a:pt x="3832" y="8739"/>
                      <a:pt x="3664" y="8873"/>
                    </a:cubicBezTo>
                    <a:cubicBezTo>
                      <a:pt x="3496" y="9008"/>
                      <a:pt x="3395" y="9176"/>
                      <a:pt x="3227" y="9344"/>
                    </a:cubicBezTo>
                    <a:cubicBezTo>
                      <a:pt x="3093" y="9512"/>
                      <a:pt x="2992" y="9680"/>
                      <a:pt x="2858" y="9814"/>
                    </a:cubicBezTo>
                    <a:cubicBezTo>
                      <a:pt x="2723" y="9983"/>
                      <a:pt x="2622" y="10083"/>
                      <a:pt x="2521" y="10218"/>
                    </a:cubicBezTo>
                    <a:cubicBezTo>
                      <a:pt x="2454" y="9848"/>
                      <a:pt x="2387" y="9445"/>
                      <a:pt x="2320" y="9075"/>
                    </a:cubicBezTo>
                    <a:lnTo>
                      <a:pt x="2253" y="8537"/>
                    </a:lnTo>
                    <a:lnTo>
                      <a:pt x="2589" y="8168"/>
                    </a:lnTo>
                    <a:lnTo>
                      <a:pt x="3026" y="7596"/>
                    </a:lnTo>
                    <a:cubicBezTo>
                      <a:pt x="3261" y="7193"/>
                      <a:pt x="3530" y="6823"/>
                      <a:pt x="3765" y="6420"/>
                    </a:cubicBezTo>
                    <a:lnTo>
                      <a:pt x="3765" y="6420"/>
                    </a:lnTo>
                    <a:cubicBezTo>
                      <a:pt x="3597" y="6588"/>
                      <a:pt x="3463" y="6756"/>
                      <a:pt x="3294" y="6924"/>
                    </a:cubicBezTo>
                    <a:lnTo>
                      <a:pt x="2858" y="7462"/>
                    </a:lnTo>
                    <a:cubicBezTo>
                      <a:pt x="2690" y="7630"/>
                      <a:pt x="2555" y="7832"/>
                      <a:pt x="2421" y="8000"/>
                    </a:cubicBezTo>
                    <a:lnTo>
                      <a:pt x="2219" y="8235"/>
                    </a:lnTo>
                    <a:cubicBezTo>
                      <a:pt x="2152" y="7966"/>
                      <a:pt x="2118" y="7664"/>
                      <a:pt x="2051" y="7361"/>
                    </a:cubicBezTo>
                    <a:cubicBezTo>
                      <a:pt x="2017" y="7092"/>
                      <a:pt x="1950" y="6722"/>
                      <a:pt x="1883" y="6420"/>
                    </a:cubicBezTo>
                    <a:cubicBezTo>
                      <a:pt x="1950" y="6353"/>
                      <a:pt x="2017" y="6286"/>
                      <a:pt x="2085" y="6218"/>
                    </a:cubicBezTo>
                    <a:cubicBezTo>
                      <a:pt x="2253" y="6084"/>
                      <a:pt x="2387" y="5949"/>
                      <a:pt x="2521" y="5781"/>
                    </a:cubicBezTo>
                    <a:cubicBezTo>
                      <a:pt x="2656" y="5613"/>
                      <a:pt x="2757" y="5445"/>
                      <a:pt x="2858" y="5277"/>
                    </a:cubicBezTo>
                    <a:cubicBezTo>
                      <a:pt x="2992" y="5109"/>
                      <a:pt x="3059" y="4908"/>
                      <a:pt x="3160" y="4740"/>
                    </a:cubicBezTo>
                    <a:lnTo>
                      <a:pt x="3160" y="4740"/>
                    </a:lnTo>
                    <a:cubicBezTo>
                      <a:pt x="3026" y="4908"/>
                      <a:pt x="2891" y="5042"/>
                      <a:pt x="2757" y="5210"/>
                    </a:cubicBezTo>
                    <a:cubicBezTo>
                      <a:pt x="2656" y="5378"/>
                      <a:pt x="2488" y="5513"/>
                      <a:pt x="2353" y="5613"/>
                    </a:cubicBezTo>
                    <a:cubicBezTo>
                      <a:pt x="2185" y="5748"/>
                      <a:pt x="2051" y="5916"/>
                      <a:pt x="1917" y="6050"/>
                    </a:cubicBezTo>
                    <a:lnTo>
                      <a:pt x="1816" y="6151"/>
                    </a:lnTo>
                    <a:lnTo>
                      <a:pt x="1748" y="5714"/>
                    </a:lnTo>
                    <a:cubicBezTo>
                      <a:pt x="1681" y="5244"/>
                      <a:pt x="1614" y="4807"/>
                      <a:pt x="1513" y="4403"/>
                    </a:cubicBezTo>
                    <a:cubicBezTo>
                      <a:pt x="1580" y="4403"/>
                      <a:pt x="1648" y="4403"/>
                      <a:pt x="1681" y="4336"/>
                    </a:cubicBezTo>
                    <a:cubicBezTo>
                      <a:pt x="1816" y="4067"/>
                      <a:pt x="1950" y="3765"/>
                      <a:pt x="2085" y="3496"/>
                    </a:cubicBezTo>
                    <a:cubicBezTo>
                      <a:pt x="2253" y="3227"/>
                      <a:pt x="2387" y="2925"/>
                      <a:pt x="2521" y="2656"/>
                    </a:cubicBezTo>
                    <a:lnTo>
                      <a:pt x="2521" y="2656"/>
                    </a:lnTo>
                    <a:cubicBezTo>
                      <a:pt x="2320" y="2891"/>
                      <a:pt x="2085" y="3160"/>
                      <a:pt x="1917" y="3395"/>
                    </a:cubicBezTo>
                    <a:cubicBezTo>
                      <a:pt x="1715" y="3664"/>
                      <a:pt x="1648" y="3899"/>
                      <a:pt x="1513" y="4135"/>
                    </a:cubicBezTo>
                    <a:lnTo>
                      <a:pt x="1412" y="4034"/>
                    </a:lnTo>
                    <a:cubicBezTo>
                      <a:pt x="1278" y="3597"/>
                      <a:pt x="1177" y="3160"/>
                      <a:pt x="1076" y="2790"/>
                    </a:cubicBezTo>
                    <a:cubicBezTo>
                      <a:pt x="975" y="2421"/>
                      <a:pt x="875" y="1950"/>
                      <a:pt x="774" y="1648"/>
                    </a:cubicBezTo>
                    <a:lnTo>
                      <a:pt x="505" y="740"/>
                    </a:lnTo>
                    <a:cubicBezTo>
                      <a:pt x="366" y="350"/>
                      <a:pt x="296" y="99"/>
                      <a:pt x="276" y="24"/>
                    </a:cubicBezTo>
                    <a:close/>
                  </a:path>
                </a:pathLst>
              </a:custGeom>
              <a:solidFill>
                <a:srgbClr val="597B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89"/>
              <p:cNvSpPr/>
              <p:nvPr/>
            </p:nvSpPr>
            <p:spPr>
              <a:xfrm rot="3832078">
                <a:off x="5628165" y="1462929"/>
                <a:ext cx="426627" cy="279852"/>
              </a:xfrm>
              <a:custGeom>
                <a:avLst/>
                <a:gdLst/>
                <a:ahLst/>
                <a:cxnLst/>
                <a:rect l="l" t="t" r="r" b="b"/>
                <a:pathLst>
                  <a:path w="12168" h="7982" extrusionOk="0">
                    <a:moveTo>
                      <a:pt x="1" y="0"/>
                    </a:moveTo>
                    <a:lnTo>
                      <a:pt x="404" y="404"/>
                    </a:lnTo>
                    <a:cubicBezTo>
                      <a:pt x="1950" y="2185"/>
                      <a:pt x="2320" y="5042"/>
                      <a:pt x="4034" y="6520"/>
                    </a:cubicBezTo>
                    <a:cubicBezTo>
                      <a:pt x="5224" y="7622"/>
                      <a:pt x="6686" y="7981"/>
                      <a:pt x="8193" y="7981"/>
                    </a:cubicBezTo>
                    <a:cubicBezTo>
                      <a:pt x="9537" y="7981"/>
                      <a:pt x="10915" y="7695"/>
                      <a:pt x="12167" y="7394"/>
                    </a:cubicBezTo>
                    <a:cubicBezTo>
                      <a:pt x="11293" y="4874"/>
                      <a:pt x="11293" y="2051"/>
                      <a:pt x="8437" y="807"/>
                    </a:cubicBezTo>
                    <a:cubicBezTo>
                      <a:pt x="7420" y="299"/>
                      <a:pt x="6337" y="184"/>
                      <a:pt x="5228" y="184"/>
                    </a:cubicBezTo>
                    <a:cubicBezTo>
                      <a:pt x="4305" y="184"/>
                      <a:pt x="3363" y="264"/>
                      <a:pt x="2428" y="264"/>
                    </a:cubicBezTo>
                    <a:cubicBezTo>
                      <a:pt x="1736" y="264"/>
                      <a:pt x="1047" y="220"/>
                      <a:pt x="370" y="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89"/>
              <p:cNvSpPr/>
              <p:nvPr/>
            </p:nvSpPr>
            <p:spPr>
              <a:xfrm rot="3832078">
                <a:off x="5675813" y="1534179"/>
                <a:ext cx="341779" cy="210958"/>
              </a:xfrm>
              <a:custGeom>
                <a:avLst/>
                <a:gdLst/>
                <a:ahLst/>
                <a:cxnLst/>
                <a:rect l="l" t="t" r="r" b="b"/>
                <a:pathLst>
                  <a:path w="9748" h="6017" extrusionOk="0">
                    <a:moveTo>
                      <a:pt x="2925" y="0"/>
                    </a:moveTo>
                    <a:lnTo>
                      <a:pt x="2925" y="0"/>
                    </a:lnTo>
                    <a:cubicBezTo>
                      <a:pt x="3127" y="504"/>
                      <a:pt x="3362" y="975"/>
                      <a:pt x="3563" y="1445"/>
                    </a:cubicBezTo>
                    <a:cubicBezTo>
                      <a:pt x="3597" y="1580"/>
                      <a:pt x="3664" y="1714"/>
                      <a:pt x="3698" y="1815"/>
                    </a:cubicBezTo>
                    <a:cubicBezTo>
                      <a:pt x="3765" y="1949"/>
                      <a:pt x="3765" y="2084"/>
                      <a:pt x="3832" y="2185"/>
                    </a:cubicBezTo>
                    <a:cubicBezTo>
                      <a:pt x="3866" y="2319"/>
                      <a:pt x="3866" y="2454"/>
                      <a:pt x="3900" y="2588"/>
                    </a:cubicBezTo>
                    <a:cubicBezTo>
                      <a:pt x="3900" y="2588"/>
                      <a:pt x="3900" y="2622"/>
                      <a:pt x="3900" y="2655"/>
                    </a:cubicBezTo>
                    <a:lnTo>
                      <a:pt x="3127" y="2185"/>
                    </a:lnTo>
                    <a:cubicBezTo>
                      <a:pt x="2555" y="1882"/>
                      <a:pt x="2017" y="1580"/>
                      <a:pt x="1547" y="1344"/>
                    </a:cubicBezTo>
                    <a:cubicBezTo>
                      <a:pt x="1110" y="1109"/>
                      <a:pt x="707" y="908"/>
                      <a:pt x="438" y="773"/>
                    </a:cubicBezTo>
                    <a:lnTo>
                      <a:pt x="1" y="538"/>
                    </a:lnTo>
                    <a:lnTo>
                      <a:pt x="404" y="807"/>
                    </a:lnTo>
                    <a:cubicBezTo>
                      <a:pt x="673" y="975"/>
                      <a:pt x="1009" y="1244"/>
                      <a:pt x="1480" y="1513"/>
                    </a:cubicBezTo>
                    <a:cubicBezTo>
                      <a:pt x="1917" y="1781"/>
                      <a:pt x="2421" y="2117"/>
                      <a:pt x="2992" y="2454"/>
                    </a:cubicBezTo>
                    <a:lnTo>
                      <a:pt x="3664" y="2857"/>
                    </a:lnTo>
                    <a:lnTo>
                      <a:pt x="3429" y="2890"/>
                    </a:lnTo>
                    <a:lnTo>
                      <a:pt x="3160" y="2924"/>
                    </a:lnTo>
                    <a:cubicBezTo>
                      <a:pt x="3026" y="2924"/>
                      <a:pt x="2925" y="2958"/>
                      <a:pt x="2824" y="2958"/>
                    </a:cubicBezTo>
                    <a:lnTo>
                      <a:pt x="2488" y="2991"/>
                    </a:lnTo>
                    <a:lnTo>
                      <a:pt x="2152" y="3025"/>
                    </a:lnTo>
                    <a:cubicBezTo>
                      <a:pt x="1950" y="3025"/>
                      <a:pt x="1715" y="3025"/>
                      <a:pt x="1480" y="3059"/>
                    </a:cubicBezTo>
                    <a:cubicBezTo>
                      <a:pt x="1715" y="3126"/>
                      <a:pt x="1950" y="3126"/>
                      <a:pt x="2152" y="3159"/>
                    </a:cubicBezTo>
                    <a:cubicBezTo>
                      <a:pt x="2202" y="3176"/>
                      <a:pt x="2261" y="3185"/>
                      <a:pt x="2320" y="3185"/>
                    </a:cubicBezTo>
                    <a:cubicBezTo>
                      <a:pt x="2379" y="3185"/>
                      <a:pt x="2438" y="3176"/>
                      <a:pt x="2488" y="3159"/>
                    </a:cubicBezTo>
                    <a:lnTo>
                      <a:pt x="3496" y="3159"/>
                    </a:lnTo>
                    <a:cubicBezTo>
                      <a:pt x="3732" y="3159"/>
                      <a:pt x="3933" y="3092"/>
                      <a:pt x="4135" y="3059"/>
                    </a:cubicBezTo>
                    <a:lnTo>
                      <a:pt x="4773" y="3462"/>
                    </a:lnTo>
                    <a:lnTo>
                      <a:pt x="5748" y="4000"/>
                    </a:lnTo>
                    <a:lnTo>
                      <a:pt x="5714" y="4000"/>
                    </a:lnTo>
                    <a:cubicBezTo>
                      <a:pt x="5580" y="4033"/>
                      <a:pt x="5446" y="4067"/>
                      <a:pt x="5311" y="4100"/>
                    </a:cubicBezTo>
                    <a:lnTo>
                      <a:pt x="4908" y="4134"/>
                    </a:lnTo>
                    <a:lnTo>
                      <a:pt x="3664" y="4134"/>
                    </a:lnTo>
                    <a:cubicBezTo>
                      <a:pt x="3362" y="4134"/>
                      <a:pt x="3093" y="4168"/>
                      <a:pt x="2824" y="4201"/>
                    </a:cubicBezTo>
                    <a:lnTo>
                      <a:pt x="3227" y="4235"/>
                    </a:lnTo>
                    <a:lnTo>
                      <a:pt x="3664" y="4302"/>
                    </a:lnTo>
                    <a:cubicBezTo>
                      <a:pt x="3933" y="4302"/>
                      <a:pt x="4202" y="4369"/>
                      <a:pt x="4504" y="4369"/>
                    </a:cubicBezTo>
                    <a:lnTo>
                      <a:pt x="4908" y="4369"/>
                    </a:lnTo>
                    <a:cubicBezTo>
                      <a:pt x="5042" y="4369"/>
                      <a:pt x="5210" y="4369"/>
                      <a:pt x="5345" y="4336"/>
                    </a:cubicBezTo>
                    <a:cubicBezTo>
                      <a:pt x="5479" y="4302"/>
                      <a:pt x="5614" y="4268"/>
                      <a:pt x="5748" y="4235"/>
                    </a:cubicBezTo>
                    <a:lnTo>
                      <a:pt x="6084" y="4134"/>
                    </a:lnTo>
                    <a:lnTo>
                      <a:pt x="6555" y="4369"/>
                    </a:lnTo>
                    <a:cubicBezTo>
                      <a:pt x="7092" y="4672"/>
                      <a:pt x="7630" y="4941"/>
                      <a:pt x="8067" y="5176"/>
                    </a:cubicBezTo>
                    <a:cubicBezTo>
                      <a:pt x="7630" y="5209"/>
                      <a:pt x="7160" y="5243"/>
                      <a:pt x="6723" y="5277"/>
                    </a:cubicBezTo>
                    <a:lnTo>
                      <a:pt x="5849" y="5344"/>
                    </a:lnTo>
                    <a:cubicBezTo>
                      <a:pt x="5546" y="5378"/>
                      <a:pt x="5277" y="5411"/>
                      <a:pt x="4975" y="5445"/>
                    </a:cubicBezTo>
                    <a:cubicBezTo>
                      <a:pt x="5277" y="5478"/>
                      <a:pt x="5546" y="5512"/>
                      <a:pt x="5849" y="5512"/>
                    </a:cubicBezTo>
                    <a:lnTo>
                      <a:pt x="6723" y="5546"/>
                    </a:lnTo>
                    <a:cubicBezTo>
                      <a:pt x="7294" y="5512"/>
                      <a:pt x="7865" y="5478"/>
                      <a:pt x="8437" y="5445"/>
                    </a:cubicBezTo>
                    <a:lnTo>
                      <a:pt x="8470" y="5445"/>
                    </a:lnTo>
                    <a:cubicBezTo>
                      <a:pt x="8504" y="5411"/>
                      <a:pt x="8538" y="5411"/>
                      <a:pt x="8538" y="5411"/>
                    </a:cubicBezTo>
                    <a:lnTo>
                      <a:pt x="9277" y="5747"/>
                    </a:lnTo>
                    <a:lnTo>
                      <a:pt x="9747" y="6016"/>
                    </a:lnTo>
                    <a:lnTo>
                      <a:pt x="9344" y="5781"/>
                    </a:lnTo>
                    <a:cubicBezTo>
                      <a:pt x="9142" y="5646"/>
                      <a:pt x="8907" y="5512"/>
                      <a:pt x="8605" y="5310"/>
                    </a:cubicBezTo>
                    <a:cubicBezTo>
                      <a:pt x="8571" y="5209"/>
                      <a:pt x="8538" y="5075"/>
                      <a:pt x="8504" y="4974"/>
                    </a:cubicBezTo>
                    <a:cubicBezTo>
                      <a:pt x="8470" y="4873"/>
                      <a:pt x="8437" y="4773"/>
                      <a:pt x="8369" y="4672"/>
                    </a:cubicBezTo>
                    <a:cubicBezTo>
                      <a:pt x="8302" y="4537"/>
                      <a:pt x="8269" y="4470"/>
                      <a:pt x="8201" y="4369"/>
                    </a:cubicBezTo>
                    <a:lnTo>
                      <a:pt x="7966" y="4100"/>
                    </a:lnTo>
                    <a:cubicBezTo>
                      <a:pt x="7832" y="3899"/>
                      <a:pt x="7697" y="3731"/>
                      <a:pt x="7529" y="3596"/>
                    </a:cubicBezTo>
                    <a:cubicBezTo>
                      <a:pt x="7361" y="3428"/>
                      <a:pt x="7193" y="3260"/>
                      <a:pt x="7025" y="3126"/>
                    </a:cubicBezTo>
                    <a:lnTo>
                      <a:pt x="7025" y="3126"/>
                    </a:lnTo>
                    <a:cubicBezTo>
                      <a:pt x="7160" y="3327"/>
                      <a:pt x="7294" y="3495"/>
                      <a:pt x="7428" y="3663"/>
                    </a:cubicBezTo>
                    <a:lnTo>
                      <a:pt x="7630" y="3932"/>
                    </a:lnTo>
                    <a:lnTo>
                      <a:pt x="7798" y="4235"/>
                    </a:lnTo>
                    <a:lnTo>
                      <a:pt x="7966" y="4504"/>
                    </a:lnTo>
                    <a:lnTo>
                      <a:pt x="8134" y="4773"/>
                    </a:lnTo>
                    <a:cubicBezTo>
                      <a:pt x="8168" y="4873"/>
                      <a:pt x="8201" y="4974"/>
                      <a:pt x="8235" y="5075"/>
                    </a:cubicBezTo>
                    <a:cubicBezTo>
                      <a:pt x="8235" y="5075"/>
                      <a:pt x="8235" y="5109"/>
                      <a:pt x="8235" y="5109"/>
                    </a:cubicBezTo>
                    <a:cubicBezTo>
                      <a:pt x="7798" y="4840"/>
                      <a:pt x="7260" y="4537"/>
                      <a:pt x="6723" y="4201"/>
                    </a:cubicBezTo>
                    <a:lnTo>
                      <a:pt x="6252" y="3966"/>
                    </a:lnTo>
                    <a:cubicBezTo>
                      <a:pt x="6151" y="3764"/>
                      <a:pt x="6050" y="3529"/>
                      <a:pt x="5916" y="3294"/>
                    </a:cubicBezTo>
                    <a:cubicBezTo>
                      <a:pt x="5782" y="3092"/>
                      <a:pt x="5681" y="2890"/>
                      <a:pt x="5546" y="2655"/>
                    </a:cubicBezTo>
                    <a:cubicBezTo>
                      <a:pt x="5446" y="2420"/>
                      <a:pt x="5311" y="2218"/>
                      <a:pt x="5177" y="2017"/>
                    </a:cubicBezTo>
                    <a:cubicBezTo>
                      <a:pt x="5109" y="1916"/>
                      <a:pt x="5009" y="1815"/>
                      <a:pt x="4941" y="1714"/>
                    </a:cubicBezTo>
                    <a:cubicBezTo>
                      <a:pt x="4874" y="1613"/>
                      <a:pt x="4773" y="1513"/>
                      <a:pt x="4673" y="1445"/>
                    </a:cubicBezTo>
                    <a:lnTo>
                      <a:pt x="4673" y="1445"/>
                    </a:lnTo>
                    <a:cubicBezTo>
                      <a:pt x="4740" y="1546"/>
                      <a:pt x="4807" y="1647"/>
                      <a:pt x="4874" y="1748"/>
                    </a:cubicBezTo>
                    <a:cubicBezTo>
                      <a:pt x="4941" y="1882"/>
                      <a:pt x="5009" y="1983"/>
                      <a:pt x="5042" y="2084"/>
                    </a:cubicBezTo>
                    <a:cubicBezTo>
                      <a:pt x="5143" y="2319"/>
                      <a:pt x="5244" y="2554"/>
                      <a:pt x="5345" y="2756"/>
                    </a:cubicBezTo>
                    <a:cubicBezTo>
                      <a:pt x="5479" y="3059"/>
                      <a:pt x="5647" y="3395"/>
                      <a:pt x="5782" y="3697"/>
                    </a:cubicBezTo>
                    <a:lnTo>
                      <a:pt x="4908" y="3227"/>
                    </a:lnTo>
                    <a:lnTo>
                      <a:pt x="4269" y="2823"/>
                    </a:lnTo>
                    <a:lnTo>
                      <a:pt x="4202" y="2521"/>
                    </a:lnTo>
                    <a:cubicBezTo>
                      <a:pt x="4168" y="2386"/>
                      <a:pt x="4135" y="2252"/>
                      <a:pt x="4101" y="2117"/>
                    </a:cubicBezTo>
                    <a:cubicBezTo>
                      <a:pt x="4034" y="1849"/>
                      <a:pt x="3933" y="1613"/>
                      <a:pt x="3799" y="1344"/>
                    </a:cubicBezTo>
                    <a:cubicBezTo>
                      <a:pt x="3664" y="1109"/>
                      <a:pt x="3530" y="874"/>
                      <a:pt x="3395" y="672"/>
                    </a:cubicBezTo>
                    <a:cubicBezTo>
                      <a:pt x="3227" y="437"/>
                      <a:pt x="3093" y="235"/>
                      <a:pt x="2925" y="0"/>
                    </a:cubicBezTo>
                    <a:close/>
                  </a:path>
                </a:pathLst>
              </a:custGeom>
              <a:solidFill>
                <a:srgbClr val="335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98" name="Google Shape;8598;p89"/>
              <p:cNvGrpSpPr/>
              <p:nvPr/>
            </p:nvGrpSpPr>
            <p:grpSpPr>
              <a:xfrm>
                <a:off x="5459896" y="1673062"/>
                <a:ext cx="568013" cy="547010"/>
                <a:chOff x="5001825" y="1101725"/>
                <a:chExt cx="405000" cy="390025"/>
              </a:xfrm>
            </p:grpSpPr>
            <p:sp>
              <p:nvSpPr>
                <p:cNvPr id="8599" name="Google Shape;8599;p89"/>
                <p:cNvSpPr/>
                <p:nvPr/>
              </p:nvSpPr>
              <p:spPr>
                <a:xfrm>
                  <a:off x="5001825" y="1109700"/>
                  <a:ext cx="394075" cy="38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3" h="15282" extrusionOk="0">
                      <a:moveTo>
                        <a:pt x="7263" y="0"/>
                      </a:moveTo>
                      <a:cubicBezTo>
                        <a:pt x="4837" y="0"/>
                        <a:pt x="2593" y="983"/>
                        <a:pt x="1211" y="3619"/>
                      </a:cubicBezTo>
                      <a:cubicBezTo>
                        <a:pt x="135" y="5736"/>
                        <a:pt x="1" y="8223"/>
                        <a:pt x="841" y="10475"/>
                      </a:cubicBezTo>
                      <a:cubicBezTo>
                        <a:pt x="1211" y="11450"/>
                        <a:pt x="1748" y="12357"/>
                        <a:pt x="2488" y="13097"/>
                      </a:cubicBezTo>
                      <a:cubicBezTo>
                        <a:pt x="3496" y="14206"/>
                        <a:pt x="4840" y="14945"/>
                        <a:pt x="6285" y="15180"/>
                      </a:cubicBezTo>
                      <a:cubicBezTo>
                        <a:pt x="6810" y="15237"/>
                        <a:pt x="7376" y="15282"/>
                        <a:pt x="7944" y="15282"/>
                      </a:cubicBezTo>
                      <a:cubicBezTo>
                        <a:pt x="8723" y="15282"/>
                        <a:pt x="9504" y="15198"/>
                        <a:pt x="10184" y="14945"/>
                      </a:cubicBezTo>
                      <a:cubicBezTo>
                        <a:pt x="13007" y="14004"/>
                        <a:pt x="15057" y="11551"/>
                        <a:pt x="15461" y="8593"/>
                      </a:cubicBezTo>
                      <a:cubicBezTo>
                        <a:pt x="15763" y="5703"/>
                        <a:pt x="14284" y="1871"/>
                        <a:pt x="11360" y="796"/>
                      </a:cubicBezTo>
                      <a:cubicBezTo>
                        <a:pt x="10016" y="304"/>
                        <a:pt x="8611" y="0"/>
                        <a:pt x="7263" y="0"/>
                      </a:cubicBezTo>
                      <a:close/>
                    </a:path>
                  </a:pathLst>
                </a:custGeom>
                <a:solidFill>
                  <a:srgbClr val="547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0" name="Google Shape;8600;p89"/>
                <p:cNvSpPr/>
                <p:nvPr/>
              </p:nvSpPr>
              <p:spPr>
                <a:xfrm>
                  <a:off x="5013600" y="1101725"/>
                  <a:ext cx="393225" cy="38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" h="15299" extrusionOk="0">
                      <a:moveTo>
                        <a:pt x="7255" y="0"/>
                      </a:moveTo>
                      <a:cubicBezTo>
                        <a:pt x="4828" y="0"/>
                        <a:pt x="2579" y="990"/>
                        <a:pt x="1176" y="3602"/>
                      </a:cubicBezTo>
                      <a:cubicBezTo>
                        <a:pt x="101" y="5753"/>
                        <a:pt x="0" y="8240"/>
                        <a:pt x="840" y="10492"/>
                      </a:cubicBezTo>
                      <a:cubicBezTo>
                        <a:pt x="1176" y="11466"/>
                        <a:pt x="1748" y="12374"/>
                        <a:pt x="2454" y="13113"/>
                      </a:cubicBezTo>
                      <a:cubicBezTo>
                        <a:pt x="3462" y="14222"/>
                        <a:pt x="4806" y="14962"/>
                        <a:pt x="6285" y="15197"/>
                      </a:cubicBezTo>
                      <a:cubicBezTo>
                        <a:pt x="6795" y="15254"/>
                        <a:pt x="7353" y="15298"/>
                        <a:pt x="7919" y="15298"/>
                      </a:cubicBezTo>
                      <a:cubicBezTo>
                        <a:pt x="8694" y="15298"/>
                        <a:pt x="9484" y="15214"/>
                        <a:pt x="10184" y="14962"/>
                      </a:cubicBezTo>
                      <a:cubicBezTo>
                        <a:pt x="13007" y="14021"/>
                        <a:pt x="15057" y="11567"/>
                        <a:pt x="15460" y="8610"/>
                      </a:cubicBezTo>
                      <a:cubicBezTo>
                        <a:pt x="15729" y="5719"/>
                        <a:pt x="14250" y="1888"/>
                        <a:pt x="11360" y="812"/>
                      </a:cubicBezTo>
                      <a:cubicBezTo>
                        <a:pt x="10013" y="307"/>
                        <a:pt x="8606" y="0"/>
                        <a:pt x="7255" y="0"/>
                      </a:cubicBezTo>
                      <a:close/>
                    </a:path>
                  </a:pathLst>
                </a:custGeom>
                <a:solidFill>
                  <a:srgbClr val="628C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1" name="Google Shape;8601;p89"/>
                <p:cNvSpPr/>
                <p:nvPr/>
              </p:nvSpPr>
              <p:spPr>
                <a:xfrm>
                  <a:off x="5032925" y="1122700"/>
                  <a:ext cx="348700" cy="34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8" h="13712" extrusionOk="0">
                      <a:moveTo>
                        <a:pt x="6708" y="1"/>
                      </a:moveTo>
                      <a:cubicBezTo>
                        <a:pt x="4206" y="1"/>
                        <a:pt x="1917" y="1031"/>
                        <a:pt x="773" y="3805"/>
                      </a:cubicBezTo>
                      <a:cubicBezTo>
                        <a:pt x="0" y="5821"/>
                        <a:pt x="135" y="8073"/>
                        <a:pt x="1076" y="9989"/>
                      </a:cubicBezTo>
                      <a:cubicBezTo>
                        <a:pt x="1479" y="10829"/>
                        <a:pt x="2050" y="11568"/>
                        <a:pt x="2756" y="12173"/>
                      </a:cubicBezTo>
                      <a:cubicBezTo>
                        <a:pt x="3731" y="13081"/>
                        <a:pt x="5008" y="13618"/>
                        <a:pt x="6352" y="13686"/>
                      </a:cubicBezTo>
                      <a:cubicBezTo>
                        <a:pt x="6552" y="13703"/>
                        <a:pt x="6752" y="13711"/>
                        <a:pt x="6951" y="13711"/>
                      </a:cubicBezTo>
                      <a:cubicBezTo>
                        <a:pt x="7926" y="13711"/>
                        <a:pt x="8893" y="13511"/>
                        <a:pt x="9814" y="13148"/>
                      </a:cubicBezTo>
                      <a:cubicBezTo>
                        <a:pt x="12234" y="12072"/>
                        <a:pt x="13847" y="9653"/>
                        <a:pt x="13948" y="6998"/>
                      </a:cubicBezTo>
                      <a:cubicBezTo>
                        <a:pt x="13948" y="4410"/>
                        <a:pt x="12301" y="1116"/>
                        <a:pt x="9612" y="410"/>
                      </a:cubicBezTo>
                      <a:cubicBezTo>
                        <a:pt x="8648" y="151"/>
                        <a:pt x="7662" y="1"/>
                        <a:pt x="670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2" name="Google Shape;8602;p89"/>
                <p:cNvSpPr/>
                <p:nvPr/>
              </p:nvSpPr>
              <p:spPr>
                <a:xfrm>
                  <a:off x="5058125" y="1146875"/>
                  <a:ext cx="298300" cy="29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" h="11759" extrusionOk="0">
                      <a:moveTo>
                        <a:pt x="5737" y="1"/>
                      </a:moveTo>
                      <a:cubicBezTo>
                        <a:pt x="3594" y="1"/>
                        <a:pt x="1613" y="887"/>
                        <a:pt x="639" y="3275"/>
                      </a:cubicBezTo>
                      <a:cubicBezTo>
                        <a:pt x="0" y="4989"/>
                        <a:pt x="68" y="6904"/>
                        <a:pt x="908" y="8585"/>
                      </a:cubicBezTo>
                      <a:cubicBezTo>
                        <a:pt x="1244" y="9291"/>
                        <a:pt x="1748" y="9929"/>
                        <a:pt x="2353" y="10467"/>
                      </a:cubicBezTo>
                      <a:cubicBezTo>
                        <a:pt x="3193" y="11206"/>
                        <a:pt x="4269" y="11677"/>
                        <a:pt x="5411" y="11744"/>
                      </a:cubicBezTo>
                      <a:cubicBezTo>
                        <a:pt x="5557" y="11754"/>
                        <a:pt x="5702" y="11758"/>
                        <a:pt x="5848" y="11758"/>
                      </a:cubicBezTo>
                      <a:cubicBezTo>
                        <a:pt x="6709" y="11758"/>
                        <a:pt x="7564" y="11590"/>
                        <a:pt x="8369" y="11273"/>
                      </a:cubicBezTo>
                      <a:cubicBezTo>
                        <a:pt x="10486" y="10332"/>
                        <a:pt x="11864" y="8316"/>
                        <a:pt x="11931" y="5997"/>
                      </a:cubicBezTo>
                      <a:cubicBezTo>
                        <a:pt x="11931" y="3779"/>
                        <a:pt x="10520" y="956"/>
                        <a:pt x="8201" y="351"/>
                      </a:cubicBezTo>
                      <a:cubicBezTo>
                        <a:pt x="7387" y="129"/>
                        <a:pt x="6550" y="1"/>
                        <a:pt x="5737" y="1"/>
                      </a:cubicBezTo>
                      <a:close/>
                    </a:path>
                  </a:pathLst>
                </a:custGeom>
                <a:solidFill>
                  <a:srgbClr val="AEBF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3" name="Google Shape;8603;p89"/>
                <p:cNvSpPr/>
                <p:nvPr/>
              </p:nvSpPr>
              <p:spPr>
                <a:xfrm>
                  <a:off x="5074925" y="1187550"/>
                  <a:ext cx="252925" cy="19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7" h="7899" extrusionOk="0">
                      <a:moveTo>
                        <a:pt x="10117" y="1"/>
                      </a:moveTo>
                      <a:lnTo>
                        <a:pt x="9680" y="370"/>
                      </a:lnTo>
                      <a:cubicBezTo>
                        <a:pt x="9445" y="606"/>
                        <a:pt x="9008" y="875"/>
                        <a:pt x="8537" y="1244"/>
                      </a:cubicBezTo>
                      <a:cubicBezTo>
                        <a:pt x="8302" y="1446"/>
                        <a:pt x="8033" y="1614"/>
                        <a:pt x="7764" y="1816"/>
                      </a:cubicBezTo>
                      <a:lnTo>
                        <a:pt x="6857" y="2454"/>
                      </a:lnTo>
                      <a:lnTo>
                        <a:pt x="5916" y="3093"/>
                      </a:lnTo>
                      <a:cubicBezTo>
                        <a:pt x="5580" y="3328"/>
                        <a:pt x="5277" y="3563"/>
                        <a:pt x="4941" y="3799"/>
                      </a:cubicBezTo>
                      <a:cubicBezTo>
                        <a:pt x="4302" y="4303"/>
                        <a:pt x="3664" y="4773"/>
                        <a:pt x="3059" y="5210"/>
                      </a:cubicBezTo>
                      <a:cubicBezTo>
                        <a:pt x="2454" y="5647"/>
                        <a:pt x="1883" y="6084"/>
                        <a:pt x="1412" y="6487"/>
                      </a:cubicBezTo>
                      <a:cubicBezTo>
                        <a:pt x="1042" y="6790"/>
                        <a:pt x="673" y="7126"/>
                        <a:pt x="337" y="7462"/>
                      </a:cubicBezTo>
                      <a:cubicBezTo>
                        <a:pt x="236" y="7563"/>
                        <a:pt x="135" y="7664"/>
                        <a:pt x="68" y="7798"/>
                      </a:cubicBezTo>
                      <a:lnTo>
                        <a:pt x="1" y="7899"/>
                      </a:lnTo>
                      <a:lnTo>
                        <a:pt x="1" y="7899"/>
                      </a:lnTo>
                      <a:lnTo>
                        <a:pt x="101" y="7798"/>
                      </a:lnTo>
                      <a:cubicBezTo>
                        <a:pt x="169" y="7731"/>
                        <a:pt x="269" y="7630"/>
                        <a:pt x="404" y="7529"/>
                      </a:cubicBezTo>
                      <a:cubicBezTo>
                        <a:pt x="673" y="7327"/>
                        <a:pt x="1076" y="7025"/>
                        <a:pt x="1580" y="6689"/>
                      </a:cubicBezTo>
                      <a:cubicBezTo>
                        <a:pt x="2051" y="6353"/>
                        <a:pt x="2656" y="5950"/>
                        <a:pt x="3294" y="5546"/>
                      </a:cubicBezTo>
                      <a:cubicBezTo>
                        <a:pt x="3899" y="5109"/>
                        <a:pt x="4571" y="4639"/>
                        <a:pt x="5210" y="4168"/>
                      </a:cubicBezTo>
                      <a:cubicBezTo>
                        <a:pt x="5546" y="3933"/>
                        <a:pt x="5848" y="3664"/>
                        <a:pt x="6151" y="3429"/>
                      </a:cubicBezTo>
                      <a:lnTo>
                        <a:pt x="7092" y="2757"/>
                      </a:lnTo>
                      <a:cubicBezTo>
                        <a:pt x="7394" y="2521"/>
                        <a:pt x="7663" y="2286"/>
                        <a:pt x="7932" y="2085"/>
                      </a:cubicBezTo>
                      <a:cubicBezTo>
                        <a:pt x="8201" y="1849"/>
                        <a:pt x="8470" y="1648"/>
                        <a:pt x="8672" y="1446"/>
                      </a:cubicBezTo>
                      <a:cubicBezTo>
                        <a:pt x="9142" y="1043"/>
                        <a:pt x="9512" y="673"/>
                        <a:pt x="9747" y="438"/>
                      </a:cubicBezTo>
                      <a:lnTo>
                        <a:pt x="10117" y="1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4" name="Google Shape;8604;p89"/>
                <p:cNvSpPr/>
                <p:nvPr/>
              </p:nvSpPr>
              <p:spPr>
                <a:xfrm>
                  <a:off x="5141300" y="1140500"/>
                  <a:ext cx="114300" cy="3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" h="12378" extrusionOk="0">
                      <a:moveTo>
                        <a:pt x="1" y="1"/>
                      </a:moveTo>
                      <a:lnTo>
                        <a:pt x="68" y="370"/>
                      </a:lnTo>
                      <a:cubicBezTo>
                        <a:pt x="101" y="505"/>
                        <a:pt x="135" y="606"/>
                        <a:pt x="169" y="740"/>
                      </a:cubicBezTo>
                      <a:cubicBezTo>
                        <a:pt x="236" y="975"/>
                        <a:pt x="337" y="1211"/>
                        <a:pt x="404" y="1446"/>
                      </a:cubicBezTo>
                      <a:lnTo>
                        <a:pt x="908" y="2891"/>
                      </a:lnTo>
                      <a:lnTo>
                        <a:pt x="1916" y="5748"/>
                      </a:lnTo>
                      <a:cubicBezTo>
                        <a:pt x="2219" y="6689"/>
                        <a:pt x="2555" y="7630"/>
                        <a:pt x="2925" y="8571"/>
                      </a:cubicBezTo>
                      <a:cubicBezTo>
                        <a:pt x="3126" y="9041"/>
                        <a:pt x="3328" y="9512"/>
                        <a:pt x="3496" y="9982"/>
                      </a:cubicBezTo>
                      <a:cubicBezTo>
                        <a:pt x="3698" y="10453"/>
                        <a:pt x="3866" y="10924"/>
                        <a:pt x="4101" y="11360"/>
                      </a:cubicBezTo>
                      <a:cubicBezTo>
                        <a:pt x="4168" y="11528"/>
                        <a:pt x="4269" y="11697"/>
                        <a:pt x="4336" y="11865"/>
                      </a:cubicBezTo>
                      <a:lnTo>
                        <a:pt x="4471" y="12133"/>
                      </a:lnTo>
                      <a:cubicBezTo>
                        <a:pt x="4504" y="12167"/>
                        <a:pt x="4537" y="12200"/>
                        <a:pt x="4538" y="12234"/>
                      </a:cubicBezTo>
                      <a:lnTo>
                        <a:pt x="4538" y="12234"/>
                      </a:lnTo>
                      <a:cubicBezTo>
                        <a:pt x="4537" y="12200"/>
                        <a:pt x="4504" y="12167"/>
                        <a:pt x="4504" y="12100"/>
                      </a:cubicBezTo>
                      <a:cubicBezTo>
                        <a:pt x="4504" y="11999"/>
                        <a:pt x="4471" y="11932"/>
                        <a:pt x="4437" y="11831"/>
                      </a:cubicBezTo>
                      <a:cubicBezTo>
                        <a:pt x="4370" y="11663"/>
                        <a:pt x="4303" y="11461"/>
                        <a:pt x="4235" y="11293"/>
                      </a:cubicBezTo>
                      <a:cubicBezTo>
                        <a:pt x="4067" y="10823"/>
                        <a:pt x="3933" y="10352"/>
                        <a:pt x="3765" y="9848"/>
                      </a:cubicBezTo>
                      <a:cubicBezTo>
                        <a:pt x="3597" y="9378"/>
                        <a:pt x="3462" y="8907"/>
                        <a:pt x="3294" y="8436"/>
                      </a:cubicBezTo>
                      <a:cubicBezTo>
                        <a:pt x="2958" y="7495"/>
                        <a:pt x="2622" y="6521"/>
                        <a:pt x="2286" y="5580"/>
                      </a:cubicBezTo>
                      <a:cubicBezTo>
                        <a:pt x="2118" y="5109"/>
                        <a:pt x="1950" y="4639"/>
                        <a:pt x="1748" y="4168"/>
                      </a:cubicBezTo>
                      <a:cubicBezTo>
                        <a:pt x="1580" y="3698"/>
                        <a:pt x="1412" y="3227"/>
                        <a:pt x="1211" y="2757"/>
                      </a:cubicBezTo>
                      <a:lnTo>
                        <a:pt x="908" y="2051"/>
                      </a:lnTo>
                      <a:cubicBezTo>
                        <a:pt x="807" y="1816"/>
                        <a:pt x="706" y="1580"/>
                        <a:pt x="606" y="1379"/>
                      </a:cubicBezTo>
                      <a:cubicBezTo>
                        <a:pt x="471" y="1143"/>
                        <a:pt x="370" y="908"/>
                        <a:pt x="269" y="673"/>
                      </a:cubicBezTo>
                      <a:cubicBezTo>
                        <a:pt x="169" y="471"/>
                        <a:pt x="68" y="236"/>
                        <a:pt x="1" y="1"/>
                      </a:cubicBezTo>
                      <a:close/>
                      <a:moveTo>
                        <a:pt x="4538" y="12234"/>
                      </a:moveTo>
                      <a:cubicBezTo>
                        <a:pt x="4538" y="12268"/>
                        <a:pt x="4538" y="12301"/>
                        <a:pt x="4538" y="12301"/>
                      </a:cubicBezTo>
                      <a:cubicBezTo>
                        <a:pt x="4538" y="12301"/>
                        <a:pt x="4571" y="12301"/>
                        <a:pt x="4538" y="12234"/>
                      </a:cubicBezTo>
                      <a:close/>
                      <a:moveTo>
                        <a:pt x="4538" y="12301"/>
                      </a:moveTo>
                      <a:cubicBezTo>
                        <a:pt x="4538" y="12329"/>
                        <a:pt x="4516" y="12378"/>
                        <a:pt x="4525" y="12378"/>
                      </a:cubicBezTo>
                      <a:cubicBezTo>
                        <a:pt x="4527" y="12378"/>
                        <a:pt x="4531" y="12375"/>
                        <a:pt x="4538" y="12369"/>
                      </a:cubicBezTo>
                      <a:cubicBezTo>
                        <a:pt x="4538" y="12369"/>
                        <a:pt x="4538" y="12335"/>
                        <a:pt x="4538" y="1230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5" name="Google Shape;8605;p89"/>
                <p:cNvSpPr/>
                <p:nvPr/>
              </p:nvSpPr>
              <p:spPr>
                <a:xfrm>
                  <a:off x="5158100" y="1134625"/>
                  <a:ext cx="80700" cy="3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12537" extrusionOk="0">
                      <a:moveTo>
                        <a:pt x="3227" y="0"/>
                      </a:moveTo>
                      <a:lnTo>
                        <a:pt x="3194" y="135"/>
                      </a:lnTo>
                      <a:cubicBezTo>
                        <a:pt x="3160" y="269"/>
                        <a:pt x="3160" y="404"/>
                        <a:pt x="3126" y="538"/>
                      </a:cubicBezTo>
                      <a:cubicBezTo>
                        <a:pt x="3059" y="908"/>
                        <a:pt x="2891" y="1378"/>
                        <a:pt x="2689" y="1950"/>
                      </a:cubicBezTo>
                      <a:cubicBezTo>
                        <a:pt x="2488" y="2521"/>
                        <a:pt x="2286" y="3193"/>
                        <a:pt x="2051" y="3899"/>
                      </a:cubicBezTo>
                      <a:cubicBezTo>
                        <a:pt x="1816" y="4638"/>
                        <a:pt x="1580" y="5411"/>
                        <a:pt x="1345" y="6184"/>
                      </a:cubicBezTo>
                      <a:cubicBezTo>
                        <a:pt x="1244" y="6554"/>
                        <a:pt x="1143" y="6957"/>
                        <a:pt x="1009" y="7327"/>
                      </a:cubicBezTo>
                      <a:cubicBezTo>
                        <a:pt x="875" y="7730"/>
                        <a:pt x="807" y="8100"/>
                        <a:pt x="707" y="8470"/>
                      </a:cubicBezTo>
                      <a:cubicBezTo>
                        <a:pt x="539" y="9243"/>
                        <a:pt x="404" y="9915"/>
                        <a:pt x="303" y="10520"/>
                      </a:cubicBezTo>
                      <a:cubicBezTo>
                        <a:pt x="202" y="11125"/>
                        <a:pt x="135" y="11629"/>
                        <a:pt x="68" y="11965"/>
                      </a:cubicBezTo>
                      <a:cubicBezTo>
                        <a:pt x="34" y="12335"/>
                        <a:pt x="1" y="12536"/>
                        <a:pt x="1" y="12536"/>
                      </a:cubicBezTo>
                      <a:cubicBezTo>
                        <a:pt x="1" y="12536"/>
                        <a:pt x="68" y="12368"/>
                        <a:pt x="169" y="11999"/>
                      </a:cubicBezTo>
                      <a:cubicBezTo>
                        <a:pt x="236" y="11663"/>
                        <a:pt x="404" y="11192"/>
                        <a:pt x="539" y="10587"/>
                      </a:cubicBezTo>
                      <a:cubicBezTo>
                        <a:pt x="673" y="10016"/>
                        <a:pt x="908" y="9310"/>
                        <a:pt x="1076" y="8604"/>
                      </a:cubicBezTo>
                      <a:cubicBezTo>
                        <a:pt x="1177" y="8235"/>
                        <a:pt x="1278" y="7865"/>
                        <a:pt x="1412" y="7462"/>
                      </a:cubicBezTo>
                      <a:cubicBezTo>
                        <a:pt x="1513" y="7092"/>
                        <a:pt x="1648" y="6722"/>
                        <a:pt x="1748" y="6319"/>
                      </a:cubicBezTo>
                      <a:cubicBezTo>
                        <a:pt x="1883" y="5916"/>
                        <a:pt x="1984" y="5546"/>
                        <a:pt x="2118" y="5176"/>
                      </a:cubicBezTo>
                      <a:cubicBezTo>
                        <a:pt x="2219" y="4773"/>
                        <a:pt x="2320" y="4403"/>
                        <a:pt x="2421" y="4033"/>
                      </a:cubicBezTo>
                      <a:cubicBezTo>
                        <a:pt x="2622" y="3294"/>
                        <a:pt x="2790" y="2622"/>
                        <a:pt x="2925" y="2017"/>
                      </a:cubicBezTo>
                      <a:cubicBezTo>
                        <a:pt x="3059" y="1546"/>
                        <a:pt x="3160" y="1042"/>
                        <a:pt x="3227" y="572"/>
                      </a:cubicBezTo>
                      <a:cubicBezTo>
                        <a:pt x="3227" y="437"/>
                        <a:pt x="3227" y="303"/>
                        <a:pt x="3227" y="135"/>
                      </a:cubicBezTo>
                      <a:lnTo>
                        <a:pt x="3227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6" name="Google Shape;8606;p89"/>
                <p:cNvSpPr/>
                <p:nvPr/>
              </p:nvSpPr>
              <p:spPr>
                <a:xfrm>
                  <a:off x="5047200" y="1269900"/>
                  <a:ext cx="319300" cy="3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2" h="1412" extrusionOk="0">
                      <a:moveTo>
                        <a:pt x="12772" y="0"/>
                      </a:moveTo>
                      <a:cubicBezTo>
                        <a:pt x="12704" y="34"/>
                        <a:pt x="12604" y="68"/>
                        <a:pt x="12503" y="68"/>
                      </a:cubicBezTo>
                      <a:lnTo>
                        <a:pt x="11562" y="68"/>
                      </a:lnTo>
                      <a:cubicBezTo>
                        <a:pt x="11058" y="101"/>
                        <a:pt x="10587" y="135"/>
                        <a:pt x="10083" y="202"/>
                      </a:cubicBezTo>
                      <a:cubicBezTo>
                        <a:pt x="9612" y="236"/>
                        <a:pt x="9142" y="269"/>
                        <a:pt x="8638" y="337"/>
                      </a:cubicBezTo>
                      <a:cubicBezTo>
                        <a:pt x="7697" y="437"/>
                        <a:pt x="6722" y="572"/>
                        <a:pt x="5748" y="706"/>
                      </a:cubicBezTo>
                      <a:lnTo>
                        <a:pt x="5042" y="807"/>
                      </a:lnTo>
                      <a:lnTo>
                        <a:pt x="4336" y="874"/>
                      </a:lnTo>
                      <a:cubicBezTo>
                        <a:pt x="3865" y="908"/>
                        <a:pt x="3361" y="908"/>
                        <a:pt x="2891" y="941"/>
                      </a:cubicBezTo>
                      <a:cubicBezTo>
                        <a:pt x="2622" y="975"/>
                        <a:pt x="2387" y="975"/>
                        <a:pt x="2151" y="1009"/>
                      </a:cubicBezTo>
                      <a:cubicBezTo>
                        <a:pt x="1916" y="1042"/>
                        <a:pt x="1647" y="1076"/>
                        <a:pt x="1412" y="1143"/>
                      </a:cubicBezTo>
                      <a:cubicBezTo>
                        <a:pt x="1177" y="1210"/>
                        <a:pt x="942" y="1244"/>
                        <a:pt x="706" y="1278"/>
                      </a:cubicBezTo>
                      <a:cubicBezTo>
                        <a:pt x="605" y="1311"/>
                        <a:pt x="471" y="1311"/>
                        <a:pt x="370" y="1311"/>
                      </a:cubicBezTo>
                      <a:lnTo>
                        <a:pt x="0" y="1345"/>
                      </a:lnTo>
                      <a:cubicBezTo>
                        <a:pt x="236" y="1378"/>
                        <a:pt x="471" y="1412"/>
                        <a:pt x="740" y="1412"/>
                      </a:cubicBezTo>
                      <a:cubicBezTo>
                        <a:pt x="975" y="1412"/>
                        <a:pt x="1210" y="1378"/>
                        <a:pt x="1479" y="1345"/>
                      </a:cubicBezTo>
                      <a:cubicBezTo>
                        <a:pt x="1715" y="1345"/>
                        <a:pt x="1950" y="1278"/>
                        <a:pt x="2185" y="1278"/>
                      </a:cubicBezTo>
                      <a:lnTo>
                        <a:pt x="4370" y="1278"/>
                      </a:lnTo>
                      <a:lnTo>
                        <a:pt x="5109" y="1244"/>
                      </a:lnTo>
                      <a:lnTo>
                        <a:pt x="5815" y="1143"/>
                      </a:lnTo>
                      <a:cubicBezTo>
                        <a:pt x="6789" y="1009"/>
                        <a:pt x="7764" y="874"/>
                        <a:pt x="8705" y="740"/>
                      </a:cubicBezTo>
                      <a:cubicBezTo>
                        <a:pt x="9176" y="673"/>
                        <a:pt x="9646" y="572"/>
                        <a:pt x="10150" y="505"/>
                      </a:cubicBezTo>
                      <a:cubicBezTo>
                        <a:pt x="10621" y="437"/>
                        <a:pt x="11091" y="370"/>
                        <a:pt x="11562" y="269"/>
                      </a:cubicBezTo>
                      <a:cubicBezTo>
                        <a:pt x="11763" y="236"/>
                        <a:pt x="11999" y="202"/>
                        <a:pt x="12200" y="202"/>
                      </a:cubicBezTo>
                      <a:cubicBezTo>
                        <a:pt x="12301" y="168"/>
                        <a:pt x="12402" y="168"/>
                        <a:pt x="12503" y="135"/>
                      </a:cubicBezTo>
                      <a:cubicBezTo>
                        <a:pt x="12604" y="101"/>
                        <a:pt x="12704" y="34"/>
                        <a:pt x="127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7" name="Google Shape;8607;p89"/>
                <p:cNvSpPr/>
                <p:nvPr/>
              </p:nvSpPr>
              <p:spPr>
                <a:xfrm>
                  <a:off x="5071575" y="1195125"/>
                  <a:ext cx="268050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2" h="7832" extrusionOk="0">
                      <a:moveTo>
                        <a:pt x="0" y="0"/>
                      </a:moveTo>
                      <a:lnTo>
                        <a:pt x="370" y="404"/>
                      </a:lnTo>
                      <a:lnTo>
                        <a:pt x="1445" y="1479"/>
                      </a:lnTo>
                      <a:lnTo>
                        <a:pt x="1781" y="1815"/>
                      </a:lnTo>
                      <a:lnTo>
                        <a:pt x="1983" y="2017"/>
                      </a:lnTo>
                      <a:cubicBezTo>
                        <a:pt x="2050" y="2084"/>
                        <a:pt x="2117" y="2118"/>
                        <a:pt x="2185" y="2185"/>
                      </a:cubicBezTo>
                      <a:cubicBezTo>
                        <a:pt x="2487" y="2386"/>
                        <a:pt x="2790" y="2622"/>
                        <a:pt x="3092" y="2857"/>
                      </a:cubicBezTo>
                      <a:cubicBezTo>
                        <a:pt x="3428" y="3092"/>
                        <a:pt x="3764" y="3294"/>
                        <a:pt x="4100" y="3496"/>
                      </a:cubicBezTo>
                      <a:lnTo>
                        <a:pt x="5142" y="4168"/>
                      </a:lnTo>
                      <a:cubicBezTo>
                        <a:pt x="5512" y="4403"/>
                        <a:pt x="5882" y="4605"/>
                        <a:pt x="6218" y="4840"/>
                      </a:cubicBezTo>
                      <a:cubicBezTo>
                        <a:pt x="6554" y="5075"/>
                        <a:pt x="6890" y="5310"/>
                        <a:pt x="7192" y="5478"/>
                      </a:cubicBezTo>
                      <a:cubicBezTo>
                        <a:pt x="7528" y="5680"/>
                        <a:pt x="7831" y="5915"/>
                        <a:pt x="8133" y="6117"/>
                      </a:cubicBezTo>
                      <a:cubicBezTo>
                        <a:pt x="8469" y="6319"/>
                        <a:pt x="8738" y="6520"/>
                        <a:pt x="8974" y="6688"/>
                      </a:cubicBezTo>
                      <a:cubicBezTo>
                        <a:pt x="9242" y="6890"/>
                        <a:pt x="9478" y="7024"/>
                        <a:pt x="9679" y="7193"/>
                      </a:cubicBezTo>
                      <a:lnTo>
                        <a:pt x="10251" y="7529"/>
                      </a:lnTo>
                      <a:cubicBezTo>
                        <a:pt x="10385" y="7629"/>
                        <a:pt x="10520" y="7697"/>
                        <a:pt x="10620" y="7764"/>
                      </a:cubicBezTo>
                      <a:lnTo>
                        <a:pt x="10721" y="7831"/>
                      </a:lnTo>
                      <a:lnTo>
                        <a:pt x="10620" y="7730"/>
                      </a:lnTo>
                      <a:cubicBezTo>
                        <a:pt x="10520" y="7629"/>
                        <a:pt x="10419" y="7529"/>
                        <a:pt x="10284" y="7461"/>
                      </a:cubicBezTo>
                      <a:lnTo>
                        <a:pt x="9780" y="7024"/>
                      </a:lnTo>
                      <a:lnTo>
                        <a:pt x="9142" y="6487"/>
                      </a:lnTo>
                      <a:cubicBezTo>
                        <a:pt x="8873" y="6251"/>
                        <a:pt x="8637" y="6050"/>
                        <a:pt x="8335" y="5848"/>
                      </a:cubicBezTo>
                      <a:cubicBezTo>
                        <a:pt x="8066" y="5613"/>
                        <a:pt x="7764" y="5378"/>
                        <a:pt x="7428" y="5176"/>
                      </a:cubicBezTo>
                      <a:cubicBezTo>
                        <a:pt x="6789" y="4705"/>
                        <a:pt x="6117" y="4235"/>
                        <a:pt x="5411" y="3798"/>
                      </a:cubicBezTo>
                      <a:lnTo>
                        <a:pt x="4336" y="3159"/>
                      </a:lnTo>
                      <a:cubicBezTo>
                        <a:pt x="4000" y="2958"/>
                        <a:pt x="3663" y="2756"/>
                        <a:pt x="3327" y="2521"/>
                      </a:cubicBezTo>
                      <a:cubicBezTo>
                        <a:pt x="2991" y="2319"/>
                        <a:pt x="2689" y="2118"/>
                        <a:pt x="2386" y="1916"/>
                      </a:cubicBezTo>
                      <a:cubicBezTo>
                        <a:pt x="2319" y="1849"/>
                        <a:pt x="2218" y="1815"/>
                        <a:pt x="2185" y="1782"/>
                      </a:cubicBezTo>
                      <a:lnTo>
                        <a:pt x="1983" y="1613"/>
                      </a:lnTo>
                      <a:lnTo>
                        <a:pt x="1613" y="1277"/>
                      </a:lnTo>
                      <a:cubicBezTo>
                        <a:pt x="1143" y="874"/>
                        <a:pt x="740" y="572"/>
                        <a:pt x="437" y="3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8" name="Google Shape;8608;p89"/>
                <p:cNvSpPr/>
                <p:nvPr/>
              </p:nvSpPr>
              <p:spPr>
                <a:xfrm>
                  <a:off x="5165675" y="1264850"/>
                  <a:ext cx="60525" cy="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1" h="2421" extrusionOk="0">
                      <a:moveTo>
                        <a:pt x="941" y="1"/>
                      </a:moveTo>
                      <a:cubicBezTo>
                        <a:pt x="849" y="247"/>
                        <a:pt x="616" y="408"/>
                        <a:pt x="346" y="408"/>
                      </a:cubicBezTo>
                      <a:cubicBezTo>
                        <a:pt x="320" y="408"/>
                        <a:pt x="295" y="407"/>
                        <a:pt x="269" y="404"/>
                      </a:cubicBezTo>
                      <a:lnTo>
                        <a:pt x="269" y="404"/>
                      </a:lnTo>
                      <a:lnTo>
                        <a:pt x="303" y="438"/>
                      </a:lnTo>
                      <a:cubicBezTo>
                        <a:pt x="437" y="807"/>
                        <a:pt x="471" y="1110"/>
                        <a:pt x="0" y="1211"/>
                      </a:cubicBezTo>
                      <a:cubicBezTo>
                        <a:pt x="404" y="1244"/>
                        <a:pt x="504" y="1580"/>
                        <a:pt x="202" y="1849"/>
                      </a:cubicBezTo>
                      <a:cubicBezTo>
                        <a:pt x="391" y="1736"/>
                        <a:pt x="527" y="1686"/>
                        <a:pt x="625" y="1686"/>
                      </a:cubicBezTo>
                      <a:cubicBezTo>
                        <a:pt x="877" y="1686"/>
                        <a:pt x="884" y="2010"/>
                        <a:pt x="908" y="2421"/>
                      </a:cubicBezTo>
                      <a:cubicBezTo>
                        <a:pt x="1007" y="2137"/>
                        <a:pt x="1119" y="2033"/>
                        <a:pt x="1239" y="2033"/>
                      </a:cubicBezTo>
                      <a:cubicBezTo>
                        <a:pt x="1405" y="2033"/>
                        <a:pt x="1587" y="2227"/>
                        <a:pt x="1782" y="2421"/>
                      </a:cubicBezTo>
                      <a:cubicBezTo>
                        <a:pt x="1754" y="2175"/>
                        <a:pt x="1683" y="1531"/>
                        <a:pt x="1980" y="1531"/>
                      </a:cubicBezTo>
                      <a:cubicBezTo>
                        <a:pt x="2049" y="1531"/>
                        <a:pt x="2138" y="1565"/>
                        <a:pt x="2252" y="1648"/>
                      </a:cubicBezTo>
                      <a:cubicBezTo>
                        <a:pt x="2151" y="1379"/>
                        <a:pt x="2185" y="1076"/>
                        <a:pt x="2420" y="908"/>
                      </a:cubicBezTo>
                      <a:cubicBezTo>
                        <a:pt x="2252" y="740"/>
                        <a:pt x="2286" y="740"/>
                        <a:pt x="2185" y="539"/>
                      </a:cubicBezTo>
                      <a:cubicBezTo>
                        <a:pt x="2137" y="557"/>
                        <a:pt x="2087" y="565"/>
                        <a:pt x="2039" y="565"/>
                      </a:cubicBezTo>
                      <a:cubicBezTo>
                        <a:pt x="1817" y="565"/>
                        <a:pt x="1613" y="390"/>
                        <a:pt x="1613" y="169"/>
                      </a:cubicBezTo>
                      <a:cubicBezTo>
                        <a:pt x="1562" y="191"/>
                        <a:pt x="1511" y="200"/>
                        <a:pt x="1461" y="200"/>
                      </a:cubicBezTo>
                      <a:cubicBezTo>
                        <a:pt x="1278" y="200"/>
                        <a:pt x="1099" y="80"/>
                        <a:pt x="9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9" name="Google Shape;8609;p89"/>
                <p:cNvSpPr/>
                <p:nvPr/>
              </p:nvSpPr>
              <p:spPr>
                <a:xfrm>
                  <a:off x="5221475" y="1340800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0"/>
                      </a:moveTo>
                      <a:cubicBezTo>
                        <a:pt x="123" y="0"/>
                        <a:pt x="79" y="26"/>
                        <a:pt x="54" y="88"/>
                      </a:cubicBezTo>
                      <a:cubicBezTo>
                        <a:pt x="1" y="221"/>
                        <a:pt x="136" y="354"/>
                        <a:pt x="262" y="354"/>
                      </a:cubicBezTo>
                      <a:cubicBezTo>
                        <a:pt x="295" y="354"/>
                        <a:pt x="328" y="345"/>
                        <a:pt x="356" y="324"/>
                      </a:cubicBezTo>
                      <a:cubicBezTo>
                        <a:pt x="390" y="256"/>
                        <a:pt x="390" y="223"/>
                        <a:pt x="390" y="156"/>
                      </a:cubicBezTo>
                      <a:cubicBezTo>
                        <a:pt x="348" y="71"/>
                        <a:pt x="253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0" name="Google Shape;8610;p89"/>
                <p:cNvSpPr/>
                <p:nvPr/>
              </p:nvSpPr>
              <p:spPr>
                <a:xfrm>
                  <a:off x="5264250" y="1314425"/>
                  <a:ext cx="10675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45" extrusionOk="0">
                      <a:moveTo>
                        <a:pt x="258" y="1"/>
                      </a:moveTo>
                      <a:cubicBezTo>
                        <a:pt x="191" y="1"/>
                        <a:pt x="90" y="1"/>
                        <a:pt x="57" y="68"/>
                      </a:cubicBezTo>
                      <a:cubicBezTo>
                        <a:pt x="1" y="179"/>
                        <a:pt x="130" y="245"/>
                        <a:pt x="233" y="245"/>
                      </a:cubicBezTo>
                      <a:cubicBezTo>
                        <a:pt x="254" y="245"/>
                        <a:pt x="275" y="242"/>
                        <a:pt x="292" y="236"/>
                      </a:cubicBezTo>
                      <a:cubicBezTo>
                        <a:pt x="359" y="202"/>
                        <a:pt x="426" y="102"/>
                        <a:pt x="359" y="34"/>
                      </a:cubicBezTo>
                      <a:cubicBezTo>
                        <a:pt x="326" y="1"/>
                        <a:pt x="292" y="1"/>
                        <a:pt x="25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1" name="Google Shape;8611;p89"/>
                <p:cNvSpPr/>
                <p:nvPr/>
              </p:nvSpPr>
              <p:spPr>
                <a:xfrm>
                  <a:off x="5226175" y="13202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16" y="0"/>
                      </a:moveTo>
                      <a:cubicBezTo>
                        <a:pt x="52" y="0"/>
                        <a:pt x="0" y="29"/>
                        <a:pt x="0" y="103"/>
                      </a:cubicBezTo>
                      <a:cubicBezTo>
                        <a:pt x="0" y="207"/>
                        <a:pt x="118" y="267"/>
                        <a:pt x="217" y="267"/>
                      </a:cubicBezTo>
                      <a:cubicBezTo>
                        <a:pt x="309" y="267"/>
                        <a:pt x="385" y="216"/>
                        <a:pt x="336" y="103"/>
                      </a:cubicBezTo>
                      <a:cubicBezTo>
                        <a:pt x="299" y="46"/>
                        <a:pt x="198" y="0"/>
                        <a:pt x="11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2" name="Google Shape;8612;p89"/>
                <p:cNvSpPr/>
                <p:nvPr/>
              </p:nvSpPr>
              <p:spPr>
                <a:xfrm>
                  <a:off x="5208900" y="1336000"/>
                  <a:ext cx="8050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" h="288" extrusionOk="0">
                      <a:moveTo>
                        <a:pt x="220" y="1"/>
                      </a:moveTo>
                      <a:cubicBezTo>
                        <a:pt x="128" y="1"/>
                        <a:pt x="1" y="144"/>
                        <a:pt x="53" y="247"/>
                      </a:cubicBezTo>
                      <a:cubicBezTo>
                        <a:pt x="71" y="275"/>
                        <a:pt x="100" y="287"/>
                        <a:pt x="132" y="287"/>
                      </a:cubicBezTo>
                      <a:cubicBezTo>
                        <a:pt x="215" y="287"/>
                        <a:pt x="321" y="201"/>
                        <a:pt x="321" y="79"/>
                      </a:cubicBezTo>
                      <a:lnTo>
                        <a:pt x="288" y="45"/>
                      </a:lnTo>
                      <a:cubicBezTo>
                        <a:pt x="272" y="14"/>
                        <a:pt x="247" y="1"/>
                        <a:pt x="22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3" name="Google Shape;8613;p89"/>
                <p:cNvSpPr/>
                <p:nvPr/>
              </p:nvSpPr>
              <p:spPr>
                <a:xfrm>
                  <a:off x="5196750" y="136620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4" y="0"/>
                      </a:moveTo>
                      <a:cubicBezTo>
                        <a:pt x="119" y="0"/>
                        <a:pt x="50" y="35"/>
                        <a:pt x="34" y="114"/>
                      </a:cubicBezTo>
                      <a:cubicBezTo>
                        <a:pt x="1" y="181"/>
                        <a:pt x="34" y="215"/>
                        <a:pt x="102" y="249"/>
                      </a:cubicBezTo>
                      <a:cubicBezTo>
                        <a:pt x="138" y="267"/>
                        <a:pt x="178" y="275"/>
                        <a:pt x="218" y="275"/>
                      </a:cubicBezTo>
                      <a:cubicBezTo>
                        <a:pt x="327" y="275"/>
                        <a:pt x="429" y="213"/>
                        <a:pt x="404" y="114"/>
                      </a:cubicBezTo>
                      <a:cubicBezTo>
                        <a:pt x="369" y="43"/>
                        <a:pt x="277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4" name="Google Shape;8614;p89"/>
                <p:cNvSpPr/>
                <p:nvPr/>
              </p:nvSpPr>
              <p:spPr>
                <a:xfrm>
                  <a:off x="5217750" y="1326475"/>
                  <a:ext cx="10125" cy="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292" extrusionOk="0">
                      <a:moveTo>
                        <a:pt x="273" y="0"/>
                      </a:moveTo>
                      <a:cubicBezTo>
                        <a:pt x="201" y="0"/>
                        <a:pt x="109" y="62"/>
                        <a:pt x="68" y="124"/>
                      </a:cubicBezTo>
                      <a:cubicBezTo>
                        <a:pt x="1" y="191"/>
                        <a:pt x="68" y="292"/>
                        <a:pt x="135" y="292"/>
                      </a:cubicBezTo>
                      <a:cubicBezTo>
                        <a:pt x="169" y="292"/>
                        <a:pt x="203" y="292"/>
                        <a:pt x="236" y="258"/>
                      </a:cubicBezTo>
                      <a:cubicBezTo>
                        <a:pt x="303" y="224"/>
                        <a:pt x="404" y="157"/>
                        <a:pt x="371" y="90"/>
                      </a:cubicBezTo>
                      <a:cubicBezTo>
                        <a:pt x="358" y="25"/>
                        <a:pt x="319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5" name="Google Shape;8615;p89"/>
                <p:cNvSpPr/>
                <p:nvPr/>
              </p:nvSpPr>
              <p:spPr>
                <a:xfrm>
                  <a:off x="5211000" y="1310150"/>
                  <a:ext cx="12900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291" extrusionOk="0">
                      <a:moveTo>
                        <a:pt x="313" y="0"/>
                      </a:moveTo>
                      <a:cubicBezTo>
                        <a:pt x="172" y="0"/>
                        <a:pt x="1" y="191"/>
                        <a:pt x="137" y="273"/>
                      </a:cubicBezTo>
                      <a:cubicBezTo>
                        <a:pt x="161" y="285"/>
                        <a:pt x="189" y="290"/>
                        <a:pt x="219" y="290"/>
                      </a:cubicBezTo>
                      <a:cubicBezTo>
                        <a:pt x="355" y="290"/>
                        <a:pt x="516" y="175"/>
                        <a:pt x="405" y="37"/>
                      </a:cubicBezTo>
                      <a:cubicBezTo>
                        <a:pt x="379" y="11"/>
                        <a:pt x="347" y="0"/>
                        <a:pt x="3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6" name="Google Shape;8616;p89"/>
                <p:cNvSpPr/>
                <p:nvPr/>
              </p:nvSpPr>
              <p:spPr>
                <a:xfrm>
                  <a:off x="5254300" y="1392275"/>
                  <a:ext cx="7875" cy="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18" extrusionOk="0">
                      <a:moveTo>
                        <a:pt x="172" y="0"/>
                      </a:moveTo>
                      <a:cubicBezTo>
                        <a:pt x="64" y="0"/>
                        <a:pt x="1" y="193"/>
                        <a:pt x="119" y="281"/>
                      </a:cubicBezTo>
                      <a:lnTo>
                        <a:pt x="152" y="315"/>
                      </a:lnTo>
                      <a:cubicBezTo>
                        <a:pt x="160" y="317"/>
                        <a:pt x="168" y="318"/>
                        <a:pt x="175" y="318"/>
                      </a:cubicBezTo>
                      <a:cubicBezTo>
                        <a:pt x="290" y="318"/>
                        <a:pt x="314" y="76"/>
                        <a:pt x="219" y="12"/>
                      </a:cubicBezTo>
                      <a:cubicBezTo>
                        <a:pt x="203" y="4"/>
                        <a:pt x="187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7" name="Google Shape;8617;p89"/>
                <p:cNvSpPr/>
                <p:nvPr/>
              </p:nvSpPr>
              <p:spPr>
                <a:xfrm>
                  <a:off x="5234950" y="130720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5"/>
                        <a:pt x="52" y="88"/>
                      </a:cubicBezTo>
                      <a:cubicBezTo>
                        <a:pt x="1" y="191"/>
                        <a:pt x="127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8" y="256"/>
                        <a:pt x="388" y="189"/>
                        <a:pt x="355" y="155"/>
                      </a:cubicBezTo>
                      <a:cubicBezTo>
                        <a:pt x="334" y="71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8" name="Google Shape;8618;p89"/>
                <p:cNvSpPr/>
                <p:nvPr/>
              </p:nvSpPr>
              <p:spPr>
                <a:xfrm>
                  <a:off x="5166050" y="129762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35"/>
                        <a:pt x="389" y="68"/>
                      </a:cubicBezTo>
                      <a:cubicBezTo>
                        <a:pt x="355" y="1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9" name="Google Shape;8619;p89"/>
                <p:cNvSpPr/>
                <p:nvPr/>
              </p:nvSpPr>
              <p:spPr>
                <a:xfrm>
                  <a:off x="5146350" y="1315225"/>
                  <a:ext cx="95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2" extrusionOk="0">
                      <a:moveTo>
                        <a:pt x="116" y="1"/>
                      </a:moveTo>
                      <a:cubicBezTo>
                        <a:pt x="52" y="1"/>
                        <a:pt x="0" y="29"/>
                        <a:pt x="0" y="103"/>
                      </a:cubicBezTo>
                      <a:cubicBezTo>
                        <a:pt x="0" y="198"/>
                        <a:pt x="140" y="261"/>
                        <a:pt x="244" y="261"/>
                      </a:cubicBezTo>
                      <a:cubicBezTo>
                        <a:pt x="323" y="261"/>
                        <a:pt x="380" y="224"/>
                        <a:pt x="336" y="137"/>
                      </a:cubicBezTo>
                      <a:lnTo>
                        <a:pt x="336" y="103"/>
                      </a:lnTo>
                      <a:cubicBezTo>
                        <a:pt x="299" y="47"/>
                        <a:pt x="198" y="1"/>
                        <a:pt x="11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0" name="Google Shape;8620;p89"/>
                <p:cNvSpPr/>
                <p:nvPr/>
              </p:nvSpPr>
              <p:spPr>
                <a:xfrm>
                  <a:off x="5283500" y="1293150"/>
                  <a:ext cx="80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87" extrusionOk="0">
                      <a:moveTo>
                        <a:pt x="213" y="1"/>
                      </a:moveTo>
                      <a:cubicBezTo>
                        <a:pt x="113" y="1"/>
                        <a:pt x="0" y="144"/>
                        <a:pt x="26" y="247"/>
                      </a:cubicBezTo>
                      <a:cubicBezTo>
                        <a:pt x="45" y="274"/>
                        <a:pt x="76" y="287"/>
                        <a:pt x="111" y="287"/>
                      </a:cubicBezTo>
                      <a:cubicBezTo>
                        <a:pt x="202" y="287"/>
                        <a:pt x="319" y="200"/>
                        <a:pt x="295" y="79"/>
                      </a:cubicBezTo>
                      <a:lnTo>
                        <a:pt x="295" y="45"/>
                      </a:lnTo>
                      <a:cubicBezTo>
                        <a:pt x="272" y="14"/>
                        <a:pt x="243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1" name="Google Shape;8621;p89"/>
                <p:cNvSpPr/>
                <p:nvPr/>
              </p:nvSpPr>
              <p:spPr>
                <a:xfrm>
                  <a:off x="5301250" y="1346250"/>
                  <a:ext cx="1115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" h="281" extrusionOk="0">
                      <a:moveTo>
                        <a:pt x="202" y="1"/>
                      </a:moveTo>
                      <a:cubicBezTo>
                        <a:pt x="100" y="1"/>
                        <a:pt x="1" y="66"/>
                        <a:pt x="22" y="173"/>
                      </a:cubicBezTo>
                      <a:cubicBezTo>
                        <a:pt x="22" y="240"/>
                        <a:pt x="55" y="274"/>
                        <a:pt x="123" y="274"/>
                      </a:cubicBezTo>
                      <a:cubicBezTo>
                        <a:pt x="140" y="278"/>
                        <a:pt x="159" y="280"/>
                        <a:pt x="178" y="280"/>
                      </a:cubicBezTo>
                      <a:cubicBezTo>
                        <a:pt x="305" y="280"/>
                        <a:pt x="445" y="189"/>
                        <a:pt x="358" y="72"/>
                      </a:cubicBezTo>
                      <a:cubicBezTo>
                        <a:pt x="321" y="23"/>
                        <a:pt x="261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2" name="Google Shape;8622;p89"/>
                <p:cNvSpPr/>
                <p:nvPr/>
              </p:nvSpPr>
              <p:spPr>
                <a:xfrm>
                  <a:off x="5204325" y="1387825"/>
                  <a:ext cx="75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25" extrusionOk="0">
                      <a:moveTo>
                        <a:pt x="209" y="1"/>
                      </a:moveTo>
                      <a:cubicBezTo>
                        <a:pt x="123" y="1"/>
                        <a:pt x="0" y="85"/>
                        <a:pt x="0" y="190"/>
                      </a:cubicBezTo>
                      <a:cubicBezTo>
                        <a:pt x="0" y="291"/>
                        <a:pt x="67" y="325"/>
                        <a:pt x="135" y="325"/>
                      </a:cubicBezTo>
                      <a:cubicBezTo>
                        <a:pt x="168" y="325"/>
                        <a:pt x="202" y="291"/>
                        <a:pt x="236" y="258"/>
                      </a:cubicBezTo>
                      <a:cubicBezTo>
                        <a:pt x="269" y="190"/>
                        <a:pt x="303" y="89"/>
                        <a:pt x="269" y="22"/>
                      </a:cubicBezTo>
                      <a:cubicBezTo>
                        <a:pt x="254" y="8"/>
                        <a:pt x="233" y="1"/>
                        <a:pt x="20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3" name="Google Shape;8623;p89"/>
                <p:cNvSpPr/>
                <p:nvPr/>
              </p:nvSpPr>
              <p:spPr>
                <a:xfrm>
                  <a:off x="5207025" y="1263400"/>
                  <a:ext cx="127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" h="282" extrusionOk="0">
                      <a:moveTo>
                        <a:pt x="319" y="0"/>
                      </a:moveTo>
                      <a:cubicBezTo>
                        <a:pt x="180" y="0"/>
                        <a:pt x="1" y="159"/>
                        <a:pt x="128" y="260"/>
                      </a:cubicBezTo>
                      <a:cubicBezTo>
                        <a:pt x="156" y="275"/>
                        <a:pt x="191" y="281"/>
                        <a:pt x="227" y="281"/>
                      </a:cubicBezTo>
                      <a:cubicBezTo>
                        <a:pt x="360" y="281"/>
                        <a:pt x="509" y="191"/>
                        <a:pt x="430" y="59"/>
                      </a:cubicBezTo>
                      <a:cubicBezTo>
                        <a:pt x="405" y="17"/>
                        <a:pt x="364" y="0"/>
                        <a:pt x="3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4" name="Google Shape;8624;p89"/>
                <p:cNvSpPr/>
                <p:nvPr/>
              </p:nvSpPr>
              <p:spPr>
                <a:xfrm>
                  <a:off x="5275275" y="1354200"/>
                  <a:ext cx="8550" cy="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336" extrusionOk="0">
                      <a:moveTo>
                        <a:pt x="151" y="1"/>
                      </a:moveTo>
                      <a:cubicBezTo>
                        <a:pt x="36" y="1"/>
                        <a:pt x="1" y="206"/>
                        <a:pt x="86" y="292"/>
                      </a:cubicBezTo>
                      <a:lnTo>
                        <a:pt x="120" y="325"/>
                      </a:lnTo>
                      <a:cubicBezTo>
                        <a:pt x="136" y="332"/>
                        <a:pt x="152" y="335"/>
                        <a:pt x="167" y="335"/>
                      </a:cubicBezTo>
                      <a:cubicBezTo>
                        <a:pt x="299" y="335"/>
                        <a:pt x="342" y="83"/>
                        <a:pt x="221" y="23"/>
                      </a:cubicBezTo>
                      <a:cubicBezTo>
                        <a:pt x="195" y="7"/>
                        <a:pt x="171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5" name="Google Shape;8625;p89"/>
                <p:cNvSpPr/>
                <p:nvPr/>
              </p:nvSpPr>
              <p:spPr>
                <a:xfrm>
                  <a:off x="5165875" y="1313525"/>
                  <a:ext cx="90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67" extrusionOk="0">
                      <a:moveTo>
                        <a:pt x="238" y="0"/>
                      </a:moveTo>
                      <a:cubicBezTo>
                        <a:pt x="112" y="0"/>
                        <a:pt x="0" y="244"/>
                        <a:pt x="127" y="339"/>
                      </a:cubicBezTo>
                      <a:cubicBezTo>
                        <a:pt x="152" y="358"/>
                        <a:pt x="176" y="366"/>
                        <a:pt x="199" y="366"/>
                      </a:cubicBezTo>
                      <a:cubicBezTo>
                        <a:pt x="296" y="366"/>
                        <a:pt x="362" y="213"/>
                        <a:pt x="362" y="104"/>
                      </a:cubicBezTo>
                      <a:cubicBezTo>
                        <a:pt x="362" y="70"/>
                        <a:pt x="328" y="3"/>
                        <a:pt x="261" y="3"/>
                      </a:cubicBezTo>
                      <a:cubicBezTo>
                        <a:pt x="253" y="1"/>
                        <a:pt x="245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6" name="Google Shape;8626;p89"/>
                <p:cNvSpPr/>
                <p:nvPr/>
              </p:nvSpPr>
              <p:spPr>
                <a:xfrm>
                  <a:off x="5152225" y="1299400"/>
                  <a:ext cx="8425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67" extrusionOk="0">
                      <a:moveTo>
                        <a:pt x="204" y="0"/>
                      </a:moveTo>
                      <a:cubicBezTo>
                        <a:pt x="169" y="0"/>
                        <a:pt x="132" y="18"/>
                        <a:pt x="101" y="64"/>
                      </a:cubicBezTo>
                      <a:cubicBezTo>
                        <a:pt x="34" y="131"/>
                        <a:pt x="1" y="366"/>
                        <a:pt x="169" y="366"/>
                      </a:cubicBezTo>
                      <a:cubicBezTo>
                        <a:pt x="269" y="333"/>
                        <a:pt x="303" y="232"/>
                        <a:pt x="303" y="165"/>
                      </a:cubicBezTo>
                      <a:cubicBezTo>
                        <a:pt x="337" y="131"/>
                        <a:pt x="337" y="98"/>
                        <a:pt x="303" y="64"/>
                      </a:cubicBezTo>
                      <a:cubicBezTo>
                        <a:pt x="285" y="2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7" name="Google Shape;8627;p89"/>
                <p:cNvSpPr/>
                <p:nvPr/>
              </p:nvSpPr>
              <p:spPr>
                <a:xfrm>
                  <a:off x="5143225" y="1373950"/>
                  <a:ext cx="987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46" extrusionOk="0">
                      <a:moveTo>
                        <a:pt x="278" y="1"/>
                      </a:moveTo>
                      <a:cubicBezTo>
                        <a:pt x="157" y="1"/>
                        <a:pt x="0" y="138"/>
                        <a:pt x="92" y="275"/>
                      </a:cubicBezTo>
                      <a:cubicBezTo>
                        <a:pt x="112" y="325"/>
                        <a:pt x="147" y="345"/>
                        <a:pt x="186" y="345"/>
                      </a:cubicBezTo>
                      <a:cubicBezTo>
                        <a:pt x="279" y="345"/>
                        <a:pt x="394" y="235"/>
                        <a:pt x="394" y="140"/>
                      </a:cubicBezTo>
                      <a:lnTo>
                        <a:pt x="394" y="107"/>
                      </a:lnTo>
                      <a:cubicBezTo>
                        <a:pt x="383" y="31"/>
                        <a:pt x="335" y="1"/>
                        <a:pt x="27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8" name="Google Shape;8628;p89"/>
                <p:cNvSpPr/>
                <p:nvPr/>
              </p:nvSpPr>
              <p:spPr>
                <a:xfrm>
                  <a:off x="5170700" y="1338350"/>
                  <a:ext cx="76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287" extrusionOk="0">
                      <a:moveTo>
                        <a:pt x="111" y="1"/>
                      </a:moveTo>
                      <a:cubicBezTo>
                        <a:pt x="51" y="1"/>
                        <a:pt x="1" y="45"/>
                        <a:pt x="1" y="153"/>
                      </a:cubicBezTo>
                      <a:cubicBezTo>
                        <a:pt x="1" y="231"/>
                        <a:pt x="103" y="286"/>
                        <a:pt x="188" y="286"/>
                      </a:cubicBezTo>
                      <a:cubicBezTo>
                        <a:pt x="250" y="286"/>
                        <a:pt x="303" y="257"/>
                        <a:pt x="303" y="186"/>
                      </a:cubicBezTo>
                      <a:lnTo>
                        <a:pt x="303" y="153"/>
                      </a:lnTo>
                      <a:cubicBezTo>
                        <a:pt x="267" y="62"/>
                        <a:pt x="182" y="1"/>
                        <a:pt x="11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9" name="Google Shape;8629;p89"/>
                <p:cNvSpPr/>
                <p:nvPr/>
              </p:nvSpPr>
              <p:spPr>
                <a:xfrm>
                  <a:off x="5242125" y="1371875"/>
                  <a:ext cx="9050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40" extrusionOk="0">
                      <a:moveTo>
                        <a:pt x="221" y="1"/>
                      </a:moveTo>
                      <a:cubicBezTo>
                        <a:pt x="142" y="1"/>
                        <a:pt x="55" y="72"/>
                        <a:pt x="34" y="156"/>
                      </a:cubicBezTo>
                      <a:cubicBezTo>
                        <a:pt x="1" y="190"/>
                        <a:pt x="1" y="257"/>
                        <a:pt x="34" y="291"/>
                      </a:cubicBezTo>
                      <a:cubicBezTo>
                        <a:pt x="68" y="325"/>
                        <a:pt x="107" y="339"/>
                        <a:pt x="145" y="339"/>
                      </a:cubicBezTo>
                      <a:cubicBezTo>
                        <a:pt x="256" y="339"/>
                        <a:pt x="362" y="214"/>
                        <a:pt x="337" y="89"/>
                      </a:cubicBezTo>
                      <a:cubicBezTo>
                        <a:pt x="312" y="26"/>
                        <a:pt x="268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0" name="Google Shape;8630;p89"/>
                <p:cNvSpPr/>
                <p:nvPr/>
              </p:nvSpPr>
              <p:spPr>
                <a:xfrm>
                  <a:off x="5174075" y="1346350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168" y="1"/>
                      </a:moveTo>
                      <a:cubicBezTo>
                        <a:pt x="135" y="1"/>
                        <a:pt x="101" y="1"/>
                        <a:pt x="68" y="34"/>
                      </a:cubicBezTo>
                      <a:cubicBezTo>
                        <a:pt x="0" y="102"/>
                        <a:pt x="34" y="169"/>
                        <a:pt x="135" y="236"/>
                      </a:cubicBezTo>
                      <a:cubicBezTo>
                        <a:pt x="157" y="244"/>
                        <a:pt x="185" y="248"/>
                        <a:pt x="214" y="248"/>
                      </a:cubicBezTo>
                      <a:cubicBezTo>
                        <a:pt x="313" y="248"/>
                        <a:pt x="422" y="198"/>
                        <a:pt x="370" y="68"/>
                      </a:cubicBezTo>
                      <a:cubicBezTo>
                        <a:pt x="370" y="1"/>
                        <a:pt x="236" y="1"/>
                        <a:pt x="16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1" name="Google Shape;8631;p89"/>
                <p:cNvSpPr/>
                <p:nvPr/>
              </p:nvSpPr>
              <p:spPr>
                <a:xfrm>
                  <a:off x="5182000" y="1333550"/>
                  <a:ext cx="975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266" extrusionOk="0">
                      <a:moveTo>
                        <a:pt x="246" y="0"/>
                      </a:moveTo>
                      <a:cubicBezTo>
                        <a:pt x="171" y="0"/>
                        <a:pt x="87" y="42"/>
                        <a:pt x="53" y="110"/>
                      </a:cubicBezTo>
                      <a:cubicBezTo>
                        <a:pt x="0" y="215"/>
                        <a:pt x="95" y="265"/>
                        <a:pt x="197" y="265"/>
                      </a:cubicBezTo>
                      <a:cubicBezTo>
                        <a:pt x="290" y="265"/>
                        <a:pt x="389" y="223"/>
                        <a:pt x="389" y="143"/>
                      </a:cubicBezTo>
                      <a:cubicBezTo>
                        <a:pt x="389" y="42"/>
                        <a:pt x="32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2" name="Google Shape;8632;p89"/>
                <p:cNvSpPr/>
                <p:nvPr/>
              </p:nvSpPr>
              <p:spPr>
                <a:xfrm>
                  <a:off x="5180175" y="1405325"/>
                  <a:ext cx="8575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04" extrusionOk="0">
                      <a:moveTo>
                        <a:pt x="93" y="1"/>
                      </a:moveTo>
                      <a:cubicBezTo>
                        <a:pt x="68" y="1"/>
                        <a:pt x="44" y="9"/>
                        <a:pt x="25" y="28"/>
                      </a:cubicBezTo>
                      <a:lnTo>
                        <a:pt x="25" y="95"/>
                      </a:lnTo>
                      <a:cubicBezTo>
                        <a:pt x="1" y="217"/>
                        <a:pt x="100" y="304"/>
                        <a:pt x="182" y="304"/>
                      </a:cubicBezTo>
                      <a:cubicBezTo>
                        <a:pt x="213" y="304"/>
                        <a:pt x="242" y="291"/>
                        <a:pt x="260" y="263"/>
                      </a:cubicBezTo>
                      <a:cubicBezTo>
                        <a:pt x="342" y="154"/>
                        <a:pt x="203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3" name="Google Shape;8633;p89"/>
                <p:cNvSpPr/>
                <p:nvPr/>
              </p:nvSpPr>
              <p:spPr>
                <a:xfrm>
                  <a:off x="5160150" y="12733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9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200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4" name="Google Shape;8634;p89"/>
                <p:cNvSpPr/>
                <p:nvPr/>
              </p:nvSpPr>
              <p:spPr>
                <a:xfrm>
                  <a:off x="5224475" y="1240500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169" y="0"/>
                      </a:moveTo>
                      <a:cubicBezTo>
                        <a:pt x="135" y="0"/>
                        <a:pt x="102" y="34"/>
                        <a:pt x="68" y="67"/>
                      </a:cubicBezTo>
                      <a:cubicBezTo>
                        <a:pt x="34" y="135"/>
                        <a:pt x="1" y="235"/>
                        <a:pt x="68" y="303"/>
                      </a:cubicBezTo>
                      <a:cubicBezTo>
                        <a:pt x="75" y="317"/>
                        <a:pt x="91" y="324"/>
                        <a:pt x="111" y="324"/>
                      </a:cubicBezTo>
                      <a:cubicBezTo>
                        <a:pt x="180" y="324"/>
                        <a:pt x="303" y="240"/>
                        <a:pt x="303" y="135"/>
                      </a:cubicBezTo>
                      <a:cubicBezTo>
                        <a:pt x="337" y="34"/>
                        <a:pt x="270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5" name="Google Shape;8635;p89"/>
                <p:cNvSpPr/>
                <p:nvPr/>
              </p:nvSpPr>
              <p:spPr>
                <a:xfrm>
                  <a:off x="5129100" y="1276300"/>
                  <a:ext cx="967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54" extrusionOk="0">
                      <a:moveTo>
                        <a:pt x="149" y="0"/>
                      </a:moveTo>
                      <a:cubicBezTo>
                        <a:pt x="78" y="0"/>
                        <a:pt x="18" y="35"/>
                        <a:pt x="18" y="114"/>
                      </a:cubicBezTo>
                      <a:cubicBezTo>
                        <a:pt x="1" y="202"/>
                        <a:pt x="111" y="253"/>
                        <a:pt x="212" y="253"/>
                      </a:cubicBezTo>
                      <a:cubicBezTo>
                        <a:pt x="303" y="253"/>
                        <a:pt x="386" y="210"/>
                        <a:pt x="354" y="114"/>
                      </a:cubicBezTo>
                      <a:cubicBezTo>
                        <a:pt x="319" y="43"/>
                        <a:pt x="227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6" name="Google Shape;8636;p89"/>
                <p:cNvSpPr/>
                <p:nvPr/>
              </p:nvSpPr>
              <p:spPr>
                <a:xfrm>
                  <a:off x="5163350" y="1263750"/>
                  <a:ext cx="79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03" extrusionOk="0">
                      <a:moveTo>
                        <a:pt x="213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46" y="286"/>
                        <a:pt x="80" y="302"/>
                        <a:pt x="117" y="302"/>
                      </a:cubicBezTo>
                      <a:cubicBezTo>
                        <a:pt x="208" y="302"/>
                        <a:pt x="319" y="207"/>
                        <a:pt x="295" y="112"/>
                      </a:cubicBezTo>
                      <a:lnTo>
                        <a:pt x="295" y="45"/>
                      </a:lnTo>
                      <a:cubicBezTo>
                        <a:pt x="271" y="14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7" name="Google Shape;8637;p89"/>
                <p:cNvSpPr/>
                <p:nvPr/>
              </p:nvSpPr>
              <p:spPr>
                <a:xfrm>
                  <a:off x="5203475" y="1254175"/>
                  <a:ext cx="9675" cy="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50" extrusionOk="0">
                      <a:moveTo>
                        <a:pt x="152" y="0"/>
                      </a:moveTo>
                      <a:cubicBezTo>
                        <a:pt x="124" y="0"/>
                        <a:pt x="96" y="7"/>
                        <a:pt x="68" y="24"/>
                      </a:cubicBezTo>
                      <a:cubicBezTo>
                        <a:pt x="34" y="24"/>
                        <a:pt x="1" y="92"/>
                        <a:pt x="1" y="159"/>
                      </a:cubicBezTo>
                      <a:cubicBezTo>
                        <a:pt x="24" y="254"/>
                        <a:pt x="115" y="349"/>
                        <a:pt x="202" y="349"/>
                      </a:cubicBezTo>
                      <a:cubicBezTo>
                        <a:pt x="238" y="349"/>
                        <a:pt x="274" y="333"/>
                        <a:pt x="303" y="293"/>
                      </a:cubicBezTo>
                      <a:cubicBezTo>
                        <a:pt x="387" y="182"/>
                        <a:pt x="285" y="0"/>
                        <a:pt x="15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8" name="Google Shape;8638;p89"/>
                <p:cNvSpPr/>
                <p:nvPr/>
              </p:nvSpPr>
              <p:spPr>
                <a:xfrm>
                  <a:off x="5246325" y="1251375"/>
                  <a:ext cx="10100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7" extrusionOk="0">
                      <a:moveTo>
                        <a:pt x="254" y="1"/>
                      </a:moveTo>
                      <a:cubicBezTo>
                        <a:pt x="185" y="1"/>
                        <a:pt x="106" y="46"/>
                        <a:pt x="68" y="103"/>
                      </a:cubicBezTo>
                      <a:cubicBezTo>
                        <a:pt x="1" y="170"/>
                        <a:pt x="34" y="271"/>
                        <a:pt x="102" y="271"/>
                      </a:cubicBezTo>
                      <a:cubicBezTo>
                        <a:pt x="135" y="288"/>
                        <a:pt x="160" y="296"/>
                        <a:pt x="181" y="296"/>
                      </a:cubicBezTo>
                      <a:cubicBezTo>
                        <a:pt x="202" y="296"/>
                        <a:pt x="219" y="288"/>
                        <a:pt x="236" y="271"/>
                      </a:cubicBezTo>
                      <a:cubicBezTo>
                        <a:pt x="303" y="237"/>
                        <a:pt x="404" y="170"/>
                        <a:pt x="370" y="103"/>
                      </a:cubicBezTo>
                      <a:cubicBezTo>
                        <a:pt x="356" y="29"/>
                        <a:pt x="308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9" name="Google Shape;8639;p89"/>
                <p:cNvSpPr/>
                <p:nvPr/>
              </p:nvSpPr>
              <p:spPr>
                <a:xfrm>
                  <a:off x="5255775" y="1301200"/>
                  <a:ext cx="127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282" extrusionOk="0">
                      <a:moveTo>
                        <a:pt x="318" y="1"/>
                      </a:moveTo>
                      <a:cubicBezTo>
                        <a:pt x="179" y="1"/>
                        <a:pt x="0" y="159"/>
                        <a:pt x="127" y="261"/>
                      </a:cubicBezTo>
                      <a:lnTo>
                        <a:pt x="160" y="261"/>
                      </a:lnTo>
                      <a:cubicBezTo>
                        <a:pt x="189" y="275"/>
                        <a:pt x="222" y="282"/>
                        <a:pt x="256" y="282"/>
                      </a:cubicBezTo>
                      <a:cubicBezTo>
                        <a:pt x="380" y="282"/>
                        <a:pt x="509" y="191"/>
                        <a:pt x="429" y="59"/>
                      </a:cubicBezTo>
                      <a:cubicBezTo>
                        <a:pt x="404" y="18"/>
                        <a:pt x="363" y="1"/>
                        <a:pt x="31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0" name="Google Shape;8640;p89"/>
                <p:cNvSpPr/>
                <p:nvPr/>
              </p:nvSpPr>
              <p:spPr>
                <a:xfrm>
                  <a:off x="5272875" y="1246000"/>
                  <a:ext cx="99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240" extrusionOk="0">
                      <a:moveTo>
                        <a:pt x="171" y="0"/>
                      </a:moveTo>
                      <a:cubicBezTo>
                        <a:pt x="119" y="0"/>
                        <a:pt x="70" y="15"/>
                        <a:pt x="48" y="49"/>
                      </a:cubicBezTo>
                      <a:cubicBezTo>
                        <a:pt x="0" y="144"/>
                        <a:pt x="104" y="239"/>
                        <a:pt x="204" y="239"/>
                      </a:cubicBezTo>
                      <a:cubicBezTo>
                        <a:pt x="246" y="239"/>
                        <a:pt x="287" y="223"/>
                        <a:pt x="317" y="183"/>
                      </a:cubicBezTo>
                      <a:lnTo>
                        <a:pt x="350" y="150"/>
                      </a:lnTo>
                      <a:cubicBezTo>
                        <a:pt x="395" y="60"/>
                        <a:pt x="276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1" name="Google Shape;8641;p89"/>
                <p:cNvSpPr/>
                <p:nvPr/>
              </p:nvSpPr>
              <p:spPr>
                <a:xfrm>
                  <a:off x="5154750" y="1284175"/>
                  <a:ext cx="10950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3" extrusionOk="0">
                      <a:moveTo>
                        <a:pt x="303" y="1"/>
                      </a:moveTo>
                      <a:cubicBezTo>
                        <a:pt x="168" y="1"/>
                        <a:pt x="0" y="270"/>
                        <a:pt x="168" y="337"/>
                      </a:cubicBezTo>
                      <a:cubicBezTo>
                        <a:pt x="185" y="354"/>
                        <a:pt x="210" y="362"/>
                        <a:pt x="236" y="362"/>
                      </a:cubicBezTo>
                      <a:cubicBezTo>
                        <a:pt x="261" y="362"/>
                        <a:pt x="286" y="354"/>
                        <a:pt x="303" y="337"/>
                      </a:cubicBezTo>
                      <a:cubicBezTo>
                        <a:pt x="404" y="236"/>
                        <a:pt x="437" y="34"/>
                        <a:pt x="30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2" name="Google Shape;8642;p89"/>
                <p:cNvSpPr/>
                <p:nvPr/>
              </p:nvSpPr>
              <p:spPr>
                <a:xfrm>
                  <a:off x="5137100" y="1296775"/>
                  <a:ext cx="842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1" extrusionOk="0">
                      <a:moveTo>
                        <a:pt x="135" y="1"/>
                      </a:moveTo>
                      <a:cubicBezTo>
                        <a:pt x="1" y="35"/>
                        <a:pt x="68" y="236"/>
                        <a:pt x="135" y="303"/>
                      </a:cubicBezTo>
                      <a:cubicBezTo>
                        <a:pt x="174" y="329"/>
                        <a:pt x="207" y="340"/>
                        <a:pt x="236" y="340"/>
                      </a:cubicBezTo>
                      <a:cubicBezTo>
                        <a:pt x="282" y="340"/>
                        <a:pt x="316" y="311"/>
                        <a:pt x="337" y="270"/>
                      </a:cubicBezTo>
                      <a:cubicBezTo>
                        <a:pt x="337" y="203"/>
                        <a:pt x="337" y="169"/>
                        <a:pt x="337" y="135"/>
                      </a:cubicBezTo>
                      <a:cubicBezTo>
                        <a:pt x="303" y="68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3" name="Google Shape;8643;p89"/>
                <p:cNvSpPr/>
                <p:nvPr/>
              </p:nvSpPr>
              <p:spPr>
                <a:xfrm>
                  <a:off x="5101675" y="1317725"/>
                  <a:ext cx="92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67" extrusionOk="0">
                      <a:moveTo>
                        <a:pt x="202" y="0"/>
                      </a:moveTo>
                      <a:cubicBezTo>
                        <a:pt x="193" y="0"/>
                        <a:pt x="184" y="1"/>
                        <a:pt x="174" y="3"/>
                      </a:cubicBezTo>
                      <a:cubicBezTo>
                        <a:pt x="1" y="61"/>
                        <a:pt x="76" y="366"/>
                        <a:pt x="207" y="366"/>
                      </a:cubicBezTo>
                      <a:cubicBezTo>
                        <a:pt x="228" y="366"/>
                        <a:pt x="251" y="358"/>
                        <a:pt x="275" y="339"/>
                      </a:cubicBezTo>
                      <a:cubicBezTo>
                        <a:pt x="370" y="244"/>
                        <a:pt x="346" y="0"/>
                        <a:pt x="20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4" name="Google Shape;8644;p89"/>
                <p:cNvSpPr/>
                <p:nvPr/>
              </p:nvSpPr>
              <p:spPr>
                <a:xfrm>
                  <a:off x="5127500" y="1314500"/>
                  <a:ext cx="1077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261" extrusionOk="0">
                      <a:moveTo>
                        <a:pt x="164" y="1"/>
                      </a:moveTo>
                      <a:cubicBezTo>
                        <a:pt x="133" y="1"/>
                        <a:pt x="104" y="10"/>
                        <a:pt x="82" y="31"/>
                      </a:cubicBezTo>
                      <a:cubicBezTo>
                        <a:pt x="1" y="113"/>
                        <a:pt x="95" y="260"/>
                        <a:pt x="223" y="260"/>
                      </a:cubicBezTo>
                      <a:cubicBezTo>
                        <a:pt x="253" y="260"/>
                        <a:pt x="285" y="252"/>
                        <a:pt x="317" y="233"/>
                      </a:cubicBezTo>
                      <a:lnTo>
                        <a:pt x="351" y="233"/>
                      </a:lnTo>
                      <a:cubicBezTo>
                        <a:pt x="430" y="127"/>
                        <a:pt x="281" y="1"/>
                        <a:pt x="16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5" name="Google Shape;8645;p89"/>
                <p:cNvSpPr/>
                <p:nvPr/>
              </p:nvSpPr>
              <p:spPr>
                <a:xfrm>
                  <a:off x="5261575" y="1218650"/>
                  <a:ext cx="9150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4" extrusionOk="0">
                      <a:moveTo>
                        <a:pt x="130" y="0"/>
                      </a:moveTo>
                      <a:cubicBezTo>
                        <a:pt x="96" y="0"/>
                        <a:pt x="29" y="34"/>
                        <a:pt x="29" y="101"/>
                      </a:cubicBezTo>
                      <a:cubicBezTo>
                        <a:pt x="0" y="217"/>
                        <a:pt x="46" y="383"/>
                        <a:pt x="168" y="383"/>
                      </a:cubicBezTo>
                      <a:cubicBezTo>
                        <a:pt x="187" y="383"/>
                        <a:pt x="208" y="379"/>
                        <a:pt x="231" y="370"/>
                      </a:cubicBezTo>
                      <a:cubicBezTo>
                        <a:pt x="365" y="303"/>
                        <a:pt x="332" y="0"/>
                        <a:pt x="1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6" name="Google Shape;8646;p89"/>
                <p:cNvSpPr/>
                <p:nvPr/>
              </p:nvSpPr>
              <p:spPr>
                <a:xfrm>
                  <a:off x="5116925" y="1250350"/>
                  <a:ext cx="10950" cy="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21" extrusionOk="0">
                      <a:moveTo>
                        <a:pt x="138" y="0"/>
                      </a:moveTo>
                      <a:cubicBezTo>
                        <a:pt x="57" y="0"/>
                        <a:pt x="35" y="55"/>
                        <a:pt x="35" y="110"/>
                      </a:cubicBezTo>
                      <a:cubicBezTo>
                        <a:pt x="1" y="144"/>
                        <a:pt x="35" y="177"/>
                        <a:pt x="68" y="211"/>
                      </a:cubicBezTo>
                      <a:cubicBezTo>
                        <a:pt x="96" y="266"/>
                        <a:pt x="168" y="321"/>
                        <a:pt x="230" y="321"/>
                      </a:cubicBezTo>
                      <a:cubicBezTo>
                        <a:pt x="244" y="321"/>
                        <a:pt x="258" y="318"/>
                        <a:pt x="270" y="312"/>
                      </a:cubicBezTo>
                      <a:cubicBezTo>
                        <a:pt x="438" y="245"/>
                        <a:pt x="303" y="77"/>
                        <a:pt x="203" y="9"/>
                      </a:cubicBezTo>
                      <a:cubicBezTo>
                        <a:pt x="178" y="3"/>
                        <a:pt x="157" y="0"/>
                        <a:pt x="1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7" name="Google Shape;8647;p89"/>
                <p:cNvSpPr/>
                <p:nvPr/>
              </p:nvSpPr>
              <p:spPr>
                <a:xfrm>
                  <a:off x="5212050" y="1239525"/>
                  <a:ext cx="9300" cy="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49" extrusionOk="0">
                      <a:moveTo>
                        <a:pt x="113" y="1"/>
                      </a:moveTo>
                      <a:cubicBezTo>
                        <a:pt x="76" y="1"/>
                        <a:pt x="44" y="22"/>
                        <a:pt x="27" y="73"/>
                      </a:cubicBezTo>
                      <a:cubicBezTo>
                        <a:pt x="1" y="179"/>
                        <a:pt x="100" y="348"/>
                        <a:pt x="209" y="348"/>
                      </a:cubicBezTo>
                      <a:cubicBezTo>
                        <a:pt x="238" y="348"/>
                        <a:pt x="268" y="336"/>
                        <a:pt x="296" y="308"/>
                      </a:cubicBezTo>
                      <a:cubicBezTo>
                        <a:pt x="372" y="183"/>
                        <a:pt x="222" y="1"/>
                        <a:pt x="1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8" name="Google Shape;8648;p89"/>
                <p:cNvSpPr/>
                <p:nvPr/>
              </p:nvSpPr>
              <p:spPr>
                <a:xfrm>
                  <a:off x="5235400" y="1256300"/>
                  <a:ext cx="895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" h="255" extrusionOk="0">
                      <a:moveTo>
                        <a:pt x="172" y="1"/>
                      </a:moveTo>
                      <a:cubicBezTo>
                        <a:pt x="115" y="1"/>
                        <a:pt x="60" y="23"/>
                        <a:pt x="34" y="74"/>
                      </a:cubicBezTo>
                      <a:lnTo>
                        <a:pt x="1" y="141"/>
                      </a:lnTo>
                      <a:cubicBezTo>
                        <a:pt x="1" y="221"/>
                        <a:pt x="68" y="255"/>
                        <a:pt x="143" y="255"/>
                      </a:cubicBezTo>
                      <a:cubicBezTo>
                        <a:pt x="227" y="255"/>
                        <a:pt x="319" y="212"/>
                        <a:pt x="337" y="141"/>
                      </a:cubicBezTo>
                      <a:cubicBezTo>
                        <a:pt x="358" y="58"/>
                        <a:pt x="263" y="1"/>
                        <a:pt x="17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9" name="Google Shape;8649;p89"/>
                <p:cNvSpPr/>
                <p:nvPr/>
              </p:nvSpPr>
              <p:spPr>
                <a:xfrm>
                  <a:off x="5171550" y="1252975"/>
                  <a:ext cx="1067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83" extrusionOk="0">
                      <a:moveTo>
                        <a:pt x="213" y="1"/>
                      </a:moveTo>
                      <a:cubicBezTo>
                        <a:pt x="108" y="1"/>
                        <a:pt x="1" y="67"/>
                        <a:pt x="1" y="173"/>
                      </a:cubicBezTo>
                      <a:cubicBezTo>
                        <a:pt x="34" y="207"/>
                        <a:pt x="68" y="274"/>
                        <a:pt x="135" y="274"/>
                      </a:cubicBezTo>
                      <a:cubicBezTo>
                        <a:pt x="152" y="280"/>
                        <a:pt x="171" y="283"/>
                        <a:pt x="192" y="283"/>
                      </a:cubicBezTo>
                      <a:cubicBezTo>
                        <a:pt x="296" y="283"/>
                        <a:pt x="426" y="213"/>
                        <a:pt x="370" y="72"/>
                      </a:cubicBezTo>
                      <a:cubicBezTo>
                        <a:pt x="333" y="23"/>
                        <a:pt x="274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0" name="Google Shape;8650;p89"/>
                <p:cNvSpPr/>
                <p:nvPr/>
              </p:nvSpPr>
              <p:spPr>
                <a:xfrm>
                  <a:off x="5169025" y="1280250"/>
                  <a:ext cx="92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26" extrusionOk="0">
                      <a:moveTo>
                        <a:pt x="233" y="0"/>
                      </a:moveTo>
                      <a:cubicBezTo>
                        <a:pt x="147" y="0"/>
                        <a:pt x="58" y="87"/>
                        <a:pt x="34" y="158"/>
                      </a:cubicBezTo>
                      <a:cubicBezTo>
                        <a:pt x="1" y="259"/>
                        <a:pt x="68" y="326"/>
                        <a:pt x="135" y="326"/>
                      </a:cubicBezTo>
                      <a:cubicBezTo>
                        <a:pt x="169" y="326"/>
                        <a:pt x="236" y="292"/>
                        <a:pt x="236" y="292"/>
                      </a:cubicBezTo>
                      <a:cubicBezTo>
                        <a:pt x="303" y="225"/>
                        <a:pt x="370" y="124"/>
                        <a:pt x="337" y="57"/>
                      </a:cubicBezTo>
                      <a:cubicBezTo>
                        <a:pt x="306" y="17"/>
                        <a:pt x="270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1" name="Google Shape;8651;p89"/>
                <p:cNvSpPr/>
                <p:nvPr/>
              </p:nvSpPr>
              <p:spPr>
                <a:xfrm>
                  <a:off x="5081775" y="1272475"/>
                  <a:ext cx="1387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" h="305" extrusionOk="0">
                      <a:moveTo>
                        <a:pt x="322" y="0"/>
                      </a:moveTo>
                      <a:cubicBezTo>
                        <a:pt x="180" y="0"/>
                        <a:pt x="0" y="245"/>
                        <a:pt x="197" y="301"/>
                      </a:cubicBezTo>
                      <a:cubicBezTo>
                        <a:pt x="207" y="303"/>
                        <a:pt x="218" y="304"/>
                        <a:pt x="229" y="304"/>
                      </a:cubicBezTo>
                      <a:cubicBezTo>
                        <a:pt x="365" y="304"/>
                        <a:pt x="554" y="125"/>
                        <a:pt x="399" y="32"/>
                      </a:cubicBezTo>
                      <a:cubicBezTo>
                        <a:pt x="377" y="10"/>
                        <a:pt x="350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2" name="Google Shape;8652;p89"/>
                <p:cNvSpPr/>
                <p:nvPr/>
              </p:nvSpPr>
              <p:spPr>
                <a:xfrm>
                  <a:off x="5195175" y="1232850"/>
                  <a:ext cx="917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307" extrusionOk="0">
                      <a:moveTo>
                        <a:pt x="165" y="1"/>
                      </a:moveTo>
                      <a:cubicBezTo>
                        <a:pt x="1" y="1"/>
                        <a:pt x="38" y="243"/>
                        <a:pt x="165" y="306"/>
                      </a:cubicBezTo>
                      <a:lnTo>
                        <a:pt x="198" y="306"/>
                      </a:lnTo>
                      <a:cubicBezTo>
                        <a:pt x="366" y="306"/>
                        <a:pt x="333" y="37"/>
                        <a:pt x="198" y="4"/>
                      </a:cubicBezTo>
                      <a:cubicBezTo>
                        <a:pt x="186" y="2"/>
                        <a:pt x="175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3" name="Google Shape;8653;p89"/>
                <p:cNvSpPr/>
                <p:nvPr/>
              </p:nvSpPr>
              <p:spPr>
                <a:xfrm>
                  <a:off x="5190025" y="1258625"/>
                  <a:ext cx="123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331" extrusionOk="0">
                      <a:moveTo>
                        <a:pt x="306" y="1"/>
                      </a:moveTo>
                      <a:cubicBezTo>
                        <a:pt x="292" y="1"/>
                        <a:pt x="280" y="5"/>
                        <a:pt x="270" y="15"/>
                      </a:cubicBezTo>
                      <a:cubicBezTo>
                        <a:pt x="135" y="48"/>
                        <a:pt x="1" y="250"/>
                        <a:pt x="169" y="317"/>
                      </a:cubicBezTo>
                      <a:cubicBezTo>
                        <a:pt x="187" y="326"/>
                        <a:pt x="207" y="330"/>
                        <a:pt x="227" y="330"/>
                      </a:cubicBezTo>
                      <a:cubicBezTo>
                        <a:pt x="353" y="330"/>
                        <a:pt x="491" y="164"/>
                        <a:pt x="404" y="48"/>
                      </a:cubicBezTo>
                      <a:cubicBezTo>
                        <a:pt x="380" y="24"/>
                        <a:pt x="340" y="1"/>
                        <a:pt x="3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4" name="Google Shape;8654;p89"/>
                <p:cNvSpPr/>
                <p:nvPr/>
              </p:nvSpPr>
              <p:spPr>
                <a:xfrm>
                  <a:off x="5180800" y="1313275"/>
                  <a:ext cx="74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63" extrusionOk="0">
                      <a:moveTo>
                        <a:pt x="137" y="0"/>
                      </a:moveTo>
                      <a:cubicBezTo>
                        <a:pt x="122" y="0"/>
                        <a:pt x="109" y="5"/>
                        <a:pt x="101" y="13"/>
                      </a:cubicBezTo>
                      <a:cubicBezTo>
                        <a:pt x="67" y="47"/>
                        <a:pt x="34" y="80"/>
                        <a:pt x="34" y="114"/>
                      </a:cubicBezTo>
                      <a:cubicBezTo>
                        <a:pt x="34" y="215"/>
                        <a:pt x="0" y="316"/>
                        <a:pt x="67" y="349"/>
                      </a:cubicBezTo>
                      <a:cubicBezTo>
                        <a:pt x="86" y="358"/>
                        <a:pt x="104" y="363"/>
                        <a:pt x="121" y="363"/>
                      </a:cubicBezTo>
                      <a:cubicBezTo>
                        <a:pt x="227" y="363"/>
                        <a:pt x="298" y="201"/>
                        <a:pt x="269" y="114"/>
                      </a:cubicBezTo>
                      <a:cubicBezTo>
                        <a:pt x="244" y="38"/>
                        <a:pt x="181" y="0"/>
                        <a:pt x="13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5" name="Google Shape;8655;p89"/>
                <p:cNvSpPr/>
                <p:nvPr/>
              </p:nvSpPr>
              <p:spPr>
                <a:xfrm>
                  <a:off x="5148025" y="1239475"/>
                  <a:ext cx="11450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346" extrusionOk="0">
                      <a:moveTo>
                        <a:pt x="282" y="0"/>
                      </a:moveTo>
                      <a:cubicBezTo>
                        <a:pt x="268" y="0"/>
                        <a:pt x="253" y="3"/>
                        <a:pt x="236" y="8"/>
                      </a:cubicBezTo>
                      <a:lnTo>
                        <a:pt x="202" y="8"/>
                      </a:lnTo>
                      <a:cubicBezTo>
                        <a:pt x="101" y="75"/>
                        <a:pt x="0" y="344"/>
                        <a:pt x="202" y="344"/>
                      </a:cubicBezTo>
                      <a:cubicBezTo>
                        <a:pt x="211" y="345"/>
                        <a:pt x="219" y="345"/>
                        <a:pt x="228" y="345"/>
                      </a:cubicBezTo>
                      <a:cubicBezTo>
                        <a:pt x="424" y="345"/>
                        <a:pt x="458" y="0"/>
                        <a:pt x="28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6" name="Google Shape;8656;p89"/>
                <p:cNvSpPr/>
                <p:nvPr/>
              </p:nvSpPr>
              <p:spPr>
                <a:xfrm>
                  <a:off x="5198000" y="1321150"/>
                  <a:ext cx="105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82" extrusionOk="0">
                      <a:moveTo>
                        <a:pt x="119" y="1"/>
                      </a:moveTo>
                      <a:cubicBezTo>
                        <a:pt x="1" y="89"/>
                        <a:pt x="142" y="281"/>
                        <a:pt x="246" y="281"/>
                      </a:cubicBezTo>
                      <a:cubicBezTo>
                        <a:pt x="261" y="281"/>
                        <a:pt x="275" y="278"/>
                        <a:pt x="287" y="269"/>
                      </a:cubicBezTo>
                      <a:cubicBezTo>
                        <a:pt x="421" y="236"/>
                        <a:pt x="354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7" name="Google Shape;8657;p89"/>
                <p:cNvSpPr/>
                <p:nvPr/>
              </p:nvSpPr>
              <p:spPr>
                <a:xfrm>
                  <a:off x="5136625" y="13296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8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199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8" name="Google Shape;8658;p89"/>
                <p:cNvSpPr/>
                <p:nvPr/>
              </p:nvSpPr>
              <p:spPr>
                <a:xfrm>
                  <a:off x="5174450" y="12211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8"/>
                        <a:pt x="110" y="247"/>
                        <a:pt x="209" y="247"/>
                      </a:cubicBezTo>
                      <a:cubicBezTo>
                        <a:pt x="237" y="247"/>
                        <a:pt x="265" y="243"/>
                        <a:pt x="288" y="235"/>
                      </a:cubicBezTo>
                      <a:cubicBezTo>
                        <a:pt x="389" y="202"/>
                        <a:pt x="422" y="135"/>
                        <a:pt x="355" y="67"/>
                      </a:cubicBezTo>
                      <a:cubicBezTo>
                        <a:pt x="321" y="34"/>
                        <a:pt x="28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9" name="Google Shape;8659;p89"/>
                <p:cNvSpPr/>
                <p:nvPr/>
              </p:nvSpPr>
              <p:spPr>
                <a:xfrm>
                  <a:off x="5130375" y="12085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17" y="0"/>
                      </a:moveTo>
                      <a:cubicBezTo>
                        <a:pt x="53" y="0"/>
                        <a:pt x="1" y="29"/>
                        <a:pt x="1" y="103"/>
                      </a:cubicBezTo>
                      <a:cubicBezTo>
                        <a:pt x="1" y="208"/>
                        <a:pt x="118" y="267"/>
                        <a:pt x="218" y="267"/>
                      </a:cubicBezTo>
                      <a:cubicBezTo>
                        <a:pt x="309" y="267"/>
                        <a:pt x="385" y="216"/>
                        <a:pt x="337" y="103"/>
                      </a:cubicBezTo>
                      <a:cubicBezTo>
                        <a:pt x="299" y="46"/>
                        <a:pt x="198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0" name="Google Shape;8660;p89"/>
                <p:cNvSpPr/>
                <p:nvPr/>
              </p:nvSpPr>
              <p:spPr>
                <a:xfrm>
                  <a:off x="5149225" y="1332750"/>
                  <a:ext cx="7825" cy="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" h="299" extrusionOk="0">
                      <a:moveTo>
                        <a:pt x="214" y="0"/>
                      </a:moveTo>
                      <a:cubicBezTo>
                        <a:pt x="114" y="0"/>
                        <a:pt x="0" y="163"/>
                        <a:pt x="53" y="242"/>
                      </a:cubicBezTo>
                      <a:cubicBezTo>
                        <a:pt x="63" y="282"/>
                        <a:pt x="90" y="298"/>
                        <a:pt x="123" y="298"/>
                      </a:cubicBezTo>
                      <a:cubicBezTo>
                        <a:pt x="202" y="298"/>
                        <a:pt x="312" y="203"/>
                        <a:pt x="289" y="108"/>
                      </a:cubicBezTo>
                      <a:lnTo>
                        <a:pt x="289" y="41"/>
                      </a:lnTo>
                      <a:cubicBezTo>
                        <a:pt x="267" y="12"/>
                        <a:pt x="241" y="0"/>
                        <a:pt x="21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1" name="Google Shape;8661;p89"/>
                <p:cNvSpPr/>
                <p:nvPr/>
              </p:nvSpPr>
              <p:spPr>
                <a:xfrm>
                  <a:off x="5156425" y="12167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1" y="111"/>
                      </a:cubicBezTo>
                      <a:cubicBezTo>
                        <a:pt x="1" y="178"/>
                        <a:pt x="1" y="212"/>
                        <a:pt x="68" y="245"/>
                      </a:cubicBezTo>
                      <a:cubicBezTo>
                        <a:pt x="107" y="271"/>
                        <a:pt x="166" y="287"/>
                        <a:pt x="222" y="287"/>
                      </a:cubicBezTo>
                      <a:cubicBezTo>
                        <a:pt x="311" y="287"/>
                        <a:pt x="391" y="247"/>
                        <a:pt x="370" y="145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2" name="Google Shape;8662;p89"/>
                <p:cNvSpPr/>
                <p:nvPr/>
              </p:nvSpPr>
              <p:spPr>
                <a:xfrm>
                  <a:off x="5149700" y="1263175"/>
                  <a:ext cx="1010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5" extrusionOk="0">
                      <a:moveTo>
                        <a:pt x="135" y="1"/>
                      </a:moveTo>
                      <a:cubicBezTo>
                        <a:pt x="34" y="34"/>
                        <a:pt x="1" y="101"/>
                        <a:pt x="34" y="169"/>
                      </a:cubicBezTo>
                      <a:cubicBezTo>
                        <a:pt x="34" y="202"/>
                        <a:pt x="68" y="236"/>
                        <a:pt x="102" y="236"/>
                      </a:cubicBezTo>
                      <a:cubicBezTo>
                        <a:pt x="140" y="255"/>
                        <a:pt x="202" y="275"/>
                        <a:pt x="253" y="275"/>
                      </a:cubicBezTo>
                      <a:cubicBezTo>
                        <a:pt x="290" y="275"/>
                        <a:pt x="323" y="264"/>
                        <a:pt x="337" y="236"/>
                      </a:cubicBezTo>
                      <a:cubicBezTo>
                        <a:pt x="404" y="135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3" name="Google Shape;8663;p89"/>
                <p:cNvSpPr/>
                <p:nvPr/>
              </p:nvSpPr>
              <p:spPr>
                <a:xfrm>
                  <a:off x="5237500" y="1215500"/>
                  <a:ext cx="126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279" extrusionOk="0">
                      <a:moveTo>
                        <a:pt x="310" y="1"/>
                      </a:moveTo>
                      <a:cubicBezTo>
                        <a:pt x="173" y="1"/>
                        <a:pt x="0" y="159"/>
                        <a:pt x="152" y="261"/>
                      </a:cubicBezTo>
                      <a:cubicBezTo>
                        <a:pt x="177" y="273"/>
                        <a:pt x="205" y="279"/>
                        <a:pt x="234" y="279"/>
                      </a:cubicBezTo>
                      <a:cubicBezTo>
                        <a:pt x="361" y="279"/>
                        <a:pt x="503" y="169"/>
                        <a:pt x="421" y="59"/>
                      </a:cubicBezTo>
                      <a:cubicBezTo>
                        <a:pt x="396" y="18"/>
                        <a:pt x="355" y="1"/>
                        <a:pt x="31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4" name="Google Shape;8664;p89"/>
                <p:cNvSpPr/>
                <p:nvPr/>
              </p:nvSpPr>
              <p:spPr>
                <a:xfrm>
                  <a:off x="5186150" y="1238525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0"/>
                      </a:moveTo>
                      <a:cubicBezTo>
                        <a:pt x="93" y="0"/>
                        <a:pt x="0" y="192"/>
                        <a:pt x="89" y="281"/>
                      </a:cubicBezTo>
                      <a:lnTo>
                        <a:pt x="122" y="314"/>
                      </a:lnTo>
                      <a:cubicBezTo>
                        <a:pt x="136" y="321"/>
                        <a:pt x="149" y="324"/>
                        <a:pt x="161" y="324"/>
                      </a:cubicBezTo>
                      <a:cubicBezTo>
                        <a:pt x="274" y="324"/>
                        <a:pt x="344" y="72"/>
                        <a:pt x="223" y="12"/>
                      </a:cubicBezTo>
                      <a:cubicBezTo>
                        <a:pt x="211" y="4"/>
                        <a:pt x="198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5" name="Google Shape;8665;p89"/>
                <p:cNvSpPr/>
                <p:nvPr/>
              </p:nvSpPr>
              <p:spPr>
                <a:xfrm>
                  <a:off x="5310550" y="1292650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1" y="0"/>
                      </a:moveTo>
                      <a:cubicBezTo>
                        <a:pt x="112" y="0"/>
                        <a:pt x="76" y="19"/>
                        <a:pt x="53" y="65"/>
                      </a:cubicBezTo>
                      <a:cubicBezTo>
                        <a:pt x="0" y="198"/>
                        <a:pt x="115" y="331"/>
                        <a:pt x="232" y="331"/>
                      </a:cubicBezTo>
                      <a:cubicBezTo>
                        <a:pt x="263" y="331"/>
                        <a:pt x="294" y="321"/>
                        <a:pt x="322" y="300"/>
                      </a:cubicBezTo>
                      <a:cubicBezTo>
                        <a:pt x="356" y="267"/>
                        <a:pt x="389" y="200"/>
                        <a:pt x="356" y="132"/>
                      </a:cubicBezTo>
                      <a:cubicBezTo>
                        <a:pt x="312" y="66"/>
                        <a:pt x="224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89"/>
                <p:cNvSpPr/>
                <p:nvPr/>
              </p:nvSpPr>
              <p:spPr>
                <a:xfrm>
                  <a:off x="5286275" y="132367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85" y="0"/>
                      </a:moveTo>
                      <a:cubicBezTo>
                        <a:pt x="218" y="0"/>
                        <a:pt x="83" y="0"/>
                        <a:pt x="49" y="101"/>
                      </a:cubicBezTo>
                      <a:cubicBezTo>
                        <a:pt x="0" y="200"/>
                        <a:pt x="113" y="262"/>
                        <a:pt x="217" y="262"/>
                      </a:cubicBezTo>
                      <a:cubicBezTo>
                        <a:pt x="255" y="262"/>
                        <a:pt x="291" y="254"/>
                        <a:pt x="318" y="236"/>
                      </a:cubicBezTo>
                      <a:cubicBezTo>
                        <a:pt x="419" y="202"/>
                        <a:pt x="419" y="135"/>
                        <a:pt x="386" y="68"/>
                      </a:cubicBezTo>
                      <a:cubicBezTo>
                        <a:pt x="352" y="34"/>
                        <a:pt x="318" y="0"/>
                        <a:pt x="2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7" name="Google Shape;8667;p89"/>
                <p:cNvSpPr/>
                <p:nvPr/>
              </p:nvSpPr>
              <p:spPr>
                <a:xfrm>
                  <a:off x="5255575" y="1263700"/>
                  <a:ext cx="9625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3" extrusionOk="0">
                      <a:moveTo>
                        <a:pt x="131" y="0"/>
                      </a:moveTo>
                      <a:cubicBezTo>
                        <a:pt x="60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19" y="253"/>
                      </a:cubicBezTo>
                      <a:cubicBezTo>
                        <a:pt x="310" y="253"/>
                        <a:pt x="385" y="210"/>
                        <a:pt x="336" y="114"/>
                      </a:cubicBezTo>
                      <a:cubicBezTo>
                        <a:pt x="301" y="43"/>
                        <a:pt x="209" y="0"/>
                        <a:pt x="13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8" name="Google Shape;8668;p89"/>
                <p:cNvSpPr/>
                <p:nvPr/>
              </p:nvSpPr>
              <p:spPr>
                <a:xfrm>
                  <a:off x="5297125" y="1252825"/>
                  <a:ext cx="7800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02" extrusionOk="0">
                      <a:moveTo>
                        <a:pt x="206" y="1"/>
                      </a:moveTo>
                      <a:cubicBezTo>
                        <a:pt x="108" y="1"/>
                        <a:pt x="1" y="143"/>
                        <a:pt x="52" y="247"/>
                      </a:cubicBezTo>
                      <a:cubicBezTo>
                        <a:pt x="62" y="285"/>
                        <a:pt x="88" y="301"/>
                        <a:pt x="120" y="301"/>
                      </a:cubicBezTo>
                      <a:cubicBezTo>
                        <a:pt x="199" y="301"/>
                        <a:pt x="312" y="199"/>
                        <a:pt x="288" y="78"/>
                      </a:cubicBezTo>
                      <a:lnTo>
                        <a:pt x="288" y="45"/>
                      </a:lnTo>
                      <a:cubicBezTo>
                        <a:pt x="264" y="14"/>
                        <a:pt x="235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9" name="Google Shape;8669;p89"/>
                <p:cNvSpPr/>
                <p:nvPr/>
              </p:nvSpPr>
              <p:spPr>
                <a:xfrm>
                  <a:off x="5232050" y="12772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1"/>
                      </a:cubicBezTo>
                      <a:cubicBezTo>
                        <a:pt x="0" y="178"/>
                        <a:pt x="34" y="212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0" name="Google Shape;8670;p89"/>
                <p:cNvSpPr/>
                <p:nvPr/>
              </p:nvSpPr>
              <p:spPr>
                <a:xfrm>
                  <a:off x="5227000" y="1252825"/>
                  <a:ext cx="1010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81" extrusionOk="0">
                      <a:moveTo>
                        <a:pt x="261" y="1"/>
                      </a:moveTo>
                      <a:cubicBezTo>
                        <a:pt x="190" y="1"/>
                        <a:pt x="107" y="40"/>
                        <a:pt x="68" y="78"/>
                      </a:cubicBezTo>
                      <a:cubicBezTo>
                        <a:pt x="1" y="179"/>
                        <a:pt x="34" y="247"/>
                        <a:pt x="102" y="280"/>
                      </a:cubicBezTo>
                      <a:lnTo>
                        <a:pt x="236" y="280"/>
                      </a:lnTo>
                      <a:cubicBezTo>
                        <a:pt x="303" y="247"/>
                        <a:pt x="404" y="179"/>
                        <a:pt x="370" y="78"/>
                      </a:cubicBezTo>
                      <a:cubicBezTo>
                        <a:pt x="356" y="22"/>
                        <a:pt x="312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1" name="Google Shape;8671;p89"/>
                <p:cNvSpPr/>
                <p:nvPr/>
              </p:nvSpPr>
              <p:spPr>
                <a:xfrm>
                  <a:off x="5268375" y="1259200"/>
                  <a:ext cx="128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279" extrusionOk="0">
                      <a:moveTo>
                        <a:pt x="318" y="0"/>
                      </a:moveTo>
                      <a:cubicBezTo>
                        <a:pt x="179" y="0"/>
                        <a:pt x="0" y="159"/>
                        <a:pt x="127" y="260"/>
                      </a:cubicBezTo>
                      <a:cubicBezTo>
                        <a:pt x="152" y="273"/>
                        <a:pt x="181" y="278"/>
                        <a:pt x="211" y="278"/>
                      </a:cubicBezTo>
                      <a:cubicBezTo>
                        <a:pt x="348" y="278"/>
                        <a:pt x="512" y="169"/>
                        <a:pt x="429" y="59"/>
                      </a:cubicBezTo>
                      <a:cubicBezTo>
                        <a:pt x="405" y="17"/>
                        <a:pt x="363" y="0"/>
                        <a:pt x="31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2" name="Google Shape;8672;p89"/>
                <p:cNvSpPr/>
                <p:nvPr/>
              </p:nvSpPr>
              <p:spPr>
                <a:xfrm>
                  <a:off x="5245800" y="1192300"/>
                  <a:ext cx="78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25" extrusionOk="0">
                      <a:moveTo>
                        <a:pt x="176" y="1"/>
                      </a:moveTo>
                      <a:cubicBezTo>
                        <a:pt x="67" y="1"/>
                        <a:pt x="0" y="193"/>
                        <a:pt x="89" y="281"/>
                      </a:cubicBezTo>
                      <a:lnTo>
                        <a:pt x="123" y="315"/>
                      </a:lnTo>
                      <a:cubicBezTo>
                        <a:pt x="136" y="322"/>
                        <a:pt x="148" y="325"/>
                        <a:pt x="160" y="325"/>
                      </a:cubicBezTo>
                      <a:cubicBezTo>
                        <a:pt x="269" y="325"/>
                        <a:pt x="314" y="73"/>
                        <a:pt x="223" y="12"/>
                      </a:cubicBezTo>
                      <a:cubicBezTo>
                        <a:pt x="207" y="4"/>
                        <a:pt x="191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3" name="Google Shape;8673;p89"/>
                <p:cNvSpPr/>
                <p:nvPr/>
              </p:nvSpPr>
              <p:spPr>
                <a:xfrm>
                  <a:off x="5223900" y="1269800"/>
                  <a:ext cx="1237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" h="341" extrusionOk="0">
                      <a:moveTo>
                        <a:pt x="295" y="1"/>
                      </a:moveTo>
                      <a:cubicBezTo>
                        <a:pt x="164" y="1"/>
                        <a:pt x="0" y="183"/>
                        <a:pt x="125" y="307"/>
                      </a:cubicBezTo>
                      <a:cubicBezTo>
                        <a:pt x="158" y="341"/>
                        <a:pt x="226" y="341"/>
                        <a:pt x="293" y="341"/>
                      </a:cubicBezTo>
                      <a:cubicBezTo>
                        <a:pt x="394" y="273"/>
                        <a:pt x="494" y="72"/>
                        <a:pt x="326" y="4"/>
                      </a:cubicBezTo>
                      <a:cubicBezTo>
                        <a:pt x="316" y="2"/>
                        <a:pt x="306" y="1"/>
                        <a:pt x="29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4" name="Google Shape;8674;p89"/>
                <p:cNvSpPr/>
                <p:nvPr/>
              </p:nvSpPr>
              <p:spPr>
                <a:xfrm>
                  <a:off x="5183425" y="1244350"/>
                  <a:ext cx="6625" cy="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364" extrusionOk="0">
                      <a:moveTo>
                        <a:pt x="136" y="1"/>
                      </a:moveTo>
                      <a:cubicBezTo>
                        <a:pt x="22" y="1"/>
                        <a:pt x="1" y="167"/>
                        <a:pt x="30" y="283"/>
                      </a:cubicBezTo>
                      <a:cubicBezTo>
                        <a:pt x="54" y="332"/>
                        <a:pt x="97" y="363"/>
                        <a:pt x="157" y="363"/>
                      </a:cubicBezTo>
                      <a:cubicBezTo>
                        <a:pt x="180" y="363"/>
                        <a:pt x="204" y="359"/>
                        <a:pt x="231" y="350"/>
                      </a:cubicBezTo>
                      <a:cubicBezTo>
                        <a:pt x="265" y="317"/>
                        <a:pt x="265" y="283"/>
                        <a:pt x="265" y="249"/>
                      </a:cubicBezTo>
                      <a:cubicBezTo>
                        <a:pt x="265" y="149"/>
                        <a:pt x="265" y="48"/>
                        <a:pt x="198" y="14"/>
                      </a:cubicBezTo>
                      <a:cubicBezTo>
                        <a:pt x="175" y="5"/>
                        <a:pt x="154" y="1"/>
                        <a:pt x="13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5" name="Google Shape;8675;p89"/>
                <p:cNvSpPr/>
                <p:nvPr/>
              </p:nvSpPr>
              <p:spPr>
                <a:xfrm>
                  <a:off x="5165050" y="1245525"/>
                  <a:ext cx="98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52" extrusionOk="0">
                      <a:moveTo>
                        <a:pt x="227" y="1"/>
                      </a:moveTo>
                      <a:cubicBezTo>
                        <a:pt x="46" y="1"/>
                        <a:pt x="0" y="352"/>
                        <a:pt x="162" y="352"/>
                      </a:cubicBezTo>
                      <a:cubicBezTo>
                        <a:pt x="181" y="352"/>
                        <a:pt x="203" y="347"/>
                        <a:pt x="227" y="337"/>
                      </a:cubicBezTo>
                      <a:cubicBezTo>
                        <a:pt x="361" y="270"/>
                        <a:pt x="395" y="1"/>
                        <a:pt x="22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6" name="Google Shape;8676;p89"/>
                <p:cNvSpPr/>
                <p:nvPr/>
              </p:nvSpPr>
              <p:spPr>
                <a:xfrm>
                  <a:off x="5224025" y="1298375"/>
                  <a:ext cx="12825" cy="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277" extrusionOk="0">
                      <a:moveTo>
                        <a:pt x="212" y="0"/>
                      </a:moveTo>
                      <a:cubicBezTo>
                        <a:pt x="203" y="0"/>
                        <a:pt x="195" y="2"/>
                        <a:pt x="187" y="4"/>
                      </a:cubicBezTo>
                      <a:cubicBezTo>
                        <a:pt x="0" y="97"/>
                        <a:pt x="159" y="277"/>
                        <a:pt x="290" y="277"/>
                      </a:cubicBezTo>
                      <a:cubicBezTo>
                        <a:pt x="301" y="277"/>
                        <a:pt x="311" y="276"/>
                        <a:pt x="321" y="273"/>
                      </a:cubicBezTo>
                      <a:lnTo>
                        <a:pt x="389" y="273"/>
                      </a:lnTo>
                      <a:cubicBezTo>
                        <a:pt x="513" y="180"/>
                        <a:pt x="321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7" name="Google Shape;8677;p89"/>
                <p:cNvSpPr/>
                <p:nvPr/>
              </p:nvSpPr>
              <p:spPr>
                <a:xfrm>
                  <a:off x="5142275" y="1285875"/>
                  <a:ext cx="9125" cy="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4" extrusionOk="0">
                      <a:moveTo>
                        <a:pt x="230" y="0"/>
                      </a:moveTo>
                      <a:cubicBezTo>
                        <a:pt x="163" y="0"/>
                        <a:pt x="96" y="0"/>
                        <a:pt x="62" y="67"/>
                      </a:cubicBezTo>
                      <a:cubicBezTo>
                        <a:pt x="0" y="192"/>
                        <a:pt x="24" y="373"/>
                        <a:pt x="161" y="373"/>
                      </a:cubicBezTo>
                      <a:cubicBezTo>
                        <a:pt x="172" y="373"/>
                        <a:pt x="184" y="372"/>
                        <a:pt x="197" y="370"/>
                      </a:cubicBezTo>
                      <a:cubicBezTo>
                        <a:pt x="365" y="336"/>
                        <a:pt x="365" y="34"/>
                        <a:pt x="2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8" name="Google Shape;8678;p89"/>
                <p:cNvSpPr/>
                <p:nvPr/>
              </p:nvSpPr>
              <p:spPr>
                <a:xfrm>
                  <a:off x="5241300" y="1263950"/>
                  <a:ext cx="8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6" extrusionOk="0">
                      <a:moveTo>
                        <a:pt x="84" y="0"/>
                      </a:moveTo>
                      <a:cubicBezTo>
                        <a:pt x="39" y="0"/>
                        <a:pt x="0" y="29"/>
                        <a:pt x="0" y="70"/>
                      </a:cubicBezTo>
                      <a:cubicBezTo>
                        <a:pt x="0" y="138"/>
                        <a:pt x="0" y="171"/>
                        <a:pt x="0" y="205"/>
                      </a:cubicBezTo>
                      <a:cubicBezTo>
                        <a:pt x="29" y="263"/>
                        <a:pt x="83" y="346"/>
                        <a:pt x="141" y="346"/>
                      </a:cubicBezTo>
                      <a:cubicBezTo>
                        <a:pt x="150" y="346"/>
                        <a:pt x="159" y="344"/>
                        <a:pt x="168" y="339"/>
                      </a:cubicBezTo>
                      <a:cubicBezTo>
                        <a:pt x="336" y="306"/>
                        <a:pt x="269" y="104"/>
                        <a:pt x="168" y="37"/>
                      </a:cubicBezTo>
                      <a:cubicBezTo>
                        <a:pt x="142" y="11"/>
                        <a:pt x="112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9" name="Google Shape;8679;p89"/>
                <p:cNvSpPr/>
                <p:nvPr/>
              </p:nvSpPr>
              <p:spPr>
                <a:xfrm>
                  <a:off x="5131500" y="1262100"/>
                  <a:ext cx="99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71" extrusionOk="0">
                      <a:moveTo>
                        <a:pt x="136" y="0"/>
                      </a:moveTo>
                      <a:cubicBezTo>
                        <a:pt x="108" y="0"/>
                        <a:pt x="81" y="13"/>
                        <a:pt x="57" y="44"/>
                      </a:cubicBezTo>
                      <a:lnTo>
                        <a:pt x="57" y="77"/>
                      </a:lnTo>
                      <a:cubicBezTo>
                        <a:pt x="1" y="189"/>
                        <a:pt x="61" y="370"/>
                        <a:pt x="179" y="370"/>
                      </a:cubicBezTo>
                      <a:cubicBezTo>
                        <a:pt x="203" y="370"/>
                        <a:pt x="230" y="363"/>
                        <a:pt x="258" y="346"/>
                      </a:cubicBezTo>
                      <a:cubicBezTo>
                        <a:pt x="396" y="263"/>
                        <a:pt x="263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0" name="Google Shape;8680;p89"/>
                <p:cNvSpPr/>
                <p:nvPr/>
              </p:nvSpPr>
              <p:spPr>
                <a:xfrm>
                  <a:off x="5238500" y="1294775"/>
                  <a:ext cx="10425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264" extrusionOk="0">
                      <a:moveTo>
                        <a:pt x="204" y="1"/>
                      </a:moveTo>
                      <a:cubicBezTo>
                        <a:pt x="157" y="1"/>
                        <a:pt x="110" y="16"/>
                        <a:pt x="78" y="47"/>
                      </a:cubicBezTo>
                      <a:lnTo>
                        <a:pt x="45" y="115"/>
                      </a:lnTo>
                      <a:cubicBezTo>
                        <a:pt x="0" y="204"/>
                        <a:pt x="120" y="264"/>
                        <a:pt x="224" y="264"/>
                      </a:cubicBezTo>
                      <a:cubicBezTo>
                        <a:pt x="276" y="264"/>
                        <a:pt x="325" y="249"/>
                        <a:pt x="347" y="215"/>
                      </a:cubicBezTo>
                      <a:cubicBezTo>
                        <a:pt x="417" y="76"/>
                        <a:pt x="310" y="1"/>
                        <a:pt x="20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1" name="Google Shape;8681;p89"/>
                <p:cNvSpPr/>
                <p:nvPr/>
              </p:nvSpPr>
              <p:spPr>
                <a:xfrm>
                  <a:off x="5172400" y="1323550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0"/>
                      </a:moveTo>
                      <a:cubicBezTo>
                        <a:pt x="129" y="0"/>
                        <a:pt x="115" y="2"/>
                        <a:pt x="101" y="5"/>
                      </a:cubicBezTo>
                      <a:cubicBezTo>
                        <a:pt x="0" y="39"/>
                        <a:pt x="0" y="274"/>
                        <a:pt x="135" y="274"/>
                      </a:cubicBezTo>
                      <a:cubicBezTo>
                        <a:pt x="168" y="274"/>
                        <a:pt x="235" y="241"/>
                        <a:pt x="235" y="207"/>
                      </a:cubicBezTo>
                      <a:cubicBezTo>
                        <a:pt x="265" y="117"/>
                        <a:pt x="242" y="0"/>
                        <a:pt x="14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2" name="Google Shape;8682;p89"/>
                <p:cNvSpPr/>
                <p:nvPr/>
              </p:nvSpPr>
              <p:spPr>
                <a:xfrm>
                  <a:off x="5145050" y="1355600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6"/>
                      </a:cubicBezTo>
                      <a:cubicBezTo>
                        <a:pt x="388" y="202"/>
                        <a:pt x="422" y="135"/>
                        <a:pt x="388" y="68"/>
                      </a:cubicBezTo>
                      <a:cubicBezTo>
                        <a:pt x="355" y="34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3" name="Google Shape;8683;p89"/>
                <p:cNvSpPr/>
                <p:nvPr/>
              </p:nvSpPr>
              <p:spPr>
                <a:xfrm>
                  <a:off x="5176600" y="1306550"/>
                  <a:ext cx="10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253" extrusionOk="0">
                      <a:moveTo>
                        <a:pt x="146" y="0"/>
                      </a:moveTo>
                      <a:cubicBezTo>
                        <a:pt x="68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24" y="253"/>
                      </a:cubicBezTo>
                      <a:cubicBezTo>
                        <a:pt x="319" y="253"/>
                        <a:pt x="402" y="210"/>
                        <a:pt x="370" y="114"/>
                      </a:cubicBezTo>
                      <a:cubicBezTo>
                        <a:pt x="334" y="43"/>
                        <a:pt x="233" y="0"/>
                        <a:pt x="1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4" name="Google Shape;8684;p89"/>
                <p:cNvSpPr/>
                <p:nvPr/>
              </p:nvSpPr>
              <p:spPr>
                <a:xfrm>
                  <a:off x="5184550" y="1358700"/>
                  <a:ext cx="865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287" extrusionOk="0">
                      <a:moveTo>
                        <a:pt x="219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2" y="286"/>
                        <a:pt x="136" y="286"/>
                      </a:cubicBezTo>
                      <a:cubicBezTo>
                        <a:pt x="228" y="286"/>
                        <a:pt x="345" y="200"/>
                        <a:pt x="321" y="78"/>
                      </a:cubicBezTo>
                      <a:lnTo>
                        <a:pt x="287" y="45"/>
                      </a:lnTo>
                      <a:cubicBezTo>
                        <a:pt x="272" y="13"/>
                        <a:pt x="247" y="0"/>
                        <a:pt x="2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5" name="Google Shape;8685;p89"/>
                <p:cNvSpPr/>
                <p:nvPr/>
              </p:nvSpPr>
              <p:spPr>
                <a:xfrm>
                  <a:off x="5157275" y="1317550"/>
                  <a:ext cx="9825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79" extrusionOk="0">
                      <a:moveTo>
                        <a:pt x="160" y="0"/>
                      </a:moveTo>
                      <a:cubicBezTo>
                        <a:pt x="85" y="0"/>
                        <a:pt x="15" y="35"/>
                        <a:pt x="0" y="111"/>
                      </a:cubicBezTo>
                      <a:cubicBezTo>
                        <a:pt x="0" y="145"/>
                        <a:pt x="0" y="212"/>
                        <a:pt x="67" y="245"/>
                      </a:cubicBezTo>
                      <a:cubicBezTo>
                        <a:pt x="101" y="268"/>
                        <a:pt x="150" y="279"/>
                        <a:pt x="198" y="279"/>
                      </a:cubicBezTo>
                      <a:cubicBezTo>
                        <a:pt x="295" y="279"/>
                        <a:pt x="392" y="234"/>
                        <a:pt x="370" y="145"/>
                      </a:cubicBezTo>
                      <a:cubicBezTo>
                        <a:pt x="351" y="52"/>
                        <a:pt x="252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6" name="Google Shape;8686;p89"/>
                <p:cNvSpPr/>
                <p:nvPr/>
              </p:nvSpPr>
              <p:spPr>
                <a:xfrm>
                  <a:off x="5184150" y="119087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48" y="1"/>
                      </a:moveTo>
                      <a:cubicBezTo>
                        <a:pt x="185" y="1"/>
                        <a:pt x="106" y="47"/>
                        <a:pt x="68" y="103"/>
                      </a:cubicBezTo>
                      <a:cubicBezTo>
                        <a:pt x="1" y="204"/>
                        <a:pt x="34" y="271"/>
                        <a:pt x="101" y="271"/>
                      </a:cubicBezTo>
                      <a:cubicBezTo>
                        <a:pt x="118" y="288"/>
                        <a:pt x="135" y="296"/>
                        <a:pt x="152" y="296"/>
                      </a:cubicBezTo>
                      <a:cubicBezTo>
                        <a:pt x="169" y="296"/>
                        <a:pt x="186" y="288"/>
                        <a:pt x="202" y="271"/>
                      </a:cubicBezTo>
                      <a:cubicBezTo>
                        <a:pt x="270" y="237"/>
                        <a:pt x="370" y="170"/>
                        <a:pt x="337" y="103"/>
                      </a:cubicBezTo>
                      <a:cubicBezTo>
                        <a:pt x="337" y="29"/>
                        <a:pt x="298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7" name="Google Shape;8687;p89"/>
                <p:cNvSpPr/>
                <p:nvPr/>
              </p:nvSpPr>
              <p:spPr>
                <a:xfrm>
                  <a:off x="5217325" y="12045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0" y="159"/>
                        <a:pt x="152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8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8" name="Google Shape;8688;p89"/>
                <p:cNvSpPr/>
                <p:nvPr/>
              </p:nvSpPr>
              <p:spPr>
                <a:xfrm>
                  <a:off x="5234075" y="1355275"/>
                  <a:ext cx="85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26" extrusionOk="0">
                      <a:moveTo>
                        <a:pt x="179" y="0"/>
                      </a:moveTo>
                      <a:cubicBezTo>
                        <a:pt x="89" y="0"/>
                        <a:pt x="0" y="166"/>
                        <a:pt x="87" y="282"/>
                      </a:cubicBezTo>
                      <a:lnTo>
                        <a:pt x="121" y="316"/>
                      </a:lnTo>
                      <a:cubicBezTo>
                        <a:pt x="138" y="323"/>
                        <a:pt x="153" y="326"/>
                        <a:pt x="168" y="326"/>
                      </a:cubicBezTo>
                      <a:cubicBezTo>
                        <a:pt x="300" y="326"/>
                        <a:pt x="343" y="74"/>
                        <a:pt x="222" y="14"/>
                      </a:cubicBezTo>
                      <a:cubicBezTo>
                        <a:pt x="208" y="4"/>
                        <a:pt x="194" y="0"/>
                        <a:pt x="17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9" name="Google Shape;8689;p89"/>
                <p:cNvSpPr/>
                <p:nvPr/>
              </p:nvSpPr>
              <p:spPr>
                <a:xfrm>
                  <a:off x="5198800" y="1187025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1"/>
                      </a:moveTo>
                      <a:cubicBezTo>
                        <a:pt x="122" y="1"/>
                        <a:pt x="78" y="26"/>
                        <a:pt x="53" y="89"/>
                      </a:cubicBezTo>
                      <a:cubicBezTo>
                        <a:pt x="0" y="222"/>
                        <a:pt x="136" y="355"/>
                        <a:pt x="262" y="355"/>
                      </a:cubicBezTo>
                      <a:cubicBezTo>
                        <a:pt x="295" y="355"/>
                        <a:pt x="328" y="345"/>
                        <a:pt x="356" y="324"/>
                      </a:cubicBezTo>
                      <a:cubicBezTo>
                        <a:pt x="389" y="257"/>
                        <a:pt x="389" y="190"/>
                        <a:pt x="389" y="156"/>
                      </a:cubicBezTo>
                      <a:cubicBezTo>
                        <a:pt x="347" y="72"/>
                        <a:pt x="252" y="1"/>
                        <a:pt x="17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0" name="Google Shape;8690;p89"/>
                <p:cNvSpPr/>
                <p:nvPr/>
              </p:nvSpPr>
              <p:spPr>
                <a:xfrm>
                  <a:off x="5233175" y="1225375"/>
                  <a:ext cx="106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" h="278" extrusionOk="0">
                      <a:moveTo>
                        <a:pt x="258" y="0"/>
                      </a:moveTo>
                      <a:cubicBezTo>
                        <a:pt x="191" y="0"/>
                        <a:pt x="90" y="0"/>
                        <a:pt x="56" y="101"/>
                      </a:cubicBezTo>
                      <a:cubicBezTo>
                        <a:pt x="0" y="212"/>
                        <a:pt x="129" y="278"/>
                        <a:pt x="232" y="278"/>
                      </a:cubicBezTo>
                      <a:cubicBezTo>
                        <a:pt x="254" y="278"/>
                        <a:pt x="274" y="275"/>
                        <a:pt x="291" y="269"/>
                      </a:cubicBezTo>
                      <a:cubicBezTo>
                        <a:pt x="392" y="202"/>
                        <a:pt x="426" y="135"/>
                        <a:pt x="359" y="67"/>
                      </a:cubicBezTo>
                      <a:cubicBezTo>
                        <a:pt x="359" y="34"/>
                        <a:pt x="291" y="34"/>
                        <a:pt x="25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1" name="Google Shape;8691;p89"/>
                <p:cNvSpPr/>
                <p:nvPr/>
              </p:nvSpPr>
              <p:spPr>
                <a:xfrm>
                  <a:off x="5195925" y="1313375"/>
                  <a:ext cx="962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83" extrusionOk="0">
                      <a:moveTo>
                        <a:pt x="143" y="1"/>
                      </a:moveTo>
                      <a:cubicBezTo>
                        <a:pt x="67" y="1"/>
                        <a:pt x="0" y="43"/>
                        <a:pt x="0" y="144"/>
                      </a:cubicBezTo>
                      <a:cubicBezTo>
                        <a:pt x="0" y="231"/>
                        <a:pt x="119" y="282"/>
                        <a:pt x="219" y="282"/>
                      </a:cubicBezTo>
                      <a:cubicBezTo>
                        <a:pt x="310" y="282"/>
                        <a:pt x="384" y="240"/>
                        <a:pt x="336" y="144"/>
                      </a:cubicBezTo>
                      <a:lnTo>
                        <a:pt x="336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2" name="Google Shape;8692;p89"/>
                <p:cNvSpPr/>
                <p:nvPr/>
              </p:nvSpPr>
              <p:spPr>
                <a:xfrm>
                  <a:off x="5202000" y="1212500"/>
                  <a:ext cx="7975" cy="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16" extrusionOk="0">
                      <a:moveTo>
                        <a:pt x="212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56" y="296"/>
                        <a:pt x="94" y="316"/>
                        <a:pt x="132" y="316"/>
                      </a:cubicBezTo>
                      <a:cubicBezTo>
                        <a:pt x="225" y="316"/>
                        <a:pt x="319" y="197"/>
                        <a:pt x="295" y="78"/>
                      </a:cubicBezTo>
                      <a:lnTo>
                        <a:pt x="295" y="45"/>
                      </a:lnTo>
                      <a:cubicBezTo>
                        <a:pt x="271" y="13"/>
                        <a:pt x="243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3" name="Google Shape;8693;p89"/>
                <p:cNvSpPr/>
                <p:nvPr/>
              </p:nvSpPr>
              <p:spPr>
                <a:xfrm>
                  <a:off x="5131225" y="1232700"/>
                  <a:ext cx="977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7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0"/>
                      </a:cubicBezTo>
                      <a:cubicBezTo>
                        <a:pt x="0" y="144"/>
                        <a:pt x="34" y="211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4" name="Google Shape;8694;p89"/>
                <p:cNvSpPr/>
                <p:nvPr/>
              </p:nvSpPr>
              <p:spPr>
                <a:xfrm>
                  <a:off x="5176600" y="1267350"/>
                  <a:ext cx="10100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6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7" y="102"/>
                      </a:cubicBezTo>
                      <a:cubicBezTo>
                        <a:pt x="0" y="203"/>
                        <a:pt x="67" y="270"/>
                        <a:pt x="101" y="270"/>
                      </a:cubicBezTo>
                      <a:cubicBezTo>
                        <a:pt x="135" y="287"/>
                        <a:pt x="160" y="296"/>
                        <a:pt x="181" y="296"/>
                      </a:cubicBezTo>
                      <a:cubicBezTo>
                        <a:pt x="202" y="296"/>
                        <a:pt x="219" y="287"/>
                        <a:pt x="235" y="270"/>
                      </a:cubicBezTo>
                      <a:cubicBezTo>
                        <a:pt x="303" y="237"/>
                        <a:pt x="403" y="203"/>
                        <a:pt x="370" y="102"/>
                      </a:cubicBezTo>
                      <a:cubicBezTo>
                        <a:pt x="355" y="28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5" name="Google Shape;8695;p89"/>
                <p:cNvSpPr/>
                <p:nvPr/>
              </p:nvSpPr>
              <p:spPr>
                <a:xfrm>
                  <a:off x="5249250" y="13381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1" y="159"/>
                        <a:pt x="153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9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6" name="Google Shape;8696;p89"/>
                <p:cNvSpPr/>
                <p:nvPr/>
              </p:nvSpPr>
              <p:spPr>
                <a:xfrm>
                  <a:off x="5199575" y="1330100"/>
                  <a:ext cx="87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" h="325" extrusionOk="0">
                      <a:moveTo>
                        <a:pt x="209" y="0"/>
                      </a:moveTo>
                      <a:cubicBezTo>
                        <a:pt x="94" y="0"/>
                        <a:pt x="1" y="193"/>
                        <a:pt x="89" y="281"/>
                      </a:cubicBezTo>
                      <a:lnTo>
                        <a:pt x="157" y="315"/>
                      </a:lnTo>
                      <a:cubicBezTo>
                        <a:pt x="170" y="321"/>
                        <a:pt x="183" y="324"/>
                        <a:pt x="194" y="324"/>
                      </a:cubicBezTo>
                      <a:cubicBezTo>
                        <a:pt x="303" y="324"/>
                        <a:pt x="348" y="73"/>
                        <a:pt x="257" y="12"/>
                      </a:cubicBezTo>
                      <a:cubicBezTo>
                        <a:pt x="241" y="4"/>
                        <a:pt x="225" y="0"/>
                        <a:pt x="20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7" name="Google Shape;8697;p89"/>
                <p:cNvSpPr/>
                <p:nvPr/>
              </p:nvSpPr>
              <p:spPr>
                <a:xfrm>
                  <a:off x="5249050" y="1287025"/>
                  <a:ext cx="9900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5" extrusionOk="0">
                      <a:moveTo>
                        <a:pt x="144" y="0"/>
                      </a:moveTo>
                      <a:cubicBezTo>
                        <a:pt x="95" y="0"/>
                        <a:pt x="51" y="26"/>
                        <a:pt x="26" y="88"/>
                      </a:cubicBezTo>
                      <a:cubicBezTo>
                        <a:pt x="0" y="192"/>
                        <a:pt x="113" y="334"/>
                        <a:pt x="228" y="334"/>
                      </a:cubicBezTo>
                      <a:cubicBezTo>
                        <a:pt x="262" y="334"/>
                        <a:pt x="297" y="321"/>
                        <a:pt x="329" y="290"/>
                      </a:cubicBezTo>
                      <a:cubicBezTo>
                        <a:pt x="362" y="256"/>
                        <a:pt x="396" y="189"/>
                        <a:pt x="362" y="156"/>
                      </a:cubicBezTo>
                      <a:cubicBezTo>
                        <a:pt x="320" y="71"/>
                        <a:pt x="225" y="0"/>
                        <a:pt x="14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8" name="Google Shape;8698;p89"/>
                <p:cNvSpPr/>
                <p:nvPr/>
              </p:nvSpPr>
              <p:spPr>
                <a:xfrm>
                  <a:off x="5218150" y="125982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7" y="0"/>
                      </a:moveTo>
                      <a:cubicBezTo>
                        <a:pt x="187" y="0"/>
                        <a:pt x="86" y="0"/>
                        <a:pt x="52" y="67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5"/>
                      </a:cubicBezTo>
                      <a:cubicBezTo>
                        <a:pt x="388" y="202"/>
                        <a:pt x="422" y="135"/>
                        <a:pt x="388" y="67"/>
                      </a:cubicBezTo>
                      <a:cubicBezTo>
                        <a:pt x="355" y="0"/>
                        <a:pt x="321" y="0"/>
                        <a:pt x="28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9" name="Google Shape;8699;p89"/>
                <p:cNvSpPr/>
                <p:nvPr/>
              </p:nvSpPr>
              <p:spPr>
                <a:xfrm>
                  <a:off x="5186675" y="1251375"/>
                  <a:ext cx="952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1" extrusionOk="0">
                      <a:moveTo>
                        <a:pt x="117" y="1"/>
                      </a:moveTo>
                      <a:cubicBezTo>
                        <a:pt x="53" y="1"/>
                        <a:pt x="0" y="29"/>
                        <a:pt x="0" y="103"/>
                      </a:cubicBezTo>
                      <a:cubicBezTo>
                        <a:pt x="0" y="198"/>
                        <a:pt x="141" y="261"/>
                        <a:pt x="244" y="261"/>
                      </a:cubicBezTo>
                      <a:cubicBezTo>
                        <a:pt x="323" y="261"/>
                        <a:pt x="380" y="224"/>
                        <a:pt x="337" y="136"/>
                      </a:cubicBezTo>
                      <a:lnTo>
                        <a:pt x="337" y="103"/>
                      </a:lnTo>
                      <a:cubicBezTo>
                        <a:pt x="299" y="46"/>
                        <a:pt x="198" y="1"/>
                        <a:pt x="11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0" name="Google Shape;8700;p89"/>
                <p:cNvSpPr/>
                <p:nvPr/>
              </p:nvSpPr>
              <p:spPr>
                <a:xfrm>
                  <a:off x="5315575" y="1238650"/>
                  <a:ext cx="86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4" y="242"/>
                      </a:cubicBezTo>
                      <a:cubicBezTo>
                        <a:pt x="73" y="282"/>
                        <a:pt x="108" y="298"/>
                        <a:pt x="145" y="298"/>
                      </a:cubicBezTo>
                      <a:cubicBezTo>
                        <a:pt x="236" y="298"/>
                        <a:pt x="346" y="203"/>
                        <a:pt x="323" y="108"/>
                      </a:cubicBezTo>
                      <a:lnTo>
                        <a:pt x="289" y="41"/>
                      </a:lnTo>
                      <a:cubicBezTo>
                        <a:pt x="275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1" name="Google Shape;8701;p89"/>
                <p:cNvSpPr/>
                <p:nvPr/>
              </p:nvSpPr>
              <p:spPr>
                <a:xfrm>
                  <a:off x="5133750" y="118555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3" y="1"/>
                      </a:moveTo>
                      <a:cubicBezTo>
                        <a:pt x="118" y="1"/>
                        <a:pt x="50" y="35"/>
                        <a:pt x="34" y="114"/>
                      </a:cubicBezTo>
                      <a:cubicBezTo>
                        <a:pt x="0" y="148"/>
                        <a:pt x="34" y="215"/>
                        <a:pt x="101" y="249"/>
                      </a:cubicBezTo>
                      <a:cubicBezTo>
                        <a:pt x="128" y="267"/>
                        <a:pt x="165" y="275"/>
                        <a:pt x="203" y="275"/>
                      </a:cubicBezTo>
                      <a:cubicBezTo>
                        <a:pt x="309" y="275"/>
                        <a:pt x="428" y="213"/>
                        <a:pt x="403" y="114"/>
                      </a:cubicBezTo>
                      <a:cubicBezTo>
                        <a:pt x="368" y="43"/>
                        <a:pt x="276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2" name="Google Shape;8702;p89"/>
                <p:cNvSpPr/>
                <p:nvPr/>
              </p:nvSpPr>
              <p:spPr>
                <a:xfrm>
                  <a:off x="5253050" y="1272225"/>
                  <a:ext cx="1010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8" extrusionOk="0">
                      <a:moveTo>
                        <a:pt x="269" y="0"/>
                      </a:moveTo>
                      <a:cubicBezTo>
                        <a:pt x="197" y="0"/>
                        <a:pt x="108" y="49"/>
                        <a:pt x="68" y="109"/>
                      </a:cubicBezTo>
                      <a:cubicBezTo>
                        <a:pt x="1" y="210"/>
                        <a:pt x="68" y="244"/>
                        <a:pt x="135" y="277"/>
                      </a:cubicBezTo>
                      <a:lnTo>
                        <a:pt x="236" y="277"/>
                      </a:lnTo>
                      <a:cubicBezTo>
                        <a:pt x="303" y="244"/>
                        <a:pt x="404" y="176"/>
                        <a:pt x="370" y="75"/>
                      </a:cubicBezTo>
                      <a:cubicBezTo>
                        <a:pt x="357" y="22"/>
                        <a:pt x="316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3" name="Google Shape;8703;p89"/>
                <p:cNvSpPr/>
                <p:nvPr/>
              </p:nvSpPr>
              <p:spPr>
                <a:xfrm>
                  <a:off x="5231425" y="1293850"/>
                  <a:ext cx="12650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304" extrusionOk="0">
                      <a:moveTo>
                        <a:pt x="307" y="1"/>
                      </a:moveTo>
                      <a:cubicBezTo>
                        <a:pt x="177" y="1"/>
                        <a:pt x="0" y="206"/>
                        <a:pt x="160" y="286"/>
                      </a:cubicBezTo>
                      <a:cubicBezTo>
                        <a:pt x="184" y="298"/>
                        <a:pt x="211" y="304"/>
                        <a:pt x="240" y="304"/>
                      </a:cubicBezTo>
                      <a:cubicBezTo>
                        <a:pt x="367" y="304"/>
                        <a:pt x="505" y="188"/>
                        <a:pt x="395" y="51"/>
                      </a:cubicBezTo>
                      <a:cubicBezTo>
                        <a:pt x="374" y="15"/>
                        <a:pt x="342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4" name="Google Shape;8704;p89"/>
                <p:cNvSpPr/>
                <p:nvPr/>
              </p:nvSpPr>
              <p:spPr>
                <a:xfrm>
                  <a:off x="5225500" y="1410975"/>
                  <a:ext cx="812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343" extrusionOk="0">
                      <a:moveTo>
                        <a:pt x="203" y="0"/>
                      </a:moveTo>
                      <a:cubicBezTo>
                        <a:pt x="82" y="0"/>
                        <a:pt x="0" y="212"/>
                        <a:pt x="94" y="306"/>
                      </a:cubicBezTo>
                      <a:lnTo>
                        <a:pt x="128" y="340"/>
                      </a:lnTo>
                      <a:cubicBezTo>
                        <a:pt x="137" y="342"/>
                        <a:pt x="145" y="342"/>
                        <a:pt x="153" y="342"/>
                      </a:cubicBezTo>
                      <a:cubicBezTo>
                        <a:pt x="299" y="342"/>
                        <a:pt x="324" y="67"/>
                        <a:pt x="229" y="4"/>
                      </a:cubicBezTo>
                      <a:cubicBezTo>
                        <a:pt x="220" y="1"/>
                        <a:pt x="211" y="0"/>
                        <a:pt x="20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5" name="Google Shape;8705;p89"/>
                <p:cNvSpPr/>
                <p:nvPr/>
              </p:nvSpPr>
              <p:spPr>
                <a:xfrm>
                  <a:off x="5171900" y="12607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9" y="0"/>
                      </a:moveTo>
                      <a:cubicBezTo>
                        <a:pt x="116" y="0"/>
                        <a:pt x="77" y="19"/>
                        <a:pt x="54" y="65"/>
                      </a:cubicBezTo>
                      <a:cubicBezTo>
                        <a:pt x="1" y="198"/>
                        <a:pt x="137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90" y="267"/>
                        <a:pt x="390" y="199"/>
                        <a:pt x="356" y="132"/>
                      </a:cubicBezTo>
                      <a:cubicBezTo>
                        <a:pt x="334" y="66"/>
                        <a:pt x="240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6" name="Google Shape;8706;p89"/>
                <p:cNvSpPr/>
                <p:nvPr/>
              </p:nvSpPr>
              <p:spPr>
                <a:xfrm>
                  <a:off x="5177875" y="137492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52" y="1"/>
                      </a:moveTo>
                      <a:cubicBezTo>
                        <a:pt x="184" y="1"/>
                        <a:pt x="84" y="1"/>
                        <a:pt x="50" y="101"/>
                      </a:cubicBezTo>
                      <a:cubicBezTo>
                        <a:pt x="1" y="200"/>
                        <a:pt x="96" y="262"/>
                        <a:pt x="190" y="262"/>
                      </a:cubicBezTo>
                      <a:cubicBezTo>
                        <a:pt x="224" y="262"/>
                        <a:pt x="258" y="254"/>
                        <a:pt x="285" y="236"/>
                      </a:cubicBezTo>
                      <a:cubicBezTo>
                        <a:pt x="386" y="202"/>
                        <a:pt x="420" y="135"/>
                        <a:pt x="352" y="68"/>
                      </a:cubicBezTo>
                      <a:cubicBezTo>
                        <a:pt x="352" y="34"/>
                        <a:pt x="285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7" name="Google Shape;8707;p89"/>
                <p:cNvSpPr/>
                <p:nvPr/>
              </p:nvSpPr>
              <p:spPr>
                <a:xfrm>
                  <a:off x="5120300" y="140327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0" y="43"/>
                        <a:pt x="0" y="144"/>
                      </a:cubicBezTo>
                      <a:cubicBezTo>
                        <a:pt x="0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6" y="144"/>
                      </a:cubicBezTo>
                      <a:cubicBezTo>
                        <a:pt x="336" y="144"/>
                        <a:pt x="336" y="110"/>
                        <a:pt x="336" y="110"/>
                      </a:cubicBez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8" name="Google Shape;8708;p89"/>
                <p:cNvSpPr/>
                <p:nvPr/>
              </p:nvSpPr>
              <p:spPr>
                <a:xfrm>
                  <a:off x="5316250" y="1315850"/>
                  <a:ext cx="80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87" extrusionOk="0">
                      <a:moveTo>
                        <a:pt x="213" y="0"/>
                      </a:moveTo>
                      <a:cubicBezTo>
                        <a:pt x="114" y="0"/>
                        <a:pt x="1" y="143"/>
                        <a:pt x="27" y="246"/>
                      </a:cubicBezTo>
                      <a:cubicBezTo>
                        <a:pt x="45" y="274"/>
                        <a:pt x="77" y="286"/>
                        <a:pt x="111" y="286"/>
                      </a:cubicBezTo>
                      <a:cubicBezTo>
                        <a:pt x="203" y="286"/>
                        <a:pt x="320" y="200"/>
                        <a:pt x="296" y="78"/>
                      </a:cubicBezTo>
                      <a:lnTo>
                        <a:pt x="296" y="45"/>
                      </a:lnTo>
                      <a:cubicBezTo>
                        <a:pt x="272" y="13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9" name="Google Shape;8709;p89"/>
                <p:cNvSpPr/>
                <p:nvPr/>
              </p:nvSpPr>
              <p:spPr>
                <a:xfrm>
                  <a:off x="5253350" y="1159750"/>
                  <a:ext cx="11500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307" extrusionOk="0">
                      <a:moveTo>
                        <a:pt x="224" y="1"/>
                      </a:moveTo>
                      <a:cubicBezTo>
                        <a:pt x="119" y="1"/>
                        <a:pt x="0" y="75"/>
                        <a:pt x="22" y="205"/>
                      </a:cubicBezTo>
                      <a:cubicBezTo>
                        <a:pt x="22" y="239"/>
                        <a:pt x="89" y="306"/>
                        <a:pt x="123" y="306"/>
                      </a:cubicBezTo>
                      <a:cubicBezTo>
                        <a:pt x="257" y="306"/>
                        <a:pt x="459" y="205"/>
                        <a:pt x="358" y="71"/>
                      </a:cubicBezTo>
                      <a:cubicBezTo>
                        <a:pt x="334" y="23"/>
                        <a:pt x="281" y="1"/>
                        <a:pt x="22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0" name="Google Shape;8710;p89"/>
                <p:cNvSpPr/>
                <p:nvPr/>
              </p:nvSpPr>
              <p:spPr>
                <a:xfrm>
                  <a:off x="5095925" y="1341625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212" y="0"/>
                      </a:moveTo>
                      <a:cubicBezTo>
                        <a:pt x="135" y="0"/>
                        <a:pt x="34" y="78"/>
                        <a:pt x="34" y="156"/>
                      </a:cubicBezTo>
                      <a:cubicBezTo>
                        <a:pt x="1" y="291"/>
                        <a:pt x="68" y="324"/>
                        <a:pt x="135" y="324"/>
                      </a:cubicBezTo>
                      <a:cubicBezTo>
                        <a:pt x="202" y="291"/>
                        <a:pt x="236" y="291"/>
                        <a:pt x="236" y="223"/>
                      </a:cubicBezTo>
                      <a:cubicBezTo>
                        <a:pt x="303" y="190"/>
                        <a:pt x="337" y="89"/>
                        <a:pt x="270" y="22"/>
                      </a:cubicBezTo>
                      <a:cubicBezTo>
                        <a:pt x="254" y="7"/>
                        <a:pt x="234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1" name="Google Shape;8711;p89"/>
                <p:cNvSpPr/>
                <p:nvPr/>
              </p:nvSpPr>
              <p:spPr>
                <a:xfrm>
                  <a:off x="5286975" y="1381350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1"/>
                      </a:moveTo>
                      <a:cubicBezTo>
                        <a:pt x="93" y="1"/>
                        <a:pt x="0" y="193"/>
                        <a:pt x="89" y="281"/>
                      </a:cubicBezTo>
                      <a:lnTo>
                        <a:pt x="122" y="315"/>
                      </a:lnTo>
                      <a:cubicBezTo>
                        <a:pt x="139" y="322"/>
                        <a:pt x="155" y="325"/>
                        <a:pt x="169" y="325"/>
                      </a:cubicBezTo>
                      <a:cubicBezTo>
                        <a:pt x="302" y="325"/>
                        <a:pt x="344" y="73"/>
                        <a:pt x="223" y="12"/>
                      </a:cubicBezTo>
                      <a:cubicBezTo>
                        <a:pt x="211" y="4"/>
                        <a:pt x="198" y="1"/>
                        <a:pt x="18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2" name="Google Shape;8712;p89"/>
                <p:cNvSpPr/>
                <p:nvPr/>
              </p:nvSpPr>
              <p:spPr>
                <a:xfrm>
                  <a:off x="5221275" y="1290825"/>
                  <a:ext cx="82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71" extrusionOk="0">
                      <a:moveTo>
                        <a:pt x="235" y="1"/>
                      </a:moveTo>
                      <a:cubicBezTo>
                        <a:pt x="84" y="1"/>
                        <a:pt x="0" y="245"/>
                        <a:pt x="95" y="340"/>
                      </a:cubicBezTo>
                      <a:cubicBezTo>
                        <a:pt x="124" y="361"/>
                        <a:pt x="151" y="370"/>
                        <a:pt x="176" y="370"/>
                      </a:cubicBezTo>
                      <a:cubicBezTo>
                        <a:pt x="268" y="370"/>
                        <a:pt x="331" y="244"/>
                        <a:pt x="331" y="138"/>
                      </a:cubicBezTo>
                      <a:cubicBezTo>
                        <a:pt x="331" y="71"/>
                        <a:pt x="297" y="4"/>
                        <a:pt x="263" y="4"/>
                      </a:cubicBezTo>
                      <a:cubicBezTo>
                        <a:pt x="254" y="2"/>
                        <a:pt x="244" y="1"/>
                        <a:pt x="2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3" name="Google Shape;8713;p89"/>
                <p:cNvSpPr/>
                <p:nvPr/>
              </p:nvSpPr>
              <p:spPr>
                <a:xfrm>
                  <a:off x="5107700" y="1276400"/>
                  <a:ext cx="8425" cy="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79" extrusionOk="0">
                      <a:moveTo>
                        <a:pt x="202" y="1"/>
                      </a:moveTo>
                      <a:cubicBezTo>
                        <a:pt x="160" y="1"/>
                        <a:pt x="118" y="26"/>
                        <a:pt x="101" y="77"/>
                      </a:cubicBezTo>
                      <a:cubicBezTo>
                        <a:pt x="34" y="144"/>
                        <a:pt x="0" y="379"/>
                        <a:pt x="168" y="379"/>
                      </a:cubicBezTo>
                      <a:cubicBezTo>
                        <a:pt x="236" y="345"/>
                        <a:pt x="303" y="245"/>
                        <a:pt x="303" y="177"/>
                      </a:cubicBezTo>
                      <a:cubicBezTo>
                        <a:pt x="336" y="144"/>
                        <a:pt x="336" y="110"/>
                        <a:pt x="303" y="77"/>
                      </a:cubicBezTo>
                      <a:cubicBezTo>
                        <a:pt x="286" y="26"/>
                        <a:pt x="244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4" name="Google Shape;8714;p89"/>
                <p:cNvSpPr/>
                <p:nvPr/>
              </p:nvSpPr>
              <p:spPr>
                <a:xfrm>
                  <a:off x="5126100" y="1368250"/>
                  <a:ext cx="93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38" extrusionOk="0">
                      <a:moveTo>
                        <a:pt x="273" y="0"/>
                      </a:moveTo>
                      <a:cubicBezTo>
                        <a:pt x="159" y="0"/>
                        <a:pt x="1" y="150"/>
                        <a:pt x="71" y="268"/>
                      </a:cubicBezTo>
                      <a:cubicBezTo>
                        <a:pt x="101" y="318"/>
                        <a:pt x="140" y="338"/>
                        <a:pt x="180" y="338"/>
                      </a:cubicBezTo>
                      <a:cubicBezTo>
                        <a:pt x="274" y="338"/>
                        <a:pt x="373" y="227"/>
                        <a:pt x="373" y="133"/>
                      </a:cubicBezTo>
                      <a:lnTo>
                        <a:pt x="373" y="99"/>
                      </a:lnTo>
                      <a:cubicBezTo>
                        <a:pt x="363" y="28"/>
                        <a:pt x="322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5" name="Google Shape;8715;p89"/>
                <p:cNvSpPr/>
                <p:nvPr/>
              </p:nvSpPr>
              <p:spPr>
                <a:xfrm>
                  <a:off x="5158950" y="1252425"/>
                  <a:ext cx="75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69" extrusionOk="0">
                      <a:moveTo>
                        <a:pt x="107" y="1"/>
                      </a:moveTo>
                      <a:cubicBezTo>
                        <a:pt x="48" y="1"/>
                        <a:pt x="0" y="37"/>
                        <a:pt x="0" y="128"/>
                      </a:cubicBezTo>
                      <a:cubicBezTo>
                        <a:pt x="0" y="211"/>
                        <a:pt x="116" y="269"/>
                        <a:pt x="204" y="269"/>
                      </a:cubicBezTo>
                      <a:cubicBezTo>
                        <a:pt x="259" y="269"/>
                        <a:pt x="303" y="247"/>
                        <a:pt x="303" y="195"/>
                      </a:cubicBezTo>
                      <a:lnTo>
                        <a:pt x="303" y="128"/>
                      </a:lnTo>
                      <a:cubicBezTo>
                        <a:pt x="266" y="54"/>
                        <a:pt x="179" y="1"/>
                        <a:pt x="1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6" name="Google Shape;8716;p89"/>
                <p:cNvSpPr/>
                <p:nvPr/>
              </p:nvSpPr>
              <p:spPr>
                <a:xfrm>
                  <a:off x="5266500" y="1181950"/>
                  <a:ext cx="9900" cy="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7" extrusionOk="0">
                      <a:moveTo>
                        <a:pt x="247" y="0"/>
                      </a:moveTo>
                      <a:cubicBezTo>
                        <a:pt x="167" y="0"/>
                        <a:pt x="75" y="62"/>
                        <a:pt x="34" y="124"/>
                      </a:cubicBezTo>
                      <a:cubicBezTo>
                        <a:pt x="0" y="191"/>
                        <a:pt x="34" y="258"/>
                        <a:pt x="68" y="292"/>
                      </a:cubicBezTo>
                      <a:cubicBezTo>
                        <a:pt x="91" y="323"/>
                        <a:pt x="122" y="336"/>
                        <a:pt x="155" y="336"/>
                      </a:cubicBezTo>
                      <a:cubicBezTo>
                        <a:pt x="263" y="336"/>
                        <a:pt x="396" y="194"/>
                        <a:pt x="370" y="90"/>
                      </a:cubicBezTo>
                      <a:cubicBezTo>
                        <a:pt x="344" y="25"/>
                        <a:pt x="298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7" name="Google Shape;8717;p89"/>
                <p:cNvSpPr/>
                <p:nvPr/>
              </p:nvSpPr>
              <p:spPr>
                <a:xfrm>
                  <a:off x="5090050" y="124637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169" y="0"/>
                      </a:moveTo>
                      <a:cubicBezTo>
                        <a:pt x="135" y="0"/>
                        <a:pt x="68" y="34"/>
                        <a:pt x="34" y="68"/>
                      </a:cubicBezTo>
                      <a:cubicBezTo>
                        <a:pt x="1" y="135"/>
                        <a:pt x="34" y="202"/>
                        <a:pt x="135" y="236"/>
                      </a:cubicBezTo>
                      <a:cubicBezTo>
                        <a:pt x="159" y="244"/>
                        <a:pt x="188" y="248"/>
                        <a:pt x="218" y="248"/>
                      </a:cubicBezTo>
                      <a:cubicBezTo>
                        <a:pt x="316" y="248"/>
                        <a:pt x="422" y="204"/>
                        <a:pt x="370" y="101"/>
                      </a:cubicBezTo>
                      <a:cubicBezTo>
                        <a:pt x="337" y="0"/>
                        <a:pt x="236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8" name="Google Shape;8718;p89"/>
                <p:cNvSpPr/>
                <p:nvPr/>
              </p:nvSpPr>
              <p:spPr>
                <a:xfrm>
                  <a:off x="5187875" y="1325975"/>
                  <a:ext cx="105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66" extrusionOk="0">
                      <a:moveTo>
                        <a:pt x="276" y="1"/>
                      </a:moveTo>
                      <a:cubicBezTo>
                        <a:pt x="196" y="1"/>
                        <a:pt x="104" y="43"/>
                        <a:pt x="53" y="110"/>
                      </a:cubicBezTo>
                      <a:cubicBezTo>
                        <a:pt x="1" y="215"/>
                        <a:pt x="95" y="266"/>
                        <a:pt x="202" y="266"/>
                      </a:cubicBezTo>
                      <a:cubicBezTo>
                        <a:pt x="299" y="266"/>
                        <a:pt x="407" y="224"/>
                        <a:pt x="423" y="144"/>
                      </a:cubicBezTo>
                      <a:cubicBezTo>
                        <a:pt x="423" y="43"/>
                        <a:pt x="356" y="1"/>
                        <a:pt x="2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9" name="Google Shape;8719;p89"/>
                <p:cNvSpPr/>
                <p:nvPr/>
              </p:nvSpPr>
              <p:spPr>
                <a:xfrm>
                  <a:off x="5112125" y="1208400"/>
                  <a:ext cx="7850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298" extrusionOk="0">
                      <a:moveTo>
                        <a:pt x="99" y="0"/>
                      </a:moveTo>
                      <a:cubicBezTo>
                        <a:pt x="72" y="0"/>
                        <a:pt x="46" y="12"/>
                        <a:pt x="25" y="41"/>
                      </a:cubicBezTo>
                      <a:lnTo>
                        <a:pt x="25" y="74"/>
                      </a:lnTo>
                      <a:cubicBezTo>
                        <a:pt x="1" y="194"/>
                        <a:pt x="97" y="297"/>
                        <a:pt x="178" y="297"/>
                      </a:cubicBezTo>
                      <a:cubicBezTo>
                        <a:pt x="211" y="297"/>
                        <a:pt x="241" y="281"/>
                        <a:pt x="260" y="242"/>
                      </a:cubicBezTo>
                      <a:cubicBezTo>
                        <a:pt x="313" y="163"/>
                        <a:pt x="199" y="0"/>
                        <a:pt x="9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0" name="Google Shape;8720;p89"/>
                <p:cNvSpPr/>
                <p:nvPr/>
              </p:nvSpPr>
              <p:spPr>
                <a:xfrm>
                  <a:off x="5252600" y="131475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6"/>
                        <a:pt x="52" y="89"/>
                      </a:cubicBezTo>
                      <a:cubicBezTo>
                        <a:pt x="1" y="192"/>
                        <a:pt x="127" y="335"/>
                        <a:pt x="234" y="335"/>
                      </a:cubicBezTo>
                      <a:cubicBezTo>
                        <a:pt x="267" y="335"/>
                        <a:pt x="298" y="321"/>
                        <a:pt x="321" y="290"/>
                      </a:cubicBezTo>
                      <a:cubicBezTo>
                        <a:pt x="388" y="257"/>
                        <a:pt x="388" y="189"/>
                        <a:pt x="355" y="156"/>
                      </a:cubicBezTo>
                      <a:cubicBezTo>
                        <a:pt x="334" y="72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1" name="Google Shape;8721;p89"/>
                <p:cNvSpPr/>
                <p:nvPr/>
              </p:nvSpPr>
              <p:spPr>
                <a:xfrm>
                  <a:off x="5321950" y="13473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22" y="1"/>
                      </a:moveTo>
                      <a:cubicBezTo>
                        <a:pt x="55" y="1"/>
                        <a:pt x="0" y="37"/>
                        <a:pt x="0" y="128"/>
                      </a:cubicBezTo>
                      <a:cubicBezTo>
                        <a:pt x="0" y="216"/>
                        <a:pt x="120" y="267"/>
                        <a:pt x="219" y="267"/>
                      </a:cubicBezTo>
                      <a:cubicBezTo>
                        <a:pt x="310" y="267"/>
                        <a:pt x="385" y="224"/>
                        <a:pt x="337" y="128"/>
                      </a:cubicBezTo>
                      <a:cubicBezTo>
                        <a:pt x="300" y="54"/>
                        <a:pt x="202" y="1"/>
                        <a:pt x="12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2" name="Google Shape;8722;p89"/>
                <p:cNvSpPr/>
                <p:nvPr/>
              </p:nvSpPr>
              <p:spPr>
                <a:xfrm>
                  <a:off x="5192950" y="1315000"/>
                  <a:ext cx="78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287" extrusionOk="0">
                      <a:moveTo>
                        <a:pt x="205" y="1"/>
                      </a:moveTo>
                      <a:cubicBezTo>
                        <a:pt x="107" y="1"/>
                        <a:pt x="0" y="143"/>
                        <a:pt x="52" y="247"/>
                      </a:cubicBezTo>
                      <a:cubicBezTo>
                        <a:pt x="61" y="274"/>
                        <a:pt x="86" y="287"/>
                        <a:pt x="116" y="287"/>
                      </a:cubicBezTo>
                      <a:cubicBezTo>
                        <a:pt x="195" y="287"/>
                        <a:pt x="312" y="200"/>
                        <a:pt x="287" y="79"/>
                      </a:cubicBezTo>
                      <a:lnTo>
                        <a:pt x="287" y="45"/>
                      </a:lnTo>
                      <a:cubicBezTo>
                        <a:pt x="264" y="14"/>
                        <a:pt x="235" y="1"/>
                        <a:pt x="20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3" name="Google Shape;8723;p89"/>
                <p:cNvSpPr/>
                <p:nvPr/>
              </p:nvSpPr>
              <p:spPr>
                <a:xfrm>
                  <a:off x="5300500" y="1197025"/>
                  <a:ext cx="1345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279" extrusionOk="0">
                      <a:moveTo>
                        <a:pt x="339" y="0"/>
                      </a:moveTo>
                      <a:cubicBezTo>
                        <a:pt x="192" y="0"/>
                        <a:pt x="1" y="159"/>
                        <a:pt x="153" y="260"/>
                      </a:cubicBezTo>
                      <a:lnTo>
                        <a:pt x="186" y="260"/>
                      </a:lnTo>
                      <a:cubicBezTo>
                        <a:pt x="205" y="273"/>
                        <a:pt x="229" y="278"/>
                        <a:pt x="255" y="278"/>
                      </a:cubicBezTo>
                      <a:cubicBezTo>
                        <a:pt x="373" y="278"/>
                        <a:pt x="537" y="168"/>
                        <a:pt x="455" y="59"/>
                      </a:cubicBezTo>
                      <a:cubicBezTo>
                        <a:pt x="430" y="17"/>
                        <a:pt x="387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4" name="Google Shape;8724;p89"/>
                <p:cNvSpPr/>
                <p:nvPr/>
              </p:nvSpPr>
              <p:spPr>
                <a:xfrm>
                  <a:off x="5296400" y="1307550"/>
                  <a:ext cx="9800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232" extrusionOk="0">
                      <a:moveTo>
                        <a:pt x="194" y="1"/>
                      </a:moveTo>
                      <a:cubicBezTo>
                        <a:pt x="133" y="1"/>
                        <a:pt x="73" y="23"/>
                        <a:pt x="48" y="74"/>
                      </a:cubicBezTo>
                      <a:cubicBezTo>
                        <a:pt x="1" y="145"/>
                        <a:pt x="102" y="231"/>
                        <a:pt x="201" y="231"/>
                      </a:cubicBezTo>
                      <a:cubicBezTo>
                        <a:pt x="244" y="231"/>
                        <a:pt x="286" y="215"/>
                        <a:pt x="317" y="175"/>
                      </a:cubicBezTo>
                      <a:lnTo>
                        <a:pt x="350" y="141"/>
                      </a:lnTo>
                      <a:cubicBezTo>
                        <a:pt x="392" y="58"/>
                        <a:pt x="29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5" name="Google Shape;8725;p89"/>
                <p:cNvSpPr/>
                <p:nvPr/>
              </p:nvSpPr>
              <p:spPr>
                <a:xfrm>
                  <a:off x="5191725" y="1326200"/>
                  <a:ext cx="10950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2" extrusionOk="0">
                      <a:moveTo>
                        <a:pt x="269" y="0"/>
                      </a:moveTo>
                      <a:cubicBezTo>
                        <a:pt x="135" y="0"/>
                        <a:pt x="0" y="269"/>
                        <a:pt x="135" y="336"/>
                      </a:cubicBezTo>
                      <a:cubicBezTo>
                        <a:pt x="168" y="353"/>
                        <a:pt x="202" y="362"/>
                        <a:pt x="231" y="362"/>
                      </a:cubicBezTo>
                      <a:cubicBezTo>
                        <a:pt x="261" y="362"/>
                        <a:pt x="286" y="353"/>
                        <a:pt x="303" y="336"/>
                      </a:cubicBezTo>
                      <a:cubicBezTo>
                        <a:pt x="403" y="235"/>
                        <a:pt x="437" y="34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6" name="Google Shape;8726;p89"/>
                <p:cNvSpPr/>
                <p:nvPr/>
              </p:nvSpPr>
              <p:spPr>
                <a:xfrm>
                  <a:off x="5114425" y="1173100"/>
                  <a:ext cx="9250" cy="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24" extrusionOk="0">
                      <a:moveTo>
                        <a:pt x="206" y="1"/>
                      </a:moveTo>
                      <a:cubicBezTo>
                        <a:pt x="195" y="1"/>
                        <a:pt x="182" y="3"/>
                        <a:pt x="168" y="7"/>
                      </a:cubicBezTo>
                      <a:cubicBezTo>
                        <a:pt x="0" y="41"/>
                        <a:pt x="101" y="243"/>
                        <a:pt x="168" y="310"/>
                      </a:cubicBezTo>
                      <a:cubicBezTo>
                        <a:pt x="186" y="319"/>
                        <a:pt x="207" y="323"/>
                        <a:pt x="228" y="323"/>
                      </a:cubicBezTo>
                      <a:cubicBezTo>
                        <a:pt x="285" y="323"/>
                        <a:pt x="345" y="292"/>
                        <a:pt x="370" y="243"/>
                      </a:cubicBezTo>
                      <a:cubicBezTo>
                        <a:pt x="370" y="209"/>
                        <a:pt x="370" y="175"/>
                        <a:pt x="370" y="142"/>
                      </a:cubicBezTo>
                      <a:cubicBezTo>
                        <a:pt x="312" y="84"/>
                        <a:pt x="279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7" name="Google Shape;8727;p89"/>
                <p:cNvSpPr/>
                <p:nvPr/>
              </p:nvSpPr>
              <p:spPr>
                <a:xfrm>
                  <a:off x="5072250" y="1241900"/>
                  <a:ext cx="91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3" extrusionOk="0">
                      <a:moveTo>
                        <a:pt x="201" y="1"/>
                      </a:moveTo>
                      <a:cubicBezTo>
                        <a:pt x="183" y="1"/>
                        <a:pt x="163" y="4"/>
                        <a:pt x="141" y="11"/>
                      </a:cubicBezTo>
                      <a:cubicBezTo>
                        <a:pt x="0" y="40"/>
                        <a:pt x="49" y="352"/>
                        <a:pt x="167" y="352"/>
                      </a:cubicBezTo>
                      <a:cubicBezTo>
                        <a:pt x="190" y="352"/>
                        <a:pt x="215" y="341"/>
                        <a:pt x="242" y="314"/>
                      </a:cubicBezTo>
                      <a:lnTo>
                        <a:pt x="276" y="314"/>
                      </a:lnTo>
                      <a:cubicBezTo>
                        <a:pt x="365" y="224"/>
                        <a:pt x="349" y="1"/>
                        <a:pt x="20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8" name="Google Shape;8728;p89"/>
                <p:cNvSpPr/>
                <p:nvPr/>
              </p:nvSpPr>
              <p:spPr>
                <a:xfrm>
                  <a:off x="5087100" y="1306925"/>
                  <a:ext cx="1082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249" extrusionOk="0">
                      <a:moveTo>
                        <a:pt x="169" y="1"/>
                      </a:moveTo>
                      <a:cubicBezTo>
                        <a:pt x="137" y="1"/>
                        <a:pt x="107" y="10"/>
                        <a:pt x="85" y="32"/>
                      </a:cubicBezTo>
                      <a:cubicBezTo>
                        <a:pt x="0" y="117"/>
                        <a:pt x="105" y="249"/>
                        <a:pt x="221" y="249"/>
                      </a:cubicBezTo>
                      <a:cubicBezTo>
                        <a:pt x="243" y="249"/>
                        <a:pt x="265" y="244"/>
                        <a:pt x="287" y="233"/>
                      </a:cubicBezTo>
                      <a:lnTo>
                        <a:pt x="354" y="200"/>
                      </a:lnTo>
                      <a:cubicBezTo>
                        <a:pt x="433" y="121"/>
                        <a:pt x="285" y="1"/>
                        <a:pt x="16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9" name="Google Shape;8729;p89"/>
                <p:cNvSpPr/>
                <p:nvPr/>
              </p:nvSpPr>
              <p:spPr>
                <a:xfrm>
                  <a:off x="5199275" y="1345525"/>
                  <a:ext cx="10100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312" extrusionOk="0">
                      <a:moveTo>
                        <a:pt x="169" y="0"/>
                      </a:moveTo>
                      <a:cubicBezTo>
                        <a:pt x="68" y="0"/>
                        <a:pt x="1" y="34"/>
                        <a:pt x="1" y="101"/>
                      </a:cubicBezTo>
                      <a:cubicBezTo>
                        <a:pt x="1" y="135"/>
                        <a:pt x="34" y="202"/>
                        <a:pt x="34" y="235"/>
                      </a:cubicBezTo>
                      <a:cubicBezTo>
                        <a:pt x="89" y="263"/>
                        <a:pt x="143" y="312"/>
                        <a:pt x="215" y="312"/>
                      </a:cubicBezTo>
                      <a:cubicBezTo>
                        <a:pt x="232" y="312"/>
                        <a:pt x="250" y="309"/>
                        <a:pt x="269" y="303"/>
                      </a:cubicBezTo>
                      <a:cubicBezTo>
                        <a:pt x="404" y="235"/>
                        <a:pt x="269" y="34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0" name="Google Shape;8730;p89"/>
                <p:cNvSpPr/>
                <p:nvPr/>
              </p:nvSpPr>
              <p:spPr>
                <a:xfrm>
                  <a:off x="5244650" y="129022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70" y="1"/>
                      </a:moveTo>
                      <a:cubicBezTo>
                        <a:pt x="187" y="1"/>
                        <a:pt x="58" y="56"/>
                        <a:pt x="34" y="128"/>
                      </a:cubicBezTo>
                      <a:cubicBezTo>
                        <a:pt x="0" y="229"/>
                        <a:pt x="68" y="297"/>
                        <a:pt x="135" y="297"/>
                      </a:cubicBezTo>
                      <a:cubicBezTo>
                        <a:pt x="169" y="297"/>
                        <a:pt x="236" y="297"/>
                        <a:pt x="236" y="263"/>
                      </a:cubicBezTo>
                      <a:cubicBezTo>
                        <a:pt x="303" y="196"/>
                        <a:pt x="370" y="128"/>
                        <a:pt x="337" y="28"/>
                      </a:cubicBezTo>
                      <a:cubicBezTo>
                        <a:pt x="327" y="9"/>
                        <a:pt x="302" y="1"/>
                        <a:pt x="27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1" name="Google Shape;8731;p89"/>
                <p:cNvSpPr/>
                <p:nvPr/>
              </p:nvSpPr>
              <p:spPr>
                <a:xfrm>
                  <a:off x="5281425" y="1408900"/>
                  <a:ext cx="13650" cy="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322" extrusionOk="0">
                      <a:moveTo>
                        <a:pt x="353" y="1"/>
                      </a:moveTo>
                      <a:cubicBezTo>
                        <a:pt x="208" y="1"/>
                        <a:pt x="1" y="263"/>
                        <a:pt x="176" y="322"/>
                      </a:cubicBezTo>
                      <a:lnTo>
                        <a:pt x="210" y="322"/>
                      </a:lnTo>
                      <a:cubicBezTo>
                        <a:pt x="344" y="322"/>
                        <a:pt x="546" y="154"/>
                        <a:pt x="412" y="19"/>
                      </a:cubicBezTo>
                      <a:cubicBezTo>
                        <a:pt x="394" y="6"/>
                        <a:pt x="374" y="1"/>
                        <a:pt x="35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2" name="Google Shape;8732;p89"/>
                <p:cNvSpPr/>
                <p:nvPr/>
              </p:nvSpPr>
              <p:spPr>
                <a:xfrm>
                  <a:off x="5174900" y="1317475"/>
                  <a:ext cx="6750" cy="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354" extrusionOk="0">
                      <a:moveTo>
                        <a:pt x="137" y="1"/>
                      </a:moveTo>
                      <a:cubicBezTo>
                        <a:pt x="123" y="1"/>
                        <a:pt x="110" y="5"/>
                        <a:pt x="102" y="13"/>
                      </a:cubicBezTo>
                      <a:cubicBezTo>
                        <a:pt x="35" y="47"/>
                        <a:pt x="35" y="80"/>
                        <a:pt x="1" y="114"/>
                      </a:cubicBezTo>
                      <a:cubicBezTo>
                        <a:pt x="1" y="181"/>
                        <a:pt x="1" y="316"/>
                        <a:pt x="68" y="349"/>
                      </a:cubicBezTo>
                      <a:cubicBezTo>
                        <a:pt x="74" y="352"/>
                        <a:pt x="81" y="354"/>
                        <a:pt x="87" y="354"/>
                      </a:cubicBezTo>
                      <a:cubicBezTo>
                        <a:pt x="158" y="354"/>
                        <a:pt x="270" y="206"/>
                        <a:pt x="270" y="114"/>
                      </a:cubicBezTo>
                      <a:cubicBezTo>
                        <a:pt x="245" y="38"/>
                        <a:pt x="182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3" name="Google Shape;8733;p89"/>
                <p:cNvSpPr/>
                <p:nvPr/>
              </p:nvSpPr>
              <p:spPr>
                <a:xfrm>
                  <a:off x="5265025" y="1318625"/>
                  <a:ext cx="1072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307" extrusionOk="0">
                      <a:moveTo>
                        <a:pt x="194" y="1"/>
                      </a:moveTo>
                      <a:lnTo>
                        <a:pt x="127" y="34"/>
                      </a:lnTo>
                      <a:cubicBezTo>
                        <a:pt x="1" y="97"/>
                        <a:pt x="169" y="306"/>
                        <a:pt x="273" y="306"/>
                      </a:cubicBezTo>
                      <a:cubicBezTo>
                        <a:pt x="281" y="306"/>
                        <a:pt x="288" y="305"/>
                        <a:pt x="295" y="303"/>
                      </a:cubicBezTo>
                      <a:cubicBezTo>
                        <a:pt x="429" y="236"/>
                        <a:pt x="36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4" name="Google Shape;8734;p89"/>
                <p:cNvSpPr/>
                <p:nvPr/>
              </p:nvSpPr>
              <p:spPr>
                <a:xfrm>
                  <a:off x="5170250" y="1169400"/>
                  <a:ext cx="105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335" extrusionOk="0">
                      <a:moveTo>
                        <a:pt x="170" y="0"/>
                      </a:moveTo>
                      <a:cubicBezTo>
                        <a:pt x="122" y="0"/>
                        <a:pt x="78" y="25"/>
                        <a:pt x="53" y="88"/>
                      </a:cubicBezTo>
                      <a:cubicBezTo>
                        <a:pt x="1" y="191"/>
                        <a:pt x="128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9" y="256"/>
                        <a:pt x="422" y="189"/>
                        <a:pt x="389" y="155"/>
                      </a:cubicBezTo>
                      <a:cubicBezTo>
                        <a:pt x="347" y="71"/>
                        <a:pt x="252" y="0"/>
                        <a:pt x="17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5" name="Google Shape;8735;p89"/>
                <p:cNvSpPr/>
                <p:nvPr/>
              </p:nvSpPr>
              <p:spPr>
                <a:xfrm>
                  <a:off x="5159350" y="1302400"/>
                  <a:ext cx="86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287" extrusionOk="0">
                      <a:moveTo>
                        <a:pt x="234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1" y="287"/>
                        <a:pt x="136" y="287"/>
                      </a:cubicBezTo>
                      <a:cubicBezTo>
                        <a:pt x="228" y="287"/>
                        <a:pt x="345" y="200"/>
                        <a:pt x="320" y="78"/>
                      </a:cubicBezTo>
                      <a:lnTo>
                        <a:pt x="320" y="45"/>
                      </a:lnTo>
                      <a:cubicBezTo>
                        <a:pt x="297" y="14"/>
                        <a:pt x="266" y="0"/>
                        <a:pt x="23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6" name="Google Shape;8736;p89"/>
                <p:cNvSpPr/>
                <p:nvPr/>
              </p:nvSpPr>
              <p:spPr>
                <a:xfrm>
                  <a:off x="5246325" y="1162250"/>
                  <a:ext cx="100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262" extrusionOk="0">
                      <a:moveTo>
                        <a:pt x="171" y="0"/>
                      </a:moveTo>
                      <a:cubicBezTo>
                        <a:pt x="159" y="0"/>
                        <a:pt x="147" y="2"/>
                        <a:pt x="135" y="5"/>
                      </a:cubicBezTo>
                      <a:cubicBezTo>
                        <a:pt x="34" y="5"/>
                        <a:pt x="1" y="105"/>
                        <a:pt x="34" y="139"/>
                      </a:cubicBezTo>
                      <a:cubicBezTo>
                        <a:pt x="34" y="206"/>
                        <a:pt x="102" y="206"/>
                        <a:pt x="135" y="240"/>
                      </a:cubicBezTo>
                      <a:cubicBezTo>
                        <a:pt x="163" y="254"/>
                        <a:pt x="197" y="262"/>
                        <a:pt x="231" y="262"/>
                      </a:cubicBezTo>
                      <a:cubicBezTo>
                        <a:pt x="280" y="262"/>
                        <a:pt x="331" y="246"/>
                        <a:pt x="370" y="206"/>
                      </a:cubicBezTo>
                      <a:cubicBezTo>
                        <a:pt x="401" y="145"/>
                        <a:pt x="292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7" name="Google Shape;8737;p89"/>
                <p:cNvSpPr/>
                <p:nvPr/>
              </p:nvSpPr>
              <p:spPr>
                <a:xfrm>
                  <a:off x="5338300" y="1319525"/>
                  <a:ext cx="9725" cy="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45" extrusionOk="0">
                      <a:moveTo>
                        <a:pt x="159" y="1"/>
                      </a:moveTo>
                      <a:cubicBezTo>
                        <a:pt x="115" y="1"/>
                        <a:pt x="75" y="19"/>
                        <a:pt x="52" y="66"/>
                      </a:cubicBezTo>
                      <a:cubicBezTo>
                        <a:pt x="0" y="195"/>
                        <a:pt x="128" y="345"/>
                        <a:pt x="251" y="345"/>
                      </a:cubicBezTo>
                      <a:cubicBezTo>
                        <a:pt x="288" y="345"/>
                        <a:pt x="324" y="332"/>
                        <a:pt x="355" y="301"/>
                      </a:cubicBezTo>
                      <a:cubicBezTo>
                        <a:pt x="388" y="267"/>
                        <a:pt x="388" y="200"/>
                        <a:pt x="388" y="133"/>
                      </a:cubicBezTo>
                      <a:cubicBezTo>
                        <a:pt x="344" y="67"/>
                        <a:pt x="243" y="1"/>
                        <a:pt x="15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8" name="Google Shape;8738;p89"/>
                <p:cNvSpPr/>
                <p:nvPr/>
              </p:nvSpPr>
              <p:spPr>
                <a:xfrm>
                  <a:off x="5217300" y="1266550"/>
                  <a:ext cx="10575" cy="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7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7"/>
                        <a:pt x="110" y="247"/>
                        <a:pt x="224" y="247"/>
                      </a:cubicBezTo>
                      <a:cubicBezTo>
                        <a:pt x="258" y="247"/>
                        <a:pt x="291" y="243"/>
                        <a:pt x="321" y="235"/>
                      </a:cubicBezTo>
                      <a:cubicBezTo>
                        <a:pt x="422" y="202"/>
                        <a:pt x="422" y="134"/>
                        <a:pt x="389" y="67"/>
                      </a:cubicBezTo>
                      <a:cubicBezTo>
                        <a:pt x="355" y="34"/>
                        <a:pt x="321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9" name="Google Shape;8739;p89"/>
                <p:cNvSpPr/>
                <p:nvPr/>
              </p:nvSpPr>
              <p:spPr>
                <a:xfrm>
                  <a:off x="5090050" y="119322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1" y="43"/>
                        <a:pt x="1" y="143"/>
                      </a:cubicBezTo>
                      <a:cubicBezTo>
                        <a:pt x="1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7" y="143"/>
                      </a:cubicBezTo>
                      <a:lnTo>
                        <a:pt x="337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0" name="Google Shape;8740;p89"/>
                <p:cNvSpPr/>
                <p:nvPr/>
              </p:nvSpPr>
              <p:spPr>
                <a:xfrm>
                  <a:off x="5344150" y="1300825"/>
                  <a:ext cx="80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3" y="242"/>
                      </a:cubicBezTo>
                      <a:cubicBezTo>
                        <a:pt x="63" y="282"/>
                        <a:pt x="90" y="298"/>
                        <a:pt x="124" y="298"/>
                      </a:cubicBezTo>
                      <a:cubicBezTo>
                        <a:pt x="205" y="298"/>
                        <a:pt x="322" y="203"/>
                        <a:pt x="322" y="108"/>
                      </a:cubicBezTo>
                      <a:lnTo>
                        <a:pt x="289" y="41"/>
                      </a:lnTo>
                      <a:cubicBezTo>
                        <a:pt x="274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1" name="Google Shape;8741;p89"/>
                <p:cNvSpPr/>
                <p:nvPr/>
              </p:nvSpPr>
              <p:spPr>
                <a:xfrm>
                  <a:off x="5215250" y="1307475"/>
                  <a:ext cx="97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02" extrusionOk="0">
                      <a:moveTo>
                        <a:pt x="174" y="0"/>
                      </a:moveTo>
                      <a:cubicBezTo>
                        <a:pt x="102" y="0"/>
                        <a:pt x="30" y="35"/>
                        <a:pt x="0" y="111"/>
                      </a:cubicBezTo>
                      <a:cubicBezTo>
                        <a:pt x="0" y="178"/>
                        <a:pt x="34" y="211"/>
                        <a:pt x="67" y="245"/>
                      </a:cubicBezTo>
                      <a:cubicBezTo>
                        <a:pt x="118" y="283"/>
                        <a:pt x="178" y="302"/>
                        <a:pt x="231" y="302"/>
                      </a:cubicBezTo>
                      <a:cubicBezTo>
                        <a:pt x="320" y="302"/>
                        <a:pt x="391" y="249"/>
                        <a:pt x="370" y="144"/>
                      </a:cubicBezTo>
                      <a:cubicBezTo>
                        <a:pt x="351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2" name="Google Shape;8742;p89"/>
                <p:cNvSpPr/>
                <p:nvPr/>
              </p:nvSpPr>
              <p:spPr>
                <a:xfrm>
                  <a:off x="5244875" y="1309050"/>
                  <a:ext cx="1110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" h="253" extrusionOk="0">
                      <a:moveTo>
                        <a:pt x="184" y="1"/>
                      </a:moveTo>
                      <a:cubicBezTo>
                        <a:pt x="164" y="1"/>
                        <a:pt x="144" y="5"/>
                        <a:pt x="126" y="14"/>
                      </a:cubicBezTo>
                      <a:cubicBezTo>
                        <a:pt x="0" y="45"/>
                        <a:pt x="109" y="253"/>
                        <a:pt x="261" y="253"/>
                      </a:cubicBezTo>
                      <a:cubicBezTo>
                        <a:pt x="272" y="253"/>
                        <a:pt x="283" y="252"/>
                        <a:pt x="294" y="249"/>
                      </a:cubicBezTo>
                      <a:lnTo>
                        <a:pt x="328" y="249"/>
                      </a:lnTo>
                      <a:cubicBezTo>
                        <a:pt x="443" y="162"/>
                        <a:pt x="310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3" name="Google Shape;8743;p89"/>
                <p:cNvSpPr/>
                <p:nvPr/>
              </p:nvSpPr>
              <p:spPr>
                <a:xfrm>
                  <a:off x="5211150" y="1422500"/>
                  <a:ext cx="915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7" extrusionOk="0">
                      <a:moveTo>
                        <a:pt x="165" y="0"/>
                      </a:moveTo>
                      <a:cubicBezTo>
                        <a:pt x="131" y="0"/>
                        <a:pt x="88" y="31"/>
                        <a:pt x="63" y="80"/>
                      </a:cubicBezTo>
                      <a:cubicBezTo>
                        <a:pt x="1" y="175"/>
                        <a:pt x="26" y="386"/>
                        <a:pt x="166" y="386"/>
                      </a:cubicBezTo>
                      <a:cubicBezTo>
                        <a:pt x="176" y="386"/>
                        <a:pt x="187" y="385"/>
                        <a:pt x="198" y="383"/>
                      </a:cubicBezTo>
                      <a:cubicBezTo>
                        <a:pt x="332" y="316"/>
                        <a:pt x="366" y="47"/>
                        <a:pt x="198" y="13"/>
                      </a:cubicBezTo>
                      <a:cubicBezTo>
                        <a:pt x="189" y="4"/>
                        <a:pt x="177" y="0"/>
                        <a:pt x="16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4" name="Google Shape;8744;p89"/>
                <p:cNvSpPr/>
                <p:nvPr/>
              </p:nvSpPr>
              <p:spPr>
                <a:xfrm>
                  <a:off x="5192825" y="1242375"/>
                  <a:ext cx="9800" cy="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351" extrusionOk="0">
                      <a:moveTo>
                        <a:pt x="150" y="0"/>
                      </a:moveTo>
                      <a:cubicBezTo>
                        <a:pt x="117" y="0"/>
                        <a:pt x="85" y="18"/>
                        <a:pt x="57" y="60"/>
                      </a:cubicBezTo>
                      <a:cubicBezTo>
                        <a:pt x="0" y="145"/>
                        <a:pt x="64" y="351"/>
                        <a:pt x="186" y="351"/>
                      </a:cubicBezTo>
                      <a:cubicBezTo>
                        <a:pt x="209" y="351"/>
                        <a:pt x="233" y="344"/>
                        <a:pt x="259" y="328"/>
                      </a:cubicBezTo>
                      <a:cubicBezTo>
                        <a:pt x="392" y="249"/>
                        <a:pt x="272" y="0"/>
                        <a:pt x="15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5" name="Google Shape;8745;p89"/>
                <p:cNvSpPr/>
                <p:nvPr/>
              </p:nvSpPr>
              <p:spPr>
                <a:xfrm>
                  <a:off x="5303275" y="1218300"/>
                  <a:ext cx="10325" cy="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256" extrusionOk="0">
                      <a:moveTo>
                        <a:pt x="221" y="1"/>
                      </a:moveTo>
                      <a:cubicBezTo>
                        <a:pt x="172" y="1"/>
                        <a:pt x="118" y="16"/>
                        <a:pt x="75" y="48"/>
                      </a:cubicBezTo>
                      <a:lnTo>
                        <a:pt x="42" y="115"/>
                      </a:lnTo>
                      <a:cubicBezTo>
                        <a:pt x="0" y="198"/>
                        <a:pt x="100" y="256"/>
                        <a:pt x="198" y="256"/>
                      </a:cubicBezTo>
                      <a:cubicBezTo>
                        <a:pt x="258" y="256"/>
                        <a:pt x="318" y="234"/>
                        <a:pt x="344" y="182"/>
                      </a:cubicBezTo>
                      <a:cubicBezTo>
                        <a:pt x="413" y="68"/>
                        <a:pt x="326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6" name="Google Shape;8746;p89"/>
                <p:cNvSpPr/>
                <p:nvPr/>
              </p:nvSpPr>
              <p:spPr>
                <a:xfrm>
                  <a:off x="5150550" y="1397475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1"/>
                      </a:moveTo>
                      <a:cubicBezTo>
                        <a:pt x="129" y="1"/>
                        <a:pt x="116" y="2"/>
                        <a:pt x="101" y="6"/>
                      </a:cubicBezTo>
                      <a:cubicBezTo>
                        <a:pt x="0" y="73"/>
                        <a:pt x="0" y="275"/>
                        <a:pt x="135" y="275"/>
                      </a:cubicBezTo>
                      <a:cubicBezTo>
                        <a:pt x="168" y="275"/>
                        <a:pt x="236" y="241"/>
                        <a:pt x="236" y="208"/>
                      </a:cubicBezTo>
                      <a:cubicBezTo>
                        <a:pt x="266" y="118"/>
                        <a:pt x="242" y="1"/>
                        <a:pt x="1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7" name="Google Shape;8747;p89"/>
                <p:cNvSpPr/>
                <p:nvPr/>
              </p:nvSpPr>
              <p:spPr>
                <a:xfrm>
                  <a:off x="5230750" y="13278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0"/>
                      </a:moveTo>
                      <a:cubicBezTo>
                        <a:pt x="220" y="0"/>
                        <a:pt x="86" y="0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01"/>
                        <a:pt x="388" y="68"/>
                      </a:cubicBezTo>
                      <a:cubicBezTo>
                        <a:pt x="355" y="34"/>
                        <a:pt x="321" y="0"/>
                        <a:pt x="28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8" name="Google Shape;8748;p89"/>
                <p:cNvSpPr/>
                <p:nvPr/>
              </p:nvSpPr>
              <p:spPr>
                <a:xfrm>
                  <a:off x="5216075" y="1181350"/>
                  <a:ext cx="962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4" extrusionOk="0">
                      <a:moveTo>
                        <a:pt x="131" y="1"/>
                      </a:moveTo>
                      <a:cubicBezTo>
                        <a:pt x="61" y="1"/>
                        <a:pt x="1" y="35"/>
                        <a:pt x="1" y="114"/>
                      </a:cubicBezTo>
                      <a:cubicBezTo>
                        <a:pt x="1" y="202"/>
                        <a:pt x="120" y="253"/>
                        <a:pt x="220" y="253"/>
                      </a:cubicBezTo>
                      <a:cubicBezTo>
                        <a:pt x="311" y="253"/>
                        <a:pt x="385" y="211"/>
                        <a:pt x="337" y="114"/>
                      </a:cubicBezTo>
                      <a:cubicBezTo>
                        <a:pt x="301" y="43"/>
                        <a:pt x="210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9" name="Google Shape;8749;p89"/>
                <p:cNvSpPr/>
                <p:nvPr/>
              </p:nvSpPr>
              <p:spPr>
                <a:xfrm>
                  <a:off x="5255050" y="1364150"/>
                  <a:ext cx="8100" cy="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286" extrusionOk="0">
                      <a:moveTo>
                        <a:pt x="237" y="1"/>
                      </a:moveTo>
                      <a:cubicBezTo>
                        <a:pt x="144" y="1"/>
                        <a:pt x="1" y="148"/>
                        <a:pt x="55" y="230"/>
                      </a:cubicBezTo>
                      <a:cubicBezTo>
                        <a:pt x="65" y="269"/>
                        <a:pt x="92" y="286"/>
                        <a:pt x="125" y="286"/>
                      </a:cubicBezTo>
                      <a:cubicBezTo>
                        <a:pt x="206" y="286"/>
                        <a:pt x="324" y="190"/>
                        <a:pt x="324" y="95"/>
                      </a:cubicBezTo>
                      <a:lnTo>
                        <a:pt x="290" y="28"/>
                      </a:lnTo>
                      <a:cubicBezTo>
                        <a:pt x="277" y="9"/>
                        <a:pt x="258" y="1"/>
                        <a:pt x="2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0" name="Google Shape;8750;p89"/>
                <p:cNvSpPr/>
                <p:nvPr/>
              </p:nvSpPr>
              <p:spPr>
                <a:xfrm>
                  <a:off x="5211050" y="1160000"/>
                  <a:ext cx="98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96" extrusionOk="0">
                      <a:moveTo>
                        <a:pt x="174" y="1"/>
                      </a:moveTo>
                      <a:cubicBezTo>
                        <a:pt x="102" y="1"/>
                        <a:pt x="30" y="37"/>
                        <a:pt x="0" y="128"/>
                      </a:cubicBezTo>
                      <a:cubicBezTo>
                        <a:pt x="0" y="162"/>
                        <a:pt x="34" y="229"/>
                        <a:pt x="67" y="263"/>
                      </a:cubicBezTo>
                      <a:cubicBezTo>
                        <a:pt x="110" y="284"/>
                        <a:pt x="159" y="295"/>
                        <a:pt x="206" y="295"/>
                      </a:cubicBezTo>
                      <a:cubicBezTo>
                        <a:pt x="306" y="295"/>
                        <a:pt x="393" y="243"/>
                        <a:pt x="370" y="128"/>
                      </a:cubicBezTo>
                      <a:cubicBezTo>
                        <a:pt x="351" y="54"/>
                        <a:pt x="262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1" name="Google Shape;8751;p89"/>
                <p:cNvSpPr/>
                <p:nvPr/>
              </p:nvSpPr>
              <p:spPr>
                <a:xfrm>
                  <a:off x="5223100" y="1278850"/>
                  <a:ext cx="7850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326" extrusionOk="0">
                      <a:moveTo>
                        <a:pt x="186" y="0"/>
                      </a:moveTo>
                      <a:cubicBezTo>
                        <a:pt x="94" y="0"/>
                        <a:pt x="1" y="192"/>
                        <a:pt x="89" y="281"/>
                      </a:cubicBezTo>
                      <a:lnTo>
                        <a:pt x="123" y="315"/>
                      </a:lnTo>
                      <a:cubicBezTo>
                        <a:pt x="138" y="322"/>
                        <a:pt x="152" y="325"/>
                        <a:pt x="164" y="325"/>
                      </a:cubicBezTo>
                      <a:cubicBezTo>
                        <a:pt x="270" y="325"/>
                        <a:pt x="314" y="102"/>
                        <a:pt x="224" y="12"/>
                      </a:cubicBezTo>
                      <a:cubicBezTo>
                        <a:pt x="212" y="4"/>
                        <a:pt x="199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2" name="Google Shape;8752;p89"/>
                <p:cNvSpPr/>
                <p:nvPr/>
              </p:nvSpPr>
              <p:spPr>
                <a:xfrm>
                  <a:off x="5213550" y="12541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22" y="0"/>
                      </a:moveTo>
                      <a:cubicBezTo>
                        <a:pt x="56" y="0"/>
                        <a:pt x="1" y="36"/>
                        <a:pt x="1" y="127"/>
                      </a:cubicBezTo>
                      <a:cubicBezTo>
                        <a:pt x="1" y="215"/>
                        <a:pt x="120" y="266"/>
                        <a:pt x="220" y="266"/>
                      </a:cubicBezTo>
                      <a:cubicBezTo>
                        <a:pt x="311" y="266"/>
                        <a:pt x="385" y="224"/>
                        <a:pt x="337" y="127"/>
                      </a:cubicBezTo>
                      <a:cubicBezTo>
                        <a:pt x="300" y="54"/>
                        <a:pt x="20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3" name="Google Shape;8753;p89"/>
                <p:cNvSpPr/>
                <p:nvPr/>
              </p:nvSpPr>
              <p:spPr>
                <a:xfrm>
                  <a:off x="5242125" y="1275750"/>
                  <a:ext cx="927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71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8" y="103"/>
                      </a:cubicBezTo>
                      <a:cubicBezTo>
                        <a:pt x="1" y="170"/>
                        <a:pt x="34" y="237"/>
                        <a:pt x="101" y="271"/>
                      </a:cubicBezTo>
                      <a:lnTo>
                        <a:pt x="236" y="271"/>
                      </a:lnTo>
                      <a:cubicBezTo>
                        <a:pt x="303" y="237"/>
                        <a:pt x="370" y="170"/>
                        <a:pt x="370" y="103"/>
                      </a:cubicBezTo>
                      <a:cubicBezTo>
                        <a:pt x="356" y="29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4" name="Google Shape;8754;p89"/>
                <p:cNvSpPr/>
                <p:nvPr/>
              </p:nvSpPr>
              <p:spPr>
                <a:xfrm>
                  <a:off x="5194650" y="1242400"/>
                  <a:ext cx="1270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82" extrusionOk="0">
                      <a:moveTo>
                        <a:pt x="339" y="0"/>
                      </a:moveTo>
                      <a:cubicBezTo>
                        <a:pt x="192" y="0"/>
                        <a:pt x="0" y="159"/>
                        <a:pt x="152" y="260"/>
                      </a:cubicBezTo>
                      <a:cubicBezTo>
                        <a:pt x="181" y="275"/>
                        <a:pt x="214" y="281"/>
                        <a:pt x="248" y="281"/>
                      </a:cubicBezTo>
                      <a:cubicBezTo>
                        <a:pt x="373" y="281"/>
                        <a:pt x="507" y="191"/>
                        <a:pt x="454" y="59"/>
                      </a:cubicBezTo>
                      <a:cubicBezTo>
                        <a:pt x="430" y="17"/>
                        <a:pt x="386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5" name="Google Shape;8755;p89"/>
                <p:cNvSpPr/>
                <p:nvPr/>
              </p:nvSpPr>
              <p:spPr>
                <a:xfrm>
                  <a:off x="5192975" y="1250800"/>
                  <a:ext cx="87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331" extrusionOk="0">
                      <a:moveTo>
                        <a:pt x="186" y="1"/>
                      </a:moveTo>
                      <a:cubicBezTo>
                        <a:pt x="80" y="1"/>
                        <a:pt x="1" y="182"/>
                        <a:pt x="85" y="294"/>
                      </a:cubicBezTo>
                      <a:lnTo>
                        <a:pt x="152" y="328"/>
                      </a:lnTo>
                      <a:cubicBezTo>
                        <a:pt x="160" y="329"/>
                        <a:pt x="167" y="330"/>
                        <a:pt x="175" y="330"/>
                      </a:cubicBezTo>
                      <a:cubicBezTo>
                        <a:pt x="293" y="330"/>
                        <a:pt x="348" y="88"/>
                        <a:pt x="253" y="25"/>
                      </a:cubicBezTo>
                      <a:cubicBezTo>
                        <a:pt x="230" y="8"/>
                        <a:pt x="207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60" name="Rectangle: Rounded Corners 259">
              <a:extLst>
                <a:ext uri="{FF2B5EF4-FFF2-40B4-BE49-F238E27FC236}">
                  <a16:creationId xmlns:a16="http://schemas.microsoft.com/office/drawing/2014/main" id="{995E6C49-5F54-4B6C-960D-44108FC838DF}"/>
                </a:ext>
              </a:extLst>
            </p:cNvPr>
            <p:cNvSpPr/>
            <p:nvPr/>
          </p:nvSpPr>
          <p:spPr>
            <a:xfrm>
              <a:off x="1558348" y="3124305"/>
              <a:ext cx="6207900" cy="688984"/>
            </a:xfrm>
            <a:prstGeom prst="round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accent6">
                  <a:lumMod val="10000"/>
                </a:schemeClr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2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sự giúp đỡ của Lan, Hà có nhiều tiến bộ.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80CDCA-83F4-4D71-930C-2C1C4C2041D7}"/>
              </a:ext>
            </a:extLst>
          </p:cNvPr>
          <p:cNvGrpSpPr/>
          <p:nvPr/>
        </p:nvGrpSpPr>
        <p:grpSpPr>
          <a:xfrm>
            <a:off x="5973105" y="3497284"/>
            <a:ext cx="3150657" cy="1638436"/>
            <a:chOff x="5182124" y="3550655"/>
            <a:chExt cx="3150657" cy="1638436"/>
          </a:xfrm>
        </p:grpSpPr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3E9D6C40-4139-45C0-ACCB-40AA997A12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73237" y="3550655"/>
              <a:ext cx="2159544" cy="1638436"/>
            </a:xfrm>
            <a:prstGeom prst="rect">
              <a:avLst/>
            </a:prstGeom>
          </p:spPr>
        </p:pic>
        <p:pic>
          <p:nvPicPr>
            <p:cNvPr id="262" name="Picture 261">
              <a:hlinkClick r:id="rId4" action="ppaction://hlinksldjump"/>
              <a:extLst>
                <a:ext uri="{FF2B5EF4-FFF2-40B4-BE49-F238E27FC236}">
                  <a16:creationId xmlns:a16="http://schemas.microsoft.com/office/drawing/2014/main" id="{1916E7E2-4BE0-4B7C-A73D-E42146DFF8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5182124" y="3874004"/>
              <a:ext cx="1782094" cy="1260283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FA83478-392D-4A58-9298-98CD7048B720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84BD2C2D-0FA4-49C0-9266-3EEC73672F72}"/>
              </a:ext>
            </a:extLst>
          </p:cNvPr>
          <p:cNvSpPr/>
          <p:nvPr/>
        </p:nvSpPr>
        <p:spPr>
          <a:xfrm>
            <a:off x="3040019" y="0"/>
            <a:ext cx="3513291" cy="2133600"/>
          </a:xfrm>
          <a:prstGeom prst="wedgeEllipseCallout">
            <a:avLst>
              <a:gd name="adj1" fmla="val -49119"/>
              <a:gd name="adj2" fmla="val 52652"/>
            </a:avLst>
          </a:prstGeom>
          <a:solidFill>
            <a:schemeClr val="accent3">
              <a:lumMod val="20000"/>
              <a:lumOff val="80000"/>
              <a:alpha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Mời các bạn cùng thưởng thức với tớ nhé!!!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CBDE26-ADB4-46F3-9599-D2B656AD23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77808" y="350982"/>
            <a:ext cx="3698116" cy="5342726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D59AF431-5FF9-4CD4-B082-DE77E4440177}"/>
              </a:ext>
            </a:extLst>
          </p:cNvPr>
          <p:cNvGrpSpPr/>
          <p:nvPr/>
        </p:nvGrpSpPr>
        <p:grpSpPr>
          <a:xfrm>
            <a:off x="2694084" y="2447636"/>
            <a:ext cx="4731952" cy="2628917"/>
            <a:chOff x="2694084" y="2992239"/>
            <a:chExt cx="4362798" cy="2084314"/>
          </a:xfrm>
        </p:grpSpPr>
        <p:pic>
          <p:nvPicPr>
            <p:cNvPr id="16" name="Google Shape;272;p32">
              <a:extLst>
                <a:ext uri="{FF2B5EF4-FFF2-40B4-BE49-F238E27FC236}">
                  <a16:creationId xmlns:a16="http://schemas.microsoft.com/office/drawing/2014/main" id="{F8E98D78-66B7-4246-B844-FE81A83DEA7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684797">
              <a:off x="5422164" y="3136707"/>
              <a:ext cx="1634718" cy="174729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Google Shape;731;p44">
              <a:extLst>
                <a:ext uri="{FF2B5EF4-FFF2-40B4-BE49-F238E27FC236}">
                  <a16:creationId xmlns:a16="http://schemas.microsoft.com/office/drawing/2014/main" id="{5BE78FA6-C9F9-4EBC-8CFD-297E0F88EEE2}"/>
                </a:ext>
              </a:extLst>
            </p:cNvPr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2694084" y="2992239"/>
              <a:ext cx="1948156" cy="20362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F86E187-80AF-481E-93DE-1DA44CE4A6B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980551" y="3520623"/>
              <a:ext cx="2050796" cy="1555930"/>
            </a:xfrm>
            <a:prstGeom prst="rect">
              <a:avLst/>
            </a:prstGeom>
          </p:spPr>
        </p:pic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1FD6C59A-DF5D-4577-AFD9-5F20A67ABC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67392" y="350982"/>
            <a:ext cx="3698116" cy="5342726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8">
            <a:extLst>
              <a:ext uri="{FF2B5EF4-FFF2-40B4-BE49-F238E27FC236}">
                <a16:creationId xmlns:a16="http://schemas.microsoft.com/office/drawing/2014/main" id="{47E5720E-608C-444F-8A80-0851FA2E5727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5A8E83B0-86D0-4C25-BDDE-ABEEF5A4039D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30" name="Google Shape;7053;p68">
            <a:extLst>
              <a:ext uri="{FF2B5EF4-FFF2-40B4-BE49-F238E27FC236}">
                <a16:creationId xmlns:a16="http://schemas.microsoft.com/office/drawing/2014/main" id="{B36CD740-F0EC-43D7-86D8-58985A75451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444293" y="1354873"/>
            <a:ext cx="4172832" cy="829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600">
                <a:solidFill>
                  <a:srgbClr val="43742A"/>
                </a:solidFill>
                <a:latin typeface="UTM Gradoo" panose="02040603050506020204" pitchFamily="18" charset="0"/>
              </a:rPr>
              <a:t>VẬN DỤNG</a:t>
            </a:r>
            <a:endParaRPr sz="9600">
              <a:solidFill>
                <a:srgbClr val="43742A"/>
              </a:solidFill>
              <a:latin typeface="UTM Gradoo" panose="02040603050506020204" pitchFamily="18" charset="0"/>
            </a:endParaRPr>
          </a:p>
        </p:txBody>
      </p:sp>
      <p:sp>
        <p:nvSpPr>
          <p:cNvPr id="31" name="Google Shape;7055;p68">
            <a:extLst>
              <a:ext uri="{FF2B5EF4-FFF2-40B4-BE49-F238E27FC236}">
                <a16:creationId xmlns:a16="http://schemas.microsoft.com/office/drawing/2014/main" id="{861FD8CF-04C4-4CBB-B8B6-15F4110236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512984" y="566165"/>
            <a:ext cx="3334570" cy="230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latin typeface="#9Slide03 SFU Toledo Bold" panose="00000700000000000000" pitchFamily="2" charset="0"/>
              </a:rPr>
              <a:t>4</a:t>
            </a:r>
            <a:endParaRPr sz="6000">
              <a:latin typeface="#9Slide03 SFU Toledo Bold" panose="00000700000000000000" pitchFamily="2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233B3FAF-FDCB-462C-ACDA-56ED9813E4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1206" y="1246909"/>
            <a:ext cx="2999630" cy="4333614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Rectangle: Rounded Corners 408">
            <a:extLst>
              <a:ext uri="{FF2B5EF4-FFF2-40B4-BE49-F238E27FC236}">
                <a16:creationId xmlns:a16="http://schemas.microsoft.com/office/drawing/2014/main" id="{CBADDFF7-F235-4194-BAAB-DDA871608E1C}"/>
              </a:ext>
            </a:extLst>
          </p:cNvPr>
          <p:cNvSpPr/>
          <p:nvPr/>
        </p:nvSpPr>
        <p:spPr>
          <a:xfrm>
            <a:off x="426341" y="189573"/>
            <a:ext cx="7915854" cy="871863"/>
          </a:xfrm>
          <a:custGeom>
            <a:avLst/>
            <a:gdLst>
              <a:gd name="connsiteX0" fmla="*/ 0 w 7915854"/>
              <a:gd name="connsiteY0" fmla="*/ 145313 h 871863"/>
              <a:gd name="connsiteX1" fmla="*/ 145313 w 7915854"/>
              <a:gd name="connsiteY1" fmla="*/ 0 h 871863"/>
              <a:gd name="connsiteX2" fmla="*/ 503112 w 7915854"/>
              <a:gd name="connsiteY2" fmla="*/ 0 h 871863"/>
              <a:gd name="connsiteX3" fmla="*/ 937164 w 7915854"/>
              <a:gd name="connsiteY3" fmla="*/ 0 h 871863"/>
              <a:gd name="connsiteX4" fmla="*/ 1676224 w 7915854"/>
              <a:gd name="connsiteY4" fmla="*/ 0 h 871863"/>
              <a:gd name="connsiteX5" fmla="*/ 2186528 w 7915854"/>
              <a:gd name="connsiteY5" fmla="*/ 0 h 871863"/>
              <a:gd name="connsiteX6" fmla="*/ 2773084 w 7915854"/>
              <a:gd name="connsiteY6" fmla="*/ 0 h 871863"/>
              <a:gd name="connsiteX7" fmla="*/ 3130883 w 7915854"/>
              <a:gd name="connsiteY7" fmla="*/ 0 h 871863"/>
              <a:gd name="connsiteX8" fmla="*/ 3488682 w 7915854"/>
              <a:gd name="connsiteY8" fmla="*/ 0 h 871863"/>
              <a:gd name="connsiteX9" fmla="*/ 4075238 w 7915854"/>
              <a:gd name="connsiteY9" fmla="*/ 0 h 871863"/>
              <a:gd name="connsiteX10" fmla="*/ 4661794 w 7915854"/>
              <a:gd name="connsiteY10" fmla="*/ 0 h 871863"/>
              <a:gd name="connsiteX11" fmla="*/ 5400855 w 7915854"/>
              <a:gd name="connsiteY11" fmla="*/ 0 h 871863"/>
              <a:gd name="connsiteX12" fmla="*/ 6063663 w 7915854"/>
              <a:gd name="connsiteY12" fmla="*/ 0 h 871863"/>
              <a:gd name="connsiteX13" fmla="*/ 6650219 w 7915854"/>
              <a:gd name="connsiteY13" fmla="*/ 0 h 871863"/>
              <a:gd name="connsiteX14" fmla="*/ 7770541 w 7915854"/>
              <a:gd name="connsiteY14" fmla="*/ 0 h 871863"/>
              <a:gd name="connsiteX15" fmla="*/ 7915854 w 7915854"/>
              <a:gd name="connsiteY15" fmla="*/ 145313 h 871863"/>
              <a:gd name="connsiteX16" fmla="*/ 7915854 w 7915854"/>
              <a:gd name="connsiteY16" fmla="*/ 726550 h 871863"/>
              <a:gd name="connsiteX17" fmla="*/ 7770541 w 7915854"/>
              <a:gd name="connsiteY17" fmla="*/ 871863 h 871863"/>
              <a:gd name="connsiteX18" fmla="*/ 7260237 w 7915854"/>
              <a:gd name="connsiteY18" fmla="*/ 871863 h 871863"/>
              <a:gd name="connsiteX19" fmla="*/ 6749934 w 7915854"/>
              <a:gd name="connsiteY19" fmla="*/ 871863 h 871863"/>
              <a:gd name="connsiteX20" fmla="*/ 6163378 w 7915854"/>
              <a:gd name="connsiteY20" fmla="*/ 871863 h 871863"/>
              <a:gd name="connsiteX21" fmla="*/ 5729326 w 7915854"/>
              <a:gd name="connsiteY21" fmla="*/ 871863 h 871863"/>
              <a:gd name="connsiteX22" fmla="*/ 5295275 w 7915854"/>
              <a:gd name="connsiteY22" fmla="*/ 871863 h 871863"/>
              <a:gd name="connsiteX23" fmla="*/ 4861223 w 7915854"/>
              <a:gd name="connsiteY23" fmla="*/ 871863 h 871863"/>
              <a:gd name="connsiteX24" fmla="*/ 4427172 w 7915854"/>
              <a:gd name="connsiteY24" fmla="*/ 871863 h 871863"/>
              <a:gd name="connsiteX25" fmla="*/ 3993120 w 7915854"/>
              <a:gd name="connsiteY25" fmla="*/ 871863 h 871863"/>
              <a:gd name="connsiteX26" fmla="*/ 3482817 w 7915854"/>
              <a:gd name="connsiteY26" fmla="*/ 871863 h 871863"/>
              <a:gd name="connsiteX27" fmla="*/ 2972513 w 7915854"/>
              <a:gd name="connsiteY27" fmla="*/ 871863 h 871863"/>
              <a:gd name="connsiteX28" fmla="*/ 2462209 w 7915854"/>
              <a:gd name="connsiteY28" fmla="*/ 871863 h 871863"/>
              <a:gd name="connsiteX29" fmla="*/ 1723149 w 7915854"/>
              <a:gd name="connsiteY29" fmla="*/ 871863 h 871863"/>
              <a:gd name="connsiteX30" fmla="*/ 1289097 w 7915854"/>
              <a:gd name="connsiteY30" fmla="*/ 871863 h 871863"/>
              <a:gd name="connsiteX31" fmla="*/ 931298 w 7915854"/>
              <a:gd name="connsiteY31" fmla="*/ 871863 h 871863"/>
              <a:gd name="connsiteX32" fmla="*/ 145313 w 7915854"/>
              <a:gd name="connsiteY32" fmla="*/ 871863 h 871863"/>
              <a:gd name="connsiteX33" fmla="*/ 0 w 7915854"/>
              <a:gd name="connsiteY33" fmla="*/ 726550 h 871863"/>
              <a:gd name="connsiteX34" fmla="*/ 0 w 7915854"/>
              <a:gd name="connsiteY34" fmla="*/ 145313 h 87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15854" h="871863" fill="none" extrusionOk="0">
                <a:moveTo>
                  <a:pt x="0" y="145313"/>
                </a:moveTo>
                <a:cubicBezTo>
                  <a:pt x="1582" y="60692"/>
                  <a:pt x="62344" y="984"/>
                  <a:pt x="145313" y="0"/>
                </a:cubicBezTo>
                <a:cubicBezTo>
                  <a:pt x="287651" y="-37062"/>
                  <a:pt x="426822" y="14056"/>
                  <a:pt x="503112" y="0"/>
                </a:cubicBezTo>
                <a:cubicBezTo>
                  <a:pt x="579402" y="-14056"/>
                  <a:pt x="794106" y="41641"/>
                  <a:pt x="937164" y="0"/>
                </a:cubicBezTo>
                <a:cubicBezTo>
                  <a:pt x="1080222" y="-41641"/>
                  <a:pt x="1440981" y="87100"/>
                  <a:pt x="1676224" y="0"/>
                </a:cubicBezTo>
                <a:cubicBezTo>
                  <a:pt x="1911467" y="-87100"/>
                  <a:pt x="2057182" y="27158"/>
                  <a:pt x="2186528" y="0"/>
                </a:cubicBezTo>
                <a:cubicBezTo>
                  <a:pt x="2315874" y="-27158"/>
                  <a:pt x="2597968" y="13650"/>
                  <a:pt x="2773084" y="0"/>
                </a:cubicBezTo>
                <a:cubicBezTo>
                  <a:pt x="2948200" y="-13650"/>
                  <a:pt x="2956128" y="36073"/>
                  <a:pt x="3130883" y="0"/>
                </a:cubicBezTo>
                <a:cubicBezTo>
                  <a:pt x="3305638" y="-36073"/>
                  <a:pt x="3314426" y="18168"/>
                  <a:pt x="3488682" y="0"/>
                </a:cubicBezTo>
                <a:cubicBezTo>
                  <a:pt x="3662938" y="-18168"/>
                  <a:pt x="3931511" y="23738"/>
                  <a:pt x="4075238" y="0"/>
                </a:cubicBezTo>
                <a:cubicBezTo>
                  <a:pt x="4218965" y="-23738"/>
                  <a:pt x="4443328" y="17461"/>
                  <a:pt x="4661794" y="0"/>
                </a:cubicBezTo>
                <a:cubicBezTo>
                  <a:pt x="4880260" y="-17461"/>
                  <a:pt x="5114804" y="31347"/>
                  <a:pt x="5400855" y="0"/>
                </a:cubicBezTo>
                <a:cubicBezTo>
                  <a:pt x="5686906" y="-31347"/>
                  <a:pt x="5811011" y="76804"/>
                  <a:pt x="6063663" y="0"/>
                </a:cubicBezTo>
                <a:cubicBezTo>
                  <a:pt x="6316315" y="-76804"/>
                  <a:pt x="6491045" y="54618"/>
                  <a:pt x="6650219" y="0"/>
                </a:cubicBezTo>
                <a:cubicBezTo>
                  <a:pt x="6809393" y="-54618"/>
                  <a:pt x="7313703" y="108495"/>
                  <a:pt x="7770541" y="0"/>
                </a:cubicBezTo>
                <a:cubicBezTo>
                  <a:pt x="7852564" y="1316"/>
                  <a:pt x="7894093" y="68654"/>
                  <a:pt x="7915854" y="145313"/>
                </a:cubicBezTo>
                <a:cubicBezTo>
                  <a:pt x="7950003" y="333118"/>
                  <a:pt x="7867740" y="451000"/>
                  <a:pt x="7915854" y="726550"/>
                </a:cubicBezTo>
                <a:cubicBezTo>
                  <a:pt x="7909040" y="825575"/>
                  <a:pt x="7849395" y="868367"/>
                  <a:pt x="7770541" y="871863"/>
                </a:cubicBezTo>
                <a:cubicBezTo>
                  <a:pt x="7650075" y="922841"/>
                  <a:pt x="7438986" y="821771"/>
                  <a:pt x="7260237" y="871863"/>
                </a:cubicBezTo>
                <a:cubicBezTo>
                  <a:pt x="7081488" y="921955"/>
                  <a:pt x="6911187" y="871570"/>
                  <a:pt x="6749934" y="871863"/>
                </a:cubicBezTo>
                <a:cubicBezTo>
                  <a:pt x="6588681" y="872156"/>
                  <a:pt x="6413549" y="828755"/>
                  <a:pt x="6163378" y="871863"/>
                </a:cubicBezTo>
                <a:cubicBezTo>
                  <a:pt x="5913207" y="914971"/>
                  <a:pt x="5945460" y="861546"/>
                  <a:pt x="5729326" y="871863"/>
                </a:cubicBezTo>
                <a:cubicBezTo>
                  <a:pt x="5513192" y="882180"/>
                  <a:pt x="5486537" y="834587"/>
                  <a:pt x="5295275" y="871863"/>
                </a:cubicBezTo>
                <a:cubicBezTo>
                  <a:pt x="5104013" y="909139"/>
                  <a:pt x="4969264" y="862588"/>
                  <a:pt x="4861223" y="871863"/>
                </a:cubicBezTo>
                <a:cubicBezTo>
                  <a:pt x="4753182" y="881138"/>
                  <a:pt x="4634994" y="869023"/>
                  <a:pt x="4427172" y="871863"/>
                </a:cubicBezTo>
                <a:cubicBezTo>
                  <a:pt x="4219350" y="874703"/>
                  <a:pt x="4206273" y="823143"/>
                  <a:pt x="3993120" y="871863"/>
                </a:cubicBezTo>
                <a:cubicBezTo>
                  <a:pt x="3779967" y="920583"/>
                  <a:pt x="3673370" y="814736"/>
                  <a:pt x="3482817" y="871863"/>
                </a:cubicBezTo>
                <a:cubicBezTo>
                  <a:pt x="3292264" y="928990"/>
                  <a:pt x="3161914" y="861895"/>
                  <a:pt x="2972513" y="871863"/>
                </a:cubicBezTo>
                <a:cubicBezTo>
                  <a:pt x="2783112" y="881831"/>
                  <a:pt x="2666508" y="848283"/>
                  <a:pt x="2462209" y="871863"/>
                </a:cubicBezTo>
                <a:cubicBezTo>
                  <a:pt x="2257910" y="895443"/>
                  <a:pt x="1998936" y="785283"/>
                  <a:pt x="1723149" y="871863"/>
                </a:cubicBezTo>
                <a:cubicBezTo>
                  <a:pt x="1447362" y="958443"/>
                  <a:pt x="1450566" y="861748"/>
                  <a:pt x="1289097" y="871863"/>
                </a:cubicBezTo>
                <a:cubicBezTo>
                  <a:pt x="1127628" y="881978"/>
                  <a:pt x="1056746" y="835917"/>
                  <a:pt x="931298" y="871863"/>
                </a:cubicBezTo>
                <a:cubicBezTo>
                  <a:pt x="805850" y="907809"/>
                  <a:pt x="442176" y="803967"/>
                  <a:pt x="145313" y="871863"/>
                </a:cubicBezTo>
                <a:cubicBezTo>
                  <a:pt x="63128" y="887166"/>
                  <a:pt x="12524" y="817605"/>
                  <a:pt x="0" y="726550"/>
                </a:cubicBezTo>
                <a:cubicBezTo>
                  <a:pt x="-52265" y="573398"/>
                  <a:pt x="9125" y="408238"/>
                  <a:pt x="0" y="145313"/>
                </a:cubicBezTo>
                <a:close/>
              </a:path>
              <a:path w="7915854" h="871863" stroke="0" extrusionOk="0">
                <a:moveTo>
                  <a:pt x="0" y="145313"/>
                </a:moveTo>
                <a:cubicBezTo>
                  <a:pt x="-13979" y="65944"/>
                  <a:pt x="52996" y="3216"/>
                  <a:pt x="145313" y="0"/>
                </a:cubicBezTo>
                <a:cubicBezTo>
                  <a:pt x="308147" y="-48950"/>
                  <a:pt x="676723" y="27776"/>
                  <a:pt x="884374" y="0"/>
                </a:cubicBezTo>
                <a:cubicBezTo>
                  <a:pt x="1092025" y="-27776"/>
                  <a:pt x="1184989" y="31879"/>
                  <a:pt x="1318425" y="0"/>
                </a:cubicBezTo>
                <a:cubicBezTo>
                  <a:pt x="1451861" y="-31879"/>
                  <a:pt x="1571687" y="5900"/>
                  <a:pt x="1676224" y="0"/>
                </a:cubicBezTo>
                <a:cubicBezTo>
                  <a:pt x="1780761" y="-5900"/>
                  <a:pt x="2123717" y="20325"/>
                  <a:pt x="2262780" y="0"/>
                </a:cubicBezTo>
                <a:cubicBezTo>
                  <a:pt x="2401843" y="-20325"/>
                  <a:pt x="2511061" y="7151"/>
                  <a:pt x="2620579" y="0"/>
                </a:cubicBezTo>
                <a:cubicBezTo>
                  <a:pt x="2730097" y="-7151"/>
                  <a:pt x="3069799" y="1669"/>
                  <a:pt x="3283388" y="0"/>
                </a:cubicBezTo>
                <a:cubicBezTo>
                  <a:pt x="3496977" y="-1669"/>
                  <a:pt x="3643665" y="34184"/>
                  <a:pt x="3793691" y="0"/>
                </a:cubicBezTo>
                <a:cubicBezTo>
                  <a:pt x="3943717" y="-34184"/>
                  <a:pt x="4166108" y="71548"/>
                  <a:pt x="4532752" y="0"/>
                </a:cubicBezTo>
                <a:cubicBezTo>
                  <a:pt x="4899396" y="-71548"/>
                  <a:pt x="4861274" y="33268"/>
                  <a:pt x="5043056" y="0"/>
                </a:cubicBezTo>
                <a:cubicBezTo>
                  <a:pt x="5224838" y="-33268"/>
                  <a:pt x="5318989" y="29241"/>
                  <a:pt x="5553359" y="0"/>
                </a:cubicBezTo>
                <a:cubicBezTo>
                  <a:pt x="5787729" y="-29241"/>
                  <a:pt x="5745559" y="28214"/>
                  <a:pt x="5911158" y="0"/>
                </a:cubicBezTo>
                <a:cubicBezTo>
                  <a:pt x="6076757" y="-28214"/>
                  <a:pt x="6193978" y="35648"/>
                  <a:pt x="6345210" y="0"/>
                </a:cubicBezTo>
                <a:cubicBezTo>
                  <a:pt x="6496442" y="-35648"/>
                  <a:pt x="6765646" y="56339"/>
                  <a:pt x="7084270" y="0"/>
                </a:cubicBezTo>
                <a:cubicBezTo>
                  <a:pt x="7402894" y="-56339"/>
                  <a:pt x="7593528" y="28692"/>
                  <a:pt x="7770541" y="0"/>
                </a:cubicBezTo>
                <a:cubicBezTo>
                  <a:pt x="7868659" y="12035"/>
                  <a:pt x="7919338" y="60744"/>
                  <a:pt x="7915854" y="145313"/>
                </a:cubicBezTo>
                <a:cubicBezTo>
                  <a:pt x="7968787" y="390668"/>
                  <a:pt x="7894520" y="501956"/>
                  <a:pt x="7915854" y="726550"/>
                </a:cubicBezTo>
                <a:cubicBezTo>
                  <a:pt x="7909676" y="815836"/>
                  <a:pt x="7859364" y="869798"/>
                  <a:pt x="7770541" y="871863"/>
                </a:cubicBezTo>
                <a:cubicBezTo>
                  <a:pt x="7660186" y="913515"/>
                  <a:pt x="7543637" y="841690"/>
                  <a:pt x="7412742" y="871863"/>
                </a:cubicBezTo>
                <a:cubicBezTo>
                  <a:pt x="7281847" y="902036"/>
                  <a:pt x="7153351" y="860938"/>
                  <a:pt x="7054943" y="871863"/>
                </a:cubicBezTo>
                <a:cubicBezTo>
                  <a:pt x="6956535" y="882788"/>
                  <a:pt x="6684955" y="816415"/>
                  <a:pt x="6468387" y="871863"/>
                </a:cubicBezTo>
                <a:cubicBezTo>
                  <a:pt x="6251819" y="927311"/>
                  <a:pt x="6133190" y="813881"/>
                  <a:pt x="5881831" y="871863"/>
                </a:cubicBezTo>
                <a:cubicBezTo>
                  <a:pt x="5630472" y="929845"/>
                  <a:pt x="5475954" y="870954"/>
                  <a:pt x="5219022" y="871863"/>
                </a:cubicBezTo>
                <a:cubicBezTo>
                  <a:pt x="4962090" y="872772"/>
                  <a:pt x="4927071" y="861073"/>
                  <a:pt x="4784971" y="871863"/>
                </a:cubicBezTo>
                <a:cubicBezTo>
                  <a:pt x="4642871" y="882653"/>
                  <a:pt x="4563517" y="828991"/>
                  <a:pt x="4427172" y="871863"/>
                </a:cubicBezTo>
                <a:cubicBezTo>
                  <a:pt x="4290827" y="914735"/>
                  <a:pt x="4099955" y="854072"/>
                  <a:pt x="3993120" y="871863"/>
                </a:cubicBezTo>
                <a:cubicBezTo>
                  <a:pt x="3886285" y="889654"/>
                  <a:pt x="3796598" y="868448"/>
                  <a:pt x="3635321" y="871863"/>
                </a:cubicBezTo>
                <a:cubicBezTo>
                  <a:pt x="3474044" y="875278"/>
                  <a:pt x="3180766" y="860211"/>
                  <a:pt x="2896261" y="871863"/>
                </a:cubicBezTo>
                <a:cubicBezTo>
                  <a:pt x="2611756" y="883515"/>
                  <a:pt x="2509487" y="866054"/>
                  <a:pt x="2309705" y="871863"/>
                </a:cubicBezTo>
                <a:cubicBezTo>
                  <a:pt x="2109923" y="877672"/>
                  <a:pt x="1886690" y="805401"/>
                  <a:pt x="1646896" y="871863"/>
                </a:cubicBezTo>
                <a:cubicBezTo>
                  <a:pt x="1407102" y="938325"/>
                  <a:pt x="1193153" y="862746"/>
                  <a:pt x="1060340" y="871863"/>
                </a:cubicBezTo>
                <a:cubicBezTo>
                  <a:pt x="927527" y="880980"/>
                  <a:pt x="503988" y="803168"/>
                  <a:pt x="145313" y="871863"/>
                </a:cubicBezTo>
                <a:cubicBezTo>
                  <a:pt x="79997" y="862688"/>
                  <a:pt x="-7543" y="786643"/>
                  <a:pt x="0" y="726550"/>
                </a:cubicBezTo>
                <a:cubicBezTo>
                  <a:pt x="-27050" y="476883"/>
                  <a:pt x="46853" y="363650"/>
                  <a:pt x="0" y="14531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14174267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rgbClr val="00206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Câu nào có trạng ngữ chỉ nguyên nhân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FEE1BD7-7194-4FE9-B600-DF325C833C09}"/>
              </a:ext>
            </a:extLst>
          </p:cNvPr>
          <p:cNvGrpSpPr/>
          <p:nvPr/>
        </p:nvGrpSpPr>
        <p:grpSpPr>
          <a:xfrm>
            <a:off x="698344" y="2099587"/>
            <a:ext cx="7762165" cy="958422"/>
            <a:chOff x="698344" y="2099587"/>
            <a:chExt cx="7271599" cy="958422"/>
          </a:xfrm>
        </p:grpSpPr>
        <p:sp>
          <p:nvSpPr>
            <p:cNvPr id="412" name="Rectangle: Rounded Corners 411">
              <a:extLst>
                <a:ext uri="{FF2B5EF4-FFF2-40B4-BE49-F238E27FC236}">
                  <a16:creationId xmlns:a16="http://schemas.microsoft.com/office/drawing/2014/main" id="{6D5663A7-169A-469F-B279-7E7478D985F1}"/>
                </a:ext>
              </a:extLst>
            </p:cNvPr>
            <p:cNvSpPr/>
            <p:nvPr/>
          </p:nvSpPr>
          <p:spPr>
            <a:xfrm>
              <a:off x="1305667" y="2447534"/>
              <a:ext cx="6664276" cy="589359"/>
            </a:xfrm>
            <a:prstGeom prst="round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Ngoài đồng lúa đã chín vàng.</a:t>
              </a:r>
            </a:p>
          </p:txBody>
        </p:sp>
        <p:grpSp>
          <p:nvGrpSpPr>
            <p:cNvPr id="54" name="Google Shape;8428;p87">
              <a:extLst>
                <a:ext uri="{FF2B5EF4-FFF2-40B4-BE49-F238E27FC236}">
                  <a16:creationId xmlns:a16="http://schemas.microsoft.com/office/drawing/2014/main" id="{8862E956-EB6A-4082-A443-F1827D77F772}"/>
                </a:ext>
              </a:extLst>
            </p:cNvPr>
            <p:cNvGrpSpPr/>
            <p:nvPr/>
          </p:nvGrpSpPr>
          <p:grpSpPr>
            <a:xfrm>
              <a:off x="698344" y="2099587"/>
              <a:ext cx="806511" cy="958422"/>
              <a:chOff x="3528373" y="523149"/>
              <a:chExt cx="857710" cy="918437"/>
            </a:xfrm>
          </p:grpSpPr>
          <p:grpSp>
            <p:nvGrpSpPr>
              <p:cNvPr id="55" name="Google Shape;8429;p87">
                <a:extLst>
                  <a:ext uri="{FF2B5EF4-FFF2-40B4-BE49-F238E27FC236}">
                    <a16:creationId xmlns:a16="http://schemas.microsoft.com/office/drawing/2014/main" id="{A9E8C8AB-E625-4D02-86E3-CF9530DC53BC}"/>
                  </a:ext>
                </a:extLst>
              </p:cNvPr>
              <p:cNvGrpSpPr/>
              <p:nvPr/>
            </p:nvGrpSpPr>
            <p:grpSpPr>
              <a:xfrm rot="-5400000">
                <a:off x="3411473" y="640049"/>
                <a:ext cx="872563" cy="638763"/>
                <a:chOff x="3786875" y="238100"/>
                <a:chExt cx="736900" cy="539450"/>
              </a:xfrm>
            </p:grpSpPr>
            <p:sp>
              <p:nvSpPr>
                <p:cNvPr id="120" name="Google Shape;8430;p87">
                  <a:extLst>
                    <a:ext uri="{FF2B5EF4-FFF2-40B4-BE49-F238E27FC236}">
                      <a16:creationId xmlns:a16="http://schemas.microsoft.com/office/drawing/2014/main" id="{0BAF00E1-C9A0-4176-A372-67AA29F4C950}"/>
                    </a:ext>
                  </a:extLst>
                </p:cNvPr>
                <p:cNvSpPr/>
                <p:nvPr/>
              </p:nvSpPr>
              <p:spPr>
                <a:xfrm>
                  <a:off x="4361575" y="391875"/>
                  <a:ext cx="162200" cy="9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88" h="3872" extrusionOk="0">
                      <a:moveTo>
                        <a:pt x="2" y="3864"/>
                      </a:moveTo>
                      <a:cubicBezTo>
                        <a:pt x="1" y="3865"/>
                        <a:pt x="1" y="3865"/>
                        <a:pt x="1" y="3865"/>
                      </a:cubicBezTo>
                      <a:lnTo>
                        <a:pt x="2" y="3864"/>
                      </a:lnTo>
                      <a:close/>
                      <a:moveTo>
                        <a:pt x="5815" y="0"/>
                      </a:moveTo>
                      <a:lnTo>
                        <a:pt x="5815" y="0"/>
                      </a:lnTo>
                      <a:cubicBezTo>
                        <a:pt x="5882" y="101"/>
                        <a:pt x="2757" y="2891"/>
                        <a:pt x="673" y="2891"/>
                      </a:cubicBezTo>
                      <a:lnTo>
                        <a:pt x="2" y="3864"/>
                      </a:lnTo>
                      <a:lnTo>
                        <a:pt x="2" y="3864"/>
                      </a:lnTo>
                      <a:cubicBezTo>
                        <a:pt x="5" y="3861"/>
                        <a:pt x="15" y="3860"/>
                        <a:pt x="32" y="3860"/>
                      </a:cubicBezTo>
                      <a:cubicBezTo>
                        <a:pt x="82" y="3860"/>
                        <a:pt x="195" y="3871"/>
                        <a:pt x="370" y="3871"/>
                      </a:cubicBezTo>
                      <a:cubicBezTo>
                        <a:pt x="1141" y="3871"/>
                        <a:pt x="3130" y="3645"/>
                        <a:pt x="6487" y="1210"/>
                      </a:cubicBezTo>
                      <a:cubicBezTo>
                        <a:pt x="6353" y="773"/>
                        <a:pt x="6118" y="370"/>
                        <a:pt x="5815" y="0"/>
                      </a:cubicBezTo>
                      <a:close/>
                    </a:path>
                  </a:pathLst>
                </a:custGeom>
                <a:solidFill>
                  <a:srgbClr val="D6D35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1" name="Google Shape;8431;p87">
                  <a:extLst>
                    <a:ext uri="{FF2B5EF4-FFF2-40B4-BE49-F238E27FC236}">
                      <a16:creationId xmlns:a16="http://schemas.microsoft.com/office/drawing/2014/main" id="{8DDBBA94-D97A-4094-9AE9-9B73BAF8CDBA}"/>
                    </a:ext>
                  </a:extLst>
                </p:cNvPr>
                <p:cNvSpPr/>
                <p:nvPr/>
              </p:nvSpPr>
              <p:spPr>
                <a:xfrm>
                  <a:off x="3786875" y="238100"/>
                  <a:ext cx="605825" cy="53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3" h="21578" extrusionOk="0">
                      <a:moveTo>
                        <a:pt x="13910" y="1"/>
                      </a:moveTo>
                      <a:cubicBezTo>
                        <a:pt x="12379" y="1"/>
                        <a:pt x="10827" y="296"/>
                        <a:pt x="9344" y="640"/>
                      </a:cubicBezTo>
                      <a:cubicBezTo>
                        <a:pt x="7697" y="1076"/>
                        <a:pt x="6185" y="1816"/>
                        <a:pt x="4874" y="2858"/>
                      </a:cubicBezTo>
                      <a:cubicBezTo>
                        <a:pt x="4067" y="3530"/>
                        <a:pt x="3362" y="4337"/>
                        <a:pt x="2757" y="5210"/>
                      </a:cubicBezTo>
                      <a:cubicBezTo>
                        <a:pt x="908" y="7597"/>
                        <a:pt x="1" y="10756"/>
                        <a:pt x="841" y="13713"/>
                      </a:cubicBezTo>
                      <a:cubicBezTo>
                        <a:pt x="1547" y="15965"/>
                        <a:pt x="3026" y="17914"/>
                        <a:pt x="4975" y="19259"/>
                      </a:cubicBezTo>
                      <a:cubicBezTo>
                        <a:pt x="5311" y="19494"/>
                        <a:pt x="5681" y="19696"/>
                        <a:pt x="6084" y="19864"/>
                      </a:cubicBezTo>
                      <a:cubicBezTo>
                        <a:pt x="7361" y="20401"/>
                        <a:pt x="8268" y="20939"/>
                        <a:pt x="9646" y="21208"/>
                      </a:cubicBezTo>
                      <a:cubicBezTo>
                        <a:pt x="10655" y="21443"/>
                        <a:pt x="11730" y="21578"/>
                        <a:pt x="12772" y="21578"/>
                      </a:cubicBezTo>
                      <a:cubicBezTo>
                        <a:pt x="16032" y="21443"/>
                        <a:pt x="18317" y="21040"/>
                        <a:pt x="20401" y="19225"/>
                      </a:cubicBezTo>
                      <a:cubicBezTo>
                        <a:pt x="22989" y="16973"/>
                        <a:pt x="24232" y="13209"/>
                        <a:pt x="23964" y="9848"/>
                      </a:cubicBezTo>
                      <a:cubicBezTo>
                        <a:pt x="23863" y="8235"/>
                        <a:pt x="23224" y="6891"/>
                        <a:pt x="22485" y="5446"/>
                      </a:cubicBezTo>
                      <a:cubicBezTo>
                        <a:pt x="21409" y="3463"/>
                        <a:pt x="19763" y="1849"/>
                        <a:pt x="17746" y="808"/>
                      </a:cubicBezTo>
                      <a:cubicBezTo>
                        <a:pt x="16520" y="218"/>
                        <a:pt x="15223" y="1"/>
                        <a:pt x="13910" y="1"/>
                      </a:cubicBezTo>
                      <a:close/>
                    </a:path>
                  </a:pathLst>
                </a:custGeom>
                <a:solidFill>
                  <a:srgbClr val="6B22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2" name="Google Shape;8432;p87">
                  <a:extLst>
                    <a:ext uri="{FF2B5EF4-FFF2-40B4-BE49-F238E27FC236}">
                      <a16:creationId xmlns:a16="http://schemas.microsoft.com/office/drawing/2014/main" id="{9D9C57F8-0564-44BF-9863-2092E38F3DDD}"/>
                    </a:ext>
                  </a:extLst>
                </p:cNvPr>
                <p:cNvSpPr/>
                <p:nvPr/>
              </p:nvSpPr>
              <p:spPr>
                <a:xfrm>
                  <a:off x="3846525" y="488500"/>
                  <a:ext cx="10950" cy="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740" extrusionOk="0">
                      <a:moveTo>
                        <a:pt x="337" y="0"/>
                      </a:moveTo>
                      <a:cubicBezTo>
                        <a:pt x="270" y="0"/>
                        <a:pt x="236" y="34"/>
                        <a:pt x="169" y="68"/>
                      </a:cubicBezTo>
                      <a:cubicBezTo>
                        <a:pt x="102" y="101"/>
                        <a:pt x="35" y="202"/>
                        <a:pt x="1" y="269"/>
                      </a:cubicBezTo>
                      <a:cubicBezTo>
                        <a:pt x="1" y="370"/>
                        <a:pt x="1" y="505"/>
                        <a:pt x="35" y="605"/>
                      </a:cubicBezTo>
                      <a:cubicBezTo>
                        <a:pt x="68" y="639"/>
                        <a:pt x="102" y="706"/>
                        <a:pt x="135" y="740"/>
                      </a:cubicBezTo>
                      <a:cubicBezTo>
                        <a:pt x="203" y="706"/>
                        <a:pt x="236" y="673"/>
                        <a:pt x="303" y="639"/>
                      </a:cubicBezTo>
                      <a:cubicBezTo>
                        <a:pt x="337" y="572"/>
                        <a:pt x="404" y="505"/>
                        <a:pt x="404" y="437"/>
                      </a:cubicBezTo>
                      <a:cubicBezTo>
                        <a:pt x="438" y="336"/>
                        <a:pt x="438" y="236"/>
                        <a:pt x="404" y="135"/>
                      </a:cubicBezTo>
                      <a:cubicBezTo>
                        <a:pt x="404" y="68"/>
                        <a:pt x="371" y="34"/>
                        <a:pt x="337" y="0"/>
                      </a:cubicBezTo>
                      <a:close/>
                    </a:path>
                  </a:pathLst>
                </a:custGeom>
                <a:solidFill>
                  <a:srgbClr val="4319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3" name="Google Shape;8433;p87">
                  <a:extLst>
                    <a:ext uri="{FF2B5EF4-FFF2-40B4-BE49-F238E27FC236}">
                      <a16:creationId xmlns:a16="http://schemas.microsoft.com/office/drawing/2014/main" id="{4A1A1335-F272-42C9-9B56-EFDF73C9EBE3}"/>
                    </a:ext>
                  </a:extLst>
                </p:cNvPr>
                <p:cNvSpPr/>
                <p:nvPr/>
              </p:nvSpPr>
              <p:spPr>
                <a:xfrm>
                  <a:off x="3843175" y="458250"/>
                  <a:ext cx="14300" cy="1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606" extrusionOk="0">
                      <a:moveTo>
                        <a:pt x="404" y="0"/>
                      </a:moveTo>
                      <a:cubicBezTo>
                        <a:pt x="303" y="34"/>
                        <a:pt x="202" y="68"/>
                        <a:pt x="135" y="135"/>
                      </a:cubicBezTo>
                      <a:cubicBezTo>
                        <a:pt x="68" y="202"/>
                        <a:pt x="34" y="303"/>
                        <a:pt x="34" y="404"/>
                      </a:cubicBezTo>
                      <a:cubicBezTo>
                        <a:pt x="1" y="437"/>
                        <a:pt x="1" y="471"/>
                        <a:pt x="34" y="538"/>
                      </a:cubicBezTo>
                      <a:lnTo>
                        <a:pt x="34" y="572"/>
                      </a:lnTo>
                      <a:lnTo>
                        <a:pt x="1" y="605"/>
                      </a:lnTo>
                      <a:lnTo>
                        <a:pt x="202" y="605"/>
                      </a:lnTo>
                      <a:cubicBezTo>
                        <a:pt x="303" y="572"/>
                        <a:pt x="370" y="505"/>
                        <a:pt x="437" y="437"/>
                      </a:cubicBezTo>
                      <a:cubicBezTo>
                        <a:pt x="538" y="370"/>
                        <a:pt x="572" y="269"/>
                        <a:pt x="572" y="169"/>
                      </a:cubicBezTo>
                      <a:cubicBezTo>
                        <a:pt x="572" y="101"/>
                        <a:pt x="572" y="68"/>
                        <a:pt x="572" y="0"/>
                      </a:cubicBezTo>
                      <a:close/>
                    </a:path>
                  </a:pathLst>
                </a:custGeom>
                <a:solidFill>
                  <a:srgbClr val="4319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4" name="Google Shape;8434;p87">
                  <a:extLst>
                    <a:ext uri="{FF2B5EF4-FFF2-40B4-BE49-F238E27FC236}">
                      <a16:creationId xmlns:a16="http://schemas.microsoft.com/office/drawing/2014/main" id="{4EB544A3-5947-443D-8906-899C7692668C}"/>
                    </a:ext>
                  </a:extLst>
                </p:cNvPr>
                <p:cNvSpPr/>
                <p:nvPr/>
              </p:nvSpPr>
              <p:spPr>
                <a:xfrm>
                  <a:off x="4339750" y="538075"/>
                  <a:ext cx="12625" cy="1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" h="707" extrusionOk="0">
                      <a:moveTo>
                        <a:pt x="437" y="0"/>
                      </a:moveTo>
                      <a:cubicBezTo>
                        <a:pt x="370" y="0"/>
                        <a:pt x="336" y="34"/>
                        <a:pt x="269" y="68"/>
                      </a:cubicBezTo>
                      <a:cubicBezTo>
                        <a:pt x="235" y="101"/>
                        <a:pt x="202" y="101"/>
                        <a:pt x="168" y="168"/>
                      </a:cubicBezTo>
                      <a:cubicBezTo>
                        <a:pt x="135" y="202"/>
                        <a:pt x="101" y="236"/>
                        <a:pt x="67" y="269"/>
                      </a:cubicBezTo>
                      <a:cubicBezTo>
                        <a:pt x="34" y="370"/>
                        <a:pt x="0" y="437"/>
                        <a:pt x="0" y="538"/>
                      </a:cubicBezTo>
                      <a:cubicBezTo>
                        <a:pt x="0" y="605"/>
                        <a:pt x="34" y="639"/>
                        <a:pt x="34" y="706"/>
                      </a:cubicBezTo>
                      <a:cubicBezTo>
                        <a:pt x="101" y="706"/>
                        <a:pt x="168" y="706"/>
                        <a:pt x="202" y="672"/>
                      </a:cubicBezTo>
                      <a:cubicBezTo>
                        <a:pt x="303" y="605"/>
                        <a:pt x="403" y="538"/>
                        <a:pt x="437" y="471"/>
                      </a:cubicBezTo>
                      <a:cubicBezTo>
                        <a:pt x="504" y="370"/>
                        <a:pt x="504" y="269"/>
                        <a:pt x="504" y="168"/>
                      </a:cubicBezTo>
                      <a:cubicBezTo>
                        <a:pt x="471" y="101"/>
                        <a:pt x="471" y="34"/>
                        <a:pt x="437" y="0"/>
                      </a:cubicBezTo>
                      <a:close/>
                    </a:path>
                  </a:pathLst>
                </a:custGeom>
                <a:solidFill>
                  <a:srgbClr val="4319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5" name="Google Shape;8435;p87">
                  <a:extLst>
                    <a:ext uri="{FF2B5EF4-FFF2-40B4-BE49-F238E27FC236}">
                      <a16:creationId xmlns:a16="http://schemas.microsoft.com/office/drawing/2014/main" id="{CA5F767E-BFCA-4688-AF95-3CDE806768A6}"/>
                    </a:ext>
                  </a:extLst>
                </p:cNvPr>
                <p:cNvSpPr/>
                <p:nvPr/>
              </p:nvSpPr>
              <p:spPr>
                <a:xfrm>
                  <a:off x="4337225" y="565800"/>
                  <a:ext cx="14300" cy="1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774" extrusionOk="0">
                      <a:moveTo>
                        <a:pt x="538" y="0"/>
                      </a:moveTo>
                      <a:cubicBezTo>
                        <a:pt x="471" y="0"/>
                        <a:pt x="404" y="34"/>
                        <a:pt x="370" y="68"/>
                      </a:cubicBezTo>
                      <a:cubicBezTo>
                        <a:pt x="303" y="68"/>
                        <a:pt x="269" y="101"/>
                        <a:pt x="236" y="168"/>
                      </a:cubicBezTo>
                      <a:cubicBezTo>
                        <a:pt x="168" y="202"/>
                        <a:pt x="135" y="236"/>
                        <a:pt x="101" y="303"/>
                      </a:cubicBezTo>
                      <a:cubicBezTo>
                        <a:pt x="34" y="370"/>
                        <a:pt x="0" y="471"/>
                        <a:pt x="0" y="572"/>
                      </a:cubicBezTo>
                      <a:cubicBezTo>
                        <a:pt x="0" y="639"/>
                        <a:pt x="0" y="706"/>
                        <a:pt x="0" y="773"/>
                      </a:cubicBezTo>
                      <a:cubicBezTo>
                        <a:pt x="68" y="773"/>
                        <a:pt x="135" y="740"/>
                        <a:pt x="168" y="740"/>
                      </a:cubicBezTo>
                      <a:cubicBezTo>
                        <a:pt x="303" y="673"/>
                        <a:pt x="404" y="605"/>
                        <a:pt x="471" y="505"/>
                      </a:cubicBezTo>
                      <a:cubicBezTo>
                        <a:pt x="538" y="404"/>
                        <a:pt x="572" y="303"/>
                        <a:pt x="572" y="168"/>
                      </a:cubicBezTo>
                      <a:cubicBezTo>
                        <a:pt x="572" y="101"/>
                        <a:pt x="572" y="34"/>
                        <a:pt x="538" y="0"/>
                      </a:cubicBezTo>
                      <a:close/>
                    </a:path>
                  </a:pathLst>
                </a:custGeom>
                <a:solidFill>
                  <a:srgbClr val="4319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6" name="Google Shape;8436;p87">
                  <a:extLst>
                    <a:ext uri="{FF2B5EF4-FFF2-40B4-BE49-F238E27FC236}">
                      <a16:creationId xmlns:a16="http://schemas.microsoft.com/office/drawing/2014/main" id="{863C3B63-D341-4DF5-ABE0-B47AAAC59037}"/>
                    </a:ext>
                  </a:extLst>
                </p:cNvPr>
                <p:cNvSpPr/>
                <p:nvPr/>
              </p:nvSpPr>
              <p:spPr>
                <a:xfrm>
                  <a:off x="3873475" y="566675"/>
                  <a:ext cx="9225" cy="1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" h="436" extrusionOk="0">
                      <a:moveTo>
                        <a:pt x="151" y="1"/>
                      </a:moveTo>
                      <a:cubicBezTo>
                        <a:pt x="0" y="1"/>
                        <a:pt x="78" y="435"/>
                        <a:pt x="211" y="435"/>
                      </a:cubicBezTo>
                      <a:cubicBezTo>
                        <a:pt x="239" y="435"/>
                        <a:pt x="270" y="416"/>
                        <a:pt x="301" y="369"/>
                      </a:cubicBezTo>
                      <a:cubicBezTo>
                        <a:pt x="368" y="268"/>
                        <a:pt x="335" y="100"/>
                        <a:pt x="234" y="33"/>
                      </a:cubicBezTo>
                      <a:cubicBezTo>
                        <a:pt x="201" y="11"/>
                        <a:pt x="173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7" name="Google Shape;8437;p87">
                  <a:extLst>
                    <a:ext uri="{FF2B5EF4-FFF2-40B4-BE49-F238E27FC236}">
                      <a16:creationId xmlns:a16="http://schemas.microsoft.com/office/drawing/2014/main" id="{1FF3EA98-93FC-453C-BE86-26D81E12715D}"/>
                    </a:ext>
                  </a:extLst>
                </p:cNvPr>
                <p:cNvSpPr/>
                <p:nvPr/>
              </p:nvSpPr>
              <p:spPr>
                <a:xfrm>
                  <a:off x="3863775" y="610625"/>
                  <a:ext cx="15550" cy="1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495" extrusionOk="0">
                      <a:moveTo>
                        <a:pt x="367" y="1"/>
                      </a:moveTo>
                      <a:cubicBezTo>
                        <a:pt x="157" y="1"/>
                        <a:pt x="1" y="296"/>
                        <a:pt x="218" y="459"/>
                      </a:cubicBezTo>
                      <a:cubicBezTo>
                        <a:pt x="266" y="483"/>
                        <a:pt x="314" y="494"/>
                        <a:pt x="358" y="494"/>
                      </a:cubicBezTo>
                      <a:cubicBezTo>
                        <a:pt x="440" y="494"/>
                        <a:pt x="511" y="457"/>
                        <a:pt x="554" y="392"/>
                      </a:cubicBezTo>
                      <a:cubicBezTo>
                        <a:pt x="622" y="258"/>
                        <a:pt x="622" y="123"/>
                        <a:pt x="521" y="56"/>
                      </a:cubicBezTo>
                      <a:cubicBezTo>
                        <a:pt x="470" y="17"/>
                        <a:pt x="417" y="1"/>
                        <a:pt x="367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8" name="Google Shape;8438;p87">
                  <a:extLst>
                    <a:ext uri="{FF2B5EF4-FFF2-40B4-BE49-F238E27FC236}">
                      <a16:creationId xmlns:a16="http://schemas.microsoft.com/office/drawing/2014/main" id="{D274D2BA-B367-41AB-A9E1-C3050B407F02}"/>
                    </a:ext>
                  </a:extLst>
                </p:cNvPr>
                <p:cNvSpPr/>
                <p:nvPr/>
              </p:nvSpPr>
              <p:spPr>
                <a:xfrm>
                  <a:off x="3900250" y="595025"/>
                  <a:ext cx="9325" cy="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442" extrusionOk="0">
                      <a:moveTo>
                        <a:pt x="147" y="1"/>
                      </a:moveTo>
                      <a:cubicBezTo>
                        <a:pt x="0" y="1"/>
                        <a:pt x="63" y="442"/>
                        <a:pt x="207" y="442"/>
                      </a:cubicBezTo>
                      <a:cubicBezTo>
                        <a:pt x="237" y="442"/>
                        <a:pt x="270" y="423"/>
                        <a:pt x="305" y="377"/>
                      </a:cubicBezTo>
                      <a:cubicBezTo>
                        <a:pt x="373" y="243"/>
                        <a:pt x="339" y="109"/>
                        <a:pt x="238" y="41"/>
                      </a:cubicBezTo>
                      <a:cubicBezTo>
                        <a:pt x="202" y="13"/>
                        <a:pt x="171" y="1"/>
                        <a:pt x="147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29" name="Google Shape;8439;p87">
                  <a:extLst>
                    <a:ext uri="{FF2B5EF4-FFF2-40B4-BE49-F238E27FC236}">
                      <a16:creationId xmlns:a16="http://schemas.microsoft.com/office/drawing/2014/main" id="{8C60FDD3-0C86-43D3-840E-6E7E914EAD4E}"/>
                    </a:ext>
                  </a:extLst>
                </p:cNvPr>
                <p:cNvSpPr/>
                <p:nvPr/>
              </p:nvSpPr>
              <p:spPr>
                <a:xfrm>
                  <a:off x="3887250" y="644650"/>
                  <a:ext cx="161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" h="487" extrusionOk="0">
                      <a:moveTo>
                        <a:pt x="312" y="1"/>
                      </a:moveTo>
                      <a:cubicBezTo>
                        <a:pt x="245" y="1"/>
                        <a:pt x="176" y="31"/>
                        <a:pt x="120" y="106"/>
                      </a:cubicBezTo>
                      <a:cubicBezTo>
                        <a:pt x="1" y="297"/>
                        <a:pt x="151" y="487"/>
                        <a:pt x="320" y="487"/>
                      </a:cubicBezTo>
                      <a:cubicBezTo>
                        <a:pt x="390" y="487"/>
                        <a:pt x="464" y="454"/>
                        <a:pt x="523" y="375"/>
                      </a:cubicBezTo>
                      <a:cubicBezTo>
                        <a:pt x="644" y="206"/>
                        <a:pt x="486" y="1"/>
                        <a:pt x="312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0" name="Google Shape;8440;p87">
                  <a:extLst>
                    <a:ext uri="{FF2B5EF4-FFF2-40B4-BE49-F238E27FC236}">
                      <a16:creationId xmlns:a16="http://schemas.microsoft.com/office/drawing/2014/main" id="{CC83B53F-5B8A-4632-A9CC-4FCA5D49E95B}"/>
                    </a:ext>
                  </a:extLst>
                </p:cNvPr>
                <p:cNvSpPr/>
                <p:nvPr/>
              </p:nvSpPr>
              <p:spPr>
                <a:xfrm>
                  <a:off x="3944400" y="629625"/>
                  <a:ext cx="14750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83" extrusionOk="0">
                      <a:moveTo>
                        <a:pt x="330" y="0"/>
                      </a:moveTo>
                      <a:cubicBezTo>
                        <a:pt x="248" y="0"/>
                        <a:pt x="162" y="37"/>
                        <a:pt x="119" y="102"/>
                      </a:cubicBezTo>
                      <a:cubicBezTo>
                        <a:pt x="0" y="293"/>
                        <a:pt x="150" y="483"/>
                        <a:pt x="320" y="483"/>
                      </a:cubicBezTo>
                      <a:cubicBezTo>
                        <a:pt x="390" y="483"/>
                        <a:pt x="463" y="450"/>
                        <a:pt x="522" y="371"/>
                      </a:cubicBezTo>
                      <a:cubicBezTo>
                        <a:pt x="590" y="271"/>
                        <a:pt x="556" y="102"/>
                        <a:pt x="455" y="35"/>
                      </a:cubicBezTo>
                      <a:cubicBezTo>
                        <a:pt x="419" y="11"/>
                        <a:pt x="375" y="0"/>
                        <a:pt x="330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1" name="Google Shape;8441;p87">
                  <a:extLst>
                    <a:ext uri="{FF2B5EF4-FFF2-40B4-BE49-F238E27FC236}">
                      <a16:creationId xmlns:a16="http://schemas.microsoft.com/office/drawing/2014/main" id="{B246FB2D-B8E3-4193-86AB-3D7516869520}"/>
                    </a:ext>
                  </a:extLst>
                </p:cNvPr>
                <p:cNvSpPr/>
                <p:nvPr/>
              </p:nvSpPr>
              <p:spPr>
                <a:xfrm>
                  <a:off x="3821325" y="542000"/>
                  <a:ext cx="15350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484" extrusionOk="0">
                      <a:moveTo>
                        <a:pt x="277" y="1"/>
                      </a:moveTo>
                      <a:cubicBezTo>
                        <a:pt x="203" y="1"/>
                        <a:pt x="127" y="33"/>
                        <a:pt x="68" y="112"/>
                      </a:cubicBezTo>
                      <a:cubicBezTo>
                        <a:pt x="1" y="213"/>
                        <a:pt x="34" y="381"/>
                        <a:pt x="135" y="448"/>
                      </a:cubicBezTo>
                      <a:cubicBezTo>
                        <a:pt x="171" y="472"/>
                        <a:pt x="215" y="483"/>
                        <a:pt x="260" y="483"/>
                      </a:cubicBezTo>
                      <a:cubicBezTo>
                        <a:pt x="342" y="483"/>
                        <a:pt x="428" y="446"/>
                        <a:pt x="471" y="381"/>
                      </a:cubicBezTo>
                      <a:cubicBezTo>
                        <a:pt x="614" y="191"/>
                        <a:pt x="454" y="1"/>
                        <a:pt x="277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2" name="Google Shape;8442;p87">
                  <a:extLst>
                    <a:ext uri="{FF2B5EF4-FFF2-40B4-BE49-F238E27FC236}">
                      <a16:creationId xmlns:a16="http://schemas.microsoft.com/office/drawing/2014/main" id="{05A3B729-2F57-47DE-A101-41BA80FD72BB}"/>
                    </a:ext>
                  </a:extLst>
                </p:cNvPr>
                <p:cNvSpPr/>
                <p:nvPr/>
              </p:nvSpPr>
              <p:spPr>
                <a:xfrm>
                  <a:off x="4330500" y="398850"/>
                  <a:ext cx="14850" cy="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489" extrusionOk="0">
                      <a:moveTo>
                        <a:pt x="239" y="1"/>
                      </a:moveTo>
                      <a:cubicBezTo>
                        <a:pt x="175" y="1"/>
                        <a:pt x="113" y="28"/>
                        <a:pt x="68" y="91"/>
                      </a:cubicBezTo>
                      <a:cubicBezTo>
                        <a:pt x="0" y="226"/>
                        <a:pt x="0" y="360"/>
                        <a:pt x="135" y="427"/>
                      </a:cubicBezTo>
                      <a:cubicBezTo>
                        <a:pt x="177" y="469"/>
                        <a:pt x="225" y="488"/>
                        <a:pt x="274" y="488"/>
                      </a:cubicBezTo>
                      <a:cubicBezTo>
                        <a:pt x="342" y="488"/>
                        <a:pt x="412" y="452"/>
                        <a:pt x="471" y="394"/>
                      </a:cubicBezTo>
                      <a:cubicBezTo>
                        <a:pt x="594" y="197"/>
                        <a:pt x="412" y="1"/>
                        <a:pt x="239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3" name="Google Shape;8443;p87">
                  <a:extLst>
                    <a:ext uri="{FF2B5EF4-FFF2-40B4-BE49-F238E27FC236}">
                      <a16:creationId xmlns:a16="http://schemas.microsoft.com/office/drawing/2014/main" id="{1FAD0F77-C9AB-40BE-A50E-79916D0F3B14}"/>
                    </a:ext>
                  </a:extLst>
                </p:cNvPr>
                <p:cNvSpPr/>
                <p:nvPr/>
              </p:nvSpPr>
              <p:spPr>
                <a:xfrm>
                  <a:off x="4315000" y="449925"/>
                  <a:ext cx="15325" cy="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277" extrusionOk="0">
                      <a:moveTo>
                        <a:pt x="422" y="0"/>
                      </a:moveTo>
                      <a:cubicBezTo>
                        <a:pt x="250" y="0"/>
                        <a:pt x="0" y="110"/>
                        <a:pt x="184" y="233"/>
                      </a:cubicBezTo>
                      <a:cubicBezTo>
                        <a:pt x="239" y="260"/>
                        <a:pt x="295" y="277"/>
                        <a:pt x="346" y="277"/>
                      </a:cubicBezTo>
                      <a:cubicBezTo>
                        <a:pt x="418" y="277"/>
                        <a:pt x="480" y="244"/>
                        <a:pt x="520" y="165"/>
                      </a:cubicBezTo>
                      <a:cubicBezTo>
                        <a:pt x="612" y="46"/>
                        <a:pt x="533" y="0"/>
                        <a:pt x="422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4" name="Google Shape;8444;p87">
                  <a:extLst>
                    <a:ext uri="{FF2B5EF4-FFF2-40B4-BE49-F238E27FC236}">
                      <a16:creationId xmlns:a16="http://schemas.microsoft.com/office/drawing/2014/main" id="{5B0AEA90-7CD3-4C5B-9693-87B851BB5686}"/>
                    </a:ext>
                  </a:extLst>
                </p:cNvPr>
                <p:cNvSpPr/>
                <p:nvPr/>
              </p:nvSpPr>
              <p:spPr>
                <a:xfrm>
                  <a:off x="4305300" y="659225"/>
                  <a:ext cx="13450" cy="1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478" extrusionOk="0">
                      <a:moveTo>
                        <a:pt x="264" y="0"/>
                      </a:moveTo>
                      <a:cubicBezTo>
                        <a:pt x="196" y="0"/>
                        <a:pt x="126" y="36"/>
                        <a:pt x="67" y="95"/>
                      </a:cubicBezTo>
                      <a:cubicBezTo>
                        <a:pt x="0" y="229"/>
                        <a:pt x="34" y="364"/>
                        <a:pt x="135" y="431"/>
                      </a:cubicBezTo>
                      <a:cubicBezTo>
                        <a:pt x="180" y="461"/>
                        <a:pt x="239" y="478"/>
                        <a:pt x="296" y="478"/>
                      </a:cubicBezTo>
                      <a:cubicBezTo>
                        <a:pt x="366" y="478"/>
                        <a:pt x="434" y="453"/>
                        <a:pt x="471" y="397"/>
                      </a:cubicBezTo>
                      <a:cubicBezTo>
                        <a:pt x="538" y="263"/>
                        <a:pt x="504" y="128"/>
                        <a:pt x="404" y="61"/>
                      </a:cubicBezTo>
                      <a:cubicBezTo>
                        <a:pt x="361" y="19"/>
                        <a:pt x="313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5" name="Google Shape;8445;p87">
                  <a:extLst>
                    <a:ext uri="{FF2B5EF4-FFF2-40B4-BE49-F238E27FC236}">
                      <a16:creationId xmlns:a16="http://schemas.microsoft.com/office/drawing/2014/main" id="{B4917AC0-8E96-4C61-928D-84C31DE477FC}"/>
                    </a:ext>
                  </a:extLst>
                </p:cNvPr>
                <p:cNvSpPr/>
                <p:nvPr/>
              </p:nvSpPr>
              <p:spPr>
                <a:xfrm>
                  <a:off x="4220425" y="619500"/>
                  <a:ext cx="1577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1" h="476" extrusionOk="0">
                      <a:moveTo>
                        <a:pt x="309" y="0"/>
                      </a:moveTo>
                      <a:cubicBezTo>
                        <a:pt x="296" y="0"/>
                        <a:pt x="283" y="1"/>
                        <a:pt x="270" y="3"/>
                      </a:cubicBezTo>
                      <a:cubicBezTo>
                        <a:pt x="68" y="37"/>
                        <a:pt x="1" y="306"/>
                        <a:pt x="169" y="440"/>
                      </a:cubicBezTo>
                      <a:cubicBezTo>
                        <a:pt x="205" y="464"/>
                        <a:pt x="249" y="475"/>
                        <a:pt x="294" y="475"/>
                      </a:cubicBezTo>
                      <a:cubicBezTo>
                        <a:pt x="376" y="475"/>
                        <a:pt x="461" y="438"/>
                        <a:pt x="505" y="373"/>
                      </a:cubicBezTo>
                      <a:cubicBezTo>
                        <a:pt x="631" y="216"/>
                        <a:pt x="492" y="0"/>
                        <a:pt x="309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6" name="Google Shape;8446;p87">
                  <a:extLst>
                    <a:ext uri="{FF2B5EF4-FFF2-40B4-BE49-F238E27FC236}">
                      <a16:creationId xmlns:a16="http://schemas.microsoft.com/office/drawing/2014/main" id="{5302A90F-0630-4228-BA37-525F1204EDB1}"/>
                    </a:ext>
                  </a:extLst>
                </p:cNvPr>
                <p:cNvSpPr/>
                <p:nvPr/>
              </p:nvSpPr>
              <p:spPr>
                <a:xfrm>
                  <a:off x="4005125" y="727925"/>
                  <a:ext cx="14525" cy="1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" h="483" extrusionOk="0">
                      <a:moveTo>
                        <a:pt x="340" y="0"/>
                      </a:moveTo>
                      <a:cubicBezTo>
                        <a:pt x="258" y="0"/>
                        <a:pt x="187" y="38"/>
                        <a:pt x="143" y="103"/>
                      </a:cubicBezTo>
                      <a:cubicBezTo>
                        <a:pt x="1" y="293"/>
                        <a:pt x="161" y="483"/>
                        <a:pt x="326" y="483"/>
                      </a:cubicBezTo>
                      <a:cubicBezTo>
                        <a:pt x="394" y="483"/>
                        <a:pt x="464" y="450"/>
                        <a:pt x="513" y="372"/>
                      </a:cubicBezTo>
                      <a:cubicBezTo>
                        <a:pt x="580" y="271"/>
                        <a:pt x="580" y="103"/>
                        <a:pt x="479" y="35"/>
                      </a:cubicBezTo>
                      <a:cubicBezTo>
                        <a:pt x="432" y="12"/>
                        <a:pt x="384" y="0"/>
                        <a:pt x="340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7" name="Google Shape;8447;p87">
                  <a:extLst>
                    <a:ext uri="{FF2B5EF4-FFF2-40B4-BE49-F238E27FC236}">
                      <a16:creationId xmlns:a16="http://schemas.microsoft.com/office/drawing/2014/main" id="{A93C8DA3-3F52-4487-882E-22E8FAF3093B}"/>
                    </a:ext>
                  </a:extLst>
                </p:cNvPr>
                <p:cNvSpPr/>
                <p:nvPr/>
              </p:nvSpPr>
              <p:spPr>
                <a:xfrm>
                  <a:off x="4234650" y="700050"/>
                  <a:ext cx="9325" cy="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442" extrusionOk="0">
                      <a:moveTo>
                        <a:pt x="147" y="1"/>
                      </a:moveTo>
                      <a:cubicBezTo>
                        <a:pt x="0" y="1"/>
                        <a:pt x="64" y="442"/>
                        <a:pt x="207" y="442"/>
                      </a:cubicBezTo>
                      <a:cubicBezTo>
                        <a:pt x="237" y="442"/>
                        <a:pt x="270" y="423"/>
                        <a:pt x="306" y="377"/>
                      </a:cubicBezTo>
                      <a:cubicBezTo>
                        <a:pt x="373" y="243"/>
                        <a:pt x="339" y="109"/>
                        <a:pt x="238" y="41"/>
                      </a:cubicBezTo>
                      <a:cubicBezTo>
                        <a:pt x="202" y="13"/>
                        <a:pt x="171" y="1"/>
                        <a:pt x="147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8" name="Google Shape;8448;p87">
                  <a:extLst>
                    <a:ext uri="{FF2B5EF4-FFF2-40B4-BE49-F238E27FC236}">
                      <a16:creationId xmlns:a16="http://schemas.microsoft.com/office/drawing/2014/main" id="{26D99A41-0B60-47E6-8D6D-679F357D15AF}"/>
                    </a:ext>
                  </a:extLst>
                </p:cNvPr>
                <p:cNvSpPr/>
                <p:nvPr/>
              </p:nvSpPr>
              <p:spPr>
                <a:xfrm>
                  <a:off x="3987450" y="692500"/>
                  <a:ext cx="149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8" h="278" extrusionOk="0">
                      <a:moveTo>
                        <a:pt x="386" y="0"/>
                      </a:moveTo>
                      <a:cubicBezTo>
                        <a:pt x="218" y="0"/>
                        <a:pt x="0" y="104"/>
                        <a:pt x="178" y="243"/>
                      </a:cubicBezTo>
                      <a:cubicBezTo>
                        <a:pt x="214" y="266"/>
                        <a:pt x="258" y="278"/>
                        <a:pt x="303" y="278"/>
                      </a:cubicBezTo>
                      <a:cubicBezTo>
                        <a:pt x="385" y="278"/>
                        <a:pt x="471" y="240"/>
                        <a:pt x="514" y="175"/>
                      </a:cubicBezTo>
                      <a:cubicBezTo>
                        <a:pt x="597" y="51"/>
                        <a:pt x="504" y="0"/>
                        <a:pt x="386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39" name="Google Shape;8449;p87">
                  <a:extLst>
                    <a:ext uri="{FF2B5EF4-FFF2-40B4-BE49-F238E27FC236}">
                      <a16:creationId xmlns:a16="http://schemas.microsoft.com/office/drawing/2014/main" id="{85F93D93-7789-4EF8-BE19-C7DF186B7EC8}"/>
                    </a:ext>
                  </a:extLst>
                </p:cNvPr>
                <p:cNvSpPr/>
                <p:nvPr/>
              </p:nvSpPr>
              <p:spPr>
                <a:xfrm>
                  <a:off x="4287650" y="406050"/>
                  <a:ext cx="15425" cy="1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" h="486" extrusionOk="0">
                      <a:moveTo>
                        <a:pt x="278" y="0"/>
                      </a:moveTo>
                      <a:cubicBezTo>
                        <a:pt x="213" y="0"/>
                        <a:pt x="148" y="31"/>
                        <a:pt x="101" y="106"/>
                      </a:cubicBezTo>
                      <a:cubicBezTo>
                        <a:pt x="0" y="206"/>
                        <a:pt x="34" y="374"/>
                        <a:pt x="135" y="442"/>
                      </a:cubicBezTo>
                      <a:cubicBezTo>
                        <a:pt x="191" y="469"/>
                        <a:pt x="246" y="486"/>
                        <a:pt x="297" y="486"/>
                      </a:cubicBezTo>
                      <a:cubicBezTo>
                        <a:pt x="369" y="486"/>
                        <a:pt x="432" y="453"/>
                        <a:pt x="471" y="374"/>
                      </a:cubicBezTo>
                      <a:cubicBezTo>
                        <a:pt x="616" y="205"/>
                        <a:pt x="447" y="0"/>
                        <a:pt x="278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40" name="Google Shape;8450;p87">
                  <a:extLst>
                    <a:ext uri="{FF2B5EF4-FFF2-40B4-BE49-F238E27FC236}">
                      <a16:creationId xmlns:a16="http://schemas.microsoft.com/office/drawing/2014/main" id="{BCC0532A-297E-4CE4-AD91-ED08D0DA176F}"/>
                    </a:ext>
                  </a:extLst>
                </p:cNvPr>
                <p:cNvSpPr/>
                <p:nvPr/>
              </p:nvSpPr>
              <p:spPr>
                <a:xfrm>
                  <a:off x="4186575" y="276175"/>
                  <a:ext cx="153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287" extrusionOk="0">
                      <a:moveTo>
                        <a:pt x="400" y="0"/>
                      </a:moveTo>
                      <a:cubicBezTo>
                        <a:pt x="229" y="0"/>
                        <a:pt x="1" y="107"/>
                        <a:pt x="178" y="226"/>
                      </a:cubicBezTo>
                      <a:cubicBezTo>
                        <a:pt x="235" y="268"/>
                        <a:pt x="291" y="287"/>
                        <a:pt x="342" y="287"/>
                      </a:cubicBezTo>
                      <a:cubicBezTo>
                        <a:pt x="414" y="287"/>
                        <a:pt x="475" y="251"/>
                        <a:pt x="515" y="192"/>
                      </a:cubicBezTo>
                      <a:cubicBezTo>
                        <a:pt x="612" y="53"/>
                        <a:pt x="520" y="0"/>
                        <a:pt x="400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56" name="Google Shape;8451;p87">
                <a:extLst>
                  <a:ext uri="{FF2B5EF4-FFF2-40B4-BE49-F238E27FC236}">
                    <a16:creationId xmlns:a16="http://schemas.microsoft.com/office/drawing/2014/main" id="{F569CA11-8B7D-43B8-A6FA-6263D248B9C0}"/>
                  </a:ext>
                </a:extLst>
              </p:cNvPr>
              <p:cNvGrpSpPr/>
              <p:nvPr/>
            </p:nvGrpSpPr>
            <p:grpSpPr>
              <a:xfrm>
                <a:off x="3806022" y="847049"/>
                <a:ext cx="580061" cy="594537"/>
                <a:chOff x="3370975" y="4327225"/>
                <a:chExt cx="489875" cy="502100"/>
              </a:xfrm>
            </p:grpSpPr>
            <p:sp>
              <p:nvSpPr>
                <p:cNvPr id="57" name="Google Shape;8452;p87">
                  <a:extLst>
                    <a:ext uri="{FF2B5EF4-FFF2-40B4-BE49-F238E27FC236}">
                      <a16:creationId xmlns:a16="http://schemas.microsoft.com/office/drawing/2014/main" id="{72B74EC8-6669-4885-A700-8BEA2408E6EE}"/>
                    </a:ext>
                  </a:extLst>
                </p:cNvPr>
                <p:cNvSpPr/>
                <p:nvPr/>
              </p:nvSpPr>
              <p:spPr>
                <a:xfrm>
                  <a:off x="3370975" y="4334175"/>
                  <a:ext cx="418450" cy="49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8" h="19806" extrusionOk="0">
                      <a:moveTo>
                        <a:pt x="6487" y="0"/>
                      </a:moveTo>
                      <a:lnTo>
                        <a:pt x="6185" y="34"/>
                      </a:lnTo>
                      <a:cubicBezTo>
                        <a:pt x="4504" y="404"/>
                        <a:pt x="2252" y="3496"/>
                        <a:pt x="1412" y="5579"/>
                      </a:cubicBezTo>
                      <a:cubicBezTo>
                        <a:pt x="1" y="8940"/>
                        <a:pt x="1042" y="14082"/>
                        <a:pt x="3832" y="16805"/>
                      </a:cubicBezTo>
                      <a:cubicBezTo>
                        <a:pt x="5720" y="18672"/>
                        <a:pt x="8472" y="19805"/>
                        <a:pt x="11402" y="19805"/>
                      </a:cubicBezTo>
                      <a:cubicBezTo>
                        <a:pt x="13166" y="19805"/>
                        <a:pt x="14995" y="19394"/>
                        <a:pt x="16738" y="18485"/>
                      </a:cubicBezTo>
                      <a:lnTo>
                        <a:pt x="16738" y="18485"/>
                      </a:lnTo>
                      <a:cubicBezTo>
                        <a:pt x="16565" y="18534"/>
                        <a:pt x="16393" y="18565"/>
                        <a:pt x="16221" y="18565"/>
                      </a:cubicBezTo>
                      <a:cubicBezTo>
                        <a:pt x="16158" y="18565"/>
                        <a:pt x="16095" y="18561"/>
                        <a:pt x="16032" y="18552"/>
                      </a:cubicBezTo>
                      <a:cubicBezTo>
                        <a:pt x="12940" y="18283"/>
                        <a:pt x="10621" y="15998"/>
                        <a:pt x="8537" y="13881"/>
                      </a:cubicBezTo>
                      <a:cubicBezTo>
                        <a:pt x="7126" y="12469"/>
                        <a:pt x="6016" y="10217"/>
                        <a:pt x="5244" y="8369"/>
                      </a:cubicBezTo>
                      <a:cubicBezTo>
                        <a:pt x="4706" y="7159"/>
                        <a:pt x="4269" y="5882"/>
                        <a:pt x="4034" y="4571"/>
                      </a:cubicBezTo>
                      <a:cubicBezTo>
                        <a:pt x="3765" y="2958"/>
                        <a:pt x="4571" y="572"/>
                        <a:pt x="6487" y="0"/>
                      </a:cubicBezTo>
                      <a:close/>
                    </a:path>
                  </a:pathLst>
                </a:custGeom>
                <a:solidFill>
                  <a:srgbClr val="8929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58" name="Google Shape;8453;p87">
                  <a:extLst>
                    <a:ext uri="{FF2B5EF4-FFF2-40B4-BE49-F238E27FC236}">
                      <a16:creationId xmlns:a16="http://schemas.microsoft.com/office/drawing/2014/main" id="{3AB4A758-BBB7-4457-BF70-55E1E6E0C254}"/>
                    </a:ext>
                  </a:extLst>
                </p:cNvPr>
                <p:cNvSpPr/>
                <p:nvPr/>
              </p:nvSpPr>
              <p:spPr>
                <a:xfrm>
                  <a:off x="3465075" y="4331475"/>
                  <a:ext cx="395775" cy="4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1" h="18683" extrusionOk="0">
                      <a:moveTo>
                        <a:pt x="3978" y="0"/>
                      </a:moveTo>
                      <a:cubicBezTo>
                        <a:pt x="3567" y="0"/>
                        <a:pt x="3149" y="35"/>
                        <a:pt x="2723" y="108"/>
                      </a:cubicBezTo>
                      <a:cubicBezTo>
                        <a:pt x="807" y="680"/>
                        <a:pt x="1" y="3066"/>
                        <a:pt x="270" y="4713"/>
                      </a:cubicBezTo>
                      <a:cubicBezTo>
                        <a:pt x="505" y="6023"/>
                        <a:pt x="942" y="7267"/>
                        <a:pt x="1480" y="8477"/>
                      </a:cubicBezTo>
                      <a:cubicBezTo>
                        <a:pt x="2252" y="10325"/>
                        <a:pt x="3362" y="12611"/>
                        <a:pt x="4773" y="13989"/>
                      </a:cubicBezTo>
                      <a:cubicBezTo>
                        <a:pt x="6890" y="16140"/>
                        <a:pt x="9176" y="18391"/>
                        <a:pt x="12268" y="18660"/>
                      </a:cubicBezTo>
                      <a:cubicBezTo>
                        <a:pt x="12365" y="18674"/>
                        <a:pt x="12463" y="18682"/>
                        <a:pt x="12560" y="18682"/>
                      </a:cubicBezTo>
                      <a:cubicBezTo>
                        <a:pt x="12698" y="18682"/>
                        <a:pt x="12836" y="18666"/>
                        <a:pt x="12974" y="18627"/>
                      </a:cubicBezTo>
                      <a:cubicBezTo>
                        <a:pt x="13242" y="18492"/>
                        <a:pt x="13511" y="18324"/>
                        <a:pt x="13780" y="18190"/>
                      </a:cubicBezTo>
                      <a:cubicBezTo>
                        <a:pt x="14620" y="17652"/>
                        <a:pt x="15595" y="15064"/>
                        <a:pt x="15662" y="13552"/>
                      </a:cubicBezTo>
                      <a:cubicBezTo>
                        <a:pt x="15830" y="10527"/>
                        <a:pt x="14452" y="7065"/>
                        <a:pt x="12570" y="4780"/>
                      </a:cubicBezTo>
                      <a:cubicBezTo>
                        <a:pt x="12066" y="4208"/>
                        <a:pt x="11528" y="3637"/>
                        <a:pt x="10957" y="3133"/>
                      </a:cubicBezTo>
                      <a:cubicBezTo>
                        <a:pt x="8896" y="1391"/>
                        <a:pt x="6584" y="0"/>
                        <a:pt x="3978" y="0"/>
                      </a:cubicBezTo>
                      <a:close/>
                    </a:path>
                  </a:pathLst>
                </a:custGeom>
                <a:solidFill>
                  <a:srgbClr val="C15E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59" name="Google Shape;8454;p87">
                  <a:extLst>
                    <a:ext uri="{FF2B5EF4-FFF2-40B4-BE49-F238E27FC236}">
                      <a16:creationId xmlns:a16="http://schemas.microsoft.com/office/drawing/2014/main" id="{DABF933E-CA1D-4B2A-9B32-2473975848AC}"/>
                    </a:ext>
                  </a:extLst>
                </p:cNvPr>
                <p:cNvSpPr/>
                <p:nvPr/>
              </p:nvSpPr>
              <p:spPr>
                <a:xfrm>
                  <a:off x="3465925" y="4327225"/>
                  <a:ext cx="391550" cy="47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62" h="18841" extrusionOk="0">
                      <a:moveTo>
                        <a:pt x="14889" y="16612"/>
                      </a:moveTo>
                      <a:lnTo>
                        <a:pt x="14889" y="16612"/>
                      </a:lnTo>
                      <a:cubicBezTo>
                        <a:pt x="14687" y="17083"/>
                        <a:pt x="14452" y="17519"/>
                        <a:pt x="14150" y="17923"/>
                      </a:cubicBezTo>
                      <a:cubicBezTo>
                        <a:pt x="14082" y="18024"/>
                        <a:pt x="13981" y="18091"/>
                        <a:pt x="13914" y="18192"/>
                      </a:cubicBezTo>
                      <a:cubicBezTo>
                        <a:pt x="14015" y="18124"/>
                        <a:pt x="14116" y="18024"/>
                        <a:pt x="14183" y="17923"/>
                      </a:cubicBezTo>
                      <a:cubicBezTo>
                        <a:pt x="14486" y="17519"/>
                        <a:pt x="14721" y="17049"/>
                        <a:pt x="14889" y="16612"/>
                      </a:cubicBezTo>
                      <a:close/>
                      <a:moveTo>
                        <a:pt x="3744" y="0"/>
                      </a:moveTo>
                      <a:cubicBezTo>
                        <a:pt x="3369" y="0"/>
                        <a:pt x="3012" y="55"/>
                        <a:pt x="2655" y="110"/>
                      </a:cubicBezTo>
                      <a:lnTo>
                        <a:pt x="2622" y="110"/>
                      </a:lnTo>
                      <a:cubicBezTo>
                        <a:pt x="2084" y="278"/>
                        <a:pt x="1580" y="581"/>
                        <a:pt x="1210" y="1018"/>
                      </a:cubicBezTo>
                      <a:cubicBezTo>
                        <a:pt x="841" y="1421"/>
                        <a:pt x="538" y="1925"/>
                        <a:pt x="336" y="2429"/>
                      </a:cubicBezTo>
                      <a:cubicBezTo>
                        <a:pt x="135" y="2967"/>
                        <a:pt x="34" y="3505"/>
                        <a:pt x="0" y="4076"/>
                      </a:cubicBezTo>
                      <a:cubicBezTo>
                        <a:pt x="0" y="4345"/>
                        <a:pt x="0" y="4647"/>
                        <a:pt x="68" y="4916"/>
                      </a:cubicBezTo>
                      <a:lnTo>
                        <a:pt x="202" y="5723"/>
                      </a:lnTo>
                      <a:cubicBezTo>
                        <a:pt x="269" y="5992"/>
                        <a:pt x="370" y="6227"/>
                        <a:pt x="437" y="6496"/>
                      </a:cubicBezTo>
                      <a:cubicBezTo>
                        <a:pt x="504" y="6765"/>
                        <a:pt x="605" y="7034"/>
                        <a:pt x="706" y="7269"/>
                      </a:cubicBezTo>
                      <a:cubicBezTo>
                        <a:pt x="908" y="7807"/>
                        <a:pt x="1143" y="8277"/>
                        <a:pt x="1311" y="8781"/>
                      </a:cubicBezTo>
                      <a:cubicBezTo>
                        <a:pt x="1748" y="9789"/>
                        <a:pt x="2218" y="10764"/>
                        <a:pt x="2756" y="11705"/>
                      </a:cubicBezTo>
                      <a:lnTo>
                        <a:pt x="3160" y="12377"/>
                      </a:lnTo>
                      <a:lnTo>
                        <a:pt x="3630" y="13050"/>
                      </a:lnTo>
                      <a:cubicBezTo>
                        <a:pt x="3798" y="13285"/>
                        <a:pt x="3966" y="13486"/>
                        <a:pt x="4134" y="13688"/>
                      </a:cubicBezTo>
                      <a:lnTo>
                        <a:pt x="4706" y="14293"/>
                      </a:lnTo>
                      <a:cubicBezTo>
                        <a:pt x="5479" y="15032"/>
                        <a:pt x="6252" y="15805"/>
                        <a:pt x="7092" y="16478"/>
                      </a:cubicBezTo>
                      <a:cubicBezTo>
                        <a:pt x="7898" y="17183"/>
                        <a:pt x="8839" y="17755"/>
                        <a:pt x="9814" y="18225"/>
                      </a:cubicBezTo>
                      <a:cubicBezTo>
                        <a:pt x="10318" y="18427"/>
                        <a:pt x="10822" y="18595"/>
                        <a:pt x="11360" y="18729"/>
                      </a:cubicBezTo>
                      <a:cubicBezTo>
                        <a:pt x="11655" y="18808"/>
                        <a:pt x="11974" y="18841"/>
                        <a:pt x="12295" y="18841"/>
                      </a:cubicBezTo>
                      <a:cubicBezTo>
                        <a:pt x="12522" y="18841"/>
                        <a:pt x="12750" y="18824"/>
                        <a:pt x="12973" y="18797"/>
                      </a:cubicBezTo>
                      <a:lnTo>
                        <a:pt x="13612" y="18427"/>
                      </a:lnTo>
                      <a:cubicBezTo>
                        <a:pt x="13746" y="18360"/>
                        <a:pt x="13847" y="18292"/>
                        <a:pt x="13914" y="18192"/>
                      </a:cubicBezTo>
                      <a:lnTo>
                        <a:pt x="13914" y="18192"/>
                      </a:lnTo>
                      <a:cubicBezTo>
                        <a:pt x="13813" y="18259"/>
                        <a:pt x="13713" y="18326"/>
                        <a:pt x="13612" y="18393"/>
                      </a:cubicBezTo>
                      <a:lnTo>
                        <a:pt x="12940" y="18763"/>
                      </a:lnTo>
                      <a:cubicBezTo>
                        <a:pt x="12760" y="18785"/>
                        <a:pt x="12581" y="18797"/>
                        <a:pt x="12403" y="18797"/>
                      </a:cubicBezTo>
                      <a:cubicBezTo>
                        <a:pt x="12047" y="18797"/>
                        <a:pt x="11696" y="18752"/>
                        <a:pt x="11360" y="18662"/>
                      </a:cubicBezTo>
                      <a:cubicBezTo>
                        <a:pt x="10856" y="18528"/>
                        <a:pt x="10318" y="18360"/>
                        <a:pt x="9848" y="18124"/>
                      </a:cubicBezTo>
                      <a:cubicBezTo>
                        <a:pt x="8907" y="17654"/>
                        <a:pt x="7999" y="17083"/>
                        <a:pt x="7193" y="16377"/>
                      </a:cubicBezTo>
                      <a:cubicBezTo>
                        <a:pt x="6386" y="15671"/>
                        <a:pt x="5647" y="14898"/>
                        <a:pt x="4907" y="14125"/>
                      </a:cubicBezTo>
                      <a:lnTo>
                        <a:pt x="4369" y="13520"/>
                      </a:lnTo>
                      <a:cubicBezTo>
                        <a:pt x="4201" y="13318"/>
                        <a:pt x="4033" y="13117"/>
                        <a:pt x="3865" y="12915"/>
                      </a:cubicBezTo>
                      <a:lnTo>
                        <a:pt x="3428" y="12243"/>
                      </a:lnTo>
                      <a:lnTo>
                        <a:pt x="3025" y="11537"/>
                      </a:lnTo>
                      <a:cubicBezTo>
                        <a:pt x="2756" y="11067"/>
                        <a:pt x="2521" y="10596"/>
                        <a:pt x="2286" y="10126"/>
                      </a:cubicBezTo>
                      <a:cubicBezTo>
                        <a:pt x="2050" y="9621"/>
                        <a:pt x="1882" y="9151"/>
                        <a:pt x="1647" y="8647"/>
                      </a:cubicBezTo>
                      <a:cubicBezTo>
                        <a:pt x="1412" y="8143"/>
                        <a:pt x="1210" y="7672"/>
                        <a:pt x="1042" y="7168"/>
                      </a:cubicBezTo>
                      <a:cubicBezTo>
                        <a:pt x="975" y="6899"/>
                        <a:pt x="874" y="6664"/>
                        <a:pt x="807" y="6429"/>
                      </a:cubicBezTo>
                      <a:cubicBezTo>
                        <a:pt x="740" y="6160"/>
                        <a:pt x="639" y="5924"/>
                        <a:pt x="605" y="5656"/>
                      </a:cubicBezTo>
                      <a:lnTo>
                        <a:pt x="437" y="4883"/>
                      </a:lnTo>
                      <a:cubicBezTo>
                        <a:pt x="404" y="4614"/>
                        <a:pt x="370" y="4378"/>
                        <a:pt x="404" y="4110"/>
                      </a:cubicBezTo>
                      <a:cubicBezTo>
                        <a:pt x="404" y="3605"/>
                        <a:pt x="504" y="3068"/>
                        <a:pt x="673" y="2597"/>
                      </a:cubicBezTo>
                      <a:cubicBezTo>
                        <a:pt x="841" y="2127"/>
                        <a:pt x="1109" y="1656"/>
                        <a:pt x="1446" y="1286"/>
                      </a:cubicBezTo>
                      <a:cubicBezTo>
                        <a:pt x="1782" y="917"/>
                        <a:pt x="2218" y="614"/>
                        <a:pt x="2723" y="480"/>
                      </a:cubicBezTo>
                      <a:lnTo>
                        <a:pt x="2689" y="480"/>
                      </a:lnTo>
                      <a:cubicBezTo>
                        <a:pt x="3126" y="413"/>
                        <a:pt x="3529" y="379"/>
                        <a:pt x="3966" y="379"/>
                      </a:cubicBezTo>
                      <a:cubicBezTo>
                        <a:pt x="4067" y="371"/>
                        <a:pt x="4170" y="366"/>
                        <a:pt x="4274" y="366"/>
                      </a:cubicBezTo>
                      <a:cubicBezTo>
                        <a:pt x="4586" y="366"/>
                        <a:pt x="4907" y="404"/>
                        <a:pt x="5210" y="480"/>
                      </a:cubicBezTo>
                      <a:cubicBezTo>
                        <a:pt x="5647" y="547"/>
                        <a:pt x="6050" y="648"/>
                        <a:pt x="6453" y="782"/>
                      </a:cubicBezTo>
                      <a:cubicBezTo>
                        <a:pt x="6856" y="917"/>
                        <a:pt x="7260" y="1085"/>
                        <a:pt x="7629" y="1253"/>
                      </a:cubicBezTo>
                      <a:cubicBezTo>
                        <a:pt x="8033" y="1455"/>
                        <a:pt x="8402" y="1656"/>
                        <a:pt x="8772" y="1891"/>
                      </a:cubicBezTo>
                      <a:cubicBezTo>
                        <a:pt x="9142" y="2127"/>
                        <a:pt x="9512" y="2362"/>
                        <a:pt x="9848" y="2631"/>
                      </a:cubicBezTo>
                      <a:cubicBezTo>
                        <a:pt x="10184" y="2866"/>
                        <a:pt x="10553" y="3135"/>
                        <a:pt x="10889" y="3404"/>
                      </a:cubicBezTo>
                      <a:cubicBezTo>
                        <a:pt x="11192" y="3673"/>
                        <a:pt x="11528" y="3975"/>
                        <a:pt x="11797" y="4311"/>
                      </a:cubicBezTo>
                      <a:cubicBezTo>
                        <a:pt x="12099" y="4614"/>
                        <a:pt x="12402" y="4950"/>
                        <a:pt x="12637" y="5286"/>
                      </a:cubicBezTo>
                      <a:cubicBezTo>
                        <a:pt x="12940" y="5622"/>
                        <a:pt x="13175" y="5958"/>
                        <a:pt x="13410" y="6328"/>
                      </a:cubicBezTo>
                      <a:lnTo>
                        <a:pt x="13780" y="6899"/>
                      </a:lnTo>
                      <a:lnTo>
                        <a:pt x="14082" y="7470"/>
                      </a:lnTo>
                      <a:cubicBezTo>
                        <a:pt x="14150" y="7672"/>
                        <a:pt x="14284" y="7840"/>
                        <a:pt x="14351" y="8042"/>
                      </a:cubicBezTo>
                      <a:lnTo>
                        <a:pt x="14620" y="8647"/>
                      </a:lnTo>
                      <a:cubicBezTo>
                        <a:pt x="14788" y="9050"/>
                        <a:pt x="14922" y="9453"/>
                        <a:pt x="15023" y="9857"/>
                      </a:cubicBezTo>
                      <a:cubicBezTo>
                        <a:pt x="15158" y="10294"/>
                        <a:pt x="15292" y="10697"/>
                        <a:pt x="15359" y="11134"/>
                      </a:cubicBezTo>
                      <a:cubicBezTo>
                        <a:pt x="15427" y="11335"/>
                        <a:pt x="15460" y="11571"/>
                        <a:pt x="15460" y="11772"/>
                      </a:cubicBezTo>
                      <a:lnTo>
                        <a:pt x="15561" y="12411"/>
                      </a:lnTo>
                      <a:cubicBezTo>
                        <a:pt x="15595" y="12848"/>
                        <a:pt x="15561" y="13285"/>
                        <a:pt x="15595" y="13722"/>
                      </a:cubicBezTo>
                      <a:cubicBezTo>
                        <a:pt x="15561" y="14226"/>
                        <a:pt x="15494" y="14730"/>
                        <a:pt x="15359" y="15200"/>
                      </a:cubicBezTo>
                      <a:cubicBezTo>
                        <a:pt x="15225" y="15671"/>
                        <a:pt x="15057" y="16142"/>
                        <a:pt x="14889" y="16612"/>
                      </a:cubicBezTo>
                      <a:cubicBezTo>
                        <a:pt x="15091" y="16142"/>
                        <a:pt x="15259" y="15671"/>
                        <a:pt x="15393" y="15167"/>
                      </a:cubicBezTo>
                      <a:cubicBezTo>
                        <a:pt x="15527" y="14696"/>
                        <a:pt x="15595" y="14192"/>
                        <a:pt x="15628" y="13722"/>
                      </a:cubicBezTo>
                      <a:cubicBezTo>
                        <a:pt x="15628" y="13318"/>
                        <a:pt x="15662" y="12848"/>
                        <a:pt x="15628" y="12411"/>
                      </a:cubicBezTo>
                      <a:lnTo>
                        <a:pt x="15527" y="11772"/>
                      </a:lnTo>
                      <a:cubicBezTo>
                        <a:pt x="15527" y="11571"/>
                        <a:pt x="15494" y="11335"/>
                        <a:pt x="15427" y="11134"/>
                      </a:cubicBezTo>
                      <a:cubicBezTo>
                        <a:pt x="15259" y="10260"/>
                        <a:pt x="15023" y="9453"/>
                        <a:pt x="14687" y="8647"/>
                      </a:cubicBezTo>
                      <a:lnTo>
                        <a:pt x="14452" y="8042"/>
                      </a:lnTo>
                      <a:cubicBezTo>
                        <a:pt x="14351" y="7840"/>
                        <a:pt x="14250" y="7639"/>
                        <a:pt x="14150" y="7437"/>
                      </a:cubicBezTo>
                      <a:lnTo>
                        <a:pt x="13847" y="6866"/>
                      </a:lnTo>
                      <a:lnTo>
                        <a:pt x="13511" y="6294"/>
                      </a:lnTo>
                      <a:cubicBezTo>
                        <a:pt x="13309" y="5924"/>
                        <a:pt x="13040" y="5555"/>
                        <a:pt x="12772" y="5219"/>
                      </a:cubicBezTo>
                      <a:cubicBezTo>
                        <a:pt x="12536" y="4849"/>
                        <a:pt x="12234" y="4547"/>
                        <a:pt x="11931" y="4210"/>
                      </a:cubicBezTo>
                      <a:cubicBezTo>
                        <a:pt x="11662" y="3874"/>
                        <a:pt x="11326" y="3605"/>
                        <a:pt x="11024" y="3269"/>
                      </a:cubicBezTo>
                      <a:cubicBezTo>
                        <a:pt x="10688" y="2967"/>
                        <a:pt x="10352" y="2732"/>
                        <a:pt x="9982" y="2429"/>
                      </a:cubicBezTo>
                      <a:cubicBezTo>
                        <a:pt x="9646" y="2160"/>
                        <a:pt x="9310" y="1925"/>
                        <a:pt x="8907" y="1690"/>
                      </a:cubicBezTo>
                      <a:cubicBezTo>
                        <a:pt x="8570" y="1421"/>
                        <a:pt x="8167" y="1219"/>
                        <a:pt x="7798" y="1018"/>
                      </a:cubicBezTo>
                      <a:cubicBezTo>
                        <a:pt x="7394" y="816"/>
                        <a:pt x="6991" y="648"/>
                        <a:pt x="6588" y="480"/>
                      </a:cubicBezTo>
                      <a:cubicBezTo>
                        <a:pt x="6151" y="345"/>
                        <a:pt x="5747" y="211"/>
                        <a:pt x="5310" y="144"/>
                      </a:cubicBezTo>
                      <a:cubicBezTo>
                        <a:pt x="5109" y="77"/>
                        <a:pt x="4874" y="43"/>
                        <a:pt x="4638" y="43"/>
                      </a:cubicBezTo>
                      <a:cubicBezTo>
                        <a:pt x="4437" y="9"/>
                        <a:pt x="4201" y="9"/>
                        <a:pt x="4000" y="9"/>
                      </a:cubicBezTo>
                      <a:cubicBezTo>
                        <a:pt x="3913" y="3"/>
                        <a:pt x="3828" y="0"/>
                        <a:pt x="3744" y="0"/>
                      </a:cubicBezTo>
                      <a:close/>
                    </a:path>
                  </a:pathLst>
                </a:custGeom>
                <a:solidFill>
                  <a:srgbClr val="5817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0" name="Google Shape;8455;p87">
                  <a:extLst>
                    <a:ext uri="{FF2B5EF4-FFF2-40B4-BE49-F238E27FC236}">
                      <a16:creationId xmlns:a16="http://schemas.microsoft.com/office/drawing/2014/main" id="{3DB26EFC-A74B-4B4C-87DD-4E048870F647}"/>
                    </a:ext>
                  </a:extLst>
                </p:cNvPr>
                <p:cNvSpPr/>
                <p:nvPr/>
              </p:nvSpPr>
              <p:spPr>
                <a:xfrm>
                  <a:off x="3481050" y="4346025"/>
                  <a:ext cx="365500" cy="43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20" h="17507" extrusionOk="0">
                      <a:moveTo>
                        <a:pt x="3347" y="0"/>
                      </a:moveTo>
                      <a:cubicBezTo>
                        <a:pt x="2969" y="0"/>
                        <a:pt x="2593" y="33"/>
                        <a:pt x="2218" y="98"/>
                      </a:cubicBezTo>
                      <a:cubicBezTo>
                        <a:pt x="605" y="602"/>
                        <a:pt x="0" y="2753"/>
                        <a:pt x="202" y="4063"/>
                      </a:cubicBezTo>
                      <a:cubicBezTo>
                        <a:pt x="437" y="5307"/>
                        <a:pt x="841" y="6517"/>
                        <a:pt x="1378" y="7693"/>
                      </a:cubicBezTo>
                      <a:cubicBezTo>
                        <a:pt x="2386" y="10147"/>
                        <a:pt x="3462" y="11928"/>
                        <a:pt x="4571" y="13003"/>
                      </a:cubicBezTo>
                      <a:cubicBezTo>
                        <a:pt x="5848" y="14348"/>
                        <a:pt x="7159" y="15591"/>
                        <a:pt x="8604" y="16465"/>
                      </a:cubicBezTo>
                      <a:cubicBezTo>
                        <a:pt x="9545" y="17036"/>
                        <a:pt x="10587" y="17406"/>
                        <a:pt x="11662" y="17507"/>
                      </a:cubicBezTo>
                      <a:cubicBezTo>
                        <a:pt x="11830" y="17507"/>
                        <a:pt x="11999" y="17507"/>
                        <a:pt x="12133" y="17473"/>
                      </a:cubicBezTo>
                      <a:cubicBezTo>
                        <a:pt x="12402" y="17339"/>
                        <a:pt x="12637" y="17238"/>
                        <a:pt x="12839" y="17104"/>
                      </a:cubicBezTo>
                      <a:cubicBezTo>
                        <a:pt x="13410" y="16734"/>
                        <a:pt x="14385" y="14415"/>
                        <a:pt x="14452" y="12936"/>
                      </a:cubicBezTo>
                      <a:cubicBezTo>
                        <a:pt x="14620" y="10281"/>
                        <a:pt x="13410" y="6920"/>
                        <a:pt x="11461" y="4601"/>
                      </a:cubicBezTo>
                      <a:cubicBezTo>
                        <a:pt x="11024" y="4030"/>
                        <a:pt x="10486" y="3492"/>
                        <a:pt x="9948" y="2988"/>
                      </a:cubicBezTo>
                      <a:cubicBezTo>
                        <a:pt x="9209" y="2383"/>
                        <a:pt x="8436" y="1812"/>
                        <a:pt x="7629" y="1307"/>
                      </a:cubicBezTo>
                      <a:cubicBezTo>
                        <a:pt x="6151" y="436"/>
                        <a:pt x="4734" y="0"/>
                        <a:pt x="3347" y="0"/>
                      </a:cubicBezTo>
                      <a:close/>
                    </a:path>
                  </a:pathLst>
                </a:custGeom>
                <a:solidFill>
                  <a:srgbClr val="EFEFF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1" name="Google Shape;8456;p87">
                  <a:extLst>
                    <a:ext uri="{FF2B5EF4-FFF2-40B4-BE49-F238E27FC236}">
                      <a16:creationId xmlns:a16="http://schemas.microsoft.com/office/drawing/2014/main" id="{F08C5B2D-FB4D-4216-9935-0381FE50CD63}"/>
                    </a:ext>
                  </a:extLst>
                </p:cNvPr>
                <p:cNvSpPr/>
                <p:nvPr/>
              </p:nvSpPr>
              <p:spPr>
                <a:xfrm>
                  <a:off x="3516325" y="4374825"/>
                  <a:ext cx="308400" cy="37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6" h="14848" extrusionOk="0">
                      <a:moveTo>
                        <a:pt x="2293" y="1"/>
                      </a:moveTo>
                      <a:cubicBezTo>
                        <a:pt x="2123" y="1"/>
                        <a:pt x="1944" y="27"/>
                        <a:pt x="1748" y="88"/>
                      </a:cubicBezTo>
                      <a:lnTo>
                        <a:pt x="1480" y="189"/>
                      </a:lnTo>
                      <a:cubicBezTo>
                        <a:pt x="673" y="559"/>
                        <a:pt x="169" y="1365"/>
                        <a:pt x="102" y="2239"/>
                      </a:cubicBezTo>
                      <a:cubicBezTo>
                        <a:pt x="1" y="3550"/>
                        <a:pt x="270" y="4827"/>
                        <a:pt x="908" y="5970"/>
                      </a:cubicBezTo>
                      <a:cubicBezTo>
                        <a:pt x="1412" y="6810"/>
                        <a:pt x="2017" y="7617"/>
                        <a:pt x="2656" y="8356"/>
                      </a:cubicBezTo>
                      <a:cubicBezTo>
                        <a:pt x="3261" y="9163"/>
                        <a:pt x="4067" y="9768"/>
                        <a:pt x="4471" y="10742"/>
                      </a:cubicBezTo>
                      <a:cubicBezTo>
                        <a:pt x="4773" y="11482"/>
                        <a:pt x="4807" y="12322"/>
                        <a:pt x="5378" y="12960"/>
                      </a:cubicBezTo>
                      <a:cubicBezTo>
                        <a:pt x="6185" y="13868"/>
                        <a:pt x="7630" y="14775"/>
                        <a:pt x="8873" y="14842"/>
                      </a:cubicBezTo>
                      <a:cubicBezTo>
                        <a:pt x="8931" y="14846"/>
                        <a:pt x="8988" y="14848"/>
                        <a:pt x="9045" y="14848"/>
                      </a:cubicBezTo>
                      <a:cubicBezTo>
                        <a:pt x="10055" y="14848"/>
                        <a:pt x="10984" y="14288"/>
                        <a:pt x="11461" y="13397"/>
                      </a:cubicBezTo>
                      <a:cubicBezTo>
                        <a:pt x="11629" y="13028"/>
                        <a:pt x="11697" y="12624"/>
                        <a:pt x="11663" y="12255"/>
                      </a:cubicBezTo>
                      <a:cubicBezTo>
                        <a:pt x="11562" y="11683"/>
                        <a:pt x="11192" y="11213"/>
                        <a:pt x="11293" y="10641"/>
                      </a:cubicBezTo>
                      <a:cubicBezTo>
                        <a:pt x="11428" y="10238"/>
                        <a:pt x="11629" y="9868"/>
                        <a:pt x="11898" y="9566"/>
                      </a:cubicBezTo>
                      <a:cubicBezTo>
                        <a:pt x="12335" y="8793"/>
                        <a:pt x="11999" y="7818"/>
                        <a:pt x="11629" y="7045"/>
                      </a:cubicBezTo>
                      <a:cubicBezTo>
                        <a:pt x="11192" y="6205"/>
                        <a:pt x="10621" y="5298"/>
                        <a:pt x="10117" y="4457"/>
                      </a:cubicBezTo>
                      <a:cubicBezTo>
                        <a:pt x="9310" y="3113"/>
                        <a:pt x="8134" y="2071"/>
                        <a:pt x="6723" y="1433"/>
                      </a:cubicBezTo>
                      <a:cubicBezTo>
                        <a:pt x="6017" y="1097"/>
                        <a:pt x="5177" y="1265"/>
                        <a:pt x="4404" y="928"/>
                      </a:cubicBezTo>
                      <a:cubicBezTo>
                        <a:pt x="3606" y="543"/>
                        <a:pt x="3056" y="1"/>
                        <a:pt x="2293" y="1"/>
                      </a:cubicBezTo>
                      <a:close/>
                    </a:path>
                  </a:pathLst>
                </a:custGeom>
                <a:solidFill>
                  <a:srgbClr val="EFCF3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2" name="Google Shape;8457;p87">
                  <a:extLst>
                    <a:ext uri="{FF2B5EF4-FFF2-40B4-BE49-F238E27FC236}">
                      <a16:creationId xmlns:a16="http://schemas.microsoft.com/office/drawing/2014/main" id="{94E150B4-F5A1-4141-B90B-06CD9DE547AD}"/>
                    </a:ext>
                  </a:extLst>
                </p:cNvPr>
                <p:cNvSpPr/>
                <p:nvPr/>
              </p:nvSpPr>
              <p:spPr>
                <a:xfrm>
                  <a:off x="3536725" y="4455550"/>
                  <a:ext cx="28375" cy="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466" extrusionOk="0">
                      <a:moveTo>
                        <a:pt x="577" y="1"/>
                      </a:moveTo>
                      <a:cubicBezTo>
                        <a:pt x="248" y="1"/>
                        <a:pt x="1" y="618"/>
                        <a:pt x="126" y="993"/>
                      </a:cubicBezTo>
                      <a:cubicBezTo>
                        <a:pt x="212" y="1229"/>
                        <a:pt x="489" y="1465"/>
                        <a:pt x="731" y="1465"/>
                      </a:cubicBezTo>
                      <a:cubicBezTo>
                        <a:pt x="868" y="1465"/>
                        <a:pt x="994" y="1389"/>
                        <a:pt x="1067" y="1195"/>
                      </a:cubicBezTo>
                      <a:cubicBezTo>
                        <a:pt x="1134" y="859"/>
                        <a:pt x="1101" y="523"/>
                        <a:pt x="932" y="254"/>
                      </a:cubicBezTo>
                      <a:cubicBezTo>
                        <a:pt x="812" y="73"/>
                        <a:pt x="690" y="1"/>
                        <a:pt x="577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3" name="Google Shape;8458;p87">
                  <a:extLst>
                    <a:ext uri="{FF2B5EF4-FFF2-40B4-BE49-F238E27FC236}">
                      <a16:creationId xmlns:a16="http://schemas.microsoft.com/office/drawing/2014/main" id="{FCB561BD-5028-4B10-AEF2-0EDC9540E4AA}"/>
                    </a:ext>
                  </a:extLst>
                </p:cNvPr>
                <p:cNvSpPr/>
                <p:nvPr/>
              </p:nvSpPr>
              <p:spPr>
                <a:xfrm>
                  <a:off x="3549100" y="4414425"/>
                  <a:ext cx="42725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9" h="1051" extrusionOk="0">
                      <a:moveTo>
                        <a:pt x="848" y="1"/>
                      </a:moveTo>
                      <a:cubicBezTo>
                        <a:pt x="673" y="1"/>
                        <a:pt x="493" y="53"/>
                        <a:pt x="337" y="151"/>
                      </a:cubicBezTo>
                      <a:cubicBezTo>
                        <a:pt x="1" y="454"/>
                        <a:pt x="337" y="924"/>
                        <a:pt x="706" y="1025"/>
                      </a:cubicBezTo>
                      <a:cubicBezTo>
                        <a:pt x="758" y="1042"/>
                        <a:pt x="822" y="1051"/>
                        <a:pt x="892" y="1051"/>
                      </a:cubicBezTo>
                      <a:cubicBezTo>
                        <a:pt x="1229" y="1051"/>
                        <a:pt x="1709" y="855"/>
                        <a:pt x="1681" y="521"/>
                      </a:cubicBezTo>
                      <a:cubicBezTo>
                        <a:pt x="1681" y="319"/>
                        <a:pt x="1479" y="151"/>
                        <a:pt x="1210" y="84"/>
                      </a:cubicBezTo>
                      <a:cubicBezTo>
                        <a:pt x="1098" y="28"/>
                        <a:pt x="974" y="1"/>
                        <a:pt x="848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4" name="Google Shape;8459;p87">
                  <a:extLst>
                    <a:ext uri="{FF2B5EF4-FFF2-40B4-BE49-F238E27FC236}">
                      <a16:creationId xmlns:a16="http://schemas.microsoft.com/office/drawing/2014/main" id="{3648D1EF-1076-4678-B243-646CD0CE1C20}"/>
                    </a:ext>
                  </a:extLst>
                </p:cNvPr>
                <p:cNvSpPr/>
                <p:nvPr/>
              </p:nvSpPr>
              <p:spPr>
                <a:xfrm>
                  <a:off x="3529775" y="4422800"/>
                  <a:ext cx="38450" cy="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8" h="1338" extrusionOk="0">
                      <a:moveTo>
                        <a:pt x="471" y="1"/>
                      </a:moveTo>
                      <a:cubicBezTo>
                        <a:pt x="351" y="1"/>
                        <a:pt x="241" y="60"/>
                        <a:pt x="169" y="219"/>
                      </a:cubicBezTo>
                      <a:cubicBezTo>
                        <a:pt x="1" y="623"/>
                        <a:pt x="572" y="1194"/>
                        <a:pt x="975" y="1295"/>
                      </a:cubicBezTo>
                      <a:cubicBezTo>
                        <a:pt x="1050" y="1323"/>
                        <a:pt x="1127" y="1338"/>
                        <a:pt x="1199" y="1338"/>
                      </a:cubicBezTo>
                      <a:cubicBezTo>
                        <a:pt x="1386" y="1338"/>
                        <a:pt x="1537" y="1235"/>
                        <a:pt x="1513" y="992"/>
                      </a:cubicBezTo>
                      <a:cubicBezTo>
                        <a:pt x="1513" y="959"/>
                        <a:pt x="1513" y="959"/>
                        <a:pt x="1513" y="925"/>
                      </a:cubicBezTo>
                      <a:cubicBezTo>
                        <a:pt x="1412" y="623"/>
                        <a:pt x="1210" y="387"/>
                        <a:pt x="942" y="219"/>
                      </a:cubicBezTo>
                      <a:cubicBezTo>
                        <a:pt x="808" y="105"/>
                        <a:pt x="630" y="1"/>
                        <a:pt x="471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5" name="Google Shape;8460;p87">
                  <a:extLst>
                    <a:ext uri="{FF2B5EF4-FFF2-40B4-BE49-F238E27FC236}">
                      <a16:creationId xmlns:a16="http://schemas.microsoft.com/office/drawing/2014/main" id="{254DDC68-E7C9-4F83-AD61-0498DFA2CA14}"/>
                    </a:ext>
                  </a:extLst>
                </p:cNvPr>
                <p:cNvSpPr/>
                <p:nvPr/>
              </p:nvSpPr>
              <p:spPr>
                <a:xfrm>
                  <a:off x="3560025" y="4384475"/>
                  <a:ext cx="46375" cy="2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053" extrusionOk="0">
                      <a:moveTo>
                        <a:pt x="563" y="0"/>
                      </a:moveTo>
                      <a:cubicBezTo>
                        <a:pt x="407" y="0"/>
                        <a:pt x="272" y="50"/>
                        <a:pt x="202" y="173"/>
                      </a:cubicBezTo>
                      <a:cubicBezTo>
                        <a:pt x="0" y="576"/>
                        <a:pt x="942" y="1013"/>
                        <a:pt x="1210" y="1047"/>
                      </a:cubicBezTo>
                      <a:cubicBezTo>
                        <a:pt x="1245" y="1050"/>
                        <a:pt x="1279" y="1052"/>
                        <a:pt x="1310" y="1052"/>
                      </a:cubicBezTo>
                      <a:cubicBezTo>
                        <a:pt x="1851" y="1052"/>
                        <a:pt x="1855" y="528"/>
                        <a:pt x="1378" y="274"/>
                      </a:cubicBezTo>
                      <a:cubicBezTo>
                        <a:pt x="1278" y="206"/>
                        <a:pt x="1143" y="139"/>
                        <a:pt x="1009" y="106"/>
                      </a:cubicBezTo>
                      <a:cubicBezTo>
                        <a:pt x="864" y="41"/>
                        <a:pt x="705" y="0"/>
                        <a:pt x="563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6" name="Google Shape;8461;p87">
                  <a:extLst>
                    <a:ext uri="{FF2B5EF4-FFF2-40B4-BE49-F238E27FC236}">
                      <a16:creationId xmlns:a16="http://schemas.microsoft.com/office/drawing/2014/main" id="{1488D324-FAFF-4153-86CF-42C9691CEE9B}"/>
                    </a:ext>
                  </a:extLst>
                </p:cNvPr>
                <p:cNvSpPr/>
                <p:nvPr/>
              </p:nvSpPr>
              <p:spPr>
                <a:xfrm>
                  <a:off x="3598275" y="4407100"/>
                  <a:ext cx="35900" cy="3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6" h="1329" extrusionOk="0">
                      <a:moveTo>
                        <a:pt x="842" y="1"/>
                      </a:moveTo>
                      <a:cubicBezTo>
                        <a:pt x="815" y="1"/>
                        <a:pt x="786" y="3"/>
                        <a:pt x="756" y="7"/>
                      </a:cubicBezTo>
                      <a:lnTo>
                        <a:pt x="689" y="7"/>
                      </a:lnTo>
                      <a:cubicBezTo>
                        <a:pt x="353" y="108"/>
                        <a:pt x="117" y="410"/>
                        <a:pt x="50" y="780"/>
                      </a:cubicBezTo>
                      <a:cubicBezTo>
                        <a:pt x="0" y="1128"/>
                        <a:pt x="152" y="1329"/>
                        <a:pt x="411" y="1329"/>
                      </a:cubicBezTo>
                      <a:cubicBezTo>
                        <a:pt x="503" y="1329"/>
                        <a:pt x="608" y="1303"/>
                        <a:pt x="722" y="1251"/>
                      </a:cubicBezTo>
                      <a:cubicBezTo>
                        <a:pt x="1140" y="1026"/>
                        <a:pt x="143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7" name="Google Shape;8462;p87">
                  <a:extLst>
                    <a:ext uri="{FF2B5EF4-FFF2-40B4-BE49-F238E27FC236}">
                      <a16:creationId xmlns:a16="http://schemas.microsoft.com/office/drawing/2014/main" id="{A8FD4640-CD0D-4A39-A9EF-4E9761FC8414}"/>
                    </a:ext>
                  </a:extLst>
                </p:cNvPr>
                <p:cNvSpPr/>
                <p:nvPr/>
              </p:nvSpPr>
              <p:spPr>
                <a:xfrm>
                  <a:off x="3571800" y="4448400"/>
                  <a:ext cx="34450" cy="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8" h="1560" extrusionOk="0">
                      <a:moveTo>
                        <a:pt x="377" y="1"/>
                      </a:moveTo>
                      <a:cubicBezTo>
                        <a:pt x="331" y="1"/>
                        <a:pt x="283" y="12"/>
                        <a:pt x="235" y="36"/>
                      </a:cubicBezTo>
                      <a:cubicBezTo>
                        <a:pt x="0" y="136"/>
                        <a:pt x="0" y="540"/>
                        <a:pt x="34" y="775"/>
                      </a:cubicBezTo>
                      <a:cubicBezTo>
                        <a:pt x="110" y="1031"/>
                        <a:pt x="519" y="1560"/>
                        <a:pt x="857" y="1560"/>
                      </a:cubicBezTo>
                      <a:cubicBezTo>
                        <a:pt x="963" y="1560"/>
                        <a:pt x="1063" y="1508"/>
                        <a:pt x="1143" y="1380"/>
                      </a:cubicBezTo>
                      <a:cubicBezTo>
                        <a:pt x="1378" y="943"/>
                        <a:pt x="975" y="304"/>
                        <a:pt x="605" y="103"/>
                      </a:cubicBezTo>
                      <a:cubicBezTo>
                        <a:pt x="540" y="38"/>
                        <a:pt x="461" y="1"/>
                        <a:pt x="377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8" name="Google Shape;8463;p87">
                  <a:extLst>
                    <a:ext uri="{FF2B5EF4-FFF2-40B4-BE49-F238E27FC236}">
                      <a16:creationId xmlns:a16="http://schemas.microsoft.com/office/drawing/2014/main" id="{601BEC23-B618-4D7E-A187-BB8B30BDBCC6}"/>
                    </a:ext>
                  </a:extLst>
                </p:cNvPr>
                <p:cNvSpPr/>
                <p:nvPr/>
              </p:nvSpPr>
              <p:spPr>
                <a:xfrm>
                  <a:off x="3737300" y="4614725"/>
                  <a:ext cx="37850" cy="3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" h="1324" extrusionOk="0">
                      <a:moveTo>
                        <a:pt x="392" y="1"/>
                      </a:moveTo>
                      <a:cubicBezTo>
                        <a:pt x="177" y="1"/>
                        <a:pt x="0" y="112"/>
                        <a:pt x="68" y="407"/>
                      </a:cubicBezTo>
                      <a:cubicBezTo>
                        <a:pt x="122" y="733"/>
                        <a:pt x="705" y="1323"/>
                        <a:pt x="1121" y="1323"/>
                      </a:cubicBezTo>
                      <a:cubicBezTo>
                        <a:pt x="1219" y="1323"/>
                        <a:pt x="1308" y="1290"/>
                        <a:pt x="1379" y="1213"/>
                      </a:cubicBezTo>
                      <a:cubicBezTo>
                        <a:pt x="1513" y="1045"/>
                        <a:pt x="1412" y="810"/>
                        <a:pt x="1345" y="642"/>
                      </a:cubicBezTo>
                      <a:cubicBezTo>
                        <a:pt x="1177" y="407"/>
                        <a:pt x="976" y="205"/>
                        <a:pt x="707" y="71"/>
                      </a:cubicBezTo>
                      <a:cubicBezTo>
                        <a:pt x="608" y="27"/>
                        <a:pt x="495" y="1"/>
                        <a:pt x="39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69" name="Google Shape;8464;p87">
                  <a:extLst>
                    <a:ext uri="{FF2B5EF4-FFF2-40B4-BE49-F238E27FC236}">
                      <a16:creationId xmlns:a16="http://schemas.microsoft.com/office/drawing/2014/main" id="{CD0EBDA0-60DF-4909-A52F-4FC4BBFD1C42}"/>
                    </a:ext>
                  </a:extLst>
                </p:cNvPr>
                <p:cNvSpPr/>
                <p:nvPr/>
              </p:nvSpPr>
              <p:spPr>
                <a:xfrm>
                  <a:off x="3674300" y="4540850"/>
                  <a:ext cx="45400" cy="3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" h="1344" extrusionOk="0">
                      <a:moveTo>
                        <a:pt x="504" y="1"/>
                      </a:moveTo>
                      <a:lnTo>
                        <a:pt x="504" y="1"/>
                      </a:lnTo>
                      <a:cubicBezTo>
                        <a:pt x="0" y="35"/>
                        <a:pt x="437" y="673"/>
                        <a:pt x="605" y="875"/>
                      </a:cubicBezTo>
                      <a:cubicBezTo>
                        <a:pt x="759" y="1051"/>
                        <a:pt x="1159" y="1343"/>
                        <a:pt x="1464" y="1343"/>
                      </a:cubicBezTo>
                      <a:cubicBezTo>
                        <a:pt x="1624" y="1343"/>
                        <a:pt x="1757" y="1263"/>
                        <a:pt x="1815" y="1043"/>
                      </a:cubicBezTo>
                      <a:cubicBezTo>
                        <a:pt x="1815" y="841"/>
                        <a:pt x="1748" y="673"/>
                        <a:pt x="1647" y="572"/>
                      </a:cubicBezTo>
                      <a:cubicBezTo>
                        <a:pt x="1345" y="236"/>
                        <a:pt x="941" y="35"/>
                        <a:pt x="504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0" name="Google Shape;8465;p87">
                  <a:extLst>
                    <a:ext uri="{FF2B5EF4-FFF2-40B4-BE49-F238E27FC236}">
                      <a16:creationId xmlns:a16="http://schemas.microsoft.com/office/drawing/2014/main" id="{AB461FE1-8191-4047-91AA-515BAE913024}"/>
                    </a:ext>
                  </a:extLst>
                </p:cNvPr>
                <p:cNvSpPr/>
                <p:nvPr/>
              </p:nvSpPr>
              <p:spPr>
                <a:xfrm>
                  <a:off x="3551625" y="4524900"/>
                  <a:ext cx="40425" cy="4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7" h="1650" extrusionOk="0">
                      <a:moveTo>
                        <a:pt x="370" y="0"/>
                      </a:moveTo>
                      <a:cubicBezTo>
                        <a:pt x="0" y="0"/>
                        <a:pt x="0" y="370"/>
                        <a:pt x="68" y="639"/>
                      </a:cubicBezTo>
                      <a:cubicBezTo>
                        <a:pt x="135" y="807"/>
                        <a:pt x="236" y="975"/>
                        <a:pt x="336" y="1143"/>
                      </a:cubicBezTo>
                      <a:cubicBezTo>
                        <a:pt x="471" y="1378"/>
                        <a:pt x="706" y="1580"/>
                        <a:pt x="975" y="1647"/>
                      </a:cubicBezTo>
                      <a:cubicBezTo>
                        <a:pt x="988" y="1649"/>
                        <a:pt x="1001" y="1649"/>
                        <a:pt x="1013" y="1649"/>
                      </a:cubicBezTo>
                      <a:cubicBezTo>
                        <a:pt x="1617" y="1649"/>
                        <a:pt x="864" y="33"/>
                        <a:pt x="370" y="0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1" name="Google Shape;8466;p87">
                  <a:extLst>
                    <a:ext uri="{FF2B5EF4-FFF2-40B4-BE49-F238E27FC236}">
                      <a16:creationId xmlns:a16="http://schemas.microsoft.com/office/drawing/2014/main" id="{C58DD3E3-117F-4FFE-AB7D-4875EDD1E84E}"/>
                    </a:ext>
                  </a:extLst>
                </p:cNvPr>
                <p:cNvSpPr/>
                <p:nvPr/>
              </p:nvSpPr>
              <p:spPr>
                <a:xfrm>
                  <a:off x="3570950" y="4499700"/>
                  <a:ext cx="35300" cy="3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2" h="1516" extrusionOk="0">
                      <a:moveTo>
                        <a:pt x="505" y="0"/>
                      </a:moveTo>
                      <a:cubicBezTo>
                        <a:pt x="437" y="0"/>
                        <a:pt x="370" y="0"/>
                        <a:pt x="303" y="34"/>
                      </a:cubicBezTo>
                      <a:cubicBezTo>
                        <a:pt x="0" y="235"/>
                        <a:pt x="303" y="908"/>
                        <a:pt x="471" y="1109"/>
                      </a:cubicBezTo>
                      <a:cubicBezTo>
                        <a:pt x="614" y="1294"/>
                        <a:pt x="896" y="1516"/>
                        <a:pt x="1108" y="1516"/>
                      </a:cubicBezTo>
                      <a:cubicBezTo>
                        <a:pt x="1244" y="1516"/>
                        <a:pt x="1352" y="1425"/>
                        <a:pt x="1378" y="1176"/>
                      </a:cubicBezTo>
                      <a:cubicBezTo>
                        <a:pt x="1412" y="773"/>
                        <a:pt x="1009" y="0"/>
                        <a:pt x="505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2" name="Google Shape;8467;p87">
                  <a:extLst>
                    <a:ext uri="{FF2B5EF4-FFF2-40B4-BE49-F238E27FC236}">
                      <a16:creationId xmlns:a16="http://schemas.microsoft.com/office/drawing/2014/main" id="{8EE44CBE-593B-477A-A358-8F87C0FF5353}"/>
                    </a:ext>
                  </a:extLst>
                </p:cNvPr>
                <p:cNvSpPr/>
                <p:nvPr/>
              </p:nvSpPr>
              <p:spPr>
                <a:xfrm>
                  <a:off x="3588600" y="4557325"/>
                  <a:ext cx="42850" cy="4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715" extrusionOk="0">
                      <a:moveTo>
                        <a:pt x="424" y="1"/>
                      </a:moveTo>
                      <a:cubicBezTo>
                        <a:pt x="345" y="1"/>
                        <a:pt x="269" y="35"/>
                        <a:pt x="202" y="115"/>
                      </a:cubicBezTo>
                      <a:cubicBezTo>
                        <a:pt x="0" y="417"/>
                        <a:pt x="34" y="854"/>
                        <a:pt x="269" y="1123"/>
                      </a:cubicBezTo>
                      <a:cubicBezTo>
                        <a:pt x="437" y="1392"/>
                        <a:pt x="672" y="1594"/>
                        <a:pt x="975" y="1695"/>
                      </a:cubicBezTo>
                      <a:cubicBezTo>
                        <a:pt x="1023" y="1708"/>
                        <a:pt x="1065" y="1715"/>
                        <a:pt x="1103" y="1715"/>
                      </a:cubicBezTo>
                      <a:cubicBezTo>
                        <a:pt x="1714" y="1715"/>
                        <a:pt x="980" y="1"/>
                        <a:pt x="424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3" name="Google Shape;8468;p87">
                  <a:extLst>
                    <a:ext uri="{FF2B5EF4-FFF2-40B4-BE49-F238E27FC236}">
                      <a16:creationId xmlns:a16="http://schemas.microsoft.com/office/drawing/2014/main" id="{D2E2EB2F-B75E-4466-90F9-C4FEA74C84F1}"/>
                    </a:ext>
                  </a:extLst>
                </p:cNvPr>
                <p:cNvSpPr/>
                <p:nvPr/>
              </p:nvSpPr>
              <p:spPr>
                <a:xfrm>
                  <a:off x="3544900" y="4483550"/>
                  <a:ext cx="35875" cy="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1490" extrusionOk="0">
                      <a:moveTo>
                        <a:pt x="877" y="1"/>
                      </a:moveTo>
                      <a:cubicBezTo>
                        <a:pt x="584" y="1"/>
                        <a:pt x="229" y="398"/>
                        <a:pt x="135" y="680"/>
                      </a:cubicBezTo>
                      <a:cubicBezTo>
                        <a:pt x="1" y="982"/>
                        <a:pt x="169" y="1352"/>
                        <a:pt x="471" y="1453"/>
                      </a:cubicBezTo>
                      <a:cubicBezTo>
                        <a:pt x="536" y="1478"/>
                        <a:pt x="597" y="1490"/>
                        <a:pt x="654" y="1490"/>
                      </a:cubicBezTo>
                      <a:cubicBezTo>
                        <a:pt x="1278" y="1490"/>
                        <a:pt x="1434" y="100"/>
                        <a:pt x="942" y="8"/>
                      </a:cubicBezTo>
                      <a:cubicBezTo>
                        <a:pt x="920" y="3"/>
                        <a:pt x="899" y="1"/>
                        <a:pt x="877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4" name="Google Shape;8469;p87">
                  <a:extLst>
                    <a:ext uri="{FF2B5EF4-FFF2-40B4-BE49-F238E27FC236}">
                      <a16:creationId xmlns:a16="http://schemas.microsoft.com/office/drawing/2014/main" id="{0B8BF983-0018-47F2-8D0E-88DB0DC34690}"/>
                    </a:ext>
                  </a:extLst>
                </p:cNvPr>
                <p:cNvSpPr/>
                <p:nvPr/>
              </p:nvSpPr>
              <p:spPr>
                <a:xfrm>
                  <a:off x="3593000" y="4445025"/>
                  <a:ext cx="40150" cy="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628" extrusionOk="0">
                      <a:moveTo>
                        <a:pt x="768" y="1"/>
                      </a:moveTo>
                      <a:cubicBezTo>
                        <a:pt x="756" y="1"/>
                        <a:pt x="744" y="1"/>
                        <a:pt x="732" y="3"/>
                      </a:cubicBezTo>
                      <a:cubicBezTo>
                        <a:pt x="1" y="90"/>
                        <a:pt x="796" y="1628"/>
                        <a:pt x="1303" y="1628"/>
                      </a:cubicBezTo>
                      <a:cubicBezTo>
                        <a:pt x="1378" y="1628"/>
                        <a:pt x="1448" y="1594"/>
                        <a:pt x="1505" y="1515"/>
                      </a:cubicBezTo>
                      <a:cubicBezTo>
                        <a:pt x="1605" y="1246"/>
                        <a:pt x="1605" y="910"/>
                        <a:pt x="1505" y="641"/>
                      </a:cubicBezTo>
                      <a:cubicBezTo>
                        <a:pt x="1408" y="383"/>
                        <a:pt x="1063" y="1"/>
                        <a:pt x="768" y="1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5" name="Google Shape;8470;p87">
                  <a:extLst>
                    <a:ext uri="{FF2B5EF4-FFF2-40B4-BE49-F238E27FC236}">
                      <a16:creationId xmlns:a16="http://schemas.microsoft.com/office/drawing/2014/main" id="{9ACD54D0-2C27-4E04-A952-FF35D2E522F6}"/>
                    </a:ext>
                  </a:extLst>
                </p:cNvPr>
                <p:cNvSpPr/>
                <p:nvPr/>
              </p:nvSpPr>
              <p:spPr>
                <a:xfrm>
                  <a:off x="3740675" y="4651775"/>
                  <a:ext cx="48250" cy="3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318" extrusionOk="0">
                      <a:moveTo>
                        <a:pt x="723" y="1"/>
                      </a:moveTo>
                      <a:cubicBezTo>
                        <a:pt x="638" y="1"/>
                        <a:pt x="553" y="12"/>
                        <a:pt x="471" y="34"/>
                      </a:cubicBezTo>
                      <a:cubicBezTo>
                        <a:pt x="0" y="269"/>
                        <a:pt x="404" y="740"/>
                        <a:pt x="672" y="941"/>
                      </a:cubicBezTo>
                      <a:cubicBezTo>
                        <a:pt x="807" y="1109"/>
                        <a:pt x="1009" y="1244"/>
                        <a:pt x="1244" y="1311"/>
                      </a:cubicBezTo>
                      <a:cubicBezTo>
                        <a:pt x="1279" y="1315"/>
                        <a:pt x="1312" y="1318"/>
                        <a:pt x="1344" y="1318"/>
                      </a:cubicBezTo>
                      <a:cubicBezTo>
                        <a:pt x="1801" y="1318"/>
                        <a:pt x="1930" y="884"/>
                        <a:pt x="1647" y="538"/>
                      </a:cubicBezTo>
                      <a:lnTo>
                        <a:pt x="1513" y="370"/>
                      </a:lnTo>
                      <a:cubicBezTo>
                        <a:pt x="1329" y="134"/>
                        <a:pt x="1024" y="1"/>
                        <a:pt x="723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6" name="Google Shape;8471;p87">
                  <a:extLst>
                    <a:ext uri="{FF2B5EF4-FFF2-40B4-BE49-F238E27FC236}">
                      <a16:creationId xmlns:a16="http://schemas.microsoft.com/office/drawing/2014/main" id="{8DDC619A-F17B-4A8A-91B8-AF59189ABF6B}"/>
                    </a:ext>
                  </a:extLst>
                </p:cNvPr>
                <p:cNvSpPr/>
                <p:nvPr/>
              </p:nvSpPr>
              <p:spPr>
                <a:xfrm>
                  <a:off x="3765025" y="4608875"/>
                  <a:ext cx="29000" cy="3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" h="1466" extrusionOk="0">
                      <a:moveTo>
                        <a:pt x="436" y="1"/>
                      </a:moveTo>
                      <a:cubicBezTo>
                        <a:pt x="300" y="1"/>
                        <a:pt x="175" y="77"/>
                        <a:pt x="102" y="271"/>
                      </a:cubicBezTo>
                      <a:cubicBezTo>
                        <a:pt x="1" y="607"/>
                        <a:pt x="68" y="910"/>
                        <a:pt x="236" y="1212"/>
                      </a:cubicBezTo>
                      <a:cubicBezTo>
                        <a:pt x="356" y="1393"/>
                        <a:pt x="479" y="1465"/>
                        <a:pt x="591" y="1465"/>
                      </a:cubicBezTo>
                      <a:cubicBezTo>
                        <a:pt x="918" y="1465"/>
                        <a:pt x="1159" y="848"/>
                        <a:pt x="1009" y="473"/>
                      </a:cubicBezTo>
                      <a:cubicBezTo>
                        <a:pt x="945" y="237"/>
                        <a:pt x="675" y="1"/>
                        <a:pt x="436" y="1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7" name="Google Shape;8472;p87">
                  <a:extLst>
                    <a:ext uri="{FF2B5EF4-FFF2-40B4-BE49-F238E27FC236}">
                      <a16:creationId xmlns:a16="http://schemas.microsoft.com/office/drawing/2014/main" id="{408A0EB0-FF8C-4360-B465-561F1CC93676}"/>
                    </a:ext>
                  </a:extLst>
                </p:cNvPr>
                <p:cNvSpPr/>
                <p:nvPr/>
              </p:nvSpPr>
              <p:spPr>
                <a:xfrm>
                  <a:off x="3728200" y="4678850"/>
                  <a:ext cx="4275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1051" extrusionOk="0">
                      <a:moveTo>
                        <a:pt x="818" y="1"/>
                      </a:moveTo>
                      <a:cubicBezTo>
                        <a:pt x="481" y="1"/>
                        <a:pt x="1" y="196"/>
                        <a:pt x="29" y="531"/>
                      </a:cubicBezTo>
                      <a:cubicBezTo>
                        <a:pt x="29" y="732"/>
                        <a:pt x="230" y="900"/>
                        <a:pt x="499" y="967"/>
                      </a:cubicBezTo>
                      <a:cubicBezTo>
                        <a:pt x="612" y="1024"/>
                        <a:pt x="735" y="1050"/>
                        <a:pt x="861" y="1050"/>
                      </a:cubicBezTo>
                      <a:cubicBezTo>
                        <a:pt x="1037" y="1050"/>
                        <a:pt x="1216" y="998"/>
                        <a:pt x="1373" y="900"/>
                      </a:cubicBezTo>
                      <a:cubicBezTo>
                        <a:pt x="1709" y="598"/>
                        <a:pt x="1373" y="127"/>
                        <a:pt x="1003" y="26"/>
                      </a:cubicBezTo>
                      <a:cubicBezTo>
                        <a:pt x="952" y="9"/>
                        <a:pt x="888" y="1"/>
                        <a:pt x="818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8" name="Google Shape;8473;p87">
                  <a:extLst>
                    <a:ext uri="{FF2B5EF4-FFF2-40B4-BE49-F238E27FC236}">
                      <a16:creationId xmlns:a16="http://schemas.microsoft.com/office/drawing/2014/main" id="{78AA5193-B527-41C8-B30D-699B0A5EC783}"/>
                    </a:ext>
                  </a:extLst>
                </p:cNvPr>
                <p:cNvSpPr/>
                <p:nvPr/>
              </p:nvSpPr>
              <p:spPr>
                <a:xfrm>
                  <a:off x="3708925" y="4620925"/>
                  <a:ext cx="38500" cy="3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0" h="1347" extrusionOk="0">
                      <a:moveTo>
                        <a:pt x="412" y="1"/>
                      </a:moveTo>
                      <a:cubicBezTo>
                        <a:pt x="197" y="1"/>
                        <a:pt x="1" y="100"/>
                        <a:pt x="27" y="360"/>
                      </a:cubicBezTo>
                      <a:cubicBezTo>
                        <a:pt x="27" y="360"/>
                        <a:pt x="27" y="394"/>
                        <a:pt x="27" y="428"/>
                      </a:cubicBezTo>
                      <a:cubicBezTo>
                        <a:pt x="128" y="697"/>
                        <a:pt x="329" y="965"/>
                        <a:pt x="598" y="1133"/>
                      </a:cubicBezTo>
                      <a:cubicBezTo>
                        <a:pt x="728" y="1245"/>
                        <a:pt x="910" y="1346"/>
                        <a:pt x="1069" y="1346"/>
                      </a:cubicBezTo>
                      <a:cubicBezTo>
                        <a:pt x="1197" y="1346"/>
                        <a:pt x="1311" y="1280"/>
                        <a:pt x="1371" y="1100"/>
                      </a:cubicBezTo>
                      <a:cubicBezTo>
                        <a:pt x="1539" y="730"/>
                        <a:pt x="968" y="159"/>
                        <a:pt x="598" y="24"/>
                      </a:cubicBezTo>
                      <a:cubicBezTo>
                        <a:pt x="538" y="9"/>
                        <a:pt x="474" y="1"/>
                        <a:pt x="41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79" name="Google Shape;8474;p87">
                  <a:extLst>
                    <a:ext uri="{FF2B5EF4-FFF2-40B4-BE49-F238E27FC236}">
                      <a16:creationId xmlns:a16="http://schemas.microsoft.com/office/drawing/2014/main" id="{D89C9719-899E-496E-B3F6-5C97D503F778}"/>
                    </a:ext>
                  </a:extLst>
                </p:cNvPr>
                <p:cNvSpPr/>
                <p:nvPr/>
              </p:nvSpPr>
              <p:spPr>
                <a:xfrm>
                  <a:off x="3712725" y="4539900"/>
                  <a:ext cx="456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1057" extrusionOk="0">
                      <a:moveTo>
                        <a:pt x="553" y="0"/>
                      </a:moveTo>
                      <a:cubicBezTo>
                        <a:pt x="7" y="0"/>
                        <a:pt x="0" y="557"/>
                        <a:pt x="446" y="812"/>
                      </a:cubicBezTo>
                      <a:cubicBezTo>
                        <a:pt x="581" y="879"/>
                        <a:pt x="715" y="913"/>
                        <a:pt x="849" y="980"/>
                      </a:cubicBezTo>
                      <a:cubicBezTo>
                        <a:pt x="985" y="1025"/>
                        <a:pt x="1134" y="1057"/>
                        <a:pt x="1270" y="1057"/>
                      </a:cubicBezTo>
                      <a:cubicBezTo>
                        <a:pt x="1436" y="1057"/>
                        <a:pt x="1582" y="1009"/>
                        <a:pt x="1656" y="879"/>
                      </a:cubicBezTo>
                      <a:cubicBezTo>
                        <a:pt x="1824" y="476"/>
                        <a:pt x="917" y="39"/>
                        <a:pt x="648" y="5"/>
                      </a:cubicBezTo>
                      <a:cubicBezTo>
                        <a:pt x="615" y="2"/>
                        <a:pt x="583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1413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0" name="Google Shape;8475;p87">
                  <a:extLst>
                    <a:ext uri="{FF2B5EF4-FFF2-40B4-BE49-F238E27FC236}">
                      <a16:creationId xmlns:a16="http://schemas.microsoft.com/office/drawing/2014/main" id="{0056D72E-6275-453B-89EF-713D500A4843}"/>
                    </a:ext>
                  </a:extLst>
                </p:cNvPr>
                <p:cNvSpPr/>
                <p:nvPr/>
              </p:nvSpPr>
              <p:spPr>
                <a:xfrm>
                  <a:off x="3767300" y="4685125"/>
                  <a:ext cx="35125" cy="3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5" h="1328" extrusionOk="0">
                      <a:moveTo>
                        <a:pt x="979" y="0"/>
                      </a:moveTo>
                      <a:cubicBezTo>
                        <a:pt x="889" y="0"/>
                        <a:pt x="788" y="25"/>
                        <a:pt x="683" y="78"/>
                      </a:cubicBezTo>
                      <a:cubicBezTo>
                        <a:pt x="264" y="271"/>
                        <a:pt x="0" y="1328"/>
                        <a:pt x="569" y="1328"/>
                      </a:cubicBezTo>
                      <a:cubicBezTo>
                        <a:pt x="594" y="1328"/>
                        <a:pt x="621" y="1326"/>
                        <a:pt x="649" y="1321"/>
                      </a:cubicBezTo>
                      <a:lnTo>
                        <a:pt x="683" y="1321"/>
                      </a:lnTo>
                      <a:cubicBezTo>
                        <a:pt x="1053" y="1221"/>
                        <a:pt x="1288" y="918"/>
                        <a:pt x="1355" y="548"/>
                      </a:cubicBezTo>
                      <a:cubicBezTo>
                        <a:pt x="1405" y="201"/>
                        <a:pt x="1234" y="0"/>
                        <a:pt x="979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1" name="Google Shape;8476;p87">
                  <a:extLst>
                    <a:ext uri="{FF2B5EF4-FFF2-40B4-BE49-F238E27FC236}">
                      <a16:creationId xmlns:a16="http://schemas.microsoft.com/office/drawing/2014/main" id="{87CC2C4E-521E-4986-8EB6-B7C05C1D448A}"/>
                    </a:ext>
                  </a:extLst>
                </p:cNvPr>
                <p:cNvSpPr/>
                <p:nvPr/>
              </p:nvSpPr>
              <p:spPr>
                <a:xfrm>
                  <a:off x="3717975" y="4567450"/>
                  <a:ext cx="34475" cy="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560" extrusionOk="0">
                      <a:moveTo>
                        <a:pt x="524" y="1"/>
                      </a:moveTo>
                      <a:cubicBezTo>
                        <a:pt x="416" y="1"/>
                        <a:pt x="316" y="53"/>
                        <a:pt x="236" y="180"/>
                      </a:cubicBezTo>
                      <a:cubicBezTo>
                        <a:pt x="1" y="617"/>
                        <a:pt x="438" y="1256"/>
                        <a:pt x="774" y="1458"/>
                      </a:cubicBezTo>
                      <a:cubicBezTo>
                        <a:pt x="839" y="1523"/>
                        <a:pt x="932" y="1560"/>
                        <a:pt x="1026" y="1560"/>
                      </a:cubicBezTo>
                      <a:cubicBezTo>
                        <a:pt x="1078" y="1560"/>
                        <a:pt x="1130" y="1549"/>
                        <a:pt x="1177" y="1525"/>
                      </a:cubicBezTo>
                      <a:cubicBezTo>
                        <a:pt x="1379" y="1424"/>
                        <a:pt x="1379" y="1021"/>
                        <a:pt x="1345" y="819"/>
                      </a:cubicBezTo>
                      <a:cubicBezTo>
                        <a:pt x="1294" y="537"/>
                        <a:pt x="871" y="1"/>
                        <a:pt x="524" y="1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2" name="Google Shape;8477;p87">
                  <a:extLst>
                    <a:ext uri="{FF2B5EF4-FFF2-40B4-BE49-F238E27FC236}">
                      <a16:creationId xmlns:a16="http://schemas.microsoft.com/office/drawing/2014/main" id="{8A62D043-CD1D-4815-8480-4D3C3186E7D0}"/>
                    </a:ext>
                  </a:extLst>
                </p:cNvPr>
                <p:cNvSpPr/>
                <p:nvPr/>
              </p:nvSpPr>
              <p:spPr>
                <a:xfrm>
                  <a:off x="3669250" y="4418875"/>
                  <a:ext cx="37300" cy="3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" h="1320" extrusionOk="0">
                      <a:moveTo>
                        <a:pt x="382" y="1"/>
                      </a:moveTo>
                      <a:cubicBezTo>
                        <a:pt x="289" y="1"/>
                        <a:pt x="204" y="33"/>
                        <a:pt x="135" y="108"/>
                      </a:cubicBezTo>
                      <a:cubicBezTo>
                        <a:pt x="1" y="276"/>
                        <a:pt x="68" y="511"/>
                        <a:pt x="169" y="679"/>
                      </a:cubicBezTo>
                      <a:cubicBezTo>
                        <a:pt x="303" y="914"/>
                        <a:pt x="538" y="1116"/>
                        <a:pt x="807" y="1250"/>
                      </a:cubicBezTo>
                      <a:cubicBezTo>
                        <a:pt x="906" y="1294"/>
                        <a:pt x="1015" y="1320"/>
                        <a:pt x="1115" y="1320"/>
                      </a:cubicBezTo>
                      <a:cubicBezTo>
                        <a:pt x="1322" y="1320"/>
                        <a:pt x="1491" y="1209"/>
                        <a:pt x="1446" y="914"/>
                      </a:cubicBezTo>
                      <a:cubicBezTo>
                        <a:pt x="1364" y="613"/>
                        <a:pt x="792" y="1"/>
                        <a:pt x="382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3" name="Google Shape;8478;p87">
                  <a:extLst>
                    <a:ext uri="{FF2B5EF4-FFF2-40B4-BE49-F238E27FC236}">
                      <a16:creationId xmlns:a16="http://schemas.microsoft.com/office/drawing/2014/main" id="{A91A882E-3E28-45DE-937C-4CE5C8BC4FF1}"/>
                    </a:ext>
                  </a:extLst>
                </p:cNvPr>
                <p:cNvSpPr/>
                <p:nvPr/>
              </p:nvSpPr>
              <p:spPr>
                <a:xfrm>
                  <a:off x="3698650" y="4477900"/>
                  <a:ext cx="46250" cy="3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0" h="1343" extrusionOk="0">
                      <a:moveTo>
                        <a:pt x="378" y="1"/>
                      </a:moveTo>
                      <a:cubicBezTo>
                        <a:pt x="222" y="1"/>
                        <a:pt x="92" y="81"/>
                        <a:pt x="34" y="301"/>
                      </a:cubicBezTo>
                      <a:cubicBezTo>
                        <a:pt x="1" y="469"/>
                        <a:pt x="68" y="637"/>
                        <a:pt x="203" y="771"/>
                      </a:cubicBezTo>
                      <a:cubicBezTo>
                        <a:pt x="505" y="1107"/>
                        <a:pt x="875" y="1309"/>
                        <a:pt x="1312" y="1343"/>
                      </a:cubicBezTo>
                      <a:cubicBezTo>
                        <a:pt x="1849" y="1275"/>
                        <a:pt x="1379" y="637"/>
                        <a:pt x="1244" y="469"/>
                      </a:cubicBezTo>
                      <a:cubicBezTo>
                        <a:pt x="1068" y="293"/>
                        <a:pt x="675" y="1"/>
                        <a:pt x="378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4" name="Google Shape;8479;p87">
                  <a:extLst>
                    <a:ext uri="{FF2B5EF4-FFF2-40B4-BE49-F238E27FC236}">
                      <a16:creationId xmlns:a16="http://schemas.microsoft.com/office/drawing/2014/main" id="{EB110E2B-2DF6-4DED-8F97-7D9C8BC1381D}"/>
                    </a:ext>
                  </a:extLst>
                </p:cNvPr>
                <p:cNvSpPr/>
                <p:nvPr/>
              </p:nvSpPr>
              <p:spPr>
                <a:xfrm>
                  <a:off x="3770825" y="4536600"/>
                  <a:ext cx="41175" cy="4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7" h="1652" extrusionOk="0">
                      <a:moveTo>
                        <a:pt x="605" y="1"/>
                      </a:moveTo>
                      <a:cubicBezTo>
                        <a:pt x="1" y="1"/>
                        <a:pt x="753" y="1617"/>
                        <a:pt x="1248" y="1650"/>
                      </a:cubicBezTo>
                      <a:cubicBezTo>
                        <a:pt x="1264" y="1651"/>
                        <a:pt x="1279" y="1652"/>
                        <a:pt x="1293" y="1652"/>
                      </a:cubicBezTo>
                      <a:cubicBezTo>
                        <a:pt x="1620" y="1652"/>
                        <a:pt x="1647" y="1302"/>
                        <a:pt x="1550" y="1045"/>
                      </a:cubicBezTo>
                      <a:cubicBezTo>
                        <a:pt x="1483" y="843"/>
                        <a:pt x="1416" y="675"/>
                        <a:pt x="1315" y="541"/>
                      </a:cubicBezTo>
                      <a:cubicBezTo>
                        <a:pt x="1147" y="272"/>
                        <a:pt x="912" y="104"/>
                        <a:pt x="643" y="3"/>
                      </a:cubicBezTo>
                      <a:cubicBezTo>
                        <a:pt x="630" y="2"/>
                        <a:pt x="617" y="1"/>
                        <a:pt x="605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5" name="Google Shape;8480;p87">
                  <a:extLst>
                    <a:ext uri="{FF2B5EF4-FFF2-40B4-BE49-F238E27FC236}">
                      <a16:creationId xmlns:a16="http://schemas.microsoft.com/office/drawing/2014/main" id="{265CD98F-D272-4B30-A607-0F7CD95F7DE8}"/>
                    </a:ext>
                  </a:extLst>
                </p:cNvPr>
                <p:cNvSpPr/>
                <p:nvPr/>
              </p:nvSpPr>
              <p:spPr>
                <a:xfrm>
                  <a:off x="3756625" y="4565375"/>
                  <a:ext cx="36175" cy="3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1541" extrusionOk="0">
                      <a:moveTo>
                        <a:pt x="311" y="0"/>
                      </a:moveTo>
                      <a:cubicBezTo>
                        <a:pt x="179" y="0"/>
                        <a:pt x="73" y="88"/>
                        <a:pt x="34" y="331"/>
                      </a:cubicBezTo>
                      <a:cubicBezTo>
                        <a:pt x="1" y="768"/>
                        <a:pt x="404" y="1541"/>
                        <a:pt x="908" y="1541"/>
                      </a:cubicBezTo>
                      <a:cubicBezTo>
                        <a:pt x="976" y="1541"/>
                        <a:pt x="1076" y="1507"/>
                        <a:pt x="1144" y="1473"/>
                      </a:cubicBezTo>
                      <a:cubicBezTo>
                        <a:pt x="1446" y="1305"/>
                        <a:pt x="1144" y="600"/>
                        <a:pt x="976" y="398"/>
                      </a:cubicBezTo>
                      <a:cubicBezTo>
                        <a:pt x="809" y="231"/>
                        <a:pt x="526" y="0"/>
                        <a:pt x="311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6" name="Google Shape;8481;p87">
                  <a:extLst>
                    <a:ext uri="{FF2B5EF4-FFF2-40B4-BE49-F238E27FC236}">
                      <a16:creationId xmlns:a16="http://schemas.microsoft.com/office/drawing/2014/main" id="{209622E8-CD2E-480A-AB52-9046C18480EC}"/>
                    </a:ext>
                  </a:extLst>
                </p:cNvPr>
                <p:cNvSpPr/>
                <p:nvPr/>
              </p:nvSpPr>
              <p:spPr>
                <a:xfrm>
                  <a:off x="3731925" y="4503275"/>
                  <a:ext cx="42375" cy="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5" h="1696" extrusionOk="0">
                      <a:moveTo>
                        <a:pt x="609" y="0"/>
                      </a:moveTo>
                      <a:cubicBezTo>
                        <a:pt x="0" y="0"/>
                        <a:pt x="737" y="1695"/>
                        <a:pt x="1272" y="1695"/>
                      </a:cubicBezTo>
                      <a:cubicBezTo>
                        <a:pt x="1352" y="1695"/>
                        <a:pt x="1427" y="1657"/>
                        <a:pt x="1493" y="1571"/>
                      </a:cubicBezTo>
                      <a:cubicBezTo>
                        <a:pt x="1695" y="1269"/>
                        <a:pt x="1695" y="865"/>
                        <a:pt x="1459" y="597"/>
                      </a:cubicBezTo>
                      <a:cubicBezTo>
                        <a:pt x="1291" y="328"/>
                        <a:pt x="1022" y="126"/>
                        <a:pt x="754" y="25"/>
                      </a:cubicBezTo>
                      <a:cubicBezTo>
                        <a:pt x="699" y="8"/>
                        <a:pt x="651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7" name="Google Shape;8482;p87">
                  <a:extLst>
                    <a:ext uri="{FF2B5EF4-FFF2-40B4-BE49-F238E27FC236}">
                      <a16:creationId xmlns:a16="http://schemas.microsoft.com/office/drawing/2014/main" id="{8DDAAA9F-875C-4308-892F-3782CF3B930C}"/>
                    </a:ext>
                  </a:extLst>
                </p:cNvPr>
                <p:cNvSpPr/>
                <p:nvPr/>
              </p:nvSpPr>
              <p:spPr>
                <a:xfrm>
                  <a:off x="3782800" y="4582125"/>
                  <a:ext cx="35200" cy="3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1517" extrusionOk="0">
                      <a:moveTo>
                        <a:pt x="776" y="0"/>
                      </a:moveTo>
                      <a:cubicBezTo>
                        <a:pt x="166" y="0"/>
                        <a:pt x="1" y="1385"/>
                        <a:pt x="466" y="1509"/>
                      </a:cubicBezTo>
                      <a:cubicBezTo>
                        <a:pt x="487" y="1514"/>
                        <a:pt x="509" y="1516"/>
                        <a:pt x="531" y="1516"/>
                      </a:cubicBezTo>
                      <a:cubicBezTo>
                        <a:pt x="823" y="1516"/>
                        <a:pt x="1179" y="1116"/>
                        <a:pt x="1273" y="803"/>
                      </a:cubicBezTo>
                      <a:cubicBezTo>
                        <a:pt x="1407" y="501"/>
                        <a:pt x="1273" y="131"/>
                        <a:pt x="937" y="30"/>
                      </a:cubicBezTo>
                      <a:cubicBezTo>
                        <a:pt x="880" y="10"/>
                        <a:pt x="826" y="0"/>
                        <a:pt x="776" y="0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8" name="Google Shape;8483;p87">
                  <a:extLst>
                    <a:ext uri="{FF2B5EF4-FFF2-40B4-BE49-F238E27FC236}">
                      <a16:creationId xmlns:a16="http://schemas.microsoft.com/office/drawing/2014/main" id="{7E5D541A-9105-435B-BBED-F97A5CF4B899}"/>
                    </a:ext>
                  </a:extLst>
                </p:cNvPr>
                <p:cNvSpPr/>
                <p:nvPr/>
              </p:nvSpPr>
              <p:spPr>
                <a:xfrm>
                  <a:off x="3718825" y="4451250"/>
                  <a:ext cx="40900" cy="4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6" h="1638" extrusionOk="0">
                      <a:moveTo>
                        <a:pt x="334" y="0"/>
                      </a:moveTo>
                      <a:cubicBezTo>
                        <a:pt x="258" y="0"/>
                        <a:pt x="189" y="38"/>
                        <a:pt x="135" y="123"/>
                      </a:cubicBezTo>
                      <a:cubicBezTo>
                        <a:pt x="0" y="325"/>
                        <a:pt x="101" y="728"/>
                        <a:pt x="135" y="963"/>
                      </a:cubicBezTo>
                      <a:cubicBezTo>
                        <a:pt x="167" y="1191"/>
                        <a:pt x="545" y="1637"/>
                        <a:pt x="873" y="1637"/>
                      </a:cubicBezTo>
                      <a:cubicBezTo>
                        <a:pt x="885" y="1637"/>
                        <a:pt x="896" y="1637"/>
                        <a:pt x="908" y="1636"/>
                      </a:cubicBezTo>
                      <a:cubicBezTo>
                        <a:pt x="1635" y="1548"/>
                        <a:pt x="826" y="0"/>
                        <a:pt x="334" y="0"/>
                      </a:cubicBezTo>
                      <a:close/>
                    </a:path>
                  </a:pathLst>
                </a:custGeom>
                <a:solidFill>
                  <a:srgbClr val="1413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89" name="Google Shape;8484;p87">
                  <a:extLst>
                    <a:ext uri="{FF2B5EF4-FFF2-40B4-BE49-F238E27FC236}">
                      <a16:creationId xmlns:a16="http://schemas.microsoft.com/office/drawing/2014/main" id="{FACA2659-7E54-42B0-A4AA-2DC328CD8EE1}"/>
                    </a:ext>
                  </a:extLst>
                </p:cNvPr>
                <p:cNvSpPr/>
                <p:nvPr/>
              </p:nvSpPr>
              <p:spPr>
                <a:xfrm>
                  <a:off x="3625425" y="4432125"/>
                  <a:ext cx="48050" cy="3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2" h="1310" extrusionOk="0">
                      <a:moveTo>
                        <a:pt x="563" y="1"/>
                      </a:moveTo>
                      <a:cubicBezTo>
                        <a:pt x="113" y="1"/>
                        <a:pt x="0" y="422"/>
                        <a:pt x="275" y="787"/>
                      </a:cubicBezTo>
                      <a:cubicBezTo>
                        <a:pt x="308" y="821"/>
                        <a:pt x="342" y="888"/>
                        <a:pt x="409" y="922"/>
                      </a:cubicBezTo>
                      <a:cubicBezTo>
                        <a:pt x="584" y="1171"/>
                        <a:pt x="869" y="1309"/>
                        <a:pt x="1156" y="1309"/>
                      </a:cubicBezTo>
                      <a:cubicBezTo>
                        <a:pt x="1256" y="1309"/>
                        <a:pt x="1356" y="1293"/>
                        <a:pt x="1451" y="1258"/>
                      </a:cubicBezTo>
                      <a:cubicBezTo>
                        <a:pt x="1922" y="1023"/>
                        <a:pt x="1518" y="586"/>
                        <a:pt x="1249" y="351"/>
                      </a:cubicBezTo>
                      <a:cubicBezTo>
                        <a:pt x="1115" y="182"/>
                        <a:pt x="913" y="82"/>
                        <a:pt x="712" y="14"/>
                      </a:cubicBezTo>
                      <a:cubicBezTo>
                        <a:pt x="659" y="5"/>
                        <a:pt x="609" y="1"/>
                        <a:pt x="563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0" name="Google Shape;8485;p87">
                  <a:extLst>
                    <a:ext uri="{FF2B5EF4-FFF2-40B4-BE49-F238E27FC236}">
                      <a16:creationId xmlns:a16="http://schemas.microsoft.com/office/drawing/2014/main" id="{FF8551C7-09C2-48EC-AF6E-03E7E8862C60}"/>
                    </a:ext>
                  </a:extLst>
                </p:cNvPr>
                <p:cNvSpPr/>
                <p:nvPr/>
              </p:nvSpPr>
              <p:spPr>
                <a:xfrm>
                  <a:off x="3685225" y="4515450"/>
                  <a:ext cx="51325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3" h="1051" extrusionOk="0">
                      <a:moveTo>
                        <a:pt x="1216" y="0"/>
                      </a:moveTo>
                      <a:cubicBezTo>
                        <a:pt x="1180" y="0"/>
                        <a:pt x="1144" y="3"/>
                        <a:pt x="1109" y="9"/>
                      </a:cubicBezTo>
                      <a:cubicBezTo>
                        <a:pt x="571" y="110"/>
                        <a:pt x="0" y="983"/>
                        <a:pt x="840" y="1051"/>
                      </a:cubicBezTo>
                      <a:cubicBezTo>
                        <a:pt x="1176" y="1051"/>
                        <a:pt x="1479" y="950"/>
                        <a:pt x="1714" y="714"/>
                      </a:cubicBezTo>
                      <a:cubicBezTo>
                        <a:pt x="2052" y="315"/>
                        <a:pt x="1604" y="0"/>
                        <a:pt x="1216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1" name="Google Shape;8486;p87">
                  <a:extLst>
                    <a:ext uri="{FF2B5EF4-FFF2-40B4-BE49-F238E27FC236}">
                      <a16:creationId xmlns:a16="http://schemas.microsoft.com/office/drawing/2014/main" id="{CBCFA6EF-E485-4072-AE3C-BC2BFEC6E3E4}"/>
                    </a:ext>
                  </a:extLst>
                </p:cNvPr>
                <p:cNvSpPr/>
                <p:nvPr/>
              </p:nvSpPr>
              <p:spPr>
                <a:xfrm>
                  <a:off x="3636475" y="4644725"/>
                  <a:ext cx="34475" cy="3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346" extrusionOk="0">
                      <a:moveTo>
                        <a:pt x="456" y="1"/>
                      </a:moveTo>
                      <a:cubicBezTo>
                        <a:pt x="261" y="1"/>
                        <a:pt x="86" y="92"/>
                        <a:pt x="34" y="316"/>
                      </a:cubicBezTo>
                      <a:cubicBezTo>
                        <a:pt x="1" y="618"/>
                        <a:pt x="135" y="921"/>
                        <a:pt x="404" y="1123"/>
                      </a:cubicBezTo>
                      <a:cubicBezTo>
                        <a:pt x="510" y="1255"/>
                        <a:pt x="678" y="1345"/>
                        <a:pt x="859" y="1345"/>
                      </a:cubicBezTo>
                      <a:cubicBezTo>
                        <a:pt x="909" y="1345"/>
                        <a:pt x="959" y="1339"/>
                        <a:pt x="1009" y="1324"/>
                      </a:cubicBezTo>
                      <a:cubicBezTo>
                        <a:pt x="1379" y="1156"/>
                        <a:pt x="1244" y="484"/>
                        <a:pt x="976" y="215"/>
                      </a:cubicBezTo>
                      <a:cubicBezTo>
                        <a:pt x="844" y="84"/>
                        <a:pt x="641" y="1"/>
                        <a:pt x="456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2" name="Google Shape;8487;p87">
                  <a:extLst>
                    <a:ext uri="{FF2B5EF4-FFF2-40B4-BE49-F238E27FC236}">
                      <a16:creationId xmlns:a16="http://schemas.microsoft.com/office/drawing/2014/main" id="{04F25979-E8F4-4FD9-B642-0C6A73DD2791}"/>
                    </a:ext>
                  </a:extLst>
                </p:cNvPr>
                <p:cNvSpPr/>
                <p:nvPr/>
              </p:nvSpPr>
              <p:spPr>
                <a:xfrm>
                  <a:off x="3592800" y="4484000"/>
                  <a:ext cx="47900" cy="2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" h="1025" extrusionOk="0">
                      <a:moveTo>
                        <a:pt x="670" y="1"/>
                      </a:moveTo>
                      <a:cubicBezTo>
                        <a:pt x="504" y="1"/>
                        <a:pt x="359" y="46"/>
                        <a:pt x="269" y="158"/>
                      </a:cubicBezTo>
                      <a:cubicBezTo>
                        <a:pt x="0" y="494"/>
                        <a:pt x="336" y="729"/>
                        <a:pt x="639" y="863"/>
                      </a:cubicBezTo>
                      <a:cubicBezTo>
                        <a:pt x="836" y="962"/>
                        <a:pt x="1068" y="1024"/>
                        <a:pt x="1298" y="1024"/>
                      </a:cubicBezTo>
                      <a:cubicBezTo>
                        <a:pt x="1382" y="1024"/>
                        <a:pt x="1465" y="1016"/>
                        <a:pt x="1546" y="998"/>
                      </a:cubicBezTo>
                      <a:lnTo>
                        <a:pt x="1613" y="998"/>
                      </a:lnTo>
                      <a:cubicBezTo>
                        <a:pt x="1916" y="830"/>
                        <a:pt x="1815" y="527"/>
                        <a:pt x="1613" y="359"/>
                      </a:cubicBezTo>
                      <a:cubicBezTo>
                        <a:pt x="1412" y="180"/>
                        <a:pt x="1001" y="1"/>
                        <a:pt x="670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3" name="Google Shape;8488;p87">
                  <a:extLst>
                    <a:ext uri="{FF2B5EF4-FFF2-40B4-BE49-F238E27FC236}">
                      <a16:creationId xmlns:a16="http://schemas.microsoft.com/office/drawing/2014/main" id="{670E00AF-ACB2-47F4-82A8-2EC5073C8A19}"/>
                    </a:ext>
                  </a:extLst>
                </p:cNvPr>
                <p:cNvSpPr/>
                <p:nvPr/>
              </p:nvSpPr>
              <p:spPr>
                <a:xfrm>
                  <a:off x="3659175" y="4690850"/>
                  <a:ext cx="4157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3" h="1226" extrusionOk="0">
                      <a:moveTo>
                        <a:pt x="376" y="1"/>
                      </a:moveTo>
                      <a:cubicBezTo>
                        <a:pt x="273" y="1"/>
                        <a:pt x="188" y="34"/>
                        <a:pt x="135" y="118"/>
                      </a:cubicBezTo>
                      <a:cubicBezTo>
                        <a:pt x="0" y="353"/>
                        <a:pt x="202" y="655"/>
                        <a:pt x="437" y="857"/>
                      </a:cubicBezTo>
                      <a:cubicBezTo>
                        <a:pt x="538" y="958"/>
                        <a:pt x="672" y="1025"/>
                        <a:pt x="773" y="1126"/>
                      </a:cubicBezTo>
                      <a:cubicBezTo>
                        <a:pt x="901" y="1194"/>
                        <a:pt x="1028" y="1226"/>
                        <a:pt x="1139" y="1226"/>
                      </a:cubicBezTo>
                      <a:cubicBezTo>
                        <a:pt x="1465" y="1226"/>
                        <a:pt x="1662" y="956"/>
                        <a:pt x="1412" y="555"/>
                      </a:cubicBezTo>
                      <a:cubicBezTo>
                        <a:pt x="1282" y="398"/>
                        <a:pt x="728" y="1"/>
                        <a:pt x="376" y="1"/>
                      </a:cubicBezTo>
                      <a:close/>
                    </a:path>
                  </a:pathLst>
                </a:custGeom>
                <a:solidFill>
                  <a:srgbClr val="1413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4" name="Google Shape;8489;p87">
                  <a:extLst>
                    <a:ext uri="{FF2B5EF4-FFF2-40B4-BE49-F238E27FC236}">
                      <a16:creationId xmlns:a16="http://schemas.microsoft.com/office/drawing/2014/main" id="{5EBCE4F4-30F0-4FC8-9734-FB00D226B512}"/>
                    </a:ext>
                  </a:extLst>
                </p:cNvPr>
                <p:cNvSpPr/>
                <p:nvPr/>
              </p:nvSpPr>
              <p:spPr>
                <a:xfrm>
                  <a:off x="3660850" y="4458300"/>
                  <a:ext cx="29425" cy="3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7" h="1376" extrusionOk="0">
                      <a:moveTo>
                        <a:pt x="778" y="0"/>
                      </a:moveTo>
                      <a:cubicBezTo>
                        <a:pt x="674" y="0"/>
                        <a:pt x="557" y="46"/>
                        <a:pt x="437" y="144"/>
                      </a:cubicBezTo>
                      <a:cubicBezTo>
                        <a:pt x="135" y="345"/>
                        <a:pt x="1" y="715"/>
                        <a:pt x="68" y="1085"/>
                      </a:cubicBezTo>
                      <a:lnTo>
                        <a:pt x="68" y="1118"/>
                      </a:lnTo>
                      <a:cubicBezTo>
                        <a:pt x="141" y="1302"/>
                        <a:pt x="257" y="1375"/>
                        <a:pt x="387" y="1375"/>
                      </a:cubicBezTo>
                      <a:cubicBezTo>
                        <a:pt x="733" y="1375"/>
                        <a:pt x="1177" y="856"/>
                        <a:pt x="1177" y="513"/>
                      </a:cubicBezTo>
                      <a:cubicBezTo>
                        <a:pt x="1154" y="196"/>
                        <a:pt x="993" y="0"/>
                        <a:pt x="778" y="0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5" name="Google Shape;8490;p87">
                  <a:extLst>
                    <a:ext uri="{FF2B5EF4-FFF2-40B4-BE49-F238E27FC236}">
                      <a16:creationId xmlns:a16="http://schemas.microsoft.com/office/drawing/2014/main" id="{9456B72E-937E-4526-A206-A650F4B80759}"/>
                    </a:ext>
                  </a:extLst>
                </p:cNvPr>
                <p:cNvSpPr/>
                <p:nvPr/>
              </p:nvSpPr>
              <p:spPr>
                <a:xfrm>
                  <a:off x="3662525" y="4618425"/>
                  <a:ext cx="47625" cy="2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" h="991" extrusionOk="0">
                      <a:moveTo>
                        <a:pt x="777" y="1"/>
                      </a:moveTo>
                      <a:cubicBezTo>
                        <a:pt x="698" y="1"/>
                        <a:pt x="628" y="8"/>
                        <a:pt x="572" y="24"/>
                      </a:cubicBezTo>
                      <a:cubicBezTo>
                        <a:pt x="370" y="91"/>
                        <a:pt x="1" y="292"/>
                        <a:pt x="1" y="528"/>
                      </a:cubicBezTo>
                      <a:cubicBezTo>
                        <a:pt x="34" y="629"/>
                        <a:pt x="102" y="729"/>
                        <a:pt x="270" y="830"/>
                      </a:cubicBezTo>
                      <a:cubicBezTo>
                        <a:pt x="428" y="925"/>
                        <a:pt x="691" y="991"/>
                        <a:pt x="950" y="991"/>
                      </a:cubicBezTo>
                      <a:cubicBezTo>
                        <a:pt x="1240" y="991"/>
                        <a:pt x="1523" y="909"/>
                        <a:pt x="1648" y="696"/>
                      </a:cubicBezTo>
                      <a:cubicBezTo>
                        <a:pt x="1904" y="239"/>
                        <a:pt x="1217" y="1"/>
                        <a:pt x="777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6" name="Google Shape;8491;p87">
                  <a:extLst>
                    <a:ext uri="{FF2B5EF4-FFF2-40B4-BE49-F238E27FC236}">
                      <a16:creationId xmlns:a16="http://schemas.microsoft.com/office/drawing/2014/main" id="{271206E7-0B1D-4E37-A3D6-667CF17220D7}"/>
                    </a:ext>
                  </a:extLst>
                </p:cNvPr>
                <p:cNvSpPr/>
                <p:nvPr/>
              </p:nvSpPr>
              <p:spPr>
                <a:xfrm>
                  <a:off x="3688575" y="4648000"/>
                  <a:ext cx="48200" cy="2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8" h="1059" extrusionOk="0">
                      <a:moveTo>
                        <a:pt x="586" y="0"/>
                      </a:moveTo>
                      <a:cubicBezTo>
                        <a:pt x="529" y="0"/>
                        <a:pt x="479" y="6"/>
                        <a:pt x="437" y="17"/>
                      </a:cubicBezTo>
                      <a:cubicBezTo>
                        <a:pt x="1" y="185"/>
                        <a:pt x="169" y="555"/>
                        <a:pt x="437" y="756"/>
                      </a:cubicBezTo>
                      <a:cubicBezTo>
                        <a:pt x="673" y="924"/>
                        <a:pt x="942" y="1025"/>
                        <a:pt x="1244" y="1059"/>
                      </a:cubicBezTo>
                      <a:cubicBezTo>
                        <a:pt x="1412" y="1059"/>
                        <a:pt x="1681" y="992"/>
                        <a:pt x="1748" y="823"/>
                      </a:cubicBezTo>
                      <a:cubicBezTo>
                        <a:pt x="1927" y="345"/>
                        <a:pt x="1045" y="0"/>
                        <a:pt x="586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7" name="Google Shape;8492;p87">
                  <a:extLst>
                    <a:ext uri="{FF2B5EF4-FFF2-40B4-BE49-F238E27FC236}">
                      <a16:creationId xmlns:a16="http://schemas.microsoft.com/office/drawing/2014/main" id="{11666D51-B27A-4EAD-98B8-0F382800EBBE}"/>
                    </a:ext>
                  </a:extLst>
                </p:cNvPr>
                <p:cNvSpPr/>
                <p:nvPr/>
              </p:nvSpPr>
              <p:spPr>
                <a:xfrm>
                  <a:off x="3623150" y="4406075"/>
                  <a:ext cx="545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1" h="1126" extrusionOk="0">
                      <a:moveTo>
                        <a:pt x="562" y="1"/>
                      </a:moveTo>
                      <a:cubicBezTo>
                        <a:pt x="277" y="1"/>
                        <a:pt x="0" y="80"/>
                        <a:pt x="131" y="384"/>
                      </a:cubicBezTo>
                      <a:cubicBezTo>
                        <a:pt x="399" y="720"/>
                        <a:pt x="736" y="989"/>
                        <a:pt x="1172" y="1090"/>
                      </a:cubicBezTo>
                      <a:cubicBezTo>
                        <a:pt x="1232" y="1114"/>
                        <a:pt x="1296" y="1125"/>
                        <a:pt x="1359" y="1125"/>
                      </a:cubicBezTo>
                      <a:cubicBezTo>
                        <a:pt x="1475" y="1125"/>
                        <a:pt x="1590" y="1088"/>
                        <a:pt x="1677" y="1023"/>
                      </a:cubicBezTo>
                      <a:cubicBezTo>
                        <a:pt x="2181" y="552"/>
                        <a:pt x="1340" y="115"/>
                        <a:pt x="971" y="48"/>
                      </a:cubicBezTo>
                      <a:cubicBezTo>
                        <a:pt x="876" y="24"/>
                        <a:pt x="718" y="1"/>
                        <a:pt x="56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8" name="Google Shape;8493;p87">
                  <a:extLst>
                    <a:ext uri="{FF2B5EF4-FFF2-40B4-BE49-F238E27FC236}">
                      <a16:creationId xmlns:a16="http://schemas.microsoft.com/office/drawing/2014/main" id="{14CAA504-B522-46EC-84CB-EE58A566A303}"/>
                    </a:ext>
                  </a:extLst>
                </p:cNvPr>
                <p:cNvSpPr/>
                <p:nvPr/>
              </p:nvSpPr>
              <p:spPr>
                <a:xfrm>
                  <a:off x="3621350" y="4604700"/>
                  <a:ext cx="38675" cy="2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" h="1153" extrusionOk="0">
                      <a:moveTo>
                        <a:pt x="384" y="1"/>
                      </a:moveTo>
                      <a:cubicBezTo>
                        <a:pt x="183" y="1"/>
                        <a:pt x="1" y="78"/>
                        <a:pt x="1" y="337"/>
                      </a:cubicBezTo>
                      <a:cubicBezTo>
                        <a:pt x="35" y="707"/>
                        <a:pt x="505" y="909"/>
                        <a:pt x="740" y="1009"/>
                      </a:cubicBezTo>
                      <a:cubicBezTo>
                        <a:pt x="859" y="1081"/>
                        <a:pt x="978" y="1152"/>
                        <a:pt x="1085" y="1152"/>
                      </a:cubicBezTo>
                      <a:cubicBezTo>
                        <a:pt x="1129" y="1152"/>
                        <a:pt x="1171" y="1140"/>
                        <a:pt x="1211" y="1110"/>
                      </a:cubicBezTo>
                      <a:cubicBezTo>
                        <a:pt x="1547" y="909"/>
                        <a:pt x="1379" y="472"/>
                        <a:pt x="1144" y="304"/>
                      </a:cubicBezTo>
                      <a:cubicBezTo>
                        <a:pt x="976" y="169"/>
                        <a:pt x="808" y="102"/>
                        <a:pt x="639" y="35"/>
                      </a:cubicBezTo>
                      <a:cubicBezTo>
                        <a:pt x="559" y="15"/>
                        <a:pt x="470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99" name="Google Shape;8494;p87">
                  <a:extLst>
                    <a:ext uri="{FF2B5EF4-FFF2-40B4-BE49-F238E27FC236}">
                      <a16:creationId xmlns:a16="http://schemas.microsoft.com/office/drawing/2014/main" id="{3EBB3EFE-E48F-4E7C-871C-2076B213790C}"/>
                    </a:ext>
                  </a:extLst>
                </p:cNvPr>
                <p:cNvSpPr/>
                <p:nvPr/>
              </p:nvSpPr>
              <p:spPr>
                <a:xfrm>
                  <a:off x="3686900" y="4678075"/>
                  <a:ext cx="51275" cy="2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948" extrusionOk="0">
                      <a:moveTo>
                        <a:pt x="783" y="0"/>
                      </a:moveTo>
                      <a:cubicBezTo>
                        <a:pt x="465" y="0"/>
                        <a:pt x="0" y="99"/>
                        <a:pt x="0" y="360"/>
                      </a:cubicBezTo>
                      <a:cubicBezTo>
                        <a:pt x="0" y="461"/>
                        <a:pt x="34" y="528"/>
                        <a:pt x="68" y="595"/>
                      </a:cubicBezTo>
                      <a:cubicBezTo>
                        <a:pt x="199" y="840"/>
                        <a:pt x="532" y="948"/>
                        <a:pt x="858" y="948"/>
                      </a:cubicBezTo>
                      <a:cubicBezTo>
                        <a:pt x="1113" y="948"/>
                        <a:pt x="1365" y="881"/>
                        <a:pt x="1513" y="763"/>
                      </a:cubicBezTo>
                      <a:cubicBezTo>
                        <a:pt x="2050" y="393"/>
                        <a:pt x="1378" y="91"/>
                        <a:pt x="1009" y="24"/>
                      </a:cubicBezTo>
                      <a:cubicBezTo>
                        <a:pt x="956" y="9"/>
                        <a:pt x="876" y="0"/>
                        <a:pt x="783" y="0"/>
                      </a:cubicBezTo>
                      <a:close/>
                    </a:path>
                  </a:pathLst>
                </a:custGeom>
                <a:solidFill>
                  <a:srgbClr val="5043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0" name="Google Shape;8495;p87">
                  <a:extLst>
                    <a:ext uri="{FF2B5EF4-FFF2-40B4-BE49-F238E27FC236}">
                      <a16:creationId xmlns:a16="http://schemas.microsoft.com/office/drawing/2014/main" id="{231C4F61-3B03-4B55-9AB4-7632ABA85AA9}"/>
                    </a:ext>
                  </a:extLst>
                </p:cNvPr>
                <p:cNvSpPr/>
                <p:nvPr/>
              </p:nvSpPr>
              <p:spPr>
                <a:xfrm>
                  <a:off x="3645625" y="4573300"/>
                  <a:ext cx="45500" cy="4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0" h="1626" extrusionOk="0">
                      <a:moveTo>
                        <a:pt x="853" y="1"/>
                      </a:moveTo>
                      <a:cubicBezTo>
                        <a:pt x="806" y="1"/>
                        <a:pt x="758" y="5"/>
                        <a:pt x="710" y="14"/>
                      </a:cubicBezTo>
                      <a:cubicBezTo>
                        <a:pt x="1" y="177"/>
                        <a:pt x="1063" y="1626"/>
                        <a:pt x="1560" y="1626"/>
                      </a:cubicBezTo>
                      <a:cubicBezTo>
                        <a:pt x="1676" y="1626"/>
                        <a:pt x="1760" y="1548"/>
                        <a:pt x="1786" y="1358"/>
                      </a:cubicBezTo>
                      <a:cubicBezTo>
                        <a:pt x="1819" y="1056"/>
                        <a:pt x="1752" y="753"/>
                        <a:pt x="1584" y="484"/>
                      </a:cubicBezTo>
                      <a:cubicBezTo>
                        <a:pt x="1467" y="192"/>
                        <a:pt x="1172" y="1"/>
                        <a:pt x="853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1" name="Google Shape;8496;p87">
                  <a:extLst>
                    <a:ext uri="{FF2B5EF4-FFF2-40B4-BE49-F238E27FC236}">
                      <a16:creationId xmlns:a16="http://schemas.microsoft.com/office/drawing/2014/main" id="{CD82B835-C9D0-41A6-90B6-B0FEB0E93177}"/>
                    </a:ext>
                  </a:extLst>
                </p:cNvPr>
                <p:cNvSpPr/>
                <p:nvPr/>
              </p:nvSpPr>
              <p:spPr>
                <a:xfrm>
                  <a:off x="3663375" y="4496450"/>
                  <a:ext cx="44650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1366" extrusionOk="0">
                      <a:moveTo>
                        <a:pt x="897" y="1"/>
                      </a:moveTo>
                      <a:cubicBezTo>
                        <a:pt x="723" y="1"/>
                        <a:pt x="552" y="77"/>
                        <a:pt x="437" y="231"/>
                      </a:cubicBezTo>
                      <a:cubicBezTo>
                        <a:pt x="202" y="466"/>
                        <a:pt x="0" y="1038"/>
                        <a:pt x="202" y="1273"/>
                      </a:cubicBezTo>
                      <a:cubicBezTo>
                        <a:pt x="261" y="1337"/>
                        <a:pt x="344" y="1366"/>
                        <a:pt x="440" y="1366"/>
                      </a:cubicBezTo>
                      <a:cubicBezTo>
                        <a:pt x="942" y="1366"/>
                        <a:pt x="1786" y="582"/>
                        <a:pt x="1277" y="130"/>
                      </a:cubicBezTo>
                      <a:cubicBezTo>
                        <a:pt x="1162" y="44"/>
                        <a:pt x="1028" y="1"/>
                        <a:pt x="897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2" name="Google Shape;8497;p87">
                  <a:extLst>
                    <a:ext uri="{FF2B5EF4-FFF2-40B4-BE49-F238E27FC236}">
                      <a16:creationId xmlns:a16="http://schemas.microsoft.com/office/drawing/2014/main" id="{FDD52E67-4B31-4552-BB01-C92C697417E7}"/>
                    </a:ext>
                  </a:extLst>
                </p:cNvPr>
                <p:cNvSpPr/>
                <p:nvPr/>
              </p:nvSpPr>
              <p:spPr>
                <a:xfrm>
                  <a:off x="3724750" y="4714250"/>
                  <a:ext cx="50875" cy="2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5" h="947" extrusionOk="0">
                      <a:moveTo>
                        <a:pt x="1002" y="1"/>
                      </a:moveTo>
                      <a:cubicBezTo>
                        <a:pt x="499" y="1"/>
                        <a:pt x="1" y="178"/>
                        <a:pt x="167" y="560"/>
                      </a:cubicBezTo>
                      <a:cubicBezTo>
                        <a:pt x="334" y="811"/>
                        <a:pt x="618" y="946"/>
                        <a:pt x="902" y="946"/>
                      </a:cubicBezTo>
                      <a:cubicBezTo>
                        <a:pt x="960" y="946"/>
                        <a:pt x="1017" y="941"/>
                        <a:pt x="1074" y="929"/>
                      </a:cubicBezTo>
                      <a:cubicBezTo>
                        <a:pt x="1309" y="862"/>
                        <a:pt x="1713" y="761"/>
                        <a:pt x="1847" y="526"/>
                      </a:cubicBezTo>
                      <a:cubicBezTo>
                        <a:pt x="2034" y="186"/>
                        <a:pt x="1516" y="1"/>
                        <a:pt x="100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3" name="Google Shape;8498;p87">
                  <a:extLst>
                    <a:ext uri="{FF2B5EF4-FFF2-40B4-BE49-F238E27FC236}">
                      <a16:creationId xmlns:a16="http://schemas.microsoft.com/office/drawing/2014/main" id="{8482F5D1-5151-4A8D-98DD-7DC2C950EF40}"/>
                    </a:ext>
                  </a:extLst>
                </p:cNvPr>
                <p:cNvSpPr/>
                <p:nvPr/>
              </p:nvSpPr>
              <p:spPr>
                <a:xfrm>
                  <a:off x="3694850" y="4583575"/>
                  <a:ext cx="448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198" extrusionOk="0">
                      <a:moveTo>
                        <a:pt x="382" y="0"/>
                      </a:moveTo>
                      <a:cubicBezTo>
                        <a:pt x="169" y="0"/>
                        <a:pt x="0" y="84"/>
                        <a:pt x="18" y="376"/>
                      </a:cubicBezTo>
                      <a:cubicBezTo>
                        <a:pt x="52" y="813"/>
                        <a:pt x="455" y="1048"/>
                        <a:pt x="825" y="1149"/>
                      </a:cubicBezTo>
                      <a:lnTo>
                        <a:pt x="1027" y="1182"/>
                      </a:lnTo>
                      <a:cubicBezTo>
                        <a:pt x="1073" y="1193"/>
                        <a:pt x="1118" y="1198"/>
                        <a:pt x="1162" y="1198"/>
                      </a:cubicBezTo>
                      <a:cubicBezTo>
                        <a:pt x="1533" y="1198"/>
                        <a:pt x="1794" y="834"/>
                        <a:pt x="1464" y="443"/>
                      </a:cubicBezTo>
                      <a:cubicBezTo>
                        <a:pt x="1329" y="275"/>
                        <a:pt x="1128" y="174"/>
                        <a:pt x="926" y="107"/>
                      </a:cubicBezTo>
                      <a:cubicBezTo>
                        <a:pt x="772" y="61"/>
                        <a:pt x="561" y="0"/>
                        <a:pt x="382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4" name="Google Shape;8499;p87">
                  <a:extLst>
                    <a:ext uri="{FF2B5EF4-FFF2-40B4-BE49-F238E27FC236}">
                      <a16:creationId xmlns:a16="http://schemas.microsoft.com/office/drawing/2014/main" id="{A93E102B-AA71-4C00-9D56-F0130C27AEB9}"/>
                    </a:ext>
                  </a:extLst>
                </p:cNvPr>
                <p:cNvSpPr/>
                <p:nvPr/>
              </p:nvSpPr>
              <p:spPr>
                <a:xfrm>
                  <a:off x="3659400" y="4646275"/>
                  <a:ext cx="28350" cy="3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1451" extrusionOk="0">
                      <a:moveTo>
                        <a:pt x="577" y="1"/>
                      </a:moveTo>
                      <a:cubicBezTo>
                        <a:pt x="248" y="1"/>
                        <a:pt x="1" y="618"/>
                        <a:pt x="126" y="993"/>
                      </a:cubicBezTo>
                      <a:cubicBezTo>
                        <a:pt x="211" y="1229"/>
                        <a:pt x="488" y="1450"/>
                        <a:pt x="729" y="1450"/>
                      </a:cubicBezTo>
                      <a:cubicBezTo>
                        <a:pt x="867" y="1450"/>
                        <a:pt x="993" y="1378"/>
                        <a:pt x="1067" y="1195"/>
                      </a:cubicBezTo>
                      <a:cubicBezTo>
                        <a:pt x="1134" y="859"/>
                        <a:pt x="1100" y="523"/>
                        <a:pt x="932" y="254"/>
                      </a:cubicBezTo>
                      <a:cubicBezTo>
                        <a:pt x="812" y="73"/>
                        <a:pt x="690" y="1"/>
                        <a:pt x="577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5" name="Google Shape;8500;p87">
                  <a:extLst>
                    <a:ext uri="{FF2B5EF4-FFF2-40B4-BE49-F238E27FC236}">
                      <a16:creationId xmlns:a16="http://schemas.microsoft.com/office/drawing/2014/main" id="{65959D4F-0749-4DE8-85BF-88A7236C6DAD}"/>
                    </a:ext>
                  </a:extLst>
                </p:cNvPr>
                <p:cNvSpPr/>
                <p:nvPr/>
              </p:nvSpPr>
              <p:spPr>
                <a:xfrm>
                  <a:off x="3573475" y="4530200"/>
                  <a:ext cx="43425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7" h="1058" extrusionOk="0">
                      <a:moveTo>
                        <a:pt x="872" y="1"/>
                      </a:moveTo>
                      <a:cubicBezTo>
                        <a:pt x="686" y="1"/>
                        <a:pt x="504" y="53"/>
                        <a:pt x="336" y="158"/>
                      </a:cubicBezTo>
                      <a:cubicBezTo>
                        <a:pt x="0" y="461"/>
                        <a:pt x="336" y="931"/>
                        <a:pt x="706" y="1032"/>
                      </a:cubicBezTo>
                      <a:cubicBezTo>
                        <a:pt x="758" y="1049"/>
                        <a:pt x="823" y="1058"/>
                        <a:pt x="894" y="1058"/>
                      </a:cubicBezTo>
                      <a:cubicBezTo>
                        <a:pt x="1238" y="1058"/>
                        <a:pt x="1736" y="862"/>
                        <a:pt x="1681" y="528"/>
                      </a:cubicBezTo>
                      <a:cubicBezTo>
                        <a:pt x="1681" y="293"/>
                        <a:pt x="1445" y="158"/>
                        <a:pt x="1210" y="57"/>
                      </a:cubicBezTo>
                      <a:cubicBezTo>
                        <a:pt x="1097" y="19"/>
                        <a:pt x="983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6" name="Google Shape;8501;p87">
                  <a:extLst>
                    <a:ext uri="{FF2B5EF4-FFF2-40B4-BE49-F238E27FC236}">
                      <a16:creationId xmlns:a16="http://schemas.microsoft.com/office/drawing/2014/main" id="{97FDC9F4-988A-4AE7-80F9-C6BD02D24237}"/>
                    </a:ext>
                  </a:extLst>
                </p:cNvPr>
                <p:cNvSpPr/>
                <p:nvPr/>
              </p:nvSpPr>
              <p:spPr>
                <a:xfrm>
                  <a:off x="3621350" y="4479825"/>
                  <a:ext cx="46725" cy="2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9" h="1066" extrusionOk="0">
                      <a:moveTo>
                        <a:pt x="563" y="1"/>
                      </a:moveTo>
                      <a:cubicBezTo>
                        <a:pt x="408" y="1"/>
                        <a:pt x="273" y="50"/>
                        <a:pt x="203" y="190"/>
                      </a:cubicBezTo>
                      <a:cubicBezTo>
                        <a:pt x="1" y="560"/>
                        <a:pt x="942" y="1030"/>
                        <a:pt x="1211" y="1064"/>
                      </a:cubicBezTo>
                      <a:cubicBezTo>
                        <a:pt x="1229" y="1065"/>
                        <a:pt x="1247" y="1065"/>
                        <a:pt x="1264" y="1065"/>
                      </a:cubicBezTo>
                      <a:cubicBezTo>
                        <a:pt x="1851" y="1065"/>
                        <a:pt x="1869" y="519"/>
                        <a:pt x="1379" y="257"/>
                      </a:cubicBezTo>
                      <a:cubicBezTo>
                        <a:pt x="1278" y="190"/>
                        <a:pt x="1144" y="123"/>
                        <a:pt x="1009" y="89"/>
                      </a:cubicBezTo>
                      <a:cubicBezTo>
                        <a:pt x="865" y="41"/>
                        <a:pt x="705" y="1"/>
                        <a:pt x="563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7" name="Google Shape;8502;p87">
                  <a:extLst>
                    <a:ext uri="{FF2B5EF4-FFF2-40B4-BE49-F238E27FC236}">
                      <a16:creationId xmlns:a16="http://schemas.microsoft.com/office/drawing/2014/main" id="{88EADDEE-2C8F-42AB-A1AF-E222411E27A7}"/>
                    </a:ext>
                  </a:extLst>
                </p:cNvPr>
                <p:cNvSpPr/>
                <p:nvPr/>
              </p:nvSpPr>
              <p:spPr>
                <a:xfrm>
                  <a:off x="3700150" y="4702950"/>
                  <a:ext cx="35950" cy="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359" extrusionOk="0">
                      <a:moveTo>
                        <a:pt x="807" y="1"/>
                      </a:moveTo>
                      <a:cubicBezTo>
                        <a:pt x="788" y="1"/>
                        <a:pt x="768" y="1"/>
                        <a:pt x="747" y="3"/>
                      </a:cubicBezTo>
                      <a:lnTo>
                        <a:pt x="714" y="3"/>
                      </a:lnTo>
                      <a:cubicBezTo>
                        <a:pt x="378" y="138"/>
                        <a:pt x="109" y="440"/>
                        <a:pt x="75" y="810"/>
                      </a:cubicBezTo>
                      <a:cubicBezTo>
                        <a:pt x="1" y="1158"/>
                        <a:pt x="165" y="1358"/>
                        <a:pt x="432" y="1358"/>
                      </a:cubicBezTo>
                      <a:cubicBezTo>
                        <a:pt x="526" y="1358"/>
                        <a:pt x="633" y="1333"/>
                        <a:pt x="747" y="1281"/>
                      </a:cubicBezTo>
                      <a:cubicBezTo>
                        <a:pt x="1172" y="1052"/>
                        <a:pt x="1437" y="1"/>
                        <a:pt x="807" y="1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8" name="Google Shape;8503;p87">
                  <a:extLst>
                    <a:ext uri="{FF2B5EF4-FFF2-40B4-BE49-F238E27FC236}">
                      <a16:creationId xmlns:a16="http://schemas.microsoft.com/office/drawing/2014/main" id="{A3365163-A9E7-4166-81CA-144BAD1E4198}"/>
                    </a:ext>
                  </a:extLst>
                </p:cNvPr>
                <p:cNvSpPr/>
                <p:nvPr/>
              </p:nvSpPr>
              <p:spPr>
                <a:xfrm>
                  <a:off x="3607075" y="4568600"/>
                  <a:ext cx="46250" cy="3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0" h="1333" extrusionOk="0">
                      <a:moveTo>
                        <a:pt x="538" y="0"/>
                      </a:moveTo>
                      <a:cubicBezTo>
                        <a:pt x="1" y="34"/>
                        <a:pt x="471" y="672"/>
                        <a:pt x="606" y="874"/>
                      </a:cubicBezTo>
                      <a:cubicBezTo>
                        <a:pt x="779" y="1047"/>
                        <a:pt x="1163" y="1333"/>
                        <a:pt x="1458" y="1333"/>
                      </a:cubicBezTo>
                      <a:cubicBezTo>
                        <a:pt x="1620" y="1333"/>
                        <a:pt x="1756" y="1247"/>
                        <a:pt x="1815" y="1008"/>
                      </a:cubicBezTo>
                      <a:cubicBezTo>
                        <a:pt x="1849" y="840"/>
                        <a:pt x="1782" y="672"/>
                        <a:pt x="1647" y="538"/>
                      </a:cubicBezTo>
                      <a:cubicBezTo>
                        <a:pt x="1345" y="235"/>
                        <a:pt x="942" y="34"/>
                        <a:pt x="538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09" name="Google Shape;8504;p87">
                  <a:extLst>
                    <a:ext uri="{FF2B5EF4-FFF2-40B4-BE49-F238E27FC236}">
                      <a16:creationId xmlns:a16="http://schemas.microsoft.com/office/drawing/2014/main" id="{080F9A50-2368-4ECD-81E6-A0BA63E04061}"/>
                    </a:ext>
                  </a:extLst>
                </p:cNvPr>
                <p:cNvSpPr/>
                <p:nvPr/>
              </p:nvSpPr>
              <p:spPr>
                <a:xfrm>
                  <a:off x="3598675" y="4511675"/>
                  <a:ext cx="51275" cy="2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998" extrusionOk="0">
                      <a:moveTo>
                        <a:pt x="1387" y="0"/>
                      </a:moveTo>
                      <a:cubicBezTo>
                        <a:pt x="1224" y="0"/>
                        <a:pt x="1070" y="23"/>
                        <a:pt x="975" y="59"/>
                      </a:cubicBezTo>
                      <a:cubicBezTo>
                        <a:pt x="639" y="160"/>
                        <a:pt x="0" y="563"/>
                        <a:pt x="572" y="899"/>
                      </a:cubicBezTo>
                      <a:cubicBezTo>
                        <a:pt x="691" y="964"/>
                        <a:pt x="862" y="998"/>
                        <a:pt x="1045" y="998"/>
                      </a:cubicBezTo>
                      <a:cubicBezTo>
                        <a:pt x="1431" y="998"/>
                        <a:pt x="1869" y="848"/>
                        <a:pt x="1983" y="529"/>
                      </a:cubicBezTo>
                      <a:cubicBezTo>
                        <a:pt x="2017" y="462"/>
                        <a:pt x="2051" y="361"/>
                        <a:pt x="2051" y="294"/>
                      </a:cubicBezTo>
                      <a:cubicBezTo>
                        <a:pt x="2007" y="77"/>
                        <a:pt x="1683" y="0"/>
                        <a:pt x="1387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0" name="Google Shape;8505;p87">
                  <a:extLst>
                    <a:ext uri="{FF2B5EF4-FFF2-40B4-BE49-F238E27FC236}">
                      <a16:creationId xmlns:a16="http://schemas.microsoft.com/office/drawing/2014/main" id="{2F381AE1-31A9-4DDC-B624-696F361C6A41}"/>
                    </a:ext>
                  </a:extLst>
                </p:cNvPr>
                <p:cNvSpPr/>
                <p:nvPr/>
              </p:nvSpPr>
              <p:spPr>
                <a:xfrm>
                  <a:off x="3615475" y="4533950"/>
                  <a:ext cx="35950" cy="3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" h="1491" extrusionOk="0">
                      <a:moveTo>
                        <a:pt x="906" y="1"/>
                      </a:moveTo>
                      <a:cubicBezTo>
                        <a:pt x="614" y="1"/>
                        <a:pt x="262" y="369"/>
                        <a:pt x="169" y="680"/>
                      </a:cubicBezTo>
                      <a:cubicBezTo>
                        <a:pt x="1" y="983"/>
                        <a:pt x="169" y="1352"/>
                        <a:pt x="505" y="1453"/>
                      </a:cubicBezTo>
                      <a:cubicBezTo>
                        <a:pt x="567" y="1479"/>
                        <a:pt x="625" y="1490"/>
                        <a:pt x="680" y="1490"/>
                      </a:cubicBezTo>
                      <a:cubicBezTo>
                        <a:pt x="1278" y="1490"/>
                        <a:pt x="1437" y="100"/>
                        <a:pt x="975" y="8"/>
                      </a:cubicBezTo>
                      <a:cubicBezTo>
                        <a:pt x="953" y="3"/>
                        <a:pt x="930" y="1"/>
                        <a:pt x="906" y="1"/>
                      </a:cubicBezTo>
                      <a:close/>
                    </a:path>
                  </a:pathLst>
                </a:custGeom>
                <a:solidFill>
                  <a:srgbClr val="725D2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1" name="Google Shape;8506;p87">
                  <a:extLst>
                    <a:ext uri="{FF2B5EF4-FFF2-40B4-BE49-F238E27FC236}">
                      <a16:creationId xmlns:a16="http://schemas.microsoft.com/office/drawing/2014/main" id="{EC5A6F23-E78A-43D0-BAEC-34A53216C9CE}"/>
                    </a:ext>
                  </a:extLst>
                </p:cNvPr>
                <p:cNvSpPr/>
                <p:nvPr/>
              </p:nvSpPr>
              <p:spPr>
                <a:xfrm>
                  <a:off x="3635100" y="4529050"/>
                  <a:ext cx="40050" cy="4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1638" extrusionOk="0">
                      <a:moveTo>
                        <a:pt x="768" y="0"/>
                      </a:moveTo>
                      <a:cubicBezTo>
                        <a:pt x="755" y="0"/>
                        <a:pt x="741" y="1"/>
                        <a:pt x="728" y="2"/>
                      </a:cubicBezTo>
                      <a:cubicBezTo>
                        <a:pt x="1" y="90"/>
                        <a:pt x="810" y="1638"/>
                        <a:pt x="1302" y="1638"/>
                      </a:cubicBezTo>
                      <a:cubicBezTo>
                        <a:pt x="1378" y="1638"/>
                        <a:pt x="1447" y="1601"/>
                        <a:pt x="1501" y="1515"/>
                      </a:cubicBezTo>
                      <a:cubicBezTo>
                        <a:pt x="1602" y="1246"/>
                        <a:pt x="1602" y="943"/>
                        <a:pt x="1501" y="641"/>
                      </a:cubicBezTo>
                      <a:cubicBezTo>
                        <a:pt x="1404" y="383"/>
                        <a:pt x="1090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9C8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2" name="Google Shape;8507;p87">
                  <a:extLst>
                    <a:ext uri="{FF2B5EF4-FFF2-40B4-BE49-F238E27FC236}">
                      <a16:creationId xmlns:a16="http://schemas.microsoft.com/office/drawing/2014/main" id="{D34801A6-4548-4C71-99F8-2FA916E93AD2}"/>
                    </a:ext>
                  </a:extLst>
                </p:cNvPr>
                <p:cNvSpPr/>
                <p:nvPr/>
              </p:nvSpPr>
              <p:spPr>
                <a:xfrm>
                  <a:off x="3437600" y="4453500"/>
                  <a:ext cx="9025" cy="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" h="405" extrusionOk="0">
                      <a:moveTo>
                        <a:pt x="142" y="0"/>
                      </a:moveTo>
                      <a:cubicBezTo>
                        <a:pt x="1" y="0"/>
                        <a:pt x="95" y="404"/>
                        <a:pt x="231" y="404"/>
                      </a:cubicBezTo>
                      <a:cubicBezTo>
                        <a:pt x="262" y="404"/>
                        <a:pt x="294" y="384"/>
                        <a:pt x="327" y="336"/>
                      </a:cubicBezTo>
                      <a:cubicBezTo>
                        <a:pt x="360" y="235"/>
                        <a:pt x="327" y="100"/>
                        <a:pt x="226" y="33"/>
                      </a:cubicBezTo>
                      <a:cubicBezTo>
                        <a:pt x="192" y="10"/>
                        <a:pt x="164" y="0"/>
                        <a:pt x="142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3" name="Google Shape;8508;p87">
                  <a:extLst>
                    <a:ext uri="{FF2B5EF4-FFF2-40B4-BE49-F238E27FC236}">
                      <a16:creationId xmlns:a16="http://schemas.microsoft.com/office/drawing/2014/main" id="{1B0E4089-E181-4377-8D3D-AF8260B2FD16}"/>
                    </a:ext>
                  </a:extLst>
                </p:cNvPr>
                <p:cNvSpPr/>
                <p:nvPr/>
              </p:nvSpPr>
              <p:spPr>
                <a:xfrm>
                  <a:off x="3410675" y="4490850"/>
                  <a:ext cx="15300" cy="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458" extrusionOk="0">
                      <a:moveTo>
                        <a:pt x="295" y="0"/>
                      </a:moveTo>
                      <a:cubicBezTo>
                        <a:pt x="221" y="0"/>
                        <a:pt x="145" y="35"/>
                        <a:pt x="93" y="119"/>
                      </a:cubicBezTo>
                      <a:cubicBezTo>
                        <a:pt x="0" y="304"/>
                        <a:pt x="148" y="458"/>
                        <a:pt x="303" y="458"/>
                      </a:cubicBezTo>
                      <a:cubicBezTo>
                        <a:pt x="373" y="458"/>
                        <a:pt x="444" y="427"/>
                        <a:pt x="496" y="354"/>
                      </a:cubicBezTo>
                      <a:cubicBezTo>
                        <a:pt x="612" y="169"/>
                        <a:pt x="457" y="0"/>
                        <a:pt x="295" y="0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4" name="Google Shape;8509;p87">
                  <a:extLst>
                    <a:ext uri="{FF2B5EF4-FFF2-40B4-BE49-F238E27FC236}">
                      <a16:creationId xmlns:a16="http://schemas.microsoft.com/office/drawing/2014/main" id="{BD0BE1BD-6E46-4240-90BC-566267E9ED24}"/>
                    </a:ext>
                  </a:extLst>
                </p:cNvPr>
                <p:cNvSpPr/>
                <p:nvPr/>
              </p:nvSpPr>
              <p:spPr>
                <a:xfrm>
                  <a:off x="3439200" y="4483000"/>
                  <a:ext cx="14975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" h="468" extrusionOk="0">
                      <a:moveTo>
                        <a:pt x="348" y="1"/>
                      </a:moveTo>
                      <a:cubicBezTo>
                        <a:pt x="137" y="1"/>
                        <a:pt x="0" y="290"/>
                        <a:pt x="229" y="433"/>
                      </a:cubicBezTo>
                      <a:cubicBezTo>
                        <a:pt x="265" y="457"/>
                        <a:pt x="309" y="468"/>
                        <a:pt x="354" y="468"/>
                      </a:cubicBezTo>
                      <a:cubicBezTo>
                        <a:pt x="436" y="468"/>
                        <a:pt x="522" y="431"/>
                        <a:pt x="565" y="366"/>
                      </a:cubicBezTo>
                      <a:cubicBezTo>
                        <a:pt x="599" y="231"/>
                        <a:pt x="565" y="97"/>
                        <a:pt x="464" y="30"/>
                      </a:cubicBezTo>
                      <a:cubicBezTo>
                        <a:pt x="424" y="10"/>
                        <a:pt x="385" y="1"/>
                        <a:pt x="348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5" name="Google Shape;8510;p87">
                  <a:extLst>
                    <a:ext uri="{FF2B5EF4-FFF2-40B4-BE49-F238E27FC236}">
                      <a16:creationId xmlns:a16="http://schemas.microsoft.com/office/drawing/2014/main" id="{3BBE3CED-236D-4270-B658-DF48FD388656}"/>
                    </a:ext>
                  </a:extLst>
                </p:cNvPr>
                <p:cNvSpPr/>
                <p:nvPr/>
              </p:nvSpPr>
              <p:spPr>
                <a:xfrm>
                  <a:off x="3402275" y="4561825"/>
                  <a:ext cx="14100" cy="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" h="457" extrusionOk="0">
                      <a:moveTo>
                        <a:pt x="304" y="1"/>
                      </a:moveTo>
                      <a:cubicBezTo>
                        <a:pt x="222" y="1"/>
                        <a:pt x="136" y="38"/>
                        <a:pt x="93" y="103"/>
                      </a:cubicBezTo>
                      <a:cubicBezTo>
                        <a:pt x="0" y="288"/>
                        <a:pt x="147" y="457"/>
                        <a:pt x="301" y="457"/>
                      </a:cubicBezTo>
                      <a:cubicBezTo>
                        <a:pt x="372" y="457"/>
                        <a:pt x="444" y="422"/>
                        <a:pt x="496" y="338"/>
                      </a:cubicBezTo>
                      <a:cubicBezTo>
                        <a:pt x="563" y="237"/>
                        <a:pt x="530" y="103"/>
                        <a:pt x="429" y="36"/>
                      </a:cubicBezTo>
                      <a:cubicBezTo>
                        <a:pt x="393" y="12"/>
                        <a:pt x="349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6" name="Google Shape;8511;p87">
                  <a:extLst>
                    <a:ext uri="{FF2B5EF4-FFF2-40B4-BE49-F238E27FC236}">
                      <a16:creationId xmlns:a16="http://schemas.microsoft.com/office/drawing/2014/main" id="{4A6C7C94-3FF0-47A0-8B63-042CEF98E649}"/>
                    </a:ext>
                  </a:extLst>
                </p:cNvPr>
                <p:cNvSpPr/>
                <p:nvPr/>
              </p:nvSpPr>
              <p:spPr>
                <a:xfrm>
                  <a:off x="3520725" y="4654525"/>
                  <a:ext cx="9075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399" extrusionOk="0">
                      <a:moveTo>
                        <a:pt x="152" y="1"/>
                      </a:moveTo>
                      <a:cubicBezTo>
                        <a:pt x="0" y="1"/>
                        <a:pt x="91" y="398"/>
                        <a:pt x="211" y="398"/>
                      </a:cubicBezTo>
                      <a:cubicBezTo>
                        <a:pt x="238" y="398"/>
                        <a:pt x="267" y="378"/>
                        <a:pt x="295" y="327"/>
                      </a:cubicBezTo>
                      <a:cubicBezTo>
                        <a:pt x="363" y="226"/>
                        <a:pt x="329" y="92"/>
                        <a:pt x="228" y="25"/>
                      </a:cubicBezTo>
                      <a:cubicBezTo>
                        <a:pt x="198" y="8"/>
                        <a:pt x="173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7" name="Google Shape;8512;p87">
                  <a:extLst>
                    <a:ext uri="{FF2B5EF4-FFF2-40B4-BE49-F238E27FC236}">
                      <a16:creationId xmlns:a16="http://schemas.microsoft.com/office/drawing/2014/main" id="{65107807-D974-41BA-8B2E-DC58BFF7FD25}"/>
                    </a:ext>
                  </a:extLst>
                </p:cNvPr>
                <p:cNvSpPr/>
                <p:nvPr/>
              </p:nvSpPr>
              <p:spPr>
                <a:xfrm>
                  <a:off x="3595775" y="4802550"/>
                  <a:ext cx="15325" cy="1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474" extrusionOk="0">
                      <a:moveTo>
                        <a:pt x="311" y="1"/>
                      </a:moveTo>
                      <a:cubicBezTo>
                        <a:pt x="241" y="1"/>
                        <a:pt x="169" y="36"/>
                        <a:pt x="116" y="120"/>
                      </a:cubicBezTo>
                      <a:cubicBezTo>
                        <a:pt x="1" y="305"/>
                        <a:pt x="156" y="474"/>
                        <a:pt x="318" y="474"/>
                      </a:cubicBezTo>
                      <a:cubicBezTo>
                        <a:pt x="392" y="474"/>
                        <a:pt x="467" y="439"/>
                        <a:pt x="520" y="355"/>
                      </a:cubicBezTo>
                      <a:cubicBezTo>
                        <a:pt x="612" y="170"/>
                        <a:pt x="466" y="1"/>
                        <a:pt x="311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8" name="Google Shape;8513;p87">
                  <a:extLst>
                    <a:ext uri="{FF2B5EF4-FFF2-40B4-BE49-F238E27FC236}">
                      <a16:creationId xmlns:a16="http://schemas.microsoft.com/office/drawing/2014/main" id="{91F0C8D6-B1E1-4013-941E-01CF9C5F6ACE}"/>
                    </a:ext>
                  </a:extLst>
                </p:cNvPr>
                <p:cNvSpPr/>
                <p:nvPr/>
              </p:nvSpPr>
              <p:spPr>
                <a:xfrm>
                  <a:off x="3629300" y="4788725"/>
                  <a:ext cx="13925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468" extrusionOk="0">
                      <a:moveTo>
                        <a:pt x="314" y="1"/>
                      </a:moveTo>
                      <a:cubicBezTo>
                        <a:pt x="239" y="1"/>
                        <a:pt x="165" y="45"/>
                        <a:pt x="120" y="135"/>
                      </a:cubicBezTo>
                      <a:cubicBezTo>
                        <a:pt x="1" y="301"/>
                        <a:pt x="168" y="468"/>
                        <a:pt x="335" y="468"/>
                      </a:cubicBezTo>
                      <a:cubicBezTo>
                        <a:pt x="404" y="468"/>
                        <a:pt x="474" y="439"/>
                        <a:pt x="523" y="370"/>
                      </a:cubicBezTo>
                      <a:cubicBezTo>
                        <a:pt x="557" y="269"/>
                        <a:pt x="523" y="101"/>
                        <a:pt x="422" y="34"/>
                      </a:cubicBezTo>
                      <a:cubicBezTo>
                        <a:pt x="389" y="12"/>
                        <a:pt x="351" y="1"/>
                        <a:pt x="314" y="1"/>
                      </a:cubicBezTo>
                      <a:close/>
                    </a:path>
                  </a:pathLst>
                </a:custGeom>
                <a:solidFill>
                  <a:srgbClr val="9A40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19" name="Google Shape;8514;p87">
                  <a:extLst>
                    <a:ext uri="{FF2B5EF4-FFF2-40B4-BE49-F238E27FC236}">
                      <a16:creationId xmlns:a16="http://schemas.microsoft.com/office/drawing/2014/main" id="{3CEDC0CE-D392-4989-9E7D-EF1F7179749A}"/>
                    </a:ext>
                  </a:extLst>
                </p:cNvPr>
                <p:cNvSpPr/>
                <p:nvPr/>
              </p:nvSpPr>
              <p:spPr>
                <a:xfrm>
                  <a:off x="3516325" y="4375675"/>
                  <a:ext cx="302500" cy="22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0" h="8894" extrusionOk="0">
                      <a:moveTo>
                        <a:pt x="2294" y="0"/>
                      </a:moveTo>
                      <a:cubicBezTo>
                        <a:pt x="2125" y="0"/>
                        <a:pt x="1944" y="27"/>
                        <a:pt x="1748" y="88"/>
                      </a:cubicBezTo>
                      <a:lnTo>
                        <a:pt x="1513" y="155"/>
                      </a:lnTo>
                      <a:cubicBezTo>
                        <a:pt x="707" y="525"/>
                        <a:pt x="169" y="1331"/>
                        <a:pt x="135" y="2205"/>
                      </a:cubicBezTo>
                      <a:cubicBezTo>
                        <a:pt x="1" y="3382"/>
                        <a:pt x="236" y="4524"/>
                        <a:pt x="740" y="5566"/>
                      </a:cubicBezTo>
                      <a:cubicBezTo>
                        <a:pt x="740" y="5465"/>
                        <a:pt x="774" y="5364"/>
                        <a:pt x="807" y="5264"/>
                      </a:cubicBezTo>
                      <a:cubicBezTo>
                        <a:pt x="1013" y="3927"/>
                        <a:pt x="1713" y="3386"/>
                        <a:pt x="2540" y="3386"/>
                      </a:cubicBezTo>
                      <a:cubicBezTo>
                        <a:pt x="3604" y="3386"/>
                        <a:pt x="4880" y="4284"/>
                        <a:pt x="5580" y="5532"/>
                      </a:cubicBezTo>
                      <a:cubicBezTo>
                        <a:pt x="6118" y="6507"/>
                        <a:pt x="6655" y="8624"/>
                        <a:pt x="8000" y="8860"/>
                      </a:cubicBezTo>
                      <a:cubicBezTo>
                        <a:pt x="8083" y="8874"/>
                        <a:pt x="8164" y="8880"/>
                        <a:pt x="8244" y="8880"/>
                      </a:cubicBezTo>
                      <a:cubicBezTo>
                        <a:pt x="9033" y="8880"/>
                        <a:pt x="9659" y="8260"/>
                        <a:pt x="10509" y="8260"/>
                      </a:cubicBezTo>
                      <a:cubicBezTo>
                        <a:pt x="10610" y="8260"/>
                        <a:pt x="10714" y="8269"/>
                        <a:pt x="10823" y="8288"/>
                      </a:cubicBezTo>
                      <a:cubicBezTo>
                        <a:pt x="11293" y="8389"/>
                        <a:pt x="11730" y="8591"/>
                        <a:pt x="12100" y="8893"/>
                      </a:cubicBezTo>
                      <a:cubicBezTo>
                        <a:pt x="12100" y="8255"/>
                        <a:pt x="11932" y="7583"/>
                        <a:pt x="11629" y="7011"/>
                      </a:cubicBezTo>
                      <a:cubicBezTo>
                        <a:pt x="11192" y="6171"/>
                        <a:pt x="10621" y="5264"/>
                        <a:pt x="10117" y="4457"/>
                      </a:cubicBezTo>
                      <a:cubicBezTo>
                        <a:pt x="9310" y="3113"/>
                        <a:pt x="8134" y="2037"/>
                        <a:pt x="6723" y="1399"/>
                      </a:cubicBezTo>
                      <a:cubicBezTo>
                        <a:pt x="6017" y="1096"/>
                        <a:pt x="5177" y="1264"/>
                        <a:pt x="4404" y="894"/>
                      </a:cubicBezTo>
                      <a:cubicBezTo>
                        <a:pt x="3606" y="537"/>
                        <a:pt x="3057" y="0"/>
                        <a:pt x="229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FE2986F-A846-4309-B3CC-B49D1A3D6F92}"/>
              </a:ext>
            </a:extLst>
          </p:cNvPr>
          <p:cNvGrpSpPr/>
          <p:nvPr/>
        </p:nvGrpSpPr>
        <p:grpSpPr>
          <a:xfrm>
            <a:off x="657641" y="916796"/>
            <a:ext cx="7802868" cy="1138723"/>
            <a:chOff x="611086" y="935642"/>
            <a:chExt cx="7178159" cy="1138723"/>
          </a:xfrm>
        </p:grpSpPr>
        <p:sp>
          <p:nvSpPr>
            <p:cNvPr id="410" name="Rectangle: Rounded Corners 409">
              <a:extLst>
                <a:ext uri="{FF2B5EF4-FFF2-40B4-BE49-F238E27FC236}">
                  <a16:creationId xmlns:a16="http://schemas.microsoft.com/office/drawing/2014/main" id="{D369B58B-AE3C-42FF-AFD0-20156DAF146F}"/>
                </a:ext>
              </a:extLst>
            </p:cNvPr>
            <p:cNvSpPr/>
            <p:nvPr/>
          </p:nvSpPr>
          <p:spPr>
            <a:xfrm>
              <a:off x="1124969" y="1445435"/>
              <a:ext cx="6664276" cy="589359"/>
            </a:xfrm>
            <a:prstGeom prst="roundRect">
              <a:avLst/>
            </a:prstGeom>
            <a:noFill/>
            <a:ln w="38100">
              <a:solidFill>
                <a:srgbClr val="43742A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Vì không chú ý nên em chưa hiểu bài.</a:t>
              </a:r>
            </a:p>
          </p:txBody>
        </p:sp>
        <p:grpSp>
          <p:nvGrpSpPr>
            <p:cNvPr id="175" name="Google Shape;8265;p87">
              <a:extLst>
                <a:ext uri="{FF2B5EF4-FFF2-40B4-BE49-F238E27FC236}">
                  <a16:creationId xmlns:a16="http://schemas.microsoft.com/office/drawing/2014/main" id="{F08739C9-9B77-4E2C-B3DC-B572133ED753}"/>
                </a:ext>
              </a:extLst>
            </p:cNvPr>
            <p:cNvGrpSpPr/>
            <p:nvPr/>
          </p:nvGrpSpPr>
          <p:grpSpPr>
            <a:xfrm>
              <a:off x="611086" y="935642"/>
              <a:ext cx="1098486" cy="1138723"/>
              <a:chOff x="5459896" y="1349725"/>
              <a:chExt cx="846643" cy="870347"/>
            </a:xfrm>
          </p:grpSpPr>
          <p:sp>
            <p:nvSpPr>
              <p:cNvPr id="176" name="Google Shape;8266;p87">
                <a:extLst>
                  <a:ext uri="{FF2B5EF4-FFF2-40B4-BE49-F238E27FC236}">
                    <a16:creationId xmlns:a16="http://schemas.microsoft.com/office/drawing/2014/main" id="{4E20A7DD-5D44-44DB-A601-09C6788F6754}"/>
                  </a:ext>
                </a:extLst>
              </p:cNvPr>
              <p:cNvSpPr/>
              <p:nvPr/>
            </p:nvSpPr>
            <p:spPr>
              <a:xfrm rot="3832078">
                <a:off x="5840816" y="1455912"/>
                <a:ext cx="302896" cy="551499"/>
              </a:xfrm>
              <a:custGeom>
                <a:avLst/>
                <a:gdLst/>
                <a:ahLst/>
                <a:cxnLst/>
                <a:rect l="l" t="t" r="r" b="b"/>
                <a:pathLst>
                  <a:path w="8639" h="15730" extrusionOk="0">
                    <a:moveTo>
                      <a:pt x="2286" y="1"/>
                    </a:moveTo>
                    <a:cubicBezTo>
                      <a:pt x="1" y="4034"/>
                      <a:pt x="68" y="12335"/>
                      <a:pt x="5008" y="15729"/>
                    </a:cubicBezTo>
                    <a:cubicBezTo>
                      <a:pt x="8638" y="10352"/>
                      <a:pt x="7159" y="4067"/>
                      <a:pt x="2286" y="1"/>
                    </a:cubicBezTo>
                    <a:close/>
                  </a:path>
                </a:pathLst>
              </a:custGeom>
              <a:solidFill>
                <a:srgbClr val="77A7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77" name="Google Shape;8267;p87">
                <a:extLst>
                  <a:ext uri="{FF2B5EF4-FFF2-40B4-BE49-F238E27FC236}">
                    <a16:creationId xmlns:a16="http://schemas.microsoft.com/office/drawing/2014/main" id="{DF336F5E-28A9-4B48-94AE-7E08A8103405}"/>
                  </a:ext>
                </a:extLst>
              </p:cNvPr>
              <p:cNvSpPr/>
              <p:nvPr/>
            </p:nvSpPr>
            <p:spPr>
              <a:xfrm rot="3832078">
                <a:off x="5853833" y="1432482"/>
                <a:ext cx="157952" cy="642235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18318" extrusionOk="0">
                    <a:moveTo>
                      <a:pt x="270" y="1"/>
                    </a:moveTo>
                    <a:cubicBezTo>
                      <a:pt x="270" y="1"/>
                      <a:pt x="272" y="9"/>
                      <a:pt x="276" y="24"/>
                    </a:cubicBezTo>
                    <a:lnTo>
                      <a:pt x="276" y="24"/>
                    </a:lnTo>
                    <a:lnTo>
                      <a:pt x="270" y="1"/>
                    </a:lnTo>
                    <a:close/>
                    <a:moveTo>
                      <a:pt x="276" y="24"/>
                    </a:moveTo>
                    <a:lnTo>
                      <a:pt x="471" y="774"/>
                    </a:lnTo>
                    <a:cubicBezTo>
                      <a:pt x="505" y="1009"/>
                      <a:pt x="606" y="1311"/>
                      <a:pt x="673" y="1648"/>
                    </a:cubicBezTo>
                    <a:cubicBezTo>
                      <a:pt x="774" y="2017"/>
                      <a:pt x="841" y="2387"/>
                      <a:pt x="942" y="2824"/>
                    </a:cubicBezTo>
                    <a:cubicBezTo>
                      <a:pt x="1009" y="3160"/>
                      <a:pt x="1110" y="3530"/>
                      <a:pt x="1177" y="3933"/>
                    </a:cubicBezTo>
                    <a:cubicBezTo>
                      <a:pt x="807" y="3664"/>
                      <a:pt x="404" y="3395"/>
                      <a:pt x="1" y="3194"/>
                    </a:cubicBezTo>
                    <a:lnTo>
                      <a:pt x="1" y="3194"/>
                    </a:lnTo>
                    <a:cubicBezTo>
                      <a:pt x="371" y="3563"/>
                      <a:pt x="807" y="3933"/>
                      <a:pt x="1244" y="4269"/>
                    </a:cubicBezTo>
                    <a:cubicBezTo>
                      <a:pt x="1345" y="4740"/>
                      <a:pt x="1412" y="5244"/>
                      <a:pt x="1513" y="5748"/>
                    </a:cubicBezTo>
                    <a:cubicBezTo>
                      <a:pt x="1547" y="5916"/>
                      <a:pt x="1580" y="6118"/>
                      <a:pt x="1614" y="6319"/>
                    </a:cubicBezTo>
                    <a:lnTo>
                      <a:pt x="1547" y="6386"/>
                    </a:lnTo>
                    <a:cubicBezTo>
                      <a:pt x="1076" y="5949"/>
                      <a:pt x="572" y="5580"/>
                      <a:pt x="68" y="5210"/>
                    </a:cubicBezTo>
                    <a:lnTo>
                      <a:pt x="68" y="5210"/>
                    </a:lnTo>
                    <a:cubicBezTo>
                      <a:pt x="505" y="5714"/>
                      <a:pt x="975" y="6185"/>
                      <a:pt x="1480" y="6622"/>
                    </a:cubicBezTo>
                    <a:cubicBezTo>
                      <a:pt x="1496" y="6655"/>
                      <a:pt x="1522" y="6672"/>
                      <a:pt x="1551" y="6672"/>
                    </a:cubicBezTo>
                    <a:cubicBezTo>
                      <a:pt x="1580" y="6672"/>
                      <a:pt x="1614" y="6655"/>
                      <a:pt x="1648" y="6622"/>
                    </a:cubicBezTo>
                    <a:lnTo>
                      <a:pt x="1681" y="6588"/>
                    </a:lnTo>
                    <a:cubicBezTo>
                      <a:pt x="1715" y="6857"/>
                      <a:pt x="1782" y="7126"/>
                      <a:pt x="1816" y="7395"/>
                    </a:cubicBezTo>
                    <a:lnTo>
                      <a:pt x="1984" y="8403"/>
                    </a:lnTo>
                    <a:cubicBezTo>
                      <a:pt x="1883" y="8302"/>
                      <a:pt x="1748" y="8235"/>
                      <a:pt x="1648" y="8134"/>
                    </a:cubicBezTo>
                    <a:cubicBezTo>
                      <a:pt x="1547" y="8067"/>
                      <a:pt x="1345" y="7899"/>
                      <a:pt x="1211" y="7764"/>
                    </a:cubicBezTo>
                    <a:cubicBezTo>
                      <a:pt x="1043" y="7664"/>
                      <a:pt x="875" y="7563"/>
                      <a:pt x="707" y="7462"/>
                    </a:cubicBezTo>
                    <a:lnTo>
                      <a:pt x="438" y="7327"/>
                    </a:lnTo>
                    <a:cubicBezTo>
                      <a:pt x="337" y="7294"/>
                      <a:pt x="236" y="7260"/>
                      <a:pt x="169" y="7227"/>
                    </a:cubicBezTo>
                    <a:lnTo>
                      <a:pt x="169" y="7227"/>
                    </a:lnTo>
                    <a:lnTo>
                      <a:pt x="404" y="7361"/>
                    </a:lnTo>
                    <a:lnTo>
                      <a:pt x="639" y="7529"/>
                    </a:lnTo>
                    <a:lnTo>
                      <a:pt x="875" y="7731"/>
                    </a:lnTo>
                    <a:lnTo>
                      <a:pt x="1076" y="7899"/>
                    </a:lnTo>
                    <a:cubicBezTo>
                      <a:pt x="1211" y="8033"/>
                      <a:pt x="1379" y="8168"/>
                      <a:pt x="1513" y="8336"/>
                    </a:cubicBezTo>
                    <a:cubicBezTo>
                      <a:pt x="1648" y="8470"/>
                      <a:pt x="1816" y="8605"/>
                      <a:pt x="1950" y="8705"/>
                    </a:cubicBezTo>
                    <a:cubicBezTo>
                      <a:pt x="1967" y="8722"/>
                      <a:pt x="1984" y="8731"/>
                      <a:pt x="1996" y="8731"/>
                    </a:cubicBezTo>
                    <a:cubicBezTo>
                      <a:pt x="2009" y="8731"/>
                      <a:pt x="2017" y="8722"/>
                      <a:pt x="2017" y="8705"/>
                    </a:cubicBezTo>
                    <a:cubicBezTo>
                      <a:pt x="2017" y="8840"/>
                      <a:pt x="2085" y="8974"/>
                      <a:pt x="2085" y="9142"/>
                    </a:cubicBezTo>
                    <a:cubicBezTo>
                      <a:pt x="2152" y="9445"/>
                      <a:pt x="2185" y="9747"/>
                      <a:pt x="2253" y="10083"/>
                    </a:cubicBezTo>
                    <a:cubicBezTo>
                      <a:pt x="1715" y="9747"/>
                      <a:pt x="1211" y="9445"/>
                      <a:pt x="639" y="9176"/>
                    </a:cubicBezTo>
                    <a:lnTo>
                      <a:pt x="639" y="9176"/>
                    </a:lnTo>
                    <a:cubicBezTo>
                      <a:pt x="1177" y="9613"/>
                      <a:pt x="1715" y="10016"/>
                      <a:pt x="2286" y="10386"/>
                    </a:cubicBezTo>
                    <a:cubicBezTo>
                      <a:pt x="2421" y="11125"/>
                      <a:pt x="2521" y="11831"/>
                      <a:pt x="2622" y="12537"/>
                    </a:cubicBezTo>
                    <a:cubicBezTo>
                      <a:pt x="2421" y="12335"/>
                      <a:pt x="2185" y="12100"/>
                      <a:pt x="1950" y="11865"/>
                    </a:cubicBezTo>
                    <a:cubicBezTo>
                      <a:pt x="1681" y="11629"/>
                      <a:pt x="1379" y="11394"/>
                      <a:pt x="1076" y="11159"/>
                    </a:cubicBezTo>
                    <a:lnTo>
                      <a:pt x="1076" y="11159"/>
                    </a:lnTo>
                    <a:cubicBezTo>
                      <a:pt x="1312" y="11461"/>
                      <a:pt x="1580" y="11730"/>
                      <a:pt x="1849" y="11999"/>
                    </a:cubicBezTo>
                    <a:cubicBezTo>
                      <a:pt x="2118" y="12268"/>
                      <a:pt x="2320" y="12570"/>
                      <a:pt x="2589" y="12839"/>
                    </a:cubicBezTo>
                    <a:cubicBezTo>
                      <a:pt x="2589" y="12873"/>
                      <a:pt x="2622" y="12873"/>
                      <a:pt x="2656" y="12873"/>
                    </a:cubicBezTo>
                    <a:cubicBezTo>
                      <a:pt x="2824" y="13814"/>
                      <a:pt x="2958" y="14688"/>
                      <a:pt x="3059" y="15461"/>
                    </a:cubicBezTo>
                    <a:cubicBezTo>
                      <a:pt x="3328" y="17175"/>
                      <a:pt x="3530" y="18317"/>
                      <a:pt x="3530" y="18317"/>
                    </a:cubicBezTo>
                    <a:cubicBezTo>
                      <a:pt x="3530" y="18317"/>
                      <a:pt x="3395" y="17175"/>
                      <a:pt x="3194" y="15427"/>
                    </a:cubicBezTo>
                    <a:cubicBezTo>
                      <a:pt x="3093" y="14621"/>
                      <a:pt x="2992" y="13713"/>
                      <a:pt x="2858" y="12738"/>
                    </a:cubicBezTo>
                    <a:lnTo>
                      <a:pt x="3698" y="11898"/>
                    </a:lnTo>
                    <a:cubicBezTo>
                      <a:pt x="3866" y="11730"/>
                      <a:pt x="4000" y="11562"/>
                      <a:pt x="4135" y="11394"/>
                    </a:cubicBezTo>
                    <a:cubicBezTo>
                      <a:pt x="4235" y="11226"/>
                      <a:pt x="4404" y="11024"/>
                      <a:pt x="4504" y="10823"/>
                    </a:cubicBezTo>
                    <a:lnTo>
                      <a:pt x="4504" y="10823"/>
                    </a:lnTo>
                    <a:cubicBezTo>
                      <a:pt x="4336" y="10991"/>
                      <a:pt x="4202" y="11159"/>
                      <a:pt x="4034" y="11293"/>
                    </a:cubicBezTo>
                    <a:cubicBezTo>
                      <a:pt x="3866" y="11461"/>
                      <a:pt x="3698" y="11596"/>
                      <a:pt x="3530" y="11764"/>
                    </a:cubicBezTo>
                    <a:cubicBezTo>
                      <a:pt x="3294" y="11965"/>
                      <a:pt x="3059" y="12201"/>
                      <a:pt x="2824" y="12436"/>
                    </a:cubicBezTo>
                    <a:cubicBezTo>
                      <a:pt x="2723" y="11797"/>
                      <a:pt x="2622" y="11159"/>
                      <a:pt x="2521" y="10520"/>
                    </a:cubicBezTo>
                    <a:cubicBezTo>
                      <a:pt x="2555" y="10520"/>
                      <a:pt x="2589" y="10487"/>
                      <a:pt x="2622" y="10487"/>
                    </a:cubicBezTo>
                    <a:lnTo>
                      <a:pt x="3059" y="9983"/>
                    </a:lnTo>
                    <a:lnTo>
                      <a:pt x="3395" y="9478"/>
                    </a:lnTo>
                    <a:lnTo>
                      <a:pt x="3765" y="8974"/>
                    </a:lnTo>
                    <a:cubicBezTo>
                      <a:pt x="3866" y="8806"/>
                      <a:pt x="4000" y="8638"/>
                      <a:pt x="4135" y="8437"/>
                    </a:cubicBezTo>
                    <a:lnTo>
                      <a:pt x="4135" y="8437"/>
                    </a:lnTo>
                    <a:cubicBezTo>
                      <a:pt x="3967" y="8605"/>
                      <a:pt x="3832" y="8739"/>
                      <a:pt x="3664" y="8873"/>
                    </a:cubicBezTo>
                    <a:cubicBezTo>
                      <a:pt x="3496" y="9008"/>
                      <a:pt x="3395" y="9176"/>
                      <a:pt x="3227" y="9344"/>
                    </a:cubicBezTo>
                    <a:cubicBezTo>
                      <a:pt x="3093" y="9512"/>
                      <a:pt x="2992" y="9680"/>
                      <a:pt x="2858" y="9814"/>
                    </a:cubicBezTo>
                    <a:cubicBezTo>
                      <a:pt x="2723" y="9983"/>
                      <a:pt x="2622" y="10083"/>
                      <a:pt x="2521" y="10218"/>
                    </a:cubicBezTo>
                    <a:cubicBezTo>
                      <a:pt x="2454" y="9848"/>
                      <a:pt x="2387" y="9445"/>
                      <a:pt x="2320" y="9075"/>
                    </a:cubicBezTo>
                    <a:lnTo>
                      <a:pt x="2253" y="8537"/>
                    </a:lnTo>
                    <a:lnTo>
                      <a:pt x="2589" y="8168"/>
                    </a:lnTo>
                    <a:lnTo>
                      <a:pt x="3026" y="7596"/>
                    </a:lnTo>
                    <a:cubicBezTo>
                      <a:pt x="3261" y="7193"/>
                      <a:pt x="3530" y="6823"/>
                      <a:pt x="3765" y="6420"/>
                    </a:cubicBezTo>
                    <a:lnTo>
                      <a:pt x="3765" y="6420"/>
                    </a:lnTo>
                    <a:cubicBezTo>
                      <a:pt x="3597" y="6588"/>
                      <a:pt x="3463" y="6756"/>
                      <a:pt x="3294" y="6924"/>
                    </a:cubicBezTo>
                    <a:lnTo>
                      <a:pt x="2858" y="7462"/>
                    </a:lnTo>
                    <a:cubicBezTo>
                      <a:pt x="2690" y="7630"/>
                      <a:pt x="2555" y="7832"/>
                      <a:pt x="2421" y="8000"/>
                    </a:cubicBezTo>
                    <a:lnTo>
                      <a:pt x="2219" y="8235"/>
                    </a:lnTo>
                    <a:cubicBezTo>
                      <a:pt x="2152" y="7966"/>
                      <a:pt x="2118" y="7664"/>
                      <a:pt x="2051" y="7361"/>
                    </a:cubicBezTo>
                    <a:cubicBezTo>
                      <a:pt x="2017" y="7092"/>
                      <a:pt x="1950" y="6722"/>
                      <a:pt x="1883" y="6420"/>
                    </a:cubicBezTo>
                    <a:cubicBezTo>
                      <a:pt x="1950" y="6353"/>
                      <a:pt x="2017" y="6286"/>
                      <a:pt x="2085" y="6218"/>
                    </a:cubicBezTo>
                    <a:cubicBezTo>
                      <a:pt x="2253" y="6084"/>
                      <a:pt x="2387" y="5949"/>
                      <a:pt x="2521" y="5781"/>
                    </a:cubicBezTo>
                    <a:cubicBezTo>
                      <a:pt x="2656" y="5613"/>
                      <a:pt x="2757" y="5445"/>
                      <a:pt x="2858" y="5277"/>
                    </a:cubicBezTo>
                    <a:cubicBezTo>
                      <a:pt x="2992" y="5109"/>
                      <a:pt x="3059" y="4908"/>
                      <a:pt x="3160" y="4740"/>
                    </a:cubicBezTo>
                    <a:lnTo>
                      <a:pt x="3160" y="4740"/>
                    </a:lnTo>
                    <a:cubicBezTo>
                      <a:pt x="3026" y="4908"/>
                      <a:pt x="2891" y="5042"/>
                      <a:pt x="2757" y="5210"/>
                    </a:cubicBezTo>
                    <a:cubicBezTo>
                      <a:pt x="2656" y="5378"/>
                      <a:pt x="2488" y="5513"/>
                      <a:pt x="2353" y="5613"/>
                    </a:cubicBezTo>
                    <a:cubicBezTo>
                      <a:pt x="2185" y="5748"/>
                      <a:pt x="2051" y="5916"/>
                      <a:pt x="1917" y="6050"/>
                    </a:cubicBezTo>
                    <a:lnTo>
                      <a:pt x="1816" y="6151"/>
                    </a:lnTo>
                    <a:lnTo>
                      <a:pt x="1748" y="5714"/>
                    </a:lnTo>
                    <a:cubicBezTo>
                      <a:pt x="1681" y="5244"/>
                      <a:pt x="1614" y="4807"/>
                      <a:pt x="1513" y="4403"/>
                    </a:cubicBezTo>
                    <a:cubicBezTo>
                      <a:pt x="1580" y="4403"/>
                      <a:pt x="1648" y="4403"/>
                      <a:pt x="1681" y="4336"/>
                    </a:cubicBezTo>
                    <a:cubicBezTo>
                      <a:pt x="1816" y="4067"/>
                      <a:pt x="1950" y="3765"/>
                      <a:pt x="2085" y="3496"/>
                    </a:cubicBezTo>
                    <a:cubicBezTo>
                      <a:pt x="2253" y="3227"/>
                      <a:pt x="2387" y="2925"/>
                      <a:pt x="2521" y="2656"/>
                    </a:cubicBezTo>
                    <a:lnTo>
                      <a:pt x="2521" y="2656"/>
                    </a:lnTo>
                    <a:cubicBezTo>
                      <a:pt x="2320" y="2891"/>
                      <a:pt x="2085" y="3160"/>
                      <a:pt x="1917" y="3395"/>
                    </a:cubicBezTo>
                    <a:cubicBezTo>
                      <a:pt x="1715" y="3664"/>
                      <a:pt x="1648" y="3899"/>
                      <a:pt x="1513" y="4135"/>
                    </a:cubicBezTo>
                    <a:lnTo>
                      <a:pt x="1412" y="4034"/>
                    </a:lnTo>
                    <a:cubicBezTo>
                      <a:pt x="1278" y="3597"/>
                      <a:pt x="1177" y="3160"/>
                      <a:pt x="1076" y="2790"/>
                    </a:cubicBezTo>
                    <a:cubicBezTo>
                      <a:pt x="975" y="2421"/>
                      <a:pt x="875" y="1950"/>
                      <a:pt x="774" y="1648"/>
                    </a:cubicBezTo>
                    <a:lnTo>
                      <a:pt x="505" y="740"/>
                    </a:lnTo>
                    <a:cubicBezTo>
                      <a:pt x="366" y="350"/>
                      <a:pt x="296" y="99"/>
                      <a:pt x="276" y="24"/>
                    </a:cubicBezTo>
                    <a:close/>
                  </a:path>
                </a:pathLst>
              </a:custGeom>
              <a:solidFill>
                <a:srgbClr val="597B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78" name="Google Shape;8268;p87">
                <a:extLst>
                  <a:ext uri="{FF2B5EF4-FFF2-40B4-BE49-F238E27FC236}">
                    <a16:creationId xmlns:a16="http://schemas.microsoft.com/office/drawing/2014/main" id="{64E25785-84F0-443C-8486-D91E8F4BEDD4}"/>
                  </a:ext>
                </a:extLst>
              </p:cNvPr>
              <p:cNvSpPr/>
              <p:nvPr/>
            </p:nvSpPr>
            <p:spPr>
              <a:xfrm rot="3832078">
                <a:off x="5628165" y="1462929"/>
                <a:ext cx="426627" cy="279852"/>
              </a:xfrm>
              <a:custGeom>
                <a:avLst/>
                <a:gdLst/>
                <a:ahLst/>
                <a:cxnLst/>
                <a:rect l="l" t="t" r="r" b="b"/>
                <a:pathLst>
                  <a:path w="12168" h="7982" extrusionOk="0">
                    <a:moveTo>
                      <a:pt x="1" y="0"/>
                    </a:moveTo>
                    <a:lnTo>
                      <a:pt x="404" y="404"/>
                    </a:lnTo>
                    <a:cubicBezTo>
                      <a:pt x="1950" y="2185"/>
                      <a:pt x="2320" y="5042"/>
                      <a:pt x="4034" y="6520"/>
                    </a:cubicBezTo>
                    <a:cubicBezTo>
                      <a:pt x="5224" y="7622"/>
                      <a:pt x="6686" y="7981"/>
                      <a:pt x="8193" y="7981"/>
                    </a:cubicBezTo>
                    <a:cubicBezTo>
                      <a:pt x="9537" y="7981"/>
                      <a:pt x="10915" y="7695"/>
                      <a:pt x="12167" y="7394"/>
                    </a:cubicBezTo>
                    <a:cubicBezTo>
                      <a:pt x="11293" y="4874"/>
                      <a:pt x="11293" y="2051"/>
                      <a:pt x="8437" y="807"/>
                    </a:cubicBezTo>
                    <a:cubicBezTo>
                      <a:pt x="7420" y="299"/>
                      <a:pt x="6337" y="184"/>
                      <a:pt x="5228" y="184"/>
                    </a:cubicBezTo>
                    <a:cubicBezTo>
                      <a:pt x="4305" y="184"/>
                      <a:pt x="3363" y="264"/>
                      <a:pt x="2428" y="264"/>
                    </a:cubicBezTo>
                    <a:cubicBezTo>
                      <a:pt x="1736" y="264"/>
                      <a:pt x="1047" y="220"/>
                      <a:pt x="370" y="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79" name="Google Shape;8269;p87">
                <a:extLst>
                  <a:ext uri="{FF2B5EF4-FFF2-40B4-BE49-F238E27FC236}">
                    <a16:creationId xmlns:a16="http://schemas.microsoft.com/office/drawing/2014/main" id="{BEC9FAAE-5F6E-453C-81FC-4E8577939D5C}"/>
                  </a:ext>
                </a:extLst>
              </p:cNvPr>
              <p:cNvSpPr/>
              <p:nvPr/>
            </p:nvSpPr>
            <p:spPr>
              <a:xfrm rot="3832078">
                <a:off x="5675813" y="1534179"/>
                <a:ext cx="341779" cy="210958"/>
              </a:xfrm>
              <a:custGeom>
                <a:avLst/>
                <a:gdLst/>
                <a:ahLst/>
                <a:cxnLst/>
                <a:rect l="l" t="t" r="r" b="b"/>
                <a:pathLst>
                  <a:path w="9748" h="6017" extrusionOk="0">
                    <a:moveTo>
                      <a:pt x="2925" y="0"/>
                    </a:moveTo>
                    <a:lnTo>
                      <a:pt x="2925" y="0"/>
                    </a:lnTo>
                    <a:cubicBezTo>
                      <a:pt x="3127" y="504"/>
                      <a:pt x="3362" y="975"/>
                      <a:pt x="3563" y="1445"/>
                    </a:cubicBezTo>
                    <a:cubicBezTo>
                      <a:pt x="3597" y="1580"/>
                      <a:pt x="3664" y="1714"/>
                      <a:pt x="3698" y="1815"/>
                    </a:cubicBezTo>
                    <a:cubicBezTo>
                      <a:pt x="3765" y="1949"/>
                      <a:pt x="3765" y="2084"/>
                      <a:pt x="3832" y="2185"/>
                    </a:cubicBezTo>
                    <a:cubicBezTo>
                      <a:pt x="3866" y="2319"/>
                      <a:pt x="3866" y="2454"/>
                      <a:pt x="3900" y="2588"/>
                    </a:cubicBezTo>
                    <a:cubicBezTo>
                      <a:pt x="3900" y="2588"/>
                      <a:pt x="3900" y="2622"/>
                      <a:pt x="3900" y="2655"/>
                    </a:cubicBezTo>
                    <a:lnTo>
                      <a:pt x="3127" y="2185"/>
                    </a:lnTo>
                    <a:cubicBezTo>
                      <a:pt x="2555" y="1882"/>
                      <a:pt x="2017" y="1580"/>
                      <a:pt x="1547" y="1344"/>
                    </a:cubicBezTo>
                    <a:cubicBezTo>
                      <a:pt x="1110" y="1109"/>
                      <a:pt x="707" y="908"/>
                      <a:pt x="438" y="773"/>
                    </a:cubicBezTo>
                    <a:lnTo>
                      <a:pt x="1" y="538"/>
                    </a:lnTo>
                    <a:lnTo>
                      <a:pt x="404" y="807"/>
                    </a:lnTo>
                    <a:cubicBezTo>
                      <a:pt x="673" y="975"/>
                      <a:pt x="1009" y="1244"/>
                      <a:pt x="1480" y="1513"/>
                    </a:cubicBezTo>
                    <a:cubicBezTo>
                      <a:pt x="1917" y="1781"/>
                      <a:pt x="2421" y="2117"/>
                      <a:pt x="2992" y="2454"/>
                    </a:cubicBezTo>
                    <a:lnTo>
                      <a:pt x="3664" y="2857"/>
                    </a:lnTo>
                    <a:lnTo>
                      <a:pt x="3429" y="2890"/>
                    </a:lnTo>
                    <a:lnTo>
                      <a:pt x="3160" y="2924"/>
                    </a:lnTo>
                    <a:cubicBezTo>
                      <a:pt x="3026" y="2924"/>
                      <a:pt x="2925" y="2958"/>
                      <a:pt x="2824" y="2958"/>
                    </a:cubicBezTo>
                    <a:lnTo>
                      <a:pt x="2488" y="2991"/>
                    </a:lnTo>
                    <a:lnTo>
                      <a:pt x="2152" y="3025"/>
                    </a:lnTo>
                    <a:cubicBezTo>
                      <a:pt x="1950" y="3025"/>
                      <a:pt x="1715" y="3025"/>
                      <a:pt x="1480" y="3059"/>
                    </a:cubicBezTo>
                    <a:cubicBezTo>
                      <a:pt x="1715" y="3126"/>
                      <a:pt x="1950" y="3126"/>
                      <a:pt x="2152" y="3159"/>
                    </a:cubicBezTo>
                    <a:cubicBezTo>
                      <a:pt x="2202" y="3176"/>
                      <a:pt x="2261" y="3185"/>
                      <a:pt x="2320" y="3185"/>
                    </a:cubicBezTo>
                    <a:cubicBezTo>
                      <a:pt x="2379" y="3185"/>
                      <a:pt x="2438" y="3176"/>
                      <a:pt x="2488" y="3159"/>
                    </a:cubicBezTo>
                    <a:lnTo>
                      <a:pt x="3496" y="3159"/>
                    </a:lnTo>
                    <a:cubicBezTo>
                      <a:pt x="3732" y="3159"/>
                      <a:pt x="3933" y="3092"/>
                      <a:pt x="4135" y="3059"/>
                    </a:cubicBezTo>
                    <a:lnTo>
                      <a:pt x="4773" y="3462"/>
                    </a:lnTo>
                    <a:lnTo>
                      <a:pt x="5748" y="4000"/>
                    </a:lnTo>
                    <a:lnTo>
                      <a:pt x="5714" y="4000"/>
                    </a:lnTo>
                    <a:cubicBezTo>
                      <a:pt x="5580" y="4033"/>
                      <a:pt x="5446" y="4067"/>
                      <a:pt x="5311" y="4100"/>
                    </a:cubicBezTo>
                    <a:lnTo>
                      <a:pt x="4908" y="4134"/>
                    </a:lnTo>
                    <a:lnTo>
                      <a:pt x="3664" y="4134"/>
                    </a:lnTo>
                    <a:cubicBezTo>
                      <a:pt x="3362" y="4134"/>
                      <a:pt x="3093" y="4168"/>
                      <a:pt x="2824" y="4201"/>
                    </a:cubicBezTo>
                    <a:lnTo>
                      <a:pt x="3227" y="4235"/>
                    </a:lnTo>
                    <a:lnTo>
                      <a:pt x="3664" y="4302"/>
                    </a:lnTo>
                    <a:cubicBezTo>
                      <a:pt x="3933" y="4302"/>
                      <a:pt x="4202" y="4369"/>
                      <a:pt x="4504" y="4369"/>
                    </a:cubicBezTo>
                    <a:lnTo>
                      <a:pt x="4908" y="4369"/>
                    </a:lnTo>
                    <a:cubicBezTo>
                      <a:pt x="5042" y="4369"/>
                      <a:pt x="5210" y="4369"/>
                      <a:pt x="5345" y="4336"/>
                    </a:cubicBezTo>
                    <a:cubicBezTo>
                      <a:pt x="5479" y="4302"/>
                      <a:pt x="5614" y="4268"/>
                      <a:pt x="5748" y="4235"/>
                    </a:cubicBezTo>
                    <a:lnTo>
                      <a:pt x="6084" y="4134"/>
                    </a:lnTo>
                    <a:lnTo>
                      <a:pt x="6555" y="4369"/>
                    </a:lnTo>
                    <a:cubicBezTo>
                      <a:pt x="7092" y="4672"/>
                      <a:pt x="7630" y="4941"/>
                      <a:pt x="8067" y="5176"/>
                    </a:cubicBezTo>
                    <a:cubicBezTo>
                      <a:pt x="7630" y="5209"/>
                      <a:pt x="7160" y="5243"/>
                      <a:pt x="6723" y="5277"/>
                    </a:cubicBezTo>
                    <a:lnTo>
                      <a:pt x="5849" y="5344"/>
                    </a:lnTo>
                    <a:cubicBezTo>
                      <a:pt x="5546" y="5378"/>
                      <a:pt x="5277" y="5411"/>
                      <a:pt x="4975" y="5445"/>
                    </a:cubicBezTo>
                    <a:cubicBezTo>
                      <a:pt x="5277" y="5478"/>
                      <a:pt x="5546" y="5512"/>
                      <a:pt x="5849" y="5512"/>
                    </a:cubicBezTo>
                    <a:lnTo>
                      <a:pt x="6723" y="5546"/>
                    </a:lnTo>
                    <a:cubicBezTo>
                      <a:pt x="7294" y="5512"/>
                      <a:pt x="7865" y="5478"/>
                      <a:pt x="8437" y="5445"/>
                    </a:cubicBezTo>
                    <a:lnTo>
                      <a:pt x="8470" y="5445"/>
                    </a:lnTo>
                    <a:cubicBezTo>
                      <a:pt x="8504" y="5411"/>
                      <a:pt x="8538" y="5411"/>
                      <a:pt x="8538" y="5411"/>
                    </a:cubicBezTo>
                    <a:lnTo>
                      <a:pt x="9277" y="5747"/>
                    </a:lnTo>
                    <a:lnTo>
                      <a:pt x="9747" y="6016"/>
                    </a:lnTo>
                    <a:lnTo>
                      <a:pt x="9344" y="5781"/>
                    </a:lnTo>
                    <a:cubicBezTo>
                      <a:pt x="9142" y="5646"/>
                      <a:pt x="8907" y="5512"/>
                      <a:pt x="8605" y="5310"/>
                    </a:cubicBezTo>
                    <a:cubicBezTo>
                      <a:pt x="8571" y="5209"/>
                      <a:pt x="8538" y="5075"/>
                      <a:pt x="8504" y="4974"/>
                    </a:cubicBezTo>
                    <a:cubicBezTo>
                      <a:pt x="8470" y="4873"/>
                      <a:pt x="8437" y="4773"/>
                      <a:pt x="8369" y="4672"/>
                    </a:cubicBezTo>
                    <a:cubicBezTo>
                      <a:pt x="8302" y="4537"/>
                      <a:pt x="8269" y="4470"/>
                      <a:pt x="8201" y="4369"/>
                    </a:cubicBezTo>
                    <a:lnTo>
                      <a:pt x="7966" y="4100"/>
                    </a:lnTo>
                    <a:cubicBezTo>
                      <a:pt x="7832" y="3899"/>
                      <a:pt x="7697" y="3731"/>
                      <a:pt x="7529" y="3596"/>
                    </a:cubicBezTo>
                    <a:cubicBezTo>
                      <a:pt x="7361" y="3428"/>
                      <a:pt x="7193" y="3260"/>
                      <a:pt x="7025" y="3126"/>
                    </a:cubicBezTo>
                    <a:lnTo>
                      <a:pt x="7025" y="3126"/>
                    </a:lnTo>
                    <a:cubicBezTo>
                      <a:pt x="7160" y="3327"/>
                      <a:pt x="7294" y="3495"/>
                      <a:pt x="7428" y="3663"/>
                    </a:cubicBezTo>
                    <a:lnTo>
                      <a:pt x="7630" y="3932"/>
                    </a:lnTo>
                    <a:lnTo>
                      <a:pt x="7798" y="4235"/>
                    </a:lnTo>
                    <a:lnTo>
                      <a:pt x="7966" y="4504"/>
                    </a:lnTo>
                    <a:lnTo>
                      <a:pt x="8134" y="4773"/>
                    </a:lnTo>
                    <a:cubicBezTo>
                      <a:pt x="8168" y="4873"/>
                      <a:pt x="8201" y="4974"/>
                      <a:pt x="8235" y="5075"/>
                    </a:cubicBezTo>
                    <a:cubicBezTo>
                      <a:pt x="8235" y="5075"/>
                      <a:pt x="8235" y="5109"/>
                      <a:pt x="8235" y="5109"/>
                    </a:cubicBezTo>
                    <a:cubicBezTo>
                      <a:pt x="7798" y="4840"/>
                      <a:pt x="7260" y="4537"/>
                      <a:pt x="6723" y="4201"/>
                    </a:cubicBezTo>
                    <a:lnTo>
                      <a:pt x="6252" y="3966"/>
                    </a:lnTo>
                    <a:cubicBezTo>
                      <a:pt x="6151" y="3764"/>
                      <a:pt x="6050" y="3529"/>
                      <a:pt x="5916" y="3294"/>
                    </a:cubicBezTo>
                    <a:cubicBezTo>
                      <a:pt x="5782" y="3092"/>
                      <a:pt x="5681" y="2890"/>
                      <a:pt x="5546" y="2655"/>
                    </a:cubicBezTo>
                    <a:cubicBezTo>
                      <a:pt x="5446" y="2420"/>
                      <a:pt x="5311" y="2218"/>
                      <a:pt x="5177" y="2017"/>
                    </a:cubicBezTo>
                    <a:cubicBezTo>
                      <a:pt x="5109" y="1916"/>
                      <a:pt x="5009" y="1815"/>
                      <a:pt x="4941" y="1714"/>
                    </a:cubicBezTo>
                    <a:cubicBezTo>
                      <a:pt x="4874" y="1613"/>
                      <a:pt x="4773" y="1513"/>
                      <a:pt x="4673" y="1445"/>
                    </a:cubicBezTo>
                    <a:lnTo>
                      <a:pt x="4673" y="1445"/>
                    </a:lnTo>
                    <a:cubicBezTo>
                      <a:pt x="4740" y="1546"/>
                      <a:pt x="4807" y="1647"/>
                      <a:pt x="4874" y="1748"/>
                    </a:cubicBezTo>
                    <a:cubicBezTo>
                      <a:pt x="4941" y="1882"/>
                      <a:pt x="5009" y="1983"/>
                      <a:pt x="5042" y="2084"/>
                    </a:cubicBezTo>
                    <a:cubicBezTo>
                      <a:pt x="5143" y="2319"/>
                      <a:pt x="5244" y="2554"/>
                      <a:pt x="5345" y="2756"/>
                    </a:cubicBezTo>
                    <a:cubicBezTo>
                      <a:pt x="5479" y="3059"/>
                      <a:pt x="5647" y="3395"/>
                      <a:pt x="5782" y="3697"/>
                    </a:cubicBezTo>
                    <a:lnTo>
                      <a:pt x="4908" y="3227"/>
                    </a:lnTo>
                    <a:lnTo>
                      <a:pt x="4269" y="2823"/>
                    </a:lnTo>
                    <a:lnTo>
                      <a:pt x="4202" y="2521"/>
                    </a:lnTo>
                    <a:cubicBezTo>
                      <a:pt x="4168" y="2386"/>
                      <a:pt x="4135" y="2252"/>
                      <a:pt x="4101" y="2117"/>
                    </a:cubicBezTo>
                    <a:cubicBezTo>
                      <a:pt x="4034" y="1849"/>
                      <a:pt x="3933" y="1613"/>
                      <a:pt x="3799" y="1344"/>
                    </a:cubicBezTo>
                    <a:cubicBezTo>
                      <a:pt x="3664" y="1109"/>
                      <a:pt x="3530" y="874"/>
                      <a:pt x="3395" y="672"/>
                    </a:cubicBezTo>
                    <a:cubicBezTo>
                      <a:pt x="3227" y="437"/>
                      <a:pt x="3093" y="235"/>
                      <a:pt x="2925" y="0"/>
                    </a:cubicBezTo>
                    <a:close/>
                  </a:path>
                </a:pathLst>
              </a:custGeom>
              <a:solidFill>
                <a:srgbClr val="335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180" name="Google Shape;8270;p87">
                <a:extLst>
                  <a:ext uri="{FF2B5EF4-FFF2-40B4-BE49-F238E27FC236}">
                    <a16:creationId xmlns:a16="http://schemas.microsoft.com/office/drawing/2014/main" id="{D51D0F33-B026-4407-BF5F-F678D3FB0095}"/>
                  </a:ext>
                </a:extLst>
              </p:cNvPr>
              <p:cNvGrpSpPr/>
              <p:nvPr/>
            </p:nvGrpSpPr>
            <p:grpSpPr>
              <a:xfrm>
                <a:off x="5459896" y="1673062"/>
                <a:ext cx="568013" cy="547010"/>
                <a:chOff x="5001825" y="1101725"/>
                <a:chExt cx="405000" cy="390025"/>
              </a:xfrm>
            </p:grpSpPr>
            <p:sp>
              <p:nvSpPr>
                <p:cNvPr id="181" name="Google Shape;8271;p87">
                  <a:extLst>
                    <a:ext uri="{FF2B5EF4-FFF2-40B4-BE49-F238E27FC236}">
                      <a16:creationId xmlns:a16="http://schemas.microsoft.com/office/drawing/2014/main" id="{3F3759AA-C549-44F0-A64B-6295C7280E42}"/>
                    </a:ext>
                  </a:extLst>
                </p:cNvPr>
                <p:cNvSpPr/>
                <p:nvPr/>
              </p:nvSpPr>
              <p:spPr>
                <a:xfrm>
                  <a:off x="5001825" y="1109700"/>
                  <a:ext cx="394075" cy="38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3" h="15282" extrusionOk="0">
                      <a:moveTo>
                        <a:pt x="7263" y="0"/>
                      </a:moveTo>
                      <a:cubicBezTo>
                        <a:pt x="4837" y="0"/>
                        <a:pt x="2593" y="983"/>
                        <a:pt x="1211" y="3619"/>
                      </a:cubicBezTo>
                      <a:cubicBezTo>
                        <a:pt x="135" y="5736"/>
                        <a:pt x="1" y="8223"/>
                        <a:pt x="841" y="10475"/>
                      </a:cubicBezTo>
                      <a:cubicBezTo>
                        <a:pt x="1211" y="11450"/>
                        <a:pt x="1748" y="12357"/>
                        <a:pt x="2488" y="13097"/>
                      </a:cubicBezTo>
                      <a:cubicBezTo>
                        <a:pt x="3496" y="14206"/>
                        <a:pt x="4840" y="14945"/>
                        <a:pt x="6285" y="15180"/>
                      </a:cubicBezTo>
                      <a:cubicBezTo>
                        <a:pt x="6810" y="15237"/>
                        <a:pt x="7376" y="15282"/>
                        <a:pt x="7944" y="15282"/>
                      </a:cubicBezTo>
                      <a:cubicBezTo>
                        <a:pt x="8723" y="15282"/>
                        <a:pt x="9504" y="15198"/>
                        <a:pt x="10184" y="14945"/>
                      </a:cubicBezTo>
                      <a:cubicBezTo>
                        <a:pt x="13007" y="14004"/>
                        <a:pt x="15057" y="11551"/>
                        <a:pt x="15461" y="8593"/>
                      </a:cubicBezTo>
                      <a:cubicBezTo>
                        <a:pt x="15763" y="5703"/>
                        <a:pt x="14284" y="1871"/>
                        <a:pt x="11360" y="796"/>
                      </a:cubicBezTo>
                      <a:cubicBezTo>
                        <a:pt x="10016" y="304"/>
                        <a:pt x="8611" y="0"/>
                        <a:pt x="7263" y="0"/>
                      </a:cubicBezTo>
                      <a:close/>
                    </a:path>
                  </a:pathLst>
                </a:custGeom>
                <a:solidFill>
                  <a:srgbClr val="547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2" name="Google Shape;8272;p87">
                  <a:extLst>
                    <a:ext uri="{FF2B5EF4-FFF2-40B4-BE49-F238E27FC236}">
                      <a16:creationId xmlns:a16="http://schemas.microsoft.com/office/drawing/2014/main" id="{C71918AB-103F-4DA3-808E-13637E9114BF}"/>
                    </a:ext>
                  </a:extLst>
                </p:cNvPr>
                <p:cNvSpPr/>
                <p:nvPr/>
              </p:nvSpPr>
              <p:spPr>
                <a:xfrm>
                  <a:off x="5013600" y="1101725"/>
                  <a:ext cx="393225" cy="38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" h="15299" extrusionOk="0">
                      <a:moveTo>
                        <a:pt x="7255" y="0"/>
                      </a:moveTo>
                      <a:cubicBezTo>
                        <a:pt x="4828" y="0"/>
                        <a:pt x="2579" y="990"/>
                        <a:pt x="1176" y="3602"/>
                      </a:cubicBezTo>
                      <a:cubicBezTo>
                        <a:pt x="101" y="5753"/>
                        <a:pt x="0" y="8240"/>
                        <a:pt x="840" y="10492"/>
                      </a:cubicBezTo>
                      <a:cubicBezTo>
                        <a:pt x="1176" y="11466"/>
                        <a:pt x="1748" y="12374"/>
                        <a:pt x="2454" y="13113"/>
                      </a:cubicBezTo>
                      <a:cubicBezTo>
                        <a:pt x="3462" y="14222"/>
                        <a:pt x="4806" y="14962"/>
                        <a:pt x="6285" y="15197"/>
                      </a:cubicBezTo>
                      <a:cubicBezTo>
                        <a:pt x="6795" y="15254"/>
                        <a:pt x="7353" y="15298"/>
                        <a:pt x="7919" y="15298"/>
                      </a:cubicBezTo>
                      <a:cubicBezTo>
                        <a:pt x="8694" y="15298"/>
                        <a:pt x="9484" y="15214"/>
                        <a:pt x="10184" y="14962"/>
                      </a:cubicBezTo>
                      <a:cubicBezTo>
                        <a:pt x="13007" y="14021"/>
                        <a:pt x="15057" y="11567"/>
                        <a:pt x="15460" y="8610"/>
                      </a:cubicBezTo>
                      <a:cubicBezTo>
                        <a:pt x="15729" y="5719"/>
                        <a:pt x="14250" y="1888"/>
                        <a:pt x="11360" y="812"/>
                      </a:cubicBezTo>
                      <a:cubicBezTo>
                        <a:pt x="10013" y="307"/>
                        <a:pt x="8606" y="0"/>
                        <a:pt x="7255" y="0"/>
                      </a:cubicBezTo>
                      <a:close/>
                    </a:path>
                  </a:pathLst>
                </a:custGeom>
                <a:solidFill>
                  <a:srgbClr val="628C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3" name="Google Shape;8273;p87">
                  <a:extLst>
                    <a:ext uri="{FF2B5EF4-FFF2-40B4-BE49-F238E27FC236}">
                      <a16:creationId xmlns:a16="http://schemas.microsoft.com/office/drawing/2014/main" id="{13EBAC5F-F1BA-4721-9B7C-1040ED38BB8B}"/>
                    </a:ext>
                  </a:extLst>
                </p:cNvPr>
                <p:cNvSpPr/>
                <p:nvPr/>
              </p:nvSpPr>
              <p:spPr>
                <a:xfrm>
                  <a:off x="5032925" y="1122700"/>
                  <a:ext cx="348700" cy="34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8" h="13712" extrusionOk="0">
                      <a:moveTo>
                        <a:pt x="6708" y="1"/>
                      </a:moveTo>
                      <a:cubicBezTo>
                        <a:pt x="4206" y="1"/>
                        <a:pt x="1917" y="1031"/>
                        <a:pt x="773" y="3805"/>
                      </a:cubicBezTo>
                      <a:cubicBezTo>
                        <a:pt x="0" y="5821"/>
                        <a:pt x="135" y="8073"/>
                        <a:pt x="1076" y="9989"/>
                      </a:cubicBezTo>
                      <a:cubicBezTo>
                        <a:pt x="1479" y="10829"/>
                        <a:pt x="2050" y="11568"/>
                        <a:pt x="2756" y="12173"/>
                      </a:cubicBezTo>
                      <a:cubicBezTo>
                        <a:pt x="3731" y="13081"/>
                        <a:pt x="5008" y="13618"/>
                        <a:pt x="6352" y="13686"/>
                      </a:cubicBezTo>
                      <a:cubicBezTo>
                        <a:pt x="6552" y="13703"/>
                        <a:pt x="6752" y="13711"/>
                        <a:pt x="6951" y="13711"/>
                      </a:cubicBezTo>
                      <a:cubicBezTo>
                        <a:pt x="7926" y="13711"/>
                        <a:pt x="8893" y="13511"/>
                        <a:pt x="9814" y="13148"/>
                      </a:cubicBezTo>
                      <a:cubicBezTo>
                        <a:pt x="12234" y="12072"/>
                        <a:pt x="13847" y="9653"/>
                        <a:pt x="13948" y="6998"/>
                      </a:cubicBezTo>
                      <a:cubicBezTo>
                        <a:pt x="13948" y="4410"/>
                        <a:pt x="12301" y="1116"/>
                        <a:pt x="9612" y="410"/>
                      </a:cubicBezTo>
                      <a:cubicBezTo>
                        <a:pt x="8648" y="151"/>
                        <a:pt x="7662" y="1"/>
                        <a:pt x="670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4" name="Google Shape;8274;p87">
                  <a:extLst>
                    <a:ext uri="{FF2B5EF4-FFF2-40B4-BE49-F238E27FC236}">
                      <a16:creationId xmlns:a16="http://schemas.microsoft.com/office/drawing/2014/main" id="{184D53DC-4EDC-4D36-B546-E1352AFE915A}"/>
                    </a:ext>
                  </a:extLst>
                </p:cNvPr>
                <p:cNvSpPr/>
                <p:nvPr/>
              </p:nvSpPr>
              <p:spPr>
                <a:xfrm>
                  <a:off x="5058125" y="1146875"/>
                  <a:ext cx="298300" cy="29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" h="11759" extrusionOk="0">
                      <a:moveTo>
                        <a:pt x="5737" y="1"/>
                      </a:moveTo>
                      <a:cubicBezTo>
                        <a:pt x="3594" y="1"/>
                        <a:pt x="1613" y="887"/>
                        <a:pt x="639" y="3275"/>
                      </a:cubicBezTo>
                      <a:cubicBezTo>
                        <a:pt x="0" y="4989"/>
                        <a:pt x="68" y="6904"/>
                        <a:pt x="908" y="8585"/>
                      </a:cubicBezTo>
                      <a:cubicBezTo>
                        <a:pt x="1244" y="9291"/>
                        <a:pt x="1748" y="9929"/>
                        <a:pt x="2353" y="10467"/>
                      </a:cubicBezTo>
                      <a:cubicBezTo>
                        <a:pt x="3193" y="11206"/>
                        <a:pt x="4269" y="11677"/>
                        <a:pt x="5411" y="11744"/>
                      </a:cubicBezTo>
                      <a:cubicBezTo>
                        <a:pt x="5557" y="11754"/>
                        <a:pt x="5702" y="11758"/>
                        <a:pt x="5848" y="11758"/>
                      </a:cubicBezTo>
                      <a:cubicBezTo>
                        <a:pt x="6709" y="11758"/>
                        <a:pt x="7564" y="11590"/>
                        <a:pt x="8369" y="11273"/>
                      </a:cubicBezTo>
                      <a:cubicBezTo>
                        <a:pt x="10486" y="10332"/>
                        <a:pt x="11864" y="8316"/>
                        <a:pt x="11931" y="5997"/>
                      </a:cubicBezTo>
                      <a:cubicBezTo>
                        <a:pt x="11931" y="3779"/>
                        <a:pt x="10520" y="956"/>
                        <a:pt x="8201" y="351"/>
                      </a:cubicBezTo>
                      <a:cubicBezTo>
                        <a:pt x="7387" y="129"/>
                        <a:pt x="6550" y="1"/>
                        <a:pt x="5737" y="1"/>
                      </a:cubicBezTo>
                      <a:close/>
                    </a:path>
                  </a:pathLst>
                </a:custGeom>
                <a:solidFill>
                  <a:srgbClr val="AEBF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5" name="Google Shape;8275;p87">
                  <a:extLst>
                    <a:ext uri="{FF2B5EF4-FFF2-40B4-BE49-F238E27FC236}">
                      <a16:creationId xmlns:a16="http://schemas.microsoft.com/office/drawing/2014/main" id="{B551BC14-1D49-4104-9B2F-A85CCE4224DA}"/>
                    </a:ext>
                  </a:extLst>
                </p:cNvPr>
                <p:cNvSpPr/>
                <p:nvPr/>
              </p:nvSpPr>
              <p:spPr>
                <a:xfrm>
                  <a:off x="5074925" y="1187550"/>
                  <a:ext cx="252925" cy="19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7" h="7899" extrusionOk="0">
                      <a:moveTo>
                        <a:pt x="10117" y="1"/>
                      </a:moveTo>
                      <a:lnTo>
                        <a:pt x="9680" y="370"/>
                      </a:lnTo>
                      <a:cubicBezTo>
                        <a:pt x="9445" y="606"/>
                        <a:pt x="9008" y="875"/>
                        <a:pt x="8537" y="1244"/>
                      </a:cubicBezTo>
                      <a:cubicBezTo>
                        <a:pt x="8302" y="1446"/>
                        <a:pt x="8033" y="1614"/>
                        <a:pt x="7764" y="1816"/>
                      </a:cubicBezTo>
                      <a:lnTo>
                        <a:pt x="6857" y="2454"/>
                      </a:lnTo>
                      <a:lnTo>
                        <a:pt x="5916" y="3093"/>
                      </a:lnTo>
                      <a:cubicBezTo>
                        <a:pt x="5580" y="3328"/>
                        <a:pt x="5277" y="3563"/>
                        <a:pt x="4941" y="3799"/>
                      </a:cubicBezTo>
                      <a:cubicBezTo>
                        <a:pt x="4302" y="4303"/>
                        <a:pt x="3664" y="4773"/>
                        <a:pt x="3059" y="5210"/>
                      </a:cubicBezTo>
                      <a:cubicBezTo>
                        <a:pt x="2454" y="5647"/>
                        <a:pt x="1883" y="6084"/>
                        <a:pt x="1412" y="6487"/>
                      </a:cubicBezTo>
                      <a:cubicBezTo>
                        <a:pt x="1042" y="6790"/>
                        <a:pt x="673" y="7126"/>
                        <a:pt x="337" y="7462"/>
                      </a:cubicBezTo>
                      <a:cubicBezTo>
                        <a:pt x="236" y="7563"/>
                        <a:pt x="135" y="7664"/>
                        <a:pt x="68" y="7798"/>
                      </a:cubicBezTo>
                      <a:lnTo>
                        <a:pt x="1" y="7899"/>
                      </a:lnTo>
                      <a:lnTo>
                        <a:pt x="1" y="7899"/>
                      </a:lnTo>
                      <a:lnTo>
                        <a:pt x="101" y="7798"/>
                      </a:lnTo>
                      <a:cubicBezTo>
                        <a:pt x="169" y="7731"/>
                        <a:pt x="269" y="7630"/>
                        <a:pt x="404" y="7529"/>
                      </a:cubicBezTo>
                      <a:cubicBezTo>
                        <a:pt x="673" y="7327"/>
                        <a:pt x="1076" y="7025"/>
                        <a:pt x="1580" y="6689"/>
                      </a:cubicBezTo>
                      <a:cubicBezTo>
                        <a:pt x="2051" y="6353"/>
                        <a:pt x="2656" y="5950"/>
                        <a:pt x="3294" y="5546"/>
                      </a:cubicBezTo>
                      <a:cubicBezTo>
                        <a:pt x="3899" y="5109"/>
                        <a:pt x="4571" y="4639"/>
                        <a:pt x="5210" y="4168"/>
                      </a:cubicBezTo>
                      <a:cubicBezTo>
                        <a:pt x="5546" y="3933"/>
                        <a:pt x="5848" y="3664"/>
                        <a:pt x="6151" y="3429"/>
                      </a:cubicBezTo>
                      <a:lnTo>
                        <a:pt x="7092" y="2757"/>
                      </a:lnTo>
                      <a:cubicBezTo>
                        <a:pt x="7394" y="2521"/>
                        <a:pt x="7663" y="2286"/>
                        <a:pt x="7932" y="2085"/>
                      </a:cubicBezTo>
                      <a:cubicBezTo>
                        <a:pt x="8201" y="1849"/>
                        <a:pt x="8470" y="1648"/>
                        <a:pt x="8672" y="1446"/>
                      </a:cubicBezTo>
                      <a:cubicBezTo>
                        <a:pt x="9142" y="1043"/>
                        <a:pt x="9512" y="673"/>
                        <a:pt x="9747" y="438"/>
                      </a:cubicBezTo>
                      <a:lnTo>
                        <a:pt x="10117" y="1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6" name="Google Shape;8276;p87">
                  <a:extLst>
                    <a:ext uri="{FF2B5EF4-FFF2-40B4-BE49-F238E27FC236}">
                      <a16:creationId xmlns:a16="http://schemas.microsoft.com/office/drawing/2014/main" id="{8897D6CF-2302-4CCB-ACBB-8E3ECBBD4953}"/>
                    </a:ext>
                  </a:extLst>
                </p:cNvPr>
                <p:cNvSpPr/>
                <p:nvPr/>
              </p:nvSpPr>
              <p:spPr>
                <a:xfrm>
                  <a:off x="5141300" y="1140500"/>
                  <a:ext cx="114300" cy="3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" h="12378" extrusionOk="0">
                      <a:moveTo>
                        <a:pt x="1" y="1"/>
                      </a:moveTo>
                      <a:lnTo>
                        <a:pt x="68" y="370"/>
                      </a:lnTo>
                      <a:cubicBezTo>
                        <a:pt x="101" y="505"/>
                        <a:pt x="135" y="606"/>
                        <a:pt x="169" y="740"/>
                      </a:cubicBezTo>
                      <a:cubicBezTo>
                        <a:pt x="236" y="975"/>
                        <a:pt x="337" y="1211"/>
                        <a:pt x="404" y="1446"/>
                      </a:cubicBezTo>
                      <a:lnTo>
                        <a:pt x="908" y="2891"/>
                      </a:lnTo>
                      <a:lnTo>
                        <a:pt x="1916" y="5748"/>
                      </a:lnTo>
                      <a:cubicBezTo>
                        <a:pt x="2219" y="6689"/>
                        <a:pt x="2555" y="7630"/>
                        <a:pt x="2925" y="8571"/>
                      </a:cubicBezTo>
                      <a:cubicBezTo>
                        <a:pt x="3126" y="9041"/>
                        <a:pt x="3328" y="9512"/>
                        <a:pt x="3496" y="9982"/>
                      </a:cubicBezTo>
                      <a:cubicBezTo>
                        <a:pt x="3698" y="10453"/>
                        <a:pt x="3866" y="10924"/>
                        <a:pt x="4101" y="11360"/>
                      </a:cubicBezTo>
                      <a:cubicBezTo>
                        <a:pt x="4168" y="11528"/>
                        <a:pt x="4269" y="11697"/>
                        <a:pt x="4336" y="11865"/>
                      </a:cubicBezTo>
                      <a:lnTo>
                        <a:pt x="4471" y="12133"/>
                      </a:lnTo>
                      <a:cubicBezTo>
                        <a:pt x="4504" y="12167"/>
                        <a:pt x="4537" y="12200"/>
                        <a:pt x="4538" y="12234"/>
                      </a:cubicBezTo>
                      <a:lnTo>
                        <a:pt x="4538" y="12234"/>
                      </a:lnTo>
                      <a:cubicBezTo>
                        <a:pt x="4537" y="12200"/>
                        <a:pt x="4504" y="12167"/>
                        <a:pt x="4504" y="12100"/>
                      </a:cubicBezTo>
                      <a:cubicBezTo>
                        <a:pt x="4504" y="11999"/>
                        <a:pt x="4471" y="11932"/>
                        <a:pt x="4437" y="11831"/>
                      </a:cubicBezTo>
                      <a:cubicBezTo>
                        <a:pt x="4370" y="11663"/>
                        <a:pt x="4303" y="11461"/>
                        <a:pt x="4235" y="11293"/>
                      </a:cubicBezTo>
                      <a:cubicBezTo>
                        <a:pt x="4067" y="10823"/>
                        <a:pt x="3933" y="10352"/>
                        <a:pt x="3765" y="9848"/>
                      </a:cubicBezTo>
                      <a:cubicBezTo>
                        <a:pt x="3597" y="9378"/>
                        <a:pt x="3462" y="8907"/>
                        <a:pt x="3294" y="8436"/>
                      </a:cubicBezTo>
                      <a:cubicBezTo>
                        <a:pt x="2958" y="7495"/>
                        <a:pt x="2622" y="6521"/>
                        <a:pt x="2286" y="5580"/>
                      </a:cubicBezTo>
                      <a:cubicBezTo>
                        <a:pt x="2118" y="5109"/>
                        <a:pt x="1950" y="4639"/>
                        <a:pt x="1748" y="4168"/>
                      </a:cubicBezTo>
                      <a:cubicBezTo>
                        <a:pt x="1580" y="3698"/>
                        <a:pt x="1412" y="3227"/>
                        <a:pt x="1211" y="2757"/>
                      </a:cubicBezTo>
                      <a:lnTo>
                        <a:pt x="908" y="2051"/>
                      </a:lnTo>
                      <a:cubicBezTo>
                        <a:pt x="807" y="1816"/>
                        <a:pt x="706" y="1580"/>
                        <a:pt x="606" y="1379"/>
                      </a:cubicBezTo>
                      <a:cubicBezTo>
                        <a:pt x="471" y="1143"/>
                        <a:pt x="370" y="908"/>
                        <a:pt x="269" y="673"/>
                      </a:cubicBezTo>
                      <a:cubicBezTo>
                        <a:pt x="169" y="471"/>
                        <a:pt x="68" y="236"/>
                        <a:pt x="1" y="1"/>
                      </a:cubicBezTo>
                      <a:close/>
                      <a:moveTo>
                        <a:pt x="4538" y="12234"/>
                      </a:moveTo>
                      <a:cubicBezTo>
                        <a:pt x="4538" y="12268"/>
                        <a:pt x="4538" y="12301"/>
                        <a:pt x="4538" y="12301"/>
                      </a:cubicBezTo>
                      <a:cubicBezTo>
                        <a:pt x="4538" y="12301"/>
                        <a:pt x="4571" y="12301"/>
                        <a:pt x="4538" y="12234"/>
                      </a:cubicBezTo>
                      <a:close/>
                      <a:moveTo>
                        <a:pt x="4538" y="12301"/>
                      </a:moveTo>
                      <a:cubicBezTo>
                        <a:pt x="4538" y="12329"/>
                        <a:pt x="4516" y="12378"/>
                        <a:pt x="4525" y="12378"/>
                      </a:cubicBezTo>
                      <a:cubicBezTo>
                        <a:pt x="4527" y="12378"/>
                        <a:pt x="4531" y="12375"/>
                        <a:pt x="4538" y="12369"/>
                      </a:cubicBezTo>
                      <a:cubicBezTo>
                        <a:pt x="4538" y="12369"/>
                        <a:pt x="4538" y="12335"/>
                        <a:pt x="4538" y="1230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7" name="Google Shape;8277;p87">
                  <a:extLst>
                    <a:ext uri="{FF2B5EF4-FFF2-40B4-BE49-F238E27FC236}">
                      <a16:creationId xmlns:a16="http://schemas.microsoft.com/office/drawing/2014/main" id="{10431886-7FF7-48F2-9DEA-0851085FD626}"/>
                    </a:ext>
                  </a:extLst>
                </p:cNvPr>
                <p:cNvSpPr/>
                <p:nvPr/>
              </p:nvSpPr>
              <p:spPr>
                <a:xfrm>
                  <a:off x="5158100" y="1134625"/>
                  <a:ext cx="80700" cy="3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12537" extrusionOk="0">
                      <a:moveTo>
                        <a:pt x="3227" y="0"/>
                      </a:moveTo>
                      <a:lnTo>
                        <a:pt x="3194" y="135"/>
                      </a:lnTo>
                      <a:cubicBezTo>
                        <a:pt x="3160" y="269"/>
                        <a:pt x="3160" y="404"/>
                        <a:pt x="3126" y="538"/>
                      </a:cubicBezTo>
                      <a:cubicBezTo>
                        <a:pt x="3059" y="908"/>
                        <a:pt x="2891" y="1378"/>
                        <a:pt x="2689" y="1950"/>
                      </a:cubicBezTo>
                      <a:cubicBezTo>
                        <a:pt x="2488" y="2521"/>
                        <a:pt x="2286" y="3193"/>
                        <a:pt x="2051" y="3899"/>
                      </a:cubicBezTo>
                      <a:cubicBezTo>
                        <a:pt x="1816" y="4638"/>
                        <a:pt x="1580" y="5411"/>
                        <a:pt x="1345" y="6184"/>
                      </a:cubicBezTo>
                      <a:cubicBezTo>
                        <a:pt x="1244" y="6554"/>
                        <a:pt x="1143" y="6957"/>
                        <a:pt x="1009" y="7327"/>
                      </a:cubicBezTo>
                      <a:cubicBezTo>
                        <a:pt x="875" y="7730"/>
                        <a:pt x="807" y="8100"/>
                        <a:pt x="707" y="8470"/>
                      </a:cubicBezTo>
                      <a:cubicBezTo>
                        <a:pt x="539" y="9243"/>
                        <a:pt x="404" y="9915"/>
                        <a:pt x="303" y="10520"/>
                      </a:cubicBezTo>
                      <a:cubicBezTo>
                        <a:pt x="202" y="11125"/>
                        <a:pt x="135" y="11629"/>
                        <a:pt x="68" y="11965"/>
                      </a:cubicBezTo>
                      <a:cubicBezTo>
                        <a:pt x="34" y="12335"/>
                        <a:pt x="1" y="12536"/>
                        <a:pt x="1" y="12536"/>
                      </a:cubicBezTo>
                      <a:cubicBezTo>
                        <a:pt x="1" y="12536"/>
                        <a:pt x="68" y="12368"/>
                        <a:pt x="169" y="11999"/>
                      </a:cubicBezTo>
                      <a:cubicBezTo>
                        <a:pt x="236" y="11663"/>
                        <a:pt x="404" y="11192"/>
                        <a:pt x="539" y="10587"/>
                      </a:cubicBezTo>
                      <a:cubicBezTo>
                        <a:pt x="673" y="10016"/>
                        <a:pt x="908" y="9310"/>
                        <a:pt x="1076" y="8604"/>
                      </a:cubicBezTo>
                      <a:cubicBezTo>
                        <a:pt x="1177" y="8235"/>
                        <a:pt x="1278" y="7865"/>
                        <a:pt x="1412" y="7462"/>
                      </a:cubicBezTo>
                      <a:cubicBezTo>
                        <a:pt x="1513" y="7092"/>
                        <a:pt x="1648" y="6722"/>
                        <a:pt x="1748" y="6319"/>
                      </a:cubicBezTo>
                      <a:cubicBezTo>
                        <a:pt x="1883" y="5916"/>
                        <a:pt x="1984" y="5546"/>
                        <a:pt x="2118" y="5176"/>
                      </a:cubicBezTo>
                      <a:cubicBezTo>
                        <a:pt x="2219" y="4773"/>
                        <a:pt x="2320" y="4403"/>
                        <a:pt x="2421" y="4033"/>
                      </a:cubicBezTo>
                      <a:cubicBezTo>
                        <a:pt x="2622" y="3294"/>
                        <a:pt x="2790" y="2622"/>
                        <a:pt x="2925" y="2017"/>
                      </a:cubicBezTo>
                      <a:cubicBezTo>
                        <a:pt x="3059" y="1546"/>
                        <a:pt x="3160" y="1042"/>
                        <a:pt x="3227" y="572"/>
                      </a:cubicBezTo>
                      <a:cubicBezTo>
                        <a:pt x="3227" y="437"/>
                        <a:pt x="3227" y="303"/>
                        <a:pt x="3227" y="135"/>
                      </a:cubicBezTo>
                      <a:lnTo>
                        <a:pt x="3227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8" name="Google Shape;8278;p87">
                  <a:extLst>
                    <a:ext uri="{FF2B5EF4-FFF2-40B4-BE49-F238E27FC236}">
                      <a16:creationId xmlns:a16="http://schemas.microsoft.com/office/drawing/2014/main" id="{6AD41A71-731F-4D0C-8028-294F88634A06}"/>
                    </a:ext>
                  </a:extLst>
                </p:cNvPr>
                <p:cNvSpPr/>
                <p:nvPr/>
              </p:nvSpPr>
              <p:spPr>
                <a:xfrm>
                  <a:off x="5047200" y="1269900"/>
                  <a:ext cx="319300" cy="3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2" h="1412" extrusionOk="0">
                      <a:moveTo>
                        <a:pt x="12772" y="0"/>
                      </a:moveTo>
                      <a:cubicBezTo>
                        <a:pt x="12704" y="34"/>
                        <a:pt x="12604" y="68"/>
                        <a:pt x="12503" y="68"/>
                      </a:cubicBezTo>
                      <a:lnTo>
                        <a:pt x="11562" y="68"/>
                      </a:lnTo>
                      <a:cubicBezTo>
                        <a:pt x="11058" y="101"/>
                        <a:pt x="10587" y="135"/>
                        <a:pt x="10083" y="202"/>
                      </a:cubicBezTo>
                      <a:cubicBezTo>
                        <a:pt x="9612" y="236"/>
                        <a:pt x="9142" y="269"/>
                        <a:pt x="8638" y="337"/>
                      </a:cubicBezTo>
                      <a:cubicBezTo>
                        <a:pt x="7697" y="437"/>
                        <a:pt x="6722" y="572"/>
                        <a:pt x="5748" y="706"/>
                      </a:cubicBezTo>
                      <a:lnTo>
                        <a:pt x="5042" y="807"/>
                      </a:lnTo>
                      <a:lnTo>
                        <a:pt x="4336" y="874"/>
                      </a:lnTo>
                      <a:cubicBezTo>
                        <a:pt x="3865" y="908"/>
                        <a:pt x="3361" y="908"/>
                        <a:pt x="2891" y="941"/>
                      </a:cubicBezTo>
                      <a:cubicBezTo>
                        <a:pt x="2622" y="975"/>
                        <a:pt x="2387" y="975"/>
                        <a:pt x="2151" y="1009"/>
                      </a:cubicBezTo>
                      <a:cubicBezTo>
                        <a:pt x="1916" y="1042"/>
                        <a:pt x="1647" y="1076"/>
                        <a:pt x="1412" y="1143"/>
                      </a:cubicBezTo>
                      <a:cubicBezTo>
                        <a:pt x="1177" y="1210"/>
                        <a:pt x="942" y="1244"/>
                        <a:pt x="706" y="1278"/>
                      </a:cubicBezTo>
                      <a:cubicBezTo>
                        <a:pt x="605" y="1311"/>
                        <a:pt x="471" y="1311"/>
                        <a:pt x="370" y="1311"/>
                      </a:cubicBezTo>
                      <a:lnTo>
                        <a:pt x="0" y="1345"/>
                      </a:lnTo>
                      <a:cubicBezTo>
                        <a:pt x="236" y="1378"/>
                        <a:pt x="471" y="1412"/>
                        <a:pt x="740" y="1412"/>
                      </a:cubicBezTo>
                      <a:cubicBezTo>
                        <a:pt x="975" y="1412"/>
                        <a:pt x="1210" y="1378"/>
                        <a:pt x="1479" y="1345"/>
                      </a:cubicBezTo>
                      <a:cubicBezTo>
                        <a:pt x="1715" y="1345"/>
                        <a:pt x="1950" y="1278"/>
                        <a:pt x="2185" y="1278"/>
                      </a:cubicBezTo>
                      <a:lnTo>
                        <a:pt x="4370" y="1278"/>
                      </a:lnTo>
                      <a:lnTo>
                        <a:pt x="5109" y="1244"/>
                      </a:lnTo>
                      <a:lnTo>
                        <a:pt x="5815" y="1143"/>
                      </a:lnTo>
                      <a:cubicBezTo>
                        <a:pt x="6789" y="1009"/>
                        <a:pt x="7764" y="874"/>
                        <a:pt x="8705" y="740"/>
                      </a:cubicBezTo>
                      <a:cubicBezTo>
                        <a:pt x="9176" y="673"/>
                        <a:pt x="9646" y="572"/>
                        <a:pt x="10150" y="505"/>
                      </a:cubicBezTo>
                      <a:cubicBezTo>
                        <a:pt x="10621" y="437"/>
                        <a:pt x="11091" y="370"/>
                        <a:pt x="11562" y="269"/>
                      </a:cubicBezTo>
                      <a:cubicBezTo>
                        <a:pt x="11763" y="236"/>
                        <a:pt x="11999" y="202"/>
                        <a:pt x="12200" y="202"/>
                      </a:cubicBezTo>
                      <a:cubicBezTo>
                        <a:pt x="12301" y="168"/>
                        <a:pt x="12402" y="168"/>
                        <a:pt x="12503" y="135"/>
                      </a:cubicBezTo>
                      <a:cubicBezTo>
                        <a:pt x="12604" y="101"/>
                        <a:pt x="12704" y="34"/>
                        <a:pt x="127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89" name="Google Shape;8279;p87">
                  <a:extLst>
                    <a:ext uri="{FF2B5EF4-FFF2-40B4-BE49-F238E27FC236}">
                      <a16:creationId xmlns:a16="http://schemas.microsoft.com/office/drawing/2014/main" id="{963FCD84-5E56-445D-AE27-D646E0CF2511}"/>
                    </a:ext>
                  </a:extLst>
                </p:cNvPr>
                <p:cNvSpPr/>
                <p:nvPr/>
              </p:nvSpPr>
              <p:spPr>
                <a:xfrm>
                  <a:off x="5071575" y="1195125"/>
                  <a:ext cx="268050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2" h="7832" extrusionOk="0">
                      <a:moveTo>
                        <a:pt x="0" y="0"/>
                      </a:moveTo>
                      <a:lnTo>
                        <a:pt x="370" y="404"/>
                      </a:lnTo>
                      <a:lnTo>
                        <a:pt x="1445" y="1479"/>
                      </a:lnTo>
                      <a:lnTo>
                        <a:pt x="1781" y="1815"/>
                      </a:lnTo>
                      <a:lnTo>
                        <a:pt x="1983" y="2017"/>
                      </a:lnTo>
                      <a:cubicBezTo>
                        <a:pt x="2050" y="2084"/>
                        <a:pt x="2117" y="2118"/>
                        <a:pt x="2185" y="2185"/>
                      </a:cubicBezTo>
                      <a:cubicBezTo>
                        <a:pt x="2487" y="2386"/>
                        <a:pt x="2790" y="2622"/>
                        <a:pt x="3092" y="2857"/>
                      </a:cubicBezTo>
                      <a:cubicBezTo>
                        <a:pt x="3428" y="3092"/>
                        <a:pt x="3764" y="3294"/>
                        <a:pt x="4100" y="3496"/>
                      </a:cubicBezTo>
                      <a:lnTo>
                        <a:pt x="5142" y="4168"/>
                      </a:lnTo>
                      <a:cubicBezTo>
                        <a:pt x="5512" y="4403"/>
                        <a:pt x="5882" y="4605"/>
                        <a:pt x="6218" y="4840"/>
                      </a:cubicBezTo>
                      <a:cubicBezTo>
                        <a:pt x="6554" y="5075"/>
                        <a:pt x="6890" y="5310"/>
                        <a:pt x="7192" y="5478"/>
                      </a:cubicBezTo>
                      <a:cubicBezTo>
                        <a:pt x="7528" y="5680"/>
                        <a:pt x="7831" y="5915"/>
                        <a:pt x="8133" y="6117"/>
                      </a:cubicBezTo>
                      <a:cubicBezTo>
                        <a:pt x="8469" y="6319"/>
                        <a:pt x="8738" y="6520"/>
                        <a:pt x="8974" y="6688"/>
                      </a:cubicBezTo>
                      <a:cubicBezTo>
                        <a:pt x="9242" y="6890"/>
                        <a:pt x="9478" y="7024"/>
                        <a:pt x="9679" y="7193"/>
                      </a:cubicBezTo>
                      <a:lnTo>
                        <a:pt x="10251" y="7529"/>
                      </a:lnTo>
                      <a:cubicBezTo>
                        <a:pt x="10385" y="7629"/>
                        <a:pt x="10520" y="7697"/>
                        <a:pt x="10620" y="7764"/>
                      </a:cubicBezTo>
                      <a:lnTo>
                        <a:pt x="10721" y="7831"/>
                      </a:lnTo>
                      <a:lnTo>
                        <a:pt x="10620" y="7730"/>
                      </a:lnTo>
                      <a:cubicBezTo>
                        <a:pt x="10520" y="7629"/>
                        <a:pt x="10419" y="7529"/>
                        <a:pt x="10284" y="7461"/>
                      </a:cubicBezTo>
                      <a:lnTo>
                        <a:pt x="9780" y="7024"/>
                      </a:lnTo>
                      <a:lnTo>
                        <a:pt x="9142" y="6487"/>
                      </a:lnTo>
                      <a:cubicBezTo>
                        <a:pt x="8873" y="6251"/>
                        <a:pt x="8637" y="6050"/>
                        <a:pt x="8335" y="5848"/>
                      </a:cubicBezTo>
                      <a:cubicBezTo>
                        <a:pt x="8066" y="5613"/>
                        <a:pt x="7764" y="5378"/>
                        <a:pt x="7428" y="5176"/>
                      </a:cubicBezTo>
                      <a:cubicBezTo>
                        <a:pt x="6789" y="4705"/>
                        <a:pt x="6117" y="4235"/>
                        <a:pt x="5411" y="3798"/>
                      </a:cubicBezTo>
                      <a:lnTo>
                        <a:pt x="4336" y="3159"/>
                      </a:lnTo>
                      <a:cubicBezTo>
                        <a:pt x="4000" y="2958"/>
                        <a:pt x="3663" y="2756"/>
                        <a:pt x="3327" y="2521"/>
                      </a:cubicBezTo>
                      <a:cubicBezTo>
                        <a:pt x="2991" y="2319"/>
                        <a:pt x="2689" y="2118"/>
                        <a:pt x="2386" y="1916"/>
                      </a:cubicBezTo>
                      <a:cubicBezTo>
                        <a:pt x="2319" y="1849"/>
                        <a:pt x="2218" y="1815"/>
                        <a:pt x="2185" y="1782"/>
                      </a:cubicBezTo>
                      <a:lnTo>
                        <a:pt x="1983" y="1613"/>
                      </a:lnTo>
                      <a:lnTo>
                        <a:pt x="1613" y="1277"/>
                      </a:lnTo>
                      <a:cubicBezTo>
                        <a:pt x="1143" y="874"/>
                        <a:pt x="740" y="572"/>
                        <a:pt x="437" y="3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0" name="Google Shape;8280;p87">
                  <a:extLst>
                    <a:ext uri="{FF2B5EF4-FFF2-40B4-BE49-F238E27FC236}">
                      <a16:creationId xmlns:a16="http://schemas.microsoft.com/office/drawing/2014/main" id="{704F4678-2655-4D2E-8914-BCE69032B7CC}"/>
                    </a:ext>
                  </a:extLst>
                </p:cNvPr>
                <p:cNvSpPr/>
                <p:nvPr/>
              </p:nvSpPr>
              <p:spPr>
                <a:xfrm>
                  <a:off x="5165675" y="1264850"/>
                  <a:ext cx="60525" cy="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1" h="2421" extrusionOk="0">
                      <a:moveTo>
                        <a:pt x="941" y="1"/>
                      </a:moveTo>
                      <a:cubicBezTo>
                        <a:pt x="849" y="247"/>
                        <a:pt x="616" y="408"/>
                        <a:pt x="346" y="408"/>
                      </a:cubicBezTo>
                      <a:cubicBezTo>
                        <a:pt x="320" y="408"/>
                        <a:pt x="295" y="407"/>
                        <a:pt x="269" y="404"/>
                      </a:cubicBezTo>
                      <a:lnTo>
                        <a:pt x="269" y="404"/>
                      </a:lnTo>
                      <a:lnTo>
                        <a:pt x="303" y="438"/>
                      </a:lnTo>
                      <a:cubicBezTo>
                        <a:pt x="437" y="807"/>
                        <a:pt x="471" y="1110"/>
                        <a:pt x="0" y="1211"/>
                      </a:cubicBezTo>
                      <a:cubicBezTo>
                        <a:pt x="404" y="1244"/>
                        <a:pt x="504" y="1580"/>
                        <a:pt x="202" y="1849"/>
                      </a:cubicBezTo>
                      <a:cubicBezTo>
                        <a:pt x="391" y="1736"/>
                        <a:pt x="527" y="1686"/>
                        <a:pt x="625" y="1686"/>
                      </a:cubicBezTo>
                      <a:cubicBezTo>
                        <a:pt x="877" y="1686"/>
                        <a:pt x="884" y="2010"/>
                        <a:pt x="908" y="2421"/>
                      </a:cubicBezTo>
                      <a:cubicBezTo>
                        <a:pt x="1007" y="2137"/>
                        <a:pt x="1119" y="2033"/>
                        <a:pt x="1239" y="2033"/>
                      </a:cubicBezTo>
                      <a:cubicBezTo>
                        <a:pt x="1405" y="2033"/>
                        <a:pt x="1587" y="2227"/>
                        <a:pt x="1782" y="2421"/>
                      </a:cubicBezTo>
                      <a:cubicBezTo>
                        <a:pt x="1754" y="2175"/>
                        <a:pt x="1683" y="1531"/>
                        <a:pt x="1980" y="1531"/>
                      </a:cubicBezTo>
                      <a:cubicBezTo>
                        <a:pt x="2049" y="1531"/>
                        <a:pt x="2138" y="1565"/>
                        <a:pt x="2252" y="1648"/>
                      </a:cubicBezTo>
                      <a:cubicBezTo>
                        <a:pt x="2151" y="1379"/>
                        <a:pt x="2185" y="1076"/>
                        <a:pt x="2420" y="908"/>
                      </a:cubicBezTo>
                      <a:cubicBezTo>
                        <a:pt x="2252" y="740"/>
                        <a:pt x="2286" y="740"/>
                        <a:pt x="2185" y="539"/>
                      </a:cubicBezTo>
                      <a:cubicBezTo>
                        <a:pt x="2137" y="557"/>
                        <a:pt x="2087" y="565"/>
                        <a:pt x="2039" y="565"/>
                      </a:cubicBezTo>
                      <a:cubicBezTo>
                        <a:pt x="1817" y="565"/>
                        <a:pt x="1613" y="390"/>
                        <a:pt x="1613" y="169"/>
                      </a:cubicBezTo>
                      <a:cubicBezTo>
                        <a:pt x="1562" y="191"/>
                        <a:pt x="1511" y="200"/>
                        <a:pt x="1461" y="200"/>
                      </a:cubicBezTo>
                      <a:cubicBezTo>
                        <a:pt x="1278" y="200"/>
                        <a:pt x="1099" y="80"/>
                        <a:pt x="9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1" name="Google Shape;8281;p87">
                  <a:extLst>
                    <a:ext uri="{FF2B5EF4-FFF2-40B4-BE49-F238E27FC236}">
                      <a16:creationId xmlns:a16="http://schemas.microsoft.com/office/drawing/2014/main" id="{796BFAE2-2FAC-4BF7-B333-D1BBA589D075}"/>
                    </a:ext>
                  </a:extLst>
                </p:cNvPr>
                <p:cNvSpPr/>
                <p:nvPr/>
              </p:nvSpPr>
              <p:spPr>
                <a:xfrm>
                  <a:off x="5221475" y="1340800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0"/>
                      </a:moveTo>
                      <a:cubicBezTo>
                        <a:pt x="123" y="0"/>
                        <a:pt x="79" y="26"/>
                        <a:pt x="54" y="88"/>
                      </a:cubicBezTo>
                      <a:cubicBezTo>
                        <a:pt x="1" y="221"/>
                        <a:pt x="136" y="354"/>
                        <a:pt x="262" y="354"/>
                      </a:cubicBezTo>
                      <a:cubicBezTo>
                        <a:pt x="295" y="354"/>
                        <a:pt x="328" y="345"/>
                        <a:pt x="356" y="324"/>
                      </a:cubicBezTo>
                      <a:cubicBezTo>
                        <a:pt x="390" y="256"/>
                        <a:pt x="390" y="223"/>
                        <a:pt x="390" y="156"/>
                      </a:cubicBezTo>
                      <a:cubicBezTo>
                        <a:pt x="348" y="71"/>
                        <a:pt x="253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2" name="Google Shape;8282;p87">
                  <a:extLst>
                    <a:ext uri="{FF2B5EF4-FFF2-40B4-BE49-F238E27FC236}">
                      <a16:creationId xmlns:a16="http://schemas.microsoft.com/office/drawing/2014/main" id="{2B9BE96A-4BDA-4E19-BF01-24267FD8D62D}"/>
                    </a:ext>
                  </a:extLst>
                </p:cNvPr>
                <p:cNvSpPr/>
                <p:nvPr/>
              </p:nvSpPr>
              <p:spPr>
                <a:xfrm>
                  <a:off x="5264250" y="1314425"/>
                  <a:ext cx="10675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45" extrusionOk="0">
                      <a:moveTo>
                        <a:pt x="258" y="1"/>
                      </a:moveTo>
                      <a:cubicBezTo>
                        <a:pt x="191" y="1"/>
                        <a:pt x="90" y="1"/>
                        <a:pt x="57" y="68"/>
                      </a:cubicBezTo>
                      <a:cubicBezTo>
                        <a:pt x="1" y="179"/>
                        <a:pt x="130" y="245"/>
                        <a:pt x="233" y="245"/>
                      </a:cubicBezTo>
                      <a:cubicBezTo>
                        <a:pt x="254" y="245"/>
                        <a:pt x="275" y="242"/>
                        <a:pt x="292" y="236"/>
                      </a:cubicBezTo>
                      <a:cubicBezTo>
                        <a:pt x="359" y="202"/>
                        <a:pt x="426" y="102"/>
                        <a:pt x="359" y="34"/>
                      </a:cubicBezTo>
                      <a:cubicBezTo>
                        <a:pt x="326" y="1"/>
                        <a:pt x="292" y="1"/>
                        <a:pt x="25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3" name="Google Shape;8283;p87">
                  <a:extLst>
                    <a:ext uri="{FF2B5EF4-FFF2-40B4-BE49-F238E27FC236}">
                      <a16:creationId xmlns:a16="http://schemas.microsoft.com/office/drawing/2014/main" id="{50B58BF1-FA6A-4507-A074-68F0EED6EE3F}"/>
                    </a:ext>
                  </a:extLst>
                </p:cNvPr>
                <p:cNvSpPr/>
                <p:nvPr/>
              </p:nvSpPr>
              <p:spPr>
                <a:xfrm>
                  <a:off x="5226175" y="13202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16" y="0"/>
                      </a:moveTo>
                      <a:cubicBezTo>
                        <a:pt x="52" y="0"/>
                        <a:pt x="0" y="29"/>
                        <a:pt x="0" y="103"/>
                      </a:cubicBezTo>
                      <a:cubicBezTo>
                        <a:pt x="0" y="207"/>
                        <a:pt x="118" y="267"/>
                        <a:pt x="217" y="267"/>
                      </a:cubicBezTo>
                      <a:cubicBezTo>
                        <a:pt x="309" y="267"/>
                        <a:pt x="385" y="216"/>
                        <a:pt x="336" y="103"/>
                      </a:cubicBezTo>
                      <a:cubicBezTo>
                        <a:pt x="299" y="46"/>
                        <a:pt x="198" y="0"/>
                        <a:pt x="11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4" name="Google Shape;8284;p87">
                  <a:extLst>
                    <a:ext uri="{FF2B5EF4-FFF2-40B4-BE49-F238E27FC236}">
                      <a16:creationId xmlns:a16="http://schemas.microsoft.com/office/drawing/2014/main" id="{9153BD6E-B64A-4B0F-B5F1-EFDC6A45611C}"/>
                    </a:ext>
                  </a:extLst>
                </p:cNvPr>
                <p:cNvSpPr/>
                <p:nvPr/>
              </p:nvSpPr>
              <p:spPr>
                <a:xfrm>
                  <a:off x="5208900" y="1336000"/>
                  <a:ext cx="8050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" h="288" extrusionOk="0">
                      <a:moveTo>
                        <a:pt x="220" y="1"/>
                      </a:moveTo>
                      <a:cubicBezTo>
                        <a:pt x="128" y="1"/>
                        <a:pt x="1" y="144"/>
                        <a:pt x="53" y="247"/>
                      </a:cubicBezTo>
                      <a:cubicBezTo>
                        <a:pt x="71" y="275"/>
                        <a:pt x="100" y="287"/>
                        <a:pt x="132" y="287"/>
                      </a:cubicBezTo>
                      <a:cubicBezTo>
                        <a:pt x="215" y="287"/>
                        <a:pt x="321" y="201"/>
                        <a:pt x="321" y="79"/>
                      </a:cubicBezTo>
                      <a:lnTo>
                        <a:pt x="288" y="45"/>
                      </a:lnTo>
                      <a:cubicBezTo>
                        <a:pt x="272" y="14"/>
                        <a:pt x="247" y="1"/>
                        <a:pt x="22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5" name="Google Shape;8285;p87">
                  <a:extLst>
                    <a:ext uri="{FF2B5EF4-FFF2-40B4-BE49-F238E27FC236}">
                      <a16:creationId xmlns:a16="http://schemas.microsoft.com/office/drawing/2014/main" id="{BA1BE28C-2009-40FE-B6BC-96CAC5AF93DE}"/>
                    </a:ext>
                  </a:extLst>
                </p:cNvPr>
                <p:cNvSpPr/>
                <p:nvPr/>
              </p:nvSpPr>
              <p:spPr>
                <a:xfrm>
                  <a:off x="5196750" y="136620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4" y="0"/>
                      </a:moveTo>
                      <a:cubicBezTo>
                        <a:pt x="119" y="0"/>
                        <a:pt x="50" y="35"/>
                        <a:pt x="34" y="114"/>
                      </a:cubicBezTo>
                      <a:cubicBezTo>
                        <a:pt x="1" y="181"/>
                        <a:pt x="34" y="215"/>
                        <a:pt x="102" y="249"/>
                      </a:cubicBezTo>
                      <a:cubicBezTo>
                        <a:pt x="138" y="267"/>
                        <a:pt x="178" y="275"/>
                        <a:pt x="218" y="275"/>
                      </a:cubicBezTo>
                      <a:cubicBezTo>
                        <a:pt x="327" y="275"/>
                        <a:pt x="429" y="213"/>
                        <a:pt x="404" y="114"/>
                      </a:cubicBezTo>
                      <a:cubicBezTo>
                        <a:pt x="369" y="43"/>
                        <a:pt x="277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6" name="Google Shape;8286;p87">
                  <a:extLst>
                    <a:ext uri="{FF2B5EF4-FFF2-40B4-BE49-F238E27FC236}">
                      <a16:creationId xmlns:a16="http://schemas.microsoft.com/office/drawing/2014/main" id="{0C6D02D2-09B8-4A80-BFA5-C948E9E59D7A}"/>
                    </a:ext>
                  </a:extLst>
                </p:cNvPr>
                <p:cNvSpPr/>
                <p:nvPr/>
              </p:nvSpPr>
              <p:spPr>
                <a:xfrm>
                  <a:off x="5217750" y="1326475"/>
                  <a:ext cx="10125" cy="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292" extrusionOk="0">
                      <a:moveTo>
                        <a:pt x="273" y="0"/>
                      </a:moveTo>
                      <a:cubicBezTo>
                        <a:pt x="201" y="0"/>
                        <a:pt x="109" y="62"/>
                        <a:pt x="68" y="124"/>
                      </a:cubicBezTo>
                      <a:cubicBezTo>
                        <a:pt x="1" y="191"/>
                        <a:pt x="68" y="292"/>
                        <a:pt x="135" y="292"/>
                      </a:cubicBezTo>
                      <a:cubicBezTo>
                        <a:pt x="169" y="292"/>
                        <a:pt x="203" y="292"/>
                        <a:pt x="236" y="258"/>
                      </a:cubicBezTo>
                      <a:cubicBezTo>
                        <a:pt x="303" y="224"/>
                        <a:pt x="404" y="157"/>
                        <a:pt x="371" y="90"/>
                      </a:cubicBezTo>
                      <a:cubicBezTo>
                        <a:pt x="358" y="25"/>
                        <a:pt x="319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7" name="Google Shape;8287;p87">
                  <a:extLst>
                    <a:ext uri="{FF2B5EF4-FFF2-40B4-BE49-F238E27FC236}">
                      <a16:creationId xmlns:a16="http://schemas.microsoft.com/office/drawing/2014/main" id="{0E45665C-DB6E-4115-AB38-AACA8469B7B5}"/>
                    </a:ext>
                  </a:extLst>
                </p:cNvPr>
                <p:cNvSpPr/>
                <p:nvPr/>
              </p:nvSpPr>
              <p:spPr>
                <a:xfrm>
                  <a:off x="5211000" y="1310150"/>
                  <a:ext cx="12900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291" extrusionOk="0">
                      <a:moveTo>
                        <a:pt x="313" y="0"/>
                      </a:moveTo>
                      <a:cubicBezTo>
                        <a:pt x="172" y="0"/>
                        <a:pt x="1" y="191"/>
                        <a:pt x="137" y="273"/>
                      </a:cubicBezTo>
                      <a:cubicBezTo>
                        <a:pt x="161" y="285"/>
                        <a:pt x="189" y="290"/>
                        <a:pt x="219" y="290"/>
                      </a:cubicBezTo>
                      <a:cubicBezTo>
                        <a:pt x="355" y="290"/>
                        <a:pt x="516" y="175"/>
                        <a:pt x="405" y="37"/>
                      </a:cubicBezTo>
                      <a:cubicBezTo>
                        <a:pt x="379" y="11"/>
                        <a:pt x="347" y="0"/>
                        <a:pt x="3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8" name="Google Shape;8288;p87">
                  <a:extLst>
                    <a:ext uri="{FF2B5EF4-FFF2-40B4-BE49-F238E27FC236}">
                      <a16:creationId xmlns:a16="http://schemas.microsoft.com/office/drawing/2014/main" id="{498D70B2-5C19-464B-84C2-E3EEC13BAAF1}"/>
                    </a:ext>
                  </a:extLst>
                </p:cNvPr>
                <p:cNvSpPr/>
                <p:nvPr/>
              </p:nvSpPr>
              <p:spPr>
                <a:xfrm>
                  <a:off x="5254300" y="1392275"/>
                  <a:ext cx="7875" cy="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18" extrusionOk="0">
                      <a:moveTo>
                        <a:pt x="172" y="0"/>
                      </a:moveTo>
                      <a:cubicBezTo>
                        <a:pt x="64" y="0"/>
                        <a:pt x="1" y="193"/>
                        <a:pt x="119" y="281"/>
                      </a:cubicBezTo>
                      <a:lnTo>
                        <a:pt x="152" y="315"/>
                      </a:lnTo>
                      <a:cubicBezTo>
                        <a:pt x="160" y="317"/>
                        <a:pt x="168" y="318"/>
                        <a:pt x="175" y="318"/>
                      </a:cubicBezTo>
                      <a:cubicBezTo>
                        <a:pt x="290" y="318"/>
                        <a:pt x="314" y="76"/>
                        <a:pt x="219" y="12"/>
                      </a:cubicBezTo>
                      <a:cubicBezTo>
                        <a:pt x="203" y="4"/>
                        <a:pt x="187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199" name="Google Shape;8289;p87">
                  <a:extLst>
                    <a:ext uri="{FF2B5EF4-FFF2-40B4-BE49-F238E27FC236}">
                      <a16:creationId xmlns:a16="http://schemas.microsoft.com/office/drawing/2014/main" id="{25EB7245-5A16-4892-AEEC-82956CD16467}"/>
                    </a:ext>
                  </a:extLst>
                </p:cNvPr>
                <p:cNvSpPr/>
                <p:nvPr/>
              </p:nvSpPr>
              <p:spPr>
                <a:xfrm>
                  <a:off x="5234950" y="130720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5"/>
                        <a:pt x="52" y="88"/>
                      </a:cubicBezTo>
                      <a:cubicBezTo>
                        <a:pt x="1" y="191"/>
                        <a:pt x="127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8" y="256"/>
                        <a:pt x="388" y="189"/>
                        <a:pt x="355" y="155"/>
                      </a:cubicBezTo>
                      <a:cubicBezTo>
                        <a:pt x="334" y="71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0" name="Google Shape;8290;p87">
                  <a:extLst>
                    <a:ext uri="{FF2B5EF4-FFF2-40B4-BE49-F238E27FC236}">
                      <a16:creationId xmlns:a16="http://schemas.microsoft.com/office/drawing/2014/main" id="{187AA2ED-08AA-4305-9E79-3D2B9FE0E3D1}"/>
                    </a:ext>
                  </a:extLst>
                </p:cNvPr>
                <p:cNvSpPr/>
                <p:nvPr/>
              </p:nvSpPr>
              <p:spPr>
                <a:xfrm>
                  <a:off x="5166050" y="129762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35"/>
                        <a:pt x="389" y="68"/>
                      </a:cubicBezTo>
                      <a:cubicBezTo>
                        <a:pt x="355" y="1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1" name="Google Shape;8291;p87">
                  <a:extLst>
                    <a:ext uri="{FF2B5EF4-FFF2-40B4-BE49-F238E27FC236}">
                      <a16:creationId xmlns:a16="http://schemas.microsoft.com/office/drawing/2014/main" id="{D6C6D1C1-6EFF-4BBE-9B89-C3630CF920DA}"/>
                    </a:ext>
                  </a:extLst>
                </p:cNvPr>
                <p:cNvSpPr/>
                <p:nvPr/>
              </p:nvSpPr>
              <p:spPr>
                <a:xfrm>
                  <a:off x="5146350" y="1315225"/>
                  <a:ext cx="95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2" extrusionOk="0">
                      <a:moveTo>
                        <a:pt x="116" y="1"/>
                      </a:moveTo>
                      <a:cubicBezTo>
                        <a:pt x="52" y="1"/>
                        <a:pt x="0" y="29"/>
                        <a:pt x="0" y="103"/>
                      </a:cubicBezTo>
                      <a:cubicBezTo>
                        <a:pt x="0" y="198"/>
                        <a:pt x="140" y="261"/>
                        <a:pt x="244" y="261"/>
                      </a:cubicBezTo>
                      <a:cubicBezTo>
                        <a:pt x="323" y="261"/>
                        <a:pt x="380" y="224"/>
                        <a:pt x="336" y="137"/>
                      </a:cubicBezTo>
                      <a:lnTo>
                        <a:pt x="336" y="103"/>
                      </a:lnTo>
                      <a:cubicBezTo>
                        <a:pt x="299" y="47"/>
                        <a:pt x="198" y="1"/>
                        <a:pt x="11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2" name="Google Shape;8292;p87">
                  <a:extLst>
                    <a:ext uri="{FF2B5EF4-FFF2-40B4-BE49-F238E27FC236}">
                      <a16:creationId xmlns:a16="http://schemas.microsoft.com/office/drawing/2014/main" id="{25983BC5-5631-4150-88E7-BEAA210C95E8}"/>
                    </a:ext>
                  </a:extLst>
                </p:cNvPr>
                <p:cNvSpPr/>
                <p:nvPr/>
              </p:nvSpPr>
              <p:spPr>
                <a:xfrm>
                  <a:off x="5283500" y="1293150"/>
                  <a:ext cx="80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87" extrusionOk="0">
                      <a:moveTo>
                        <a:pt x="213" y="1"/>
                      </a:moveTo>
                      <a:cubicBezTo>
                        <a:pt x="113" y="1"/>
                        <a:pt x="0" y="144"/>
                        <a:pt x="26" y="247"/>
                      </a:cubicBezTo>
                      <a:cubicBezTo>
                        <a:pt x="45" y="274"/>
                        <a:pt x="76" y="287"/>
                        <a:pt x="111" y="287"/>
                      </a:cubicBezTo>
                      <a:cubicBezTo>
                        <a:pt x="202" y="287"/>
                        <a:pt x="319" y="200"/>
                        <a:pt x="295" y="79"/>
                      </a:cubicBezTo>
                      <a:lnTo>
                        <a:pt x="295" y="45"/>
                      </a:lnTo>
                      <a:cubicBezTo>
                        <a:pt x="272" y="14"/>
                        <a:pt x="243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3" name="Google Shape;8293;p87">
                  <a:extLst>
                    <a:ext uri="{FF2B5EF4-FFF2-40B4-BE49-F238E27FC236}">
                      <a16:creationId xmlns:a16="http://schemas.microsoft.com/office/drawing/2014/main" id="{D265F8FC-DB6B-4CB7-B68B-B6036C83FA91}"/>
                    </a:ext>
                  </a:extLst>
                </p:cNvPr>
                <p:cNvSpPr/>
                <p:nvPr/>
              </p:nvSpPr>
              <p:spPr>
                <a:xfrm>
                  <a:off x="5301250" y="1346250"/>
                  <a:ext cx="1115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" h="281" extrusionOk="0">
                      <a:moveTo>
                        <a:pt x="202" y="1"/>
                      </a:moveTo>
                      <a:cubicBezTo>
                        <a:pt x="100" y="1"/>
                        <a:pt x="1" y="66"/>
                        <a:pt x="22" y="173"/>
                      </a:cubicBezTo>
                      <a:cubicBezTo>
                        <a:pt x="22" y="240"/>
                        <a:pt x="55" y="274"/>
                        <a:pt x="123" y="274"/>
                      </a:cubicBezTo>
                      <a:cubicBezTo>
                        <a:pt x="140" y="278"/>
                        <a:pt x="159" y="280"/>
                        <a:pt x="178" y="280"/>
                      </a:cubicBezTo>
                      <a:cubicBezTo>
                        <a:pt x="305" y="280"/>
                        <a:pt x="445" y="189"/>
                        <a:pt x="358" y="72"/>
                      </a:cubicBezTo>
                      <a:cubicBezTo>
                        <a:pt x="321" y="23"/>
                        <a:pt x="261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4" name="Google Shape;8294;p87">
                  <a:extLst>
                    <a:ext uri="{FF2B5EF4-FFF2-40B4-BE49-F238E27FC236}">
                      <a16:creationId xmlns:a16="http://schemas.microsoft.com/office/drawing/2014/main" id="{E2915972-FCEE-46AA-9B12-1595682F2E77}"/>
                    </a:ext>
                  </a:extLst>
                </p:cNvPr>
                <p:cNvSpPr/>
                <p:nvPr/>
              </p:nvSpPr>
              <p:spPr>
                <a:xfrm>
                  <a:off x="5204325" y="1387825"/>
                  <a:ext cx="75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25" extrusionOk="0">
                      <a:moveTo>
                        <a:pt x="209" y="1"/>
                      </a:moveTo>
                      <a:cubicBezTo>
                        <a:pt x="123" y="1"/>
                        <a:pt x="0" y="85"/>
                        <a:pt x="0" y="190"/>
                      </a:cubicBezTo>
                      <a:cubicBezTo>
                        <a:pt x="0" y="291"/>
                        <a:pt x="67" y="325"/>
                        <a:pt x="135" y="325"/>
                      </a:cubicBezTo>
                      <a:cubicBezTo>
                        <a:pt x="168" y="325"/>
                        <a:pt x="202" y="291"/>
                        <a:pt x="236" y="258"/>
                      </a:cubicBezTo>
                      <a:cubicBezTo>
                        <a:pt x="269" y="190"/>
                        <a:pt x="303" y="89"/>
                        <a:pt x="269" y="22"/>
                      </a:cubicBezTo>
                      <a:cubicBezTo>
                        <a:pt x="254" y="8"/>
                        <a:pt x="233" y="1"/>
                        <a:pt x="20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5" name="Google Shape;8295;p87">
                  <a:extLst>
                    <a:ext uri="{FF2B5EF4-FFF2-40B4-BE49-F238E27FC236}">
                      <a16:creationId xmlns:a16="http://schemas.microsoft.com/office/drawing/2014/main" id="{868E4A17-001C-44F8-ABF3-DA22DF2C0593}"/>
                    </a:ext>
                  </a:extLst>
                </p:cNvPr>
                <p:cNvSpPr/>
                <p:nvPr/>
              </p:nvSpPr>
              <p:spPr>
                <a:xfrm>
                  <a:off x="5207025" y="1263400"/>
                  <a:ext cx="127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" h="282" extrusionOk="0">
                      <a:moveTo>
                        <a:pt x="319" y="0"/>
                      </a:moveTo>
                      <a:cubicBezTo>
                        <a:pt x="180" y="0"/>
                        <a:pt x="1" y="159"/>
                        <a:pt x="128" y="260"/>
                      </a:cubicBezTo>
                      <a:cubicBezTo>
                        <a:pt x="156" y="275"/>
                        <a:pt x="191" y="281"/>
                        <a:pt x="227" y="281"/>
                      </a:cubicBezTo>
                      <a:cubicBezTo>
                        <a:pt x="360" y="281"/>
                        <a:pt x="509" y="191"/>
                        <a:pt x="430" y="59"/>
                      </a:cubicBezTo>
                      <a:cubicBezTo>
                        <a:pt x="405" y="17"/>
                        <a:pt x="364" y="0"/>
                        <a:pt x="3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6" name="Google Shape;8296;p87">
                  <a:extLst>
                    <a:ext uri="{FF2B5EF4-FFF2-40B4-BE49-F238E27FC236}">
                      <a16:creationId xmlns:a16="http://schemas.microsoft.com/office/drawing/2014/main" id="{03425C0E-EA8A-40DA-AA7C-260BE303BBA8}"/>
                    </a:ext>
                  </a:extLst>
                </p:cNvPr>
                <p:cNvSpPr/>
                <p:nvPr/>
              </p:nvSpPr>
              <p:spPr>
                <a:xfrm>
                  <a:off x="5275275" y="1354200"/>
                  <a:ext cx="8550" cy="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336" extrusionOk="0">
                      <a:moveTo>
                        <a:pt x="151" y="1"/>
                      </a:moveTo>
                      <a:cubicBezTo>
                        <a:pt x="36" y="1"/>
                        <a:pt x="1" y="206"/>
                        <a:pt x="86" y="292"/>
                      </a:cubicBezTo>
                      <a:lnTo>
                        <a:pt x="120" y="325"/>
                      </a:lnTo>
                      <a:cubicBezTo>
                        <a:pt x="136" y="332"/>
                        <a:pt x="152" y="335"/>
                        <a:pt x="167" y="335"/>
                      </a:cubicBezTo>
                      <a:cubicBezTo>
                        <a:pt x="299" y="335"/>
                        <a:pt x="342" y="83"/>
                        <a:pt x="221" y="23"/>
                      </a:cubicBezTo>
                      <a:cubicBezTo>
                        <a:pt x="195" y="7"/>
                        <a:pt x="171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7" name="Google Shape;8297;p87">
                  <a:extLst>
                    <a:ext uri="{FF2B5EF4-FFF2-40B4-BE49-F238E27FC236}">
                      <a16:creationId xmlns:a16="http://schemas.microsoft.com/office/drawing/2014/main" id="{48FD02E8-EF65-46DB-93AF-99980D234D19}"/>
                    </a:ext>
                  </a:extLst>
                </p:cNvPr>
                <p:cNvSpPr/>
                <p:nvPr/>
              </p:nvSpPr>
              <p:spPr>
                <a:xfrm>
                  <a:off x="5165875" y="1313525"/>
                  <a:ext cx="90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67" extrusionOk="0">
                      <a:moveTo>
                        <a:pt x="238" y="0"/>
                      </a:moveTo>
                      <a:cubicBezTo>
                        <a:pt x="112" y="0"/>
                        <a:pt x="0" y="244"/>
                        <a:pt x="127" y="339"/>
                      </a:cubicBezTo>
                      <a:cubicBezTo>
                        <a:pt x="152" y="358"/>
                        <a:pt x="176" y="366"/>
                        <a:pt x="199" y="366"/>
                      </a:cubicBezTo>
                      <a:cubicBezTo>
                        <a:pt x="296" y="366"/>
                        <a:pt x="362" y="213"/>
                        <a:pt x="362" y="104"/>
                      </a:cubicBezTo>
                      <a:cubicBezTo>
                        <a:pt x="362" y="70"/>
                        <a:pt x="328" y="3"/>
                        <a:pt x="261" y="3"/>
                      </a:cubicBezTo>
                      <a:cubicBezTo>
                        <a:pt x="253" y="1"/>
                        <a:pt x="245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8" name="Google Shape;8298;p87">
                  <a:extLst>
                    <a:ext uri="{FF2B5EF4-FFF2-40B4-BE49-F238E27FC236}">
                      <a16:creationId xmlns:a16="http://schemas.microsoft.com/office/drawing/2014/main" id="{D973A3A3-B0D9-4AA0-90D0-8359274B4DCB}"/>
                    </a:ext>
                  </a:extLst>
                </p:cNvPr>
                <p:cNvSpPr/>
                <p:nvPr/>
              </p:nvSpPr>
              <p:spPr>
                <a:xfrm>
                  <a:off x="5152225" y="1299400"/>
                  <a:ext cx="8425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67" extrusionOk="0">
                      <a:moveTo>
                        <a:pt x="204" y="0"/>
                      </a:moveTo>
                      <a:cubicBezTo>
                        <a:pt x="169" y="0"/>
                        <a:pt x="132" y="18"/>
                        <a:pt x="101" y="64"/>
                      </a:cubicBezTo>
                      <a:cubicBezTo>
                        <a:pt x="34" y="131"/>
                        <a:pt x="1" y="366"/>
                        <a:pt x="169" y="366"/>
                      </a:cubicBezTo>
                      <a:cubicBezTo>
                        <a:pt x="269" y="333"/>
                        <a:pt x="303" y="232"/>
                        <a:pt x="303" y="165"/>
                      </a:cubicBezTo>
                      <a:cubicBezTo>
                        <a:pt x="337" y="131"/>
                        <a:pt x="337" y="98"/>
                        <a:pt x="303" y="64"/>
                      </a:cubicBezTo>
                      <a:cubicBezTo>
                        <a:pt x="285" y="2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09" name="Google Shape;8299;p87">
                  <a:extLst>
                    <a:ext uri="{FF2B5EF4-FFF2-40B4-BE49-F238E27FC236}">
                      <a16:creationId xmlns:a16="http://schemas.microsoft.com/office/drawing/2014/main" id="{75526883-F04C-4E5E-9E6A-E9C9B10E806B}"/>
                    </a:ext>
                  </a:extLst>
                </p:cNvPr>
                <p:cNvSpPr/>
                <p:nvPr/>
              </p:nvSpPr>
              <p:spPr>
                <a:xfrm>
                  <a:off x="5143225" y="1373950"/>
                  <a:ext cx="987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46" extrusionOk="0">
                      <a:moveTo>
                        <a:pt x="278" y="1"/>
                      </a:moveTo>
                      <a:cubicBezTo>
                        <a:pt x="157" y="1"/>
                        <a:pt x="0" y="138"/>
                        <a:pt x="92" y="275"/>
                      </a:cubicBezTo>
                      <a:cubicBezTo>
                        <a:pt x="112" y="325"/>
                        <a:pt x="147" y="345"/>
                        <a:pt x="186" y="345"/>
                      </a:cubicBezTo>
                      <a:cubicBezTo>
                        <a:pt x="279" y="345"/>
                        <a:pt x="394" y="235"/>
                        <a:pt x="394" y="140"/>
                      </a:cubicBezTo>
                      <a:lnTo>
                        <a:pt x="394" y="107"/>
                      </a:lnTo>
                      <a:cubicBezTo>
                        <a:pt x="383" y="31"/>
                        <a:pt x="335" y="1"/>
                        <a:pt x="27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0" name="Google Shape;8300;p87">
                  <a:extLst>
                    <a:ext uri="{FF2B5EF4-FFF2-40B4-BE49-F238E27FC236}">
                      <a16:creationId xmlns:a16="http://schemas.microsoft.com/office/drawing/2014/main" id="{2F9B6BB9-2356-40C8-833D-CA28F650A5BE}"/>
                    </a:ext>
                  </a:extLst>
                </p:cNvPr>
                <p:cNvSpPr/>
                <p:nvPr/>
              </p:nvSpPr>
              <p:spPr>
                <a:xfrm>
                  <a:off x="5170700" y="1338350"/>
                  <a:ext cx="76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287" extrusionOk="0">
                      <a:moveTo>
                        <a:pt x="111" y="1"/>
                      </a:moveTo>
                      <a:cubicBezTo>
                        <a:pt x="51" y="1"/>
                        <a:pt x="1" y="45"/>
                        <a:pt x="1" y="153"/>
                      </a:cubicBezTo>
                      <a:cubicBezTo>
                        <a:pt x="1" y="231"/>
                        <a:pt x="103" y="286"/>
                        <a:pt x="188" y="286"/>
                      </a:cubicBezTo>
                      <a:cubicBezTo>
                        <a:pt x="250" y="286"/>
                        <a:pt x="303" y="257"/>
                        <a:pt x="303" y="186"/>
                      </a:cubicBezTo>
                      <a:lnTo>
                        <a:pt x="303" y="153"/>
                      </a:lnTo>
                      <a:cubicBezTo>
                        <a:pt x="267" y="62"/>
                        <a:pt x="182" y="1"/>
                        <a:pt x="11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1" name="Google Shape;8301;p87">
                  <a:extLst>
                    <a:ext uri="{FF2B5EF4-FFF2-40B4-BE49-F238E27FC236}">
                      <a16:creationId xmlns:a16="http://schemas.microsoft.com/office/drawing/2014/main" id="{3CB37EE7-C593-485C-ACDC-DE74178F4161}"/>
                    </a:ext>
                  </a:extLst>
                </p:cNvPr>
                <p:cNvSpPr/>
                <p:nvPr/>
              </p:nvSpPr>
              <p:spPr>
                <a:xfrm>
                  <a:off x="5242125" y="1371875"/>
                  <a:ext cx="9050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40" extrusionOk="0">
                      <a:moveTo>
                        <a:pt x="221" y="1"/>
                      </a:moveTo>
                      <a:cubicBezTo>
                        <a:pt x="142" y="1"/>
                        <a:pt x="55" y="72"/>
                        <a:pt x="34" y="156"/>
                      </a:cubicBezTo>
                      <a:cubicBezTo>
                        <a:pt x="1" y="190"/>
                        <a:pt x="1" y="257"/>
                        <a:pt x="34" y="291"/>
                      </a:cubicBezTo>
                      <a:cubicBezTo>
                        <a:pt x="68" y="325"/>
                        <a:pt x="107" y="339"/>
                        <a:pt x="145" y="339"/>
                      </a:cubicBezTo>
                      <a:cubicBezTo>
                        <a:pt x="256" y="339"/>
                        <a:pt x="362" y="214"/>
                        <a:pt x="337" y="89"/>
                      </a:cubicBezTo>
                      <a:cubicBezTo>
                        <a:pt x="312" y="26"/>
                        <a:pt x="268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2" name="Google Shape;8302;p87">
                  <a:extLst>
                    <a:ext uri="{FF2B5EF4-FFF2-40B4-BE49-F238E27FC236}">
                      <a16:creationId xmlns:a16="http://schemas.microsoft.com/office/drawing/2014/main" id="{C9E54099-AD0C-45E8-8B3F-672EDC3A876E}"/>
                    </a:ext>
                  </a:extLst>
                </p:cNvPr>
                <p:cNvSpPr/>
                <p:nvPr/>
              </p:nvSpPr>
              <p:spPr>
                <a:xfrm>
                  <a:off x="5174075" y="1346350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168" y="1"/>
                      </a:moveTo>
                      <a:cubicBezTo>
                        <a:pt x="135" y="1"/>
                        <a:pt x="101" y="1"/>
                        <a:pt x="68" y="34"/>
                      </a:cubicBezTo>
                      <a:cubicBezTo>
                        <a:pt x="0" y="102"/>
                        <a:pt x="34" y="169"/>
                        <a:pt x="135" y="236"/>
                      </a:cubicBezTo>
                      <a:cubicBezTo>
                        <a:pt x="157" y="244"/>
                        <a:pt x="185" y="248"/>
                        <a:pt x="214" y="248"/>
                      </a:cubicBezTo>
                      <a:cubicBezTo>
                        <a:pt x="313" y="248"/>
                        <a:pt x="422" y="198"/>
                        <a:pt x="370" y="68"/>
                      </a:cubicBezTo>
                      <a:cubicBezTo>
                        <a:pt x="370" y="1"/>
                        <a:pt x="236" y="1"/>
                        <a:pt x="16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3" name="Google Shape;8303;p87">
                  <a:extLst>
                    <a:ext uri="{FF2B5EF4-FFF2-40B4-BE49-F238E27FC236}">
                      <a16:creationId xmlns:a16="http://schemas.microsoft.com/office/drawing/2014/main" id="{1F0FD02D-F7DF-463E-A1AF-92798AB203E2}"/>
                    </a:ext>
                  </a:extLst>
                </p:cNvPr>
                <p:cNvSpPr/>
                <p:nvPr/>
              </p:nvSpPr>
              <p:spPr>
                <a:xfrm>
                  <a:off x="5182000" y="1333550"/>
                  <a:ext cx="975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266" extrusionOk="0">
                      <a:moveTo>
                        <a:pt x="246" y="0"/>
                      </a:moveTo>
                      <a:cubicBezTo>
                        <a:pt x="171" y="0"/>
                        <a:pt x="87" y="42"/>
                        <a:pt x="53" y="110"/>
                      </a:cubicBezTo>
                      <a:cubicBezTo>
                        <a:pt x="0" y="215"/>
                        <a:pt x="95" y="265"/>
                        <a:pt x="197" y="265"/>
                      </a:cubicBezTo>
                      <a:cubicBezTo>
                        <a:pt x="290" y="265"/>
                        <a:pt x="389" y="223"/>
                        <a:pt x="389" y="143"/>
                      </a:cubicBezTo>
                      <a:cubicBezTo>
                        <a:pt x="389" y="42"/>
                        <a:pt x="32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4" name="Google Shape;8304;p87">
                  <a:extLst>
                    <a:ext uri="{FF2B5EF4-FFF2-40B4-BE49-F238E27FC236}">
                      <a16:creationId xmlns:a16="http://schemas.microsoft.com/office/drawing/2014/main" id="{5F86A982-63EE-4DAF-9D11-039D107AF475}"/>
                    </a:ext>
                  </a:extLst>
                </p:cNvPr>
                <p:cNvSpPr/>
                <p:nvPr/>
              </p:nvSpPr>
              <p:spPr>
                <a:xfrm>
                  <a:off x="5180175" y="1405325"/>
                  <a:ext cx="8575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04" extrusionOk="0">
                      <a:moveTo>
                        <a:pt x="93" y="1"/>
                      </a:moveTo>
                      <a:cubicBezTo>
                        <a:pt x="68" y="1"/>
                        <a:pt x="44" y="9"/>
                        <a:pt x="25" y="28"/>
                      </a:cubicBezTo>
                      <a:lnTo>
                        <a:pt x="25" y="95"/>
                      </a:lnTo>
                      <a:cubicBezTo>
                        <a:pt x="1" y="217"/>
                        <a:pt x="100" y="304"/>
                        <a:pt x="182" y="304"/>
                      </a:cubicBezTo>
                      <a:cubicBezTo>
                        <a:pt x="213" y="304"/>
                        <a:pt x="242" y="291"/>
                        <a:pt x="260" y="263"/>
                      </a:cubicBezTo>
                      <a:cubicBezTo>
                        <a:pt x="342" y="154"/>
                        <a:pt x="203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5" name="Google Shape;8305;p87">
                  <a:extLst>
                    <a:ext uri="{FF2B5EF4-FFF2-40B4-BE49-F238E27FC236}">
                      <a16:creationId xmlns:a16="http://schemas.microsoft.com/office/drawing/2014/main" id="{CFCF4C84-18E0-46FF-B602-BC6E021346F0}"/>
                    </a:ext>
                  </a:extLst>
                </p:cNvPr>
                <p:cNvSpPr/>
                <p:nvPr/>
              </p:nvSpPr>
              <p:spPr>
                <a:xfrm>
                  <a:off x="5160150" y="12733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9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200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6" name="Google Shape;8306;p87">
                  <a:extLst>
                    <a:ext uri="{FF2B5EF4-FFF2-40B4-BE49-F238E27FC236}">
                      <a16:creationId xmlns:a16="http://schemas.microsoft.com/office/drawing/2014/main" id="{B17B1B26-4708-4FF1-9CA5-6057223E86C0}"/>
                    </a:ext>
                  </a:extLst>
                </p:cNvPr>
                <p:cNvSpPr/>
                <p:nvPr/>
              </p:nvSpPr>
              <p:spPr>
                <a:xfrm>
                  <a:off x="5224475" y="1240500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169" y="0"/>
                      </a:moveTo>
                      <a:cubicBezTo>
                        <a:pt x="135" y="0"/>
                        <a:pt x="102" y="34"/>
                        <a:pt x="68" y="67"/>
                      </a:cubicBezTo>
                      <a:cubicBezTo>
                        <a:pt x="34" y="135"/>
                        <a:pt x="1" y="235"/>
                        <a:pt x="68" y="303"/>
                      </a:cubicBezTo>
                      <a:cubicBezTo>
                        <a:pt x="75" y="317"/>
                        <a:pt x="91" y="324"/>
                        <a:pt x="111" y="324"/>
                      </a:cubicBezTo>
                      <a:cubicBezTo>
                        <a:pt x="180" y="324"/>
                        <a:pt x="303" y="240"/>
                        <a:pt x="303" y="135"/>
                      </a:cubicBezTo>
                      <a:cubicBezTo>
                        <a:pt x="337" y="34"/>
                        <a:pt x="270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7" name="Google Shape;8307;p87">
                  <a:extLst>
                    <a:ext uri="{FF2B5EF4-FFF2-40B4-BE49-F238E27FC236}">
                      <a16:creationId xmlns:a16="http://schemas.microsoft.com/office/drawing/2014/main" id="{59E5F9E1-F8B7-485D-B45F-DEBC0D3C8846}"/>
                    </a:ext>
                  </a:extLst>
                </p:cNvPr>
                <p:cNvSpPr/>
                <p:nvPr/>
              </p:nvSpPr>
              <p:spPr>
                <a:xfrm>
                  <a:off x="5129100" y="1276300"/>
                  <a:ext cx="967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54" extrusionOk="0">
                      <a:moveTo>
                        <a:pt x="149" y="0"/>
                      </a:moveTo>
                      <a:cubicBezTo>
                        <a:pt x="78" y="0"/>
                        <a:pt x="18" y="35"/>
                        <a:pt x="18" y="114"/>
                      </a:cubicBezTo>
                      <a:cubicBezTo>
                        <a:pt x="1" y="202"/>
                        <a:pt x="111" y="253"/>
                        <a:pt x="212" y="253"/>
                      </a:cubicBezTo>
                      <a:cubicBezTo>
                        <a:pt x="303" y="253"/>
                        <a:pt x="386" y="210"/>
                        <a:pt x="354" y="114"/>
                      </a:cubicBezTo>
                      <a:cubicBezTo>
                        <a:pt x="319" y="43"/>
                        <a:pt x="227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8" name="Google Shape;8308;p87">
                  <a:extLst>
                    <a:ext uri="{FF2B5EF4-FFF2-40B4-BE49-F238E27FC236}">
                      <a16:creationId xmlns:a16="http://schemas.microsoft.com/office/drawing/2014/main" id="{30EA6CD8-70C8-4930-8129-6916A5E65071}"/>
                    </a:ext>
                  </a:extLst>
                </p:cNvPr>
                <p:cNvSpPr/>
                <p:nvPr/>
              </p:nvSpPr>
              <p:spPr>
                <a:xfrm>
                  <a:off x="5163350" y="1263750"/>
                  <a:ext cx="79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03" extrusionOk="0">
                      <a:moveTo>
                        <a:pt x="213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46" y="286"/>
                        <a:pt x="80" y="302"/>
                        <a:pt x="117" y="302"/>
                      </a:cubicBezTo>
                      <a:cubicBezTo>
                        <a:pt x="208" y="302"/>
                        <a:pt x="319" y="207"/>
                        <a:pt x="295" y="112"/>
                      </a:cubicBezTo>
                      <a:lnTo>
                        <a:pt x="295" y="45"/>
                      </a:lnTo>
                      <a:cubicBezTo>
                        <a:pt x="271" y="14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19" name="Google Shape;8309;p87">
                  <a:extLst>
                    <a:ext uri="{FF2B5EF4-FFF2-40B4-BE49-F238E27FC236}">
                      <a16:creationId xmlns:a16="http://schemas.microsoft.com/office/drawing/2014/main" id="{11033E4F-4C4B-499F-BD43-818D00BECF9F}"/>
                    </a:ext>
                  </a:extLst>
                </p:cNvPr>
                <p:cNvSpPr/>
                <p:nvPr/>
              </p:nvSpPr>
              <p:spPr>
                <a:xfrm>
                  <a:off x="5203475" y="1254175"/>
                  <a:ext cx="9675" cy="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50" extrusionOk="0">
                      <a:moveTo>
                        <a:pt x="152" y="0"/>
                      </a:moveTo>
                      <a:cubicBezTo>
                        <a:pt x="124" y="0"/>
                        <a:pt x="96" y="7"/>
                        <a:pt x="68" y="24"/>
                      </a:cubicBezTo>
                      <a:cubicBezTo>
                        <a:pt x="34" y="24"/>
                        <a:pt x="1" y="92"/>
                        <a:pt x="1" y="159"/>
                      </a:cubicBezTo>
                      <a:cubicBezTo>
                        <a:pt x="24" y="254"/>
                        <a:pt x="115" y="349"/>
                        <a:pt x="202" y="349"/>
                      </a:cubicBezTo>
                      <a:cubicBezTo>
                        <a:pt x="238" y="349"/>
                        <a:pt x="274" y="333"/>
                        <a:pt x="303" y="293"/>
                      </a:cubicBezTo>
                      <a:cubicBezTo>
                        <a:pt x="387" y="182"/>
                        <a:pt x="285" y="0"/>
                        <a:pt x="15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0" name="Google Shape;8310;p87">
                  <a:extLst>
                    <a:ext uri="{FF2B5EF4-FFF2-40B4-BE49-F238E27FC236}">
                      <a16:creationId xmlns:a16="http://schemas.microsoft.com/office/drawing/2014/main" id="{ED005A7C-7B9E-49CC-A32F-EB3ECE9E2F5D}"/>
                    </a:ext>
                  </a:extLst>
                </p:cNvPr>
                <p:cNvSpPr/>
                <p:nvPr/>
              </p:nvSpPr>
              <p:spPr>
                <a:xfrm>
                  <a:off x="5246325" y="1251375"/>
                  <a:ext cx="10100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7" extrusionOk="0">
                      <a:moveTo>
                        <a:pt x="254" y="1"/>
                      </a:moveTo>
                      <a:cubicBezTo>
                        <a:pt x="185" y="1"/>
                        <a:pt x="106" y="46"/>
                        <a:pt x="68" y="103"/>
                      </a:cubicBezTo>
                      <a:cubicBezTo>
                        <a:pt x="1" y="170"/>
                        <a:pt x="34" y="271"/>
                        <a:pt x="102" y="271"/>
                      </a:cubicBezTo>
                      <a:cubicBezTo>
                        <a:pt x="135" y="288"/>
                        <a:pt x="160" y="296"/>
                        <a:pt x="181" y="296"/>
                      </a:cubicBezTo>
                      <a:cubicBezTo>
                        <a:pt x="202" y="296"/>
                        <a:pt x="219" y="288"/>
                        <a:pt x="236" y="271"/>
                      </a:cubicBezTo>
                      <a:cubicBezTo>
                        <a:pt x="303" y="237"/>
                        <a:pt x="404" y="170"/>
                        <a:pt x="370" y="103"/>
                      </a:cubicBezTo>
                      <a:cubicBezTo>
                        <a:pt x="356" y="29"/>
                        <a:pt x="308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1" name="Google Shape;8311;p87">
                  <a:extLst>
                    <a:ext uri="{FF2B5EF4-FFF2-40B4-BE49-F238E27FC236}">
                      <a16:creationId xmlns:a16="http://schemas.microsoft.com/office/drawing/2014/main" id="{DBFB2A9A-4BA2-4A83-A582-13CD9EF9EAE6}"/>
                    </a:ext>
                  </a:extLst>
                </p:cNvPr>
                <p:cNvSpPr/>
                <p:nvPr/>
              </p:nvSpPr>
              <p:spPr>
                <a:xfrm>
                  <a:off x="5255775" y="1301200"/>
                  <a:ext cx="127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282" extrusionOk="0">
                      <a:moveTo>
                        <a:pt x="318" y="1"/>
                      </a:moveTo>
                      <a:cubicBezTo>
                        <a:pt x="179" y="1"/>
                        <a:pt x="0" y="159"/>
                        <a:pt x="127" y="261"/>
                      </a:cubicBezTo>
                      <a:lnTo>
                        <a:pt x="160" y="261"/>
                      </a:lnTo>
                      <a:cubicBezTo>
                        <a:pt x="189" y="275"/>
                        <a:pt x="222" y="282"/>
                        <a:pt x="256" y="282"/>
                      </a:cubicBezTo>
                      <a:cubicBezTo>
                        <a:pt x="380" y="282"/>
                        <a:pt x="509" y="191"/>
                        <a:pt x="429" y="59"/>
                      </a:cubicBezTo>
                      <a:cubicBezTo>
                        <a:pt x="404" y="18"/>
                        <a:pt x="363" y="1"/>
                        <a:pt x="31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2" name="Google Shape;8312;p87">
                  <a:extLst>
                    <a:ext uri="{FF2B5EF4-FFF2-40B4-BE49-F238E27FC236}">
                      <a16:creationId xmlns:a16="http://schemas.microsoft.com/office/drawing/2014/main" id="{4A4A6065-FAF4-46D4-8FE2-4A5B5F20D5CA}"/>
                    </a:ext>
                  </a:extLst>
                </p:cNvPr>
                <p:cNvSpPr/>
                <p:nvPr/>
              </p:nvSpPr>
              <p:spPr>
                <a:xfrm>
                  <a:off x="5272875" y="1246000"/>
                  <a:ext cx="99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240" extrusionOk="0">
                      <a:moveTo>
                        <a:pt x="171" y="0"/>
                      </a:moveTo>
                      <a:cubicBezTo>
                        <a:pt x="119" y="0"/>
                        <a:pt x="70" y="15"/>
                        <a:pt x="48" y="49"/>
                      </a:cubicBezTo>
                      <a:cubicBezTo>
                        <a:pt x="0" y="144"/>
                        <a:pt x="104" y="239"/>
                        <a:pt x="204" y="239"/>
                      </a:cubicBezTo>
                      <a:cubicBezTo>
                        <a:pt x="246" y="239"/>
                        <a:pt x="287" y="223"/>
                        <a:pt x="317" y="183"/>
                      </a:cubicBezTo>
                      <a:lnTo>
                        <a:pt x="350" y="150"/>
                      </a:lnTo>
                      <a:cubicBezTo>
                        <a:pt x="395" y="60"/>
                        <a:pt x="276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3" name="Google Shape;8313;p87">
                  <a:extLst>
                    <a:ext uri="{FF2B5EF4-FFF2-40B4-BE49-F238E27FC236}">
                      <a16:creationId xmlns:a16="http://schemas.microsoft.com/office/drawing/2014/main" id="{B8E4BDB1-C3BB-451C-B6E7-C662503BE5C4}"/>
                    </a:ext>
                  </a:extLst>
                </p:cNvPr>
                <p:cNvSpPr/>
                <p:nvPr/>
              </p:nvSpPr>
              <p:spPr>
                <a:xfrm>
                  <a:off x="5154750" y="1284175"/>
                  <a:ext cx="10950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3" extrusionOk="0">
                      <a:moveTo>
                        <a:pt x="303" y="1"/>
                      </a:moveTo>
                      <a:cubicBezTo>
                        <a:pt x="168" y="1"/>
                        <a:pt x="0" y="270"/>
                        <a:pt x="168" y="337"/>
                      </a:cubicBezTo>
                      <a:cubicBezTo>
                        <a:pt x="185" y="354"/>
                        <a:pt x="210" y="362"/>
                        <a:pt x="236" y="362"/>
                      </a:cubicBezTo>
                      <a:cubicBezTo>
                        <a:pt x="261" y="362"/>
                        <a:pt x="286" y="354"/>
                        <a:pt x="303" y="337"/>
                      </a:cubicBezTo>
                      <a:cubicBezTo>
                        <a:pt x="404" y="236"/>
                        <a:pt x="437" y="34"/>
                        <a:pt x="30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4" name="Google Shape;8314;p87">
                  <a:extLst>
                    <a:ext uri="{FF2B5EF4-FFF2-40B4-BE49-F238E27FC236}">
                      <a16:creationId xmlns:a16="http://schemas.microsoft.com/office/drawing/2014/main" id="{A5D603D9-48F6-4702-8697-031D079407F1}"/>
                    </a:ext>
                  </a:extLst>
                </p:cNvPr>
                <p:cNvSpPr/>
                <p:nvPr/>
              </p:nvSpPr>
              <p:spPr>
                <a:xfrm>
                  <a:off x="5137100" y="1296775"/>
                  <a:ext cx="842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1" extrusionOk="0">
                      <a:moveTo>
                        <a:pt x="135" y="1"/>
                      </a:moveTo>
                      <a:cubicBezTo>
                        <a:pt x="1" y="35"/>
                        <a:pt x="68" y="236"/>
                        <a:pt x="135" y="303"/>
                      </a:cubicBezTo>
                      <a:cubicBezTo>
                        <a:pt x="174" y="329"/>
                        <a:pt x="207" y="340"/>
                        <a:pt x="236" y="340"/>
                      </a:cubicBezTo>
                      <a:cubicBezTo>
                        <a:pt x="282" y="340"/>
                        <a:pt x="316" y="311"/>
                        <a:pt x="337" y="270"/>
                      </a:cubicBezTo>
                      <a:cubicBezTo>
                        <a:pt x="337" y="203"/>
                        <a:pt x="337" y="169"/>
                        <a:pt x="337" y="135"/>
                      </a:cubicBezTo>
                      <a:cubicBezTo>
                        <a:pt x="303" y="68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5" name="Google Shape;8315;p87">
                  <a:extLst>
                    <a:ext uri="{FF2B5EF4-FFF2-40B4-BE49-F238E27FC236}">
                      <a16:creationId xmlns:a16="http://schemas.microsoft.com/office/drawing/2014/main" id="{192A2B1C-866C-42DE-95E5-243287608F7B}"/>
                    </a:ext>
                  </a:extLst>
                </p:cNvPr>
                <p:cNvSpPr/>
                <p:nvPr/>
              </p:nvSpPr>
              <p:spPr>
                <a:xfrm>
                  <a:off x="5101675" y="1317725"/>
                  <a:ext cx="92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67" extrusionOk="0">
                      <a:moveTo>
                        <a:pt x="202" y="0"/>
                      </a:moveTo>
                      <a:cubicBezTo>
                        <a:pt x="193" y="0"/>
                        <a:pt x="184" y="1"/>
                        <a:pt x="174" y="3"/>
                      </a:cubicBezTo>
                      <a:cubicBezTo>
                        <a:pt x="1" y="61"/>
                        <a:pt x="76" y="366"/>
                        <a:pt x="207" y="366"/>
                      </a:cubicBezTo>
                      <a:cubicBezTo>
                        <a:pt x="228" y="366"/>
                        <a:pt x="251" y="358"/>
                        <a:pt x="275" y="339"/>
                      </a:cubicBezTo>
                      <a:cubicBezTo>
                        <a:pt x="370" y="244"/>
                        <a:pt x="346" y="0"/>
                        <a:pt x="20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6" name="Google Shape;8316;p87">
                  <a:extLst>
                    <a:ext uri="{FF2B5EF4-FFF2-40B4-BE49-F238E27FC236}">
                      <a16:creationId xmlns:a16="http://schemas.microsoft.com/office/drawing/2014/main" id="{52076720-70F7-48FF-8F83-4C821E067B66}"/>
                    </a:ext>
                  </a:extLst>
                </p:cNvPr>
                <p:cNvSpPr/>
                <p:nvPr/>
              </p:nvSpPr>
              <p:spPr>
                <a:xfrm>
                  <a:off x="5127500" y="1314500"/>
                  <a:ext cx="1077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261" extrusionOk="0">
                      <a:moveTo>
                        <a:pt x="164" y="1"/>
                      </a:moveTo>
                      <a:cubicBezTo>
                        <a:pt x="133" y="1"/>
                        <a:pt x="104" y="10"/>
                        <a:pt x="82" y="31"/>
                      </a:cubicBezTo>
                      <a:cubicBezTo>
                        <a:pt x="1" y="113"/>
                        <a:pt x="95" y="260"/>
                        <a:pt x="223" y="260"/>
                      </a:cubicBezTo>
                      <a:cubicBezTo>
                        <a:pt x="253" y="260"/>
                        <a:pt x="285" y="252"/>
                        <a:pt x="317" y="233"/>
                      </a:cubicBezTo>
                      <a:lnTo>
                        <a:pt x="351" y="233"/>
                      </a:lnTo>
                      <a:cubicBezTo>
                        <a:pt x="430" y="127"/>
                        <a:pt x="281" y="1"/>
                        <a:pt x="16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7" name="Google Shape;8317;p87">
                  <a:extLst>
                    <a:ext uri="{FF2B5EF4-FFF2-40B4-BE49-F238E27FC236}">
                      <a16:creationId xmlns:a16="http://schemas.microsoft.com/office/drawing/2014/main" id="{2139AC84-FD2C-421A-B3DE-0E0F194A1031}"/>
                    </a:ext>
                  </a:extLst>
                </p:cNvPr>
                <p:cNvSpPr/>
                <p:nvPr/>
              </p:nvSpPr>
              <p:spPr>
                <a:xfrm>
                  <a:off x="5261575" y="1218650"/>
                  <a:ext cx="9150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4" extrusionOk="0">
                      <a:moveTo>
                        <a:pt x="130" y="0"/>
                      </a:moveTo>
                      <a:cubicBezTo>
                        <a:pt x="96" y="0"/>
                        <a:pt x="29" y="34"/>
                        <a:pt x="29" y="101"/>
                      </a:cubicBezTo>
                      <a:cubicBezTo>
                        <a:pt x="0" y="217"/>
                        <a:pt x="46" y="383"/>
                        <a:pt x="168" y="383"/>
                      </a:cubicBezTo>
                      <a:cubicBezTo>
                        <a:pt x="187" y="383"/>
                        <a:pt x="208" y="379"/>
                        <a:pt x="231" y="370"/>
                      </a:cubicBezTo>
                      <a:cubicBezTo>
                        <a:pt x="365" y="303"/>
                        <a:pt x="332" y="0"/>
                        <a:pt x="1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8" name="Google Shape;8318;p87">
                  <a:extLst>
                    <a:ext uri="{FF2B5EF4-FFF2-40B4-BE49-F238E27FC236}">
                      <a16:creationId xmlns:a16="http://schemas.microsoft.com/office/drawing/2014/main" id="{D0091AC2-16F1-44B9-8806-89DBEF5B7CC9}"/>
                    </a:ext>
                  </a:extLst>
                </p:cNvPr>
                <p:cNvSpPr/>
                <p:nvPr/>
              </p:nvSpPr>
              <p:spPr>
                <a:xfrm>
                  <a:off x="5116925" y="1250350"/>
                  <a:ext cx="10950" cy="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21" extrusionOk="0">
                      <a:moveTo>
                        <a:pt x="138" y="0"/>
                      </a:moveTo>
                      <a:cubicBezTo>
                        <a:pt x="57" y="0"/>
                        <a:pt x="35" y="55"/>
                        <a:pt x="35" y="110"/>
                      </a:cubicBezTo>
                      <a:cubicBezTo>
                        <a:pt x="1" y="144"/>
                        <a:pt x="35" y="177"/>
                        <a:pt x="68" y="211"/>
                      </a:cubicBezTo>
                      <a:cubicBezTo>
                        <a:pt x="96" y="266"/>
                        <a:pt x="168" y="321"/>
                        <a:pt x="230" y="321"/>
                      </a:cubicBezTo>
                      <a:cubicBezTo>
                        <a:pt x="244" y="321"/>
                        <a:pt x="258" y="318"/>
                        <a:pt x="270" y="312"/>
                      </a:cubicBezTo>
                      <a:cubicBezTo>
                        <a:pt x="438" y="245"/>
                        <a:pt x="303" y="77"/>
                        <a:pt x="203" y="9"/>
                      </a:cubicBezTo>
                      <a:cubicBezTo>
                        <a:pt x="178" y="3"/>
                        <a:pt x="157" y="0"/>
                        <a:pt x="1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29" name="Google Shape;8319;p87">
                  <a:extLst>
                    <a:ext uri="{FF2B5EF4-FFF2-40B4-BE49-F238E27FC236}">
                      <a16:creationId xmlns:a16="http://schemas.microsoft.com/office/drawing/2014/main" id="{BAA88B0B-9717-448A-B852-861D51616830}"/>
                    </a:ext>
                  </a:extLst>
                </p:cNvPr>
                <p:cNvSpPr/>
                <p:nvPr/>
              </p:nvSpPr>
              <p:spPr>
                <a:xfrm>
                  <a:off x="5212050" y="1239525"/>
                  <a:ext cx="9300" cy="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49" extrusionOk="0">
                      <a:moveTo>
                        <a:pt x="113" y="1"/>
                      </a:moveTo>
                      <a:cubicBezTo>
                        <a:pt x="76" y="1"/>
                        <a:pt x="44" y="22"/>
                        <a:pt x="27" y="73"/>
                      </a:cubicBezTo>
                      <a:cubicBezTo>
                        <a:pt x="1" y="179"/>
                        <a:pt x="100" y="348"/>
                        <a:pt x="209" y="348"/>
                      </a:cubicBezTo>
                      <a:cubicBezTo>
                        <a:pt x="238" y="348"/>
                        <a:pt x="268" y="336"/>
                        <a:pt x="296" y="308"/>
                      </a:cubicBezTo>
                      <a:cubicBezTo>
                        <a:pt x="372" y="183"/>
                        <a:pt x="222" y="1"/>
                        <a:pt x="1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0" name="Google Shape;8320;p87">
                  <a:extLst>
                    <a:ext uri="{FF2B5EF4-FFF2-40B4-BE49-F238E27FC236}">
                      <a16:creationId xmlns:a16="http://schemas.microsoft.com/office/drawing/2014/main" id="{086B66C1-3CAD-4DA8-8156-5B36F244D18B}"/>
                    </a:ext>
                  </a:extLst>
                </p:cNvPr>
                <p:cNvSpPr/>
                <p:nvPr/>
              </p:nvSpPr>
              <p:spPr>
                <a:xfrm>
                  <a:off x="5235400" y="1256300"/>
                  <a:ext cx="895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" h="255" extrusionOk="0">
                      <a:moveTo>
                        <a:pt x="172" y="1"/>
                      </a:moveTo>
                      <a:cubicBezTo>
                        <a:pt x="115" y="1"/>
                        <a:pt x="60" y="23"/>
                        <a:pt x="34" y="74"/>
                      </a:cubicBezTo>
                      <a:lnTo>
                        <a:pt x="1" y="141"/>
                      </a:lnTo>
                      <a:cubicBezTo>
                        <a:pt x="1" y="221"/>
                        <a:pt x="68" y="255"/>
                        <a:pt x="143" y="255"/>
                      </a:cubicBezTo>
                      <a:cubicBezTo>
                        <a:pt x="227" y="255"/>
                        <a:pt x="319" y="212"/>
                        <a:pt x="337" y="141"/>
                      </a:cubicBezTo>
                      <a:cubicBezTo>
                        <a:pt x="358" y="58"/>
                        <a:pt x="263" y="1"/>
                        <a:pt x="17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1" name="Google Shape;8321;p87">
                  <a:extLst>
                    <a:ext uri="{FF2B5EF4-FFF2-40B4-BE49-F238E27FC236}">
                      <a16:creationId xmlns:a16="http://schemas.microsoft.com/office/drawing/2014/main" id="{D034D9DA-AD5F-4BF8-AE87-D8F498AF6AA8}"/>
                    </a:ext>
                  </a:extLst>
                </p:cNvPr>
                <p:cNvSpPr/>
                <p:nvPr/>
              </p:nvSpPr>
              <p:spPr>
                <a:xfrm>
                  <a:off x="5171550" y="1252975"/>
                  <a:ext cx="1067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83" extrusionOk="0">
                      <a:moveTo>
                        <a:pt x="213" y="1"/>
                      </a:moveTo>
                      <a:cubicBezTo>
                        <a:pt x="108" y="1"/>
                        <a:pt x="1" y="67"/>
                        <a:pt x="1" y="173"/>
                      </a:cubicBezTo>
                      <a:cubicBezTo>
                        <a:pt x="34" y="207"/>
                        <a:pt x="68" y="274"/>
                        <a:pt x="135" y="274"/>
                      </a:cubicBezTo>
                      <a:cubicBezTo>
                        <a:pt x="152" y="280"/>
                        <a:pt x="171" y="283"/>
                        <a:pt x="192" y="283"/>
                      </a:cubicBezTo>
                      <a:cubicBezTo>
                        <a:pt x="296" y="283"/>
                        <a:pt x="426" y="213"/>
                        <a:pt x="370" y="72"/>
                      </a:cubicBezTo>
                      <a:cubicBezTo>
                        <a:pt x="333" y="23"/>
                        <a:pt x="274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2" name="Google Shape;8322;p87">
                  <a:extLst>
                    <a:ext uri="{FF2B5EF4-FFF2-40B4-BE49-F238E27FC236}">
                      <a16:creationId xmlns:a16="http://schemas.microsoft.com/office/drawing/2014/main" id="{EF959D17-AFFE-4DA2-A4D2-DA63323ABB78}"/>
                    </a:ext>
                  </a:extLst>
                </p:cNvPr>
                <p:cNvSpPr/>
                <p:nvPr/>
              </p:nvSpPr>
              <p:spPr>
                <a:xfrm>
                  <a:off x="5169025" y="1280250"/>
                  <a:ext cx="92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26" extrusionOk="0">
                      <a:moveTo>
                        <a:pt x="233" y="0"/>
                      </a:moveTo>
                      <a:cubicBezTo>
                        <a:pt x="147" y="0"/>
                        <a:pt x="58" y="87"/>
                        <a:pt x="34" y="158"/>
                      </a:cubicBezTo>
                      <a:cubicBezTo>
                        <a:pt x="1" y="259"/>
                        <a:pt x="68" y="326"/>
                        <a:pt x="135" y="326"/>
                      </a:cubicBezTo>
                      <a:cubicBezTo>
                        <a:pt x="169" y="326"/>
                        <a:pt x="236" y="292"/>
                        <a:pt x="236" y="292"/>
                      </a:cubicBezTo>
                      <a:cubicBezTo>
                        <a:pt x="303" y="225"/>
                        <a:pt x="370" y="124"/>
                        <a:pt x="337" y="57"/>
                      </a:cubicBezTo>
                      <a:cubicBezTo>
                        <a:pt x="306" y="17"/>
                        <a:pt x="270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3" name="Google Shape;8323;p87">
                  <a:extLst>
                    <a:ext uri="{FF2B5EF4-FFF2-40B4-BE49-F238E27FC236}">
                      <a16:creationId xmlns:a16="http://schemas.microsoft.com/office/drawing/2014/main" id="{50E54401-34EF-4C68-BBBF-9B12ABDBCB0D}"/>
                    </a:ext>
                  </a:extLst>
                </p:cNvPr>
                <p:cNvSpPr/>
                <p:nvPr/>
              </p:nvSpPr>
              <p:spPr>
                <a:xfrm>
                  <a:off x="5081775" y="1272475"/>
                  <a:ext cx="1387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" h="305" extrusionOk="0">
                      <a:moveTo>
                        <a:pt x="322" y="0"/>
                      </a:moveTo>
                      <a:cubicBezTo>
                        <a:pt x="180" y="0"/>
                        <a:pt x="0" y="245"/>
                        <a:pt x="197" y="301"/>
                      </a:cubicBezTo>
                      <a:cubicBezTo>
                        <a:pt x="207" y="303"/>
                        <a:pt x="218" y="304"/>
                        <a:pt x="229" y="304"/>
                      </a:cubicBezTo>
                      <a:cubicBezTo>
                        <a:pt x="365" y="304"/>
                        <a:pt x="554" y="125"/>
                        <a:pt x="399" y="32"/>
                      </a:cubicBezTo>
                      <a:cubicBezTo>
                        <a:pt x="377" y="10"/>
                        <a:pt x="350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4" name="Google Shape;8324;p87">
                  <a:extLst>
                    <a:ext uri="{FF2B5EF4-FFF2-40B4-BE49-F238E27FC236}">
                      <a16:creationId xmlns:a16="http://schemas.microsoft.com/office/drawing/2014/main" id="{72D6A462-CCF1-44B6-B28D-042CBEDBF537}"/>
                    </a:ext>
                  </a:extLst>
                </p:cNvPr>
                <p:cNvSpPr/>
                <p:nvPr/>
              </p:nvSpPr>
              <p:spPr>
                <a:xfrm>
                  <a:off x="5195175" y="1232850"/>
                  <a:ext cx="917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307" extrusionOk="0">
                      <a:moveTo>
                        <a:pt x="165" y="1"/>
                      </a:moveTo>
                      <a:cubicBezTo>
                        <a:pt x="1" y="1"/>
                        <a:pt x="38" y="243"/>
                        <a:pt x="165" y="306"/>
                      </a:cubicBezTo>
                      <a:lnTo>
                        <a:pt x="198" y="306"/>
                      </a:lnTo>
                      <a:cubicBezTo>
                        <a:pt x="366" y="306"/>
                        <a:pt x="333" y="37"/>
                        <a:pt x="198" y="4"/>
                      </a:cubicBezTo>
                      <a:cubicBezTo>
                        <a:pt x="186" y="2"/>
                        <a:pt x="175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5" name="Google Shape;8325;p87">
                  <a:extLst>
                    <a:ext uri="{FF2B5EF4-FFF2-40B4-BE49-F238E27FC236}">
                      <a16:creationId xmlns:a16="http://schemas.microsoft.com/office/drawing/2014/main" id="{C2E79955-BFE2-45FB-8FC3-9DAE9249BE1D}"/>
                    </a:ext>
                  </a:extLst>
                </p:cNvPr>
                <p:cNvSpPr/>
                <p:nvPr/>
              </p:nvSpPr>
              <p:spPr>
                <a:xfrm>
                  <a:off x="5190025" y="1258625"/>
                  <a:ext cx="123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331" extrusionOk="0">
                      <a:moveTo>
                        <a:pt x="306" y="1"/>
                      </a:moveTo>
                      <a:cubicBezTo>
                        <a:pt x="292" y="1"/>
                        <a:pt x="280" y="5"/>
                        <a:pt x="270" y="15"/>
                      </a:cubicBezTo>
                      <a:cubicBezTo>
                        <a:pt x="135" y="48"/>
                        <a:pt x="1" y="250"/>
                        <a:pt x="169" y="317"/>
                      </a:cubicBezTo>
                      <a:cubicBezTo>
                        <a:pt x="187" y="326"/>
                        <a:pt x="207" y="330"/>
                        <a:pt x="227" y="330"/>
                      </a:cubicBezTo>
                      <a:cubicBezTo>
                        <a:pt x="353" y="330"/>
                        <a:pt x="491" y="164"/>
                        <a:pt x="404" y="48"/>
                      </a:cubicBezTo>
                      <a:cubicBezTo>
                        <a:pt x="380" y="24"/>
                        <a:pt x="340" y="1"/>
                        <a:pt x="3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6" name="Google Shape;8326;p87">
                  <a:extLst>
                    <a:ext uri="{FF2B5EF4-FFF2-40B4-BE49-F238E27FC236}">
                      <a16:creationId xmlns:a16="http://schemas.microsoft.com/office/drawing/2014/main" id="{F52CED92-1155-4CBF-A9AD-0F518FEEA438}"/>
                    </a:ext>
                  </a:extLst>
                </p:cNvPr>
                <p:cNvSpPr/>
                <p:nvPr/>
              </p:nvSpPr>
              <p:spPr>
                <a:xfrm>
                  <a:off x="5180800" y="1313275"/>
                  <a:ext cx="74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63" extrusionOk="0">
                      <a:moveTo>
                        <a:pt x="137" y="0"/>
                      </a:moveTo>
                      <a:cubicBezTo>
                        <a:pt x="122" y="0"/>
                        <a:pt x="109" y="5"/>
                        <a:pt x="101" y="13"/>
                      </a:cubicBezTo>
                      <a:cubicBezTo>
                        <a:pt x="67" y="47"/>
                        <a:pt x="34" y="80"/>
                        <a:pt x="34" y="114"/>
                      </a:cubicBezTo>
                      <a:cubicBezTo>
                        <a:pt x="34" y="215"/>
                        <a:pt x="0" y="316"/>
                        <a:pt x="67" y="349"/>
                      </a:cubicBezTo>
                      <a:cubicBezTo>
                        <a:pt x="86" y="358"/>
                        <a:pt x="104" y="363"/>
                        <a:pt x="121" y="363"/>
                      </a:cubicBezTo>
                      <a:cubicBezTo>
                        <a:pt x="227" y="363"/>
                        <a:pt x="298" y="201"/>
                        <a:pt x="269" y="114"/>
                      </a:cubicBezTo>
                      <a:cubicBezTo>
                        <a:pt x="244" y="38"/>
                        <a:pt x="181" y="0"/>
                        <a:pt x="13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7" name="Google Shape;8327;p87">
                  <a:extLst>
                    <a:ext uri="{FF2B5EF4-FFF2-40B4-BE49-F238E27FC236}">
                      <a16:creationId xmlns:a16="http://schemas.microsoft.com/office/drawing/2014/main" id="{DE95E87E-085D-404B-9FEA-8882AD9EB3C6}"/>
                    </a:ext>
                  </a:extLst>
                </p:cNvPr>
                <p:cNvSpPr/>
                <p:nvPr/>
              </p:nvSpPr>
              <p:spPr>
                <a:xfrm>
                  <a:off x="5148025" y="1239475"/>
                  <a:ext cx="11450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346" extrusionOk="0">
                      <a:moveTo>
                        <a:pt x="282" y="0"/>
                      </a:moveTo>
                      <a:cubicBezTo>
                        <a:pt x="268" y="0"/>
                        <a:pt x="253" y="3"/>
                        <a:pt x="236" y="8"/>
                      </a:cubicBezTo>
                      <a:lnTo>
                        <a:pt x="202" y="8"/>
                      </a:lnTo>
                      <a:cubicBezTo>
                        <a:pt x="101" y="75"/>
                        <a:pt x="0" y="344"/>
                        <a:pt x="202" y="344"/>
                      </a:cubicBezTo>
                      <a:cubicBezTo>
                        <a:pt x="211" y="345"/>
                        <a:pt x="219" y="345"/>
                        <a:pt x="228" y="345"/>
                      </a:cubicBezTo>
                      <a:cubicBezTo>
                        <a:pt x="424" y="345"/>
                        <a:pt x="458" y="0"/>
                        <a:pt x="28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8" name="Google Shape;8328;p87">
                  <a:extLst>
                    <a:ext uri="{FF2B5EF4-FFF2-40B4-BE49-F238E27FC236}">
                      <a16:creationId xmlns:a16="http://schemas.microsoft.com/office/drawing/2014/main" id="{817D3449-D9E5-41D6-AC6E-234EFA57D2F7}"/>
                    </a:ext>
                  </a:extLst>
                </p:cNvPr>
                <p:cNvSpPr/>
                <p:nvPr/>
              </p:nvSpPr>
              <p:spPr>
                <a:xfrm>
                  <a:off x="5198000" y="1321150"/>
                  <a:ext cx="105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82" extrusionOk="0">
                      <a:moveTo>
                        <a:pt x="119" y="1"/>
                      </a:moveTo>
                      <a:cubicBezTo>
                        <a:pt x="1" y="89"/>
                        <a:pt x="142" y="281"/>
                        <a:pt x="246" y="281"/>
                      </a:cubicBezTo>
                      <a:cubicBezTo>
                        <a:pt x="261" y="281"/>
                        <a:pt x="275" y="278"/>
                        <a:pt x="287" y="269"/>
                      </a:cubicBezTo>
                      <a:cubicBezTo>
                        <a:pt x="421" y="236"/>
                        <a:pt x="354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39" name="Google Shape;8329;p87">
                  <a:extLst>
                    <a:ext uri="{FF2B5EF4-FFF2-40B4-BE49-F238E27FC236}">
                      <a16:creationId xmlns:a16="http://schemas.microsoft.com/office/drawing/2014/main" id="{D468ECDA-5DBE-4382-B935-CFEFF2ECA48C}"/>
                    </a:ext>
                  </a:extLst>
                </p:cNvPr>
                <p:cNvSpPr/>
                <p:nvPr/>
              </p:nvSpPr>
              <p:spPr>
                <a:xfrm>
                  <a:off x="5136625" y="13296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8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199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0" name="Google Shape;8330;p87">
                  <a:extLst>
                    <a:ext uri="{FF2B5EF4-FFF2-40B4-BE49-F238E27FC236}">
                      <a16:creationId xmlns:a16="http://schemas.microsoft.com/office/drawing/2014/main" id="{78D50C4F-39AD-424F-A921-6A5C653C3E70}"/>
                    </a:ext>
                  </a:extLst>
                </p:cNvPr>
                <p:cNvSpPr/>
                <p:nvPr/>
              </p:nvSpPr>
              <p:spPr>
                <a:xfrm>
                  <a:off x="5174450" y="12211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8"/>
                        <a:pt x="110" y="247"/>
                        <a:pt x="209" y="247"/>
                      </a:cubicBezTo>
                      <a:cubicBezTo>
                        <a:pt x="237" y="247"/>
                        <a:pt x="265" y="243"/>
                        <a:pt x="288" y="235"/>
                      </a:cubicBezTo>
                      <a:cubicBezTo>
                        <a:pt x="389" y="202"/>
                        <a:pt x="422" y="135"/>
                        <a:pt x="355" y="67"/>
                      </a:cubicBezTo>
                      <a:cubicBezTo>
                        <a:pt x="321" y="34"/>
                        <a:pt x="28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1" name="Google Shape;8331;p87">
                  <a:extLst>
                    <a:ext uri="{FF2B5EF4-FFF2-40B4-BE49-F238E27FC236}">
                      <a16:creationId xmlns:a16="http://schemas.microsoft.com/office/drawing/2014/main" id="{BBBF61C2-D9FA-425D-81EA-924C7EF4AB7A}"/>
                    </a:ext>
                  </a:extLst>
                </p:cNvPr>
                <p:cNvSpPr/>
                <p:nvPr/>
              </p:nvSpPr>
              <p:spPr>
                <a:xfrm>
                  <a:off x="5130375" y="12085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17" y="0"/>
                      </a:moveTo>
                      <a:cubicBezTo>
                        <a:pt x="53" y="0"/>
                        <a:pt x="1" y="29"/>
                        <a:pt x="1" y="103"/>
                      </a:cubicBezTo>
                      <a:cubicBezTo>
                        <a:pt x="1" y="208"/>
                        <a:pt x="118" y="267"/>
                        <a:pt x="218" y="267"/>
                      </a:cubicBezTo>
                      <a:cubicBezTo>
                        <a:pt x="309" y="267"/>
                        <a:pt x="385" y="216"/>
                        <a:pt x="337" y="103"/>
                      </a:cubicBezTo>
                      <a:cubicBezTo>
                        <a:pt x="299" y="46"/>
                        <a:pt x="198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2" name="Google Shape;8332;p87">
                  <a:extLst>
                    <a:ext uri="{FF2B5EF4-FFF2-40B4-BE49-F238E27FC236}">
                      <a16:creationId xmlns:a16="http://schemas.microsoft.com/office/drawing/2014/main" id="{416B3A97-2BBA-4BC9-A67F-EB49AFB310CF}"/>
                    </a:ext>
                  </a:extLst>
                </p:cNvPr>
                <p:cNvSpPr/>
                <p:nvPr/>
              </p:nvSpPr>
              <p:spPr>
                <a:xfrm>
                  <a:off x="5149225" y="1332750"/>
                  <a:ext cx="7825" cy="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" h="299" extrusionOk="0">
                      <a:moveTo>
                        <a:pt x="214" y="0"/>
                      </a:moveTo>
                      <a:cubicBezTo>
                        <a:pt x="114" y="0"/>
                        <a:pt x="0" y="163"/>
                        <a:pt x="53" y="242"/>
                      </a:cubicBezTo>
                      <a:cubicBezTo>
                        <a:pt x="63" y="282"/>
                        <a:pt x="90" y="298"/>
                        <a:pt x="123" y="298"/>
                      </a:cubicBezTo>
                      <a:cubicBezTo>
                        <a:pt x="202" y="298"/>
                        <a:pt x="312" y="203"/>
                        <a:pt x="289" y="108"/>
                      </a:cubicBezTo>
                      <a:lnTo>
                        <a:pt x="289" y="41"/>
                      </a:lnTo>
                      <a:cubicBezTo>
                        <a:pt x="267" y="12"/>
                        <a:pt x="241" y="0"/>
                        <a:pt x="21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3" name="Google Shape;8333;p87">
                  <a:extLst>
                    <a:ext uri="{FF2B5EF4-FFF2-40B4-BE49-F238E27FC236}">
                      <a16:creationId xmlns:a16="http://schemas.microsoft.com/office/drawing/2014/main" id="{F9086507-8574-47E8-BF71-66CCF83F78AD}"/>
                    </a:ext>
                  </a:extLst>
                </p:cNvPr>
                <p:cNvSpPr/>
                <p:nvPr/>
              </p:nvSpPr>
              <p:spPr>
                <a:xfrm>
                  <a:off x="5156425" y="12167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1" y="111"/>
                      </a:cubicBezTo>
                      <a:cubicBezTo>
                        <a:pt x="1" y="178"/>
                        <a:pt x="1" y="212"/>
                        <a:pt x="68" y="245"/>
                      </a:cubicBezTo>
                      <a:cubicBezTo>
                        <a:pt x="107" y="271"/>
                        <a:pt x="166" y="287"/>
                        <a:pt x="222" y="287"/>
                      </a:cubicBezTo>
                      <a:cubicBezTo>
                        <a:pt x="311" y="287"/>
                        <a:pt x="391" y="247"/>
                        <a:pt x="370" y="145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4" name="Google Shape;8334;p87">
                  <a:extLst>
                    <a:ext uri="{FF2B5EF4-FFF2-40B4-BE49-F238E27FC236}">
                      <a16:creationId xmlns:a16="http://schemas.microsoft.com/office/drawing/2014/main" id="{BF754F14-075E-4556-801F-D71624E1097D}"/>
                    </a:ext>
                  </a:extLst>
                </p:cNvPr>
                <p:cNvSpPr/>
                <p:nvPr/>
              </p:nvSpPr>
              <p:spPr>
                <a:xfrm>
                  <a:off x="5149700" y="1263175"/>
                  <a:ext cx="1010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5" extrusionOk="0">
                      <a:moveTo>
                        <a:pt x="135" y="1"/>
                      </a:moveTo>
                      <a:cubicBezTo>
                        <a:pt x="34" y="34"/>
                        <a:pt x="1" y="101"/>
                        <a:pt x="34" y="169"/>
                      </a:cubicBezTo>
                      <a:cubicBezTo>
                        <a:pt x="34" y="202"/>
                        <a:pt x="68" y="236"/>
                        <a:pt x="102" y="236"/>
                      </a:cubicBezTo>
                      <a:cubicBezTo>
                        <a:pt x="140" y="255"/>
                        <a:pt x="202" y="275"/>
                        <a:pt x="253" y="275"/>
                      </a:cubicBezTo>
                      <a:cubicBezTo>
                        <a:pt x="290" y="275"/>
                        <a:pt x="323" y="264"/>
                        <a:pt x="337" y="236"/>
                      </a:cubicBezTo>
                      <a:cubicBezTo>
                        <a:pt x="404" y="135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5" name="Google Shape;8335;p87">
                  <a:extLst>
                    <a:ext uri="{FF2B5EF4-FFF2-40B4-BE49-F238E27FC236}">
                      <a16:creationId xmlns:a16="http://schemas.microsoft.com/office/drawing/2014/main" id="{38763BA8-DAED-4122-9B31-130717EA79AC}"/>
                    </a:ext>
                  </a:extLst>
                </p:cNvPr>
                <p:cNvSpPr/>
                <p:nvPr/>
              </p:nvSpPr>
              <p:spPr>
                <a:xfrm>
                  <a:off x="5237500" y="1215500"/>
                  <a:ext cx="126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279" extrusionOk="0">
                      <a:moveTo>
                        <a:pt x="310" y="1"/>
                      </a:moveTo>
                      <a:cubicBezTo>
                        <a:pt x="173" y="1"/>
                        <a:pt x="0" y="159"/>
                        <a:pt x="152" y="261"/>
                      </a:cubicBezTo>
                      <a:cubicBezTo>
                        <a:pt x="177" y="273"/>
                        <a:pt x="205" y="279"/>
                        <a:pt x="234" y="279"/>
                      </a:cubicBezTo>
                      <a:cubicBezTo>
                        <a:pt x="361" y="279"/>
                        <a:pt x="503" y="169"/>
                        <a:pt x="421" y="59"/>
                      </a:cubicBezTo>
                      <a:cubicBezTo>
                        <a:pt x="396" y="18"/>
                        <a:pt x="355" y="1"/>
                        <a:pt x="31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6" name="Google Shape;8336;p87">
                  <a:extLst>
                    <a:ext uri="{FF2B5EF4-FFF2-40B4-BE49-F238E27FC236}">
                      <a16:creationId xmlns:a16="http://schemas.microsoft.com/office/drawing/2014/main" id="{AD3E4A9F-D2CB-4F51-B96A-D4BE520E55EB}"/>
                    </a:ext>
                  </a:extLst>
                </p:cNvPr>
                <p:cNvSpPr/>
                <p:nvPr/>
              </p:nvSpPr>
              <p:spPr>
                <a:xfrm>
                  <a:off x="5186150" y="1238525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0"/>
                      </a:moveTo>
                      <a:cubicBezTo>
                        <a:pt x="93" y="0"/>
                        <a:pt x="0" y="192"/>
                        <a:pt x="89" y="281"/>
                      </a:cubicBezTo>
                      <a:lnTo>
                        <a:pt x="122" y="314"/>
                      </a:lnTo>
                      <a:cubicBezTo>
                        <a:pt x="136" y="321"/>
                        <a:pt x="149" y="324"/>
                        <a:pt x="161" y="324"/>
                      </a:cubicBezTo>
                      <a:cubicBezTo>
                        <a:pt x="274" y="324"/>
                        <a:pt x="344" y="72"/>
                        <a:pt x="223" y="12"/>
                      </a:cubicBezTo>
                      <a:cubicBezTo>
                        <a:pt x="211" y="4"/>
                        <a:pt x="198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7" name="Google Shape;8337;p87">
                  <a:extLst>
                    <a:ext uri="{FF2B5EF4-FFF2-40B4-BE49-F238E27FC236}">
                      <a16:creationId xmlns:a16="http://schemas.microsoft.com/office/drawing/2014/main" id="{4FB28732-5085-4795-8CB5-AAA6FA19CA27}"/>
                    </a:ext>
                  </a:extLst>
                </p:cNvPr>
                <p:cNvSpPr/>
                <p:nvPr/>
              </p:nvSpPr>
              <p:spPr>
                <a:xfrm>
                  <a:off x="5310550" y="1292650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1" y="0"/>
                      </a:moveTo>
                      <a:cubicBezTo>
                        <a:pt x="112" y="0"/>
                        <a:pt x="76" y="19"/>
                        <a:pt x="53" y="65"/>
                      </a:cubicBezTo>
                      <a:cubicBezTo>
                        <a:pt x="0" y="198"/>
                        <a:pt x="115" y="331"/>
                        <a:pt x="232" y="331"/>
                      </a:cubicBezTo>
                      <a:cubicBezTo>
                        <a:pt x="263" y="331"/>
                        <a:pt x="294" y="321"/>
                        <a:pt x="322" y="300"/>
                      </a:cubicBezTo>
                      <a:cubicBezTo>
                        <a:pt x="356" y="267"/>
                        <a:pt x="389" y="200"/>
                        <a:pt x="356" y="132"/>
                      </a:cubicBezTo>
                      <a:cubicBezTo>
                        <a:pt x="312" y="66"/>
                        <a:pt x="224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8" name="Google Shape;8338;p87">
                  <a:extLst>
                    <a:ext uri="{FF2B5EF4-FFF2-40B4-BE49-F238E27FC236}">
                      <a16:creationId xmlns:a16="http://schemas.microsoft.com/office/drawing/2014/main" id="{0944C6D1-55F4-406B-8428-963AEC68F101}"/>
                    </a:ext>
                  </a:extLst>
                </p:cNvPr>
                <p:cNvSpPr/>
                <p:nvPr/>
              </p:nvSpPr>
              <p:spPr>
                <a:xfrm>
                  <a:off x="5286275" y="132367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85" y="0"/>
                      </a:moveTo>
                      <a:cubicBezTo>
                        <a:pt x="218" y="0"/>
                        <a:pt x="83" y="0"/>
                        <a:pt x="49" y="101"/>
                      </a:cubicBezTo>
                      <a:cubicBezTo>
                        <a:pt x="0" y="200"/>
                        <a:pt x="113" y="262"/>
                        <a:pt x="217" y="262"/>
                      </a:cubicBezTo>
                      <a:cubicBezTo>
                        <a:pt x="255" y="262"/>
                        <a:pt x="291" y="254"/>
                        <a:pt x="318" y="236"/>
                      </a:cubicBezTo>
                      <a:cubicBezTo>
                        <a:pt x="419" y="202"/>
                        <a:pt x="419" y="135"/>
                        <a:pt x="386" y="68"/>
                      </a:cubicBezTo>
                      <a:cubicBezTo>
                        <a:pt x="352" y="34"/>
                        <a:pt x="318" y="0"/>
                        <a:pt x="2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49" name="Google Shape;8339;p87">
                  <a:extLst>
                    <a:ext uri="{FF2B5EF4-FFF2-40B4-BE49-F238E27FC236}">
                      <a16:creationId xmlns:a16="http://schemas.microsoft.com/office/drawing/2014/main" id="{82B38D34-4379-46B4-957F-83728C0AF355}"/>
                    </a:ext>
                  </a:extLst>
                </p:cNvPr>
                <p:cNvSpPr/>
                <p:nvPr/>
              </p:nvSpPr>
              <p:spPr>
                <a:xfrm>
                  <a:off x="5255575" y="1263700"/>
                  <a:ext cx="9625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3" extrusionOk="0">
                      <a:moveTo>
                        <a:pt x="131" y="0"/>
                      </a:moveTo>
                      <a:cubicBezTo>
                        <a:pt x="60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19" y="253"/>
                      </a:cubicBezTo>
                      <a:cubicBezTo>
                        <a:pt x="310" y="253"/>
                        <a:pt x="385" y="210"/>
                        <a:pt x="336" y="114"/>
                      </a:cubicBezTo>
                      <a:cubicBezTo>
                        <a:pt x="301" y="43"/>
                        <a:pt x="209" y="0"/>
                        <a:pt x="13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0" name="Google Shape;8340;p87">
                  <a:extLst>
                    <a:ext uri="{FF2B5EF4-FFF2-40B4-BE49-F238E27FC236}">
                      <a16:creationId xmlns:a16="http://schemas.microsoft.com/office/drawing/2014/main" id="{9E24F385-456D-4525-A336-653F4DA53CA5}"/>
                    </a:ext>
                  </a:extLst>
                </p:cNvPr>
                <p:cNvSpPr/>
                <p:nvPr/>
              </p:nvSpPr>
              <p:spPr>
                <a:xfrm>
                  <a:off x="5297125" y="1252825"/>
                  <a:ext cx="7800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02" extrusionOk="0">
                      <a:moveTo>
                        <a:pt x="206" y="1"/>
                      </a:moveTo>
                      <a:cubicBezTo>
                        <a:pt x="108" y="1"/>
                        <a:pt x="1" y="143"/>
                        <a:pt x="52" y="247"/>
                      </a:cubicBezTo>
                      <a:cubicBezTo>
                        <a:pt x="62" y="285"/>
                        <a:pt x="88" y="301"/>
                        <a:pt x="120" y="301"/>
                      </a:cubicBezTo>
                      <a:cubicBezTo>
                        <a:pt x="199" y="301"/>
                        <a:pt x="312" y="199"/>
                        <a:pt x="288" y="78"/>
                      </a:cubicBezTo>
                      <a:lnTo>
                        <a:pt x="288" y="45"/>
                      </a:lnTo>
                      <a:cubicBezTo>
                        <a:pt x="264" y="14"/>
                        <a:pt x="235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1" name="Google Shape;8341;p87">
                  <a:extLst>
                    <a:ext uri="{FF2B5EF4-FFF2-40B4-BE49-F238E27FC236}">
                      <a16:creationId xmlns:a16="http://schemas.microsoft.com/office/drawing/2014/main" id="{99AF0429-EFF0-4777-AA1B-4344D362C1C8}"/>
                    </a:ext>
                  </a:extLst>
                </p:cNvPr>
                <p:cNvSpPr/>
                <p:nvPr/>
              </p:nvSpPr>
              <p:spPr>
                <a:xfrm>
                  <a:off x="5232050" y="12772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1"/>
                      </a:cubicBezTo>
                      <a:cubicBezTo>
                        <a:pt x="0" y="178"/>
                        <a:pt x="34" y="212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2" name="Google Shape;8342;p87">
                  <a:extLst>
                    <a:ext uri="{FF2B5EF4-FFF2-40B4-BE49-F238E27FC236}">
                      <a16:creationId xmlns:a16="http://schemas.microsoft.com/office/drawing/2014/main" id="{D6584967-0F40-4EE2-BA45-3EE783328334}"/>
                    </a:ext>
                  </a:extLst>
                </p:cNvPr>
                <p:cNvSpPr/>
                <p:nvPr/>
              </p:nvSpPr>
              <p:spPr>
                <a:xfrm>
                  <a:off x="5227000" y="1252825"/>
                  <a:ext cx="1010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81" extrusionOk="0">
                      <a:moveTo>
                        <a:pt x="261" y="1"/>
                      </a:moveTo>
                      <a:cubicBezTo>
                        <a:pt x="190" y="1"/>
                        <a:pt x="107" y="40"/>
                        <a:pt x="68" y="78"/>
                      </a:cubicBezTo>
                      <a:cubicBezTo>
                        <a:pt x="1" y="179"/>
                        <a:pt x="34" y="247"/>
                        <a:pt x="102" y="280"/>
                      </a:cubicBezTo>
                      <a:lnTo>
                        <a:pt x="236" y="280"/>
                      </a:lnTo>
                      <a:cubicBezTo>
                        <a:pt x="303" y="247"/>
                        <a:pt x="404" y="179"/>
                        <a:pt x="370" y="78"/>
                      </a:cubicBezTo>
                      <a:cubicBezTo>
                        <a:pt x="356" y="22"/>
                        <a:pt x="312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3" name="Google Shape;8343;p87">
                  <a:extLst>
                    <a:ext uri="{FF2B5EF4-FFF2-40B4-BE49-F238E27FC236}">
                      <a16:creationId xmlns:a16="http://schemas.microsoft.com/office/drawing/2014/main" id="{9BCCE541-3332-43C7-8EE4-6EAEF33D6CF2}"/>
                    </a:ext>
                  </a:extLst>
                </p:cNvPr>
                <p:cNvSpPr/>
                <p:nvPr/>
              </p:nvSpPr>
              <p:spPr>
                <a:xfrm>
                  <a:off x="5268375" y="1259200"/>
                  <a:ext cx="128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279" extrusionOk="0">
                      <a:moveTo>
                        <a:pt x="318" y="0"/>
                      </a:moveTo>
                      <a:cubicBezTo>
                        <a:pt x="179" y="0"/>
                        <a:pt x="0" y="159"/>
                        <a:pt x="127" y="260"/>
                      </a:cubicBezTo>
                      <a:cubicBezTo>
                        <a:pt x="152" y="273"/>
                        <a:pt x="181" y="278"/>
                        <a:pt x="211" y="278"/>
                      </a:cubicBezTo>
                      <a:cubicBezTo>
                        <a:pt x="348" y="278"/>
                        <a:pt x="512" y="169"/>
                        <a:pt x="429" y="59"/>
                      </a:cubicBezTo>
                      <a:cubicBezTo>
                        <a:pt x="405" y="17"/>
                        <a:pt x="363" y="0"/>
                        <a:pt x="31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4" name="Google Shape;8344;p87">
                  <a:extLst>
                    <a:ext uri="{FF2B5EF4-FFF2-40B4-BE49-F238E27FC236}">
                      <a16:creationId xmlns:a16="http://schemas.microsoft.com/office/drawing/2014/main" id="{0737EC89-6D66-4841-A956-FDB37FABCE91}"/>
                    </a:ext>
                  </a:extLst>
                </p:cNvPr>
                <p:cNvSpPr/>
                <p:nvPr/>
              </p:nvSpPr>
              <p:spPr>
                <a:xfrm>
                  <a:off x="5245800" y="1192300"/>
                  <a:ext cx="78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25" extrusionOk="0">
                      <a:moveTo>
                        <a:pt x="176" y="1"/>
                      </a:moveTo>
                      <a:cubicBezTo>
                        <a:pt x="67" y="1"/>
                        <a:pt x="0" y="193"/>
                        <a:pt x="89" y="281"/>
                      </a:cubicBezTo>
                      <a:lnTo>
                        <a:pt x="123" y="315"/>
                      </a:lnTo>
                      <a:cubicBezTo>
                        <a:pt x="136" y="322"/>
                        <a:pt x="148" y="325"/>
                        <a:pt x="160" y="325"/>
                      </a:cubicBezTo>
                      <a:cubicBezTo>
                        <a:pt x="269" y="325"/>
                        <a:pt x="314" y="73"/>
                        <a:pt x="223" y="12"/>
                      </a:cubicBezTo>
                      <a:cubicBezTo>
                        <a:pt x="207" y="4"/>
                        <a:pt x="191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5" name="Google Shape;8345;p87">
                  <a:extLst>
                    <a:ext uri="{FF2B5EF4-FFF2-40B4-BE49-F238E27FC236}">
                      <a16:creationId xmlns:a16="http://schemas.microsoft.com/office/drawing/2014/main" id="{D729DC5C-604A-4259-A142-EEA778FDBC31}"/>
                    </a:ext>
                  </a:extLst>
                </p:cNvPr>
                <p:cNvSpPr/>
                <p:nvPr/>
              </p:nvSpPr>
              <p:spPr>
                <a:xfrm>
                  <a:off x="5223900" y="1269800"/>
                  <a:ext cx="1237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" h="341" extrusionOk="0">
                      <a:moveTo>
                        <a:pt x="295" y="1"/>
                      </a:moveTo>
                      <a:cubicBezTo>
                        <a:pt x="164" y="1"/>
                        <a:pt x="0" y="183"/>
                        <a:pt x="125" y="307"/>
                      </a:cubicBezTo>
                      <a:cubicBezTo>
                        <a:pt x="158" y="341"/>
                        <a:pt x="226" y="341"/>
                        <a:pt x="293" y="341"/>
                      </a:cubicBezTo>
                      <a:cubicBezTo>
                        <a:pt x="394" y="273"/>
                        <a:pt x="494" y="72"/>
                        <a:pt x="326" y="4"/>
                      </a:cubicBezTo>
                      <a:cubicBezTo>
                        <a:pt x="316" y="2"/>
                        <a:pt x="306" y="1"/>
                        <a:pt x="29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6" name="Google Shape;8346;p87">
                  <a:extLst>
                    <a:ext uri="{FF2B5EF4-FFF2-40B4-BE49-F238E27FC236}">
                      <a16:creationId xmlns:a16="http://schemas.microsoft.com/office/drawing/2014/main" id="{3EEE064C-14AF-402E-9908-2206D7A5CDF2}"/>
                    </a:ext>
                  </a:extLst>
                </p:cNvPr>
                <p:cNvSpPr/>
                <p:nvPr/>
              </p:nvSpPr>
              <p:spPr>
                <a:xfrm>
                  <a:off x="5183425" y="1244350"/>
                  <a:ext cx="6625" cy="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364" extrusionOk="0">
                      <a:moveTo>
                        <a:pt x="136" y="1"/>
                      </a:moveTo>
                      <a:cubicBezTo>
                        <a:pt x="22" y="1"/>
                        <a:pt x="1" y="167"/>
                        <a:pt x="30" y="283"/>
                      </a:cubicBezTo>
                      <a:cubicBezTo>
                        <a:pt x="54" y="332"/>
                        <a:pt x="97" y="363"/>
                        <a:pt x="157" y="363"/>
                      </a:cubicBezTo>
                      <a:cubicBezTo>
                        <a:pt x="180" y="363"/>
                        <a:pt x="204" y="359"/>
                        <a:pt x="231" y="350"/>
                      </a:cubicBezTo>
                      <a:cubicBezTo>
                        <a:pt x="265" y="317"/>
                        <a:pt x="265" y="283"/>
                        <a:pt x="265" y="249"/>
                      </a:cubicBezTo>
                      <a:cubicBezTo>
                        <a:pt x="265" y="149"/>
                        <a:pt x="265" y="48"/>
                        <a:pt x="198" y="14"/>
                      </a:cubicBezTo>
                      <a:cubicBezTo>
                        <a:pt x="175" y="5"/>
                        <a:pt x="154" y="1"/>
                        <a:pt x="13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7" name="Google Shape;8347;p87">
                  <a:extLst>
                    <a:ext uri="{FF2B5EF4-FFF2-40B4-BE49-F238E27FC236}">
                      <a16:creationId xmlns:a16="http://schemas.microsoft.com/office/drawing/2014/main" id="{880B05E0-494C-47D5-84D7-59E156182C7A}"/>
                    </a:ext>
                  </a:extLst>
                </p:cNvPr>
                <p:cNvSpPr/>
                <p:nvPr/>
              </p:nvSpPr>
              <p:spPr>
                <a:xfrm>
                  <a:off x="5165050" y="1245525"/>
                  <a:ext cx="98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52" extrusionOk="0">
                      <a:moveTo>
                        <a:pt x="227" y="1"/>
                      </a:moveTo>
                      <a:cubicBezTo>
                        <a:pt x="46" y="1"/>
                        <a:pt x="0" y="352"/>
                        <a:pt x="162" y="352"/>
                      </a:cubicBezTo>
                      <a:cubicBezTo>
                        <a:pt x="181" y="352"/>
                        <a:pt x="203" y="347"/>
                        <a:pt x="227" y="337"/>
                      </a:cubicBezTo>
                      <a:cubicBezTo>
                        <a:pt x="361" y="270"/>
                        <a:pt x="395" y="1"/>
                        <a:pt x="22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8" name="Google Shape;8348;p87">
                  <a:extLst>
                    <a:ext uri="{FF2B5EF4-FFF2-40B4-BE49-F238E27FC236}">
                      <a16:creationId xmlns:a16="http://schemas.microsoft.com/office/drawing/2014/main" id="{371A52AB-87F2-411B-ABC5-9B1CBCEE1418}"/>
                    </a:ext>
                  </a:extLst>
                </p:cNvPr>
                <p:cNvSpPr/>
                <p:nvPr/>
              </p:nvSpPr>
              <p:spPr>
                <a:xfrm>
                  <a:off x="5224025" y="1298375"/>
                  <a:ext cx="12825" cy="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277" extrusionOk="0">
                      <a:moveTo>
                        <a:pt x="212" y="0"/>
                      </a:moveTo>
                      <a:cubicBezTo>
                        <a:pt x="203" y="0"/>
                        <a:pt x="195" y="2"/>
                        <a:pt x="187" y="4"/>
                      </a:cubicBezTo>
                      <a:cubicBezTo>
                        <a:pt x="0" y="97"/>
                        <a:pt x="159" y="277"/>
                        <a:pt x="290" y="277"/>
                      </a:cubicBezTo>
                      <a:cubicBezTo>
                        <a:pt x="301" y="277"/>
                        <a:pt x="311" y="276"/>
                        <a:pt x="321" y="273"/>
                      </a:cubicBezTo>
                      <a:lnTo>
                        <a:pt x="389" y="273"/>
                      </a:lnTo>
                      <a:cubicBezTo>
                        <a:pt x="513" y="180"/>
                        <a:pt x="321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59" name="Google Shape;8349;p87">
                  <a:extLst>
                    <a:ext uri="{FF2B5EF4-FFF2-40B4-BE49-F238E27FC236}">
                      <a16:creationId xmlns:a16="http://schemas.microsoft.com/office/drawing/2014/main" id="{B508DF2C-C570-4CBF-A0E9-AEB68A105B6C}"/>
                    </a:ext>
                  </a:extLst>
                </p:cNvPr>
                <p:cNvSpPr/>
                <p:nvPr/>
              </p:nvSpPr>
              <p:spPr>
                <a:xfrm>
                  <a:off x="5142275" y="1285875"/>
                  <a:ext cx="9125" cy="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4" extrusionOk="0">
                      <a:moveTo>
                        <a:pt x="230" y="0"/>
                      </a:moveTo>
                      <a:cubicBezTo>
                        <a:pt x="163" y="0"/>
                        <a:pt x="96" y="0"/>
                        <a:pt x="62" y="67"/>
                      </a:cubicBezTo>
                      <a:cubicBezTo>
                        <a:pt x="0" y="192"/>
                        <a:pt x="24" y="373"/>
                        <a:pt x="161" y="373"/>
                      </a:cubicBezTo>
                      <a:cubicBezTo>
                        <a:pt x="172" y="373"/>
                        <a:pt x="184" y="372"/>
                        <a:pt x="197" y="370"/>
                      </a:cubicBezTo>
                      <a:cubicBezTo>
                        <a:pt x="365" y="336"/>
                        <a:pt x="365" y="34"/>
                        <a:pt x="2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0" name="Google Shape;8350;p87">
                  <a:extLst>
                    <a:ext uri="{FF2B5EF4-FFF2-40B4-BE49-F238E27FC236}">
                      <a16:creationId xmlns:a16="http://schemas.microsoft.com/office/drawing/2014/main" id="{45032713-AFBA-4BC8-A18A-9E061CB3D0E7}"/>
                    </a:ext>
                  </a:extLst>
                </p:cNvPr>
                <p:cNvSpPr/>
                <p:nvPr/>
              </p:nvSpPr>
              <p:spPr>
                <a:xfrm>
                  <a:off x="5241300" y="1263950"/>
                  <a:ext cx="8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6" extrusionOk="0">
                      <a:moveTo>
                        <a:pt x="84" y="0"/>
                      </a:moveTo>
                      <a:cubicBezTo>
                        <a:pt x="39" y="0"/>
                        <a:pt x="0" y="29"/>
                        <a:pt x="0" y="70"/>
                      </a:cubicBezTo>
                      <a:cubicBezTo>
                        <a:pt x="0" y="138"/>
                        <a:pt x="0" y="171"/>
                        <a:pt x="0" y="205"/>
                      </a:cubicBezTo>
                      <a:cubicBezTo>
                        <a:pt x="29" y="263"/>
                        <a:pt x="83" y="346"/>
                        <a:pt x="141" y="346"/>
                      </a:cubicBezTo>
                      <a:cubicBezTo>
                        <a:pt x="150" y="346"/>
                        <a:pt x="159" y="344"/>
                        <a:pt x="168" y="339"/>
                      </a:cubicBezTo>
                      <a:cubicBezTo>
                        <a:pt x="336" y="306"/>
                        <a:pt x="269" y="104"/>
                        <a:pt x="168" y="37"/>
                      </a:cubicBezTo>
                      <a:cubicBezTo>
                        <a:pt x="142" y="11"/>
                        <a:pt x="112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1" name="Google Shape;8351;p87">
                  <a:extLst>
                    <a:ext uri="{FF2B5EF4-FFF2-40B4-BE49-F238E27FC236}">
                      <a16:creationId xmlns:a16="http://schemas.microsoft.com/office/drawing/2014/main" id="{B1D99DC7-08A7-4FD2-A4DF-D69A71114F7F}"/>
                    </a:ext>
                  </a:extLst>
                </p:cNvPr>
                <p:cNvSpPr/>
                <p:nvPr/>
              </p:nvSpPr>
              <p:spPr>
                <a:xfrm>
                  <a:off x="5131500" y="1262100"/>
                  <a:ext cx="99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71" extrusionOk="0">
                      <a:moveTo>
                        <a:pt x="136" y="0"/>
                      </a:moveTo>
                      <a:cubicBezTo>
                        <a:pt x="108" y="0"/>
                        <a:pt x="81" y="13"/>
                        <a:pt x="57" y="44"/>
                      </a:cubicBezTo>
                      <a:lnTo>
                        <a:pt x="57" y="77"/>
                      </a:lnTo>
                      <a:cubicBezTo>
                        <a:pt x="1" y="189"/>
                        <a:pt x="61" y="370"/>
                        <a:pt x="179" y="370"/>
                      </a:cubicBezTo>
                      <a:cubicBezTo>
                        <a:pt x="203" y="370"/>
                        <a:pt x="230" y="363"/>
                        <a:pt x="258" y="346"/>
                      </a:cubicBezTo>
                      <a:cubicBezTo>
                        <a:pt x="396" y="263"/>
                        <a:pt x="263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2" name="Google Shape;8352;p87">
                  <a:extLst>
                    <a:ext uri="{FF2B5EF4-FFF2-40B4-BE49-F238E27FC236}">
                      <a16:creationId xmlns:a16="http://schemas.microsoft.com/office/drawing/2014/main" id="{94133676-B403-4DFA-A482-289DBC82E8C6}"/>
                    </a:ext>
                  </a:extLst>
                </p:cNvPr>
                <p:cNvSpPr/>
                <p:nvPr/>
              </p:nvSpPr>
              <p:spPr>
                <a:xfrm>
                  <a:off x="5238500" y="1294775"/>
                  <a:ext cx="10425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264" extrusionOk="0">
                      <a:moveTo>
                        <a:pt x="204" y="1"/>
                      </a:moveTo>
                      <a:cubicBezTo>
                        <a:pt x="157" y="1"/>
                        <a:pt x="110" y="16"/>
                        <a:pt x="78" y="47"/>
                      </a:cubicBezTo>
                      <a:lnTo>
                        <a:pt x="45" y="115"/>
                      </a:lnTo>
                      <a:cubicBezTo>
                        <a:pt x="0" y="204"/>
                        <a:pt x="120" y="264"/>
                        <a:pt x="224" y="264"/>
                      </a:cubicBezTo>
                      <a:cubicBezTo>
                        <a:pt x="276" y="264"/>
                        <a:pt x="325" y="249"/>
                        <a:pt x="347" y="215"/>
                      </a:cubicBezTo>
                      <a:cubicBezTo>
                        <a:pt x="417" y="76"/>
                        <a:pt x="310" y="1"/>
                        <a:pt x="20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3" name="Google Shape;8353;p87">
                  <a:extLst>
                    <a:ext uri="{FF2B5EF4-FFF2-40B4-BE49-F238E27FC236}">
                      <a16:creationId xmlns:a16="http://schemas.microsoft.com/office/drawing/2014/main" id="{7C92B250-E943-408B-B6B4-9B3F1C5445D5}"/>
                    </a:ext>
                  </a:extLst>
                </p:cNvPr>
                <p:cNvSpPr/>
                <p:nvPr/>
              </p:nvSpPr>
              <p:spPr>
                <a:xfrm>
                  <a:off x="5172400" y="1323550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0"/>
                      </a:moveTo>
                      <a:cubicBezTo>
                        <a:pt x="129" y="0"/>
                        <a:pt x="115" y="2"/>
                        <a:pt x="101" y="5"/>
                      </a:cubicBezTo>
                      <a:cubicBezTo>
                        <a:pt x="0" y="39"/>
                        <a:pt x="0" y="274"/>
                        <a:pt x="135" y="274"/>
                      </a:cubicBezTo>
                      <a:cubicBezTo>
                        <a:pt x="168" y="274"/>
                        <a:pt x="235" y="241"/>
                        <a:pt x="235" y="207"/>
                      </a:cubicBezTo>
                      <a:cubicBezTo>
                        <a:pt x="265" y="117"/>
                        <a:pt x="242" y="0"/>
                        <a:pt x="14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4" name="Google Shape;8354;p87">
                  <a:extLst>
                    <a:ext uri="{FF2B5EF4-FFF2-40B4-BE49-F238E27FC236}">
                      <a16:creationId xmlns:a16="http://schemas.microsoft.com/office/drawing/2014/main" id="{228CD2BA-DBC9-4E97-993C-5130EB9DBDBD}"/>
                    </a:ext>
                  </a:extLst>
                </p:cNvPr>
                <p:cNvSpPr/>
                <p:nvPr/>
              </p:nvSpPr>
              <p:spPr>
                <a:xfrm>
                  <a:off x="5145050" y="1355600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6"/>
                      </a:cubicBezTo>
                      <a:cubicBezTo>
                        <a:pt x="388" y="202"/>
                        <a:pt x="422" y="135"/>
                        <a:pt x="388" y="68"/>
                      </a:cubicBezTo>
                      <a:cubicBezTo>
                        <a:pt x="355" y="34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5" name="Google Shape;8355;p87">
                  <a:extLst>
                    <a:ext uri="{FF2B5EF4-FFF2-40B4-BE49-F238E27FC236}">
                      <a16:creationId xmlns:a16="http://schemas.microsoft.com/office/drawing/2014/main" id="{FAB43520-26A7-4A94-9587-9C40026B71DD}"/>
                    </a:ext>
                  </a:extLst>
                </p:cNvPr>
                <p:cNvSpPr/>
                <p:nvPr/>
              </p:nvSpPr>
              <p:spPr>
                <a:xfrm>
                  <a:off x="5176600" y="1306550"/>
                  <a:ext cx="10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253" extrusionOk="0">
                      <a:moveTo>
                        <a:pt x="146" y="0"/>
                      </a:moveTo>
                      <a:cubicBezTo>
                        <a:pt x="68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24" y="253"/>
                      </a:cubicBezTo>
                      <a:cubicBezTo>
                        <a:pt x="319" y="253"/>
                        <a:pt x="402" y="210"/>
                        <a:pt x="370" y="114"/>
                      </a:cubicBezTo>
                      <a:cubicBezTo>
                        <a:pt x="334" y="43"/>
                        <a:pt x="233" y="0"/>
                        <a:pt x="1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6" name="Google Shape;8356;p87">
                  <a:extLst>
                    <a:ext uri="{FF2B5EF4-FFF2-40B4-BE49-F238E27FC236}">
                      <a16:creationId xmlns:a16="http://schemas.microsoft.com/office/drawing/2014/main" id="{A98B6ADB-533D-4DDE-BA8E-C759F4C651F0}"/>
                    </a:ext>
                  </a:extLst>
                </p:cNvPr>
                <p:cNvSpPr/>
                <p:nvPr/>
              </p:nvSpPr>
              <p:spPr>
                <a:xfrm>
                  <a:off x="5184550" y="1358700"/>
                  <a:ext cx="865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287" extrusionOk="0">
                      <a:moveTo>
                        <a:pt x="219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2" y="286"/>
                        <a:pt x="136" y="286"/>
                      </a:cubicBezTo>
                      <a:cubicBezTo>
                        <a:pt x="228" y="286"/>
                        <a:pt x="345" y="200"/>
                        <a:pt x="321" y="78"/>
                      </a:cubicBezTo>
                      <a:lnTo>
                        <a:pt x="287" y="45"/>
                      </a:lnTo>
                      <a:cubicBezTo>
                        <a:pt x="272" y="13"/>
                        <a:pt x="247" y="0"/>
                        <a:pt x="2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7" name="Google Shape;8357;p87">
                  <a:extLst>
                    <a:ext uri="{FF2B5EF4-FFF2-40B4-BE49-F238E27FC236}">
                      <a16:creationId xmlns:a16="http://schemas.microsoft.com/office/drawing/2014/main" id="{EF358F06-E174-482F-B3A3-A26DE718BF7C}"/>
                    </a:ext>
                  </a:extLst>
                </p:cNvPr>
                <p:cNvSpPr/>
                <p:nvPr/>
              </p:nvSpPr>
              <p:spPr>
                <a:xfrm>
                  <a:off x="5157275" y="1317550"/>
                  <a:ext cx="9825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79" extrusionOk="0">
                      <a:moveTo>
                        <a:pt x="160" y="0"/>
                      </a:moveTo>
                      <a:cubicBezTo>
                        <a:pt x="85" y="0"/>
                        <a:pt x="15" y="35"/>
                        <a:pt x="0" y="111"/>
                      </a:cubicBezTo>
                      <a:cubicBezTo>
                        <a:pt x="0" y="145"/>
                        <a:pt x="0" y="212"/>
                        <a:pt x="67" y="245"/>
                      </a:cubicBezTo>
                      <a:cubicBezTo>
                        <a:pt x="101" y="268"/>
                        <a:pt x="150" y="279"/>
                        <a:pt x="198" y="279"/>
                      </a:cubicBezTo>
                      <a:cubicBezTo>
                        <a:pt x="295" y="279"/>
                        <a:pt x="392" y="234"/>
                        <a:pt x="370" y="145"/>
                      </a:cubicBezTo>
                      <a:cubicBezTo>
                        <a:pt x="351" y="52"/>
                        <a:pt x="252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8" name="Google Shape;8358;p87">
                  <a:extLst>
                    <a:ext uri="{FF2B5EF4-FFF2-40B4-BE49-F238E27FC236}">
                      <a16:creationId xmlns:a16="http://schemas.microsoft.com/office/drawing/2014/main" id="{DE0C8C17-E473-4587-B950-07A120C2D1CD}"/>
                    </a:ext>
                  </a:extLst>
                </p:cNvPr>
                <p:cNvSpPr/>
                <p:nvPr/>
              </p:nvSpPr>
              <p:spPr>
                <a:xfrm>
                  <a:off x="5184150" y="119087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48" y="1"/>
                      </a:moveTo>
                      <a:cubicBezTo>
                        <a:pt x="185" y="1"/>
                        <a:pt x="106" y="47"/>
                        <a:pt x="68" y="103"/>
                      </a:cubicBezTo>
                      <a:cubicBezTo>
                        <a:pt x="1" y="204"/>
                        <a:pt x="34" y="271"/>
                        <a:pt x="101" y="271"/>
                      </a:cubicBezTo>
                      <a:cubicBezTo>
                        <a:pt x="118" y="288"/>
                        <a:pt x="135" y="296"/>
                        <a:pt x="152" y="296"/>
                      </a:cubicBezTo>
                      <a:cubicBezTo>
                        <a:pt x="169" y="296"/>
                        <a:pt x="186" y="288"/>
                        <a:pt x="202" y="271"/>
                      </a:cubicBezTo>
                      <a:cubicBezTo>
                        <a:pt x="270" y="237"/>
                        <a:pt x="370" y="170"/>
                        <a:pt x="337" y="103"/>
                      </a:cubicBezTo>
                      <a:cubicBezTo>
                        <a:pt x="337" y="29"/>
                        <a:pt x="298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69" name="Google Shape;8359;p87">
                  <a:extLst>
                    <a:ext uri="{FF2B5EF4-FFF2-40B4-BE49-F238E27FC236}">
                      <a16:creationId xmlns:a16="http://schemas.microsoft.com/office/drawing/2014/main" id="{7B7F7FC7-7381-4511-BB1E-9B3C1DDDADF0}"/>
                    </a:ext>
                  </a:extLst>
                </p:cNvPr>
                <p:cNvSpPr/>
                <p:nvPr/>
              </p:nvSpPr>
              <p:spPr>
                <a:xfrm>
                  <a:off x="5217325" y="12045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0" y="159"/>
                        <a:pt x="152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8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0" name="Google Shape;8360;p87">
                  <a:extLst>
                    <a:ext uri="{FF2B5EF4-FFF2-40B4-BE49-F238E27FC236}">
                      <a16:creationId xmlns:a16="http://schemas.microsoft.com/office/drawing/2014/main" id="{8997E0CF-A4D6-4AEC-AEBC-9C65BB59EEAA}"/>
                    </a:ext>
                  </a:extLst>
                </p:cNvPr>
                <p:cNvSpPr/>
                <p:nvPr/>
              </p:nvSpPr>
              <p:spPr>
                <a:xfrm>
                  <a:off x="5234075" y="1355275"/>
                  <a:ext cx="85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26" extrusionOk="0">
                      <a:moveTo>
                        <a:pt x="179" y="0"/>
                      </a:moveTo>
                      <a:cubicBezTo>
                        <a:pt x="89" y="0"/>
                        <a:pt x="0" y="166"/>
                        <a:pt x="87" y="282"/>
                      </a:cubicBezTo>
                      <a:lnTo>
                        <a:pt x="121" y="316"/>
                      </a:lnTo>
                      <a:cubicBezTo>
                        <a:pt x="138" y="323"/>
                        <a:pt x="153" y="326"/>
                        <a:pt x="168" y="326"/>
                      </a:cubicBezTo>
                      <a:cubicBezTo>
                        <a:pt x="300" y="326"/>
                        <a:pt x="343" y="74"/>
                        <a:pt x="222" y="14"/>
                      </a:cubicBezTo>
                      <a:cubicBezTo>
                        <a:pt x="208" y="4"/>
                        <a:pt x="194" y="0"/>
                        <a:pt x="17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1" name="Google Shape;8361;p87">
                  <a:extLst>
                    <a:ext uri="{FF2B5EF4-FFF2-40B4-BE49-F238E27FC236}">
                      <a16:creationId xmlns:a16="http://schemas.microsoft.com/office/drawing/2014/main" id="{E9F7FD04-D32B-43C4-B777-4991833A7C75}"/>
                    </a:ext>
                  </a:extLst>
                </p:cNvPr>
                <p:cNvSpPr/>
                <p:nvPr/>
              </p:nvSpPr>
              <p:spPr>
                <a:xfrm>
                  <a:off x="5198800" y="1187025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1"/>
                      </a:moveTo>
                      <a:cubicBezTo>
                        <a:pt x="122" y="1"/>
                        <a:pt x="78" y="26"/>
                        <a:pt x="53" y="89"/>
                      </a:cubicBezTo>
                      <a:cubicBezTo>
                        <a:pt x="0" y="222"/>
                        <a:pt x="136" y="355"/>
                        <a:pt x="262" y="355"/>
                      </a:cubicBezTo>
                      <a:cubicBezTo>
                        <a:pt x="295" y="355"/>
                        <a:pt x="328" y="345"/>
                        <a:pt x="356" y="324"/>
                      </a:cubicBezTo>
                      <a:cubicBezTo>
                        <a:pt x="389" y="257"/>
                        <a:pt x="389" y="190"/>
                        <a:pt x="389" y="156"/>
                      </a:cubicBezTo>
                      <a:cubicBezTo>
                        <a:pt x="347" y="72"/>
                        <a:pt x="252" y="1"/>
                        <a:pt x="17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2" name="Google Shape;8362;p87">
                  <a:extLst>
                    <a:ext uri="{FF2B5EF4-FFF2-40B4-BE49-F238E27FC236}">
                      <a16:creationId xmlns:a16="http://schemas.microsoft.com/office/drawing/2014/main" id="{E7358918-2FBD-463E-943E-C16AE9C7C353}"/>
                    </a:ext>
                  </a:extLst>
                </p:cNvPr>
                <p:cNvSpPr/>
                <p:nvPr/>
              </p:nvSpPr>
              <p:spPr>
                <a:xfrm>
                  <a:off x="5233175" y="1225375"/>
                  <a:ext cx="106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" h="278" extrusionOk="0">
                      <a:moveTo>
                        <a:pt x="258" y="0"/>
                      </a:moveTo>
                      <a:cubicBezTo>
                        <a:pt x="191" y="0"/>
                        <a:pt x="90" y="0"/>
                        <a:pt x="56" y="101"/>
                      </a:cubicBezTo>
                      <a:cubicBezTo>
                        <a:pt x="0" y="212"/>
                        <a:pt x="129" y="278"/>
                        <a:pt x="232" y="278"/>
                      </a:cubicBezTo>
                      <a:cubicBezTo>
                        <a:pt x="254" y="278"/>
                        <a:pt x="274" y="275"/>
                        <a:pt x="291" y="269"/>
                      </a:cubicBezTo>
                      <a:cubicBezTo>
                        <a:pt x="392" y="202"/>
                        <a:pt x="426" y="135"/>
                        <a:pt x="359" y="67"/>
                      </a:cubicBezTo>
                      <a:cubicBezTo>
                        <a:pt x="359" y="34"/>
                        <a:pt x="291" y="34"/>
                        <a:pt x="25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3" name="Google Shape;8363;p87">
                  <a:extLst>
                    <a:ext uri="{FF2B5EF4-FFF2-40B4-BE49-F238E27FC236}">
                      <a16:creationId xmlns:a16="http://schemas.microsoft.com/office/drawing/2014/main" id="{A84A9B20-DDF4-46F6-BDA0-0DFA343712B2}"/>
                    </a:ext>
                  </a:extLst>
                </p:cNvPr>
                <p:cNvSpPr/>
                <p:nvPr/>
              </p:nvSpPr>
              <p:spPr>
                <a:xfrm>
                  <a:off x="5195925" y="1313375"/>
                  <a:ext cx="962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83" extrusionOk="0">
                      <a:moveTo>
                        <a:pt x="143" y="1"/>
                      </a:moveTo>
                      <a:cubicBezTo>
                        <a:pt x="67" y="1"/>
                        <a:pt x="0" y="43"/>
                        <a:pt x="0" y="144"/>
                      </a:cubicBezTo>
                      <a:cubicBezTo>
                        <a:pt x="0" y="231"/>
                        <a:pt x="119" y="282"/>
                        <a:pt x="219" y="282"/>
                      </a:cubicBezTo>
                      <a:cubicBezTo>
                        <a:pt x="310" y="282"/>
                        <a:pt x="384" y="240"/>
                        <a:pt x="336" y="144"/>
                      </a:cubicBezTo>
                      <a:lnTo>
                        <a:pt x="336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4" name="Google Shape;8364;p87">
                  <a:extLst>
                    <a:ext uri="{FF2B5EF4-FFF2-40B4-BE49-F238E27FC236}">
                      <a16:creationId xmlns:a16="http://schemas.microsoft.com/office/drawing/2014/main" id="{BCFD4CE0-06CE-40C7-9F93-24186621318A}"/>
                    </a:ext>
                  </a:extLst>
                </p:cNvPr>
                <p:cNvSpPr/>
                <p:nvPr/>
              </p:nvSpPr>
              <p:spPr>
                <a:xfrm>
                  <a:off x="5202000" y="1212500"/>
                  <a:ext cx="7975" cy="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16" extrusionOk="0">
                      <a:moveTo>
                        <a:pt x="212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56" y="296"/>
                        <a:pt x="94" y="316"/>
                        <a:pt x="132" y="316"/>
                      </a:cubicBezTo>
                      <a:cubicBezTo>
                        <a:pt x="225" y="316"/>
                        <a:pt x="319" y="197"/>
                        <a:pt x="295" y="78"/>
                      </a:cubicBezTo>
                      <a:lnTo>
                        <a:pt x="295" y="45"/>
                      </a:lnTo>
                      <a:cubicBezTo>
                        <a:pt x="271" y="13"/>
                        <a:pt x="243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5" name="Google Shape;8365;p87">
                  <a:extLst>
                    <a:ext uri="{FF2B5EF4-FFF2-40B4-BE49-F238E27FC236}">
                      <a16:creationId xmlns:a16="http://schemas.microsoft.com/office/drawing/2014/main" id="{3F1DD00C-E8DF-4B1B-B952-1B763EE25C0B}"/>
                    </a:ext>
                  </a:extLst>
                </p:cNvPr>
                <p:cNvSpPr/>
                <p:nvPr/>
              </p:nvSpPr>
              <p:spPr>
                <a:xfrm>
                  <a:off x="5131225" y="1232700"/>
                  <a:ext cx="977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7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0"/>
                      </a:cubicBezTo>
                      <a:cubicBezTo>
                        <a:pt x="0" y="144"/>
                        <a:pt x="34" y="211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6" name="Google Shape;8366;p87">
                  <a:extLst>
                    <a:ext uri="{FF2B5EF4-FFF2-40B4-BE49-F238E27FC236}">
                      <a16:creationId xmlns:a16="http://schemas.microsoft.com/office/drawing/2014/main" id="{18A31184-EB70-4768-888B-85FB2D664582}"/>
                    </a:ext>
                  </a:extLst>
                </p:cNvPr>
                <p:cNvSpPr/>
                <p:nvPr/>
              </p:nvSpPr>
              <p:spPr>
                <a:xfrm>
                  <a:off x="5176600" y="1267350"/>
                  <a:ext cx="10100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6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7" y="102"/>
                      </a:cubicBezTo>
                      <a:cubicBezTo>
                        <a:pt x="0" y="203"/>
                        <a:pt x="67" y="270"/>
                        <a:pt x="101" y="270"/>
                      </a:cubicBezTo>
                      <a:cubicBezTo>
                        <a:pt x="135" y="287"/>
                        <a:pt x="160" y="296"/>
                        <a:pt x="181" y="296"/>
                      </a:cubicBezTo>
                      <a:cubicBezTo>
                        <a:pt x="202" y="296"/>
                        <a:pt x="219" y="287"/>
                        <a:pt x="235" y="270"/>
                      </a:cubicBezTo>
                      <a:cubicBezTo>
                        <a:pt x="303" y="237"/>
                        <a:pt x="403" y="203"/>
                        <a:pt x="370" y="102"/>
                      </a:cubicBezTo>
                      <a:cubicBezTo>
                        <a:pt x="355" y="28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7" name="Google Shape;8367;p87">
                  <a:extLst>
                    <a:ext uri="{FF2B5EF4-FFF2-40B4-BE49-F238E27FC236}">
                      <a16:creationId xmlns:a16="http://schemas.microsoft.com/office/drawing/2014/main" id="{A4BF5E12-B4C3-4065-B9EE-E3557711F8CC}"/>
                    </a:ext>
                  </a:extLst>
                </p:cNvPr>
                <p:cNvSpPr/>
                <p:nvPr/>
              </p:nvSpPr>
              <p:spPr>
                <a:xfrm>
                  <a:off x="5249250" y="13381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1" y="159"/>
                        <a:pt x="153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9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8" name="Google Shape;8368;p87">
                  <a:extLst>
                    <a:ext uri="{FF2B5EF4-FFF2-40B4-BE49-F238E27FC236}">
                      <a16:creationId xmlns:a16="http://schemas.microsoft.com/office/drawing/2014/main" id="{1E0B96AA-31AF-46E9-8161-8563AA3DEC76}"/>
                    </a:ext>
                  </a:extLst>
                </p:cNvPr>
                <p:cNvSpPr/>
                <p:nvPr/>
              </p:nvSpPr>
              <p:spPr>
                <a:xfrm>
                  <a:off x="5199575" y="1330100"/>
                  <a:ext cx="87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" h="325" extrusionOk="0">
                      <a:moveTo>
                        <a:pt x="209" y="0"/>
                      </a:moveTo>
                      <a:cubicBezTo>
                        <a:pt x="94" y="0"/>
                        <a:pt x="1" y="193"/>
                        <a:pt x="89" y="281"/>
                      </a:cubicBezTo>
                      <a:lnTo>
                        <a:pt x="157" y="315"/>
                      </a:lnTo>
                      <a:cubicBezTo>
                        <a:pt x="170" y="321"/>
                        <a:pt x="183" y="324"/>
                        <a:pt x="194" y="324"/>
                      </a:cubicBezTo>
                      <a:cubicBezTo>
                        <a:pt x="303" y="324"/>
                        <a:pt x="348" y="73"/>
                        <a:pt x="257" y="12"/>
                      </a:cubicBezTo>
                      <a:cubicBezTo>
                        <a:pt x="241" y="4"/>
                        <a:pt x="225" y="0"/>
                        <a:pt x="20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79" name="Google Shape;8369;p87">
                  <a:extLst>
                    <a:ext uri="{FF2B5EF4-FFF2-40B4-BE49-F238E27FC236}">
                      <a16:creationId xmlns:a16="http://schemas.microsoft.com/office/drawing/2014/main" id="{443DF8DB-3DEE-408A-941F-578488E27A2E}"/>
                    </a:ext>
                  </a:extLst>
                </p:cNvPr>
                <p:cNvSpPr/>
                <p:nvPr/>
              </p:nvSpPr>
              <p:spPr>
                <a:xfrm>
                  <a:off x="5249050" y="1287025"/>
                  <a:ext cx="9900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5" extrusionOk="0">
                      <a:moveTo>
                        <a:pt x="144" y="0"/>
                      </a:moveTo>
                      <a:cubicBezTo>
                        <a:pt x="95" y="0"/>
                        <a:pt x="51" y="26"/>
                        <a:pt x="26" y="88"/>
                      </a:cubicBezTo>
                      <a:cubicBezTo>
                        <a:pt x="0" y="192"/>
                        <a:pt x="113" y="334"/>
                        <a:pt x="228" y="334"/>
                      </a:cubicBezTo>
                      <a:cubicBezTo>
                        <a:pt x="262" y="334"/>
                        <a:pt x="297" y="321"/>
                        <a:pt x="329" y="290"/>
                      </a:cubicBezTo>
                      <a:cubicBezTo>
                        <a:pt x="362" y="256"/>
                        <a:pt x="396" y="189"/>
                        <a:pt x="362" y="156"/>
                      </a:cubicBezTo>
                      <a:cubicBezTo>
                        <a:pt x="320" y="71"/>
                        <a:pt x="225" y="0"/>
                        <a:pt x="14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0" name="Google Shape;8370;p87">
                  <a:extLst>
                    <a:ext uri="{FF2B5EF4-FFF2-40B4-BE49-F238E27FC236}">
                      <a16:creationId xmlns:a16="http://schemas.microsoft.com/office/drawing/2014/main" id="{A26B31A0-AEEF-4D28-888C-025C4D1B1752}"/>
                    </a:ext>
                  </a:extLst>
                </p:cNvPr>
                <p:cNvSpPr/>
                <p:nvPr/>
              </p:nvSpPr>
              <p:spPr>
                <a:xfrm>
                  <a:off x="5218150" y="125982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7" y="0"/>
                      </a:moveTo>
                      <a:cubicBezTo>
                        <a:pt x="187" y="0"/>
                        <a:pt x="86" y="0"/>
                        <a:pt x="52" y="67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5"/>
                      </a:cubicBezTo>
                      <a:cubicBezTo>
                        <a:pt x="388" y="202"/>
                        <a:pt x="422" y="135"/>
                        <a:pt x="388" y="67"/>
                      </a:cubicBezTo>
                      <a:cubicBezTo>
                        <a:pt x="355" y="0"/>
                        <a:pt x="321" y="0"/>
                        <a:pt x="28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1" name="Google Shape;8371;p87">
                  <a:extLst>
                    <a:ext uri="{FF2B5EF4-FFF2-40B4-BE49-F238E27FC236}">
                      <a16:creationId xmlns:a16="http://schemas.microsoft.com/office/drawing/2014/main" id="{76D5211B-412E-4287-A832-61A0AA2DE855}"/>
                    </a:ext>
                  </a:extLst>
                </p:cNvPr>
                <p:cNvSpPr/>
                <p:nvPr/>
              </p:nvSpPr>
              <p:spPr>
                <a:xfrm>
                  <a:off x="5186675" y="1251375"/>
                  <a:ext cx="952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1" extrusionOk="0">
                      <a:moveTo>
                        <a:pt x="117" y="1"/>
                      </a:moveTo>
                      <a:cubicBezTo>
                        <a:pt x="53" y="1"/>
                        <a:pt x="0" y="29"/>
                        <a:pt x="0" y="103"/>
                      </a:cubicBezTo>
                      <a:cubicBezTo>
                        <a:pt x="0" y="198"/>
                        <a:pt x="141" y="261"/>
                        <a:pt x="244" y="261"/>
                      </a:cubicBezTo>
                      <a:cubicBezTo>
                        <a:pt x="323" y="261"/>
                        <a:pt x="380" y="224"/>
                        <a:pt x="337" y="136"/>
                      </a:cubicBezTo>
                      <a:lnTo>
                        <a:pt x="337" y="103"/>
                      </a:lnTo>
                      <a:cubicBezTo>
                        <a:pt x="299" y="46"/>
                        <a:pt x="198" y="1"/>
                        <a:pt x="11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2" name="Google Shape;8372;p87">
                  <a:extLst>
                    <a:ext uri="{FF2B5EF4-FFF2-40B4-BE49-F238E27FC236}">
                      <a16:creationId xmlns:a16="http://schemas.microsoft.com/office/drawing/2014/main" id="{5A3C1B23-CF9B-4E55-94A5-CC604B7B022F}"/>
                    </a:ext>
                  </a:extLst>
                </p:cNvPr>
                <p:cNvSpPr/>
                <p:nvPr/>
              </p:nvSpPr>
              <p:spPr>
                <a:xfrm>
                  <a:off x="5315575" y="1238650"/>
                  <a:ext cx="86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4" y="242"/>
                      </a:cubicBezTo>
                      <a:cubicBezTo>
                        <a:pt x="73" y="282"/>
                        <a:pt x="108" y="298"/>
                        <a:pt x="145" y="298"/>
                      </a:cubicBezTo>
                      <a:cubicBezTo>
                        <a:pt x="236" y="298"/>
                        <a:pt x="346" y="203"/>
                        <a:pt x="323" y="108"/>
                      </a:cubicBezTo>
                      <a:lnTo>
                        <a:pt x="289" y="41"/>
                      </a:lnTo>
                      <a:cubicBezTo>
                        <a:pt x="275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3" name="Google Shape;8373;p87">
                  <a:extLst>
                    <a:ext uri="{FF2B5EF4-FFF2-40B4-BE49-F238E27FC236}">
                      <a16:creationId xmlns:a16="http://schemas.microsoft.com/office/drawing/2014/main" id="{E85D8739-F7AE-460B-8BCA-4A42C6D18E70}"/>
                    </a:ext>
                  </a:extLst>
                </p:cNvPr>
                <p:cNvSpPr/>
                <p:nvPr/>
              </p:nvSpPr>
              <p:spPr>
                <a:xfrm>
                  <a:off x="5133750" y="118555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3" y="1"/>
                      </a:moveTo>
                      <a:cubicBezTo>
                        <a:pt x="118" y="1"/>
                        <a:pt x="50" y="35"/>
                        <a:pt x="34" y="114"/>
                      </a:cubicBezTo>
                      <a:cubicBezTo>
                        <a:pt x="0" y="148"/>
                        <a:pt x="34" y="215"/>
                        <a:pt x="101" y="249"/>
                      </a:cubicBezTo>
                      <a:cubicBezTo>
                        <a:pt x="128" y="267"/>
                        <a:pt x="165" y="275"/>
                        <a:pt x="203" y="275"/>
                      </a:cubicBezTo>
                      <a:cubicBezTo>
                        <a:pt x="309" y="275"/>
                        <a:pt x="428" y="213"/>
                        <a:pt x="403" y="114"/>
                      </a:cubicBezTo>
                      <a:cubicBezTo>
                        <a:pt x="368" y="43"/>
                        <a:pt x="276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4" name="Google Shape;8374;p87">
                  <a:extLst>
                    <a:ext uri="{FF2B5EF4-FFF2-40B4-BE49-F238E27FC236}">
                      <a16:creationId xmlns:a16="http://schemas.microsoft.com/office/drawing/2014/main" id="{BEB72229-B485-4D0C-B10A-B40661CFDBDF}"/>
                    </a:ext>
                  </a:extLst>
                </p:cNvPr>
                <p:cNvSpPr/>
                <p:nvPr/>
              </p:nvSpPr>
              <p:spPr>
                <a:xfrm>
                  <a:off x="5253050" y="1272225"/>
                  <a:ext cx="1010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8" extrusionOk="0">
                      <a:moveTo>
                        <a:pt x="269" y="0"/>
                      </a:moveTo>
                      <a:cubicBezTo>
                        <a:pt x="197" y="0"/>
                        <a:pt x="108" y="49"/>
                        <a:pt x="68" y="109"/>
                      </a:cubicBezTo>
                      <a:cubicBezTo>
                        <a:pt x="1" y="210"/>
                        <a:pt x="68" y="244"/>
                        <a:pt x="135" y="277"/>
                      </a:cubicBezTo>
                      <a:lnTo>
                        <a:pt x="236" y="277"/>
                      </a:lnTo>
                      <a:cubicBezTo>
                        <a:pt x="303" y="244"/>
                        <a:pt x="404" y="176"/>
                        <a:pt x="370" y="75"/>
                      </a:cubicBezTo>
                      <a:cubicBezTo>
                        <a:pt x="357" y="22"/>
                        <a:pt x="316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5" name="Google Shape;8375;p87">
                  <a:extLst>
                    <a:ext uri="{FF2B5EF4-FFF2-40B4-BE49-F238E27FC236}">
                      <a16:creationId xmlns:a16="http://schemas.microsoft.com/office/drawing/2014/main" id="{E36A89A2-3C67-43CB-AA53-E3079701FE2D}"/>
                    </a:ext>
                  </a:extLst>
                </p:cNvPr>
                <p:cNvSpPr/>
                <p:nvPr/>
              </p:nvSpPr>
              <p:spPr>
                <a:xfrm>
                  <a:off x="5231425" y="1293850"/>
                  <a:ext cx="12650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304" extrusionOk="0">
                      <a:moveTo>
                        <a:pt x="307" y="1"/>
                      </a:moveTo>
                      <a:cubicBezTo>
                        <a:pt x="177" y="1"/>
                        <a:pt x="0" y="206"/>
                        <a:pt x="160" y="286"/>
                      </a:cubicBezTo>
                      <a:cubicBezTo>
                        <a:pt x="184" y="298"/>
                        <a:pt x="211" y="304"/>
                        <a:pt x="240" y="304"/>
                      </a:cubicBezTo>
                      <a:cubicBezTo>
                        <a:pt x="367" y="304"/>
                        <a:pt x="505" y="188"/>
                        <a:pt x="395" y="51"/>
                      </a:cubicBezTo>
                      <a:cubicBezTo>
                        <a:pt x="374" y="15"/>
                        <a:pt x="342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6" name="Google Shape;8376;p87">
                  <a:extLst>
                    <a:ext uri="{FF2B5EF4-FFF2-40B4-BE49-F238E27FC236}">
                      <a16:creationId xmlns:a16="http://schemas.microsoft.com/office/drawing/2014/main" id="{2C97B8F1-73B2-4320-BA04-81B97C4225E8}"/>
                    </a:ext>
                  </a:extLst>
                </p:cNvPr>
                <p:cNvSpPr/>
                <p:nvPr/>
              </p:nvSpPr>
              <p:spPr>
                <a:xfrm>
                  <a:off x="5225500" y="1410975"/>
                  <a:ext cx="812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343" extrusionOk="0">
                      <a:moveTo>
                        <a:pt x="203" y="0"/>
                      </a:moveTo>
                      <a:cubicBezTo>
                        <a:pt x="82" y="0"/>
                        <a:pt x="0" y="212"/>
                        <a:pt x="94" y="306"/>
                      </a:cubicBezTo>
                      <a:lnTo>
                        <a:pt x="128" y="340"/>
                      </a:lnTo>
                      <a:cubicBezTo>
                        <a:pt x="137" y="342"/>
                        <a:pt x="145" y="342"/>
                        <a:pt x="153" y="342"/>
                      </a:cubicBezTo>
                      <a:cubicBezTo>
                        <a:pt x="299" y="342"/>
                        <a:pt x="324" y="67"/>
                        <a:pt x="229" y="4"/>
                      </a:cubicBezTo>
                      <a:cubicBezTo>
                        <a:pt x="220" y="1"/>
                        <a:pt x="211" y="0"/>
                        <a:pt x="20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7" name="Google Shape;8377;p87">
                  <a:extLst>
                    <a:ext uri="{FF2B5EF4-FFF2-40B4-BE49-F238E27FC236}">
                      <a16:creationId xmlns:a16="http://schemas.microsoft.com/office/drawing/2014/main" id="{88DD3AB9-52DB-45B0-AC3D-A4CF836CDEFA}"/>
                    </a:ext>
                  </a:extLst>
                </p:cNvPr>
                <p:cNvSpPr/>
                <p:nvPr/>
              </p:nvSpPr>
              <p:spPr>
                <a:xfrm>
                  <a:off x="5171900" y="12607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9" y="0"/>
                      </a:moveTo>
                      <a:cubicBezTo>
                        <a:pt x="116" y="0"/>
                        <a:pt x="77" y="19"/>
                        <a:pt x="54" y="65"/>
                      </a:cubicBezTo>
                      <a:cubicBezTo>
                        <a:pt x="1" y="198"/>
                        <a:pt x="137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90" y="267"/>
                        <a:pt x="390" y="199"/>
                        <a:pt x="356" y="132"/>
                      </a:cubicBezTo>
                      <a:cubicBezTo>
                        <a:pt x="334" y="66"/>
                        <a:pt x="240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8" name="Google Shape;8378;p87">
                  <a:extLst>
                    <a:ext uri="{FF2B5EF4-FFF2-40B4-BE49-F238E27FC236}">
                      <a16:creationId xmlns:a16="http://schemas.microsoft.com/office/drawing/2014/main" id="{E0A8A7D8-CB3F-4449-AB3A-71ABCD9A824C}"/>
                    </a:ext>
                  </a:extLst>
                </p:cNvPr>
                <p:cNvSpPr/>
                <p:nvPr/>
              </p:nvSpPr>
              <p:spPr>
                <a:xfrm>
                  <a:off x="5177875" y="137492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52" y="1"/>
                      </a:moveTo>
                      <a:cubicBezTo>
                        <a:pt x="184" y="1"/>
                        <a:pt x="84" y="1"/>
                        <a:pt x="50" y="101"/>
                      </a:cubicBezTo>
                      <a:cubicBezTo>
                        <a:pt x="1" y="200"/>
                        <a:pt x="96" y="262"/>
                        <a:pt x="190" y="262"/>
                      </a:cubicBezTo>
                      <a:cubicBezTo>
                        <a:pt x="224" y="262"/>
                        <a:pt x="258" y="254"/>
                        <a:pt x="285" y="236"/>
                      </a:cubicBezTo>
                      <a:cubicBezTo>
                        <a:pt x="386" y="202"/>
                        <a:pt x="420" y="135"/>
                        <a:pt x="352" y="68"/>
                      </a:cubicBezTo>
                      <a:cubicBezTo>
                        <a:pt x="352" y="34"/>
                        <a:pt x="285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89" name="Google Shape;8379;p87">
                  <a:extLst>
                    <a:ext uri="{FF2B5EF4-FFF2-40B4-BE49-F238E27FC236}">
                      <a16:creationId xmlns:a16="http://schemas.microsoft.com/office/drawing/2014/main" id="{119E8AB8-32C1-4D42-94D7-D268FEC8C2A3}"/>
                    </a:ext>
                  </a:extLst>
                </p:cNvPr>
                <p:cNvSpPr/>
                <p:nvPr/>
              </p:nvSpPr>
              <p:spPr>
                <a:xfrm>
                  <a:off x="5120300" y="140327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0" y="43"/>
                        <a:pt x="0" y="144"/>
                      </a:cubicBezTo>
                      <a:cubicBezTo>
                        <a:pt x="0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6" y="144"/>
                      </a:cubicBezTo>
                      <a:cubicBezTo>
                        <a:pt x="336" y="144"/>
                        <a:pt x="336" y="110"/>
                        <a:pt x="336" y="110"/>
                      </a:cubicBez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0" name="Google Shape;8380;p87">
                  <a:extLst>
                    <a:ext uri="{FF2B5EF4-FFF2-40B4-BE49-F238E27FC236}">
                      <a16:creationId xmlns:a16="http://schemas.microsoft.com/office/drawing/2014/main" id="{C0F6E929-B24B-4DDE-8E89-3662D5387844}"/>
                    </a:ext>
                  </a:extLst>
                </p:cNvPr>
                <p:cNvSpPr/>
                <p:nvPr/>
              </p:nvSpPr>
              <p:spPr>
                <a:xfrm>
                  <a:off x="5316250" y="1315850"/>
                  <a:ext cx="80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87" extrusionOk="0">
                      <a:moveTo>
                        <a:pt x="213" y="0"/>
                      </a:moveTo>
                      <a:cubicBezTo>
                        <a:pt x="114" y="0"/>
                        <a:pt x="1" y="143"/>
                        <a:pt x="27" y="246"/>
                      </a:cubicBezTo>
                      <a:cubicBezTo>
                        <a:pt x="45" y="274"/>
                        <a:pt x="77" y="286"/>
                        <a:pt x="111" y="286"/>
                      </a:cubicBezTo>
                      <a:cubicBezTo>
                        <a:pt x="203" y="286"/>
                        <a:pt x="320" y="200"/>
                        <a:pt x="296" y="78"/>
                      </a:cubicBezTo>
                      <a:lnTo>
                        <a:pt x="296" y="45"/>
                      </a:lnTo>
                      <a:cubicBezTo>
                        <a:pt x="272" y="13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1" name="Google Shape;8381;p87">
                  <a:extLst>
                    <a:ext uri="{FF2B5EF4-FFF2-40B4-BE49-F238E27FC236}">
                      <a16:creationId xmlns:a16="http://schemas.microsoft.com/office/drawing/2014/main" id="{6DB1B0C0-F154-4B43-B17D-7A61AA5F1720}"/>
                    </a:ext>
                  </a:extLst>
                </p:cNvPr>
                <p:cNvSpPr/>
                <p:nvPr/>
              </p:nvSpPr>
              <p:spPr>
                <a:xfrm>
                  <a:off x="5253350" y="1159750"/>
                  <a:ext cx="11500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307" extrusionOk="0">
                      <a:moveTo>
                        <a:pt x="224" y="1"/>
                      </a:moveTo>
                      <a:cubicBezTo>
                        <a:pt x="119" y="1"/>
                        <a:pt x="0" y="75"/>
                        <a:pt x="22" y="205"/>
                      </a:cubicBezTo>
                      <a:cubicBezTo>
                        <a:pt x="22" y="239"/>
                        <a:pt x="89" y="306"/>
                        <a:pt x="123" y="306"/>
                      </a:cubicBezTo>
                      <a:cubicBezTo>
                        <a:pt x="257" y="306"/>
                        <a:pt x="459" y="205"/>
                        <a:pt x="358" y="71"/>
                      </a:cubicBezTo>
                      <a:cubicBezTo>
                        <a:pt x="334" y="23"/>
                        <a:pt x="281" y="1"/>
                        <a:pt x="22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2" name="Google Shape;8382;p87">
                  <a:extLst>
                    <a:ext uri="{FF2B5EF4-FFF2-40B4-BE49-F238E27FC236}">
                      <a16:creationId xmlns:a16="http://schemas.microsoft.com/office/drawing/2014/main" id="{C55BCCDF-EB2F-42CC-B8FC-06B81D1509F6}"/>
                    </a:ext>
                  </a:extLst>
                </p:cNvPr>
                <p:cNvSpPr/>
                <p:nvPr/>
              </p:nvSpPr>
              <p:spPr>
                <a:xfrm>
                  <a:off x="5095925" y="1341625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212" y="0"/>
                      </a:moveTo>
                      <a:cubicBezTo>
                        <a:pt x="135" y="0"/>
                        <a:pt x="34" y="78"/>
                        <a:pt x="34" y="156"/>
                      </a:cubicBezTo>
                      <a:cubicBezTo>
                        <a:pt x="1" y="291"/>
                        <a:pt x="68" y="324"/>
                        <a:pt x="135" y="324"/>
                      </a:cubicBezTo>
                      <a:cubicBezTo>
                        <a:pt x="202" y="291"/>
                        <a:pt x="236" y="291"/>
                        <a:pt x="236" y="223"/>
                      </a:cubicBezTo>
                      <a:cubicBezTo>
                        <a:pt x="303" y="190"/>
                        <a:pt x="337" y="89"/>
                        <a:pt x="270" y="22"/>
                      </a:cubicBezTo>
                      <a:cubicBezTo>
                        <a:pt x="254" y="7"/>
                        <a:pt x="234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3" name="Google Shape;8383;p87">
                  <a:extLst>
                    <a:ext uri="{FF2B5EF4-FFF2-40B4-BE49-F238E27FC236}">
                      <a16:creationId xmlns:a16="http://schemas.microsoft.com/office/drawing/2014/main" id="{9F4AA437-7DAC-4B39-AE4B-74826A8CE537}"/>
                    </a:ext>
                  </a:extLst>
                </p:cNvPr>
                <p:cNvSpPr/>
                <p:nvPr/>
              </p:nvSpPr>
              <p:spPr>
                <a:xfrm>
                  <a:off x="5286975" y="1381350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1"/>
                      </a:moveTo>
                      <a:cubicBezTo>
                        <a:pt x="93" y="1"/>
                        <a:pt x="0" y="193"/>
                        <a:pt x="89" y="281"/>
                      </a:cubicBezTo>
                      <a:lnTo>
                        <a:pt x="122" y="315"/>
                      </a:lnTo>
                      <a:cubicBezTo>
                        <a:pt x="139" y="322"/>
                        <a:pt x="155" y="325"/>
                        <a:pt x="169" y="325"/>
                      </a:cubicBezTo>
                      <a:cubicBezTo>
                        <a:pt x="302" y="325"/>
                        <a:pt x="344" y="73"/>
                        <a:pt x="223" y="12"/>
                      </a:cubicBezTo>
                      <a:cubicBezTo>
                        <a:pt x="211" y="4"/>
                        <a:pt x="198" y="1"/>
                        <a:pt x="18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4" name="Google Shape;8384;p87">
                  <a:extLst>
                    <a:ext uri="{FF2B5EF4-FFF2-40B4-BE49-F238E27FC236}">
                      <a16:creationId xmlns:a16="http://schemas.microsoft.com/office/drawing/2014/main" id="{D35B78B6-5153-4756-AC6F-7E41C026E3D0}"/>
                    </a:ext>
                  </a:extLst>
                </p:cNvPr>
                <p:cNvSpPr/>
                <p:nvPr/>
              </p:nvSpPr>
              <p:spPr>
                <a:xfrm>
                  <a:off x="5221275" y="1290825"/>
                  <a:ext cx="82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71" extrusionOk="0">
                      <a:moveTo>
                        <a:pt x="235" y="1"/>
                      </a:moveTo>
                      <a:cubicBezTo>
                        <a:pt x="84" y="1"/>
                        <a:pt x="0" y="245"/>
                        <a:pt x="95" y="340"/>
                      </a:cubicBezTo>
                      <a:cubicBezTo>
                        <a:pt x="124" y="361"/>
                        <a:pt x="151" y="370"/>
                        <a:pt x="176" y="370"/>
                      </a:cubicBezTo>
                      <a:cubicBezTo>
                        <a:pt x="268" y="370"/>
                        <a:pt x="331" y="244"/>
                        <a:pt x="331" y="138"/>
                      </a:cubicBezTo>
                      <a:cubicBezTo>
                        <a:pt x="331" y="71"/>
                        <a:pt x="297" y="4"/>
                        <a:pt x="263" y="4"/>
                      </a:cubicBezTo>
                      <a:cubicBezTo>
                        <a:pt x="254" y="2"/>
                        <a:pt x="244" y="1"/>
                        <a:pt x="2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5" name="Google Shape;8385;p87">
                  <a:extLst>
                    <a:ext uri="{FF2B5EF4-FFF2-40B4-BE49-F238E27FC236}">
                      <a16:creationId xmlns:a16="http://schemas.microsoft.com/office/drawing/2014/main" id="{394BB173-1300-4D1E-A161-95E4A42037DC}"/>
                    </a:ext>
                  </a:extLst>
                </p:cNvPr>
                <p:cNvSpPr/>
                <p:nvPr/>
              </p:nvSpPr>
              <p:spPr>
                <a:xfrm>
                  <a:off x="5107700" y="1276400"/>
                  <a:ext cx="8425" cy="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79" extrusionOk="0">
                      <a:moveTo>
                        <a:pt x="202" y="1"/>
                      </a:moveTo>
                      <a:cubicBezTo>
                        <a:pt x="160" y="1"/>
                        <a:pt x="118" y="26"/>
                        <a:pt x="101" y="77"/>
                      </a:cubicBezTo>
                      <a:cubicBezTo>
                        <a:pt x="34" y="144"/>
                        <a:pt x="0" y="379"/>
                        <a:pt x="168" y="379"/>
                      </a:cubicBezTo>
                      <a:cubicBezTo>
                        <a:pt x="236" y="345"/>
                        <a:pt x="303" y="245"/>
                        <a:pt x="303" y="177"/>
                      </a:cubicBezTo>
                      <a:cubicBezTo>
                        <a:pt x="336" y="144"/>
                        <a:pt x="336" y="110"/>
                        <a:pt x="303" y="77"/>
                      </a:cubicBezTo>
                      <a:cubicBezTo>
                        <a:pt x="286" y="26"/>
                        <a:pt x="244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6" name="Google Shape;8386;p87">
                  <a:extLst>
                    <a:ext uri="{FF2B5EF4-FFF2-40B4-BE49-F238E27FC236}">
                      <a16:creationId xmlns:a16="http://schemas.microsoft.com/office/drawing/2014/main" id="{2A5D3915-3D33-446E-9D7F-CD8FFFC38170}"/>
                    </a:ext>
                  </a:extLst>
                </p:cNvPr>
                <p:cNvSpPr/>
                <p:nvPr/>
              </p:nvSpPr>
              <p:spPr>
                <a:xfrm>
                  <a:off x="5126100" y="1368250"/>
                  <a:ext cx="93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38" extrusionOk="0">
                      <a:moveTo>
                        <a:pt x="273" y="0"/>
                      </a:moveTo>
                      <a:cubicBezTo>
                        <a:pt x="159" y="0"/>
                        <a:pt x="1" y="150"/>
                        <a:pt x="71" y="268"/>
                      </a:cubicBezTo>
                      <a:cubicBezTo>
                        <a:pt x="101" y="318"/>
                        <a:pt x="140" y="338"/>
                        <a:pt x="180" y="338"/>
                      </a:cubicBezTo>
                      <a:cubicBezTo>
                        <a:pt x="274" y="338"/>
                        <a:pt x="373" y="227"/>
                        <a:pt x="373" y="133"/>
                      </a:cubicBezTo>
                      <a:lnTo>
                        <a:pt x="373" y="99"/>
                      </a:lnTo>
                      <a:cubicBezTo>
                        <a:pt x="363" y="28"/>
                        <a:pt x="322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7" name="Google Shape;8387;p87">
                  <a:extLst>
                    <a:ext uri="{FF2B5EF4-FFF2-40B4-BE49-F238E27FC236}">
                      <a16:creationId xmlns:a16="http://schemas.microsoft.com/office/drawing/2014/main" id="{2D13BB0A-EEFC-45AB-9EFC-EC4A60F82DB5}"/>
                    </a:ext>
                  </a:extLst>
                </p:cNvPr>
                <p:cNvSpPr/>
                <p:nvPr/>
              </p:nvSpPr>
              <p:spPr>
                <a:xfrm>
                  <a:off x="5158950" y="1252425"/>
                  <a:ext cx="75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69" extrusionOk="0">
                      <a:moveTo>
                        <a:pt x="107" y="1"/>
                      </a:moveTo>
                      <a:cubicBezTo>
                        <a:pt x="48" y="1"/>
                        <a:pt x="0" y="37"/>
                        <a:pt x="0" y="128"/>
                      </a:cubicBezTo>
                      <a:cubicBezTo>
                        <a:pt x="0" y="211"/>
                        <a:pt x="116" y="269"/>
                        <a:pt x="204" y="269"/>
                      </a:cubicBezTo>
                      <a:cubicBezTo>
                        <a:pt x="259" y="269"/>
                        <a:pt x="303" y="247"/>
                        <a:pt x="303" y="195"/>
                      </a:cubicBezTo>
                      <a:lnTo>
                        <a:pt x="303" y="128"/>
                      </a:lnTo>
                      <a:cubicBezTo>
                        <a:pt x="266" y="54"/>
                        <a:pt x="179" y="1"/>
                        <a:pt x="1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8" name="Google Shape;8388;p87">
                  <a:extLst>
                    <a:ext uri="{FF2B5EF4-FFF2-40B4-BE49-F238E27FC236}">
                      <a16:creationId xmlns:a16="http://schemas.microsoft.com/office/drawing/2014/main" id="{84180644-361B-4F51-8F5D-3D4B597F85C2}"/>
                    </a:ext>
                  </a:extLst>
                </p:cNvPr>
                <p:cNvSpPr/>
                <p:nvPr/>
              </p:nvSpPr>
              <p:spPr>
                <a:xfrm>
                  <a:off x="5266500" y="1181950"/>
                  <a:ext cx="9900" cy="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7" extrusionOk="0">
                      <a:moveTo>
                        <a:pt x="247" y="0"/>
                      </a:moveTo>
                      <a:cubicBezTo>
                        <a:pt x="167" y="0"/>
                        <a:pt x="75" y="62"/>
                        <a:pt x="34" y="124"/>
                      </a:cubicBezTo>
                      <a:cubicBezTo>
                        <a:pt x="0" y="191"/>
                        <a:pt x="34" y="258"/>
                        <a:pt x="68" y="292"/>
                      </a:cubicBezTo>
                      <a:cubicBezTo>
                        <a:pt x="91" y="323"/>
                        <a:pt x="122" y="336"/>
                        <a:pt x="155" y="336"/>
                      </a:cubicBezTo>
                      <a:cubicBezTo>
                        <a:pt x="263" y="336"/>
                        <a:pt x="396" y="194"/>
                        <a:pt x="370" y="90"/>
                      </a:cubicBezTo>
                      <a:cubicBezTo>
                        <a:pt x="344" y="25"/>
                        <a:pt x="298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299" name="Google Shape;8389;p87">
                  <a:extLst>
                    <a:ext uri="{FF2B5EF4-FFF2-40B4-BE49-F238E27FC236}">
                      <a16:creationId xmlns:a16="http://schemas.microsoft.com/office/drawing/2014/main" id="{E013D987-7EB4-4114-9645-ED04D3BD765C}"/>
                    </a:ext>
                  </a:extLst>
                </p:cNvPr>
                <p:cNvSpPr/>
                <p:nvPr/>
              </p:nvSpPr>
              <p:spPr>
                <a:xfrm>
                  <a:off x="5090050" y="124637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169" y="0"/>
                      </a:moveTo>
                      <a:cubicBezTo>
                        <a:pt x="135" y="0"/>
                        <a:pt x="68" y="34"/>
                        <a:pt x="34" y="68"/>
                      </a:cubicBezTo>
                      <a:cubicBezTo>
                        <a:pt x="1" y="135"/>
                        <a:pt x="34" y="202"/>
                        <a:pt x="135" y="236"/>
                      </a:cubicBezTo>
                      <a:cubicBezTo>
                        <a:pt x="159" y="244"/>
                        <a:pt x="188" y="248"/>
                        <a:pt x="218" y="248"/>
                      </a:cubicBezTo>
                      <a:cubicBezTo>
                        <a:pt x="316" y="248"/>
                        <a:pt x="422" y="204"/>
                        <a:pt x="370" y="101"/>
                      </a:cubicBezTo>
                      <a:cubicBezTo>
                        <a:pt x="337" y="0"/>
                        <a:pt x="236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0" name="Google Shape;8390;p87">
                  <a:extLst>
                    <a:ext uri="{FF2B5EF4-FFF2-40B4-BE49-F238E27FC236}">
                      <a16:creationId xmlns:a16="http://schemas.microsoft.com/office/drawing/2014/main" id="{824C7694-CEC1-43A5-979B-E10161C000BF}"/>
                    </a:ext>
                  </a:extLst>
                </p:cNvPr>
                <p:cNvSpPr/>
                <p:nvPr/>
              </p:nvSpPr>
              <p:spPr>
                <a:xfrm>
                  <a:off x="5187875" y="1325975"/>
                  <a:ext cx="105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66" extrusionOk="0">
                      <a:moveTo>
                        <a:pt x="276" y="1"/>
                      </a:moveTo>
                      <a:cubicBezTo>
                        <a:pt x="196" y="1"/>
                        <a:pt x="104" y="43"/>
                        <a:pt x="53" y="110"/>
                      </a:cubicBezTo>
                      <a:cubicBezTo>
                        <a:pt x="1" y="215"/>
                        <a:pt x="95" y="266"/>
                        <a:pt x="202" y="266"/>
                      </a:cubicBezTo>
                      <a:cubicBezTo>
                        <a:pt x="299" y="266"/>
                        <a:pt x="407" y="224"/>
                        <a:pt x="423" y="144"/>
                      </a:cubicBezTo>
                      <a:cubicBezTo>
                        <a:pt x="423" y="43"/>
                        <a:pt x="356" y="1"/>
                        <a:pt x="2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1" name="Google Shape;8391;p87">
                  <a:extLst>
                    <a:ext uri="{FF2B5EF4-FFF2-40B4-BE49-F238E27FC236}">
                      <a16:creationId xmlns:a16="http://schemas.microsoft.com/office/drawing/2014/main" id="{E9D29D67-5AE6-44EA-80A2-CF9149C0E8BD}"/>
                    </a:ext>
                  </a:extLst>
                </p:cNvPr>
                <p:cNvSpPr/>
                <p:nvPr/>
              </p:nvSpPr>
              <p:spPr>
                <a:xfrm>
                  <a:off x="5112125" y="1208400"/>
                  <a:ext cx="7850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298" extrusionOk="0">
                      <a:moveTo>
                        <a:pt x="99" y="0"/>
                      </a:moveTo>
                      <a:cubicBezTo>
                        <a:pt x="72" y="0"/>
                        <a:pt x="46" y="12"/>
                        <a:pt x="25" y="41"/>
                      </a:cubicBezTo>
                      <a:lnTo>
                        <a:pt x="25" y="74"/>
                      </a:lnTo>
                      <a:cubicBezTo>
                        <a:pt x="1" y="194"/>
                        <a:pt x="97" y="297"/>
                        <a:pt x="178" y="297"/>
                      </a:cubicBezTo>
                      <a:cubicBezTo>
                        <a:pt x="211" y="297"/>
                        <a:pt x="241" y="281"/>
                        <a:pt x="260" y="242"/>
                      </a:cubicBezTo>
                      <a:cubicBezTo>
                        <a:pt x="313" y="163"/>
                        <a:pt x="199" y="0"/>
                        <a:pt x="9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2" name="Google Shape;8392;p87">
                  <a:extLst>
                    <a:ext uri="{FF2B5EF4-FFF2-40B4-BE49-F238E27FC236}">
                      <a16:creationId xmlns:a16="http://schemas.microsoft.com/office/drawing/2014/main" id="{DC3A32FD-40AF-483F-A3CD-F9BEE34FA660}"/>
                    </a:ext>
                  </a:extLst>
                </p:cNvPr>
                <p:cNvSpPr/>
                <p:nvPr/>
              </p:nvSpPr>
              <p:spPr>
                <a:xfrm>
                  <a:off x="5252600" y="131475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6"/>
                        <a:pt x="52" y="89"/>
                      </a:cubicBezTo>
                      <a:cubicBezTo>
                        <a:pt x="1" y="192"/>
                        <a:pt x="127" y="335"/>
                        <a:pt x="234" y="335"/>
                      </a:cubicBezTo>
                      <a:cubicBezTo>
                        <a:pt x="267" y="335"/>
                        <a:pt x="298" y="321"/>
                        <a:pt x="321" y="290"/>
                      </a:cubicBezTo>
                      <a:cubicBezTo>
                        <a:pt x="388" y="257"/>
                        <a:pt x="388" y="189"/>
                        <a:pt x="355" y="156"/>
                      </a:cubicBezTo>
                      <a:cubicBezTo>
                        <a:pt x="334" y="72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3" name="Google Shape;8393;p87">
                  <a:extLst>
                    <a:ext uri="{FF2B5EF4-FFF2-40B4-BE49-F238E27FC236}">
                      <a16:creationId xmlns:a16="http://schemas.microsoft.com/office/drawing/2014/main" id="{2E3F596D-3560-4BA2-92B9-082A32993EA6}"/>
                    </a:ext>
                  </a:extLst>
                </p:cNvPr>
                <p:cNvSpPr/>
                <p:nvPr/>
              </p:nvSpPr>
              <p:spPr>
                <a:xfrm>
                  <a:off x="5321950" y="13473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22" y="1"/>
                      </a:moveTo>
                      <a:cubicBezTo>
                        <a:pt x="55" y="1"/>
                        <a:pt x="0" y="37"/>
                        <a:pt x="0" y="128"/>
                      </a:cubicBezTo>
                      <a:cubicBezTo>
                        <a:pt x="0" y="216"/>
                        <a:pt x="120" y="267"/>
                        <a:pt x="219" y="267"/>
                      </a:cubicBezTo>
                      <a:cubicBezTo>
                        <a:pt x="310" y="267"/>
                        <a:pt x="385" y="224"/>
                        <a:pt x="337" y="128"/>
                      </a:cubicBezTo>
                      <a:cubicBezTo>
                        <a:pt x="300" y="54"/>
                        <a:pt x="202" y="1"/>
                        <a:pt x="12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4" name="Google Shape;8394;p87">
                  <a:extLst>
                    <a:ext uri="{FF2B5EF4-FFF2-40B4-BE49-F238E27FC236}">
                      <a16:creationId xmlns:a16="http://schemas.microsoft.com/office/drawing/2014/main" id="{EA82E49D-C823-462F-ACD6-B44CAC8F4958}"/>
                    </a:ext>
                  </a:extLst>
                </p:cNvPr>
                <p:cNvSpPr/>
                <p:nvPr/>
              </p:nvSpPr>
              <p:spPr>
                <a:xfrm>
                  <a:off x="5192950" y="1315000"/>
                  <a:ext cx="78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287" extrusionOk="0">
                      <a:moveTo>
                        <a:pt x="205" y="1"/>
                      </a:moveTo>
                      <a:cubicBezTo>
                        <a:pt x="107" y="1"/>
                        <a:pt x="0" y="143"/>
                        <a:pt x="52" y="247"/>
                      </a:cubicBezTo>
                      <a:cubicBezTo>
                        <a:pt x="61" y="274"/>
                        <a:pt x="86" y="287"/>
                        <a:pt x="116" y="287"/>
                      </a:cubicBezTo>
                      <a:cubicBezTo>
                        <a:pt x="195" y="287"/>
                        <a:pt x="312" y="200"/>
                        <a:pt x="287" y="79"/>
                      </a:cubicBezTo>
                      <a:lnTo>
                        <a:pt x="287" y="45"/>
                      </a:lnTo>
                      <a:cubicBezTo>
                        <a:pt x="264" y="14"/>
                        <a:pt x="235" y="1"/>
                        <a:pt x="20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5" name="Google Shape;8395;p87">
                  <a:extLst>
                    <a:ext uri="{FF2B5EF4-FFF2-40B4-BE49-F238E27FC236}">
                      <a16:creationId xmlns:a16="http://schemas.microsoft.com/office/drawing/2014/main" id="{A8178CAE-8953-4330-ABEF-BFA3B9B6FA77}"/>
                    </a:ext>
                  </a:extLst>
                </p:cNvPr>
                <p:cNvSpPr/>
                <p:nvPr/>
              </p:nvSpPr>
              <p:spPr>
                <a:xfrm>
                  <a:off x="5300500" y="1197025"/>
                  <a:ext cx="1345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279" extrusionOk="0">
                      <a:moveTo>
                        <a:pt x="339" y="0"/>
                      </a:moveTo>
                      <a:cubicBezTo>
                        <a:pt x="192" y="0"/>
                        <a:pt x="1" y="159"/>
                        <a:pt x="153" y="260"/>
                      </a:cubicBezTo>
                      <a:lnTo>
                        <a:pt x="186" y="260"/>
                      </a:lnTo>
                      <a:cubicBezTo>
                        <a:pt x="205" y="273"/>
                        <a:pt x="229" y="278"/>
                        <a:pt x="255" y="278"/>
                      </a:cubicBezTo>
                      <a:cubicBezTo>
                        <a:pt x="373" y="278"/>
                        <a:pt x="537" y="168"/>
                        <a:pt x="455" y="59"/>
                      </a:cubicBezTo>
                      <a:cubicBezTo>
                        <a:pt x="430" y="17"/>
                        <a:pt x="387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6" name="Google Shape;8396;p87">
                  <a:extLst>
                    <a:ext uri="{FF2B5EF4-FFF2-40B4-BE49-F238E27FC236}">
                      <a16:creationId xmlns:a16="http://schemas.microsoft.com/office/drawing/2014/main" id="{78887007-3722-4C88-9E11-FDE042834945}"/>
                    </a:ext>
                  </a:extLst>
                </p:cNvPr>
                <p:cNvSpPr/>
                <p:nvPr/>
              </p:nvSpPr>
              <p:spPr>
                <a:xfrm>
                  <a:off x="5296400" y="1307550"/>
                  <a:ext cx="9800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232" extrusionOk="0">
                      <a:moveTo>
                        <a:pt x="194" y="1"/>
                      </a:moveTo>
                      <a:cubicBezTo>
                        <a:pt x="133" y="1"/>
                        <a:pt x="73" y="23"/>
                        <a:pt x="48" y="74"/>
                      </a:cubicBezTo>
                      <a:cubicBezTo>
                        <a:pt x="1" y="145"/>
                        <a:pt x="102" y="231"/>
                        <a:pt x="201" y="231"/>
                      </a:cubicBezTo>
                      <a:cubicBezTo>
                        <a:pt x="244" y="231"/>
                        <a:pt x="286" y="215"/>
                        <a:pt x="317" y="175"/>
                      </a:cubicBezTo>
                      <a:lnTo>
                        <a:pt x="350" y="141"/>
                      </a:lnTo>
                      <a:cubicBezTo>
                        <a:pt x="392" y="58"/>
                        <a:pt x="29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7" name="Google Shape;8397;p87">
                  <a:extLst>
                    <a:ext uri="{FF2B5EF4-FFF2-40B4-BE49-F238E27FC236}">
                      <a16:creationId xmlns:a16="http://schemas.microsoft.com/office/drawing/2014/main" id="{0D5CEA3A-6B79-4DFB-8E67-84BB8AA7158A}"/>
                    </a:ext>
                  </a:extLst>
                </p:cNvPr>
                <p:cNvSpPr/>
                <p:nvPr/>
              </p:nvSpPr>
              <p:spPr>
                <a:xfrm>
                  <a:off x="5191725" y="1326200"/>
                  <a:ext cx="10950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2" extrusionOk="0">
                      <a:moveTo>
                        <a:pt x="269" y="0"/>
                      </a:moveTo>
                      <a:cubicBezTo>
                        <a:pt x="135" y="0"/>
                        <a:pt x="0" y="269"/>
                        <a:pt x="135" y="336"/>
                      </a:cubicBezTo>
                      <a:cubicBezTo>
                        <a:pt x="168" y="353"/>
                        <a:pt x="202" y="362"/>
                        <a:pt x="231" y="362"/>
                      </a:cubicBezTo>
                      <a:cubicBezTo>
                        <a:pt x="261" y="362"/>
                        <a:pt x="286" y="353"/>
                        <a:pt x="303" y="336"/>
                      </a:cubicBezTo>
                      <a:cubicBezTo>
                        <a:pt x="403" y="235"/>
                        <a:pt x="437" y="34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8" name="Google Shape;8398;p87">
                  <a:extLst>
                    <a:ext uri="{FF2B5EF4-FFF2-40B4-BE49-F238E27FC236}">
                      <a16:creationId xmlns:a16="http://schemas.microsoft.com/office/drawing/2014/main" id="{EB3E36F3-8124-469C-A351-12E0F9E3C11B}"/>
                    </a:ext>
                  </a:extLst>
                </p:cNvPr>
                <p:cNvSpPr/>
                <p:nvPr/>
              </p:nvSpPr>
              <p:spPr>
                <a:xfrm>
                  <a:off x="5114425" y="1173100"/>
                  <a:ext cx="9250" cy="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24" extrusionOk="0">
                      <a:moveTo>
                        <a:pt x="206" y="1"/>
                      </a:moveTo>
                      <a:cubicBezTo>
                        <a:pt x="195" y="1"/>
                        <a:pt x="182" y="3"/>
                        <a:pt x="168" y="7"/>
                      </a:cubicBezTo>
                      <a:cubicBezTo>
                        <a:pt x="0" y="41"/>
                        <a:pt x="101" y="243"/>
                        <a:pt x="168" y="310"/>
                      </a:cubicBezTo>
                      <a:cubicBezTo>
                        <a:pt x="186" y="319"/>
                        <a:pt x="207" y="323"/>
                        <a:pt x="228" y="323"/>
                      </a:cubicBezTo>
                      <a:cubicBezTo>
                        <a:pt x="285" y="323"/>
                        <a:pt x="345" y="292"/>
                        <a:pt x="370" y="243"/>
                      </a:cubicBezTo>
                      <a:cubicBezTo>
                        <a:pt x="370" y="209"/>
                        <a:pt x="370" y="175"/>
                        <a:pt x="370" y="142"/>
                      </a:cubicBezTo>
                      <a:cubicBezTo>
                        <a:pt x="312" y="84"/>
                        <a:pt x="279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9" name="Google Shape;8399;p87">
                  <a:extLst>
                    <a:ext uri="{FF2B5EF4-FFF2-40B4-BE49-F238E27FC236}">
                      <a16:creationId xmlns:a16="http://schemas.microsoft.com/office/drawing/2014/main" id="{728D7268-D684-4B91-829A-C8F586813897}"/>
                    </a:ext>
                  </a:extLst>
                </p:cNvPr>
                <p:cNvSpPr/>
                <p:nvPr/>
              </p:nvSpPr>
              <p:spPr>
                <a:xfrm>
                  <a:off x="5072250" y="1241900"/>
                  <a:ext cx="91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3" extrusionOk="0">
                      <a:moveTo>
                        <a:pt x="201" y="1"/>
                      </a:moveTo>
                      <a:cubicBezTo>
                        <a:pt x="183" y="1"/>
                        <a:pt x="163" y="4"/>
                        <a:pt x="141" y="11"/>
                      </a:cubicBezTo>
                      <a:cubicBezTo>
                        <a:pt x="0" y="40"/>
                        <a:pt x="49" y="352"/>
                        <a:pt x="167" y="352"/>
                      </a:cubicBezTo>
                      <a:cubicBezTo>
                        <a:pt x="190" y="352"/>
                        <a:pt x="215" y="341"/>
                        <a:pt x="242" y="314"/>
                      </a:cubicBezTo>
                      <a:lnTo>
                        <a:pt x="276" y="314"/>
                      </a:lnTo>
                      <a:cubicBezTo>
                        <a:pt x="365" y="224"/>
                        <a:pt x="349" y="1"/>
                        <a:pt x="20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0" name="Google Shape;8400;p87">
                  <a:extLst>
                    <a:ext uri="{FF2B5EF4-FFF2-40B4-BE49-F238E27FC236}">
                      <a16:creationId xmlns:a16="http://schemas.microsoft.com/office/drawing/2014/main" id="{02CEB5F2-BC88-4979-B79F-18B67D428FBE}"/>
                    </a:ext>
                  </a:extLst>
                </p:cNvPr>
                <p:cNvSpPr/>
                <p:nvPr/>
              </p:nvSpPr>
              <p:spPr>
                <a:xfrm>
                  <a:off x="5087100" y="1306925"/>
                  <a:ext cx="1082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249" extrusionOk="0">
                      <a:moveTo>
                        <a:pt x="169" y="1"/>
                      </a:moveTo>
                      <a:cubicBezTo>
                        <a:pt x="137" y="1"/>
                        <a:pt x="107" y="10"/>
                        <a:pt x="85" y="32"/>
                      </a:cubicBezTo>
                      <a:cubicBezTo>
                        <a:pt x="0" y="117"/>
                        <a:pt x="105" y="249"/>
                        <a:pt x="221" y="249"/>
                      </a:cubicBezTo>
                      <a:cubicBezTo>
                        <a:pt x="243" y="249"/>
                        <a:pt x="265" y="244"/>
                        <a:pt x="287" y="233"/>
                      </a:cubicBezTo>
                      <a:lnTo>
                        <a:pt x="354" y="200"/>
                      </a:lnTo>
                      <a:cubicBezTo>
                        <a:pt x="433" y="121"/>
                        <a:pt x="285" y="1"/>
                        <a:pt x="16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1" name="Google Shape;8401;p87">
                  <a:extLst>
                    <a:ext uri="{FF2B5EF4-FFF2-40B4-BE49-F238E27FC236}">
                      <a16:creationId xmlns:a16="http://schemas.microsoft.com/office/drawing/2014/main" id="{97049E14-CC34-457A-9CCB-2E920F8931E9}"/>
                    </a:ext>
                  </a:extLst>
                </p:cNvPr>
                <p:cNvSpPr/>
                <p:nvPr/>
              </p:nvSpPr>
              <p:spPr>
                <a:xfrm>
                  <a:off x="5199275" y="1345525"/>
                  <a:ext cx="10100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312" extrusionOk="0">
                      <a:moveTo>
                        <a:pt x="169" y="0"/>
                      </a:moveTo>
                      <a:cubicBezTo>
                        <a:pt x="68" y="0"/>
                        <a:pt x="1" y="34"/>
                        <a:pt x="1" y="101"/>
                      </a:cubicBezTo>
                      <a:cubicBezTo>
                        <a:pt x="1" y="135"/>
                        <a:pt x="34" y="202"/>
                        <a:pt x="34" y="235"/>
                      </a:cubicBezTo>
                      <a:cubicBezTo>
                        <a:pt x="89" y="263"/>
                        <a:pt x="143" y="312"/>
                        <a:pt x="215" y="312"/>
                      </a:cubicBezTo>
                      <a:cubicBezTo>
                        <a:pt x="232" y="312"/>
                        <a:pt x="250" y="309"/>
                        <a:pt x="269" y="303"/>
                      </a:cubicBezTo>
                      <a:cubicBezTo>
                        <a:pt x="404" y="235"/>
                        <a:pt x="269" y="34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2" name="Google Shape;8402;p87">
                  <a:extLst>
                    <a:ext uri="{FF2B5EF4-FFF2-40B4-BE49-F238E27FC236}">
                      <a16:creationId xmlns:a16="http://schemas.microsoft.com/office/drawing/2014/main" id="{59E472CA-EFB7-4CDB-BD9C-175B932AD9C7}"/>
                    </a:ext>
                  </a:extLst>
                </p:cNvPr>
                <p:cNvSpPr/>
                <p:nvPr/>
              </p:nvSpPr>
              <p:spPr>
                <a:xfrm>
                  <a:off x="5244650" y="129022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70" y="1"/>
                      </a:moveTo>
                      <a:cubicBezTo>
                        <a:pt x="187" y="1"/>
                        <a:pt x="58" y="56"/>
                        <a:pt x="34" y="128"/>
                      </a:cubicBezTo>
                      <a:cubicBezTo>
                        <a:pt x="0" y="229"/>
                        <a:pt x="68" y="297"/>
                        <a:pt x="135" y="297"/>
                      </a:cubicBezTo>
                      <a:cubicBezTo>
                        <a:pt x="169" y="297"/>
                        <a:pt x="236" y="297"/>
                        <a:pt x="236" y="263"/>
                      </a:cubicBezTo>
                      <a:cubicBezTo>
                        <a:pt x="303" y="196"/>
                        <a:pt x="370" y="128"/>
                        <a:pt x="337" y="28"/>
                      </a:cubicBezTo>
                      <a:cubicBezTo>
                        <a:pt x="327" y="9"/>
                        <a:pt x="302" y="1"/>
                        <a:pt x="27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3" name="Google Shape;8403;p87">
                  <a:extLst>
                    <a:ext uri="{FF2B5EF4-FFF2-40B4-BE49-F238E27FC236}">
                      <a16:creationId xmlns:a16="http://schemas.microsoft.com/office/drawing/2014/main" id="{7AF608DD-2C92-4188-B986-AAFF208F590A}"/>
                    </a:ext>
                  </a:extLst>
                </p:cNvPr>
                <p:cNvSpPr/>
                <p:nvPr/>
              </p:nvSpPr>
              <p:spPr>
                <a:xfrm>
                  <a:off x="5281425" y="1408900"/>
                  <a:ext cx="13650" cy="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322" extrusionOk="0">
                      <a:moveTo>
                        <a:pt x="353" y="1"/>
                      </a:moveTo>
                      <a:cubicBezTo>
                        <a:pt x="208" y="1"/>
                        <a:pt x="1" y="263"/>
                        <a:pt x="176" y="322"/>
                      </a:cubicBezTo>
                      <a:lnTo>
                        <a:pt x="210" y="322"/>
                      </a:lnTo>
                      <a:cubicBezTo>
                        <a:pt x="344" y="322"/>
                        <a:pt x="546" y="154"/>
                        <a:pt x="412" y="19"/>
                      </a:cubicBezTo>
                      <a:cubicBezTo>
                        <a:pt x="394" y="6"/>
                        <a:pt x="374" y="1"/>
                        <a:pt x="35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4" name="Google Shape;8404;p87">
                  <a:extLst>
                    <a:ext uri="{FF2B5EF4-FFF2-40B4-BE49-F238E27FC236}">
                      <a16:creationId xmlns:a16="http://schemas.microsoft.com/office/drawing/2014/main" id="{CF29312D-C8EA-41EC-B4C8-928D05EA1C4F}"/>
                    </a:ext>
                  </a:extLst>
                </p:cNvPr>
                <p:cNvSpPr/>
                <p:nvPr/>
              </p:nvSpPr>
              <p:spPr>
                <a:xfrm>
                  <a:off x="5174900" y="1317475"/>
                  <a:ext cx="6750" cy="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354" extrusionOk="0">
                      <a:moveTo>
                        <a:pt x="137" y="1"/>
                      </a:moveTo>
                      <a:cubicBezTo>
                        <a:pt x="123" y="1"/>
                        <a:pt x="110" y="5"/>
                        <a:pt x="102" y="13"/>
                      </a:cubicBezTo>
                      <a:cubicBezTo>
                        <a:pt x="35" y="47"/>
                        <a:pt x="35" y="80"/>
                        <a:pt x="1" y="114"/>
                      </a:cubicBezTo>
                      <a:cubicBezTo>
                        <a:pt x="1" y="181"/>
                        <a:pt x="1" y="316"/>
                        <a:pt x="68" y="349"/>
                      </a:cubicBezTo>
                      <a:cubicBezTo>
                        <a:pt x="74" y="352"/>
                        <a:pt x="81" y="354"/>
                        <a:pt x="87" y="354"/>
                      </a:cubicBezTo>
                      <a:cubicBezTo>
                        <a:pt x="158" y="354"/>
                        <a:pt x="270" y="206"/>
                        <a:pt x="270" y="114"/>
                      </a:cubicBezTo>
                      <a:cubicBezTo>
                        <a:pt x="245" y="38"/>
                        <a:pt x="182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5" name="Google Shape;8405;p87">
                  <a:extLst>
                    <a:ext uri="{FF2B5EF4-FFF2-40B4-BE49-F238E27FC236}">
                      <a16:creationId xmlns:a16="http://schemas.microsoft.com/office/drawing/2014/main" id="{0422BCAC-9C0D-42B9-ABAE-4963195EB482}"/>
                    </a:ext>
                  </a:extLst>
                </p:cNvPr>
                <p:cNvSpPr/>
                <p:nvPr/>
              </p:nvSpPr>
              <p:spPr>
                <a:xfrm>
                  <a:off x="5265025" y="1318625"/>
                  <a:ext cx="1072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307" extrusionOk="0">
                      <a:moveTo>
                        <a:pt x="194" y="1"/>
                      </a:moveTo>
                      <a:lnTo>
                        <a:pt x="127" y="34"/>
                      </a:lnTo>
                      <a:cubicBezTo>
                        <a:pt x="1" y="97"/>
                        <a:pt x="169" y="306"/>
                        <a:pt x="273" y="306"/>
                      </a:cubicBezTo>
                      <a:cubicBezTo>
                        <a:pt x="281" y="306"/>
                        <a:pt x="288" y="305"/>
                        <a:pt x="295" y="303"/>
                      </a:cubicBezTo>
                      <a:cubicBezTo>
                        <a:pt x="429" y="236"/>
                        <a:pt x="36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6" name="Google Shape;8406;p87">
                  <a:extLst>
                    <a:ext uri="{FF2B5EF4-FFF2-40B4-BE49-F238E27FC236}">
                      <a16:creationId xmlns:a16="http://schemas.microsoft.com/office/drawing/2014/main" id="{A8C10C99-9E47-423B-B73A-02B10A72B3C6}"/>
                    </a:ext>
                  </a:extLst>
                </p:cNvPr>
                <p:cNvSpPr/>
                <p:nvPr/>
              </p:nvSpPr>
              <p:spPr>
                <a:xfrm>
                  <a:off x="5170250" y="1169400"/>
                  <a:ext cx="105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335" extrusionOk="0">
                      <a:moveTo>
                        <a:pt x="170" y="0"/>
                      </a:moveTo>
                      <a:cubicBezTo>
                        <a:pt x="122" y="0"/>
                        <a:pt x="78" y="25"/>
                        <a:pt x="53" y="88"/>
                      </a:cubicBezTo>
                      <a:cubicBezTo>
                        <a:pt x="1" y="191"/>
                        <a:pt x="128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9" y="256"/>
                        <a:pt x="422" y="189"/>
                        <a:pt x="389" y="155"/>
                      </a:cubicBezTo>
                      <a:cubicBezTo>
                        <a:pt x="347" y="71"/>
                        <a:pt x="252" y="0"/>
                        <a:pt x="17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7" name="Google Shape;8407;p87">
                  <a:extLst>
                    <a:ext uri="{FF2B5EF4-FFF2-40B4-BE49-F238E27FC236}">
                      <a16:creationId xmlns:a16="http://schemas.microsoft.com/office/drawing/2014/main" id="{1FD9A327-FA8A-480E-9299-A353BB0A97EB}"/>
                    </a:ext>
                  </a:extLst>
                </p:cNvPr>
                <p:cNvSpPr/>
                <p:nvPr/>
              </p:nvSpPr>
              <p:spPr>
                <a:xfrm>
                  <a:off x="5159350" y="1302400"/>
                  <a:ext cx="86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287" extrusionOk="0">
                      <a:moveTo>
                        <a:pt x="234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1" y="287"/>
                        <a:pt x="136" y="287"/>
                      </a:cubicBezTo>
                      <a:cubicBezTo>
                        <a:pt x="228" y="287"/>
                        <a:pt x="345" y="200"/>
                        <a:pt x="320" y="78"/>
                      </a:cubicBezTo>
                      <a:lnTo>
                        <a:pt x="320" y="45"/>
                      </a:lnTo>
                      <a:cubicBezTo>
                        <a:pt x="297" y="14"/>
                        <a:pt x="266" y="0"/>
                        <a:pt x="23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8" name="Google Shape;8408;p87">
                  <a:extLst>
                    <a:ext uri="{FF2B5EF4-FFF2-40B4-BE49-F238E27FC236}">
                      <a16:creationId xmlns:a16="http://schemas.microsoft.com/office/drawing/2014/main" id="{DECD0E89-39EF-4FF5-8317-58178760A998}"/>
                    </a:ext>
                  </a:extLst>
                </p:cNvPr>
                <p:cNvSpPr/>
                <p:nvPr/>
              </p:nvSpPr>
              <p:spPr>
                <a:xfrm>
                  <a:off x="5246325" y="1162250"/>
                  <a:ext cx="100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262" extrusionOk="0">
                      <a:moveTo>
                        <a:pt x="171" y="0"/>
                      </a:moveTo>
                      <a:cubicBezTo>
                        <a:pt x="159" y="0"/>
                        <a:pt x="147" y="2"/>
                        <a:pt x="135" y="5"/>
                      </a:cubicBezTo>
                      <a:cubicBezTo>
                        <a:pt x="34" y="5"/>
                        <a:pt x="1" y="105"/>
                        <a:pt x="34" y="139"/>
                      </a:cubicBezTo>
                      <a:cubicBezTo>
                        <a:pt x="34" y="206"/>
                        <a:pt x="102" y="206"/>
                        <a:pt x="135" y="240"/>
                      </a:cubicBezTo>
                      <a:cubicBezTo>
                        <a:pt x="163" y="254"/>
                        <a:pt x="197" y="262"/>
                        <a:pt x="231" y="262"/>
                      </a:cubicBezTo>
                      <a:cubicBezTo>
                        <a:pt x="280" y="262"/>
                        <a:pt x="331" y="246"/>
                        <a:pt x="370" y="206"/>
                      </a:cubicBezTo>
                      <a:cubicBezTo>
                        <a:pt x="401" y="145"/>
                        <a:pt x="292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19" name="Google Shape;8409;p87">
                  <a:extLst>
                    <a:ext uri="{FF2B5EF4-FFF2-40B4-BE49-F238E27FC236}">
                      <a16:creationId xmlns:a16="http://schemas.microsoft.com/office/drawing/2014/main" id="{D4B483ED-828B-45D3-A898-A29DFED4DE1F}"/>
                    </a:ext>
                  </a:extLst>
                </p:cNvPr>
                <p:cNvSpPr/>
                <p:nvPr/>
              </p:nvSpPr>
              <p:spPr>
                <a:xfrm>
                  <a:off x="5338300" y="1319525"/>
                  <a:ext cx="9725" cy="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45" extrusionOk="0">
                      <a:moveTo>
                        <a:pt x="159" y="1"/>
                      </a:moveTo>
                      <a:cubicBezTo>
                        <a:pt x="115" y="1"/>
                        <a:pt x="75" y="19"/>
                        <a:pt x="52" y="66"/>
                      </a:cubicBezTo>
                      <a:cubicBezTo>
                        <a:pt x="0" y="195"/>
                        <a:pt x="128" y="345"/>
                        <a:pt x="251" y="345"/>
                      </a:cubicBezTo>
                      <a:cubicBezTo>
                        <a:pt x="288" y="345"/>
                        <a:pt x="324" y="332"/>
                        <a:pt x="355" y="301"/>
                      </a:cubicBezTo>
                      <a:cubicBezTo>
                        <a:pt x="388" y="267"/>
                        <a:pt x="388" y="200"/>
                        <a:pt x="388" y="133"/>
                      </a:cubicBezTo>
                      <a:cubicBezTo>
                        <a:pt x="344" y="67"/>
                        <a:pt x="243" y="1"/>
                        <a:pt x="15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0" name="Google Shape;8410;p87">
                  <a:extLst>
                    <a:ext uri="{FF2B5EF4-FFF2-40B4-BE49-F238E27FC236}">
                      <a16:creationId xmlns:a16="http://schemas.microsoft.com/office/drawing/2014/main" id="{3FC044BF-467C-4F8A-90DB-5E797C822B72}"/>
                    </a:ext>
                  </a:extLst>
                </p:cNvPr>
                <p:cNvSpPr/>
                <p:nvPr/>
              </p:nvSpPr>
              <p:spPr>
                <a:xfrm>
                  <a:off x="5217300" y="1266550"/>
                  <a:ext cx="10575" cy="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7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7"/>
                        <a:pt x="110" y="247"/>
                        <a:pt x="224" y="247"/>
                      </a:cubicBezTo>
                      <a:cubicBezTo>
                        <a:pt x="258" y="247"/>
                        <a:pt x="291" y="243"/>
                        <a:pt x="321" y="235"/>
                      </a:cubicBezTo>
                      <a:cubicBezTo>
                        <a:pt x="422" y="202"/>
                        <a:pt x="422" y="134"/>
                        <a:pt x="389" y="67"/>
                      </a:cubicBezTo>
                      <a:cubicBezTo>
                        <a:pt x="355" y="34"/>
                        <a:pt x="321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1" name="Google Shape;8411;p87">
                  <a:extLst>
                    <a:ext uri="{FF2B5EF4-FFF2-40B4-BE49-F238E27FC236}">
                      <a16:creationId xmlns:a16="http://schemas.microsoft.com/office/drawing/2014/main" id="{34AFDBC2-25A2-4402-8F8E-494C57B4C0E4}"/>
                    </a:ext>
                  </a:extLst>
                </p:cNvPr>
                <p:cNvSpPr/>
                <p:nvPr/>
              </p:nvSpPr>
              <p:spPr>
                <a:xfrm>
                  <a:off x="5090050" y="119322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1" y="43"/>
                        <a:pt x="1" y="143"/>
                      </a:cubicBezTo>
                      <a:cubicBezTo>
                        <a:pt x="1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7" y="143"/>
                      </a:cubicBezTo>
                      <a:lnTo>
                        <a:pt x="337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2" name="Google Shape;8412;p87">
                  <a:extLst>
                    <a:ext uri="{FF2B5EF4-FFF2-40B4-BE49-F238E27FC236}">
                      <a16:creationId xmlns:a16="http://schemas.microsoft.com/office/drawing/2014/main" id="{065D34EB-BF7E-4253-B89B-35329DCBBEDD}"/>
                    </a:ext>
                  </a:extLst>
                </p:cNvPr>
                <p:cNvSpPr/>
                <p:nvPr/>
              </p:nvSpPr>
              <p:spPr>
                <a:xfrm>
                  <a:off x="5344150" y="1300825"/>
                  <a:ext cx="80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3" y="242"/>
                      </a:cubicBezTo>
                      <a:cubicBezTo>
                        <a:pt x="63" y="282"/>
                        <a:pt x="90" y="298"/>
                        <a:pt x="124" y="298"/>
                      </a:cubicBezTo>
                      <a:cubicBezTo>
                        <a:pt x="205" y="298"/>
                        <a:pt x="322" y="203"/>
                        <a:pt x="322" y="108"/>
                      </a:cubicBezTo>
                      <a:lnTo>
                        <a:pt x="289" y="41"/>
                      </a:lnTo>
                      <a:cubicBezTo>
                        <a:pt x="274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3" name="Google Shape;8413;p87">
                  <a:extLst>
                    <a:ext uri="{FF2B5EF4-FFF2-40B4-BE49-F238E27FC236}">
                      <a16:creationId xmlns:a16="http://schemas.microsoft.com/office/drawing/2014/main" id="{606AAD9D-0C8E-4F8B-93F9-9179EA3B605A}"/>
                    </a:ext>
                  </a:extLst>
                </p:cNvPr>
                <p:cNvSpPr/>
                <p:nvPr/>
              </p:nvSpPr>
              <p:spPr>
                <a:xfrm>
                  <a:off x="5215250" y="1307475"/>
                  <a:ext cx="97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02" extrusionOk="0">
                      <a:moveTo>
                        <a:pt x="174" y="0"/>
                      </a:moveTo>
                      <a:cubicBezTo>
                        <a:pt x="102" y="0"/>
                        <a:pt x="30" y="35"/>
                        <a:pt x="0" y="111"/>
                      </a:cubicBezTo>
                      <a:cubicBezTo>
                        <a:pt x="0" y="178"/>
                        <a:pt x="34" y="211"/>
                        <a:pt x="67" y="245"/>
                      </a:cubicBezTo>
                      <a:cubicBezTo>
                        <a:pt x="118" y="283"/>
                        <a:pt x="178" y="302"/>
                        <a:pt x="231" y="302"/>
                      </a:cubicBezTo>
                      <a:cubicBezTo>
                        <a:pt x="320" y="302"/>
                        <a:pt x="391" y="249"/>
                        <a:pt x="370" y="144"/>
                      </a:cubicBezTo>
                      <a:cubicBezTo>
                        <a:pt x="351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4" name="Google Shape;8414;p87">
                  <a:extLst>
                    <a:ext uri="{FF2B5EF4-FFF2-40B4-BE49-F238E27FC236}">
                      <a16:creationId xmlns:a16="http://schemas.microsoft.com/office/drawing/2014/main" id="{0AAD9BE5-8AB0-46C8-BC59-41B0D86BC14E}"/>
                    </a:ext>
                  </a:extLst>
                </p:cNvPr>
                <p:cNvSpPr/>
                <p:nvPr/>
              </p:nvSpPr>
              <p:spPr>
                <a:xfrm>
                  <a:off x="5244875" y="1309050"/>
                  <a:ext cx="1110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" h="253" extrusionOk="0">
                      <a:moveTo>
                        <a:pt x="184" y="1"/>
                      </a:moveTo>
                      <a:cubicBezTo>
                        <a:pt x="164" y="1"/>
                        <a:pt x="144" y="5"/>
                        <a:pt x="126" y="14"/>
                      </a:cubicBezTo>
                      <a:cubicBezTo>
                        <a:pt x="0" y="45"/>
                        <a:pt x="109" y="253"/>
                        <a:pt x="261" y="253"/>
                      </a:cubicBezTo>
                      <a:cubicBezTo>
                        <a:pt x="272" y="253"/>
                        <a:pt x="283" y="252"/>
                        <a:pt x="294" y="249"/>
                      </a:cubicBezTo>
                      <a:lnTo>
                        <a:pt x="328" y="249"/>
                      </a:lnTo>
                      <a:cubicBezTo>
                        <a:pt x="443" y="162"/>
                        <a:pt x="310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5" name="Google Shape;8415;p87">
                  <a:extLst>
                    <a:ext uri="{FF2B5EF4-FFF2-40B4-BE49-F238E27FC236}">
                      <a16:creationId xmlns:a16="http://schemas.microsoft.com/office/drawing/2014/main" id="{4D9B3D65-C3B6-47A7-83AB-FB7A9B1C7CC8}"/>
                    </a:ext>
                  </a:extLst>
                </p:cNvPr>
                <p:cNvSpPr/>
                <p:nvPr/>
              </p:nvSpPr>
              <p:spPr>
                <a:xfrm>
                  <a:off x="5211150" y="1422500"/>
                  <a:ext cx="915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7" extrusionOk="0">
                      <a:moveTo>
                        <a:pt x="165" y="0"/>
                      </a:moveTo>
                      <a:cubicBezTo>
                        <a:pt x="131" y="0"/>
                        <a:pt x="88" y="31"/>
                        <a:pt x="63" y="80"/>
                      </a:cubicBezTo>
                      <a:cubicBezTo>
                        <a:pt x="1" y="175"/>
                        <a:pt x="26" y="386"/>
                        <a:pt x="166" y="386"/>
                      </a:cubicBezTo>
                      <a:cubicBezTo>
                        <a:pt x="176" y="386"/>
                        <a:pt x="187" y="385"/>
                        <a:pt x="198" y="383"/>
                      </a:cubicBezTo>
                      <a:cubicBezTo>
                        <a:pt x="332" y="316"/>
                        <a:pt x="366" y="47"/>
                        <a:pt x="198" y="13"/>
                      </a:cubicBezTo>
                      <a:cubicBezTo>
                        <a:pt x="189" y="4"/>
                        <a:pt x="177" y="0"/>
                        <a:pt x="16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6" name="Google Shape;8416;p87">
                  <a:extLst>
                    <a:ext uri="{FF2B5EF4-FFF2-40B4-BE49-F238E27FC236}">
                      <a16:creationId xmlns:a16="http://schemas.microsoft.com/office/drawing/2014/main" id="{495A0913-2A16-41CB-8EE9-82CCD4C83A81}"/>
                    </a:ext>
                  </a:extLst>
                </p:cNvPr>
                <p:cNvSpPr/>
                <p:nvPr/>
              </p:nvSpPr>
              <p:spPr>
                <a:xfrm>
                  <a:off x="5192825" y="1242375"/>
                  <a:ext cx="9800" cy="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351" extrusionOk="0">
                      <a:moveTo>
                        <a:pt x="150" y="0"/>
                      </a:moveTo>
                      <a:cubicBezTo>
                        <a:pt x="117" y="0"/>
                        <a:pt x="85" y="18"/>
                        <a:pt x="57" y="60"/>
                      </a:cubicBezTo>
                      <a:cubicBezTo>
                        <a:pt x="0" y="145"/>
                        <a:pt x="64" y="351"/>
                        <a:pt x="186" y="351"/>
                      </a:cubicBezTo>
                      <a:cubicBezTo>
                        <a:pt x="209" y="351"/>
                        <a:pt x="233" y="344"/>
                        <a:pt x="259" y="328"/>
                      </a:cubicBezTo>
                      <a:cubicBezTo>
                        <a:pt x="392" y="249"/>
                        <a:pt x="272" y="0"/>
                        <a:pt x="15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7" name="Google Shape;8417;p87">
                  <a:extLst>
                    <a:ext uri="{FF2B5EF4-FFF2-40B4-BE49-F238E27FC236}">
                      <a16:creationId xmlns:a16="http://schemas.microsoft.com/office/drawing/2014/main" id="{53A29B05-D18B-448A-8C7B-9CFD0238A2D8}"/>
                    </a:ext>
                  </a:extLst>
                </p:cNvPr>
                <p:cNvSpPr/>
                <p:nvPr/>
              </p:nvSpPr>
              <p:spPr>
                <a:xfrm>
                  <a:off x="5303275" y="1218300"/>
                  <a:ext cx="10325" cy="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256" extrusionOk="0">
                      <a:moveTo>
                        <a:pt x="221" y="1"/>
                      </a:moveTo>
                      <a:cubicBezTo>
                        <a:pt x="172" y="1"/>
                        <a:pt x="118" y="16"/>
                        <a:pt x="75" y="48"/>
                      </a:cubicBezTo>
                      <a:lnTo>
                        <a:pt x="42" y="115"/>
                      </a:lnTo>
                      <a:cubicBezTo>
                        <a:pt x="0" y="198"/>
                        <a:pt x="100" y="256"/>
                        <a:pt x="198" y="256"/>
                      </a:cubicBezTo>
                      <a:cubicBezTo>
                        <a:pt x="258" y="256"/>
                        <a:pt x="318" y="234"/>
                        <a:pt x="344" y="182"/>
                      </a:cubicBezTo>
                      <a:cubicBezTo>
                        <a:pt x="413" y="68"/>
                        <a:pt x="326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8" name="Google Shape;8418;p87">
                  <a:extLst>
                    <a:ext uri="{FF2B5EF4-FFF2-40B4-BE49-F238E27FC236}">
                      <a16:creationId xmlns:a16="http://schemas.microsoft.com/office/drawing/2014/main" id="{656D3ADA-BC5A-4FDF-ACD4-428DA73091EA}"/>
                    </a:ext>
                  </a:extLst>
                </p:cNvPr>
                <p:cNvSpPr/>
                <p:nvPr/>
              </p:nvSpPr>
              <p:spPr>
                <a:xfrm>
                  <a:off x="5150550" y="1397475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1"/>
                      </a:moveTo>
                      <a:cubicBezTo>
                        <a:pt x="129" y="1"/>
                        <a:pt x="116" y="2"/>
                        <a:pt x="101" y="6"/>
                      </a:cubicBezTo>
                      <a:cubicBezTo>
                        <a:pt x="0" y="73"/>
                        <a:pt x="0" y="275"/>
                        <a:pt x="135" y="275"/>
                      </a:cubicBezTo>
                      <a:cubicBezTo>
                        <a:pt x="168" y="275"/>
                        <a:pt x="236" y="241"/>
                        <a:pt x="236" y="208"/>
                      </a:cubicBezTo>
                      <a:cubicBezTo>
                        <a:pt x="266" y="118"/>
                        <a:pt x="242" y="1"/>
                        <a:pt x="1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29" name="Google Shape;8419;p87">
                  <a:extLst>
                    <a:ext uri="{FF2B5EF4-FFF2-40B4-BE49-F238E27FC236}">
                      <a16:creationId xmlns:a16="http://schemas.microsoft.com/office/drawing/2014/main" id="{4B149E9C-E7C3-4E03-97A3-112601ED7152}"/>
                    </a:ext>
                  </a:extLst>
                </p:cNvPr>
                <p:cNvSpPr/>
                <p:nvPr/>
              </p:nvSpPr>
              <p:spPr>
                <a:xfrm>
                  <a:off x="5230750" y="13278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0"/>
                      </a:moveTo>
                      <a:cubicBezTo>
                        <a:pt x="220" y="0"/>
                        <a:pt x="86" y="0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01"/>
                        <a:pt x="388" y="68"/>
                      </a:cubicBezTo>
                      <a:cubicBezTo>
                        <a:pt x="355" y="34"/>
                        <a:pt x="321" y="0"/>
                        <a:pt x="28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0" name="Google Shape;8420;p87">
                  <a:extLst>
                    <a:ext uri="{FF2B5EF4-FFF2-40B4-BE49-F238E27FC236}">
                      <a16:creationId xmlns:a16="http://schemas.microsoft.com/office/drawing/2014/main" id="{DFF75FCD-0741-42C4-B143-8348E523CAC2}"/>
                    </a:ext>
                  </a:extLst>
                </p:cNvPr>
                <p:cNvSpPr/>
                <p:nvPr/>
              </p:nvSpPr>
              <p:spPr>
                <a:xfrm>
                  <a:off x="5216075" y="1181350"/>
                  <a:ext cx="962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4" extrusionOk="0">
                      <a:moveTo>
                        <a:pt x="131" y="1"/>
                      </a:moveTo>
                      <a:cubicBezTo>
                        <a:pt x="61" y="1"/>
                        <a:pt x="1" y="35"/>
                        <a:pt x="1" y="114"/>
                      </a:cubicBezTo>
                      <a:cubicBezTo>
                        <a:pt x="1" y="202"/>
                        <a:pt x="120" y="253"/>
                        <a:pt x="220" y="253"/>
                      </a:cubicBezTo>
                      <a:cubicBezTo>
                        <a:pt x="311" y="253"/>
                        <a:pt x="385" y="211"/>
                        <a:pt x="337" y="114"/>
                      </a:cubicBezTo>
                      <a:cubicBezTo>
                        <a:pt x="301" y="43"/>
                        <a:pt x="210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1" name="Google Shape;8421;p87">
                  <a:extLst>
                    <a:ext uri="{FF2B5EF4-FFF2-40B4-BE49-F238E27FC236}">
                      <a16:creationId xmlns:a16="http://schemas.microsoft.com/office/drawing/2014/main" id="{F23F7B53-7674-49E9-A45D-79C753B686EA}"/>
                    </a:ext>
                  </a:extLst>
                </p:cNvPr>
                <p:cNvSpPr/>
                <p:nvPr/>
              </p:nvSpPr>
              <p:spPr>
                <a:xfrm>
                  <a:off x="5255050" y="1364150"/>
                  <a:ext cx="8100" cy="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286" extrusionOk="0">
                      <a:moveTo>
                        <a:pt x="237" y="1"/>
                      </a:moveTo>
                      <a:cubicBezTo>
                        <a:pt x="144" y="1"/>
                        <a:pt x="1" y="148"/>
                        <a:pt x="55" y="230"/>
                      </a:cubicBezTo>
                      <a:cubicBezTo>
                        <a:pt x="65" y="269"/>
                        <a:pt x="92" y="286"/>
                        <a:pt x="125" y="286"/>
                      </a:cubicBezTo>
                      <a:cubicBezTo>
                        <a:pt x="206" y="286"/>
                        <a:pt x="324" y="190"/>
                        <a:pt x="324" y="95"/>
                      </a:cubicBezTo>
                      <a:lnTo>
                        <a:pt x="290" y="28"/>
                      </a:lnTo>
                      <a:cubicBezTo>
                        <a:pt x="277" y="9"/>
                        <a:pt x="258" y="1"/>
                        <a:pt x="2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2" name="Google Shape;8422;p87">
                  <a:extLst>
                    <a:ext uri="{FF2B5EF4-FFF2-40B4-BE49-F238E27FC236}">
                      <a16:creationId xmlns:a16="http://schemas.microsoft.com/office/drawing/2014/main" id="{46234708-D828-4F8F-ABA3-E75E767F88EA}"/>
                    </a:ext>
                  </a:extLst>
                </p:cNvPr>
                <p:cNvSpPr/>
                <p:nvPr/>
              </p:nvSpPr>
              <p:spPr>
                <a:xfrm>
                  <a:off x="5211050" y="1160000"/>
                  <a:ext cx="98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96" extrusionOk="0">
                      <a:moveTo>
                        <a:pt x="174" y="1"/>
                      </a:moveTo>
                      <a:cubicBezTo>
                        <a:pt x="102" y="1"/>
                        <a:pt x="30" y="37"/>
                        <a:pt x="0" y="128"/>
                      </a:cubicBezTo>
                      <a:cubicBezTo>
                        <a:pt x="0" y="162"/>
                        <a:pt x="34" y="229"/>
                        <a:pt x="67" y="263"/>
                      </a:cubicBezTo>
                      <a:cubicBezTo>
                        <a:pt x="110" y="284"/>
                        <a:pt x="159" y="295"/>
                        <a:pt x="206" y="295"/>
                      </a:cubicBezTo>
                      <a:cubicBezTo>
                        <a:pt x="306" y="295"/>
                        <a:pt x="393" y="243"/>
                        <a:pt x="370" y="128"/>
                      </a:cubicBezTo>
                      <a:cubicBezTo>
                        <a:pt x="351" y="54"/>
                        <a:pt x="262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3" name="Google Shape;8423;p87">
                  <a:extLst>
                    <a:ext uri="{FF2B5EF4-FFF2-40B4-BE49-F238E27FC236}">
                      <a16:creationId xmlns:a16="http://schemas.microsoft.com/office/drawing/2014/main" id="{AE5829A2-917B-45DF-8C1A-50855A1D7A77}"/>
                    </a:ext>
                  </a:extLst>
                </p:cNvPr>
                <p:cNvSpPr/>
                <p:nvPr/>
              </p:nvSpPr>
              <p:spPr>
                <a:xfrm>
                  <a:off x="5223100" y="1278850"/>
                  <a:ext cx="7850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326" extrusionOk="0">
                      <a:moveTo>
                        <a:pt x="186" y="0"/>
                      </a:moveTo>
                      <a:cubicBezTo>
                        <a:pt x="94" y="0"/>
                        <a:pt x="1" y="192"/>
                        <a:pt x="89" y="281"/>
                      </a:cubicBezTo>
                      <a:lnTo>
                        <a:pt x="123" y="315"/>
                      </a:lnTo>
                      <a:cubicBezTo>
                        <a:pt x="138" y="322"/>
                        <a:pt x="152" y="325"/>
                        <a:pt x="164" y="325"/>
                      </a:cubicBezTo>
                      <a:cubicBezTo>
                        <a:pt x="270" y="325"/>
                        <a:pt x="314" y="102"/>
                        <a:pt x="224" y="12"/>
                      </a:cubicBezTo>
                      <a:cubicBezTo>
                        <a:pt x="212" y="4"/>
                        <a:pt x="199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4" name="Google Shape;8424;p87">
                  <a:extLst>
                    <a:ext uri="{FF2B5EF4-FFF2-40B4-BE49-F238E27FC236}">
                      <a16:creationId xmlns:a16="http://schemas.microsoft.com/office/drawing/2014/main" id="{354A7835-503F-4DC9-81A1-119E1ED6F1C7}"/>
                    </a:ext>
                  </a:extLst>
                </p:cNvPr>
                <p:cNvSpPr/>
                <p:nvPr/>
              </p:nvSpPr>
              <p:spPr>
                <a:xfrm>
                  <a:off x="5213550" y="12541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22" y="0"/>
                      </a:moveTo>
                      <a:cubicBezTo>
                        <a:pt x="56" y="0"/>
                        <a:pt x="1" y="36"/>
                        <a:pt x="1" y="127"/>
                      </a:cubicBezTo>
                      <a:cubicBezTo>
                        <a:pt x="1" y="215"/>
                        <a:pt x="120" y="266"/>
                        <a:pt x="220" y="266"/>
                      </a:cubicBezTo>
                      <a:cubicBezTo>
                        <a:pt x="311" y="266"/>
                        <a:pt x="385" y="224"/>
                        <a:pt x="337" y="127"/>
                      </a:cubicBezTo>
                      <a:cubicBezTo>
                        <a:pt x="300" y="54"/>
                        <a:pt x="20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5" name="Google Shape;8425;p87">
                  <a:extLst>
                    <a:ext uri="{FF2B5EF4-FFF2-40B4-BE49-F238E27FC236}">
                      <a16:creationId xmlns:a16="http://schemas.microsoft.com/office/drawing/2014/main" id="{CFE80AF7-B55A-4040-B640-0396A3E265B9}"/>
                    </a:ext>
                  </a:extLst>
                </p:cNvPr>
                <p:cNvSpPr/>
                <p:nvPr/>
              </p:nvSpPr>
              <p:spPr>
                <a:xfrm>
                  <a:off x="5242125" y="1275750"/>
                  <a:ext cx="927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71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8" y="103"/>
                      </a:cubicBezTo>
                      <a:cubicBezTo>
                        <a:pt x="1" y="170"/>
                        <a:pt x="34" y="237"/>
                        <a:pt x="101" y="271"/>
                      </a:cubicBezTo>
                      <a:lnTo>
                        <a:pt x="236" y="271"/>
                      </a:lnTo>
                      <a:cubicBezTo>
                        <a:pt x="303" y="237"/>
                        <a:pt x="370" y="170"/>
                        <a:pt x="370" y="103"/>
                      </a:cubicBezTo>
                      <a:cubicBezTo>
                        <a:pt x="356" y="29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6" name="Google Shape;8426;p87">
                  <a:extLst>
                    <a:ext uri="{FF2B5EF4-FFF2-40B4-BE49-F238E27FC236}">
                      <a16:creationId xmlns:a16="http://schemas.microsoft.com/office/drawing/2014/main" id="{E38C8EA4-6761-4A21-B804-437A9B39B062}"/>
                    </a:ext>
                  </a:extLst>
                </p:cNvPr>
                <p:cNvSpPr/>
                <p:nvPr/>
              </p:nvSpPr>
              <p:spPr>
                <a:xfrm>
                  <a:off x="5194650" y="1242400"/>
                  <a:ext cx="1270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82" extrusionOk="0">
                      <a:moveTo>
                        <a:pt x="339" y="0"/>
                      </a:moveTo>
                      <a:cubicBezTo>
                        <a:pt x="192" y="0"/>
                        <a:pt x="0" y="159"/>
                        <a:pt x="152" y="260"/>
                      </a:cubicBezTo>
                      <a:cubicBezTo>
                        <a:pt x="181" y="275"/>
                        <a:pt x="214" y="281"/>
                        <a:pt x="248" y="281"/>
                      </a:cubicBezTo>
                      <a:cubicBezTo>
                        <a:pt x="373" y="281"/>
                        <a:pt x="507" y="191"/>
                        <a:pt x="454" y="59"/>
                      </a:cubicBezTo>
                      <a:cubicBezTo>
                        <a:pt x="430" y="17"/>
                        <a:pt x="386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37" name="Google Shape;8427;p87">
                  <a:extLst>
                    <a:ext uri="{FF2B5EF4-FFF2-40B4-BE49-F238E27FC236}">
                      <a16:creationId xmlns:a16="http://schemas.microsoft.com/office/drawing/2014/main" id="{18807D3A-3E1D-476F-8BB5-EF51D36D47EB}"/>
                    </a:ext>
                  </a:extLst>
                </p:cNvPr>
                <p:cNvSpPr/>
                <p:nvPr/>
              </p:nvSpPr>
              <p:spPr>
                <a:xfrm>
                  <a:off x="5192975" y="1250800"/>
                  <a:ext cx="87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331" extrusionOk="0">
                      <a:moveTo>
                        <a:pt x="186" y="1"/>
                      </a:moveTo>
                      <a:cubicBezTo>
                        <a:pt x="80" y="1"/>
                        <a:pt x="1" y="182"/>
                        <a:pt x="85" y="294"/>
                      </a:cubicBezTo>
                      <a:lnTo>
                        <a:pt x="152" y="328"/>
                      </a:lnTo>
                      <a:cubicBezTo>
                        <a:pt x="160" y="329"/>
                        <a:pt x="167" y="330"/>
                        <a:pt x="175" y="330"/>
                      </a:cubicBezTo>
                      <a:cubicBezTo>
                        <a:pt x="293" y="330"/>
                        <a:pt x="348" y="88"/>
                        <a:pt x="253" y="25"/>
                      </a:cubicBezTo>
                      <a:cubicBezTo>
                        <a:pt x="230" y="8"/>
                        <a:pt x="207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9B4D755-64B2-4C47-99AB-6F19814C4601}"/>
              </a:ext>
            </a:extLst>
          </p:cNvPr>
          <p:cNvGrpSpPr/>
          <p:nvPr/>
        </p:nvGrpSpPr>
        <p:grpSpPr>
          <a:xfrm>
            <a:off x="725288" y="3039885"/>
            <a:ext cx="7721108" cy="894081"/>
            <a:chOff x="725288" y="3039885"/>
            <a:chExt cx="7721108" cy="894081"/>
          </a:xfrm>
        </p:grpSpPr>
        <p:sp>
          <p:nvSpPr>
            <p:cNvPr id="413" name="Rectangle: Rounded Corners 412">
              <a:extLst>
                <a:ext uri="{FF2B5EF4-FFF2-40B4-BE49-F238E27FC236}">
                  <a16:creationId xmlns:a16="http://schemas.microsoft.com/office/drawing/2014/main" id="{7C0EEF60-1598-416C-ADD0-9DF7F4D99915}"/>
                </a:ext>
              </a:extLst>
            </p:cNvPr>
            <p:cNvSpPr/>
            <p:nvPr/>
          </p:nvSpPr>
          <p:spPr>
            <a:xfrm>
              <a:off x="1379482" y="3277513"/>
              <a:ext cx="7066914" cy="589359"/>
            </a:xfrm>
            <a:prstGeom prst="roundRect">
              <a:avLst/>
            </a:prstGeom>
            <a:noFill/>
            <a:ln w="38100">
              <a:solidFill>
                <a:srgbClr val="FFC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Vì trời mưa nên đường trơn trượt.</a:t>
              </a:r>
            </a:p>
          </p:txBody>
        </p:sp>
        <p:grpSp>
          <p:nvGrpSpPr>
            <p:cNvPr id="375" name="Google Shape;8772;p90">
              <a:extLst>
                <a:ext uri="{FF2B5EF4-FFF2-40B4-BE49-F238E27FC236}">
                  <a16:creationId xmlns:a16="http://schemas.microsoft.com/office/drawing/2014/main" id="{90A46E1F-928A-4EEA-A727-E1D5DBFCD5EC}"/>
                </a:ext>
              </a:extLst>
            </p:cNvPr>
            <p:cNvGrpSpPr/>
            <p:nvPr/>
          </p:nvGrpSpPr>
          <p:grpSpPr>
            <a:xfrm>
              <a:off x="725288" y="3039885"/>
              <a:ext cx="972363" cy="894081"/>
              <a:chOff x="5585211" y="1688232"/>
              <a:chExt cx="1032568" cy="1057441"/>
            </a:xfrm>
          </p:grpSpPr>
          <p:sp>
            <p:nvSpPr>
              <p:cNvPr id="376" name="Google Shape;8773;p90">
                <a:extLst>
                  <a:ext uri="{FF2B5EF4-FFF2-40B4-BE49-F238E27FC236}">
                    <a16:creationId xmlns:a16="http://schemas.microsoft.com/office/drawing/2014/main" id="{A11015B6-A03C-4874-A3BF-8BE111FCBDE7}"/>
                  </a:ext>
                </a:extLst>
              </p:cNvPr>
              <p:cNvSpPr/>
              <p:nvPr/>
            </p:nvSpPr>
            <p:spPr>
              <a:xfrm>
                <a:off x="5681400" y="1724149"/>
                <a:ext cx="47021" cy="195604"/>
              </a:xfrm>
              <a:custGeom>
                <a:avLst/>
                <a:gdLst/>
                <a:ahLst/>
                <a:cxnLst/>
                <a:rect l="l" t="t" r="r" b="b"/>
                <a:pathLst>
                  <a:path w="744" h="3095" extrusionOk="0">
                    <a:moveTo>
                      <a:pt x="294" y="1"/>
                    </a:moveTo>
                    <a:cubicBezTo>
                      <a:pt x="209" y="1"/>
                      <a:pt x="131" y="50"/>
                      <a:pt x="101" y="165"/>
                    </a:cubicBezTo>
                    <a:cubicBezTo>
                      <a:pt x="0" y="555"/>
                      <a:pt x="101" y="995"/>
                      <a:pt x="176" y="1410"/>
                    </a:cubicBezTo>
                    <a:cubicBezTo>
                      <a:pt x="277" y="1938"/>
                      <a:pt x="403" y="2454"/>
                      <a:pt x="491" y="2995"/>
                    </a:cubicBezTo>
                    <a:cubicBezTo>
                      <a:pt x="502" y="3063"/>
                      <a:pt x="557" y="3095"/>
                      <a:pt x="611" y="3095"/>
                    </a:cubicBezTo>
                    <a:cubicBezTo>
                      <a:pt x="678" y="3095"/>
                      <a:pt x="744" y="3047"/>
                      <a:pt x="730" y="2957"/>
                    </a:cubicBezTo>
                    <a:cubicBezTo>
                      <a:pt x="604" y="2064"/>
                      <a:pt x="629" y="1171"/>
                      <a:pt x="579" y="279"/>
                    </a:cubicBezTo>
                    <a:cubicBezTo>
                      <a:pt x="564" y="112"/>
                      <a:pt x="422" y="1"/>
                      <a:pt x="294" y="1"/>
                    </a:cubicBezTo>
                    <a:close/>
                  </a:path>
                </a:pathLst>
              </a:custGeom>
              <a:solidFill>
                <a:srgbClr val="6C3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7" name="Google Shape;8774;p90">
                <a:extLst>
                  <a:ext uri="{FF2B5EF4-FFF2-40B4-BE49-F238E27FC236}">
                    <a16:creationId xmlns:a16="http://schemas.microsoft.com/office/drawing/2014/main" id="{5B878141-FBB7-405A-978D-C43788D6A7DA}"/>
                  </a:ext>
                </a:extLst>
              </p:cNvPr>
              <p:cNvSpPr/>
              <p:nvPr/>
            </p:nvSpPr>
            <p:spPr>
              <a:xfrm>
                <a:off x="5587613" y="1860722"/>
                <a:ext cx="614367" cy="747972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11835" extrusionOk="0">
                    <a:moveTo>
                      <a:pt x="1847" y="1"/>
                    </a:moveTo>
                    <a:cubicBezTo>
                      <a:pt x="1658" y="1"/>
                      <a:pt x="1474" y="37"/>
                      <a:pt x="1308" y="117"/>
                    </a:cubicBezTo>
                    <a:cubicBezTo>
                      <a:pt x="931" y="306"/>
                      <a:pt x="680" y="721"/>
                      <a:pt x="579" y="1123"/>
                    </a:cubicBezTo>
                    <a:cubicBezTo>
                      <a:pt x="491" y="1550"/>
                      <a:pt x="504" y="1991"/>
                      <a:pt x="554" y="2431"/>
                    </a:cubicBezTo>
                    <a:cubicBezTo>
                      <a:pt x="642" y="3412"/>
                      <a:pt x="830" y="4392"/>
                      <a:pt x="705" y="5361"/>
                    </a:cubicBezTo>
                    <a:cubicBezTo>
                      <a:pt x="566" y="6492"/>
                      <a:pt x="1" y="7561"/>
                      <a:pt x="114" y="8706"/>
                    </a:cubicBezTo>
                    <a:cubicBezTo>
                      <a:pt x="239" y="9888"/>
                      <a:pt x="1095" y="10919"/>
                      <a:pt x="2163" y="11422"/>
                    </a:cubicBezTo>
                    <a:cubicBezTo>
                      <a:pt x="2769" y="11706"/>
                      <a:pt x="3430" y="11834"/>
                      <a:pt x="4096" y="11834"/>
                    </a:cubicBezTo>
                    <a:cubicBezTo>
                      <a:pt x="4606" y="11834"/>
                      <a:pt x="5118" y="11759"/>
                      <a:pt x="5609" y="11623"/>
                    </a:cubicBezTo>
                    <a:cubicBezTo>
                      <a:pt x="7558" y="11095"/>
                      <a:pt x="9633" y="9850"/>
                      <a:pt x="9683" y="7586"/>
                    </a:cubicBezTo>
                    <a:cubicBezTo>
                      <a:pt x="9721" y="5851"/>
                      <a:pt x="8275" y="3814"/>
                      <a:pt x="6451" y="3663"/>
                    </a:cubicBezTo>
                    <a:cubicBezTo>
                      <a:pt x="5295" y="3500"/>
                      <a:pt x="4565" y="2406"/>
                      <a:pt x="3962" y="1525"/>
                    </a:cubicBezTo>
                    <a:cubicBezTo>
                      <a:pt x="3647" y="1073"/>
                      <a:pt x="3308" y="607"/>
                      <a:pt x="2842" y="306"/>
                    </a:cubicBezTo>
                    <a:cubicBezTo>
                      <a:pt x="2551" y="119"/>
                      <a:pt x="2191" y="1"/>
                      <a:pt x="1847" y="1"/>
                    </a:cubicBezTo>
                    <a:close/>
                  </a:path>
                </a:pathLst>
              </a:custGeom>
              <a:solidFill>
                <a:srgbClr val="DFA7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8" name="Google Shape;8775;p90">
                <a:extLst>
                  <a:ext uri="{FF2B5EF4-FFF2-40B4-BE49-F238E27FC236}">
                    <a16:creationId xmlns:a16="http://schemas.microsoft.com/office/drawing/2014/main" id="{C592F0BE-404B-4634-A22B-C5C984C901CB}"/>
                  </a:ext>
                </a:extLst>
              </p:cNvPr>
              <p:cNvSpPr/>
              <p:nvPr/>
            </p:nvSpPr>
            <p:spPr>
              <a:xfrm>
                <a:off x="5585211" y="1860975"/>
                <a:ext cx="529363" cy="748920"/>
              </a:xfrm>
              <a:custGeom>
                <a:avLst/>
                <a:gdLst/>
                <a:ahLst/>
                <a:cxnLst/>
                <a:rect l="l" t="t" r="r" b="b"/>
                <a:pathLst>
                  <a:path w="8376" h="11850" extrusionOk="0">
                    <a:moveTo>
                      <a:pt x="1882" y="0"/>
                    </a:moveTo>
                    <a:cubicBezTo>
                      <a:pt x="1690" y="0"/>
                      <a:pt x="1502" y="39"/>
                      <a:pt x="1334" y="126"/>
                    </a:cubicBezTo>
                    <a:cubicBezTo>
                      <a:pt x="944" y="314"/>
                      <a:pt x="705" y="704"/>
                      <a:pt x="604" y="1132"/>
                    </a:cubicBezTo>
                    <a:cubicBezTo>
                      <a:pt x="516" y="1546"/>
                      <a:pt x="529" y="1987"/>
                      <a:pt x="579" y="2427"/>
                    </a:cubicBezTo>
                    <a:cubicBezTo>
                      <a:pt x="680" y="3408"/>
                      <a:pt x="856" y="4401"/>
                      <a:pt x="730" y="5357"/>
                    </a:cubicBezTo>
                    <a:cubicBezTo>
                      <a:pt x="579" y="6488"/>
                      <a:pt x="1" y="7557"/>
                      <a:pt x="127" y="8702"/>
                    </a:cubicBezTo>
                    <a:cubicBezTo>
                      <a:pt x="265" y="9884"/>
                      <a:pt x="1120" y="10940"/>
                      <a:pt x="2214" y="11443"/>
                    </a:cubicBezTo>
                    <a:cubicBezTo>
                      <a:pt x="2823" y="11726"/>
                      <a:pt x="3485" y="11850"/>
                      <a:pt x="4144" y="11850"/>
                    </a:cubicBezTo>
                    <a:cubicBezTo>
                      <a:pt x="4655" y="11850"/>
                      <a:pt x="5164" y="11776"/>
                      <a:pt x="5647" y="11644"/>
                    </a:cubicBezTo>
                    <a:cubicBezTo>
                      <a:pt x="6615" y="11380"/>
                      <a:pt x="7596" y="10940"/>
                      <a:pt x="8376" y="10286"/>
                    </a:cubicBezTo>
                    <a:cubicBezTo>
                      <a:pt x="8212" y="10160"/>
                      <a:pt x="8086" y="10022"/>
                      <a:pt x="7973" y="9871"/>
                    </a:cubicBezTo>
                    <a:cubicBezTo>
                      <a:pt x="7759" y="9594"/>
                      <a:pt x="7571" y="9318"/>
                      <a:pt x="7458" y="8991"/>
                    </a:cubicBezTo>
                    <a:cubicBezTo>
                      <a:pt x="7068" y="7897"/>
                      <a:pt x="7583" y="6564"/>
                      <a:pt x="6942" y="5608"/>
                    </a:cubicBezTo>
                    <a:cubicBezTo>
                      <a:pt x="6213" y="4539"/>
                      <a:pt x="4565" y="4615"/>
                      <a:pt x="3622" y="3747"/>
                    </a:cubicBezTo>
                    <a:cubicBezTo>
                      <a:pt x="3233" y="3395"/>
                      <a:pt x="2994" y="2867"/>
                      <a:pt x="2805" y="2364"/>
                    </a:cubicBezTo>
                    <a:cubicBezTo>
                      <a:pt x="2667" y="1949"/>
                      <a:pt x="2528" y="1471"/>
                      <a:pt x="2629" y="1031"/>
                    </a:cubicBezTo>
                    <a:cubicBezTo>
                      <a:pt x="2692" y="792"/>
                      <a:pt x="2843" y="578"/>
                      <a:pt x="3031" y="415"/>
                    </a:cubicBezTo>
                    <a:cubicBezTo>
                      <a:pt x="2981" y="390"/>
                      <a:pt x="2918" y="339"/>
                      <a:pt x="2868" y="314"/>
                    </a:cubicBezTo>
                    <a:cubicBezTo>
                      <a:pt x="2579" y="121"/>
                      <a:pt x="2223" y="0"/>
                      <a:pt x="1882" y="0"/>
                    </a:cubicBezTo>
                    <a:close/>
                  </a:path>
                </a:pathLst>
              </a:custGeom>
              <a:solidFill>
                <a:srgbClr val="D79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79" name="Google Shape;8776;p90">
                <a:extLst>
                  <a:ext uri="{FF2B5EF4-FFF2-40B4-BE49-F238E27FC236}">
                    <a16:creationId xmlns:a16="http://schemas.microsoft.com/office/drawing/2014/main" id="{E6F4FBF3-3269-46BA-B9CF-8817299CEC8B}"/>
                  </a:ext>
                </a:extLst>
              </p:cNvPr>
              <p:cNvSpPr/>
              <p:nvPr/>
            </p:nvSpPr>
            <p:spPr>
              <a:xfrm>
                <a:off x="5870555" y="2267028"/>
                <a:ext cx="55679" cy="51698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18" extrusionOk="0">
                    <a:moveTo>
                      <a:pt x="465" y="0"/>
                    </a:moveTo>
                    <a:cubicBezTo>
                      <a:pt x="239" y="0"/>
                      <a:pt x="63" y="151"/>
                      <a:pt x="13" y="353"/>
                    </a:cubicBezTo>
                    <a:lnTo>
                      <a:pt x="13" y="378"/>
                    </a:lnTo>
                    <a:cubicBezTo>
                      <a:pt x="0" y="566"/>
                      <a:pt x="126" y="730"/>
                      <a:pt x="302" y="793"/>
                    </a:cubicBezTo>
                    <a:cubicBezTo>
                      <a:pt x="348" y="809"/>
                      <a:pt x="397" y="818"/>
                      <a:pt x="445" y="818"/>
                    </a:cubicBezTo>
                    <a:cubicBezTo>
                      <a:pt x="542" y="818"/>
                      <a:pt x="637" y="784"/>
                      <a:pt x="704" y="717"/>
                    </a:cubicBezTo>
                    <a:cubicBezTo>
                      <a:pt x="855" y="629"/>
                      <a:pt x="880" y="441"/>
                      <a:pt x="843" y="277"/>
                    </a:cubicBezTo>
                    <a:cubicBezTo>
                      <a:pt x="792" y="139"/>
                      <a:pt x="629" y="0"/>
                      <a:pt x="465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0" name="Google Shape;8777;p90">
                <a:extLst>
                  <a:ext uri="{FF2B5EF4-FFF2-40B4-BE49-F238E27FC236}">
                    <a16:creationId xmlns:a16="http://schemas.microsoft.com/office/drawing/2014/main" id="{CA899E0B-B39C-46BA-8AF3-9ACC7F9DC066}"/>
                  </a:ext>
                </a:extLst>
              </p:cNvPr>
              <p:cNvSpPr/>
              <p:nvPr/>
            </p:nvSpPr>
            <p:spPr>
              <a:xfrm>
                <a:off x="5821260" y="2224685"/>
                <a:ext cx="52519" cy="46705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39" extrusionOk="0">
                    <a:moveTo>
                      <a:pt x="422" y="1"/>
                    </a:moveTo>
                    <a:cubicBezTo>
                      <a:pt x="328" y="1"/>
                      <a:pt x="229" y="32"/>
                      <a:pt x="151" y="92"/>
                    </a:cubicBezTo>
                    <a:cubicBezTo>
                      <a:pt x="1" y="230"/>
                      <a:pt x="1" y="457"/>
                      <a:pt x="126" y="620"/>
                    </a:cubicBezTo>
                    <a:cubicBezTo>
                      <a:pt x="194" y="701"/>
                      <a:pt x="297" y="739"/>
                      <a:pt x="402" y="739"/>
                    </a:cubicBezTo>
                    <a:cubicBezTo>
                      <a:pt x="493" y="739"/>
                      <a:pt x="584" y="710"/>
                      <a:pt x="654" y="658"/>
                    </a:cubicBezTo>
                    <a:cubicBezTo>
                      <a:pt x="818" y="507"/>
                      <a:pt x="830" y="281"/>
                      <a:pt x="692" y="117"/>
                    </a:cubicBezTo>
                    <a:cubicBezTo>
                      <a:pt x="626" y="38"/>
                      <a:pt x="526" y="1"/>
                      <a:pt x="422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1" name="Google Shape;8778;p90">
                <a:extLst>
                  <a:ext uri="{FF2B5EF4-FFF2-40B4-BE49-F238E27FC236}">
                    <a16:creationId xmlns:a16="http://schemas.microsoft.com/office/drawing/2014/main" id="{69AC41C1-C0E5-4544-809D-DE035329B3E5}"/>
                  </a:ext>
                </a:extLst>
              </p:cNvPr>
              <p:cNvSpPr/>
              <p:nvPr/>
            </p:nvSpPr>
            <p:spPr>
              <a:xfrm>
                <a:off x="5763306" y="2260772"/>
                <a:ext cx="60672" cy="4240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671" extrusionOk="0">
                    <a:moveTo>
                      <a:pt x="471" y="0"/>
                    </a:moveTo>
                    <a:cubicBezTo>
                      <a:pt x="399" y="0"/>
                      <a:pt x="323" y="26"/>
                      <a:pt x="251" y="87"/>
                    </a:cubicBezTo>
                    <a:cubicBezTo>
                      <a:pt x="1" y="307"/>
                      <a:pt x="220" y="670"/>
                      <a:pt x="485" y="670"/>
                    </a:cubicBezTo>
                    <a:cubicBezTo>
                      <a:pt x="553" y="670"/>
                      <a:pt x="624" y="646"/>
                      <a:pt x="691" y="590"/>
                    </a:cubicBezTo>
                    <a:cubicBezTo>
                      <a:pt x="959" y="362"/>
                      <a:pt x="741" y="0"/>
                      <a:pt x="471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2" name="Google Shape;8779;p90">
                <a:extLst>
                  <a:ext uri="{FF2B5EF4-FFF2-40B4-BE49-F238E27FC236}">
                    <a16:creationId xmlns:a16="http://schemas.microsoft.com/office/drawing/2014/main" id="{5C2170BA-6273-462B-AAEE-5A0ED9FDD348}"/>
                  </a:ext>
                </a:extLst>
              </p:cNvPr>
              <p:cNvSpPr/>
              <p:nvPr/>
            </p:nvSpPr>
            <p:spPr>
              <a:xfrm>
                <a:off x="5837186" y="2314428"/>
                <a:ext cx="4057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18" extrusionOk="0">
                    <a:moveTo>
                      <a:pt x="319" y="0"/>
                    </a:moveTo>
                    <a:cubicBezTo>
                      <a:pt x="200" y="0"/>
                      <a:pt x="99" y="65"/>
                      <a:pt x="50" y="181"/>
                    </a:cubicBezTo>
                    <a:cubicBezTo>
                      <a:pt x="0" y="282"/>
                      <a:pt x="13" y="407"/>
                      <a:pt x="88" y="508"/>
                    </a:cubicBezTo>
                    <a:cubicBezTo>
                      <a:pt x="145" y="581"/>
                      <a:pt x="232" y="617"/>
                      <a:pt x="318" y="617"/>
                    </a:cubicBezTo>
                    <a:cubicBezTo>
                      <a:pt x="365" y="617"/>
                      <a:pt x="412" y="606"/>
                      <a:pt x="453" y="583"/>
                    </a:cubicBezTo>
                    <a:cubicBezTo>
                      <a:pt x="578" y="521"/>
                      <a:pt x="641" y="395"/>
                      <a:pt x="629" y="256"/>
                    </a:cubicBezTo>
                    <a:lnTo>
                      <a:pt x="629" y="244"/>
                    </a:lnTo>
                    <a:cubicBezTo>
                      <a:pt x="616" y="143"/>
                      <a:pt x="528" y="55"/>
                      <a:pt x="428" y="18"/>
                    </a:cubicBezTo>
                    <a:cubicBezTo>
                      <a:pt x="390" y="6"/>
                      <a:pt x="354" y="0"/>
                      <a:pt x="319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3" name="Google Shape;8780;p90">
                <a:extLst>
                  <a:ext uri="{FF2B5EF4-FFF2-40B4-BE49-F238E27FC236}">
                    <a16:creationId xmlns:a16="http://schemas.microsoft.com/office/drawing/2014/main" id="{DBAFA81D-E211-43AE-81C3-D24A45C5FC30}"/>
                  </a:ext>
                </a:extLst>
              </p:cNvPr>
              <p:cNvSpPr/>
              <p:nvPr/>
            </p:nvSpPr>
            <p:spPr>
              <a:xfrm>
                <a:off x="5760083" y="2394438"/>
                <a:ext cx="41396" cy="36972"/>
              </a:xfrm>
              <a:custGeom>
                <a:avLst/>
                <a:gdLst/>
                <a:ahLst/>
                <a:cxnLst/>
                <a:rect l="l" t="t" r="r" b="b"/>
                <a:pathLst>
                  <a:path w="655" h="585" extrusionOk="0">
                    <a:moveTo>
                      <a:pt x="320" y="1"/>
                    </a:moveTo>
                    <a:cubicBezTo>
                      <a:pt x="249" y="1"/>
                      <a:pt x="178" y="26"/>
                      <a:pt x="126" y="72"/>
                    </a:cubicBezTo>
                    <a:cubicBezTo>
                      <a:pt x="0" y="185"/>
                      <a:pt x="0" y="361"/>
                      <a:pt x="101" y="487"/>
                    </a:cubicBezTo>
                    <a:cubicBezTo>
                      <a:pt x="147" y="553"/>
                      <a:pt x="229" y="585"/>
                      <a:pt x="310" y="585"/>
                    </a:cubicBezTo>
                    <a:cubicBezTo>
                      <a:pt x="383" y="585"/>
                      <a:pt x="456" y="559"/>
                      <a:pt x="503" y="512"/>
                    </a:cubicBezTo>
                    <a:cubicBezTo>
                      <a:pt x="642" y="399"/>
                      <a:pt x="654" y="210"/>
                      <a:pt x="541" y="110"/>
                    </a:cubicBezTo>
                    <a:cubicBezTo>
                      <a:pt x="487" y="35"/>
                      <a:pt x="403" y="1"/>
                      <a:pt x="320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4" name="Google Shape;8781;p90">
                <a:extLst>
                  <a:ext uri="{FF2B5EF4-FFF2-40B4-BE49-F238E27FC236}">
                    <a16:creationId xmlns:a16="http://schemas.microsoft.com/office/drawing/2014/main" id="{3CFE3E82-A368-4DE9-A069-CBE6AB6619EA}"/>
                  </a:ext>
                </a:extLst>
              </p:cNvPr>
              <p:cNvSpPr/>
              <p:nvPr/>
            </p:nvSpPr>
            <p:spPr>
              <a:xfrm>
                <a:off x="5693598" y="2334525"/>
                <a:ext cx="51508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575" extrusionOk="0">
                    <a:moveTo>
                      <a:pt x="400" y="0"/>
                    </a:moveTo>
                    <a:cubicBezTo>
                      <a:pt x="338" y="0"/>
                      <a:pt x="272" y="23"/>
                      <a:pt x="210" y="77"/>
                    </a:cubicBezTo>
                    <a:cubicBezTo>
                      <a:pt x="0" y="266"/>
                      <a:pt x="179" y="575"/>
                      <a:pt x="406" y="575"/>
                    </a:cubicBezTo>
                    <a:cubicBezTo>
                      <a:pt x="465" y="575"/>
                      <a:pt x="527" y="554"/>
                      <a:pt x="587" y="504"/>
                    </a:cubicBezTo>
                    <a:cubicBezTo>
                      <a:pt x="814" y="307"/>
                      <a:pt x="630" y="0"/>
                      <a:pt x="400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5" name="Google Shape;8782;p90">
                <a:extLst>
                  <a:ext uri="{FF2B5EF4-FFF2-40B4-BE49-F238E27FC236}">
                    <a16:creationId xmlns:a16="http://schemas.microsoft.com/office/drawing/2014/main" id="{BC8F6D67-B88C-41F7-A8D6-FA877EA11183}"/>
                  </a:ext>
                </a:extLst>
              </p:cNvPr>
              <p:cNvSpPr/>
              <p:nvPr/>
            </p:nvSpPr>
            <p:spPr>
              <a:xfrm>
                <a:off x="5751298" y="2337874"/>
                <a:ext cx="53530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88" extrusionOk="0">
                    <a:moveTo>
                      <a:pt x="424" y="0"/>
                    </a:moveTo>
                    <a:cubicBezTo>
                      <a:pt x="363" y="0"/>
                      <a:pt x="300" y="22"/>
                      <a:pt x="240" y="74"/>
                    </a:cubicBezTo>
                    <a:cubicBezTo>
                      <a:pt x="0" y="264"/>
                      <a:pt x="196" y="588"/>
                      <a:pt x="432" y="588"/>
                    </a:cubicBezTo>
                    <a:cubicBezTo>
                      <a:pt x="494" y="588"/>
                      <a:pt x="557" y="566"/>
                      <a:pt x="617" y="514"/>
                    </a:cubicBezTo>
                    <a:cubicBezTo>
                      <a:pt x="847" y="325"/>
                      <a:pt x="656" y="0"/>
                      <a:pt x="424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" name="Google Shape;8783;p90">
                <a:extLst>
                  <a:ext uri="{FF2B5EF4-FFF2-40B4-BE49-F238E27FC236}">
                    <a16:creationId xmlns:a16="http://schemas.microsoft.com/office/drawing/2014/main" id="{D3D06A41-D8C8-4183-BE72-357BB3EFE63E}"/>
                  </a:ext>
                </a:extLst>
              </p:cNvPr>
              <p:cNvSpPr/>
              <p:nvPr/>
            </p:nvSpPr>
            <p:spPr>
              <a:xfrm>
                <a:off x="5668950" y="2238083"/>
                <a:ext cx="48538" cy="34002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38" extrusionOk="0">
                    <a:moveTo>
                      <a:pt x="383" y="0"/>
                    </a:moveTo>
                    <a:cubicBezTo>
                      <a:pt x="326" y="0"/>
                      <a:pt x="266" y="21"/>
                      <a:pt x="210" y="69"/>
                    </a:cubicBezTo>
                    <a:cubicBezTo>
                      <a:pt x="1" y="248"/>
                      <a:pt x="170" y="538"/>
                      <a:pt x="381" y="538"/>
                    </a:cubicBezTo>
                    <a:cubicBezTo>
                      <a:pt x="437" y="538"/>
                      <a:pt x="495" y="518"/>
                      <a:pt x="549" y="471"/>
                    </a:cubicBezTo>
                    <a:cubicBezTo>
                      <a:pt x="768" y="283"/>
                      <a:pt x="595" y="0"/>
                      <a:pt x="383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" name="Google Shape;8784;p90">
                <a:extLst>
                  <a:ext uri="{FF2B5EF4-FFF2-40B4-BE49-F238E27FC236}">
                    <a16:creationId xmlns:a16="http://schemas.microsoft.com/office/drawing/2014/main" id="{223826B6-187F-4EB4-99C3-96D49EA0DADD}"/>
                  </a:ext>
                </a:extLst>
              </p:cNvPr>
              <p:cNvSpPr/>
              <p:nvPr/>
            </p:nvSpPr>
            <p:spPr>
              <a:xfrm>
                <a:off x="5751298" y="2190368"/>
                <a:ext cx="35076" cy="32674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17" extrusionOk="0">
                    <a:moveTo>
                      <a:pt x="288" y="1"/>
                    </a:moveTo>
                    <a:cubicBezTo>
                      <a:pt x="224" y="1"/>
                      <a:pt x="160" y="23"/>
                      <a:pt x="114" y="69"/>
                    </a:cubicBezTo>
                    <a:cubicBezTo>
                      <a:pt x="1" y="157"/>
                      <a:pt x="1" y="321"/>
                      <a:pt x="89" y="421"/>
                    </a:cubicBezTo>
                    <a:cubicBezTo>
                      <a:pt x="131" y="485"/>
                      <a:pt x="210" y="517"/>
                      <a:pt x="286" y="517"/>
                    </a:cubicBezTo>
                    <a:cubicBezTo>
                      <a:pt x="345" y="517"/>
                      <a:pt x="403" y="498"/>
                      <a:pt x="441" y="459"/>
                    </a:cubicBezTo>
                    <a:cubicBezTo>
                      <a:pt x="554" y="358"/>
                      <a:pt x="554" y="207"/>
                      <a:pt x="479" y="94"/>
                    </a:cubicBezTo>
                    <a:cubicBezTo>
                      <a:pt x="438" y="33"/>
                      <a:pt x="363" y="1"/>
                      <a:pt x="288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" name="Google Shape;8785;p90">
                <a:extLst>
                  <a:ext uri="{FF2B5EF4-FFF2-40B4-BE49-F238E27FC236}">
                    <a16:creationId xmlns:a16="http://schemas.microsoft.com/office/drawing/2014/main" id="{F3720613-0254-433A-AFC9-C48F9A45372A}"/>
                  </a:ext>
                </a:extLst>
              </p:cNvPr>
              <p:cNvSpPr/>
              <p:nvPr/>
            </p:nvSpPr>
            <p:spPr>
              <a:xfrm>
                <a:off x="5677545" y="2148277"/>
                <a:ext cx="46894" cy="32422"/>
              </a:xfrm>
              <a:custGeom>
                <a:avLst/>
                <a:gdLst/>
                <a:ahLst/>
                <a:cxnLst/>
                <a:rect l="l" t="t" r="r" b="b"/>
                <a:pathLst>
                  <a:path w="742" h="513" extrusionOk="0">
                    <a:moveTo>
                      <a:pt x="357" y="0"/>
                    </a:moveTo>
                    <a:cubicBezTo>
                      <a:pt x="305" y="0"/>
                      <a:pt x="251" y="17"/>
                      <a:pt x="200" y="56"/>
                    </a:cubicBezTo>
                    <a:cubicBezTo>
                      <a:pt x="1" y="225"/>
                      <a:pt x="172" y="513"/>
                      <a:pt x="377" y="513"/>
                    </a:cubicBezTo>
                    <a:cubicBezTo>
                      <a:pt x="431" y="513"/>
                      <a:pt x="487" y="493"/>
                      <a:pt x="539" y="446"/>
                    </a:cubicBezTo>
                    <a:cubicBezTo>
                      <a:pt x="742" y="284"/>
                      <a:pt x="569" y="0"/>
                      <a:pt x="357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" name="Google Shape;8786;p90">
                <a:extLst>
                  <a:ext uri="{FF2B5EF4-FFF2-40B4-BE49-F238E27FC236}">
                    <a16:creationId xmlns:a16="http://schemas.microsoft.com/office/drawing/2014/main" id="{0494E1EE-ECB9-46A9-8830-8EDA95FA22AF}"/>
                  </a:ext>
                </a:extLst>
              </p:cNvPr>
              <p:cNvSpPr/>
              <p:nvPr/>
            </p:nvSpPr>
            <p:spPr>
              <a:xfrm>
                <a:off x="5694925" y="2103406"/>
                <a:ext cx="35013" cy="32738"/>
              </a:xfrm>
              <a:custGeom>
                <a:avLst/>
                <a:gdLst/>
                <a:ahLst/>
                <a:cxnLst/>
                <a:rect l="l" t="t" r="r" b="b"/>
                <a:pathLst>
                  <a:path w="554" h="518" extrusionOk="0">
                    <a:moveTo>
                      <a:pt x="275" y="0"/>
                    </a:moveTo>
                    <a:cubicBezTo>
                      <a:pt x="217" y="0"/>
                      <a:pt x="158" y="24"/>
                      <a:pt x="113" y="62"/>
                    </a:cubicBezTo>
                    <a:cubicBezTo>
                      <a:pt x="13" y="137"/>
                      <a:pt x="0" y="263"/>
                      <a:pt x="50" y="351"/>
                    </a:cubicBezTo>
                    <a:lnTo>
                      <a:pt x="50" y="376"/>
                    </a:lnTo>
                    <a:cubicBezTo>
                      <a:pt x="89" y="468"/>
                      <a:pt x="177" y="518"/>
                      <a:pt x="269" y="518"/>
                    </a:cubicBezTo>
                    <a:cubicBezTo>
                      <a:pt x="329" y="518"/>
                      <a:pt x="391" y="496"/>
                      <a:pt x="440" y="452"/>
                    </a:cubicBezTo>
                    <a:cubicBezTo>
                      <a:pt x="549" y="355"/>
                      <a:pt x="553" y="152"/>
                      <a:pt x="407" y="48"/>
                    </a:cubicBezTo>
                    <a:lnTo>
                      <a:pt x="407" y="48"/>
                    </a:lnTo>
                    <a:cubicBezTo>
                      <a:pt x="412" y="48"/>
                      <a:pt x="407" y="37"/>
                      <a:pt x="390" y="37"/>
                    </a:cubicBezTo>
                    <a:cubicBezTo>
                      <a:pt x="354" y="11"/>
                      <a:pt x="315" y="0"/>
                      <a:pt x="275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0" name="Google Shape;8787;p90">
                <a:extLst>
                  <a:ext uri="{FF2B5EF4-FFF2-40B4-BE49-F238E27FC236}">
                    <a16:creationId xmlns:a16="http://schemas.microsoft.com/office/drawing/2014/main" id="{6F281A5C-BF41-4861-96EC-AFF509367C73}"/>
                  </a:ext>
                </a:extLst>
              </p:cNvPr>
              <p:cNvSpPr/>
              <p:nvPr/>
            </p:nvSpPr>
            <p:spPr>
              <a:xfrm>
                <a:off x="5646451" y="2051141"/>
                <a:ext cx="41333" cy="37162"/>
              </a:xfrm>
              <a:custGeom>
                <a:avLst/>
                <a:gdLst/>
                <a:ahLst/>
                <a:cxnLst/>
                <a:rect l="l" t="t" r="r" b="b"/>
                <a:pathLst>
                  <a:path w="654" h="588" extrusionOk="0">
                    <a:moveTo>
                      <a:pt x="308" y="1"/>
                    </a:moveTo>
                    <a:cubicBezTo>
                      <a:pt x="248" y="1"/>
                      <a:pt x="185" y="20"/>
                      <a:pt x="126" y="59"/>
                    </a:cubicBezTo>
                    <a:cubicBezTo>
                      <a:pt x="13" y="147"/>
                      <a:pt x="0" y="285"/>
                      <a:pt x="50" y="399"/>
                    </a:cubicBezTo>
                    <a:lnTo>
                      <a:pt x="50" y="411"/>
                    </a:lnTo>
                    <a:cubicBezTo>
                      <a:pt x="82" y="529"/>
                      <a:pt x="197" y="588"/>
                      <a:pt x="315" y="588"/>
                    </a:cubicBezTo>
                    <a:cubicBezTo>
                      <a:pt x="387" y="588"/>
                      <a:pt x="459" y="567"/>
                      <a:pt x="516" y="524"/>
                    </a:cubicBezTo>
                    <a:cubicBezTo>
                      <a:pt x="641" y="411"/>
                      <a:pt x="654" y="160"/>
                      <a:pt x="491" y="59"/>
                    </a:cubicBezTo>
                    <a:cubicBezTo>
                      <a:pt x="491" y="46"/>
                      <a:pt x="465" y="46"/>
                      <a:pt x="465" y="46"/>
                    </a:cubicBezTo>
                    <a:cubicBezTo>
                      <a:pt x="417" y="16"/>
                      <a:pt x="364" y="1"/>
                      <a:pt x="308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1" name="Google Shape;8788;p90">
                <a:extLst>
                  <a:ext uri="{FF2B5EF4-FFF2-40B4-BE49-F238E27FC236}">
                    <a16:creationId xmlns:a16="http://schemas.microsoft.com/office/drawing/2014/main" id="{E8B1B39A-5E07-4F8D-A792-5E890AC1ABDF}"/>
                  </a:ext>
                </a:extLst>
              </p:cNvPr>
              <p:cNvSpPr/>
              <p:nvPr/>
            </p:nvSpPr>
            <p:spPr>
              <a:xfrm>
                <a:off x="5694230" y="2024155"/>
                <a:ext cx="38489" cy="26481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19" extrusionOk="0">
                    <a:moveTo>
                      <a:pt x="305" y="0"/>
                    </a:moveTo>
                    <a:cubicBezTo>
                      <a:pt x="258" y="0"/>
                      <a:pt x="208" y="18"/>
                      <a:pt x="162" y="58"/>
                    </a:cubicBezTo>
                    <a:cubicBezTo>
                      <a:pt x="0" y="190"/>
                      <a:pt x="155" y="419"/>
                      <a:pt x="327" y="419"/>
                    </a:cubicBezTo>
                    <a:cubicBezTo>
                      <a:pt x="369" y="419"/>
                      <a:pt x="412" y="405"/>
                      <a:pt x="451" y="373"/>
                    </a:cubicBezTo>
                    <a:cubicBezTo>
                      <a:pt x="609" y="225"/>
                      <a:pt x="473" y="0"/>
                      <a:pt x="305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2" name="Google Shape;8789;p90">
                <a:extLst>
                  <a:ext uri="{FF2B5EF4-FFF2-40B4-BE49-F238E27FC236}">
                    <a16:creationId xmlns:a16="http://schemas.microsoft.com/office/drawing/2014/main" id="{D09FAEFC-791E-44BA-B5B3-699F4D7D7293}"/>
                  </a:ext>
                </a:extLst>
              </p:cNvPr>
              <p:cNvSpPr/>
              <p:nvPr/>
            </p:nvSpPr>
            <p:spPr>
              <a:xfrm>
                <a:off x="5951070" y="2233912"/>
                <a:ext cx="36403" cy="2610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13" extrusionOk="0">
                    <a:moveTo>
                      <a:pt x="276" y="1"/>
                    </a:moveTo>
                    <a:cubicBezTo>
                      <a:pt x="237" y="1"/>
                      <a:pt x="197" y="15"/>
                      <a:pt x="160" y="47"/>
                    </a:cubicBezTo>
                    <a:cubicBezTo>
                      <a:pt x="0" y="186"/>
                      <a:pt x="133" y="413"/>
                      <a:pt x="295" y="413"/>
                    </a:cubicBezTo>
                    <a:cubicBezTo>
                      <a:pt x="338" y="413"/>
                      <a:pt x="382" y="397"/>
                      <a:pt x="424" y="361"/>
                    </a:cubicBezTo>
                    <a:cubicBezTo>
                      <a:pt x="575" y="230"/>
                      <a:pt x="435" y="1"/>
                      <a:pt x="276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3" name="Google Shape;8790;p90">
                <a:extLst>
                  <a:ext uri="{FF2B5EF4-FFF2-40B4-BE49-F238E27FC236}">
                    <a16:creationId xmlns:a16="http://schemas.microsoft.com/office/drawing/2014/main" id="{AA365E0F-565D-4EE3-A1CE-D61A4923788D}"/>
                  </a:ext>
                </a:extLst>
              </p:cNvPr>
              <p:cNvSpPr/>
              <p:nvPr/>
            </p:nvSpPr>
            <p:spPr>
              <a:xfrm>
                <a:off x="5987347" y="2344068"/>
                <a:ext cx="43798" cy="37478"/>
              </a:xfrm>
              <a:custGeom>
                <a:avLst/>
                <a:gdLst/>
                <a:ahLst/>
                <a:cxnLst/>
                <a:rect l="l" t="t" r="r" b="b"/>
                <a:pathLst>
                  <a:path w="693" h="593" extrusionOk="0">
                    <a:moveTo>
                      <a:pt x="338" y="1"/>
                    </a:moveTo>
                    <a:cubicBezTo>
                      <a:pt x="288" y="1"/>
                      <a:pt x="239" y="14"/>
                      <a:pt x="194" y="37"/>
                    </a:cubicBezTo>
                    <a:lnTo>
                      <a:pt x="194" y="37"/>
                    </a:lnTo>
                    <a:cubicBezTo>
                      <a:pt x="192" y="38"/>
                      <a:pt x="191" y="38"/>
                      <a:pt x="189" y="39"/>
                    </a:cubicBezTo>
                    <a:cubicBezTo>
                      <a:pt x="152" y="52"/>
                      <a:pt x="126" y="64"/>
                      <a:pt x="101" y="89"/>
                    </a:cubicBezTo>
                    <a:cubicBezTo>
                      <a:pt x="76" y="114"/>
                      <a:pt x="38" y="165"/>
                      <a:pt x="26" y="215"/>
                    </a:cubicBezTo>
                    <a:cubicBezTo>
                      <a:pt x="1" y="316"/>
                      <a:pt x="38" y="479"/>
                      <a:pt x="152" y="542"/>
                    </a:cubicBezTo>
                    <a:cubicBezTo>
                      <a:pt x="209" y="577"/>
                      <a:pt x="267" y="593"/>
                      <a:pt x="323" y="593"/>
                    </a:cubicBezTo>
                    <a:cubicBezTo>
                      <a:pt x="390" y="593"/>
                      <a:pt x="455" y="570"/>
                      <a:pt x="516" y="529"/>
                    </a:cubicBezTo>
                    <a:cubicBezTo>
                      <a:pt x="567" y="492"/>
                      <a:pt x="592" y="429"/>
                      <a:pt x="629" y="366"/>
                    </a:cubicBezTo>
                    <a:cubicBezTo>
                      <a:pt x="692" y="253"/>
                      <a:pt x="604" y="114"/>
                      <a:pt x="504" y="52"/>
                    </a:cubicBezTo>
                    <a:cubicBezTo>
                      <a:pt x="452" y="17"/>
                      <a:pt x="395" y="1"/>
                      <a:pt x="338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4" name="Google Shape;8791;p90">
                <a:extLst>
                  <a:ext uri="{FF2B5EF4-FFF2-40B4-BE49-F238E27FC236}">
                    <a16:creationId xmlns:a16="http://schemas.microsoft.com/office/drawing/2014/main" id="{FC1F07D9-395C-4EEE-8815-3936BC7D39F2}"/>
                  </a:ext>
                </a:extLst>
              </p:cNvPr>
              <p:cNvSpPr/>
              <p:nvPr/>
            </p:nvSpPr>
            <p:spPr>
              <a:xfrm>
                <a:off x="5904682" y="2354938"/>
                <a:ext cx="45378" cy="44872"/>
              </a:xfrm>
              <a:custGeom>
                <a:avLst/>
                <a:gdLst/>
                <a:ahLst/>
                <a:cxnLst/>
                <a:rect l="l" t="t" r="r" b="b"/>
                <a:pathLst>
                  <a:path w="718" h="710" extrusionOk="0">
                    <a:moveTo>
                      <a:pt x="364" y="0"/>
                    </a:moveTo>
                    <a:cubicBezTo>
                      <a:pt x="284" y="0"/>
                      <a:pt x="203" y="28"/>
                      <a:pt x="139" y="81"/>
                    </a:cubicBezTo>
                    <a:cubicBezTo>
                      <a:pt x="1" y="194"/>
                      <a:pt x="1" y="420"/>
                      <a:pt x="114" y="559"/>
                    </a:cubicBezTo>
                    <a:cubicBezTo>
                      <a:pt x="139" y="584"/>
                      <a:pt x="190" y="621"/>
                      <a:pt x="215" y="647"/>
                    </a:cubicBezTo>
                    <a:cubicBezTo>
                      <a:pt x="265" y="697"/>
                      <a:pt x="391" y="709"/>
                      <a:pt x="441" y="709"/>
                    </a:cubicBezTo>
                    <a:cubicBezTo>
                      <a:pt x="504" y="697"/>
                      <a:pt x="554" y="672"/>
                      <a:pt x="592" y="634"/>
                    </a:cubicBezTo>
                    <a:cubicBezTo>
                      <a:pt x="655" y="584"/>
                      <a:pt x="693" y="508"/>
                      <a:pt x="705" y="445"/>
                    </a:cubicBezTo>
                    <a:cubicBezTo>
                      <a:pt x="718" y="383"/>
                      <a:pt x="718" y="307"/>
                      <a:pt x="693" y="244"/>
                    </a:cubicBezTo>
                    <a:cubicBezTo>
                      <a:pt x="680" y="194"/>
                      <a:pt x="642" y="144"/>
                      <a:pt x="617" y="118"/>
                    </a:cubicBezTo>
                    <a:cubicBezTo>
                      <a:pt x="550" y="38"/>
                      <a:pt x="457" y="0"/>
                      <a:pt x="364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5" name="Google Shape;8792;p90">
                <a:extLst>
                  <a:ext uri="{FF2B5EF4-FFF2-40B4-BE49-F238E27FC236}">
                    <a16:creationId xmlns:a16="http://schemas.microsoft.com/office/drawing/2014/main" id="{DB36F898-A697-4EC7-8D7B-CD1F1525D12F}"/>
                  </a:ext>
                </a:extLst>
              </p:cNvPr>
              <p:cNvSpPr/>
              <p:nvPr/>
            </p:nvSpPr>
            <p:spPr>
              <a:xfrm>
                <a:off x="5984187" y="2453149"/>
                <a:ext cx="39816" cy="36403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76" extrusionOk="0">
                    <a:moveTo>
                      <a:pt x="319" y="1"/>
                    </a:moveTo>
                    <a:cubicBezTo>
                      <a:pt x="246" y="1"/>
                      <a:pt x="174" y="26"/>
                      <a:pt x="126" y="73"/>
                    </a:cubicBezTo>
                    <a:cubicBezTo>
                      <a:pt x="0" y="187"/>
                      <a:pt x="0" y="350"/>
                      <a:pt x="88" y="476"/>
                    </a:cubicBezTo>
                    <a:cubicBezTo>
                      <a:pt x="143" y="544"/>
                      <a:pt x="228" y="575"/>
                      <a:pt x="312" y="575"/>
                    </a:cubicBezTo>
                    <a:cubicBezTo>
                      <a:pt x="382" y="575"/>
                      <a:pt x="452" y="554"/>
                      <a:pt x="503" y="514"/>
                    </a:cubicBezTo>
                    <a:cubicBezTo>
                      <a:pt x="629" y="400"/>
                      <a:pt x="629" y="224"/>
                      <a:pt x="529" y="99"/>
                    </a:cubicBezTo>
                    <a:cubicBezTo>
                      <a:pt x="482" y="32"/>
                      <a:pt x="401" y="1"/>
                      <a:pt x="319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6" name="Google Shape;8793;p90">
                <a:extLst>
                  <a:ext uri="{FF2B5EF4-FFF2-40B4-BE49-F238E27FC236}">
                    <a16:creationId xmlns:a16="http://schemas.microsoft.com/office/drawing/2014/main" id="{BD6A5F22-A77B-4E0D-8CFC-CD37426B5609}"/>
                  </a:ext>
                </a:extLst>
              </p:cNvPr>
              <p:cNvSpPr/>
              <p:nvPr/>
            </p:nvSpPr>
            <p:spPr>
              <a:xfrm>
                <a:off x="5857789" y="2449989"/>
                <a:ext cx="42218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04" extrusionOk="0">
                    <a:moveTo>
                      <a:pt x="319" y="1"/>
                    </a:moveTo>
                    <a:cubicBezTo>
                      <a:pt x="250" y="1"/>
                      <a:pt x="181" y="24"/>
                      <a:pt x="127" y="73"/>
                    </a:cubicBezTo>
                    <a:cubicBezTo>
                      <a:pt x="1" y="186"/>
                      <a:pt x="1" y="375"/>
                      <a:pt x="102" y="501"/>
                    </a:cubicBezTo>
                    <a:cubicBezTo>
                      <a:pt x="149" y="568"/>
                      <a:pt x="229" y="603"/>
                      <a:pt x="313" y="603"/>
                    </a:cubicBezTo>
                    <a:cubicBezTo>
                      <a:pt x="385" y="603"/>
                      <a:pt x="459" y="578"/>
                      <a:pt x="517" y="526"/>
                    </a:cubicBezTo>
                    <a:cubicBezTo>
                      <a:pt x="667" y="425"/>
                      <a:pt x="667" y="237"/>
                      <a:pt x="554" y="111"/>
                    </a:cubicBezTo>
                    <a:cubicBezTo>
                      <a:pt x="497" y="40"/>
                      <a:pt x="408" y="1"/>
                      <a:pt x="319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7" name="Google Shape;8794;p90">
                <a:extLst>
                  <a:ext uri="{FF2B5EF4-FFF2-40B4-BE49-F238E27FC236}">
                    <a16:creationId xmlns:a16="http://schemas.microsoft.com/office/drawing/2014/main" id="{81AC7E30-D9FB-45A3-951D-86BDAFC6930F}"/>
                  </a:ext>
                </a:extLst>
              </p:cNvPr>
              <p:cNvSpPr/>
              <p:nvPr/>
            </p:nvSpPr>
            <p:spPr>
              <a:xfrm>
                <a:off x="5812791" y="2532780"/>
                <a:ext cx="50370" cy="35582"/>
              </a:xfrm>
              <a:custGeom>
                <a:avLst/>
                <a:gdLst/>
                <a:ahLst/>
                <a:cxnLst/>
                <a:rect l="l" t="t" r="r" b="b"/>
                <a:pathLst>
                  <a:path w="797" h="563" extrusionOk="0">
                    <a:moveTo>
                      <a:pt x="398" y="1"/>
                    </a:moveTo>
                    <a:cubicBezTo>
                      <a:pt x="340" y="1"/>
                      <a:pt x="280" y="22"/>
                      <a:pt x="223" y="71"/>
                    </a:cubicBezTo>
                    <a:cubicBezTo>
                      <a:pt x="1" y="252"/>
                      <a:pt x="199" y="563"/>
                      <a:pt x="422" y="563"/>
                    </a:cubicBezTo>
                    <a:cubicBezTo>
                      <a:pt x="478" y="563"/>
                      <a:pt x="535" y="543"/>
                      <a:pt x="587" y="498"/>
                    </a:cubicBezTo>
                    <a:cubicBezTo>
                      <a:pt x="797" y="309"/>
                      <a:pt x="618" y="1"/>
                      <a:pt x="398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8" name="Google Shape;8795;p90">
                <a:extLst>
                  <a:ext uri="{FF2B5EF4-FFF2-40B4-BE49-F238E27FC236}">
                    <a16:creationId xmlns:a16="http://schemas.microsoft.com/office/drawing/2014/main" id="{5074D862-E571-4E3B-A304-DC1ECC2F70EC}"/>
                  </a:ext>
                </a:extLst>
              </p:cNvPr>
              <p:cNvSpPr/>
              <p:nvPr/>
            </p:nvSpPr>
            <p:spPr>
              <a:xfrm>
                <a:off x="5924590" y="2448283"/>
                <a:ext cx="40574" cy="37288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90" extrusionOk="0">
                    <a:moveTo>
                      <a:pt x="319" y="0"/>
                    </a:moveTo>
                    <a:cubicBezTo>
                      <a:pt x="247" y="0"/>
                      <a:pt x="178" y="22"/>
                      <a:pt x="126" y="62"/>
                    </a:cubicBezTo>
                    <a:cubicBezTo>
                      <a:pt x="0" y="176"/>
                      <a:pt x="0" y="364"/>
                      <a:pt x="88" y="490"/>
                    </a:cubicBezTo>
                    <a:cubicBezTo>
                      <a:pt x="150" y="558"/>
                      <a:pt x="238" y="590"/>
                      <a:pt x="323" y="590"/>
                    </a:cubicBezTo>
                    <a:cubicBezTo>
                      <a:pt x="394" y="590"/>
                      <a:pt x="464" y="568"/>
                      <a:pt x="516" y="528"/>
                    </a:cubicBezTo>
                    <a:cubicBezTo>
                      <a:pt x="642" y="414"/>
                      <a:pt x="642" y="238"/>
                      <a:pt x="554" y="100"/>
                    </a:cubicBezTo>
                    <a:cubicBezTo>
                      <a:pt x="492" y="32"/>
                      <a:pt x="404" y="0"/>
                      <a:pt x="319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9" name="Google Shape;8796;p90">
                <a:extLst>
                  <a:ext uri="{FF2B5EF4-FFF2-40B4-BE49-F238E27FC236}">
                    <a16:creationId xmlns:a16="http://schemas.microsoft.com/office/drawing/2014/main" id="{8F5B07D4-7454-4659-A719-E03356E7DE02}"/>
                  </a:ext>
                </a:extLst>
              </p:cNvPr>
              <p:cNvSpPr/>
              <p:nvPr/>
            </p:nvSpPr>
            <p:spPr>
              <a:xfrm>
                <a:off x="5913214" y="2525955"/>
                <a:ext cx="42154" cy="30146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77" extrusionOk="0">
                    <a:moveTo>
                      <a:pt x="322" y="1"/>
                    </a:moveTo>
                    <a:cubicBezTo>
                      <a:pt x="276" y="1"/>
                      <a:pt x="227" y="16"/>
                      <a:pt x="180" y="53"/>
                    </a:cubicBezTo>
                    <a:cubicBezTo>
                      <a:pt x="0" y="213"/>
                      <a:pt x="154" y="476"/>
                      <a:pt x="345" y="476"/>
                    </a:cubicBezTo>
                    <a:cubicBezTo>
                      <a:pt x="394" y="476"/>
                      <a:pt x="446" y="459"/>
                      <a:pt x="495" y="418"/>
                    </a:cubicBezTo>
                    <a:cubicBezTo>
                      <a:pt x="667" y="266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0" name="Google Shape;8797;p90">
                <a:extLst>
                  <a:ext uri="{FF2B5EF4-FFF2-40B4-BE49-F238E27FC236}">
                    <a16:creationId xmlns:a16="http://schemas.microsoft.com/office/drawing/2014/main" id="{77CDB997-E547-40D3-A8A3-4669E95C9963}"/>
                  </a:ext>
                </a:extLst>
              </p:cNvPr>
              <p:cNvSpPr/>
              <p:nvPr/>
            </p:nvSpPr>
            <p:spPr>
              <a:xfrm>
                <a:off x="5961625" y="2537078"/>
                <a:ext cx="48601" cy="33938"/>
              </a:xfrm>
              <a:custGeom>
                <a:avLst/>
                <a:gdLst/>
                <a:ahLst/>
                <a:cxnLst/>
                <a:rect l="l" t="t" r="r" b="b"/>
                <a:pathLst>
                  <a:path w="769" h="537" extrusionOk="0">
                    <a:moveTo>
                      <a:pt x="384" y="0"/>
                    </a:moveTo>
                    <a:cubicBezTo>
                      <a:pt x="330" y="0"/>
                      <a:pt x="273" y="20"/>
                      <a:pt x="219" y="66"/>
                    </a:cubicBezTo>
                    <a:cubicBezTo>
                      <a:pt x="1" y="254"/>
                      <a:pt x="174" y="536"/>
                      <a:pt x="386" y="536"/>
                    </a:cubicBezTo>
                    <a:cubicBezTo>
                      <a:pt x="443" y="536"/>
                      <a:pt x="503" y="516"/>
                      <a:pt x="559" y="468"/>
                    </a:cubicBezTo>
                    <a:cubicBezTo>
                      <a:pt x="769" y="298"/>
                      <a:pt x="596" y="0"/>
                      <a:pt x="384" y="0"/>
                    </a:cubicBezTo>
                    <a:close/>
                  </a:path>
                </a:pathLst>
              </a:custGeom>
              <a:solidFill>
                <a:srgbClr val="D07D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01" name="Google Shape;8798;p90">
                <a:extLst>
                  <a:ext uri="{FF2B5EF4-FFF2-40B4-BE49-F238E27FC236}">
                    <a16:creationId xmlns:a16="http://schemas.microsoft.com/office/drawing/2014/main" id="{BCA26D69-AEA7-4973-850F-02D3BF365C25}"/>
                  </a:ext>
                </a:extLst>
              </p:cNvPr>
              <p:cNvGrpSpPr/>
              <p:nvPr/>
            </p:nvGrpSpPr>
            <p:grpSpPr>
              <a:xfrm rot="6015146">
                <a:off x="5734685" y="1892459"/>
                <a:ext cx="957199" cy="648988"/>
                <a:chOff x="6219450" y="2509384"/>
                <a:chExt cx="631692" cy="428347"/>
              </a:xfrm>
            </p:grpSpPr>
            <p:sp>
              <p:nvSpPr>
                <p:cNvPr id="402" name="Google Shape;8799;p90">
                  <a:extLst>
                    <a:ext uri="{FF2B5EF4-FFF2-40B4-BE49-F238E27FC236}">
                      <a16:creationId xmlns:a16="http://schemas.microsoft.com/office/drawing/2014/main" id="{781D2FAC-260E-4C02-916D-B6332154610B}"/>
                    </a:ext>
                  </a:extLst>
                </p:cNvPr>
                <p:cNvSpPr/>
                <p:nvPr/>
              </p:nvSpPr>
              <p:spPr>
                <a:xfrm>
                  <a:off x="6219450" y="2509384"/>
                  <a:ext cx="138591" cy="59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7" h="1338" extrusionOk="0">
                      <a:moveTo>
                        <a:pt x="363" y="1"/>
                      </a:moveTo>
                      <a:cubicBezTo>
                        <a:pt x="157" y="1"/>
                        <a:pt x="0" y="228"/>
                        <a:pt x="183" y="399"/>
                      </a:cubicBezTo>
                      <a:cubicBezTo>
                        <a:pt x="522" y="701"/>
                        <a:pt x="962" y="802"/>
                        <a:pt x="1352" y="902"/>
                      </a:cubicBezTo>
                      <a:lnTo>
                        <a:pt x="2911" y="1330"/>
                      </a:lnTo>
                      <a:cubicBezTo>
                        <a:pt x="2925" y="1335"/>
                        <a:pt x="2938" y="1337"/>
                        <a:pt x="2950" y="1337"/>
                      </a:cubicBezTo>
                      <a:cubicBezTo>
                        <a:pt x="3060" y="1337"/>
                        <a:pt x="3096" y="1150"/>
                        <a:pt x="2949" y="1116"/>
                      </a:cubicBezTo>
                      <a:cubicBezTo>
                        <a:pt x="2106" y="814"/>
                        <a:pt x="1302" y="387"/>
                        <a:pt x="472" y="22"/>
                      </a:cubicBezTo>
                      <a:cubicBezTo>
                        <a:pt x="435" y="7"/>
                        <a:pt x="398" y="1"/>
                        <a:pt x="363" y="1"/>
                      </a:cubicBezTo>
                      <a:close/>
                    </a:path>
                  </a:pathLst>
                </a:custGeom>
                <a:solidFill>
                  <a:srgbClr val="6C3A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3" name="Google Shape;8800;p90">
                  <a:extLst>
                    <a:ext uri="{FF2B5EF4-FFF2-40B4-BE49-F238E27FC236}">
                      <a16:creationId xmlns:a16="http://schemas.microsoft.com/office/drawing/2014/main" id="{4F3A948F-1FB2-4F38-9FE5-69EF7153D291}"/>
                    </a:ext>
                  </a:extLst>
                </p:cNvPr>
                <p:cNvSpPr/>
                <p:nvPr/>
              </p:nvSpPr>
              <p:spPr>
                <a:xfrm>
                  <a:off x="6286665" y="2510190"/>
                  <a:ext cx="564477" cy="427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4" h="9554" extrusionOk="0">
                      <a:moveTo>
                        <a:pt x="7970" y="0"/>
                      </a:moveTo>
                      <a:cubicBezTo>
                        <a:pt x="7339" y="0"/>
                        <a:pt x="6728" y="164"/>
                        <a:pt x="6225" y="532"/>
                      </a:cubicBezTo>
                      <a:cubicBezTo>
                        <a:pt x="5850" y="773"/>
                        <a:pt x="5424" y="861"/>
                        <a:pt x="4985" y="861"/>
                      </a:cubicBezTo>
                      <a:cubicBezTo>
                        <a:pt x="4321" y="861"/>
                        <a:pt x="3624" y="659"/>
                        <a:pt x="3019" y="469"/>
                      </a:cubicBezTo>
                      <a:cubicBezTo>
                        <a:pt x="2596" y="335"/>
                        <a:pt x="2147" y="227"/>
                        <a:pt x="1708" y="227"/>
                      </a:cubicBezTo>
                      <a:cubicBezTo>
                        <a:pt x="1612" y="227"/>
                        <a:pt x="1517" y="232"/>
                        <a:pt x="1422" y="243"/>
                      </a:cubicBezTo>
                      <a:cubicBezTo>
                        <a:pt x="881" y="306"/>
                        <a:pt x="353" y="608"/>
                        <a:pt x="164" y="1111"/>
                      </a:cubicBezTo>
                      <a:cubicBezTo>
                        <a:pt x="1" y="1500"/>
                        <a:pt x="89" y="1978"/>
                        <a:pt x="290" y="2381"/>
                      </a:cubicBezTo>
                      <a:cubicBezTo>
                        <a:pt x="491" y="2771"/>
                        <a:pt x="793" y="3110"/>
                        <a:pt x="1107" y="3424"/>
                      </a:cubicBezTo>
                      <a:cubicBezTo>
                        <a:pt x="1812" y="4129"/>
                        <a:pt x="2579" y="4782"/>
                        <a:pt x="3107" y="5625"/>
                      </a:cubicBezTo>
                      <a:cubicBezTo>
                        <a:pt x="3710" y="6606"/>
                        <a:pt x="4000" y="7800"/>
                        <a:pt x="4830" y="8643"/>
                      </a:cubicBezTo>
                      <a:cubicBezTo>
                        <a:pt x="5449" y="9253"/>
                        <a:pt x="6311" y="9553"/>
                        <a:pt x="7161" y="9553"/>
                      </a:cubicBezTo>
                      <a:cubicBezTo>
                        <a:pt x="7484" y="9553"/>
                        <a:pt x="7806" y="9509"/>
                        <a:pt x="8112" y="9423"/>
                      </a:cubicBezTo>
                      <a:cubicBezTo>
                        <a:pt x="9231" y="9121"/>
                        <a:pt x="10161" y="8329"/>
                        <a:pt x="10790" y="7348"/>
                      </a:cubicBezTo>
                      <a:cubicBezTo>
                        <a:pt x="11872" y="5663"/>
                        <a:pt x="12613" y="3324"/>
                        <a:pt x="11180" y="1500"/>
                      </a:cubicBezTo>
                      <a:cubicBezTo>
                        <a:pt x="10446" y="594"/>
                        <a:pt x="9172" y="0"/>
                        <a:pt x="7970" y="0"/>
                      </a:cubicBezTo>
                      <a:close/>
                    </a:path>
                  </a:pathLst>
                </a:custGeom>
                <a:solidFill>
                  <a:srgbClr val="DFA76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4" name="Google Shape;8801;p90">
                  <a:extLst>
                    <a:ext uri="{FF2B5EF4-FFF2-40B4-BE49-F238E27FC236}">
                      <a16:creationId xmlns:a16="http://schemas.microsoft.com/office/drawing/2014/main" id="{226910F5-2356-4EE0-B197-AD2154DC63DB}"/>
                    </a:ext>
                  </a:extLst>
                </p:cNvPr>
                <p:cNvSpPr/>
                <p:nvPr/>
              </p:nvSpPr>
              <p:spPr>
                <a:xfrm>
                  <a:off x="6328328" y="2539770"/>
                  <a:ext cx="493548" cy="372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9" h="8332" extrusionOk="0">
                      <a:moveTo>
                        <a:pt x="7206" y="1"/>
                      </a:moveTo>
                      <a:cubicBezTo>
                        <a:pt x="6797" y="1"/>
                        <a:pt x="6381" y="72"/>
                        <a:pt x="5973" y="211"/>
                      </a:cubicBezTo>
                      <a:cubicBezTo>
                        <a:pt x="5521" y="374"/>
                        <a:pt x="5056" y="538"/>
                        <a:pt x="4590" y="638"/>
                      </a:cubicBezTo>
                      <a:cubicBezTo>
                        <a:pt x="4459" y="663"/>
                        <a:pt x="4329" y="673"/>
                        <a:pt x="4202" y="673"/>
                      </a:cubicBezTo>
                      <a:cubicBezTo>
                        <a:pt x="3671" y="673"/>
                        <a:pt x="3168" y="489"/>
                        <a:pt x="2641" y="336"/>
                      </a:cubicBezTo>
                      <a:cubicBezTo>
                        <a:pt x="2250" y="223"/>
                        <a:pt x="1868" y="119"/>
                        <a:pt x="1480" y="119"/>
                      </a:cubicBezTo>
                      <a:cubicBezTo>
                        <a:pt x="1394" y="119"/>
                        <a:pt x="1307" y="124"/>
                        <a:pt x="1220" y="135"/>
                      </a:cubicBezTo>
                      <a:cubicBezTo>
                        <a:pt x="755" y="186"/>
                        <a:pt x="302" y="450"/>
                        <a:pt x="126" y="890"/>
                      </a:cubicBezTo>
                      <a:cubicBezTo>
                        <a:pt x="0" y="1229"/>
                        <a:pt x="63" y="1657"/>
                        <a:pt x="239" y="2009"/>
                      </a:cubicBezTo>
                      <a:cubicBezTo>
                        <a:pt x="415" y="2348"/>
                        <a:pt x="692" y="2638"/>
                        <a:pt x="956" y="2914"/>
                      </a:cubicBezTo>
                      <a:cubicBezTo>
                        <a:pt x="1572" y="3530"/>
                        <a:pt x="2251" y="4109"/>
                        <a:pt x="2717" y="4851"/>
                      </a:cubicBezTo>
                      <a:cubicBezTo>
                        <a:pt x="3257" y="5731"/>
                        <a:pt x="3509" y="6787"/>
                        <a:pt x="4226" y="7504"/>
                      </a:cubicBezTo>
                      <a:cubicBezTo>
                        <a:pt x="4775" y="8063"/>
                        <a:pt x="5552" y="8332"/>
                        <a:pt x="6311" y="8332"/>
                      </a:cubicBezTo>
                      <a:cubicBezTo>
                        <a:pt x="6577" y="8332"/>
                        <a:pt x="6841" y="8299"/>
                        <a:pt x="7093" y="8233"/>
                      </a:cubicBezTo>
                      <a:cubicBezTo>
                        <a:pt x="8061" y="7957"/>
                        <a:pt x="8878" y="7253"/>
                        <a:pt x="9432" y="6410"/>
                      </a:cubicBezTo>
                      <a:cubicBezTo>
                        <a:pt x="10387" y="4914"/>
                        <a:pt x="11029" y="2851"/>
                        <a:pt x="9771" y="1267"/>
                      </a:cubicBezTo>
                      <a:cubicBezTo>
                        <a:pt x="9099" y="401"/>
                        <a:pt x="8173" y="1"/>
                        <a:pt x="7206" y="1"/>
                      </a:cubicBezTo>
                      <a:close/>
                    </a:path>
                  </a:pathLst>
                </a:custGeom>
                <a:solidFill>
                  <a:srgbClr val="FFFFD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5" name="Google Shape;8802;p90">
                  <a:extLst>
                    <a:ext uri="{FF2B5EF4-FFF2-40B4-BE49-F238E27FC236}">
                      <a16:creationId xmlns:a16="http://schemas.microsoft.com/office/drawing/2014/main" id="{8938DE1F-4472-4CF7-BC53-681F4D4DC310}"/>
                    </a:ext>
                  </a:extLst>
                </p:cNvPr>
                <p:cNvSpPr/>
                <p:nvPr/>
              </p:nvSpPr>
              <p:spPr>
                <a:xfrm>
                  <a:off x="6582109" y="2667265"/>
                  <a:ext cx="91827" cy="41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2" h="921" extrusionOk="0">
                      <a:moveTo>
                        <a:pt x="1184" y="0"/>
                      </a:moveTo>
                      <a:cubicBezTo>
                        <a:pt x="634" y="0"/>
                        <a:pt x="1" y="304"/>
                        <a:pt x="1" y="304"/>
                      </a:cubicBezTo>
                      <a:cubicBezTo>
                        <a:pt x="239" y="658"/>
                        <a:pt x="942" y="921"/>
                        <a:pt x="1435" y="921"/>
                      </a:cubicBezTo>
                      <a:cubicBezTo>
                        <a:pt x="1801" y="921"/>
                        <a:pt x="2051" y="776"/>
                        <a:pt x="1912" y="417"/>
                      </a:cubicBezTo>
                      <a:cubicBezTo>
                        <a:pt x="1788" y="101"/>
                        <a:pt x="1500" y="0"/>
                        <a:pt x="1184" y="0"/>
                      </a:cubicBezTo>
                      <a:close/>
                    </a:path>
                  </a:pathLst>
                </a:custGeom>
                <a:solidFill>
                  <a:srgbClr val="FFE7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6" name="Google Shape;8803;p90">
                  <a:extLst>
                    <a:ext uri="{FF2B5EF4-FFF2-40B4-BE49-F238E27FC236}">
                      <a16:creationId xmlns:a16="http://schemas.microsoft.com/office/drawing/2014/main" id="{0CE8A5AF-C003-4F60-BBBA-63B2B3D64266}"/>
                    </a:ext>
                  </a:extLst>
                </p:cNvPr>
                <p:cNvSpPr/>
                <p:nvPr/>
              </p:nvSpPr>
              <p:spPr>
                <a:xfrm>
                  <a:off x="6610257" y="2678273"/>
                  <a:ext cx="37008" cy="1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" h="374" extrusionOk="0">
                      <a:moveTo>
                        <a:pt x="482" y="1"/>
                      </a:moveTo>
                      <a:cubicBezTo>
                        <a:pt x="261" y="1"/>
                        <a:pt x="0" y="121"/>
                        <a:pt x="0" y="121"/>
                      </a:cubicBezTo>
                      <a:cubicBezTo>
                        <a:pt x="95" y="266"/>
                        <a:pt x="381" y="373"/>
                        <a:pt x="580" y="373"/>
                      </a:cubicBezTo>
                      <a:cubicBezTo>
                        <a:pt x="727" y="373"/>
                        <a:pt x="826" y="315"/>
                        <a:pt x="767" y="171"/>
                      </a:cubicBezTo>
                      <a:cubicBezTo>
                        <a:pt x="726" y="42"/>
                        <a:pt x="611" y="1"/>
                        <a:pt x="482" y="1"/>
                      </a:cubicBezTo>
                      <a:close/>
                    </a:path>
                  </a:pathLst>
                </a:custGeom>
                <a:solidFill>
                  <a:srgbClr val="6C3A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7" name="Google Shape;8804;p90">
                  <a:extLst>
                    <a:ext uri="{FF2B5EF4-FFF2-40B4-BE49-F238E27FC236}">
                      <a16:creationId xmlns:a16="http://schemas.microsoft.com/office/drawing/2014/main" id="{B318B3AE-7DE2-4C99-B9FE-86695A610C64}"/>
                    </a:ext>
                  </a:extLst>
                </p:cNvPr>
                <p:cNvSpPr/>
                <p:nvPr/>
              </p:nvSpPr>
              <p:spPr>
                <a:xfrm>
                  <a:off x="6552797" y="2727007"/>
                  <a:ext cx="81714" cy="768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6" h="1717" extrusionOk="0">
                      <a:moveTo>
                        <a:pt x="153" y="0"/>
                      </a:moveTo>
                      <a:lnTo>
                        <a:pt x="153" y="0"/>
                      </a:lnTo>
                      <a:cubicBezTo>
                        <a:pt x="0" y="559"/>
                        <a:pt x="652" y="1717"/>
                        <a:pt x="1120" y="1717"/>
                      </a:cubicBezTo>
                      <a:cubicBezTo>
                        <a:pt x="1232" y="1717"/>
                        <a:pt x="1333" y="1651"/>
                        <a:pt x="1410" y="1497"/>
                      </a:cubicBezTo>
                      <a:cubicBezTo>
                        <a:pt x="1825" y="692"/>
                        <a:pt x="153" y="0"/>
                        <a:pt x="153" y="0"/>
                      </a:cubicBezTo>
                      <a:close/>
                    </a:path>
                  </a:pathLst>
                </a:custGeom>
                <a:solidFill>
                  <a:srgbClr val="FFE7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8" name="Google Shape;8805;p90">
                  <a:extLst>
                    <a:ext uri="{FF2B5EF4-FFF2-40B4-BE49-F238E27FC236}">
                      <a16:creationId xmlns:a16="http://schemas.microsoft.com/office/drawing/2014/main" id="{C88F1889-9BBD-4159-A825-F05B21736A22}"/>
                    </a:ext>
                  </a:extLst>
                </p:cNvPr>
                <p:cNvSpPr/>
                <p:nvPr/>
              </p:nvSpPr>
              <p:spPr>
                <a:xfrm>
                  <a:off x="6574457" y="2749516"/>
                  <a:ext cx="33026" cy="31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695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233"/>
                        <a:pt x="264" y="695"/>
                        <a:pt x="454" y="695"/>
                      </a:cubicBezTo>
                      <a:cubicBezTo>
                        <a:pt x="500" y="695"/>
                        <a:pt x="542" y="668"/>
                        <a:pt x="574" y="604"/>
                      </a:cubicBezTo>
                      <a:cubicBezTo>
                        <a:pt x="738" y="290"/>
                        <a:pt x="71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6C3A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028956-DF25-47C0-85F5-F3BBD71778EE}"/>
              </a:ext>
            </a:extLst>
          </p:cNvPr>
          <p:cNvGrpSpPr/>
          <p:nvPr/>
        </p:nvGrpSpPr>
        <p:grpSpPr>
          <a:xfrm>
            <a:off x="637565" y="4065414"/>
            <a:ext cx="7783668" cy="770960"/>
            <a:chOff x="898045" y="4065414"/>
            <a:chExt cx="7523188" cy="770960"/>
          </a:xfrm>
        </p:grpSpPr>
        <p:sp>
          <p:nvSpPr>
            <p:cNvPr id="416" name="Rectangle: Rounded Corners 415">
              <a:extLst>
                <a:ext uri="{FF2B5EF4-FFF2-40B4-BE49-F238E27FC236}">
                  <a16:creationId xmlns:a16="http://schemas.microsoft.com/office/drawing/2014/main" id="{B198270F-0825-4586-BA86-8A3AA92ADE2D}"/>
                </a:ext>
              </a:extLst>
            </p:cNvPr>
            <p:cNvSpPr/>
            <p:nvPr/>
          </p:nvSpPr>
          <p:spPr>
            <a:xfrm>
              <a:off x="1275042" y="4212878"/>
              <a:ext cx="7146191" cy="589359"/>
            </a:xfrm>
            <a:prstGeom prst="roundRect">
              <a:avLst/>
            </a:prstGeom>
            <a:noFill/>
            <a:ln w="38100"/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Dưới lũy tre làng ta gìn giữ nền văn hóa lâu đời.</a:t>
              </a:r>
            </a:p>
          </p:txBody>
        </p:sp>
        <p:grpSp>
          <p:nvGrpSpPr>
            <p:cNvPr id="338" name="Google Shape;9022;p98">
              <a:extLst>
                <a:ext uri="{FF2B5EF4-FFF2-40B4-BE49-F238E27FC236}">
                  <a16:creationId xmlns:a16="http://schemas.microsoft.com/office/drawing/2014/main" id="{04AABDA8-410B-453C-8C15-D7C6EC3F13FB}"/>
                </a:ext>
              </a:extLst>
            </p:cNvPr>
            <p:cNvGrpSpPr/>
            <p:nvPr/>
          </p:nvGrpSpPr>
          <p:grpSpPr>
            <a:xfrm>
              <a:off x="898045" y="4065414"/>
              <a:ext cx="702859" cy="770960"/>
              <a:chOff x="7270912" y="4211425"/>
              <a:chExt cx="1008191" cy="1034152"/>
            </a:xfrm>
          </p:grpSpPr>
          <p:sp>
            <p:nvSpPr>
              <p:cNvPr id="339" name="Google Shape;9023;p98">
                <a:extLst>
                  <a:ext uri="{FF2B5EF4-FFF2-40B4-BE49-F238E27FC236}">
                    <a16:creationId xmlns:a16="http://schemas.microsoft.com/office/drawing/2014/main" id="{6F6C4702-4BD1-4D74-8DE9-5FFC3B50AD44}"/>
                  </a:ext>
                </a:extLst>
              </p:cNvPr>
              <p:cNvSpPr/>
              <p:nvPr/>
            </p:nvSpPr>
            <p:spPr>
              <a:xfrm>
                <a:off x="7479552" y="4321796"/>
                <a:ext cx="799551" cy="903127"/>
              </a:xfrm>
              <a:custGeom>
                <a:avLst/>
                <a:gdLst/>
                <a:ahLst/>
                <a:cxnLst/>
                <a:rect l="l" t="t" r="r" b="b"/>
                <a:pathLst>
                  <a:path w="20943" h="23656" extrusionOk="0">
                    <a:moveTo>
                      <a:pt x="17319" y="0"/>
                    </a:moveTo>
                    <a:lnTo>
                      <a:pt x="17319" y="0"/>
                    </a:lnTo>
                    <a:cubicBezTo>
                      <a:pt x="19161" y="2764"/>
                      <a:pt x="19468" y="6664"/>
                      <a:pt x="18547" y="9765"/>
                    </a:cubicBezTo>
                    <a:cubicBezTo>
                      <a:pt x="18087" y="11362"/>
                      <a:pt x="17319" y="12713"/>
                      <a:pt x="16705" y="14187"/>
                    </a:cubicBezTo>
                    <a:cubicBezTo>
                      <a:pt x="16152" y="15630"/>
                      <a:pt x="15477" y="17134"/>
                      <a:pt x="14341" y="18178"/>
                    </a:cubicBezTo>
                    <a:cubicBezTo>
                      <a:pt x="13327" y="19069"/>
                      <a:pt x="11976" y="19345"/>
                      <a:pt x="10871" y="20113"/>
                    </a:cubicBezTo>
                    <a:cubicBezTo>
                      <a:pt x="9704" y="20850"/>
                      <a:pt x="8384" y="21341"/>
                      <a:pt x="7033" y="21556"/>
                    </a:cubicBezTo>
                    <a:cubicBezTo>
                      <a:pt x="5885" y="21783"/>
                      <a:pt x="4722" y="21898"/>
                      <a:pt x="3562" y="21898"/>
                    </a:cubicBezTo>
                    <a:cubicBezTo>
                      <a:pt x="2365" y="21898"/>
                      <a:pt x="1171" y="21775"/>
                      <a:pt x="1" y="21525"/>
                    </a:cubicBezTo>
                    <a:lnTo>
                      <a:pt x="1" y="21525"/>
                    </a:lnTo>
                    <a:cubicBezTo>
                      <a:pt x="1954" y="22920"/>
                      <a:pt x="4283" y="23656"/>
                      <a:pt x="6709" y="23656"/>
                    </a:cubicBezTo>
                    <a:cubicBezTo>
                      <a:pt x="8021" y="23656"/>
                      <a:pt x="9361" y="23441"/>
                      <a:pt x="10687" y="22999"/>
                    </a:cubicBezTo>
                    <a:cubicBezTo>
                      <a:pt x="12345" y="22477"/>
                      <a:pt x="14248" y="21740"/>
                      <a:pt x="15661" y="20758"/>
                    </a:cubicBezTo>
                    <a:cubicBezTo>
                      <a:pt x="19776" y="17902"/>
                      <a:pt x="20820" y="13910"/>
                      <a:pt x="20881" y="9120"/>
                    </a:cubicBezTo>
                    <a:cubicBezTo>
                      <a:pt x="20942" y="6049"/>
                      <a:pt x="19898" y="3071"/>
                      <a:pt x="17964" y="707"/>
                    </a:cubicBezTo>
                    <a:cubicBezTo>
                      <a:pt x="17749" y="461"/>
                      <a:pt x="17534" y="215"/>
                      <a:pt x="17319" y="0"/>
                    </a:cubicBezTo>
                    <a:close/>
                  </a:path>
                </a:pathLst>
              </a:custGeom>
              <a:solidFill>
                <a:srgbClr val="CB64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0" name="Google Shape;9024;p98">
                <a:extLst>
                  <a:ext uri="{FF2B5EF4-FFF2-40B4-BE49-F238E27FC236}">
                    <a16:creationId xmlns:a16="http://schemas.microsoft.com/office/drawing/2014/main" id="{5944C68A-1896-497F-9E75-C7FC8B5B7C53}"/>
                  </a:ext>
                </a:extLst>
              </p:cNvPr>
              <p:cNvSpPr/>
              <p:nvPr/>
            </p:nvSpPr>
            <p:spPr>
              <a:xfrm>
                <a:off x="7270912" y="4211425"/>
                <a:ext cx="951918" cy="947260"/>
              </a:xfrm>
              <a:custGeom>
                <a:avLst/>
                <a:gdLst/>
                <a:ahLst/>
                <a:cxnLst/>
                <a:rect l="l" t="t" r="r" b="b"/>
                <a:pathLst>
                  <a:path w="24934" h="24812" extrusionOk="0">
                    <a:moveTo>
                      <a:pt x="15550" y="0"/>
                    </a:moveTo>
                    <a:cubicBezTo>
                      <a:pt x="13253" y="0"/>
                      <a:pt x="10909" y="669"/>
                      <a:pt x="8874" y="1878"/>
                    </a:cubicBezTo>
                    <a:cubicBezTo>
                      <a:pt x="7370" y="2707"/>
                      <a:pt x="6049" y="3782"/>
                      <a:pt x="4944" y="5102"/>
                    </a:cubicBezTo>
                    <a:cubicBezTo>
                      <a:pt x="4115" y="6023"/>
                      <a:pt x="3409" y="7067"/>
                      <a:pt x="2825" y="8142"/>
                    </a:cubicBezTo>
                    <a:cubicBezTo>
                      <a:pt x="1013" y="11827"/>
                      <a:pt x="0" y="16924"/>
                      <a:pt x="2150" y="20670"/>
                    </a:cubicBezTo>
                    <a:cubicBezTo>
                      <a:pt x="2979" y="22144"/>
                      <a:pt x="4115" y="23434"/>
                      <a:pt x="5466" y="24416"/>
                    </a:cubicBezTo>
                    <a:cubicBezTo>
                      <a:pt x="6635" y="24681"/>
                      <a:pt x="7827" y="24812"/>
                      <a:pt x="9024" y="24812"/>
                    </a:cubicBezTo>
                    <a:cubicBezTo>
                      <a:pt x="10184" y="24812"/>
                      <a:pt x="11348" y="24689"/>
                      <a:pt x="12498" y="24447"/>
                    </a:cubicBezTo>
                    <a:cubicBezTo>
                      <a:pt x="13849" y="24232"/>
                      <a:pt x="15169" y="23741"/>
                      <a:pt x="16336" y="23004"/>
                    </a:cubicBezTo>
                    <a:cubicBezTo>
                      <a:pt x="17441" y="22236"/>
                      <a:pt x="18792" y="21960"/>
                      <a:pt x="19775" y="21100"/>
                    </a:cubicBezTo>
                    <a:cubicBezTo>
                      <a:pt x="20942" y="20025"/>
                      <a:pt x="21617" y="18521"/>
                      <a:pt x="22170" y="17108"/>
                    </a:cubicBezTo>
                    <a:cubicBezTo>
                      <a:pt x="22784" y="15604"/>
                      <a:pt x="23552" y="14253"/>
                      <a:pt x="23982" y="12656"/>
                    </a:cubicBezTo>
                    <a:cubicBezTo>
                      <a:pt x="24933" y="9555"/>
                      <a:pt x="24626" y="5655"/>
                      <a:pt x="22784" y="2891"/>
                    </a:cubicBezTo>
                    <a:cubicBezTo>
                      <a:pt x="20807" y="897"/>
                      <a:pt x="18210" y="0"/>
                      <a:pt x="15550" y="0"/>
                    </a:cubicBezTo>
                    <a:close/>
                  </a:path>
                </a:pathLst>
              </a:custGeom>
              <a:solidFill>
                <a:srgbClr val="973C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1" name="Google Shape;9025;p98">
                <a:extLst>
                  <a:ext uri="{FF2B5EF4-FFF2-40B4-BE49-F238E27FC236}">
                    <a16:creationId xmlns:a16="http://schemas.microsoft.com/office/drawing/2014/main" id="{7E8F040E-E3F9-45B9-A957-008A1734A3EE}"/>
                  </a:ext>
                </a:extLst>
              </p:cNvPr>
              <p:cNvSpPr/>
              <p:nvPr/>
            </p:nvSpPr>
            <p:spPr>
              <a:xfrm>
                <a:off x="7326002" y="4246701"/>
                <a:ext cx="866362" cy="876134"/>
              </a:xfrm>
              <a:custGeom>
                <a:avLst/>
                <a:gdLst/>
                <a:ahLst/>
                <a:cxnLst/>
                <a:rect l="l" t="t" r="r" b="b"/>
                <a:pathLst>
                  <a:path w="22693" h="22949" extrusionOk="0">
                    <a:moveTo>
                      <a:pt x="14328" y="0"/>
                    </a:moveTo>
                    <a:cubicBezTo>
                      <a:pt x="14261" y="0"/>
                      <a:pt x="14193" y="1"/>
                      <a:pt x="14125" y="2"/>
                    </a:cubicBezTo>
                    <a:cubicBezTo>
                      <a:pt x="8475" y="64"/>
                      <a:pt x="2672" y="4577"/>
                      <a:pt x="952" y="9951"/>
                    </a:cubicBezTo>
                    <a:cubicBezTo>
                      <a:pt x="584" y="11118"/>
                      <a:pt x="62" y="12684"/>
                      <a:pt x="0" y="13973"/>
                    </a:cubicBezTo>
                    <a:cubicBezTo>
                      <a:pt x="0" y="15079"/>
                      <a:pt x="461" y="16184"/>
                      <a:pt x="707" y="17290"/>
                    </a:cubicBezTo>
                    <a:cubicBezTo>
                      <a:pt x="1259" y="19470"/>
                      <a:pt x="1996" y="20391"/>
                      <a:pt x="3716" y="21650"/>
                    </a:cubicBezTo>
                    <a:lnTo>
                      <a:pt x="4176" y="21988"/>
                    </a:lnTo>
                    <a:cubicBezTo>
                      <a:pt x="5712" y="22602"/>
                      <a:pt x="7370" y="22940"/>
                      <a:pt x="9028" y="22940"/>
                    </a:cubicBezTo>
                    <a:cubicBezTo>
                      <a:pt x="9134" y="22945"/>
                      <a:pt x="9239" y="22948"/>
                      <a:pt x="9343" y="22948"/>
                    </a:cubicBezTo>
                    <a:cubicBezTo>
                      <a:pt x="12050" y="22948"/>
                      <a:pt x="14213" y="21076"/>
                      <a:pt x="16489" y="19715"/>
                    </a:cubicBezTo>
                    <a:cubicBezTo>
                      <a:pt x="19253" y="18088"/>
                      <a:pt x="20266" y="15017"/>
                      <a:pt x="21372" y="12162"/>
                    </a:cubicBezTo>
                    <a:cubicBezTo>
                      <a:pt x="22017" y="10780"/>
                      <a:pt x="22692" y="9398"/>
                      <a:pt x="22477" y="7894"/>
                    </a:cubicBezTo>
                    <a:cubicBezTo>
                      <a:pt x="22262" y="6573"/>
                      <a:pt x="21832" y="5253"/>
                      <a:pt x="21218" y="4055"/>
                    </a:cubicBezTo>
                    <a:cubicBezTo>
                      <a:pt x="19746" y="1352"/>
                      <a:pt x="17364" y="0"/>
                      <a:pt x="14328" y="0"/>
                    </a:cubicBezTo>
                    <a:close/>
                  </a:path>
                </a:pathLst>
              </a:custGeom>
              <a:solidFill>
                <a:srgbClr val="FFFA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2" name="Google Shape;9026;p98">
                <a:extLst>
                  <a:ext uri="{FF2B5EF4-FFF2-40B4-BE49-F238E27FC236}">
                    <a16:creationId xmlns:a16="http://schemas.microsoft.com/office/drawing/2014/main" id="{1188A0F2-DF4A-4B53-93F4-FE47EF9E5365}"/>
                  </a:ext>
                </a:extLst>
              </p:cNvPr>
              <p:cNvSpPr/>
              <p:nvPr/>
            </p:nvSpPr>
            <p:spPr>
              <a:xfrm>
                <a:off x="7472527" y="4382880"/>
                <a:ext cx="561553" cy="611833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16026" extrusionOk="0">
                    <a:moveTo>
                      <a:pt x="9353" y="1"/>
                    </a:moveTo>
                    <a:cubicBezTo>
                      <a:pt x="8759" y="1"/>
                      <a:pt x="8164" y="162"/>
                      <a:pt x="7247" y="458"/>
                    </a:cubicBezTo>
                    <a:cubicBezTo>
                      <a:pt x="6664" y="642"/>
                      <a:pt x="5865" y="581"/>
                      <a:pt x="5282" y="857"/>
                    </a:cubicBezTo>
                    <a:cubicBezTo>
                      <a:pt x="4607" y="1164"/>
                      <a:pt x="4269" y="1932"/>
                      <a:pt x="3777" y="2576"/>
                    </a:cubicBezTo>
                    <a:cubicBezTo>
                      <a:pt x="2948" y="3620"/>
                      <a:pt x="1045" y="4542"/>
                      <a:pt x="922" y="5954"/>
                    </a:cubicBezTo>
                    <a:cubicBezTo>
                      <a:pt x="860" y="6691"/>
                      <a:pt x="983" y="7244"/>
                      <a:pt x="768" y="8011"/>
                    </a:cubicBezTo>
                    <a:cubicBezTo>
                      <a:pt x="615" y="8625"/>
                      <a:pt x="185" y="9301"/>
                      <a:pt x="154" y="9946"/>
                    </a:cubicBezTo>
                    <a:cubicBezTo>
                      <a:pt x="1" y="11205"/>
                      <a:pt x="953" y="12464"/>
                      <a:pt x="1382" y="13661"/>
                    </a:cubicBezTo>
                    <a:cubicBezTo>
                      <a:pt x="1935" y="15135"/>
                      <a:pt x="4392" y="15749"/>
                      <a:pt x="5927" y="16026"/>
                    </a:cubicBezTo>
                    <a:lnTo>
                      <a:pt x="6787" y="15289"/>
                    </a:lnTo>
                    <a:cubicBezTo>
                      <a:pt x="6794" y="15301"/>
                      <a:pt x="6803" y="15307"/>
                      <a:pt x="6812" y="15307"/>
                    </a:cubicBezTo>
                    <a:cubicBezTo>
                      <a:pt x="6919" y="15307"/>
                      <a:pt x="7149" y="14560"/>
                      <a:pt x="7431" y="14306"/>
                    </a:cubicBezTo>
                    <a:cubicBezTo>
                      <a:pt x="7861" y="13938"/>
                      <a:pt x="8721" y="13999"/>
                      <a:pt x="9151" y="13692"/>
                    </a:cubicBezTo>
                    <a:cubicBezTo>
                      <a:pt x="9796" y="13354"/>
                      <a:pt x="10134" y="12679"/>
                      <a:pt x="10656" y="12218"/>
                    </a:cubicBezTo>
                    <a:cubicBezTo>
                      <a:pt x="11239" y="11850"/>
                      <a:pt x="11761" y="11358"/>
                      <a:pt x="12191" y="10836"/>
                    </a:cubicBezTo>
                    <a:cubicBezTo>
                      <a:pt x="12866" y="10099"/>
                      <a:pt x="13204" y="9823"/>
                      <a:pt x="13358" y="8871"/>
                    </a:cubicBezTo>
                    <a:cubicBezTo>
                      <a:pt x="13450" y="8472"/>
                      <a:pt x="13327" y="8257"/>
                      <a:pt x="13542" y="7796"/>
                    </a:cubicBezTo>
                    <a:cubicBezTo>
                      <a:pt x="13757" y="7551"/>
                      <a:pt x="14187" y="7581"/>
                      <a:pt x="14371" y="7274"/>
                    </a:cubicBezTo>
                    <a:cubicBezTo>
                      <a:pt x="14647" y="6752"/>
                      <a:pt x="14494" y="5831"/>
                      <a:pt x="14525" y="5248"/>
                    </a:cubicBezTo>
                    <a:cubicBezTo>
                      <a:pt x="14678" y="4296"/>
                      <a:pt x="14709" y="4112"/>
                      <a:pt x="14310" y="3252"/>
                    </a:cubicBezTo>
                    <a:cubicBezTo>
                      <a:pt x="14033" y="2607"/>
                      <a:pt x="13757" y="1717"/>
                      <a:pt x="13235" y="1195"/>
                    </a:cubicBezTo>
                    <a:cubicBezTo>
                      <a:pt x="12651" y="673"/>
                      <a:pt x="12068" y="703"/>
                      <a:pt x="11393" y="488"/>
                    </a:cubicBezTo>
                    <a:cubicBezTo>
                      <a:pt x="10513" y="155"/>
                      <a:pt x="9933" y="1"/>
                      <a:pt x="9353" y="1"/>
                    </a:cubicBezTo>
                    <a:close/>
                  </a:path>
                </a:pathLst>
              </a:custGeom>
              <a:solidFill>
                <a:srgbClr val="F2E9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3" name="Google Shape;9027;p98">
                <a:extLst>
                  <a:ext uri="{FF2B5EF4-FFF2-40B4-BE49-F238E27FC236}">
                    <a16:creationId xmlns:a16="http://schemas.microsoft.com/office/drawing/2014/main" id="{1D1D7183-2729-46D1-A1F4-0152FAAC9146}"/>
                  </a:ext>
                </a:extLst>
              </p:cNvPr>
              <p:cNvSpPr/>
              <p:nvPr/>
            </p:nvSpPr>
            <p:spPr>
              <a:xfrm>
                <a:off x="7583891" y="4511271"/>
                <a:ext cx="466605" cy="514213"/>
              </a:xfrm>
              <a:custGeom>
                <a:avLst/>
                <a:gdLst/>
                <a:ahLst/>
                <a:cxnLst/>
                <a:rect l="l" t="t" r="r" b="b"/>
                <a:pathLst>
                  <a:path w="12222" h="13469" extrusionOk="0">
                    <a:moveTo>
                      <a:pt x="11195" y="1"/>
                    </a:moveTo>
                    <a:cubicBezTo>
                      <a:pt x="10436" y="1"/>
                      <a:pt x="9570" y="991"/>
                      <a:pt x="9212" y="1578"/>
                    </a:cubicBezTo>
                    <a:cubicBezTo>
                      <a:pt x="9582" y="584"/>
                      <a:pt x="8769" y="63"/>
                      <a:pt x="7868" y="63"/>
                    </a:cubicBezTo>
                    <a:cubicBezTo>
                      <a:pt x="7794" y="63"/>
                      <a:pt x="7720" y="66"/>
                      <a:pt x="7646" y="73"/>
                    </a:cubicBezTo>
                    <a:cubicBezTo>
                      <a:pt x="6572" y="135"/>
                      <a:pt x="5374" y="1148"/>
                      <a:pt x="4576" y="1793"/>
                    </a:cubicBezTo>
                    <a:cubicBezTo>
                      <a:pt x="3286" y="2867"/>
                      <a:pt x="1" y="7596"/>
                      <a:pt x="2826" y="8702"/>
                    </a:cubicBezTo>
                    <a:cubicBezTo>
                      <a:pt x="2365" y="9899"/>
                      <a:pt x="615" y="12571"/>
                      <a:pt x="2672" y="13369"/>
                    </a:cubicBezTo>
                    <a:cubicBezTo>
                      <a:pt x="2864" y="13438"/>
                      <a:pt x="3062" y="13469"/>
                      <a:pt x="3263" y="13469"/>
                    </a:cubicBezTo>
                    <a:cubicBezTo>
                      <a:pt x="4770" y="13469"/>
                      <a:pt x="6480" y="11718"/>
                      <a:pt x="7401" y="10851"/>
                    </a:cubicBezTo>
                    <a:cubicBezTo>
                      <a:pt x="10164" y="8394"/>
                      <a:pt x="12222" y="4925"/>
                      <a:pt x="12160" y="1148"/>
                    </a:cubicBezTo>
                    <a:cubicBezTo>
                      <a:pt x="12191" y="1086"/>
                      <a:pt x="12191" y="1025"/>
                      <a:pt x="12160" y="964"/>
                    </a:cubicBezTo>
                    <a:lnTo>
                      <a:pt x="11638" y="135"/>
                    </a:lnTo>
                    <a:cubicBezTo>
                      <a:pt x="11498" y="41"/>
                      <a:pt x="11349" y="1"/>
                      <a:pt x="11195" y="1"/>
                    </a:cubicBezTo>
                    <a:close/>
                  </a:path>
                </a:pathLst>
              </a:custGeom>
              <a:solidFill>
                <a:srgbClr val="F2E9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4" name="Google Shape;9028;p98">
                <a:extLst>
                  <a:ext uri="{FF2B5EF4-FFF2-40B4-BE49-F238E27FC236}">
                    <a16:creationId xmlns:a16="http://schemas.microsoft.com/office/drawing/2014/main" id="{EC11FC5E-6D56-4A57-B11D-4A01E0B4FCC9}"/>
                  </a:ext>
                </a:extLst>
              </p:cNvPr>
              <p:cNvSpPr/>
              <p:nvPr/>
            </p:nvSpPr>
            <p:spPr>
              <a:xfrm>
                <a:off x="8058666" y="4926681"/>
                <a:ext cx="86777" cy="136026"/>
              </a:xfrm>
              <a:custGeom>
                <a:avLst/>
                <a:gdLst/>
                <a:ahLst/>
                <a:cxnLst/>
                <a:rect l="l" t="t" r="r" b="b"/>
                <a:pathLst>
                  <a:path w="2273" h="3563" extrusionOk="0">
                    <a:moveTo>
                      <a:pt x="1" y="1"/>
                    </a:moveTo>
                    <a:lnTo>
                      <a:pt x="123" y="185"/>
                    </a:lnTo>
                    <a:lnTo>
                      <a:pt x="308" y="308"/>
                    </a:lnTo>
                    <a:cubicBezTo>
                      <a:pt x="369" y="369"/>
                      <a:pt x="431" y="431"/>
                      <a:pt x="492" y="523"/>
                    </a:cubicBezTo>
                    <a:cubicBezTo>
                      <a:pt x="553" y="584"/>
                      <a:pt x="615" y="676"/>
                      <a:pt x="676" y="738"/>
                    </a:cubicBezTo>
                    <a:cubicBezTo>
                      <a:pt x="768" y="830"/>
                      <a:pt x="830" y="922"/>
                      <a:pt x="891" y="1014"/>
                    </a:cubicBezTo>
                    <a:cubicBezTo>
                      <a:pt x="1045" y="1198"/>
                      <a:pt x="1198" y="1413"/>
                      <a:pt x="1321" y="1659"/>
                    </a:cubicBezTo>
                    <a:cubicBezTo>
                      <a:pt x="1444" y="1874"/>
                      <a:pt x="1567" y="2119"/>
                      <a:pt x="1689" y="2334"/>
                    </a:cubicBezTo>
                    <a:cubicBezTo>
                      <a:pt x="1720" y="2426"/>
                      <a:pt x="1782" y="2549"/>
                      <a:pt x="1843" y="2641"/>
                    </a:cubicBezTo>
                    <a:cubicBezTo>
                      <a:pt x="1874" y="2764"/>
                      <a:pt x="1935" y="2856"/>
                      <a:pt x="1966" y="2948"/>
                    </a:cubicBezTo>
                    <a:cubicBezTo>
                      <a:pt x="2058" y="3133"/>
                      <a:pt x="2119" y="3286"/>
                      <a:pt x="2181" y="3378"/>
                    </a:cubicBezTo>
                    <a:lnTo>
                      <a:pt x="2273" y="3563"/>
                    </a:lnTo>
                    <a:lnTo>
                      <a:pt x="2273" y="3348"/>
                    </a:lnTo>
                    <a:cubicBezTo>
                      <a:pt x="2242" y="3194"/>
                      <a:pt x="2242" y="3041"/>
                      <a:pt x="2211" y="2856"/>
                    </a:cubicBezTo>
                    <a:cubicBezTo>
                      <a:pt x="2150" y="2641"/>
                      <a:pt x="2089" y="2426"/>
                      <a:pt x="1997" y="2181"/>
                    </a:cubicBezTo>
                    <a:cubicBezTo>
                      <a:pt x="1966" y="2058"/>
                      <a:pt x="1904" y="1935"/>
                      <a:pt x="1843" y="1812"/>
                    </a:cubicBezTo>
                    <a:cubicBezTo>
                      <a:pt x="1782" y="1659"/>
                      <a:pt x="1720" y="1536"/>
                      <a:pt x="1659" y="1413"/>
                    </a:cubicBezTo>
                    <a:lnTo>
                      <a:pt x="1444" y="1075"/>
                    </a:lnTo>
                    <a:cubicBezTo>
                      <a:pt x="1352" y="983"/>
                      <a:pt x="1260" y="860"/>
                      <a:pt x="1167" y="768"/>
                    </a:cubicBezTo>
                    <a:cubicBezTo>
                      <a:pt x="1106" y="676"/>
                      <a:pt x="1014" y="584"/>
                      <a:pt x="891" y="492"/>
                    </a:cubicBezTo>
                    <a:cubicBezTo>
                      <a:pt x="799" y="431"/>
                      <a:pt x="707" y="369"/>
                      <a:pt x="615" y="308"/>
                    </a:cubicBezTo>
                    <a:cubicBezTo>
                      <a:pt x="553" y="246"/>
                      <a:pt x="461" y="185"/>
                      <a:pt x="400" y="154"/>
                    </a:cubicBezTo>
                    <a:lnTo>
                      <a:pt x="185" y="9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5" name="Google Shape;9029;p98">
                <a:extLst>
                  <a:ext uri="{FF2B5EF4-FFF2-40B4-BE49-F238E27FC236}">
                    <a16:creationId xmlns:a16="http://schemas.microsoft.com/office/drawing/2014/main" id="{03E7A54C-666B-47F7-B0F5-627B858A2392}"/>
                  </a:ext>
                </a:extLst>
              </p:cNvPr>
              <p:cNvSpPr/>
              <p:nvPr/>
            </p:nvSpPr>
            <p:spPr>
              <a:xfrm>
                <a:off x="8144260" y="4967722"/>
                <a:ext cx="22296" cy="42224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106" extrusionOk="0">
                    <a:moveTo>
                      <a:pt x="31" y="0"/>
                    </a:moveTo>
                    <a:cubicBezTo>
                      <a:pt x="0" y="62"/>
                      <a:pt x="0" y="154"/>
                      <a:pt x="31" y="246"/>
                    </a:cubicBezTo>
                    <a:cubicBezTo>
                      <a:pt x="31" y="369"/>
                      <a:pt x="92" y="492"/>
                      <a:pt x="154" y="615"/>
                    </a:cubicBezTo>
                    <a:cubicBezTo>
                      <a:pt x="184" y="676"/>
                      <a:pt x="215" y="737"/>
                      <a:pt x="246" y="799"/>
                    </a:cubicBezTo>
                    <a:cubicBezTo>
                      <a:pt x="307" y="860"/>
                      <a:pt x="338" y="922"/>
                      <a:pt x="369" y="952"/>
                    </a:cubicBezTo>
                    <a:cubicBezTo>
                      <a:pt x="430" y="1014"/>
                      <a:pt x="491" y="1044"/>
                      <a:pt x="553" y="1106"/>
                    </a:cubicBezTo>
                    <a:cubicBezTo>
                      <a:pt x="584" y="1014"/>
                      <a:pt x="584" y="952"/>
                      <a:pt x="584" y="891"/>
                    </a:cubicBezTo>
                    <a:cubicBezTo>
                      <a:pt x="584" y="737"/>
                      <a:pt x="553" y="584"/>
                      <a:pt x="491" y="430"/>
                    </a:cubicBezTo>
                    <a:cubicBezTo>
                      <a:pt x="430" y="307"/>
                      <a:pt x="338" y="185"/>
                      <a:pt x="215" y="92"/>
                    </a:cubicBezTo>
                    <a:cubicBezTo>
                      <a:pt x="154" y="62"/>
                      <a:pt x="92" y="31"/>
                      <a:pt x="3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6" name="Google Shape;9030;p98">
                <a:extLst>
                  <a:ext uri="{FF2B5EF4-FFF2-40B4-BE49-F238E27FC236}">
                    <a16:creationId xmlns:a16="http://schemas.microsoft.com/office/drawing/2014/main" id="{A753DAC4-6162-436A-A39C-D09E6ABD0319}"/>
                  </a:ext>
                </a:extLst>
              </p:cNvPr>
              <p:cNvSpPr/>
              <p:nvPr/>
            </p:nvSpPr>
            <p:spPr>
              <a:xfrm>
                <a:off x="8126660" y="4866895"/>
                <a:ext cx="48104" cy="86777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2273" extrusionOk="0">
                    <a:moveTo>
                      <a:pt x="1" y="1"/>
                    </a:moveTo>
                    <a:cubicBezTo>
                      <a:pt x="31" y="123"/>
                      <a:pt x="62" y="246"/>
                      <a:pt x="123" y="369"/>
                    </a:cubicBezTo>
                    <a:lnTo>
                      <a:pt x="216" y="553"/>
                    </a:lnTo>
                    <a:cubicBezTo>
                      <a:pt x="246" y="615"/>
                      <a:pt x="277" y="676"/>
                      <a:pt x="308" y="768"/>
                    </a:cubicBezTo>
                    <a:cubicBezTo>
                      <a:pt x="369" y="891"/>
                      <a:pt x="461" y="1014"/>
                      <a:pt x="523" y="1167"/>
                    </a:cubicBezTo>
                    <a:cubicBezTo>
                      <a:pt x="676" y="1444"/>
                      <a:pt x="830" y="1689"/>
                      <a:pt x="983" y="1935"/>
                    </a:cubicBezTo>
                    <a:cubicBezTo>
                      <a:pt x="1045" y="2058"/>
                      <a:pt x="1137" y="2150"/>
                      <a:pt x="1260" y="2273"/>
                    </a:cubicBezTo>
                    <a:cubicBezTo>
                      <a:pt x="1229" y="2119"/>
                      <a:pt x="1229" y="1997"/>
                      <a:pt x="1198" y="1843"/>
                    </a:cubicBezTo>
                    <a:cubicBezTo>
                      <a:pt x="1106" y="1536"/>
                      <a:pt x="1014" y="1260"/>
                      <a:pt x="860" y="983"/>
                    </a:cubicBezTo>
                    <a:cubicBezTo>
                      <a:pt x="768" y="830"/>
                      <a:pt x="707" y="707"/>
                      <a:pt x="584" y="584"/>
                    </a:cubicBezTo>
                    <a:cubicBezTo>
                      <a:pt x="523" y="461"/>
                      <a:pt x="430" y="369"/>
                      <a:pt x="308" y="277"/>
                    </a:cubicBezTo>
                    <a:cubicBezTo>
                      <a:pt x="216" y="154"/>
                      <a:pt x="93" y="62"/>
                      <a:pt x="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7" name="Google Shape;9031;p98">
                <a:extLst>
                  <a:ext uri="{FF2B5EF4-FFF2-40B4-BE49-F238E27FC236}">
                    <a16:creationId xmlns:a16="http://schemas.microsoft.com/office/drawing/2014/main" id="{B51BDE74-B2DD-4C3D-8702-2AA4DE74A05D}"/>
                  </a:ext>
                </a:extLst>
              </p:cNvPr>
              <p:cNvSpPr/>
              <p:nvPr/>
            </p:nvSpPr>
            <p:spPr>
              <a:xfrm>
                <a:off x="8161822" y="4832917"/>
                <a:ext cx="37567" cy="7269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1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1" y="123"/>
                      <a:pt x="62" y="246"/>
                      <a:pt x="124" y="338"/>
                    </a:cubicBezTo>
                    <a:cubicBezTo>
                      <a:pt x="124" y="399"/>
                      <a:pt x="154" y="461"/>
                      <a:pt x="185" y="491"/>
                    </a:cubicBezTo>
                    <a:cubicBezTo>
                      <a:pt x="216" y="553"/>
                      <a:pt x="216" y="614"/>
                      <a:pt x="246" y="645"/>
                    </a:cubicBezTo>
                    <a:cubicBezTo>
                      <a:pt x="308" y="768"/>
                      <a:pt x="369" y="860"/>
                      <a:pt x="431" y="983"/>
                    </a:cubicBezTo>
                    <a:cubicBezTo>
                      <a:pt x="492" y="1106"/>
                      <a:pt x="523" y="1228"/>
                      <a:pt x="615" y="1321"/>
                    </a:cubicBezTo>
                    <a:cubicBezTo>
                      <a:pt x="676" y="1443"/>
                      <a:pt x="707" y="1535"/>
                      <a:pt x="768" y="1628"/>
                    </a:cubicBezTo>
                    <a:cubicBezTo>
                      <a:pt x="830" y="1720"/>
                      <a:pt x="891" y="1812"/>
                      <a:pt x="983" y="1904"/>
                    </a:cubicBezTo>
                    <a:cubicBezTo>
                      <a:pt x="983" y="1781"/>
                      <a:pt x="983" y="1658"/>
                      <a:pt x="983" y="1535"/>
                    </a:cubicBezTo>
                    <a:cubicBezTo>
                      <a:pt x="953" y="1290"/>
                      <a:pt x="891" y="1044"/>
                      <a:pt x="768" y="829"/>
                    </a:cubicBezTo>
                    <a:cubicBezTo>
                      <a:pt x="676" y="706"/>
                      <a:pt x="615" y="584"/>
                      <a:pt x="523" y="461"/>
                    </a:cubicBezTo>
                    <a:cubicBezTo>
                      <a:pt x="461" y="369"/>
                      <a:pt x="369" y="277"/>
                      <a:pt x="277" y="215"/>
                    </a:cubicBezTo>
                    <a:cubicBezTo>
                      <a:pt x="185" y="123"/>
                      <a:pt x="93" y="62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8" name="Google Shape;9032;p98">
                <a:extLst>
                  <a:ext uri="{FF2B5EF4-FFF2-40B4-BE49-F238E27FC236}">
                    <a16:creationId xmlns:a16="http://schemas.microsoft.com/office/drawing/2014/main" id="{4CADDBED-4D3B-4A23-8BB2-61B2B2728F6C}"/>
                  </a:ext>
                </a:extLst>
              </p:cNvPr>
              <p:cNvSpPr/>
              <p:nvPr/>
            </p:nvSpPr>
            <p:spPr>
              <a:xfrm>
                <a:off x="8172397" y="4744994"/>
                <a:ext cx="53945" cy="152443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399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215"/>
                      <a:pt x="92" y="430"/>
                      <a:pt x="184" y="645"/>
                    </a:cubicBezTo>
                    <a:cubicBezTo>
                      <a:pt x="215" y="737"/>
                      <a:pt x="246" y="860"/>
                      <a:pt x="307" y="952"/>
                    </a:cubicBezTo>
                    <a:cubicBezTo>
                      <a:pt x="338" y="1044"/>
                      <a:pt x="369" y="1167"/>
                      <a:pt x="399" y="1290"/>
                    </a:cubicBezTo>
                    <a:cubicBezTo>
                      <a:pt x="461" y="1536"/>
                      <a:pt x="584" y="1750"/>
                      <a:pt x="645" y="1996"/>
                    </a:cubicBezTo>
                    <a:cubicBezTo>
                      <a:pt x="737" y="2242"/>
                      <a:pt x="798" y="2518"/>
                      <a:pt x="891" y="2733"/>
                    </a:cubicBezTo>
                    <a:cubicBezTo>
                      <a:pt x="983" y="2979"/>
                      <a:pt x="1075" y="3194"/>
                      <a:pt x="1136" y="3378"/>
                    </a:cubicBezTo>
                    <a:cubicBezTo>
                      <a:pt x="1198" y="3562"/>
                      <a:pt x="1290" y="3777"/>
                      <a:pt x="1413" y="3992"/>
                    </a:cubicBezTo>
                    <a:cubicBezTo>
                      <a:pt x="1413" y="3746"/>
                      <a:pt x="1382" y="3531"/>
                      <a:pt x="1351" y="3316"/>
                    </a:cubicBezTo>
                    <a:cubicBezTo>
                      <a:pt x="1320" y="3071"/>
                      <a:pt x="1290" y="2856"/>
                      <a:pt x="1228" y="2641"/>
                    </a:cubicBezTo>
                    <a:cubicBezTo>
                      <a:pt x="1167" y="2395"/>
                      <a:pt x="1106" y="2119"/>
                      <a:pt x="1013" y="1873"/>
                    </a:cubicBezTo>
                    <a:cubicBezTo>
                      <a:pt x="921" y="1628"/>
                      <a:pt x="829" y="1382"/>
                      <a:pt x="706" y="1136"/>
                    </a:cubicBezTo>
                    <a:cubicBezTo>
                      <a:pt x="676" y="1014"/>
                      <a:pt x="614" y="921"/>
                      <a:pt x="553" y="799"/>
                    </a:cubicBezTo>
                    <a:cubicBezTo>
                      <a:pt x="491" y="706"/>
                      <a:pt x="430" y="614"/>
                      <a:pt x="369" y="553"/>
                    </a:cubicBezTo>
                    <a:cubicBezTo>
                      <a:pt x="276" y="338"/>
                      <a:pt x="123" y="154"/>
                      <a:pt x="0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49" name="Google Shape;9033;p98">
                <a:extLst>
                  <a:ext uri="{FF2B5EF4-FFF2-40B4-BE49-F238E27FC236}">
                    <a16:creationId xmlns:a16="http://schemas.microsoft.com/office/drawing/2014/main" id="{8CD3EB5B-A721-4BBE-8EA5-168DF5A3FEB2}"/>
                  </a:ext>
                </a:extLst>
              </p:cNvPr>
              <p:cNvSpPr/>
              <p:nvPr/>
            </p:nvSpPr>
            <p:spPr>
              <a:xfrm>
                <a:off x="8215766" y="4743811"/>
                <a:ext cx="37528" cy="162980"/>
              </a:xfrm>
              <a:custGeom>
                <a:avLst/>
                <a:gdLst/>
                <a:ahLst/>
                <a:cxnLst/>
                <a:rect l="l" t="t" r="r" b="b"/>
                <a:pathLst>
                  <a:path w="983" h="4269" extrusionOk="0">
                    <a:moveTo>
                      <a:pt x="0" y="1"/>
                    </a:moveTo>
                    <a:cubicBezTo>
                      <a:pt x="0" y="1"/>
                      <a:pt x="31" y="93"/>
                      <a:pt x="62" y="185"/>
                    </a:cubicBezTo>
                    <a:cubicBezTo>
                      <a:pt x="92" y="308"/>
                      <a:pt x="154" y="492"/>
                      <a:pt x="215" y="676"/>
                    </a:cubicBezTo>
                    <a:cubicBezTo>
                      <a:pt x="215" y="768"/>
                      <a:pt x="246" y="891"/>
                      <a:pt x="277" y="983"/>
                    </a:cubicBezTo>
                    <a:cubicBezTo>
                      <a:pt x="307" y="1106"/>
                      <a:pt x="338" y="1229"/>
                      <a:pt x="369" y="1352"/>
                    </a:cubicBezTo>
                    <a:cubicBezTo>
                      <a:pt x="430" y="1597"/>
                      <a:pt x="492" y="1874"/>
                      <a:pt x="522" y="2119"/>
                    </a:cubicBezTo>
                    <a:cubicBezTo>
                      <a:pt x="584" y="2365"/>
                      <a:pt x="614" y="2641"/>
                      <a:pt x="645" y="2887"/>
                    </a:cubicBezTo>
                    <a:cubicBezTo>
                      <a:pt x="645" y="3010"/>
                      <a:pt x="676" y="3133"/>
                      <a:pt x="706" y="3255"/>
                    </a:cubicBezTo>
                    <a:cubicBezTo>
                      <a:pt x="706" y="3347"/>
                      <a:pt x="737" y="3470"/>
                      <a:pt x="737" y="3562"/>
                    </a:cubicBezTo>
                    <a:cubicBezTo>
                      <a:pt x="768" y="3777"/>
                      <a:pt x="737" y="3962"/>
                      <a:pt x="768" y="4054"/>
                    </a:cubicBezTo>
                    <a:cubicBezTo>
                      <a:pt x="799" y="4177"/>
                      <a:pt x="799" y="4269"/>
                      <a:pt x="799" y="4269"/>
                    </a:cubicBezTo>
                    <a:lnTo>
                      <a:pt x="829" y="4084"/>
                    </a:lnTo>
                    <a:cubicBezTo>
                      <a:pt x="891" y="3900"/>
                      <a:pt x="921" y="3747"/>
                      <a:pt x="952" y="3562"/>
                    </a:cubicBezTo>
                    <a:cubicBezTo>
                      <a:pt x="983" y="3347"/>
                      <a:pt x="983" y="3102"/>
                      <a:pt x="983" y="2856"/>
                    </a:cubicBezTo>
                    <a:cubicBezTo>
                      <a:pt x="983" y="2733"/>
                      <a:pt x="983" y="2580"/>
                      <a:pt x="983" y="2457"/>
                    </a:cubicBezTo>
                    <a:cubicBezTo>
                      <a:pt x="952" y="2303"/>
                      <a:pt x="952" y="2181"/>
                      <a:pt x="921" y="2027"/>
                    </a:cubicBezTo>
                    <a:cubicBezTo>
                      <a:pt x="891" y="1904"/>
                      <a:pt x="860" y="1751"/>
                      <a:pt x="829" y="1628"/>
                    </a:cubicBezTo>
                    <a:cubicBezTo>
                      <a:pt x="799" y="1505"/>
                      <a:pt x="737" y="1352"/>
                      <a:pt x="706" y="1229"/>
                    </a:cubicBezTo>
                    <a:cubicBezTo>
                      <a:pt x="614" y="1014"/>
                      <a:pt x="522" y="799"/>
                      <a:pt x="399" y="584"/>
                    </a:cubicBezTo>
                    <a:cubicBezTo>
                      <a:pt x="338" y="430"/>
                      <a:pt x="246" y="277"/>
                      <a:pt x="123" y="154"/>
                    </a:cubicBezTo>
                    <a:cubicBezTo>
                      <a:pt x="62" y="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0" name="Google Shape;9034;p98">
                <a:extLst>
                  <a:ext uri="{FF2B5EF4-FFF2-40B4-BE49-F238E27FC236}">
                    <a16:creationId xmlns:a16="http://schemas.microsoft.com/office/drawing/2014/main" id="{A27FDED3-EAD8-46F4-BF31-5A8BA3A5DAD7}"/>
                  </a:ext>
                </a:extLst>
              </p:cNvPr>
              <p:cNvSpPr/>
              <p:nvPr/>
            </p:nvSpPr>
            <p:spPr>
              <a:xfrm>
                <a:off x="8216912" y="4655888"/>
                <a:ext cx="32871" cy="102048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673" extrusionOk="0">
                    <a:moveTo>
                      <a:pt x="1" y="1"/>
                    </a:moveTo>
                    <a:cubicBezTo>
                      <a:pt x="1" y="154"/>
                      <a:pt x="32" y="308"/>
                      <a:pt x="62" y="461"/>
                    </a:cubicBezTo>
                    <a:cubicBezTo>
                      <a:pt x="93" y="523"/>
                      <a:pt x="93" y="584"/>
                      <a:pt x="124" y="676"/>
                    </a:cubicBezTo>
                    <a:cubicBezTo>
                      <a:pt x="154" y="738"/>
                      <a:pt x="154" y="830"/>
                      <a:pt x="185" y="891"/>
                    </a:cubicBezTo>
                    <a:cubicBezTo>
                      <a:pt x="216" y="1045"/>
                      <a:pt x="247" y="1229"/>
                      <a:pt x="308" y="1382"/>
                    </a:cubicBezTo>
                    <a:cubicBezTo>
                      <a:pt x="400" y="1689"/>
                      <a:pt x="492" y="1996"/>
                      <a:pt x="646" y="2304"/>
                    </a:cubicBezTo>
                    <a:cubicBezTo>
                      <a:pt x="707" y="2426"/>
                      <a:pt x="769" y="2549"/>
                      <a:pt x="861" y="2672"/>
                    </a:cubicBezTo>
                    <a:cubicBezTo>
                      <a:pt x="861" y="2518"/>
                      <a:pt x="861" y="2365"/>
                      <a:pt x="861" y="2211"/>
                    </a:cubicBezTo>
                    <a:cubicBezTo>
                      <a:pt x="830" y="1904"/>
                      <a:pt x="769" y="1567"/>
                      <a:pt x="676" y="1260"/>
                    </a:cubicBezTo>
                    <a:cubicBezTo>
                      <a:pt x="615" y="1075"/>
                      <a:pt x="554" y="922"/>
                      <a:pt x="492" y="768"/>
                    </a:cubicBezTo>
                    <a:cubicBezTo>
                      <a:pt x="431" y="615"/>
                      <a:pt x="369" y="461"/>
                      <a:pt x="277" y="338"/>
                    </a:cubicBezTo>
                    <a:cubicBezTo>
                      <a:pt x="185" y="216"/>
                      <a:pt x="93" y="93"/>
                      <a:pt x="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1" name="Google Shape;9035;p98">
                <a:extLst>
                  <a:ext uri="{FF2B5EF4-FFF2-40B4-BE49-F238E27FC236}">
                    <a16:creationId xmlns:a16="http://schemas.microsoft.com/office/drawing/2014/main" id="{43365DD6-8666-4486-9683-30FA0A79EA04}"/>
                  </a:ext>
                </a:extLst>
              </p:cNvPr>
              <p:cNvSpPr/>
              <p:nvPr/>
            </p:nvSpPr>
            <p:spPr>
              <a:xfrm>
                <a:off x="8220462" y="4587894"/>
                <a:ext cx="57457" cy="188788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4945" extrusionOk="0">
                    <a:moveTo>
                      <a:pt x="0" y="1"/>
                    </a:moveTo>
                    <a:lnTo>
                      <a:pt x="92" y="246"/>
                    </a:lnTo>
                    <a:cubicBezTo>
                      <a:pt x="123" y="369"/>
                      <a:pt x="246" y="553"/>
                      <a:pt x="338" y="768"/>
                    </a:cubicBezTo>
                    <a:lnTo>
                      <a:pt x="461" y="1137"/>
                    </a:lnTo>
                    <a:cubicBezTo>
                      <a:pt x="522" y="1260"/>
                      <a:pt x="553" y="1382"/>
                      <a:pt x="614" y="1536"/>
                    </a:cubicBezTo>
                    <a:cubicBezTo>
                      <a:pt x="706" y="1812"/>
                      <a:pt x="798" y="2119"/>
                      <a:pt x="860" y="2426"/>
                    </a:cubicBezTo>
                    <a:cubicBezTo>
                      <a:pt x="952" y="2733"/>
                      <a:pt x="1013" y="3041"/>
                      <a:pt x="1105" y="3348"/>
                    </a:cubicBezTo>
                    <a:cubicBezTo>
                      <a:pt x="1167" y="3624"/>
                      <a:pt x="1228" y="3900"/>
                      <a:pt x="1259" y="4146"/>
                    </a:cubicBezTo>
                    <a:cubicBezTo>
                      <a:pt x="1320" y="4392"/>
                      <a:pt x="1351" y="4576"/>
                      <a:pt x="1382" y="4729"/>
                    </a:cubicBezTo>
                    <a:lnTo>
                      <a:pt x="1443" y="4944"/>
                    </a:lnTo>
                    <a:cubicBezTo>
                      <a:pt x="1443" y="4944"/>
                      <a:pt x="1474" y="4852"/>
                      <a:pt x="1474" y="4729"/>
                    </a:cubicBezTo>
                    <a:cubicBezTo>
                      <a:pt x="1505" y="4514"/>
                      <a:pt x="1505" y="4330"/>
                      <a:pt x="1505" y="4115"/>
                    </a:cubicBezTo>
                    <a:cubicBezTo>
                      <a:pt x="1505" y="3839"/>
                      <a:pt x="1474" y="3563"/>
                      <a:pt x="1443" y="3286"/>
                    </a:cubicBezTo>
                    <a:cubicBezTo>
                      <a:pt x="1413" y="3133"/>
                      <a:pt x="1382" y="2979"/>
                      <a:pt x="1351" y="2826"/>
                    </a:cubicBezTo>
                    <a:lnTo>
                      <a:pt x="1259" y="2334"/>
                    </a:lnTo>
                    <a:cubicBezTo>
                      <a:pt x="1198" y="2181"/>
                      <a:pt x="1136" y="2027"/>
                      <a:pt x="1105" y="1874"/>
                    </a:cubicBezTo>
                    <a:cubicBezTo>
                      <a:pt x="1044" y="1720"/>
                      <a:pt x="983" y="1567"/>
                      <a:pt x="921" y="1413"/>
                    </a:cubicBezTo>
                    <a:cubicBezTo>
                      <a:pt x="798" y="1137"/>
                      <a:pt x="676" y="891"/>
                      <a:pt x="522" y="645"/>
                    </a:cubicBezTo>
                    <a:cubicBezTo>
                      <a:pt x="399" y="461"/>
                      <a:pt x="276" y="308"/>
                      <a:pt x="154" y="18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2" name="Google Shape;9036;p98">
                <a:extLst>
                  <a:ext uri="{FF2B5EF4-FFF2-40B4-BE49-F238E27FC236}">
                    <a16:creationId xmlns:a16="http://schemas.microsoft.com/office/drawing/2014/main" id="{420B469E-B4A5-4DA4-90C2-2D416B087E5F}"/>
                  </a:ext>
                </a:extLst>
              </p:cNvPr>
              <p:cNvSpPr/>
              <p:nvPr/>
            </p:nvSpPr>
            <p:spPr>
              <a:xfrm>
                <a:off x="8181750" y="4469505"/>
                <a:ext cx="73912" cy="12663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317" extrusionOk="0">
                    <a:moveTo>
                      <a:pt x="1" y="0"/>
                    </a:moveTo>
                    <a:cubicBezTo>
                      <a:pt x="1" y="0"/>
                      <a:pt x="93" y="246"/>
                      <a:pt x="277" y="553"/>
                    </a:cubicBezTo>
                    <a:cubicBezTo>
                      <a:pt x="461" y="860"/>
                      <a:pt x="707" y="1290"/>
                      <a:pt x="983" y="1658"/>
                    </a:cubicBezTo>
                    <a:cubicBezTo>
                      <a:pt x="1106" y="1873"/>
                      <a:pt x="1229" y="2088"/>
                      <a:pt x="1321" y="2273"/>
                    </a:cubicBezTo>
                    <a:cubicBezTo>
                      <a:pt x="1383" y="2365"/>
                      <a:pt x="1444" y="2457"/>
                      <a:pt x="1505" y="2549"/>
                    </a:cubicBezTo>
                    <a:lnTo>
                      <a:pt x="1659" y="2795"/>
                    </a:lnTo>
                    <a:cubicBezTo>
                      <a:pt x="1751" y="2948"/>
                      <a:pt x="1812" y="3102"/>
                      <a:pt x="1874" y="3194"/>
                    </a:cubicBezTo>
                    <a:lnTo>
                      <a:pt x="1935" y="3317"/>
                    </a:lnTo>
                    <a:cubicBezTo>
                      <a:pt x="1935" y="3255"/>
                      <a:pt x="1935" y="3224"/>
                      <a:pt x="1935" y="3163"/>
                    </a:cubicBezTo>
                    <a:cubicBezTo>
                      <a:pt x="1935" y="3010"/>
                      <a:pt x="1905" y="2856"/>
                      <a:pt x="1874" y="2702"/>
                    </a:cubicBezTo>
                    <a:cubicBezTo>
                      <a:pt x="1812" y="2518"/>
                      <a:pt x="1751" y="2303"/>
                      <a:pt x="1659" y="2119"/>
                    </a:cubicBezTo>
                    <a:cubicBezTo>
                      <a:pt x="1597" y="1996"/>
                      <a:pt x="1567" y="1904"/>
                      <a:pt x="1505" y="1781"/>
                    </a:cubicBezTo>
                    <a:cubicBezTo>
                      <a:pt x="1444" y="1689"/>
                      <a:pt x="1383" y="1566"/>
                      <a:pt x="1321" y="1474"/>
                    </a:cubicBezTo>
                    <a:lnTo>
                      <a:pt x="1106" y="1167"/>
                    </a:lnTo>
                    <a:cubicBezTo>
                      <a:pt x="1045" y="1075"/>
                      <a:pt x="953" y="983"/>
                      <a:pt x="891" y="891"/>
                    </a:cubicBezTo>
                    <a:cubicBezTo>
                      <a:pt x="768" y="707"/>
                      <a:pt x="615" y="553"/>
                      <a:pt x="461" y="400"/>
                    </a:cubicBezTo>
                    <a:cubicBezTo>
                      <a:pt x="308" y="277"/>
                      <a:pt x="154" y="123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3" name="Google Shape;9037;p98">
                <a:extLst>
                  <a:ext uri="{FF2B5EF4-FFF2-40B4-BE49-F238E27FC236}">
                    <a16:creationId xmlns:a16="http://schemas.microsoft.com/office/drawing/2014/main" id="{89640850-C073-46E0-87BE-BA4402896587}"/>
                  </a:ext>
                </a:extLst>
              </p:cNvPr>
              <p:cNvSpPr/>
              <p:nvPr/>
            </p:nvSpPr>
            <p:spPr>
              <a:xfrm>
                <a:off x="8214583" y="4456601"/>
                <a:ext cx="24663" cy="36383"/>
              </a:xfrm>
              <a:custGeom>
                <a:avLst/>
                <a:gdLst/>
                <a:ahLst/>
                <a:cxnLst/>
                <a:rect l="l" t="t" r="r" b="b"/>
                <a:pathLst>
                  <a:path w="646" h="953" extrusionOk="0">
                    <a:moveTo>
                      <a:pt x="31" y="1"/>
                    </a:moveTo>
                    <a:cubicBezTo>
                      <a:pt x="1" y="62"/>
                      <a:pt x="1" y="123"/>
                      <a:pt x="31" y="185"/>
                    </a:cubicBezTo>
                    <a:cubicBezTo>
                      <a:pt x="31" y="338"/>
                      <a:pt x="93" y="461"/>
                      <a:pt x="154" y="584"/>
                    </a:cubicBezTo>
                    <a:cubicBezTo>
                      <a:pt x="246" y="676"/>
                      <a:pt x="338" y="799"/>
                      <a:pt x="461" y="860"/>
                    </a:cubicBezTo>
                    <a:cubicBezTo>
                      <a:pt x="492" y="891"/>
                      <a:pt x="553" y="922"/>
                      <a:pt x="645" y="952"/>
                    </a:cubicBezTo>
                    <a:cubicBezTo>
                      <a:pt x="645" y="860"/>
                      <a:pt x="645" y="799"/>
                      <a:pt x="645" y="738"/>
                    </a:cubicBezTo>
                    <a:cubicBezTo>
                      <a:pt x="584" y="461"/>
                      <a:pt x="430" y="216"/>
                      <a:pt x="215" y="93"/>
                    </a:cubicBezTo>
                    <a:cubicBezTo>
                      <a:pt x="154" y="31"/>
                      <a:pt x="93" y="31"/>
                      <a:pt x="3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4" name="Google Shape;9038;p98">
                <a:extLst>
                  <a:ext uri="{FF2B5EF4-FFF2-40B4-BE49-F238E27FC236}">
                    <a16:creationId xmlns:a16="http://schemas.microsoft.com/office/drawing/2014/main" id="{D38D33C4-ECBB-4101-B09B-496A54D181D3}"/>
                  </a:ext>
                </a:extLst>
              </p:cNvPr>
              <p:cNvSpPr/>
              <p:nvPr/>
            </p:nvSpPr>
            <p:spPr>
              <a:xfrm>
                <a:off x="8038737" y="4975930"/>
                <a:ext cx="56312" cy="70361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84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1" y="123"/>
                      <a:pt x="93" y="246"/>
                      <a:pt x="123" y="369"/>
                    </a:cubicBezTo>
                    <a:cubicBezTo>
                      <a:pt x="246" y="614"/>
                      <a:pt x="369" y="860"/>
                      <a:pt x="553" y="1075"/>
                    </a:cubicBezTo>
                    <a:cubicBezTo>
                      <a:pt x="738" y="1290"/>
                      <a:pt x="922" y="1474"/>
                      <a:pt x="1167" y="1628"/>
                    </a:cubicBezTo>
                    <a:cubicBezTo>
                      <a:pt x="1260" y="1720"/>
                      <a:pt x="1352" y="1781"/>
                      <a:pt x="1475" y="1843"/>
                    </a:cubicBezTo>
                    <a:cubicBezTo>
                      <a:pt x="1444" y="1720"/>
                      <a:pt x="1382" y="1597"/>
                      <a:pt x="1321" y="1505"/>
                    </a:cubicBezTo>
                    <a:cubicBezTo>
                      <a:pt x="1198" y="1259"/>
                      <a:pt x="1045" y="1044"/>
                      <a:pt x="860" y="829"/>
                    </a:cubicBezTo>
                    <a:cubicBezTo>
                      <a:pt x="707" y="614"/>
                      <a:pt x="523" y="430"/>
                      <a:pt x="308" y="246"/>
                    </a:cubicBezTo>
                    <a:cubicBezTo>
                      <a:pt x="216" y="154"/>
                      <a:pt x="123" y="62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5" name="Google Shape;9039;p98">
                <a:extLst>
                  <a:ext uri="{FF2B5EF4-FFF2-40B4-BE49-F238E27FC236}">
                    <a16:creationId xmlns:a16="http://schemas.microsoft.com/office/drawing/2014/main" id="{0300880B-7D35-46A3-94A9-DDCD661F0121}"/>
                  </a:ext>
                </a:extLst>
              </p:cNvPr>
              <p:cNvSpPr/>
              <p:nvPr/>
            </p:nvSpPr>
            <p:spPr>
              <a:xfrm>
                <a:off x="8011784" y="5025141"/>
                <a:ext cx="51616" cy="51654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353" extrusionOk="0">
                    <a:moveTo>
                      <a:pt x="0" y="1"/>
                    </a:moveTo>
                    <a:cubicBezTo>
                      <a:pt x="31" y="93"/>
                      <a:pt x="62" y="185"/>
                      <a:pt x="123" y="277"/>
                    </a:cubicBezTo>
                    <a:cubicBezTo>
                      <a:pt x="246" y="492"/>
                      <a:pt x="369" y="646"/>
                      <a:pt x="522" y="799"/>
                    </a:cubicBezTo>
                    <a:cubicBezTo>
                      <a:pt x="676" y="953"/>
                      <a:pt x="860" y="1106"/>
                      <a:pt x="1044" y="1229"/>
                    </a:cubicBezTo>
                    <a:cubicBezTo>
                      <a:pt x="1137" y="1260"/>
                      <a:pt x="1229" y="1321"/>
                      <a:pt x="1351" y="1352"/>
                    </a:cubicBezTo>
                    <a:cubicBezTo>
                      <a:pt x="1321" y="1260"/>
                      <a:pt x="1259" y="1137"/>
                      <a:pt x="1229" y="1076"/>
                    </a:cubicBezTo>
                    <a:cubicBezTo>
                      <a:pt x="1106" y="861"/>
                      <a:pt x="952" y="707"/>
                      <a:pt x="799" y="554"/>
                    </a:cubicBezTo>
                    <a:cubicBezTo>
                      <a:pt x="645" y="369"/>
                      <a:pt x="461" y="247"/>
                      <a:pt x="277" y="124"/>
                    </a:cubicBezTo>
                    <a:cubicBezTo>
                      <a:pt x="185" y="62"/>
                      <a:pt x="93" y="32"/>
                      <a:pt x="0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6" name="Google Shape;9040;p98">
                <a:extLst>
                  <a:ext uri="{FF2B5EF4-FFF2-40B4-BE49-F238E27FC236}">
                    <a16:creationId xmlns:a16="http://schemas.microsoft.com/office/drawing/2014/main" id="{20942381-A564-4F55-90A2-F2C60A66B22E}"/>
                  </a:ext>
                </a:extLst>
              </p:cNvPr>
              <p:cNvSpPr/>
              <p:nvPr/>
            </p:nvSpPr>
            <p:spPr>
              <a:xfrm>
                <a:off x="7974256" y="5104855"/>
                <a:ext cx="62191" cy="33749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884" extrusionOk="0">
                    <a:moveTo>
                      <a:pt x="1" y="1"/>
                    </a:moveTo>
                    <a:cubicBezTo>
                      <a:pt x="31" y="62"/>
                      <a:pt x="93" y="155"/>
                      <a:pt x="154" y="247"/>
                    </a:cubicBezTo>
                    <a:cubicBezTo>
                      <a:pt x="308" y="400"/>
                      <a:pt x="492" y="554"/>
                      <a:pt x="676" y="677"/>
                    </a:cubicBezTo>
                    <a:cubicBezTo>
                      <a:pt x="799" y="738"/>
                      <a:pt x="891" y="769"/>
                      <a:pt x="1014" y="799"/>
                    </a:cubicBezTo>
                    <a:cubicBezTo>
                      <a:pt x="1106" y="861"/>
                      <a:pt x="1198" y="861"/>
                      <a:pt x="1321" y="861"/>
                    </a:cubicBezTo>
                    <a:cubicBezTo>
                      <a:pt x="1367" y="876"/>
                      <a:pt x="1421" y="884"/>
                      <a:pt x="1475" y="884"/>
                    </a:cubicBezTo>
                    <a:cubicBezTo>
                      <a:pt x="1528" y="884"/>
                      <a:pt x="1582" y="876"/>
                      <a:pt x="1628" y="861"/>
                    </a:cubicBezTo>
                    <a:cubicBezTo>
                      <a:pt x="1567" y="799"/>
                      <a:pt x="1475" y="738"/>
                      <a:pt x="1383" y="677"/>
                    </a:cubicBezTo>
                    <a:cubicBezTo>
                      <a:pt x="1352" y="646"/>
                      <a:pt x="1321" y="615"/>
                      <a:pt x="1290" y="584"/>
                    </a:cubicBezTo>
                    <a:cubicBezTo>
                      <a:pt x="1229" y="584"/>
                      <a:pt x="1198" y="523"/>
                      <a:pt x="1137" y="523"/>
                    </a:cubicBezTo>
                    <a:cubicBezTo>
                      <a:pt x="1045" y="462"/>
                      <a:pt x="953" y="400"/>
                      <a:pt x="861" y="339"/>
                    </a:cubicBezTo>
                    <a:cubicBezTo>
                      <a:pt x="768" y="277"/>
                      <a:pt x="676" y="247"/>
                      <a:pt x="584" y="185"/>
                    </a:cubicBezTo>
                    <a:lnTo>
                      <a:pt x="308" y="62"/>
                    </a:lnTo>
                    <a:cubicBezTo>
                      <a:pt x="216" y="32"/>
                      <a:pt x="93" y="1"/>
                      <a:pt x="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7" name="Google Shape;9041;p98">
                <a:extLst>
                  <a:ext uri="{FF2B5EF4-FFF2-40B4-BE49-F238E27FC236}">
                    <a16:creationId xmlns:a16="http://schemas.microsoft.com/office/drawing/2014/main" id="{A8184215-3039-439A-B469-407A6630A2F6}"/>
                  </a:ext>
                </a:extLst>
              </p:cNvPr>
              <p:cNvSpPr/>
              <p:nvPr/>
            </p:nvSpPr>
            <p:spPr>
              <a:xfrm>
                <a:off x="7966047" y="5134175"/>
                <a:ext cx="65703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721" h="677" extrusionOk="0">
                    <a:moveTo>
                      <a:pt x="1" y="1"/>
                    </a:moveTo>
                    <a:cubicBezTo>
                      <a:pt x="62" y="62"/>
                      <a:pt x="124" y="154"/>
                      <a:pt x="216" y="216"/>
                    </a:cubicBezTo>
                    <a:cubicBezTo>
                      <a:pt x="277" y="308"/>
                      <a:pt x="369" y="369"/>
                      <a:pt x="431" y="400"/>
                    </a:cubicBezTo>
                    <a:cubicBezTo>
                      <a:pt x="554" y="461"/>
                      <a:pt x="646" y="523"/>
                      <a:pt x="769" y="584"/>
                    </a:cubicBezTo>
                    <a:cubicBezTo>
                      <a:pt x="953" y="645"/>
                      <a:pt x="1198" y="676"/>
                      <a:pt x="1413" y="676"/>
                    </a:cubicBezTo>
                    <a:cubicBezTo>
                      <a:pt x="1505" y="676"/>
                      <a:pt x="1598" y="645"/>
                      <a:pt x="1720" y="615"/>
                    </a:cubicBezTo>
                    <a:cubicBezTo>
                      <a:pt x="1628" y="553"/>
                      <a:pt x="1536" y="492"/>
                      <a:pt x="1444" y="461"/>
                    </a:cubicBezTo>
                    <a:lnTo>
                      <a:pt x="1198" y="338"/>
                    </a:lnTo>
                    <a:cubicBezTo>
                      <a:pt x="1106" y="277"/>
                      <a:pt x="983" y="246"/>
                      <a:pt x="891" y="216"/>
                    </a:cubicBezTo>
                    <a:cubicBezTo>
                      <a:pt x="799" y="185"/>
                      <a:pt x="707" y="123"/>
                      <a:pt x="584" y="93"/>
                    </a:cubicBezTo>
                    <a:cubicBezTo>
                      <a:pt x="492" y="93"/>
                      <a:pt x="400" y="31"/>
                      <a:pt x="308" y="31"/>
                    </a:cubicBezTo>
                    <a:cubicBezTo>
                      <a:pt x="216" y="1"/>
                      <a:pt x="124" y="1"/>
                      <a:pt x="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8" name="Google Shape;9042;p98">
                <a:extLst>
                  <a:ext uri="{FF2B5EF4-FFF2-40B4-BE49-F238E27FC236}">
                    <a16:creationId xmlns:a16="http://schemas.microsoft.com/office/drawing/2014/main" id="{32E0265C-FE27-4FE1-8D55-4FD891F05DC3}"/>
                  </a:ext>
                </a:extLst>
              </p:cNvPr>
              <p:cNvSpPr/>
              <p:nvPr/>
            </p:nvSpPr>
            <p:spPr>
              <a:xfrm>
                <a:off x="7906261" y="5124784"/>
                <a:ext cx="43408" cy="18134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475" extrusionOk="0">
                    <a:moveTo>
                      <a:pt x="216" y="1"/>
                    </a:moveTo>
                    <a:cubicBezTo>
                      <a:pt x="154" y="1"/>
                      <a:pt x="62" y="32"/>
                      <a:pt x="1" y="32"/>
                    </a:cubicBezTo>
                    <a:cubicBezTo>
                      <a:pt x="32" y="93"/>
                      <a:pt x="93" y="155"/>
                      <a:pt x="124" y="216"/>
                    </a:cubicBezTo>
                    <a:cubicBezTo>
                      <a:pt x="246" y="308"/>
                      <a:pt x="339" y="369"/>
                      <a:pt x="492" y="431"/>
                    </a:cubicBezTo>
                    <a:cubicBezTo>
                      <a:pt x="579" y="453"/>
                      <a:pt x="681" y="474"/>
                      <a:pt x="788" y="474"/>
                    </a:cubicBezTo>
                    <a:cubicBezTo>
                      <a:pt x="832" y="474"/>
                      <a:pt x="877" y="471"/>
                      <a:pt x="922" y="462"/>
                    </a:cubicBezTo>
                    <a:cubicBezTo>
                      <a:pt x="983" y="462"/>
                      <a:pt x="1045" y="431"/>
                      <a:pt x="1137" y="400"/>
                    </a:cubicBezTo>
                    <a:cubicBezTo>
                      <a:pt x="1076" y="369"/>
                      <a:pt x="1045" y="308"/>
                      <a:pt x="983" y="247"/>
                    </a:cubicBezTo>
                    <a:cubicBezTo>
                      <a:pt x="861" y="155"/>
                      <a:pt x="768" y="93"/>
                      <a:pt x="615" y="62"/>
                    </a:cubicBezTo>
                    <a:cubicBezTo>
                      <a:pt x="492" y="32"/>
                      <a:pt x="339" y="1"/>
                      <a:pt x="216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59" name="Google Shape;9043;p98">
                <a:extLst>
                  <a:ext uri="{FF2B5EF4-FFF2-40B4-BE49-F238E27FC236}">
                    <a16:creationId xmlns:a16="http://schemas.microsoft.com/office/drawing/2014/main" id="{04CB1043-27D0-486D-9FDA-4643961243CA}"/>
                  </a:ext>
                </a:extLst>
              </p:cNvPr>
              <p:cNvSpPr/>
              <p:nvPr/>
            </p:nvSpPr>
            <p:spPr>
              <a:xfrm>
                <a:off x="7854684" y="5138871"/>
                <a:ext cx="96169" cy="42759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11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" y="123"/>
                      <a:pt x="185" y="246"/>
                      <a:pt x="308" y="338"/>
                    </a:cubicBezTo>
                    <a:cubicBezTo>
                      <a:pt x="400" y="430"/>
                      <a:pt x="523" y="522"/>
                      <a:pt x="646" y="615"/>
                    </a:cubicBezTo>
                    <a:cubicBezTo>
                      <a:pt x="799" y="707"/>
                      <a:pt x="953" y="799"/>
                      <a:pt x="1106" y="891"/>
                    </a:cubicBezTo>
                    <a:cubicBezTo>
                      <a:pt x="1260" y="952"/>
                      <a:pt x="1413" y="1014"/>
                      <a:pt x="1597" y="1044"/>
                    </a:cubicBezTo>
                    <a:cubicBezTo>
                      <a:pt x="1751" y="1075"/>
                      <a:pt x="1905" y="1106"/>
                      <a:pt x="2058" y="1106"/>
                    </a:cubicBezTo>
                    <a:cubicBezTo>
                      <a:pt x="2089" y="1116"/>
                      <a:pt x="2123" y="1120"/>
                      <a:pt x="2159" y="1120"/>
                    </a:cubicBezTo>
                    <a:cubicBezTo>
                      <a:pt x="2232" y="1120"/>
                      <a:pt x="2314" y="1106"/>
                      <a:pt x="2396" y="1106"/>
                    </a:cubicBezTo>
                    <a:lnTo>
                      <a:pt x="2519" y="1075"/>
                    </a:lnTo>
                    <a:lnTo>
                      <a:pt x="2396" y="1014"/>
                    </a:lnTo>
                    <a:cubicBezTo>
                      <a:pt x="2334" y="983"/>
                      <a:pt x="2212" y="952"/>
                      <a:pt x="2089" y="891"/>
                    </a:cubicBezTo>
                    <a:cubicBezTo>
                      <a:pt x="1997" y="860"/>
                      <a:pt x="1874" y="768"/>
                      <a:pt x="1720" y="737"/>
                    </a:cubicBezTo>
                    <a:cubicBezTo>
                      <a:pt x="1567" y="676"/>
                      <a:pt x="1413" y="584"/>
                      <a:pt x="1260" y="522"/>
                    </a:cubicBezTo>
                    <a:cubicBezTo>
                      <a:pt x="983" y="369"/>
                      <a:pt x="676" y="246"/>
                      <a:pt x="431" y="154"/>
                    </a:cubicBezTo>
                    <a:cubicBezTo>
                      <a:pt x="277" y="93"/>
                      <a:pt x="154" y="31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0" name="Google Shape;9044;p98">
                <a:extLst>
                  <a:ext uri="{FF2B5EF4-FFF2-40B4-BE49-F238E27FC236}">
                    <a16:creationId xmlns:a16="http://schemas.microsoft.com/office/drawing/2014/main" id="{713F1992-C48B-4C02-9FC4-2C108AACD962}"/>
                  </a:ext>
                </a:extLst>
              </p:cNvPr>
              <p:cNvSpPr/>
              <p:nvPr/>
            </p:nvSpPr>
            <p:spPr>
              <a:xfrm>
                <a:off x="7717550" y="5149408"/>
                <a:ext cx="7154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19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" y="124"/>
                      <a:pt x="123" y="216"/>
                      <a:pt x="215" y="308"/>
                    </a:cubicBezTo>
                    <a:cubicBezTo>
                      <a:pt x="553" y="738"/>
                      <a:pt x="1013" y="1014"/>
                      <a:pt x="1535" y="1137"/>
                    </a:cubicBezTo>
                    <a:cubicBezTo>
                      <a:pt x="1628" y="1168"/>
                      <a:pt x="1750" y="1168"/>
                      <a:pt x="1873" y="1198"/>
                    </a:cubicBezTo>
                    <a:cubicBezTo>
                      <a:pt x="1812" y="1076"/>
                      <a:pt x="1720" y="1014"/>
                      <a:pt x="1628" y="922"/>
                    </a:cubicBezTo>
                    <a:cubicBezTo>
                      <a:pt x="1443" y="768"/>
                      <a:pt x="1228" y="615"/>
                      <a:pt x="1013" y="492"/>
                    </a:cubicBezTo>
                    <a:cubicBezTo>
                      <a:pt x="799" y="339"/>
                      <a:pt x="584" y="216"/>
                      <a:pt x="338" y="124"/>
                    </a:cubicBezTo>
                    <a:cubicBezTo>
                      <a:pt x="215" y="62"/>
                      <a:pt x="123" y="32"/>
                      <a:pt x="0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1" name="Google Shape;9045;p98">
                <a:extLst>
                  <a:ext uri="{FF2B5EF4-FFF2-40B4-BE49-F238E27FC236}">
                    <a16:creationId xmlns:a16="http://schemas.microsoft.com/office/drawing/2014/main" id="{B4BD96C2-8E72-40FC-8BEE-8A314D6B9111}"/>
                  </a:ext>
                </a:extLst>
              </p:cNvPr>
              <p:cNvSpPr/>
              <p:nvPr/>
            </p:nvSpPr>
            <p:spPr>
              <a:xfrm>
                <a:off x="7671813" y="5156471"/>
                <a:ext cx="93840" cy="51616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1352" extrusionOk="0">
                    <a:moveTo>
                      <a:pt x="1" y="0"/>
                    </a:moveTo>
                    <a:cubicBezTo>
                      <a:pt x="93" y="92"/>
                      <a:pt x="216" y="215"/>
                      <a:pt x="338" y="307"/>
                    </a:cubicBezTo>
                    <a:cubicBezTo>
                      <a:pt x="584" y="522"/>
                      <a:pt x="830" y="706"/>
                      <a:pt x="1106" y="891"/>
                    </a:cubicBezTo>
                    <a:cubicBezTo>
                      <a:pt x="1260" y="983"/>
                      <a:pt x="1413" y="1044"/>
                      <a:pt x="1567" y="1136"/>
                    </a:cubicBezTo>
                    <a:cubicBezTo>
                      <a:pt x="1720" y="1198"/>
                      <a:pt x="1843" y="1228"/>
                      <a:pt x="1997" y="1259"/>
                    </a:cubicBezTo>
                    <a:cubicBezTo>
                      <a:pt x="2150" y="1320"/>
                      <a:pt x="2304" y="1320"/>
                      <a:pt x="2457" y="1351"/>
                    </a:cubicBezTo>
                    <a:cubicBezTo>
                      <a:pt x="2334" y="1228"/>
                      <a:pt x="2211" y="1136"/>
                      <a:pt x="2089" y="1075"/>
                    </a:cubicBezTo>
                    <a:cubicBezTo>
                      <a:pt x="1997" y="983"/>
                      <a:pt x="1874" y="921"/>
                      <a:pt x="1751" y="829"/>
                    </a:cubicBezTo>
                    <a:cubicBezTo>
                      <a:pt x="1597" y="737"/>
                      <a:pt x="1444" y="645"/>
                      <a:pt x="1321" y="553"/>
                    </a:cubicBezTo>
                    <a:cubicBezTo>
                      <a:pt x="1045" y="369"/>
                      <a:pt x="738" y="215"/>
                      <a:pt x="431" y="123"/>
                    </a:cubicBezTo>
                    <a:cubicBezTo>
                      <a:pt x="308" y="61"/>
                      <a:pt x="154" y="0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2" name="Google Shape;9046;p98">
                <a:extLst>
                  <a:ext uri="{FF2B5EF4-FFF2-40B4-BE49-F238E27FC236}">
                    <a16:creationId xmlns:a16="http://schemas.microsoft.com/office/drawing/2014/main" id="{5F0CB7B7-E0F3-44CF-BFCE-94A4392D472F}"/>
                  </a:ext>
                </a:extLst>
              </p:cNvPr>
              <p:cNvSpPr/>
              <p:nvPr/>
            </p:nvSpPr>
            <p:spPr>
              <a:xfrm>
                <a:off x="7810131" y="5175865"/>
                <a:ext cx="49287" cy="21647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567" extrusionOk="0">
                    <a:moveTo>
                      <a:pt x="147" y="0"/>
                    </a:moveTo>
                    <a:cubicBezTo>
                      <a:pt x="96" y="0"/>
                      <a:pt x="42" y="14"/>
                      <a:pt x="1" y="14"/>
                    </a:cubicBezTo>
                    <a:cubicBezTo>
                      <a:pt x="32" y="75"/>
                      <a:pt x="93" y="168"/>
                      <a:pt x="154" y="198"/>
                    </a:cubicBezTo>
                    <a:cubicBezTo>
                      <a:pt x="277" y="321"/>
                      <a:pt x="400" y="413"/>
                      <a:pt x="554" y="475"/>
                    </a:cubicBezTo>
                    <a:cubicBezTo>
                      <a:pt x="707" y="536"/>
                      <a:pt x="861" y="567"/>
                      <a:pt x="1045" y="567"/>
                    </a:cubicBezTo>
                    <a:cubicBezTo>
                      <a:pt x="1106" y="567"/>
                      <a:pt x="1198" y="567"/>
                      <a:pt x="1291" y="536"/>
                    </a:cubicBezTo>
                    <a:cubicBezTo>
                      <a:pt x="1229" y="475"/>
                      <a:pt x="1168" y="413"/>
                      <a:pt x="1106" y="352"/>
                    </a:cubicBezTo>
                    <a:cubicBezTo>
                      <a:pt x="861" y="137"/>
                      <a:pt x="554" y="14"/>
                      <a:pt x="216" y="14"/>
                    </a:cubicBezTo>
                    <a:cubicBezTo>
                      <a:pt x="195" y="4"/>
                      <a:pt x="172" y="0"/>
                      <a:pt x="147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3" name="Google Shape;9047;p98">
                <a:extLst>
                  <a:ext uri="{FF2B5EF4-FFF2-40B4-BE49-F238E27FC236}">
                    <a16:creationId xmlns:a16="http://schemas.microsoft.com/office/drawing/2014/main" id="{BE9DD8C7-8187-4615-B771-91B12F9D8ECC}"/>
                  </a:ext>
                </a:extLst>
              </p:cNvPr>
              <p:cNvSpPr/>
              <p:nvPr/>
            </p:nvSpPr>
            <p:spPr>
              <a:xfrm>
                <a:off x="7615540" y="5164641"/>
                <a:ext cx="77424" cy="48104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1260" extrusionOk="0">
                    <a:moveTo>
                      <a:pt x="1" y="1"/>
                    </a:moveTo>
                    <a:cubicBezTo>
                      <a:pt x="62" y="124"/>
                      <a:pt x="154" y="216"/>
                      <a:pt x="246" y="308"/>
                    </a:cubicBezTo>
                    <a:cubicBezTo>
                      <a:pt x="431" y="492"/>
                      <a:pt x="646" y="677"/>
                      <a:pt x="891" y="830"/>
                    </a:cubicBezTo>
                    <a:cubicBezTo>
                      <a:pt x="1106" y="984"/>
                      <a:pt x="1383" y="1106"/>
                      <a:pt x="1659" y="1168"/>
                    </a:cubicBezTo>
                    <a:cubicBezTo>
                      <a:pt x="1782" y="1199"/>
                      <a:pt x="1905" y="1229"/>
                      <a:pt x="2027" y="1260"/>
                    </a:cubicBezTo>
                    <a:cubicBezTo>
                      <a:pt x="1966" y="1168"/>
                      <a:pt x="1874" y="1076"/>
                      <a:pt x="1751" y="984"/>
                    </a:cubicBezTo>
                    <a:cubicBezTo>
                      <a:pt x="1659" y="922"/>
                      <a:pt x="1567" y="830"/>
                      <a:pt x="1444" y="738"/>
                    </a:cubicBezTo>
                    <a:cubicBezTo>
                      <a:pt x="1352" y="646"/>
                      <a:pt x="1229" y="584"/>
                      <a:pt x="1106" y="492"/>
                    </a:cubicBezTo>
                    <a:cubicBezTo>
                      <a:pt x="891" y="339"/>
                      <a:pt x="646" y="216"/>
                      <a:pt x="369" y="124"/>
                    </a:cubicBezTo>
                    <a:cubicBezTo>
                      <a:pt x="246" y="62"/>
                      <a:pt x="124" y="32"/>
                      <a:pt x="1" y="1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64" name="Google Shape;9048;p98">
                <a:extLst>
                  <a:ext uri="{FF2B5EF4-FFF2-40B4-BE49-F238E27FC236}">
                    <a16:creationId xmlns:a16="http://schemas.microsoft.com/office/drawing/2014/main" id="{73E9B79D-87E2-467C-A568-2DED7DAC7036}"/>
                  </a:ext>
                </a:extLst>
              </p:cNvPr>
              <p:cNvSpPr/>
              <p:nvPr/>
            </p:nvSpPr>
            <p:spPr>
              <a:xfrm>
                <a:off x="7531129" y="5143567"/>
                <a:ext cx="174738" cy="10201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267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47" y="246"/>
                      <a:pt x="554" y="614"/>
                    </a:cubicBezTo>
                    <a:cubicBezTo>
                      <a:pt x="646" y="707"/>
                      <a:pt x="738" y="799"/>
                      <a:pt x="861" y="891"/>
                    </a:cubicBezTo>
                    <a:cubicBezTo>
                      <a:pt x="984" y="983"/>
                      <a:pt x="1106" y="1075"/>
                      <a:pt x="1229" y="1167"/>
                    </a:cubicBezTo>
                    <a:cubicBezTo>
                      <a:pt x="1506" y="1351"/>
                      <a:pt x="1751" y="1597"/>
                      <a:pt x="2058" y="1751"/>
                    </a:cubicBezTo>
                    <a:cubicBezTo>
                      <a:pt x="2365" y="1904"/>
                      <a:pt x="2672" y="2027"/>
                      <a:pt x="2949" y="2180"/>
                    </a:cubicBezTo>
                    <a:cubicBezTo>
                      <a:pt x="3102" y="2242"/>
                      <a:pt x="3256" y="2303"/>
                      <a:pt x="3379" y="2365"/>
                    </a:cubicBezTo>
                    <a:lnTo>
                      <a:pt x="3778" y="2487"/>
                    </a:lnTo>
                    <a:cubicBezTo>
                      <a:pt x="4238" y="2610"/>
                      <a:pt x="4576" y="2672"/>
                      <a:pt x="4576" y="2672"/>
                    </a:cubicBezTo>
                    <a:cubicBezTo>
                      <a:pt x="4576" y="2672"/>
                      <a:pt x="4300" y="2487"/>
                      <a:pt x="3839" y="2273"/>
                    </a:cubicBezTo>
                    <a:cubicBezTo>
                      <a:pt x="3747" y="2211"/>
                      <a:pt x="3624" y="2150"/>
                      <a:pt x="3501" y="2088"/>
                    </a:cubicBezTo>
                    <a:cubicBezTo>
                      <a:pt x="3379" y="2027"/>
                      <a:pt x="3256" y="1935"/>
                      <a:pt x="3102" y="1873"/>
                    </a:cubicBezTo>
                    <a:cubicBezTo>
                      <a:pt x="2826" y="1720"/>
                      <a:pt x="2519" y="1566"/>
                      <a:pt x="2242" y="1413"/>
                    </a:cubicBezTo>
                    <a:cubicBezTo>
                      <a:pt x="1966" y="1229"/>
                      <a:pt x="1720" y="1044"/>
                      <a:pt x="1444" y="891"/>
                    </a:cubicBezTo>
                    <a:cubicBezTo>
                      <a:pt x="1321" y="829"/>
                      <a:pt x="1168" y="768"/>
                      <a:pt x="1045" y="676"/>
                    </a:cubicBezTo>
                    <a:cubicBezTo>
                      <a:pt x="953" y="584"/>
                      <a:pt x="830" y="522"/>
                      <a:pt x="707" y="430"/>
                    </a:cubicBezTo>
                    <a:cubicBezTo>
                      <a:pt x="308" y="1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455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Rectangle: Rounded Corners 408">
            <a:extLst>
              <a:ext uri="{FF2B5EF4-FFF2-40B4-BE49-F238E27FC236}">
                <a16:creationId xmlns:a16="http://schemas.microsoft.com/office/drawing/2014/main" id="{CBADDFF7-F235-4194-BAAB-DDA871608E1C}"/>
              </a:ext>
            </a:extLst>
          </p:cNvPr>
          <p:cNvSpPr/>
          <p:nvPr/>
        </p:nvSpPr>
        <p:spPr>
          <a:xfrm>
            <a:off x="426341" y="189573"/>
            <a:ext cx="7915854" cy="871863"/>
          </a:xfrm>
          <a:custGeom>
            <a:avLst/>
            <a:gdLst>
              <a:gd name="connsiteX0" fmla="*/ 0 w 7915854"/>
              <a:gd name="connsiteY0" fmla="*/ 145313 h 871863"/>
              <a:gd name="connsiteX1" fmla="*/ 145313 w 7915854"/>
              <a:gd name="connsiteY1" fmla="*/ 0 h 871863"/>
              <a:gd name="connsiteX2" fmla="*/ 503112 w 7915854"/>
              <a:gd name="connsiteY2" fmla="*/ 0 h 871863"/>
              <a:gd name="connsiteX3" fmla="*/ 937164 w 7915854"/>
              <a:gd name="connsiteY3" fmla="*/ 0 h 871863"/>
              <a:gd name="connsiteX4" fmla="*/ 1676224 w 7915854"/>
              <a:gd name="connsiteY4" fmla="*/ 0 h 871863"/>
              <a:gd name="connsiteX5" fmla="*/ 2186528 w 7915854"/>
              <a:gd name="connsiteY5" fmla="*/ 0 h 871863"/>
              <a:gd name="connsiteX6" fmla="*/ 2773084 w 7915854"/>
              <a:gd name="connsiteY6" fmla="*/ 0 h 871863"/>
              <a:gd name="connsiteX7" fmla="*/ 3130883 w 7915854"/>
              <a:gd name="connsiteY7" fmla="*/ 0 h 871863"/>
              <a:gd name="connsiteX8" fmla="*/ 3488682 w 7915854"/>
              <a:gd name="connsiteY8" fmla="*/ 0 h 871863"/>
              <a:gd name="connsiteX9" fmla="*/ 4075238 w 7915854"/>
              <a:gd name="connsiteY9" fmla="*/ 0 h 871863"/>
              <a:gd name="connsiteX10" fmla="*/ 4661794 w 7915854"/>
              <a:gd name="connsiteY10" fmla="*/ 0 h 871863"/>
              <a:gd name="connsiteX11" fmla="*/ 5400855 w 7915854"/>
              <a:gd name="connsiteY11" fmla="*/ 0 h 871863"/>
              <a:gd name="connsiteX12" fmla="*/ 6063663 w 7915854"/>
              <a:gd name="connsiteY12" fmla="*/ 0 h 871863"/>
              <a:gd name="connsiteX13" fmla="*/ 6650219 w 7915854"/>
              <a:gd name="connsiteY13" fmla="*/ 0 h 871863"/>
              <a:gd name="connsiteX14" fmla="*/ 7770541 w 7915854"/>
              <a:gd name="connsiteY14" fmla="*/ 0 h 871863"/>
              <a:gd name="connsiteX15" fmla="*/ 7915854 w 7915854"/>
              <a:gd name="connsiteY15" fmla="*/ 145313 h 871863"/>
              <a:gd name="connsiteX16" fmla="*/ 7915854 w 7915854"/>
              <a:gd name="connsiteY16" fmla="*/ 726550 h 871863"/>
              <a:gd name="connsiteX17" fmla="*/ 7770541 w 7915854"/>
              <a:gd name="connsiteY17" fmla="*/ 871863 h 871863"/>
              <a:gd name="connsiteX18" fmla="*/ 7260237 w 7915854"/>
              <a:gd name="connsiteY18" fmla="*/ 871863 h 871863"/>
              <a:gd name="connsiteX19" fmla="*/ 6749934 w 7915854"/>
              <a:gd name="connsiteY19" fmla="*/ 871863 h 871863"/>
              <a:gd name="connsiteX20" fmla="*/ 6163378 w 7915854"/>
              <a:gd name="connsiteY20" fmla="*/ 871863 h 871863"/>
              <a:gd name="connsiteX21" fmla="*/ 5729326 w 7915854"/>
              <a:gd name="connsiteY21" fmla="*/ 871863 h 871863"/>
              <a:gd name="connsiteX22" fmla="*/ 5295275 w 7915854"/>
              <a:gd name="connsiteY22" fmla="*/ 871863 h 871863"/>
              <a:gd name="connsiteX23" fmla="*/ 4861223 w 7915854"/>
              <a:gd name="connsiteY23" fmla="*/ 871863 h 871863"/>
              <a:gd name="connsiteX24" fmla="*/ 4427172 w 7915854"/>
              <a:gd name="connsiteY24" fmla="*/ 871863 h 871863"/>
              <a:gd name="connsiteX25" fmla="*/ 3993120 w 7915854"/>
              <a:gd name="connsiteY25" fmla="*/ 871863 h 871863"/>
              <a:gd name="connsiteX26" fmla="*/ 3482817 w 7915854"/>
              <a:gd name="connsiteY26" fmla="*/ 871863 h 871863"/>
              <a:gd name="connsiteX27" fmla="*/ 2972513 w 7915854"/>
              <a:gd name="connsiteY27" fmla="*/ 871863 h 871863"/>
              <a:gd name="connsiteX28" fmla="*/ 2462209 w 7915854"/>
              <a:gd name="connsiteY28" fmla="*/ 871863 h 871863"/>
              <a:gd name="connsiteX29" fmla="*/ 1723149 w 7915854"/>
              <a:gd name="connsiteY29" fmla="*/ 871863 h 871863"/>
              <a:gd name="connsiteX30" fmla="*/ 1289097 w 7915854"/>
              <a:gd name="connsiteY30" fmla="*/ 871863 h 871863"/>
              <a:gd name="connsiteX31" fmla="*/ 931298 w 7915854"/>
              <a:gd name="connsiteY31" fmla="*/ 871863 h 871863"/>
              <a:gd name="connsiteX32" fmla="*/ 145313 w 7915854"/>
              <a:gd name="connsiteY32" fmla="*/ 871863 h 871863"/>
              <a:gd name="connsiteX33" fmla="*/ 0 w 7915854"/>
              <a:gd name="connsiteY33" fmla="*/ 726550 h 871863"/>
              <a:gd name="connsiteX34" fmla="*/ 0 w 7915854"/>
              <a:gd name="connsiteY34" fmla="*/ 145313 h 87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15854" h="871863" fill="none" extrusionOk="0">
                <a:moveTo>
                  <a:pt x="0" y="145313"/>
                </a:moveTo>
                <a:cubicBezTo>
                  <a:pt x="1582" y="60692"/>
                  <a:pt x="62344" y="984"/>
                  <a:pt x="145313" y="0"/>
                </a:cubicBezTo>
                <a:cubicBezTo>
                  <a:pt x="287651" y="-37062"/>
                  <a:pt x="426822" y="14056"/>
                  <a:pt x="503112" y="0"/>
                </a:cubicBezTo>
                <a:cubicBezTo>
                  <a:pt x="579402" y="-14056"/>
                  <a:pt x="794106" y="41641"/>
                  <a:pt x="937164" y="0"/>
                </a:cubicBezTo>
                <a:cubicBezTo>
                  <a:pt x="1080222" y="-41641"/>
                  <a:pt x="1440981" y="87100"/>
                  <a:pt x="1676224" y="0"/>
                </a:cubicBezTo>
                <a:cubicBezTo>
                  <a:pt x="1911467" y="-87100"/>
                  <a:pt x="2057182" y="27158"/>
                  <a:pt x="2186528" y="0"/>
                </a:cubicBezTo>
                <a:cubicBezTo>
                  <a:pt x="2315874" y="-27158"/>
                  <a:pt x="2597968" y="13650"/>
                  <a:pt x="2773084" y="0"/>
                </a:cubicBezTo>
                <a:cubicBezTo>
                  <a:pt x="2948200" y="-13650"/>
                  <a:pt x="2956128" y="36073"/>
                  <a:pt x="3130883" y="0"/>
                </a:cubicBezTo>
                <a:cubicBezTo>
                  <a:pt x="3305638" y="-36073"/>
                  <a:pt x="3314426" y="18168"/>
                  <a:pt x="3488682" y="0"/>
                </a:cubicBezTo>
                <a:cubicBezTo>
                  <a:pt x="3662938" y="-18168"/>
                  <a:pt x="3931511" y="23738"/>
                  <a:pt x="4075238" y="0"/>
                </a:cubicBezTo>
                <a:cubicBezTo>
                  <a:pt x="4218965" y="-23738"/>
                  <a:pt x="4443328" y="17461"/>
                  <a:pt x="4661794" y="0"/>
                </a:cubicBezTo>
                <a:cubicBezTo>
                  <a:pt x="4880260" y="-17461"/>
                  <a:pt x="5114804" y="31347"/>
                  <a:pt x="5400855" y="0"/>
                </a:cubicBezTo>
                <a:cubicBezTo>
                  <a:pt x="5686906" y="-31347"/>
                  <a:pt x="5811011" y="76804"/>
                  <a:pt x="6063663" y="0"/>
                </a:cubicBezTo>
                <a:cubicBezTo>
                  <a:pt x="6316315" y="-76804"/>
                  <a:pt x="6491045" y="54618"/>
                  <a:pt x="6650219" y="0"/>
                </a:cubicBezTo>
                <a:cubicBezTo>
                  <a:pt x="6809393" y="-54618"/>
                  <a:pt x="7313703" y="108495"/>
                  <a:pt x="7770541" y="0"/>
                </a:cubicBezTo>
                <a:cubicBezTo>
                  <a:pt x="7852564" y="1316"/>
                  <a:pt x="7894093" y="68654"/>
                  <a:pt x="7915854" y="145313"/>
                </a:cubicBezTo>
                <a:cubicBezTo>
                  <a:pt x="7950003" y="333118"/>
                  <a:pt x="7867740" y="451000"/>
                  <a:pt x="7915854" y="726550"/>
                </a:cubicBezTo>
                <a:cubicBezTo>
                  <a:pt x="7909040" y="825575"/>
                  <a:pt x="7849395" y="868367"/>
                  <a:pt x="7770541" y="871863"/>
                </a:cubicBezTo>
                <a:cubicBezTo>
                  <a:pt x="7650075" y="922841"/>
                  <a:pt x="7438986" y="821771"/>
                  <a:pt x="7260237" y="871863"/>
                </a:cubicBezTo>
                <a:cubicBezTo>
                  <a:pt x="7081488" y="921955"/>
                  <a:pt x="6911187" y="871570"/>
                  <a:pt x="6749934" y="871863"/>
                </a:cubicBezTo>
                <a:cubicBezTo>
                  <a:pt x="6588681" y="872156"/>
                  <a:pt x="6413549" y="828755"/>
                  <a:pt x="6163378" y="871863"/>
                </a:cubicBezTo>
                <a:cubicBezTo>
                  <a:pt x="5913207" y="914971"/>
                  <a:pt x="5945460" y="861546"/>
                  <a:pt x="5729326" y="871863"/>
                </a:cubicBezTo>
                <a:cubicBezTo>
                  <a:pt x="5513192" y="882180"/>
                  <a:pt x="5486537" y="834587"/>
                  <a:pt x="5295275" y="871863"/>
                </a:cubicBezTo>
                <a:cubicBezTo>
                  <a:pt x="5104013" y="909139"/>
                  <a:pt x="4969264" y="862588"/>
                  <a:pt x="4861223" y="871863"/>
                </a:cubicBezTo>
                <a:cubicBezTo>
                  <a:pt x="4753182" y="881138"/>
                  <a:pt x="4634994" y="869023"/>
                  <a:pt x="4427172" y="871863"/>
                </a:cubicBezTo>
                <a:cubicBezTo>
                  <a:pt x="4219350" y="874703"/>
                  <a:pt x="4206273" y="823143"/>
                  <a:pt x="3993120" y="871863"/>
                </a:cubicBezTo>
                <a:cubicBezTo>
                  <a:pt x="3779967" y="920583"/>
                  <a:pt x="3673370" y="814736"/>
                  <a:pt x="3482817" y="871863"/>
                </a:cubicBezTo>
                <a:cubicBezTo>
                  <a:pt x="3292264" y="928990"/>
                  <a:pt x="3161914" y="861895"/>
                  <a:pt x="2972513" y="871863"/>
                </a:cubicBezTo>
                <a:cubicBezTo>
                  <a:pt x="2783112" y="881831"/>
                  <a:pt x="2666508" y="848283"/>
                  <a:pt x="2462209" y="871863"/>
                </a:cubicBezTo>
                <a:cubicBezTo>
                  <a:pt x="2257910" y="895443"/>
                  <a:pt x="1998936" y="785283"/>
                  <a:pt x="1723149" y="871863"/>
                </a:cubicBezTo>
                <a:cubicBezTo>
                  <a:pt x="1447362" y="958443"/>
                  <a:pt x="1450566" y="861748"/>
                  <a:pt x="1289097" y="871863"/>
                </a:cubicBezTo>
                <a:cubicBezTo>
                  <a:pt x="1127628" y="881978"/>
                  <a:pt x="1056746" y="835917"/>
                  <a:pt x="931298" y="871863"/>
                </a:cubicBezTo>
                <a:cubicBezTo>
                  <a:pt x="805850" y="907809"/>
                  <a:pt x="442176" y="803967"/>
                  <a:pt x="145313" y="871863"/>
                </a:cubicBezTo>
                <a:cubicBezTo>
                  <a:pt x="63128" y="887166"/>
                  <a:pt x="12524" y="817605"/>
                  <a:pt x="0" y="726550"/>
                </a:cubicBezTo>
                <a:cubicBezTo>
                  <a:pt x="-52265" y="573398"/>
                  <a:pt x="9125" y="408238"/>
                  <a:pt x="0" y="145313"/>
                </a:cubicBezTo>
                <a:close/>
              </a:path>
              <a:path w="7915854" h="871863" stroke="0" extrusionOk="0">
                <a:moveTo>
                  <a:pt x="0" y="145313"/>
                </a:moveTo>
                <a:cubicBezTo>
                  <a:pt x="-13979" y="65944"/>
                  <a:pt x="52996" y="3216"/>
                  <a:pt x="145313" y="0"/>
                </a:cubicBezTo>
                <a:cubicBezTo>
                  <a:pt x="308147" y="-48950"/>
                  <a:pt x="676723" y="27776"/>
                  <a:pt x="884374" y="0"/>
                </a:cubicBezTo>
                <a:cubicBezTo>
                  <a:pt x="1092025" y="-27776"/>
                  <a:pt x="1184989" y="31879"/>
                  <a:pt x="1318425" y="0"/>
                </a:cubicBezTo>
                <a:cubicBezTo>
                  <a:pt x="1451861" y="-31879"/>
                  <a:pt x="1571687" y="5900"/>
                  <a:pt x="1676224" y="0"/>
                </a:cubicBezTo>
                <a:cubicBezTo>
                  <a:pt x="1780761" y="-5900"/>
                  <a:pt x="2123717" y="20325"/>
                  <a:pt x="2262780" y="0"/>
                </a:cubicBezTo>
                <a:cubicBezTo>
                  <a:pt x="2401843" y="-20325"/>
                  <a:pt x="2511061" y="7151"/>
                  <a:pt x="2620579" y="0"/>
                </a:cubicBezTo>
                <a:cubicBezTo>
                  <a:pt x="2730097" y="-7151"/>
                  <a:pt x="3069799" y="1669"/>
                  <a:pt x="3283388" y="0"/>
                </a:cubicBezTo>
                <a:cubicBezTo>
                  <a:pt x="3496977" y="-1669"/>
                  <a:pt x="3643665" y="34184"/>
                  <a:pt x="3793691" y="0"/>
                </a:cubicBezTo>
                <a:cubicBezTo>
                  <a:pt x="3943717" y="-34184"/>
                  <a:pt x="4166108" y="71548"/>
                  <a:pt x="4532752" y="0"/>
                </a:cubicBezTo>
                <a:cubicBezTo>
                  <a:pt x="4899396" y="-71548"/>
                  <a:pt x="4861274" y="33268"/>
                  <a:pt x="5043056" y="0"/>
                </a:cubicBezTo>
                <a:cubicBezTo>
                  <a:pt x="5224838" y="-33268"/>
                  <a:pt x="5318989" y="29241"/>
                  <a:pt x="5553359" y="0"/>
                </a:cubicBezTo>
                <a:cubicBezTo>
                  <a:pt x="5787729" y="-29241"/>
                  <a:pt x="5745559" y="28214"/>
                  <a:pt x="5911158" y="0"/>
                </a:cubicBezTo>
                <a:cubicBezTo>
                  <a:pt x="6076757" y="-28214"/>
                  <a:pt x="6193978" y="35648"/>
                  <a:pt x="6345210" y="0"/>
                </a:cubicBezTo>
                <a:cubicBezTo>
                  <a:pt x="6496442" y="-35648"/>
                  <a:pt x="6765646" y="56339"/>
                  <a:pt x="7084270" y="0"/>
                </a:cubicBezTo>
                <a:cubicBezTo>
                  <a:pt x="7402894" y="-56339"/>
                  <a:pt x="7593528" y="28692"/>
                  <a:pt x="7770541" y="0"/>
                </a:cubicBezTo>
                <a:cubicBezTo>
                  <a:pt x="7868659" y="12035"/>
                  <a:pt x="7919338" y="60744"/>
                  <a:pt x="7915854" y="145313"/>
                </a:cubicBezTo>
                <a:cubicBezTo>
                  <a:pt x="7968787" y="390668"/>
                  <a:pt x="7894520" y="501956"/>
                  <a:pt x="7915854" y="726550"/>
                </a:cubicBezTo>
                <a:cubicBezTo>
                  <a:pt x="7909676" y="815836"/>
                  <a:pt x="7859364" y="869798"/>
                  <a:pt x="7770541" y="871863"/>
                </a:cubicBezTo>
                <a:cubicBezTo>
                  <a:pt x="7660186" y="913515"/>
                  <a:pt x="7543637" y="841690"/>
                  <a:pt x="7412742" y="871863"/>
                </a:cubicBezTo>
                <a:cubicBezTo>
                  <a:pt x="7281847" y="902036"/>
                  <a:pt x="7153351" y="860938"/>
                  <a:pt x="7054943" y="871863"/>
                </a:cubicBezTo>
                <a:cubicBezTo>
                  <a:pt x="6956535" y="882788"/>
                  <a:pt x="6684955" y="816415"/>
                  <a:pt x="6468387" y="871863"/>
                </a:cubicBezTo>
                <a:cubicBezTo>
                  <a:pt x="6251819" y="927311"/>
                  <a:pt x="6133190" y="813881"/>
                  <a:pt x="5881831" y="871863"/>
                </a:cubicBezTo>
                <a:cubicBezTo>
                  <a:pt x="5630472" y="929845"/>
                  <a:pt x="5475954" y="870954"/>
                  <a:pt x="5219022" y="871863"/>
                </a:cubicBezTo>
                <a:cubicBezTo>
                  <a:pt x="4962090" y="872772"/>
                  <a:pt x="4927071" y="861073"/>
                  <a:pt x="4784971" y="871863"/>
                </a:cubicBezTo>
                <a:cubicBezTo>
                  <a:pt x="4642871" y="882653"/>
                  <a:pt x="4563517" y="828991"/>
                  <a:pt x="4427172" y="871863"/>
                </a:cubicBezTo>
                <a:cubicBezTo>
                  <a:pt x="4290827" y="914735"/>
                  <a:pt x="4099955" y="854072"/>
                  <a:pt x="3993120" y="871863"/>
                </a:cubicBezTo>
                <a:cubicBezTo>
                  <a:pt x="3886285" y="889654"/>
                  <a:pt x="3796598" y="868448"/>
                  <a:pt x="3635321" y="871863"/>
                </a:cubicBezTo>
                <a:cubicBezTo>
                  <a:pt x="3474044" y="875278"/>
                  <a:pt x="3180766" y="860211"/>
                  <a:pt x="2896261" y="871863"/>
                </a:cubicBezTo>
                <a:cubicBezTo>
                  <a:pt x="2611756" y="883515"/>
                  <a:pt x="2509487" y="866054"/>
                  <a:pt x="2309705" y="871863"/>
                </a:cubicBezTo>
                <a:cubicBezTo>
                  <a:pt x="2109923" y="877672"/>
                  <a:pt x="1886690" y="805401"/>
                  <a:pt x="1646896" y="871863"/>
                </a:cubicBezTo>
                <a:cubicBezTo>
                  <a:pt x="1407102" y="938325"/>
                  <a:pt x="1193153" y="862746"/>
                  <a:pt x="1060340" y="871863"/>
                </a:cubicBezTo>
                <a:cubicBezTo>
                  <a:pt x="927527" y="880980"/>
                  <a:pt x="503988" y="803168"/>
                  <a:pt x="145313" y="871863"/>
                </a:cubicBezTo>
                <a:cubicBezTo>
                  <a:pt x="79997" y="862688"/>
                  <a:pt x="-7543" y="786643"/>
                  <a:pt x="0" y="726550"/>
                </a:cubicBezTo>
                <a:cubicBezTo>
                  <a:pt x="-27050" y="476883"/>
                  <a:pt x="46853" y="363650"/>
                  <a:pt x="0" y="14531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14174267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Tìm trạng ngữ chỉ nguyên nhân cho câu:</a:t>
            </a:r>
          </a:p>
          <a:p>
            <a:pPr algn="ctr"/>
            <a:r>
              <a:rPr lang="en-US" sz="2000" b="1">
                <a:solidFill>
                  <a:schemeClr val="accent6">
                    <a:lumMod val="10000"/>
                  </a:schemeClr>
                </a:solidFill>
                <a:latin typeface="UTM Loko" panose="02040603050506020204" pitchFamily="18" charset="0"/>
              </a:rPr>
              <a:t>Nhờ bàn tay của mẹ, nhà cửa luôn sạch sẽ, gọn gàng.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F031A5-8A5B-4F1B-A497-6221A7D4F05A}"/>
              </a:ext>
            </a:extLst>
          </p:cNvPr>
          <p:cNvGrpSpPr/>
          <p:nvPr/>
        </p:nvGrpSpPr>
        <p:grpSpPr>
          <a:xfrm>
            <a:off x="0" y="987927"/>
            <a:ext cx="7783208" cy="1137809"/>
            <a:chOff x="677301" y="1061436"/>
            <a:chExt cx="7783208" cy="1137809"/>
          </a:xfrm>
        </p:grpSpPr>
        <p:sp>
          <p:nvSpPr>
            <p:cNvPr id="410" name="Rectangle: Rounded Corners 409">
              <a:extLst>
                <a:ext uri="{FF2B5EF4-FFF2-40B4-BE49-F238E27FC236}">
                  <a16:creationId xmlns:a16="http://schemas.microsoft.com/office/drawing/2014/main" id="{D369B58B-AE3C-42FF-AFD0-20156DAF146F}"/>
                </a:ext>
              </a:extLst>
            </p:cNvPr>
            <p:cNvSpPr/>
            <p:nvPr/>
          </p:nvSpPr>
          <p:spPr>
            <a:xfrm>
              <a:off x="1216247" y="1426589"/>
              <a:ext cx="7244262" cy="589359"/>
            </a:xfrm>
            <a:prstGeom prst="roundRect">
              <a:avLst/>
            </a:prstGeom>
            <a:noFill/>
            <a:ln w="38100">
              <a:solidFill>
                <a:srgbClr val="43742A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bàn tay mẹ</a:t>
              </a:r>
            </a:p>
          </p:txBody>
        </p:sp>
        <p:grpSp>
          <p:nvGrpSpPr>
            <p:cNvPr id="365" name="Google Shape;8972;p98">
              <a:extLst>
                <a:ext uri="{FF2B5EF4-FFF2-40B4-BE49-F238E27FC236}">
                  <a16:creationId xmlns:a16="http://schemas.microsoft.com/office/drawing/2014/main" id="{B9BDF9B5-C66D-4E40-B1C1-F17DEB67D339}"/>
                </a:ext>
              </a:extLst>
            </p:cNvPr>
            <p:cNvGrpSpPr/>
            <p:nvPr/>
          </p:nvGrpSpPr>
          <p:grpSpPr>
            <a:xfrm>
              <a:off x="677301" y="1061436"/>
              <a:ext cx="1416675" cy="1137809"/>
              <a:chOff x="598256" y="2381750"/>
              <a:chExt cx="1361453" cy="1211841"/>
            </a:xfrm>
          </p:grpSpPr>
          <p:sp>
            <p:nvSpPr>
              <p:cNvPr id="366" name="Google Shape;8973;p98">
                <a:extLst>
                  <a:ext uri="{FF2B5EF4-FFF2-40B4-BE49-F238E27FC236}">
                    <a16:creationId xmlns:a16="http://schemas.microsoft.com/office/drawing/2014/main" id="{7D075A2A-A68C-4E13-92F5-C76D1A57B48D}"/>
                  </a:ext>
                </a:extLst>
              </p:cNvPr>
              <p:cNvSpPr/>
              <p:nvPr/>
            </p:nvSpPr>
            <p:spPr>
              <a:xfrm rot="-3600899">
                <a:off x="1023408" y="2414194"/>
                <a:ext cx="103193" cy="103193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2703" extrusionOk="0">
                    <a:moveTo>
                      <a:pt x="246" y="0"/>
                    </a:moveTo>
                    <a:cubicBezTo>
                      <a:pt x="185" y="123"/>
                      <a:pt x="123" y="184"/>
                      <a:pt x="1" y="215"/>
                    </a:cubicBezTo>
                    <a:cubicBezTo>
                      <a:pt x="768" y="952"/>
                      <a:pt x="1014" y="1443"/>
                      <a:pt x="1536" y="1935"/>
                    </a:cubicBezTo>
                    <a:cubicBezTo>
                      <a:pt x="1751" y="2119"/>
                      <a:pt x="2181" y="2395"/>
                      <a:pt x="2181" y="2702"/>
                    </a:cubicBezTo>
                    <a:lnTo>
                      <a:pt x="2703" y="2303"/>
                    </a:lnTo>
                    <a:cubicBezTo>
                      <a:pt x="1782" y="1658"/>
                      <a:pt x="952" y="891"/>
                      <a:pt x="246" y="0"/>
                    </a:cubicBezTo>
                    <a:close/>
                  </a:path>
                </a:pathLst>
              </a:custGeom>
              <a:solidFill>
                <a:srgbClr val="A5B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8974;p98">
                <a:extLst>
                  <a:ext uri="{FF2B5EF4-FFF2-40B4-BE49-F238E27FC236}">
                    <a16:creationId xmlns:a16="http://schemas.microsoft.com/office/drawing/2014/main" id="{E95E8288-00FC-434C-9547-7787D97649BE}"/>
                  </a:ext>
                </a:extLst>
              </p:cNvPr>
              <p:cNvSpPr/>
              <p:nvPr/>
            </p:nvSpPr>
            <p:spPr>
              <a:xfrm rot="-3600899">
                <a:off x="577671" y="2564274"/>
                <a:ext cx="509972" cy="168973"/>
              </a:xfrm>
              <a:custGeom>
                <a:avLst/>
                <a:gdLst/>
                <a:ahLst/>
                <a:cxnLst/>
                <a:rect l="l" t="t" r="r" b="b"/>
                <a:pathLst>
                  <a:path w="13358" h="4426" extrusionOk="0">
                    <a:moveTo>
                      <a:pt x="3999" y="1"/>
                    </a:moveTo>
                    <a:cubicBezTo>
                      <a:pt x="3884" y="1"/>
                      <a:pt x="3769" y="2"/>
                      <a:pt x="3655" y="4"/>
                    </a:cubicBezTo>
                    <a:cubicBezTo>
                      <a:pt x="2304" y="65"/>
                      <a:pt x="492" y="557"/>
                      <a:pt x="1" y="2031"/>
                    </a:cubicBezTo>
                    <a:cubicBezTo>
                      <a:pt x="467" y="1593"/>
                      <a:pt x="1072" y="1322"/>
                      <a:pt x="1710" y="1322"/>
                    </a:cubicBezTo>
                    <a:cubicBezTo>
                      <a:pt x="1744" y="1322"/>
                      <a:pt x="1778" y="1323"/>
                      <a:pt x="1812" y="1324"/>
                    </a:cubicBezTo>
                    <a:cubicBezTo>
                      <a:pt x="2949" y="1355"/>
                      <a:pt x="4115" y="1938"/>
                      <a:pt x="5190" y="2184"/>
                    </a:cubicBezTo>
                    <a:cubicBezTo>
                      <a:pt x="6234" y="2430"/>
                      <a:pt x="7247" y="2890"/>
                      <a:pt x="8322" y="3105"/>
                    </a:cubicBezTo>
                    <a:cubicBezTo>
                      <a:pt x="9335" y="3320"/>
                      <a:pt x="10349" y="3597"/>
                      <a:pt x="11331" y="3934"/>
                    </a:cubicBezTo>
                    <a:cubicBezTo>
                      <a:pt x="11945" y="4211"/>
                      <a:pt x="12590" y="4364"/>
                      <a:pt x="13266" y="4426"/>
                    </a:cubicBezTo>
                    <a:lnTo>
                      <a:pt x="13358" y="4426"/>
                    </a:lnTo>
                    <a:cubicBezTo>
                      <a:pt x="13358" y="4426"/>
                      <a:pt x="13358" y="4395"/>
                      <a:pt x="13358" y="4364"/>
                    </a:cubicBezTo>
                    <a:cubicBezTo>
                      <a:pt x="12590" y="2246"/>
                      <a:pt x="10471" y="987"/>
                      <a:pt x="8414" y="526"/>
                    </a:cubicBezTo>
                    <a:cubicBezTo>
                      <a:pt x="6961" y="184"/>
                      <a:pt x="5481" y="1"/>
                      <a:pt x="3999" y="1"/>
                    </a:cubicBezTo>
                    <a:close/>
                  </a:path>
                </a:pathLst>
              </a:custGeom>
              <a:solidFill>
                <a:srgbClr val="96BD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8975;p98">
                <a:extLst>
                  <a:ext uri="{FF2B5EF4-FFF2-40B4-BE49-F238E27FC236}">
                    <a16:creationId xmlns:a16="http://schemas.microsoft.com/office/drawing/2014/main" id="{03FCAE76-1535-42E3-982C-2E3C5733BF63}"/>
                  </a:ext>
                </a:extLst>
              </p:cNvPr>
              <p:cNvSpPr/>
              <p:nvPr/>
            </p:nvSpPr>
            <p:spPr>
              <a:xfrm rot="-3600899">
                <a:off x="625522" y="2568599"/>
                <a:ext cx="459578" cy="133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3501" extrusionOk="0">
                    <a:moveTo>
                      <a:pt x="1966" y="0"/>
                    </a:moveTo>
                    <a:lnTo>
                      <a:pt x="1137" y="62"/>
                    </a:lnTo>
                    <a:cubicBezTo>
                      <a:pt x="922" y="92"/>
                      <a:pt x="738" y="154"/>
                      <a:pt x="523" y="215"/>
                    </a:cubicBezTo>
                    <a:lnTo>
                      <a:pt x="1" y="369"/>
                    </a:lnTo>
                    <a:lnTo>
                      <a:pt x="523" y="246"/>
                    </a:lnTo>
                    <a:cubicBezTo>
                      <a:pt x="707" y="215"/>
                      <a:pt x="922" y="185"/>
                      <a:pt x="1137" y="154"/>
                    </a:cubicBezTo>
                    <a:lnTo>
                      <a:pt x="1935" y="123"/>
                    </a:lnTo>
                    <a:lnTo>
                      <a:pt x="2918" y="185"/>
                    </a:lnTo>
                    <a:lnTo>
                      <a:pt x="3962" y="338"/>
                    </a:lnTo>
                    <a:cubicBezTo>
                      <a:pt x="4330" y="430"/>
                      <a:pt x="4699" y="492"/>
                      <a:pt x="5098" y="584"/>
                    </a:cubicBezTo>
                    <a:cubicBezTo>
                      <a:pt x="5466" y="707"/>
                      <a:pt x="5866" y="799"/>
                      <a:pt x="6234" y="922"/>
                    </a:cubicBezTo>
                    <a:cubicBezTo>
                      <a:pt x="7002" y="1167"/>
                      <a:pt x="7769" y="1444"/>
                      <a:pt x="8445" y="1689"/>
                    </a:cubicBezTo>
                    <a:cubicBezTo>
                      <a:pt x="8813" y="1843"/>
                      <a:pt x="9151" y="1935"/>
                      <a:pt x="9458" y="2088"/>
                    </a:cubicBezTo>
                    <a:lnTo>
                      <a:pt x="10349" y="2488"/>
                    </a:lnTo>
                    <a:cubicBezTo>
                      <a:pt x="10594" y="2610"/>
                      <a:pt x="10840" y="2733"/>
                      <a:pt x="11055" y="2887"/>
                    </a:cubicBezTo>
                    <a:cubicBezTo>
                      <a:pt x="11270" y="3010"/>
                      <a:pt x="11454" y="3102"/>
                      <a:pt x="11608" y="3194"/>
                    </a:cubicBezTo>
                    <a:cubicBezTo>
                      <a:pt x="11761" y="3286"/>
                      <a:pt x="11915" y="3409"/>
                      <a:pt x="12037" y="3501"/>
                    </a:cubicBezTo>
                    <a:cubicBezTo>
                      <a:pt x="11915" y="3378"/>
                      <a:pt x="11761" y="3286"/>
                      <a:pt x="11608" y="3163"/>
                    </a:cubicBezTo>
                    <a:lnTo>
                      <a:pt x="11086" y="2795"/>
                    </a:lnTo>
                    <a:cubicBezTo>
                      <a:pt x="10871" y="2641"/>
                      <a:pt x="10656" y="2488"/>
                      <a:pt x="10410" y="2365"/>
                    </a:cubicBezTo>
                    <a:lnTo>
                      <a:pt x="9550" y="1935"/>
                    </a:lnTo>
                    <a:cubicBezTo>
                      <a:pt x="9212" y="1781"/>
                      <a:pt x="8875" y="1628"/>
                      <a:pt x="8537" y="1505"/>
                    </a:cubicBezTo>
                    <a:cubicBezTo>
                      <a:pt x="7861" y="1229"/>
                      <a:pt x="7094" y="952"/>
                      <a:pt x="6326" y="707"/>
                    </a:cubicBezTo>
                    <a:cubicBezTo>
                      <a:pt x="5927" y="584"/>
                      <a:pt x="5558" y="492"/>
                      <a:pt x="5159" y="400"/>
                    </a:cubicBezTo>
                    <a:cubicBezTo>
                      <a:pt x="4791" y="277"/>
                      <a:pt x="4392" y="185"/>
                      <a:pt x="4023" y="123"/>
                    </a:cubicBezTo>
                    <a:cubicBezTo>
                      <a:pt x="3655" y="92"/>
                      <a:pt x="3286" y="31"/>
                      <a:pt x="2948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8976;p98">
                <a:extLst>
                  <a:ext uri="{FF2B5EF4-FFF2-40B4-BE49-F238E27FC236}">
                    <a16:creationId xmlns:a16="http://schemas.microsoft.com/office/drawing/2014/main" id="{1BA4198E-EFCF-4E2D-A198-A7239338A7B5}"/>
                  </a:ext>
                </a:extLst>
              </p:cNvPr>
              <p:cNvSpPr/>
              <p:nvPr/>
            </p:nvSpPr>
            <p:spPr>
              <a:xfrm rot="-3600899">
                <a:off x="743605" y="2632463"/>
                <a:ext cx="43408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1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" y="62"/>
                      <a:pt x="123" y="124"/>
                      <a:pt x="185" y="154"/>
                    </a:cubicBezTo>
                    <a:cubicBezTo>
                      <a:pt x="277" y="277"/>
                      <a:pt x="461" y="369"/>
                      <a:pt x="584" y="492"/>
                    </a:cubicBezTo>
                    <a:cubicBezTo>
                      <a:pt x="676" y="554"/>
                      <a:pt x="737" y="646"/>
                      <a:pt x="799" y="676"/>
                    </a:cubicBezTo>
                    <a:cubicBezTo>
                      <a:pt x="860" y="738"/>
                      <a:pt x="922" y="799"/>
                      <a:pt x="952" y="830"/>
                    </a:cubicBezTo>
                    <a:cubicBezTo>
                      <a:pt x="983" y="861"/>
                      <a:pt x="1014" y="891"/>
                      <a:pt x="1014" y="922"/>
                    </a:cubicBezTo>
                    <a:lnTo>
                      <a:pt x="1075" y="953"/>
                    </a:lnTo>
                    <a:lnTo>
                      <a:pt x="1136" y="1014"/>
                    </a:lnTo>
                    <a:cubicBezTo>
                      <a:pt x="1136" y="984"/>
                      <a:pt x="1136" y="953"/>
                      <a:pt x="1136" y="953"/>
                    </a:cubicBezTo>
                    <a:cubicBezTo>
                      <a:pt x="1136" y="861"/>
                      <a:pt x="1136" y="799"/>
                      <a:pt x="1106" y="738"/>
                    </a:cubicBezTo>
                    <a:cubicBezTo>
                      <a:pt x="1075" y="676"/>
                      <a:pt x="1014" y="584"/>
                      <a:pt x="952" y="523"/>
                    </a:cubicBezTo>
                    <a:cubicBezTo>
                      <a:pt x="860" y="462"/>
                      <a:pt x="799" y="400"/>
                      <a:pt x="707" y="369"/>
                    </a:cubicBezTo>
                    <a:cubicBezTo>
                      <a:pt x="522" y="247"/>
                      <a:pt x="369" y="185"/>
                      <a:pt x="215" y="124"/>
                    </a:cubicBezTo>
                    <a:cubicBezTo>
                      <a:pt x="92" y="3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8977;p98">
                <a:extLst>
                  <a:ext uri="{FF2B5EF4-FFF2-40B4-BE49-F238E27FC236}">
                    <a16:creationId xmlns:a16="http://schemas.microsoft.com/office/drawing/2014/main" id="{CBDBA455-829C-48A1-9BAA-0AEF8FDF4A63}"/>
                  </a:ext>
                </a:extLst>
              </p:cNvPr>
              <p:cNvSpPr/>
              <p:nvPr/>
            </p:nvSpPr>
            <p:spPr>
              <a:xfrm rot="-3600899">
                <a:off x="725775" y="2692866"/>
                <a:ext cx="75057" cy="11759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08" extrusionOk="0">
                    <a:moveTo>
                      <a:pt x="1659" y="0"/>
                    </a:moveTo>
                    <a:lnTo>
                      <a:pt x="1352" y="62"/>
                    </a:lnTo>
                    <a:cubicBezTo>
                      <a:pt x="1229" y="62"/>
                      <a:pt x="1106" y="92"/>
                      <a:pt x="1014" y="123"/>
                    </a:cubicBezTo>
                    <a:lnTo>
                      <a:pt x="339" y="123"/>
                    </a:lnTo>
                    <a:cubicBezTo>
                      <a:pt x="246" y="123"/>
                      <a:pt x="185" y="92"/>
                      <a:pt x="93" y="92"/>
                    </a:cubicBezTo>
                    <a:lnTo>
                      <a:pt x="31" y="92"/>
                    </a:lnTo>
                    <a:lnTo>
                      <a:pt x="1" y="123"/>
                    </a:lnTo>
                    <a:lnTo>
                      <a:pt x="93" y="154"/>
                    </a:lnTo>
                    <a:cubicBezTo>
                      <a:pt x="154" y="184"/>
                      <a:pt x="216" y="184"/>
                      <a:pt x="308" y="215"/>
                    </a:cubicBezTo>
                    <a:cubicBezTo>
                      <a:pt x="523" y="276"/>
                      <a:pt x="768" y="307"/>
                      <a:pt x="983" y="307"/>
                    </a:cubicBezTo>
                    <a:lnTo>
                      <a:pt x="1383" y="307"/>
                    </a:lnTo>
                    <a:cubicBezTo>
                      <a:pt x="1475" y="276"/>
                      <a:pt x="1597" y="246"/>
                      <a:pt x="1690" y="215"/>
                    </a:cubicBezTo>
                    <a:cubicBezTo>
                      <a:pt x="1782" y="154"/>
                      <a:pt x="1905" y="92"/>
                      <a:pt x="1966" y="31"/>
                    </a:cubicBezTo>
                    <a:lnTo>
                      <a:pt x="1966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8978;p98">
                <a:extLst>
                  <a:ext uri="{FF2B5EF4-FFF2-40B4-BE49-F238E27FC236}">
                    <a16:creationId xmlns:a16="http://schemas.microsoft.com/office/drawing/2014/main" id="{277FF3AB-76FC-4A7C-A19C-C043C51758B9}"/>
                  </a:ext>
                </a:extLst>
              </p:cNvPr>
              <p:cNvSpPr/>
              <p:nvPr/>
            </p:nvSpPr>
            <p:spPr>
              <a:xfrm rot="-3600899">
                <a:off x="704035" y="2722140"/>
                <a:ext cx="21112" cy="18783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9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2" y="62"/>
                      <a:pt x="154" y="154"/>
                      <a:pt x="246" y="246"/>
                    </a:cubicBezTo>
                    <a:cubicBezTo>
                      <a:pt x="277" y="277"/>
                      <a:pt x="307" y="338"/>
                      <a:pt x="338" y="400"/>
                    </a:cubicBezTo>
                    <a:cubicBezTo>
                      <a:pt x="338" y="430"/>
                      <a:pt x="338" y="461"/>
                      <a:pt x="338" y="461"/>
                    </a:cubicBezTo>
                    <a:lnTo>
                      <a:pt x="338" y="492"/>
                    </a:lnTo>
                    <a:lnTo>
                      <a:pt x="553" y="461"/>
                    </a:lnTo>
                    <a:lnTo>
                      <a:pt x="553" y="430"/>
                    </a:lnTo>
                    <a:cubicBezTo>
                      <a:pt x="522" y="400"/>
                      <a:pt x="522" y="369"/>
                      <a:pt x="522" y="338"/>
                    </a:cubicBezTo>
                    <a:cubicBezTo>
                      <a:pt x="461" y="277"/>
                      <a:pt x="399" y="185"/>
                      <a:pt x="307" y="154"/>
                    </a:cubicBezTo>
                    <a:cubicBezTo>
                      <a:pt x="215" y="93"/>
                      <a:pt x="123" y="31"/>
                      <a:pt x="0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8979;p98">
                <a:extLst>
                  <a:ext uri="{FF2B5EF4-FFF2-40B4-BE49-F238E27FC236}">
                    <a16:creationId xmlns:a16="http://schemas.microsoft.com/office/drawing/2014/main" id="{9AA49DBC-E95A-4EFD-A2FC-82931C3F3859}"/>
                  </a:ext>
                </a:extLst>
              </p:cNvPr>
              <p:cNvSpPr/>
              <p:nvPr/>
            </p:nvSpPr>
            <p:spPr>
              <a:xfrm rot="-3600899">
                <a:off x="807500" y="2612787"/>
                <a:ext cx="57457" cy="24624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645" extrusionOk="0">
                    <a:moveTo>
                      <a:pt x="1351" y="0"/>
                    </a:moveTo>
                    <a:lnTo>
                      <a:pt x="1290" y="62"/>
                    </a:lnTo>
                    <a:cubicBezTo>
                      <a:pt x="1290" y="123"/>
                      <a:pt x="1259" y="154"/>
                      <a:pt x="1198" y="184"/>
                    </a:cubicBezTo>
                    <a:cubicBezTo>
                      <a:pt x="1137" y="246"/>
                      <a:pt x="1106" y="307"/>
                      <a:pt x="1014" y="338"/>
                    </a:cubicBezTo>
                    <a:cubicBezTo>
                      <a:pt x="952" y="369"/>
                      <a:pt x="860" y="430"/>
                      <a:pt x="768" y="461"/>
                    </a:cubicBezTo>
                    <a:cubicBezTo>
                      <a:pt x="522" y="553"/>
                      <a:pt x="277" y="614"/>
                      <a:pt x="0" y="645"/>
                    </a:cubicBezTo>
                    <a:cubicBezTo>
                      <a:pt x="277" y="645"/>
                      <a:pt x="522" y="614"/>
                      <a:pt x="768" y="553"/>
                    </a:cubicBezTo>
                    <a:cubicBezTo>
                      <a:pt x="891" y="522"/>
                      <a:pt x="983" y="491"/>
                      <a:pt x="1075" y="461"/>
                    </a:cubicBezTo>
                    <a:cubicBezTo>
                      <a:pt x="1137" y="430"/>
                      <a:pt x="1229" y="369"/>
                      <a:pt x="1290" y="338"/>
                    </a:cubicBezTo>
                    <a:cubicBezTo>
                      <a:pt x="1351" y="276"/>
                      <a:pt x="1413" y="246"/>
                      <a:pt x="1444" y="184"/>
                    </a:cubicBezTo>
                    <a:lnTo>
                      <a:pt x="1505" y="154"/>
                    </a:lnTo>
                    <a:lnTo>
                      <a:pt x="1351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8980;p98">
                <a:extLst>
                  <a:ext uri="{FF2B5EF4-FFF2-40B4-BE49-F238E27FC236}">
                    <a16:creationId xmlns:a16="http://schemas.microsoft.com/office/drawing/2014/main" id="{49729110-E3D7-4049-A426-8B59062419DF}"/>
                  </a:ext>
                </a:extLst>
              </p:cNvPr>
              <p:cNvSpPr/>
              <p:nvPr/>
            </p:nvSpPr>
            <p:spPr>
              <a:xfrm rot="-3600899">
                <a:off x="839627" y="2593003"/>
                <a:ext cx="23479" cy="23479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15" extrusionOk="0">
                    <a:moveTo>
                      <a:pt x="400" y="0"/>
                    </a:moveTo>
                    <a:lnTo>
                      <a:pt x="369" y="123"/>
                    </a:lnTo>
                    <a:cubicBezTo>
                      <a:pt x="339" y="215"/>
                      <a:pt x="308" y="277"/>
                      <a:pt x="246" y="369"/>
                    </a:cubicBezTo>
                    <a:cubicBezTo>
                      <a:pt x="216" y="430"/>
                      <a:pt x="154" y="492"/>
                      <a:pt x="93" y="553"/>
                    </a:cubicBezTo>
                    <a:lnTo>
                      <a:pt x="1" y="614"/>
                    </a:lnTo>
                    <a:lnTo>
                      <a:pt x="93" y="584"/>
                    </a:lnTo>
                    <a:cubicBezTo>
                      <a:pt x="185" y="522"/>
                      <a:pt x="277" y="492"/>
                      <a:pt x="339" y="430"/>
                    </a:cubicBezTo>
                    <a:cubicBezTo>
                      <a:pt x="431" y="369"/>
                      <a:pt x="492" y="277"/>
                      <a:pt x="523" y="215"/>
                    </a:cubicBezTo>
                    <a:lnTo>
                      <a:pt x="615" y="9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8981;p98">
                <a:extLst>
                  <a:ext uri="{FF2B5EF4-FFF2-40B4-BE49-F238E27FC236}">
                    <a16:creationId xmlns:a16="http://schemas.microsoft.com/office/drawing/2014/main" id="{DCB4F173-388F-419E-94CF-1BAE53D6E5BD}"/>
                  </a:ext>
                </a:extLst>
              </p:cNvPr>
              <p:cNvSpPr/>
              <p:nvPr/>
            </p:nvSpPr>
            <p:spPr>
              <a:xfrm rot="-3600899">
                <a:off x="842062" y="2559636"/>
                <a:ext cx="11759" cy="29358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" y="123"/>
                      <a:pt x="92" y="246"/>
                      <a:pt x="123" y="369"/>
                    </a:cubicBezTo>
                    <a:cubicBezTo>
                      <a:pt x="123" y="461"/>
                      <a:pt x="154" y="523"/>
                      <a:pt x="123" y="615"/>
                    </a:cubicBezTo>
                    <a:lnTo>
                      <a:pt x="92" y="737"/>
                    </a:lnTo>
                    <a:lnTo>
                      <a:pt x="307" y="768"/>
                    </a:lnTo>
                    <a:lnTo>
                      <a:pt x="307" y="645"/>
                    </a:lnTo>
                    <a:cubicBezTo>
                      <a:pt x="307" y="523"/>
                      <a:pt x="277" y="430"/>
                      <a:pt x="246" y="338"/>
                    </a:cubicBezTo>
                    <a:cubicBezTo>
                      <a:pt x="154" y="215"/>
                      <a:pt x="92" y="93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8982;p98">
                <a:extLst>
                  <a:ext uri="{FF2B5EF4-FFF2-40B4-BE49-F238E27FC236}">
                    <a16:creationId xmlns:a16="http://schemas.microsoft.com/office/drawing/2014/main" id="{11E77496-15E8-4B68-AA3B-51CA78B12744}"/>
                  </a:ext>
                </a:extLst>
              </p:cNvPr>
              <p:cNvSpPr/>
              <p:nvPr/>
            </p:nvSpPr>
            <p:spPr>
              <a:xfrm rot="-3600899">
                <a:off x="833889" y="2538460"/>
                <a:ext cx="28175" cy="52799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383" extrusionOk="0">
                    <a:moveTo>
                      <a:pt x="0" y="1"/>
                    </a:moveTo>
                    <a:cubicBezTo>
                      <a:pt x="0" y="1"/>
                      <a:pt x="62" y="62"/>
                      <a:pt x="184" y="185"/>
                    </a:cubicBezTo>
                    <a:cubicBezTo>
                      <a:pt x="215" y="246"/>
                      <a:pt x="277" y="308"/>
                      <a:pt x="307" y="369"/>
                    </a:cubicBezTo>
                    <a:cubicBezTo>
                      <a:pt x="369" y="461"/>
                      <a:pt x="399" y="523"/>
                      <a:pt x="461" y="615"/>
                    </a:cubicBezTo>
                    <a:cubicBezTo>
                      <a:pt x="522" y="768"/>
                      <a:pt x="553" y="953"/>
                      <a:pt x="522" y="1106"/>
                    </a:cubicBezTo>
                    <a:cubicBezTo>
                      <a:pt x="522" y="1167"/>
                      <a:pt x="522" y="1229"/>
                      <a:pt x="491" y="1290"/>
                    </a:cubicBezTo>
                    <a:lnTo>
                      <a:pt x="491" y="1352"/>
                    </a:lnTo>
                    <a:lnTo>
                      <a:pt x="706" y="1382"/>
                    </a:lnTo>
                    <a:cubicBezTo>
                      <a:pt x="737" y="1352"/>
                      <a:pt x="737" y="1321"/>
                      <a:pt x="706" y="1321"/>
                    </a:cubicBezTo>
                    <a:cubicBezTo>
                      <a:pt x="737" y="1260"/>
                      <a:pt x="737" y="1198"/>
                      <a:pt x="706" y="1137"/>
                    </a:cubicBezTo>
                    <a:cubicBezTo>
                      <a:pt x="706" y="1045"/>
                      <a:pt x="706" y="953"/>
                      <a:pt x="676" y="860"/>
                    </a:cubicBezTo>
                    <a:cubicBezTo>
                      <a:pt x="645" y="768"/>
                      <a:pt x="614" y="676"/>
                      <a:pt x="553" y="584"/>
                    </a:cubicBezTo>
                    <a:cubicBezTo>
                      <a:pt x="491" y="492"/>
                      <a:pt x="430" y="400"/>
                      <a:pt x="369" y="338"/>
                    </a:cubicBezTo>
                    <a:cubicBezTo>
                      <a:pt x="307" y="246"/>
                      <a:pt x="246" y="216"/>
                      <a:pt x="184" y="154"/>
                    </a:cubicBezTo>
                    <a:cubicBezTo>
                      <a:pt x="92" y="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8983;p98">
                <a:extLst>
                  <a:ext uri="{FF2B5EF4-FFF2-40B4-BE49-F238E27FC236}">
                    <a16:creationId xmlns:a16="http://schemas.microsoft.com/office/drawing/2014/main" id="{2A938228-A726-440A-9837-12FC0EFEAC00}"/>
                  </a:ext>
                </a:extLst>
              </p:cNvPr>
              <p:cNvSpPr/>
              <p:nvPr/>
            </p:nvSpPr>
            <p:spPr>
              <a:xfrm rot="-3600899">
                <a:off x="807254" y="2600775"/>
                <a:ext cx="1763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23" extrusionOk="0">
                    <a:moveTo>
                      <a:pt x="1" y="1"/>
                    </a:moveTo>
                    <a:cubicBezTo>
                      <a:pt x="62" y="62"/>
                      <a:pt x="124" y="154"/>
                      <a:pt x="185" y="246"/>
                    </a:cubicBezTo>
                    <a:lnTo>
                      <a:pt x="216" y="338"/>
                    </a:lnTo>
                    <a:cubicBezTo>
                      <a:pt x="246" y="369"/>
                      <a:pt x="246" y="400"/>
                      <a:pt x="216" y="431"/>
                    </a:cubicBezTo>
                    <a:lnTo>
                      <a:pt x="216" y="523"/>
                    </a:lnTo>
                    <a:lnTo>
                      <a:pt x="461" y="492"/>
                    </a:lnTo>
                    <a:cubicBezTo>
                      <a:pt x="461" y="461"/>
                      <a:pt x="431" y="431"/>
                      <a:pt x="431" y="400"/>
                    </a:cubicBezTo>
                    <a:cubicBezTo>
                      <a:pt x="400" y="338"/>
                      <a:pt x="400" y="308"/>
                      <a:pt x="369" y="277"/>
                    </a:cubicBezTo>
                    <a:cubicBezTo>
                      <a:pt x="339" y="246"/>
                      <a:pt x="308" y="216"/>
                      <a:pt x="277" y="154"/>
                    </a:cubicBezTo>
                    <a:cubicBezTo>
                      <a:pt x="185" y="93"/>
                      <a:pt x="93" y="31"/>
                      <a:pt x="1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8984;p98">
                <a:extLst>
                  <a:ext uri="{FF2B5EF4-FFF2-40B4-BE49-F238E27FC236}">
                    <a16:creationId xmlns:a16="http://schemas.microsoft.com/office/drawing/2014/main" id="{87C92030-AA93-4C5E-BF0D-75B559C9B75E}"/>
                  </a:ext>
                </a:extLst>
              </p:cNvPr>
              <p:cNvSpPr/>
              <p:nvPr/>
            </p:nvSpPr>
            <p:spPr>
              <a:xfrm rot="-3600899">
                <a:off x="894057" y="2525926"/>
                <a:ext cx="9430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247" h="669" extrusionOk="0">
                    <a:moveTo>
                      <a:pt x="1" y="0"/>
                    </a:moveTo>
                    <a:cubicBezTo>
                      <a:pt x="31" y="93"/>
                      <a:pt x="62" y="154"/>
                      <a:pt x="62" y="246"/>
                    </a:cubicBezTo>
                    <a:cubicBezTo>
                      <a:pt x="62" y="308"/>
                      <a:pt x="62" y="400"/>
                      <a:pt x="62" y="492"/>
                    </a:cubicBezTo>
                    <a:cubicBezTo>
                      <a:pt x="62" y="461"/>
                      <a:pt x="93" y="461"/>
                      <a:pt x="154" y="461"/>
                    </a:cubicBezTo>
                    <a:cubicBezTo>
                      <a:pt x="154" y="446"/>
                      <a:pt x="162" y="438"/>
                      <a:pt x="173" y="438"/>
                    </a:cubicBezTo>
                    <a:cubicBezTo>
                      <a:pt x="185" y="438"/>
                      <a:pt x="200" y="446"/>
                      <a:pt x="216" y="461"/>
                    </a:cubicBezTo>
                    <a:lnTo>
                      <a:pt x="124" y="645"/>
                    </a:lnTo>
                    <a:cubicBezTo>
                      <a:pt x="139" y="661"/>
                      <a:pt x="147" y="668"/>
                      <a:pt x="154" y="668"/>
                    </a:cubicBezTo>
                    <a:cubicBezTo>
                      <a:pt x="162" y="668"/>
                      <a:pt x="170" y="661"/>
                      <a:pt x="185" y="645"/>
                    </a:cubicBezTo>
                    <a:cubicBezTo>
                      <a:pt x="216" y="645"/>
                      <a:pt x="246" y="615"/>
                      <a:pt x="246" y="584"/>
                    </a:cubicBezTo>
                    <a:lnTo>
                      <a:pt x="246" y="522"/>
                    </a:lnTo>
                    <a:cubicBezTo>
                      <a:pt x="246" y="492"/>
                      <a:pt x="246" y="492"/>
                      <a:pt x="246" y="461"/>
                    </a:cubicBezTo>
                    <a:cubicBezTo>
                      <a:pt x="246" y="369"/>
                      <a:pt x="216" y="277"/>
                      <a:pt x="185" y="215"/>
                    </a:cubicBezTo>
                    <a:cubicBezTo>
                      <a:pt x="124" y="123"/>
                      <a:pt x="62" y="62"/>
                      <a:pt x="1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8985;p98">
                <a:extLst>
                  <a:ext uri="{FF2B5EF4-FFF2-40B4-BE49-F238E27FC236}">
                    <a16:creationId xmlns:a16="http://schemas.microsoft.com/office/drawing/2014/main" id="{C81C9FBB-D1BA-4E62-A8C2-72495852DAD7}"/>
                  </a:ext>
                </a:extLst>
              </p:cNvPr>
              <p:cNvSpPr/>
              <p:nvPr/>
            </p:nvSpPr>
            <p:spPr>
              <a:xfrm rot="-3600899">
                <a:off x="904078" y="2536465"/>
                <a:ext cx="28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77" extrusionOk="0">
                    <a:moveTo>
                      <a:pt x="645" y="0"/>
                    </a:moveTo>
                    <a:lnTo>
                      <a:pt x="553" y="61"/>
                    </a:lnTo>
                    <a:cubicBezTo>
                      <a:pt x="492" y="92"/>
                      <a:pt x="430" y="123"/>
                      <a:pt x="369" y="154"/>
                    </a:cubicBezTo>
                    <a:cubicBezTo>
                      <a:pt x="185" y="184"/>
                      <a:pt x="0" y="184"/>
                      <a:pt x="0" y="184"/>
                    </a:cubicBezTo>
                    <a:cubicBezTo>
                      <a:pt x="0" y="184"/>
                      <a:pt x="185" y="246"/>
                      <a:pt x="369" y="276"/>
                    </a:cubicBezTo>
                    <a:cubicBezTo>
                      <a:pt x="461" y="276"/>
                      <a:pt x="553" y="246"/>
                      <a:pt x="645" y="246"/>
                    </a:cubicBezTo>
                    <a:lnTo>
                      <a:pt x="737" y="215"/>
                    </a:lnTo>
                    <a:lnTo>
                      <a:pt x="645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8986;p98">
                <a:extLst>
                  <a:ext uri="{FF2B5EF4-FFF2-40B4-BE49-F238E27FC236}">
                    <a16:creationId xmlns:a16="http://schemas.microsoft.com/office/drawing/2014/main" id="{0D546DB5-A118-42B1-B42F-C1742E717A22}"/>
                  </a:ext>
                </a:extLst>
              </p:cNvPr>
              <p:cNvSpPr/>
              <p:nvPr/>
            </p:nvSpPr>
            <p:spPr>
              <a:xfrm rot="-3600899">
                <a:off x="934013" y="2502426"/>
                <a:ext cx="8246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31" extrusionOk="0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62"/>
                      <a:pt x="62" y="154"/>
                      <a:pt x="62" y="215"/>
                    </a:cubicBezTo>
                    <a:cubicBezTo>
                      <a:pt x="62" y="246"/>
                      <a:pt x="31" y="307"/>
                      <a:pt x="31" y="338"/>
                    </a:cubicBezTo>
                    <a:lnTo>
                      <a:pt x="1" y="399"/>
                    </a:lnTo>
                    <a:lnTo>
                      <a:pt x="216" y="430"/>
                    </a:lnTo>
                    <a:lnTo>
                      <a:pt x="216" y="369"/>
                    </a:lnTo>
                    <a:cubicBezTo>
                      <a:pt x="216" y="307"/>
                      <a:pt x="185" y="246"/>
                      <a:pt x="154" y="185"/>
                    </a:cubicBezTo>
                    <a:cubicBezTo>
                      <a:pt x="123" y="123"/>
                      <a:pt x="93" y="62"/>
                      <a:pt x="31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8987;p98">
                <a:extLst>
                  <a:ext uri="{FF2B5EF4-FFF2-40B4-BE49-F238E27FC236}">
                    <a16:creationId xmlns:a16="http://schemas.microsoft.com/office/drawing/2014/main" id="{6D3D3CBE-968D-4CCD-B266-5D9EB852CBB5}"/>
                  </a:ext>
                </a:extLst>
              </p:cNvPr>
              <p:cNvSpPr/>
              <p:nvPr/>
            </p:nvSpPr>
            <p:spPr>
              <a:xfrm rot="-3600899">
                <a:off x="1077140" y="2426481"/>
                <a:ext cx="173554" cy="121671"/>
              </a:xfrm>
              <a:custGeom>
                <a:avLst/>
                <a:gdLst/>
                <a:ahLst/>
                <a:cxnLst/>
                <a:rect l="l" t="t" r="r" b="b"/>
                <a:pathLst>
                  <a:path w="4546" h="3187" extrusionOk="0">
                    <a:moveTo>
                      <a:pt x="2950" y="76"/>
                    </a:moveTo>
                    <a:cubicBezTo>
                      <a:pt x="2792" y="76"/>
                      <a:pt x="2640" y="111"/>
                      <a:pt x="2519" y="215"/>
                    </a:cubicBezTo>
                    <a:cubicBezTo>
                      <a:pt x="2304" y="400"/>
                      <a:pt x="2273" y="768"/>
                      <a:pt x="1997" y="922"/>
                    </a:cubicBezTo>
                    <a:cubicBezTo>
                      <a:pt x="1896" y="984"/>
                      <a:pt x="1796" y="996"/>
                      <a:pt x="1694" y="996"/>
                    </a:cubicBezTo>
                    <a:cubicBezTo>
                      <a:pt x="1635" y="996"/>
                      <a:pt x="1575" y="992"/>
                      <a:pt x="1514" y="992"/>
                    </a:cubicBezTo>
                    <a:cubicBezTo>
                      <a:pt x="1422" y="992"/>
                      <a:pt x="1328" y="1001"/>
                      <a:pt x="1229" y="1044"/>
                    </a:cubicBezTo>
                    <a:cubicBezTo>
                      <a:pt x="953" y="1198"/>
                      <a:pt x="891" y="1474"/>
                      <a:pt x="615" y="1597"/>
                    </a:cubicBezTo>
                    <a:cubicBezTo>
                      <a:pt x="431" y="1658"/>
                      <a:pt x="62" y="1751"/>
                      <a:pt x="1" y="1812"/>
                    </a:cubicBezTo>
                    <a:lnTo>
                      <a:pt x="492" y="3163"/>
                    </a:lnTo>
                    <a:cubicBezTo>
                      <a:pt x="496" y="3179"/>
                      <a:pt x="501" y="3186"/>
                      <a:pt x="506" y="3186"/>
                    </a:cubicBezTo>
                    <a:cubicBezTo>
                      <a:pt x="539" y="3186"/>
                      <a:pt x="592" y="2875"/>
                      <a:pt x="646" y="2795"/>
                    </a:cubicBezTo>
                    <a:cubicBezTo>
                      <a:pt x="830" y="2641"/>
                      <a:pt x="1106" y="2764"/>
                      <a:pt x="1352" y="2610"/>
                    </a:cubicBezTo>
                    <a:cubicBezTo>
                      <a:pt x="1598" y="2426"/>
                      <a:pt x="1997" y="2334"/>
                      <a:pt x="2150" y="2088"/>
                    </a:cubicBezTo>
                    <a:cubicBezTo>
                      <a:pt x="2212" y="1996"/>
                      <a:pt x="2150" y="1843"/>
                      <a:pt x="2273" y="1751"/>
                    </a:cubicBezTo>
                    <a:cubicBezTo>
                      <a:pt x="2316" y="1717"/>
                      <a:pt x="2367" y="1706"/>
                      <a:pt x="2424" y="1706"/>
                    </a:cubicBezTo>
                    <a:cubicBezTo>
                      <a:pt x="2516" y="1706"/>
                      <a:pt x="2620" y="1734"/>
                      <a:pt x="2718" y="1734"/>
                    </a:cubicBezTo>
                    <a:cubicBezTo>
                      <a:pt x="2778" y="1734"/>
                      <a:pt x="2836" y="1723"/>
                      <a:pt x="2887" y="1689"/>
                    </a:cubicBezTo>
                    <a:cubicBezTo>
                      <a:pt x="3164" y="1536"/>
                      <a:pt x="3102" y="1229"/>
                      <a:pt x="3286" y="1044"/>
                    </a:cubicBezTo>
                    <a:cubicBezTo>
                      <a:pt x="3437" y="861"/>
                      <a:pt x="3687" y="840"/>
                      <a:pt x="3943" y="840"/>
                    </a:cubicBezTo>
                    <a:cubicBezTo>
                      <a:pt x="4016" y="840"/>
                      <a:pt x="4089" y="842"/>
                      <a:pt x="4160" y="842"/>
                    </a:cubicBezTo>
                    <a:cubicBezTo>
                      <a:pt x="4300" y="842"/>
                      <a:pt x="4434" y="836"/>
                      <a:pt x="4545" y="799"/>
                    </a:cubicBezTo>
                    <a:cubicBezTo>
                      <a:pt x="4361" y="0"/>
                      <a:pt x="3901" y="246"/>
                      <a:pt x="3317" y="123"/>
                    </a:cubicBezTo>
                    <a:cubicBezTo>
                      <a:pt x="3197" y="97"/>
                      <a:pt x="3071" y="76"/>
                      <a:pt x="2950" y="76"/>
                    </a:cubicBezTo>
                    <a:close/>
                  </a:path>
                </a:pathLst>
              </a:custGeom>
              <a:solidFill>
                <a:srgbClr val="9E4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8988;p98">
                <a:extLst>
                  <a:ext uri="{FF2B5EF4-FFF2-40B4-BE49-F238E27FC236}">
                    <a16:creationId xmlns:a16="http://schemas.microsoft.com/office/drawing/2014/main" id="{4F410E58-9E4A-449E-8087-609601481051}"/>
                  </a:ext>
                </a:extLst>
              </p:cNvPr>
              <p:cNvSpPr/>
              <p:nvPr/>
            </p:nvSpPr>
            <p:spPr>
              <a:xfrm rot="-3600899">
                <a:off x="711384" y="2595449"/>
                <a:ext cx="866357" cy="761561"/>
              </a:xfrm>
              <a:custGeom>
                <a:avLst/>
                <a:gdLst/>
                <a:ahLst/>
                <a:cxnLst/>
                <a:rect l="l" t="t" r="r" b="b"/>
                <a:pathLst>
                  <a:path w="22693" h="19948" extrusionOk="0">
                    <a:moveTo>
                      <a:pt x="12584" y="0"/>
                    </a:moveTo>
                    <a:cubicBezTo>
                      <a:pt x="8073" y="0"/>
                      <a:pt x="3896" y="2696"/>
                      <a:pt x="1659" y="6781"/>
                    </a:cubicBezTo>
                    <a:cubicBezTo>
                      <a:pt x="615" y="8869"/>
                      <a:pt x="0" y="10834"/>
                      <a:pt x="522" y="13167"/>
                    </a:cubicBezTo>
                    <a:cubicBezTo>
                      <a:pt x="983" y="14979"/>
                      <a:pt x="1935" y="16607"/>
                      <a:pt x="3255" y="17896"/>
                    </a:cubicBezTo>
                    <a:cubicBezTo>
                      <a:pt x="4084" y="18787"/>
                      <a:pt x="5159" y="19401"/>
                      <a:pt x="6326" y="19708"/>
                    </a:cubicBezTo>
                    <a:cubicBezTo>
                      <a:pt x="7101" y="19868"/>
                      <a:pt x="7894" y="19947"/>
                      <a:pt x="8686" y="19947"/>
                    </a:cubicBezTo>
                    <a:cubicBezTo>
                      <a:pt x="9714" y="19947"/>
                      <a:pt x="10742" y="19814"/>
                      <a:pt x="11730" y="19554"/>
                    </a:cubicBezTo>
                    <a:cubicBezTo>
                      <a:pt x="14279" y="18971"/>
                      <a:pt x="16336" y="18387"/>
                      <a:pt x="18516" y="16914"/>
                    </a:cubicBezTo>
                    <a:cubicBezTo>
                      <a:pt x="20451" y="15532"/>
                      <a:pt x="22324" y="13290"/>
                      <a:pt x="22477" y="10680"/>
                    </a:cubicBezTo>
                    <a:cubicBezTo>
                      <a:pt x="22692" y="6167"/>
                      <a:pt x="19315" y="1223"/>
                      <a:pt x="15046" y="271"/>
                    </a:cubicBezTo>
                    <a:cubicBezTo>
                      <a:pt x="14221" y="88"/>
                      <a:pt x="13397" y="0"/>
                      <a:pt x="12584" y="0"/>
                    </a:cubicBezTo>
                    <a:close/>
                  </a:path>
                </a:pathLst>
              </a:custGeom>
              <a:solidFill>
                <a:srgbClr val="FF79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8989;p98">
                <a:extLst>
                  <a:ext uri="{FF2B5EF4-FFF2-40B4-BE49-F238E27FC236}">
                    <a16:creationId xmlns:a16="http://schemas.microsoft.com/office/drawing/2014/main" id="{5A05E2D4-9D83-44A0-9A87-84F65AF92E1D}"/>
                  </a:ext>
                </a:extLst>
              </p:cNvPr>
              <p:cNvSpPr/>
              <p:nvPr/>
            </p:nvSpPr>
            <p:spPr>
              <a:xfrm rot="-3600899">
                <a:off x="1113292" y="2478092"/>
                <a:ext cx="97314" cy="114952"/>
              </a:xfrm>
              <a:custGeom>
                <a:avLst/>
                <a:gdLst/>
                <a:ahLst/>
                <a:cxnLst/>
                <a:rect l="l" t="t" r="r" b="b"/>
                <a:pathLst>
                  <a:path w="2549" h="3011" extrusionOk="0">
                    <a:moveTo>
                      <a:pt x="0" y="1"/>
                    </a:moveTo>
                    <a:lnTo>
                      <a:pt x="399" y="769"/>
                    </a:lnTo>
                    <a:cubicBezTo>
                      <a:pt x="522" y="1045"/>
                      <a:pt x="676" y="1291"/>
                      <a:pt x="860" y="1505"/>
                    </a:cubicBezTo>
                    <a:cubicBezTo>
                      <a:pt x="1044" y="1751"/>
                      <a:pt x="1167" y="1997"/>
                      <a:pt x="1290" y="2242"/>
                    </a:cubicBezTo>
                    <a:cubicBezTo>
                      <a:pt x="1290" y="2181"/>
                      <a:pt x="1290" y="2120"/>
                      <a:pt x="1290" y="2058"/>
                    </a:cubicBezTo>
                    <a:cubicBezTo>
                      <a:pt x="1259" y="1966"/>
                      <a:pt x="1259" y="1905"/>
                      <a:pt x="1228" y="1813"/>
                    </a:cubicBezTo>
                    <a:cubicBezTo>
                      <a:pt x="1219" y="1773"/>
                      <a:pt x="1206" y="1731"/>
                      <a:pt x="1190" y="1687"/>
                    </a:cubicBezTo>
                    <a:lnTo>
                      <a:pt x="1190" y="1687"/>
                    </a:lnTo>
                    <a:cubicBezTo>
                      <a:pt x="1275" y="1780"/>
                      <a:pt x="1350" y="1873"/>
                      <a:pt x="1443" y="1966"/>
                    </a:cubicBezTo>
                    <a:cubicBezTo>
                      <a:pt x="1566" y="2120"/>
                      <a:pt x="1689" y="2242"/>
                      <a:pt x="1812" y="2365"/>
                    </a:cubicBezTo>
                    <a:lnTo>
                      <a:pt x="2549" y="3010"/>
                    </a:lnTo>
                    <a:lnTo>
                      <a:pt x="2150" y="2150"/>
                    </a:lnTo>
                    <a:cubicBezTo>
                      <a:pt x="2088" y="1966"/>
                      <a:pt x="2027" y="1782"/>
                      <a:pt x="1935" y="1628"/>
                    </a:cubicBezTo>
                    <a:cubicBezTo>
                      <a:pt x="1842" y="1505"/>
                      <a:pt x="1720" y="1352"/>
                      <a:pt x="1628" y="1198"/>
                    </a:cubicBezTo>
                    <a:cubicBezTo>
                      <a:pt x="1413" y="922"/>
                      <a:pt x="1167" y="676"/>
                      <a:pt x="921" y="431"/>
                    </a:cubicBezTo>
                    <a:lnTo>
                      <a:pt x="921" y="431"/>
                    </a:lnTo>
                    <a:cubicBezTo>
                      <a:pt x="1004" y="638"/>
                      <a:pt x="1116" y="846"/>
                      <a:pt x="1226" y="1054"/>
                    </a:cubicBezTo>
                    <a:lnTo>
                      <a:pt x="1226" y="1054"/>
                    </a:lnTo>
                    <a:lnTo>
                      <a:pt x="1106" y="922"/>
                    </a:lnTo>
                    <a:lnTo>
                      <a:pt x="676" y="5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8990;p98">
                <a:extLst>
                  <a:ext uri="{FF2B5EF4-FFF2-40B4-BE49-F238E27FC236}">
                    <a16:creationId xmlns:a16="http://schemas.microsoft.com/office/drawing/2014/main" id="{ED08DD1E-4D76-496E-8157-6C9F7E959ECE}"/>
                  </a:ext>
                </a:extLst>
              </p:cNvPr>
              <p:cNvSpPr/>
              <p:nvPr/>
            </p:nvSpPr>
            <p:spPr>
              <a:xfrm rot="-3600899">
                <a:off x="1135301" y="2481041"/>
                <a:ext cx="36345" cy="58679"/>
              </a:xfrm>
              <a:custGeom>
                <a:avLst/>
                <a:gdLst/>
                <a:ahLst/>
                <a:cxnLst/>
                <a:rect l="l" t="t" r="r" b="b"/>
                <a:pathLst>
                  <a:path w="952" h="1537" extrusionOk="0">
                    <a:moveTo>
                      <a:pt x="0" y="1"/>
                    </a:moveTo>
                    <a:cubicBezTo>
                      <a:pt x="0" y="93"/>
                      <a:pt x="31" y="216"/>
                      <a:pt x="61" y="308"/>
                    </a:cubicBezTo>
                    <a:cubicBezTo>
                      <a:pt x="92" y="400"/>
                      <a:pt x="154" y="492"/>
                      <a:pt x="215" y="554"/>
                    </a:cubicBezTo>
                    <a:cubicBezTo>
                      <a:pt x="246" y="646"/>
                      <a:pt x="307" y="738"/>
                      <a:pt x="369" y="830"/>
                    </a:cubicBezTo>
                    <a:lnTo>
                      <a:pt x="430" y="983"/>
                    </a:lnTo>
                    <a:cubicBezTo>
                      <a:pt x="461" y="1014"/>
                      <a:pt x="491" y="1045"/>
                      <a:pt x="522" y="1106"/>
                    </a:cubicBezTo>
                    <a:cubicBezTo>
                      <a:pt x="583" y="1168"/>
                      <a:pt x="614" y="1260"/>
                      <a:pt x="676" y="1352"/>
                    </a:cubicBezTo>
                    <a:cubicBezTo>
                      <a:pt x="768" y="1413"/>
                      <a:pt x="829" y="1505"/>
                      <a:pt x="952" y="1536"/>
                    </a:cubicBezTo>
                    <a:cubicBezTo>
                      <a:pt x="952" y="1536"/>
                      <a:pt x="921" y="1413"/>
                      <a:pt x="921" y="1229"/>
                    </a:cubicBezTo>
                    <a:cubicBezTo>
                      <a:pt x="921" y="1137"/>
                      <a:pt x="921" y="1045"/>
                      <a:pt x="891" y="953"/>
                    </a:cubicBezTo>
                    <a:cubicBezTo>
                      <a:pt x="860" y="891"/>
                      <a:pt x="860" y="830"/>
                      <a:pt x="829" y="768"/>
                    </a:cubicBezTo>
                    <a:lnTo>
                      <a:pt x="737" y="615"/>
                    </a:lnTo>
                    <a:cubicBezTo>
                      <a:pt x="614" y="400"/>
                      <a:pt x="461" y="246"/>
                      <a:pt x="276" y="124"/>
                    </a:cubicBezTo>
                    <a:cubicBezTo>
                      <a:pt x="184" y="93"/>
                      <a:pt x="92" y="32"/>
                      <a:pt x="0" y="1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8991;p98">
                <a:extLst>
                  <a:ext uri="{FF2B5EF4-FFF2-40B4-BE49-F238E27FC236}">
                    <a16:creationId xmlns:a16="http://schemas.microsoft.com/office/drawing/2014/main" id="{29B673AC-A23A-44BF-90BC-5FF2B15E4274}"/>
                  </a:ext>
                </a:extLst>
              </p:cNvPr>
              <p:cNvSpPr/>
              <p:nvPr/>
            </p:nvSpPr>
            <p:spPr>
              <a:xfrm rot="-3600899">
                <a:off x="1139837" y="2462076"/>
                <a:ext cx="28175" cy="55166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445" extrusionOk="0">
                    <a:moveTo>
                      <a:pt x="0" y="1"/>
                    </a:moveTo>
                    <a:cubicBezTo>
                      <a:pt x="0" y="93"/>
                      <a:pt x="0" y="185"/>
                      <a:pt x="31" y="277"/>
                    </a:cubicBezTo>
                    <a:cubicBezTo>
                      <a:pt x="62" y="461"/>
                      <a:pt x="123" y="646"/>
                      <a:pt x="215" y="799"/>
                    </a:cubicBezTo>
                    <a:cubicBezTo>
                      <a:pt x="277" y="983"/>
                      <a:pt x="400" y="1137"/>
                      <a:pt x="522" y="1260"/>
                    </a:cubicBezTo>
                    <a:cubicBezTo>
                      <a:pt x="584" y="1321"/>
                      <a:pt x="645" y="1383"/>
                      <a:pt x="737" y="1444"/>
                    </a:cubicBezTo>
                    <a:cubicBezTo>
                      <a:pt x="737" y="1352"/>
                      <a:pt x="737" y="1260"/>
                      <a:pt x="737" y="1168"/>
                    </a:cubicBezTo>
                    <a:cubicBezTo>
                      <a:pt x="707" y="953"/>
                      <a:pt x="676" y="769"/>
                      <a:pt x="584" y="584"/>
                    </a:cubicBezTo>
                    <a:cubicBezTo>
                      <a:pt x="492" y="431"/>
                      <a:pt x="369" y="277"/>
                      <a:pt x="246" y="154"/>
                    </a:cubicBezTo>
                    <a:cubicBezTo>
                      <a:pt x="154" y="93"/>
                      <a:pt x="93" y="32"/>
                      <a:pt x="0" y="1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8992;p98">
                <a:extLst>
                  <a:ext uri="{FF2B5EF4-FFF2-40B4-BE49-F238E27FC236}">
                    <a16:creationId xmlns:a16="http://schemas.microsoft.com/office/drawing/2014/main" id="{83F126AE-189D-4450-8C0F-907F32CEA62C}"/>
                  </a:ext>
                </a:extLst>
              </p:cNvPr>
              <p:cNvSpPr/>
              <p:nvPr/>
            </p:nvSpPr>
            <p:spPr>
              <a:xfrm rot="-3600899">
                <a:off x="1128833" y="2405094"/>
                <a:ext cx="59824" cy="121938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3194" extrusionOk="0">
                    <a:moveTo>
                      <a:pt x="1" y="0"/>
                    </a:moveTo>
                    <a:lnTo>
                      <a:pt x="185" y="553"/>
                    </a:lnTo>
                    <a:cubicBezTo>
                      <a:pt x="200" y="627"/>
                      <a:pt x="222" y="702"/>
                      <a:pt x="251" y="773"/>
                    </a:cubicBezTo>
                    <a:lnTo>
                      <a:pt x="251" y="773"/>
                    </a:lnTo>
                    <a:lnTo>
                      <a:pt x="124" y="645"/>
                    </a:lnTo>
                    <a:lnTo>
                      <a:pt x="124" y="645"/>
                    </a:lnTo>
                    <a:cubicBezTo>
                      <a:pt x="154" y="706"/>
                      <a:pt x="124" y="799"/>
                      <a:pt x="185" y="860"/>
                    </a:cubicBezTo>
                    <a:cubicBezTo>
                      <a:pt x="216" y="921"/>
                      <a:pt x="246" y="1013"/>
                      <a:pt x="308" y="1075"/>
                    </a:cubicBezTo>
                    <a:cubicBezTo>
                      <a:pt x="400" y="1198"/>
                      <a:pt x="492" y="1290"/>
                      <a:pt x="553" y="1413"/>
                    </a:cubicBezTo>
                    <a:cubicBezTo>
                      <a:pt x="615" y="1535"/>
                      <a:pt x="676" y="1658"/>
                      <a:pt x="738" y="1812"/>
                    </a:cubicBezTo>
                    <a:cubicBezTo>
                      <a:pt x="830" y="1935"/>
                      <a:pt x="891" y="2057"/>
                      <a:pt x="983" y="2180"/>
                    </a:cubicBezTo>
                    <a:lnTo>
                      <a:pt x="1567" y="3194"/>
                    </a:lnTo>
                    <a:lnTo>
                      <a:pt x="1352" y="2027"/>
                    </a:lnTo>
                    <a:lnTo>
                      <a:pt x="1331" y="1943"/>
                    </a:lnTo>
                    <a:lnTo>
                      <a:pt x="1331" y="1943"/>
                    </a:lnTo>
                    <a:lnTo>
                      <a:pt x="1352" y="1935"/>
                    </a:lnTo>
                    <a:cubicBezTo>
                      <a:pt x="1340" y="1920"/>
                      <a:pt x="1329" y="1905"/>
                      <a:pt x="1318" y="1891"/>
                    </a:cubicBezTo>
                    <a:lnTo>
                      <a:pt x="1318" y="1891"/>
                    </a:lnTo>
                    <a:lnTo>
                      <a:pt x="1290" y="1781"/>
                    </a:lnTo>
                    <a:cubicBezTo>
                      <a:pt x="1260" y="1689"/>
                      <a:pt x="1229" y="1628"/>
                      <a:pt x="1198" y="1535"/>
                    </a:cubicBezTo>
                    <a:cubicBezTo>
                      <a:pt x="1137" y="1413"/>
                      <a:pt x="1045" y="1259"/>
                      <a:pt x="983" y="1136"/>
                    </a:cubicBezTo>
                    <a:lnTo>
                      <a:pt x="962" y="1105"/>
                    </a:lnTo>
                    <a:lnTo>
                      <a:pt x="962" y="1105"/>
                    </a:lnTo>
                    <a:cubicBezTo>
                      <a:pt x="1066" y="1181"/>
                      <a:pt x="1151" y="1239"/>
                      <a:pt x="1260" y="1321"/>
                    </a:cubicBezTo>
                    <a:cubicBezTo>
                      <a:pt x="1321" y="1382"/>
                      <a:pt x="1352" y="1413"/>
                      <a:pt x="1413" y="1474"/>
                    </a:cubicBezTo>
                    <a:cubicBezTo>
                      <a:pt x="1444" y="1505"/>
                      <a:pt x="1505" y="1566"/>
                      <a:pt x="1505" y="1628"/>
                    </a:cubicBezTo>
                    <a:cubicBezTo>
                      <a:pt x="1567" y="1566"/>
                      <a:pt x="1536" y="1474"/>
                      <a:pt x="1505" y="1413"/>
                    </a:cubicBezTo>
                    <a:cubicBezTo>
                      <a:pt x="1475" y="1351"/>
                      <a:pt x="1444" y="1290"/>
                      <a:pt x="1382" y="1228"/>
                    </a:cubicBezTo>
                    <a:cubicBezTo>
                      <a:pt x="1290" y="1106"/>
                      <a:pt x="1198" y="983"/>
                      <a:pt x="1106" y="891"/>
                    </a:cubicBezTo>
                    <a:cubicBezTo>
                      <a:pt x="1014" y="768"/>
                      <a:pt x="922" y="676"/>
                      <a:pt x="799" y="584"/>
                    </a:cubicBezTo>
                    <a:cubicBezTo>
                      <a:pt x="707" y="491"/>
                      <a:pt x="584" y="369"/>
                      <a:pt x="461" y="30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8993;p98">
                <a:extLst>
                  <a:ext uri="{FF2B5EF4-FFF2-40B4-BE49-F238E27FC236}">
                    <a16:creationId xmlns:a16="http://schemas.microsoft.com/office/drawing/2014/main" id="{2E3B7912-EE21-45FD-B689-043141F1C0C9}"/>
                  </a:ext>
                </a:extLst>
              </p:cNvPr>
              <p:cNvSpPr/>
              <p:nvPr/>
            </p:nvSpPr>
            <p:spPr>
              <a:xfrm rot="-3600899">
                <a:off x="1140320" y="2406239"/>
                <a:ext cx="24663" cy="42224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106" extrusionOk="0">
                    <a:moveTo>
                      <a:pt x="62" y="0"/>
                    </a:moveTo>
                    <a:cubicBezTo>
                      <a:pt x="31" y="62"/>
                      <a:pt x="1" y="123"/>
                      <a:pt x="1" y="215"/>
                    </a:cubicBezTo>
                    <a:cubicBezTo>
                      <a:pt x="31" y="369"/>
                      <a:pt x="62" y="522"/>
                      <a:pt x="123" y="645"/>
                    </a:cubicBezTo>
                    <a:cubicBezTo>
                      <a:pt x="185" y="768"/>
                      <a:pt x="277" y="860"/>
                      <a:pt x="369" y="983"/>
                    </a:cubicBezTo>
                    <a:cubicBezTo>
                      <a:pt x="461" y="1044"/>
                      <a:pt x="553" y="1106"/>
                      <a:pt x="553" y="1106"/>
                    </a:cubicBezTo>
                    <a:cubicBezTo>
                      <a:pt x="584" y="1044"/>
                      <a:pt x="615" y="983"/>
                      <a:pt x="615" y="891"/>
                    </a:cubicBezTo>
                    <a:cubicBezTo>
                      <a:pt x="645" y="737"/>
                      <a:pt x="615" y="584"/>
                      <a:pt x="523" y="430"/>
                    </a:cubicBezTo>
                    <a:cubicBezTo>
                      <a:pt x="461" y="307"/>
                      <a:pt x="369" y="185"/>
                      <a:pt x="246" y="123"/>
                    </a:cubicBezTo>
                    <a:cubicBezTo>
                      <a:pt x="185" y="62"/>
                      <a:pt x="123" y="31"/>
                      <a:pt x="62" y="0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8994;p98">
                <a:extLst>
                  <a:ext uri="{FF2B5EF4-FFF2-40B4-BE49-F238E27FC236}">
                    <a16:creationId xmlns:a16="http://schemas.microsoft.com/office/drawing/2014/main" id="{3F51AE27-96CD-4EF2-857C-5DCDB3C1B571}"/>
                  </a:ext>
                </a:extLst>
              </p:cNvPr>
              <p:cNvSpPr/>
              <p:nvPr/>
            </p:nvSpPr>
            <p:spPr>
              <a:xfrm rot="-3600899">
                <a:off x="1152992" y="2390239"/>
                <a:ext cx="21150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554" h="891" extrusionOk="0">
                    <a:moveTo>
                      <a:pt x="31" y="0"/>
                    </a:moveTo>
                    <a:cubicBezTo>
                      <a:pt x="0" y="62"/>
                      <a:pt x="0" y="123"/>
                      <a:pt x="0" y="185"/>
                    </a:cubicBezTo>
                    <a:cubicBezTo>
                      <a:pt x="0" y="308"/>
                      <a:pt x="31" y="400"/>
                      <a:pt x="62" y="522"/>
                    </a:cubicBezTo>
                    <a:cubicBezTo>
                      <a:pt x="123" y="615"/>
                      <a:pt x="185" y="707"/>
                      <a:pt x="277" y="768"/>
                    </a:cubicBezTo>
                    <a:cubicBezTo>
                      <a:pt x="308" y="830"/>
                      <a:pt x="369" y="860"/>
                      <a:pt x="430" y="891"/>
                    </a:cubicBezTo>
                    <a:cubicBezTo>
                      <a:pt x="461" y="860"/>
                      <a:pt x="492" y="768"/>
                      <a:pt x="523" y="707"/>
                    </a:cubicBezTo>
                    <a:cubicBezTo>
                      <a:pt x="553" y="584"/>
                      <a:pt x="523" y="461"/>
                      <a:pt x="461" y="338"/>
                    </a:cubicBezTo>
                    <a:cubicBezTo>
                      <a:pt x="400" y="154"/>
                      <a:pt x="215" y="31"/>
                      <a:pt x="31" y="0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8995;p98">
                <a:extLst>
                  <a:ext uri="{FF2B5EF4-FFF2-40B4-BE49-F238E27FC236}">
                    <a16:creationId xmlns:a16="http://schemas.microsoft.com/office/drawing/2014/main" id="{3FE8C256-E729-4BE1-94D3-7B30ECA6033C}"/>
                  </a:ext>
                </a:extLst>
              </p:cNvPr>
              <p:cNvSpPr/>
              <p:nvPr/>
            </p:nvSpPr>
            <p:spPr>
              <a:xfrm rot="-3600899">
                <a:off x="835073" y="3117424"/>
                <a:ext cx="14126" cy="2229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84" extrusionOk="0">
                    <a:moveTo>
                      <a:pt x="185" y="0"/>
                    </a:moveTo>
                    <a:cubicBezTo>
                      <a:pt x="93" y="0"/>
                      <a:pt x="1" y="123"/>
                      <a:pt x="1" y="277"/>
                    </a:cubicBezTo>
                    <a:cubicBezTo>
                      <a:pt x="1" y="461"/>
                      <a:pt x="93" y="584"/>
                      <a:pt x="185" y="584"/>
                    </a:cubicBezTo>
                    <a:cubicBezTo>
                      <a:pt x="308" y="584"/>
                      <a:pt x="369" y="461"/>
                      <a:pt x="369" y="277"/>
                    </a:cubicBezTo>
                    <a:cubicBezTo>
                      <a:pt x="369" y="123"/>
                      <a:pt x="308" y="0"/>
                      <a:pt x="1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8996;p98">
                <a:extLst>
                  <a:ext uri="{FF2B5EF4-FFF2-40B4-BE49-F238E27FC236}">
                    <a16:creationId xmlns:a16="http://schemas.microsoft.com/office/drawing/2014/main" id="{E8AD91E2-1ECB-43BF-A163-AEB471274EFF}"/>
                  </a:ext>
                </a:extLst>
              </p:cNvPr>
              <p:cNvSpPr/>
              <p:nvPr/>
            </p:nvSpPr>
            <p:spPr>
              <a:xfrm rot="-3600899">
                <a:off x="824875" y="3097938"/>
                <a:ext cx="17600" cy="1496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392" extrusionOk="0">
                    <a:moveTo>
                      <a:pt x="242" y="0"/>
                    </a:moveTo>
                    <a:cubicBezTo>
                      <a:pt x="138" y="0"/>
                      <a:pt x="31" y="62"/>
                      <a:pt x="0" y="184"/>
                    </a:cubicBezTo>
                    <a:cubicBezTo>
                      <a:pt x="31" y="323"/>
                      <a:pt x="138" y="392"/>
                      <a:pt x="242" y="392"/>
                    </a:cubicBezTo>
                    <a:cubicBezTo>
                      <a:pt x="346" y="392"/>
                      <a:pt x="445" y="323"/>
                      <a:pt x="461" y="184"/>
                    </a:cubicBezTo>
                    <a:cubicBezTo>
                      <a:pt x="445" y="62"/>
                      <a:pt x="346" y="0"/>
                      <a:pt x="2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8997;p98">
                <a:extLst>
                  <a:ext uri="{FF2B5EF4-FFF2-40B4-BE49-F238E27FC236}">
                    <a16:creationId xmlns:a16="http://schemas.microsoft.com/office/drawing/2014/main" id="{3F340640-2549-4DCA-A74B-62642B12238C}"/>
                  </a:ext>
                </a:extLst>
              </p:cNvPr>
              <p:cNvSpPr/>
              <p:nvPr/>
            </p:nvSpPr>
            <p:spPr>
              <a:xfrm rot="-3600899">
                <a:off x="818163" y="3052525"/>
                <a:ext cx="28137" cy="2699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707" extrusionOk="0">
                    <a:moveTo>
                      <a:pt x="368" y="0"/>
                    </a:moveTo>
                    <a:cubicBezTo>
                      <a:pt x="184" y="0"/>
                      <a:pt x="0" y="154"/>
                      <a:pt x="0" y="338"/>
                    </a:cubicBezTo>
                    <a:cubicBezTo>
                      <a:pt x="0" y="553"/>
                      <a:pt x="184" y="706"/>
                      <a:pt x="368" y="706"/>
                    </a:cubicBezTo>
                    <a:cubicBezTo>
                      <a:pt x="583" y="706"/>
                      <a:pt x="737" y="553"/>
                      <a:pt x="737" y="338"/>
                    </a:cubicBezTo>
                    <a:cubicBezTo>
                      <a:pt x="737" y="154"/>
                      <a:pt x="5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8998;p98">
                <a:extLst>
                  <a:ext uri="{FF2B5EF4-FFF2-40B4-BE49-F238E27FC236}">
                    <a16:creationId xmlns:a16="http://schemas.microsoft.com/office/drawing/2014/main" id="{9DF1CD96-E8FA-423F-AB4E-54D09FEC7290}"/>
                  </a:ext>
                </a:extLst>
              </p:cNvPr>
              <p:cNvSpPr/>
              <p:nvPr/>
            </p:nvSpPr>
            <p:spPr>
              <a:xfrm rot="-3600899">
                <a:off x="850303" y="3074260"/>
                <a:ext cx="36956" cy="2909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762" extrusionOk="0">
                    <a:moveTo>
                      <a:pt x="579" y="1"/>
                    </a:moveTo>
                    <a:cubicBezTo>
                      <a:pt x="561" y="1"/>
                      <a:pt x="541" y="2"/>
                      <a:pt x="522" y="5"/>
                    </a:cubicBezTo>
                    <a:cubicBezTo>
                      <a:pt x="154" y="5"/>
                      <a:pt x="0" y="466"/>
                      <a:pt x="308" y="681"/>
                    </a:cubicBezTo>
                    <a:cubicBezTo>
                      <a:pt x="379" y="736"/>
                      <a:pt x="458" y="761"/>
                      <a:pt x="536" y="761"/>
                    </a:cubicBezTo>
                    <a:cubicBezTo>
                      <a:pt x="759" y="761"/>
                      <a:pt x="967" y="555"/>
                      <a:pt x="922" y="282"/>
                    </a:cubicBezTo>
                    <a:cubicBezTo>
                      <a:pt x="894" y="117"/>
                      <a:pt x="743" y="1"/>
                      <a:pt x="5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8999;p98">
                <a:extLst>
                  <a:ext uri="{FF2B5EF4-FFF2-40B4-BE49-F238E27FC236}">
                    <a16:creationId xmlns:a16="http://schemas.microsoft.com/office/drawing/2014/main" id="{8D4BA803-2A6B-4C6C-B16B-5504156DFCD9}"/>
                  </a:ext>
                </a:extLst>
              </p:cNvPr>
              <p:cNvSpPr/>
              <p:nvPr/>
            </p:nvSpPr>
            <p:spPr>
              <a:xfrm rot="-3600899">
                <a:off x="851547" y="3031204"/>
                <a:ext cx="8246" cy="1412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70" extrusionOk="0">
                    <a:moveTo>
                      <a:pt x="93" y="1"/>
                    </a:moveTo>
                    <a:cubicBezTo>
                      <a:pt x="31" y="1"/>
                      <a:pt x="1" y="93"/>
                      <a:pt x="1" y="185"/>
                    </a:cubicBezTo>
                    <a:cubicBezTo>
                      <a:pt x="1" y="277"/>
                      <a:pt x="31" y="369"/>
                      <a:pt x="93" y="369"/>
                    </a:cubicBezTo>
                    <a:cubicBezTo>
                      <a:pt x="154" y="369"/>
                      <a:pt x="215" y="277"/>
                      <a:pt x="215" y="185"/>
                    </a:cubicBezTo>
                    <a:cubicBezTo>
                      <a:pt x="215" y="93"/>
                      <a:pt x="154" y="1"/>
                      <a:pt x="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9000;p98">
                <a:extLst>
                  <a:ext uri="{FF2B5EF4-FFF2-40B4-BE49-F238E27FC236}">
                    <a16:creationId xmlns:a16="http://schemas.microsoft.com/office/drawing/2014/main" id="{CCD8803C-7AE2-498E-AE54-FBE5B1172EE9}"/>
                  </a:ext>
                </a:extLst>
              </p:cNvPr>
              <p:cNvSpPr/>
              <p:nvPr/>
            </p:nvSpPr>
            <p:spPr>
              <a:xfrm rot="-3600899">
                <a:off x="831692" y="2982046"/>
                <a:ext cx="18783" cy="2932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68" extrusionOk="0">
                    <a:moveTo>
                      <a:pt x="246" y="0"/>
                    </a:moveTo>
                    <a:cubicBezTo>
                      <a:pt x="93" y="0"/>
                      <a:pt x="1" y="154"/>
                      <a:pt x="1" y="369"/>
                    </a:cubicBezTo>
                    <a:cubicBezTo>
                      <a:pt x="1" y="583"/>
                      <a:pt x="93" y="768"/>
                      <a:pt x="246" y="768"/>
                    </a:cubicBezTo>
                    <a:cubicBezTo>
                      <a:pt x="369" y="768"/>
                      <a:pt x="492" y="583"/>
                      <a:pt x="492" y="369"/>
                    </a:cubicBezTo>
                    <a:cubicBezTo>
                      <a:pt x="492" y="154"/>
                      <a:pt x="369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9001;p98">
                <a:extLst>
                  <a:ext uri="{FF2B5EF4-FFF2-40B4-BE49-F238E27FC236}">
                    <a16:creationId xmlns:a16="http://schemas.microsoft.com/office/drawing/2014/main" id="{03CB3213-E9DB-4C21-B231-607AD5376546}"/>
                  </a:ext>
                </a:extLst>
              </p:cNvPr>
              <p:cNvSpPr/>
              <p:nvPr/>
            </p:nvSpPr>
            <p:spPr>
              <a:xfrm rot="-3600899">
                <a:off x="828868" y="2943480"/>
                <a:ext cx="36956" cy="290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761" extrusionOk="0">
                    <a:moveTo>
                      <a:pt x="488" y="0"/>
                    </a:moveTo>
                    <a:cubicBezTo>
                      <a:pt x="246" y="0"/>
                      <a:pt x="0" y="131"/>
                      <a:pt x="46" y="392"/>
                    </a:cubicBezTo>
                    <a:cubicBezTo>
                      <a:pt x="16" y="637"/>
                      <a:pt x="254" y="760"/>
                      <a:pt x="488" y="760"/>
                    </a:cubicBezTo>
                    <a:cubicBezTo>
                      <a:pt x="722" y="760"/>
                      <a:pt x="952" y="637"/>
                      <a:pt x="906" y="392"/>
                    </a:cubicBezTo>
                    <a:cubicBezTo>
                      <a:pt x="967" y="131"/>
                      <a:pt x="730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9002;p98">
                <a:extLst>
                  <a:ext uri="{FF2B5EF4-FFF2-40B4-BE49-F238E27FC236}">
                    <a16:creationId xmlns:a16="http://schemas.microsoft.com/office/drawing/2014/main" id="{F3307209-85CE-4D4C-8E83-0BBE3CE556AE}"/>
                  </a:ext>
                </a:extLst>
              </p:cNvPr>
              <p:cNvSpPr/>
              <p:nvPr/>
            </p:nvSpPr>
            <p:spPr>
              <a:xfrm rot="-3600899">
                <a:off x="882150" y="2987684"/>
                <a:ext cx="21150" cy="16722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38" extrusionOk="0">
                    <a:moveTo>
                      <a:pt x="277" y="0"/>
                    </a:moveTo>
                    <a:cubicBezTo>
                      <a:pt x="139" y="0"/>
                      <a:pt x="1" y="69"/>
                      <a:pt x="16" y="207"/>
                    </a:cubicBezTo>
                    <a:cubicBezTo>
                      <a:pt x="1" y="361"/>
                      <a:pt x="139" y="438"/>
                      <a:pt x="277" y="438"/>
                    </a:cubicBezTo>
                    <a:cubicBezTo>
                      <a:pt x="415" y="438"/>
                      <a:pt x="554" y="361"/>
                      <a:pt x="538" y="207"/>
                    </a:cubicBezTo>
                    <a:cubicBezTo>
                      <a:pt x="554" y="69"/>
                      <a:pt x="415" y="0"/>
                      <a:pt x="2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9003;p98">
                <a:extLst>
                  <a:ext uri="{FF2B5EF4-FFF2-40B4-BE49-F238E27FC236}">
                    <a16:creationId xmlns:a16="http://schemas.microsoft.com/office/drawing/2014/main" id="{EEA73CB4-3FF6-4775-9DE5-F8BD6FF9EDDC}"/>
                  </a:ext>
                </a:extLst>
              </p:cNvPr>
              <p:cNvSpPr/>
              <p:nvPr/>
            </p:nvSpPr>
            <p:spPr>
              <a:xfrm rot="-3600899">
                <a:off x="804597" y="3011133"/>
                <a:ext cx="19394" cy="19394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08" extrusionOk="0">
                    <a:moveTo>
                      <a:pt x="250" y="1"/>
                    </a:moveTo>
                    <a:cubicBezTo>
                      <a:pt x="124" y="1"/>
                      <a:pt x="1" y="85"/>
                      <a:pt x="16" y="254"/>
                    </a:cubicBezTo>
                    <a:cubicBezTo>
                      <a:pt x="16" y="423"/>
                      <a:pt x="139" y="508"/>
                      <a:pt x="262" y="508"/>
                    </a:cubicBezTo>
                    <a:cubicBezTo>
                      <a:pt x="385" y="508"/>
                      <a:pt x="507" y="423"/>
                      <a:pt x="507" y="254"/>
                    </a:cubicBezTo>
                    <a:cubicBezTo>
                      <a:pt x="507" y="85"/>
                      <a:pt x="377" y="1"/>
                      <a:pt x="2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9004;p98">
                <a:extLst>
                  <a:ext uri="{FF2B5EF4-FFF2-40B4-BE49-F238E27FC236}">
                    <a16:creationId xmlns:a16="http://schemas.microsoft.com/office/drawing/2014/main" id="{2BD3D216-8DF1-47D0-8336-F80FAECA260F}"/>
                  </a:ext>
                </a:extLst>
              </p:cNvPr>
              <p:cNvSpPr/>
              <p:nvPr/>
            </p:nvSpPr>
            <p:spPr>
              <a:xfrm rot="-3600899">
                <a:off x="867626" y="3167773"/>
                <a:ext cx="14087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277" extrusionOk="0">
                    <a:moveTo>
                      <a:pt x="184" y="0"/>
                    </a:moveTo>
                    <a:cubicBezTo>
                      <a:pt x="92" y="0"/>
                      <a:pt x="0" y="62"/>
                      <a:pt x="0" y="154"/>
                    </a:cubicBezTo>
                    <a:cubicBezTo>
                      <a:pt x="0" y="215"/>
                      <a:pt x="92" y="277"/>
                      <a:pt x="184" y="277"/>
                    </a:cubicBezTo>
                    <a:cubicBezTo>
                      <a:pt x="307" y="277"/>
                      <a:pt x="369" y="215"/>
                      <a:pt x="369" y="154"/>
                    </a:cubicBezTo>
                    <a:cubicBezTo>
                      <a:pt x="369" y="62"/>
                      <a:pt x="307" y="0"/>
                      <a:pt x="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9005;p98">
                <a:extLst>
                  <a:ext uri="{FF2B5EF4-FFF2-40B4-BE49-F238E27FC236}">
                    <a16:creationId xmlns:a16="http://schemas.microsoft.com/office/drawing/2014/main" id="{03A567B7-C2D2-41A4-98F8-762F17F6F33C}"/>
                  </a:ext>
                </a:extLst>
              </p:cNvPr>
              <p:cNvSpPr/>
              <p:nvPr/>
            </p:nvSpPr>
            <p:spPr>
              <a:xfrm rot="-3600899">
                <a:off x="872463" y="3132884"/>
                <a:ext cx="15958" cy="1336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50" extrusionOk="0">
                    <a:moveTo>
                      <a:pt x="165" y="1"/>
                    </a:moveTo>
                    <a:cubicBezTo>
                      <a:pt x="0" y="1"/>
                      <a:pt x="0" y="350"/>
                      <a:pt x="165" y="350"/>
                    </a:cubicBezTo>
                    <a:cubicBezTo>
                      <a:pt x="176" y="350"/>
                      <a:pt x="189" y="348"/>
                      <a:pt x="202" y="344"/>
                    </a:cubicBezTo>
                    <a:cubicBezTo>
                      <a:pt x="295" y="344"/>
                      <a:pt x="387" y="283"/>
                      <a:pt x="417" y="191"/>
                    </a:cubicBezTo>
                    <a:cubicBezTo>
                      <a:pt x="387" y="68"/>
                      <a:pt x="295" y="7"/>
                      <a:pt x="202" y="7"/>
                    </a:cubicBezTo>
                    <a:cubicBezTo>
                      <a:pt x="189" y="3"/>
                      <a:pt x="176" y="1"/>
                      <a:pt x="1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9006;p98">
                <a:extLst>
                  <a:ext uri="{FF2B5EF4-FFF2-40B4-BE49-F238E27FC236}">
                    <a16:creationId xmlns:a16="http://schemas.microsoft.com/office/drawing/2014/main" id="{80FD3213-3EA7-42B5-A703-1814801C2ED9}"/>
                  </a:ext>
                </a:extLst>
              </p:cNvPr>
              <p:cNvSpPr/>
              <p:nvPr/>
            </p:nvSpPr>
            <p:spPr>
              <a:xfrm rot="-3600899">
                <a:off x="907337" y="3173531"/>
                <a:ext cx="15271" cy="11759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08" extrusionOk="0">
                    <a:moveTo>
                      <a:pt x="216" y="1"/>
                    </a:moveTo>
                    <a:cubicBezTo>
                      <a:pt x="93" y="1"/>
                      <a:pt x="1" y="62"/>
                      <a:pt x="1" y="154"/>
                    </a:cubicBezTo>
                    <a:cubicBezTo>
                      <a:pt x="1" y="247"/>
                      <a:pt x="93" y="308"/>
                      <a:pt x="216" y="308"/>
                    </a:cubicBezTo>
                    <a:cubicBezTo>
                      <a:pt x="308" y="308"/>
                      <a:pt x="400" y="247"/>
                      <a:pt x="400" y="154"/>
                    </a:cubicBezTo>
                    <a:cubicBezTo>
                      <a:pt x="400" y="62"/>
                      <a:pt x="308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9007;p98">
                <a:extLst>
                  <a:ext uri="{FF2B5EF4-FFF2-40B4-BE49-F238E27FC236}">
                    <a16:creationId xmlns:a16="http://schemas.microsoft.com/office/drawing/2014/main" id="{44E7A962-3F46-48CE-BB5C-47DA036848D7}"/>
                  </a:ext>
                </a:extLst>
              </p:cNvPr>
              <p:cNvSpPr/>
              <p:nvPr/>
            </p:nvSpPr>
            <p:spPr>
              <a:xfrm rot="-3600899">
                <a:off x="927214" y="3214977"/>
                <a:ext cx="9430" cy="7979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9" extrusionOk="0">
                    <a:moveTo>
                      <a:pt x="124" y="1"/>
                    </a:moveTo>
                    <a:cubicBezTo>
                      <a:pt x="62" y="1"/>
                      <a:pt x="1" y="32"/>
                      <a:pt x="16" y="93"/>
                    </a:cubicBezTo>
                    <a:cubicBezTo>
                      <a:pt x="1" y="170"/>
                      <a:pt x="62" y="208"/>
                      <a:pt x="124" y="208"/>
                    </a:cubicBezTo>
                    <a:cubicBezTo>
                      <a:pt x="185" y="208"/>
                      <a:pt x="247" y="170"/>
                      <a:pt x="231" y="93"/>
                    </a:cubicBezTo>
                    <a:cubicBezTo>
                      <a:pt x="247" y="32"/>
                      <a:pt x="185" y="1"/>
                      <a:pt x="1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9008;p98">
                <a:extLst>
                  <a:ext uri="{FF2B5EF4-FFF2-40B4-BE49-F238E27FC236}">
                    <a16:creationId xmlns:a16="http://schemas.microsoft.com/office/drawing/2014/main" id="{6D8E0A2B-E8C6-41F9-8020-48F1E2570A84}"/>
                  </a:ext>
                </a:extLst>
              </p:cNvPr>
              <p:cNvSpPr/>
              <p:nvPr/>
            </p:nvSpPr>
            <p:spPr>
              <a:xfrm rot="-3600899">
                <a:off x="907809" y="3115149"/>
                <a:ext cx="20119" cy="12904"/>
              </a:xfrm>
              <a:custGeom>
                <a:avLst/>
                <a:gdLst/>
                <a:ahLst/>
                <a:cxnLst/>
                <a:rect l="l" t="t" r="r" b="b"/>
                <a:pathLst>
                  <a:path w="527" h="338" extrusionOk="0">
                    <a:moveTo>
                      <a:pt x="281" y="1"/>
                    </a:moveTo>
                    <a:cubicBezTo>
                      <a:pt x="1" y="1"/>
                      <a:pt x="288" y="338"/>
                      <a:pt x="442" y="338"/>
                    </a:cubicBezTo>
                    <a:cubicBezTo>
                      <a:pt x="491" y="338"/>
                      <a:pt x="526" y="304"/>
                      <a:pt x="526" y="216"/>
                    </a:cubicBezTo>
                    <a:cubicBezTo>
                      <a:pt x="526" y="93"/>
                      <a:pt x="403" y="1"/>
                      <a:pt x="2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9009;p98">
                <a:extLst>
                  <a:ext uri="{FF2B5EF4-FFF2-40B4-BE49-F238E27FC236}">
                    <a16:creationId xmlns:a16="http://schemas.microsoft.com/office/drawing/2014/main" id="{F7DC0CD9-50DE-430B-A9D8-3B0E802D4C42}"/>
                  </a:ext>
                </a:extLst>
              </p:cNvPr>
              <p:cNvSpPr/>
              <p:nvPr/>
            </p:nvSpPr>
            <p:spPr>
              <a:xfrm rot="-3600899">
                <a:off x="879735" y="3214603"/>
                <a:ext cx="8246" cy="469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23" extrusionOk="0">
                    <a:moveTo>
                      <a:pt x="93" y="0"/>
                    </a:moveTo>
                    <a:cubicBezTo>
                      <a:pt x="62" y="0"/>
                      <a:pt x="1" y="31"/>
                      <a:pt x="1" y="62"/>
                    </a:cubicBezTo>
                    <a:cubicBezTo>
                      <a:pt x="1" y="92"/>
                      <a:pt x="62" y="123"/>
                      <a:pt x="124" y="123"/>
                    </a:cubicBezTo>
                    <a:cubicBezTo>
                      <a:pt x="154" y="123"/>
                      <a:pt x="216" y="92"/>
                      <a:pt x="216" y="62"/>
                    </a:cubicBezTo>
                    <a:cubicBezTo>
                      <a:pt x="216" y="31"/>
                      <a:pt x="124" y="0"/>
                      <a:pt x="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9010;p98">
                <a:extLst>
                  <a:ext uri="{FF2B5EF4-FFF2-40B4-BE49-F238E27FC236}">
                    <a16:creationId xmlns:a16="http://schemas.microsoft.com/office/drawing/2014/main" id="{B268B0B5-A0AD-4899-A59F-6BC90A2B0900}"/>
                  </a:ext>
                </a:extLst>
              </p:cNvPr>
              <p:cNvSpPr/>
              <p:nvPr/>
            </p:nvSpPr>
            <p:spPr>
              <a:xfrm rot="-3600899">
                <a:off x="912332" y="3032182"/>
                <a:ext cx="30542" cy="2615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85" extrusionOk="0">
                    <a:moveTo>
                      <a:pt x="461" y="1"/>
                    </a:moveTo>
                    <a:cubicBezTo>
                      <a:pt x="154" y="1"/>
                      <a:pt x="1" y="369"/>
                      <a:pt x="216" y="584"/>
                    </a:cubicBezTo>
                    <a:cubicBezTo>
                      <a:pt x="285" y="653"/>
                      <a:pt x="370" y="684"/>
                      <a:pt x="454" y="684"/>
                    </a:cubicBezTo>
                    <a:cubicBezTo>
                      <a:pt x="630" y="684"/>
                      <a:pt x="799" y="547"/>
                      <a:pt x="799" y="339"/>
                    </a:cubicBezTo>
                    <a:cubicBezTo>
                      <a:pt x="799" y="154"/>
                      <a:pt x="646" y="1"/>
                      <a:pt x="4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9011;p98">
                <a:extLst>
                  <a:ext uri="{FF2B5EF4-FFF2-40B4-BE49-F238E27FC236}">
                    <a16:creationId xmlns:a16="http://schemas.microsoft.com/office/drawing/2014/main" id="{5317FA2B-3679-491A-B58E-3AD4664C5CAC}"/>
                  </a:ext>
                </a:extLst>
              </p:cNvPr>
              <p:cNvSpPr/>
              <p:nvPr/>
            </p:nvSpPr>
            <p:spPr>
              <a:xfrm rot="-3600899">
                <a:off x="892708" y="3060741"/>
                <a:ext cx="14660" cy="12331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23" extrusionOk="0">
                    <a:moveTo>
                      <a:pt x="200" y="1"/>
                    </a:moveTo>
                    <a:cubicBezTo>
                      <a:pt x="107" y="1"/>
                      <a:pt x="15" y="54"/>
                      <a:pt x="31" y="162"/>
                    </a:cubicBezTo>
                    <a:cubicBezTo>
                      <a:pt x="0" y="269"/>
                      <a:pt x="92" y="323"/>
                      <a:pt x="188" y="323"/>
                    </a:cubicBezTo>
                    <a:cubicBezTo>
                      <a:pt x="284" y="323"/>
                      <a:pt x="384" y="269"/>
                      <a:pt x="368" y="162"/>
                    </a:cubicBezTo>
                    <a:cubicBezTo>
                      <a:pt x="384" y="54"/>
                      <a:pt x="292" y="1"/>
                      <a:pt x="2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9012;p98">
                <a:extLst>
                  <a:ext uri="{FF2B5EF4-FFF2-40B4-BE49-F238E27FC236}">
                    <a16:creationId xmlns:a16="http://schemas.microsoft.com/office/drawing/2014/main" id="{B3F9B98C-4F08-47EC-829F-E0A8E97EEE2E}"/>
                  </a:ext>
                </a:extLst>
              </p:cNvPr>
              <p:cNvSpPr/>
              <p:nvPr/>
            </p:nvSpPr>
            <p:spPr>
              <a:xfrm rot="-3600899">
                <a:off x="929974" y="2968901"/>
                <a:ext cx="10575" cy="591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55" extrusionOk="0">
                    <a:moveTo>
                      <a:pt x="123" y="1"/>
                    </a:moveTo>
                    <a:cubicBezTo>
                      <a:pt x="62" y="1"/>
                      <a:pt x="0" y="31"/>
                      <a:pt x="0" y="93"/>
                    </a:cubicBezTo>
                    <a:cubicBezTo>
                      <a:pt x="0" y="124"/>
                      <a:pt x="62" y="154"/>
                      <a:pt x="123" y="154"/>
                    </a:cubicBezTo>
                    <a:cubicBezTo>
                      <a:pt x="215" y="154"/>
                      <a:pt x="277" y="124"/>
                      <a:pt x="277" y="93"/>
                    </a:cubicBezTo>
                    <a:cubicBezTo>
                      <a:pt x="277" y="31"/>
                      <a:pt x="215" y="1"/>
                      <a:pt x="1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9013;p98">
                <a:extLst>
                  <a:ext uri="{FF2B5EF4-FFF2-40B4-BE49-F238E27FC236}">
                    <a16:creationId xmlns:a16="http://schemas.microsoft.com/office/drawing/2014/main" id="{4D02AE6D-D432-42AC-801B-BEDDCEC9D6F0}"/>
                  </a:ext>
                </a:extLst>
              </p:cNvPr>
              <p:cNvSpPr/>
              <p:nvPr/>
            </p:nvSpPr>
            <p:spPr>
              <a:xfrm rot="-3600899">
                <a:off x="908329" y="2916403"/>
                <a:ext cx="12942" cy="2233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85" extrusionOk="0">
                    <a:moveTo>
                      <a:pt x="154" y="1"/>
                    </a:moveTo>
                    <a:cubicBezTo>
                      <a:pt x="62" y="1"/>
                      <a:pt x="1" y="154"/>
                      <a:pt x="1" y="308"/>
                    </a:cubicBezTo>
                    <a:cubicBezTo>
                      <a:pt x="1" y="461"/>
                      <a:pt x="62" y="584"/>
                      <a:pt x="154" y="584"/>
                    </a:cubicBezTo>
                    <a:cubicBezTo>
                      <a:pt x="246" y="584"/>
                      <a:pt x="338" y="461"/>
                      <a:pt x="338" y="308"/>
                    </a:cubicBezTo>
                    <a:cubicBezTo>
                      <a:pt x="338" y="154"/>
                      <a:pt x="246" y="1"/>
                      <a:pt x="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9014;p98">
                <a:extLst>
                  <a:ext uri="{FF2B5EF4-FFF2-40B4-BE49-F238E27FC236}">
                    <a16:creationId xmlns:a16="http://schemas.microsoft.com/office/drawing/2014/main" id="{B6B703A9-ED28-4712-BE09-3FE4EAF9F14F}"/>
                  </a:ext>
                </a:extLst>
              </p:cNvPr>
              <p:cNvSpPr/>
              <p:nvPr/>
            </p:nvSpPr>
            <p:spPr>
              <a:xfrm rot="-3600899">
                <a:off x="830651" y="2873343"/>
                <a:ext cx="12942" cy="1882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93" extrusionOk="0">
                    <a:moveTo>
                      <a:pt x="154" y="1"/>
                    </a:moveTo>
                    <a:cubicBezTo>
                      <a:pt x="62" y="1"/>
                      <a:pt x="1" y="124"/>
                      <a:pt x="1" y="247"/>
                    </a:cubicBezTo>
                    <a:cubicBezTo>
                      <a:pt x="1" y="400"/>
                      <a:pt x="62" y="492"/>
                      <a:pt x="154" y="492"/>
                    </a:cubicBezTo>
                    <a:cubicBezTo>
                      <a:pt x="246" y="492"/>
                      <a:pt x="338" y="400"/>
                      <a:pt x="338" y="247"/>
                    </a:cubicBezTo>
                    <a:cubicBezTo>
                      <a:pt x="338" y="93"/>
                      <a:pt x="246" y="1"/>
                      <a:pt x="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9015;p98">
                <a:extLst>
                  <a:ext uri="{FF2B5EF4-FFF2-40B4-BE49-F238E27FC236}">
                    <a16:creationId xmlns:a16="http://schemas.microsoft.com/office/drawing/2014/main" id="{FE20468F-5BB6-4CEC-98E0-3407722431DC}"/>
                  </a:ext>
                </a:extLst>
              </p:cNvPr>
              <p:cNvSpPr/>
              <p:nvPr/>
            </p:nvSpPr>
            <p:spPr>
              <a:xfrm rot="-3600899">
                <a:off x="1113460" y="2850822"/>
                <a:ext cx="603736" cy="560557"/>
              </a:xfrm>
              <a:custGeom>
                <a:avLst/>
                <a:gdLst/>
                <a:ahLst/>
                <a:cxnLst/>
                <a:rect l="l" t="t" r="r" b="b"/>
                <a:pathLst>
                  <a:path w="15814" h="14683" extrusionOk="0">
                    <a:moveTo>
                      <a:pt x="12068" y="0"/>
                    </a:moveTo>
                    <a:lnTo>
                      <a:pt x="12068" y="0"/>
                    </a:lnTo>
                    <a:cubicBezTo>
                      <a:pt x="10901" y="1290"/>
                      <a:pt x="1136" y="12098"/>
                      <a:pt x="0" y="13296"/>
                    </a:cubicBezTo>
                    <a:cubicBezTo>
                      <a:pt x="77" y="13280"/>
                      <a:pt x="123" y="13273"/>
                      <a:pt x="146" y="13273"/>
                    </a:cubicBezTo>
                    <a:cubicBezTo>
                      <a:pt x="169" y="13273"/>
                      <a:pt x="169" y="13280"/>
                      <a:pt x="154" y="13296"/>
                    </a:cubicBezTo>
                    <a:cubicBezTo>
                      <a:pt x="26" y="13351"/>
                      <a:pt x="2363" y="14682"/>
                      <a:pt x="5333" y="14682"/>
                    </a:cubicBezTo>
                    <a:cubicBezTo>
                      <a:pt x="7345" y="14682"/>
                      <a:pt x="9647" y="14071"/>
                      <a:pt x="11669" y="12037"/>
                    </a:cubicBezTo>
                    <a:cubicBezTo>
                      <a:pt x="15814" y="7892"/>
                      <a:pt x="13142" y="1965"/>
                      <a:pt x="12068" y="0"/>
                    </a:cubicBezTo>
                    <a:close/>
                  </a:path>
                </a:pathLst>
              </a:custGeom>
              <a:solidFill>
                <a:srgbClr val="F5D4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9016;p98">
                <a:extLst>
                  <a:ext uri="{FF2B5EF4-FFF2-40B4-BE49-F238E27FC236}">
                    <a16:creationId xmlns:a16="http://schemas.microsoft.com/office/drawing/2014/main" id="{1B991CC6-4CEB-4499-9ED2-DDF4CF8CE9D0}"/>
                  </a:ext>
                </a:extLst>
              </p:cNvPr>
              <p:cNvSpPr/>
              <p:nvPr/>
            </p:nvSpPr>
            <p:spPr>
              <a:xfrm rot="-3600899">
                <a:off x="1133754" y="2776176"/>
                <a:ext cx="708074" cy="681121"/>
              </a:xfrm>
              <a:custGeom>
                <a:avLst/>
                <a:gdLst/>
                <a:ahLst/>
                <a:cxnLst/>
                <a:rect l="l" t="t" r="r" b="b"/>
                <a:pathLst>
                  <a:path w="18547" h="17841" extrusionOk="0">
                    <a:moveTo>
                      <a:pt x="12160" y="123"/>
                    </a:moveTo>
                    <a:cubicBezTo>
                      <a:pt x="13234" y="2088"/>
                      <a:pt x="15906" y="8015"/>
                      <a:pt x="11791" y="12160"/>
                    </a:cubicBezTo>
                    <a:cubicBezTo>
                      <a:pt x="6755" y="17196"/>
                      <a:pt x="31" y="13511"/>
                      <a:pt x="246" y="13419"/>
                    </a:cubicBezTo>
                    <a:cubicBezTo>
                      <a:pt x="276" y="13419"/>
                      <a:pt x="246" y="13419"/>
                      <a:pt x="123" y="13419"/>
                    </a:cubicBezTo>
                    <a:cubicBezTo>
                      <a:pt x="62" y="13480"/>
                      <a:pt x="62" y="13511"/>
                      <a:pt x="31" y="13511"/>
                    </a:cubicBezTo>
                    <a:cubicBezTo>
                      <a:pt x="0" y="13542"/>
                      <a:pt x="6356" y="17840"/>
                      <a:pt x="11208" y="13511"/>
                    </a:cubicBezTo>
                    <a:cubicBezTo>
                      <a:pt x="18547" y="6971"/>
                      <a:pt x="12283" y="0"/>
                      <a:pt x="12283" y="0"/>
                    </a:cubicBezTo>
                    <a:close/>
                  </a:path>
                </a:pathLst>
              </a:custGeom>
              <a:solidFill>
                <a:srgbClr val="C798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9017;p98">
                <a:extLst>
                  <a:ext uri="{FF2B5EF4-FFF2-40B4-BE49-F238E27FC236}">
                    <a16:creationId xmlns:a16="http://schemas.microsoft.com/office/drawing/2014/main" id="{7DF0B5AD-2C81-4ACE-B12E-98F76F7D9738}"/>
                  </a:ext>
                </a:extLst>
              </p:cNvPr>
              <p:cNvSpPr/>
              <p:nvPr/>
            </p:nvSpPr>
            <p:spPr>
              <a:xfrm rot="-3600899">
                <a:off x="1297482" y="3020777"/>
                <a:ext cx="113768" cy="13133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3440" extrusionOk="0">
                    <a:moveTo>
                      <a:pt x="2979" y="0"/>
                    </a:moveTo>
                    <a:lnTo>
                      <a:pt x="2979" y="0"/>
                    </a:lnTo>
                    <a:cubicBezTo>
                      <a:pt x="2764" y="123"/>
                      <a:pt x="2580" y="276"/>
                      <a:pt x="2396" y="430"/>
                    </a:cubicBezTo>
                    <a:cubicBezTo>
                      <a:pt x="2181" y="584"/>
                      <a:pt x="2027" y="737"/>
                      <a:pt x="1843" y="921"/>
                    </a:cubicBezTo>
                    <a:cubicBezTo>
                      <a:pt x="1690" y="1136"/>
                      <a:pt x="1475" y="1351"/>
                      <a:pt x="1290" y="1566"/>
                    </a:cubicBezTo>
                    <a:cubicBezTo>
                      <a:pt x="1137" y="1781"/>
                      <a:pt x="953" y="2027"/>
                      <a:pt x="799" y="2211"/>
                    </a:cubicBezTo>
                    <a:cubicBezTo>
                      <a:pt x="646" y="2426"/>
                      <a:pt x="492" y="2641"/>
                      <a:pt x="369" y="2825"/>
                    </a:cubicBezTo>
                    <a:cubicBezTo>
                      <a:pt x="246" y="3009"/>
                      <a:pt x="124" y="3224"/>
                      <a:pt x="1" y="3439"/>
                    </a:cubicBezTo>
                    <a:cubicBezTo>
                      <a:pt x="185" y="3286"/>
                      <a:pt x="400" y="3163"/>
                      <a:pt x="584" y="2979"/>
                    </a:cubicBezTo>
                    <a:cubicBezTo>
                      <a:pt x="768" y="2825"/>
                      <a:pt x="922" y="2672"/>
                      <a:pt x="1106" y="2487"/>
                    </a:cubicBezTo>
                    <a:cubicBezTo>
                      <a:pt x="1260" y="2303"/>
                      <a:pt x="1475" y="2057"/>
                      <a:pt x="1659" y="1842"/>
                    </a:cubicBezTo>
                    <a:cubicBezTo>
                      <a:pt x="1843" y="1628"/>
                      <a:pt x="1997" y="1413"/>
                      <a:pt x="2150" y="1198"/>
                    </a:cubicBezTo>
                    <a:cubicBezTo>
                      <a:pt x="2242" y="1075"/>
                      <a:pt x="2304" y="983"/>
                      <a:pt x="2396" y="860"/>
                    </a:cubicBezTo>
                    <a:lnTo>
                      <a:pt x="2580" y="584"/>
                    </a:lnTo>
                    <a:cubicBezTo>
                      <a:pt x="2734" y="399"/>
                      <a:pt x="2856" y="184"/>
                      <a:pt x="29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9018;p98">
                <a:extLst>
                  <a:ext uri="{FF2B5EF4-FFF2-40B4-BE49-F238E27FC236}">
                    <a16:creationId xmlns:a16="http://schemas.microsoft.com/office/drawing/2014/main" id="{568A32D8-A512-4B9B-AF41-4D492489895E}"/>
                  </a:ext>
                </a:extLst>
              </p:cNvPr>
              <p:cNvSpPr/>
              <p:nvPr/>
            </p:nvSpPr>
            <p:spPr>
              <a:xfrm rot="-3600899">
                <a:off x="1321873" y="2966914"/>
                <a:ext cx="36383" cy="49287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291" extrusionOk="0">
                    <a:moveTo>
                      <a:pt x="952" y="1"/>
                    </a:moveTo>
                    <a:cubicBezTo>
                      <a:pt x="860" y="32"/>
                      <a:pt x="799" y="62"/>
                      <a:pt x="706" y="124"/>
                    </a:cubicBezTo>
                    <a:cubicBezTo>
                      <a:pt x="553" y="246"/>
                      <a:pt x="430" y="369"/>
                      <a:pt x="338" y="523"/>
                    </a:cubicBezTo>
                    <a:cubicBezTo>
                      <a:pt x="277" y="615"/>
                      <a:pt x="215" y="676"/>
                      <a:pt x="184" y="768"/>
                    </a:cubicBezTo>
                    <a:cubicBezTo>
                      <a:pt x="154" y="861"/>
                      <a:pt x="123" y="922"/>
                      <a:pt x="62" y="1014"/>
                    </a:cubicBezTo>
                    <a:cubicBezTo>
                      <a:pt x="31" y="1076"/>
                      <a:pt x="0" y="1168"/>
                      <a:pt x="0" y="1290"/>
                    </a:cubicBezTo>
                    <a:cubicBezTo>
                      <a:pt x="92" y="1260"/>
                      <a:pt x="154" y="1229"/>
                      <a:pt x="246" y="1168"/>
                    </a:cubicBezTo>
                    <a:cubicBezTo>
                      <a:pt x="399" y="1076"/>
                      <a:pt x="553" y="953"/>
                      <a:pt x="676" y="799"/>
                    </a:cubicBezTo>
                    <a:cubicBezTo>
                      <a:pt x="768" y="646"/>
                      <a:pt x="860" y="461"/>
                      <a:pt x="921" y="277"/>
                    </a:cubicBezTo>
                    <a:cubicBezTo>
                      <a:pt x="952" y="185"/>
                      <a:pt x="952" y="93"/>
                      <a:pt x="9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3E676F-1C4E-4813-A677-7C8D30EB8247}"/>
              </a:ext>
            </a:extLst>
          </p:cNvPr>
          <p:cNvGrpSpPr/>
          <p:nvPr/>
        </p:nvGrpSpPr>
        <p:grpSpPr>
          <a:xfrm>
            <a:off x="941262" y="1912016"/>
            <a:ext cx="7486792" cy="1216220"/>
            <a:chOff x="944430" y="2140016"/>
            <a:chExt cx="7486792" cy="1216220"/>
          </a:xfrm>
        </p:grpSpPr>
        <p:sp>
          <p:nvSpPr>
            <p:cNvPr id="412" name="Rectangle: Rounded Corners 411">
              <a:extLst>
                <a:ext uri="{FF2B5EF4-FFF2-40B4-BE49-F238E27FC236}">
                  <a16:creationId xmlns:a16="http://schemas.microsoft.com/office/drawing/2014/main" id="{6D5663A7-169A-469F-B279-7E7478D985F1}"/>
                </a:ext>
              </a:extLst>
            </p:cNvPr>
            <p:cNvSpPr/>
            <p:nvPr/>
          </p:nvSpPr>
          <p:spPr>
            <a:xfrm>
              <a:off x="1317352" y="2439343"/>
              <a:ext cx="7113870" cy="589359"/>
            </a:xfrm>
            <a:prstGeom prst="round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bàn tay của mẹ, nhà cửa sạch sẽ</a:t>
              </a:r>
            </a:p>
          </p:txBody>
        </p:sp>
        <p:grpSp>
          <p:nvGrpSpPr>
            <p:cNvPr id="451" name="Google Shape;9292;p98">
              <a:extLst>
                <a:ext uri="{FF2B5EF4-FFF2-40B4-BE49-F238E27FC236}">
                  <a16:creationId xmlns:a16="http://schemas.microsoft.com/office/drawing/2014/main" id="{FF453CA9-FB36-4531-B163-C17F7151FC11}"/>
                </a:ext>
              </a:extLst>
            </p:cNvPr>
            <p:cNvGrpSpPr/>
            <p:nvPr/>
          </p:nvGrpSpPr>
          <p:grpSpPr>
            <a:xfrm>
              <a:off x="944430" y="2140016"/>
              <a:ext cx="1120975" cy="1216220"/>
              <a:chOff x="3742318" y="2098673"/>
              <a:chExt cx="1329340" cy="1394783"/>
            </a:xfrm>
          </p:grpSpPr>
          <p:sp>
            <p:nvSpPr>
              <p:cNvPr id="452" name="Google Shape;9293;p98">
                <a:extLst>
                  <a:ext uri="{FF2B5EF4-FFF2-40B4-BE49-F238E27FC236}">
                    <a16:creationId xmlns:a16="http://schemas.microsoft.com/office/drawing/2014/main" id="{B38A2394-86D4-4531-9986-CE9E8329668F}"/>
                  </a:ext>
                </a:extLst>
              </p:cNvPr>
              <p:cNvSpPr/>
              <p:nvPr/>
            </p:nvSpPr>
            <p:spPr>
              <a:xfrm rot="-8946306">
                <a:off x="4695432" y="2831931"/>
                <a:ext cx="294268" cy="239178"/>
              </a:xfrm>
              <a:custGeom>
                <a:avLst/>
                <a:gdLst/>
                <a:ahLst/>
                <a:cxnLst/>
                <a:rect l="l" t="t" r="r" b="b"/>
                <a:pathLst>
                  <a:path w="7708" h="6265" extrusionOk="0">
                    <a:moveTo>
                      <a:pt x="6632" y="1"/>
                    </a:moveTo>
                    <a:lnTo>
                      <a:pt x="583" y="2734"/>
                    </a:lnTo>
                    <a:lnTo>
                      <a:pt x="0" y="4852"/>
                    </a:lnTo>
                    <a:lnTo>
                      <a:pt x="3715" y="6265"/>
                    </a:lnTo>
                    <a:lnTo>
                      <a:pt x="4483" y="3839"/>
                    </a:lnTo>
                    <a:lnTo>
                      <a:pt x="7707" y="338"/>
                    </a:lnTo>
                    <a:lnTo>
                      <a:pt x="6632" y="1"/>
                    </a:lnTo>
                    <a:close/>
                  </a:path>
                </a:pathLst>
              </a:custGeom>
              <a:solidFill>
                <a:srgbClr val="E3E6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9294;p98">
                <a:extLst>
                  <a:ext uri="{FF2B5EF4-FFF2-40B4-BE49-F238E27FC236}">
                    <a16:creationId xmlns:a16="http://schemas.microsoft.com/office/drawing/2014/main" id="{6CE571FD-5EBD-4672-B902-556644CC4521}"/>
                  </a:ext>
                </a:extLst>
              </p:cNvPr>
              <p:cNvSpPr/>
              <p:nvPr/>
            </p:nvSpPr>
            <p:spPr>
              <a:xfrm rot="-8946306">
                <a:off x="4146729" y="2323397"/>
                <a:ext cx="845237" cy="543983"/>
              </a:xfrm>
              <a:custGeom>
                <a:avLst/>
                <a:gdLst/>
                <a:ahLst/>
                <a:cxnLst/>
                <a:rect l="l" t="t" r="r" b="b"/>
                <a:pathLst>
                  <a:path w="22140" h="14249" extrusionOk="0">
                    <a:moveTo>
                      <a:pt x="3992" y="0"/>
                    </a:moveTo>
                    <a:lnTo>
                      <a:pt x="768" y="3501"/>
                    </a:lnTo>
                    <a:lnTo>
                      <a:pt x="0" y="5927"/>
                    </a:lnTo>
                    <a:lnTo>
                      <a:pt x="5067" y="7861"/>
                    </a:lnTo>
                    <a:lnTo>
                      <a:pt x="21740" y="14248"/>
                    </a:lnTo>
                    <a:lnTo>
                      <a:pt x="22139" y="14156"/>
                    </a:lnTo>
                    <a:lnTo>
                      <a:pt x="22078" y="13542"/>
                    </a:lnTo>
                    <a:lnTo>
                      <a:pt x="13572" y="2979"/>
                    </a:lnTo>
                    <a:lnTo>
                      <a:pt x="10011" y="1874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D93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9295;p98">
                <a:extLst>
                  <a:ext uri="{FF2B5EF4-FFF2-40B4-BE49-F238E27FC236}">
                    <a16:creationId xmlns:a16="http://schemas.microsoft.com/office/drawing/2014/main" id="{521365BC-1819-4F6C-97DD-C10D39168130}"/>
                  </a:ext>
                </a:extLst>
              </p:cNvPr>
              <p:cNvSpPr/>
              <p:nvPr/>
            </p:nvSpPr>
            <p:spPr>
              <a:xfrm rot="-8946306">
                <a:off x="4514923" y="2667833"/>
                <a:ext cx="382189" cy="300109"/>
              </a:xfrm>
              <a:custGeom>
                <a:avLst/>
                <a:gdLst/>
                <a:ahLst/>
                <a:cxnLst/>
                <a:rect l="l" t="t" r="r" b="b"/>
                <a:pathLst>
                  <a:path w="10011" h="7861" extrusionOk="0">
                    <a:moveTo>
                      <a:pt x="3992" y="0"/>
                    </a:moveTo>
                    <a:lnTo>
                      <a:pt x="768" y="3501"/>
                    </a:lnTo>
                    <a:lnTo>
                      <a:pt x="0" y="5896"/>
                    </a:lnTo>
                    <a:lnTo>
                      <a:pt x="5067" y="7861"/>
                    </a:lnTo>
                    <a:cubicBezTo>
                      <a:pt x="5313" y="7247"/>
                      <a:pt x="5773" y="6725"/>
                      <a:pt x="6326" y="6387"/>
                    </a:cubicBezTo>
                    <a:lnTo>
                      <a:pt x="10011" y="1873"/>
                    </a:lnTo>
                    <a:lnTo>
                      <a:pt x="3992" y="0"/>
                    </a:lnTo>
                    <a:close/>
                  </a:path>
                </a:pathLst>
              </a:custGeom>
              <a:solidFill>
                <a:srgbClr val="E97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9296;p98">
                <a:extLst>
                  <a:ext uri="{FF2B5EF4-FFF2-40B4-BE49-F238E27FC236}">
                    <a16:creationId xmlns:a16="http://schemas.microsoft.com/office/drawing/2014/main" id="{D1C79C74-53D9-4205-A2F9-0F546BE498DB}"/>
                  </a:ext>
                </a:extLst>
              </p:cNvPr>
              <p:cNvSpPr/>
              <p:nvPr/>
            </p:nvSpPr>
            <p:spPr>
              <a:xfrm rot="-8946306">
                <a:off x="3973653" y="2272970"/>
                <a:ext cx="919109" cy="869250"/>
              </a:xfrm>
              <a:custGeom>
                <a:avLst/>
                <a:gdLst/>
                <a:ahLst/>
                <a:cxnLst/>
                <a:rect l="l" t="t" r="r" b="b"/>
                <a:pathLst>
                  <a:path w="24075" h="22769" extrusionOk="0">
                    <a:moveTo>
                      <a:pt x="23164" y="0"/>
                    </a:moveTo>
                    <a:cubicBezTo>
                      <a:pt x="16300" y="0"/>
                      <a:pt x="9669" y="2653"/>
                      <a:pt x="4699" y="7447"/>
                    </a:cubicBezTo>
                    <a:cubicBezTo>
                      <a:pt x="2979" y="9043"/>
                      <a:pt x="1413" y="10824"/>
                      <a:pt x="1" y="12759"/>
                    </a:cubicBezTo>
                    <a:lnTo>
                      <a:pt x="5313" y="15215"/>
                    </a:lnTo>
                    <a:lnTo>
                      <a:pt x="21249" y="22615"/>
                    </a:lnTo>
                    <a:lnTo>
                      <a:pt x="21556" y="22769"/>
                    </a:lnTo>
                    <a:lnTo>
                      <a:pt x="21587" y="22493"/>
                    </a:lnTo>
                    <a:lnTo>
                      <a:pt x="23000" y="9657"/>
                    </a:lnTo>
                    <a:lnTo>
                      <a:pt x="24074" y="16"/>
                    </a:lnTo>
                    <a:cubicBezTo>
                      <a:pt x="23771" y="5"/>
                      <a:pt x="23467" y="0"/>
                      <a:pt x="23164" y="0"/>
                    </a:cubicBezTo>
                    <a:close/>
                  </a:path>
                </a:pathLst>
              </a:custGeom>
              <a:solidFill>
                <a:srgbClr val="E74A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9297;p98">
                <a:extLst>
                  <a:ext uri="{FF2B5EF4-FFF2-40B4-BE49-F238E27FC236}">
                    <a16:creationId xmlns:a16="http://schemas.microsoft.com/office/drawing/2014/main" id="{DA1D714C-4091-472F-90FA-B57DF5A4502B}"/>
                  </a:ext>
                </a:extLst>
              </p:cNvPr>
              <p:cNvSpPr/>
              <p:nvPr/>
            </p:nvSpPr>
            <p:spPr>
              <a:xfrm rot="-8946306">
                <a:off x="3822641" y="2652590"/>
                <a:ext cx="1073840" cy="607242"/>
              </a:xfrm>
              <a:custGeom>
                <a:avLst/>
                <a:gdLst/>
                <a:ahLst/>
                <a:cxnLst/>
                <a:rect l="l" t="t" r="r" b="b"/>
                <a:pathLst>
                  <a:path w="28128" h="15906" extrusionOk="0">
                    <a:moveTo>
                      <a:pt x="28127" y="0"/>
                    </a:moveTo>
                    <a:cubicBezTo>
                      <a:pt x="25087" y="0"/>
                      <a:pt x="22078" y="369"/>
                      <a:pt x="19130" y="1105"/>
                    </a:cubicBezTo>
                    <a:cubicBezTo>
                      <a:pt x="19130" y="1105"/>
                      <a:pt x="6479" y="4207"/>
                      <a:pt x="0" y="14156"/>
                    </a:cubicBezTo>
                    <a:lnTo>
                      <a:pt x="3716" y="15906"/>
                    </a:lnTo>
                    <a:cubicBezTo>
                      <a:pt x="5128" y="13971"/>
                      <a:pt x="6694" y="12190"/>
                      <a:pt x="8414" y="10594"/>
                    </a:cubicBezTo>
                    <a:cubicBezTo>
                      <a:pt x="13361" y="5822"/>
                      <a:pt x="19955" y="3143"/>
                      <a:pt x="26785" y="3143"/>
                    </a:cubicBezTo>
                    <a:cubicBezTo>
                      <a:pt x="27120" y="3143"/>
                      <a:pt x="27454" y="3150"/>
                      <a:pt x="27789" y="3163"/>
                    </a:cubicBezTo>
                    <a:lnTo>
                      <a:pt x="28127" y="0"/>
                    </a:lnTo>
                    <a:close/>
                  </a:path>
                </a:pathLst>
              </a:custGeom>
              <a:solidFill>
                <a:srgbClr val="EFF4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9298;p98">
                <a:extLst>
                  <a:ext uri="{FF2B5EF4-FFF2-40B4-BE49-F238E27FC236}">
                    <a16:creationId xmlns:a16="http://schemas.microsoft.com/office/drawing/2014/main" id="{17CC0DA2-19E4-446A-9A1D-B3134CF957A8}"/>
                  </a:ext>
                </a:extLst>
              </p:cNvPr>
              <p:cNvSpPr/>
              <p:nvPr/>
            </p:nvSpPr>
            <p:spPr>
              <a:xfrm rot="-8946306">
                <a:off x="3899624" y="2540863"/>
                <a:ext cx="919109" cy="580900"/>
              </a:xfrm>
              <a:custGeom>
                <a:avLst/>
                <a:gdLst/>
                <a:ahLst/>
                <a:cxnLst/>
                <a:rect l="l" t="t" r="r" b="b"/>
                <a:pathLst>
                  <a:path w="24075" h="15216" extrusionOk="0">
                    <a:moveTo>
                      <a:pt x="23160" y="0"/>
                    </a:moveTo>
                    <a:cubicBezTo>
                      <a:pt x="16272" y="0"/>
                      <a:pt x="9669" y="2653"/>
                      <a:pt x="4699" y="7447"/>
                    </a:cubicBezTo>
                    <a:cubicBezTo>
                      <a:pt x="2979" y="9043"/>
                      <a:pt x="1413" y="10824"/>
                      <a:pt x="1" y="12759"/>
                    </a:cubicBezTo>
                    <a:lnTo>
                      <a:pt x="5313" y="15215"/>
                    </a:lnTo>
                    <a:cubicBezTo>
                      <a:pt x="5344" y="15185"/>
                      <a:pt x="5405" y="15154"/>
                      <a:pt x="5467" y="15123"/>
                    </a:cubicBezTo>
                    <a:cubicBezTo>
                      <a:pt x="7892" y="14018"/>
                      <a:pt x="10042" y="14970"/>
                      <a:pt x="11577" y="12390"/>
                    </a:cubicBezTo>
                    <a:cubicBezTo>
                      <a:pt x="13112" y="9965"/>
                      <a:pt x="13358" y="5819"/>
                      <a:pt x="17288" y="5758"/>
                    </a:cubicBezTo>
                    <a:cubicBezTo>
                      <a:pt x="19837" y="5789"/>
                      <a:pt x="21280" y="8091"/>
                      <a:pt x="23000" y="9657"/>
                    </a:cubicBezTo>
                    <a:lnTo>
                      <a:pt x="24074" y="16"/>
                    </a:lnTo>
                    <a:cubicBezTo>
                      <a:pt x="23769" y="5"/>
                      <a:pt x="23465" y="0"/>
                      <a:pt x="23160" y="0"/>
                    </a:cubicBezTo>
                    <a:close/>
                  </a:path>
                </a:pathLst>
              </a:custGeom>
              <a:solidFill>
                <a:srgbClr val="E97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9299;p98">
                <a:extLst>
                  <a:ext uri="{FF2B5EF4-FFF2-40B4-BE49-F238E27FC236}">
                    <a16:creationId xmlns:a16="http://schemas.microsoft.com/office/drawing/2014/main" id="{CB855046-39E5-4F2C-80EE-D68C77237C6F}"/>
                  </a:ext>
                </a:extLst>
              </p:cNvPr>
              <p:cNvSpPr/>
              <p:nvPr/>
            </p:nvSpPr>
            <p:spPr>
              <a:xfrm rot="-8946306">
                <a:off x="3805488" y="2713476"/>
                <a:ext cx="1073840" cy="542799"/>
              </a:xfrm>
              <a:custGeom>
                <a:avLst/>
                <a:gdLst/>
                <a:ahLst/>
                <a:cxnLst/>
                <a:rect l="l" t="t" r="r" b="b"/>
                <a:pathLst>
                  <a:path w="28128" h="14218" extrusionOk="0">
                    <a:moveTo>
                      <a:pt x="26715" y="0"/>
                    </a:moveTo>
                    <a:cubicBezTo>
                      <a:pt x="26254" y="0"/>
                      <a:pt x="25701" y="0"/>
                      <a:pt x="25087" y="62"/>
                    </a:cubicBezTo>
                    <a:cubicBezTo>
                      <a:pt x="24473" y="92"/>
                      <a:pt x="23767" y="154"/>
                      <a:pt x="22999" y="246"/>
                    </a:cubicBezTo>
                    <a:cubicBezTo>
                      <a:pt x="22232" y="338"/>
                      <a:pt x="21402" y="461"/>
                      <a:pt x="20543" y="645"/>
                    </a:cubicBezTo>
                    <a:cubicBezTo>
                      <a:pt x="19652" y="829"/>
                      <a:pt x="18731" y="1044"/>
                      <a:pt x="17871" y="1321"/>
                    </a:cubicBezTo>
                    <a:cubicBezTo>
                      <a:pt x="15937" y="1935"/>
                      <a:pt x="14064" y="2702"/>
                      <a:pt x="12283" y="3624"/>
                    </a:cubicBezTo>
                    <a:cubicBezTo>
                      <a:pt x="11362" y="4084"/>
                      <a:pt x="10471" y="4576"/>
                      <a:pt x="9581" y="5098"/>
                    </a:cubicBezTo>
                    <a:cubicBezTo>
                      <a:pt x="8721" y="5620"/>
                      <a:pt x="7892" y="6172"/>
                      <a:pt x="7124" y="6756"/>
                    </a:cubicBezTo>
                    <a:cubicBezTo>
                      <a:pt x="6357" y="7339"/>
                      <a:pt x="5589" y="7892"/>
                      <a:pt x="4944" y="8475"/>
                    </a:cubicBezTo>
                    <a:cubicBezTo>
                      <a:pt x="4299" y="9059"/>
                      <a:pt x="3685" y="9642"/>
                      <a:pt x="3132" y="10195"/>
                    </a:cubicBezTo>
                    <a:cubicBezTo>
                      <a:pt x="2610" y="10747"/>
                      <a:pt x="2150" y="11269"/>
                      <a:pt x="1751" y="11761"/>
                    </a:cubicBezTo>
                    <a:lnTo>
                      <a:pt x="1198" y="12436"/>
                    </a:lnTo>
                    <a:lnTo>
                      <a:pt x="768" y="13020"/>
                    </a:lnTo>
                    <a:cubicBezTo>
                      <a:pt x="492" y="13388"/>
                      <a:pt x="338" y="13695"/>
                      <a:pt x="185" y="13910"/>
                    </a:cubicBezTo>
                    <a:lnTo>
                      <a:pt x="0" y="14217"/>
                    </a:lnTo>
                    <a:lnTo>
                      <a:pt x="0" y="14217"/>
                    </a:lnTo>
                    <a:lnTo>
                      <a:pt x="215" y="13910"/>
                    </a:lnTo>
                    <a:cubicBezTo>
                      <a:pt x="338" y="13726"/>
                      <a:pt x="553" y="13419"/>
                      <a:pt x="829" y="13081"/>
                    </a:cubicBezTo>
                    <a:lnTo>
                      <a:pt x="1290" y="12498"/>
                    </a:lnTo>
                    <a:cubicBezTo>
                      <a:pt x="1444" y="12283"/>
                      <a:pt x="1628" y="12068"/>
                      <a:pt x="1843" y="11822"/>
                    </a:cubicBezTo>
                    <a:cubicBezTo>
                      <a:pt x="2242" y="11331"/>
                      <a:pt x="2733" y="10840"/>
                      <a:pt x="3286" y="10287"/>
                    </a:cubicBezTo>
                    <a:cubicBezTo>
                      <a:pt x="3808" y="9765"/>
                      <a:pt x="4422" y="9181"/>
                      <a:pt x="5098" y="8629"/>
                    </a:cubicBezTo>
                    <a:cubicBezTo>
                      <a:pt x="5773" y="8076"/>
                      <a:pt x="6510" y="7493"/>
                      <a:pt x="7278" y="6940"/>
                    </a:cubicBezTo>
                    <a:cubicBezTo>
                      <a:pt x="8936" y="5804"/>
                      <a:pt x="10655" y="4790"/>
                      <a:pt x="12436" y="3900"/>
                    </a:cubicBezTo>
                    <a:cubicBezTo>
                      <a:pt x="14217" y="3040"/>
                      <a:pt x="16090" y="2273"/>
                      <a:pt x="17994" y="1658"/>
                    </a:cubicBezTo>
                    <a:cubicBezTo>
                      <a:pt x="18854" y="1382"/>
                      <a:pt x="19744" y="1167"/>
                      <a:pt x="20635" y="983"/>
                    </a:cubicBezTo>
                    <a:cubicBezTo>
                      <a:pt x="21495" y="799"/>
                      <a:pt x="22324" y="676"/>
                      <a:pt x="23061" y="522"/>
                    </a:cubicBezTo>
                    <a:cubicBezTo>
                      <a:pt x="23828" y="400"/>
                      <a:pt x="24504" y="307"/>
                      <a:pt x="25149" y="246"/>
                    </a:cubicBezTo>
                    <a:lnTo>
                      <a:pt x="25978" y="154"/>
                    </a:lnTo>
                    <a:lnTo>
                      <a:pt x="26715" y="123"/>
                    </a:lnTo>
                    <a:cubicBezTo>
                      <a:pt x="27175" y="62"/>
                      <a:pt x="27513" y="62"/>
                      <a:pt x="27759" y="31"/>
                    </a:cubicBezTo>
                    <a:lnTo>
                      <a:pt x="28127" y="31"/>
                    </a:lnTo>
                    <a:lnTo>
                      <a:pt x="27759" y="0"/>
                    </a:lnTo>
                    <a:close/>
                  </a:path>
                </a:pathLst>
              </a:custGeom>
              <a:solidFill>
                <a:srgbClr val="BFDD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9300;p98">
                <a:extLst>
                  <a:ext uri="{FF2B5EF4-FFF2-40B4-BE49-F238E27FC236}">
                    <a16:creationId xmlns:a16="http://schemas.microsoft.com/office/drawing/2014/main" id="{71E614A5-0ECA-466F-B1CE-3EBB00564BD2}"/>
                  </a:ext>
                </a:extLst>
              </p:cNvPr>
              <p:cNvSpPr/>
              <p:nvPr/>
            </p:nvSpPr>
            <p:spPr>
              <a:xfrm rot="-8946306">
                <a:off x="4466736" y="2444456"/>
                <a:ext cx="80935" cy="62152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162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" y="92"/>
                      <a:pt x="185" y="215"/>
                      <a:pt x="277" y="338"/>
                    </a:cubicBezTo>
                    <a:cubicBezTo>
                      <a:pt x="492" y="553"/>
                      <a:pt x="707" y="768"/>
                      <a:pt x="953" y="952"/>
                    </a:cubicBezTo>
                    <a:cubicBezTo>
                      <a:pt x="1075" y="1044"/>
                      <a:pt x="1229" y="1106"/>
                      <a:pt x="1352" y="1198"/>
                    </a:cubicBezTo>
                    <a:lnTo>
                      <a:pt x="1720" y="1413"/>
                    </a:lnTo>
                    <a:cubicBezTo>
                      <a:pt x="1843" y="1505"/>
                      <a:pt x="1997" y="1566"/>
                      <a:pt x="2119" y="1628"/>
                    </a:cubicBezTo>
                    <a:cubicBezTo>
                      <a:pt x="2027" y="1474"/>
                      <a:pt x="1935" y="1382"/>
                      <a:pt x="1843" y="1259"/>
                    </a:cubicBezTo>
                    <a:cubicBezTo>
                      <a:pt x="1659" y="1014"/>
                      <a:pt x="1413" y="799"/>
                      <a:pt x="1168" y="614"/>
                    </a:cubicBezTo>
                    <a:cubicBezTo>
                      <a:pt x="922" y="461"/>
                      <a:pt x="676" y="277"/>
                      <a:pt x="400" y="154"/>
                    </a:cubicBezTo>
                    <a:cubicBezTo>
                      <a:pt x="277" y="92"/>
                      <a:pt x="154" y="31"/>
                      <a:pt x="1" y="0"/>
                    </a:cubicBezTo>
                    <a:close/>
                  </a:path>
                </a:pathLst>
              </a:custGeom>
              <a:solidFill>
                <a:srgbClr val="D5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9301;p98">
                <a:extLst>
                  <a:ext uri="{FF2B5EF4-FFF2-40B4-BE49-F238E27FC236}">
                    <a16:creationId xmlns:a16="http://schemas.microsoft.com/office/drawing/2014/main" id="{1BF5AAC4-6C3F-48E9-9DDE-54E35D29A19B}"/>
                  </a:ext>
                </a:extLst>
              </p:cNvPr>
              <p:cNvSpPr/>
              <p:nvPr/>
            </p:nvSpPr>
            <p:spPr>
              <a:xfrm rot="-8946306">
                <a:off x="4486898" y="2522167"/>
                <a:ext cx="222762" cy="111400"/>
              </a:xfrm>
              <a:custGeom>
                <a:avLst/>
                <a:gdLst/>
                <a:ahLst/>
                <a:cxnLst/>
                <a:rect l="l" t="t" r="r" b="b"/>
                <a:pathLst>
                  <a:path w="5835" h="2918" extrusionOk="0">
                    <a:moveTo>
                      <a:pt x="0" y="1"/>
                    </a:moveTo>
                    <a:cubicBezTo>
                      <a:pt x="0" y="1"/>
                      <a:pt x="62" y="93"/>
                      <a:pt x="215" y="185"/>
                    </a:cubicBezTo>
                    <a:cubicBezTo>
                      <a:pt x="369" y="277"/>
                      <a:pt x="584" y="431"/>
                      <a:pt x="829" y="615"/>
                    </a:cubicBezTo>
                    <a:cubicBezTo>
                      <a:pt x="952" y="676"/>
                      <a:pt x="1106" y="768"/>
                      <a:pt x="1259" y="860"/>
                    </a:cubicBezTo>
                    <a:lnTo>
                      <a:pt x="1751" y="1137"/>
                    </a:lnTo>
                    <a:cubicBezTo>
                      <a:pt x="2088" y="1290"/>
                      <a:pt x="2457" y="1475"/>
                      <a:pt x="2825" y="1659"/>
                    </a:cubicBezTo>
                    <a:cubicBezTo>
                      <a:pt x="3194" y="1812"/>
                      <a:pt x="3562" y="1997"/>
                      <a:pt x="3900" y="2119"/>
                    </a:cubicBezTo>
                    <a:cubicBezTo>
                      <a:pt x="4084" y="2212"/>
                      <a:pt x="4238" y="2273"/>
                      <a:pt x="4391" y="2365"/>
                    </a:cubicBezTo>
                    <a:lnTo>
                      <a:pt x="4883" y="2549"/>
                    </a:lnTo>
                    <a:cubicBezTo>
                      <a:pt x="5159" y="2672"/>
                      <a:pt x="5405" y="2734"/>
                      <a:pt x="5558" y="2826"/>
                    </a:cubicBezTo>
                    <a:cubicBezTo>
                      <a:pt x="5712" y="2887"/>
                      <a:pt x="5834" y="2918"/>
                      <a:pt x="5834" y="2918"/>
                    </a:cubicBezTo>
                    <a:cubicBezTo>
                      <a:pt x="5834" y="2918"/>
                      <a:pt x="5742" y="2856"/>
                      <a:pt x="5589" y="2764"/>
                    </a:cubicBezTo>
                    <a:cubicBezTo>
                      <a:pt x="5435" y="2672"/>
                      <a:pt x="5220" y="2519"/>
                      <a:pt x="4975" y="2365"/>
                    </a:cubicBezTo>
                    <a:cubicBezTo>
                      <a:pt x="4698" y="2181"/>
                      <a:pt x="4391" y="1997"/>
                      <a:pt x="4054" y="1843"/>
                    </a:cubicBezTo>
                    <a:cubicBezTo>
                      <a:pt x="3716" y="1659"/>
                      <a:pt x="3347" y="1475"/>
                      <a:pt x="2979" y="1290"/>
                    </a:cubicBezTo>
                    <a:cubicBezTo>
                      <a:pt x="2610" y="1137"/>
                      <a:pt x="2242" y="953"/>
                      <a:pt x="1904" y="830"/>
                    </a:cubicBezTo>
                    <a:lnTo>
                      <a:pt x="1382" y="615"/>
                    </a:lnTo>
                    <a:lnTo>
                      <a:pt x="952" y="400"/>
                    </a:lnTo>
                    <a:cubicBezTo>
                      <a:pt x="645" y="277"/>
                      <a:pt x="430" y="185"/>
                      <a:pt x="277" y="12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5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9302;p98">
                <a:extLst>
                  <a:ext uri="{FF2B5EF4-FFF2-40B4-BE49-F238E27FC236}">
                    <a16:creationId xmlns:a16="http://schemas.microsoft.com/office/drawing/2014/main" id="{0E820D8C-C37E-4EE1-AC39-5B54FB130C64}"/>
                  </a:ext>
                </a:extLst>
              </p:cNvPr>
              <p:cNvSpPr/>
              <p:nvPr/>
            </p:nvSpPr>
            <p:spPr>
              <a:xfrm rot="-8946306">
                <a:off x="4348629" y="2499589"/>
                <a:ext cx="120792" cy="184089"/>
              </a:xfrm>
              <a:custGeom>
                <a:avLst/>
                <a:gdLst/>
                <a:ahLst/>
                <a:cxnLst/>
                <a:rect l="l" t="t" r="r" b="b"/>
                <a:pathLst>
                  <a:path w="3164" h="4822" extrusionOk="0">
                    <a:moveTo>
                      <a:pt x="1" y="0"/>
                    </a:moveTo>
                    <a:cubicBezTo>
                      <a:pt x="1" y="0"/>
                      <a:pt x="123" y="338"/>
                      <a:pt x="369" y="829"/>
                    </a:cubicBezTo>
                    <a:cubicBezTo>
                      <a:pt x="492" y="1075"/>
                      <a:pt x="645" y="1351"/>
                      <a:pt x="830" y="1658"/>
                    </a:cubicBezTo>
                    <a:cubicBezTo>
                      <a:pt x="983" y="1935"/>
                      <a:pt x="1167" y="2272"/>
                      <a:pt x="1382" y="2549"/>
                    </a:cubicBezTo>
                    <a:cubicBezTo>
                      <a:pt x="1782" y="3163"/>
                      <a:pt x="2211" y="3716"/>
                      <a:pt x="2549" y="4145"/>
                    </a:cubicBezTo>
                    <a:cubicBezTo>
                      <a:pt x="2918" y="4575"/>
                      <a:pt x="3163" y="4821"/>
                      <a:pt x="3163" y="4821"/>
                    </a:cubicBezTo>
                    <a:cubicBezTo>
                      <a:pt x="3163" y="4821"/>
                      <a:pt x="3010" y="4483"/>
                      <a:pt x="2733" y="4023"/>
                    </a:cubicBezTo>
                    <a:cubicBezTo>
                      <a:pt x="2488" y="3531"/>
                      <a:pt x="2089" y="2917"/>
                      <a:pt x="1689" y="2334"/>
                    </a:cubicBezTo>
                    <a:cubicBezTo>
                      <a:pt x="1505" y="2027"/>
                      <a:pt x="1290" y="1750"/>
                      <a:pt x="1106" y="1474"/>
                    </a:cubicBezTo>
                    <a:cubicBezTo>
                      <a:pt x="922" y="1198"/>
                      <a:pt x="738" y="921"/>
                      <a:pt x="584" y="706"/>
                    </a:cubicBezTo>
                    <a:cubicBezTo>
                      <a:pt x="246" y="27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5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9303;p98">
                <a:extLst>
                  <a:ext uri="{FF2B5EF4-FFF2-40B4-BE49-F238E27FC236}">
                    <a16:creationId xmlns:a16="http://schemas.microsoft.com/office/drawing/2014/main" id="{ECC56EDD-6129-4FA4-BDF6-802C914C3653}"/>
                  </a:ext>
                </a:extLst>
              </p:cNvPr>
              <p:cNvSpPr/>
              <p:nvPr/>
            </p:nvSpPr>
            <p:spPr>
              <a:xfrm rot="-8946306">
                <a:off x="4098649" y="2409062"/>
                <a:ext cx="15271" cy="271972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124" extrusionOk="0">
                    <a:moveTo>
                      <a:pt x="92" y="0"/>
                    </a:moveTo>
                    <a:cubicBezTo>
                      <a:pt x="92" y="0"/>
                      <a:pt x="92" y="92"/>
                      <a:pt x="62" y="307"/>
                    </a:cubicBezTo>
                    <a:cubicBezTo>
                      <a:pt x="62" y="491"/>
                      <a:pt x="31" y="768"/>
                      <a:pt x="31" y="1106"/>
                    </a:cubicBezTo>
                    <a:cubicBezTo>
                      <a:pt x="31" y="1781"/>
                      <a:pt x="0" y="2672"/>
                      <a:pt x="31" y="3562"/>
                    </a:cubicBezTo>
                    <a:cubicBezTo>
                      <a:pt x="31" y="4453"/>
                      <a:pt x="92" y="5343"/>
                      <a:pt x="154" y="6019"/>
                    </a:cubicBezTo>
                    <a:cubicBezTo>
                      <a:pt x="184" y="6356"/>
                      <a:pt x="215" y="6633"/>
                      <a:pt x="246" y="6817"/>
                    </a:cubicBezTo>
                    <a:cubicBezTo>
                      <a:pt x="307" y="7032"/>
                      <a:pt x="307" y="7124"/>
                      <a:pt x="307" y="7124"/>
                    </a:cubicBezTo>
                    <a:cubicBezTo>
                      <a:pt x="307" y="7124"/>
                      <a:pt x="307" y="7032"/>
                      <a:pt x="307" y="6817"/>
                    </a:cubicBezTo>
                    <a:cubicBezTo>
                      <a:pt x="338" y="6633"/>
                      <a:pt x="369" y="6356"/>
                      <a:pt x="369" y="6019"/>
                    </a:cubicBezTo>
                    <a:cubicBezTo>
                      <a:pt x="399" y="5343"/>
                      <a:pt x="399" y="4453"/>
                      <a:pt x="399" y="3562"/>
                    </a:cubicBezTo>
                    <a:cubicBezTo>
                      <a:pt x="369" y="2672"/>
                      <a:pt x="307" y="1781"/>
                      <a:pt x="246" y="1106"/>
                    </a:cubicBezTo>
                    <a:cubicBezTo>
                      <a:pt x="215" y="768"/>
                      <a:pt x="184" y="491"/>
                      <a:pt x="154" y="307"/>
                    </a:cubicBezTo>
                    <a:cubicBezTo>
                      <a:pt x="92" y="92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D5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9304;p98">
                <a:extLst>
                  <a:ext uri="{FF2B5EF4-FFF2-40B4-BE49-F238E27FC236}">
                    <a16:creationId xmlns:a16="http://schemas.microsoft.com/office/drawing/2014/main" id="{B433DE38-4DF0-4801-B865-3112877F55CF}"/>
                  </a:ext>
                </a:extLst>
              </p:cNvPr>
              <p:cNvSpPr/>
              <p:nvPr/>
            </p:nvSpPr>
            <p:spPr>
              <a:xfrm rot="-8946306">
                <a:off x="4541846" y="2794961"/>
                <a:ext cx="148928" cy="124266"/>
              </a:xfrm>
              <a:custGeom>
                <a:avLst/>
                <a:gdLst/>
                <a:ahLst/>
                <a:cxnLst/>
                <a:rect l="l" t="t" r="r" b="b"/>
                <a:pathLst>
                  <a:path w="3901" h="3255" extrusionOk="0">
                    <a:moveTo>
                      <a:pt x="1" y="0"/>
                    </a:moveTo>
                    <a:cubicBezTo>
                      <a:pt x="1" y="0"/>
                      <a:pt x="216" y="246"/>
                      <a:pt x="554" y="584"/>
                    </a:cubicBezTo>
                    <a:cubicBezTo>
                      <a:pt x="861" y="952"/>
                      <a:pt x="1291" y="1413"/>
                      <a:pt x="1782" y="1812"/>
                    </a:cubicBezTo>
                    <a:cubicBezTo>
                      <a:pt x="2304" y="2211"/>
                      <a:pt x="2826" y="2579"/>
                      <a:pt x="3194" y="2825"/>
                    </a:cubicBezTo>
                    <a:cubicBezTo>
                      <a:pt x="3440" y="2979"/>
                      <a:pt x="3655" y="3132"/>
                      <a:pt x="3901" y="3255"/>
                    </a:cubicBezTo>
                    <a:cubicBezTo>
                      <a:pt x="3716" y="3040"/>
                      <a:pt x="3532" y="2856"/>
                      <a:pt x="3348" y="2672"/>
                    </a:cubicBezTo>
                    <a:cubicBezTo>
                      <a:pt x="2949" y="2242"/>
                      <a:pt x="2488" y="1873"/>
                      <a:pt x="2058" y="1505"/>
                    </a:cubicBezTo>
                    <a:cubicBezTo>
                      <a:pt x="1813" y="1290"/>
                      <a:pt x="1567" y="1106"/>
                      <a:pt x="1321" y="921"/>
                    </a:cubicBezTo>
                    <a:cubicBezTo>
                      <a:pt x="1106" y="737"/>
                      <a:pt x="891" y="584"/>
                      <a:pt x="676" y="430"/>
                    </a:cubicBezTo>
                    <a:cubicBezTo>
                      <a:pt x="308" y="1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97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9305;p98">
                <a:extLst>
                  <a:ext uri="{FF2B5EF4-FFF2-40B4-BE49-F238E27FC236}">
                    <a16:creationId xmlns:a16="http://schemas.microsoft.com/office/drawing/2014/main" id="{A4411459-DD14-446B-832E-DF1BA1166D5E}"/>
                  </a:ext>
                </a:extLst>
              </p:cNvPr>
              <p:cNvSpPr/>
              <p:nvPr/>
            </p:nvSpPr>
            <p:spPr>
              <a:xfrm rot="-8946306">
                <a:off x="4177069" y="2641791"/>
                <a:ext cx="72727" cy="295451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77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32" y="124"/>
                      <a:pt x="62" y="339"/>
                    </a:cubicBezTo>
                    <a:cubicBezTo>
                      <a:pt x="93" y="554"/>
                      <a:pt x="154" y="861"/>
                      <a:pt x="216" y="1229"/>
                    </a:cubicBezTo>
                    <a:cubicBezTo>
                      <a:pt x="339" y="1997"/>
                      <a:pt x="554" y="2949"/>
                      <a:pt x="799" y="3901"/>
                    </a:cubicBezTo>
                    <a:cubicBezTo>
                      <a:pt x="922" y="4392"/>
                      <a:pt x="1045" y="4852"/>
                      <a:pt x="1168" y="5313"/>
                    </a:cubicBezTo>
                    <a:cubicBezTo>
                      <a:pt x="1291" y="5774"/>
                      <a:pt x="1383" y="6204"/>
                      <a:pt x="1506" y="6541"/>
                    </a:cubicBezTo>
                    <a:cubicBezTo>
                      <a:pt x="1598" y="6910"/>
                      <a:pt x="1720" y="7217"/>
                      <a:pt x="1782" y="7401"/>
                    </a:cubicBezTo>
                    <a:cubicBezTo>
                      <a:pt x="1843" y="7616"/>
                      <a:pt x="1905" y="7739"/>
                      <a:pt x="1905" y="7739"/>
                    </a:cubicBezTo>
                    <a:cubicBezTo>
                      <a:pt x="1905" y="7739"/>
                      <a:pt x="1905" y="7616"/>
                      <a:pt x="1874" y="7401"/>
                    </a:cubicBezTo>
                    <a:cubicBezTo>
                      <a:pt x="1843" y="7186"/>
                      <a:pt x="1782" y="6879"/>
                      <a:pt x="1720" y="6511"/>
                    </a:cubicBezTo>
                    <a:cubicBezTo>
                      <a:pt x="1690" y="6142"/>
                      <a:pt x="1598" y="5712"/>
                      <a:pt x="1506" y="5252"/>
                    </a:cubicBezTo>
                    <a:cubicBezTo>
                      <a:pt x="1413" y="4791"/>
                      <a:pt x="1321" y="4300"/>
                      <a:pt x="1198" y="3808"/>
                    </a:cubicBezTo>
                    <a:cubicBezTo>
                      <a:pt x="953" y="2857"/>
                      <a:pt x="676" y="1905"/>
                      <a:pt x="431" y="1198"/>
                    </a:cubicBezTo>
                    <a:cubicBezTo>
                      <a:pt x="308" y="830"/>
                      <a:pt x="216" y="523"/>
                      <a:pt x="124" y="339"/>
                    </a:cubicBezTo>
                    <a:cubicBezTo>
                      <a:pt x="62" y="124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97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9306;p98">
                <a:extLst>
                  <a:ext uri="{FF2B5EF4-FFF2-40B4-BE49-F238E27FC236}">
                    <a16:creationId xmlns:a16="http://schemas.microsoft.com/office/drawing/2014/main" id="{091644DA-1D33-4FF4-83BD-8D8A1E3375BA}"/>
                  </a:ext>
                </a:extLst>
              </p:cNvPr>
              <p:cNvSpPr/>
              <p:nvPr/>
            </p:nvSpPr>
            <p:spPr>
              <a:xfrm rot="-8946306">
                <a:off x="3929927" y="2683894"/>
                <a:ext cx="26991" cy="198138"/>
              </a:xfrm>
              <a:custGeom>
                <a:avLst/>
                <a:gdLst/>
                <a:ahLst/>
                <a:cxnLst/>
                <a:rect l="l" t="t" r="r" b="b"/>
                <a:pathLst>
                  <a:path w="707" h="5190" extrusionOk="0">
                    <a:moveTo>
                      <a:pt x="584" y="0"/>
                    </a:moveTo>
                    <a:cubicBezTo>
                      <a:pt x="584" y="0"/>
                      <a:pt x="492" y="307"/>
                      <a:pt x="430" y="798"/>
                    </a:cubicBezTo>
                    <a:cubicBezTo>
                      <a:pt x="399" y="1044"/>
                      <a:pt x="399" y="1351"/>
                      <a:pt x="369" y="1627"/>
                    </a:cubicBezTo>
                    <a:cubicBezTo>
                      <a:pt x="307" y="1935"/>
                      <a:pt x="307" y="2272"/>
                      <a:pt x="277" y="2579"/>
                    </a:cubicBezTo>
                    <a:cubicBezTo>
                      <a:pt x="215" y="2917"/>
                      <a:pt x="185" y="3224"/>
                      <a:pt x="154" y="3531"/>
                    </a:cubicBezTo>
                    <a:cubicBezTo>
                      <a:pt x="123" y="3838"/>
                      <a:pt x="62" y="4115"/>
                      <a:pt x="62" y="4360"/>
                    </a:cubicBezTo>
                    <a:cubicBezTo>
                      <a:pt x="0" y="4852"/>
                      <a:pt x="0" y="5189"/>
                      <a:pt x="0" y="5189"/>
                    </a:cubicBezTo>
                    <a:cubicBezTo>
                      <a:pt x="0" y="5189"/>
                      <a:pt x="123" y="4882"/>
                      <a:pt x="246" y="4391"/>
                    </a:cubicBezTo>
                    <a:cubicBezTo>
                      <a:pt x="307" y="4268"/>
                      <a:pt x="338" y="4145"/>
                      <a:pt x="369" y="3992"/>
                    </a:cubicBezTo>
                    <a:cubicBezTo>
                      <a:pt x="399" y="3869"/>
                      <a:pt x="461" y="3716"/>
                      <a:pt x="492" y="3562"/>
                    </a:cubicBezTo>
                    <a:cubicBezTo>
                      <a:pt x="553" y="3255"/>
                      <a:pt x="614" y="2948"/>
                      <a:pt x="645" y="2610"/>
                    </a:cubicBezTo>
                    <a:cubicBezTo>
                      <a:pt x="676" y="2272"/>
                      <a:pt x="676" y="1965"/>
                      <a:pt x="676" y="1658"/>
                    </a:cubicBezTo>
                    <a:cubicBezTo>
                      <a:pt x="707" y="1505"/>
                      <a:pt x="707" y="1351"/>
                      <a:pt x="676" y="1198"/>
                    </a:cubicBezTo>
                    <a:cubicBezTo>
                      <a:pt x="676" y="1075"/>
                      <a:pt x="676" y="952"/>
                      <a:pt x="676" y="829"/>
                    </a:cubicBezTo>
                    <a:cubicBezTo>
                      <a:pt x="614" y="307"/>
                      <a:pt x="584" y="0"/>
                      <a:pt x="584" y="0"/>
                    </a:cubicBezTo>
                    <a:close/>
                  </a:path>
                </a:pathLst>
              </a:custGeom>
              <a:solidFill>
                <a:srgbClr val="E97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9307;p98">
                <a:extLst>
                  <a:ext uri="{FF2B5EF4-FFF2-40B4-BE49-F238E27FC236}">
                    <a16:creationId xmlns:a16="http://schemas.microsoft.com/office/drawing/2014/main" id="{19673E95-ECD9-414F-A93C-CA27768825EC}"/>
                  </a:ext>
                </a:extLst>
              </p:cNvPr>
              <p:cNvSpPr/>
              <p:nvPr/>
            </p:nvSpPr>
            <p:spPr>
              <a:xfrm rot="-8946306">
                <a:off x="4304359" y="2578963"/>
                <a:ext cx="34741" cy="31458"/>
              </a:xfrm>
              <a:custGeom>
                <a:avLst/>
                <a:gdLst/>
                <a:ahLst/>
                <a:cxnLst/>
                <a:rect l="l" t="t" r="r" b="b"/>
                <a:pathLst>
                  <a:path w="910" h="824" extrusionOk="0">
                    <a:moveTo>
                      <a:pt x="240" y="0"/>
                    </a:moveTo>
                    <a:cubicBezTo>
                      <a:pt x="140" y="0"/>
                      <a:pt x="56" y="56"/>
                      <a:pt x="23" y="196"/>
                    </a:cubicBezTo>
                    <a:cubicBezTo>
                      <a:pt x="23" y="227"/>
                      <a:pt x="23" y="227"/>
                      <a:pt x="23" y="257"/>
                    </a:cubicBezTo>
                    <a:cubicBezTo>
                      <a:pt x="1" y="507"/>
                      <a:pt x="246" y="823"/>
                      <a:pt x="487" y="823"/>
                    </a:cubicBezTo>
                    <a:cubicBezTo>
                      <a:pt x="572" y="823"/>
                      <a:pt x="657" y="784"/>
                      <a:pt x="729" y="687"/>
                    </a:cubicBezTo>
                    <a:cubicBezTo>
                      <a:pt x="909" y="418"/>
                      <a:pt x="513" y="0"/>
                      <a:pt x="240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9308;p98">
                <a:extLst>
                  <a:ext uri="{FF2B5EF4-FFF2-40B4-BE49-F238E27FC236}">
                    <a16:creationId xmlns:a16="http://schemas.microsoft.com/office/drawing/2014/main" id="{89F262F8-C634-436F-ADF4-C41C895600FF}"/>
                  </a:ext>
                </a:extLst>
              </p:cNvPr>
              <p:cNvSpPr/>
              <p:nvPr/>
            </p:nvSpPr>
            <p:spPr>
              <a:xfrm rot="-8946306">
                <a:off x="4244002" y="2483795"/>
                <a:ext cx="34626" cy="31229"/>
              </a:xfrm>
              <a:custGeom>
                <a:avLst/>
                <a:gdLst/>
                <a:ahLst/>
                <a:cxnLst/>
                <a:rect l="l" t="t" r="r" b="b"/>
                <a:pathLst>
                  <a:path w="907" h="818" extrusionOk="0">
                    <a:moveTo>
                      <a:pt x="238" y="0"/>
                    </a:moveTo>
                    <a:cubicBezTo>
                      <a:pt x="134" y="0"/>
                      <a:pt x="49" y="61"/>
                      <a:pt x="23" y="215"/>
                    </a:cubicBezTo>
                    <a:cubicBezTo>
                      <a:pt x="23" y="215"/>
                      <a:pt x="23" y="246"/>
                      <a:pt x="23" y="277"/>
                    </a:cubicBezTo>
                    <a:cubicBezTo>
                      <a:pt x="1" y="522"/>
                      <a:pt x="239" y="817"/>
                      <a:pt x="476" y="817"/>
                    </a:cubicBezTo>
                    <a:cubicBezTo>
                      <a:pt x="565" y="817"/>
                      <a:pt x="654" y="776"/>
                      <a:pt x="729" y="676"/>
                    </a:cubicBezTo>
                    <a:cubicBezTo>
                      <a:pt x="906" y="410"/>
                      <a:pt x="508" y="0"/>
                      <a:pt x="238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9309;p98">
                <a:extLst>
                  <a:ext uri="{FF2B5EF4-FFF2-40B4-BE49-F238E27FC236}">
                    <a16:creationId xmlns:a16="http://schemas.microsoft.com/office/drawing/2014/main" id="{28FE0D5E-11D0-4CBB-A1E8-B55478295D99}"/>
                  </a:ext>
                </a:extLst>
              </p:cNvPr>
              <p:cNvSpPr/>
              <p:nvPr/>
            </p:nvSpPr>
            <p:spPr>
              <a:xfrm rot="-8946306">
                <a:off x="4038809" y="2558209"/>
                <a:ext cx="35085" cy="33596"/>
              </a:xfrm>
              <a:custGeom>
                <a:avLst/>
                <a:gdLst/>
                <a:ahLst/>
                <a:cxnLst/>
                <a:rect l="l" t="t" r="r" b="b"/>
                <a:pathLst>
                  <a:path w="919" h="880" extrusionOk="0">
                    <a:moveTo>
                      <a:pt x="521" y="0"/>
                    </a:moveTo>
                    <a:cubicBezTo>
                      <a:pt x="502" y="0"/>
                      <a:pt x="482" y="1"/>
                      <a:pt x="461" y="4"/>
                    </a:cubicBezTo>
                    <a:cubicBezTo>
                      <a:pt x="0" y="58"/>
                      <a:pt x="66" y="880"/>
                      <a:pt x="427" y="880"/>
                    </a:cubicBezTo>
                    <a:cubicBezTo>
                      <a:pt x="474" y="880"/>
                      <a:pt x="527" y="865"/>
                      <a:pt x="584" y="833"/>
                    </a:cubicBezTo>
                    <a:cubicBezTo>
                      <a:pt x="584" y="833"/>
                      <a:pt x="615" y="802"/>
                      <a:pt x="615" y="802"/>
                    </a:cubicBezTo>
                    <a:cubicBezTo>
                      <a:pt x="879" y="597"/>
                      <a:pt x="919" y="0"/>
                      <a:pt x="521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9310;p98">
                <a:extLst>
                  <a:ext uri="{FF2B5EF4-FFF2-40B4-BE49-F238E27FC236}">
                    <a16:creationId xmlns:a16="http://schemas.microsoft.com/office/drawing/2014/main" id="{54C538F6-ED86-47B1-B3B6-62A002BD02C8}"/>
                  </a:ext>
                </a:extLst>
              </p:cNvPr>
              <p:cNvSpPr/>
              <p:nvPr/>
            </p:nvSpPr>
            <p:spPr>
              <a:xfrm rot="-8946306">
                <a:off x="4359435" y="2278458"/>
                <a:ext cx="35008" cy="28862"/>
              </a:xfrm>
              <a:custGeom>
                <a:avLst/>
                <a:gdLst/>
                <a:ahLst/>
                <a:cxnLst/>
                <a:rect l="l" t="t" r="r" b="b"/>
                <a:pathLst>
                  <a:path w="917" h="756" extrusionOk="0">
                    <a:moveTo>
                      <a:pt x="367" y="1"/>
                    </a:moveTo>
                    <a:cubicBezTo>
                      <a:pt x="246" y="1"/>
                      <a:pt x="139" y="63"/>
                      <a:pt x="95" y="220"/>
                    </a:cubicBezTo>
                    <a:cubicBezTo>
                      <a:pt x="1" y="540"/>
                      <a:pt x="343" y="756"/>
                      <a:pt x="610" y="756"/>
                    </a:cubicBezTo>
                    <a:cubicBezTo>
                      <a:pt x="779" y="756"/>
                      <a:pt x="917" y="669"/>
                      <a:pt x="893" y="466"/>
                    </a:cubicBezTo>
                    <a:cubicBezTo>
                      <a:pt x="893" y="435"/>
                      <a:pt x="893" y="405"/>
                      <a:pt x="893" y="405"/>
                    </a:cubicBezTo>
                    <a:cubicBezTo>
                      <a:pt x="834" y="190"/>
                      <a:pt x="578" y="1"/>
                      <a:pt x="367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9311;p98">
                <a:extLst>
                  <a:ext uri="{FF2B5EF4-FFF2-40B4-BE49-F238E27FC236}">
                    <a16:creationId xmlns:a16="http://schemas.microsoft.com/office/drawing/2014/main" id="{D06F9B8A-A0C4-4C1C-940B-A5A48E0854BA}"/>
                  </a:ext>
                </a:extLst>
              </p:cNvPr>
              <p:cNvSpPr/>
              <p:nvPr/>
            </p:nvSpPr>
            <p:spPr>
              <a:xfrm rot="-8946306">
                <a:off x="4165471" y="2569445"/>
                <a:ext cx="43751" cy="31229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818" extrusionOk="0">
                    <a:moveTo>
                      <a:pt x="692" y="0"/>
                    </a:moveTo>
                    <a:cubicBezTo>
                      <a:pt x="677" y="0"/>
                      <a:pt x="661" y="1"/>
                      <a:pt x="645" y="3"/>
                    </a:cubicBezTo>
                    <a:lnTo>
                      <a:pt x="615" y="3"/>
                    </a:lnTo>
                    <a:cubicBezTo>
                      <a:pt x="277" y="95"/>
                      <a:pt x="0" y="679"/>
                      <a:pt x="430" y="801"/>
                    </a:cubicBezTo>
                    <a:cubicBezTo>
                      <a:pt x="465" y="812"/>
                      <a:pt x="499" y="817"/>
                      <a:pt x="531" y="817"/>
                    </a:cubicBezTo>
                    <a:cubicBezTo>
                      <a:pt x="943" y="817"/>
                      <a:pt x="1146" y="0"/>
                      <a:pt x="692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9312;p98">
                <a:extLst>
                  <a:ext uri="{FF2B5EF4-FFF2-40B4-BE49-F238E27FC236}">
                    <a16:creationId xmlns:a16="http://schemas.microsoft.com/office/drawing/2014/main" id="{AB6D6A62-854D-4938-A1C6-63543453AAEF}"/>
                  </a:ext>
                </a:extLst>
              </p:cNvPr>
              <p:cNvSpPr/>
              <p:nvPr/>
            </p:nvSpPr>
            <p:spPr>
              <a:xfrm rot="-8946306">
                <a:off x="4512272" y="2620101"/>
                <a:ext cx="35886" cy="2844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745" extrusionOk="0">
                    <a:moveTo>
                      <a:pt x="326" y="0"/>
                    </a:moveTo>
                    <a:cubicBezTo>
                      <a:pt x="146" y="0"/>
                      <a:pt x="0" y="91"/>
                      <a:pt x="37" y="300"/>
                    </a:cubicBezTo>
                    <a:lnTo>
                      <a:pt x="37" y="362"/>
                    </a:lnTo>
                    <a:cubicBezTo>
                      <a:pt x="94" y="571"/>
                      <a:pt x="351" y="745"/>
                      <a:pt x="568" y="745"/>
                    </a:cubicBezTo>
                    <a:cubicBezTo>
                      <a:pt x="701" y="745"/>
                      <a:pt x="819" y="679"/>
                      <a:pt x="866" y="515"/>
                    </a:cubicBezTo>
                    <a:cubicBezTo>
                      <a:pt x="940" y="203"/>
                      <a:pt x="595" y="0"/>
                      <a:pt x="326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9313;p98">
                <a:extLst>
                  <a:ext uri="{FF2B5EF4-FFF2-40B4-BE49-F238E27FC236}">
                    <a16:creationId xmlns:a16="http://schemas.microsoft.com/office/drawing/2014/main" id="{4406CAAA-EB15-4E9D-A415-CC6D123DABD8}"/>
                  </a:ext>
                </a:extLst>
              </p:cNvPr>
              <p:cNvSpPr/>
              <p:nvPr/>
            </p:nvSpPr>
            <p:spPr>
              <a:xfrm rot="-8946306">
                <a:off x="4277505" y="2395534"/>
                <a:ext cx="35695" cy="2767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25" extrusionOk="0">
                    <a:moveTo>
                      <a:pt x="364" y="0"/>
                    </a:moveTo>
                    <a:cubicBezTo>
                      <a:pt x="218" y="0"/>
                      <a:pt x="90" y="75"/>
                      <a:pt x="51" y="266"/>
                    </a:cubicBezTo>
                    <a:cubicBezTo>
                      <a:pt x="0" y="558"/>
                      <a:pt x="302" y="725"/>
                      <a:pt x="558" y="725"/>
                    </a:cubicBezTo>
                    <a:cubicBezTo>
                      <a:pt x="761" y="725"/>
                      <a:pt x="935" y="620"/>
                      <a:pt x="881" y="389"/>
                    </a:cubicBezTo>
                    <a:cubicBezTo>
                      <a:pt x="881" y="359"/>
                      <a:pt x="881" y="359"/>
                      <a:pt x="881" y="328"/>
                    </a:cubicBezTo>
                    <a:cubicBezTo>
                      <a:pt x="809" y="148"/>
                      <a:pt x="569" y="0"/>
                      <a:pt x="364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9314;p98">
                <a:extLst>
                  <a:ext uri="{FF2B5EF4-FFF2-40B4-BE49-F238E27FC236}">
                    <a16:creationId xmlns:a16="http://schemas.microsoft.com/office/drawing/2014/main" id="{BC6FAA8C-49DF-4917-B704-8B170ACFA89D}"/>
                  </a:ext>
                </a:extLst>
              </p:cNvPr>
              <p:cNvSpPr/>
              <p:nvPr/>
            </p:nvSpPr>
            <p:spPr>
              <a:xfrm rot="-8946306">
                <a:off x="4345828" y="2732434"/>
                <a:ext cx="36268" cy="27373"/>
              </a:xfrm>
              <a:custGeom>
                <a:avLst/>
                <a:gdLst/>
                <a:ahLst/>
                <a:cxnLst/>
                <a:rect l="l" t="t" r="r" b="b"/>
                <a:pathLst>
                  <a:path w="950" h="717" extrusionOk="0">
                    <a:moveTo>
                      <a:pt x="362" y="0"/>
                    </a:moveTo>
                    <a:cubicBezTo>
                      <a:pt x="209" y="0"/>
                      <a:pt x="77" y="80"/>
                      <a:pt x="51" y="276"/>
                    </a:cubicBezTo>
                    <a:cubicBezTo>
                      <a:pt x="1" y="560"/>
                      <a:pt x="296" y="717"/>
                      <a:pt x="550" y="717"/>
                    </a:cubicBezTo>
                    <a:cubicBezTo>
                      <a:pt x="764" y="717"/>
                      <a:pt x="950" y="606"/>
                      <a:pt x="880" y="368"/>
                    </a:cubicBezTo>
                    <a:cubicBezTo>
                      <a:pt x="880" y="368"/>
                      <a:pt x="880" y="337"/>
                      <a:pt x="880" y="337"/>
                    </a:cubicBezTo>
                    <a:cubicBezTo>
                      <a:pt x="809" y="144"/>
                      <a:pt x="567" y="0"/>
                      <a:pt x="362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9315;p98">
                <a:extLst>
                  <a:ext uri="{FF2B5EF4-FFF2-40B4-BE49-F238E27FC236}">
                    <a16:creationId xmlns:a16="http://schemas.microsoft.com/office/drawing/2014/main" id="{34E87072-C9BB-45CA-AFF9-DFF8327DCD44}"/>
                  </a:ext>
                </a:extLst>
              </p:cNvPr>
              <p:cNvSpPr/>
              <p:nvPr/>
            </p:nvSpPr>
            <p:spPr>
              <a:xfrm rot="-8946306">
                <a:off x="4220300" y="2316263"/>
                <a:ext cx="35199" cy="3363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881" extrusionOk="0">
                    <a:moveTo>
                      <a:pt x="487" y="1"/>
                    </a:moveTo>
                    <a:cubicBezTo>
                      <a:pt x="441" y="1"/>
                      <a:pt x="391" y="15"/>
                      <a:pt x="338" y="47"/>
                    </a:cubicBezTo>
                    <a:lnTo>
                      <a:pt x="276" y="78"/>
                    </a:lnTo>
                    <a:cubicBezTo>
                      <a:pt x="12" y="283"/>
                      <a:pt x="0" y="880"/>
                      <a:pt x="401" y="880"/>
                    </a:cubicBezTo>
                    <a:cubicBezTo>
                      <a:pt x="420" y="880"/>
                      <a:pt x="440" y="879"/>
                      <a:pt x="460" y="876"/>
                    </a:cubicBezTo>
                    <a:cubicBezTo>
                      <a:pt x="922" y="822"/>
                      <a:pt x="831" y="1"/>
                      <a:pt x="487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9316;p98">
                <a:extLst>
                  <a:ext uri="{FF2B5EF4-FFF2-40B4-BE49-F238E27FC236}">
                    <a16:creationId xmlns:a16="http://schemas.microsoft.com/office/drawing/2014/main" id="{9A66F4F3-6B38-4E56-83E0-4A3BF18DC011}"/>
                  </a:ext>
                </a:extLst>
              </p:cNvPr>
              <p:cNvSpPr/>
              <p:nvPr/>
            </p:nvSpPr>
            <p:spPr>
              <a:xfrm rot="-8946306">
                <a:off x="4350319" y="2385907"/>
                <a:ext cx="34245" cy="33061"/>
              </a:xfrm>
              <a:custGeom>
                <a:avLst/>
                <a:gdLst/>
                <a:ahLst/>
                <a:cxnLst/>
                <a:rect l="l" t="t" r="r" b="b"/>
                <a:pathLst>
                  <a:path w="897" h="866" extrusionOk="0">
                    <a:moveTo>
                      <a:pt x="534" y="1"/>
                    </a:moveTo>
                    <a:cubicBezTo>
                      <a:pt x="509" y="1"/>
                      <a:pt x="482" y="4"/>
                      <a:pt x="454" y="10"/>
                    </a:cubicBezTo>
                    <a:cubicBezTo>
                      <a:pt x="0" y="90"/>
                      <a:pt x="103" y="866"/>
                      <a:pt x="441" y="866"/>
                    </a:cubicBezTo>
                    <a:cubicBezTo>
                      <a:pt x="491" y="866"/>
                      <a:pt x="547" y="848"/>
                      <a:pt x="608" y="808"/>
                    </a:cubicBezTo>
                    <a:cubicBezTo>
                      <a:pt x="608" y="808"/>
                      <a:pt x="638" y="808"/>
                      <a:pt x="638" y="777"/>
                    </a:cubicBezTo>
                    <a:cubicBezTo>
                      <a:pt x="896" y="577"/>
                      <a:pt x="887" y="1"/>
                      <a:pt x="534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9317;p98">
                <a:extLst>
                  <a:ext uri="{FF2B5EF4-FFF2-40B4-BE49-F238E27FC236}">
                    <a16:creationId xmlns:a16="http://schemas.microsoft.com/office/drawing/2014/main" id="{E83431CC-870E-48B3-B525-15DCEE45FAA9}"/>
                  </a:ext>
                </a:extLst>
              </p:cNvPr>
              <p:cNvSpPr/>
              <p:nvPr/>
            </p:nvSpPr>
            <p:spPr>
              <a:xfrm rot="-8946306">
                <a:off x="4284839" y="2316048"/>
                <a:ext cx="49783" cy="2878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754" extrusionOk="0">
                    <a:moveTo>
                      <a:pt x="754" y="1"/>
                    </a:moveTo>
                    <a:cubicBezTo>
                      <a:pt x="421" y="1"/>
                      <a:pt x="1" y="441"/>
                      <a:pt x="357" y="708"/>
                    </a:cubicBezTo>
                    <a:cubicBezTo>
                      <a:pt x="404" y="740"/>
                      <a:pt x="456" y="754"/>
                      <a:pt x="509" y="754"/>
                    </a:cubicBezTo>
                    <a:cubicBezTo>
                      <a:pt x="872" y="754"/>
                      <a:pt x="1304" y="109"/>
                      <a:pt x="849" y="2"/>
                    </a:cubicBezTo>
                    <a:lnTo>
                      <a:pt x="787" y="2"/>
                    </a:lnTo>
                    <a:cubicBezTo>
                      <a:pt x="776" y="1"/>
                      <a:pt x="765" y="1"/>
                      <a:pt x="754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9318;p98">
                <a:extLst>
                  <a:ext uri="{FF2B5EF4-FFF2-40B4-BE49-F238E27FC236}">
                    <a16:creationId xmlns:a16="http://schemas.microsoft.com/office/drawing/2014/main" id="{D36B59DB-F45B-406E-BAF1-89E829191031}"/>
                  </a:ext>
                </a:extLst>
              </p:cNvPr>
              <p:cNvSpPr/>
              <p:nvPr/>
            </p:nvSpPr>
            <p:spPr>
              <a:xfrm rot="-8946306">
                <a:off x="4305347" y="2229551"/>
                <a:ext cx="49554" cy="29091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762" extrusionOk="0">
                    <a:moveTo>
                      <a:pt x="726" y="1"/>
                    </a:moveTo>
                    <a:cubicBezTo>
                      <a:pt x="394" y="1"/>
                      <a:pt x="0" y="470"/>
                      <a:pt x="358" y="708"/>
                    </a:cubicBezTo>
                    <a:cubicBezTo>
                      <a:pt x="415" y="745"/>
                      <a:pt x="475" y="761"/>
                      <a:pt x="535" y="761"/>
                    </a:cubicBezTo>
                    <a:cubicBezTo>
                      <a:pt x="923" y="761"/>
                      <a:pt x="1297" y="82"/>
                      <a:pt x="818" y="2"/>
                    </a:cubicBezTo>
                    <a:lnTo>
                      <a:pt x="757" y="2"/>
                    </a:lnTo>
                    <a:cubicBezTo>
                      <a:pt x="747" y="1"/>
                      <a:pt x="736" y="1"/>
                      <a:pt x="726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9319;p98">
                <a:extLst>
                  <a:ext uri="{FF2B5EF4-FFF2-40B4-BE49-F238E27FC236}">
                    <a16:creationId xmlns:a16="http://schemas.microsoft.com/office/drawing/2014/main" id="{63A0A94D-F82E-4EBB-9B9B-550C0B88AF8A}"/>
                  </a:ext>
                </a:extLst>
              </p:cNvPr>
              <p:cNvSpPr/>
              <p:nvPr/>
            </p:nvSpPr>
            <p:spPr>
              <a:xfrm rot="-8946306">
                <a:off x="4747150" y="2842718"/>
                <a:ext cx="34588" cy="29053"/>
              </a:xfrm>
              <a:custGeom>
                <a:avLst/>
                <a:gdLst/>
                <a:ahLst/>
                <a:cxnLst/>
                <a:rect l="l" t="t" r="r" b="b"/>
                <a:pathLst>
                  <a:path w="906" h="761" extrusionOk="0">
                    <a:moveTo>
                      <a:pt x="291" y="1"/>
                    </a:moveTo>
                    <a:cubicBezTo>
                      <a:pt x="130" y="1"/>
                      <a:pt x="0" y="87"/>
                      <a:pt x="23" y="295"/>
                    </a:cubicBezTo>
                    <a:cubicBezTo>
                      <a:pt x="23" y="295"/>
                      <a:pt x="23" y="326"/>
                      <a:pt x="23" y="357"/>
                    </a:cubicBezTo>
                    <a:cubicBezTo>
                      <a:pt x="62" y="571"/>
                      <a:pt x="312" y="761"/>
                      <a:pt x="520" y="761"/>
                    </a:cubicBezTo>
                    <a:cubicBezTo>
                      <a:pt x="640" y="761"/>
                      <a:pt x="746" y="698"/>
                      <a:pt x="791" y="541"/>
                    </a:cubicBezTo>
                    <a:cubicBezTo>
                      <a:pt x="906" y="235"/>
                      <a:pt x="556" y="1"/>
                      <a:pt x="291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9320;p98">
                <a:extLst>
                  <a:ext uri="{FF2B5EF4-FFF2-40B4-BE49-F238E27FC236}">
                    <a16:creationId xmlns:a16="http://schemas.microsoft.com/office/drawing/2014/main" id="{40094A5A-133E-4F81-B214-D66E3E4CFDAB}"/>
                  </a:ext>
                </a:extLst>
              </p:cNvPr>
              <p:cNvSpPr/>
              <p:nvPr/>
            </p:nvSpPr>
            <p:spPr>
              <a:xfrm rot="-8946306">
                <a:off x="4445143" y="2376740"/>
                <a:ext cx="43751" cy="31229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818" extrusionOk="0">
                    <a:moveTo>
                      <a:pt x="615" y="1"/>
                    </a:moveTo>
                    <a:cubicBezTo>
                      <a:pt x="203" y="1"/>
                      <a:pt x="0" y="818"/>
                      <a:pt x="454" y="818"/>
                    </a:cubicBezTo>
                    <a:cubicBezTo>
                      <a:pt x="469" y="818"/>
                      <a:pt x="485" y="817"/>
                      <a:pt x="501" y="815"/>
                    </a:cubicBezTo>
                    <a:lnTo>
                      <a:pt x="532" y="815"/>
                    </a:lnTo>
                    <a:cubicBezTo>
                      <a:pt x="869" y="753"/>
                      <a:pt x="1146" y="139"/>
                      <a:pt x="716" y="16"/>
                    </a:cubicBezTo>
                    <a:cubicBezTo>
                      <a:pt x="681" y="6"/>
                      <a:pt x="648" y="1"/>
                      <a:pt x="615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9321;p98">
                <a:extLst>
                  <a:ext uri="{FF2B5EF4-FFF2-40B4-BE49-F238E27FC236}">
                    <a16:creationId xmlns:a16="http://schemas.microsoft.com/office/drawing/2014/main" id="{7EF9EAF5-88A2-45AA-9C32-DE226E9D96A7}"/>
                  </a:ext>
                </a:extLst>
              </p:cNvPr>
              <p:cNvSpPr/>
              <p:nvPr/>
            </p:nvSpPr>
            <p:spPr>
              <a:xfrm rot="-8946306">
                <a:off x="4454212" y="2497029"/>
                <a:ext cx="35008" cy="28251"/>
              </a:xfrm>
              <a:custGeom>
                <a:avLst/>
                <a:gdLst/>
                <a:ahLst/>
                <a:cxnLst/>
                <a:rect l="l" t="t" r="r" b="b"/>
                <a:pathLst>
                  <a:path w="917" h="740" extrusionOk="0">
                    <a:moveTo>
                      <a:pt x="367" y="0"/>
                    </a:moveTo>
                    <a:cubicBezTo>
                      <a:pt x="245" y="0"/>
                      <a:pt x="139" y="63"/>
                      <a:pt x="94" y="220"/>
                    </a:cubicBezTo>
                    <a:cubicBezTo>
                      <a:pt x="0" y="520"/>
                      <a:pt x="341" y="740"/>
                      <a:pt x="607" y="740"/>
                    </a:cubicBezTo>
                    <a:cubicBezTo>
                      <a:pt x="777" y="740"/>
                      <a:pt x="916" y="650"/>
                      <a:pt x="892" y="435"/>
                    </a:cubicBezTo>
                    <a:lnTo>
                      <a:pt x="892" y="404"/>
                    </a:lnTo>
                    <a:cubicBezTo>
                      <a:pt x="834" y="190"/>
                      <a:pt x="578" y="0"/>
                      <a:pt x="367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9322;p98">
                <a:extLst>
                  <a:ext uri="{FF2B5EF4-FFF2-40B4-BE49-F238E27FC236}">
                    <a16:creationId xmlns:a16="http://schemas.microsoft.com/office/drawing/2014/main" id="{D2A04C6F-3D24-40C2-847F-E7769B0F0861}"/>
                  </a:ext>
                </a:extLst>
              </p:cNvPr>
              <p:cNvSpPr/>
              <p:nvPr/>
            </p:nvSpPr>
            <p:spPr>
              <a:xfrm rot="-8946306">
                <a:off x="4470764" y="2839541"/>
                <a:ext cx="42796" cy="31152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16" extrusionOk="0">
                    <a:moveTo>
                      <a:pt x="683" y="1"/>
                    </a:moveTo>
                    <a:cubicBezTo>
                      <a:pt x="661" y="1"/>
                      <a:pt x="639" y="3"/>
                      <a:pt x="615" y="7"/>
                    </a:cubicBezTo>
                    <a:lnTo>
                      <a:pt x="584" y="7"/>
                    </a:lnTo>
                    <a:cubicBezTo>
                      <a:pt x="246" y="99"/>
                      <a:pt x="1" y="682"/>
                      <a:pt x="431" y="805"/>
                    </a:cubicBezTo>
                    <a:cubicBezTo>
                      <a:pt x="460" y="812"/>
                      <a:pt x="489" y="816"/>
                      <a:pt x="517" y="816"/>
                    </a:cubicBezTo>
                    <a:cubicBezTo>
                      <a:pt x="953" y="816"/>
                      <a:pt x="1120" y="1"/>
                      <a:pt x="683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9323;p98">
                <a:extLst>
                  <a:ext uri="{FF2B5EF4-FFF2-40B4-BE49-F238E27FC236}">
                    <a16:creationId xmlns:a16="http://schemas.microsoft.com/office/drawing/2014/main" id="{BCD162C9-75F3-4413-9DF9-00F4EDE2DF82}"/>
                  </a:ext>
                </a:extLst>
              </p:cNvPr>
              <p:cNvSpPr/>
              <p:nvPr/>
            </p:nvSpPr>
            <p:spPr>
              <a:xfrm rot="-8946306">
                <a:off x="4347760" y="2450379"/>
                <a:ext cx="34283" cy="31038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13" extrusionOk="0">
                    <a:moveTo>
                      <a:pt x="251" y="1"/>
                    </a:moveTo>
                    <a:cubicBezTo>
                      <a:pt x="146" y="1"/>
                      <a:pt x="57" y="62"/>
                      <a:pt x="23" y="216"/>
                    </a:cubicBezTo>
                    <a:cubicBezTo>
                      <a:pt x="23" y="216"/>
                      <a:pt x="23" y="246"/>
                      <a:pt x="23" y="246"/>
                    </a:cubicBezTo>
                    <a:cubicBezTo>
                      <a:pt x="0" y="496"/>
                      <a:pt x="245" y="812"/>
                      <a:pt x="474" y="812"/>
                    </a:cubicBezTo>
                    <a:cubicBezTo>
                      <a:pt x="555" y="812"/>
                      <a:pt x="634" y="772"/>
                      <a:pt x="698" y="676"/>
                    </a:cubicBezTo>
                    <a:cubicBezTo>
                      <a:pt x="898" y="410"/>
                      <a:pt x="522" y="1"/>
                      <a:pt x="251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9324;p98">
                <a:extLst>
                  <a:ext uri="{FF2B5EF4-FFF2-40B4-BE49-F238E27FC236}">
                    <a16:creationId xmlns:a16="http://schemas.microsoft.com/office/drawing/2014/main" id="{0DDABD48-4FA9-4891-BA05-080E5829A6F8}"/>
                  </a:ext>
                </a:extLst>
              </p:cNvPr>
              <p:cNvSpPr/>
              <p:nvPr/>
            </p:nvSpPr>
            <p:spPr>
              <a:xfrm rot="-8946306">
                <a:off x="4393934" y="2340298"/>
                <a:ext cx="34970" cy="3164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29" extrusionOk="0">
                    <a:moveTo>
                      <a:pt x="241" y="0"/>
                    </a:moveTo>
                    <a:cubicBezTo>
                      <a:pt x="139" y="0"/>
                      <a:pt x="56" y="58"/>
                      <a:pt x="31" y="201"/>
                    </a:cubicBezTo>
                    <a:cubicBezTo>
                      <a:pt x="0" y="232"/>
                      <a:pt x="0" y="263"/>
                      <a:pt x="31" y="263"/>
                    </a:cubicBezTo>
                    <a:cubicBezTo>
                      <a:pt x="8" y="512"/>
                      <a:pt x="253" y="828"/>
                      <a:pt x="494" y="828"/>
                    </a:cubicBezTo>
                    <a:cubicBezTo>
                      <a:pt x="580" y="828"/>
                      <a:pt x="665" y="789"/>
                      <a:pt x="737" y="692"/>
                    </a:cubicBezTo>
                    <a:cubicBezTo>
                      <a:pt x="915" y="403"/>
                      <a:pt x="512" y="0"/>
                      <a:pt x="241" y="0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9325;p98">
                <a:extLst>
                  <a:ext uri="{FF2B5EF4-FFF2-40B4-BE49-F238E27FC236}">
                    <a16:creationId xmlns:a16="http://schemas.microsoft.com/office/drawing/2014/main" id="{75AEEE48-DE10-49F3-A5A0-F7B995780302}"/>
                  </a:ext>
                </a:extLst>
              </p:cNvPr>
              <p:cNvSpPr/>
              <p:nvPr/>
            </p:nvSpPr>
            <p:spPr>
              <a:xfrm rot="-8946306">
                <a:off x="4034805" y="2822501"/>
                <a:ext cx="34779" cy="28327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42" extrusionOk="0">
                    <a:moveTo>
                      <a:pt x="353" y="1"/>
                    </a:moveTo>
                    <a:cubicBezTo>
                      <a:pt x="230" y="1"/>
                      <a:pt x="121" y="63"/>
                      <a:pt x="76" y="222"/>
                    </a:cubicBezTo>
                    <a:cubicBezTo>
                      <a:pt x="1" y="522"/>
                      <a:pt x="349" y="742"/>
                      <a:pt x="611" y="742"/>
                    </a:cubicBezTo>
                    <a:cubicBezTo>
                      <a:pt x="778" y="742"/>
                      <a:pt x="910" y="652"/>
                      <a:pt x="874" y="437"/>
                    </a:cubicBezTo>
                    <a:cubicBezTo>
                      <a:pt x="874" y="406"/>
                      <a:pt x="874" y="406"/>
                      <a:pt x="874" y="376"/>
                    </a:cubicBezTo>
                    <a:cubicBezTo>
                      <a:pt x="816" y="182"/>
                      <a:pt x="563" y="1"/>
                      <a:pt x="353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9326;p98">
                <a:extLst>
                  <a:ext uri="{FF2B5EF4-FFF2-40B4-BE49-F238E27FC236}">
                    <a16:creationId xmlns:a16="http://schemas.microsoft.com/office/drawing/2014/main" id="{189AD694-C6FC-4BCA-9386-634EF214DB64}"/>
                  </a:ext>
                </a:extLst>
              </p:cNvPr>
              <p:cNvSpPr/>
              <p:nvPr/>
            </p:nvSpPr>
            <p:spPr>
              <a:xfrm rot="-8946306">
                <a:off x="4328710" y="2194150"/>
                <a:ext cx="43560" cy="31458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824" extrusionOk="0">
                    <a:moveTo>
                      <a:pt x="690" y="1"/>
                    </a:moveTo>
                    <a:cubicBezTo>
                      <a:pt x="676" y="1"/>
                      <a:pt x="661" y="2"/>
                      <a:pt x="645" y="3"/>
                    </a:cubicBezTo>
                    <a:lnTo>
                      <a:pt x="584" y="3"/>
                    </a:lnTo>
                    <a:cubicBezTo>
                      <a:pt x="277" y="95"/>
                      <a:pt x="0" y="679"/>
                      <a:pt x="430" y="802"/>
                    </a:cubicBezTo>
                    <a:cubicBezTo>
                      <a:pt x="470" y="817"/>
                      <a:pt x="508" y="824"/>
                      <a:pt x="545" y="824"/>
                    </a:cubicBezTo>
                    <a:cubicBezTo>
                      <a:pt x="948" y="824"/>
                      <a:pt x="1141" y="1"/>
                      <a:pt x="690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9327;p98">
                <a:extLst>
                  <a:ext uri="{FF2B5EF4-FFF2-40B4-BE49-F238E27FC236}">
                    <a16:creationId xmlns:a16="http://schemas.microsoft.com/office/drawing/2014/main" id="{B73DC373-E441-459F-BB13-99B6C735FEDD}"/>
                  </a:ext>
                </a:extLst>
              </p:cNvPr>
              <p:cNvSpPr/>
              <p:nvPr/>
            </p:nvSpPr>
            <p:spPr>
              <a:xfrm rot="-8946306">
                <a:off x="4179542" y="2406854"/>
                <a:ext cx="34741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732" extrusionOk="0">
                    <a:moveTo>
                      <a:pt x="317" y="1"/>
                    </a:moveTo>
                    <a:cubicBezTo>
                      <a:pt x="142" y="1"/>
                      <a:pt x="1" y="94"/>
                      <a:pt x="38" y="316"/>
                    </a:cubicBezTo>
                    <a:cubicBezTo>
                      <a:pt x="38" y="316"/>
                      <a:pt x="38" y="347"/>
                      <a:pt x="38" y="378"/>
                    </a:cubicBezTo>
                    <a:cubicBezTo>
                      <a:pt x="94" y="566"/>
                      <a:pt x="336" y="732"/>
                      <a:pt x="543" y="732"/>
                    </a:cubicBezTo>
                    <a:cubicBezTo>
                      <a:pt x="673" y="732"/>
                      <a:pt x="789" y="666"/>
                      <a:pt x="836" y="500"/>
                    </a:cubicBezTo>
                    <a:cubicBezTo>
                      <a:pt x="910" y="207"/>
                      <a:pt x="577" y="1"/>
                      <a:pt x="317" y="1"/>
                    </a:cubicBezTo>
                    <a:close/>
                  </a:path>
                </a:pathLst>
              </a:custGeom>
              <a:solidFill>
                <a:srgbClr val="7A65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675089E-0740-4D65-BB8B-90EB7C68689C}"/>
              </a:ext>
            </a:extLst>
          </p:cNvPr>
          <p:cNvGrpSpPr/>
          <p:nvPr/>
        </p:nvGrpSpPr>
        <p:grpSpPr>
          <a:xfrm>
            <a:off x="1528365" y="2877745"/>
            <a:ext cx="7278029" cy="1090869"/>
            <a:chOff x="1168367" y="2959425"/>
            <a:chExt cx="7278029" cy="1090869"/>
          </a:xfrm>
        </p:grpSpPr>
        <p:sp>
          <p:nvSpPr>
            <p:cNvPr id="413" name="Rectangle: Rounded Corners 412">
              <a:extLst>
                <a:ext uri="{FF2B5EF4-FFF2-40B4-BE49-F238E27FC236}">
                  <a16:creationId xmlns:a16="http://schemas.microsoft.com/office/drawing/2014/main" id="{7C0EEF60-1598-416C-ADD0-9DF7F4D99915}"/>
                </a:ext>
              </a:extLst>
            </p:cNvPr>
            <p:cNvSpPr/>
            <p:nvPr/>
          </p:nvSpPr>
          <p:spPr>
            <a:xfrm>
              <a:off x="1379482" y="3277513"/>
              <a:ext cx="7066914" cy="589359"/>
            </a:xfrm>
            <a:prstGeom prst="roundRect">
              <a:avLst/>
            </a:prstGeom>
            <a:noFill/>
            <a:ln w="38100">
              <a:solidFill>
                <a:srgbClr val="FFC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bàn tay của mẹ em</a:t>
              </a:r>
            </a:p>
          </p:txBody>
        </p:sp>
        <p:grpSp>
          <p:nvGrpSpPr>
            <p:cNvPr id="487" name="Google Shape;9328;p98">
              <a:extLst>
                <a:ext uri="{FF2B5EF4-FFF2-40B4-BE49-F238E27FC236}">
                  <a16:creationId xmlns:a16="http://schemas.microsoft.com/office/drawing/2014/main" id="{32A4126B-E326-4737-9A30-60DDD17D3190}"/>
                </a:ext>
              </a:extLst>
            </p:cNvPr>
            <p:cNvGrpSpPr/>
            <p:nvPr/>
          </p:nvGrpSpPr>
          <p:grpSpPr>
            <a:xfrm rot="19652905">
              <a:off x="1168367" y="2959425"/>
              <a:ext cx="751660" cy="1090869"/>
              <a:chOff x="10504527" y="-166424"/>
              <a:chExt cx="1181670" cy="1714933"/>
            </a:xfrm>
          </p:grpSpPr>
          <p:sp>
            <p:nvSpPr>
              <p:cNvPr id="488" name="Google Shape;9329;p98">
                <a:extLst>
                  <a:ext uri="{FF2B5EF4-FFF2-40B4-BE49-F238E27FC236}">
                    <a16:creationId xmlns:a16="http://schemas.microsoft.com/office/drawing/2014/main" id="{289780BA-8094-4448-B0FE-92B2831EBEBD}"/>
                  </a:ext>
                </a:extLst>
              </p:cNvPr>
              <p:cNvSpPr/>
              <p:nvPr/>
            </p:nvSpPr>
            <p:spPr>
              <a:xfrm>
                <a:off x="10669836" y="-166424"/>
                <a:ext cx="201654" cy="92504"/>
              </a:xfrm>
              <a:custGeom>
                <a:avLst/>
                <a:gdLst/>
                <a:ahLst/>
                <a:cxnLst/>
                <a:rect l="l" t="t" r="r" b="b"/>
                <a:pathLst>
                  <a:path w="5282" h="2423" extrusionOk="0">
                    <a:moveTo>
                      <a:pt x="184" y="1133"/>
                    </a:moveTo>
                    <a:cubicBezTo>
                      <a:pt x="184" y="1133"/>
                      <a:pt x="183" y="1134"/>
                      <a:pt x="183" y="1134"/>
                    </a:cubicBezTo>
                    <a:lnTo>
                      <a:pt x="183" y="1134"/>
                    </a:lnTo>
                    <a:cubicBezTo>
                      <a:pt x="184" y="1134"/>
                      <a:pt x="184" y="1133"/>
                      <a:pt x="184" y="1133"/>
                    </a:cubicBezTo>
                    <a:close/>
                    <a:moveTo>
                      <a:pt x="3350" y="1"/>
                    </a:moveTo>
                    <a:cubicBezTo>
                      <a:pt x="2933" y="1"/>
                      <a:pt x="2413" y="122"/>
                      <a:pt x="2119" y="181"/>
                    </a:cubicBezTo>
                    <a:cubicBezTo>
                      <a:pt x="1750" y="334"/>
                      <a:pt x="1412" y="519"/>
                      <a:pt x="1075" y="734"/>
                    </a:cubicBezTo>
                    <a:cubicBezTo>
                      <a:pt x="1075" y="734"/>
                      <a:pt x="216" y="1134"/>
                      <a:pt x="184" y="1134"/>
                    </a:cubicBezTo>
                    <a:cubicBezTo>
                      <a:pt x="184" y="1134"/>
                      <a:pt x="183" y="1134"/>
                      <a:pt x="183" y="1134"/>
                    </a:cubicBezTo>
                    <a:lnTo>
                      <a:pt x="183" y="1134"/>
                    </a:lnTo>
                    <a:cubicBezTo>
                      <a:pt x="1" y="1410"/>
                      <a:pt x="246" y="1870"/>
                      <a:pt x="276" y="2177"/>
                    </a:cubicBezTo>
                    <a:lnTo>
                      <a:pt x="1504" y="2422"/>
                    </a:lnTo>
                    <a:cubicBezTo>
                      <a:pt x="2057" y="2269"/>
                      <a:pt x="5281" y="1348"/>
                      <a:pt x="3900" y="150"/>
                    </a:cubicBezTo>
                    <a:cubicBezTo>
                      <a:pt x="3789" y="39"/>
                      <a:pt x="3586" y="1"/>
                      <a:pt x="335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9330;p98">
                <a:extLst>
                  <a:ext uri="{FF2B5EF4-FFF2-40B4-BE49-F238E27FC236}">
                    <a16:creationId xmlns:a16="http://schemas.microsoft.com/office/drawing/2014/main" id="{EA47FEAB-169D-469B-B39A-DE8B56BB88FB}"/>
                  </a:ext>
                </a:extLst>
              </p:cNvPr>
              <p:cNvSpPr/>
              <p:nvPr/>
            </p:nvSpPr>
            <p:spPr>
              <a:xfrm>
                <a:off x="10504527" y="-146266"/>
                <a:ext cx="1181670" cy="1688247"/>
              </a:xfrm>
              <a:custGeom>
                <a:avLst/>
                <a:gdLst/>
                <a:ahLst/>
                <a:cxnLst/>
                <a:rect l="l" t="t" r="r" b="b"/>
                <a:pathLst>
                  <a:path w="30952" h="44221" extrusionOk="0">
                    <a:moveTo>
                      <a:pt x="9112" y="1"/>
                    </a:moveTo>
                    <a:cubicBezTo>
                      <a:pt x="8360" y="1"/>
                      <a:pt x="7607" y="162"/>
                      <a:pt x="6909" y="482"/>
                    </a:cubicBezTo>
                    <a:cubicBezTo>
                      <a:pt x="3808" y="1833"/>
                      <a:pt x="2242" y="1465"/>
                      <a:pt x="2211" y="5088"/>
                    </a:cubicBezTo>
                    <a:cubicBezTo>
                      <a:pt x="2150" y="9141"/>
                      <a:pt x="1781" y="14361"/>
                      <a:pt x="860" y="18230"/>
                    </a:cubicBezTo>
                    <a:cubicBezTo>
                      <a:pt x="0" y="21731"/>
                      <a:pt x="1229" y="26736"/>
                      <a:pt x="2948" y="29683"/>
                    </a:cubicBezTo>
                    <a:cubicBezTo>
                      <a:pt x="4883" y="32938"/>
                      <a:pt x="4483" y="32447"/>
                      <a:pt x="6449" y="35732"/>
                    </a:cubicBezTo>
                    <a:cubicBezTo>
                      <a:pt x="8874" y="39816"/>
                      <a:pt x="11208" y="42027"/>
                      <a:pt x="13572" y="43194"/>
                    </a:cubicBezTo>
                    <a:cubicBezTo>
                      <a:pt x="15081" y="43898"/>
                      <a:pt x="15944" y="44220"/>
                      <a:pt x="17077" y="44220"/>
                    </a:cubicBezTo>
                    <a:cubicBezTo>
                      <a:pt x="17673" y="44220"/>
                      <a:pt x="18344" y="44131"/>
                      <a:pt x="19222" y="43962"/>
                    </a:cubicBezTo>
                    <a:cubicBezTo>
                      <a:pt x="20727" y="43655"/>
                      <a:pt x="23552" y="42365"/>
                      <a:pt x="23552" y="40768"/>
                    </a:cubicBezTo>
                    <a:lnTo>
                      <a:pt x="23982" y="40952"/>
                    </a:lnTo>
                    <a:cubicBezTo>
                      <a:pt x="24194" y="40981"/>
                      <a:pt x="24403" y="40994"/>
                      <a:pt x="24609" y="40994"/>
                    </a:cubicBezTo>
                    <a:cubicBezTo>
                      <a:pt x="28014" y="40994"/>
                      <a:pt x="30556" y="37300"/>
                      <a:pt x="30614" y="34289"/>
                    </a:cubicBezTo>
                    <a:cubicBezTo>
                      <a:pt x="30645" y="28824"/>
                      <a:pt x="30952" y="22621"/>
                      <a:pt x="26592" y="17493"/>
                    </a:cubicBezTo>
                    <a:cubicBezTo>
                      <a:pt x="23552" y="13901"/>
                      <a:pt x="19284" y="10983"/>
                      <a:pt x="16152" y="7452"/>
                    </a:cubicBezTo>
                    <a:cubicBezTo>
                      <a:pt x="15476" y="6654"/>
                      <a:pt x="14923" y="5763"/>
                      <a:pt x="14494" y="4812"/>
                    </a:cubicBezTo>
                    <a:cubicBezTo>
                      <a:pt x="13695" y="3307"/>
                      <a:pt x="13112" y="1526"/>
                      <a:pt x="11546" y="605"/>
                    </a:cubicBezTo>
                    <a:cubicBezTo>
                      <a:pt x="10786" y="201"/>
                      <a:pt x="9949" y="1"/>
                      <a:pt x="9112" y="1"/>
                    </a:cubicBezTo>
                    <a:close/>
                  </a:path>
                </a:pathLst>
              </a:custGeom>
              <a:solidFill>
                <a:srgbClr val="FF9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9331;p98">
                <a:extLst>
                  <a:ext uri="{FF2B5EF4-FFF2-40B4-BE49-F238E27FC236}">
                    <a16:creationId xmlns:a16="http://schemas.microsoft.com/office/drawing/2014/main" id="{9E4F1B11-F178-4019-8930-B673BA79151E}"/>
                  </a:ext>
                </a:extLst>
              </p:cNvPr>
              <p:cNvSpPr/>
              <p:nvPr/>
            </p:nvSpPr>
            <p:spPr>
              <a:xfrm>
                <a:off x="10520944" y="-147450"/>
                <a:ext cx="1159412" cy="1695959"/>
              </a:xfrm>
              <a:custGeom>
                <a:avLst/>
                <a:gdLst/>
                <a:ahLst/>
                <a:cxnLst/>
                <a:rect l="l" t="t" r="r" b="b"/>
                <a:pathLst>
                  <a:path w="30369" h="44423" extrusionOk="0">
                    <a:moveTo>
                      <a:pt x="8757" y="1"/>
                    </a:moveTo>
                    <a:cubicBezTo>
                      <a:pt x="8364" y="1"/>
                      <a:pt x="7968" y="49"/>
                      <a:pt x="7585" y="145"/>
                    </a:cubicBezTo>
                    <a:cubicBezTo>
                      <a:pt x="6970" y="298"/>
                      <a:pt x="6356" y="513"/>
                      <a:pt x="5804" y="759"/>
                    </a:cubicBezTo>
                    <a:lnTo>
                      <a:pt x="4023" y="1434"/>
                    </a:lnTo>
                    <a:cubicBezTo>
                      <a:pt x="3439" y="1618"/>
                      <a:pt x="2887" y="1987"/>
                      <a:pt x="2457" y="2447"/>
                    </a:cubicBezTo>
                    <a:cubicBezTo>
                      <a:pt x="2887" y="1987"/>
                      <a:pt x="3439" y="1649"/>
                      <a:pt x="4053" y="1434"/>
                    </a:cubicBezTo>
                    <a:lnTo>
                      <a:pt x="5804" y="820"/>
                    </a:lnTo>
                    <a:cubicBezTo>
                      <a:pt x="6387" y="544"/>
                      <a:pt x="6970" y="329"/>
                      <a:pt x="7585" y="175"/>
                    </a:cubicBezTo>
                    <a:cubicBezTo>
                      <a:pt x="7941" y="122"/>
                      <a:pt x="8298" y="89"/>
                      <a:pt x="8661" y="89"/>
                    </a:cubicBezTo>
                    <a:cubicBezTo>
                      <a:pt x="8923" y="89"/>
                      <a:pt x="9188" y="106"/>
                      <a:pt x="9458" y="145"/>
                    </a:cubicBezTo>
                    <a:cubicBezTo>
                      <a:pt x="10072" y="206"/>
                      <a:pt x="10655" y="421"/>
                      <a:pt x="11208" y="759"/>
                    </a:cubicBezTo>
                    <a:cubicBezTo>
                      <a:pt x="11699" y="1096"/>
                      <a:pt x="12160" y="1557"/>
                      <a:pt x="12498" y="2048"/>
                    </a:cubicBezTo>
                    <a:cubicBezTo>
                      <a:pt x="13204" y="3092"/>
                      <a:pt x="13664" y="4290"/>
                      <a:pt x="14248" y="5395"/>
                    </a:cubicBezTo>
                    <a:cubicBezTo>
                      <a:pt x="14401" y="5672"/>
                      <a:pt x="14555" y="5948"/>
                      <a:pt x="14708" y="6224"/>
                    </a:cubicBezTo>
                    <a:cubicBezTo>
                      <a:pt x="14893" y="6470"/>
                      <a:pt x="15046" y="6746"/>
                      <a:pt x="15230" y="7023"/>
                    </a:cubicBezTo>
                    <a:cubicBezTo>
                      <a:pt x="15630" y="7514"/>
                      <a:pt x="16029" y="8005"/>
                      <a:pt x="16489" y="8435"/>
                    </a:cubicBezTo>
                    <a:cubicBezTo>
                      <a:pt x="17349" y="9356"/>
                      <a:pt x="18270" y="10216"/>
                      <a:pt x="19222" y="11045"/>
                    </a:cubicBezTo>
                    <a:lnTo>
                      <a:pt x="22016" y="13563"/>
                    </a:lnTo>
                    <a:cubicBezTo>
                      <a:pt x="22508" y="13962"/>
                      <a:pt x="22968" y="14423"/>
                      <a:pt x="23429" y="14822"/>
                    </a:cubicBezTo>
                    <a:cubicBezTo>
                      <a:pt x="23859" y="15252"/>
                      <a:pt x="24319" y="15712"/>
                      <a:pt x="24749" y="16142"/>
                    </a:cubicBezTo>
                    <a:cubicBezTo>
                      <a:pt x="25179" y="16603"/>
                      <a:pt x="25609" y="17064"/>
                      <a:pt x="26008" y="17524"/>
                    </a:cubicBezTo>
                    <a:cubicBezTo>
                      <a:pt x="26438" y="18015"/>
                      <a:pt x="26807" y="18507"/>
                      <a:pt x="27144" y="19029"/>
                    </a:cubicBezTo>
                    <a:cubicBezTo>
                      <a:pt x="27851" y="20073"/>
                      <a:pt x="28403" y="21178"/>
                      <a:pt x="28802" y="22376"/>
                    </a:cubicBezTo>
                    <a:cubicBezTo>
                      <a:pt x="29232" y="23542"/>
                      <a:pt x="29539" y="24740"/>
                      <a:pt x="29724" y="25999"/>
                    </a:cubicBezTo>
                    <a:cubicBezTo>
                      <a:pt x="29908" y="27227"/>
                      <a:pt x="30000" y="28486"/>
                      <a:pt x="30031" y="29714"/>
                    </a:cubicBezTo>
                    <a:cubicBezTo>
                      <a:pt x="30061" y="30973"/>
                      <a:pt x="30031" y="32232"/>
                      <a:pt x="30031" y="33491"/>
                    </a:cubicBezTo>
                    <a:cubicBezTo>
                      <a:pt x="30000" y="33798"/>
                      <a:pt x="30000" y="34136"/>
                      <a:pt x="30000" y="34412"/>
                    </a:cubicBezTo>
                    <a:lnTo>
                      <a:pt x="29969" y="34904"/>
                    </a:lnTo>
                    <a:lnTo>
                      <a:pt x="29908" y="35334"/>
                    </a:lnTo>
                    <a:cubicBezTo>
                      <a:pt x="29785" y="35948"/>
                      <a:pt x="29601" y="36531"/>
                      <a:pt x="29324" y="37084"/>
                    </a:cubicBezTo>
                    <a:cubicBezTo>
                      <a:pt x="29048" y="37637"/>
                      <a:pt x="28741" y="38159"/>
                      <a:pt x="28342" y="38619"/>
                    </a:cubicBezTo>
                    <a:cubicBezTo>
                      <a:pt x="27943" y="39110"/>
                      <a:pt x="27482" y="39540"/>
                      <a:pt x="26960" y="39909"/>
                    </a:cubicBezTo>
                    <a:cubicBezTo>
                      <a:pt x="26469" y="40247"/>
                      <a:pt x="25916" y="40492"/>
                      <a:pt x="25333" y="40676"/>
                    </a:cubicBezTo>
                    <a:cubicBezTo>
                      <a:pt x="24934" y="40781"/>
                      <a:pt x="24521" y="40829"/>
                      <a:pt x="24113" y="40829"/>
                    </a:cubicBezTo>
                    <a:cubicBezTo>
                      <a:pt x="23924" y="40829"/>
                      <a:pt x="23736" y="40819"/>
                      <a:pt x="23552" y="40799"/>
                    </a:cubicBezTo>
                    <a:lnTo>
                      <a:pt x="23582" y="40799"/>
                    </a:lnTo>
                    <a:lnTo>
                      <a:pt x="23183" y="40615"/>
                    </a:lnTo>
                    <a:lnTo>
                      <a:pt x="22938" y="40492"/>
                    </a:lnTo>
                    <a:lnTo>
                      <a:pt x="22938" y="40769"/>
                    </a:lnTo>
                    <a:cubicBezTo>
                      <a:pt x="22907" y="41045"/>
                      <a:pt x="22815" y="41291"/>
                      <a:pt x="22692" y="41536"/>
                    </a:cubicBezTo>
                    <a:cubicBezTo>
                      <a:pt x="22538" y="41751"/>
                      <a:pt x="22354" y="41966"/>
                      <a:pt x="22139" y="42150"/>
                    </a:cubicBezTo>
                    <a:cubicBezTo>
                      <a:pt x="21709" y="42519"/>
                      <a:pt x="21218" y="42857"/>
                      <a:pt x="20696" y="43102"/>
                    </a:cubicBezTo>
                    <a:cubicBezTo>
                      <a:pt x="20174" y="43348"/>
                      <a:pt x="19652" y="43563"/>
                      <a:pt x="19069" y="43716"/>
                    </a:cubicBezTo>
                    <a:cubicBezTo>
                      <a:pt x="18792" y="43808"/>
                      <a:pt x="18516" y="43839"/>
                      <a:pt x="18209" y="43901"/>
                    </a:cubicBezTo>
                    <a:cubicBezTo>
                      <a:pt x="17933" y="43962"/>
                      <a:pt x="17625" y="43993"/>
                      <a:pt x="17349" y="44023"/>
                    </a:cubicBezTo>
                    <a:cubicBezTo>
                      <a:pt x="17135" y="44046"/>
                      <a:pt x="16921" y="44057"/>
                      <a:pt x="16708" y="44057"/>
                    </a:cubicBezTo>
                    <a:cubicBezTo>
                      <a:pt x="15759" y="44057"/>
                      <a:pt x="14824" y="43836"/>
                      <a:pt x="13971" y="43409"/>
                    </a:cubicBezTo>
                    <a:lnTo>
                      <a:pt x="13204" y="43041"/>
                    </a:lnTo>
                    <a:lnTo>
                      <a:pt x="12436" y="42611"/>
                    </a:lnTo>
                    <a:cubicBezTo>
                      <a:pt x="11914" y="42304"/>
                      <a:pt x="11454" y="41966"/>
                      <a:pt x="10993" y="41598"/>
                    </a:cubicBezTo>
                    <a:cubicBezTo>
                      <a:pt x="10532" y="41229"/>
                      <a:pt x="10102" y="40861"/>
                      <a:pt x="9673" y="40431"/>
                    </a:cubicBezTo>
                    <a:cubicBezTo>
                      <a:pt x="9304" y="40001"/>
                      <a:pt x="8874" y="39571"/>
                      <a:pt x="8536" y="39110"/>
                    </a:cubicBezTo>
                    <a:lnTo>
                      <a:pt x="7984" y="38435"/>
                    </a:lnTo>
                    <a:lnTo>
                      <a:pt x="7462" y="37698"/>
                    </a:lnTo>
                    <a:cubicBezTo>
                      <a:pt x="7124" y="37237"/>
                      <a:pt x="6817" y="36746"/>
                      <a:pt x="6479" y="36224"/>
                    </a:cubicBezTo>
                    <a:cubicBezTo>
                      <a:pt x="6172" y="35702"/>
                      <a:pt x="5865" y="35211"/>
                      <a:pt x="5589" y="34689"/>
                    </a:cubicBezTo>
                    <a:lnTo>
                      <a:pt x="4698" y="33153"/>
                    </a:lnTo>
                    <a:lnTo>
                      <a:pt x="2917" y="30083"/>
                    </a:lnTo>
                    <a:cubicBezTo>
                      <a:pt x="2610" y="29592"/>
                      <a:pt x="2334" y="29070"/>
                      <a:pt x="2058" y="28548"/>
                    </a:cubicBezTo>
                    <a:cubicBezTo>
                      <a:pt x="1812" y="28026"/>
                      <a:pt x="1597" y="27473"/>
                      <a:pt x="1413" y="26920"/>
                    </a:cubicBezTo>
                    <a:cubicBezTo>
                      <a:pt x="1013" y="25784"/>
                      <a:pt x="706" y="24648"/>
                      <a:pt x="522" y="23481"/>
                    </a:cubicBezTo>
                    <a:cubicBezTo>
                      <a:pt x="307" y="22314"/>
                      <a:pt x="246" y="21147"/>
                      <a:pt x="307" y="19981"/>
                    </a:cubicBezTo>
                    <a:cubicBezTo>
                      <a:pt x="338" y="18783"/>
                      <a:pt x="706" y="17647"/>
                      <a:pt x="921" y="16480"/>
                    </a:cubicBezTo>
                    <a:cubicBezTo>
                      <a:pt x="1106" y="15313"/>
                      <a:pt x="1259" y="14116"/>
                      <a:pt x="1382" y="12949"/>
                    </a:cubicBezTo>
                    <a:cubicBezTo>
                      <a:pt x="1505" y="11751"/>
                      <a:pt x="1597" y="10585"/>
                      <a:pt x="1658" y="9387"/>
                    </a:cubicBezTo>
                    <a:cubicBezTo>
                      <a:pt x="1720" y="8220"/>
                      <a:pt x="1781" y="7023"/>
                      <a:pt x="1781" y="5825"/>
                    </a:cubicBezTo>
                    <a:cubicBezTo>
                      <a:pt x="1781" y="5242"/>
                      <a:pt x="1812" y="4658"/>
                      <a:pt x="1873" y="4075"/>
                    </a:cubicBezTo>
                    <a:cubicBezTo>
                      <a:pt x="1904" y="3461"/>
                      <a:pt x="2119" y="2908"/>
                      <a:pt x="2457" y="2447"/>
                    </a:cubicBezTo>
                    <a:lnTo>
                      <a:pt x="2457" y="2447"/>
                    </a:lnTo>
                    <a:cubicBezTo>
                      <a:pt x="2088" y="2908"/>
                      <a:pt x="1904" y="3491"/>
                      <a:pt x="1843" y="4106"/>
                    </a:cubicBezTo>
                    <a:cubicBezTo>
                      <a:pt x="1781" y="4689"/>
                      <a:pt x="1750" y="5272"/>
                      <a:pt x="1750" y="5887"/>
                    </a:cubicBezTo>
                    <a:cubicBezTo>
                      <a:pt x="1720" y="7053"/>
                      <a:pt x="1658" y="8251"/>
                      <a:pt x="1597" y="9418"/>
                    </a:cubicBezTo>
                    <a:cubicBezTo>
                      <a:pt x="1505" y="10615"/>
                      <a:pt x="1413" y="11782"/>
                      <a:pt x="1259" y="12980"/>
                    </a:cubicBezTo>
                    <a:cubicBezTo>
                      <a:pt x="1136" y="14146"/>
                      <a:pt x="952" y="15313"/>
                      <a:pt x="737" y="16480"/>
                    </a:cubicBezTo>
                    <a:cubicBezTo>
                      <a:pt x="614" y="17064"/>
                      <a:pt x="461" y="17647"/>
                      <a:pt x="369" y="18230"/>
                    </a:cubicBezTo>
                    <a:cubicBezTo>
                      <a:pt x="215" y="18814"/>
                      <a:pt x="123" y="19397"/>
                      <a:pt x="92" y="19981"/>
                    </a:cubicBezTo>
                    <a:cubicBezTo>
                      <a:pt x="0" y="21178"/>
                      <a:pt x="92" y="22376"/>
                      <a:pt x="277" y="23573"/>
                    </a:cubicBezTo>
                    <a:cubicBezTo>
                      <a:pt x="491" y="24740"/>
                      <a:pt x="768" y="25907"/>
                      <a:pt x="1167" y="27012"/>
                    </a:cubicBezTo>
                    <a:cubicBezTo>
                      <a:pt x="1351" y="27596"/>
                      <a:pt x="1597" y="28148"/>
                      <a:pt x="1843" y="28670"/>
                    </a:cubicBezTo>
                    <a:cubicBezTo>
                      <a:pt x="2088" y="29223"/>
                      <a:pt x="2395" y="29745"/>
                      <a:pt x="2672" y="30267"/>
                    </a:cubicBezTo>
                    <a:lnTo>
                      <a:pt x="4453" y="33338"/>
                    </a:lnTo>
                    <a:lnTo>
                      <a:pt x="5343" y="34873"/>
                    </a:lnTo>
                    <a:cubicBezTo>
                      <a:pt x="5619" y="35364"/>
                      <a:pt x="5926" y="35886"/>
                      <a:pt x="6234" y="36408"/>
                    </a:cubicBezTo>
                    <a:cubicBezTo>
                      <a:pt x="6541" y="36900"/>
                      <a:pt x="6878" y="37422"/>
                      <a:pt x="7216" y="37882"/>
                    </a:cubicBezTo>
                    <a:lnTo>
                      <a:pt x="7738" y="38619"/>
                    </a:lnTo>
                    <a:lnTo>
                      <a:pt x="8291" y="39325"/>
                    </a:lnTo>
                    <a:cubicBezTo>
                      <a:pt x="8659" y="39817"/>
                      <a:pt x="9089" y="40216"/>
                      <a:pt x="9488" y="40676"/>
                    </a:cubicBezTo>
                    <a:cubicBezTo>
                      <a:pt x="9888" y="41106"/>
                      <a:pt x="10348" y="41505"/>
                      <a:pt x="10809" y="41874"/>
                    </a:cubicBezTo>
                    <a:cubicBezTo>
                      <a:pt x="11269" y="42273"/>
                      <a:pt x="11761" y="42611"/>
                      <a:pt x="12283" y="42918"/>
                    </a:cubicBezTo>
                    <a:lnTo>
                      <a:pt x="13050" y="43348"/>
                    </a:lnTo>
                    <a:lnTo>
                      <a:pt x="13849" y="43747"/>
                    </a:lnTo>
                    <a:cubicBezTo>
                      <a:pt x="14401" y="43993"/>
                      <a:pt x="14985" y="44177"/>
                      <a:pt x="15568" y="44330"/>
                    </a:cubicBezTo>
                    <a:cubicBezTo>
                      <a:pt x="15875" y="44361"/>
                      <a:pt x="16182" y="44423"/>
                      <a:pt x="16489" y="44423"/>
                    </a:cubicBezTo>
                    <a:cubicBezTo>
                      <a:pt x="16796" y="44423"/>
                      <a:pt x="17103" y="44423"/>
                      <a:pt x="17411" y="44392"/>
                    </a:cubicBezTo>
                    <a:cubicBezTo>
                      <a:pt x="17718" y="44330"/>
                      <a:pt x="17994" y="44300"/>
                      <a:pt x="18301" y="44238"/>
                    </a:cubicBezTo>
                    <a:cubicBezTo>
                      <a:pt x="18577" y="44208"/>
                      <a:pt x="18884" y="44146"/>
                      <a:pt x="19191" y="44085"/>
                    </a:cubicBezTo>
                    <a:cubicBezTo>
                      <a:pt x="19775" y="43901"/>
                      <a:pt x="20328" y="43686"/>
                      <a:pt x="20880" y="43440"/>
                    </a:cubicBezTo>
                    <a:cubicBezTo>
                      <a:pt x="21433" y="43164"/>
                      <a:pt x="21955" y="42826"/>
                      <a:pt x="22416" y="42427"/>
                    </a:cubicBezTo>
                    <a:cubicBezTo>
                      <a:pt x="22661" y="42242"/>
                      <a:pt x="22845" y="41997"/>
                      <a:pt x="23030" y="41720"/>
                    </a:cubicBezTo>
                    <a:cubicBezTo>
                      <a:pt x="23162" y="41522"/>
                      <a:pt x="23246" y="41309"/>
                      <a:pt x="23295" y="41079"/>
                    </a:cubicBezTo>
                    <a:lnTo>
                      <a:pt x="23295" y="41079"/>
                    </a:lnTo>
                    <a:lnTo>
                      <a:pt x="23460" y="41168"/>
                    </a:lnTo>
                    <a:lnTo>
                      <a:pt x="23521" y="41168"/>
                    </a:lnTo>
                    <a:cubicBezTo>
                      <a:pt x="23716" y="41186"/>
                      <a:pt x="23914" y="41196"/>
                      <a:pt x="24113" y="41196"/>
                    </a:cubicBezTo>
                    <a:cubicBezTo>
                      <a:pt x="24569" y="41196"/>
                      <a:pt x="25027" y="41143"/>
                      <a:pt x="25455" y="41014"/>
                    </a:cubicBezTo>
                    <a:cubicBezTo>
                      <a:pt x="26100" y="40830"/>
                      <a:pt x="26684" y="40554"/>
                      <a:pt x="27206" y="40185"/>
                    </a:cubicBezTo>
                    <a:cubicBezTo>
                      <a:pt x="27728" y="39786"/>
                      <a:pt x="28219" y="39356"/>
                      <a:pt x="28618" y="38834"/>
                    </a:cubicBezTo>
                    <a:cubicBezTo>
                      <a:pt x="29017" y="38343"/>
                      <a:pt x="29355" y="37790"/>
                      <a:pt x="29631" y="37207"/>
                    </a:cubicBezTo>
                    <a:cubicBezTo>
                      <a:pt x="29908" y="36623"/>
                      <a:pt x="30123" y="36009"/>
                      <a:pt x="30246" y="35395"/>
                    </a:cubicBezTo>
                    <a:lnTo>
                      <a:pt x="30307" y="34904"/>
                    </a:lnTo>
                    <a:lnTo>
                      <a:pt x="30338" y="34443"/>
                    </a:lnTo>
                    <a:cubicBezTo>
                      <a:pt x="30368" y="34105"/>
                      <a:pt x="30368" y="33798"/>
                      <a:pt x="30368" y="33491"/>
                    </a:cubicBezTo>
                    <a:cubicBezTo>
                      <a:pt x="30368" y="32232"/>
                      <a:pt x="30368" y="30973"/>
                      <a:pt x="30338" y="29714"/>
                    </a:cubicBezTo>
                    <a:cubicBezTo>
                      <a:pt x="30307" y="28425"/>
                      <a:pt x="30184" y="27166"/>
                      <a:pt x="30000" y="25938"/>
                    </a:cubicBezTo>
                    <a:cubicBezTo>
                      <a:pt x="29816" y="24679"/>
                      <a:pt x="29509" y="23450"/>
                      <a:pt x="29079" y="22253"/>
                    </a:cubicBezTo>
                    <a:cubicBezTo>
                      <a:pt x="28649" y="21055"/>
                      <a:pt x="28065" y="19919"/>
                      <a:pt x="27359" y="18875"/>
                    </a:cubicBezTo>
                    <a:cubicBezTo>
                      <a:pt x="26991" y="18322"/>
                      <a:pt x="26622" y="17831"/>
                      <a:pt x="26192" y="17340"/>
                    </a:cubicBezTo>
                    <a:cubicBezTo>
                      <a:pt x="25763" y="16879"/>
                      <a:pt x="25363" y="16388"/>
                      <a:pt x="24933" y="15958"/>
                    </a:cubicBezTo>
                    <a:cubicBezTo>
                      <a:pt x="24473" y="15528"/>
                      <a:pt x="24043" y="15068"/>
                      <a:pt x="23552" y="14638"/>
                    </a:cubicBezTo>
                    <a:cubicBezTo>
                      <a:pt x="23091" y="14208"/>
                      <a:pt x="22631" y="13778"/>
                      <a:pt x="22170" y="13379"/>
                    </a:cubicBezTo>
                    <a:lnTo>
                      <a:pt x="19345" y="10861"/>
                    </a:lnTo>
                    <a:cubicBezTo>
                      <a:pt x="18424" y="10032"/>
                      <a:pt x="17503" y="9172"/>
                      <a:pt x="16612" y="8282"/>
                    </a:cubicBezTo>
                    <a:cubicBezTo>
                      <a:pt x="16182" y="7852"/>
                      <a:pt x="15752" y="7391"/>
                      <a:pt x="15384" y="6900"/>
                    </a:cubicBezTo>
                    <a:cubicBezTo>
                      <a:pt x="15200" y="6654"/>
                      <a:pt x="15015" y="6378"/>
                      <a:pt x="14862" y="6132"/>
                    </a:cubicBezTo>
                    <a:cubicBezTo>
                      <a:pt x="14708" y="5856"/>
                      <a:pt x="14555" y="5579"/>
                      <a:pt x="14401" y="5303"/>
                    </a:cubicBezTo>
                    <a:cubicBezTo>
                      <a:pt x="13787" y="4198"/>
                      <a:pt x="13327" y="3031"/>
                      <a:pt x="12620" y="1987"/>
                    </a:cubicBezTo>
                    <a:cubicBezTo>
                      <a:pt x="12252" y="1465"/>
                      <a:pt x="11791" y="1035"/>
                      <a:pt x="11239" y="697"/>
                    </a:cubicBezTo>
                    <a:cubicBezTo>
                      <a:pt x="10686" y="359"/>
                      <a:pt x="10102" y="145"/>
                      <a:pt x="9458" y="52"/>
                    </a:cubicBezTo>
                    <a:cubicBezTo>
                      <a:pt x="9227" y="18"/>
                      <a:pt x="8993" y="1"/>
                      <a:pt x="8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9332;p98">
                <a:extLst>
                  <a:ext uri="{FF2B5EF4-FFF2-40B4-BE49-F238E27FC236}">
                    <a16:creationId xmlns:a16="http://schemas.microsoft.com/office/drawing/2014/main" id="{7CACA17E-F332-495F-BF88-F3C47549F686}"/>
                  </a:ext>
                </a:extLst>
              </p:cNvPr>
              <p:cNvSpPr/>
              <p:nvPr/>
            </p:nvSpPr>
            <p:spPr>
              <a:xfrm>
                <a:off x="10558434" y="-117060"/>
                <a:ext cx="1089090" cy="1628805"/>
              </a:xfrm>
              <a:custGeom>
                <a:avLst/>
                <a:gdLst/>
                <a:ahLst/>
                <a:cxnLst/>
                <a:rect l="l" t="t" r="r" b="b"/>
                <a:pathLst>
                  <a:path w="28527" h="42664" extrusionOk="0">
                    <a:moveTo>
                      <a:pt x="7686" y="1"/>
                    </a:moveTo>
                    <a:cubicBezTo>
                      <a:pt x="7356" y="1"/>
                      <a:pt x="7024" y="39"/>
                      <a:pt x="6695" y="116"/>
                    </a:cubicBezTo>
                    <a:cubicBezTo>
                      <a:pt x="6818" y="239"/>
                      <a:pt x="6910" y="362"/>
                      <a:pt x="6971" y="515"/>
                    </a:cubicBezTo>
                    <a:cubicBezTo>
                      <a:pt x="7647" y="1928"/>
                      <a:pt x="7493" y="3617"/>
                      <a:pt x="8353" y="4906"/>
                    </a:cubicBezTo>
                    <a:cubicBezTo>
                      <a:pt x="9213" y="6165"/>
                      <a:pt x="10441" y="7086"/>
                      <a:pt x="11116" y="8468"/>
                    </a:cubicBezTo>
                    <a:cubicBezTo>
                      <a:pt x="11792" y="9819"/>
                      <a:pt x="12897" y="10833"/>
                      <a:pt x="13788" y="11969"/>
                    </a:cubicBezTo>
                    <a:cubicBezTo>
                      <a:pt x="14740" y="13228"/>
                      <a:pt x="15630" y="14517"/>
                      <a:pt x="16613" y="15746"/>
                    </a:cubicBezTo>
                    <a:cubicBezTo>
                      <a:pt x="17933" y="17465"/>
                      <a:pt x="19653" y="18970"/>
                      <a:pt x="20789" y="20843"/>
                    </a:cubicBezTo>
                    <a:cubicBezTo>
                      <a:pt x="21556" y="22071"/>
                      <a:pt x="21802" y="23514"/>
                      <a:pt x="22263" y="24896"/>
                    </a:cubicBezTo>
                    <a:cubicBezTo>
                      <a:pt x="23153" y="27537"/>
                      <a:pt x="23337" y="30392"/>
                      <a:pt x="22785" y="33125"/>
                    </a:cubicBezTo>
                    <a:cubicBezTo>
                      <a:pt x="22600" y="34016"/>
                      <a:pt x="22171" y="35060"/>
                      <a:pt x="21311" y="35428"/>
                    </a:cubicBezTo>
                    <a:cubicBezTo>
                      <a:pt x="21032" y="35558"/>
                      <a:pt x="20747" y="35605"/>
                      <a:pt x="20461" y="35605"/>
                    </a:cubicBezTo>
                    <a:cubicBezTo>
                      <a:pt x="19678" y="35605"/>
                      <a:pt x="18880" y="35251"/>
                      <a:pt x="18138" y="35251"/>
                    </a:cubicBezTo>
                    <a:cubicBezTo>
                      <a:pt x="17867" y="35251"/>
                      <a:pt x="17603" y="35298"/>
                      <a:pt x="17350" y="35428"/>
                    </a:cubicBezTo>
                    <a:cubicBezTo>
                      <a:pt x="17012" y="35582"/>
                      <a:pt x="16705" y="36104"/>
                      <a:pt x="16398" y="36319"/>
                    </a:cubicBezTo>
                    <a:cubicBezTo>
                      <a:pt x="16029" y="36626"/>
                      <a:pt x="15630" y="36902"/>
                      <a:pt x="15231" y="37117"/>
                    </a:cubicBezTo>
                    <a:cubicBezTo>
                      <a:pt x="14931" y="37226"/>
                      <a:pt x="14618" y="37281"/>
                      <a:pt x="14307" y="37281"/>
                    </a:cubicBezTo>
                    <a:cubicBezTo>
                      <a:pt x="13919" y="37281"/>
                      <a:pt x="13532" y="37195"/>
                      <a:pt x="13174" y="37025"/>
                    </a:cubicBezTo>
                    <a:cubicBezTo>
                      <a:pt x="11884" y="36441"/>
                      <a:pt x="11239" y="35428"/>
                      <a:pt x="10871" y="34077"/>
                    </a:cubicBezTo>
                    <a:cubicBezTo>
                      <a:pt x="10656" y="33340"/>
                      <a:pt x="10379" y="32634"/>
                      <a:pt x="10042" y="31958"/>
                    </a:cubicBezTo>
                    <a:cubicBezTo>
                      <a:pt x="9735" y="31344"/>
                      <a:pt x="9213" y="30669"/>
                      <a:pt x="9028" y="29993"/>
                    </a:cubicBezTo>
                    <a:cubicBezTo>
                      <a:pt x="8875" y="29348"/>
                      <a:pt x="8844" y="28734"/>
                      <a:pt x="8476" y="28089"/>
                    </a:cubicBezTo>
                    <a:cubicBezTo>
                      <a:pt x="8107" y="27444"/>
                      <a:pt x="7677" y="26861"/>
                      <a:pt x="7309" y="26247"/>
                    </a:cubicBezTo>
                    <a:cubicBezTo>
                      <a:pt x="6971" y="25571"/>
                      <a:pt x="6695" y="24865"/>
                      <a:pt x="6418" y="24159"/>
                    </a:cubicBezTo>
                    <a:cubicBezTo>
                      <a:pt x="5927" y="22961"/>
                      <a:pt x="6111" y="21610"/>
                      <a:pt x="5620" y="20382"/>
                    </a:cubicBezTo>
                    <a:cubicBezTo>
                      <a:pt x="5313" y="19614"/>
                      <a:pt x="4699" y="19031"/>
                      <a:pt x="4484" y="18233"/>
                    </a:cubicBezTo>
                    <a:cubicBezTo>
                      <a:pt x="4208" y="17066"/>
                      <a:pt x="4330" y="15960"/>
                      <a:pt x="4484" y="14824"/>
                    </a:cubicBezTo>
                    <a:cubicBezTo>
                      <a:pt x="4607" y="14118"/>
                      <a:pt x="4699" y="13381"/>
                      <a:pt x="4699" y="12675"/>
                    </a:cubicBezTo>
                    <a:cubicBezTo>
                      <a:pt x="4668" y="11784"/>
                      <a:pt x="4422" y="11324"/>
                      <a:pt x="4760" y="10464"/>
                    </a:cubicBezTo>
                    <a:cubicBezTo>
                      <a:pt x="5129" y="9604"/>
                      <a:pt x="5374" y="8683"/>
                      <a:pt x="5804" y="7793"/>
                    </a:cubicBezTo>
                    <a:cubicBezTo>
                      <a:pt x="5988" y="7455"/>
                      <a:pt x="6111" y="7117"/>
                      <a:pt x="6234" y="6810"/>
                    </a:cubicBezTo>
                    <a:cubicBezTo>
                      <a:pt x="6695" y="5827"/>
                      <a:pt x="5466" y="3432"/>
                      <a:pt x="4699" y="884"/>
                    </a:cubicBezTo>
                    <a:lnTo>
                      <a:pt x="4085" y="1099"/>
                    </a:lnTo>
                    <a:cubicBezTo>
                      <a:pt x="2150" y="1805"/>
                      <a:pt x="1628" y="1989"/>
                      <a:pt x="1598" y="4323"/>
                    </a:cubicBezTo>
                    <a:cubicBezTo>
                      <a:pt x="1598" y="6749"/>
                      <a:pt x="1413" y="12921"/>
                      <a:pt x="246" y="17680"/>
                    </a:cubicBezTo>
                    <a:cubicBezTo>
                      <a:pt x="93" y="18386"/>
                      <a:pt x="1" y="19123"/>
                      <a:pt x="1" y="19891"/>
                    </a:cubicBezTo>
                    <a:cubicBezTo>
                      <a:pt x="31" y="22900"/>
                      <a:pt x="799" y="25878"/>
                      <a:pt x="2273" y="28519"/>
                    </a:cubicBezTo>
                    <a:cubicBezTo>
                      <a:pt x="3194" y="30116"/>
                      <a:pt x="3593" y="30822"/>
                      <a:pt x="3962" y="31498"/>
                    </a:cubicBezTo>
                    <a:cubicBezTo>
                      <a:pt x="4330" y="32173"/>
                      <a:pt x="4730" y="32879"/>
                      <a:pt x="5743" y="34568"/>
                    </a:cubicBezTo>
                    <a:cubicBezTo>
                      <a:pt x="7892" y="38222"/>
                      <a:pt x="10134" y="40556"/>
                      <a:pt x="12560" y="41723"/>
                    </a:cubicBezTo>
                    <a:cubicBezTo>
                      <a:pt x="13653" y="42242"/>
                      <a:pt x="14697" y="42664"/>
                      <a:pt x="15888" y="42664"/>
                    </a:cubicBezTo>
                    <a:cubicBezTo>
                      <a:pt x="16035" y="42664"/>
                      <a:pt x="16184" y="42657"/>
                      <a:pt x="16336" y="42644"/>
                    </a:cubicBezTo>
                    <a:cubicBezTo>
                      <a:pt x="17043" y="42552"/>
                      <a:pt x="17718" y="42398"/>
                      <a:pt x="18363" y="42122"/>
                    </a:cubicBezTo>
                    <a:cubicBezTo>
                      <a:pt x="19069" y="41815"/>
                      <a:pt x="19806" y="41846"/>
                      <a:pt x="20359" y="41324"/>
                    </a:cubicBezTo>
                    <a:cubicBezTo>
                      <a:pt x="21249" y="40495"/>
                      <a:pt x="21434" y="39973"/>
                      <a:pt x="21434" y="38775"/>
                    </a:cubicBezTo>
                    <a:cubicBezTo>
                      <a:pt x="22246" y="38978"/>
                      <a:pt x="23024" y="39161"/>
                      <a:pt x="23772" y="39161"/>
                    </a:cubicBezTo>
                    <a:cubicBezTo>
                      <a:pt x="24606" y="39161"/>
                      <a:pt x="25401" y="38933"/>
                      <a:pt x="26162" y="38253"/>
                    </a:cubicBezTo>
                    <a:cubicBezTo>
                      <a:pt x="27544" y="37025"/>
                      <a:pt x="28373" y="35305"/>
                      <a:pt x="28465" y="33494"/>
                    </a:cubicBezTo>
                    <a:lnTo>
                      <a:pt x="28465" y="31897"/>
                    </a:lnTo>
                    <a:cubicBezTo>
                      <a:pt x="28527" y="26615"/>
                      <a:pt x="28281" y="21518"/>
                      <a:pt x="24627" y="17219"/>
                    </a:cubicBezTo>
                    <a:cubicBezTo>
                      <a:pt x="22969" y="15377"/>
                      <a:pt x="21188" y="13627"/>
                      <a:pt x="19253" y="12030"/>
                    </a:cubicBezTo>
                    <a:cubicBezTo>
                      <a:pt x="17473" y="10525"/>
                      <a:pt x="15784" y="8929"/>
                      <a:pt x="14218" y="7209"/>
                    </a:cubicBezTo>
                    <a:cubicBezTo>
                      <a:pt x="13481" y="6349"/>
                      <a:pt x="12867" y="5398"/>
                      <a:pt x="12406" y="4384"/>
                    </a:cubicBezTo>
                    <a:cubicBezTo>
                      <a:pt x="12252" y="4139"/>
                      <a:pt x="12099" y="3832"/>
                      <a:pt x="11976" y="3555"/>
                    </a:cubicBezTo>
                    <a:cubicBezTo>
                      <a:pt x="11362" y="2327"/>
                      <a:pt x="10809" y="1160"/>
                      <a:pt x="9735" y="515"/>
                    </a:cubicBezTo>
                    <a:cubicBezTo>
                      <a:pt x="9104" y="179"/>
                      <a:pt x="8401" y="1"/>
                      <a:pt x="76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9333;p98">
                <a:extLst>
                  <a:ext uri="{FF2B5EF4-FFF2-40B4-BE49-F238E27FC236}">
                    <a16:creationId xmlns:a16="http://schemas.microsoft.com/office/drawing/2014/main" id="{39987295-C22F-458B-8A70-B806353EC344}"/>
                  </a:ext>
                </a:extLst>
              </p:cNvPr>
              <p:cNvSpPr/>
              <p:nvPr/>
            </p:nvSpPr>
            <p:spPr>
              <a:xfrm>
                <a:off x="11009196" y="420288"/>
                <a:ext cx="37109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72" h="696" extrusionOk="0">
                    <a:moveTo>
                      <a:pt x="335" y="1"/>
                    </a:moveTo>
                    <a:cubicBezTo>
                      <a:pt x="155" y="1"/>
                      <a:pt x="1" y="94"/>
                      <a:pt x="16" y="319"/>
                    </a:cubicBezTo>
                    <a:cubicBezTo>
                      <a:pt x="16" y="573"/>
                      <a:pt x="269" y="696"/>
                      <a:pt x="501" y="696"/>
                    </a:cubicBezTo>
                    <a:cubicBezTo>
                      <a:pt x="748" y="696"/>
                      <a:pt x="971" y="557"/>
                      <a:pt x="845" y="289"/>
                    </a:cubicBezTo>
                    <a:cubicBezTo>
                      <a:pt x="845" y="289"/>
                      <a:pt x="845" y="258"/>
                      <a:pt x="814" y="258"/>
                    </a:cubicBezTo>
                    <a:cubicBezTo>
                      <a:pt x="736" y="101"/>
                      <a:pt x="522" y="1"/>
                      <a:pt x="33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9334;p98">
                <a:extLst>
                  <a:ext uri="{FF2B5EF4-FFF2-40B4-BE49-F238E27FC236}">
                    <a16:creationId xmlns:a16="http://schemas.microsoft.com/office/drawing/2014/main" id="{8FF23279-E8C6-4DD1-B8AA-9C0CCD8A61D3}"/>
                  </a:ext>
                </a:extLst>
              </p:cNvPr>
              <p:cNvSpPr/>
              <p:nvPr/>
            </p:nvSpPr>
            <p:spPr>
              <a:xfrm>
                <a:off x="11133693" y="944923"/>
                <a:ext cx="33214" cy="2867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751" extrusionOk="0">
                    <a:moveTo>
                      <a:pt x="358" y="0"/>
                    </a:moveTo>
                    <a:cubicBezTo>
                      <a:pt x="244" y="0"/>
                      <a:pt x="145" y="60"/>
                      <a:pt x="102" y="211"/>
                    </a:cubicBezTo>
                    <a:cubicBezTo>
                      <a:pt x="0" y="474"/>
                      <a:pt x="366" y="750"/>
                      <a:pt x="627" y="750"/>
                    </a:cubicBezTo>
                    <a:cubicBezTo>
                      <a:pt x="762" y="750"/>
                      <a:pt x="869" y="676"/>
                      <a:pt x="869" y="487"/>
                    </a:cubicBezTo>
                    <a:cubicBezTo>
                      <a:pt x="869" y="457"/>
                      <a:pt x="869" y="457"/>
                      <a:pt x="869" y="426"/>
                    </a:cubicBezTo>
                    <a:cubicBezTo>
                      <a:pt x="829" y="206"/>
                      <a:pt x="569" y="0"/>
                      <a:pt x="35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9335;p98">
                <a:extLst>
                  <a:ext uri="{FF2B5EF4-FFF2-40B4-BE49-F238E27FC236}">
                    <a16:creationId xmlns:a16="http://schemas.microsoft.com/office/drawing/2014/main" id="{AF108FD7-CC89-4383-9B14-86EE03CFC716}"/>
                  </a:ext>
                </a:extLst>
              </p:cNvPr>
              <p:cNvSpPr/>
              <p:nvPr/>
            </p:nvSpPr>
            <p:spPr>
              <a:xfrm>
                <a:off x="11070967" y="690508"/>
                <a:ext cx="35391" cy="29549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4" extrusionOk="0">
                    <a:moveTo>
                      <a:pt x="396" y="1"/>
                    </a:moveTo>
                    <a:cubicBezTo>
                      <a:pt x="278" y="1"/>
                      <a:pt x="171" y="61"/>
                      <a:pt x="117" y="212"/>
                    </a:cubicBezTo>
                    <a:cubicBezTo>
                      <a:pt x="0" y="523"/>
                      <a:pt x="365" y="773"/>
                      <a:pt x="640" y="773"/>
                    </a:cubicBezTo>
                    <a:cubicBezTo>
                      <a:pt x="798" y="773"/>
                      <a:pt x="927" y="690"/>
                      <a:pt x="915" y="488"/>
                    </a:cubicBezTo>
                    <a:lnTo>
                      <a:pt x="915" y="427"/>
                    </a:lnTo>
                    <a:cubicBezTo>
                      <a:pt x="876" y="207"/>
                      <a:pt x="616" y="1"/>
                      <a:pt x="39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9336;p98">
                <a:extLst>
                  <a:ext uri="{FF2B5EF4-FFF2-40B4-BE49-F238E27FC236}">
                    <a16:creationId xmlns:a16="http://schemas.microsoft.com/office/drawing/2014/main" id="{F11AE082-D5F4-4975-9DE7-5C7C99B27BCF}"/>
                  </a:ext>
                </a:extLst>
              </p:cNvPr>
              <p:cNvSpPr/>
              <p:nvPr/>
            </p:nvSpPr>
            <p:spPr>
              <a:xfrm>
                <a:off x="10873780" y="539478"/>
                <a:ext cx="38177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53" extrusionOk="0">
                    <a:moveTo>
                      <a:pt x="608" y="1"/>
                    </a:moveTo>
                    <a:cubicBezTo>
                      <a:pt x="573" y="1"/>
                      <a:pt x="534" y="7"/>
                      <a:pt x="492" y="22"/>
                    </a:cubicBezTo>
                    <a:lnTo>
                      <a:pt x="461" y="22"/>
                    </a:lnTo>
                    <a:cubicBezTo>
                      <a:pt x="154" y="176"/>
                      <a:pt x="1" y="821"/>
                      <a:pt x="461" y="851"/>
                    </a:cubicBezTo>
                    <a:cubicBezTo>
                      <a:pt x="469" y="852"/>
                      <a:pt x="476" y="852"/>
                      <a:pt x="484" y="852"/>
                    </a:cubicBezTo>
                    <a:cubicBezTo>
                      <a:pt x="943" y="852"/>
                      <a:pt x="1000" y="1"/>
                      <a:pt x="60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9337;p98">
                <a:extLst>
                  <a:ext uri="{FF2B5EF4-FFF2-40B4-BE49-F238E27FC236}">
                    <a16:creationId xmlns:a16="http://schemas.microsoft.com/office/drawing/2014/main" id="{2A487B9B-1357-4D3E-A13F-7013E9392544}"/>
                  </a:ext>
                </a:extLst>
              </p:cNvPr>
              <p:cNvSpPr/>
              <p:nvPr/>
            </p:nvSpPr>
            <p:spPr>
              <a:xfrm>
                <a:off x="10931810" y="472629"/>
                <a:ext cx="36383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0" extrusionOk="0">
                    <a:moveTo>
                      <a:pt x="454" y="0"/>
                    </a:moveTo>
                    <a:cubicBezTo>
                      <a:pt x="216" y="0"/>
                      <a:pt x="1" y="131"/>
                      <a:pt x="108" y="392"/>
                    </a:cubicBezTo>
                    <a:cubicBezTo>
                      <a:pt x="108" y="422"/>
                      <a:pt x="108" y="422"/>
                      <a:pt x="139" y="453"/>
                    </a:cubicBezTo>
                    <a:cubicBezTo>
                      <a:pt x="219" y="597"/>
                      <a:pt x="432" y="699"/>
                      <a:pt x="618" y="699"/>
                    </a:cubicBezTo>
                    <a:cubicBezTo>
                      <a:pt x="789" y="699"/>
                      <a:pt x="937" y="612"/>
                      <a:pt x="937" y="392"/>
                    </a:cubicBezTo>
                    <a:cubicBezTo>
                      <a:pt x="953" y="131"/>
                      <a:pt x="692" y="0"/>
                      <a:pt x="45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9338;p98">
                <a:extLst>
                  <a:ext uri="{FF2B5EF4-FFF2-40B4-BE49-F238E27FC236}">
                    <a16:creationId xmlns:a16="http://schemas.microsoft.com/office/drawing/2014/main" id="{ACE5B463-C5BF-4EE4-8B3B-57648FA54D22}"/>
                  </a:ext>
                </a:extLst>
              </p:cNvPr>
              <p:cNvSpPr/>
              <p:nvPr/>
            </p:nvSpPr>
            <p:spPr>
              <a:xfrm>
                <a:off x="11120101" y="792366"/>
                <a:ext cx="36230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82" extrusionOk="0">
                    <a:moveTo>
                      <a:pt x="488" y="0"/>
                    </a:moveTo>
                    <a:cubicBezTo>
                      <a:pt x="37" y="0"/>
                      <a:pt x="0" y="882"/>
                      <a:pt x="378" y="882"/>
                    </a:cubicBezTo>
                    <a:cubicBezTo>
                      <a:pt x="412" y="882"/>
                      <a:pt x="448" y="875"/>
                      <a:pt x="488" y="860"/>
                    </a:cubicBezTo>
                    <a:lnTo>
                      <a:pt x="519" y="829"/>
                    </a:lnTo>
                    <a:cubicBezTo>
                      <a:pt x="826" y="676"/>
                      <a:pt x="949" y="0"/>
                      <a:pt x="48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9339;p98">
                <a:extLst>
                  <a:ext uri="{FF2B5EF4-FFF2-40B4-BE49-F238E27FC236}">
                    <a16:creationId xmlns:a16="http://schemas.microsoft.com/office/drawing/2014/main" id="{DEE14EBF-0EF5-4680-92C6-608BCA8B4C44}"/>
                  </a:ext>
                </a:extLst>
              </p:cNvPr>
              <p:cNvSpPr/>
              <p:nvPr/>
            </p:nvSpPr>
            <p:spPr>
              <a:xfrm>
                <a:off x="11016335" y="1020247"/>
                <a:ext cx="35161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25" extrusionOk="0">
                    <a:moveTo>
                      <a:pt x="415" y="0"/>
                    </a:moveTo>
                    <a:cubicBezTo>
                      <a:pt x="356" y="0"/>
                      <a:pt x="293" y="24"/>
                      <a:pt x="228" y="80"/>
                    </a:cubicBezTo>
                    <a:cubicBezTo>
                      <a:pt x="228" y="111"/>
                      <a:pt x="197" y="111"/>
                      <a:pt x="197" y="142"/>
                    </a:cubicBezTo>
                    <a:cubicBezTo>
                      <a:pt x="1" y="366"/>
                      <a:pt x="61" y="925"/>
                      <a:pt x="401" y="925"/>
                    </a:cubicBezTo>
                    <a:cubicBezTo>
                      <a:pt x="433" y="925"/>
                      <a:pt x="467" y="920"/>
                      <a:pt x="504" y="909"/>
                    </a:cubicBezTo>
                    <a:cubicBezTo>
                      <a:pt x="921" y="753"/>
                      <a:pt x="741" y="0"/>
                      <a:pt x="415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9340;p98">
                <a:extLst>
                  <a:ext uri="{FF2B5EF4-FFF2-40B4-BE49-F238E27FC236}">
                    <a16:creationId xmlns:a16="http://schemas.microsoft.com/office/drawing/2014/main" id="{0378505A-D95F-4CC2-A185-C0A87218F2B2}"/>
                  </a:ext>
                </a:extLst>
              </p:cNvPr>
              <p:cNvSpPr/>
              <p:nvPr/>
            </p:nvSpPr>
            <p:spPr>
              <a:xfrm>
                <a:off x="11000224" y="772094"/>
                <a:ext cx="36689" cy="33596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80" extrusionOk="0">
                    <a:moveTo>
                      <a:pt x="527" y="1"/>
                    </a:moveTo>
                    <a:cubicBezTo>
                      <a:pt x="470" y="1"/>
                      <a:pt x="408" y="22"/>
                      <a:pt x="343" y="71"/>
                    </a:cubicBezTo>
                    <a:cubicBezTo>
                      <a:pt x="1" y="290"/>
                      <a:pt x="339" y="879"/>
                      <a:pt x="630" y="879"/>
                    </a:cubicBezTo>
                    <a:cubicBezTo>
                      <a:pt x="706" y="879"/>
                      <a:pt x="777" y="840"/>
                      <a:pt x="834" y="746"/>
                    </a:cubicBezTo>
                    <a:lnTo>
                      <a:pt x="834" y="715"/>
                    </a:lnTo>
                    <a:cubicBezTo>
                      <a:pt x="961" y="462"/>
                      <a:pt x="795" y="1"/>
                      <a:pt x="52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9341;p98">
                <a:extLst>
                  <a:ext uri="{FF2B5EF4-FFF2-40B4-BE49-F238E27FC236}">
                    <a16:creationId xmlns:a16="http://schemas.microsoft.com/office/drawing/2014/main" id="{EEAA7743-6CFE-472B-83FA-50147E9D7B62}"/>
                  </a:ext>
                </a:extLst>
              </p:cNvPr>
              <p:cNvSpPr/>
              <p:nvPr/>
            </p:nvSpPr>
            <p:spPr>
              <a:xfrm>
                <a:off x="11334506" y="731816"/>
                <a:ext cx="37032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77" extrusionOk="0">
                    <a:moveTo>
                      <a:pt x="334" y="1"/>
                    </a:moveTo>
                    <a:cubicBezTo>
                      <a:pt x="154" y="1"/>
                      <a:pt x="0" y="86"/>
                      <a:pt x="0" y="297"/>
                    </a:cubicBezTo>
                    <a:cubicBezTo>
                      <a:pt x="15" y="554"/>
                      <a:pt x="276" y="677"/>
                      <a:pt x="511" y="677"/>
                    </a:cubicBezTo>
                    <a:cubicBezTo>
                      <a:pt x="754" y="677"/>
                      <a:pt x="969" y="546"/>
                      <a:pt x="860" y="297"/>
                    </a:cubicBezTo>
                    <a:cubicBezTo>
                      <a:pt x="860" y="266"/>
                      <a:pt x="829" y="266"/>
                      <a:pt x="829" y="235"/>
                    </a:cubicBezTo>
                    <a:cubicBezTo>
                      <a:pt x="735" y="94"/>
                      <a:pt x="521" y="1"/>
                      <a:pt x="33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9342;p98">
                <a:extLst>
                  <a:ext uri="{FF2B5EF4-FFF2-40B4-BE49-F238E27FC236}">
                    <a16:creationId xmlns:a16="http://schemas.microsoft.com/office/drawing/2014/main" id="{EB2AC374-D15B-494E-85D2-A885E4629F3A}"/>
                  </a:ext>
                </a:extLst>
              </p:cNvPr>
              <p:cNvSpPr/>
              <p:nvPr/>
            </p:nvSpPr>
            <p:spPr>
              <a:xfrm>
                <a:off x="10979341" y="418379"/>
                <a:ext cx="38750" cy="25464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667" extrusionOk="0">
                    <a:moveTo>
                      <a:pt x="528" y="1"/>
                    </a:moveTo>
                    <a:cubicBezTo>
                      <a:pt x="260" y="1"/>
                      <a:pt x="0" y="160"/>
                      <a:pt x="153" y="431"/>
                    </a:cubicBezTo>
                    <a:cubicBezTo>
                      <a:pt x="153" y="431"/>
                      <a:pt x="183" y="462"/>
                      <a:pt x="183" y="462"/>
                    </a:cubicBezTo>
                    <a:cubicBezTo>
                      <a:pt x="270" y="591"/>
                      <a:pt x="463" y="666"/>
                      <a:pt x="638" y="666"/>
                    </a:cubicBezTo>
                    <a:cubicBezTo>
                      <a:pt x="838" y="666"/>
                      <a:pt x="1015" y="568"/>
                      <a:pt x="982" y="339"/>
                    </a:cubicBezTo>
                    <a:cubicBezTo>
                      <a:pt x="968" y="105"/>
                      <a:pt x="745" y="1"/>
                      <a:pt x="52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9343;p98">
                <a:extLst>
                  <a:ext uri="{FF2B5EF4-FFF2-40B4-BE49-F238E27FC236}">
                    <a16:creationId xmlns:a16="http://schemas.microsoft.com/office/drawing/2014/main" id="{0C4455FC-E996-4ED9-9972-4AD5FAB8EFF3}"/>
                  </a:ext>
                </a:extLst>
              </p:cNvPr>
              <p:cNvSpPr/>
              <p:nvPr/>
            </p:nvSpPr>
            <p:spPr>
              <a:xfrm>
                <a:off x="11089369" y="389555"/>
                <a:ext cx="38941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682" extrusionOk="0">
                    <a:moveTo>
                      <a:pt x="540" y="1"/>
                    </a:moveTo>
                    <a:cubicBezTo>
                      <a:pt x="268" y="1"/>
                      <a:pt x="1" y="171"/>
                      <a:pt x="157" y="449"/>
                    </a:cubicBezTo>
                    <a:lnTo>
                      <a:pt x="188" y="480"/>
                    </a:lnTo>
                    <a:cubicBezTo>
                      <a:pt x="272" y="606"/>
                      <a:pt x="459" y="681"/>
                      <a:pt x="632" y="681"/>
                    </a:cubicBezTo>
                    <a:cubicBezTo>
                      <a:pt x="836" y="681"/>
                      <a:pt x="1020" y="576"/>
                      <a:pt x="986" y="326"/>
                    </a:cubicBezTo>
                    <a:cubicBezTo>
                      <a:pt x="960" y="100"/>
                      <a:pt x="749" y="1"/>
                      <a:pt x="54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9344;p98">
                <a:extLst>
                  <a:ext uri="{FF2B5EF4-FFF2-40B4-BE49-F238E27FC236}">
                    <a16:creationId xmlns:a16="http://schemas.microsoft.com/office/drawing/2014/main" id="{E352B029-DCB4-474D-B64C-65991AE0B6C2}"/>
                  </a:ext>
                </a:extLst>
              </p:cNvPr>
              <p:cNvSpPr/>
              <p:nvPr/>
            </p:nvSpPr>
            <p:spPr>
              <a:xfrm>
                <a:off x="10800708" y="442927"/>
                <a:ext cx="36956" cy="3539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27" extrusionOk="0">
                    <a:moveTo>
                      <a:pt x="555" y="1"/>
                    </a:moveTo>
                    <a:cubicBezTo>
                      <a:pt x="511" y="1"/>
                      <a:pt x="462" y="11"/>
                      <a:pt x="410" y="34"/>
                    </a:cubicBezTo>
                    <a:cubicBezTo>
                      <a:pt x="0" y="213"/>
                      <a:pt x="253" y="926"/>
                      <a:pt x="562" y="926"/>
                    </a:cubicBezTo>
                    <a:cubicBezTo>
                      <a:pt x="623" y="926"/>
                      <a:pt x="687" y="898"/>
                      <a:pt x="748" y="832"/>
                    </a:cubicBezTo>
                    <a:lnTo>
                      <a:pt x="779" y="770"/>
                    </a:lnTo>
                    <a:cubicBezTo>
                      <a:pt x="967" y="528"/>
                      <a:pt x="872" y="1"/>
                      <a:pt x="55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9345;p98">
                <a:extLst>
                  <a:ext uri="{FF2B5EF4-FFF2-40B4-BE49-F238E27FC236}">
                    <a16:creationId xmlns:a16="http://schemas.microsoft.com/office/drawing/2014/main" id="{D81CA83C-6792-4FAC-9138-5FE5FE3FACBA}"/>
                  </a:ext>
                </a:extLst>
              </p:cNvPr>
              <p:cNvSpPr/>
              <p:nvPr/>
            </p:nvSpPr>
            <p:spPr>
              <a:xfrm>
                <a:off x="10753788" y="446783"/>
                <a:ext cx="44973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669" extrusionOk="0">
                    <a:moveTo>
                      <a:pt x="561" y="0"/>
                    </a:moveTo>
                    <a:cubicBezTo>
                      <a:pt x="288" y="0"/>
                      <a:pt x="1" y="187"/>
                      <a:pt x="135" y="455"/>
                    </a:cubicBezTo>
                    <a:cubicBezTo>
                      <a:pt x="211" y="607"/>
                      <a:pt x="353" y="668"/>
                      <a:pt x="500" y="668"/>
                    </a:cubicBezTo>
                    <a:cubicBezTo>
                      <a:pt x="826" y="668"/>
                      <a:pt x="1177" y="371"/>
                      <a:pt x="902" y="117"/>
                    </a:cubicBezTo>
                    <a:lnTo>
                      <a:pt x="841" y="86"/>
                    </a:lnTo>
                    <a:cubicBezTo>
                      <a:pt x="765" y="27"/>
                      <a:pt x="664" y="0"/>
                      <a:pt x="56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9346;p98">
                <a:extLst>
                  <a:ext uri="{FF2B5EF4-FFF2-40B4-BE49-F238E27FC236}">
                    <a16:creationId xmlns:a16="http://schemas.microsoft.com/office/drawing/2014/main" id="{23F266EB-AC49-4E53-91E8-ECD2372BF0F9}"/>
                  </a:ext>
                </a:extLst>
              </p:cNvPr>
              <p:cNvSpPr/>
              <p:nvPr/>
            </p:nvSpPr>
            <p:spPr>
              <a:xfrm>
                <a:off x="11119758" y="920604"/>
                <a:ext cx="36727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91" extrusionOk="0">
                    <a:moveTo>
                      <a:pt x="412" y="1"/>
                    </a:moveTo>
                    <a:cubicBezTo>
                      <a:pt x="348" y="1"/>
                      <a:pt x="282" y="33"/>
                      <a:pt x="221" y="111"/>
                    </a:cubicBezTo>
                    <a:cubicBezTo>
                      <a:pt x="190" y="111"/>
                      <a:pt x="190" y="142"/>
                      <a:pt x="159" y="142"/>
                    </a:cubicBezTo>
                    <a:cubicBezTo>
                      <a:pt x="1" y="380"/>
                      <a:pt x="115" y="891"/>
                      <a:pt x="405" y="891"/>
                    </a:cubicBezTo>
                    <a:cubicBezTo>
                      <a:pt x="452" y="891"/>
                      <a:pt x="503" y="878"/>
                      <a:pt x="559" y="848"/>
                    </a:cubicBezTo>
                    <a:cubicBezTo>
                      <a:pt x="961" y="672"/>
                      <a:pt x="704" y="1"/>
                      <a:pt x="41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9347;p98">
                <a:extLst>
                  <a:ext uri="{FF2B5EF4-FFF2-40B4-BE49-F238E27FC236}">
                    <a16:creationId xmlns:a16="http://schemas.microsoft.com/office/drawing/2014/main" id="{CC2CCE4A-E540-4132-9375-357A3B0FD25A}"/>
                  </a:ext>
                </a:extLst>
              </p:cNvPr>
              <p:cNvSpPr/>
              <p:nvPr/>
            </p:nvSpPr>
            <p:spPr>
              <a:xfrm>
                <a:off x="10876071" y="603731"/>
                <a:ext cx="46118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679" extrusionOk="0">
                    <a:moveTo>
                      <a:pt x="723" y="0"/>
                    </a:moveTo>
                    <a:cubicBezTo>
                      <a:pt x="389" y="0"/>
                      <a:pt x="0" y="338"/>
                      <a:pt x="309" y="581"/>
                    </a:cubicBezTo>
                    <a:cubicBezTo>
                      <a:pt x="309" y="581"/>
                      <a:pt x="340" y="612"/>
                      <a:pt x="340" y="612"/>
                    </a:cubicBezTo>
                    <a:cubicBezTo>
                      <a:pt x="416" y="657"/>
                      <a:pt x="510" y="678"/>
                      <a:pt x="607" y="678"/>
                    </a:cubicBezTo>
                    <a:cubicBezTo>
                      <a:pt x="900" y="678"/>
                      <a:pt x="1208" y="482"/>
                      <a:pt x="1046" y="182"/>
                    </a:cubicBezTo>
                    <a:cubicBezTo>
                      <a:pt x="977" y="52"/>
                      <a:pt x="854" y="0"/>
                      <a:pt x="72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9348;p98">
                <a:extLst>
                  <a:ext uri="{FF2B5EF4-FFF2-40B4-BE49-F238E27FC236}">
                    <a16:creationId xmlns:a16="http://schemas.microsoft.com/office/drawing/2014/main" id="{9505F096-F63C-4165-ABEF-03893F02AA09}"/>
                  </a:ext>
                </a:extLst>
              </p:cNvPr>
              <p:cNvSpPr/>
              <p:nvPr/>
            </p:nvSpPr>
            <p:spPr>
              <a:xfrm>
                <a:off x="10842971" y="370619"/>
                <a:ext cx="46080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793" extrusionOk="0">
                    <a:moveTo>
                      <a:pt x="654" y="1"/>
                    </a:moveTo>
                    <a:cubicBezTo>
                      <a:pt x="241" y="1"/>
                      <a:pt x="1" y="792"/>
                      <a:pt x="446" y="792"/>
                    </a:cubicBezTo>
                    <a:cubicBezTo>
                      <a:pt x="454" y="792"/>
                      <a:pt x="462" y="792"/>
                      <a:pt x="470" y="791"/>
                    </a:cubicBezTo>
                    <a:lnTo>
                      <a:pt x="531" y="791"/>
                    </a:lnTo>
                    <a:cubicBezTo>
                      <a:pt x="869" y="761"/>
                      <a:pt x="1207" y="177"/>
                      <a:pt x="777" y="24"/>
                    </a:cubicBezTo>
                    <a:cubicBezTo>
                      <a:pt x="735" y="8"/>
                      <a:pt x="694" y="1"/>
                      <a:pt x="65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9349;p98">
                <a:extLst>
                  <a:ext uri="{FF2B5EF4-FFF2-40B4-BE49-F238E27FC236}">
                    <a16:creationId xmlns:a16="http://schemas.microsoft.com/office/drawing/2014/main" id="{BA2AAC8A-FD04-49AE-831D-A7D64291AA82}"/>
                  </a:ext>
                </a:extLst>
              </p:cNvPr>
              <p:cNvSpPr/>
              <p:nvPr/>
            </p:nvSpPr>
            <p:spPr>
              <a:xfrm>
                <a:off x="10952044" y="412843"/>
                <a:ext cx="46042" cy="3142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3" extrusionOk="0">
                    <a:moveTo>
                      <a:pt x="656" y="1"/>
                    </a:moveTo>
                    <a:cubicBezTo>
                      <a:pt x="241" y="1"/>
                      <a:pt x="1" y="822"/>
                      <a:pt x="475" y="822"/>
                    </a:cubicBezTo>
                    <a:cubicBezTo>
                      <a:pt x="483" y="822"/>
                      <a:pt x="491" y="822"/>
                      <a:pt x="499" y="822"/>
                    </a:cubicBezTo>
                    <a:lnTo>
                      <a:pt x="561" y="822"/>
                    </a:lnTo>
                    <a:cubicBezTo>
                      <a:pt x="898" y="760"/>
                      <a:pt x="1206" y="177"/>
                      <a:pt x="776" y="23"/>
                    </a:cubicBezTo>
                    <a:cubicBezTo>
                      <a:pt x="735" y="8"/>
                      <a:pt x="695" y="1"/>
                      <a:pt x="65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9350;p98">
                <a:extLst>
                  <a:ext uri="{FF2B5EF4-FFF2-40B4-BE49-F238E27FC236}">
                    <a16:creationId xmlns:a16="http://schemas.microsoft.com/office/drawing/2014/main" id="{AB08A0F6-BAA7-41D0-9055-E0C58CDB4089}"/>
                  </a:ext>
                </a:extLst>
              </p:cNvPr>
              <p:cNvSpPr/>
              <p:nvPr/>
            </p:nvSpPr>
            <p:spPr>
              <a:xfrm>
                <a:off x="11161562" y="949352"/>
                <a:ext cx="35658" cy="27259"/>
              </a:xfrm>
              <a:custGeom>
                <a:avLst/>
                <a:gdLst/>
                <a:ahLst/>
                <a:cxnLst/>
                <a:rect l="l" t="t" r="r" b="b"/>
                <a:pathLst>
                  <a:path w="934" h="714" extrusionOk="0">
                    <a:moveTo>
                      <a:pt x="327" y="1"/>
                    </a:moveTo>
                    <a:cubicBezTo>
                      <a:pt x="168" y="1"/>
                      <a:pt x="30" y="82"/>
                      <a:pt x="16" y="279"/>
                    </a:cubicBezTo>
                    <a:cubicBezTo>
                      <a:pt x="0" y="567"/>
                      <a:pt x="277" y="714"/>
                      <a:pt x="518" y="714"/>
                    </a:cubicBezTo>
                    <a:cubicBezTo>
                      <a:pt x="740" y="714"/>
                      <a:pt x="934" y="590"/>
                      <a:pt x="845" y="341"/>
                    </a:cubicBezTo>
                    <a:lnTo>
                      <a:pt x="815" y="279"/>
                    </a:lnTo>
                    <a:cubicBezTo>
                      <a:pt x="732" y="113"/>
                      <a:pt x="514" y="1"/>
                      <a:pt x="32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9351;p98">
                <a:extLst>
                  <a:ext uri="{FF2B5EF4-FFF2-40B4-BE49-F238E27FC236}">
                    <a16:creationId xmlns:a16="http://schemas.microsoft.com/office/drawing/2014/main" id="{D73E0EBF-5FBF-4A33-B7F6-60797BCE7721}"/>
                  </a:ext>
                </a:extLst>
              </p:cNvPr>
              <p:cNvSpPr/>
              <p:nvPr/>
            </p:nvSpPr>
            <p:spPr>
              <a:xfrm>
                <a:off x="10951166" y="399710"/>
                <a:ext cx="37147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60" extrusionOk="0">
                    <a:moveTo>
                      <a:pt x="590" y="1"/>
                    </a:moveTo>
                    <a:cubicBezTo>
                      <a:pt x="552" y="1"/>
                      <a:pt x="508" y="10"/>
                      <a:pt x="461" y="29"/>
                    </a:cubicBezTo>
                    <a:lnTo>
                      <a:pt x="430" y="60"/>
                    </a:lnTo>
                    <a:cubicBezTo>
                      <a:pt x="123" y="214"/>
                      <a:pt x="0" y="858"/>
                      <a:pt x="461" y="858"/>
                    </a:cubicBezTo>
                    <a:cubicBezTo>
                      <a:pt x="468" y="859"/>
                      <a:pt x="476" y="859"/>
                      <a:pt x="483" y="859"/>
                    </a:cubicBezTo>
                    <a:cubicBezTo>
                      <a:pt x="937" y="859"/>
                      <a:pt x="973" y="1"/>
                      <a:pt x="59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9352;p98">
                <a:extLst>
                  <a:ext uri="{FF2B5EF4-FFF2-40B4-BE49-F238E27FC236}">
                    <a16:creationId xmlns:a16="http://schemas.microsoft.com/office/drawing/2014/main" id="{C0B3F4FA-CF34-4818-907F-243793710DA3}"/>
                  </a:ext>
                </a:extLst>
              </p:cNvPr>
              <p:cNvSpPr/>
              <p:nvPr/>
            </p:nvSpPr>
            <p:spPr>
              <a:xfrm>
                <a:off x="11154538" y="889948"/>
                <a:ext cx="36994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97" extrusionOk="0">
                    <a:moveTo>
                      <a:pt x="458" y="0"/>
                    </a:moveTo>
                    <a:cubicBezTo>
                      <a:pt x="216" y="0"/>
                      <a:pt x="1" y="131"/>
                      <a:pt x="108" y="392"/>
                    </a:cubicBezTo>
                    <a:cubicBezTo>
                      <a:pt x="108" y="392"/>
                      <a:pt x="139" y="423"/>
                      <a:pt x="139" y="423"/>
                    </a:cubicBezTo>
                    <a:cubicBezTo>
                      <a:pt x="220" y="585"/>
                      <a:pt x="439" y="696"/>
                      <a:pt x="632" y="696"/>
                    </a:cubicBezTo>
                    <a:cubicBezTo>
                      <a:pt x="803" y="696"/>
                      <a:pt x="954" y="609"/>
                      <a:pt x="968" y="392"/>
                    </a:cubicBezTo>
                    <a:cubicBezTo>
                      <a:pt x="968" y="131"/>
                      <a:pt x="699" y="0"/>
                      <a:pt x="45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9353;p98">
                <a:extLst>
                  <a:ext uri="{FF2B5EF4-FFF2-40B4-BE49-F238E27FC236}">
                    <a16:creationId xmlns:a16="http://schemas.microsoft.com/office/drawing/2014/main" id="{1D086B73-6129-4197-8E17-D11826F032EC}"/>
                  </a:ext>
                </a:extLst>
              </p:cNvPr>
              <p:cNvSpPr/>
              <p:nvPr/>
            </p:nvSpPr>
            <p:spPr>
              <a:xfrm>
                <a:off x="11266016" y="644619"/>
                <a:ext cx="34360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00" h="860" extrusionOk="0">
                    <a:moveTo>
                      <a:pt x="502" y="0"/>
                    </a:moveTo>
                    <a:cubicBezTo>
                      <a:pt x="493" y="0"/>
                      <a:pt x="483" y="1"/>
                      <a:pt x="474" y="1"/>
                    </a:cubicBezTo>
                    <a:cubicBezTo>
                      <a:pt x="1" y="1"/>
                      <a:pt x="7" y="859"/>
                      <a:pt x="355" y="859"/>
                    </a:cubicBezTo>
                    <a:cubicBezTo>
                      <a:pt x="391" y="859"/>
                      <a:pt x="431" y="850"/>
                      <a:pt x="474" y="830"/>
                    </a:cubicBezTo>
                    <a:lnTo>
                      <a:pt x="535" y="800"/>
                    </a:lnTo>
                    <a:cubicBezTo>
                      <a:pt x="805" y="649"/>
                      <a:pt x="900" y="0"/>
                      <a:pt x="50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9354;p98">
                <a:extLst>
                  <a:ext uri="{FF2B5EF4-FFF2-40B4-BE49-F238E27FC236}">
                    <a16:creationId xmlns:a16="http://schemas.microsoft.com/office/drawing/2014/main" id="{4445FA5C-2FD0-4269-B1DA-1BAEAB95667E}"/>
                  </a:ext>
                </a:extLst>
              </p:cNvPr>
              <p:cNvSpPr/>
              <p:nvPr/>
            </p:nvSpPr>
            <p:spPr>
              <a:xfrm>
                <a:off x="10882637" y="486870"/>
                <a:ext cx="35009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17" h="765" extrusionOk="0">
                    <a:moveTo>
                      <a:pt x="394" y="0"/>
                    </a:moveTo>
                    <a:cubicBezTo>
                      <a:pt x="286" y="0"/>
                      <a:pt x="189" y="58"/>
                      <a:pt x="137" y="203"/>
                    </a:cubicBezTo>
                    <a:cubicBezTo>
                      <a:pt x="1" y="515"/>
                      <a:pt x="359" y="764"/>
                      <a:pt x="631" y="764"/>
                    </a:cubicBezTo>
                    <a:cubicBezTo>
                      <a:pt x="788" y="764"/>
                      <a:pt x="916" y="681"/>
                      <a:pt x="905" y="479"/>
                    </a:cubicBezTo>
                    <a:cubicBezTo>
                      <a:pt x="905" y="479"/>
                      <a:pt x="905" y="449"/>
                      <a:pt x="905" y="449"/>
                    </a:cubicBezTo>
                    <a:cubicBezTo>
                      <a:pt x="864" y="224"/>
                      <a:pt x="607" y="0"/>
                      <a:pt x="39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9355;p98">
                <a:extLst>
                  <a:ext uri="{FF2B5EF4-FFF2-40B4-BE49-F238E27FC236}">
                    <a16:creationId xmlns:a16="http://schemas.microsoft.com/office/drawing/2014/main" id="{C26D25A7-C210-4341-BB73-31C3503E75A5}"/>
                  </a:ext>
                </a:extLst>
              </p:cNvPr>
              <p:cNvSpPr/>
              <p:nvPr/>
            </p:nvSpPr>
            <p:spPr>
              <a:xfrm>
                <a:off x="10870497" y="573609"/>
                <a:ext cx="35391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65" extrusionOk="0">
                    <a:moveTo>
                      <a:pt x="382" y="1"/>
                    </a:moveTo>
                    <a:cubicBezTo>
                      <a:pt x="270" y="1"/>
                      <a:pt x="169" y="58"/>
                      <a:pt x="117" y="203"/>
                    </a:cubicBezTo>
                    <a:cubicBezTo>
                      <a:pt x="1" y="515"/>
                      <a:pt x="366" y="765"/>
                      <a:pt x="640" y="765"/>
                    </a:cubicBezTo>
                    <a:cubicBezTo>
                      <a:pt x="799" y="765"/>
                      <a:pt x="927" y="682"/>
                      <a:pt x="916" y="479"/>
                    </a:cubicBezTo>
                    <a:cubicBezTo>
                      <a:pt x="916" y="479"/>
                      <a:pt x="916" y="449"/>
                      <a:pt x="916" y="449"/>
                    </a:cubicBezTo>
                    <a:cubicBezTo>
                      <a:pt x="875" y="225"/>
                      <a:pt x="605" y="1"/>
                      <a:pt x="38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9356;p98">
                <a:extLst>
                  <a:ext uri="{FF2B5EF4-FFF2-40B4-BE49-F238E27FC236}">
                    <a16:creationId xmlns:a16="http://schemas.microsoft.com/office/drawing/2014/main" id="{4F619E4A-930C-4EFC-AD39-33536147049C}"/>
                  </a:ext>
                </a:extLst>
              </p:cNvPr>
              <p:cNvSpPr/>
              <p:nvPr/>
            </p:nvSpPr>
            <p:spPr>
              <a:xfrm>
                <a:off x="10937078" y="534821"/>
                <a:ext cx="38216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2" extrusionOk="0">
                    <a:moveTo>
                      <a:pt x="630" y="0"/>
                    </a:moveTo>
                    <a:cubicBezTo>
                      <a:pt x="597" y="0"/>
                      <a:pt x="562" y="7"/>
                      <a:pt x="523" y="22"/>
                    </a:cubicBezTo>
                    <a:cubicBezTo>
                      <a:pt x="492" y="52"/>
                      <a:pt x="461" y="52"/>
                      <a:pt x="461" y="52"/>
                    </a:cubicBezTo>
                    <a:cubicBezTo>
                      <a:pt x="154" y="206"/>
                      <a:pt x="1" y="851"/>
                      <a:pt x="461" y="881"/>
                    </a:cubicBezTo>
                    <a:cubicBezTo>
                      <a:pt x="469" y="882"/>
                      <a:pt x="476" y="882"/>
                      <a:pt x="483" y="882"/>
                    </a:cubicBezTo>
                    <a:cubicBezTo>
                      <a:pt x="944" y="882"/>
                      <a:pt x="1000" y="0"/>
                      <a:pt x="630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9357;p98">
                <a:extLst>
                  <a:ext uri="{FF2B5EF4-FFF2-40B4-BE49-F238E27FC236}">
                    <a16:creationId xmlns:a16="http://schemas.microsoft.com/office/drawing/2014/main" id="{BD8AD524-75C1-472D-9382-36BBE8A6BC75}"/>
                  </a:ext>
                </a:extLst>
              </p:cNvPr>
              <p:cNvSpPr/>
              <p:nvPr/>
            </p:nvSpPr>
            <p:spPr>
              <a:xfrm>
                <a:off x="11277698" y="856962"/>
                <a:ext cx="36345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701" extrusionOk="0">
                    <a:moveTo>
                      <a:pt x="441" y="1"/>
                    </a:moveTo>
                    <a:cubicBezTo>
                      <a:pt x="207" y="1"/>
                      <a:pt x="1" y="124"/>
                      <a:pt x="106" y="365"/>
                    </a:cubicBezTo>
                    <a:lnTo>
                      <a:pt x="106" y="427"/>
                    </a:lnTo>
                    <a:cubicBezTo>
                      <a:pt x="204" y="590"/>
                      <a:pt x="431" y="700"/>
                      <a:pt x="622" y="700"/>
                    </a:cubicBezTo>
                    <a:cubicBezTo>
                      <a:pt x="793" y="700"/>
                      <a:pt x="935" y="613"/>
                      <a:pt x="935" y="396"/>
                    </a:cubicBezTo>
                    <a:cubicBezTo>
                      <a:pt x="951" y="131"/>
                      <a:pt x="682" y="1"/>
                      <a:pt x="44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9358;p98">
                <a:extLst>
                  <a:ext uri="{FF2B5EF4-FFF2-40B4-BE49-F238E27FC236}">
                    <a16:creationId xmlns:a16="http://schemas.microsoft.com/office/drawing/2014/main" id="{F9AD3589-6F11-461B-BF3F-3D26687DEE5F}"/>
                  </a:ext>
                </a:extLst>
              </p:cNvPr>
              <p:cNvSpPr/>
              <p:nvPr/>
            </p:nvSpPr>
            <p:spPr>
              <a:xfrm>
                <a:off x="11157592" y="1126457"/>
                <a:ext cx="37452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2" extrusionOk="0">
                    <a:moveTo>
                      <a:pt x="520" y="0"/>
                    </a:moveTo>
                    <a:cubicBezTo>
                      <a:pt x="40" y="0"/>
                      <a:pt x="1" y="882"/>
                      <a:pt x="403" y="882"/>
                    </a:cubicBezTo>
                    <a:cubicBezTo>
                      <a:pt x="438" y="882"/>
                      <a:pt x="477" y="875"/>
                      <a:pt x="520" y="860"/>
                    </a:cubicBezTo>
                    <a:cubicBezTo>
                      <a:pt x="520" y="829"/>
                      <a:pt x="550" y="829"/>
                      <a:pt x="550" y="829"/>
                    </a:cubicBezTo>
                    <a:cubicBezTo>
                      <a:pt x="857" y="676"/>
                      <a:pt x="980" y="31"/>
                      <a:pt x="52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9359;p98">
                <a:extLst>
                  <a:ext uri="{FF2B5EF4-FFF2-40B4-BE49-F238E27FC236}">
                    <a16:creationId xmlns:a16="http://schemas.microsoft.com/office/drawing/2014/main" id="{2A2ED3AB-B859-457D-875B-B41C999D1D3F}"/>
                  </a:ext>
                </a:extLst>
              </p:cNvPr>
              <p:cNvSpPr/>
              <p:nvPr/>
            </p:nvSpPr>
            <p:spPr>
              <a:xfrm>
                <a:off x="11143428" y="680544"/>
                <a:ext cx="36498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696" extrusionOk="0">
                    <a:moveTo>
                      <a:pt x="331" y="0"/>
                    </a:moveTo>
                    <a:cubicBezTo>
                      <a:pt x="155" y="0"/>
                      <a:pt x="0" y="93"/>
                      <a:pt x="0" y="319"/>
                    </a:cubicBezTo>
                    <a:cubicBezTo>
                      <a:pt x="0" y="573"/>
                      <a:pt x="253" y="696"/>
                      <a:pt x="486" y="696"/>
                    </a:cubicBezTo>
                    <a:cubicBezTo>
                      <a:pt x="732" y="696"/>
                      <a:pt x="956" y="557"/>
                      <a:pt x="829" y="288"/>
                    </a:cubicBezTo>
                    <a:cubicBezTo>
                      <a:pt x="829" y="288"/>
                      <a:pt x="829" y="258"/>
                      <a:pt x="798" y="258"/>
                    </a:cubicBezTo>
                    <a:cubicBezTo>
                      <a:pt x="720" y="101"/>
                      <a:pt x="514" y="0"/>
                      <a:pt x="33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9360;p98">
                <a:extLst>
                  <a:ext uri="{FF2B5EF4-FFF2-40B4-BE49-F238E27FC236}">
                    <a16:creationId xmlns:a16="http://schemas.microsoft.com/office/drawing/2014/main" id="{45D85052-70C8-462F-A245-429DA62485CB}"/>
                  </a:ext>
                </a:extLst>
              </p:cNvPr>
              <p:cNvSpPr/>
              <p:nvPr/>
            </p:nvSpPr>
            <p:spPr>
              <a:xfrm>
                <a:off x="11329810" y="961760"/>
                <a:ext cx="36574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9" extrusionOk="0">
                    <a:moveTo>
                      <a:pt x="342" y="0"/>
                    </a:moveTo>
                    <a:cubicBezTo>
                      <a:pt x="162" y="0"/>
                      <a:pt x="0" y="92"/>
                      <a:pt x="0" y="323"/>
                    </a:cubicBezTo>
                    <a:cubicBezTo>
                      <a:pt x="0" y="572"/>
                      <a:pt x="245" y="688"/>
                      <a:pt x="474" y="688"/>
                    </a:cubicBezTo>
                    <a:cubicBezTo>
                      <a:pt x="726" y="688"/>
                      <a:pt x="958" y="549"/>
                      <a:pt x="829" y="292"/>
                    </a:cubicBezTo>
                    <a:cubicBezTo>
                      <a:pt x="829" y="261"/>
                      <a:pt x="829" y="261"/>
                      <a:pt x="799" y="230"/>
                    </a:cubicBezTo>
                    <a:cubicBezTo>
                      <a:pt x="722" y="92"/>
                      <a:pt x="522" y="0"/>
                      <a:pt x="34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9361;p98">
                <a:extLst>
                  <a:ext uri="{FF2B5EF4-FFF2-40B4-BE49-F238E27FC236}">
                    <a16:creationId xmlns:a16="http://schemas.microsoft.com/office/drawing/2014/main" id="{28D7C3B5-9C07-420B-AA62-5C8F59C1D08D}"/>
                  </a:ext>
                </a:extLst>
              </p:cNvPr>
              <p:cNvSpPr/>
              <p:nvPr/>
            </p:nvSpPr>
            <p:spPr>
              <a:xfrm>
                <a:off x="11130142" y="769383"/>
                <a:ext cx="33253" cy="29473"/>
              </a:xfrm>
              <a:custGeom>
                <a:avLst/>
                <a:gdLst/>
                <a:ahLst/>
                <a:cxnLst/>
                <a:rect l="l" t="t" r="r" b="b"/>
                <a:pathLst>
                  <a:path w="871" h="772" extrusionOk="0">
                    <a:moveTo>
                      <a:pt x="359" y="1"/>
                    </a:moveTo>
                    <a:cubicBezTo>
                      <a:pt x="251" y="1"/>
                      <a:pt x="154" y="58"/>
                      <a:pt x="102" y="203"/>
                    </a:cubicBezTo>
                    <a:cubicBezTo>
                      <a:pt x="1" y="487"/>
                      <a:pt x="370" y="772"/>
                      <a:pt x="631" y="772"/>
                    </a:cubicBezTo>
                    <a:cubicBezTo>
                      <a:pt x="765" y="772"/>
                      <a:pt x="870" y="697"/>
                      <a:pt x="870" y="510"/>
                    </a:cubicBezTo>
                    <a:cubicBezTo>
                      <a:pt x="870" y="479"/>
                      <a:pt x="870" y="479"/>
                      <a:pt x="870" y="449"/>
                    </a:cubicBezTo>
                    <a:cubicBezTo>
                      <a:pt x="829" y="225"/>
                      <a:pt x="572" y="1"/>
                      <a:pt x="35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9362;p98">
                <a:extLst>
                  <a:ext uri="{FF2B5EF4-FFF2-40B4-BE49-F238E27FC236}">
                    <a16:creationId xmlns:a16="http://schemas.microsoft.com/office/drawing/2014/main" id="{F2205F09-9B8D-44EC-8CA1-D0DEBF1E952B}"/>
                  </a:ext>
                </a:extLst>
              </p:cNvPr>
              <p:cNvSpPr/>
              <p:nvPr/>
            </p:nvSpPr>
            <p:spPr>
              <a:xfrm>
                <a:off x="10870497" y="441095"/>
                <a:ext cx="34665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66" extrusionOk="0">
                    <a:moveTo>
                      <a:pt x="385" y="1"/>
                    </a:moveTo>
                    <a:cubicBezTo>
                      <a:pt x="272" y="1"/>
                      <a:pt x="170" y="58"/>
                      <a:pt x="117" y="204"/>
                    </a:cubicBezTo>
                    <a:cubicBezTo>
                      <a:pt x="1" y="516"/>
                      <a:pt x="366" y="766"/>
                      <a:pt x="632" y="766"/>
                    </a:cubicBezTo>
                    <a:cubicBezTo>
                      <a:pt x="786" y="766"/>
                      <a:pt x="908" y="683"/>
                      <a:pt x="885" y="481"/>
                    </a:cubicBezTo>
                    <a:cubicBezTo>
                      <a:pt x="885" y="481"/>
                      <a:pt x="885" y="450"/>
                      <a:pt x="885" y="419"/>
                    </a:cubicBezTo>
                    <a:cubicBezTo>
                      <a:pt x="865" y="217"/>
                      <a:pt x="604" y="1"/>
                      <a:pt x="38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9363;p98">
                <a:extLst>
                  <a:ext uri="{FF2B5EF4-FFF2-40B4-BE49-F238E27FC236}">
                    <a16:creationId xmlns:a16="http://schemas.microsoft.com/office/drawing/2014/main" id="{9E21622C-47BD-4D08-A793-E62DCF92C039}"/>
                  </a:ext>
                </a:extLst>
              </p:cNvPr>
              <p:cNvSpPr/>
              <p:nvPr/>
            </p:nvSpPr>
            <p:spPr>
              <a:xfrm>
                <a:off x="10826898" y="510196"/>
                <a:ext cx="38216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3" extrusionOk="0">
                    <a:moveTo>
                      <a:pt x="629" y="0"/>
                    </a:moveTo>
                    <a:cubicBezTo>
                      <a:pt x="597" y="0"/>
                      <a:pt x="561" y="7"/>
                      <a:pt x="522" y="22"/>
                    </a:cubicBezTo>
                    <a:lnTo>
                      <a:pt x="461" y="52"/>
                    </a:lnTo>
                    <a:cubicBezTo>
                      <a:pt x="154" y="206"/>
                      <a:pt x="0" y="851"/>
                      <a:pt x="461" y="882"/>
                    </a:cubicBezTo>
                    <a:cubicBezTo>
                      <a:pt x="468" y="882"/>
                      <a:pt x="476" y="882"/>
                      <a:pt x="483" y="882"/>
                    </a:cubicBezTo>
                    <a:cubicBezTo>
                      <a:pt x="944" y="882"/>
                      <a:pt x="1000" y="0"/>
                      <a:pt x="62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9364;p98">
                <a:extLst>
                  <a:ext uri="{FF2B5EF4-FFF2-40B4-BE49-F238E27FC236}">
                    <a16:creationId xmlns:a16="http://schemas.microsoft.com/office/drawing/2014/main" id="{BDA06D75-D131-4DA0-A2F4-EEE2380BB36B}"/>
                  </a:ext>
                </a:extLst>
              </p:cNvPr>
              <p:cNvSpPr/>
              <p:nvPr/>
            </p:nvSpPr>
            <p:spPr>
              <a:xfrm>
                <a:off x="11194395" y="576930"/>
                <a:ext cx="36383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7" extrusionOk="0">
                    <a:moveTo>
                      <a:pt x="454" y="1"/>
                    </a:moveTo>
                    <a:cubicBezTo>
                      <a:pt x="216" y="1"/>
                      <a:pt x="1" y="131"/>
                      <a:pt x="108" y="392"/>
                    </a:cubicBezTo>
                    <a:cubicBezTo>
                      <a:pt x="108" y="392"/>
                      <a:pt x="108" y="423"/>
                      <a:pt x="139" y="423"/>
                    </a:cubicBezTo>
                    <a:cubicBezTo>
                      <a:pt x="220" y="586"/>
                      <a:pt x="439" y="697"/>
                      <a:pt x="627" y="697"/>
                    </a:cubicBezTo>
                    <a:cubicBezTo>
                      <a:pt x="795" y="697"/>
                      <a:pt x="937" y="609"/>
                      <a:pt x="937" y="392"/>
                    </a:cubicBezTo>
                    <a:cubicBezTo>
                      <a:pt x="953" y="131"/>
                      <a:pt x="692" y="1"/>
                      <a:pt x="45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9365;p98">
                <a:extLst>
                  <a:ext uri="{FF2B5EF4-FFF2-40B4-BE49-F238E27FC236}">
                    <a16:creationId xmlns:a16="http://schemas.microsoft.com/office/drawing/2014/main" id="{27706E09-B37F-4E83-A6EC-4990DC54F5AA}"/>
                  </a:ext>
                </a:extLst>
              </p:cNvPr>
              <p:cNvSpPr/>
              <p:nvPr/>
            </p:nvSpPr>
            <p:spPr>
              <a:xfrm>
                <a:off x="10812047" y="355081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491" y="0"/>
                    </a:moveTo>
                    <a:cubicBezTo>
                      <a:pt x="37" y="0"/>
                      <a:pt x="1" y="858"/>
                      <a:pt x="383" y="858"/>
                    </a:cubicBezTo>
                    <a:cubicBezTo>
                      <a:pt x="422" y="858"/>
                      <a:pt x="465" y="849"/>
                      <a:pt x="512" y="830"/>
                    </a:cubicBezTo>
                    <a:lnTo>
                      <a:pt x="543" y="799"/>
                    </a:lnTo>
                    <a:cubicBezTo>
                      <a:pt x="850" y="646"/>
                      <a:pt x="973" y="1"/>
                      <a:pt x="512" y="1"/>
                    </a:cubicBezTo>
                    <a:cubicBezTo>
                      <a:pt x="505" y="0"/>
                      <a:pt x="498" y="0"/>
                      <a:pt x="4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9366;p98">
                <a:extLst>
                  <a:ext uri="{FF2B5EF4-FFF2-40B4-BE49-F238E27FC236}">
                    <a16:creationId xmlns:a16="http://schemas.microsoft.com/office/drawing/2014/main" id="{56FD9733-A598-4104-B60B-C36AE59D2A8A}"/>
                  </a:ext>
                </a:extLst>
              </p:cNvPr>
              <p:cNvSpPr/>
              <p:nvPr/>
            </p:nvSpPr>
            <p:spPr>
              <a:xfrm>
                <a:off x="11009387" y="1213655"/>
                <a:ext cx="36269" cy="35352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6" extrusionOk="0">
                    <a:moveTo>
                      <a:pt x="433" y="1"/>
                    </a:moveTo>
                    <a:cubicBezTo>
                      <a:pt x="377" y="1"/>
                      <a:pt x="317" y="25"/>
                      <a:pt x="256" y="81"/>
                    </a:cubicBezTo>
                    <a:cubicBezTo>
                      <a:pt x="256" y="111"/>
                      <a:pt x="226" y="111"/>
                      <a:pt x="226" y="142"/>
                    </a:cubicBezTo>
                    <a:cubicBezTo>
                      <a:pt x="1" y="367"/>
                      <a:pt x="84" y="925"/>
                      <a:pt x="429" y="925"/>
                    </a:cubicBezTo>
                    <a:cubicBezTo>
                      <a:pt x="461" y="925"/>
                      <a:pt x="496" y="920"/>
                      <a:pt x="533" y="910"/>
                    </a:cubicBezTo>
                    <a:cubicBezTo>
                      <a:pt x="949" y="754"/>
                      <a:pt x="747" y="1"/>
                      <a:pt x="433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9367;p98">
                <a:extLst>
                  <a:ext uri="{FF2B5EF4-FFF2-40B4-BE49-F238E27FC236}">
                    <a16:creationId xmlns:a16="http://schemas.microsoft.com/office/drawing/2014/main" id="{7C2BCCAF-AA61-478A-979F-3FF0B06B0FA5}"/>
                  </a:ext>
                </a:extLst>
              </p:cNvPr>
              <p:cNvSpPr/>
              <p:nvPr/>
            </p:nvSpPr>
            <p:spPr>
              <a:xfrm>
                <a:off x="10989114" y="756097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484" y="1"/>
                    </a:moveTo>
                    <a:cubicBezTo>
                      <a:pt x="426" y="1"/>
                      <a:pt x="362" y="19"/>
                      <a:pt x="296" y="60"/>
                    </a:cubicBezTo>
                    <a:cubicBezTo>
                      <a:pt x="1" y="281"/>
                      <a:pt x="296" y="896"/>
                      <a:pt x="584" y="896"/>
                    </a:cubicBezTo>
                    <a:cubicBezTo>
                      <a:pt x="655" y="896"/>
                      <a:pt x="726" y="858"/>
                      <a:pt x="787" y="766"/>
                    </a:cubicBezTo>
                    <a:lnTo>
                      <a:pt x="818" y="705"/>
                    </a:lnTo>
                    <a:cubicBezTo>
                      <a:pt x="946" y="449"/>
                      <a:pt x="775" y="1"/>
                      <a:pt x="48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9368;p98">
                <a:extLst>
                  <a:ext uri="{FF2B5EF4-FFF2-40B4-BE49-F238E27FC236}">
                    <a16:creationId xmlns:a16="http://schemas.microsoft.com/office/drawing/2014/main" id="{88578D2F-56DB-4CDE-B158-00FB5111B0DC}"/>
                  </a:ext>
                </a:extLst>
              </p:cNvPr>
              <p:cNvSpPr/>
              <p:nvPr/>
            </p:nvSpPr>
            <p:spPr>
              <a:xfrm>
                <a:off x="11347372" y="827069"/>
                <a:ext cx="37185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685" extrusionOk="0">
                    <a:moveTo>
                      <a:pt x="335" y="1"/>
                    </a:moveTo>
                    <a:cubicBezTo>
                      <a:pt x="156" y="1"/>
                      <a:pt x="1" y="94"/>
                      <a:pt x="1" y="319"/>
                    </a:cubicBezTo>
                    <a:cubicBezTo>
                      <a:pt x="16" y="569"/>
                      <a:pt x="261" y="685"/>
                      <a:pt x="490" y="685"/>
                    </a:cubicBezTo>
                    <a:cubicBezTo>
                      <a:pt x="741" y="685"/>
                      <a:pt x="973" y="545"/>
                      <a:pt x="861" y="289"/>
                    </a:cubicBezTo>
                    <a:lnTo>
                      <a:pt x="830" y="258"/>
                    </a:lnTo>
                    <a:cubicBezTo>
                      <a:pt x="736" y="101"/>
                      <a:pt x="522" y="1"/>
                      <a:pt x="33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9369;p98">
                <a:extLst>
                  <a:ext uri="{FF2B5EF4-FFF2-40B4-BE49-F238E27FC236}">
                    <a16:creationId xmlns:a16="http://schemas.microsoft.com/office/drawing/2014/main" id="{3B24A376-E8F0-47E3-BB4D-EAC17DF45D4B}"/>
                  </a:ext>
                </a:extLst>
              </p:cNvPr>
              <p:cNvSpPr/>
              <p:nvPr/>
            </p:nvSpPr>
            <p:spPr>
              <a:xfrm>
                <a:off x="10910163" y="758350"/>
                <a:ext cx="38139" cy="2542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666" extrusionOk="0">
                    <a:moveTo>
                      <a:pt x="515" y="0"/>
                    </a:moveTo>
                    <a:cubicBezTo>
                      <a:pt x="251" y="0"/>
                      <a:pt x="0" y="159"/>
                      <a:pt x="153" y="431"/>
                    </a:cubicBezTo>
                    <a:lnTo>
                      <a:pt x="184" y="461"/>
                    </a:lnTo>
                    <a:cubicBezTo>
                      <a:pt x="270" y="590"/>
                      <a:pt x="456" y="666"/>
                      <a:pt x="628" y="666"/>
                    </a:cubicBezTo>
                    <a:cubicBezTo>
                      <a:pt x="823" y="666"/>
                      <a:pt x="999" y="568"/>
                      <a:pt x="982" y="338"/>
                    </a:cubicBezTo>
                    <a:cubicBezTo>
                      <a:pt x="955" y="105"/>
                      <a:pt x="730" y="0"/>
                      <a:pt x="51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9370;p98">
                <a:extLst>
                  <a:ext uri="{FF2B5EF4-FFF2-40B4-BE49-F238E27FC236}">
                    <a16:creationId xmlns:a16="http://schemas.microsoft.com/office/drawing/2014/main" id="{D55A03D8-D23B-4B1B-BDAB-F92480F727C0}"/>
                  </a:ext>
                </a:extLst>
              </p:cNvPr>
              <p:cNvSpPr/>
              <p:nvPr/>
            </p:nvSpPr>
            <p:spPr>
              <a:xfrm>
                <a:off x="11084749" y="890024"/>
                <a:ext cx="38903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74" extrusionOk="0">
                    <a:moveTo>
                      <a:pt x="530" y="0"/>
                    </a:moveTo>
                    <a:cubicBezTo>
                      <a:pt x="261" y="0"/>
                      <a:pt x="0" y="162"/>
                      <a:pt x="155" y="421"/>
                    </a:cubicBezTo>
                    <a:lnTo>
                      <a:pt x="186" y="482"/>
                    </a:lnTo>
                    <a:cubicBezTo>
                      <a:pt x="268" y="605"/>
                      <a:pt x="447" y="673"/>
                      <a:pt x="616" y="673"/>
                    </a:cubicBezTo>
                    <a:cubicBezTo>
                      <a:pt x="826" y="673"/>
                      <a:pt x="1018" y="567"/>
                      <a:pt x="984" y="329"/>
                    </a:cubicBezTo>
                    <a:cubicBezTo>
                      <a:pt x="957" y="99"/>
                      <a:pt x="741" y="0"/>
                      <a:pt x="53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9371;p98">
                <a:extLst>
                  <a:ext uri="{FF2B5EF4-FFF2-40B4-BE49-F238E27FC236}">
                    <a16:creationId xmlns:a16="http://schemas.microsoft.com/office/drawing/2014/main" id="{68100B6D-1B14-432F-BC54-E5334372186E}"/>
                  </a:ext>
                </a:extLst>
              </p:cNvPr>
              <p:cNvSpPr/>
              <p:nvPr/>
            </p:nvSpPr>
            <p:spPr>
              <a:xfrm>
                <a:off x="11017633" y="507409"/>
                <a:ext cx="36879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98" extrusionOk="0">
                    <a:moveTo>
                      <a:pt x="553" y="1"/>
                    </a:moveTo>
                    <a:cubicBezTo>
                      <a:pt x="509" y="1"/>
                      <a:pt x="461" y="11"/>
                      <a:pt x="409" y="33"/>
                    </a:cubicBezTo>
                    <a:cubicBezTo>
                      <a:pt x="1" y="212"/>
                      <a:pt x="249" y="898"/>
                      <a:pt x="556" y="898"/>
                    </a:cubicBezTo>
                    <a:cubicBezTo>
                      <a:pt x="618" y="898"/>
                      <a:pt x="684" y="869"/>
                      <a:pt x="746" y="801"/>
                    </a:cubicBezTo>
                    <a:lnTo>
                      <a:pt x="777" y="770"/>
                    </a:lnTo>
                    <a:cubicBezTo>
                      <a:pt x="966" y="528"/>
                      <a:pt x="871" y="1"/>
                      <a:pt x="55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9372;p98">
                <a:extLst>
                  <a:ext uri="{FF2B5EF4-FFF2-40B4-BE49-F238E27FC236}">
                    <a16:creationId xmlns:a16="http://schemas.microsoft.com/office/drawing/2014/main" id="{2898DF16-C4AC-4DE8-B3F2-BDD8A227557C}"/>
                  </a:ext>
                </a:extLst>
              </p:cNvPr>
              <p:cNvSpPr/>
              <p:nvPr/>
            </p:nvSpPr>
            <p:spPr>
              <a:xfrm>
                <a:off x="10995566" y="858757"/>
                <a:ext cx="45469" cy="25006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55" extrusionOk="0">
                    <a:moveTo>
                      <a:pt x="586" y="1"/>
                    </a:moveTo>
                    <a:cubicBezTo>
                      <a:pt x="304" y="1"/>
                      <a:pt x="0" y="172"/>
                      <a:pt x="158" y="441"/>
                    </a:cubicBezTo>
                    <a:cubicBezTo>
                      <a:pt x="225" y="594"/>
                      <a:pt x="363" y="655"/>
                      <a:pt x="509" y="655"/>
                    </a:cubicBezTo>
                    <a:cubicBezTo>
                      <a:pt x="831" y="655"/>
                      <a:pt x="1191" y="357"/>
                      <a:pt x="895" y="104"/>
                    </a:cubicBezTo>
                    <a:lnTo>
                      <a:pt x="864" y="73"/>
                    </a:lnTo>
                    <a:cubicBezTo>
                      <a:pt x="790" y="23"/>
                      <a:pt x="689" y="1"/>
                      <a:pt x="58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9373;p98">
                <a:extLst>
                  <a:ext uri="{FF2B5EF4-FFF2-40B4-BE49-F238E27FC236}">
                    <a16:creationId xmlns:a16="http://schemas.microsoft.com/office/drawing/2014/main" id="{A135C81A-3B76-486E-AF2E-D8F97A1D5E10}"/>
                  </a:ext>
                </a:extLst>
              </p:cNvPr>
              <p:cNvSpPr/>
              <p:nvPr/>
            </p:nvSpPr>
            <p:spPr>
              <a:xfrm>
                <a:off x="10947615" y="557193"/>
                <a:ext cx="36536" cy="34054"/>
              </a:xfrm>
              <a:custGeom>
                <a:avLst/>
                <a:gdLst/>
                <a:ahLst/>
                <a:cxnLst/>
                <a:rect l="l" t="t" r="r" b="b"/>
                <a:pathLst>
                  <a:path w="957" h="892" extrusionOk="0">
                    <a:moveTo>
                      <a:pt x="419" y="1"/>
                    </a:moveTo>
                    <a:cubicBezTo>
                      <a:pt x="352" y="1"/>
                      <a:pt x="283" y="33"/>
                      <a:pt x="216" y="111"/>
                    </a:cubicBezTo>
                    <a:lnTo>
                      <a:pt x="185" y="142"/>
                    </a:lnTo>
                    <a:cubicBezTo>
                      <a:pt x="0" y="380"/>
                      <a:pt x="134" y="891"/>
                      <a:pt x="410" y="891"/>
                    </a:cubicBezTo>
                    <a:cubicBezTo>
                      <a:pt x="455" y="891"/>
                      <a:pt x="503" y="878"/>
                      <a:pt x="554" y="848"/>
                    </a:cubicBezTo>
                    <a:cubicBezTo>
                      <a:pt x="956" y="672"/>
                      <a:pt x="720" y="1"/>
                      <a:pt x="41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9374;p98">
                <a:extLst>
                  <a:ext uri="{FF2B5EF4-FFF2-40B4-BE49-F238E27FC236}">
                    <a16:creationId xmlns:a16="http://schemas.microsoft.com/office/drawing/2014/main" id="{1AD204ED-195D-4499-AE93-3D64B60AE6E8}"/>
                  </a:ext>
                </a:extLst>
              </p:cNvPr>
              <p:cNvSpPr/>
              <p:nvPr/>
            </p:nvSpPr>
            <p:spPr>
              <a:xfrm>
                <a:off x="10829189" y="575594"/>
                <a:ext cx="46118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679" extrusionOk="0">
                    <a:moveTo>
                      <a:pt x="723" y="0"/>
                    </a:moveTo>
                    <a:cubicBezTo>
                      <a:pt x="389" y="0"/>
                      <a:pt x="0" y="338"/>
                      <a:pt x="309" y="581"/>
                    </a:cubicBezTo>
                    <a:cubicBezTo>
                      <a:pt x="309" y="581"/>
                      <a:pt x="340" y="612"/>
                      <a:pt x="370" y="612"/>
                    </a:cubicBezTo>
                    <a:cubicBezTo>
                      <a:pt x="439" y="657"/>
                      <a:pt x="528" y="678"/>
                      <a:pt x="620" y="678"/>
                    </a:cubicBezTo>
                    <a:cubicBezTo>
                      <a:pt x="900" y="678"/>
                      <a:pt x="1208" y="482"/>
                      <a:pt x="1046" y="182"/>
                    </a:cubicBezTo>
                    <a:cubicBezTo>
                      <a:pt x="977" y="52"/>
                      <a:pt x="854" y="0"/>
                      <a:pt x="72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9375;p98">
                <a:extLst>
                  <a:ext uri="{FF2B5EF4-FFF2-40B4-BE49-F238E27FC236}">
                    <a16:creationId xmlns:a16="http://schemas.microsoft.com/office/drawing/2014/main" id="{EF712862-30A5-498E-807E-EF4A541A06E4}"/>
                  </a:ext>
                </a:extLst>
              </p:cNvPr>
              <p:cNvSpPr/>
              <p:nvPr/>
            </p:nvSpPr>
            <p:spPr>
              <a:xfrm>
                <a:off x="11353061" y="1045865"/>
                <a:ext cx="45928" cy="30237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792" extrusionOk="0">
                    <a:moveTo>
                      <a:pt x="657" y="0"/>
                    </a:moveTo>
                    <a:cubicBezTo>
                      <a:pt x="263" y="0"/>
                      <a:pt x="0" y="792"/>
                      <a:pt x="472" y="792"/>
                    </a:cubicBezTo>
                    <a:cubicBezTo>
                      <a:pt x="480" y="792"/>
                      <a:pt x="488" y="792"/>
                      <a:pt x="497" y="791"/>
                    </a:cubicBezTo>
                    <a:lnTo>
                      <a:pt x="558" y="791"/>
                    </a:lnTo>
                    <a:cubicBezTo>
                      <a:pt x="896" y="760"/>
                      <a:pt x="1203" y="177"/>
                      <a:pt x="773" y="23"/>
                    </a:cubicBezTo>
                    <a:cubicBezTo>
                      <a:pt x="734" y="8"/>
                      <a:pt x="695" y="0"/>
                      <a:pt x="657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9376;p98">
                <a:extLst>
                  <a:ext uri="{FF2B5EF4-FFF2-40B4-BE49-F238E27FC236}">
                    <a16:creationId xmlns:a16="http://schemas.microsoft.com/office/drawing/2014/main" id="{FB325615-3700-466C-B785-A15281E46167}"/>
                  </a:ext>
                </a:extLst>
              </p:cNvPr>
              <p:cNvSpPr/>
              <p:nvPr/>
            </p:nvSpPr>
            <p:spPr>
              <a:xfrm>
                <a:off x="11221692" y="608618"/>
                <a:ext cx="46004" cy="31420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823" extrusionOk="0">
                    <a:moveTo>
                      <a:pt x="656" y="1"/>
                    </a:moveTo>
                    <a:cubicBezTo>
                      <a:pt x="240" y="1"/>
                      <a:pt x="0" y="822"/>
                      <a:pt x="474" y="822"/>
                    </a:cubicBezTo>
                    <a:cubicBezTo>
                      <a:pt x="482" y="822"/>
                      <a:pt x="490" y="822"/>
                      <a:pt x="499" y="821"/>
                    </a:cubicBezTo>
                    <a:lnTo>
                      <a:pt x="560" y="821"/>
                    </a:lnTo>
                    <a:cubicBezTo>
                      <a:pt x="898" y="760"/>
                      <a:pt x="1205" y="177"/>
                      <a:pt x="775" y="23"/>
                    </a:cubicBezTo>
                    <a:cubicBezTo>
                      <a:pt x="734" y="8"/>
                      <a:pt x="694" y="1"/>
                      <a:pt x="65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9377;p98">
                <a:extLst>
                  <a:ext uri="{FF2B5EF4-FFF2-40B4-BE49-F238E27FC236}">
                    <a16:creationId xmlns:a16="http://schemas.microsoft.com/office/drawing/2014/main" id="{75B91031-CE79-4F2A-BD68-7B33BE1D6115}"/>
                  </a:ext>
                </a:extLst>
              </p:cNvPr>
              <p:cNvSpPr/>
              <p:nvPr/>
            </p:nvSpPr>
            <p:spPr>
              <a:xfrm>
                <a:off x="11003316" y="587849"/>
                <a:ext cx="35696" cy="27259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14" extrusionOk="0">
                    <a:moveTo>
                      <a:pt x="306" y="0"/>
                    </a:moveTo>
                    <a:cubicBezTo>
                      <a:pt x="147" y="0"/>
                      <a:pt x="16" y="83"/>
                      <a:pt x="16" y="291"/>
                    </a:cubicBezTo>
                    <a:cubicBezTo>
                      <a:pt x="0" y="575"/>
                      <a:pt x="269" y="713"/>
                      <a:pt x="509" y="713"/>
                    </a:cubicBezTo>
                    <a:cubicBezTo>
                      <a:pt x="735" y="713"/>
                      <a:pt x="935" y="591"/>
                      <a:pt x="845" y="352"/>
                    </a:cubicBezTo>
                    <a:cubicBezTo>
                      <a:pt x="845" y="321"/>
                      <a:pt x="814" y="291"/>
                      <a:pt x="814" y="291"/>
                    </a:cubicBezTo>
                    <a:cubicBezTo>
                      <a:pt x="730" y="122"/>
                      <a:pt x="498" y="0"/>
                      <a:pt x="306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9378;p98">
                <a:extLst>
                  <a:ext uri="{FF2B5EF4-FFF2-40B4-BE49-F238E27FC236}">
                    <a16:creationId xmlns:a16="http://schemas.microsoft.com/office/drawing/2014/main" id="{E21E5DB1-6B0E-4718-9813-68BB520A1D48}"/>
                  </a:ext>
                </a:extLst>
              </p:cNvPr>
              <p:cNvSpPr/>
              <p:nvPr/>
            </p:nvSpPr>
            <p:spPr>
              <a:xfrm>
                <a:off x="11150453" y="478280"/>
                <a:ext cx="36383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89" extrusionOk="0">
                    <a:moveTo>
                      <a:pt x="583" y="0"/>
                    </a:moveTo>
                    <a:cubicBezTo>
                      <a:pt x="546" y="0"/>
                      <a:pt x="506" y="9"/>
                      <a:pt x="461" y="29"/>
                    </a:cubicBezTo>
                    <a:lnTo>
                      <a:pt x="400" y="59"/>
                    </a:lnTo>
                    <a:cubicBezTo>
                      <a:pt x="92" y="213"/>
                      <a:pt x="0" y="858"/>
                      <a:pt x="430" y="888"/>
                    </a:cubicBezTo>
                    <a:cubicBezTo>
                      <a:pt x="933" y="888"/>
                      <a:pt x="953" y="0"/>
                      <a:pt x="58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9379;p98">
                <a:extLst>
                  <a:ext uri="{FF2B5EF4-FFF2-40B4-BE49-F238E27FC236}">
                    <a16:creationId xmlns:a16="http://schemas.microsoft.com/office/drawing/2014/main" id="{8889FCCF-DC82-458D-82F4-E7985CF05EC0}"/>
                  </a:ext>
                </a:extLst>
              </p:cNvPr>
              <p:cNvSpPr/>
              <p:nvPr/>
            </p:nvSpPr>
            <p:spPr>
              <a:xfrm>
                <a:off x="10855684" y="514663"/>
                <a:ext cx="36307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51" h="701" extrusionOk="0">
                    <a:moveTo>
                      <a:pt x="441" y="1"/>
                    </a:moveTo>
                    <a:cubicBezTo>
                      <a:pt x="207" y="1"/>
                      <a:pt x="0" y="123"/>
                      <a:pt x="106" y="365"/>
                    </a:cubicBezTo>
                    <a:cubicBezTo>
                      <a:pt x="106" y="396"/>
                      <a:pt x="106" y="396"/>
                      <a:pt x="106" y="427"/>
                    </a:cubicBezTo>
                    <a:cubicBezTo>
                      <a:pt x="204" y="589"/>
                      <a:pt x="431" y="700"/>
                      <a:pt x="622" y="700"/>
                    </a:cubicBezTo>
                    <a:cubicBezTo>
                      <a:pt x="793" y="700"/>
                      <a:pt x="935" y="613"/>
                      <a:pt x="935" y="396"/>
                    </a:cubicBezTo>
                    <a:cubicBezTo>
                      <a:pt x="951" y="131"/>
                      <a:pt x="682" y="1"/>
                      <a:pt x="44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9380;p98">
                <a:extLst>
                  <a:ext uri="{FF2B5EF4-FFF2-40B4-BE49-F238E27FC236}">
                    <a16:creationId xmlns:a16="http://schemas.microsoft.com/office/drawing/2014/main" id="{D721E1AF-EF1A-4E24-A37D-C25D295229B3}"/>
                  </a:ext>
                </a:extLst>
              </p:cNvPr>
              <p:cNvSpPr/>
              <p:nvPr/>
            </p:nvSpPr>
            <p:spPr>
              <a:xfrm>
                <a:off x="11015342" y="428954"/>
                <a:ext cx="35505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6" extrusionOk="0">
                    <a:moveTo>
                      <a:pt x="469" y="0"/>
                    </a:moveTo>
                    <a:cubicBezTo>
                      <a:pt x="0" y="0"/>
                      <a:pt x="2" y="866"/>
                      <a:pt x="362" y="866"/>
                    </a:cubicBezTo>
                    <a:cubicBezTo>
                      <a:pt x="403" y="866"/>
                      <a:pt x="449" y="855"/>
                      <a:pt x="499" y="829"/>
                    </a:cubicBezTo>
                    <a:lnTo>
                      <a:pt x="530" y="829"/>
                    </a:lnTo>
                    <a:cubicBezTo>
                      <a:pt x="837" y="645"/>
                      <a:pt x="929" y="0"/>
                      <a:pt x="46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9381;p98">
                <a:extLst>
                  <a:ext uri="{FF2B5EF4-FFF2-40B4-BE49-F238E27FC236}">
                    <a16:creationId xmlns:a16="http://schemas.microsoft.com/office/drawing/2014/main" id="{3296DA72-BBD4-428A-98FB-F2CF5812A1AB}"/>
                  </a:ext>
                </a:extLst>
              </p:cNvPr>
              <p:cNvSpPr/>
              <p:nvPr/>
            </p:nvSpPr>
            <p:spPr>
              <a:xfrm>
                <a:off x="10864808" y="298120"/>
                <a:ext cx="32871" cy="29473"/>
              </a:xfrm>
              <a:custGeom>
                <a:avLst/>
                <a:gdLst/>
                <a:ahLst/>
                <a:cxnLst/>
                <a:rect l="l" t="t" r="r" b="b"/>
                <a:pathLst>
                  <a:path w="861" h="772" extrusionOk="0">
                    <a:moveTo>
                      <a:pt x="346" y="1"/>
                    </a:moveTo>
                    <a:cubicBezTo>
                      <a:pt x="234" y="1"/>
                      <a:pt x="134" y="58"/>
                      <a:pt x="82" y="203"/>
                    </a:cubicBezTo>
                    <a:cubicBezTo>
                      <a:pt x="1" y="488"/>
                      <a:pt x="376" y="772"/>
                      <a:pt x="631" y="772"/>
                    </a:cubicBezTo>
                    <a:cubicBezTo>
                      <a:pt x="762" y="772"/>
                      <a:pt x="860" y="697"/>
                      <a:pt x="850" y="510"/>
                    </a:cubicBezTo>
                    <a:cubicBezTo>
                      <a:pt x="850" y="480"/>
                      <a:pt x="850" y="449"/>
                      <a:pt x="850" y="449"/>
                    </a:cubicBezTo>
                    <a:cubicBezTo>
                      <a:pt x="829" y="225"/>
                      <a:pt x="566" y="1"/>
                      <a:pt x="34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9382;p98">
                <a:extLst>
                  <a:ext uri="{FF2B5EF4-FFF2-40B4-BE49-F238E27FC236}">
                    <a16:creationId xmlns:a16="http://schemas.microsoft.com/office/drawing/2014/main" id="{6FFE018F-5593-4D53-B574-DBBF9B3D8C38}"/>
                  </a:ext>
                </a:extLst>
              </p:cNvPr>
              <p:cNvSpPr/>
              <p:nvPr/>
            </p:nvSpPr>
            <p:spPr>
              <a:xfrm>
                <a:off x="11127241" y="862842"/>
                <a:ext cx="35391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3" extrusionOk="0">
                    <a:moveTo>
                      <a:pt x="396" y="1"/>
                    </a:moveTo>
                    <a:cubicBezTo>
                      <a:pt x="277" y="1"/>
                      <a:pt x="171" y="61"/>
                      <a:pt x="117" y="211"/>
                    </a:cubicBezTo>
                    <a:cubicBezTo>
                      <a:pt x="0" y="523"/>
                      <a:pt x="365" y="773"/>
                      <a:pt x="640" y="773"/>
                    </a:cubicBezTo>
                    <a:cubicBezTo>
                      <a:pt x="798" y="773"/>
                      <a:pt x="927" y="690"/>
                      <a:pt x="915" y="488"/>
                    </a:cubicBezTo>
                    <a:cubicBezTo>
                      <a:pt x="915" y="457"/>
                      <a:pt x="915" y="426"/>
                      <a:pt x="915" y="426"/>
                    </a:cubicBezTo>
                    <a:cubicBezTo>
                      <a:pt x="876" y="207"/>
                      <a:pt x="615" y="1"/>
                      <a:pt x="39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9383;p98">
                <a:extLst>
                  <a:ext uri="{FF2B5EF4-FFF2-40B4-BE49-F238E27FC236}">
                    <a16:creationId xmlns:a16="http://schemas.microsoft.com/office/drawing/2014/main" id="{6C9B3A46-AAB7-4CB2-8BA6-37ED1A7DC77C}"/>
                  </a:ext>
                </a:extLst>
              </p:cNvPr>
              <p:cNvSpPr/>
              <p:nvPr/>
            </p:nvSpPr>
            <p:spPr>
              <a:xfrm>
                <a:off x="11023856" y="775148"/>
                <a:ext cx="37948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53" extrusionOk="0">
                    <a:moveTo>
                      <a:pt x="605" y="0"/>
                    </a:moveTo>
                    <a:cubicBezTo>
                      <a:pt x="571" y="0"/>
                      <a:pt x="533" y="7"/>
                      <a:pt x="491" y="21"/>
                    </a:cubicBezTo>
                    <a:lnTo>
                      <a:pt x="430" y="52"/>
                    </a:lnTo>
                    <a:cubicBezTo>
                      <a:pt x="154" y="206"/>
                      <a:pt x="0" y="850"/>
                      <a:pt x="430" y="850"/>
                    </a:cubicBezTo>
                    <a:cubicBezTo>
                      <a:pt x="445" y="852"/>
                      <a:pt x="460" y="853"/>
                      <a:pt x="475" y="853"/>
                    </a:cubicBezTo>
                    <a:cubicBezTo>
                      <a:pt x="943" y="853"/>
                      <a:pt x="993" y="0"/>
                      <a:pt x="60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9384;p98">
                <a:extLst>
                  <a:ext uri="{FF2B5EF4-FFF2-40B4-BE49-F238E27FC236}">
                    <a16:creationId xmlns:a16="http://schemas.microsoft.com/office/drawing/2014/main" id="{6472806B-0EB9-4670-84F0-6D275F53DE4A}"/>
                  </a:ext>
                </a:extLst>
              </p:cNvPr>
              <p:cNvSpPr/>
              <p:nvPr/>
            </p:nvSpPr>
            <p:spPr>
              <a:xfrm>
                <a:off x="10957084" y="915603"/>
                <a:ext cx="36307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1" h="688" extrusionOk="0">
                    <a:moveTo>
                      <a:pt x="441" y="0"/>
                    </a:moveTo>
                    <a:cubicBezTo>
                      <a:pt x="207" y="0"/>
                      <a:pt x="0" y="123"/>
                      <a:pt x="91" y="365"/>
                    </a:cubicBezTo>
                    <a:cubicBezTo>
                      <a:pt x="91" y="395"/>
                      <a:pt x="122" y="395"/>
                      <a:pt x="122" y="426"/>
                    </a:cubicBezTo>
                    <a:cubicBezTo>
                      <a:pt x="202" y="586"/>
                      <a:pt x="415" y="688"/>
                      <a:pt x="605" y="688"/>
                    </a:cubicBezTo>
                    <a:cubicBezTo>
                      <a:pt x="780" y="688"/>
                      <a:pt x="936" y="602"/>
                      <a:pt x="951" y="395"/>
                    </a:cubicBezTo>
                    <a:cubicBezTo>
                      <a:pt x="951" y="131"/>
                      <a:pt x="682" y="0"/>
                      <a:pt x="44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9385;p98">
                <a:extLst>
                  <a:ext uri="{FF2B5EF4-FFF2-40B4-BE49-F238E27FC236}">
                    <a16:creationId xmlns:a16="http://schemas.microsoft.com/office/drawing/2014/main" id="{6EFD8F5B-C7B5-4AEA-A0B5-6FEFA5F0F219}"/>
                  </a:ext>
                </a:extLst>
              </p:cNvPr>
              <p:cNvSpPr/>
              <p:nvPr/>
            </p:nvSpPr>
            <p:spPr>
              <a:xfrm>
                <a:off x="10870650" y="679781"/>
                <a:ext cx="37185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9" extrusionOk="0">
                    <a:moveTo>
                      <a:pt x="491" y="1"/>
                    </a:moveTo>
                    <a:cubicBezTo>
                      <a:pt x="37" y="1"/>
                      <a:pt x="1" y="859"/>
                      <a:pt x="383" y="859"/>
                    </a:cubicBezTo>
                    <a:cubicBezTo>
                      <a:pt x="422" y="859"/>
                      <a:pt x="465" y="850"/>
                      <a:pt x="513" y="830"/>
                    </a:cubicBezTo>
                    <a:cubicBezTo>
                      <a:pt x="513" y="830"/>
                      <a:pt x="543" y="830"/>
                      <a:pt x="543" y="800"/>
                    </a:cubicBezTo>
                    <a:cubicBezTo>
                      <a:pt x="850" y="646"/>
                      <a:pt x="973" y="1"/>
                      <a:pt x="513" y="1"/>
                    </a:cubicBezTo>
                    <a:cubicBezTo>
                      <a:pt x="505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9386;p98">
                <a:extLst>
                  <a:ext uri="{FF2B5EF4-FFF2-40B4-BE49-F238E27FC236}">
                    <a16:creationId xmlns:a16="http://schemas.microsoft.com/office/drawing/2014/main" id="{BBA01057-F09A-45F4-91C6-141361048477}"/>
                  </a:ext>
                </a:extLst>
              </p:cNvPr>
              <p:cNvSpPr/>
              <p:nvPr/>
            </p:nvSpPr>
            <p:spPr>
              <a:xfrm>
                <a:off x="10933566" y="544556"/>
                <a:ext cx="37109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72" h="696" extrusionOk="0">
                    <a:moveTo>
                      <a:pt x="335" y="1"/>
                    </a:moveTo>
                    <a:cubicBezTo>
                      <a:pt x="156" y="1"/>
                      <a:pt x="1" y="94"/>
                      <a:pt x="1" y="319"/>
                    </a:cubicBezTo>
                    <a:cubicBezTo>
                      <a:pt x="16" y="573"/>
                      <a:pt x="269" y="696"/>
                      <a:pt x="502" y="696"/>
                    </a:cubicBezTo>
                    <a:cubicBezTo>
                      <a:pt x="748" y="696"/>
                      <a:pt x="971" y="557"/>
                      <a:pt x="860" y="289"/>
                    </a:cubicBezTo>
                    <a:cubicBezTo>
                      <a:pt x="860" y="289"/>
                      <a:pt x="830" y="258"/>
                      <a:pt x="830" y="258"/>
                    </a:cubicBezTo>
                    <a:cubicBezTo>
                      <a:pt x="736" y="101"/>
                      <a:pt x="522" y="1"/>
                      <a:pt x="33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9387;p98">
                <a:extLst>
                  <a:ext uri="{FF2B5EF4-FFF2-40B4-BE49-F238E27FC236}">
                    <a16:creationId xmlns:a16="http://schemas.microsoft.com/office/drawing/2014/main" id="{440C1177-4A40-4E1B-B44F-CBFE47B8787D}"/>
                  </a:ext>
                </a:extLst>
              </p:cNvPr>
              <p:cNvSpPr/>
              <p:nvPr/>
            </p:nvSpPr>
            <p:spPr>
              <a:xfrm>
                <a:off x="10914248" y="388486"/>
                <a:ext cx="37109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72" h="677" extrusionOk="0">
                    <a:moveTo>
                      <a:pt x="346" y="1"/>
                    </a:moveTo>
                    <a:cubicBezTo>
                      <a:pt x="161" y="1"/>
                      <a:pt x="0" y="93"/>
                      <a:pt x="15" y="323"/>
                    </a:cubicBezTo>
                    <a:cubicBezTo>
                      <a:pt x="15" y="561"/>
                      <a:pt x="268" y="677"/>
                      <a:pt x="500" y="677"/>
                    </a:cubicBezTo>
                    <a:cubicBezTo>
                      <a:pt x="747" y="677"/>
                      <a:pt x="971" y="546"/>
                      <a:pt x="844" y="293"/>
                    </a:cubicBezTo>
                    <a:lnTo>
                      <a:pt x="814" y="231"/>
                    </a:lnTo>
                    <a:cubicBezTo>
                      <a:pt x="737" y="93"/>
                      <a:pt x="530" y="1"/>
                      <a:pt x="34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9388;p98">
                <a:extLst>
                  <a:ext uri="{FF2B5EF4-FFF2-40B4-BE49-F238E27FC236}">
                    <a16:creationId xmlns:a16="http://schemas.microsoft.com/office/drawing/2014/main" id="{60DEEE35-1ED0-46B0-B270-2FEA64FF6192}"/>
                  </a:ext>
                </a:extLst>
              </p:cNvPr>
              <p:cNvSpPr/>
              <p:nvPr/>
            </p:nvSpPr>
            <p:spPr>
              <a:xfrm>
                <a:off x="11194242" y="691348"/>
                <a:ext cx="32833" cy="28977"/>
              </a:xfrm>
              <a:custGeom>
                <a:avLst/>
                <a:gdLst/>
                <a:ahLst/>
                <a:cxnLst/>
                <a:rect l="l" t="t" r="r" b="b"/>
                <a:pathLst>
                  <a:path w="860" h="759" extrusionOk="0">
                    <a:moveTo>
                      <a:pt x="346" y="1"/>
                    </a:moveTo>
                    <a:cubicBezTo>
                      <a:pt x="234" y="1"/>
                      <a:pt x="133" y="55"/>
                      <a:pt x="82" y="190"/>
                    </a:cubicBezTo>
                    <a:cubicBezTo>
                      <a:pt x="0" y="474"/>
                      <a:pt x="376" y="758"/>
                      <a:pt x="631" y="758"/>
                    </a:cubicBezTo>
                    <a:cubicBezTo>
                      <a:pt x="761" y="758"/>
                      <a:pt x="860" y="684"/>
                      <a:pt x="849" y="497"/>
                    </a:cubicBezTo>
                    <a:cubicBezTo>
                      <a:pt x="849" y="497"/>
                      <a:pt x="849" y="466"/>
                      <a:pt x="849" y="435"/>
                    </a:cubicBezTo>
                    <a:cubicBezTo>
                      <a:pt x="829" y="211"/>
                      <a:pt x="565" y="1"/>
                      <a:pt x="34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9389;p98">
                <a:extLst>
                  <a:ext uri="{FF2B5EF4-FFF2-40B4-BE49-F238E27FC236}">
                    <a16:creationId xmlns:a16="http://schemas.microsoft.com/office/drawing/2014/main" id="{D2E202B6-5430-421C-8DFB-88315EE6F270}"/>
                  </a:ext>
                </a:extLst>
              </p:cNvPr>
              <p:cNvSpPr/>
              <p:nvPr/>
            </p:nvSpPr>
            <p:spPr>
              <a:xfrm>
                <a:off x="11297970" y="1087936"/>
                <a:ext cx="34627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73" extrusionOk="0">
                    <a:moveTo>
                      <a:pt x="376" y="0"/>
                    </a:moveTo>
                    <a:cubicBezTo>
                      <a:pt x="258" y="0"/>
                      <a:pt x="151" y="60"/>
                      <a:pt x="97" y="211"/>
                    </a:cubicBezTo>
                    <a:cubicBezTo>
                      <a:pt x="0" y="523"/>
                      <a:pt x="360" y="773"/>
                      <a:pt x="628" y="773"/>
                    </a:cubicBezTo>
                    <a:cubicBezTo>
                      <a:pt x="783" y="773"/>
                      <a:pt x="907" y="690"/>
                      <a:pt x="896" y="487"/>
                    </a:cubicBezTo>
                    <a:cubicBezTo>
                      <a:pt x="896" y="457"/>
                      <a:pt x="896" y="457"/>
                      <a:pt x="896" y="426"/>
                    </a:cubicBezTo>
                    <a:cubicBezTo>
                      <a:pt x="856" y="207"/>
                      <a:pt x="596" y="0"/>
                      <a:pt x="37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9390;p98">
                <a:extLst>
                  <a:ext uri="{FF2B5EF4-FFF2-40B4-BE49-F238E27FC236}">
                    <a16:creationId xmlns:a16="http://schemas.microsoft.com/office/drawing/2014/main" id="{CE1D3A50-0C40-4935-A72A-EC589E23421E}"/>
                  </a:ext>
                </a:extLst>
              </p:cNvPr>
              <p:cNvSpPr/>
              <p:nvPr/>
            </p:nvSpPr>
            <p:spPr>
              <a:xfrm>
                <a:off x="11100020" y="936906"/>
                <a:ext cx="38979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854" extrusionOk="0">
                    <a:moveTo>
                      <a:pt x="636" y="0"/>
                    </a:moveTo>
                    <a:cubicBezTo>
                      <a:pt x="602" y="0"/>
                      <a:pt x="564" y="7"/>
                      <a:pt x="523" y="22"/>
                    </a:cubicBezTo>
                    <a:lnTo>
                      <a:pt x="462" y="52"/>
                    </a:lnTo>
                    <a:cubicBezTo>
                      <a:pt x="154" y="206"/>
                      <a:pt x="1" y="820"/>
                      <a:pt x="462" y="851"/>
                    </a:cubicBezTo>
                    <a:cubicBezTo>
                      <a:pt x="476" y="853"/>
                      <a:pt x="490" y="853"/>
                      <a:pt x="504" y="853"/>
                    </a:cubicBezTo>
                    <a:cubicBezTo>
                      <a:pt x="947" y="853"/>
                      <a:pt x="1020" y="0"/>
                      <a:pt x="63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9391;p98">
                <a:extLst>
                  <a:ext uri="{FF2B5EF4-FFF2-40B4-BE49-F238E27FC236}">
                    <a16:creationId xmlns:a16="http://schemas.microsoft.com/office/drawing/2014/main" id="{10CBE48B-C8FA-4AAE-AA0D-990EA88761FD}"/>
                  </a:ext>
                </a:extLst>
              </p:cNvPr>
              <p:cNvSpPr/>
              <p:nvPr/>
            </p:nvSpPr>
            <p:spPr>
              <a:xfrm>
                <a:off x="10872635" y="318469"/>
                <a:ext cx="36345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2" h="700" extrusionOk="0">
                    <a:moveTo>
                      <a:pt x="453" y="0"/>
                    </a:moveTo>
                    <a:cubicBezTo>
                      <a:pt x="215" y="0"/>
                      <a:pt x="0" y="131"/>
                      <a:pt x="92" y="376"/>
                    </a:cubicBezTo>
                    <a:lnTo>
                      <a:pt x="123" y="438"/>
                    </a:lnTo>
                    <a:cubicBezTo>
                      <a:pt x="203" y="598"/>
                      <a:pt x="416" y="699"/>
                      <a:pt x="606" y="699"/>
                    </a:cubicBezTo>
                    <a:cubicBezTo>
                      <a:pt x="781" y="699"/>
                      <a:pt x="937" y="613"/>
                      <a:pt x="952" y="407"/>
                    </a:cubicBezTo>
                    <a:cubicBezTo>
                      <a:pt x="952" y="131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9392;p98">
                <a:extLst>
                  <a:ext uri="{FF2B5EF4-FFF2-40B4-BE49-F238E27FC236}">
                    <a16:creationId xmlns:a16="http://schemas.microsoft.com/office/drawing/2014/main" id="{06FE9848-5C78-4934-BD6C-D4AA4CA06CFA}"/>
                  </a:ext>
                </a:extLst>
              </p:cNvPr>
              <p:cNvSpPr/>
              <p:nvPr/>
            </p:nvSpPr>
            <p:spPr>
              <a:xfrm>
                <a:off x="11326642" y="1159252"/>
                <a:ext cx="37185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3" extrusionOk="0">
                    <a:moveTo>
                      <a:pt x="491" y="0"/>
                    </a:moveTo>
                    <a:cubicBezTo>
                      <a:pt x="32" y="0"/>
                      <a:pt x="1" y="852"/>
                      <a:pt x="373" y="852"/>
                    </a:cubicBezTo>
                    <a:cubicBezTo>
                      <a:pt x="406" y="852"/>
                      <a:pt x="443" y="845"/>
                      <a:pt x="483" y="830"/>
                    </a:cubicBezTo>
                    <a:lnTo>
                      <a:pt x="544" y="800"/>
                    </a:lnTo>
                    <a:cubicBezTo>
                      <a:pt x="851" y="646"/>
                      <a:pt x="974" y="1"/>
                      <a:pt x="513" y="1"/>
                    </a:cubicBezTo>
                    <a:cubicBezTo>
                      <a:pt x="506" y="1"/>
                      <a:pt x="498" y="0"/>
                      <a:pt x="4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9393;p98">
                <a:extLst>
                  <a:ext uri="{FF2B5EF4-FFF2-40B4-BE49-F238E27FC236}">
                    <a16:creationId xmlns:a16="http://schemas.microsoft.com/office/drawing/2014/main" id="{2163337F-F2E3-425F-9203-DED27F05C7F7}"/>
                  </a:ext>
                </a:extLst>
              </p:cNvPr>
              <p:cNvSpPr/>
              <p:nvPr/>
            </p:nvSpPr>
            <p:spPr>
              <a:xfrm>
                <a:off x="11078450" y="1036664"/>
                <a:ext cx="35200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925" extrusionOk="0">
                    <a:moveTo>
                      <a:pt x="415" y="0"/>
                    </a:moveTo>
                    <a:cubicBezTo>
                      <a:pt x="357" y="0"/>
                      <a:pt x="293" y="24"/>
                      <a:pt x="228" y="80"/>
                    </a:cubicBezTo>
                    <a:lnTo>
                      <a:pt x="197" y="142"/>
                    </a:lnTo>
                    <a:cubicBezTo>
                      <a:pt x="1" y="366"/>
                      <a:pt x="61" y="925"/>
                      <a:pt x="402" y="925"/>
                    </a:cubicBezTo>
                    <a:cubicBezTo>
                      <a:pt x="433" y="925"/>
                      <a:pt x="468" y="920"/>
                      <a:pt x="505" y="909"/>
                    </a:cubicBezTo>
                    <a:cubicBezTo>
                      <a:pt x="921" y="753"/>
                      <a:pt x="742" y="0"/>
                      <a:pt x="41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9394;p98">
                <a:extLst>
                  <a:ext uri="{FF2B5EF4-FFF2-40B4-BE49-F238E27FC236}">
                    <a16:creationId xmlns:a16="http://schemas.microsoft.com/office/drawing/2014/main" id="{6E576B5C-1C2E-4732-95C7-11605416440A}"/>
                  </a:ext>
                </a:extLst>
              </p:cNvPr>
              <p:cNvSpPr/>
              <p:nvPr/>
            </p:nvSpPr>
            <p:spPr>
              <a:xfrm>
                <a:off x="10956625" y="983101"/>
                <a:ext cx="35734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89" extrusionOk="0">
                    <a:moveTo>
                      <a:pt x="502" y="1"/>
                    </a:moveTo>
                    <a:cubicBezTo>
                      <a:pt x="445" y="1"/>
                      <a:pt x="383" y="22"/>
                      <a:pt x="318" y="71"/>
                    </a:cubicBezTo>
                    <a:cubicBezTo>
                      <a:pt x="1" y="266"/>
                      <a:pt x="304" y="888"/>
                      <a:pt x="581" y="888"/>
                    </a:cubicBezTo>
                    <a:cubicBezTo>
                      <a:pt x="652" y="888"/>
                      <a:pt x="722" y="847"/>
                      <a:pt x="778" y="746"/>
                    </a:cubicBezTo>
                    <a:lnTo>
                      <a:pt x="809" y="716"/>
                    </a:lnTo>
                    <a:cubicBezTo>
                      <a:pt x="936" y="462"/>
                      <a:pt x="770" y="1"/>
                      <a:pt x="502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9395;p98">
                <a:extLst>
                  <a:ext uri="{FF2B5EF4-FFF2-40B4-BE49-F238E27FC236}">
                    <a16:creationId xmlns:a16="http://schemas.microsoft.com/office/drawing/2014/main" id="{CD2AFB49-C56A-4325-A696-733574CCCB3B}"/>
                  </a:ext>
                </a:extLst>
              </p:cNvPr>
              <p:cNvSpPr/>
              <p:nvPr/>
            </p:nvSpPr>
            <p:spPr>
              <a:xfrm>
                <a:off x="10999231" y="315949"/>
                <a:ext cx="37070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97" extrusionOk="0">
                    <a:moveTo>
                      <a:pt x="335" y="1"/>
                    </a:moveTo>
                    <a:cubicBezTo>
                      <a:pt x="155" y="1"/>
                      <a:pt x="0" y="94"/>
                      <a:pt x="0" y="320"/>
                    </a:cubicBezTo>
                    <a:cubicBezTo>
                      <a:pt x="0" y="573"/>
                      <a:pt x="253" y="696"/>
                      <a:pt x="489" y="696"/>
                    </a:cubicBezTo>
                    <a:cubicBezTo>
                      <a:pt x="740" y="696"/>
                      <a:pt x="971" y="558"/>
                      <a:pt x="860" y="289"/>
                    </a:cubicBezTo>
                    <a:cubicBezTo>
                      <a:pt x="860" y="289"/>
                      <a:pt x="829" y="258"/>
                      <a:pt x="829" y="258"/>
                    </a:cubicBezTo>
                    <a:cubicBezTo>
                      <a:pt x="735" y="102"/>
                      <a:pt x="522" y="1"/>
                      <a:pt x="33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9396;p98">
                <a:extLst>
                  <a:ext uri="{FF2B5EF4-FFF2-40B4-BE49-F238E27FC236}">
                    <a16:creationId xmlns:a16="http://schemas.microsoft.com/office/drawing/2014/main" id="{1D077C56-13C4-4957-9C04-3442D0B1AD29}"/>
                  </a:ext>
                </a:extLst>
              </p:cNvPr>
              <p:cNvSpPr/>
              <p:nvPr/>
            </p:nvSpPr>
            <p:spPr>
              <a:xfrm>
                <a:off x="11206230" y="815769"/>
                <a:ext cx="38674" cy="26533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5" extrusionOk="0">
                    <a:moveTo>
                      <a:pt x="526" y="1"/>
                    </a:moveTo>
                    <a:cubicBezTo>
                      <a:pt x="258" y="1"/>
                      <a:pt x="0" y="160"/>
                      <a:pt x="136" y="431"/>
                    </a:cubicBezTo>
                    <a:cubicBezTo>
                      <a:pt x="167" y="462"/>
                      <a:pt x="167" y="462"/>
                      <a:pt x="167" y="493"/>
                    </a:cubicBezTo>
                    <a:cubicBezTo>
                      <a:pt x="265" y="619"/>
                      <a:pt x="454" y="694"/>
                      <a:pt x="626" y="694"/>
                    </a:cubicBezTo>
                    <a:cubicBezTo>
                      <a:pt x="830" y="694"/>
                      <a:pt x="1012" y="589"/>
                      <a:pt x="996" y="339"/>
                    </a:cubicBezTo>
                    <a:cubicBezTo>
                      <a:pt x="968" y="105"/>
                      <a:pt x="744" y="1"/>
                      <a:pt x="52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9397;p98">
                <a:extLst>
                  <a:ext uri="{FF2B5EF4-FFF2-40B4-BE49-F238E27FC236}">
                    <a16:creationId xmlns:a16="http://schemas.microsoft.com/office/drawing/2014/main" id="{CDF31E76-9ACF-4597-9610-6ADBA30668D1}"/>
                  </a:ext>
                </a:extLst>
              </p:cNvPr>
              <p:cNvSpPr/>
              <p:nvPr/>
            </p:nvSpPr>
            <p:spPr>
              <a:xfrm>
                <a:off x="11315570" y="787823"/>
                <a:ext cx="39017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664" extrusionOk="0">
                    <a:moveTo>
                      <a:pt x="547" y="0"/>
                    </a:moveTo>
                    <a:cubicBezTo>
                      <a:pt x="273" y="0"/>
                      <a:pt x="1" y="163"/>
                      <a:pt x="158" y="426"/>
                    </a:cubicBezTo>
                    <a:cubicBezTo>
                      <a:pt x="158" y="426"/>
                      <a:pt x="189" y="457"/>
                      <a:pt x="189" y="488"/>
                    </a:cubicBezTo>
                    <a:cubicBezTo>
                      <a:pt x="285" y="597"/>
                      <a:pt x="465" y="664"/>
                      <a:pt x="631" y="664"/>
                    </a:cubicBezTo>
                    <a:cubicBezTo>
                      <a:pt x="838" y="664"/>
                      <a:pt x="1022" y="559"/>
                      <a:pt x="987" y="303"/>
                    </a:cubicBezTo>
                    <a:cubicBezTo>
                      <a:pt x="961" y="93"/>
                      <a:pt x="754" y="0"/>
                      <a:pt x="5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9398;p98">
                <a:extLst>
                  <a:ext uri="{FF2B5EF4-FFF2-40B4-BE49-F238E27FC236}">
                    <a16:creationId xmlns:a16="http://schemas.microsoft.com/office/drawing/2014/main" id="{19F6C809-2CEF-4933-9F6B-35ED2BFF29B1}"/>
                  </a:ext>
                </a:extLst>
              </p:cNvPr>
              <p:cNvSpPr/>
              <p:nvPr/>
            </p:nvSpPr>
            <p:spPr>
              <a:xfrm>
                <a:off x="11064362" y="917703"/>
                <a:ext cx="35887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40" h="898" extrusionOk="0">
                    <a:moveTo>
                      <a:pt x="527" y="1"/>
                    </a:moveTo>
                    <a:cubicBezTo>
                      <a:pt x="483" y="1"/>
                      <a:pt x="435" y="11"/>
                      <a:pt x="382" y="33"/>
                    </a:cubicBezTo>
                    <a:cubicBezTo>
                      <a:pt x="0" y="212"/>
                      <a:pt x="231" y="898"/>
                      <a:pt x="531" y="898"/>
                    </a:cubicBezTo>
                    <a:cubicBezTo>
                      <a:pt x="593" y="898"/>
                      <a:pt x="657" y="869"/>
                      <a:pt x="720" y="801"/>
                    </a:cubicBezTo>
                    <a:lnTo>
                      <a:pt x="751" y="770"/>
                    </a:lnTo>
                    <a:cubicBezTo>
                      <a:pt x="939" y="528"/>
                      <a:pt x="844" y="1"/>
                      <a:pt x="52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9399;p98">
                <a:extLst>
                  <a:ext uri="{FF2B5EF4-FFF2-40B4-BE49-F238E27FC236}">
                    <a16:creationId xmlns:a16="http://schemas.microsoft.com/office/drawing/2014/main" id="{89426BC5-5CD8-427F-98E8-1AC2D487A886}"/>
                  </a:ext>
                </a:extLst>
              </p:cNvPr>
              <p:cNvSpPr/>
              <p:nvPr/>
            </p:nvSpPr>
            <p:spPr>
              <a:xfrm>
                <a:off x="10900275" y="905677"/>
                <a:ext cx="45240" cy="24357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638" extrusionOk="0">
                    <a:moveTo>
                      <a:pt x="573" y="0"/>
                    </a:moveTo>
                    <a:cubicBezTo>
                      <a:pt x="297" y="0"/>
                      <a:pt x="0" y="178"/>
                      <a:pt x="136" y="471"/>
                    </a:cubicBezTo>
                    <a:cubicBezTo>
                      <a:pt x="190" y="589"/>
                      <a:pt x="314" y="637"/>
                      <a:pt x="452" y="637"/>
                    </a:cubicBezTo>
                    <a:cubicBezTo>
                      <a:pt x="780" y="637"/>
                      <a:pt x="1185" y="362"/>
                      <a:pt x="903" y="103"/>
                    </a:cubicBezTo>
                    <a:lnTo>
                      <a:pt x="842" y="72"/>
                    </a:lnTo>
                    <a:cubicBezTo>
                      <a:pt x="769" y="23"/>
                      <a:pt x="672" y="0"/>
                      <a:pt x="57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9400;p98">
                <a:extLst>
                  <a:ext uri="{FF2B5EF4-FFF2-40B4-BE49-F238E27FC236}">
                    <a16:creationId xmlns:a16="http://schemas.microsoft.com/office/drawing/2014/main" id="{6945B476-A47B-49ED-B278-A0D249699C9B}"/>
                  </a:ext>
                </a:extLst>
              </p:cNvPr>
              <p:cNvSpPr/>
              <p:nvPr/>
            </p:nvSpPr>
            <p:spPr>
              <a:xfrm>
                <a:off x="11264031" y="684324"/>
                <a:ext cx="37032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70" h="899" extrusionOk="0">
                    <a:moveTo>
                      <a:pt x="410" y="1"/>
                    </a:moveTo>
                    <a:cubicBezTo>
                      <a:pt x="347" y="1"/>
                      <a:pt x="281" y="29"/>
                      <a:pt x="219" y="97"/>
                    </a:cubicBezTo>
                    <a:lnTo>
                      <a:pt x="188" y="159"/>
                    </a:lnTo>
                    <a:cubicBezTo>
                      <a:pt x="0" y="400"/>
                      <a:pt x="140" y="899"/>
                      <a:pt x="445" y="899"/>
                    </a:cubicBezTo>
                    <a:cubicBezTo>
                      <a:pt x="489" y="899"/>
                      <a:pt x="537" y="888"/>
                      <a:pt x="587" y="865"/>
                    </a:cubicBezTo>
                    <a:cubicBezTo>
                      <a:pt x="969" y="687"/>
                      <a:pt x="717" y="1"/>
                      <a:pt x="41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9401;p98">
                <a:extLst>
                  <a:ext uri="{FF2B5EF4-FFF2-40B4-BE49-F238E27FC236}">
                    <a16:creationId xmlns:a16="http://schemas.microsoft.com/office/drawing/2014/main" id="{882A8892-7E83-40CA-B272-44738AE365F4}"/>
                  </a:ext>
                </a:extLst>
              </p:cNvPr>
              <p:cNvSpPr/>
              <p:nvPr/>
            </p:nvSpPr>
            <p:spPr>
              <a:xfrm>
                <a:off x="11102311" y="1001121"/>
                <a:ext cx="46042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684" extrusionOk="0">
                    <a:moveTo>
                      <a:pt x="737" y="1"/>
                    </a:moveTo>
                    <a:cubicBezTo>
                      <a:pt x="405" y="1"/>
                      <a:pt x="1" y="339"/>
                      <a:pt x="309" y="581"/>
                    </a:cubicBezTo>
                    <a:cubicBezTo>
                      <a:pt x="340" y="612"/>
                      <a:pt x="340" y="612"/>
                      <a:pt x="371" y="612"/>
                    </a:cubicBezTo>
                    <a:cubicBezTo>
                      <a:pt x="443" y="660"/>
                      <a:pt x="538" y="683"/>
                      <a:pt x="636" y="683"/>
                    </a:cubicBezTo>
                    <a:cubicBezTo>
                      <a:pt x="912" y="683"/>
                      <a:pt x="1205" y="500"/>
                      <a:pt x="1046" y="182"/>
                    </a:cubicBezTo>
                    <a:cubicBezTo>
                      <a:pt x="986" y="52"/>
                      <a:pt x="867" y="1"/>
                      <a:pt x="73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9402;p98">
                <a:extLst>
                  <a:ext uri="{FF2B5EF4-FFF2-40B4-BE49-F238E27FC236}">
                    <a16:creationId xmlns:a16="http://schemas.microsoft.com/office/drawing/2014/main" id="{4BF87593-B0F2-4436-867C-85EBEFF3E151}"/>
                  </a:ext>
                </a:extLst>
              </p:cNvPr>
              <p:cNvSpPr/>
              <p:nvPr/>
            </p:nvSpPr>
            <p:spPr>
              <a:xfrm>
                <a:off x="11069287" y="768925"/>
                <a:ext cx="46042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799" extrusionOk="0">
                    <a:moveTo>
                      <a:pt x="635" y="0"/>
                    </a:moveTo>
                    <a:cubicBezTo>
                      <a:pt x="226" y="0"/>
                      <a:pt x="1" y="798"/>
                      <a:pt x="499" y="798"/>
                    </a:cubicBezTo>
                    <a:lnTo>
                      <a:pt x="530" y="798"/>
                    </a:lnTo>
                    <a:cubicBezTo>
                      <a:pt x="867" y="737"/>
                      <a:pt x="1205" y="184"/>
                      <a:pt x="775" y="31"/>
                    </a:cubicBezTo>
                    <a:cubicBezTo>
                      <a:pt x="727" y="10"/>
                      <a:pt x="680" y="0"/>
                      <a:pt x="63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9403;p98">
                <a:extLst>
                  <a:ext uri="{FF2B5EF4-FFF2-40B4-BE49-F238E27FC236}">
                    <a16:creationId xmlns:a16="http://schemas.microsoft.com/office/drawing/2014/main" id="{8DC1F221-E709-451A-BF7C-5944C46639FE}"/>
                  </a:ext>
                </a:extLst>
              </p:cNvPr>
              <p:cNvSpPr/>
              <p:nvPr/>
            </p:nvSpPr>
            <p:spPr>
              <a:xfrm>
                <a:off x="10942652" y="700053"/>
                <a:ext cx="46042" cy="3142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3" extrusionOk="0">
                    <a:moveTo>
                      <a:pt x="657" y="1"/>
                    </a:moveTo>
                    <a:cubicBezTo>
                      <a:pt x="241" y="1"/>
                      <a:pt x="1" y="822"/>
                      <a:pt x="475" y="822"/>
                    </a:cubicBezTo>
                    <a:cubicBezTo>
                      <a:pt x="483" y="822"/>
                      <a:pt x="491" y="822"/>
                      <a:pt x="500" y="821"/>
                    </a:cubicBezTo>
                    <a:lnTo>
                      <a:pt x="561" y="821"/>
                    </a:lnTo>
                    <a:cubicBezTo>
                      <a:pt x="899" y="760"/>
                      <a:pt x="1206" y="177"/>
                      <a:pt x="776" y="23"/>
                    </a:cubicBezTo>
                    <a:cubicBezTo>
                      <a:pt x="735" y="8"/>
                      <a:pt x="695" y="1"/>
                      <a:pt x="65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9404;p98">
                <a:extLst>
                  <a:ext uri="{FF2B5EF4-FFF2-40B4-BE49-F238E27FC236}">
                    <a16:creationId xmlns:a16="http://schemas.microsoft.com/office/drawing/2014/main" id="{9D4CCD14-73BD-4DD0-A6BC-9783262DA97A}"/>
                  </a:ext>
                </a:extLst>
              </p:cNvPr>
              <p:cNvSpPr/>
              <p:nvPr/>
            </p:nvSpPr>
            <p:spPr>
              <a:xfrm>
                <a:off x="11044892" y="1090036"/>
                <a:ext cx="36269" cy="27259"/>
              </a:xfrm>
              <a:custGeom>
                <a:avLst/>
                <a:gdLst/>
                <a:ahLst/>
                <a:cxnLst/>
                <a:rect l="l" t="t" r="r" b="b"/>
                <a:pathLst>
                  <a:path w="950" h="714" extrusionOk="0">
                    <a:moveTo>
                      <a:pt x="330" y="1"/>
                    </a:moveTo>
                    <a:cubicBezTo>
                      <a:pt x="168" y="1"/>
                      <a:pt x="32" y="81"/>
                      <a:pt x="32" y="279"/>
                    </a:cubicBezTo>
                    <a:cubicBezTo>
                      <a:pt x="0" y="567"/>
                      <a:pt x="277" y="713"/>
                      <a:pt x="524" y="713"/>
                    </a:cubicBezTo>
                    <a:cubicBezTo>
                      <a:pt x="750" y="713"/>
                      <a:pt x="950" y="590"/>
                      <a:pt x="862" y="340"/>
                    </a:cubicBezTo>
                    <a:lnTo>
                      <a:pt x="831" y="279"/>
                    </a:lnTo>
                    <a:cubicBezTo>
                      <a:pt x="748" y="113"/>
                      <a:pt x="521" y="1"/>
                      <a:pt x="33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9405;p98">
                <a:extLst>
                  <a:ext uri="{FF2B5EF4-FFF2-40B4-BE49-F238E27FC236}">
                    <a16:creationId xmlns:a16="http://schemas.microsoft.com/office/drawing/2014/main" id="{05A75137-5B60-49A7-842D-FAFD9BB7D4F5}"/>
                  </a:ext>
                </a:extLst>
              </p:cNvPr>
              <p:cNvSpPr/>
              <p:nvPr/>
            </p:nvSpPr>
            <p:spPr>
              <a:xfrm>
                <a:off x="10891380" y="245244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601" y="0"/>
                    </a:moveTo>
                    <a:cubicBezTo>
                      <a:pt x="568" y="0"/>
                      <a:pt x="531" y="7"/>
                      <a:pt x="492" y="22"/>
                    </a:cubicBezTo>
                    <a:lnTo>
                      <a:pt x="430" y="53"/>
                    </a:lnTo>
                    <a:cubicBezTo>
                      <a:pt x="123" y="206"/>
                      <a:pt x="0" y="882"/>
                      <a:pt x="461" y="882"/>
                    </a:cubicBezTo>
                    <a:cubicBezTo>
                      <a:pt x="941" y="882"/>
                      <a:pt x="979" y="0"/>
                      <a:pt x="60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9406;p98">
                <a:extLst>
                  <a:ext uri="{FF2B5EF4-FFF2-40B4-BE49-F238E27FC236}">
                    <a16:creationId xmlns:a16="http://schemas.microsoft.com/office/drawing/2014/main" id="{091AC203-7966-4ABD-B51A-236C530F9E82}"/>
                  </a:ext>
                </a:extLst>
              </p:cNvPr>
              <p:cNvSpPr/>
              <p:nvPr/>
            </p:nvSpPr>
            <p:spPr>
              <a:xfrm>
                <a:off x="11176833" y="545587"/>
                <a:ext cx="36383" cy="27488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20" extrusionOk="0">
                    <a:moveTo>
                      <a:pt x="453" y="1"/>
                    </a:moveTo>
                    <a:cubicBezTo>
                      <a:pt x="215" y="1"/>
                      <a:pt x="0" y="139"/>
                      <a:pt x="108" y="415"/>
                    </a:cubicBezTo>
                    <a:cubicBezTo>
                      <a:pt x="108" y="415"/>
                      <a:pt x="108" y="446"/>
                      <a:pt x="138" y="446"/>
                    </a:cubicBezTo>
                    <a:cubicBezTo>
                      <a:pt x="220" y="608"/>
                      <a:pt x="439" y="719"/>
                      <a:pt x="627" y="719"/>
                    </a:cubicBezTo>
                    <a:cubicBezTo>
                      <a:pt x="794" y="719"/>
                      <a:pt x="937" y="632"/>
                      <a:pt x="937" y="415"/>
                    </a:cubicBezTo>
                    <a:cubicBezTo>
                      <a:pt x="952" y="139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9407;p98">
                <a:extLst>
                  <a:ext uri="{FF2B5EF4-FFF2-40B4-BE49-F238E27FC236}">
                    <a16:creationId xmlns:a16="http://schemas.microsoft.com/office/drawing/2014/main" id="{85AA1EC2-B128-4A9E-9854-ECA923FFC47E}"/>
                  </a:ext>
                </a:extLst>
              </p:cNvPr>
              <p:cNvSpPr/>
              <p:nvPr/>
            </p:nvSpPr>
            <p:spPr>
              <a:xfrm>
                <a:off x="10928832" y="629424"/>
                <a:ext cx="36421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89" extrusionOk="0">
                    <a:moveTo>
                      <a:pt x="493" y="0"/>
                    </a:moveTo>
                    <a:cubicBezTo>
                      <a:pt x="20" y="28"/>
                      <a:pt x="1" y="889"/>
                      <a:pt x="368" y="889"/>
                    </a:cubicBezTo>
                    <a:cubicBezTo>
                      <a:pt x="406" y="889"/>
                      <a:pt x="447" y="880"/>
                      <a:pt x="493" y="860"/>
                    </a:cubicBezTo>
                    <a:lnTo>
                      <a:pt x="555" y="829"/>
                    </a:lnTo>
                    <a:cubicBezTo>
                      <a:pt x="862" y="645"/>
                      <a:pt x="954" y="0"/>
                      <a:pt x="49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9408;p98">
                <a:extLst>
                  <a:ext uri="{FF2B5EF4-FFF2-40B4-BE49-F238E27FC236}">
                    <a16:creationId xmlns:a16="http://schemas.microsoft.com/office/drawing/2014/main" id="{5F7C4062-9C1C-4584-9CAA-428B0EDFBA12}"/>
                  </a:ext>
                </a:extLst>
              </p:cNvPr>
              <p:cNvSpPr/>
              <p:nvPr/>
            </p:nvSpPr>
            <p:spPr>
              <a:xfrm>
                <a:off x="11055314" y="423571"/>
                <a:ext cx="35391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3" extrusionOk="0">
                    <a:moveTo>
                      <a:pt x="402" y="0"/>
                    </a:moveTo>
                    <a:cubicBezTo>
                      <a:pt x="294" y="0"/>
                      <a:pt x="200" y="58"/>
                      <a:pt x="159" y="203"/>
                    </a:cubicBezTo>
                    <a:cubicBezTo>
                      <a:pt x="0" y="519"/>
                      <a:pt x="365" y="772"/>
                      <a:pt x="644" y="772"/>
                    </a:cubicBezTo>
                    <a:cubicBezTo>
                      <a:pt x="798" y="772"/>
                      <a:pt x="926" y="695"/>
                      <a:pt x="926" y="510"/>
                    </a:cubicBezTo>
                    <a:cubicBezTo>
                      <a:pt x="926" y="479"/>
                      <a:pt x="926" y="448"/>
                      <a:pt x="926" y="448"/>
                    </a:cubicBezTo>
                    <a:cubicBezTo>
                      <a:pt x="886" y="224"/>
                      <a:pt x="615" y="0"/>
                      <a:pt x="40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9409;p98">
                <a:extLst>
                  <a:ext uri="{FF2B5EF4-FFF2-40B4-BE49-F238E27FC236}">
                    <a16:creationId xmlns:a16="http://schemas.microsoft.com/office/drawing/2014/main" id="{84B5AE3B-0A27-4C68-81F2-E58343232270}"/>
                  </a:ext>
                </a:extLst>
              </p:cNvPr>
              <p:cNvSpPr/>
              <p:nvPr/>
            </p:nvSpPr>
            <p:spPr>
              <a:xfrm>
                <a:off x="11048175" y="529934"/>
                <a:ext cx="34742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758" extrusionOk="0">
                    <a:moveTo>
                      <a:pt x="379" y="0"/>
                    </a:moveTo>
                    <a:cubicBezTo>
                      <a:pt x="260" y="0"/>
                      <a:pt x="154" y="60"/>
                      <a:pt x="100" y="211"/>
                    </a:cubicBezTo>
                    <a:cubicBezTo>
                      <a:pt x="0" y="491"/>
                      <a:pt x="381" y="757"/>
                      <a:pt x="651" y="757"/>
                    </a:cubicBezTo>
                    <a:cubicBezTo>
                      <a:pt x="796" y="757"/>
                      <a:pt x="909" y="680"/>
                      <a:pt x="898" y="487"/>
                    </a:cubicBezTo>
                    <a:lnTo>
                      <a:pt x="898" y="426"/>
                    </a:lnTo>
                    <a:cubicBezTo>
                      <a:pt x="858" y="207"/>
                      <a:pt x="598" y="0"/>
                      <a:pt x="37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9410;p98">
                <a:extLst>
                  <a:ext uri="{FF2B5EF4-FFF2-40B4-BE49-F238E27FC236}">
                    <a16:creationId xmlns:a16="http://schemas.microsoft.com/office/drawing/2014/main" id="{3EA7D6A5-C0CA-4BDD-9EC7-DB7A175CEBE8}"/>
                  </a:ext>
                </a:extLst>
              </p:cNvPr>
              <p:cNvSpPr/>
              <p:nvPr/>
            </p:nvSpPr>
            <p:spPr>
              <a:xfrm>
                <a:off x="10927725" y="822030"/>
                <a:ext cx="38177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2" extrusionOk="0">
                    <a:moveTo>
                      <a:pt x="605" y="0"/>
                    </a:moveTo>
                    <a:cubicBezTo>
                      <a:pt x="571" y="0"/>
                      <a:pt x="533" y="7"/>
                      <a:pt x="491" y="22"/>
                    </a:cubicBezTo>
                    <a:lnTo>
                      <a:pt x="461" y="52"/>
                    </a:lnTo>
                    <a:cubicBezTo>
                      <a:pt x="154" y="206"/>
                      <a:pt x="0" y="851"/>
                      <a:pt x="461" y="881"/>
                    </a:cubicBezTo>
                    <a:cubicBezTo>
                      <a:pt x="468" y="882"/>
                      <a:pt x="475" y="882"/>
                      <a:pt x="483" y="882"/>
                    </a:cubicBezTo>
                    <a:cubicBezTo>
                      <a:pt x="943" y="882"/>
                      <a:pt x="999" y="0"/>
                      <a:pt x="60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9411;p98">
                <a:extLst>
                  <a:ext uri="{FF2B5EF4-FFF2-40B4-BE49-F238E27FC236}">
                    <a16:creationId xmlns:a16="http://schemas.microsoft.com/office/drawing/2014/main" id="{BC55ABA6-CD74-420A-BDC5-7A9741B7F427}"/>
                  </a:ext>
                </a:extLst>
              </p:cNvPr>
              <p:cNvSpPr/>
              <p:nvPr/>
            </p:nvSpPr>
            <p:spPr>
              <a:xfrm>
                <a:off x="11156943" y="1042200"/>
                <a:ext cx="36918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88" extrusionOk="0">
                    <a:moveTo>
                      <a:pt x="445" y="0"/>
                    </a:moveTo>
                    <a:cubicBezTo>
                      <a:pt x="208" y="0"/>
                      <a:pt x="1" y="123"/>
                      <a:pt x="107" y="365"/>
                    </a:cubicBezTo>
                    <a:lnTo>
                      <a:pt x="137" y="426"/>
                    </a:lnTo>
                    <a:cubicBezTo>
                      <a:pt x="217" y="586"/>
                      <a:pt x="430" y="688"/>
                      <a:pt x="621" y="688"/>
                    </a:cubicBezTo>
                    <a:cubicBezTo>
                      <a:pt x="796" y="688"/>
                      <a:pt x="952" y="602"/>
                      <a:pt x="966" y="396"/>
                    </a:cubicBezTo>
                    <a:cubicBezTo>
                      <a:pt x="966" y="131"/>
                      <a:pt x="690" y="0"/>
                      <a:pt x="44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9412;p98">
                <a:extLst>
                  <a:ext uri="{FF2B5EF4-FFF2-40B4-BE49-F238E27FC236}">
                    <a16:creationId xmlns:a16="http://schemas.microsoft.com/office/drawing/2014/main" id="{57419DA1-3535-49BE-90AF-47B8F1A345F3}"/>
                  </a:ext>
                </a:extLst>
              </p:cNvPr>
              <p:cNvSpPr/>
              <p:nvPr/>
            </p:nvSpPr>
            <p:spPr>
              <a:xfrm>
                <a:off x="11067378" y="1069000"/>
                <a:ext cx="37376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60" extrusionOk="0">
                    <a:moveTo>
                      <a:pt x="518" y="1"/>
                    </a:moveTo>
                    <a:cubicBezTo>
                      <a:pt x="45" y="1"/>
                      <a:pt x="1" y="859"/>
                      <a:pt x="386" y="859"/>
                    </a:cubicBezTo>
                    <a:cubicBezTo>
                      <a:pt x="425" y="859"/>
                      <a:pt x="469" y="850"/>
                      <a:pt x="518" y="830"/>
                    </a:cubicBezTo>
                    <a:lnTo>
                      <a:pt x="580" y="830"/>
                    </a:lnTo>
                    <a:cubicBezTo>
                      <a:pt x="856" y="646"/>
                      <a:pt x="979" y="1"/>
                      <a:pt x="51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9413;p98">
                <a:extLst>
                  <a:ext uri="{FF2B5EF4-FFF2-40B4-BE49-F238E27FC236}">
                    <a16:creationId xmlns:a16="http://schemas.microsoft.com/office/drawing/2014/main" id="{13C82C61-4A82-4CF7-A48C-A11398C60D0B}"/>
                  </a:ext>
                </a:extLst>
              </p:cNvPr>
              <p:cNvSpPr/>
              <p:nvPr/>
            </p:nvSpPr>
            <p:spPr>
              <a:xfrm>
                <a:off x="11089483" y="595981"/>
                <a:ext cx="37147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9" extrusionOk="0">
                    <a:moveTo>
                      <a:pt x="346" y="1"/>
                    </a:moveTo>
                    <a:cubicBezTo>
                      <a:pt x="162" y="1"/>
                      <a:pt x="1" y="93"/>
                      <a:pt x="1" y="323"/>
                    </a:cubicBezTo>
                    <a:cubicBezTo>
                      <a:pt x="15" y="573"/>
                      <a:pt x="261" y="689"/>
                      <a:pt x="490" y="689"/>
                    </a:cubicBezTo>
                    <a:cubicBezTo>
                      <a:pt x="741" y="689"/>
                      <a:pt x="973" y="549"/>
                      <a:pt x="860" y="293"/>
                    </a:cubicBezTo>
                    <a:lnTo>
                      <a:pt x="830" y="231"/>
                    </a:lnTo>
                    <a:cubicBezTo>
                      <a:pt x="738" y="93"/>
                      <a:pt x="530" y="1"/>
                      <a:pt x="34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9414;p98">
                <a:extLst>
                  <a:ext uri="{FF2B5EF4-FFF2-40B4-BE49-F238E27FC236}">
                    <a16:creationId xmlns:a16="http://schemas.microsoft.com/office/drawing/2014/main" id="{541BC45B-6FDA-4A12-BC6C-DAB917CC80B9}"/>
                  </a:ext>
                </a:extLst>
              </p:cNvPr>
              <p:cNvSpPr/>
              <p:nvPr/>
            </p:nvSpPr>
            <p:spPr>
              <a:xfrm>
                <a:off x="10973423" y="906669"/>
                <a:ext cx="37147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8" extrusionOk="0">
                    <a:moveTo>
                      <a:pt x="346" y="0"/>
                    </a:moveTo>
                    <a:cubicBezTo>
                      <a:pt x="162" y="0"/>
                      <a:pt x="1" y="92"/>
                      <a:pt x="1" y="322"/>
                    </a:cubicBezTo>
                    <a:cubicBezTo>
                      <a:pt x="1" y="572"/>
                      <a:pt x="246" y="688"/>
                      <a:pt x="478" y="688"/>
                    </a:cubicBezTo>
                    <a:cubicBezTo>
                      <a:pt x="733" y="688"/>
                      <a:pt x="973" y="549"/>
                      <a:pt x="860" y="292"/>
                    </a:cubicBezTo>
                    <a:lnTo>
                      <a:pt x="830" y="230"/>
                    </a:lnTo>
                    <a:cubicBezTo>
                      <a:pt x="738" y="92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9415;p98">
                <a:extLst>
                  <a:ext uri="{FF2B5EF4-FFF2-40B4-BE49-F238E27FC236}">
                    <a16:creationId xmlns:a16="http://schemas.microsoft.com/office/drawing/2014/main" id="{F73BE2B8-6FD0-4D97-A01A-CDF02E58FFD7}"/>
                  </a:ext>
                </a:extLst>
              </p:cNvPr>
              <p:cNvSpPr/>
              <p:nvPr/>
            </p:nvSpPr>
            <p:spPr>
              <a:xfrm>
                <a:off x="11190883" y="970999"/>
                <a:ext cx="35047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918" h="787" extrusionOk="0">
                    <a:moveTo>
                      <a:pt x="396" y="1"/>
                    </a:moveTo>
                    <a:cubicBezTo>
                      <a:pt x="287" y="1"/>
                      <a:pt x="191" y="59"/>
                      <a:pt x="139" y="203"/>
                    </a:cubicBezTo>
                    <a:cubicBezTo>
                      <a:pt x="0" y="521"/>
                      <a:pt x="373" y="787"/>
                      <a:pt x="647" y="787"/>
                    </a:cubicBezTo>
                    <a:cubicBezTo>
                      <a:pt x="797" y="787"/>
                      <a:pt x="917" y="706"/>
                      <a:pt x="907" y="511"/>
                    </a:cubicBezTo>
                    <a:cubicBezTo>
                      <a:pt x="907" y="480"/>
                      <a:pt x="907" y="480"/>
                      <a:pt x="907" y="449"/>
                    </a:cubicBezTo>
                    <a:cubicBezTo>
                      <a:pt x="866" y="225"/>
                      <a:pt x="609" y="1"/>
                      <a:pt x="39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9416;p98">
                <a:extLst>
                  <a:ext uri="{FF2B5EF4-FFF2-40B4-BE49-F238E27FC236}">
                    <a16:creationId xmlns:a16="http://schemas.microsoft.com/office/drawing/2014/main" id="{23AFA703-CB32-4081-90EF-DE700C9AB6F9}"/>
                  </a:ext>
                </a:extLst>
              </p:cNvPr>
              <p:cNvSpPr/>
              <p:nvPr/>
            </p:nvSpPr>
            <p:spPr>
              <a:xfrm>
                <a:off x="11116665" y="980390"/>
                <a:ext cx="35429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28" h="765" extrusionOk="0">
                    <a:moveTo>
                      <a:pt x="383" y="1"/>
                    </a:moveTo>
                    <a:cubicBezTo>
                      <a:pt x="270" y="1"/>
                      <a:pt x="169" y="58"/>
                      <a:pt x="118" y="203"/>
                    </a:cubicBezTo>
                    <a:cubicBezTo>
                      <a:pt x="1" y="515"/>
                      <a:pt x="366" y="765"/>
                      <a:pt x="641" y="765"/>
                    </a:cubicBezTo>
                    <a:cubicBezTo>
                      <a:pt x="799" y="765"/>
                      <a:pt x="927" y="682"/>
                      <a:pt x="916" y="479"/>
                    </a:cubicBezTo>
                    <a:lnTo>
                      <a:pt x="916" y="449"/>
                    </a:lnTo>
                    <a:cubicBezTo>
                      <a:pt x="875" y="225"/>
                      <a:pt x="605" y="1"/>
                      <a:pt x="38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9417;p98">
                <a:extLst>
                  <a:ext uri="{FF2B5EF4-FFF2-40B4-BE49-F238E27FC236}">
                    <a16:creationId xmlns:a16="http://schemas.microsoft.com/office/drawing/2014/main" id="{26637250-066E-4602-B9D4-3EBE0076FCFA}"/>
                  </a:ext>
                </a:extLst>
              </p:cNvPr>
              <p:cNvSpPr/>
              <p:nvPr/>
            </p:nvSpPr>
            <p:spPr>
              <a:xfrm>
                <a:off x="10806970" y="769269"/>
                <a:ext cx="39170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883" extrusionOk="0">
                    <a:moveTo>
                      <a:pt x="635" y="1"/>
                    </a:moveTo>
                    <a:cubicBezTo>
                      <a:pt x="601" y="1"/>
                      <a:pt x="564" y="7"/>
                      <a:pt x="522" y="22"/>
                    </a:cubicBezTo>
                    <a:lnTo>
                      <a:pt x="461" y="52"/>
                    </a:lnTo>
                    <a:cubicBezTo>
                      <a:pt x="154" y="206"/>
                      <a:pt x="0" y="851"/>
                      <a:pt x="461" y="882"/>
                    </a:cubicBezTo>
                    <a:cubicBezTo>
                      <a:pt x="468" y="882"/>
                      <a:pt x="476" y="882"/>
                      <a:pt x="483" y="882"/>
                    </a:cubicBezTo>
                    <a:cubicBezTo>
                      <a:pt x="944" y="882"/>
                      <a:pt x="1026" y="1"/>
                      <a:pt x="63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9418;p98">
                <a:extLst>
                  <a:ext uri="{FF2B5EF4-FFF2-40B4-BE49-F238E27FC236}">
                    <a16:creationId xmlns:a16="http://schemas.microsoft.com/office/drawing/2014/main" id="{04CA6477-79B0-42DA-8B91-2DACE7F4492D}"/>
                  </a:ext>
                </a:extLst>
              </p:cNvPr>
              <p:cNvSpPr/>
              <p:nvPr/>
            </p:nvSpPr>
            <p:spPr>
              <a:xfrm>
                <a:off x="11025612" y="634388"/>
                <a:ext cx="35772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697" extrusionOk="0">
                    <a:moveTo>
                      <a:pt x="442" y="1"/>
                    </a:moveTo>
                    <a:cubicBezTo>
                      <a:pt x="207" y="1"/>
                      <a:pt x="0" y="131"/>
                      <a:pt x="108" y="392"/>
                    </a:cubicBezTo>
                    <a:lnTo>
                      <a:pt x="108" y="423"/>
                    </a:lnTo>
                    <a:cubicBezTo>
                      <a:pt x="205" y="585"/>
                      <a:pt x="432" y="696"/>
                      <a:pt x="624" y="696"/>
                    </a:cubicBezTo>
                    <a:cubicBezTo>
                      <a:pt x="794" y="696"/>
                      <a:pt x="937" y="609"/>
                      <a:pt x="937" y="392"/>
                    </a:cubicBezTo>
                    <a:cubicBezTo>
                      <a:pt x="937" y="131"/>
                      <a:pt x="676" y="1"/>
                      <a:pt x="4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9419;p98">
                <a:extLst>
                  <a:ext uri="{FF2B5EF4-FFF2-40B4-BE49-F238E27FC236}">
                    <a16:creationId xmlns:a16="http://schemas.microsoft.com/office/drawing/2014/main" id="{ADA70B1B-8D13-4244-A00B-DAD2AFCBEEC0}"/>
                  </a:ext>
                </a:extLst>
              </p:cNvPr>
              <p:cNvSpPr/>
              <p:nvPr/>
            </p:nvSpPr>
            <p:spPr>
              <a:xfrm>
                <a:off x="11034546" y="405513"/>
                <a:ext cx="37414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9" extrusionOk="0">
                    <a:moveTo>
                      <a:pt x="518" y="0"/>
                    </a:moveTo>
                    <a:cubicBezTo>
                      <a:pt x="45" y="0"/>
                      <a:pt x="1" y="858"/>
                      <a:pt x="386" y="858"/>
                    </a:cubicBezTo>
                    <a:cubicBezTo>
                      <a:pt x="426" y="858"/>
                      <a:pt x="470" y="849"/>
                      <a:pt x="518" y="829"/>
                    </a:cubicBezTo>
                    <a:lnTo>
                      <a:pt x="549" y="829"/>
                    </a:lnTo>
                    <a:cubicBezTo>
                      <a:pt x="856" y="645"/>
                      <a:pt x="979" y="0"/>
                      <a:pt x="51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9420;p98">
                <a:extLst>
                  <a:ext uri="{FF2B5EF4-FFF2-40B4-BE49-F238E27FC236}">
                    <a16:creationId xmlns:a16="http://schemas.microsoft.com/office/drawing/2014/main" id="{364EE673-41BF-497D-B263-5E9F9D5A2026}"/>
                  </a:ext>
                </a:extLst>
              </p:cNvPr>
              <p:cNvSpPr/>
              <p:nvPr/>
            </p:nvSpPr>
            <p:spPr>
              <a:xfrm>
                <a:off x="11107770" y="1170285"/>
                <a:ext cx="36154" cy="35352"/>
              </a:xfrm>
              <a:custGeom>
                <a:avLst/>
                <a:gdLst/>
                <a:ahLst/>
                <a:cxnLst/>
                <a:rect l="l" t="t" r="r" b="b"/>
                <a:pathLst>
                  <a:path w="947" h="926" extrusionOk="0">
                    <a:moveTo>
                      <a:pt x="435" y="1"/>
                    </a:moveTo>
                    <a:cubicBezTo>
                      <a:pt x="379" y="1"/>
                      <a:pt x="319" y="25"/>
                      <a:pt x="259" y="81"/>
                    </a:cubicBezTo>
                    <a:cubicBezTo>
                      <a:pt x="228" y="111"/>
                      <a:pt x="228" y="111"/>
                      <a:pt x="197" y="142"/>
                    </a:cubicBezTo>
                    <a:cubicBezTo>
                      <a:pt x="1" y="367"/>
                      <a:pt x="61" y="925"/>
                      <a:pt x="401" y="925"/>
                    </a:cubicBezTo>
                    <a:cubicBezTo>
                      <a:pt x="433" y="925"/>
                      <a:pt x="467" y="920"/>
                      <a:pt x="504" y="910"/>
                    </a:cubicBezTo>
                    <a:cubicBezTo>
                      <a:pt x="947" y="753"/>
                      <a:pt x="749" y="1"/>
                      <a:pt x="43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9421;p98">
                <a:extLst>
                  <a:ext uri="{FF2B5EF4-FFF2-40B4-BE49-F238E27FC236}">
                    <a16:creationId xmlns:a16="http://schemas.microsoft.com/office/drawing/2014/main" id="{3ECED4A5-013E-45E4-98D0-9A4EA94DEB96}"/>
                  </a:ext>
                </a:extLst>
              </p:cNvPr>
              <p:cNvSpPr/>
              <p:nvPr/>
            </p:nvSpPr>
            <p:spPr>
              <a:xfrm>
                <a:off x="11061804" y="835812"/>
                <a:ext cx="34932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15" h="896" extrusionOk="0">
                    <a:moveTo>
                      <a:pt x="471" y="1"/>
                    </a:moveTo>
                    <a:cubicBezTo>
                      <a:pt x="416" y="1"/>
                      <a:pt x="357" y="19"/>
                      <a:pt x="296" y="60"/>
                    </a:cubicBezTo>
                    <a:cubicBezTo>
                      <a:pt x="1" y="281"/>
                      <a:pt x="296" y="896"/>
                      <a:pt x="568" y="896"/>
                    </a:cubicBezTo>
                    <a:cubicBezTo>
                      <a:pt x="635" y="896"/>
                      <a:pt x="701" y="858"/>
                      <a:pt x="756" y="766"/>
                    </a:cubicBezTo>
                    <a:cubicBezTo>
                      <a:pt x="787" y="735"/>
                      <a:pt x="787" y="735"/>
                      <a:pt x="787" y="705"/>
                    </a:cubicBezTo>
                    <a:cubicBezTo>
                      <a:pt x="915" y="449"/>
                      <a:pt x="744" y="1"/>
                      <a:pt x="47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9422;p98">
                <a:extLst>
                  <a:ext uri="{FF2B5EF4-FFF2-40B4-BE49-F238E27FC236}">
                    <a16:creationId xmlns:a16="http://schemas.microsoft.com/office/drawing/2014/main" id="{3DF53DCA-D78F-4B92-81A4-3A7C93384207}"/>
                  </a:ext>
                </a:extLst>
              </p:cNvPr>
              <p:cNvSpPr/>
              <p:nvPr/>
            </p:nvSpPr>
            <p:spPr>
              <a:xfrm>
                <a:off x="11199358" y="1003755"/>
                <a:ext cx="36116" cy="3455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905" extrusionOk="0">
                    <a:moveTo>
                      <a:pt x="407" y="0"/>
                    </a:moveTo>
                    <a:cubicBezTo>
                      <a:pt x="348" y="0"/>
                      <a:pt x="286" y="25"/>
                      <a:pt x="224" y="82"/>
                    </a:cubicBezTo>
                    <a:cubicBezTo>
                      <a:pt x="224" y="82"/>
                      <a:pt x="193" y="113"/>
                      <a:pt x="193" y="113"/>
                    </a:cubicBezTo>
                    <a:cubicBezTo>
                      <a:pt x="1" y="361"/>
                      <a:pt x="79" y="904"/>
                      <a:pt x="407" y="904"/>
                    </a:cubicBezTo>
                    <a:cubicBezTo>
                      <a:pt x="445" y="904"/>
                      <a:pt x="486" y="897"/>
                      <a:pt x="531" y="881"/>
                    </a:cubicBezTo>
                    <a:cubicBezTo>
                      <a:pt x="946" y="725"/>
                      <a:pt x="726" y="0"/>
                      <a:pt x="40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9423;p98">
                <a:extLst>
                  <a:ext uri="{FF2B5EF4-FFF2-40B4-BE49-F238E27FC236}">
                    <a16:creationId xmlns:a16="http://schemas.microsoft.com/office/drawing/2014/main" id="{2E9A3B34-4913-4DA9-B6E1-4F28EDD139A5}"/>
                  </a:ext>
                </a:extLst>
              </p:cNvPr>
              <p:cNvSpPr/>
              <p:nvPr/>
            </p:nvSpPr>
            <p:spPr>
              <a:xfrm>
                <a:off x="11070165" y="756365"/>
                <a:ext cx="38216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685" extrusionOk="0">
                    <a:moveTo>
                      <a:pt x="536" y="1"/>
                    </a:moveTo>
                    <a:cubicBezTo>
                      <a:pt x="269" y="1"/>
                      <a:pt x="0" y="163"/>
                      <a:pt x="138" y="421"/>
                    </a:cubicBezTo>
                    <a:lnTo>
                      <a:pt x="169" y="483"/>
                    </a:lnTo>
                    <a:cubicBezTo>
                      <a:pt x="253" y="609"/>
                      <a:pt x="440" y="684"/>
                      <a:pt x="613" y="684"/>
                    </a:cubicBezTo>
                    <a:cubicBezTo>
                      <a:pt x="817" y="684"/>
                      <a:pt x="1001" y="579"/>
                      <a:pt x="967" y="329"/>
                    </a:cubicBezTo>
                    <a:cubicBezTo>
                      <a:pt x="954" y="100"/>
                      <a:pt x="745" y="1"/>
                      <a:pt x="53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9424;p98">
                <a:extLst>
                  <a:ext uri="{FF2B5EF4-FFF2-40B4-BE49-F238E27FC236}">
                    <a16:creationId xmlns:a16="http://schemas.microsoft.com/office/drawing/2014/main" id="{1E0F6E09-CEF1-4DF5-B9BF-CD9D1B8CB8A1}"/>
                  </a:ext>
                </a:extLst>
              </p:cNvPr>
              <p:cNvSpPr/>
              <p:nvPr/>
            </p:nvSpPr>
            <p:spPr>
              <a:xfrm>
                <a:off x="10946394" y="524284"/>
                <a:ext cx="38941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674" extrusionOk="0">
                    <a:moveTo>
                      <a:pt x="531" y="0"/>
                    </a:moveTo>
                    <a:cubicBezTo>
                      <a:pt x="262" y="0"/>
                      <a:pt x="1" y="162"/>
                      <a:pt x="156" y="420"/>
                    </a:cubicBezTo>
                    <a:cubicBezTo>
                      <a:pt x="156" y="451"/>
                      <a:pt x="187" y="451"/>
                      <a:pt x="187" y="482"/>
                    </a:cubicBezTo>
                    <a:cubicBezTo>
                      <a:pt x="282" y="605"/>
                      <a:pt x="463" y="673"/>
                      <a:pt x="629" y="673"/>
                    </a:cubicBezTo>
                    <a:cubicBezTo>
                      <a:pt x="836" y="673"/>
                      <a:pt x="1019" y="567"/>
                      <a:pt x="985" y="328"/>
                    </a:cubicBezTo>
                    <a:cubicBezTo>
                      <a:pt x="958" y="99"/>
                      <a:pt x="742" y="0"/>
                      <a:pt x="531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9425;p98">
                <a:extLst>
                  <a:ext uri="{FF2B5EF4-FFF2-40B4-BE49-F238E27FC236}">
                    <a16:creationId xmlns:a16="http://schemas.microsoft.com/office/drawing/2014/main" id="{91AC6E67-32BA-4B3B-A2DF-2647E7BFC12C}"/>
                  </a:ext>
                </a:extLst>
              </p:cNvPr>
              <p:cNvSpPr/>
              <p:nvPr/>
            </p:nvSpPr>
            <p:spPr>
              <a:xfrm>
                <a:off x="11243911" y="904837"/>
                <a:ext cx="36879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98" extrusionOk="0">
                    <a:moveTo>
                      <a:pt x="553" y="0"/>
                    </a:moveTo>
                    <a:cubicBezTo>
                      <a:pt x="509" y="0"/>
                      <a:pt x="460" y="10"/>
                      <a:pt x="408" y="33"/>
                    </a:cubicBezTo>
                    <a:cubicBezTo>
                      <a:pt x="0" y="211"/>
                      <a:pt x="248" y="897"/>
                      <a:pt x="555" y="897"/>
                    </a:cubicBezTo>
                    <a:cubicBezTo>
                      <a:pt x="618" y="897"/>
                      <a:pt x="683" y="868"/>
                      <a:pt x="746" y="800"/>
                    </a:cubicBezTo>
                    <a:lnTo>
                      <a:pt x="776" y="770"/>
                    </a:lnTo>
                    <a:cubicBezTo>
                      <a:pt x="965" y="527"/>
                      <a:pt x="870" y="0"/>
                      <a:pt x="5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9426;p98">
                <a:extLst>
                  <a:ext uri="{FF2B5EF4-FFF2-40B4-BE49-F238E27FC236}">
                    <a16:creationId xmlns:a16="http://schemas.microsoft.com/office/drawing/2014/main" id="{77DA6288-B644-4167-AC60-B3F4A19D3C20}"/>
                  </a:ext>
                </a:extLst>
              </p:cNvPr>
              <p:cNvSpPr/>
              <p:nvPr/>
            </p:nvSpPr>
            <p:spPr>
              <a:xfrm>
                <a:off x="10972125" y="1072131"/>
                <a:ext cx="45469" cy="25006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55" extrusionOk="0">
                    <a:moveTo>
                      <a:pt x="586" y="0"/>
                    </a:moveTo>
                    <a:cubicBezTo>
                      <a:pt x="304" y="0"/>
                      <a:pt x="0" y="171"/>
                      <a:pt x="158" y="441"/>
                    </a:cubicBezTo>
                    <a:cubicBezTo>
                      <a:pt x="224" y="594"/>
                      <a:pt x="363" y="654"/>
                      <a:pt x="508" y="654"/>
                    </a:cubicBezTo>
                    <a:cubicBezTo>
                      <a:pt x="831" y="654"/>
                      <a:pt x="1191" y="357"/>
                      <a:pt x="894" y="103"/>
                    </a:cubicBezTo>
                    <a:lnTo>
                      <a:pt x="864" y="72"/>
                    </a:lnTo>
                    <a:cubicBezTo>
                      <a:pt x="790" y="23"/>
                      <a:pt x="689" y="0"/>
                      <a:pt x="58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9427;p98">
                <a:extLst>
                  <a:ext uri="{FF2B5EF4-FFF2-40B4-BE49-F238E27FC236}">
                    <a16:creationId xmlns:a16="http://schemas.microsoft.com/office/drawing/2014/main" id="{C334B362-7B4B-45EF-B7F5-0E814E672F1F}"/>
                  </a:ext>
                </a:extLst>
              </p:cNvPr>
              <p:cNvSpPr/>
              <p:nvPr/>
            </p:nvSpPr>
            <p:spPr>
              <a:xfrm>
                <a:off x="11081008" y="832032"/>
                <a:ext cx="36994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899" extrusionOk="0">
                    <a:moveTo>
                      <a:pt x="385" y="1"/>
                    </a:moveTo>
                    <a:cubicBezTo>
                      <a:pt x="321" y="1"/>
                      <a:pt x="255" y="29"/>
                      <a:pt x="192" y="97"/>
                    </a:cubicBezTo>
                    <a:lnTo>
                      <a:pt x="161" y="159"/>
                    </a:lnTo>
                    <a:cubicBezTo>
                      <a:pt x="0" y="400"/>
                      <a:pt x="120" y="899"/>
                      <a:pt x="419" y="899"/>
                    </a:cubicBezTo>
                    <a:cubicBezTo>
                      <a:pt x="463" y="899"/>
                      <a:pt x="510" y="888"/>
                      <a:pt x="560" y="865"/>
                    </a:cubicBezTo>
                    <a:cubicBezTo>
                      <a:pt x="968" y="687"/>
                      <a:pt x="699" y="1"/>
                      <a:pt x="38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9428;p98">
                <a:extLst>
                  <a:ext uri="{FF2B5EF4-FFF2-40B4-BE49-F238E27FC236}">
                    <a16:creationId xmlns:a16="http://schemas.microsoft.com/office/drawing/2014/main" id="{C1211ECA-78C1-46AA-AA75-3092E13C80B3}"/>
                  </a:ext>
                </a:extLst>
              </p:cNvPr>
              <p:cNvSpPr/>
              <p:nvPr/>
            </p:nvSpPr>
            <p:spPr>
              <a:xfrm>
                <a:off x="11192562" y="836995"/>
                <a:ext cx="46042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684" extrusionOk="0">
                    <a:moveTo>
                      <a:pt x="724" y="1"/>
                    </a:moveTo>
                    <a:cubicBezTo>
                      <a:pt x="390" y="1"/>
                      <a:pt x="1" y="339"/>
                      <a:pt x="310" y="581"/>
                    </a:cubicBezTo>
                    <a:lnTo>
                      <a:pt x="371" y="612"/>
                    </a:lnTo>
                    <a:cubicBezTo>
                      <a:pt x="443" y="660"/>
                      <a:pt x="539" y="683"/>
                      <a:pt x="636" y="683"/>
                    </a:cubicBezTo>
                    <a:cubicBezTo>
                      <a:pt x="912" y="683"/>
                      <a:pt x="1206" y="500"/>
                      <a:pt x="1047" y="182"/>
                    </a:cubicBezTo>
                    <a:cubicBezTo>
                      <a:pt x="978" y="53"/>
                      <a:pt x="855" y="1"/>
                      <a:pt x="72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9429;p98">
                <a:extLst>
                  <a:ext uri="{FF2B5EF4-FFF2-40B4-BE49-F238E27FC236}">
                    <a16:creationId xmlns:a16="http://schemas.microsoft.com/office/drawing/2014/main" id="{3B23DAA3-65E6-4A38-8FC2-40A1D9541416}"/>
                  </a:ext>
                </a:extLst>
              </p:cNvPr>
              <p:cNvSpPr/>
              <p:nvPr/>
            </p:nvSpPr>
            <p:spPr>
              <a:xfrm>
                <a:off x="11201229" y="1073047"/>
                <a:ext cx="46538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786" extrusionOk="0">
                    <a:moveTo>
                      <a:pt x="691" y="0"/>
                    </a:moveTo>
                    <a:cubicBezTo>
                      <a:pt x="303" y="0"/>
                      <a:pt x="0" y="785"/>
                      <a:pt x="482" y="785"/>
                    </a:cubicBezTo>
                    <a:lnTo>
                      <a:pt x="543" y="785"/>
                    </a:lnTo>
                    <a:cubicBezTo>
                      <a:pt x="881" y="724"/>
                      <a:pt x="1219" y="171"/>
                      <a:pt x="789" y="18"/>
                    </a:cubicBezTo>
                    <a:cubicBezTo>
                      <a:pt x="756" y="6"/>
                      <a:pt x="723" y="0"/>
                      <a:pt x="6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9430;p98">
                <a:extLst>
                  <a:ext uri="{FF2B5EF4-FFF2-40B4-BE49-F238E27FC236}">
                    <a16:creationId xmlns:a16="http://schemas.microsoft.com/office/drawing/2014/main" id="{3B86E8E8-DD26-408F-A696-FABB5113923C}"/>
                  </a:ext>
                </a:extLst>
              </p:cNvPr>
              <p:cNvSpPr/>
              <p:nvPr/>
            </p:nvSpPr>
            <p:spPr>
              <a:xfrm>
                <a:off x="11343554" y="984017"/>
                <a:ext cx="44897" cy="31229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818" extrusionOk="0">
                    <a:moveTo>
                      <a:pt x="650" y="0"/>
                    </a:moveTo>
                    <a:cubicBezTo>
                      <a:pt x="255" y="0"/>
                      <a:pt x="1" y="817"/>
                      <a:pt x="425" y="817"/>
                    </a:cubicBezTo>
                    <a:cubicBezTo>
                      <a:pt x="439" y="817"/>
                      <a:pt x="454" y="816"/>
                      <a:pt x="469" y="814"/>
                    </a:cubicBezTo>
                    <a:lnTo>
                      <a:pt x="531" y="814"/>
                    </a:lnTo>
                    <a:cubicBezTo>
                      <a:pt x="869" y="753"/>
                      <a:pt x="1176" y="170"/>
                      <a:pt x="746" y="16"/>
                    </a:cubicBezTo>
                    <a:cubicBezTo>
                      <a:pt x="713" y="5"/>
                      <a:pt x="681" y="0"/>
                      <a:pt x="65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9431;p98">
                <a:extLst>
                  <a:ext uri="{FF2B5EF4-FFF2-40B4-BE49-F238E27FC236}">
                    <a16:creationId xmlns:a16="http://schemas.microsoft.com/office/drawing/2014/main" id="{6C6C062D-2322-4FC7-9FED-F4BAD5698FD8}"/>
                  </a:ext>
                </a:extLst>
              </p:cNvPr>
              <p:cNvSpPr/>
              <p:nvPr/>
            </p:nvSpPr>
            <p:spPr>
              <a:xfrm>
                <a:off x="11229556" y="985239"/>
                <a:ext cx="35620" cy="27297"/>
              </a:xfrm>
              <a:custGeom>
                <a:avLst/>
                <a:gdLst/>
                <a:ahLst/>
                <a:cxnLst/>
                <a:rect l="l" t="t" r="r" b="b"/>
                <a:pathLst>
                  <a:path w="933" h="715" extrusionOk="0">
                    <a:moveTo>
                      <a:pt x="332" y="0"/>
                    </a:moveTo>
                    <a:cubicBezTo>
                      <a:pt x="169" y="0"/>
                      <a:pt x="30" y="83"/>
                      <a:pt x="16" y="291"/>
                    </a:cubicBezTo>
                    <a:cubicBezTo>
                      <a:pt x="0" y="567"/>
                      <a:pt x="285" y="715"/>
                      <a:pt x="529" y="715"/>
                    </a:cubicBezTo>
                    <a:cubicBezTo>
                      <a:pt x="747" y="715"/>
                      <a:pt x="932" y="598"/>
                      <a:pt x="845" y="352"/>
                    </a:cubicBezTo>
                    <a:cubicBezTo>
                      <a:pt x="845" y="322"/>
                      <a:pt x="845" y="322"/>
                      <a:pt x="845" y="291"/>
                    </a:cubicBezTo>
                    <a:cubicBezTo>
                      <a:pt x="761" y="123"/>
                      <a:pt x="529" y="0"/>
                      <a:pt x="332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9432;p98">
                <a:extLst>
                  <a:ext uri="{FF2B5EF4-FFF2-40B4-BE49-F238E27FC236}">
                    <a16:creationId xmlns:a16="http://schemas.microsoft.com/office/drawing/2014/main" id="{2F35F39E-EA34-4BD9-860C-C0E406D6547A}"/>
                  </a:ext>
                </a:extLst>
              </p:cNvPr>
              <p:cNvSpPr/>
              <p:nvPr/>
            </p:nvSpPr>
            <p:spPr>
              <a:xfrm>
                <a:off x="11164502" y="960347"/>
                <a:ext cx="36460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55" h="882" extrusionOk="0">
                    <a:moveTo>
                      <a:pt x="572" y="0"/>
                    </a:moveTo>
                    <a:cubicBezTo>
                      <a:pt x="538" y="0"/>
                      <a:pt x="501" y="7"/>
                      <a:pt x="461" y="22"/>
                    </a:cubicBezTo>
                    <a:lnTo>
                      <a:pt x="400" y="53"/>
                    </a:lnTo>
                    <a:cubicBezTo>
                      <a:pt x="93" y="206"/>
                      <a:pt x="1" y="882"/>
                      <a:pt x="461" y="882"/>
                    </a:cubicBezTo>
                    <a:cubicBezTo>
                      <a:pt x="941" y="882"/>
                      <a:pt x="954" y="0"/>
                      <a:pt x="57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9433;p98">
                <a:extLst>
                  <a:ext uri="{FF2B5EF4-FFF2-40B4-BE49-F238E27FC236}">
                    <a16:creationId xmlns:a16="http://schemas.microsoft.com/office/drawing/2014/main" id="{DF3CEF04-D33E-48EA-AA25-AFFF1BDC5C6B}"/>
                  </a:ext>
                </a:extLst>
              </p:cNvPr>
              <p:cNvSpPr/>
              <p:nvPr/>
            </p:nvSpPr>
            <p:spPr>
              <a:xfrm>
                <a:off x="11032637" y="470262"/>
                <a:ext cx="35772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00" extrusionOk="0">
                    <a:moveTo>
                      <a:pt x="442" y="1"/>
                    </a:moveTo>
                    <a:cubicBezTo>
                      <a:pt x="208" y="1"/>
                      <a:pt x="0" y="131"/>
                      <a:pt x="108" y="392"/>
                    </a:cubicBezTo>
                    <a:cubicBezTo>
                      <a:pt x="108" y="392"/>
                      <a:pt x="108" y="423"/>
                      <a:pt x="108" y="454"/>
                    </a:cubicBezTo>
                    <a:cubicBezTo>
                      <a:pt x="204" y="597"/>
                      <a:pt x="424" y="700"/>
                      <a:pt x="614" y="700"/>
                    </a:cubicBezTo>
                    <a:cubicBezTo>
                      <a:pt x="789" y="700"/>
                      <a:pt x="937" y="613"/>
                      <a:pt x="937" y="392"/>
                    </a:cubicBezTo>
                    <a:cubicBezTo>
                      <a:pt x="937" y="131"/>
                      <a:pt x="676" y="1"/>
                      <a:pt x="4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9434;p98">
                <a:extLst>
                  <a:ext uri="{FF2B5EF4-FFF2-40B4-BE49-F238E27FC236}">
                    <a16:creationId xmlns:a16="http://schemas.microsoft.com/office/drawing/2014/main" id="{5D436F78-A1E3-449E-879E-3EA955F25E09}"/>
                  </a:ext>
                </a:extLst>
              </p:cNvPr>
              <p:cNvSpPr/>
              <p:nvPr/>
            </p:nvSpPr>
            <p:spPr>
              <a:xfrm>
                <a:off x="11005073" y="716164"/>
                <a:ext cx="36383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66" extrusionOk="0">
                    <a:moveTo>
                      <a:pt x="492" y="0"/>
                    </a:moveTo>
                    <a:cubicBezTo>
                      <a:pt x="24" y="0"/>
                      <a:pt x="0" y="866"/>
                      <a:pt x="378" y="866"/>
                    </a:cubicBezTo>
                    <a:cubicBezTo>
                      <a:pt x="421" y="866"/>
                      <a:pt x="469" y="855"/>
                      <a:pt x="523" y="829"/>
                    </a:cubicBezTo>
                    <a:lnTo>
                      <a:pt x="553" y="829"/>
                    </a:lnTo>
                    <a:cubicBezTo>
                      <a:pt x="861" y="645"/>
                      <a:pt x="953" y="0"/>
                      <a:pt x="49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9435;p98">
                <a:extLst>
                  <a:ext uri="{FF2B5EF4-FFF2-40B4-BE49-F238E27FC236}">
                    <a16:creationId xmlns:a16="http://schemas.microsoft.com/office/drawing/2014/main" id="{7A90960B-34A9-449A-A320-FD1AACFF8A2B}"/>
                  </a:ext>
                </a:extLst>
              </p:cNvPr>
              <p:cNvSpPr/>
              <p:nvPr/>
            </p:nvSpPr>
            <p:spPr>
              <a:xfrm>
                <a:off x="10853241" y="585329"/>
                <a:ext cx="35085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919" h="787" extrusionOk="0">
                    <a:moveTo>
                      <a:pt x="396" y="1"/>
                    </a:moveTo>
                    <a:cubicBezTo>
                      <a:pt x="288" y="1"/>
                      <a:pt x="191" y="58"/>
                      <a:pt x="140" y="203"/>
                    </a:cubicBezTo>
                    <a:cubicBezTo>
                      <a:pt x="1" y="520"/>
                      <a:pt x="374" y="786"/>
                      <a:pt x="648" y="786"/>
                    </a:cubicBezTo>
                    <a:cubicBezTo>
                      <a:pt x="798" y="786"/>
                      <a:pt x="918" y="706"/>
                      <a:pt x="907" y="510"/>
                    </a:cubicBezTo>
                    <a:cubicBezTo>
                      <a:pt x="907" y="480"/>
                      <a:pt x="907" y="480"/>
                      <a:pt x="907" y="449"/>
                    </a:cubicBezTo>
                    <a:cubicBezTo>
                      <a:pt x="866" y="225"/>
                      <a:pt x="610" y="1"/>
                      <a:pt x="39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9436;p98">
                <a:extLst>
                  <a:ext uri="{FF2B5EF4-FFF2-40B4-BE49-F238E27FC236}">
                    <a16:creationId xmlns:a16="http://schemas.microsoft.com/office/drawing/2014/main" id="{49AA162A-A8A8-4F3D-A388-FC5112241B9A}"/>
                  </a:ext>
                </a:extLst>
              </p:cNvPr>
              <p:cNvSpPr/>
              <p:nvPr/>
            </p:nvSpPr>
            <p:spPr>
              <a:xfrm>
                <a:off x="11133082" y="875746"/>
                <a:ext cx="34665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73" extrusionOk="0">
                    <a:moveTo>
                      <a:pt x="388" y="0"/>
                    </a:moveTo>
                    <a:cubicBezTo>
                      <a:pt x="274" y="0"/>
                      <a:pt x="171" y="61"/>
                      <a:pt x="118" y="211"/>
                    </a:cubicBezTo>
                    <a:cubicBezTo>
                      <a:pt x="1" y="523"/>
                      <a:pt x="366" y="773"/>
                      <a:pt x="633" y="773"/>
                    </a:cubicBezTo>
                    <a:cubicBezTo>
                      <a:pt x="786" y="773"/>
                      <a:pt x="908" y="690"/>
                      <a:pt x="885" y="488"/>
                    </a:cubicBezTo>
                    <a:lnTo>
                      <a:pt x="885" y="426"/>
                    </a:lnTo>
                    <a:cubicBezTo>
                      <a:pt x="845" y="207"/>
                      <a:pt x="598" y="0"/>
                      <a:pt x="38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9437;p98">
                <a:extLst>
                  <a:ext uri="{FF2B5EF4-FFF2-40B4-BE49-F238E27FC236}">
                    <a16:creationId xmlns:a16="http://schemas.microsoft.com/office/drawing/2014/main" id="{2F835DA5-9974-4624-939B-0873BE752B5C}"/>
                  </a:ext>
                </a:extLst>
              </p:cNvPr>
              <p:cNvSpPr/>
              <p:nvPr/>
            </p:nvSpPr>
            <p:spPr>
              <a:xfrm>
                <a:off x="11250096" y="1172538"/>
                <a:ext cx="3817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3" extrusionOk="0">
                    <a:moveTo>
                      <a:pt x="629" y="0"/>
                    </a:moveTo>
                    <a:cubicBezTo>
                      <a:pt x="597" y="0"/>
                      <a:pt x="561" y="7"/>
                      <a:pt x="522" y="22"/>
                    </a:cubicBezTo>
                    <a:lnTo>
                      <a:pt x="461" y="52"/>
                    </a:lnTo>
                    <a:cubicBezTo>
                      <a:pt x="154" y="206"/>
                      <a:pt x="0" y="851"/>
                      <a:pt x="461" y="881"/>
                    </a:cubicBezTo>
                    <a:cubicBezTo>
                      <a:pt x="468" y="882"/>
                      <a:pt x="476" y="882"/>
                      <a:pt x="483" y="882"/>
                    </a:cubicBezTo>
                    <a:cubicBezTo>
                      <a:pt x="944" y="882"/>
                      <a:pt x="1000" y="0"/>
                      <a:pt x="62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9438;p98">
                <a:extLst>
                  <a:ext uri="{FF2B5EF4-FFF2-40B4-BE49-F238E27FC236}">
                    <a16:creationId xmlns:a16="http://schemas.microsoft.com/office/drawing/2014/main" id="{F7EB4ECC-4A1C-429E-8517-82B15FED3CDF}"/>
                  </a:ext>
                </a:extLst>
              </p:cNvPr>
              <p:cNvSpPr/>
              <p:nvPr/>
            </p:nvSpPr>
            <p:spPr>
              <a:xfrm>
                <a:off x="11117047" y="913389"/>
                <a:ext cx="36383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7" extrusionOk="0">
                    <a:moveTo>
                      <a:pt x="453" y="1"/>
                    </a:moveTo>
                    <a:cubicBezTo>
                      <a:pt x="215" y="1"/>
                      <a:pt x="0" y="131"/>
                      <a:pt x="108" y="392"/>
                    </a:cubicBezTo>
                    <a:lnTo>
                      <a:pt x="138" y="423"/>
                    </a:lnTo>
                    <a:cubicBezTo>
                      <a:pt x="220" y="585"/>
                      <a:pt x="439" y="696"/>
                      <a:pt x="627" y="696"/>
                    </a:cubicBezTo>
                    <a:cubicBezTo>
                      <a:pt x="794" y="696"/>
                      <a:pt x="937" y="609"/>
                      <a:pt x="937" y="392"/>
                    </a:cubicBezTo>
                    <a:cubicBezTo>
                      <a:pt x="952" y="131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9439;p98">
                <a:extLst>
                  <a:ext uri="{FF2B5EF4-FFF2-40B4-BE49-F238E27FC236}">
                    <a16:creationId xmlns:a16="http://schemas.microsoft.com/office/drawing/2014/main" id="{0B014C1A-987C-45F0-B7E1-5387DE6B87A8}"/>
                  </a:ext>
                </a:extLst>
              </p:cNvPr>
              <p:cNvSpPr/>
              <p:nvPr/>
            </p:nvSpPr>
            <p:spPr>
              <a:xfrm>
                <a:off x="10811780" y="525085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519" y="0"/>
                    </a:moveTo>
                    <a:cubicBezTo>
                      <a:pt x="40" y="0"/>
                      <a:pt x="1" y="882"/>
                      <a:pt x="379" y="882"/>
                    </a:cubicBezTo>
                    <a:cubicBezTo>
                      <a:pt x="412" y="882"/>
                      <a:pt x="449" y="875"/>
                      <a:pt x="489" y="860"/>
                    </a:cubicBezTo>
                    <a:lnTo>
                      <a:pt x="550" y="829"/>
                    </a:lnTo>
                    <a:cubicBezTo>
                      <a:pt x="857" y="676"/>
                      <a:pt x="980" y="31"/>
                      <a:pt x="51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9440;p98">
                <a:extLst>
                  <a:ext uri="{FF2B5EF4-FFF2-40B4-BE49-F238E27FC236}">
                    <a16:creationId xmlns:a16="http://schemas.microsoft.com/office/drawing/2014/main" id="{D9A71E0E-47C8-4044-96FC-E574DE6B2E40}"/>
                  </a:ext>
                </a:extLst>
              </p:cNvPr>
              <p:cNvSpPr/>
              <p:nvPr/>
            </p:nvSpPr>
            <p:spPr>
              <a:xfrm>
                <a:off x="10874391" y="390853"/>
                <a:ext cx="37147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9" extrusionOk="0">
                    <a:moveTo>
                      <a:pt x="346" y="0"/>
                    </a:moveTo>
                    <a:cubicBezTo>
                      <a:pt x="161" y="0"/>
                      <a:pt x="0" y="93"/>
                      <a:pt x="15" y="323"/>
                    </a:cubicBezTo>
                    <a:cubicBezTo>
                      <a:pt x="15" y="572"/>
                      <a:pt x="260" y="688"/>
                      <a:pt x="490" y="688"/>
                    </a:cubicBezTo>
                    <a:cubicBezTo>
                      <a:pt x="741" y="688"/>
                      <a:pt x="973" y="549"/>
                      <a:pt x="844" y="292"/>
                    </a:cubicBezTo>
                    <a:lnTo>
                      <a:pt x="814" y="231"/>
                    </a:lnTo>
                    <a:cubicBezTo>
                      <a:pt x="737" y="93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9441;p98">
                <a:extLst>
                  <a:ext uri="{FF2B5EF4-FFF2-40B4-BE49-F238E27FC236}">
                    <a16:creationId xmlns:a16="http://schemas.microsoft.com/office/drawing/2014/main" id="{4E7ED90D-8912-46A3-95D2-ABA6C1173C6E}"/>
                  </a:ext>
                </a:extLst>
              </p:cNvPr>
              <p:cNvSpPr/>
              <p:nvPr/>
            </p:nvSpPr>
            <p:spPr>
              <a:xfrm>
                <a:off x="11050809" y="458046"/>
                <a:ext cx="43751" cy="31306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820" extrusionOk="0">
                    <a:moveTo>
                      <a:pt x="711" y="0"/>
                    </a:moveTo>
                    <a:cubicBezTo>
                      <a:pt x="691" y="0"/>
                      <a:pt x="669" y="2"/>
                      <a:pt x="645" y="6"/>
                    </a:cubicBezTo>
                    <a:lnTo>
                      <a:pt x="584" y="6"/>
                    </a:lnTo>
                    <a:cubicBezTo>
                      <a:pt x="277" y="98"/>
                      <a:pt x="0" y="712"/>
                      <a:pt x="461" y="804"/>
                    </a:cubicBezTo>
                    <a:cubicBezTo>
                      <a:pt x="497" y="815"/>
                      <a:pt x="531" y="820"/>
                      <a:pt x="564" y="820"/>
                    </a:cubicBezTo>
                    <a:cubicBezTo>
                      <a:pt x="989" y="820"/>
                      <a:pt x="1146" y="0"/>
                      <a:pt x="71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9442;p98">
                <a:extLst>
                  <a:ext uri="{FF2B5EF4-FFF2-40B4-BE49-F238E27FC236}">
                    <a16:creationId xmlns:a16="http://schemas.microsoft.com/office/drawing/2014/main" id="{77508053-63F7-4AAE-9581-0548C0F19FF8}"/>
                  </a:ext>
                </a:extLst>
              </p:cNvPr>
              <p:cNvSpPr/>
              <p:nvPr/>
            </p:nvSpPr>
            <p:spPr>
              <a:xfrm>
                <a:off x="10892564" y="486412"/>
                <a:ext cx="34627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6" extrusionOk="0">
                    <a:moveTo>
                      <a:pt x="273" y="0"/>
                    </a:moveTo>
                    <a:cubicBezTo>
                      <a:pt x="123" y="0"/>
                      <a:pt x="0" y="80"/>
                      <a:pt x="0" y="276"/>
                    </a:cubicBezTo>
                    <a:cubicBezTo>
                      <a:pt x="0" y="307"/>
                      <a:pt x="0" y="307"/>
                      <a:pt x="0" y="338"/>
                    </a:cubicBezTo>
                    <a:cubicBezTo>
                      <a:pt x="41" y="562"/>
                      <a:pt x="311" y="786"/>
                      <a:pt x="524" y="786"/>
                    </a:cubicBezTo>
                    <a:cubicBezTo>
                      <a:pt x="633" y="786"/>
                      <a:pt x="726" y="728"/>
                      <a:pt x="768" y="583"/>
                    </a:cubicBezTo>
                    <a:cubicBezTo>
                      <a:pt x="906" y="266"/>
                      <a:pt x="546" y="0"/>
                      <a:pt x="27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9443;p98">
                <a:extLst>
                  <a:ext uri="{FF2B5EF4-FFF2-40B4-BE49-F238E27FC236}">
                    <a16:creationId xmlns:a16="http://schemas.microsoft.com/office/drawing/2014/main" id="{88BAD8E5-D01E-4D39-BAD1-AFAE9228A454}"/>
                  </a:ext>
                </a:extLst>
              </p:cNvPr>
              <p:cNvSpPr/>
              <p:nvPr/>
            </p:nvSpPr>
            <p:spPr>
              <a:xfrm>
                <a:off x="10944867" y="1025287"/>
                <a:ext cx="34245" cy="29282"/>
              </a:xfrm>
              <a:custGeom>
                <a:avLst/>
                <a:gdLst/>
                <a:ahLst/>
                <a:cxnLst/>
                <a:rect l="l" t="t" r="r" b="b"/>
                <a:pathLst>
                  <a:path w="897" h="767" extrusionOk="0">
                    <a:moveTo>
                      <a:pt x="278" y="1"/>
                    </a:moveTo>
                    <a:cubicBezTo>
                      <a:pt x="125" y="1"/>
                      <a:pt x="1" y="84"/>
                      <a:pt x="12" y="286"/>
                    </a:cubicBezTo>
                    <a:cubicBezTo>
                      <a:pt x="12" y="286"/>
                      <a:pt x="12" y="317"/>
                      <a:pt x="12" y="347"/>
                    </a:cubicBezTo>
                    <a:cubicBezTo>
                      <a:pt x="52" y="550"/>
                      <a:pt x="307" y="766"/>
                      <a:pt x="519" y="766"/>
                    </a:cubicBezTo>
                    <a:cubicBezTo>
                      <a:pt x="629" y="766"/>
                      <a:pt x="727" y="709"/>
                      <a:pt x="779" y="562"/>
                    </a:cubicBezTo>
                    <a:cubicBezTo>
                      <a:pt x="896" y="251"/>
                      <a:pt x="544" y="1"/>
                      <a:pt x="27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9444;p98">
                <a:extLst>
                  <a:ext uri="{FF2B5EF4-FFF2-40B4-BE49-F238E27FC236}">
                    <a16:creationId xmlns:a16="http://schemas.microsoft.com/office/drawing/2014/main" id="{855FA576-9D2C-483F-A773-7BFEAC186261}"/>
                  </a:ext>
                </a:extLst>
              </p:cNvPr>
              <p:cNvSpPr/>
              <p:nvPr/>
            </p:nvSpPr>
            <p:spPr>
              <a:xfrm>
                <a:off x="10909896" y="322172"/>
                <a:ext cx="38941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854" extrusionOk="0">
                    <a:moveTo>
                      <a:pt x="517" y="1"/>
                    </a:moveTo>
                    <a:cubicBezTo>
                      <a:pt x="74" y="1"/>
                      <a:pt x="0" y="853"/>
                      <a:pt x="385" y="853"/>
                    </a:cubicBezTo>
                    <a:cubicBezTo>
                      <a:pt x="419" y="853"/>
                      <a:pt x="457" y="847"/>
                      <a:pt x="498" y="832"/>
                    </a:cubicBezTo>
                    <a:cubicBezTo>
                      <a:pt x="529" y="832"/>
                      <a:pt x="529" y="801"/>
                      <a:pt x="559" y="801"/>
                    </a:cubicBezTo>
                    <a:cubicBezTo>
                      <a:pt x="866" y="648"/>
                      <a:pt x="1020" y="3"/>
                      <a:pt x="559" y="3"/>
                    </a:cubicBezTo>
                    <a:cubicBezTo>
                      <a:pt x="545" y="1"/>
                      <a:pt x="531" y="1"/>
                      <a:pt x="51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9445;p98">
                <a:extLst>
                  <a:ext uri="{FF2B5EF4-FFF2-40B4-BE49-F238E27FC236}">
                    <a16:creationId xmlns:a16="http://schemas.microsoft.com/office/drawing/2014/main" id="{D3867A95-0BE0-495E-A19D-1EC9269AEDFF}"/>
                  </a:ext>
                </a:extLst>
              </p:cNvPr>
              <p:cNvSpPr/>
              <p:nvPr/>
            </p:nvSpPr>
            <p:spPr>
              <a:xfrm>
                <a:off x="11165685" y="737352"/>
                <a:ext cx="35810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697" extrusionOk="0">
                    <a:moveTo>
                      <a:pt x="314" y="1"/>
                    </a:moveTo>
                    <a:cubicBezTo>
                      <a:pt x="143" y="1"/>
                      <a:pt x="1" y="88"/>
                      <a:pt x="1" y="305"/>
                    </a:cubicBezTo>
                    <a:cubicBezTo>
                      <a:pt x="1" y="566"/>
                      <a:pt x="262" y="697"/>
                      <a:pt x="496" y="697"/>
                    </a:cubicBezTo>
                    <a:cubicBezTo>
                      <a:pt x="730" y="697"/>
                      <a:pt x="937" y="566"/>
                      <a:pt x="830" y="305"/>
                    </a:cubicBezTo>
                    <a:lnTo>
                      <a:pt x="830" y="274"/>
                    </a:lnTo>
                    <a:cubicBezTo>
                      <a:pt x="732" y="112"/>
                      <a:pt x="505" y="1"/>
                      <a:pt x="31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9446;p98">
                <a:extLst>
                  <a:ext uri="{FF2B5EF4-FFF2-40B4-BE49-F238E27FC236}">
                    <a16:creationId xmlns:a16="http://schemas.microsoft.com/office/drawing/2014/main" id="{08BBC4D3-3C25-4A65-AAE5-1BA331C49B0B}"/>
                  </a:ext>
                </a:extLst>
              </p:cNvPr>
              <p:cNvSpPr/>
              <p:nvPr/>
            </p:nvSpPr>
            <p:spPr>
              <a:xfrm>
                <a:off x="10833923" y="282735"/>
                <a:ext cx="37414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3" extrusionOk="0">
                    <a:moveTo>
                      <a:pt x="602" y="1"/>
                    </a:moveTo>
                    <a:cubicBezTo>
                      <a:pt x="568" y="1"/>
                      <a:pt x="532" y="8"/>
                      <a:pt x="492" y="23"/>
                    </a:cubicBezTo>
                    <a:lnTo>
                      <a:pt x="431" y="53"/>
                    </a:lnTo>
                    <a:cubicBezTo>
                      <a:pt x="124" y="207"/>
                      <a:pt x="1" y="852"/>
                      <a:pt x="461" y="883"/>
                    </a:cubicBezTo>
                    <a:cubicBezTo>
                      <a:pt x="941" y="883"/>
                      <a:pt x="980" y="1"/>
                      <a:pt x="60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9447;p98">
                <a:extLst>
                  <a:ext uri="{FF2B5EF4-FFF2-40B4-BE49-F238E27FC236}">
                    <a16:creationId xmlns:a16="http://schemas.microsoft.com/office/drawing/2014/main" id="{49C3DF27-4A1A-48E1-A8C0-B71DCC2C2DA6}"/>
                  </a:ext>
                </a:extLst>
              </p:cNvPr>
              <p:cNvSpPr/>
              <p:nvPr/>
            </p:nvSpPr>
            <p:spPr>
              <a:xfrm>
                <a:off x="11261129" y="832796"/>
                <a:ext cx="36345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25" extrusionOk="0">
                    <a:moveTo>
                      <a:pt x="521" y="0"/>
                    </a:moveTo>
                    <a:cubicBezTo>
                      <a:pt x="489" y="0"/>
                      <a:pt x="454" y="5"/>
                      <a:pt x="418" y="16"/>
                    </a:cubicBezTo>
                    <a:cubicBezTo>
                      <a:pt x="1" y="172"/>
                      <a:pt x="203" y="925"/>
                      <a:pt x="517" y="925"/>
                    </a:cubicBezTo>
                    <a:cubicBezTo>
                      <a:pt x="573" y="925"/>
                      <a:pt x="633" y="901"/>
                      <a:pt x="694" y="845"/>
                    </a:cubicBezTo>
                    <a:lnTo>
                      <a:pt x="755" y="784"/>
                    </a:lnTo>
                    <a:cubicBezTo>
                      <a:pt x="952" y="559"/>
                      <a:pt x="866" y="0"/>
                      <a:pt x="52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9448;p98">
                <a:extLst>
                  <a:ext uri="{FF2B5EF4-FFF2-40B4-BE49-F238E27FC236}">
                    <a16:creationId xmlns:a16="http://schemas.microsoft.com/office/drawing/2014/main" id="{9130DE56-CB8B-45F5-94BF-3448C3AB39CA}"/>
                  </a:ext>
                </a:extLst>
              </p:cNvPr>
              <p:cNvSpPr/>
              <p:nvPr/>
            </p:nvSpPr>
            <p:spPr>
              <a:xfrm>
                <a:off x="11019007" y="847151"/>
                <a:ext cx="36040" cy="33482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77" extrusionOk="0">
                    <a:moveTo>
                      <a:pt x="362" y="1"/>
                    </a:moveTo>
                    <a:cubicBezTo>
                      <a:pt x="290" y="1"/>
                      <a:pt x="219" y="39"/>
                      <a:pt x="158" y="131"/>
                    </a:cubicBezTo>
                    <a:cubicBezTo>
                      <a:pt x="158" y="131"/>
                      <a:pt x="127" y="162"/>
                      <a:pt x="127" y="162"/>
                    </a:cubicBezTo>
                    <a:cubicBezTo>
                      <a:pt x="1" y="415"/>
                      <a:pt x="187" y="876"/>
                      <a:pt x="462" y="876"/>
                    </a:cubicBezTo>
                    <a:cubicBezTo>
                      <a:pt x="521" y="876"/>
                      <a:pt x="584" y="855"/>
                      <a:pt x="649" y="807"/>
                    </a:cubicBezTo>
                    <a:cubicBezTo>
                      <a:pt x="944" y="610"/>
                      <a:pt x="649" y="1"/>
                      <a:pt x="36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9449;p98">
                <a:extLst>
                  <a:ext uri="{FF2B5EF4-FFF2-40B4-BE49-F238E27FC236}">
                    <a16:creationId xmlns:a16="http://schemas.microsoft.com/office/drawing/2014/main" id="{689C791A-F00B-42BE-B7FC-CF89C1F18B5F}"/>
                  </a:ext>
                </a:extLst>
              </p:cNvPr>
              <p:cNvSpPr/>
              <p:nvPr/>
            </p:nvSpPr>
            <p:spPr>
              <a:xfrm>
                <a:off x="10841367" y="470110"/>
                <a:ext cx="36574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8" extrusionOk="0">
                    <a:moveTo>
                      <a:pt x="479" y="0"/>
                    </a:moveTo>
                    <a:cubicBezTo>
                      <a:pt x="232" y="0"/>
                      <a:pt x="0" y="139"/>
                      <a:pt x="113" y="396"/>
                    </a:cubicBezTo>
                    <a:cubicBezTo>
                      <a:pt x="113" y="427"/>
                      <a:pt x="143" y="427"/>
                      <a:pt x="143" y="458"/>
                    </a:cubicBezTo>
                    <a:cubicBezTo>
                      <a:pt x="220" y="596"/>
                      <a:pt x="428" y="688"/>
                      <a:pt x="612" y="688"/>
                    </a:cubicBezTo>
                    <a:cubicBezTo>
                      <a:pt x="796" y="688"/>
                      <a:pt x="957" y="596"/>
                      <a:pt x="942" y="366"/>
                    </a:cubicBezTo>
                    <a:cubicBezTo>
                      <a:pt x="942" y="116"/>
                      <a:pt x="704" y="0"/>
                      <a:pt x="47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9450;p98">
                <a:extLst>
                  <a:ext uri="{FF2B5EF4-FFF2-40B4-BE49-F238E27FC236}">
                    <a16:creationId xmlns:a16="http://schemas.microsoft.com/office/drawing/2014/main" id="{EC77F3A7-BAE3-41A9-BD7E-48B3439CF3FA}"/>
                  </a:ext>
                </a:extLst>
              </p:cNvPr>
              <p:cNvSpPr/>
              <p:nvPr/>
            </p:nvSpPr>
            <p:spPr>
              <a:xfrm>
                <a:off x="10902451" y="573647"/>
                <a:ext cx="38177" cy="2565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672" extrusionOk="0">
                    <a:moveTo>
                      <a:pt x="382" y="1"/>
                    </a:moveTo>
                    <a:cubicBezTo>
                      <a:pt x="183" y="1"/>
                      <a:pt x="1" y="106"/>
                      <a:pt x="17" y="356"/>
                    </a:cubicBezTo>
                    <a:cubicBezTo>
                      <a:pt x="45" y="574"/>
                      <a:pt x="266" y="671"/>
                      <a:pt x="479" y="671"/>
                    </a:cubicBezTo>
                    <a:cubicBezTo>
                      <a:pt x="746" y="671"/>
                      <a:pt x="1000" y="519"/>
                      <a:pt x="846" y="264"/>
                    </a:cubicBezTo>
                    <a:lnTo>
                      <a:pt x="816" y="202"/>
                    </a:lnTo>
                    <a:cubicBezTo>
                      <a:pt x="731" y="76"/>
                      <a:pt x="551" y="1"/>
                      <a:pt x="38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9451;p98">
                <a:extLst>
                  <a:ext uri="{FF2B5EF4-FFF2-40B4-BE49-F238E27FC236}">
                    <a16:creationId xmlns:a16="http://schemas.microsoft.com/office/drawing/2014/main" id="{A905A248-6112-47DA-86F7-58A2C6A729BD}"/>
                  </a:ext>
                </a:extLst>
              </p:cNvPr>
              <p:cNvSpPr/>
              <p:nvPr/>
            </p:nvSpPr>
            <p:spPr>
              <a:xfrm>
                <a:off x="11064744" y="788586"/>
                <a:ext cx="38903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73" extrusionOk="0">
                    <a:moveTo>
                      <a:pt x="391" y="0"/>
                    </a:moveTo>
                    <a:cubicBezTo>
                      <a:pt x="184" y="0"/>
                      <a:pt x="0" y="106"/>
                      <a:pt x="34" y="345"/>
                    </a:cubicBezTo>
                    <a:cubicBezTo>
                      <a:pt x="61" y="574"/>
                      <a:pt x="278" y="673"/>
                      <a:pt x="488" y="673"/>
                    </a:cubicBezTo>
                    <a:cubicBezTo>
                      <a:pt x="758" y="673"/>
                      <a:pt x="1019" y="511"/>
                      <a:pt x="864" y="253"/>
                    </a:cubicBezTo>
                    <a:cubicBezTo>
                      <a:pt x="833" y="222"/>
                      <a:pt x="833" y="222"/>
                      <a:pt x="833" y="191"/>
                    </a:cubicBezTo>
                    <a:cubicBezTo>
                      <a:pt x="737" y="68"/>
                      <a:pt x="556" y="0"/>
                      <a:pt x="3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9452;p98">
                <a:extLst>
                  <a:ext uri="{FF2B5EF4-FFF2-40B4-BE49-F238E27FC236}">
                    <a16:creationId xmlns:a16="http://schemas.microsoft.com/office/drawing/2014/main" id="{E9B12C6E-C4FD-415B-90ED-D54343D31D25}"/>
                  </a:ext>
                </a:extLst>
              </p:cNvPr>
              <p:cNvSpPr/>
              <p:nvPr/>
            </p:nvSpPr>
            <p:spPr>
              <a:xfrm>
                <a:off x="11137129" y="584757"/>
                <a:ext cx="36230" cy="35047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18" extrusionOk="0">
                    <a:moveTo>
                      <a:pt x="411" y="1"/>
                    </a:moveTo>
                    <a:cubicBezTo>
                      <a:pt x="350" y="1"/>
                      <a:pt x="288" y="29"/>
                      <a:pt x="227" y="95"/>
                    </a:cubicBezTo>
                    <a:lnTo>
                      <a:pt x="165" y="157"/>
                    </a:lnTo>
                    <a:cubicBezTo>
                      <a:pt x="1" y="403"/>
                      <a:pt x="105" y="918"/>
                      <a:pt x="434" y="918"/>
                    </a:cubicBezTo>
                    <a:cubicBezTo>
                      <a:pt x="474" y="918"/>
                      <a:pt x="518" y="910"/>
                      <a:pt x="564" y="894"/>
                    </a:cubicBezTo>
                    <a:cubicBezTo>
                      <a:pt x="948" y="714"/>
                      <a:pt x="713" y="1"/>
                      <a:pt x="41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9453;p98">
                <a:extLst>
                  <a:ext uri="{FF2B5EF4-FFF2-40B4-BE49-F238E27FC236}">
                    <a16:creationId xmlns:a16="http://schemas.microsoft.com/office/drawing/2014/main" id="{DE325909-AE2D-46F2-9116-0BD43DEAC720}"/>
                  </a:ext>
                </a:extLst>
              </p:cNvPr>
              <p:cNvSpPr/>
              <p:nvPr/>
            </p:nvSpPr>
            <p:spPr>
              <a:xfrm>
                <a:off x="11066309" y="932134"/>
                <a:ext cx="45966" cy="25961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680" extrusionOk="0">
                    <a:moveTo>
                      <a:pt x="708" y="1"/>
                    </a:moveTo>
                    <a:cubicBezTo>
                      <a:pt x="372" y="1"/>
                      <a:pt x="1" y="311"/>
                      <a:pt x="301" y="546"/>
                    </a:cubicBezTo>
                    <a:lnTo>
                      <a:pt x="331" y="607"/>
                    </a:lnTo>
                    <a:cubicBezTo>
                      <a:pt x="404" y="656"/>
                      <a:pt x="503" y="679"/>
                      <a:pt x="606" y="679"/>
                    </a:cubicBezTo>
                    <a:cubicBezTo>
                      <a:pt x="891" y="679"/>
                      <a:pt x="1204" y="502"/>
                      <a:pt x="1068" y="208"/>
                    </a:cubicBezTo>
                    <a:cubicBezTo>
                      <a:pt x="994" y="59"/>
                      <a:pt x="854" y="1"/>
                      <a:pt x="70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9454;p98">
                <a:extLst>
                  <a:ext uri="{FF2B5EF4-FFF2-40B4-BE49-F238E27FC236}">
                    <a16:creationId xmlns:a16="http://schemas.microsoft.com/office/drawing/2014/main" id="{044A28C0-90CA-4723-A047-E7B31F23037E}"/>
                  </a:ext>
                </a:extLst>
              </p:cNvPr>
              <p:cNvSpPr/>
              <p:nvPr/>
            </p:nvSpPr>
            <p:spPr>
              <a:xfrm>
                <a:off x="10846789" y="696922"/>
                <a:ext cx="35429" cy="34131"/>
              </a:xfrm>
              <a:custGeom>
                <a:avLst/>
                <a:gdLst/>
                <a:ahLst/>
                <a:cxnLst/>
                <a:rect l="l" t="t" r="r" b="b"/>
                <a:pathLst>
                  <a:path w="928" h="894" extrusionOk="0">
                    <a:moveTo>
                      <a:pt x="543" y="1"/>
                    </a:moveTo>
                    <a:cubicBezTo>
                      <a:pt x="499" y="1"/>
                      <a:pt x="452" y="14"/>
                      <a:pt x="401" y="44"/>
                    </a:cubicBezTo>
                    <a:cubicBezTo>
                      <a:pt x="0" y="244"/>
                      <a:pt x="232" y="893"/>
                      <a:pt x="531" y="893"/>
                    </a:cubicBezTo>
                    <a:cubicBezTo>
                      <a:pt x="599" y="893"/>
                      <a:pt x="670" y="860"/>
                      <a:pt x="738" y="781"/>
                    </a:cubicBezTo>
                    <a:lnTo>
                      <a:pt x="769" y="750"/>
                    </a:lnTo>
                    <a:cubicBezTo>
                      <a:pt x="928" y="512"/>
                      <a:pt x="813" y="1"/>
                      <a:pt x="54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9455;p98">
                <a:extLst>
                  <a:ext uri="{FF2B5EF4-FFF2-40B4-BE49-F238E27FC236}">
                    <a16:creationId xmlns:a16="http://schemas.microsoft.com/office/drawing/2014/main" id="{CB03BF67-BF94-45EE-BBDA-C9C24A63BDED}"/>
                  </a:ext>
                </a:extLst>
              </p:cNvPr>
              <p:cNvSpPr/>
              <p:nvPr/>
            </p:nvSpPr>
            <p:spPr>
              <a:xfrm>
                <a:off x="10899245" y="263455"/>
                <a:ext cx="47187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685" extrusionOk="0">
                    <a:moveTo>
                      <a:pt x="615" y="1"/>
                    </a:moveTo>
                    <a:cubicBezTo>
                      <a:pt x="326" y="1"/>
                      <a:pt x="1" y="197"/>
                      <a:pt x="163" y="497"/>
                    </a:cubicBezTo>
                    <a:cubicBezTo>
                      <a:pt x="234" y="631"/>
                      <a:pt x="366" y="685"/>
                      <a:pt x="505" y="685"/>
                    </a:cubicBezTo>
                    <a:cubicBezTo>
                      <a:pt x="846" y="685"/>
                      <a:pt x="1235" y="368"/>
                      <a:pt x="930" y="129"/>
                    </a:cubicBezTo>
                    <a:cubicBezTo>
                      <a:pt x="900" y="98"/>
                      <a:pt x="900" y="98"/>
                      <a:pt x="869" y="67"/>
                    </a:cubicBezTo>
                    <a:cubicBezTo>
                      <a:pt x="801" y="22"/>
                      <a:pt x="710" y="1"/>
                      <a:pt x="61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9456;p98">
                <a:extLst>
                  <a:ext uri="{FF2B5EF4-FFF2-40B4-BE49-F238E27FC236}">
                    <a16:creationId xmlns:a16="http://schemas.microsoft.com/office/drawing/2014/main" id="{CB8D46C4-55C6-47FC-A50F-47FBE88E257C}"/>
                  </a:ext>
                </a:extLst>
              </p:cNvPr>
              <p:cNvSpPr/>
              <p:nvPr/>
            </p:nvSpPr>
            <p:spPr>
              <a:xfrm>
                <a:off x="11032064" y="616482"/>
                <a:ext cx="46118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786" extrusionOk="0">
                    <a:moveTo>
                      <a:pt x="732" y="1"/>
                    </a:moveTo>
                    <a:cubicBezTo>
                      <a:pt x="724" y="1"/>
                      <a:pt x="715" y="1"/>
                      <a:pt x="706" y="1"/>
                    </a:cubicBezTo>
                    <a:lnTo>
                      <a:pt x="645" y="1"/>
                    </a:lnTo>
                    <a:cubicBezTo>
                      <a:pt x="307" y="63"/>
                      <a:pt x="0" y="615"/>
                      <a:pt x="430" y="769"/>
                    </a:cubicBezTo>
                    <a:cubicBezTo>
                      <a:pt x="462" y="780"/>
                      <a:pt x="494" y="786"/>
                      <a:pt x="525" y="786"/>
                    </a:cubicBezTo>
                    <a:cubicBezTo>
                      <a:pt x="907" y="786"/>
                      <a:pt x="1207" y="1"/>
                      <a:pt x="73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9457;p98">
                <a:extLst>
                  <a:ext uri="{FF2B5EF4-FFF2-40B4-BE49-F238E27FC236}">
                    <a16:creationId xmlns:a16="http://schemas.microsoft.com/office/drawing/2014/main" id="{1D2818BA-05E6-4C6D-99BB-EECC452BB484}"/>
                  </a:ext>
                </a:extLst>
              </p:cNvPr>
              <p:cNvSpPr/>
              <p:nvPr/>
            </p:nvSpPr>
            <p:spPr>
              <a:xfrm>
                <a:off x="10856219" y="169844"/>
                <a:ext cx="45775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799" extrusionOk="0">
                    <a:moveTo>
                      <a:pt x="731" y="1"/>
                    </a:moveTo>
                    <a:cubicBezTo>
                      <a:pt x="723" y="1"/>
                      <a:pt x="715" y="1"/>
                      <a:pt x="706" y="1"/>
                    </a:cubicBezTo>
                    <a:lnTo>
                      <a:pt x="645" y="1"/>
                    </a:lnTo>
                    <a:cubicBezTo>
                      <a:pt x="307" y="63"/>
                      <a:pt x="0" y="646"/>
                      <a:pt x="430" y="769"/>
                    </a:cubicBezTo>
                    <a:cubicBezTo>
                      <a:pt x="477" y="790"/>
                      <a:pt x="523" y="799"/>
                      <a:pt x="567" y="799"/>
                    </a:cubicBezTo>
                    <a:cubicBezTo>
                      <a:pt x="971" y="799"/>
                      <a:pt x="1198" y="1"/>
                      <a:pt x="73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9458;p98">
                <a:extLst>
                  <a:ext uri="{FF2B5EF4-FFF2-40B4-BE49-F238E27FC236}">
                    <a16:creationId xmlns:a16="http://schemas.microsoft.com/office/drawing/2014/main" id="{0B006F9D-A54B-4E09-9C55-07C9630679FC}"/>
                  </a:ext>
                </a:extLst>
              </p:cNvPr>
              <p:cNvSpPr/>
              <p:nvPr/>
            </p:nvSpPr>
            <p:spPr>
              <a:xfrm>
                <a:off x="10851714" y="728113"/>
                <a:ext cx="35620" cy="27297"/>
              </a:xfrm>
              <a:custGeom>
                <a:avLst/>
                <a:gdLst/>
                <a:ahLst/>
                <a:cxnLst/>
                <a:rect l="l" t="t" r="r" b="b"/>
                <a:pathLst>
                  <a:path w="933" h="715" extrusionOk="0">
                    <a:moveTo>
                      <a:pt x="403" y="1"/>
                    </a:moveTo>
                    <a:cubicBezTo>
                      <a:pt x="186" y="1"/>
                      <a:pt x="1" y="117"/>
                      <a:pt x="87" y="363"/>
                    </a:cubicBezTo>
                    <a:cubicBezTo>
                      <a:pt x="87" y="394"/>
                      <a:pt x="87" y="394"/>
                      <a:pt x="118" y="424"/>
                    </a:cubicBezTo>
                    <a:cubicBezTo>
                      <a:pt x="185" y="593"/>
                      <a:pt x="410" y="715"/>
                      <a:pt x="604" y="715"/>
                    </a:cubicBezTo>
                    <a:cubicBezTo>
                      <a:pt x="764" y="715"/>
                      <a:pt x="903" y="632"/>
                      <a:pt x="916" y="424"/>
                    </a:cubicBezTo>
                    <a:cubicBezTo>
                      <a:pt x="933" y="148"/>
                      <a:pt x="648" y="1"/>
                      <a:pt x="40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9459;p98">
                <a:extLst>
                  <a:ext uri="{FF2B5EF4-FFF2-40B4-BE49-F238E27FC236}">
                    <a16:creationId xmlns:a16="http://schemas.microsoft.com/office/drawing/2014/main" id="{DC6BA3FA-CDE4-4473-989B-0678895FE961}"/>
                  </a:ext>
                </a:extLst>
              </p:cNvPr>
              <p:cNvSpPr/>
              <p:nvPr/>
            </p:nvSpPr>
            <p:spPr>
              <a:xfrm>
                <a:off x="10973614" y="500461"/>
                <a:ext cx="37376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59" extrusionOk="0">
                    <a:moveTo>
                      <a:pt x="518" y="0"/>
                    </a:moveTo>
                    <a:cubicBezTo>
                      <a:pt x="44" y="0"/>
                      <a:pt x="0" y="859"/>
                      <a:pt x="385" y="859"/>
                    </a:cubicBezTo>
                    <a:cubicBezTo>
                      <a:pt x="425" y="859"/>
                      <a:pt x="469" y="850"/>
                      <a:pt x="518" y="829"/>
                    </a:cubicBezTo>
                    <a:lnTo>
                      <a:pt x="548" y="829"/>
                    </a:lnTo>
                    <a:cubicBezTo>
                      <a:pt x="855" y="645"/>
                      <a:pt x="978" y="0"/>
                      <a:pt x="51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9460;p98">
                <a:extLst>
                  <a:ext uri="{FF2B5EF4-FFF2-40B4-BE49-F238E27FC236}">
                    <a16:creationId xmlns:a16="http://schemas.microsoft.com/office/drawing/2014/main" id="{6287FCF3-46FA-4A7B-A512-6A4D1752EFA6}"/>
                  </a:ext>
                </a:extLst>
              </p:cNvPr>
              <p:cNvSpPr/>
              <p:nvPr/>
            </p:nvSpPr>
            <p:spPr>
              <a:xfrm>
                <a:off x="10933566" y="842875"/>
                <a:ext cx="36918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67" h="701" extrusionOk="0">
                    <a:moveTo>
                      <a:pt x="337" y="0"/>
                    </a:moveTo>
                    <a:cubicBezTo>
                      <a:pt x="166" y="0"/>
                      <a:pt x="15" y="88"/>
                      <a:pt x="1" y="305"/>
                    </a:cubicBezTo>
                    <a:cubicBezTo>
                      <a:pt x="1" y="570"/>
                      <a:pt x="278" y="700"/>
                      <a:pt x="522" y="700"/>
                    </a:cubicBezTo>
                    <a:cubicBezTo>
                      <a:pt x="759" y="700"/>
                      <a:pt x="966" y="577"/>
                      <a:pt x="860" y="335"/>
                    </a:cubicBezTo>
                    <a:lnTo>
                      <a:pt x="830" y="274"/>
                    </a:lnTo>
                    <a:cubicBezTo>
                      <a:pt x="748" y="111"/>
                      <a:pt x="529" y="0"/>
                      <a:pt x="337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9461;p98">
                <a:extLst>
                  <a:ext uri="{FF2B5EF4-FFF2-40B4-BE49-F238E27FC236}">
                    <a16:creationId xmlns:a16="http://schemas.microsoft.com/office/drawing/2014/main" id="{9583C111-7848-4310-AF44-61129520CA39}"/>
                  </a:ext>
                </a:extLst>
              </p:cNvPr>
              <p:cNvSpPr/>
              <p:nvPr/>
            </p:nvSpPr>
            <p:spPr>
              <a:xfrm>
                <a:off x="10985144" y="542456"/>
                <a:ext cx="36421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66" extrusionOk="0">
                    <a:moveTo>
                      <a:pt x="598" y="0"/>
                    </a:moveTo>
                    <a:cubicBezTo>
                      <a:pt x="557" y="0"/>
                      <a:pt x="512" y="11"/>
                      <a:pt x="461" y="37"/>
                    </a:cubicBezTo>
                    <a:lnTo>
                      <a:pt x="400" y="37"/>
                    </a:lnTo>
                    <a:cubicBezTo>
                      <a:pt x="93" y="221"/>
                      <a:pt x="1" y="866"/>
                      <a:pt x="461" y="866"/>
                    </a:cubicBezTo>
                    <a:cubicBezTo>
                      <a:pt x="930" y="866"/>
                      <a:pt x="953" y="0"/>
                      <a:pt x="598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9462;p98">
                <a:extLst>
                  <a:ext uri="{FF2B5EF4-FFF2-40B4-BE49-F238E27FC236}">
                    <a16:creationId xmlns:a16="http://schemas.microsoft.com/office/drawing/2014/main" id="{68449216-5180-4BC6-A8BD-C89DD69BA567}"/>
                  </a:ext>
                </a:extLst>
              </p:cNvPr>
              <p:cNvSpPr/>
              <p:nvPr/>
            </p:nvSpPr>
            <p:spPr>
              <a:xfrm>
                <a:off x="11071501" y="712880"/>
                <a:ext cx="33558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758" extrusionOk="0">
                    <a:moveTo>
                      <a:pt x="250" y="1"/>
                    </a:moveTo>
                    <a:cubicBezTo>
                      <a:pt x="110" y="1"/>
                      <a:pt x="0" y="77"/>
                      <a:pt x="11" y="271"/>
                    </a:cubicBezTo>
                    <a:cubicBezTo>
                      <a:pt x="11" y="271"/>
                      <a:pt x="11" y="301"/>
                      <a:pt x="11" y="332"/>
                    </a:cubicBezTo>
                    <a:cubicBezTo>
                      <a:pt x="31" y="551"/>
                      <a:pt x="284" y="758"/>
                      <a:pt x="501" y="758"/>
                    </a:cubicBezTo>
                    <a:cubicBezTo>
                      <a:pt x="618" y="758"/>
                      <a:pt x="725" y="698"/>
                      <a:pt x="779" y="547"/>
                    </a:cubicBezTo>
                    <a:cubicBezTo>
                      <a:pt x="879" y="267"/>
                      <a:pt x="511" y="1"/>
                      <a:pt x="250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9463;p98">
                <a:extLst>
                  <a:ext uri="{FF2B5EF4-FFF2-40B4-BE49-F238E27FC236}">
                    <a16:creationId xmlns:a16="http://schemas.microsoft.com/office/drawing/2014/main" id="{1DC99201-4A39-4C60-9B11-61049064841C}"/>
                  </a:ext>
                </a:extLst>
              </p:cNvPr>
              <p:cNvSpPr/>
              <p:nvPr/>
            </p:nvSpPr>
            <p:spPr>
              <a:xfrm>
                <a:off x="10982395" y="471980"/>
                <a:ext cx="34971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16" h="766" extrusionOk="0">
                    <a:moveTo>
                      <a:pt x="285" y="1"/>
                    </a:moveTo>
                    <a:cubicBezTo>
                      <a:pt x="129" y="1"/>
                      <a:pt x="0" y="84"/>
                      <a:pt x="11" y="286"/>
                    </a:cubicBezTo>
                    <a:cubicBezTo>
                      <a:pt x="11" y="286"/>
                      <a:pt x="11" y="317"/>
                      <a:pt x="11" y="347"/>
                    </a:cubicBezTo>
                    <a:cubicBezTo>
                      <a:pt x="52" y="550"/>
                      <a:pt x="320" y="766"/>
                      <a:pt x="532" y="766"/>
                    </a:cubicBezTo>
                    <a:cubicBezTo>
                      <a:pt x="642" y="766"/>
                      <a:pt x="737" y="708"/>
                      <a:pt x="779" y="562"/>
                    </a:cubicBezTo>
                    <a:cubicBezTo>
                      <a:pt x="915" y="251"/>
                      <a:pt x="558" y="1"/>
                      <a:pt x="28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9464;p98">
                <a:extLst>
                  <a:ext uri="{FF2B5EF4-FFF2-40B4-BE49-F238E27FC236}">
                    <a16:creationId xmlns:a16="http://schemas.microsoft.com/office/drawing/2014/main" id="{DA90A29D-522A-4CDE-B94F-B5330D155202}"/>
                  </a:ext>
                </a:extLst>
              </p:cNvPr>
              <p:cNvSpPr/>
              <p:nvPr/>
            </p:nvSpPr>
            <p:spPr>
              <a:xfrm>
                <a:off x="10902490" y="186260"/>
                <a:ext cx="38139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53" extrusionOk="0">
                    <a:moveTo>
                      <a:pt x="545" y="1"/>
                    </a:moveTo>
                    <a:cubicBezTo>
                      <a:pt x="59" y="1"/>
                      <a:pt x="0" y="852"/>
                      <a:pt x="391" y="852"/>
                    </a:cubicBezTo>
                    <a:cubicBezTo>
                      <a:pt x="427" y="852"/>
                      <a:pt x="465" y="845"/>
                      <a:pt x="508" y="830"/>
                    </a:cubicBezTo>
                    <a:lnTo>
                      <a:pt x="569" y="800"/>
                    </a:lnTo>
                    <a:cubicBezTo>
                      <a:pt x="845" y="677"/>
                      <a:pt x="999" y="32"/>
                      <a:pt x="569" y="1"/>
                    </a:cubicBezTo>
                    <a:cubicBezTo>
                      <a:pt x="561" y="1"/>
                      <a:pt x="553" y="1"/>
                      <a:pt x="54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9465;p98">
                <a:extLst>
                  <a:ext uri="{FF2B5EF4-FFF2-40B4-BE49-F238E27FC236}">
                    <a16:creationId xmlns:a16="http://schemas.microsoft.com/office/drawing/2014/main" id="{19D79510-063A-4883-BC8A-A8AFFD236707}"/>
                  </a:ext>
                </a:extLst>
              </p:cNvPr>
              <p:cNvSpPr/>
              <p:nvPr/>
            </p:nvSpPr>
            <p:spPr>
              <a:xfrm>
                <a:off x="10912492" y="335725"/>
                <a:ext cx="36879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66" h="689" extrusionOk="0">
                    <a:moveTo>
                      <a:pt x="346" y="1"/>
                    </a:moveTo>
                    <a:cubicBezTo>
                      <a:pt x="171" y="1"/>
                      <a:pt x="15" y="87"/>
                      <a:pt x="0" y="293"/>
                    </a:cubicBezTo>
                    <a:cubicBezTo>
                      <a:pt x="0" y="558"/>
                      <a:pt x="277" y="688"/>
                      <a:pt x="521" y="688"/>
                    </a:cubicBezTo>
                    <a:cubicBezTo>
                      <a:pt x="759" y="688"/>
                      <a:pt x="966" y="566"/>
                      <a:pt x="860" y="324"/>
                    </a:cubicBezTo>
                    <a:lnTo>
                      <a:pt x="829" y="262"/>
                    </a:lnTo>
                    <a:cubicBezTo>
                      <a:pt x="749" y="102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9466;p98">
                <a:extLst>
                  <a:ext uri="{FF2B5EF4-FFF2-40B4-BE49-F238E27FC236}">
                    <a16:creationId xmlns:a16="http://schemas.microsoft.com/office/drawing/2014/main" id="{357E5D42-AB03-4E9B-A346-E683F7E44A62}"/>
                  </a:ext>
                </a:extLst>
              </p:cNvPr>
              <p:cNvSpPr/>
              <p:nvPr/>
            </p:nvSpPr>
            <p:spPr>
              <a:xfrm>
                <a:off x="10845643" y="541845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602" y="0"/>
                    </a:moveTo>
                    <a:cubicBezTo>
                      <a:pt x="569" y="0"/>
                      <a:pt x="532" y="7"/>
                      <a:pt x="492" y="22"/>
                    </a:cubicBezTo>
                    <a:cubicBezTo>
                      <a:pt x="461" y="22"/>
                      <a:pt x="461" y="53"/>
                      <a:pt x="431" y="53"/>
                    </a:cubicBezTo>
                    <a:cubicBezTo>
                      <a:pt x="124" y="206"/>
                      <a:pt x="1" y="851"/>
                      <a:pt x="461" y="882"/>
                    </a:cubicBezTo>
                    <a:cubicBezTo>
                      <a:pt x="941" y="882"/>
                      <a:pt x="980" y="0"/>
                      <a:pt x="60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9467;p98">
                <a:extLst>
                  <a:ext uri="{FF2B5EF4-FFF2-40B4-BE49-F238E27FC236}">
                    <a16:creationId xmlns:a16="http://schemas.microsoft.com/office/drawing/2014/main" id="{466626F9-7DB5-465D-B783-6B2ACD5DCFBB}"/>
                  </a:ext>
                </a:extLst>
              </p:cNvPr>
              <p:cNvSpPr/>
              <p:nvPr/>
            </p:nvSpPr>
            <p:spPr>
              <a:xfrm>
                <a:off x="11077114" y="865781"/>
                <a:ext cx="36421" cy="25808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76" extrusionOk="0">
                    <a:moveTo>
                      <a:pt x="454" y="0"/>
                    </a:moveTo>
                    <a:cubicBezTo>
                      <a:pt x="216" y="0"/>
                      <a:pt x="1" y="131"/>
                      <a:pt x="110" y="380"/>
                    </a:cubicBezTo>
                    <a:cubicBezTo>
                      <a:pt x="110" y="411"/>
                      <a:pt x="140" y="411"/>
                      <a:pt x="140" y="442"/>
                    </a:cubicBezTo>
                    <a:cubicBezTo>
                      <a:pt x="219" y="583"/>
                      <a:pt x="433" y="676"/>
                      <a:pt x="621" y="676"/>
                    </a:cubicBezTo>
                    <a:cubicBezTo>
                      <a:pt x="800" y="676"/>
                      <a:pt x="954" y="590"/>
                      <a:pt x="939" y="380"/>
                    </a:cubicBezTo>
                    <a:cubicBezTo>
                      <a:pt x="939" y="123"/>
                      <a:pt x="686" y="0"/>
                      <a:pt x="45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9468;p98">
                <a:extLst>
                  <a:ext uri="{FF2B5EF4-FFF2-40B4-BE49-F238E27FC236}">
                    <a16:creationId xmlns:a16="http://schemas.microsoft.com/office/drawing/2014/main" id="{187F1EE3-C15B-4457-91A0-7B96A754BA0C}"/>
                  </a:ext>
                </a:extLst>
              </p:cNvPr>
              <p:cNvSpPr/>
              <p:nvPr/>
            </p:nvSpPr>
            <p:spPr>
              <a:xfrm>
                <a:off x="10910545" y="672909"/>
                <a:ext cx="35963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942" h="685" extrusionOk="0">
                    <a:moveTo>
                      <a:pt x="478" y="0"/>
                    </a:moveTo>
                    <a:cubicBezTo>
                      <a:pt x="232" y="0"/>
                      <a:pt x="0" y="140"/>
                      <a:pt x="112" y="396"/>
                    </a:cubicBezTo>
                    <a:lnTo>
                      <a:pt x="112" y="427"/>
                    </a:lnTo>
                    <a:cubicBezTo>
                      <a:pt x="206" y="584"/>
                      <a:pt x="420" y="684"/>
                      <a:pt x="607" y="684"/>
                    </a:cubicBezTo>
                    <a:cubicBezTo>
                      <a:pt x="787" y="684"/>
                      <a:pt x="941" y="591"/>
                      <a:pt x="941" y="366"/>
                    </a:cubicBezTo>
                    <a:cubicBezTo>
                      <a:pt x="941" y="116"/>
                      <a:pt x="704" y="0"/>
                      <a:pt x="47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9469;p98">
                <a:extLst>
                  <a:ext uri="{FF2B5EF4-FFF2-40B4-BE49-F238E27FC236}">
                    <a16:creationId xmlns:a16="http://schemas.microsoft.com/office/drawing/2014/main" id="{EBEDC239-CAFA-4F62-8F90-19E48942ACC2}"/>
                  </a:ext>
                </a:extLst>
              </p:cNvPr>
              <p:cNvSpPr/>
              <p:nvPr/>
            </p:nvSpPr>
            <p:spPr>
              <a:xfrm>
                <a:off x="10975790" y="753616"/>
                <a:ext cx="34589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06" h="766" extrusionOk="0">
                    <a:moveTo>
                      <a:pt x="277" y="1"/>
                    </a:moveTo>
                    <a:cubicBezTo>
                      <a:pt x="126" y="1"/>
                      <a:pt x="0" y="81"/>
                      <a:pt x="0" y="278"/>
                    </a:cubicBezTo>
                    <a:lnTo>
                      <a:pt x="0" y="340"/>
                    </a:lnTo>
                    <a:cubicBezTo>
                      <a:pt x="40" y="559"/>
                      <a:pt x="300" y="765"/>
                      <a:pt x="511" y="765"/>
                    </a:cubicBezTo>
                    <a:cubicBezTo>
                      <a:pt x="625" y="765"/>
                      <a:pt x="725" y="705"/>
                      <a:pt x="768" y="555"/>
                    </a:cubicBezTo>
                    <a:cubicBezTo>
                      <a:pt x="906" y="259"/>
                      <a:pt x="550" y="1"/>
                      <a:pt x="27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9470;p98">
                <a:extLst>
                  <a:ext uri="{FF2B5EF4-FFF2-40B4-BE49-F238E27FC236}">
                    <a16:creationId xmlns:a16="http://schemas.microsoft.com/office/drawing/2014/main" id="{DA567A12-FF58-4EDC-B68E-8F00106139BE}"/>
                  </a:ext>
                </a:extLst>
              </p:cNvPr>
              <p:cNvSpPr/>
              <p:nvPr/>
            </p:nvSpPr>
            <p:spPr>
              <a:xfrm>
                <a:off x="11011677" y="891666"/>
                <a:ext cx="35429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8" h="773" extrusionOk="0">
                    <a:moveTo>
                      <a:pt x="288" y="0"/>
                    </a:moveTo>
                    <a:cubicBezTo>
                      <a:pt x="129" y="0"/>
                      <a:pt x="1" y="83"/>
                      <a:pt x="12" y="286"/>
                    </a:cubicBezTo>
                    <a:cubicBezTo>
                      <a:pt x="12" y="316"/>
                      <a:pt x="12" y="316"/>
                      <a:pt x="12" y="347"/>
                    </a:cubicBezTo>
                    <a:cubicBezTo>
                      <a:pt x="52" y="566"/>
                      <a:pt x="312" y="773"/>
                      <a:pt x="531" y="773"/>
                    </a:cubicBezTo>
                    <a:cubicBezTo>
                      <a:pt x="650" y="773"/>
                      <a:pt x="757" y="713"/>
                      <a:pt x="810" y="562"/>
                    </a:cubicBezTo>
                    <a:cubicBezTo>
                      <a:pt x="927" y="250"/>
                      <a:pt x="562" y="0"/>
                      <a:pt x="28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9471;p98">
                <a:extLst>
                  <a:ext uri="{FF2B5EF4-FFF2-40B4-BE49-F238E27FC236}">
                    <a16:creationId xmlns:a16="http://schemas.microsoft.com/office/drawing/2014/main" id="{80E95D13-A5B0-4686-9E8A-E3A6B11822D3}"/>
                  </a:ext>
                </a:extLst>
              </p:cNvPr>
              <p:cNvSpPr/>
              <p:nvPr/>
            </p:nvSpPr>
            <p:spPr>
              <a:xfrm>
                <a:off x="11110137" y="972869"/>
                <a:ext cx="39170" cy="3252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852" extrusionOk="0">
                    <a:moveTo>
                      <a:pt x="543" y="0"/>
                    </a:moveTo>
                    <a:cubicBezTo>
                      <a:pt x="83" y="0"/>
                      <a:pt x="1" y="852"/>
                      <a:pt x="388" y="852"/>
                    </a:cubicBezTo>
                    <a:cubicBezTo>
                      <a:pt x="423" y="852"/>
                      <a:pt x="461" y="845"/>
                      <a:pt x="504" y="830"/>
                    </a:cubicBezTo>
                    <a:lnTo>
                      <a:pt x="565" y="830"/>
                    </a:lnTo>
                    <a:cubicBezTo>
                      <a:pt x="872" y="676"/>
                      <a:pt x="1026" y="32"/>
                      <a:pt x="565" y="1"/>
                    </a:cubicBezTo>
                    <a:cubicBezTo>
                      <a:pt x="557" y="0"/>
                      <a:pt x="550" y="0"/>
                      <a:pt x="54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9472;p98">
                <a:extLst>
                  <a:ext uri="{FF2B5EF4-FFF2-40B4-BE49-F238E27FC236}">
                    <a16:creationId xmlns:a16="http://schemas.microsoft.com/office/drawing/2014/main" id="{BB81F84E-226E-4F45-BA32-E21B070EB514}"/>
                  </a:ext>
                </a:extLst>
              </p:cNvPr>
              <p:cNvSpPr/>
              <p:nvPr/>
            </p:nvSpPr>
            <p:spPr>
              <a:xfrm>
                <a:off x="10790553" y="563759"/>
                <a:ext cx="35810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38" h="700" extrusionOk="0">
                    <a:moveTo>
                      <a:pt x="323" y="0"/>
                    </a:moveTo>
                    <a:cubicBezTo>
                      <a:pt x="149" y="0"/>
                      <a:pt x="1" y="87"/>
                      <a:pt x="1" y="308"/>
                    </a:cubicBezTo>
                    <a:cubicBezTo>
                      <a:pt x="1" y="569"/>
                      <a:pt x="262" y="699"/>
                      <a:pt x="496" y="699"/>
                    </a:cubicBezTo>
                    <a:cubicBezTo>
                      <a:pt x="730" y="699"/>
                      <a:pt x="937" y="569"/>
                      <a:pt x="830" y="308"/>
                    </a:cubicBezTo>
                    <a:cubicBezTo>
                      <a:pt x="830" y="277"/>
                      <a:pt x="830" y="277"/>
                      <a:pt x="830" y="246"/>
                    </a:cubicBezTo>
                    <a:cubicBezTo>
                      <a:pt x="734" y="102"/>
                      <a:pt x="513" y="0"/>
                      <a:pt x="32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9473;p98">
                <a:extLst>
                  <a:ext uri="{FF2B5EF4-FFF2-40B4-BE49-F238E27FC236}">
                    <a16:creationId xmlns:a16="http://schemas.microsoft.com/office/drawing/2014/main" id="{B4394611-5FF4-4937-8E63-C6B13EF95D27}"/>
                  </a:ext>
                </a:extLst>
              </p:cNvPr>
              <p:cNvSpPr/>
              <p:nvPr/>
            </p:nvSpPr>
            <p:spPr>
              <a:xfrm>
                <a:off x="11062530" y="499354"/>
                <a:ext cx="37147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60" extrusionOk="0">
                    <a:moveTo>
                      <a:pt x="591" y="1"/>
                    </a:moveTo>
                    <a:cubicBezTo>
                      <a:pt x="552" y="1"/>
                      <a:pt x="508" y="10"/>
                      <a:pt x="461" y="29"/>
                    </a:cubicBezTo>
                    <a:cubicBezTo>
                      <a:pt x="461" y="29"/>
                      <a:pt x="430" y="29"/>
                      <a:pt x="400" y="60"/>
                    </a:cubicBezTo>
                    <a:cubicBezTo>
                      <a:pt x="123" y="214"/>
                      <a:pt x="0" y="858"/>
                      <a:pt x="461" y="858"/>
                    </a:cubicBezTo>
                    <a:cubicBezTo>
                      <a:pt x="468" y="859"/>
                      <a:pt x="476" y="859"/>
                      <a:pt x="483" y="859"/>
                    </a:cubicBezTo>
                    <a:cubicBezTo>
                      <a:pt x="937" y="859"/>
                      <a:pt x="973" y="1"/>
                      <a:pt x="591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9474;p98">
                <a:extLst>
                  <a:ext uri="{FF2B5EF4-FFF2-40B4-BE49-F238E27FC236}">
                    <a16:creationId xmlns:a16="http://schemas.microsoft.com/office/drawing/2014/main" id="{87158879-97FD-4B4A-8CB2-66A5F721C425}"/>
                  </a:ext>
                </a:extLst>
              </p:cNvPr>
              <p:cNvSpPr/>
              <p:nvPr/>
            </p:nvSpPr>
            <p:spPr>
              <a:xfrm>
                <a:off x="10996864" y="452968"/>
                <a:ext cx="34512" cy="34894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14" extrusionOk="0">
                    <a:moveTo>
                      <a:pt x="479" y="1"/>
                    </a:moveTo>
                    <a:cubicBezTo>
                      <a:pt x="445" y="1"/>
                      <a:pt x="409" y="6"/>
                      <a:pt x="369" y="16"/>
                    </a:cubicBezTo>
                    <a:cubicBezTo>
                      <a:pt x="0" y="148"/>
                      <a:pt x="174" y="914"/>
                      <a:pt x="484" y="914"/>
                    </a:cubicBezTo>
                    <a:cubicBezTo>
                      <a:pt x="535" y="914"/>
                      <a:pt x="589" y="893"/>
                      <a:pt x="646" y="845"/>
                    </a:cubicBezTo>
                    <a:lnTo>
                      <a:pt x="707" y="784"/>
                    </a:lnTo>
                    <a:cubicBezTo>
                      <a:pt x="904" y="559"/>
                      <a:pt x="843" y="1"/>
                      <a:pt x="47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9475;p98">
                <a:extLst>
                  <a:ext uri="{FF2B5EF4-FFF2-40B4-BE49-F238E27FC236}">
                    <a16:creationId xmlns:a16="http://schemas.microsoft.com/office/drawing/2014/main" id="{8440830F-F189-4AD1-BDB8-012D1134ECA1}"/>
                  </a:ext>
                </a:extLst>
              </p:cNvPr>
              <p:cNvSpPr/>
              <p:nvPr/>
            </p:nvSpPr>
            <p:spPr>
              <a:xfrm>
                <a:off x="11221806" y="699480"/>
                <a:ext cx="36040" cy="3344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76" extrusionOk="0">
                    <a:moveTo>
                      <a:pt x="362" y="0"/>
                    </a:moveTo>
                    <a:cubicBezTo>
                      <a:pt x="291" y="0"/>
                      <a:pt x="219" y="38"/>
                      <a:pt x="158" y="130"/>
                    </a:cubicBezTo>
                    <a:lnTo>
                      <a:pt x="127" y="161"/>
                    </a:lnTo>
                    <a:cubicBezTo>
                      <a:pt x="1" y="414"/>
                      <a:pt x="166" y="875"/>
                      <a:pt x="452" y="875"/>
                    </a:cubicBezTo>
                    <a:cubicBezTo>
                      <a:pt x="513" y="875"/>
                      <a:pt x="579" y="854"/>
                      <a:pt x="649" y="806"/>
                    </a:cubicBezTo>
                    <a:cubicBezTo>
                      <a:pt x="944" y="609"/>
                      <a:pt x="649" y="0"/>
                      <a:pt x="36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9476;p98">
                <a:extLst>
                  <a:ext uri="{FF2B5EF4-FFF2-40B4-BE49-F238E27FC236}">
                    <a16:creationId xmlns:a16="http://schemas.microsoft.com/office/drawing/2014/main" id="{035C0350-AD07-4584-95A6-197A7F314083}"/>
                  </a:ext>
                </a:extLst>
              </p:cNvPr>
              <p:cNvSpPr/>
              <p:nvPr/>
            </p:nvSpPr>
            <p:spPr>
              <a:xfrm>
                <a:off x="10842551" y="365771"/>
                <a:ext cx="36536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957" h="685" extrusionOk="0">
                    <a:moveTo>
                      <a:pt x="478" y="0"/>
                    </a:moveTo>
                    <a:cubicBezTo>
                      <a:pt x="232" y="0"/>
                      <a:pt x="0" y="140"/>
                      <a:pt x="112" y="396"/>
                    </a:cubicBezTo>
                    <a:cubicBezTo>
                      <a:pt x="112" y="396"/>
                      <a:pt x="143" y="427"/>
                      <a:pt x="143" y="427"/>
                    </a:cubicBezTo>
                    <a:cubicBezTo>
                      <a:pt x="221" y="584"/>
                      <a:pt x="436" y="684"/>
                      <a:pt x="622" y="684"/>
                    </a:cubicBezTo>
                    <a:cubicBezTo>
                      <a:pt x="802" y="684"/>
                      <a:pt x="957" y="591"/>
                      <a:pt x="942" y="366"/>
                    </a:cubicBezTo>
                    <a:cubicBezTo>
                      <a:pt x="942" y="117"/>
                      <a:pt x="704" y="0"/>
                      <a:pt x="47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9477;p98">
                <a:extLst>
                  <a:ext uri="{FF2B5EF4-FFF2-40B4-BE49-F238E27FC236}">
                    <a16:creationId xmlns:a16="http://schemas.microsoft.com/office/drawing/2014/main" id="{1F546CF3-9161-49A2-8B80-369714637AF3}"/>
                  </a:ext>
                </a:extLst>
              </p:cNvPr>
              <p:cNvSpPr/>
              <p:nvPr/>
            </p:nvSpPr>
            <p:spPr>
              <a:xfrm>
                <a:off x="11108801" y="868530"/>
                <a:ext cx="38674" cy="2588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78" extrusionOk="0">
                    <a:moveTo>
                      <a:pt x="362" y="1"/>
                    </a:moveTo>
                    <a:cubicBezTo>
                      <a:pt x="168" y="1"/>
                      <a:pt x="1" y="99"/>
                      <a:pt x="17" y="339"/>
                    </a:cubicBezTo>
                    <a:cubicBezTo>
                      <a:pt x="44" y="573"/>
                      <a:pt x="269" y="677"/>
                      <a:pt x="486" y="677"/>
                    </a:cubicBezTo>
                    <a:cubicBezTo>
                      <a:pt x="754" y="677"/>
                      <a:pt x="1012" y="518"/>
                      <a:pt x="876" y="247"/>
                    </a:cubicBezTo>
                    <a:lnTo>
                      <a:pt x="846" y="216"/>
                    </a:lnTo>
                    <a:cubicBezTo>
                      <a:pt x="743" y="84"/>
                      <a:pt x="541" y="1"/>
                      <a:pt x="36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9478;p98">
                <a:extLst>
                  <a:ext uri="{FF2B5EF4-FFF2-40B4-BE49-F238E27FC236}">
                    <a16:creationId xmlns:a16="http://schemas.microsoft.com/office/drawing/2014/main" id="{AA020D8F-8195-4644-AF49-C7B51E69E29E}"/>
                  </a:ext>
                </a:extLst>
              </p:cNvPr>
              <p:cNvSpPr/>
              <p:nvPr/>
            </p:nvSpPr>
            <p:spPr>
              <a:xfrm>
                <a:off x="11191379" y="733076"/>
                <a:ext cx="39017" cy="2565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672" extrusionOk="0">
                    <a:moveTo>
                      <a:pt x="376" y="1"/>
                    </a:moveTo>
                    <a:cubicBezTo>
                      <a:pt x="175" y="1"/>
                      <a:pt x="0" y="106"/>
                      <a:pt x="34" y="356"/>
                    </a:cubicBezTo>
                    <a:cubicBezTo>
                      <a:pt x="60" y="577"/>
                      <a:pt x="263" y="672"/>
                      <a:pt x="467" y="672"/>
                    </a:cubicBezTo>
                    <a:cubicBezTo>
                      <a:pt x="743" y="672"/>
                      <a:pt x="1022" y="498"/>
                      <a:pt x="863" y="233"/>
                    </a:cubicBezTo>
                    <a:lnTo>
                      <a:pt x="832" y="202"/>
                    </a:lnTo>
                    <a:cubicBezTo>
                      <a:pt x="734" y="76"/>
                      <a:pt x="545" y="1"/>
                      <a:pt x="37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9479;p98">
                <a:extLst>
                  <a:ext uri="{FF2B5EF4-FFF2-40B4-BE49-F238E27FC236}">
                    <a16:creationId xmlns:a16="http://schemas.microsoft.com/office/drawing/2014/main" id="{C8E5C7B5-1FA1-436D-9B6C-FA7A5A47492F}"/>
                  </a:ext>
                </a:extLst>
              </p:cNvPr>
              <p:cNvSpPr/>
              <p:nvPr/>
            </p:nvSpPr>
            <p:spPr>
              <a:xfrm>
                <a:off x="10996712" y="376117"/>
                <a:ext cx="34971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95" extrusionOk="0">
                    <a:moveTo>
                      <a:pt x="402" y="0"/>
                    </a:moveTo>
                    <a:cubicBezTo>
                      <a:pt x="343" y="0"/>
                      <a:pt x="281" y="28"/>
                      <a:pt x="220" y="95"/>
                    </a:cubicBezTo>
                    <a:cubicBezTo>
                      <a:pt x="189" y="95"/>
                      <a:pt x="189" y="125"/>
                      <a:pt x="189" y="125"/>
                    </a:cubicBezTo>
                    <a:cubicBezTo>
                      <a:pt x="0" y="368"/>
                      <a:pt x="96" y="895"/>
                      <a:pt x="413" y="895"/>
                    </a:cubicBezTo>
                    <a:cubicBezTo>
                      <a:pt x="457" y="895"/>
                      <a:pt x="505" y="885"/>
                      <a:pt x="558" y="862"/>
                    </a:cubicBezTo>
                    <a:cubicBezTo>
                      <a:pt x="916" y="709"/>
                      <a:pt x="698" y="0"/>
                      <a:pt x="40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9480;p98">
                <a:extLst>
                  <a:ext uri="{FF2B5EF4-FFF2-40B4-BE49-F238E27FC236}">
                    <a16:creationId xmlns:a16="http://schemas.microsoft.com/office/drawing/2014/main" id="{5BEA2D9B-AFD7-4EAB-96A1-B11AFCA7FF99}"/>
                  </a:ext>
                </a:extLst>
              </p:cNvPr>
              <p:cNvSpPr/>
              <p:nvPr/>
            </p:nvSpPr>
            <p:spPr>
              <a:xfrm>
                <a:off x="11000453" y="818212"/>
                <a:ext cx="44935" cy="25503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668" extrusionOk="0">
                    <a:moveTo>
                      <a:pt x="691" y="0"/>
                    </a:moveTo>
                    <a:cubicBezTo>
                      <a:pt x="366" y="0"/>
                      <a:pt x="0" y="298"/>
                      <a:pt x="275" y="551"/>
                    </a:cubicBezTo>
                    <a:cubicBezTo>
                      <a:pt x="275" y="551"/>
                      <a:pt x="306" y="582"/>
                      <a:pt x="306" y="582"/>
                    </a:cubicBezTo>
                    <a:cubicBezTo>
                      <a:pt x="390" y="641"/>
                      <a:pt x="497" y="668"/>
                      <a:pt x="605" y="668"/>
                    </a:cubicBezTo>
                    <a:cubicBezTo>
                      <a:pt x="890" y="668"/>
                      <a:pt x="1177" y="481"/>
                      <a:pt x="1043" y="214"/>
                    </a:cubicBezTo>
                    <a:cubicBezTo>
                      <a:pt x="976" y="61"/>
                      <a:pt x="838" y="0"/>
                      <a:pt x="6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9481;p98">
                <a:extLst>
                  <a:ext uri="{FF2B5EF4-FFF2-40B4-BE49-F238E27FC236}">
                    <a16:creationId xmlns:a16="http://schemas.microsoft.com/office/drawing/2014/main" id="{51700175-871C-47D0-833E-E2891E408203}"/>
                  </a:ext>
                </a:extLst>
              </p:cNvPr>
              <p:cNvSpPr/>
              <p:nvPr/>
            </p:nvSpPr>
            <p:spPr>
              <a:xfrm>
                <a:off x="11087994" y="461634"/>
                <a:ext cx="36841" cy="3436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00" extrusionOk="0">
                    <a:moveTo>
                      <a:pt x="540" y="1"/>
                    </a:moveTo>
                    <a:cubicBezTo>
                      <a:pt x="499" y="1"/>
                      <a:pt x="455" y="11"/>
                      <a:pt x="408" y="35"/>
                    </a:cubicBezTo>
                    <a:cubicBezTo>
                      <a:pt x="0" y="213"/>
                      <a:pt x="248" y="899"/>
                      <a:pt x="555" y="899"/>
                    </a:cubicBezTo>
                    <a:cubicBezTo>
                      <a:pt x="618" y="899"/>
                      <a:pt x="683" y="870"/>
                      <a:pt x="746" y="802"/>
                    </a:cubicBezTo>
                    <a:lnTo>
                      <a:pt x="777" y="741"/>
                    </a:lnTo>
                    <a:cubicBezTo>
                      <a:pt x="964" y="500"/>
                      <a:pt x="824" y="1"/>
                      <a:pt x="54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9482;p98">
                <a:extLst>
                  <a:ext uri="{FF2B5EF4-FFF2-40B4-BE49-F238E27FC236}">
                    <a16:creationId xmlns:a16="http://schemas.microsoft.com/office/drawing/2014/main" id="{6D73A3D9-9F23-4713-A76A-6DBA80DFF337}"/>
                  </a:ext>
                </a:extLst>
              </p:cNvPr>
              <p:cNvSpPr/>
              <p:nvPr/>
            </p:nvSpPr>
            <p:spPr>
              <a:xfrm>
                <a:off x="11133731" y="911709"/>
                <a:ext cx="45928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99" extrusionOk="0">
                    <a:moveTo>
                      <a:pt x="588" y="1"/>
                    </a:moveTo>
                    <a:cubicBezTo>
                      <a:pt x="308" y="1"/>
                      <a:pt x="0" y="197"/>
                      <a:pt x="162" y="497"/>
                    </a:cubicBezTo>
                    <a:cubicBezTo>
                      <a:pt x="234" y="642"/>
                      <a:pt x="364" y="698"/>
                      <a:pt x="501" y="698"/>
                    </a:cubicBezTo>
                    <a:cubicBezTo>
                      <a:pt x="832" y="698"/>
                      <a:pt x="1203" y="368"/>
                      <a:pt x="899" y="129"/>
                    </a:cubicBezTo>
                    <a:lnTo>
                      <a:pt x="838" y="68"/>
                    </a:lnTo>
                    <a:cubicBezTo>
                      <a:pt x="769" y="22"/>
                      <a:pt x="680" y="1"/>
                      <a:pt x="58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9483;p98">
                <a:extLst>
                  <a:ext uri="{FF2B5EF4-FFF2-40B4-BE49-F238E27FC236}">
                    <a16:creationId xmlns:a16="http://schemas.microsoft.com/office/drawing/2014/main" id="{19A75765-0169-4141-A8AE-487854714888}"/>
                  </a:ext>
                </a:extLst>
              </p:cNvPr>
              <p:cNvSpPr/>
              <p:nvPr/>
            </p:nvSpPr>
            <p:spPr>
              <a:xfrm>
                <a:off x="10857364" y="597737"/>
                <a:ext cx="45889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99" extrusionOk="0">
                    <a:moveTo>
                      <a:pt x="761" y="0"/>
                    </a:moveTo>
                    <a:cubicBezTo>
                      <a:pt x="753" y="0"/>
                      <a:pt x="746" y="1"/>
                      <a:pt x="738" y="1"/>
                    </a:cubicBezTo>
                    <a:lnTo>
                      <a:pt x="676" y="1"/>
                    </a:lnTo>
                    <a:cubicBezTo>
                      <a:pt x="339" y="62"/>
                      <a:pt x="1" y="615"/>
                      <a:pt x="431" y="769"/>
                    </a:cubicBezTo>
                    <a:cubicBezTo>
                      <a:pt x="475" y="789"/>
                      <a:pt x="518" y="799"/>
                      <a:pt x="560" y="799"/>
                    </a:cubicBezTo>
                    <a:cubicBezTo>
                      <a:pt x="947" y="799"/>
                      <a:pt x="1201" y="0"/>
                      <a:pt x="76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9484;p98">
                <a:extLst>
                  <a:ext uri="{FF2B5EF4-FFF2-40B4-BE49-F238E27FC236}">
                    <a16:creationId xmlns:a16="http://schemas.microsoft.com/office/drawing/2014/main" id="{A62FFEF9-3FCE-4D25-B9EA-1F5D83033F94}"/>
                  </a:ext>
                </a:extLst>
              </p:cNvPr>
              <p:cNvSpPr/>
              <p:nvPr/>
            </p:nvSpPr>
            <p:spPr>
              <a:xfrm>
                <a:off x="10958191" y="578992"/>
                <a:ext cx="45813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799" extrusionOk="0">
                    <a:moveTo>
                      <a:pt x="731" y="0"/>
                    </a:moveTo>
                    <a:cubicBezTo>
                      <a:pt x="723" y="0"/>
                      <a:pt x="715" y="0"/>
                      <a:pt x="707" y="1"/>
                    </a:cubicBezTo>
                    <a:lnTo>
                      <a:pt x="676" y="1"/>
                    </a:lnTo>
                    <a:cubicBezTo>
                      <a:pt x="338" y="62"/>
                      <a:pt x="1" y="646"/>
                      <a:pt x="430" y="768"/>
                    </a:cubicBezTo>
                    <a:cubicBezTo>
                      <a:pt x="481" y="789"/>
                      <a:pt x="529" y="798"/>
                      <a:pt x="574" y="798"/>
                    </a:cubicBezTo>
                    <a:cubicBezTo>
                      <a:pt x="996" y="798"/>
                      <a:pt x="1200" y="0"/>
                      <a:pt x="73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9485;p98">
                <a:extLst>
                  <a:ext uri="{FF2B5EF4-FFF2-40B4-BE49-F238E27FC236}">
                    <a16:creationId xmlns:a16="http://schemas.microsoft.com/office/drawing/2014/main" id="{CEF97A1E-979E-4005-A003-3312D6AD053F}"/>
                  </a:ext>
                </a:extLst>
              </p:cNvPr>
              <p:cNvSpPr/>
              <p:nvPr/>
            </p:nvSpPr>
            <p:spPr>
              <a:xfrm>
                <a:off x="11019351" y="389326"/>
                <a:ext cx="36230" cy="27297"/>
              </a:xfrm>
              <a:custGeom>
                <a:avLst/>
                <a:gdLst/>
                <a:ahLst/>
                <a:cxnLst/>
                <a:rect l="l" t="t" r="r" b="b"/>
                <a:pathLst>
                  <a:path w="949" h="715" extrusionOk="0">
                    <a:moveTo>
                      <a:pt x="414" y="1"/>
                    </a:moveTo>
                    <a:cubicBezTo>
                      <a:pt x="193" y="1"/>
                      <a:pt x="1" y="117"/>
                      <a:pt x="87" y="363"/>
                    </a:cubicBezTo>
                    <a:lnTo>
                      <a:pt x="118" y="424"/>
                    </a:lnTo>
                    <a:cubicBezTo>
                      <a:pt x="202" y="593"/>
                      <a:pt x="434" y="715"/>
                      <a:pt x="627" y="715"/>
                    </a:cubicBezTo>
                    <a:cubicBezTo>
                      <a:pt x="785" y="715"/>
                      <a:pt x="916" y="632"/>
                      <a:pt x="916" y="424"/>
                    </a:cubicBezTo>
                    <a:cubicBezTo>
                      <a:pt x="949" y="148"/>
                      <a:pt x="663" y="1"/>
                      <a:pt x="41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9486;p98">
                <a:extLst>
                  <a:ext uri="{FF2B5EF4-FFF2-40B4-BE49-F238E27FC236}">
                    <a16:creationId xmlns:a16="http://schemas.microsoft.com/office/drawing/2014/main" id="{4761CB38-B9E7-4CE2-8E76-8F7F3377BDC0}"/>
                  </a:ext>
                </a:extLst>
              </p:cNvPr>
              <p:cNvSpPr/>
              <p:nvPr/>
            </p:nvSpPr>
            <p:spPr>
              <a:xfrm>
                <a:off x="10797540" y="607129"/>
                <a:ext cx="36421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59" extrusionOk="0">
                    <a:moveTo>
                      <a:pt x="493" y="1"/>
                    </a:moveTo>
                    <a:cubicBezTo>
                      <a:pt x="20" y="1"/>
                      <a:pt x="1" y="859"/>
                      <a:pt x="345" y="859"/>
                    </a:cubicBezTo>
                    <a:cubicBezTo>
                      <a:pt x="380" y="859"/>
                      <a:pt x="419" y="850"/>
                      <a:pt x="462" y="830"/>
                    </a:cubicBezTo>
                    <a:lnTo>
                      <a:pt x="524" y="830"/>
                    </a:lnTo>
                    <a:cubicBezTo>
                      <a:pt x="831" y="645"/>
                      <a:pt x="954" y="1"/>
                      <a:pt x="49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9487;p98">
                <a:extLst>
                  <a:ext uri="{FF2B5EF4-FFF2-40B4-BE49-F238E27FC236}">
                    <a16:creationId xmlns:a16="http://schemas.microsoft.com/office/drawing/2014/main" id="{D4F9476B-9A8C-46B9-A7AA-46AEAD1F09B6}"/>
                  </a:ext>
                </a:extLst>
              </p:cNvPr>
              <p:cNvSpPr/>
              <p:nvPr/>
            </p:nvSpPr>
            <p:spPr>
              <a:xfrm>
                <a:off x="10930626" y="600219"/>
                <a:ext cx="36345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2" h="700" extrusionOk="0">
                    <a:moveTo>
                      <a:pt x="329" y="0"/>
                    </a:moveTo>
                    <a:cubicBezTo>
                      <a:pt x="159" y="0"/>
                      <a:pt x="16" y="88"/>
                      <a:pt x="16" y="304"/>
                    </a:cubicBezTo>
                    <a:cubicBezTo>
                      <a:pt x="1" y="569"/>
                      <a:pt x="270" y="700"/>
                      <a:pt x="511" y="700"/>
                    </a:cubicBezTo>
                    <a:cubicBezTo>
                      <a:pt x="744" y="700"/>
                      <a:pt x="951" y="577"/>
                      <a:pt x="845" y="335"/>
                    </a:cubicBezTo>
                    <a:cubicBezTo>
                      <a:pt x="845" y="304"/>
                      <a:pt x="845" y="304"/>
                      <a:pt x="845" y="274"/>
                    </a:cubicBezTo>
                    <a:cubicBezTo>
                      <a:pt x="748" y="111"/>
                      <a:pt x="521" y="0"/>
                      <a:pt x="32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9488;p98">
                <a:extLst>
                  <a:ext uri="{FF2B5EF4-FFF2-40B4-BE49-F238E27FC236}">
                    <a16:creationId xmlns:a16="http://schemas.microsoft.com/office/drawing/2014/main" id="{CCAAAF37-E9D2-4BF8-9888-8A0D6526B9AD}"/>
                  </a:ext>
                </a:extLst>
              </p:cNvPr>
              <p:cNvSpPr/>
              <p:nvPr/>
            </p:nvSpPr>
            <p:spPr>
              <a:xfrm>
                <a:off x="11106052" y="665808"/>
                <a:ext cx="35543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860" extrusionOk="0">
                    <a:moveTo>
                      <a:pt x="553" y="0"/>
                    </a:moveTo>
                    <a:cubicBezTo>
                      <a:pt x="514" y="0"/>
                      <a:pt x="472" y="10"/>
                      <a:pt x="426" y="30"/>
                    </a:cubicBezTo>
                    <a:lnTo>
                      <a:pt x="396" y="60"/>
                    </a:lnTo>
                    <a:cubicBezTo>
                      <a:pt x="96" y="240"/>
                      <a:pt x="1" y="860"/>
                      <a:pt x="426" y="860"/>
                    </a:cubicBezTo>
                    <a:cubicBezTo>
                      <a:pt x="436" y="860"/>
                      <a:pt x="446" y="859"/>
                      <a:pt x="457" y="859"/>
                    </a:cubicBezTo>
                    <a:cubicBezTo>
                      <a:pt x="930" y="859"/>
                      <a:pt x="924" y="0"/>
                      <a:pt x="553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9489;p98">
                <a:extLst>
                  <a:ext uri="{FF2B5EF4-FFF2-40B4-BE49-F238E27FC236}">
                    <a16:creationId xmlns:a16="http://schemas.microsoft.com/office/drawing/2014/main" id="{11889721-93F4-4F80-A1F5-B80B165F60AF}"/>
                  </a:ext>
                </a:extLst>
              </p:cNvPr>
              <p:cNvSpPr/>
              <p:nvPr/>
            </p:nvSpPr>
            <p:spPr>
              <a:xfrm>
                <a:off x="11301254" y="1005702"/>
                <a:ext cx="35047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918" h="787" extrusionOk="0">
                    <a:moveTo>
                      <a:pt x="271" y="1"/>
                    </a:moveTo>
                    <a:cubicBezTo>
                      <a:pt x="121" y="1"/>
                      <a:pt x="1" y="81"/>
                      <a:pt x="11" y="277"/>
                    </a:cubicBezTo>
                    <a:cubicBezTo>
                      <a:pt x="11" y="277"/>
                      <a:pt x="11" y="308"/>
                      <a:pt x="11" y="338"/>
                    </a:cubicBezTo>
                    <a:cubicBezTo>
                      <a:pt x="52" y="562"/>
                      <a:pt x="323" y="787"/>
                      <a:pt x="536" y="787"/>
                    </a:cubicBezTo>
                    <a:cubicBezTo>
                      <a:pt x="644" y="787"/>
                      <a:pt x="738" y="729"/>
                      <a:pt x="779" y="584"/>
                    </a:cubicBezTo>
                    <a:cubicBezTo>
                      <a:pt x="918" y="267"/>
                      <a:pt x="545" y="1"/>
                      <a:pt x="27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9490;p98">
                <a:extLst>
                  <a:ext uri="{FF2B5EF4-FFF2-40B4-BE49-F238E27FC236}">
                    <a16:creationId xmlns:a16="http://schemas.microsoft.com/office/drawing/2014/main" id="{30FD4116-111E-4EFD-8531-C8AB01B18BE6}"/>
                  </a:ext>
                </a:extLst>
              </p:cNvPr>
              <p:cNvSpPr/>
              <p:nvPr/>
            </p:nvSpPr>
            <p:spPr>
              <a:xfrm>
                <a:off x="10835832" y="469652"/>
                <a:ext cx="34665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73" extrusionOk="0">
                    <a:moveTo>
                      <a:pt x="280" y="0"/>
                    </a:moveTo>
                    <a:cubicBezTo>
                      <a:pt x="125" y="0"/>
                      <a:pt x="1" y="83"/>
                      <a:pt x="12" y="285"/>
                    </a:cubicBezTo>
                    <a:cubicBezTo>
                      <a:pt x="12" y="285"/>
                      <a:pt x="12" y="316"/>
                      <a:pt x="12" y="347"/>
                    </a:cubicBezTo>
                    <a:cubicBezTo>
                      <a:pt x="52" y="566"/>
                      <a:pt x="312" y="773"/>
                      <a:pt x="532" y="773"/>
                    </a:cubicBezTo>
                    <a:cubicBezTo>
                      <a:pt x="650" y="773"/>
                      <a:pt x="757" y="712"/>
                      <a:pt x="810" y="562"/>
                    </a:cubicBezTo>
                    <a:cubicBezTo>
                      <a:pt x="908" y="250"/>
                      <a:pt x="548" y="0"/>
                      <a:pt x="28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9491;p98">
                <a:extLst>
                  <a:ext uri="{FF2B5EF4-FFF2-40B4-BE49-F238E27FC236}">
                    <a16:creationId xmlns:a16="http://schemas.microsoft.com/office/drawing/2014/main" id="{1D5D073D-7116-4AF2-BCD8-1A7D86DD4902}"/>
                  </a:ext>
                </a:extLst>
              </p:cNvPr>
              <p:cNvSpPr/>
              <p:nvPr/>
            </p:nvSpPr>
            <p:spPr>
              <a:xfrm>
                <a:off x="10979074" y="894262"/>
                <a:ext cx="38941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853" extrusionOk="0">
                    <a:moveTo>
                      <a:pt x="516" y="0"/>
                    </a:moveTo>
                    <a:cubicBezTo>
                      <a:pt x="73" y="0"/>
                      <a:pt x="0" y="853"/>
                      <a:pt x="385" y="853"/>
                    </a:cubicBezTo>
                    <a:cubicBezTo>
                      <a:pt x="419" y="853"/>
                      <a:pt x="456" y="846"/>
                      <a:pt x="498" y="832"/>
                    </a:cubicBezTo>
                    <a:lnTo>
                      <a:pt x="559" y="801"/>
                    </a:lnTo>
                    <a:cubicBezTo>
                      <a:pt x="866" y="647"/>
                      <a:pt x="1020" y="3"/>
                      <a:pt x="559" y="3"/>
                    </a:cubicBezTo>
                    <a:cubicBezTo>
                      <a:pt x="544" y="1"/>
                      <a:pt x="530" y="0"/>
                      <a:pt x="516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9492;p98">
                <a:extLst>
                  <a:ext uri="{FF2B5EF4-FFF2-40B4-BE49-F238E27FC236}">
                    <a16:creationId xmlns:a16="http://schemas.microsoft.com/office/drawing/2014/main" id="{9460D73E-65C4-4E21-83FA-C62163D86AC8}"/>
                  </a:ext>
                </a:extLst>
              </p:cNvPr>
              <p:cNvSpPr/>
              <p:nvPr/>
            </p:nvSpPr>
            <p:spPr>
              <a:xfrm>
                <a:off x="11200847" y="783089"/>
                <a:ext cx="36918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67" h="701" extrusionOk="0">
                    <a:moveTo>
                      <a:pt x="337" y="0"/>
                    </a:moveTo>
                    <a:cubicBezTo>
                      <a:pt x="165" y="0"/>
                      <a:pt x="15" y="88"/>
                      <a:pt x="1" y="305"/>
                    </a:cubicBezTo>
                    <a:cubicBezTo>
                      <a:pt x="1" y="570"/>
                      <a:pt x="278" y="700"/>
                      <a:pt x="522" y="700"/>
                    </a:cubicBezTo>
                    <a:cubicBezTo>
                      <a:pt x="759" y="700"/>
                      <a:pt x="966" y="577"/>
                      <a:pt x="860" y="335"/>
                    </a:cubicBezTo>
                    <a:cubicBezTo>
                      <a:pt x="860" y="305"/>
                      <a:pt x="830" y="274"/>
                      <a:pt x="830" y="274"/>
                    </a:cubicBezTo>
                    <a:cubicBezTo>
                      <a:pt x="748" y="111"/>
                      <a:pt x="529" y="0"/>
                      <a:pt x="337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9493;p98">
                <a:extLst>
                  <a:ext uri="{FF2B5EF4-FFF2-40B4-BE49-F238E27FC236}">
                    <a16:creationId xmlns:a16="http://schemas.microsoft.com/office/drawing/2014/main" id="{50DB6F61-A750-4A8B-B836-40F0E4AF5F58}"/>
                  </a:ext>
                </a:extLst>
              </p:cNvPr>
              <p:cNvSpPr/>
              <p:nvPr/>
            </p:nvSpPr>
            <p:spPr>
              <a:xfrm>
                <a:off x="11007440" y="573227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590" y="0"/>
                    </a:moveTo>
                    <a:cubicBezTo>
                      <a:pt x="551" y="0"/>
                      <a:pt x="508" y="9"/>
                      <a:pt x="461" y="29"/>
                    </a:cubicBezTo>
                    <a:lnTo>
                      <a:pt x="430" y="60"/>
                    </a:lnTo>
                    <a:cubicBezTo>
                      <a:pt x="123" y="213"/>
                      <a:pt x="0" y="858"/>
                      <a:pt x="461" y="858"/>
                    </a:cubicBezTo>
                    <a:cubicBezTo>
                      <a:pt x="468" y="858"/>
                      <a:pt x="475" y="859"/>
                      <a:pt x="483" y="859"/>
                    </a:cubicBezTo>
                    <a:cubicBezTo>
                      <a:pt x="937" y="859"/>
                      <a:pt x="972" y="0"/>
                      <a:pt x="590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9494;p98">
                <a:extLst>
                  <a:ext uri="{FF2B5EF4-FFF2-40B4-BE49-F238E27FC236}">
                    <a16:creationId xmlns:a16="http://schemas.microsoft.com/office/drawing/2014/main" id="{DFD43C9A-8DC1-42AE-BA50-C76B656AF392}"/>
                  </a:ext>
                </a:extLst>
              </p:cNvPr>
              <p:cNvSpPr/>
              <p:nvPr/>
            </p:nvSpPr>
            <p:spPr>
              <a:xfrm>
                <a:off x="11088834" y="703985"/>
                <a:ext cx="36421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700" extrusionOk="0">
                    <a:moveTo>
                      <a:pt x="454" y="1"/>
                    </a:moveTo>
                    <a:cubicBezTo>
                      <a:pt x="216" y="1"/>
                      <a:pt x="1" y="131"/>
                      <a:pt x="110" y="381"/>
                    </a:cubicBezTo>
                    <a:lnTo>
                      <a:pt x="140" y="442"/>
                    </a:lnTo>
                    <a:cubicBezTo>
                      <a:pt x="219" y="599"/>
                      <a:pt x="433" y="699"/>
                      <a:pt x="620" y="699"/>
                    </a:cubicBezTo>
                    <a:cubicBezTo>
                      <a:pt x="799" y="699"/>
                      <a:pt x="954" y="606"/>
                      <a:pt x="939" y="381"/>
                    </a:cubicBezTo>
                    <a:cubicBezTo>
                      <a:pt x="939" y="124"/>
                      <a:pt x="686" y="1"/>
                      <a:pt x="45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9495;p98">
                <a:extLst>
                  <a:ext uri="{FF2B5EF4-FFF2-40B4-BE49-F238E27FC236}">
                    <a16:creationId xmlns:a16="http://schemas.microsoft.com/office/drawing/2014/main" id="{C25455FD-0A33-46FF-95B6-29DAD1AA7606}"/>
                  </a:ext>
                </a:extLst>
              </p:cNvPr>
              <p:cNvSpPr/>
              <p:nvPr/>
            </p:nvSpPr>
            <p:spPr>
              <a:xfrm>
                <a:off x="11041952" y="902088"/>
                <a:ext cx="37032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70" h="700" extrusionOk="0">
                    <a:moveTo>
                      <a:pt x="458" y="1"/>
                    </a:moveTo>
                    <a:cubicBezTo>
                      <a:pt x="216" y="1"/>
                      <a:pt x="0" y="132"/>
                      <a:pt x="109" y="381"/>
                    </a:cubicBezTo>
                    <a:cubicBezTo>
                      <a:pt x="109" y="412"/>
                      <a:pt x="140" y="412"/>
                      <a:pt x="140" y="442"/>
                    </a:cubicBezTo>
                    <a:cubicBezTo>
                      <a:pt x="234" y="599"/>
                      <a:pt x="448" y="700"/>
                      <a:pt x="635" y="700"/>
                    </a:cubicBezTo>
                    <a:cubicBezTo>
                      <a:pt x="814" y="700"/>
                      <a:pt x="969" y="607"/>
                      <a:pt x="969" y="381"/>
                    </a:cubicBezTo>
                    <a:cubicBezTo>
                      <a:pt x="954" y="124"/>
                      <a:pt x="693" y="1"/>
                      <a:pt x="45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9496;p98">
                <a:extLst>
                  <a:ext uri="{FF2B5EF4-FFF2-40B4-BE49-F238E27FC236}">
                    <a16:creationId xmlns:a16="http://schemas.microsoft.com/office/drawing/2014/main" id="{E608A9CE-7C9E-482A-A033-27F17AA62DAF}"/>
                  </a:ext>
                </a:extLst>
              </p:cNvPr>
              <p:cNvSpPr/>
              <p:nvPr/>
            </p:nvSpPr>
            <p:spPr>
              <a:xfrm>
                <a:off x="10999231" y="498361"/>
                <a:ext cx="33138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58" extrusionOk="0">
                    <a:moveTo>
                      <a:pt x="252" y="0"/>
                    </a:moveTo>
                    <a:cubicBezTo>
                      <a:pt x="113" y="0"/>
                      <a:pt x="0" y="77"/>
                      <a:pt x="0" y="270"/>
                    </a:cubicBezTo>
                    <a:cubicBezTo>
                      <a:pt x="0" y="270"/>
                      <a:pt x="0" y="301"/>
                      <a:pt x="0" y="332"/>
                    </a:cubicBezTo>
                    <a:cubicBezTo>
                      <a:pt x="40" y="551"/>
                      <a:pt x="300" y="758"/>
                      <a:pt x="511" y="758"/>
                    </a:cubicBezTo>
                    <a:cubicBezTo>
                      <a:pt x="625" y="758"/>
                      <a:pt x="725" y="697"/>
                      <a:pt x="768" y="547"/>
                    </a:cubicBezTo>
                    <a:cubicBezTo>
                      <a:pt x="868" y="267"/>
                      <a:pt x="513" y="0"/>
                      <a:pt x="25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9497;p98">
                <a:extLst>
                  <a:ext uri="{FF2B5EF4-FFF2-40B4-BE49-F238E27FC236}">
                    <a16:creationId xmlns:a16="http://schemas.microsoft.com/office/drawing/2014/main" id="{B39E44DB-C5C7-49B9-B5C8-4BCC1B1C2CEB}"/>
                  </a:ext>
                </a:extLst>
              </p:cNvPr>
              <p:cNvSpPr/>
              <p:nvPr/>
            </p:nvSpPr>
            <p:spPr>
              <a:xfrm>
                <a:off x="10964795" y="773774"/>
                <a:ext cx="35391" cy="2901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60" extrusionOk="0">
                    <a:moveTo>
                      <a:pt x="289" y="1"/>
                    </a:moveTo>
                    <a:cubicBezTo>
                      <a:pt x="130" y="1"/>
                      <a:pt x="1" y="81"/>
                      <a:pt x="12" y="272"/>
                    </a:cubicBezTo>
                    <a:lnTo>
                      <a:pt x="12" y="334"/>
                    </a:lnTo>
                    <a:cubicBezTo>
                      <a:pt x="52" y="553"/>
                      <a:pt x="312" y="759"/>
                      <a:pt x="531" y="759"/>
                    </a:cubicBezTo>
                    <a:cubicBezTo>
                      <a:pt x="650" y="759"/>
                      <a:pt x="756" y="699"/>
                      <a:pt x="810" y="549"/>
                    </a:cubicBezTo>
                    <a:cubicBezTo>
                      <a:pt x="927" y="238"/>
                      <a:pt x="564" y="1"/>
                      <a:pt x="28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9498;p98">
                <a:extLst>
                  <a:ext uri="{FF2B5EF4-FFF2-40B4-BE49-F238E27FC236}">
                    <a16:creationId xmlns:a16="http://schemas.microsoft.com/office/drawing/2014/main" id="{A311FD1B-DB73-44E7-9F8C-CDE7BA78F6CD}"/>
                  </a:ext>
                </a:extLst>
              </p:cNvPr>
              <p:cNvSpPr/>
              <p:nvPr/>
            </p:nvSpPr>
            <p:spPr>
              <a:xfrm>
                <a:off x="10902681" y="732466"/>
                <a:ext cx="37948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54" extrusionOk="0">
                    <a:moveTo>
                      <a:pt x="491" y="1"/>
                    </a:moveTo>
                    <a:cubicBezTo>
                      <a:pt x="49" y="1"/>
                      <a:pt x="1" y="854"/>
                      <a:pt x="389" y="854"/>
                    </a:cubicBezTo>
                    <a:cubicBezTo>
                      <a:pt x="424" y="854"/>
                      <a:pt x="461" y="847"/>
                      <a:pt x="503" y="832"/>
                    </a:cubicBezTo>
                    <a:cubicBezTo>
                      <a:pt x="503" y="832"/>
                      <a:pt x="533" y="802"/>
                      <a:pt x="533" y="802"/>
                    </a:cubicBezTo>
                    <a:cubicBezTo>
                      <a:pt x="840" y="648"/>
                      <a:pt x="994" y="3"/>
                      <a:pt x="533" y="3"/>
                    </a:cubicBezTo>
                    <a:cubicBezTo>
                      <a:pt x="519" y="1"/>
                      <a:pt x="505" y="1"/>
                      <a:pt x="49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9499;p98">
                <a:extLst>
                  <a:ext uri="{FF2B5EF4-FFF2-40B4-BE49-F238E27FC236}">
                    <a16:creationId xmlns:a16="http://schemas.microsoft.com/office/drawing/2014/main" id="{F13E2D8E-D6DE-4387-8434-9E6460B7E88B}"/>
                  </a:ext>
                </a:extLst>
              </p:cNvPr>
              <p:cNvSpPr/>
              <p:nvPr/>
            </p:nvSpPr>
            <p:spPr>
              <a:xfrm>
                <a:off x="11011525" y="672756"/>
                <a:ext cx="36383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0" extrusionOk="0">
                    <a:moveTo>
                      <a:pt x="335" y="1"/>
                    </a:moveTo>
                    <a:cubicBezTo>
                      <a:pt x="164" y="1"/>
                      <a:pt x="16" y="87"/>
                      <a:pt x="16" y="308"/>
                    </a:cubicBezTo>
                    <a:cubicBezTo>
                      <a:pt x="1" y="569"/>
                      <a:pt x="262" y="700"/>
                      <a:pt x="500" y="700"/>
                    </a:cubicBezTo>
                    <a:cubicBezTo>
                      <a:pt x="738" y="700"/>
                      <a:pt x="953" y="569"/>
                      <a:pt x="845" y="308"/>
                    </a:cubicBezTo>
                    <a:cubicBezTo>
                      <a:pt x="845" y="308"/>
                      <a:pt x="845" y="278"/>
                      <a:pt x="814" y="247"/>
                    </a:cubicBezTo>
                    <a:cubicBezTo>
                      <a:pt x="734" y="103"/>
                      <a:pt x="521" y="1"/>
                      <a:pt x="33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9500;p98">
                <a:extLst>
                  <a:ext uri="{FF2B5EF4-FFF2-40B4-BE49-F238E27FC236}">
                    <a16:creationId xmlns:a16="http://schemas.microsoft.com/office/drawing/2014/main" id="{0D50A834-6B36-48BD-8315-8ECE55BD4A21}"/>
                  </a:ext>
                </a:extLst>
              </p:cNvPr>
              <p:cNvSpPr/>
              <p:nvPr/>
            </p:nvSpPr>
            <p:spPr>
              <a:xfrm>
                <a:off x="11288770" y="973213"/>
                <a:ext cx="37185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3" extrusionOk="0">
                    <a:moveTo>
                      <a:pt x="602" y="1"/>
                    </a:moveTo>
                    <a:cubicBezTo>
                      <a:pt x="568" y="1"/>
                      <a:pt x="532" y="8"/>
                      <a:pt x="492" y="23"/>
                    </a:cubicBezTo>
                    <a:lnTo>
                      <a:pt x="431" y="23"/>
                    </a:lnTo>
                    <a:cubicBezTo>
                      <a:pt x="123" y="207"/>
                      <a:pt x="1" y="852"/>
                      <a:pt x="461" y="852"/>
                    </a:cubicBezTo>
                    <a:cubicBezTo>
                      <a:pt x="469" y="852"/>
                      <a:pt x="476" y="852"/>
                      <a:pt x="484" y="852"/>
                    </a:cubicBezTo>
                    <a:cubicBezTo>
                      <a:pt x="942" y="852"/>
                      <a:pt x="974" y="1"/>
                      <a:pt x="60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9501;p98">
                <a:extLst>
                  <a:ext uri="{FF2B5EF4-FFF2-40B4-BE49-F238E27FC236}">
                    <a16:creationId xmlns:a16="http://schemas.microsoft.com/office/drawing/2014/main" id="{4D2260B1-85CE-4A01-9019-913B3E047558}"/>
                  </a:ext>
                </a:extLst>
              </p:cNvPr>
              <p:cNvSpPr/>
              <p:nvPr/>
            </p:nvSpPr>
            <p:spPr>
              <a:xfrm>
                <a:off x="11019236" y="818747"/>
                <a:ext cx="34322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3" extrusionOk="0">
                    <a:moveTo>
                      <a:pt x="470" y="0"/>
                    </a:moveTo>
                    <a:cubicBezTo>
                      <a:pt x="438" y="0"/>
                      <a:pt x="404" y="5"/>
                      <a:pt x="367" y="15"/>
                    </a:cubicBezTo>
                    <a:cubicBezTo>
                      <a:pt x="1" y="120"/>
                      <a:pt x="169" y="892"/>
                      <a:pt x="473" y="892"/>
                    </a:cubicBezTo>
                    <a:cubicBezTo>
                      <a:pt x="526" y="892"/>
                      <a:pt x="584" y="869"/>
                      <a:pt x="643" y="814"/>
                    </a:cubicBezTo>
                    <a:lnTo>
                      <a:pt x="674" y="783"/>
                    </a:lnTo>
                    <a:cubicBezTo>
                      <a:pt x="898" y="558"/>
                      <a:pt x="815" y="0"/>
                      <a:pt x="47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9502;p98">
                <a:extLst>
                  <a:ext uri="{FF2B5EF4-FFF2-40B4-BE49-F238E27FC236}">
                    <a16:creationId xmlns:a16="http://schemas.microsoft.com/office/drawing/2014/main" id="{98AD787B-DF14-4A3F-81C6-B9B232407973}"/>
                  </a:ext>
                </a:extLst>
              </p:cNvPr>
              <p:cNvSpPr/>
              <p:nvPr/>
            </p:nvSpPr>
            <p:spPr>
              <a:xfrm>
                <a:off x="11048328" y="685393"/>
                <a:ext cx="36040" cy="3344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76" extrusionOk="0">
                    <a:moveTo>
                      <a:pt x="362" y="1"/>
                    </a:moveTo>
                    <a:cubicBezTo>
                      <a:pt x="290" y="1"/>
                      <a:pt x="219" y="39"/>
                      <a:pt x="157" y="131"/>
                    </a:cubicBezTo>
                    <a:lnTo>
                      <a:pt x="127" y="161"/>
                    </a:lnTo>
                    <a:cubicBezTo>
                      <a:pt x="0" y="414"/>
                      <a:pt x="166" y="876"/>
                      <a:pt x="451" y="876"/>
                    </a:cubicBezTo>
                    <a:cubicBezTo>
                      <a:pt x="512" y="876"/>
                      <a:pt x="578" y="855"/>
                      <a:pt x="649" y="806"/>
                    </a:cubicBezTo>
                    <a:cubicBezTo>
                      <a:pt x="944" y="610"/>
                      <a:pt x="649" y="1"/>
                      <a:pt x="36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9503;p98">
                <a:extLst>
                  <a:ext uri="{FF2B5EF4-FFF2-40B4-BE49-F238E27FC236}">
                    <a16:creationId xmlns:a16="http://schemas.microsoft.com/office/drawing/2014/main" id="{24095AF5-3E50-413C-831F-EBE7D443915A}"/>
                  </a:ext>
                </a:extLst>
              </p:cNvPr>
              <p:cNvSpPr/>
              <p:nvPr/>
            </p:nvSpPr>
            <p:spPr>
              <a:xfrm>
                <a:off x="11121056" y="786067"/>
                <a:ext cx="36460" cy="2580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676" extrusionOk="0">
                    <a:moveTo>
                      <a:pt x="459" y="0"/>
                    </a:moveTo>
                    <a:cubicBezTo>
                      <a:pt x="216" y="0"/>
                      <a:pt x="1" y="131"/>
                      <a:pt x="125" y="380"/>
                    </a:cubicBezTo>
                    <a:cubicBezTo>
                      <a:pt x="125" y="411"/>
                      <a:pt x="125" y="411"/>
                      <a:pt x="156" y="442"/>
                    </a:cubicBezTo>
                    <a:cubicBezTo>
                      <a:pt x="235" y="583"/>
                      <a:pt x="441" y="676"/>
                      <a:pt x="625" y="676"/>
                    </a:cubicBezTo>
                    <a:cubicBezTo>
                      <a:pt x="800" y="676"/>
                      <a:pt x="955" y="590"/>
                      <a:pt x="955" y="380"/>
                    </a:cubicBezTo>
                    <a:cubicBezTo>
                      <a:pt x="955" y="123"/>
                      <a:pt x="694" y="0"/>
                      <a:pt x="45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9504;p98">
                <a:extLst>
                  <a:ext uri="{FF2B5EF4-FFF2-40B4-BE49-F238E27FC236}">
                    <a16:creationId xmlns:a16="http://schemas.microsoft.com/office/drawing/2014/main" id="{2AD3CAAD-B27A-403F-81BD-7BC9936B72DC}"/>
                  </a:ext>
                </a:extLst>
              </p:cNvPr>
              <p:cNvSpPr/>
              <p:nvPr/>
            </p:nvSpPr>
            <p:spPr>
              <a:xfrm>
                <a:off x="10981555" y="376689"/>
                <a:ext cx="38788" cy="26533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695" extrusionOk="0">
                    <a:moveTo>
                      <a:pt x="388" y="1"/>
                    </a:moveTo>
                    <a:cubicBezTo>
                      <a:pt x="183" y="1"/>
                      <a:pt x="0" y="106"/>
                      <a:pt x="33" y="356"/>
                    </a:cubicBezTo>
                    <a:cubicBezTo>
                      <a:pt x="61" y="590"/>
                      <a:pt x="285" y="694"/>
                      <a:pt x="500" y="694"/>
                    </a:cubicBezTo>
                    <a:cubicBezTo>
                      <a:pt x="765" y="694"/>
                      <a:pt x="1015" y="535"/>
                      <a:pt x="862" y="264"/>
                    </a:cubicBezTo>
                    <a:cubicBezTo>
                      <a:pt x="862" y="233"/>
                      <a:pt x="862" y="233"/>
                      <a:pt x="832" y="203"/>
                    </a:cubicBezTo>
                    <a:cubicBezTo>
                      <a:pt x="747" y="76"/>
                      <a:pt x="560" y="1"/>
                      <a:pt x="38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9505;p98">
                <a:extLst>
                  <a:ext uri="{FF2B5EF4-FFF2-40B4-BE49-F238E27FC236}">
                    <a16:creationId xmlns:a16="http://schemas.microsoft.com/office/drawing/2014/main" id="{AE858A84-0262-42AB-877C-B1C325EBB474}"/>
                  </a:ext>
                </a:extLst>
              </p:cNvPr>
              <p:cNvSpPr/>
              <p:nvPr/>
            </p:nvSpPr>
            <p:spPr>
              <a:xfrm>
                <a:off x="10871986" y="404826"/>
                <a:ext cx="39399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685" extrusionOk="0">
                    <a:moveTo>
                      <a:pt x="387" y="1"/>
                    </a:moveTo>
                    <a:cubicBezTo>
                      <a:pt x="182" y="1"/>
                      <a:pt x="0" y="106"/>
                      <a:pt x="17" y="356"/>
                    </a:cubicBezTo>
                    <a:cubicBezTo>
                      <a:pt x="57" y="585"/>
                      <a:pt x="281" y="684"/>
                      <a:pt x="496" y="684"/>
                    </a:cubicBezTo>
                    <a:cubicBezTo>
                      <a:pt x="771" y="684"/>
                      <a:pt x="1032" y="522"/>
                      <a:pt x="877" y="264"/>
                    </a:cubicBezTo>
                    <a:lnTo>
                      <a:pt x="846" y="202"/>
                    </a:lnTo>
                    <a:cubicBezTo>
                      <a:pt x="748" y="76"/>
                      <a:pt x="559" y="1"/>
                      <a:pt x="387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9506;p98">
                <a:extLst>
                  <a:ext uri="{FF2B5EF4-FFF2-40B4-BE49-F238E27FC236}">
                    <a16:creationId xmlns:a16="http://schemas.microsoft.com/office/drawing/2014/main" id="{7075DF75-857C-414C-8F0A-30B4BFDAFF25}"/>
                  </a:ext>
                </a:extLst>
              </p:cNvPr>
              <p:cNvSpPr/>
              <p:nvPr/>
            </p:nvSpPr>
            <p:spPr>
              <a:xfrm>
                <a:off x="11213636" y="936448"/>
                <a:ext cx="35925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941" h="897" extrusionOk="0">
                    <a:moveTo>
                      <a:pt x="403" y="1"/>
                    </a:moveTo>
                    <a:cubicBezTo>
                      <a:pt x="343" y="1"/>
                      <a:pt x="280" y="29"/>
                      <a:pt x="218" y="95"/>
                    </a:cubicBezTo>
                    <a:lnTo>
                      <a:pt x="188" y="157"/>
                    </a:lnTo>
                    <a:cubicBezTo>
                      <a:pt x="0" y="398"/>
                      <a:pt x="93" y="897"/>
                      <a:pt x="406" y="897"/>
                    </a:cubicBezTo>
                    <a:cubicBezTo>
                      <a:pt x="452" y="897"/>
                      <a:pt x="502" y="886"/>
                      <a:pt x="556" y="863"/>
                    </a:cubicBezTo>
                    <a:cubicBezTo>
                      <a:pt x="940" y="709"/>
                      <a:pt x="705" y="1"/>
                      <a:pt x="40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9507;p98">
                <a:extLst>
                  <a:ext uri="{FF2B5EF4-FFF2-40B4-BE49-F238E27FC236}">
                    <a16:creationId xmlns:a16="http://schemas.microsoft.com/office/drawing/2014/main" id="{D53A0039-214B-4B51-9913-E1AB5CE52EB5}"/>
                  </a:ext>
                </a:extLst>
              </p:cNvPr>
              <p:cNvSpPr/>
              <p:nvPr/>
            </p:nvSpPr>
            <p:spPr>
              <a:xfrm>
                <a:off x="11099066" y="721012"/>
                <a:ext cx="45737" cy="24892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652" extrusionOk="0">
                    <a:moveTo>
                      <a:pt x="721" y="1"/>
                    </a:moveTo>
                    <a:cubicBezTo>
                      <a:pt x="396" y="1"/>
                      <a:pt x="0" y="290"/>
                      <a:pt x="302" y="549"/>
                    </a:cubicBezTo>
                    <a:lnTo>
                      <a:pt x="333" y="580"/>
                    </a:lnTo>
                    <a:cubicBezTo>
                      <a:pt x="406" y="628"/>
                      <a:pt x="505" y="651"/>
                      <a:pt x="607" y="651"/>
                    </a:cubicBezTo>
                    <a:cubicBezTo>
                      <a:pt x="890" y="651"/>
                      <a:pt x="1197" y="474"/>
                      <a:pt x="1039" y="180"/>
                    </a:cubicBezTo>
                    <a:cubicBezTo>
                      <a:pt x="984" y="53"/>
                      <a:pt x="859" y="1"/>
                      <a:pt x="72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9508;p98">
                <a:extLst>
                  <a:ext uri="{FF2B5EF4-FFF2-40B4-BE49-F238E27FC236}">
                    <a16:creationId xmlns:a16="http://schemas.microsoft.com/office/drawing/2014/main" id="{363403DF-4A34-42F2-98AE-D85EFEF305F4}"/>
                  </a:ext>
                </a:extLst>
              </p:cNvPr>
              <p:cNvSpPr/>
              <p:nvPr/>
            </p:nvSpPr>
            <p:spPr>
              <a:xfrm>
                <a:off x="10926198" y="500346"/>
                <a:ext cx="35810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99" extrusionOk="0">
                    <a:moveTo>
                      <a:pt x="540" y="0"/>
                    </a:moveTo>
                    <a:cubicBezTo>
                      <a:pt x="499" y="0"/>
                      <a:pt x="455" y="11"/>
                      <a:pt x="409" y="34"/>
                    </a:cubicBezTo>
                    <a:cubicBezTo>
                      <a:pt x="1" y="212"/>
                      <a:pt x="249" y="898"/>
                      <a:pt x="556" y="898"/>
                    </a:cubicBezTo>
                    <a:cubicBezTo>
                      <a:pt x="618" y="898"/>
                      <a:pt x="684" y="870"/>
                      <a:pt x="746" y="802"/>
                    </a:cubicBezTo>
                    <a:lnTo>
                      <a:pt x="777" y="740"/>
                    </a:lnTo>
                    <a:cubicBezTo>
                      <a:pt x="938" y="499"/>
                      <a:pt x="818" y="0"/>
                      <a:pt x="54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9509;p98">
                <a:extLst>
                  <a:ext uri="{FF2B5EF4-FFF2-40B4-BE49-F238E27FC236}">
                    <a16:creationId xmlns:a16="http://schemas.microsoft.com/office/drawing/2014/main" id="{5B51AFEF-CF9E-41E7-9D98-E09446366D05}"/>
                  </a:ext>
                </a:extLst>
              </p:cNvPr>
              <p:cNvSpPr/>
              <p:nvPr/>
            </p:nvSpPr>
            <p:spPr>
              <a:xfrm>
                <a:off x="10830105" y="80585"/>
                <a:ext cx="46080" cy="25083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657" extrusionOk="0">
                    <a:moveTo>
                      <a:pt x="588" y="0"/>
                    </a:moveTo>
                    <a:cubicBezTo>
                      <a:pt x="308" y="0"/>
                      <a:pt x="0" y="196"/>
                      <a:pt x="162" y="497"/>
                    </a:cubicBezTo>
                    <a:cubicBezTo>
                      <a:pt x="223" y="610"/>
                      <a:pt x="344" y="657"/>
                      <a:pt x="475" y="657"/>
                    </a:cubicBezTo>
                    <a:cubicBezTo>
                      <a:pt x="806" y="657"/>
                      <a:pt x="1207" y="362"/>
                      <a:pt x="899" y="98"/>
                    </a:cubicBezTo>
                    <a:lnTo>
                      <a:pt x="838" y="67"/>
                    </a:lnTo>
                    <a:cubicBezTo>
                      <a:pt x="769" y="22"/>
                      <a:pt x="680" y="0"/>
                      <a:pt x="58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9510;p98">
                <a:extLst>
                  <a:ext uri="{FF2B5EF4-FFF2-40B4-BE49-F238E27FC236}">
                    <a16:creationId xmlns:a16="http://schemas.microsoft.com/office/drawing/2014/main" id="{DB6C3934-11AC-4CB6-969A-3FF815CBCBBD}"/>
                  </a:ext>
                </a:extLst>
              </p:cNvPr>
              <p:cNvSpPr/>
              <p:nvPr/>
            </p:nvSpPr>
            <p:spPr>
              <a:xfrm>
                <a:off x="10925358" y="902508"/>
                <a:ext cx="46920" cy="30542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800" extrusionOk="0">
                    <a:moveTo>
                      <a:pt x="762" y="1"/>
                    </a:moveTo>
                    <a:cubicBezTo>
                      <a:pt x="754" y="1"/>
                      <a:pt x="746" y="1"/>
                      <a:pt x="738" y="2"/>
                    </a:cubicBezTo>
                    <a:lnTo>
                      <a:pt x="676" y="2"/>
                    </a:lnTo>
                    <a:cubicBezTo>
                      <a:pt x="339" y="63"/>
                      <a:pt x="1" y="616"/>
                      <a:pt x="431" y="769"/>
                    </a:cubicBezTo>
                    <a:cubicBezTo>
                      <a:pt x="478" y="790"/>
                      <a:pt x="524" y="799"/>
                      <a:pt x="568" y="799"/>
                    </a:cubicBezTo>
                    <a:cubicBezTo>
                      <a:pt x="977" y="799"/>
                      <a:pt x="1229" y="1"/>
                      <a:pt x="76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9511;p98">
                <a:extLst>
                  <a:ext uri="{FF2B5EF4-FFF2-40B4-BE49-F238E27FC236}">
                    <a16:creationId xmlns:a16="http://schemas.microsoft.com/office/drawing/2014/main" id="{52C99EE5-2C8F-43FE-97DF-464701919164}"/>
                  </a:ext>
                </a:extLst>
              </p:cNvPr>
              <p:cNvSpPr/>
              <p:nvPr/>
            </p:nvSpPr>
            <p:spPr>
              <a:xfrm>
                <a:off x="11051993" y="971609"/>
                <a:ext cx="45737" cy="30313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794" extrusionOk="0">
                    <a:moveTo>
                      <a:pt x="753" y="1"/>
                    </a:moveTo>
                    <a:cubicBezTo>
                      <a:pt x="738" y="1"/>
                      <a:pt x="723" y="1"/>
                      <a:pt x="706" y="3"/>
                    </a:cubicBezTo>
                    <a:lnTo>
                      <a:pt x="676" y="3"/>
                    </a:lnTo>
                    <a:cubicBezTo>
                      <a:pt x="338" y="65"/>
                      <a:pt x="0" y="617"/>
                      <a:pt x="430" y="771"/>
                    </a:cubicBezTo>
                    <a:cubicBezTo>
                      <a:pt x="471" y="786"/>
                      <a:pt x="511" y="793"/>
                      <a:pt x="549" y="793"/>
                    </a:cubicBezTo>
                    <a:cubicBezTo>
                      <a:pt x="958" y="793"/>
                      <a:pt x="1197" y="1"/>
                      <a:pt x="75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9512;p98">
                <a:extLst>
                  <a:ext uri="{FF2B5EF4-FFF2-40B4-BE49-F238E27FC236}">
                    <a16:creationId xmlns:a16="http://schemas.microsoft.com/office/drawing/2014/main" id="{5AA70B89-8FBC-4377-9D73-C7399246A898}"/>
                  </a:ext>
                </a:extLst>
              </p:cNvPr>
              <p:cNvSpPr/>
              <p:nvPr/>
            </p:nvSpPr>
            <p:spPr>
              <a:xfrm>
                <a:off x="11232000" y="771407"/>
                <a:ext cx="36307" cy="26228"/>
              </a:xfrm>
              <a:custGeom>
                <a:avLst/>
                <a:gdLst/>
                <a:ahLst/>
                <a:cxnLst/>
                <a:rect l="l" t="t" r="r" b="b"/>
                <a:pathLst>
                  <a:path w="951" h="687" extrusionOk="0">
                    <a:moveTo>
                      <a:pt x="441" y="0"/>
                    </a:moveTo>
                    <a:cubicBezTo>
                      <a:pt x="207" y="0"/>
                      <a:pt x="0" y="123"/>
                      <a:pt x="106" y="365"/>
                    </a:cubicBezTo>
                    <a:lnTo>
                      <a:pt x="106" y="396"/>
                    </a:lnTo>
                    <a:cubicBezTo>
                      <a:pt x="190" y="564"/>
                      <a:pt x="422" y="686"/>
                      <a:pt x="620" y="686"/>
                    </a:cubicBezTo>
                    <a:cubicBezTo>
                      <a:pt x="782" y="686"/>
                      <a:pt x="921" y="604"/>
                      <a:pt x="935" y="396"/>
                    </a:cubicBezTo>
                    <a:cubicBezTo>
                      <a:pt x="951" y="131"/>
                      <a:pt x="681" y="0"/>
                      <a:pt x="44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9513;p98">
                <a:extLst>
                  <a:ext uri="{FF2B5EF4-FFF2-40B4-BE49-F238E27FC236}">
                    <a16:creationId xmlns:a16="http://schemas.microsoft.com/office/drawing/2014/main" id="{70D6BA12-6DBA-435B-B4A6-272535A96182}"/>
                  </a:ext>
                </a:extLst>
              </p:cNvPr>
              <p:cNvSpPr/>
              <p:nvPr/>
            </p:nvSpPr>
            <p:spPr>
              <a:xfrm>
                <a:off x="10975905" y="748996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519" y="0"/>
                    </a:moveTo>
                    <a:cubicBezTo>
                      <a:pt x="39" y="0"/>
                      <a:pt x="1" y="882"/>
                      <a:pt x="402" y="882"/>
                    </a:cubicBezTo>
                    <a:cubicBezTo>
                      <a:pt x="438" y="882"/>
                      <a:pt x="477" y="875"/>
                      <a:pt x="519" y="860"/>
                    </a:cubicBezTo>
                    <a:lnTo>
                      <a:pt x="581" y="829"/>
                    </a:lnTo>
                    <a:cubicBezTo>
                      <a:pt x="857" y="676"/>
                      <a:pt x="980" y="0"/>
                      <a:pt x="51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9514;p98">
                <a:extLst>
                  <a:ext uri="{FF2B5EF4-FFF2-40B4-BE49-F238E27FC236}">
                    <a16:creationId xmlns:a16="http://schemas.microsoft.com/office/drawing/2014/main" id="{A3447E6B-1018-46EE-9020-EBF1CCD0C94A}"/>
                  </a:ext>
                </a:extLst>
              </p:cNvPr>
              <p:cNvSpPr/>
              <p:nvPr/>
            </p:nvSpPr>
            <p:spPr>
              <a:xfrm>
                <a:off x="11049053" y="723188"/>
                <a:ext cx="36956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68" h="700" extrusionOk="0">
                    <a:moveTo>
                      <a:pt x="338" y="0"/>
                    </a:moveTo>
                    <a:cubicBezTo>
                      <a:pt x="164" y="0"/>
                      <a:pt x="16" y="87"/>
                      <a:pt x="16" y="308"/>
                    </a:cubicBezTo>
                    <a:cubicBezTo>
                      <a:pt x="0" y="569"/>
                      <a:pt x="269" y="699"/>
                      <a:pt x="511" y="699"/>
                    </a:cubicBezTo>
                    <a:cubicBezTo>
                      <a:pt x="753" y="699"/>
                      <a:pt x="967" y="569"/>
                      <a:pt x="845" y="308"/>
                    </a:cubicBezTo>
                    <a:lnTo>
                      <a:pt x="845" y="246"/>
                    </a:lnTo>
                    <a:cubicBezTo>
                      <a:pt x="749" y="102"/>
                      <a:pt x="528" y="0"/>
                      <a:pt x="338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9515;p98">
                <a:extLst>
                  <a:ext uri="{FF2B5EF4-FFF2-40B4-BE49-F238E27FC236}">
                    <a16:creationId xmlns:a16="http://schemas.microsoft.com/office/drawing/2014/main" id="{A084DBB3-3213-48F0-BE43-DA8006E1FC88}"/>
                  </a:ext>
                </a:extLst>
              </p:cNvPr>
              <p:cNvSpPr/>
              <p:nvPr/>
            </p:nvSpPr>
            <p:spPr>
              <a:xfrm>
                <a:off x="10857555" y="230890"/>
                <a:ext cx="35505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60" extrusionOk="0">
                    <a:moveTo>
                      <a:pt x="552" y="1"/>
                    </a:moveTo>
                    <a:cubicBezTo>
                      <a:pt x="514" y="1"/>
                      <a:pt x="472" y="10"/>
                      <a:pt x="426" y="30"/>
                    </a:cubicBezTo>
                    <a:lnTo>
                      <a:pt x="364" y="60"/>
                    </a:lnTo>
                    <a:cubicBezTo>
                      <a:pt x="94" y="211"/>
                      <a:pt x="0" y="860"/>
                      <a:pt x="427" y="860"/>
                    </a:cubicBezTo>
                    <a:cubicBezTo>
                      <a:pt x="436" y="860"/>
                      <a:pt x="446" y="859"/>
                      <a:pt x="456" y="859"/>
                    </a:cubicBezTo>
                    <a:cubicBezTo>
                      <a:pt x="930" y="859"/>
                      <a:pt x="923" y="1"/>
                      <a:pt x="55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9516;p98">
                <a:extLst>
                  <a:ext uri="{FF2B5EF4-FFF2-40B4-BE49-F238E27FC236}">
                    <a16:creationId xmlns:a16="http://schemas.microsoft.com/office/drawing/2014/main" id="{2607E02A-AF0E-41DD-84AA-00A348A4343B}"/>
                  </a:ext>
                </a:extLst>
              </p:cNvPr>
              <p:cNvSpPr/>
              <p:nvPr/>
            </p:nvSpPr>
            <p:spPr>
              <a:xfrm>
                <a:off x="11060163" y="752738"/>
                <a:ext cx="33596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758" extrusionOk="0">
                    <a:moveTo>
                      <a:pt x="263" y="1"/>
                    </a:moveTo>
                    <a:cubicBezTo>
                      <a:pt x="126" y="1"/>
                      <a:pt x="21" y="77"/>
                      <a:pt x="32" y="271"/>
                    </a:cubicBezTo>
                    <a:cubicBezTo>
                      <a:pt x="1" y="271"/>
                      <a:pt x="1" y="301"/>
                      <a:pt x="32" y="332"/>
                    </a:cubicBezTo>
                    <a:cubicBezTo>
                      <a:pt x="52" y="551"/>
                      <a:pt x="305" y="758"/>
                      <a:pt x="522" y="758"/>
                    </a:cubicBezTo>
                    <a:cubicBezTo>
                      <a:pt x="639" y="758"/>
                      <a:pt x="745" y="698"/>
                      <a:pt x="799" y="547"/>
                    </a:cubicBezTo>
                    <a:cubicBezTo>
                      <a:pt x="879" y="267"/>
                      <a:pt x="517" y="1"/>
                      <a:pt x="26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517;p98">
                <a:extLst>
                  <a:ext uri="{FF2B5EF4-FFF2-40B4-BE49-F238E27FC236}">
                    <a16:creationId xmlns:a16="http://schemas.microsoft.com/office/drawing/2014/main" id="{4945FB71-3BFB-4E13-AD5A-260D41BC268B}"/>
                  </a:ext>
                </a:extLst>
              </p:cNvPr>
              <p:cNvSpPr/>
              <p:nvPr/>
            </p:nvSpPr>
            <p:spPr>
              <a:xfrm>
                <a:off x="11073830" y="568646"/>
                <a:ext cx="35391" cy="28977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59" extrusionOk="0">
                    <a:moveTo>
                      <a:pt x="289" y="0"/>
                    </a:moveTo>
                    <a:cubicBezTo>
                      <a:pt x="130" y="0"/>
                      <a:pt x="0" y="80"/>
                      <a:pt x="11" y="272"/>
                    </a:cubicBezTo>
                    <a:cubicBezTo>
                      <a:pt x="11" y="302"/>
                      <a:pt x="11" y="333"/>
                      <a:pt x="11" y="333"/>
                    </a:cubicBezTo>
                    <a:cubicBezTo>
                      <a:pt x="51" y="552"/>
                      <a:pt x="311" y="759"/>
                      <a:pt x="531" y="759"/>
                    </a:cubicBezTo>
                    <a:cubicBezTo>
                      <a:pt x="649" y="759"/>
                      <a:pt x="756" y="699"/>
                      <a:pt x="810" y="548"/>
                    </a:cubicBezTo>
                    <a:cubicBezTo>
                      <a:pt x="926" y="237"/>
                      <a:pt x="564" y="0"/>
                      <a:pt x="28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518;p98">
                <a:extLst>
                  <a:ext uri="{FF2B5EF4-FFF2-40B4-BE49-F238E27FC236}">
                    <a16:creationId xmlns:a16="http://schemas.microsoft.com/office/drawing/2014/main" id="{AB17A48D-425B-48B7-A44A-836165351A4D}"/>
                  </a:ext>
                </a:extLst>
              </p:cNvPr>
              <p:cNvSpPr/>
              <p:nvPr/>
            </p:nvSpPr>
            <p:spPr>
              <a:xfrm>
                <a:off x="11074823" y="846234"/>
                <a:ext cx="38139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53" extrusionOk="0">
                    <a:moveTo>
                      <a:pt x="545" y="1"/>
                    </a:moveTo>
                    <a:cubicBezTo>
                      <a:pt x="59" y="1"/>
                      <a:pt x="0" y="853"/>
                      <a:pt x="391" y="853"/>
                    </a:cubicBezTo>
                    <a:cubicBezTo>
                      <a:pt x="426" y="853"/>
                      <a:pt x="465" y="846"/>
                      <a:pt x="507" y="831"/>
                    </a:cubicBezTo>
                    <a:lnTo>
                      <a:pt x="569" y="831"/>
                    </a:lnTo>
                    <a:cubicBezTo>
                      <a:pt x="876" y="677"/>
                      <a:pt x="999" y="32"/>
                      <a:pt x="569" y="2"/>
                    </a:cubicBezTo>
                    <a:cubicBezTo>
                      <a:pt x="561" y="1"/>
                      <a:pt x="553" y="1"/>
                      <a:pt x="54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519;p98">
                <a:extLst>
                  <a:ext uri="{FF2B5EF4-FFF2-40B4-BE49-F238E27FC236}">
                    <a16:creationId xmlns:a16="http://schemas.microsoft.com/office/drawing/2014/main" id="{939C5E05-7212-4831-9971-B7707A24EB0A}"/>
                  </a:ext>
                </a:extLst>
              </p:cNvPr>
              <p:cNvSpPr/>
              <p:nvPr/>
            </p:nvSpPr>
            <p:spPr>
              <a:xfrm>
                <a:off x="11058407" y="593041"/>
                <a:ext cx="36383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77" extrusionOk="0">
                    <a:moveTo>
                      <a:pt x="336" y="1"/>
                    </a:moveTo>
                    <a:cubicBezTo>
                      <a:pt x="164" y="1"/>
                      <a:pt x="16" y="87"/>
                      <a:pt x="16" y="308"/>
                    </a:cubicBezTo>
                    <a:cubicBezTo>
                      <a:pt x="1" y="554"/>
                      <a:pt x="262" y="677"/>
                      <a:pt x="500" y="677"/>
                    </a:cubicBezTo>
                    <a:cubicBezTo>
                      <a:pt x="738" y="677"/>
                      <a:pt x="953" y="554"/>
                      <a:pt x="845" y="308"/>
                    </a:cubicBezTo>
                    <a:lnTo>
                      <a:pt x="815" y="247"/>
                    </a:lnTo>
                    <a:cubicBezTo>
                      <a:pt x="735" y="103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520;p98">
                <a:extLst>
                  <a:ext uri="{FF2B5EF4-FFF2-40B4-BE49-F238E27FC236}">
                    <a16:creationId xmlns:a16="http://schemas.microsoft.com/office/drawing/2014/main" id="{93827D8B-8020-4DC2-8AF3-86DF4AACFEA2}"/>
                  </a:ext>
                </a:extLst>
              </p:cNvPr>
              <p:cNvSpPr/>
              <p:nvPr/>
            </p:nvSpPr>
            <p:spPr>
              <a:xfrm>
                <a:off x="10935933" y="599264"/>
                <a:ext cx="37414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3" extrusionOk="0">
                    <a:moveTo>
                      <a:pt x="577" y="1"/>
                    </a:moveTo>
                    <a:cubicBezTo>
                      <a:pt x="542" y="1"/>
                      <a:pt x="503" y="7"/>
                      <a:pt x="461" y="22"/>
                    </a:cubicBezTo>
                    <a:lnTo>
                      <a:pt x="430" y="53"/>
                    </a:lnTo>
                    <a:cubicBezTo>
                      <a:pt x="123" y="207"/>
                      <a:pt x="0" y="882"/>
                      <a:pt x="461" y="882"/>
                    </a:cubicBezTo>
                    <a:cubicBezTo>
                      <a:pt x="940" y="882"/>
                      <a:pt x="979" y="1"/>
                      <a:pt x="577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521;p98">
                <a:extLst>
                  <a:ext uri="{FF2B5EF4-FFF2-40B4-BE49-F238E27FC236}">
                    <a16:creationId xmlns:a16="http://schemas.microsoft.com/office/drawing/2014/main" id="{D1ADBAD1-E6E5-4C09-B6C1-DC63D7F987AE}"/>
                  </a:ext>
                </a:extLst>
              </p:cNvPr>
              <p:cNvSpPr/>
              <p:nvPr/>
            </p:nvSpPr>
            <p:spPr>
              <a:xfrm>
                <a:off x="10819645" y="418532"/>
                <a:ext cx="36612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685" extrusionOk="0">
                    <a:moveTo>
                      <a:pt x="484" y="0"/>
                    </a:moveTo>
                    <a:cubicBezTo>
                      <a:pt x="233" y="0"/>
                      <a:pt x="1" y="139"/>
                      <a:pt x="129" y="396"/>
                    </a:cubicBezTo>
                    <a:cubicBezTo>
                      <a:pt x="129" y="396"/>
                      <a:pt x="129" y="427"/>
                      <a:pt x="160" y="427"/>
                    </a:cubicBezTo>
                    <a:cubicBezTo>
                      <a:pt x="238" y="583"/>
                      <a:pt x="444" y="684"/>
                      <a:pt x="627" y="684"/>
                    </a:cubicBezTo>
                    <a:cubicBezTo>
                      <a:pt x="803" y="684"/>
                      <a:pt x="958" y="591"/>
                      <a:pt x="958" y="365"/>
                    </a:cubicBezTo>
                    <a:cubicBezTo>
                      <a:pt x="958" y="116"/>
                      <a:pt x="713" y="0"/>
                      <a:pt x="48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522;p98">
                <a:extLst>
                  <a:ext uri="{FF2B5EF4-FFF2-40B4-BE49-F238E27FC236}">
                    <a16:creationId xmlns:a16="http://schemas.microsoft.com/office/drawing/2014/main" id="{F080EA8B-2D97-47F7-B22E-90B14E7D1A90}"/>
                  </a:ext>
                </a:extLst>
              </p:cNvPr>
              <p:cNvSpPr/>
              <p:nvPr/>
            </p:nvSpPr>
            <p:spPr>
              <a:xfrm>
                <a:off x="11031262" y="769040"/>
                <a:ext cx="36574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8" extrusionOk="0">
                    <a:moveTo>
                      <a:pt x="479" y="0"/>
                    </a:moveTo>
                    <a:cubicBezTo>
                      <a:pt x="232" y="0"/>
                      <a:pt x="1" y="139"/>
                      <a:pt x="113" y="396"/>
                    </a:cubicBezTo>
                    <a:lnTo>
                      <a:pt x="144" y="458"/>
                    </a:lnTo>
                    <a:cubicBezTo>
                      <a:pt x="221" y="596"/>
                      <a:pt x="428" y="688"/>
                      <a:pt x="612" y="688"/>
                    </a:cubicBezTo>
                    <a:cubicBezTo>
                      <a:pt x="796" y="688"/>
                      <a:pt x="958" y="596"/>
                      <a:pt x="942" y="366"/>
                    </a:cubicBezTo>
                    <a:cubicBezTo>
                      <a:pt x="942" y="116"/>
                      <a:pt x="704" y="0"/>
                      <a:pt x="47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523;p98">
                <a:extLst>
                  <a:ext uri="{FF2B5EF4-FFF2-40B4-BE49-F238E27FC236}">
                    <a16:creationId xmlns:a16="http://schemas.microsoft.com/office/drawing/2014/main" id="{80DCEFDA-AA0F-4284-8761-E0619FF7A616}"/>
                  </a:ext>
                </a:extLst>
              </p:cNvPr>
              <p:cNvSpPr/>
              <p:nvPr/>
            </p:nvSpPr>
            <p:spPr>
              <a:xfrm>
                <a:off x="11050389" y="660119"/>
                <a:ext cx="33558" cy="2863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750" extrusionOk="0">
                    <a:moveTo>
                      <a:pt x="250" y="1"/>
                    </a:moveTo>
                    <a:cubicBezTo>
                      <a:pt x="110" y="1"/>
                      <a:pt x="1" y="78"/>
                      <a:pt x="11" y="271"/>
                    </a:cubicBezTo>
                    <a:cubicBezTo>
                      <a:pt x="11" y="271"/>
                      <a:pt x="11" y="301"/>
                      <a:pt x="11" y="301"/>
                    </a:cubicBezTo>
                    <a:cubicBezTo>
                      <a:pt x="52" y="526"/>
                      <a:pt x="322" y="750"/>
                      <a:pt x="536" y="750"/>
                    </a:cubicBezTo>
                    <a:cubicBezTo>
                      <a:pt x="644" y="750"/>
                      <a:pt x="738" y="692"/>
                      <a:pt x="779" y="547"/>
                    </a:cubicBezTo>
                    <a:cubicBezTo>
                      <a:pt x="879" y="267"/>
                      <a:pt x="511" y="1"/>
                      <a:pt x="25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524;p98">
                <a:extLst>
                  <a:ext uri="{FF2B5EF4-FFF2-40B4-BE49-F238E27FC236}">
                    <a16:creationId xmlns:a16="http://schemas.microsoft.com/office/drawing/2014/main" id="{341D79B7-81A4-45DB-8EC7-9D014849E3FD}"/>
                  </a:ext>
                </a:extLst>
              </p:cNvPr>
              <p:cNvSpPr/>
              <p:nvPr/>
            </p:nvSpPr>
            <p:spPr>
              <a:xfrm>
                <a:off x="10851103" y="641985"/>
                <a:ext cx="35391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66" extrusionOk="0">
                    <a:moveTo>
                      <a:pt x="287" y="0"/>
                    </a:moveTo>
                    <a:cubicBezTo>
                      <a:pt x="128" y="0"/>
                      <a:pt x="0" y="83"/>
                      <a:pt x="11" y="285"/>
                    </a:cubicBezTo>
                    <a:cubicBezTo>
                      <a:pt x="11" y="285"/>
                      <a:pt x="11" y="316"/>
                      <a:pt x="11" y="347"/>
                    </a:cubicBezTo>
                    <a:cubicBezTo>
                      <a:pt x="52" y="549"/>
                      <a:pt x="320" y="765"/>
                      <a:pt x="541" y="765"/>
                    </a:cubicBezTo>
                    <a:cubicBezTo>
                      <a:pt x="655" y="765"/>
                      <a:pt x="757" y="708"/>
                      <a:pt x="810" y="562"/>
                    </a:cubicBezTo>
                    <a:cubicBezTo>
                      <a:pt x="927" y="250"/>
                      <a:pt x="562" y="0"/>
                      <a:pt x="28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525;p98">
                <a:extLst>
                  <a:ext uri="{FF2B5EF4-FFF2-40B4-BE49-F238E27FC236}">
                    <a16:creationId xmlns:a16="http://schemas.microsoft.com/office/drawing/2014/main" id="{12D40964-032E-4881-8F1C-43BAB624896C}"/>
                  </a:ext>
                </a:extLst>
              </p:cNvPr>
              <p:cNvSpPr/>
              <p:nvPr/>
            </p:nvSpPr>
            <p:spPr>
              <a:xfrm>
                <a:off x="11185194" y="870859"/>
                <a:ext cx="37987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853" extrusionOk="0">
                    <a:moveTo>
                      <a:pt x="542" y="1"/>
                    </a:moveTo>
                    <a:cubicBezTo>
                      <a:pt x="82" y="1"/>
                      <a:pt x="0" y="852"/>
                      <a:pt x="387" y="852"/>
                    </a:cubicBezTo>
                    <a:cubicBezTo>
                      <a:pt x="422" y="852"/>
                      <a:pt x="460" y="846"/>
                      <a:pt x="503" y="831"/>
                    </a:cubicBezTo>
                    <a:lnTo>
                      <a:pt x="564" y="831"/>
                    </a:lnTo>
                    <a:cubicBezTo>
                      <a:pt x="871" y="677"/>
                      <a:pt x="994" y="32"/>
                      <a:pt x="564" y="1"/>
                    </a:cubicBezTo>
                    <a:cubicBezTo>
                      <a:pt x="557" y="1"/>
                      <a:pt x="549" y="1"/>
                      <a:pt x="5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526;p98">
                <a:extLst>
                  <a:ext uri="{FF2B5EF4-FFF2-40B4-BE49-F238E27FC236}">
                    <a16:creationId xmlns:a16="http://schemas.microsoft.com/office/drawing/2014/main" id="{93D61108-F3F8-4C0E-BB1F-0AF11E7AC3F7}"/>
                  </a:ext>
                </a:extLst>
              </p:cNvPr>
              <p:cNvSpPr/>
              <p:nvPr/>
            </p:nvSpPr>
            <p:spPr>
              <a:xfrm>
                <a:off x="10918333" y="446516"/>
                <a:ext cx="36383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0" extrusionOk="0">
                    <a:moveTo>
                      <a:pt x="323" y="0"/>
                    </a:moveTo>
                    <a:cubicBezTo>
                      <a:pt x="149" y="0"/>
                      <a:pt x="1" y="87"/>
                      <a:pt x="1" y="308"/>
                    </a:cubicBezTo>
                    <a:cubicBezTo>
                      <a:pt x="1" y="569"/>
                      <a:pt x="262" y="699"/>
                      <a:pt x="500" y="699"/>
                    </a:cubicBezTo>
                    <a:cubicBezTo>
                      <a:pt x="737" y="699"/>
                      <a:pt x="952" y="569"/>
                      <a:pt x="860" y="308"/>
                    </a:cubicBezTo>
                    <a:cubicBezTo>
                      <a:pt x="830" y="277"/>
                      <a:pt x="830" y="277"/>
                      <a:pt x="830" y="247"/>
                    </a:cubicBezTo>
                    <a:cubicBezTo>
                      <a:pt x="734" y="103"/>
                      <a:pt x="513" y="0"/>
                      <a:pt x="32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527;p98">
                <a:extLst>
                  <a:ext uri="{FF2B5EF4-FFF2-40B4-BE49-F238E27FC236}">
                    <a16:creationId xmlns:a16="http://schemas.microsoft.com/office/drawing/2014/main" id="{29909C8C-7C9C-46C8-B10F-611796F22AD5}"/>
                  </a:ext>
                </a:extLst>
              </p:cNvPr>
              <p:cNvSpPr/>
              <p:nvPr/>
            </p:nvSpPr>
            <p:spPr>
              <a:xfrm>
                <a:off x="10880805" y="671687"/>
                <a:ext cx="37185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9" extrusionOk="0">
                    <a:moveTo>
                      <a:pt x="591" y="1"/>
                    </a:moveTo>
                    <a:cubicBezTo>
                      <a:pt x="552" y="1"/>
                      <a:pt x="509" y="10"/>
                      <a:pt x="462" y="29"/>
                    </a:cubicBezTo>
                    <a:cubicBezTo>
                      <a:pt x="462" y="29"/>
                      <a:pt x="431" y="29"/>
                      <a:pt x="431" y="60"/>
                    </a:cubicBezTo>
                    <a:cubicBezTo>
                      <a:pt x="124" y="213"/>
                      <a:pt x="1" y="858"/>
                      <a:pt x="462" y="858"/>
                    </a:cubicBezTo>
                    <a:cubicBezTo>
                      <a:pt x="469" y="859"/>
                      <a:pt x="476" y="859"/>
                      <a:pt x="483" y="859"/>
                    </a:cubicBezTo>
                    <a:cubicBezTo>
                      <a:pt x="937" y="859"/>
                      <a:pt x="973" y="1"/>
                      <a:pt x="59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528;p98">
                <a:extLst>
                  <a:ext uri="{FF2B5EF4-FFF2-40B4-BE49-F238E27FC236}">
                    <a16:creationId xmlns:a16="http://schemas.microsoft.com/office/drawing/2014/main" id="{56A4D502-BB49-4EE4-BE21-BD0DA1528801}"/>
                  </a:ext>
                </a:extLst>
              </p:cNvPr>
              <p:cNvSpPr/>
              <p:nvPr/>
            </p:nvSpPr>
            <p:spPr>
              <a:xfrm>
                <a:off x="10897717" y="496338"/>
                <a:ext cx="36269" cy="35352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6" extrusionOk="0">
                    <a:moveTo>
                      <a:pt x="521" y="1"/>
                    </a:moveTo>
                    <a:cubicBezTo>
                      <a:pt x="489" y="1"/>
                      <a:pt x="454" y="6"/>
                      <a:pt x="418" y="16"/>
                    </a:cubicBezTo>
                    <a:cubicBezTo>
                      <a:pt x="1" y="173"/>
                      <a:pt x="203" y="925"/>
                      <a:pt x="517" y="925"/>
                    </a:cubicBezTo>
                    <a:cubicBezTo>
                      <a:pt x="574" y="925"/>
                      <a:pt x="633" y="901"/>
                      <a:pt x="694" y="845"/>
                    </a:cubicBezTo>
                    <a:cubicBezTo>
                      <a:pt x="694" y="815"/>
                      <a:pt x="725" y="815"/>
                      <a:pt x="725" y="784"/>
                    </a:cubicBezTo>
                    <a:cubicBezTo>
                      <a:pt x="949" y="559"/>
                      <a:pt x="866" y="1"/>
                      <a:pt x="52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529;p98">
                <a:extLst>
                  <a:ext uri="{FF2B5EF4-FFF2-40B4-BE49-F238E27FC236}">
                    <a16:creationId xmlns:a16="http://schemas.microsoft.com/office/drawing/2014/main" id="{B33357C0-BB00-41DB-9266-53A3101199C9}"/>
                  </a:ext>
                </a:extLst>
              </p:cNvPr>
              <p:cNvSpPr/>
              <p:nvPr/>
            </p:nvSpPr>
            <p:spPr>
              <a:xfrm>
                <a:off x="11150223" y="619766"/>
                <a:ext cx="34971" cy="34131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94" extrusionOk="0">
                    <a:moveTo>
                      <a:pt x="333" y="0"/>
                    </a:moveTo>
                    <a:cubicBezTo>
                      <a:pt x="261" y="0"/>
                      <a:pt x="190" y="38"/>
                      <a:pt x="129" y="130"/>
                    </a:cubicBezTo>
                    <a:cubicBezTo>
                      <a:pt x="129" y="130"/>
                      <a:pt x="129" y="161"/>
                      <a:pt x="129" y="161"/>
                    </a:cubicBezTo>
                    <a:cubicBezTo>
                      <a:pt x="0" y="419"/>
                      <a:pt x="174" y="893"/>
                      <a:pt x="452" y="893"/>
                    </a:cubicBezTo>
                    <a:cubicBezTo>
                      <a:pt x="505" y="893"/>
                      <a:pt x="561" y="876"/>
                      <a:pt x="620" y="836"/>
                    </a:cubicBezTo>
                    <a:cubicBezTo>
                      <a:pt x="915" y="615"/>
                      <a:pt x="620" y="0"/>
                      <a:pt x="33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530;p98">
                <a:extLst>
                  <a:ext uri="{FF2B5EF4-FFF2-40B4-BE49-F238E27FC236}">
                    <a16:creationId xmlns:a16="http://schemas.microsoft.com/office/drawing/2014/main" id="{6499ABAA-A9F8-4B10-A4DA-8143990B922A}"/>
                  </a:ext>
                </a:extLst>
              </p:cNvPr>
              <p:cNvSpPr/>
              <p:nvPr/>
            </p:nvSpPr>
            <p:spPr>
              <a:xfrm>
                <a:off x="11034317" y="791908"/>
                <a:ext cx="36460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5" h="700" extrusionOk="0">
                    <a:moveTo>
                      <a:pt x="458" y="1"/>
                    </a:moveTo>
                    <a:cubicBezTo>
                      <a:pt x="216" y="1"/>
                      <a:pt x="1" y="131"/>
                      <a:pt x="125" y="381"/>
                    </a:cubicBezTo>
                    <a:lnTo>
                      <a:pt x="156" y="442"/>
                    </a:lnTo>
                    <a:cubicBezTo>
                      <a:pt x="234" y="599"/>
                      <a:pt x="440" y="699"/>
                      <a:pt x="623" y="699"/>
                    </a:cubicBezTo>
                    <a:cubicBezTo>
                      <a:pt x="799" y="699"/>
                      <a:pt x="954" y="606"/>
                      <a:pt x="954" y="381"/>
                    </a:cubicBezTo>
                    <a:cubicBezTo>
                      <a:pt x="954" y="124"/>
                      <a:pt x="694" y="1"/>
                      <a:pt x="45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531;p98">
                <a:extLst>
                  <a:ext uri="{FF2B5EF4-FFF2-40B4-BE49-F238E27FC236}">
                    <a16:creationId xmlns:a16="http://schemas.microsoft.com/office/drawing/2014/main" id="{63302B7C-069A-45E8-A7C6-1C976C445B49}"/>
                  </a:ext>
                </a:extLst>
              </p:cNvPr>
              <p:cNvSpPr/>
              <p:nvPr/>
            </p:nvSpPr>
            <p:spPr>
              <a:xfrm>
                <a:off x="11138121" y="706772"/>
                <a:ext cx="38636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77" extrusionOk="0">
                    <a:moveTo>
                      <a:pt x="362" y="0"/>
                    </a:moveTo>
                    <a:cubicBezTo>
                      <a:pt x="168" y="0"/>
                      <a:pt x="0" y="98"/>
                      <a:pt x="16" y="338"/>
                    </a:cubicBezTo>
                    <a:cubicBezTo>
                      <a:pt x="44" y="572"/>
                      <a:pt x="268" y="677"/>
                      <a:pt x="486" y="677"/>
                    </a:cubicBezTo>
                    <a:cubicBezTo>
                      <a:pt x="754" y="677"/>
                      <a:pt x="1012" y="518"/>
                      <a:pt x="876" y="246"/>
                    </a:cubicBezTo>
                    <a:cubicBezTo>
                      <a:pt x="845" y="246"/>
                      <a:pt x="845" y="216"/>
                      <a:pt x="845" y="216"/>
                    </a:cubicBezTo>
                    <a:cubicBezTo>
                      <a:pt x="742" y="83"/>
                      <a:pt x="541" y="0"/>
                      <a:pt x="36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532;p98">
                <a:extLst>
                  <a:ext uri="{FF2B5EF4-FFF2-40B4-BE49-F238E27FC236}">
                    <a16:creationId xmlns:a16="http://schemas.microsoft.com/office/drawing/2014/main" id="{B38F7A23-E37A-41C3-8DD5-CC1147253D35}"/>
                  </a:ext>
                </a:extLst>
              </p:cNvPr>
              <p:cNvSpPr/>
              <p:nvPr/>
            </p:nvSpPr>
            <p:spPr>
              <a:xfrm>
                <a:off x="10837359" y="343895"/>
                <a:ext cx="38941" cy="25999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681" extrusionOk="0">
                    <a:moveTo>
                      <a:pt x="375" y="0"/>
                    </a:moveTo>
                    <a:cubicBezTo>
                      <a:pt x="175" y="0"/>
                      <a:pt x="0" y="106"/>
                      <a:pt x="34" y="355"/>
                    </a:cubicBezTo>
                    <a:cubicBezTo>
                      <a:pt x="60" y="581"/>
                      <a:pt x="271" y="681"/>
                      <a:pt x="479" y="681"/>
                    </a:cubicBezTo>
                    <a:cubicBezTo>
                      <a:pt x="752" y="681"/>
                      <a:pt x="1019" y="511"/>
                      <a:pt x="863" y="232"/>
                    </a:cubicBezTo>
                    <a:lnTo>
                      <a:pt x="832" y="202"/>
                    </a:lnTo>
                    <a:cubicBezTo>
                      <a:pt x="733" y="75"/>
                      <a:pt x="545" y="0"/>
                      <a:pt x="375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533;p98">
                <a:extLst>
                  <a:ext uri="{FF2B5EF4-FFF2-40B4-BE49-F238E27FC236}">
                    <a16:creationId xmlns:a16="http://schemas.microsoft.com/office/drawing/2014/main" id="{D812B8B8-B2C1-47F9-86A4-F1CD5F10B1C3}"/>
                  </a:ext>
                </a:extLst>
              </p:cNvPr>
              <p:cNvSpPr/>
              <p:nvPr/>
            </p:nvSpPr>
            <p:spPr>
              <a:xfrm>
                <a:off x="10995528" y="720745"/>
                <a:ext cx="3695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68" h="896" extrusionOk="0">
                    <a:moveTo>
                      <a:pt x="407" y="1"/>
                    </a:moveTo>
                    <a:cubicBezTo>
                      <a:pt x="345" y="1"/>
                      <a:pt x="281" y="29"/>
                      <a:pt x="220" y="95"/>
                    </a:cubicBezTo>
                    <a:cubicBezTo>
                      <a:pt x="220" y="126"/>
                      <a:pt x="189" y="126"/>
                      <a:pt x="189" y="157"/>
                    </a:cubicBezTo>
                    <a:cubicBezTo>
                      <a:pt x="1" y="372"/>
                      <a:pt x="96" y="896"/>
                      <a:pt x="413" y="896"/>
                    </a:cubicBezTo>
                    <a:cubicBezTo>
                      <a:pt x="457" y="896"/>
                      <a:pt x="505" y="885"/>
                      <a:pt x="558" y="863"/>
                    </a:cubicBezTo>
                    <a:cubicBezTo>
                      <a:pt x="967" y="709"/>
                      <a:pt x="715" y="1"/>
                      <a:pt x="40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534;p98">
                <a:extLst>
                  <a:ext uri="{FF2B5EF4-FFF2-40B4-BE49-F238E27FC236}">
                    <a16:creationId xmlns:a16="http://schemas.microsoft.com/office/drawing/2014/main" id="{C8A3512C-DA65-408B-91D9-8FF5F0D4DF7D}"/>
                  </a:ext>
                </a:extLst>
              </p:cNvPr>
              <p:cNvSpPr/>
              <p:nvPr/>
            </p:nvSpPr>
            <p:spPr>
              <a:xfrm>
                <a:off x="11034622" y="564065"/>
                <a:ext cx="46004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679" extrusionOk="0">
                    <a:moveTo>
                      <a:pt x="712" y="1"/>
                    </a:moveTo>
                    <a:cubicBezTo>
                      <a:pt x="376" y="1"/>
                      <a:pt x="1" y="318"/>
                      <a:pt x="301" y="576"/>
                    </a:cubicBezTo>
                    <a:lnTo>
                      <a:pt x="363" y="607"/>
                    </a:lnTo>
                    <a:cubicBezTo>
                      <a:pt x="436" y="655"/>
                      <a:pt x="533" y="678"/>
                      <a:pt x="632" y="678"/>
                    </a:cubicBezTo>
                    <a:cubicBezTo>
                      <a:pt x="908" y="678"/>
                      <a:pt x="1205" y="501"/>
                      <a:pt x="1069" y="207"/>
                    </a:cubicBezTo>
                    <a:cubicBezTo>
                      <a:pt x="995" y="60"/>
                      <a:pt x="857" y="1"/>
                      <a:pt x="71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535;p98">
                <a:extLst>
                  <a:ext uri="{FF2B5EF4-FFF2-40B4-BE49-F238E27FC236}">
                    <a16:creationId xmlns:a16="http://schemas.microsoft.com/office/drawing/2014/main" id="{266BB43E-2E98-4641-ABCF-22298B86F89F}"/>
                  </a:ext>
                </a:extLst>
              </p:cNvPr>
              <p:cNvSpPr/>
              <p:nvPr/>
            </p:nvSpPr>
            <p:spPr>
              <a:xfrm>
                <a:off x="10877942" y="289339"/>
                <a:ext cx="37185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99" extrusionOk="0">
                    <a:moveTo>
                      <a:pt x="534" y="0"/>
                    </a:moveTo>
                    <a:cubicBezTo>
                      <a:pt x="488" y="0"/>
                      <a:pt x="438" y="11"/>
                      <a:pt x="383" y="34"/>
                    </a:cubicBezTo>
                    <a:cubicBezTo>
                      <a:pt x="1" y="212"/>
                      <a:pt x="274" y="898"/>
                      <a:pt x="589" y="898"/>
                    </a:cubicBezTo>
                    <a:cubicBezTo>
                      <a:pt x="653" y="898"/>
                      <a:pt x="720" y="870"/>
                      <a:pt x="782" y="802"/>
                    </a:cubicBezTo>
                    <a:lnTo>
                      <a:pt x="813" y="740"/>
                    </a:lnTo>
                    <a:cubicBezTo>
                      <a:pt x="974" y="499"/>
                      <a:pt x="854" y="0"/>
                      <a:pt x="53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536;p98">
                <a:extLst>
                  <a:ext uri="{FF2B5EF4-FFF2-40B4-BE49-F238E27FC236}">
                    <a16:creationId xmlns:a16="http://schemas.microsoft.com/office/drawing/2014/main" id="{0534F404-8E90-4887-BD8F-C5DBEBA6B22D}"/>
                  </a:ext>
                </a:extLst>
              </p:cNvPr>
              <p:cNvSpPr/>
              <p:nvPr/>
            </p:nvSpPr>
            <p:spPr>
              <a:xfrm>
                <a:off x="11174733" y="813249"/>
                <a:ext cx="46577" cy="24892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52" extrusionOk="0">
                    <a:moveTo>
                      <a:pt x="615" y="1"/>
                    </a:moveTo>
                    <a:cubicBezTo>
                      <a:pt x="326" y="1"/>
                      <a:pt x="1" y="197"/>
                      <a:pt x="163" y="497"/>
                    </a:cubicBezTo>
                    <a:cubicBezTo>
                      <a:pt x="222" y="607"/>
                      <a:pt x="337" y="652"/>
                      <a:pt x="465" y="652"/>
                    </a:cubicBezTo>
                    <a:cubicBezTo>
                      <a:pt x="800" y="652"/>
                      <a:pt x="1220" y="343"/>
                      <a:pt x="930" y="98"/>
                    </a:cubicBezTo>
                    <a:cubicBezTo>
                      <a:pt x="900" y="67"/>
                      <a:pt x="869" y="67"/>
                      <a:pt x="869" y="67"/>
                    </a:cubicBezTo>
                    <a:cubicBezTo>
                      <a:pt x="801" y="22"/>
                      <a:pt x="710" y="1"/>
                      <a:pt x="61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537;p98">
                <a:extLst>
                  <a:ext uri="{FF2B5EF4-FFF2-40B4-BE49-F238E27FC236}">
                    <a16:creationId xmlns:a16="http://schemas.microsoft.com/office/drawing/2014/main" id="{35E68310-C6C7-4197-815C-6FA19816AD5E}"/>
                  </a:ext>
                </a:extLst>
              </p:cNvPr>
              <p:cNvSpPr/>
              <p:nvPr/>
            </p:nvSpPr>
            <p:spPr>
              <a:xfrm>
                <a:off x="11066042" y="786448"/>
                <a:ext cx="45966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793" extrusionOk="0">
                    <a:moveTo>
                      <a:pt x="732" y="1"/>
                    </a:moveTo>
                    <a:cubicBezTo>
                      <a:pt x="724" y="1"/>
                      <a:pt x="715" y="1"/>
                      <a:pt x="707" y="2"/>
                    </a:cubicBezTo>
                    <a:lnTo>
                      <a:pt x="645" y="2"/>
                    </a:lnTo>
                    <a:cubicBezTo>
                      <a:pt x="308" y="32"/>
                      <a:pt x="0" y="616"/>
                      <a:pt x="400" y="769"/>
                    </a:cubicBezTo>
                    <a:cubicBezTo>
                      <a:pt x="442" y="785"/>
                      <a:pt x="483" y="792"/>
                      <a:pt x="523" y="792"/>
                    </a:cubicBezTo>
                    <a:cubicBezTo>
                      <a:pt x="940" y="792"/>
                      <a:pt x="1203" y="1"/>
                      <a:pt x="73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538;p98">
                <a:extLst>
                  <a:ext uri="{FF2B5EF4-FFF2-40B4-BE49-F238E27FC236}">
                    <a16:creationId xmlns:a16="http://schemas.microsoft.com/office/drawing/2014/main" id="{63D6C660-2B4E-4560-BFAF-F678B6708FEC}"/>
                  </a:ext>
                </a:extLst>
              </p:cNvPr>
              <p:cNvSpPr/>
              <p:nvPr/>
            </p:nvSpPr>
            <p:spPr>
              <a:xfrm>
                <a:off x="10887868" y="644619"/>
                <a:ext cx="46042" cy="3138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2" extrusionOk="0">
                    <a:moveTo>
                      <a:pt x="731" y="1"/>
                    </a:moveTo>
                    <a:cubicBezTo>
                      <a:pt x="723" y="1"/>
                      <a:pt x="715" y="1"/>
                      <a:pt x="706" y="1"/>
                    </a:cubicBezTo>
                    <a:lnTo>
                      <a:pt x="645" y="1"/>
                    </a:lnTo>
                    <a:cubicBezTo>
                      <a:pt x="307" y="63"/>
                      <a:pt x="0" y="646"/>
                      <a:pt x="430" y="800"/>
                    </a:cubicBezTo>
                    <a:cubicBezTo>
                      <a:pt x="471" y="815"/>
                      <a:pt x="511" y="822"/>
                      <a:pt x="549" y="822"/>
                    </a:cubicBezTo>
                    <a:cubicBezTo>
                      <a:pt x="965" y="822"/>
                      <a:pt x="1205" y="1"/>
                      <a:pt x="731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539;p98">
                <a:extLst>
                  <a:ext uri="{FF2B5EF4-FFF2-40B4-BE49-F238E27FC236}">
                    <a16:creationId xmlns:a16="http://schemas.microsoft.com/office/drawing/2014/main" id="{04DB3BA9-A21C-43DD-B993-01399EFC8DDC}"/>
                  </a:ext>
                </a:extLst>
              </p:cNvPr>
              <p:cNvSpPr/>
              <p:nvPr/>
            </p:nvSpPr>
            <p:spPr>
              <a:xfrm>
                <a:off x="11011066" y="647864"/>
                <a:ext cx="35696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99" extrusionOk="0">
                    <a:moveTo>
                      <a:pt x="426" y="0"/>
                    </a:moveTo>
                    <a:cubicBezTo>
                      <a:pt x="200" y="0"/>
                      <a:pt x="0" y="123"/>
                      <a:pt x="89" y="377"/>
                    </a:cubicBezTo>
                    <a:cubicBezTo>
                      <a:pt x="89" y="377"/>
                      <a:pt x="89" y="408"/>
                      <a:pt x="120" y="408"/>
                    </a:cubicBezTo>
                    <a:cubicBezTo>
                      <a:pt x="188" y="576"/>
                      <a:pt x="412" y="698"/>
                      <a:pt x="606" y="698"/>
                    </a:cubicBezTo>
                    <a:cubicBezTo>
                      <a:pt x="766" y="698"/>
                      <a:pt x="905" y="615"/>
                      <a:pt x="918" y="408"/>
                    </a:cubicBezTo>
                    <a:cubicBezTo>
                      <a:pt x="934" y="139"/>
                      <a:pt x="665" y="0"/>
                      <a:pt x="42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540;p98">
                <a:extLst>
                  <a:ext uri="{FF2B5EF4-FFF2-40B4-BE49-F238E27FC236}">
                    <a16:creationId xmlns:a16="http://schemas.microsoft.com/office/drawing/2014/main" id="{50A2D528-D9BA-4C93-A5B6-07CFA67BCDF8}"/>
                  </a:ext>
                </a:extLst>
              </p:cNvPr>
              <p:cNvSpPr/>
              <p:nvPr/>
            </p:nvSpPr>
            <p:spPr>
              <a:xfrm>
                <a:off x="10812963" y="309382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519" y="0"/>
                    </a:moveTo>
                    <a:cubicBezTo>
                      <a:pt x="39" y="0"/>
                      <a:pt x="0" y="882"/>
                      <a:pt x="378" y="882"/>
                    </a:cubicBezTo>
                    <a:cubicBezTo>
                      <a:pt x="412" y="882"/>
                      <a:pt x="448" y="875"/>
                      <a:pt x="488" y="860"/>
                    </a:cubicBezTo>
                    <a:lnTo>
                      <a:pt x="550" y="829"/>
                    </a:lnTo>
                    <a:cubicBezTo>
                      <a:pt x="857" y="676"/>
                      <a:pt x="980" y="31"/>
                      <a:pt x="51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541;p98">
                <a:extLst>
                  <a:ext uri="{FF2B5EF4-FFF2-40B4-BE49-F238E27FC236}">
                    <a16:creationId xmlns:a16="http://schemas.microsoft.com/office/drawing/2014/main" id="{C05FFAD9-28AF-4598-8080-EE0D966BC214}"/>
                  </a:ext>
                </a:extLst>
              </p:cNvPr>
              <p:cNvSpPr/>
              <p:nvPr/>
            </p:nvSpPr>
            <p:spPr>
              <a:xfrm>
                <a:off x="11088300" y="630684"/>
                <a:ext cx="35734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36" h="701" extrusionOk="0">
                    <a:moveTo>
                      <a:pt x="314" y="1"/>
                    </a:moveTo>
                    <a:cubicBezTo>
                      <a:pt x="144" y="1"/>
                      <a:pt x="1" y="88"/>
                      <a:pt x="1" y="305"/>
                    </a:cubicBezTo>
                    <a:cubicBezTo>
                      <a:pt x="1" y="570"/>
                      <a:pt x="270" y="700"/>
                      <a:pt x="507" y="700"/>
                    </a:cubicBezTo>
                    <a:cubicBezTo>
                      <a:pt x="736" y="700"/>
                      <a:pt x="936" y="577"/>
                      <a:pt x="830" y="336"/>
                    </a:cubicBezTo>
                    <a:lnTo>
                      <a:pt x="830" y="274"/>
                    </a:lnTo>
                    <a:cubicBezTo>
                      <a:pt x="732" y="112"/>
                      <a:pt x="506" y="1"/>
                      <a:pt x="31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542;p98">
                <a:extLst>
                  <a:ext uri="{FF2B5EF4-FFF2-40B4-BE49-F238E27FC236}">
                    <a16:creationId xmlns:a16="http://schemas.microsoft.com/office/drawing/2014/main" id="{10D76A33-D1F8-4052-9392-70F3494355DA}"/>
                  </a:ext>
                </a:extLst>
              </p:cNvPr>
              <p:cNvSpPr/>
              <p:nvPr/>
            </p:nvSpPr>
            <p:spPr>
              <a:xfrm>
                <a:off x="11000377" y="951872"/>
                <a:ext cx="35276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89" extrusionOk="0">
                    <a:moveTo>
                      <a:pt x="553" y="0"/>
                    </a:moveTo>
                    <a:cubicBezTo>
                      <a:pt x="516" y="0"/>
                      <a:pt x="476" y="9"/>
                      <a:pt x="431" y="29"/>
                    </a:cubicBezTo>
                    <a:lnTo>
                      <a:pt x="369" y="60"/>
                    </a:lnTo>
                    <a:cubicBezTo>
                      <a:pt x="93" y="244"/>
                      <a:pt x="1" y="889"/>
                      <a:pt x="462" y="889"/>
                    </a:cubicBezTo>
                    <a:cubicBezTo>
                      <a:pt x="908" y="889"/>
                      <a:pt x="923" y="0"/>
                      <a:pt x="5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543;p98">
                <a:extLst>
                  <a:ext uri="{FF2B5EF4-FFF2-40B4-BE49-F238E27FC236}">
                    <a16:creationId xmlns:a16="http://schemas.microsoft.com/office/drawing/2014/main" id="{CC7186E9-2ED9-4860-B269-D802012A266B}"/>
                  </a:ext>
                </a:extLst>
              </p:cNvPr>
              <p:cNvSpPr/>
              <p:nvPr/>
            </p:nvSpPr>
            <p:spPr>
              <a:xfrm>
                <a:off x="10933146" y="278840"/>
                <a:ext cx="35047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18" h="766" extrusionOk="0">
                    <a:moveTo>
                      <a:pt x="275" y="1"/>
                    </a:moveTo>
                    <a:cubicBezTo>
                      <a:pt x="123" y="1"/>
                      <a:pt x="1" y="81"/>
                      <a:pt x="12" y="278"/>
                    </a:cubicBezTo>
                    <a:cubicBezTo>
                      <a:pt x="12" y="278"/>
                      <a:pt x="12" y="309"/>
                      <a:pt x="12" y="340"/>
                    </a:cubicBezTo>
                    <a:cubicBezTo>
                      <a:pt x="52" y="559"/>
                      <a:pt x="312" y="766"/>
                      <a:pt x="523" y="766"/>
                    </a:cubicBezTo>
                    <a:cubicBezTo>
                      <a:pt x="637" y="766"/>
                      <a:pt x="736" y="705"/>
                      <a:pt x="779" y="555"/>
                    </a:cubicBezTo>
                    <a:cubicBezTo>
                      <a:pt x="917" y="259"/>
                      <a:pt x="549" y="1"/>
                      <a:pt x="27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544;p98">
                <a:extLst>
                  <a:ext uri="{FF2B5EF4-FFF2-40B4-BE49-F238E27FC236}">
                    <a16:creationId xmlns:a16="http://schemas.microsoft.com/office/drawing/2014/main" id="{C16FFC69-4CF7-46FC-A099-F31FC927BBF7}"/>
                  </a:ext>
                </a:extLst>
              </p:cNvPr>
              <p:cNvSpPr/>
              <p:nvPr/>
            </p:nvSpPr>
            <p:spPr>
              <a:xfrm>
                <a:off x="11141404" y="948512"/>
                <a:ext cx="33978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890" h="758" extrusionOk="0">
                    <a:moveTo>
                      <a:pt x="247" y="0"/>
                    </a:moveTo>
                    <a:cubicBezTo>
                      <a:pt x="107" y="0"/>
                      <a:pt x="1" y="77"/>
                      <a:pt x="22" y="270"/>
                    </a:cubicBezTo>
                    <a:lnTo>
                      <a:pt x="22" y="332"/>
                    </a:lnTo>
                    <a:cubicBezTo>
                      <a:pt x="62" y="551"/>
                      <a:pt x="309" y="758"/>
                      <a:pt x="520" y="758"/>
                    </a:cubicBezTo>
                    <a:cubicBezTo>
                      <a:pt x="633" y="758"/>
                      <a:pt x="736" y="697"/>
                      <a:pt x="790" y="547"/>
                    </a:cubicBezTo>
                    <a:cubicBezTo>
                      <a:pt x="890" y="267"/>
                      <a:pt x="509" y="0"/>
                      <a:pt x="2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545;p98">
                <a:extLst>
                  <a:ext uri="{FF2B5EF4-FFF2-40B4-BE49-F238E27FC236}">
                    <a16:creationId xmlns:a16="http://schemas.microsoft.com/office/drawing/2014/main" id="{59B6F560-727A-41B5-B40C-3AB304A07B00}"/>
                  </a:ext>
                </a:extLst>
              </p:cNvPr>
              <p:cNvSpPr/>
              <p:nvPr/>
            </p:nvSpPr>
            <p:spPr>
              <a:xfrm>
                <a:off x="10999804" y="594225"/>
                <a:ext cx="38139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59" extrusionOk="0">
                    <a:moveTo>
                      <a:pt x="516" y="0"/>
                    </a:moveTo>
                    <a:cubicBezTo>
                      <a:pt x="61" y="0"/>
                      <a:pt x="1" y="858"/>
                      <a:pt x="378" y="858"/>
                    </a:cubicBezTo>
                    <a:cubicBezTo>
                      <a:pt x="417" y="858"/>
                      <a:pt x="460" y="850"/>
                      <a:pt x="507" y="830"/>
                    </a:cubicBezTo>
                    <a:lnTo>
                      <a:pt x="538" y="830"/>
                    </a:lnTo>
                    <a:cubicBezTo>
                      <a:pt x="845" y="676"/>
                      <a:pt x="999" y="32"/>
                      <a:pt x="538" y="1"/>
                    </a:cubicBezTo>
                    <a:cubicBezTo>
                      <a:pt x="531" y="0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546;p98">
                <a:extLst>
                  <a:ext uri="{FF2B5EF4-FFF2-40B4-BE49-F238E27FC236}">
                    <a16:creationId xmlns:a16="http://schemas.microsoft.com/office/drawing/2014/main" id="{0C6AF638-480F-444F-9ED7-5F8F30360A55}"/>
                  </a:ext>
                </a:extLst>
              </p:cNvPr>
              <p:cNvSpPr/>
              <p:nvPr/>
            </p:nvSpPr>
            <p:spPr>
              <a:xfrm>
                <a:off x="11092995" y="548641"/>
                <a:ext cx="36918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67" h="700" extrusionOk="0">
                    <a:moveTo>
                      <a:pt x="337" y="0"/>
                    </a:moveTo>
                    <a:cubicBezTo>
                      <a:pt x="166" y="0"/>
                      <a:pt x="15" y="88"/>
                      <a:pt x="1" y="304"/>
                    </a:cubicBezTo>
                    <a:cubicBezTo>
                      <a:pt x="1" y="569"/>
                      <a:pt x="278" y="700"/>
                      <a:pt x="522" y="700"/>
                    </a:cubicBezTo>
                    <a:cubicBezTo>
                      <a:pt x="759" y="700"/>
                      <a:pt x="966" y="577"/>
                      <a:pt x="860" y="335"/>
                    </a:cubicBezTo>
                    <a:cubicBezTo>
                      <a:pt x="860" y="304"/>
                      <a:pt x="830" y="274"/>
                      <a:pt x="830" y="274"/>
                    </a:cubicBezTo>
                    <a:cubicBezTo>
                      <a:pt x="748" y="111"/>
                      <a:pt x="529" y="0"/>
                      <a:pt x="33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547;p98">
                <a:extLst>
                  <a:ext uri="{FF2B5EF4-FFF2-40B4-BE49-F238E27FC236}">
                    <a16:creationId xmlns:a16="http://schemas.microsoft.com/office/drawing/2014/main" id="{9D1F2A40-4910-4922-B2E3-103F8048B47E}"/>
                  </a:ext>
                </a:extLst>
              </p:cNvPr>
              <p:cNvSpPr/>
              <p:nvPr/>
            </p:nvSpPr>
            <p:spPr>
              <a:xfrm>
                <a:off x="10973423" y="335267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591" y="0"/>
                    </a:moveTo>
                    <a:cubicBezTo>
                      <a:pt x="552" y="0"/>
                      <a:pt x="509" y="9"/>
                      <a:pt x="461" y="29"/>
                    </a:cubicBezTo>
                    <a:cubicBezTo>
                      <a:pt x="461" y="29"/>
                      <a:pt x="431" y="29"/>
                      <a:pt x="431" y="59"/>
                    </a:cubicBezTo>
                    <a:cubicBezTo>
                      <a:pt x="124" y="213"/>
                      <a:pt x="1" y="858"/>
                      <a:pt x="461" y="858"/>
                    </a:cubicBezTo>
                    <a:cubicBezTo>
                      <a:pt x="469" y="858"/>
                      <a:pt x="476" y="858"/>
                      <a:pt x="483" y="858"/>
                    </a:cubicBezTo>
                    <a:cubicBezTo>
                      <a:pt x="937" y="858"/>
                      <a:pt x="973" y="0"/>
                      <a:pt x="5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548;p98">
                <a:extLst>
                  <a:ext uri="{FF2B5EF4-FFF2-40B4-BE49-F238E27FC236}">
                    <a16:creationId xmlns:a16="http://schemas.microsoft.com/office/drawing/2014/main" id="{2623D3D9-335B-4A09-8D63-7CB427665BBF}"/>
                  </a:ext>
                </a:extLst>
              </p:cNvPr>
              <p:cNvSpPr/>
              <p:nvPr/>
            </p:nvSpPr>
            <p:spPr>
              <a:xfrm>
                <a:off x="10972049" y="647101"/>
                <a:ext cx="36574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9" extrusionOk="0">
                    <a:moveTo>
                      <a:pt x="484" y="1"/>
                    </a:moveTo>
                    <a:cubicBezTo>
                      <a:pt x="233" y="1"/>
                      <a:pt x="0" y="140"/>
                      <a:pt x="129" y="397"/>
                    </a:cubicBezTo>
                    <a:cubicBezTo>
                      <a:pt x="129" y="397"/>
                      <a:pt x="129" y="428"/>
                      <a:pt x="160" y="458"/>
                    </a:cubicBezTo>
                    <a:cubicBezTo>
                      <a:pt x="236" y="596"/>
                      <a:pt x="436" y="689"/>
                      <a:pt x="616" y="689"/>
                    </a:cubicBezTo>
                    <a:cubicBezTo>
                      <a:pt x="797" y="689"/>
                      <a:pt x="958" y="596"/>
                      <a:pt x="958" y="366"/>
                    </a:cubicBezTo>
                    <a:cubicBezTo>
                      <a:pt x="958" y="117"/>
                      <a:pt x="713" y="1"/>
                      <a:pt x="48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549;p98">
                <a:extLst>
                  <a:ext uri="{FF2B5EF4-FFF2-40B4-BE49-F238E27FC236}">
                    <a16:creationId xmlns:a16="http://schemas.microsoft.com/office/drawing/2014/main" id="{D41BDEC8-708D-495C-A946-A3931074E286}"/>
                  </a:ext>
                </a:extLst>
              </p:cNvPr>
              <p:cNvSpPr/>
              <p:nvPr/>
            </p:nvSpPr>
            <p:spPr>
              <a:xfrm>
                <a:off x="10938262" y="462512"/>
                <a:ext cx="37032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99" extrusionOk="0">
                    <a:moveTo>
                      <a:pt x="335" y="0"/>
                    </a:moveTo>
                    <a:cubicBezTo>
                      <a:pt x="155" y="0"/>
                      <a:pt x="1" y="93"/>
                      <a:pt x="1" y="319"/>
                    </a:cubicBezTo>
                    <a:cubicBezTo>
                      <a:pt x="1" y="576"/>
                      <a:pt x="261" y="699"/>
                      <a:pt x="500" y="699"/>
                    </a:cubicBezTo>
                    <a:cubicBezTo>
                      <a:pt x="746" y="699"/>
                      <a:pt x="969" y="568"/>
                      <a:pt x="860" y="319"/>
                    </a:cubicBezTo>
                    <a:lnTo>
                      <a:pt x="830" y="257"/>
                    </a:lnTo>
                    <a:cubicBezTo>
                      <a:pt x="736" y="101"/>
                      <a:pt x="522" y="0"/>
                      <a:pt x="33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550;p98">
                <a:extLst>
                  <a:ext uri="{FF2B5EF4-FFF2-40B4-BE49-F238E27FC236}">
                    <a16:creationId xmlns:a16="http://schemas.microsoft.com/office/drawing/2014/main" id="{E6C527D9-BC1D-4D84-A70C-DB80D4D8945E}"/>
                  </a:ext>
                </a:extLst>
              </p:cNvPr>
              <p:cNvSpPr/>
              <p:nvPr/>
            </p:nvSpPr>
            <p:spPr>
              <a:xfrm>
                <a:off x="11288159" y="956949"/>
                <a:ext cx="35467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73" extrusionOk="0">
                    <a:moveTo>
                      <a:pt x="396" y="1"/>
                    </a:moveTo>
                    <a:cubicBezTo>
                      <a:pt x="288" y="1"/>
                      <a:pt x="191" y="58"/>
                      <a:pt x="139" y="203"/>
                    </a:cubicBezTo>
                    <a:cubicBezTo>
                      <a:pt x="1" y="520"/>
                      <a:pt x="385" y="773"/>
                      <a:pt x="660" y="773"/>
                    </a:cubicBezTo>
                    <a:cubicBezTo>
                      <a:pt x="811" y="773"/>
                      <a:pt x="929" y="696"/>
                      <a:pt x="907" y="510"/>
                    </a:cubicBezTo>
                    <a:cubicBezTo>
                      <a:pt x="907" y="479"/>
                      <a:pt x="907" y="449"/>
                      <a:pt x="907" y="449"/>
                    </a:cubicBezTo>
                    <a:cubicBezTo>
                      <a:pt x="866" y="225"/>
                      <a:pt x="609" y="1"/>
                      <a:pt x="39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551;p98">
                <a:extLst>
                  <a:ext uri="{FF2B5EF4-FFF2-40B4-BE49-F238E27FC236}">
                    <a16:creationId xmlns:a16="http://schemas.microsoft.com/office/drawing/2014/main" id="{DB4E1297-05D7-49AE-823E-110B77FD06A2}"/>
                  </a:ext>
                </a:extLst>
              </p:cNvPr>
              <p:cNvSpPr/>
              <p:nvPr/>
            </p:nvSpPr>
            <p:spPr>
              <a:xfrm>
                <a:off x="11011181" y="1172347"/>
                <a:ext cx="35391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3" extrusionOk="0">
                    <a:moveTo>
                      <a:pt x="396" y="0"/>
                    </a:moveTo>
                    <a:cubicBezTo>
                      <a:pt x="278" y="0"/>
                      <a:pt x="171" y="60"/>
                      <a:pt x="117" y="211"/>
                    </a:cubicBezTo>
                    <a:cubicBezTo>
                      <a:pt x="0" y="523"/>
                      <a:pt x="365" y="772"/>
                      <a:pt x="640" y="772"/>
                    </a:cubicBezTo>
                    <a:cubicBezTo>
                      <a:pt x="798" y="772"/>
                      <a:pt x="927" y="689"/>
                      <a:pt x="915" y="487"/>
                    </a:cubicBezTo>
                    <a:lnTo>
                      <a:pt x="915" y="426"/>
                    </a:lnTo>
                    <a:cubicBezTo>
                      <a:pt x="876" y="206"/>
                      <a:pt x="616" y="0"/>
                      <a:pt x="39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552;p98">
                <a:extLst>
                  <a:ext uri="{FF2B5EF4-FFF2-40B4-BE49-F238E27FC236}">
                    <a16:creationId xmlns:a16="http://schemas.microsoft.com/office/drawing/2014/main" id="{9B680C09-2E53-4293-8FA1-DBE75222B057}"/>
                  </a:ext>
                </a:extLst>
              </p:cNvPr>
              <p:cNvSpPr/>
              <p:nvPr/>
            </p:nvSpPr>
            <p:spPr>
              <a:xfrm>
                <a:off x="10960519" y="640305"/>
                <a:ext cx="38216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3" extrusionOk="0">
                    <a:moveTo>
                      <a:pt x="606" y="1"/>
                    </a:moveTo>
                    <a:cubicBezTo>
                      <a:pt x="571" y="1"/>
                      <a:pt x="534" y="8"/>
                      <a:pt x="492" y="22"/>
                    </a:cubicBezTo>
                    <a:lnTo>
                      <a:pt x="462" y="53"/>
                    </a:lnTo>
                    <a:cubicBezTo>
                      <a:pt x="154" y="206"/>
                      <a:pt x="1" y="851"/>
                      <a:pt x="462" y="882"/>
                    </a:cubicBezTo>
                    <a:cubicBezTo>
                      <a:pt x="469" y="882"/>
                      <a:pt x="476" y="883"/>
                      <a:pt x="483" y="883"/>
                    </a:cubicBezTo>
                    <a:cubicBezTo>
                      <a:pt x="944" y="883"/>
                      <a:pt x="1000" y="1"/>
                      <a:pt x="60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553;p98">
                <a:extLst>
                  <a:ext uri="{FF2B5EF4-FFF2-40B4-BE49-F238E27FC236}">
                    <a16:creationId xmlns:a16="http://schemas.microsoft.com/office/drawing/2014/main" id="{0ACA3E67-F255-402C-A2B3-A7788CCB3EF6}"/>
                  </a:ext>
                </a:extLst>
              </p:cNvPr>
              <p:cNvSpPr/>
              <p:nvPr/>
            </p:nvSpPr>
            <p:spPr>
              <a:xfrm>
                <a:off x="10951204" y="710437"/>
                <a:ext cx="36345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701" extrusionOk="0">
                    <a:moveTo>
                      <a:pt x="441" y="1"/>
                    </a:moveTo>
                    <a:cubicBezTo>
                      <a:pt x="208" y="1"/>
                      <a:pt x="1" y="123"/>
                      <a:pt x="91" y="365"/>
                    </a:cubicBezTo>
                    <a:lnTo>
                      <a:pt x="122" y="427"/>
                    </a:lnTo>
                    <a:cubicBezTo>
                      <a:pt x="220" y="589"/>
                      <a:pt x="446" y="700"/>
                      <a:pt x="638" y="700"/>
                    </a:cubicBezTo>
                    <a:cubicBezTo>
                      <a:pt x="808" y="700"/>
                      <a:pt x="951" y="613"/>
                      <a:pt x="951" y="396"/>
                    </a:cubicBezTo>
                    <a:cubicBezTo>
                      <a:pt x="951" y="131"/>
                      <a:pt x="682" y="1"/>
                      <a:pt x="44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554;p98">
                <a:extLst>
                  <a:ext uri="{FF2B5EF4-FFF2-40B4-BE49-F238E27FC236}">
                    <a16:creationId xmlns:a16="http://schemas.microsoft.com/office/drawing/2014/main" id="{4BAD56DB-E598-42A5-BD0C-85A881227FB1}"/>
                  </a:ext>
                </a:extLst>
              </p:cNvPr>
              <p:cNvSpPr/>
              <p:nvPr/>
            </p:nvSpPr>
            <p:spPr>
              <a:xfrm>
                <a:off x="10937460" y="346873"/>
                <a:ext cx="37185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9" extrusionOk="0">
                    <a:moveTo>
                      <a:pt x="491" y="0"/>
                    </a:moveTo>
                    <a:cubicBezTo>
                      <a:pt x="37" y="0"/>
                      <a:pt x="1" y="858"/>
                      <a:pt x="360" y="858"/>
                    </a:cubicBezTo>
                    <a:cubicBezTo>
                      <a:pt x="397" y="858"/>
                      <a:pt x="437" y="850"/>
                      <a:pt x="482" y="830"/>
                    </a:cubicBezTo>
                    <a:lnTo>
                      <a:pt x="544" y="830"/>
                    </a:lnTo>
                    <a:cubicBezTo>
                      <a:pt x="851" y="646"/>
                      <a:pt x="973" y="1"/>
                      <a:pt x="513" y="1"/>
                    </a:cubicBezTo>
                    <a:cubicBezTo>
                      <a:pt x="505" y="0"/>
                      <a:pt x="498" y="0"/>
                      <a:pt x="4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555;p98">
                <a:extLst>
                  <a:ext uri="{FF2B5EF4-FFF2-40B4-BE49-F238E27FC236}">
                    <a16:creationId xmlns:a16="http://schemas.microsoft.com/office/drawing/2014/main" id="{E8F456BC-334C-4C72-BE7D-AF70624439CE}"/>
                  </a:ext>
                </a:extLst>
              </p:cNvPr>
              <p:cNvSpPr/>
              <p:nvPr/>
            </p:nvSpPr>
            <p:spPr>
              <a:xfrm>
                <a:off x="10968270" y="480990"/>
                <a:ext cx="36154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925" extrusionOk="0">
                    <a:moveTo>
                      <a:pt x="416" y="1"/>
                    </a:moveTo>
                    <a:cubicBezTo>
                      <a:pt x="357" y="1"/>
                      <a:pt x="293" y="25"/>
                      <a:pt x="228" y="81"/>
                    </a:cubicBezTo>
                    <a:lnTo>
                      <a:pt x="197" y="142"/>
                    </a:lnTo>
                    <a:cubicBezTo>
                      <a:pt x="1" y="367"/>
                      <a:pt x="61" y="925"/>
                      <a:pt x="401" y="925"/>
                    </a:cubicBezTo>
                    <a:cubicBezTo>
                      <a:pt x="433" y="925"/>
                      <a:pt x="467" y="920"/>
                      <a:pt x="504" y="910"/>
                    </a:cubicBezTo>
                    <a:cubicBezTo>
                      <a:pt x="947" y="753"/>
                      <a:pt x="749" y="1"/>
                      <a:pt x="41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556;p98">
                <a:extLst>
                  <a:ext uri="{FF2B5EF4-FFF2-40B4-BE49-F238E27FC236}">
                    <a16:creationId xmlns:a16="http://schemas.microsoft.com/office/drawing/2014/main" id="{0B88E7A8-D73E-4D2F-866B-97BCB2CABBA1}"/>
                  </a:ext>
                </a:extLst>
              </p:cNvPr>
              <p:cNvSpPr/>
              <p:nvPr/>
            </p:nvSpPr>
            <p:spPr>
              <a:xfrm>
                <a:off x="11157019" y="701771"/>
                <a:ext cx="35810" cy="33443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76" extrusionOk="0">
                    <a:moveTo>
                      <a:pt x="504" y="1"/>
                    </a:moveTo>
                    <a:cubicBezTo>
                      <a:pt x="446" y="1"/>
                      <a:pt x="384" y="22"/>
                      <a:pt x="320" y="70"/>
                    </a:cubicBezTo>
                    <a:cubicBezTo>
                      <a:pt x="0" y="267"/>
                      <a:pt x="310" y="876"/>
                      <a:pt x="588" y="876"/>
                    </a:cubicBezTo>
                    <a:cubicBezTo>
                      <a:pt x="657" y="876"/>
                      <a:pt x="725" y="838"/>
                      <a:pt x="780" y="746"/>
                    </a:cubicBezTo>
                    <a:cubicBezTo>
                      <a:pt x="780" y="746"/>
                      <a:pt x="811" y="715"/>
                      <a:pt x="811" y="715"/>
                    </a:cubicBezTo>
                    <a:cubicBezTo>
                      <a:pt x="937" y="462"/>
                      <a:pt x="772" y="1"/>
                      <a:pt x="50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557;p98">
                <a:extLst>
                  <a:ext uri="{FF2B5EF4-FFF2-40B4-BE49-F238E27FC236}">
                    <a16:creationId xmlns:a16="http://schemas.microsoft.com/office/drawing/2014/main" id="{5001EB02-21D1-4607-A5B0-DF59E2312D8C}"/>
                  </a:ext>
                </a:extLst>
              </p:cNvPr>
              <p:cNvSpPr/>
              <p:nvPr/>
            </p:nvSpPr>
            <p:spPr>
              <a:xfrm>
                <a:off x="11107465" y="746553"/>
                <a:ext cx="34971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96" extrusionOk="0">
                    <a:moveTo>
                      <a:pt x="503" y="1"/>
                    </a:moveTo>
                    <a:cubicBezTo>
                      <a:pt x="459" y="1"/>
                      <a:pt x="411" y="11"/>
                      <a:pt x="359" y="33"/>
                    </a:cubicBezTo>
                    <a:cubicBezTo>
                      <a:pt x="0" y="187"/>
                      <a:pt x="218" y="896"/>
                      <a:pt x="514" y="896"/>
                    </a:cubicBezTo>
                    <a:cubicBezTo>
                      <a:pt x="573" y="896"/>
                      <a:pt x="635" y="867"/>
                      <a:pt x="696" y="801"/>
                    </a:cubicBezTo>
                    <a:cubicBezTo>
                      <a:pt x="696" y="801"/>
                      <a:pt x="727" y="801"/>
                      <a:pt x="727" y="770"/>
                    </a:cubicBezTo>
                    <a:cubicBezTo>
                      <a:pt x="916" y="528"/>
                      <a:pt x="820" y="1"/>
                      <a:pt x="50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558;p98">
                <a:extLst>
                  <a:ext uri="{FF2B5EF4-FFF2-40B4-BE49-F238E27FC236}">
                    <a16:creationId xmlns:a16="http://schemas.microsoft.com/office/drawing/2014/main" id="{B57D78A8-9B83-4BD0-A715-7116D011D283}"/>
                  </a:ext>
                </a:extLst>
              </p:cNvPr>
              <p:cNvSpPr/>
              <p:nvPr/>
            </p:nvSpPr>
            <p:spPr>
              <a:xfrm>
                <a:off x="11062033" y="1174141"/>
                <a:ext cx="46157" cy="26342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90" extrusionOk="0">
                    <a:moveTo>
                      <a:pt x="602" y="1"/>
                    </a:moveTo>
                    <a:cubicBezTo>
                      <a:pt x="316" y="1"/>
                      <a:pt x="0" y="184"/>
                      <a:pt x="136" y="502"/>
                    </a:cubicBezTo>
                    <a:cubicBezTo>
                      <a:pt x="208" y="636"/>
                      <a:pt x="339" y="689"/>
                      <a:pt x="479" y="689"/>
                    </a:cubicBezTo>
                    <a:cubicBezTo>
                      <a:pt x="819" y="689"/>
                      <a:pt x="1209" y="373"/>
                      <a:pt x="904" y="133"/>
                    </a:cubicBezTo>
                    <a:lnTo>
                      <a:pt x="873" y="72"/>
                    </a:lnTo>
                    <a:cubicBezTo>
                      <a:pt x="801" y="24"/>
                      <a:pt x="703" y="1"/>
                      <a:pt x="60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559;p98">
                <a:extLst>
                  <a:ext uri="{FF2B5EF4-FFF2-40B4-BE49-F238E27FC236}">
                    <a16:creationId xmlns:a16="http://schemas.microsoft.com/office/drawing/2014/main" id="{C9E028C2-D240-40CB-B034-A2DFD9A061C3}"/>
                  </a:ext>
                </a:extLst>
              </p:cNvPr>
              <p:cNvSpPr/>
              <p:nvPr/>
            </p:nvSpPr>
            <p:spPr>
              <a:xfrm>
                <a:off x="10901841" y="501721"/>
                <a:ext cx="46157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79" extrusionOk="0">
                    <a:moveTo>
                      <a:pt x="724" y="1"/>
                    </a:moveTo>
                    <a:cubicBezTo>
                      <a:pt x="390" y="1"/>
                      <a:pt x="1" y="339"/>
                      <a:pt x="310" y="582"/>
                    </a:cubicBezTo>
                    <a:lnTo>
                      <a:pt x="340" y="612"/>
                    </a:lnTo>
                    <a:cubicBezTo>
                      <a:pt x="409" y="658"/>
                      <a:pt x="500" y="679"/>
                      <a:pt x="594" y="679"/>
                    </a:cubicBezTo>
                    <a:cubicBezTo>
                      <a:pt x="883" y="679"/>
                      <a:pt x="1208" y="483"/>
                      <a:pt x="1047" y="182"/>
                    </a:cubicBezTo>
                    <a:cubicBezTo>
                      <a:pt x="978" y="53"/>
                      <a:pt x="855" y="1"/>
                      <a:pt x="72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560;p98">
                <a:extLst>
                  <a:ext uri="{FF2B5EF4-FFF2-40B4-BE49-F238E27FC236}">
                    <a16:creationId xmlns:a16="http://schemas.microsoft.com/office/drawing/2014/main" id="{0A68BB53-D0DF-4A7D-8E98-A161F2F56BF1}"/>
                  </a:ext>
                </a:extLst>
              </p:cNvPr>
              <p:cNvSpPr/>
              <p:nvPr/>
            </p:nvSpPr>
            <p:spPr>
              <a:xfrm>
                <a:off x="10978997" y="1054073"/>
                <a:ext cx="46042" cy="3142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3" extrusionOk="0">
                    <a:moveTo>
                      <a:pt x="657" y="1"/>
                    </a:moveTo>
                    <a:cubicBezTo>
                      <a:pt x="241" y="1"/>
                      <a:pt x="1" y="822"/>
                      <a:pt x="475" y="822"/>
                    </a:cubicBezTo>
                    <a:cubicBezTo>
                      <a:pt x="483" y="822"/>
                      <a:pt x="491" y="822"/>
                      <a:pt x="500" y="822"/>
                    </a:cubicBezTo>
                    <a:lnTo>
                      <a:pt x="530" y="822"/>
                    </a:lnTo>
                    <a:cubicBezTo>
                      <a:pt x="868" y="760"/>
                      <a:pt x="1206" y="177"/>
                      <a:pt x="776" y="23"/>
                    </a:cubicBezTo>
                    <a:cubicBezTo>
                      <a:pt x="735" y="8"/>
                      <a:pt x="695" y="1"/>
                      <a:pt x="65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561;p98">
                <a:extLst>
                  <a:ext uri="{FF2B5EF4-FFF2-40B4-BE49-F238E27FC236}">
                    <a16:creationId xmlns:a16="http://schemas.microsoft.com/office/drawing/2014/main" id="{1081DB48-46EA-4D2A-A832-59EF84CE01C6}"/>
                  </a:ext>
                </a:extLst>
              </p:cNvPr>
              <p:cNvSpPr/>
              <p:nvPr/>
            </p:nvSpPr>
            <p:spPr>
              <a:xfrm>
                <a:off x="11142817" y="1111835"/>
                <a:ext cx="35696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99" extrusionOk="0">
                    <a:moveTo>
                      <a:pt x="318" y="1"/>
                    </a:moveTo>
                    <a:cubicBezTo>
                      <a:pt x="163" y="1"/>
                      <a:pt x="30" y="83"/>
                      <a:pt x="16" y="291"/>
                    </a:cubicBezTo>
                    <a:cubicBezTo>
                      <a:pt x="0" y="560"/>
                      <a:pt x="269" y="698"/>
                      <a:pt x="509" y="698"/>
                    </a:cubicBezTo>
                    <a:cubicBezTo>
                      <a:pt x="735" y="698"/>
                      <a:pt x="935" y="575"/>
                      <a:pt x="845" y="322"/>
                    </a:cubicBezTo>
                    <a:lnTo>
                      <a:pt x="814" y="291"/>
                    </a:lnTo>
                    <a:cubicBezTo>
                      <a:pt x="730" y="123"/>
                      <a:pt x="507" y="1"/>
                      <a:pt x="31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562;p98">
                <a:extLst>
                  <a:ext uri="{FF2B5EF4-FFF2-40B4-BE49-F238E27FC236}">
                    <a16:creationId xmlns:a16="http://schemas.microsoft.com/office/drawing/2014/main" id="{25F134A9-7AA0-4ECF-86A0-B1ED915E6C23}"/>
                  </a:ext>
                </a:extLst>
              </p:cNvPr>
              <p:cNvSpPr/>
              <p:nvPr/>
            </p:nvSpPr>
            <p:spPr>
              <a:xfrm>
                <a:off x="10879660" y="442813"/>
                <a:ext cx="37338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66" extrusionOk="0">
                    <a:moveTo>
                      <a:pt x="627" y="0"/>
                    </a:moveTo>
                    <a:cubicBezTo>
                      <a:pt x="587" y="0"/>
                      <a:pt x="542" y="11"/>
                      <a:pt x="492" y="37"/>
                    </a:cubicBezTo>
                    <a:lnTo>
                      <a:pt x="430" y="37"/>
                    </a:lnTo>
                    <a:cubicBezTo>
                      <a:pt x="123" y="221"/>
                      <a:pt x="0" y="866"/>
                      <a:pt x="461" y="866"/>
                    </a:cubicBezTo>
                    <a:cubicBezTo>
                      <a:pt x="929" y="866"/>
                      <a:pt x="977" y="0"/>
                      <a:pt x="62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563;p98">
                <a:extLst>
                  <a:ext uri="{FF2B5EF4-FFF2-40B4-BE49-F238E27FC236}">
                    <a16:creationId xmlns:a16="http://schemas.microsoft.com/office/drawing/2014/main" id="{6C472100-28A6-4944-A66E-3C758AFE5217}"/>
                  </a:ext>
                </a:extLst>
              </p:cNvPr>
              <p:cNvSpPr/>
              <p:nvPr/>
            </p:nvSpPr>
            <p:spPr>
              <a:xfrm>
                <a:off x="11023245" y="848907"/>
                <a:ext cx="37567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697" extrusionOk="0">
                    <a:moveTo>
                      <a:pt x="469" y="1"/>
                    </a:moveTo>
                    <a:cubicBezTo>
                      <a:pt x="223" y="1"/>
                      <a:pt x="1" y="131"/>
                      <a:pt x="108" y="392"/>
                    </a:cubicBezTo>
                    <a:lnTo>
                      <a:pt x="139" y="423"/>
                    </a:lnTo>
                    <a:cubicBezTo>
                      <a:pt x="220" y="586"/>
                      <a:pt x="439" y="696"/>
                      <a:pt x="632" y="696"/>
                    </a:cubicBezTo>
                    <a:cubicBezTo>
                      <a:pt x="803" y="696"/>
                      <a:pt x="954" y="609"/>
                      <a:pt x="968" y="392"/>
                    </a:cubicBezTo>
                    <a:cubicBezTo>
                      <a:pt x="983" y="131"/>
                      <a:pt x="715" y="1"/>
                      <a:pt x="46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564;p98">
                <a:extLst>
                  <a:ext uri="{FF2B5EF4-FFF2-40B4-BE49-F238E27FC236}">
                    <a16:creationId xmlns:a16="http://schemas.microsoft.com/office/drawing/2014/main" id="{3D3FDF37-CE20-4982-BE8B-9A53A647B4E1}"/>
                  </a:ext>
                </a:extLst>
              </p:cNvPr>
              <p:cNvSpPr/>
              <p:nvPr/>
            </p:nvSpPr>
            <p:spPr>
              <a:xfrm>
                <a:off x="10879889" y="783127"/>
                <a:ext cx="35391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3" extrusionOk="0">
                    <a:moveTo>
                      <a:pt x="396" y="1"/>
                    </a:moveTo>
                    <a:cubicBezTo>
                      <a:pt x="278" y="1"/>
                      <a:pt x="171" y="61"/>
                      <a:pt x="117" y="211"/>
                    </a:cubicBezTo>
                    <a:cubicBezTo>
                      <a:pt x="0" y="523"/>
                      <a:pt x="365" y="773"/>
                      <a:pt x="640" y="773"/>
                    </a:cubicBezTo>
                    <a:cubicBezTo>
                      <a:pt x="798" y="773"/>
                      <a:pt x="927" y="690"/>
                      <a:pt x="915" y="488"/>
                    </a:cubicBezTo>
                    <a:cubicBezTo>
                      <a:pt x="915" y="457"/>
                      <a:pt x="915" y="426"/>
                      <a:pt x="915" y="426"/>
                    </a:cubicBezTo>
                    <a:cubicBezTo>
                      <a:pt x="876" y="207"/>
                      <a:pt x="615" y="1"/>
                      <a:pt x="39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565;p98">
                <a:extLst>
                  <a:ext uri="{FF2B5EF4-FFF2-40B4-BE49-F238E27FC236}">
                    <a16:creationId xmlns:a16="http://schemas.microsoft.com/office/drawing/2014/main" id="{B43A1114-36B5-4F7E-A2FB-B1DE9B111E61}"/>
                  </a:ext>
                </a:extLst>
              </p:cNvPr>
              <p:cNvSpPr/>
              <p:nvPr/>
            </p:nvSpPr>
            <p:spPr>
              <a:xfrm>
                <a:off x="11319235" y="906440"/>
                <a:ext cx="38216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2" extrusionOk="0">
                    <a:moveTo>
                      <a:pt x="606" y="0"/>
                    </a:moveTo>
                    <a:cubicBezTo>
                      <a:pt x="571" y="0"/>
                      <a:pt x="534" y="7"/>
                      <a:pt x="492" y="21"/>
                    </a:cubicBezTo>
                    <a:cubicBezTo>
                      <a:pt x="462" y="21"/>
                      <a:pt x="462" y="52"/>
                      <a:pt x="431" y="52"/>
                    </a:cubicBezTo>
                    <a:cubicBezTo>
                      <a:pt x="124" y="206"/>
                      <a:pt x="1" y="850"/>
                      <a:pt x="431" y="881"/>
                    </a:cubicBezTo>
                    <a:cubicBezTo>
                      <a:pt x="439" y="882"/>
                      <a:pt x="446" y="882"/>
                      <a:pt x="454" y="882"/>
                    </a:cubicBezTo>
                    <a:cubicBezTo>
                      <a:pt x="942" y="882"/>
                      <a:pt x="1000" y="0"/>
                      <a:pt x="60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566;p98">
                <a:extLst>
                  <a:ext uri="{FF2B5EF4-FFF2-40B4-BE49-F238E27FC236}">
                    <a16:creationId xmlns:a16="http://schemas.microsoft.com/office/drawing/2014/main" id="{38983CBC-3D03-4A94-A970-47305F2C4423}"/>
                  </a:ext>
                </a:extLst>
              </p:cNvPr>
              <p:cNvSpPr/>
              <p:nvPr/>
            </p:nvSpPr>
            <p:spPr>
              <a:xfrm>
                <a:off x="11123423" y="1128366"/>
                <a:ext cx="36421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8" extrusionOk="0">
                    <a:moveTo>
                      <a:pt x="466" y="0"/>
                    </a:moveTo>
                    <a:cubicBezTo>
                      <a:pt x="224" y="0"/>
                      <a:pt x="1" y="131"/>
                      <a:pt x="94" y="380"/>
                    </a:cubicBezTo>
                    <a:cubicBezTo>
                      <a:pt x="125" y="380"/>
                      <a:pt x="125" y="411"/>
                      <a:pt x="125" y="442"/>
                    </a:cubicBezTo>
                    <a:cubicBezTo>
                      <a:pt x="221" y="586"/>
                      <a:pt x="442" y="688"/>
                      <a:pt x="631" y="688"/>
                    </a:cubicBezTo>
                    <a:cubicBezTo>
                      <a:pt x="806" y="688"/>
                      <a:pt x="954" y="601"/>
                      <a:pt x="954" y="380"/>
                    </a:cubicBezTo>
                    <a:cubicBezTo>
                      <a:pt x="954" y="123"/>
                      <a:pt x="701" y="0"/>
                      <a:pt x="46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567;p98">
                <a:extLst>
                  <a:ext uri="{FF2B5EF4-FFF2-40B4-BE49-F238E27FC236}">
                    <a16:creationId xmlns:a16="http://schemas.microsoft.com/office/drawing/2014/main" id="{2F87BBE9-6991-4B3F-A067-463957B08CB9}"/>
                  </a:ext>
                </a:extLst>
              </p:cNvPr>
              <p:cNvSpPr/>
              <p:nvPr/>
            </p:nvSpPr>
            <p:spPr>
              <a:xfrm>
                <a:off x="10987893" y="1125274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490" y="0"/>
                    </a:moveTo>
                    <a:cubicBezTo>
                      <a:pt x="36" y="0"/>
                      <a:pt x="0" y="858"/>
                      <a:pt x="360" y="858"/>
                    </a:cubicBezTo>
                    <a:cubicBezTo>
                      <a:pt x="396" y="858"/>
                      <a:pt x="437" y="849"/>
                      <a:pt x="481" y="830"/>
                    </a:cubicBezTo>
                    <a:lnTo>
                      <a:pt x="543" y="799"/>
                    </a:lnTo>
                    <a:cubicBezTo>
                      <a:pt x="850" y="646"/>
                      <a:pt x="973" y="1"/>
                      <a:pt x="512" y="1"/>
                    </a:cubicBezTo>
                    <a:cubicBezTo>
                      <a:pt x="505" y="0"/>
                      <a:pt x="498" y="0"/>
                      <a:pt x="49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568;p98">
                <a:extLst>
                  <a:ext uri="{FF2B5EF4-FFF2-40B4-BE49-F238E27FC236}">
                    <a16:creationId xmlns:a16="http://schemas.microsoft.com/office/drawing/2014/main" id="{59B5D110-0907-42B4-823E-9E44FDA042CC}"/>
                  </a:ext>
                </a:extLst>
              </p:cNvPr>
              <p:cNvSpPr/>
              <p:nvPr/>
            </p:nvSpPr>
            <p:spPr>
              <a:xfrm>
                <a:off x="11032064" y="953399"/>
                <a:ext cx="36498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688" extrusionOk="0">
                    <a:moveTo>
                      <a:pt x="330" y="0"/>
                    </a:moveTo>
                    <a:cubicBezTo>
                      <a:pt x="154" y="0"/>
                      <a:pt x="0" y="86"/>
                      <a:pt x="0" y="296"/>
                    </a:cubicBezTo>
                    <a:cubicBezTo>
                      <a:pt x="0" y="564"/>
                      <a:pt x="253" y="688"/>
                      <a:pt x="486" y="688"/>
                    </a:cubicBezTo>
                    <a:cubicBezTo>
                      <a:pt x="732" y="688"/>
                      <a:pt x="956" y="549"/>
                      <a:pt x="829" y="296"/>
                    </a:cubicBezTo>
                    <a:cubicBezTo>
                      <a:pt x="829" y="296"/>
                      <a:pt x="829" y="265"/>
                      <a:pt x="798" y="235"/>
                    </a:cubicBezTo>
                    <a:cubicBezTo>
                      <a:pt x="720" y="93"/>
                      <a:pt x="513" y="0"/>
                      <a:pt x="33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569;p98">
                <a:extLst>
                  <a:ext uri="{FF2B5EF4-FFF2-40B4-BE49-F238E27FC236}">
                    <a16:creationId xmlns:a16="http://schemas.microsoft.com/office/drawing/2014/main" id="{3C8C3FA8-14C8-4E60-AAFD-CD98AF027136}"/>
                  </a:ext>
                </a:extLst>
              </p:cNvPr>
              <p:cNvSpPr/>
              <p:nvPr/>
            </p:nvSpPr>
            <p:spPr>
              <a:xfrm>
                <a:off x="10872635" y="447127"/>
                <a:ext cx="36498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677" extrusionOk="0">
                    <a:moveTo>
                      <a:pt x="342" y="0"/>
                    </a:moveTo>
                    <a:cubicBezTo>
                      <a:pt x="161" y="0"/>
                      <a:pt x="0" y="92"/>
                      <a:pt x="0" y="323"/>
                    </a:cubicBezTo>
                    <a:cubicBezTo>
                      <a:pt x="0" y="561"/>
                      <a:pt x="252" y="676"/>
                      <a:pt x="484" y="676"/>
                    </a:cubicBezTo>
                    <a:cubicBezTo>
                      <a:pt x="731" y="676"/>
                      <a:pt x="956" y="545"/>
                      <a:pt x="829" y="292"/>
                    </a:cubicBezTo>
                    <a:cubicBezTo>
                      <a:pt x="829" y="261"/>
                      <a:pt x="829" y="261"/>
                      <a:pt x="798" y="231"/>
                    </a:cubicBezTo>
                    <a:cubicBezTo>
                      <a:pt x="722" y="92"/>
                      <a:pt x="522" y="0"/>
                      <a:pt x="342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570;p98">
                <a:extLst>
                  <a:ext uri="{FF2B5EF4-FFF2-40B4-BE49-F238E27FC236}">
                    <a16:creationId xmlns:a16="http://schemas.microsoft.com/office/drawing/2014/main" id="{AADA8729-1224-4684-A7A6-D19450644EA6}"/>
                  </a:ext>
                </a:extLst>
              </p:cNvPr>
              <p:cNvSpPr/>
              <p:nvPr/>
            </p:nvSpPr>
            <p:spPr>
              <a:xfrm>
                <a:off x="10940896" y="782287"/>
                <a:ext cx="35352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6" h="773" extrusionOk="0">
                    <a:moveTo>
                      <a:pt x="381" y="0"/>
                    </a:moveTo>
                    <a:cubicBezTo>
                      <a:pt x="268" y="0"/>
                      <a:pt x="167" y="58"/>
                      <a:pt x="116" y="203"/>
                    </a:cubicBezTo>
                    <a:cubicBezTo>
                      <a:pt x="0" y="530"/>
                      <a:pt x="355" y="772"/>
                      <a:pt x="628" y="772"/>
                    </a:cubicBezTo>
                    <a:cubicBezTo>
                      <a:pt x="791" y="772"/>
                      <a:pt x="926" y="686"/>
                      <a:pt x="914" y="479"/>
                    </a:cubicBezTo>
                    <a:cubicBezTo>
                      <a:pt x="914" y="479"/>
                      <a:pt x="914" y="448"/>
                      <a:pt x="914" y="448"/>
                    </a:cubicBezTo>
                    <a:cubicBezTo>
                      <a:pt x="873" y="224"/>
                      <a:pt x="603" y="0"/>
                      <a:pt x="381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571;p98">
                <a:extLst>
                  <a:ext uri="{FF2B5EF4-FFF2-40B4-BE49-F238E27FC236}">
                    <a16:creationId xmlns:a16="http://schemas.microsoft.com/office/drawing/2014/main" id="{398BAB35-23C4-4CD4-9E0B-53E58E495D1B}"/>
                  </a:ext>
                </a:extLst>
              </p:cNvPr>
              <p:cNvSpPr/>
              <p:nvPr/>
            </p:nvSpPr>
            <p:spPr>
              <a:xfrm>
                <a:off x="10949333" y="335878"/>
                <a:ext cx="35849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39" h="700" extrusionOk="0">
                    <a:moveTo>
                      <a:pt x="454" y="1"/>
                    </a:moveTo>
                    <a:cubicBezTo>
                      <a:pt x="216" y="1"/>
                      <a:pt x="1" y="132"/>
                      <a:pt x="110" y="381"/>
                    </a:cubicBezTo>
                    <a:cubicBezTo>
                      <a:pt x="110" y="412"/>
                      <a:pt x="110" y="412"/>
                      <a:pt x="110" y="442"/>
                    </a:cubicBezTo>
                    <a:cubicBezTo>
                      <a:pt x="204" y="599"/>
                      <a:pt x="417" y="700"/>
                      <a:pt x="604" y="700"/>
                    </a:cubicBezTo>
                    <a:cubicBezTo>
                      <a:pt x="784" y="700"/>
                      <a:pt x="939" y="607"/>
                      <a:pt x="939" y="381"/>
                    </a:cubicBezTo>
                    <a:cubicBezTo>
                      <a:pt x="939" y="124"/>
                      <a:pt x="686" y="1"/>
                      <a:pt x="454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572;p98">
                <a:extLst>
                  <a:ext uri="{FF2B5EF4-FFF2-40B4-BE49-F238E27FC236}">
                    <a16:creationId xmlns:a16="http://schemas.microsoft.com/office/drawing/2014/main" id="{24C213F4-4871-48D8-9DEB-C3A243DB1CB1}"/>
                  </a:ext>
                </a:extLst>
              </p:cNvPr>
              <p:cNvSpPr/>
              <p:nvPr/>
            </p:nvSpPr>
            <p:spPr>
              <a:xfrm>
                <a:off x="11133044" y="834552"/>
                <a:ext cx="37376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59" extrusionOk="0">
                    <a:moveTo>
                      <a:pt x="518" y="1"/>
                    </a:moveTo>
                    <a:cubicBezTo>
                      <a:pt x="44" y="1"/>
                      <a:pt x="0" y="859"/>
                      <a:pt x="362" y="859"/>
                    </a:cubicBezTo>
                    <a:cubicBezTo>
                      <a:pt x="400" y="859"/>
                      <a:pt x="441" y="850"/>
                      <a:pt x="487" y="830"/>
                    </a:cubicBezTo>
                    <a:lnTo>
                      <a:pt x="548" y="830"/>
                    </a:lnTo>
                    <a:cubicBezTo>
                      <a:pt x="856" y="645"/>
                      <a:pt x="978" y="1"/>
                      <a:pt x="51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573;p98">
                <a:extLst>
                  <a:ext uri="{FF2B5EF4-FFF2-40B4-BE49-F238E27FC236}">
                    <a16:creationId xmlns:a16="http://schemas.microsoft.com/office/drawing/2014/main" id="{D56F88BC-2B56-47F5-B5BA-8241057C0145}"/>
                  </a:ext>
                </a:extLst>
              </p:cNvPr>
              <p:cNvSpPr/>
              <p:nvPr/>
            </p:nvSpPr>
            <p:spPr>
              <a:xfrm>
                <a:off x="11281363" y="741246"/>
                <a:ext cx="36269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5" extrusionOk="0">
                    <a:moveTo>
                      <a:pt x="433" y="0"/>
                    </a:moveTo>
                    <a:cubicBezTo>
                      <a:pt x="376" y="0"/>
                      <a:pt x="317" y="24"/>
                      <a:pt x="256" y="80"/>
                    </a:cubicBezTo>
                    <a:lnTo>
                      <a:pt x="225" y="142"/>
                    </a:lnTo>
                    <a:cubicBezTo>
                      <a:pt x="1" y="366"/>
                      <a:pt x="84" y="925"/>
                      <a:pt x="429" y="925"/>
                    </a:cubicBezTo>
                    <a:cubicBezTo>
                      <a:pt x="461" y="925"/>
                      <a:pt x="496" y="920"/>
                      <a:pt x="532" y="909"/>
                    </a:cubicBezTo>
                    <a:cubicBezTo>
                      <a:pt x="949" y="753"/>
                      <a:pt x="747" y="0"/>
                      <a:pt x="43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574;p98">
                <a:extLst>
                  <a:ext uri="{FF2B5EF4-FFF2-40B4-BE49-F238E27FC236}">
                    <a16:creationId xmlns:a16="http://schemas.microsoft.com/office/drawing/2014/main" id="{3D73B98D-01BE-4985-9BF7-6D19CF726D71}"/>
                  </a:ext>
                </a:extLst>
              </p:cNvPr>
              <p:cNvSpPr/>
              <p:nvPr/>
            </p:nvSpPr>
            <p:spPr>
              <a:xfrm>
                <a:off x="10946012" y="409866"/>
                <a:ext cx="35810" cy="33482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77" extrusionOk="0">
                    <a:moveTo>
                      <a:pt x="504" y="1"/>
                    </a:moveTo>
                    <a:cubicBezTo>
                      <a:pt x="446" y="1"/>
                      <a:pt x="384" y="22"/>
                      <a:pt x="320" y="70"/>
                    </a:cubicBezTo>
                    <a:cubicBezTo>
                      <a:pt x="0" y="267"/>
                      <a:pt x="310" y="876"/>
                      <a:pt x="588" y="876"/>
                    </a:cubicBezTo>
                    <a:cubicBezTo>
                      <a:pt x="657" y="876"/>
                      <a:pt x="725" y="838"/>
                      <a:pt x="780" y="746"/>
                    </a:cubicBezTo>
                    <a:lnTo>
                      <a:pt x="811" y="715"/>
                    </a:lnTo>
                    <a:cubicBezTo>
                      <a:pt x="937" y="462"/>
                      <a:pt x="772" y="1"/>
                      <a:pt x="50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575;p98">
                <a:extLst>
                  <a:ext uri="{FF2B5EF4-FFF2-40B4-BE49-F238E27FC236}">
                    <a16:creationId xmlns:a16="http://schemas.microsoft.com/office/drawing/2014/main" id="{ED7AAC3B-B19E-4D9D-A0BC-7943109DC844}"/>
                  </a:ext>
                </a:extLst>
              </p:cNvPr>
              <p:cNvSpPr/>
              <p:nvPr/>
            </p:nvSpPr>
            <p:spPr>
              <a:xfrm>
                <a:off x="11118803" y="1031052"/>
                <a:ext cx="37070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71" h="696" extrusionOk="0">
                    <a:moveTo>
                      <a:pt x="335" y="1"/>
                    </a:moveTo>
                    <a:cubicBezTo>
                      <a:pt x="155" y="1"/>
                      <a:pt x="0" y="94"/>
                      <a:pt x="0" y="319"/>
                    </a:cubicBezTo>
                    <a:cubicBezTo>
                      <a:pt x="15" y="573"/>
                      <a:pt x="269" y="696"/>
                      <a:pt x="501" y="696"/>
                    </a:cubicBezTo>
                    <a:cubicBezTo>
                      <a:pt x="748" y="696"/>
                      <a:pt x="971" y="557"/>
                      <a:pt x="860" y="289"/>
                    </a:cubicBezTo>
                    <a:cubicBezTo>
                      <a:pt x="829" y="289"/>
                      <a:pt x="829" y="258"/>
                      <a:pt x="829" y="258"/>
                    </a:cubicBezTo>
                    <a:cubicBezTo>
                      <a:pt x="735" y="101"/>
                      <a:pt x="522" y="1"/>
                      <a:pt x="33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576;p98">
                <a:extLst>
                  <a:ext uri="{FF2B5EF4-FFF2-40B4-BE49-F238E27FC236}">
                    <a16:creationId xmlns:a16="http://schemas.microsoft.com/office/drawing/2014/main" id="{03365D9C-CFB0-4753-9B14-44BD9429023A}"/>
                  </a:ext>
                </a:extLst>
              </p:cNvPr>
              <p:cNvSpPr/>
              <p:nvPr/>
            </p:nvSpPr>
            <p:spPr>
              <a:xfrm>
                <a:off x="10892067" y="446516"/>
                <a:ext cx="38636" cy="25464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67" extrusionOk="0">
                    <a:moveTo>
                      <a:pt x="526" y="1"/>
                    </a:moveTo>
                    <a:cubicBezTo>
                      <a:pt x="258" y="1"/>
                      <a:pt x="0" y="159"/>
                      <a:pt x="136" y="431"/>
                    </a:cubicBezTo>
                    <a:lnTo>
                      <a:pt x="167" y="462"/>
                    </a:lnTo>
                    <a:cubicBezTo>
                      <a:pt x="267" y="591"/>
                      <a:pt x="461" y="666"/>
                      <a:pt x="636" y="666"/>
                    </a:cubicBezTo>
                    <a:cubicBezTo>
                      <a:pt x="836" y="666"/>
                      <a:pt x="1012" y="568"/>
                      <a:pt x="996" y="339"/>
                    </a:cubicBezTo>
                    <a:cubicBezTo>
                      <a:pt x="968" y="105"/>
                      <a:pt x="744" y="1"/>
                      <a:pt x="52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577;p98">
                <a:extLst>
                  <a:ext uri="{FF2B5EF4-FFF2-40B4-BE49-F238E27FC236}">
                    <a16:creationId xmlns:a16="http://schemas.microsoft.com/office/drawing/2014/main" id="{EC36D292-10E0-400A-9245-27EFF633EE7C}"/>
                  </a:ext>
                </a:extLst>
              </p:cNvPr>
              <p:cNvSpPr/>
              <p:nvPr/>
            </p:nvSpPr>
            <p:spPr>
              <a:xfrm>
                <a:off x="10913599" y="834934"/>
                <a:ext cx="38903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74" extrusionOk="0">
                    <a:moveTo>
                      <a:pt x="530" y="0"/>
                    </a:moveTo>
                    <a:cubicBezTo>
                      <a:pt x="261" y="0"/>
                      <a:pt x="0" y="162"/>
                      <a:pt x="155" y="420"/>
                    </a:cubicBezTo>
                    <a:cubicBezTo>
                      <a:pt x="155" y="451"/>
                      <a:pt x="186" y="451"/>
                      <a:pt x="186" y="482"/>
                    </a:cubicBezTo>
                    <a:cubicBezTo>
                      <a:pt x="282" y="605"/>
                      <a:pt x="462" y="673"/>
                      <a:pt x="628" y="673"/>
                    </a:cubicBezTo>
                    <a:cubicBezTo>
                      <a:pt x="835" y="673"/>
                      <a:pt x="1018" y="567"/>
                      <a:pt x="984" y="328"/>
                    </a:cubicBezTo>
                    <a:cubicBezTo>
                      <a:pt x="957" y="99"/>
                      <a:pt x="741" y="0"/>
                      <a:pt x="53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578;p98">
                <a:extLst>
                  <a:ext uri="{FF2B5EF4-FFF2-40B4-BE49-F238E27FC236}">
                    <a16:creationId xmlns:a16="http://schemas.microsoft.com/office/drawing/2014/main" id="{F0D8296E-993E-4FEE-968D-BCA595B742F7}"/>
                  </a:ext>
                </a:extLst>
              </p:cNvPr>
              <p:cNvSpPr/>
              <p:nvPr/>
            </p:nvSpPr>
            <p:spPr>
              <a:xfrm>
                <a:off x="10952922" y="525009"/>
                <a:ext cx="35963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96" extrusionOk="0">
                    <a:moveTo>
                      <a:pt x="529" y="0"/>
                    </a:moveTo>
                    <a:cubicBezTo>
                      <a:pt x="485" y="0"/>
                      <a:pt x="437" y="10"/>
                      <a:pt x="384" y="33"/>
                    </a:cubicBezTo>
                    <a:cubicBezTo>
                      <a:pt x="0" y="187"/>
                      <a:pt x="235" y="895"/>
                      <a:pt x="537" y="895"/>
                    </a:cubicBezTo>
                    <a:cubicBezTo>
                      <a:pt x="598" y="895"/>
                      <a:pt x="661" y="867"/>
                      <a:pt x="722" y="801"/>
                    </a:cubicBezTo>
                    <a:lnTo>
                      <a:pt x="753" y="739"/>
                    </a:lnTo>
                    <a:cubicBezTo>
                      <a:pt x="941" y="524"/>
                      <a:pt x="846" y="0"/>
                      <a:pt x="52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579;p98">
                <a:extLst>
                  <a:ext uri="{FF2B5EF4-FFF2-40B4-BE49-F238E27FC236}">
                    <a16:creationId xmlns:a16="http://schemas.microsoft.com/office/drawing/2014/main" id="{793E5AA8-3847-452F-8325-D941D92E73DE}"/>
                  </a:ext>
                </a:extLst>
              </p:cNvPr>
              <p:cNvSpPr/>
              <p:nvPr/>
            </p:nvSpPr>
            <p:spPr>
              <a:xfrm>
                <a:off x="11122125" y="1089731"/>
                <a:ext cx="45698" cy="25884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678" extrusionOk="0">
                    <a:moveTo>
                      <a:pt x="591" y="0"/>
                    </a:moveTo>
                    <a:cubicBezTo>
                      <a:pt x="308" y="0"/>
                      <a:pt x="1" y="178"/>
                      <a:pt x="159" y="471"/>
                    </a:cubicBezTo>
                    <a:cubicBezTo>
                      <a:pt x="224" y="619"/>
                      <a:pt x="355" y="678"/>
                      <a:pt x="495" y="678"/>
                    </a:cubicBezTo>
                    <a:cubicBezTo>
                      <a:pt x="822" y="678"/>
                      <a:pt x="1196" y="360"/>
                      <a:pt x="896" y="103"/>
                    </a:cubicBezTo>
                    <a:lnTo>
                      <a:pt x="865" y="72"/>
                    </a:lnTo>
                    <a:cubicBezTo>
                      <a:pt x="792" y="23"/>
                      <a:pt x="693" y="0"/>
                      <a:pt x="5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580;p98">
                <a:extLst>
                  <a:ext uri="{FF2B5EF4-FFF2-40B4-BE49-F238E27FC236}">
                    <a16:creationId xmlns:a16="http://schemas.microsoft.com/office/drawing/2014/main" id="{93EC6219-91C0-41A3-8AA9-6ACC0B7BE30F}"/>
                  </a:ext>
                </a:extLst>
              </p:cNvPr>
              <p:cNvSpPr/>
              <p:nvPr/>
            </p:nvSpPr>
            <p:spPr>
              <a:xfrm>
                <a:off x="11043632" y="765145"/>
                <a:ext cx="36765" cy="34398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01" extrusionOk="0">
                    <a:moveTo>
                      <a:pt x="414" y="0"/>
                    </a:moveTo>
                    <a:cubicBezTo>
                      <a:pt x="350" y="0"/>
                      <a:pt x="283" y="30"/>
                      <a:pt x="219" y="99"/>
                    </a:cubicBezTo>
                    <a:lnTo>
                      <a:pt x="188" y="130"/>
                    </a:lnTo>
                    <a:cubicBezTo>
                      <a:pt x="1" y="398"/>
                      <a:pt x="141" y="901"/>
                      <a:pt x="425" y="901"/>
                    </a:cubicBezTo>
                    <a:cubicBezTo>
                      <a:pt x="466" y="901"/>
                      <a:pt x="510" y="890"/>
                      <a:pt x="557" y="867"/>
                    </a:cubicBezTo>
                    <a:cubicBezTo>
                      <a:pt x="963" y="664"/>
                      <a:pt x="719" y="0"/>
                      <a:pt x="41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581;p98">
                <a:extLst>
                  <a:ext uri="{FF2B5EF4-FFF2-40B4-BE49-F238E27FC236}">
                    <a16:creationId xmlns:a16="http://schemas.microsoft.com/office/drawing/2014/main" id="{60DD4EC8-D14A-4BD4-8E61-F42C05DD3C84}"/>
                  </a:ext>
                </a:extLst>
              </p:cNvPr>
              <p:cNvSpPr/>
              <p:nvPr/>
            </p:nvSpPr>
            <p:spPr>
              <a:xfrm>
                <a:off x="11224708" y="1116989"/>
                <a:ext cx="46844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684" extrusionOk="0">
                    <a:moveTo>
                      <a:pt x="726" y="0"/>
                    </a:moveTo>
                    <a:cubicBezTo>
                      <a:pt x="387" y="0"/>
                      <a:pt x="0" y="324"/>
                      <a:pt x="328" y="586"/>
                    </a:cubicBezTo>
                    <a:lnTo>
                      <a:pt x="358" y="617"/>
                    </a:lnTo>
                    <a:cubicBezTo>
                      <a:pt x="427" y="662"/>
                      <a:pt x="517" y="684"/>
                      <a:pt x="612" y="684"/>
                    </a:cubicBezTo>
                    <a:cubicBezTo>
                      <a:pt x="901" y="684"/>
                      <a:pt x="1226" y="487"/>
                      <a:pt x="1065" y="187"/>
                    </a:cubicBezTo>
                    <a:cubicBezTo>
                      <a:pt x="993" y="54"/>
                      <a:pt x="863" y="0"/>
                      <a:pt x="72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582;p98">
                <a:extLst>
                  <a:ext uri="{FF2B5EF4-FFF2-40B4-BE49-F238E27FC236}">
                    <a16:creationId xmlns:a16="http://schemas.microsoft.com/office/drawing/2014/main" id="{D2AFA61F-E4C4-4588-B6C0-2BB47C720C5B}"/>
                  </a:ext>
                </a:extLst>
              </p:cNvPr>
              <p:cNvSpPr/>
              <p:nvPr/>
            </p:nvSpPr>
            <p:spPr>
              <a:xfrm>
                <a:off x="11019618" y="839744"/>
                <a:ext cx="46462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786" extrusionOk="0">
                    <a:moveTo>
                      <a:pt x="688" y="1"/>
                    </a:moveTo>
                    <a:cubicBezTo>
                      <a:pt x="301" y="1"/>
                      <a:pt x="0" y="786"/>
                      <a:pt x="510" y="786"/>
                    </a:cubicBezTo>
                    <a:lnTo>
                      <a:pt x="572" y="786"/>
                    </a:lnTo>
                    <a:cubicBezTo>
                      <a:pt x="909" y="724"/>
                      <a:pt x="1216" y="141"/>
                      <a:pt x="787" y="18"/>
                    </a:cubicBezTo>
                    <a:cubicBezTo>
                      <a:pt x="754" y="6"/>
                      <a:pt x="721" y="1"/>
                      <a:pt x="68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583;p98">
                <a:extLst>
                  <a:ext uri="{FF2B5EF4-FFF2-40B4-BE49-F238E27FC236}">
                    <a16:creationId xmlns:a16="http://schemas.microsoft.com/office/drawing/2014/main" id="{3011E948-A9B6-43F5-8412-4648C26F8A83}"/>
                  </a:ext>
                </a:extLst>
              </p:cNvPr>
              <p:cNvSpPr/>
              <p:nvPr/>
            </p:nvSpPr>
            <p:spPr>
              <a:xfrm>
                <a:off x="10969835" y="959431"/>
                <a:ext cx="35696" cy="2733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16" extrusionOk="0">
                    <a:moveTo>
                      <a:pt x="349" y="1"/>
                    </a:moveTo>
                    <a:cubicBezTo>
                      <a:pt x="186" y="1"/>
                      <a:pt x="47" y="84"/>
                      <a:pt x="33" y="291"/>
                    </a:cubicBezTo>
                    <a:cubicBezTo>
                      <a:pt x="1" y="568"/>
                      <a:pt x="278" y="715"/>
                      <a:pt x="523" y="715"/>
                    </a:cubicBezTo>
                    <a:cubicBezTo>
                      <a:pt x="742" y="715"/>
                      <a:pt x="935" y="599"/>
                      <a:pt x="862" y="353"/>
                    </a:cubicBezTo>
                    <a:lnTo>
                      <a:pt x="862" y="291"/>
                    </a:lnTo>
                    <a:cubicBezTo>
                      <a:pt x="778" y="123"/>
                      <a:pt x="546" y="1"/>
                      <a:pt x="34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584;p98">
                <a:extLst>
                  <a:ext uri="{FF2B5EF4-FFF2-40B4-BE49-F238E27FC236}">
                    <a16:creationId xmlns:a16="http://schemas.microsoft.com/office/drawing/2014/main" id="{CA6DD23D-ED18-4941-917D-1A4D75151C8A}"/>
                  </a:ext>
                </a:extLst>
              </p:cNvPr>
              <p:cNvSpPr/>
              <p:nvPr/>
            </p:nvSpPr>
            <p:spPr>
              <a:xfrm>
                <a:off x="10960519" y="371612"/>
                <a:ext cx="37414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9" extrusionOk="0">
                    <a:moveTo>
                      <a:pt x="591" y="0"/>
                    </a:moveTo>
                    <a:cubicBezTo>
                      <a:pt x="552" y="0"/>
                      <a:pt x="509" y="9"/>
                      <a:pt x="462" y="28"/>
                    </a:cubicBezTo>
                    <a:lnTo>
                      <a:pt x="400" y="59"/>
                    </a:lnTo>
                    <a:cubicBezTo>
                      <a:pt x="124" y="213"/>
                      <a:pt x="1" y="858"/>
                      <a:pt x="462" y="888"/>
                    </a:cubicBezTo>
                    <a:cubicBezTo>
                      <a:pt x="936" y="888"/>
                      <a:pt x="979" y="0"/>
                      <a:pt x="591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585;p98">
                <a:extLst>
                  <a:ext uri="{FF2B5EF4-FFF2-40B4-BE49-F238E27FC236}">
                    <a16:creationId xmlns:a16="http://schemas.microsoft.com/office/drawing/2014/main" id="{DFF83F91-BC22-43E9-A779-F050649D8EEC}"/>
                  </a:ext>
                </a:extLst>
              </p:cNvPr>
              <p:cNvSpPr/>
              <p:nvPr/>
            </p:nvSpPr>
            <p:spPr>
              <a:xfrm>
                <a:off x="10832243" y="713949"/>
                <a:ext cx="35734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36" h="701" extrusionOk="0">
                    <a:moveTo>
                      <a:pt x="429" y="1"/>
                    </a:moveTo>
                    <a:cubicBezTo>
                      <a:pt x="200" y="1"/>
                      <a:pt x="0" y="123"/>
                      <a:pt x="106" y="365"/>
                    </a:cubicBezTo>
                    <a:lnTo>
                      <a:pt x="106" y="427"/>
                    </a:lnTo>
                    <a:cubicBezTo>
                      <a:pt x="204" y="589"/>
                      <a:pt x="430" y="700"/>
                      <a:pt x="622" y="700"/>
                    </a:cubicBezTo>
                    <a:cubicBezTo>
                      <a:pt x="792" y="700"/>
                      <a:pt x="935" y="613"/>
                      <a:pt x="935" y="396"/>
                    </a:cubicBezTo>
                    <a:cubicBezTo>
                      <a:pt x="935" y="131"/>
                      <a:pt x="666" y="1"/>
                      <a:pt x="429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586;p98">
                <a:extLst>
                  <a:ext uri="{FF2B5EF4-FFF2-40B4-BE49-F238E27FC236}">
                    <a16:creationId xmlns:a16="http://schemas.microsoft.com/office/drawing/2014/main" id="{CCE47B06-D378-4EB7-B340-4E6F51152FE6}"/>
                  </a:ext>
                </a:extLst>
              </p:cNvPr>
              <p:cNvSpPr/>
              <p:nvPr/>
            </p:nvSpPr>
            <p:spPr>
              <a:xfrm>
                <a:off x="11041418" y="1070184"/>
                <a:ext cx="36383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67" extrusionOk="0">
                    <a:moveTo>
                      <a:pt x="492" y="1"/>
                    </a:moveTo>
                    <a:cubicBezTo>
                      <a:pt x="24" y="1"/>
                      <a:pt x="0" y="866"/>
                      <a:pt x="378" y="866"/>
                    </a:cubicBezTo>
                    <a:cubicBezTo>
                      <a:pt x="421" y="866"/>
                      <a:pt x="469" y="855"/>
                      <a:pt x="523" y="830"/>
                    </a:cubicBezTo>
                    <a:lnTo>
                      <a:pt x="553" y="799"/>
                    </a:lnTo>
                    <a:cubicBezTo>
                      <a:pt x="860" y="645"/>
                      <a:pt x="953" y="1"/>
                      <a:pt x="49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587;p98">
                <a:extLst>
                  <a:ext uri="{FF2B5EF4-FFF2-40B4-BE49-F238E27FC236}">
                    <a16:creationId xmlns:a16="http://schemas.microsoft.com/office/drawing/2014/main" id="{9E3904EA-3F12-4991-8520-487F8141239B}"/>
                  </a:ext>
                </a:extLst>
              </p:cNvPr>
              <p:cNvSpPr/>
              <p:nvPr/>
            </p:nvSpPr>
            <p:spPr>
              <a:xfrm>
                <a:off x="10890998" y="939349"/>
                <a:ext cx="33634" cy="28977"/>
              </a:xfrm>
              <a:custGeom>
                <a:avLst/>
                <a:gdLst/>
                <a:ahLst/>
                <a:cxnLst/>
                <a:rect l="l" t="t" r="r" b="b"/>
                <a:pathLst>
                  <a:path w="881" h="759" extrusionOk="0">
                    <a:moveTo>
                      <a:pt x="359" y="1"/>
                    </a:moveTo>
                    <a:cubicBezTo>
                      <a:pt x="251" y="1"/>
                      <a:pt x="154" y="59"/>
                      <a:pt x="102" y="203"/>
                    </a:cubicBezTo>
                    <a:cubicBezTo>
                      <a:pt x="1" y="488"/>
                      <a:pt x="383" y="758"/>
                      <a:pt x="644" y="758"/>
                    </a:cubicBezTo>
                    <a:cubicBezTo>
                      <a:pt x="778" y="758"/>
                      <a:pt x="880" y="687"/>
                      <a:pt x="870" y="510"/>
                    </a:cubicBezTo>
                    <a:cubicBezTo>
                      <a:pt x="870" y="480"/>
                      <a:pt x="870" y="449"/>
                      <a:pt x="870" y="449"/>
                    </a:cubicBezTo>
                    <a:cubicBezTo>
                      <a:pt x="829" y="225"/>
                      <a:pt x="572" y="1"/>
                      <a:pt x="35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9588;p98">
                <a:extLst>
                  <a:ext uri="{FF2B5EF4-FFF2-40B4-BE49-F238E27FC236}">
                    <a16:creationId xmlns:a16="http://schemas.microsoft.com/office/drawing/2014/main" id="{C8DF6759-1A2C-462F-9F31-2FAB387A6B8A}"/>
                  </a:ext>
                </a:extLst>
              </p:cNvPr>
              <p:cNvSpPr/>
              <p:nvPr/>
            </p:nvSpPr>
            <p:spPr>
              <a:xfrm>
                <a:off x="11052947" y="831422"/>
                <a:ext cx="37796" cy="34131"/>
              </a:xfrm>
              <a:custGeom>
                <a:avLst/>
                <a:gdLst/>
                <a:ahLst/>
                <a:cxnLst/>
                <a:rect l="l" t="t" r="r" b="b"/>
                <a:pathLst>
                  <a:path w="990" h="894" extrusionOk="0">
                    <a:moveTo>
                      <a:pt x="430" y="1"/>
                    </a:moveTo>
                    <a:cubicBezTo>
                      <a:pt x="361" y="1"/>
                      <a:pt x="289" y="34"/>
                      <a:pt x="221" y="113"/>
                    </a:cubicBezTo>
                    <a:lnTo>
                      <a:pt x="159" y="144"/>
                    </a:lnTo>
                    <a:cubicBezTo>
                      <a:pt x="1" y="382"/>
                      <a:pt x="115" y="893"/>
                      <a:pt x="425" y="893"/>
                    </a:cubicBezTo>
                    <a:cubicBezTo>
                      <a:pt x="475" y="893"/>
                      <a:pt x="529" y="880"/>
                      <a:pt x="589" y="850"/>
                    </a:cubicBezTo>
                    <a:cubicBezTo>
                      <a:pt x="990" y="650"/>
                      <a:pt x="737" y="1"/>
                      <a:pt x="430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9589;p98">
                <a:extLst>
                  <a:ext uri="{FF2B5EF4-FFF2-40B4-BE49-F238E27FC236}">
                    <a16:creationId xmlns:a16="http://schemas.microsoft.com/office/drawing/2014/main" id="{A712A038-6762-4A10-868B-E5CDB3C8A0DC}"/>
                  </a:ext>
                </a:extLst>
              </p:cNvPr>
              <p:cNvSpPr/>
              <p:nvPr/>
            </p:nvSpPr>
            <p:spPr>
              <a:xfrm>
                <a:off x="10762493" y="397458"/>
                <a:ext cx="36307" cy="26839"/>
              </a:xfrm>
              <a:custGeom>
                <a:avLst/>
                <a:gdLst/>
                <a:ahLst/>
                <a:cxnLst/>
                <a:rect l="l" t="t" r="r" b="b"/>
                <a:pathLst>
                  <a:path w="951" h="703" extrusionOk="0">
                    <a:moveTo>
                      <a:pt x="441" y="0"/>
                    </a:moveTo>
                    <a:cubicBezTo>
                      <a:pt x="207" y="0"/>
                      <a:pt x="0" y="123"/>
                      <a:pt x="91" y="365"/>
                    </a:cubicBezTo>
                    <a:cubicBezTo>
                      <a:pt x="121" y="395"/>
                      <a:pt x="121" y="426"/>
                      <a:pt x="152" y="457"/>
                    </a:cubicBezTo>
                    <a:cubicBezTo>
                      <a:pt x="232" y="601"/>
                      <a:pt x="445" y="703"/>
                      <a:pt x="631" y="703"/>
                    </a:cubicBezTo>
                    <a:cubicBezTo>
                      <a:pt x="802" y="703"/>
                      <a:pt x="951" y="616"/>
                      <a:pt x="951" y="395"/>
                    </a:cubicBezTo>
                    <a:cubicBezTo>
                      <a:pt x="951" y="130"/>
                      <a:pt x="682" y="0"/>
                      <a:pt x="44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9590;p98">
                <a:extLst>
                  <a:ext uri="{FF2B5EF4-FFF2-40B4-BE49-F238E27FC236}">
                    <a16:creationId xmlns:a16="http://schemas.microsoft.com/office/drawing/2014/main" id="{C8BF6BEE-936F-4407-8AB6-6752E6183BCF}"/>
                  </a:ext>
                </a:extLst>
              </p:cNvPr>
              <p:cNvSpPr/>
              <p:nvPr/>
            </p:nvSpPr>
            <p:spPr>
              <a:xfrm>
                <a:off x="10846941" y="879105"/>
                <a:ext cx="37452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2" extrusionOk="0">
                    <a:moveTo>
                      <a:pt x="519" y="0"/>
                    </a:moveTo>
                    <a:cubicBezTo>
                      <a:pt x="40" y="0"/>
                      <a:pt x="1" y="882"/>
                      <a:pt x="403" y="882"/>
                    </a:cubicBezTo>
                    <a:cubicBezTo>
                      <a:pt x="438" y="882"/>
                      <a:pt x="477" y="875"/>
                      <a:pt x="519" y="860"/>
                    </a:cubicBezTo>
                    <a:lnTo>
                      <a:pt x="550" y="829"/>
                    </a:lnTo>
                    <a:cubicBezTo>
                      <a:pt x="857" y="645"/>
                      <a:pt x="980" y="0"/>
                      <a:pt x="51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9591;p98">
                <a:extLst>
                  <a:ext uri="{FF2B5EF4-FFF2-40B4-BE49-F238E27FC236}">
                    <a16:creationId xmlns:a16="http://schemas.microsoft.com/office/drawing/2014/main" id="{AA82A1A4-B337-4C30-B78B-FDE7892B226D}"/>
                  </a:ext>
                </a:extLst>
              </p:cNvPr>
              <p:cNvSpPr/>
              <p:nvPr/>
            </p:nvSpPr>
            <p:spPr>
              <a:xfrm>
                <a:off x="10910125" y="744720"/>
                <a:ext cx="37032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77" extrusionOk="0">
                    <a:moveTo>
                      <a:pt x="334" y="1"/>
                    </a:moveTo>
                    <a:cubicBezTo>
                      <a:pt x="155" y="1"/>
                      <a:pt x="1" y="86"/>
                      <a:pt x="1" y="296"/>
                    </a:cubicBezTo>
                    <a:cubicBezTo>
                      <a:pt x="16" y="553"/>
                      <a:pt x="277" y="676"/>
                      <a:pt x="512" y="676"/>
                    </a:cubicBezTo>
                    <a:cubicBezTo>
                      <a:pt x="754" y="676"/>
                      <a:pt x="969" y="546"/>
                      <a:pt x="860" y="296"/>
                    </a:cubicBezTo>
                    <a:cubicBezTo>
                      <a:pt x="830" y="266"/>
                      <a:pt x="830" y="266"/>
                      <a:pt x="830" y="235"/>
                    </a:cubicBezTo>
                    <a:cubicBezTo>
                      <a:pt x="736" y="94"/>
                      <a:pt x="521" y="1"/>
                      <a:pt x="33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9592;p98">
                <a:extLst>
                  <a:ext uri="{FF2B5EF4-FFF2-40B4-BE49-F238E27FC236}">
                    <a16:creationId xmlns:a16="http://schemas.microsoft.com/office/drawing/2014/main" id="{E5D5C6E9-148C-48DE-BB43-4812C243785D}"/>
                  </a:ext>
                </a:extLst>
              </p:cNvPr>
              <p:cNvSpPr/>
              <p:nvPr/>
            </p:nvSpPr>
            <p:spPr>
              <a:xfrm>
                <a:off x="11046113" y="610068"/>
                <a:ext cx="36383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73" extrusionOk="0">
                    <a:moveTo>
                      <a:pt x="446" y="0"/>
                    </a:moveTo>
                    <a:cubicBezTo>
                      <a:pt x="208" y="0"/>
                      <a:pt x="0" y="123"/>
                      <a:pt x="123" y="384"/>
                    </a:cubicBezTo>
                    <a:lnTo>
                      <a:pt x="123" y="415"/>
                    </a:lnTo>
                    <a:cubicBezTo>
                      <a:pt x="217" y="572"/>
                      <a:pt x="431" y="672"/>
                      <a:pt x="618" y="672"/>
                    </a:cubicBezTo>
                    <a:cubicBezTo>
                      <a:pt x="798" y="672"/>
                      <a:pt x="952" y="579"/>
                      <a:pt x="952" y="354"/>
                    </a:cubicBezTo>
                    <a:cubicBezTo>
                      <a:pt x="952" y="123"/>
                      <a:pt x="684" y="0"/>
                      <a:pt x="446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9593;p98">
                <a:extLst>
                  <a:ext uri="{FF2B5EF4-FFF2-40B4-BE49-F238E27FC236}">
                    <a16:creationId xmlns:a16="http://schemas.microsoft.com/office/drawing/2014/main" id="{BE7CABB1-C8F4-4ABE-BF1C-CDC113B01C33}"/>
                  </a:ext>
                </a:extLst>
              </p:cNvPr>
              <p:cNvSpPr/>
              <p:nvPr/>
            </p:nvSpPr>
            <p:spPr>
              <a:xfrm>
                <a:off x="11208635" y="813784"/>
                <a:ext cx="34971" cy="29702"/>
              </a:xfrm>
              <a:custGeom>
                <a:avLst/>
                <a:gdLst/>
                <a:ahLst/>
                <a:cxnLst/>
                <a:rect l="l" t="t" r="r" b="b"/>
                <a:pathLst>
                  <a:path w="916" h="778" extrusionOk="0">
                    <a:moveTo>
                      <a:pt x="284" y="0"/>
                    </a:moveTo>
                    <a:cubicBezTo>
                      <a:pt x="128" y="0"/>
                      <a:pt x="0" y="86"/>
                      <a:pt x="12" y="299"/>
                    </a:cubicBezTo>
                    <a:lnTo>
                      <a:pt x="12" y="330"/>
                    </a:lnTo>
                    <a:cubicBezTo>
                      <a:pt x="52" y="554"/>
                      <a:pt x="309" y="778"/>
                      <a:pt x="522" y="778"/>
                    </a:cubicBezTo>
                    <a:cubicBezTo>
                      <a:pt x="631" y="778"/>
                      <a:pt x="728" y="720"/>
                      <a:pt x="779" y="575"/>
                    </a:cubicBezTo>
                    <a:cubicBezTo>
                      <a:pt x="916" y="263"/>
                      <a:pt x="556" y="0"/>
                      <a:pt x="28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9594;p98">
                <a:extLst>
                  <a:ext uri="{FF2B5EF4-FFF2-40B4-BE49-F238E27FC236}">
                    <a16:creationId xmlns:a16="http://schemas.microsoft.com/office/drawing/2014/main" id="{D593F023-7E8C-4145-AF40-96FD0AB6CD02}"/>
                  </a:ext>
                </a:extLst>
              </p:cNvPr>
              <p:cNvSpPr/>
              <p:nvPr/>
            </p:nvSpPr>
            <p:spPr>
              <a:xfrm>
                <a:off x="10911614" y="875249"/>
                <a:ext cx="34665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66" extrusionOk="0">
                    <a:moveTo>
                      <a:pt x="276" y="1"/>
                    </a:moveTo>
                    <a:cubicBezTo>
                      <a:pt x="122" y="1"/>
                      <a:pt x="1" y="84"/>
                      <a:pt x="23" y="286"/>
                    </a:cubicBezTo>
                    <a:lnTo>
                      <a:pt x="23" y="347"/>
                    </a:lnTo>
                    <a:cubicBezTo>
                      <a:pt x="64" y="550"/>
                      <a:pt x="331" y="766"/>
                      <a:pt x="544" y="766"/>
                    </a:cubicBezTo>
                    <a:cubicBezTo>
                      <a:pt x="654" y="766"/>
                      <a:pt x="749" y="708"/>
                      <a:pt x="791" y="562"/>
                    </a:cubicBezTo>
                    <a:cubicBezTo>
                      <a:pt x="908" y="250"/>
                      <a:pt x="543" y="1"/>
                      <a:pt x="27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9595;p98">
                <a:extLst>
                  <a:ext uri="{FF2B5EF4-FFF2-40B4-BE49-F238E27FC236}">
                    <a16:creationId xmlns:a16="http://schemas.microsoft.com/office/drawing/2014/main" id="{338470EA-A8AA-4992-A875-3D73BE281BE0}"/>
                  </a:ext>
                </a:extLst>
              </p:cNvPr>
              <p:cNvSpPr/>
              <p:nvPr/>
            </p:nvSpPr>
            <p:spPr>
              <a:xfrm>
                <a:off x="10823157" y="254254"/>
                <a:ext cx="37758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89" h="859" extrusionOk="0">
                    <a:moveTo>
                      <a:pt x="509" y="0"/>
                    </a:moveTo>
                    <a:cubicBezTo>
                      <a:pt x="106" y="0"/>
                      <a:pt x="1" y="859"/>
                      <a:pt x="347" y="859"/>
                    </a:cubicBezTo>
                    <a:cubicBezTo>
                      <a:pt x="382" y="859"/>
                      <a:pt x="422" y="850"/>
                      <a:pt x="467" y="830"/>
                    </a:cubicBezTo>
                    <a:lnTo>
                      <a:pt x="528" y="830"/>
                    </a:lnTo>
                    <a:cubicBezTo>
                      <a:pt x="835" y="677"/>
                      <a:pt x="989" y="32"/>
                      <a:pt x="528" y="1"/>
                    </a:cubicBezTo>
                    <a:cubicBezTo>
                      <a:pt x="522" y="1"/>
                      <a:pt x="515" y="0"/>
                      <a:pt x="50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9596;p98">
                <a:extLst>
                  <a:ext uri="{FF2B5EF4-FFF2-40B4-BE49-F238E27FC236}">
                    <a16:creationId xmlns:a16="http://schemas.microsoft.com/office/drawing/2014/main" id="{988DC41D-A48F-46CC-82E9-257B4E0FA990}"/>
                  </a:ext>
                </a:extLst>
              </p:cNvPr>
              <p:cNvSpPr/>
              <p:nvPr/>
            </p:nvSpPr>
            <p:spPr>
              <a:xfrm>
                <a:off x="10958191" y="733840"/>
                <a:ext cx="37185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9" extrusionOk="0">
                    <a:moveTo>
                      <a:pt x="614" y="0"/>
                    </a:moveTo>
                    <a:cubicBezTo>
                      <a:pt x="577" y="0"/>
                      <a:pt x="537" y="9"/>
                      <a:pt x="492" y="29"/>
                    </a:cubicBezTo>
                    <a:lnTo>
                      <a:pt x="430" y="59"/>
                    </a:lnTo>
                    <a:cubicBezTo>
                      <a:pt x="123" y="213"/>
                      <a:pt x="1" y="858"/>
                      <a:pt x="461" y="858"/>
                    </a:cubicBezTo>
                    <a:cubicBezTo>
                      <a:pt x="468" y="858"/>
                      <a:pt x="476" y="858"/>
                      <a:pt x="483" y="858"/>
                    </a:cubicBezTo>
                    <a:cubicBezTo>
                      <a:pt x="937" y="858"/>
                      <a:pt x="973" y="0"/>
                      <a:pt x="61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9597;p98">
                <a:extLst>
                  <a:ext uri="{FF2B5EF4-FFF2-40B4-BE49-F238E27FC236}">
                    <a16:creationId xmlns:a16="http://schemas.microsoft.com/office/drawing/2014/main" id="{E05B5141-2E8A-4263-913B-BB1BEA59B608}"/>
                  </a:ext>
                </a:extLst>
              </p:cNvPr>
              <p:cNvSpPr/>
              <p:nvPr/>
            </p:nvSpPr>
            <p:spPr>
              <a:xfrm>
                <a:off x="11251050" y="1036015"/>
                <a:ext cx="35009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3" extrusionOk="0">
                    <a:moveTo>
                      <a:pt x="344" y="1"/>
                    </a:moveTo>
                    <a:cubicBezTo>
                      <a:pt x="278" y="1"/>
                      <a:pt x="213" y="38"/>
                      <a:pt x="160" y="128"/>
                    </a:cubicBezTo>
                    <a:cubicBezTo>
                      <a:pt x="129" y="159"/>
                      <a:pt x="129" y="159"/>
                      <a:pt x="129" y="189"/>
                    </a:cubicBezTo>
                    <a:cubicBezTo>
                      <a:pt x="1" y="445"/>
                      <a:pt x="172" y="893"/>
                      <a:pt x="445" y="893"/>
                    </a:cubicBezTo>
                    <a:cubicBezTo>
                      <a:pt x="500" y="893"/>
                      <a:pt x="559" y="875"/>
                      <a:pt x="620" y="834"/>
                    </a:cubicBezTo>
                    <a:cubicBezTo>
                      <a:pt x="917" y="636"/>
                      <a:pt x="616" y="1"/>
                      <a:pt x="34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9598;p98">
                <a:extLst>
                  <a:ext uri="{FF2B5EF4-FFF2-40B4-BE49-F238E27FC236}">
                    <a16:creationId xmlns:a16="http://schemas.microsoft.com/office/drawing/2014/main" id="{D1A4E38D-4B2E-4300-B4D3-66CC482C5542}"/>
                  </a:ext>
                </a:extLst>
              </p:cNvPr>
              <p:cNvSpPr/>
              <p:nvPr/>
            </p:nvSpPr>
            <p:spPr>
              <a:xfrm>
                <a:off x="10990374" y="1039260"/>
                <a:ext cx="37032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77" extrusionOk="0">
                    <a:moveTo>
                      <a:pt x="458" y="1"/>
                    </a:moveTo>
                    <a:cubicBezTo>
                      <a:pt x="216" y="1"/>
                      <a:pt x="0" y="131"/>
                      <a:pt x="109" y="381"/>
                    </a:cubicBezTo>
                    <a:cubicBezTo>
                      <a:pt x="109" y="411"/>
                      <a:pt x="140" y="411"/>
                      <a:pt x="140" y="442"/>
                    </a:cubicBezTo>
                    <a:cubicBezTo>
                      <a:pt x="234" y="583"/>
                      <a:pt x="449" y="676"/>
                      <a:pt x="636" y="676"/>
                    </a:cubicBezTo>
                    <a:cubicBezTo>
                      <a:pt x="815" y="676"/>
                      <a:pt x="969" y="591"/>
                      <a:pt x="969" y="381"/>
                    </a:cubicBezTo>
                    <a:cubicBezTo>
                      <a:pt x="954" y="124"/>
                      <a:pt x="693" y="1"/>
                      <a:pt x="45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9599;p98">
                <a:extLst>
                  <a:ext uri="{FF2B5EF4-FFF2-40B4-BE49-F238E27FC236}">
                    <a16:creationId xmlns:a16="http://schemas.microsoft.com/office/drawing/2014/main" id="{DEB3F252-8168-4FB0-88CE-9EAC7D8078D5}"/>
                  </a:ext>
                </a:extLst>
              </p:cNvPr>
              <p:cNvSpPr/>
              <p:nvPr/>
            </p:nvSpPr>
            <p:spPr>
              <a:xfrm>
                <a:off x="10975676" y="809279"/>
                <a:ext cx="38788" cy="2649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694" extrusionOk="0">
                    <a:moveTo>
                      <a:pt x="388" y="0"/>
                    </a:moveTo>
                    <a:cubicBezTo>
                      <a:pt x="184" y="0"/>
                      <a:pt x="1" y="106"/>
                      <a:pt x="34" y="356"/>
                    </a:cubicBezTo>
                    <a:cubicBezTo>
                      <a:pt x="48" y="589"/>
                      <a:pt x="271" y="694"/>
                      <a:pt x="488" y="694"/>
                    </a:cubicBezTo>
                    <a:cubicBezTo>
                      <a:pt x="756" y="694"/>
                      <a:pt x="1016" y="535"/>
                      <a:pt x="863" y="263"/>
                    </a:cubicBezTo>
                    <a:lnTo>
                      <a:pt x="832" y="202"/>
                    </a:lnTo>
                    <a:cubicBezTo>
                      <a:pt x="748" y="76"/>
                      <a:pt x="561" y="0"/>
                      <a:pt x="38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9600;p98">
                <a:extLst>
                  <a:ext uri="{FF2B5EF4-FFF2-40B4-BE49-F238E27FC236}">
                    <a16:creationId xmlns:a16="http://schemas.microsoft.com/office/drawing/2014/main" id="{1E94B347-DFFD-4B57-92B6-DC92366F73A7}"/>
                  </a:ext>
                </a:extLst>
              </p:cNvPr>
              <p:cNvSpPr/>
              <p:nvPr/>
            </p:nvSpPr>
            <p:spPr>
              <a:xfrm>
                <a:off x="10866641" y="838408"/>
                <a:ext cx="39056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677" extrusionOk="0">
                    <a:moveTo>
                      <a:pt x="391" y="0"/>
                    </a:moveTo>
                    <a:cubicBezTo>
                      <a:pt x="184" y="0"/>
                      <a:pt x="0" y="104"/>
                      <a:pt x="34" y="360"/>
                    </a:cubicBezTo>
                    <a:cubicBezTo>
                      <a:pt x="60" y="582"/>
                      <a:pt x="263" y="676"/>
                      <a:pt x="467" y="676"/>
                    </a:cubicBezTo>
                    <a:cubicBezTo>
                      <a:pt x="744" y="676"/>
                      <a:pt x="1022" y="502"/>
                      <a:pt x="863" y="237"/>
                    </a:cubicBezTo>
                    <a:cubicBezTo>
                      <a:pt x="863" y="207"/>
                      <a:pt x="833" y="207"/>
                      <a:pt x="833" y="176"/>
                    </a:cubicBezTo>
                    <a:cubicBezTo>
                      <a:pt x="737" y="67"/>
                      <a:pt x="557" y="0"/>
                      <a:pt x="3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9601;p98">
                <a:extLst>
                  <a:ext uri="{FF2B5EF4-FFF2-40B4-BE49-F238E27FC236}">
                    <a16:creationId xmlns:a16="http://schemas.microsoft.com/office/drawing/2014/main" id="{1D60B054-05C9-49BC-9AFD-E6D84A6FE2CC}"/>
                  </a:ext>
                </a:extLst>
              </p:cNvPr>
              <p:cNvSpPr/>
              <p:nvPr/>
            </p:nvSpPr>
            <p:spPr>
              <a:xfrm>
                <a:off x="11096393" y="1076025"/>
                <a:ext cx="35009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5" extrusionOk="0">
                    <a:moveTo>
                      <a:pt x="408" y="1"/>
                    </a:moveTo>
                    <a:cubicBezTo>
                      <a:pt x="348" y="1"/>
                      <a:pt x="284" y="28"/>
                      <a:pt x="219" y="93"/>
                    </a:cubicBezTo>
                    <a:lnTo>
                      <a:pt x="188" y="155"/>
                    </a:lnTo>
                    <a:cubicBezTo>
                      <a:pt x="0" y="396"/>
                      <a:pt x="94" y="895"/>
                      <a:pt x="407" y="895"/>
                    </a:cubicBezTo>
                    <a:cubicBezTo>
                      <a:pt x="452" y="895"/>
                      <a:pt x="502" y="884"/>
                      <a:pt x="557" y="861"/>
                    </a:cubicBezTo>
                    <a:cubicBezTo>
                      <a:pt x="917" y="732"/>
                      <a:pt x="717" y="1"/>
                      <a:pt x="40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9602;p98">
                <a:extLst>
                  <a:ext uri="{FF2B5EF4-FFF2-40B4-BE49-F238E27FC236}">
                    <a16:creationId xmlns:a16="http://schemas.microsoft.com/office/drawing/2014/main" id="{E315B5A2-A679-40A9-8935-4BBE0B645439}"/>
                  </a:ext>
                </a:extLst>
              </p:cNvPr>
              <p:cNvSpPr/>
              <p:nvPr/>
            </p:nvSpPr>
            <p:spPr>
              <a:xfrm>
                <a:off x="10930436" y="1008145"/>
                <a:ext cx="45546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684" extrusionOk="0">
                    <a:moveTo>
                      <a:pt x="687" y="0"/>
                    </a:moveTo>
                    <a:cubicBezTo>
                      <a:pt x="364" y="0"/>
                      <a:pt x="1" y="306"/>
                      <a:pt x="298" y="582"/>
                    </a:cubicBezTo>
                    <a:lnTo>
                      <a:pt x="328" y="612"/>
                    </a:lnTo>
                    <a:cubicBezTo>
                      <a:pt x="401" y="661"/>
                      <a:pt x="500" y="684"/>
                      <a:pt x="602" y="684"/>
                    </a:cubicBezTo>
                    <a:cubicBezTo>
                      <a:pt x="886" y="684"/>
                      <a:pt x="1193" y="507"/>
                      <a:pt x="1035" y="213"/>
                    </a:cubicBezTo>
                    <a:cubicBezTo>
                      <a:pt x="968" y="61"/>
                      <a:pt x="832" y="0"/>
                      <a:pt x="68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9603;p98">
                <a:extLst>
                  <a:ext uri="{FF2B5EF4-FFF2-40B4-BE49-F238E27FC236}">
                    <a16:creationId xmlns:a16="http://schemas.microsoft.com/office/drawing/2014/main" id="{595C8F80-ACBB-440D-B974-C73AB387612D}"/>
                  </a:ext>
                </a:extLst>
              </p:cNvPr>
              <p:cNvSpPr/>
              <p:nvPr/>
            </p:nvSpPr>
            <p:spPr>
              <a:xfrm>
                <a:off x="10919173" y="932897"/>
                <a:ext cx="36994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899" extrusionOk="0">
                    <a:moveTo>
                      <a:pt x="550" y="1"/>
                    </a:moveTo>
                    <a:cubicBezTo>
                      <a:pt x="506" y="1"/>
                      <a:pt x="459" y="11"/>
                      <a:pt x="408" y="35"/>
                    </a:cubicBezTo>
                    <a:cubicBezTo>
                      <a:pt x="1" y="213"/>
                      <a:pt x="270" y="899"/>
                      <a:pt x="584" y="899"/>
                    </a:cubicBezTo>
                    <a:cubicBezTo>
                      <a:pt x="648" y="899"/>
                      <a:pt x="714" y="870"/>
                      <a:pt x="777" y="802"/>
                    </a:cubicBezTo>
                    <a:lnTo>
                      <a:pt x="808" y="741"/>
                    </a:lnTo>
                    <a:cubicBezTo>
                      <a:pt x="968" y="500"/>
                      <a:pt x="848" y="1"/>
                      <a:pt x="55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9604;p98">
                <a:extLst>
                  <a:ext uri="{FF2B5EF4-FFF2-40B4-BE49-F238E27FC236}">
                    <a16:creationId xmlns:a16="http://schemas.microsoft.com/office/drawing/2014/main" id="{EED5D384-55AF-4816-B68A-0AA8922779C7}"/>
                  </a:ext>
                </a:extLst>
              </p:cNvPr>
              <p:cNvSpPr/>
              <p:nvPr/>
            </p:nvSpPr>
            <p:spPr>
              <a:xfrm>
                <a:off x="10794944" y="378331"/>
                <a:ext cx="46347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85" extrusionOk="0">
                    <a:moveTo>
                      <a:pt x="614" y="1"/>
                    </a:moveTo>
                    <a:cubicBezTo>
                      <a:pt x="326" y="1"/>
                      <a:pt x="0" y="197"/>
                      <a:pt x="162" y="497"/>
                    </a:cubicBezTo>
                    <a:cubicBezTo>
                      <a:pt x="233" y="630"/>
                      <a:pt x="360" y="684"/>
                      <a:pt x="496" y="684"/>
                    </a:cubicBezTo>
                    <a:cubicBezTo>
                      <a:pt x="830" y="684"/>
                      <a:pt x="1213" y="360"/>
                      <a:pt x="930" y="98"/>
                    </a:cubicBezTo>
                    <a:lnTo>
                      <a:pt x="868" y="67"/>
                    </a:lnTo>
                    <a:cubicBezTo>
                      <a:pt x="800" y="22"/>
                      <a:pt x="709" y="1"/>
                      <a:pt x="614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9605;p98">
                <a:extLst>
                  <a:ext uri="{FF2B5EF4-FFF2-40B4-BE49-F238E27FC236}">
                    <a16:creationId xmlns:a16="http://schemas.microsoft.com/office/drawing/2014/main" id="{49A138C4-EB4A-4639-AD1E-81DA0FEEF8D9}"/>
                  </a:ext>
                </a:extLst>
              </p:cNvPr>
              <p:cNvSpPr/>
              <p:nvPr/>
            </p:nvSpPr>
            <p:spPr>
              <a:xfrm>
                <a:off x="10839802" y="305870"/>
                <a:ext cx="46004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799" extrusionOk="0">
                    <a:moveTo>
                      <a:pt x="676" y="0"/>
                    </a:moveTo>
                    <a:cubicBezTo>
                      <a:pt x="338" y="62"/>
                      <a:pt x="0" y="645"/>
                      <a:pt x="430" y="768"/>
                    </a:cubicBezTo>
                    <a:cubicBezTo>
                      <a:pt x="479" y="789"/>
                      <a:pt x="526" y="799"/>
                      <a:pt x="570" y="799"/>
                    </a:cubicBezTo>
                    <a:cubicBezTo>
                      <a:pt x="979" y="799"/>
                      <a:pt x="1205" y="0"/>
                      <a:pt x="70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9606;p98">
                <a:extLst>
                  <a:ext uri="{FF2B5EF4-FFF2-40B4-BE49-F238E27FC236}">
                    <a16:creationId xmlns:a16="http://schemas.microsoft.com/office/drawing/2014/main" id="{D719639D-E7A7-4D94-AC3E-81B29F92F345}"/>
                  </a:ext>
                </a:extLst>
              </p:cNvPr>
              <p:cNvSpPr/>
              <p:nvPr/>
            </p:nvSpPr>
            <p:spPr>
              <a:xfrm>
                <a:off x="10874964" y="581321"/>
                <a:ext cx="46042" cy="3138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2" extrusionOk="0">
                    <a:moveTo>
                      <a:pt x="731" y="0"/>
                    </a:moveTo>
                    <a:cubicBezTo>
                      <a:pt x="723" y="0"/>
                      <a:pt x="715" y="1"/>
                      <a:pt x="707" y="1"/>
                    </a:cubicBezTo>
                    <a:lnTo>
                      <a:pt x="645" y="1"/>
                    </a:lnTo>
                    <a:cubicBezTo>
                      <a:pt x="307" y="63"/>
                      <a:pt x="0" y="646"/>
                      <a:pt x="430" y="799"/>
                    </a:cubicBezTo>
                    <a:cubicBezTo>
                      <a:pt x="471" y="815"/>
                      <a:pt x="511" y="822"/>
                      <a:pt x="550" y="822"/>
                    </a:cubicBezTo>
                    <a:cubicBezTo>
                      <a:pt x="965" y="822"/>
                      <a:pt x="1205" y="0"/>
                      <a:pt x="73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9607;p98">
                <a:extLst>
                  <a:ext uri="{FF2B5EF4-FFF2-40B4-BE49-F238E27FC236}">
                    <a16:creationId xmlns:a16="http://schemas.microsoft.com/office/drawing/2014/main" id="{D9589DB2-E94E-43FE-AAA6-7EC135BD5E3C}"/>
                  </a:ext>
                </a:extLst>
              </p:cNvPr>
              <p:cNvSpPr/>
              <p:nvPr/>
            </p:nvSpPr>
            <p:spPr>
              <a:xfrm>
                <a:off x="10950097" y="855359"/>
                <a:ext cx="36879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966" h="699" extrusionOk="0">
                    <a:moveTo>
                      <a:pt x="441" y="0"/>
                    </a:moveTo>
                    <a:cubicBezTo>
                      <a:pt x="207" y="0"/>
                      <a:pt x="0" y="123"/>
                      <a:pt x="90" y="377"/>
                    </a:cubicBezTo>
                    <a:cubicBezTo>
                      <a:pt x="120" y="377"/>
                      <a:pt x="120" y="407"/>
                      <a:pt x="120" y="407"/>
                    </a:cubicBezTo>
                    <a:cubicBezTo>
                      <a:pt x="205" y="576"/>
                      <a:pt x="437" y="698"/>
                      <a:pt x="634" y="698"/>
                    </a:cubicBezTo>
                    <a:cubicBezTo>
                      <a:pt x="797" y="698"/>
                      <a:pt x="936" y="615"/>
                      <a:pt x="949" y="407"/>
                    </a:cubicBezTo>
                    <a:cubicBezTo>
                      <a:pt x="965" y="139"/>
                      <a:pt x="688" y="0"/>
                      <a:pt x="44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9608;p98">
                <a:extLst>
                  <a:ext uri="{FF2B5EF4-FFF2-40B4-BE49-F238E27FC236}">
                    <a16:creationId xmlns:a16="http://schemas.microsoft.com/office/drawing/2014/main" id="{7747B1DF-9DC5-4D8E-BF87-C0546D5A1A8F}"/>
                  </a:ext>
                </a:extLst>
              </p:cNvPr>
              <p:cNvSpPr/>
              <p:nvPr/>
            </p:nvSpPr>
            <p:spPr>
              <a:xfrm>
                <a:off x="11156714" y="1086562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490" y="1"/>
                    </a:moveTo>
                    <a:cubicBezTo>
                      <a:pt x="36" y="1"/>
                      <a:pt x="0" y="859"/>
                      <a:pt x="382" y="859"/>
                    </a:cubicBezTo>
                    <a:cubicBezTo>
                      <a:pt x="421" y="859"/>
                      <a:pt x="464" y="850"/>
                      <a:pt x="512" y="830"/>
                    </a:cubicBezTo>
                    <a:lnTo>
                      <a:pt x="573" y="830"/>
                    </a:lnTo>
                    <a:cubicBezTo>
                      <a:pt x="850" y="646"/>
                      <a:pt x="972" y="1"/>
                      <a:pt x="512" y="1"/>
                    </a:cubicBezTo>
                    <a:cubicBezTo>
                      <a:pt x="504" y="1"/>
                      <a:pt x="497" y="1"/>
                      <a:pt x="490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9609;p98">
                <a:extLst>
                  <a:ext uri="{FF2B5EF4-FFF2-40B4-BE49-F238E27FC236}">
                    <a16:creationId xmlns:a16="http://schemas.microsoft.com/office/drawing/2014/main" id="{3F956D5B-53B1-4802-A61B-D6AA9BE252B1}"/>
                  </a:ext>
                </a:extLst>
              </p:cNvPr>
              <p:cNvSpPr/>
              <p:nvPr/>
            </p:nvSpPr>
            <p:spPr>
              <a:xfrm>
                <a:off x="11007440" y="1079537"/>
                <a:ext cx="36383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0" extrusionOk="0">
                    <a:moveTo>
                      <a:pt x="334" y="1"/>
                    </a:moveTo>
                    <a:cubicBezTo>
                      <a:pt x="155" y="1"/>
                      <a:pt x="0" y="87"/>
                      <a:pt x="0" y="308"/>
                    </a:cubicBezTo>
                    <a:cubicBezTo>
                      <a:pt x="0" y="569"/>
                      <a:pt x="261" y="700"/>
                      <a:pt x="499" y="700"/>
                    </a:cubicBezTo>
                    <a:cubicBezTo>
                      <a:pt x="737" y="700"/>
                      <a:pt x="952" y="569"/>
                      <a:pt x="860" y="308"/>
                    </a:cubicBezTo>
                    <a:lnTo>
                      <a:pt x="829" y="247"/>
                    </a:lnTo>
                    <a:cubicBezTo>
                      <a:pt x="749" y="103"/>
                      <a:pt x="528" y="1"/>
                      <a:pt x="334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9610;p98">
                <a:extLst>
                  <a:ext uri="{FF2B5EF4-FFF2-40B4-BE49-F238E27FC236}">
                    <a16:creationId xmlns:a16="http://schemas.microsoft.com/office/drawing/2014/main" id="{66FF8A8A-04DB-46BB-8C00-C46711361DBB}"/>
                  </a:ext>
                </a:extLst>
              </p:cNvPr>
              <p:cNvSpPr/>
              <p:nvPr/>
            </p:nvSpPr>
            <p:spPr>
              <a:xfrm>
                <a:off x="11074403" y="1110117"/>
                <a:ext cx="36269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60" extrusionOk="0">
                    <a:moveTo>
                      <a:pt x="560" y="0"/>
                    </a:moveTo>
                    <a:cubicBezTo>
                      <a:pt x="519" y="0"/>
                      <a:pt x="475" y="9"/>
                      <a:pt x="426" y="29"/>
                    </a:cubicBezTo>
                    <a:lnTo>
                      <a:pt x="396" y="60"/>
                    </a:lnTo>
                    <a:cubicBezTo>
                      <a:pt x="96" y="240"/>
                      <a:pt x="1" y="859"/>
                      <a:pt x="426" y="859"/>
                    </a:cubicBezTo>
                    <a:cubicBezTo>
                      <a:pt x="436" y="859"/>
                      <a:pt x="446" y="859"/>
                      <a:pt x="457" y="858"/>
                    </a:cubicBezTo>
                    <a:cubicBezTo>
                      <a:pt x="930" y="858"/>
                      <a:pt x="949" y="0"/>
                      <a:pt x="56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9611;p98">
                <a:extLst>
                  <a:ext uri="{FF2B5EF4-FFF2-40B4-BE49-F238E27FC236}">
                    <a16:creationId xmlns:a16="http://schemas.microsoft.com/office/drawing/2014/main" id="{A10BF123-9980-4C9F-9EF3-17973B717DD2}"/>
                  </a:ext>
                </a:extLst>
              </p:cNvPr>
              <p:cNvSpPr/>
              <p:nvPr/>
            </p:nvSpPr>
            <p:spPr>
              <a:xfrm>
                <a:off x="11239101" y="915985"/>
                <a:ext cx="34169" cy="2981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781" extrusionOk="0">
                    <a:moveTo>
                      <a:pt x="288" y="0"/>
                    </a:moveTo>
                    <a:cubicBezTo>
                      <a:pt x="131" y="0"/>
                      <a:pt x="1" y="87"/>
                      <a:pt x="12" y="293"/>
                    </a:cubicBezTo>
                    <a:cubicBezTo>
                      <a:pt x="12" y="324"/>
                      <a:pt x="12" y="324"/>
                      <a:pt x="12" y="355"/>
                    </a:cubicBezTo>
                    <a:cubicBezTo>
                      <a:pt x="52" y="574"/>
                      <a:pt x="312" y="781"/>
                      <a:pt x="523" y="781"/>
                    </a:cubicBezTo>
                    <a:cubicBezTo>
                      <a:pt x="637" y="781"/>
                      <a:pt x="737" y="720"/>
                      <a:pt x="780" y="570"/>
                    </a:cubicBezTo>
                    <a:cubicBezTo>
                      <a:pt x="895" y="243"/>
                      <a:pt x="553" y="0"/>
                      <a:pt x="288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9612;p98">
                <a:extLst>
                  <a:ext uri="{FF2B5EF4-FFF2-40B4-BE49-F238E27FC236}">
                    <a16:creationId xmlns:a16="http://schemas.microsoft.com/office/drawing/2014/main" id="{FA2D38ED-F4C8-4F6C-9E01-A052A5046CE6}"/>
                  </a:ext>
                </a:extLst>
              </p:cNvPr>
              <p:cNvSpPr/>
              <p:nvPr/>
            </p:nvSpPr>
            <p:spPr>
              <a:xfrm>
                <a:off x="10824264" y="400779"/>
                <a:ext cx="3901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83" extrusionOk="0">
                    <a:moveTo>
                      <a:pt x="540" y="1"/>
                    </a:moveTo>
                    <a:cubicBezTo>
                      <a:pt x="105" y="1"/>
                      <a:pt x="0" y="882"/>
                      <a:pt x="387" y="882"/>
                    </a:cubicBezTo>
                    <a:cubicBezTo>
                      <a:pt x="421" y="882"/>
                      <a:pt x="458" y="876"/>
                      <a:pt x="499" y="861"/>
                    </a:cubicBezTo>
                    <a:lnTo>
                      <a:pt x="561" y="830"/>
                    </a:lnTo>
                    <a:cubicBezTo>
                      <a:pt x="868" y="677"/>
                      <a:pt x="1021" y="32"/>
                      <a:pt x="561" y="1"/>
                    </a:cubicBezTo>
                    <a:cubicBezTo>
                      <a:pt x="554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9613;p98">
                <a:extLst>
                  <a:ext uri="{FF2B5EF4-FFF2-40B4-BE49-F238E27FC236}">
                    <a16:creationId xmlns:a16="http://schemas.microsoft.com/office/drawing/2014/main" id="{9489F389-0A66-4AB0-92C6-C5AD4E7ACEE4}"/>
                  </a:ext>
                </a:extLst>
              </p:cNvPr>
              <p:cNvSpPr/>
              <p:nvPr/>
            </p:nvSpPr>
            <p:spPr>
              <a:xfrm>
                <a:off x="11061957" y="904455"/>
                <a:ext cx="36421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700" extrusionOk="0">
                    <a:moveTo>
                      <a:pt x="346" y="0"/>
                    </a:moveTo>
                    <a:cubicBezTo>
                      <a:pt x="170" y="0"/>
                      <a:pt x="15" y="93"/>
                      <a:pt x="15" y="319"/>
                    </a:cubicBezTo>
                    <a:cubicBezTo>
                      <a:pt x="0" y="576"/>
                      <a:pt x="253" y="699"/>
                      <a:pt x="488" y="699"/>
                    </a:cubicBezTo>
                    <a:cubicBezTo>
                      <a:pt x="730" y="699"/>
                      <a:pt x="954" y="568"/>
                      <a:pt x="844" y="319"/>
                    </a:cubicBezTo>
                    <a:lnTo>
                      <a:pt x="814" y="258"/>
                    </a:lnTo>
                    <a:cubicBezTo>
                      <a:pt x="735" y="101"/>
                      <a:pt x="529" y="0"/>
                      <a:pt x="34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9614;p98">
                <a:extLst>
                  <a:ext uri="{FF2B5EF4-FFF2-40B4-BE49-F238E27FC236}">
                    <a16:creationId xmlns:a16="http://schemas.microsoft.com/office/drawing/2014/main" id="{D3825786-EC87-4CA7-82F2-FAEEF25B9AFE}"/>
                  </a:ext>
                </a:extLst>
              </p:cNvPr>
              <p:cNvSpPr/>
              <p:nvPr/>
            </p:nvSpPr>
            <p:spPr>
              <a:xfrm>
                <a:off x="11180918" y="627401"/>
                <a:ext cx="37414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3" extrusionOk="0">
                    <a:moveTo>
                      <a:pt x="578" y="1"/>
                    </a:moveTo>
                    <a:cubicBezTo>
                      <a:pt x="542" y="1"/>
                      <a:pt x="504" y="7"/>
                      <a:pt x="461" y="22"/>
                    </a:cubicBezTo>
                    <a:cubicBezTo>
                      <a:pt x="431" y="53"/>
                      <a:pt x="431" y="53"/>
                      <a:pt x="400" y="53"/>
                    </a:cubicBezTo>
                    <a:cubicBezTo>
                      <a:pt x="124" y="207"/>
                      <a:pt x="1" y="851"/>
                      <a:pt x="461" y="882"/>
                    </a:cubicBezTo>
                    <a:cubicBezTo>
                      <a:pt x="941" y="882"/>
                      <a:pt x="980" y="1"/>
                      <a:pt x="57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9615;p98">
                <a:extLst>
                  <a:ext uri="{FF2B5EF4-FFF2-40B4-BE49-F238E27FC236}">
                    <a16:creationId xmlns:a16="http://schemas.microsoft.com/office/drawing/2014/main" id="{A5D2CC9F-D114-4B4D-A60A-B14658988FAD}"/>
                  </a:ext>
                </a:extLst>
              </p:cNvPr>
              <p:cNvSpPr/>
              <p:nvPr/>
            </p:nvSpPr>
            <p:spPr>
              <a:xfrm>
                <a:off x="11099257" y="785456"/>
                <a:ext cx="36574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8" extrusionOk="0">
                    <a:moveTo>
                      <a:pt x="479" y="0"/>
                    </a:moveTo>
                    <a:cubicBezTo>
                      <a:pt x="232" y="0"/>
                      <a:pt x="1" y="139"/>
                      <a:pt x="113" y="396"/>
                    </a:cubicBezTo>
                    <a:cubicBezTo>
                      <a:pt x="113" y="427"/>
                      <a:pt x="144" y="427"/>
                      <a:pt x="144" y="458"/>
                    </a:cubicBezTo>
                    <a:cubicBezTo>
                      <a:pt x="221" y="596"/>
                      <a:pt x="428" y="688"/>
                      <a:pt x="612" y="688"/>
                    </a:cubicBezTo>
                    <a:cubicBezTo>
                      <a:pt x="796" y="688"/>
                      <a:pt x="958" y="596"/>
                      <a:pt x="942" y="365"/>
                    </a:cubicBezTo>
                    <a:cubicBezTo>
                      <a:pt x="942" y="116"/>
                      <a:pt x="704" y="0"/>
                      <a:pt x="47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9616;p98">
                <a:extLst>
                  <a:ext uri="{FF2B5EF4-FFF2-40B4-BE49-F238E27FC236}">
                    <a16:creationId xmlns:a16="http://schemas.microsoft.com/office/drawing/2014/main" id="{F9DF6748-EB2E-4C46-9398-3E89A3D5A6AE}"/>
                  </a:ext>
                </a:extLst>
              </p:cNvPr>
              <p:cNvSpPr/>
              <p:nvPr/>
            </p:nvSpPr>
            <p:spPr>
              <a:xfrm>
                <a:off x="11009692" y="800116"/>
                <a:ext cx="36460" cy="26266"/>
              </a:xfrm>
              <a:custGeom>
                <a:avLst/>
                <a:gdLst/>
                <a:ahLst/>
                <a:cxnLst/>
                <a:rect l="l" t="t" r="r" b="b"/>
                <a:pathLst>
                  <a:path w="955" h="688" extrusionOk="0">
                    <a:moveTo>
                      <a:pt x="459" y="1"/>
                    </a:moveTo>
                    <a:cubicBezTo>
                      <a:pt x="216" y="1"/>
                      <a:pt x="1" y="131"/>
                      <a:pt x="125" y="381"/>
                    </a:cubicBezTo>
                    <a:cubicBezTo>
                      <a:pt x="125" y="411"/>
                      <a:pt x="125" y="411"/>
                      <a:pt x="125" y="442"/>
                    </a:cubicBezTo>
                    <a:cubicBezTo>
                      <a:pt x="218" y="596"/>
                      <a:pt x="425" y="688"/>
                      <a:pt x="609" y="688"/>
                    </a:cubicBezTo>
                    <a:cubicBezTo>
                      <a:pt x="793" y="688"/>
                      <a:pt x="954" y="596"/>
                      <a:pt x="954" y="381"/>
                    </a:cubicBezTo>
                    <a:cubicBezTo>
                      <a:pt x="954" y="124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9617;p98">
                <a:extLst>
                  <a:ext uri="{FF2B5EF4-FFF2-40B4-BE49-F238E27FC236}">
                    <a16:creationId xmlns:a16="http://schemas.microsoft.com/office/drawing/2014/main" id="{FB0E346E-5A61-4DEC-B336-212A18AD90E1}"/>
                  </a:ext>
                </a:extLst>
              </p:cNvPr>
              <p:cNvSpPr/>
              <p:nvPr/>
            </p:nvSpPr>
            <p:spPr>
              <a:xfrm>
                <a:off x="10862823" y="329884"/>
                <a:ext cx="33634" cy="29473"/>
              </a:xfrm>
              <a:custGeom>
                <a:avLst/>
                <a:gdLst/>
                <a:ahLst/>
                <a:cxnLst/>
                <a:rect l="l" t="t" r="r" b="b"/>
                <a:pathLst>
                  <a:path w="881" h="772" extrusionOk="0">
                    <a:moveTo>
                      <a:pt x="237" y="0"/>
                    </a:moveTo>
                    <a:cubicBezTo>
                      <a:pt x="103" y="0"/>
                      <a:pt x="1" y="75"/>
                      <a:pt x="11" y="262"/>
                    </a:cubicBezTo>
                    <a:lnTo>
                      <a:pt x="11" y="323"/>
                    </a:lnTo>
                    <a:cubicBezTo>
                      <a:pt x="32" y="547"/>
                      <a:pt x="295" y="771"/>
                      <a:pt x="515" y="771"/>
                    </a:cubicBezTo>
                    <a:cubicBezTo>
                      <a:pt x="627" y="771"/>
                      <a:pt x="727" y="713"/>
                      <a:pt x="779" y="569"/>
                    </a:cubicBezTo>
                    <a:cubicBezTo>
                      <a:pt x="881" y="284"/>
                      <a:pt x="498" y="0"/>
                      <a:pt x="23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9618;p98">
                <a:extLst>
                  <a:ext uri="{FF2B5EF4-FFF2-40B4-BE49-F238E27FC236}">
                    <a16:creationId xmlns:a16="http://schemas.microsoft.com/office/drawing/2014/main" id="{9ACC341B-89B6-4396-9F60-0C9DB6C895D0}"/>
                  </a:ext>
                </a:extLst>
              </p:cNvPr>
              <p:cNvSpPr/>
              <p:nvPr/>
            </p:nvSpPr>
            <p:spPr>
              <a:xfrm>
                <a:off x="10963612" y="525925"/>
                <a:ext cx="34245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897" h="773" extrusionOk="0">
                    <a:moveTo>
                      <a:pt x="278" y="0"/>
                    </a:moveTo>
                    <a:cubicBezTo>
                      <a:pt x="125" y="0"/>
                      <a:pt x="1" y="83"/>
                      <a:pt x="12" y="285"/>
                    </a:cubicBezTo>
                    <a:cubicBezTo>
                      <a:pt x="12" y="316"/>
                      <a:pt x="12" y="316"/>
                      <a:pt x="12" y="347"/>
                    </a:cubicBezTo>
                    <a:cubicBezTo>
                      <a:pt x="52" y="566"/>
                      <a:pt x="299" y="772"/>
                      <a:pt x="509" y="772"/>
                    </a:cubicBezTo>
                    <a:cubicBezTo>
                      <a:pt x="623" y="772"/>
                      <a:pt x="726" y="712"/>
                      <a:pt x="780" y="562"/>
                    </a:cubicBezTo>
                    <a:cubicBezTo>
                      <a:pt x="897" y="250"/>
                      <a:pt x="544" y="0"/>
                      <a:pt x="27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9619;p98">
                <a:extLst>
                  <a:ext uri="{FF2B5EF4-FFF2-40B4-BE49-F238E27FC236}">
                    <a16:creationId xmlns:a16="http://schemas.microsoft.com/office/drawing/2014/main" id="{EE3A1A9B-4383-4526-A92A-4318F90667B4}"/>
                  </a:ext>
                </a:extLst>
              </p:cNvPr>
              <p:cNvSpPr/>
              <p:nvPr/>
            </p:nvSpPr>
            <p:spPr>
              <a:xfrm>
                <a:off x="11046610" y="1030326"/>
                <a:ext cx="39399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883" extrusionOk="0">
                    <a:moveTo>
                      <a:pt x="571" y="1"/>
                    </a:moveTo>
                    <a:cubicBezTo>
                      <a:pt x="91" y="1"/>
                      <a:pt x="0" y="882"/>
                      <a:pt x="394" y="882"/>
                    </a:cubicBezTo>
                    <a:cubicBezTo>
                      <a:pt x="429" y="882"/>
                      <a:pt x="467" y="875"/>
                      <a:pt x="509" y="860"/>
                    </a:cubicBezTo>
                    <a:lnTo>
                      <a:pt x="571" y="830"/>
                    </a:lnTo>
                    <a:cubicBezTo>
                      <a:pt x="878" y="676"/>
                      <a:pt x="1031" y="31"/>
                      <a:pt x="57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9620;p98">
                <a:extLst>
                  <a:ext uri="{FF2B5EF4-FFF2-40B4-BE49-F238E27FC236}">
                    <a16:creationId xmlns:a16="http://schemas.microsoft.com/office/drawing/2014/main" id="{07B1491E-94EB-4F49-96CC-9A9906BF887D}"/>
                  </a:ext>
                </a:extLst>
              </p:cNvPr>
              <p:cNvSpPr/>
              <p:nvPr/>
            </p:nvSpPr>
            <p:spPr>
              <a:xfrm>
                <a:off x="10805786" y="493513"/>
                <a:ext cx="36956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697" extrusionOk="0">
                    <a:moveTo>
                      <a:pt x="337" y="1"/>
                    </a:moveTo>
                    <a:cubicBezTo>
                      <a:pt x="166" y="1"/>
                      <a:pt x="15" y="89"/>
                      <a:pt x="1" y="305"/>
                    </a:cubicBezTo>
                    <a:cubicBezTo>
                      <a:pt x="1" y="566"/>
                      <a:pt x="269" y="697"/>
                      <a:pt x="511" y="697"/>
                    </a:cubicBezTo>
                    <a:cubicBezTo>
                      <a:pt x="753" y="697"/>
                      <a:pt x="968" y="566"/>
                      <a:pt x="861" y="305"/>
                    </a:cubicBezTo>
                    <a:cubicBezTo>
                      <a:pt x="861" y="305"/>
                      <a:pt x="830" y="275"/>
                      <a:pt x="830" y="275"/>
                    </a:cubicBezTo>
                    <a:cubicBezTo>
                      <a:pt x="749" y="112"/>
                      <a:pt x="529" y="1"/>
                      <a:pt x="33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9621;p98">
                <a:extLst>
                  <a:ext uri="{FF2B5EF4-FFF2-40B4-BE49-F238E27FC236}">
                    <a16:creationId xmlns:a16="http://schemas.microsoft.com/office/drawing/2014/main" id="{AEA10AB6-4BDE-45A1-BB4A-2C166935B6AE}"/>
                  </a:ext>
                </a:extLst>
              </p:cNvPr>
              <p:cNvSpPr/>
              <p:nvPr/>
            </p:nvSpPr>
            <p:spPr>
              <a:xfrm>
                <a:off x="10960519" y="463276"/>
                <a:ext cx="37452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3" extrusionOk="0">
                    <a:moveTo>
                      <a:pt x="602" y="1"/>
                    </a:moveTo>
                    <a:cubicBezTo>
                      <a:pt x="569" y="1"/>
                      <a:pt x="532" y="8"/>
                      <a:pt x="492" y="23"/>
                    </a:cubicBezTo>
                    <a:lnTo>
                      <a:pt x="431" y="53"/>
                    </a:lnTo>
                    <a:cubicBezTo>
                      <a:pt x="124" y="207"/>
                      <a:pt x="1" y="852"/>
                      <a:pt x="462" y="882"/>
                    </a:cubicBezTo>
                    <a:cubicBezTo>
                      <a:pt x="941" y="882"/>
                      <a:pt x="980" y="1"/>
                      <a:pt x="602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9622;p98">
                <a:extLst>
                  <a:ext uri="{FF2B5EF4-FFF2-40B4-BE49-F238E27FC236}">
                    <a16:creationId xmlns:a16="http://schemas.microsoft.com/office/drawing/2014/main" id="{F345756C-58D3-484A-90A8-DA60ACFD498F}"/>
                  </a:ext>
                </a:extLst>
              </p:cNvPr>
              <p:cNvSpPr/>
              <p:nvPr/>
            </p:nvSpPr>
            <p:spPr>
              <a:xfrm>
                <a:off x="10759897" y="327860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362" y="0"/>
                    </a:moveTo>
                    <a:cubicBezTo>
                      <a:pt x="291" y="0"/>
                      <a:pt x="220" y="39"/>
                      <a:pt x="159" y="130"/>
                    </a:cubicBezTo>
                    <a:cubicBezTo>
                      <a:pt x="159" y="161"/>
                      <a:pt x="128" y="161"/>
                      <a:pt x="128" y="192"/>
                    </a:cubicBezTo>
                    <a:cubicBezTo>
                      <a:pt x="0" y="448"/>
                      <a:pt x="171" y="896"/>
                      <a:pt x="462" y="896"/>
                    </a:cubicBezTo>
                    <a:cubicBezTo>
                      <a:pt x="520" y="896"/>
                      <a:pt x="584" y="878"/>
                      <a:pt x="650" y="837"/>
                    </a:cubicBezTo>
                    <a:cubicBezTo>
                      <a:pt x="945" y="615"/>
                      <a:pt x="650" y="0"/>
                      <a:pt x="36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9623;p98">
                <a:extLst>
                  <a:ext uri="{FF2B5EF4-FFF2-40B4-BE49-F238E27FC236}">
                    <a16:creationId xmlns:a16="http://schemas.microsoft.com/office/drawing/2014/main" id="{33AF794F-F294-4226-BD8B-E8E03FEC29F8}"/>
                  </a:ext>
                </a:extLst>
              </p:cNvPr>
              <p:cNvSpPr/>
              <p:nvPr/>
            </p:nvSpPr>
            <p:spPr>
              <a:xfrm>
                <a:off x="10972813" y="944732"/>
                <a:ext cx="39323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677" extrusionOk="0">
                    <a:moveTo>
                      <a:pt x="363" y="0"/>
                    </a:moveTo>
                    <a:cubicBezTo>
                      <a:pt x="168" y="0"/>
                      <a:pt x="1" y="99"/>
                      <a:pt x="17" y="339"/>
                    </a:cubicBezTo>
                    <a:cubicBezTo>
                      <a:pt x="44" y="572"/>
                      <a:pt x="275" y="677"/>
                      <a:pt x="496" y="677"/>
                    </a:cubicBezTo>
                    <a:cubicBezTo>
                      <a:pt x="770" y="677"/>
                      <a:pt x="1029" y="518"/>
                      <a:pt x="876" y="247"/>
                    </a:cubicBezTo>
                    <a:cubicBezTo>
                      <a:pt x="846" y="216"/>
                      <a:pt x="846" y="216"/>
                      <a:pt x="846" y="216"/>
                    </a:cubicBezTo>
                    <a:cubicBezTo>
                      <a:pt x="743" y="84"/>
                      <a:pt x="541" y="0"/>
                      <a:pt x="36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9624;p98">
                <a:extLst>
                  <a:ext uri="{FF2B5EF4-FFF2-40B4-BE49-F238E27FC236}">
                    <a16:creationId xmlns:a16="http://schemas.microsoft.com/office/drawing/2014/main" id="{4D0EE6A1-A784-4871-B4A6-D7A701F939C8}"/>
                  </a:ext>
                </a:extLst>
              </p:cNvPr>
              <p:cNvSpPr/>
              <p:nvPr/>
            </p:nvSpPr>
            <p:spPr>
              <a:xfrm>
                <a:off x="11151483" y="1006045"/>
                <a:ext cx="39056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677" extrusionOk="0">
                    <a:moveTo>
                      <a:pt x="404" y="0"/>
                    </a:moveTo>
                    <a:cubicBezTo>
                      <a:pt x="194" y="0"/>
                      <a:pt x="1" y="104"/>
                      <a:pt x="35" y="360"/>
                    </a:cubicBezTo>
                    <a:cubicBezTo>
                      <a:pt x="61" y="582"/>
                      <a:pt x="264" y="676"/>
                      <a:pt x="468" y="676"/>
                    </a:cubicBezTo>
                    <a:cubicBezTo>
                      <a:pt x="744" y="676"/>
                      <a:pt x="1023" y="502"/>
                      <a:pt x="864" y="237"/>
                    </a:cubicBezTo>
                    <a:cubicBezTo>
                      <a:pt x="864" y="207"/>
                      <a:pt x="833" y="207"/>
                      <a:pt x="833" y="176"/>
                    </a:cubicBezTo>
                    <a:cubicBezTo>
                      <a:pt x="751" y="67"/>
                      <a:pt x="572" y="0"/>
                      <a:pt x="40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9625;p98">
                <a:extLst>
                  <a:ext uri="{FF2B5EF4-FFF2-40B4-BE49-F238E27FC236}">
                    <a16:creationId xmlns:a16="http://schemas.microsoft.com/office/drawing/2014/main" id="{F84ECDB2-FB9C-4209-A4D5-A2C42D84EF6F}"/>
                  </a:ext>
                </a:extLst>
              </p:cNvPr>
              <p:cNvSpPr/>
              <p:nvPr/>
            </p:nvSpPr>
            <p:spPr>
              <a:xfrm>
                <a:off x="10939255" y="712537"/>
                <a:ext cx="36192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8" h="896" extrusionOk="0">
                    <a:moveTo>
                      <a:pt x="415" y="1"/>
                    </a:moveTo>
                    <a:cubicBezTo>
                      <a:pt x="353" y="1"/>
                      <a:pt x="287" y="29"/>
                      <a:pt x="220" y="95"/>
                    </a:cubicBezTo>
                    <a:lnTo>
                      <a:pt x="189" y="126"/>
                    </a:lnTo>
                    <a:cubicBezTo>
                      <a:pt x="1" y="369"/>
                      <a:pt x="120" y="896"/>
                      <a:pt x="443" y="896"/>
                    </a:cubicBezTo>
                    <a:cubicBezTo>
                      <a:pt x="488" y="896"/>
                      <a:pt x="536" y="885"/>
                      <a:pt x="589" y="863"/>
                    </a:cubicBezTo>
                    <a:cubicBezTo>
                      <a:pt x="947" y="709"/>
                      <a:pt x="729" y="1"/>
                      <a:pt x="41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9626;p98">
                <a:extLst>
                  <a:ext uri="{FF2B5EF4-FFF2-40B4-BE49-F238E27FC236}">
                    <a16:creationId xmlns:a16="http://schemas.microsoft.com/office/drawing/2014/main" id="{819C4A53-F59C-4993-BDF4-097EBAAD3C60}"/>
                  </a:ext>
                </a:extLst>
              </p:cNvPr>
              <p:cNvSpPr/>
              <p:nvPr/>
            </p:nvSpPr>
            <p:spPr>
              <a:xfrm>
                <a:off x="10889891" y="532148"/>
                <a:ext cx="44133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669" extrusionOk="0">
                    <a:moveTo>
                      <a:pt x="676" y="1"/>
                    </a:moveTo>
                    <a:cubicBezTo>
                      <a:pt x="359" y="1"/>
                      <a:pt x="0" y="298"/>
                      <a:pt x="254" y="552"/>
                    </a:cubicBezTo>
                    <a:lnTo>
                      <a:pt x="285" y="583"/>
                    </a:lnTo>
                    <a:cubicBezTo>
                      <a:pt x="369" y="642"/>
                      <a:pt x="476" y="668"/>
                      <a:pt x="584" y="668"/>
                    </a:cubicBezTo>
                    <a:cubicBezTo>
                      <a:pt x="869" y="668"/>
                      <a:pt x="1156" y="482"/>
                      <a:pt x="1022" y="214"/>
                    </a:cubicBezTo>
                    <a:cubicBezTo>
                      <a:pt x="955" y="62"/>
                      <a:pt x="820" y="1"/>
                      <a:pt x="67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9627;p98">
                <a:extLst>
                  <a:ext uri="{FF2B5EF4-FFF2-40B4-BE49-F238E27FC236}">
                    <a16:creationId xmlns:a16="http://schemas.microsoft.com/office/drawing/2014/main" id="{1DDD3FC3-8776-4D47-8053-1F62DB6AC411}"/>
                  </a:ext>
                </a:extLst>
              </p:cNvPr>
              <p:cNvSpPr/>
              <p:nvPr/>
            </p:nvSpPr>
            <p:spPr>
              <a:xfrm>
                <a:off x="11017709" y="632860"/>
                <a:ext cx="36956" cy="3436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00" extrusionOk="0">
                    <a:moveTo>
                      <a:pt x="543" y="0"/>
                    </a:moveTo>
                    <a:cubicBezTo>
                      <a:pt x="501" y="0"/>
                      <a:pt x="455" y="10"/>
                      <a:pt x="407" y="33"/>
                    </a:cubicBezTo>
                    <a:cubicBezTo>
                      <a:pt x="1" y="236"/>
                      <a:pt x="265" y="899"/>
                      <a:pt x="577" y="899"/>
                    </a:cubicBezTo>
                    <a:cubicBezTo>
                      <a:pt x="643" y="899"/>
                      <a:pt x="711" y="870"/>
                      <a:pt x="775" y="801"/>
                    </a:cubicBezTo>
                    <a:cubicBezTo>
                      <a:pt x="775" y="801"/>
                      <a:pt x="806" y="770"/>
                      <a:pt x="806" y="770"/>
                    </a:cubicBezTo>
                    <a:cubicBezTo>
                      <a:pt x="968" y="527"/>
                      <a:pt x="845" y="0"/>
                      <a:pt x="543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9628;p98">
                <a:extLst>
                  <a:ext uri="{FF2B5EF4-FFF2-40B4-BE49-F238E27FC236}">
                    <a16:creationId xmlns:a16="http://schemas.microsoft.com/office/drawing/2014/main" id="{A9FBFF68-CA43-4A30-9C9A-B886CC3411EA}"/>
                  </a:ext>
                </a:extLst>
              </p:cNvPr>
              <p:cNvSpPr/>
              <p:nvPr/>
            </p:nvSpPr>
            <p:spPr>
              <a:xfrm>
                <a:off x="11009463" y="1051209"/>
                <a:ext cx="47302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679" extrusionOk="0">
                    <a:moveTo>
                      <a:pt x="614" y="1"/>
                    </a:moveTo>
                    <a:cubicBezTo>
                      <a:pt x="326" y="1"/>
                      <a:pt x="0" y="197"/>
                      <a:pt x="162" y="498"/>
                    </a:cubicBezTo>
                    <a:cubicBezTo>
                      <a:pt x="231" y="627"/>
                      <a:pt x="356" y="679"/>
                      <a:pt x="491" y="679"/>
                    </a:cubicBezTo>
                    <a:cubicBezTo>
                      <a:pt x="834" y="679"/>
                      <a:pt x="1239" y="341"/>
                      <a:pt x="930" y="98"/>
                    </a:cubicBezTo>
                    <a:cubicBezTo>
                      <a:pt x="899" y="68"/>
                      <a:pt x="899" y="68"/>
                      <a:pt x="868" y="68"/>
                    </a:cubicBezTo>
                    <a:cubicBezTo>
                      <a:pt x="800" y="22"/>
                      <a:pt x="709" y="1"/>
                      <a:pt x="61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9629;p98">
                <a:extLst>
                  <a:ext uri="{FF2B5EF4-FFF2-40B4-BE49-F238E27FC236}">
                    <a16:creationId xmlns:a16="http://schemas.microsoft.com/office/drawing/2014/main" id="{74066F41-25A3-4B62-B122-1DD169C8A426}"/>
                  </a:ext>
                </a:extLst>
              </p:cNvPr>
              <p:cNvSpPr/>
              <p:nvPr/>
            </p:nvSpPr>
            <p:spPr>
              <a:xfrm>
                <a:off x="10931237" y="672756"/>
                <a:ext cx="46042" cy="3138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2" extrusionOk="0">
                    <a:moveTo>
                      <a:pt x="731" y="0"/>
                    </a:moveTo>
                    <a:cubicBezTo>
                      <a:pt x="723" y="0"/>
                      <a:pt x="715" y="1"/>
                      <a:pt x="707" y="1"/>
                    </a:cubicBezTo>
                    <a:lnTo>
                      <a:pt x="645" y="1"/>
                    </a:lnTo>
                    <a:cubicBezTo>
                      <a:pt x="307" y="63"/>
                      <a:pt x="0" y="646"/>
                      <a:pt x="430" y="800"/>
                    </a:cubicBezTo>
                    <a:cubicBezTo>
                      <a:pt x="471" y="815"/>
                      <a:pt x="511" y="822"/>
                      <a:pt x="550" y="822"/>
                    </a:cubicBezTo>
                    <a:cubicBezTo>
                      <a:pt x="965" y="822"/>
                      <a:pt x="1205" y="0"/>
                      <a:pt x="73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9630;p98">
                <a:extLst>
                  <a:ext uri="{FF2B5EF4-FFF2-40B4-BE49-F238E27FC236}">
                    <a16:creationId xmlns:a16="http://schemas.microsoft.com/office/drawing/2014/main" id="{01345FEA-409D-4652-9E77-E6E24D5F21D2}"/>
                  </a:ext>
                </a:extLst>
              </p:cNvPr>
              <p:cNvSpPr/>
              <p:nvPr/>
            </p:nvSpPr>
            <p:spPr>
              <a:xfrm>
                <a:off x="10954946" y="640305"/>
                <a:ext cx="35581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932" h="682" extrusionOk="0">
                    <a:moveTo>
                      <a:pt x="387" y="1"/>
                    </a:moveTo>
                    <a:cubicBezTo>
                      <a:pt x="176" y="1"/>
                      <a:pt x="1" y="103"/>
                      <a:pt x="86" y="329"/>
                    </a:cubicBezTo>
                    <a:cubicBezTo>
                      <a:pt x="86" y="360"/>
                      <a:pt x="86" y="360"/>
                      <a:pt x="116" y="391"/>
                    </a:cubicBezTo>
                    <a:cubicBezTo>
                      <a:pt x="200" y="559"/>
                      <a:pt x="433" y="681"/>
                      <a:pt x="625" y="681"/>
                    </a:cubicBezTo>
                    <a:cubicBezTo>
                      <a:pt x="783" y="681"/>
                      <a:pt x="915" y="599"/>
                      <a:pt x="915" y="391"/>
                    </a:cubicBezTo>
                    <a:cubicBezTo>
                      <a:pt x="931" y="142"/>
                      <a:pt x="634" y="1"/>
                      <a:pt x="38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9631;p98">
                <a:extLst>
                  <a:ext uri="{FF2B5EF4-FFF2-40B4-BE49-F238E27FC236}">
                    <a16:creationId xmlns:a16="http://schemas.microsoft.com/office/drawing/2014/main" id="{DC3F9426-BA17-442F-8DBE-8649BD2A9764}"/>
                  </a:ext>
                </a:extLst>
              </p:cNvPr>
              <p:cNvSpPr/>
              <p:nvPr/>
            </p:nvSpPr>
            <p:spPr>
              <a:xfrm>
                <a:off x="10962123" y="359777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490" y="0"/>
                    </a:moveTo>
                    <a:cubicBezTo>
                      <a:pt x="36" y="0"/>
                      <a:pt x="0" y="858"/>
                      <a:pt x="382" y="858"/>
                    </a:cubicBezTo>
                    <a:cubicBezTo>
                      <a:pt x="421" y="858"/>
                      <a:pt x="464" y="849"/>
                      <a:pt x="512" y="830"/>
                    </a:cubicBezTo>
                    <a:lnTo>
                      <a:pt x="542" y="799"/>
                    </a:lnTo>
                    <a:cubicBezTo>
                      <a:pt x="849" y="646"/>
                      <a:pt x="972" y="1"/>
                      <a:pt x="512" y="1"/>
                    </a:cubicBezTo>
                    <a:cubicBezTo>
                      <a:pt x="504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9632;p98">
                <a:extLst>
                  <a:ext uri="{FF2B5EF4-FFF2-40B4-BE49-F238E27FC236}">
                    <a16:creationId xmlns:a16="http://schemas.microsoft.com/office/drawing/2014/main" id="{59F6B74C-A005-4C55-989D-137D968D3176}"/>
                  </a:ext>
                </a:extLst>
              </p:cNvPr>
              <p:cNvSpPr/>
              <p:nvPr/>
            </p:nvSpPr>
            <p:spPr>
              <a:xfrm>
                <a:off x="11252997" y="977680"/>
                <a:ext cx="36345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701" extrusionOk="0">
                    <a:moveTo>
                      <a:pt x="326" y="1"/>
                    </a:moveTo>
                    <a:cubicBezTo>
                      <a:pt x="159" y="1"/>
                      <a:pt x="16" y="88"/>
                      <a:pt x="16" y="305"/>
                    </a:cubicBezTo>
                    <a:cubicBezTo>
                      <a:pt x="1" y="570"/>
                      <a:pt x="270" y="700"/>
                      <a:pt x="511" y="700"/>
                    </a:cubicBezTo>
                    <a:cubicBezTo>
                      <a:pt x="744" y="700"/>
                      <a:pt x="951" y="577"/>
                      <a:pt x="846" y="336"/>
                    </a:cubicBezTo>
                    <a:cubicBezTo>
                      <a:pt x="846" y="305"/>
                      <a:pt x="846" y="305"/>
                      <a:pt x="815" y="274"/>
                    </a:cubicBezTo>
                    <a:cubicBezTo>
                      <a:pt x="734" y="111"/>
                      <a:pt x="514" y="1"/>
                      <a:pt x="32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9633;p98">
                <a:extLst>
                  <a:ext uri="{FF2B5EF4-FFF2-40B4-BE49-F238E27FC236}">
                    <a16:creationId xmlns:a16="http://schemas.microsoft.com/office/drawing/2014/main" id="{B433CC29-6CA9-47F6-AA33-7D27F352B4D1}"/>
                  </a:ext>
                </a:extLst>
              </p:cNvPr>
              <p:cNvSpPr/>
              <p:nvPr/>
            </p:nvSpPr>
            <p:spPr>
              <a:xfrm>
                <a:off x="10913638" y="356035"/>
                <a:ext cx="36421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67" extrusionOk="0">
                    <a:moveTo>
                      <a:pt x="576" y="1"/>
                    </a:moveTo>
                    <a:cubicBezTo>
                      <a:pt x="533" y="1"/>
                      <a:pt x="484" y="12"/>
                      <a:pt x="431" y="37"/>
                    </a:cubicBezTo>
                    <a:lnTo>
                      <a:pt x="400" y="37"/>
                    </a:lnTo>
                    <a:cubicBezTo>
                      <a:pt x="93" y="222"/>
                      <a:pt x="1" y="866"/>
                      <a:pt x="461" y="866"/>
                    </a:cubicBezTo>
                    <a:cubicBezTo>
                      <a:pt x="930" y="866"/>
                      <a:pt x="953" y="1"/>
                      <a:pt x="57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9634;p98">
                <a:extLst>
                  <a:ext uri="{FF2B5EF4-FFF2-40B4-BE49-F238E27FC236}">
                    <a16:creationId xmlns:a16="http://schemas.microsoft.com/office/drawing/2014/main" id="{A33A5CF1-8C5D-4A1E-B795-FC7CEF2CE6C5}"/>
                  </a:ext>
                </a:extLst>
              </p:cNvPr>
              <p:cNvSpPr/>
              <p:nvPr/>
            </p:nvSpPr>
            <p:spPr>
              <a:xfrm>
                <a:off x="10975371" y="697342"/>
                <a:ext cx="35009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917" h="758" extrusionOk="0">
                    <a:moveTo>
                      <a:pt x="275" y="1"/>
                    </a:moveTo>
                    <a:cubicBezTo>
                      <a:pt x="123" y="1"/>
                      <a:pt x="0" y="81"/>
                      <a:pt x="11" y="278"/>
                    </a:cubicBezTo>
                    <a:cubicBezTo>
                      <a:pt x="11" y="278"/>
                      <a:pt x="11" y="309"/>
                      <a:pt x="11" y="309"/>
                    </a:cubicBezTo>
                    <a:cubicBezTo>
                      <a:pt x="52" y="533"/>
                      <a:pt x="309" y="757"/>
                      <a:pt x="522" y="757"/>
                    </a:cubicBezTo>
                    <a:cubicBezTo>
                      <a:pt x="630" y="757"/>
                      <a:pt x="727" y="699"/>
                      <a:pt x="779" y="555"/>
                    </a:cubicBezTo>
                    <a:cubicBezTo>
                      <a:pt x="917" y="259"/>
                      <a:pt x="548" y="1"/>
                      <a:pt x="27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9635;p98">
                <a:extLst>
                  <a:ext uri="{FF2B5EF4-FFF2-40B4-BE49-F238E27FC236}">
                    <a16:creationId xmlns:a16="http://schemas.microsoft.com/office/drawing/2014/main" id="{41329D1F-BF9F-4C8B-B63D-B482B5628119}"/>
                  </a:ext>
                </a:extLst>
              </p:cNvPr>
              <p:cNvSpPr/>
              <p:nvPr/>
            </p:nvSpPr>
            <p:spPr>
              <a:xfrm>
                <a:off x="10964604" y="437124"/>
                <a:ext cx="3817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3" extrusionOk="0">
                    <a:moveTo>
                      <a:pt x="517" y="1"/>
                    </a:moveTo>
                    <a:cubicBezTo>
                      <a:pt x="56" y="1"/>
                      <a:pt x="0" y="882"/>
                      <a:pt x="395" y="882"/>
                    </a:cubicBezTo>
                    <a:cubicBezTo>
                      <a:pt x="429" y="882"/>
                      <a:pt x="467" y="876"/>
                      <a:pt x="508" y="861"/>
                    </a:cubicBezTo>
                    <a:lnTo>
                      <a:pt x="539" y="830"/>
                    </a:lnTo>
                    <a:cubicBezTo>
                      <a:pt x="846" y="677"/>
                      <a:pt x="999" y="32"/>
                      <a:pt x="539" y="1"/>
                    </a:cubicBezTo>
                    <a:cubicBezTo>
                      <a:pt x="531" y="1"/>
                      <a:pt x="524" y="1"/>
                      <a:pt x="517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9636;p98">
                <a:extLst>
                  <a:ext uri="{FF2B5EF4-FFF2-40B4-BE49-F238E27FC236}">
                    <a16:creationId xmlns:a16="http://schemas.microsoft.com/office/drawing/2014/main" id="{3BD43D4B-55A7-4723-84F1-CDE9BB908A50}"/>
                  </a:ext>
                </a:extLst>
              </p:cNvPr>
              <p:cNvSpPr/>
              <p:nvPr/>
            </p:nvSpPr>
            <p:spPr>
              <a:xfrm>
                <a:off x="10968155" y="577923"/>
                <a:ext cx="36307" cy="26762"/>
              </a:xfrm>
              <a:custGeom>
                <a:avLst/>
                <a:gdLst/>
                <a:ahLst/>
                <a:cxnLst/>
                <a:rect l="l" t="t" r="r" b="b"/>
                <a:pathLst>
                  <a:path w="951" h="701" extrusionOk="0">
                    <a:moveTo>
                      <a:pt x="326" y="1"/>
                    </a:moveTo>
                    <a:cubicBezTo>
                      <a:pt x="159" y="1"/>
                      <a:pt x="16" y="88"/>
                      <a:pt x="16" y="305"/>
                    </a:cubicBezTo>
                    <a:cubicBezTo>
                      <a:pt x="0" y="570"/>
                      <a:pt x="270" y="700"/>
                      <a:pt x="510" y="700"/>
                    </a:cubicBezTo>
                    <a:cubicBezTo>
                      <a:pt x="744" y="700"/>
                      <a:pt x="951" y="578"/>
                      <a:pt x="845" y="336"/>
                    </a:cubicBezTo>
                    <a:cubicBezTo>
                      <a:pt x="845" y="305"/>
                      <a:pt x="845" y="274"/>
                      <a:pt x="814" y="274"/>
                    </a:cubicBezTo>
                    <a:cubicBezTo>
                      <a:pt x="733" y="112"/>
                      <a:pt x="514" y="1"/>
                      <a:pt x="32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9637;p98">
                <a:extLst>
                  <a:ext uri="{FF2B5EF4-FFF2-40B4-BE49-F238E27FC236}">
                    <a16:creationId xmlns:a16="http://schemas.microsoft.com/office/drawing/2014/main" id="{F1AB5194-876B-43AE-88A7-DF4DFB619A41}"/>
                  </a:ext>
                </a:extLst>
              </p:cNvPr>
              <p:cNvSpPr/>
              <p:nvPr/>
            </p:nvSpPr>
            <p:spPr>
              <a:xfrm>
                <a:off x="10965215" y="312933"/>
                <a:ext cx="37376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60" extrusionOk="0">
                    <a:moveTo>
                      <a:pt x="594" y="1"/>
                    </a:moveTo>
                    <a:cubicBezTo>
                      <a:pt x="554" y="1"/>
                      <a:pt x="510" y="10"/>
                      <a:pt x="461" y="30"/>
                    </a:cubicBezTo>
                    <a:lnTo>
                      <a:pt x="431" y="30"/>
                    </a:lnTo>
                    <a:cubicBezTo>
                      <a:pt x="124" y="214"/>
                      <a:pt x="1" y="859"/>
                      <a:pt x="461" y="859"/>
                    </a:cubicBezTo>
                    <a:cubicBezTo>
                      <a:pt x="935" y="859"/>
                      <a:pt x="979" y="1"/>
                      <a:pt x="59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9638;p98">
                <a:extLst>
                  <a:ext uri="{FF2B5EF4-FFF2-40B4-BE49-F238E27FC236}">
                    <a16:creationId xmlns:a16="http://schemas.microsoft.com/office/drawing/2014/main" id="{28D1495F-129F-477D-966C-8AA1FDDE0039}"/>
                  </a:ext>
                </a:extLst>
              </p:cNvPr>
              <p:cNvSpPr/>
              <p:nvPr/>
            </p:nvSpPr>
            <p:spPr>
              <a:xfrm>
                <a:off x="10997628" y="566699"/>
                <a:ext cx="42644" cy="31306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0" extrusionOk="0">
                    <a:moveTo>
                      <a:pt x="584" y="0"/>
                    </a:moveTo>
                    <a:cubicBezTo>
                      <a:pt x="159" y="0"/>
                      <a:pt x="1" y="820"/>
                      <a:pt x="410" y="820"/>
                    </a:cubicBezTo>
                    <a:cubicBezTo>
                      <a:pt x="429" y="820"/>
                      <a:pt x="450" y="818"/>
                      <a:pt x="472" y="814"/>
                    </a:cubicBezTo>
                    <a:lnTo>
                      <a:pt x="534" y="814"/>
                    </a:lnTo>
                    <a:cubicBezTo>
                      <a:pt x="871" y="722"/>
                      <a:pt x="1117" y="138"/>
                      <a:pt x="687" y="16"/>
                    </a:cubicBezTo>
                    <a:cubicBezTo>
                      <a:pt x="651" y="5"/>
                      <a:pt x="617" y="0"/>
                      <a:pt x="58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9639;p98">
                <a:extLst>
                  <a:ext uri="{FF2B5EF4-FFF2-40B4-BE49-F238E27FC236}">
                    <a16:creationId xmlns:a16="http://schemas.microsoft.com/office/drawing/2014/main" id="{96C9978D-C075-4D8C-BF25-D002EC51228D}"/>
                  </a:ext>
                </a:extLst>
              </p:cNvPr>
              <p:cNvSpPr/>
              <p:nvPr/>
            </p:nvSpPr>
            <p:spPr>
              <a:xfrm>
                <a:off x="10948532" y="340344"/>
                <a:ext cx="33558" cy="2859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749" extrusionOk="0">
                    <a:moveTo>
                      <a:pt x="364" y="0"/>
                    </a:moveTo>
                    <a:cubicBezTo>
                      <a:pt x="252" y="0"/>
                      <a:pt x="152" y="58"/>
                      <a:pt x="100" y="203"/>
                    </a:cubicBezTo>
                    <a:cubicBezTo>
                      <a:pt x="0" y="482"/>
                      <a:pt x="368" y="749"/>
                      <a:pt x="629" y="749"/>
                    </a:cubicBezTo>
                    <a:cubicBezTo>
                      <a:pt x="769" y="749"/>
                      <a:pt x="878" y="672"/>
                      <a:pt x="868" y="479"/>
                    </a:cubicBezTo>
                    <a:cubicBezTo>
                      <a:pt x="868" y="479"/>
                      <a:pt x="868" y="448"/>
                      <a:pt x="868" y="448"/>
                    </a:cubicBezTo>
                    <a:cubicBezTo>
                      <a:pt x="847" y="224"/>
                      <a:pt x="584" y="0"/>
                      <a:pt x="36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9640;p98">
                <a:extLst>
                  <a:ext uri="{FF2B5EF4-FFF2-40B4-BE49-F238E27FC236}">
                    <a16:creationId xmlns:a16="http://schemas.microsoft.com/office/drawing/2014/main" id="{CCF2B04A-2A74-4087-95F2-BCCFCA165FBE}"/>
                  </a:ext>
                </a:extLst>
              </p:cNvPr>
              <p:cNvSpPr/>
              <p:nvPr/>
            </p:nvSpPr>
            <p:spPr>
              <a:xfrm>
                <a:off x="10932612" y="302510"/>
                <a:ext cx="35429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28" h="773" extrusionOk="0">
                    <a:moveTo>
                      <a:pt x="397" y="0"/>
                    </a:moveTo>
                    <a:cubicBezTo>
                      <a:pt x="278" y="0"/>
                      <a:pt x="172" y="60"/>
                      <a:pt x="118" y="211"/>
                    </a:cubicBezTo>
                    <a:cubicBezTo>
                      <a:pt x="1" y="523"/>
                      <a:pt x="366" y="773"/>
                      <a:pt x="641" y="773"/>
                    </a:cubicBezTo>
                    <a:cubicBezTo>
                      <a:pt x="799" y="773"/>
                      <a:pt x="927" y="689"/>
                      <a:pt x="916" y="487"/>
                    </a:cubicBezTo>
                    <a:cubicBezTo>
                      <a:pt x="916" y="457"/>
                      <a:pt x="916" y="457"/>
                      <a:pt x="916" y="426"/>
                    </a:cubicBezTo>
                    <a:cubicBezTo>
                      <a:pt x="876" y="207"/>
                      <a:pt x="616" y="0"/>
                      <a:pt x="39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9641;p98">
                <a:extLst>
                  <a:ext uri="{FF2B5EF4-FFF2-40B4-BE49-F238E27FC236}">
                    <a16:creationId xmlns:a16="http://schemas.microsoft.com/office/drawing/2014/main" id="{D3FC01C4-F45E-4848-8D83-8EFBB96258FE}"/>
                  </a:ext>
                </a:extLst>
              </p:cNvPr>
              <p:cNvSpPr/>
              <p:nvPr/>
            </p:nvSpPr>
            <p:spPr>
              <a:xfrm>
                <a:off x="11016793" y="463314"/>
                <a:ext cx="37796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990" h="854" extrusionOk="0">
                    <a:moveTo>
                      <a:pt x="605" y="0"/>
                    </a:moveTo>
                    <a:cubicBezTo>
                      <a:pt x="571" y="0"/>
                      <a:pt x="533" y="7"/>
                      <a:pt x="492" y="22"/>
                    </a:cubicBezTo>
                    <a:lnTo>
                      <a:pt x="431" y="52"/>
                    </a:lnTo>
                    <a:cubicBezTo>
                      <a:pt x="124" y="206"/>
                      <a:pt x="1" y="851"/>
                      <a:pt x="431" y="851"/>
                    </a:cubicBezTo>
                    <a:cubicBezTo>
                      <a:pt x="445" y="852"/>
                      <a:pt x="459" y="853"/>
                      <a:pt x="473" y="853"/>
                    </a:cubicBezTo>
                    <a:cubicBezTo>
                      <a:pt x="916" y="853"/>
                      <a:pt x="990" y="0"/>
                      <a:pt x="60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9642;p98">
                <a:extLst>
                  <a:ext uri="{FF2B5EF4-FFF2-40B4-BE49-F238E27FC236}">
                    <a16:creationId xmlns:a16="http://schemas.microsoft.com/office/drawing/2014/main" id="{4950419B-6F2E-40C8-ADB4-CAF30D4D41F2}"/>
                  </a:ext>
                </a:extLst>
              </p:cNvPr>
              <p:cNvSpPr/>
              <p:nvPr/>
            </p:nvSpPr>
            <p:spPr>
              <a:xfrm>
                <a:off x="10916005" y="353058"/>
                <a:ext cx="36345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96" extrusionOk="0">
                    <a:moveTo>
                      <a:pt x="453" y="0"/>
                    </a:moveTo>
                    <a:cubicBezTo>
                      <a:pt x="215" y="0"/>
                      <a:pt x="0" y="131"/>
                      <a:pt x="92" y="392"/>
                    </a:cubicBezTo>
                    <a:lnTo>
                      <a:pt x="123" y="422"/>
                    </a:lnTo>
                    <a:cubicBezTo>
                      <a:pt x="221" y="585"/>
                      <a:pt x="447" y="696"/>
                      <a:pt x="639" y="696"/>
                    </a:cubicBezTo>
                    <a:cubicBezTo>
                      <a:pt x="809" y="696"/>
                      <a:pt x="952" y="608"/>
                      <a:pt x="952" y="392"/>
                    </a:cubicBezTo>
                    <a:cubicBezTo>
                      <a:pt x="952" y="131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9643;p98">
                <a:extLst>
                  <a:ext uri="{FF2B5EF4-FFF2-40B4-BE49-F238E27FC236}">
                    <a16:creationId xmlns:a16="http://schemas.microsoft.com/office/drawing/2014/main" id="{23BAEABE-6C4E-4E1D-B10C-7B42041E8AFB}"/>
                  </a:ext>
                </a:extLst>
              </p:cNvPr>
              <p:cNvSpPr/>
              <p:nvPr/>
            </p:nvSpPr>
            <p:spPr>
              <a:xfrm>
                <a:off x="10882370" y="459420"/>
                <a:ext cx="36001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43" h="859" extrusionOk="0">
                    <a:moveTo>
                      <a:pt x="491" y="0"/>
                    </a:moveTo>
                    <a:cubicBezTo>
                      <a:pt x="37" y="0"/>
                      <a:pt x="1" y="858"/>
                      <a:pt x="360" y="858"/>
                    </a:cubicBezTo>
                    <a:cubicBezTo>
                      <a:pt x="397" y="858"/>
                      <a:pt x="437" y="849"/>
                      <a:pt x="482" y="830"/>
                    </a:cubicBezTo>
                    <a:lnTo>
                      <a:pt x="543" y="799"/>
                    </a:lnTo>
                    <a:cubicBezTo>
                      <a:pt x="850" y="646"/>
                      <a:pt x="943" y="1"/>
                      <a:pt x="513" y="1"/>
                    </a:cubicBezTo>
                    <a:cubicBezTo>
                      <a:pt x="505" y="0"/>
                      <a:pt x="498" y="0"/>
                      <a:pt x="4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9644;p98">
                <a:extLst>
                  <a:ext uri="{FF2B5EF4-FFF2-40B4-BE49-F238E27FC236}">
                    <a16:creationId xmlns:a16="http://schemas.microsoft.com/office/drawing/2014/main" id="{E4E5C7AD-AC32-4C48-9F81-B0CA2C990132}"/>
                  </a:ext>
                </a:extLst>
              </p:cNvPr>
              <p:cNvSpPr/>
              <p:nvPr/>
            </p:nvSpPr>
            <p:spPr>
              <a:xfrm>
                <a:off x="11078450" y="919421"/>
                <a:ext cx="36192" cy="35352"/>
              </a:xfrm>
              <a:custGeom>
                <a:avLst/>
                <a:gdLst/>
                <a:ahLst/>
                <a:cxnLst/>
                <a:rect l="l" t="t" r="r" b="b"/>
                <a:pathLst>
                  <a:path w="948" h="926" extrusionOk="0">
                    <a:moveTo>
                      <a:pt x="417" y="1"/>
                    </a:moveTo>
                    <a:cubicBezTo>
                      <a:pt x="357" y="1"/>
                      <a:pt x="293" y="25"/>
                      <a:pt x="228" y="81"/>
                    </a:cubicBezTo>
                    <a:lnTo>
                      <a:pt x="197" y="142"/>
                    </a:lnTo>
                    <a:cubicBezTo>
                      <a:pt x="1" y="367"/>
                      <a:pt x="61" y="925"/>
                      <a:pt x="402" y="925"/>
                    </a:cubicBezTo>
                    <a:cubicBezTo>
                      <a:pt x="433" y="925"/>
                      <a:pt x="468" y="920"/>
                      <a:pt x="505" y="910"/>
                    </a:cubicBezTo>
                    <a:cubicBezTo>
                      <a:pt x="947" y="753"/>
                      <a:pt x="749" y="1"/>
                      <a:pt x="41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9645;p98">
                <a:extLst>
                  <a:ext uri="{FF2B5EF4-FFF2-40B4-BE49-F238E27FC236}">
                    <a16:creationId xmlns:a16="http://schemas.microsoft.com/office/drawing/2014/main" id="{29E96A7B-2787-4F2A-890E-027D179284F6}"/>
                  </a:ext>
                </a:extLst>
              </p:cNvPr>
              <p:cNvSpPr/>
              <p:nvPr/>
            </p:nvSpPr>
            <p:spPr>
              <a:xfrm>
                <a:off x="11199511" y="833063"/>
                <a:ext cx="36879" cy="33596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80" extrusionOk="0">
                    <a:moveTo>
                      <a:pt x="527" y="1"/>
                    </a:moveTo>
                    <a:cubicBezTo>
                      <a:pt x="470" y="1"/>
                      <a:pt x="408" y="22"/>
                      <a:pt x="343" y="70"/>
                    </a:cubicBezTo>
                    <a:cubicBezTo>
                      <a:pt x="1" y="290"/>
                      <a:pt x="319" y="879"/>
                      <a:pt x="619" y="879"/>
                    </a:cubicBezTo>
                    <a:cubicBezTo>
                      <a:pt x="696" y="879"/>
                      <a:pt x="771" y="840"/>
                      <a:pt x="834" y="746"/>
                    </a:cubicBezTo>
                    <a:lnTo>
                      <a:pt x="865" y="715"/>
                    </a:lnTo>
                    <a:cubicBezTo>
                      <a:pt x="966" y="462"/>
                      <a:pt x="796" y="1"/>
                      <a:pt x="52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9646;p98">
                <a:extLst>
                  <a:ext uri="{FF2B5EF4-FFF2-40B4-BE49-F238E27FC236}">
                    <a16:creationId xmlns:a16="http://schemas.microsoft.com/office/drawing/2014/main" id="{EC610E59-F73C-4BFB-9640-4F08AE1B36F3}"/>
                  </a:ext>
                </a:extLst>
              </p:cNvPr>
              <p:cNvSpPr/>
              <p:nvPr/>
            </p:nvSpPr>
            <p:spPr>
              <a:xfrm>
                <a:off x="11007440" y="1155319"/>
                <a:ext cx="37032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70" h="700" extrusionOk="0">
                    <a:moveTo>
                      <a:pt x="335" y="0"/>
                    </a:moveTo>
                    <a:cubicBezTo>
                      <a:pt x="155" y="0"/>
                      <a:pt x="0" y="93"/>
                      <a:pt x="0" y="319"/>
                    </a:cubicBezTo>
                    <a:cubicBezTo>
                      <a:pt x="15" y="576"/>
                      <a:pt x="276" y="699"/>
                      <a:pt x="511" y="699"/>
                    </a:cubicBezTo>
                    <a:cubicBezTo>
                      <a:pt x="754" y="699"/>
                      <a:pt x="969" y="568"/>
                      <a:pt x="860" y="319"/>
                    </a:cubicBezTo>
                    <a:cubicBezTo>
                      <a:pt x="829" y="288"/>
                      <a:pt x="829" y="258"/>
                      <a:pt x="829" y="258"/>
                    </a:cubicBezTo>
                    <a:cubicBezTo>
                      <a:pt x="735" y="101"/>
                      <a:pt x="522" y="0"/>
                      <a:pt x="33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9647;p98">
                <a:extLst>
                  <a:ext uri="{FF2B5EF4-FFF2-40B4-BE49-F238E27FC236}">
                    <a16:creationId xmlns:a16="http://schemas.microsoft.com/office/drawing/2014/main" id="{3C905E0D-23E2-41C5-B86B-501C82D1CAF9}"/>
                  </a:ext>
                </a:extLst>
              </p:cNvPr>
              <p:cNvSpPr/>
              <p:nvPr/>
            </p:nvSpPr>
            <p:spPr>
              <a:xfrm>
                <a:off x="11160493" y="845967"/>
                <a:ext cx="38674" cy="25617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71" extrusionOk="0">
                    <a:moveTo>
                      <a:pt x="532" y="0"/>
                    </a:moveTo>
                    <a:cubicBezTo>
                      <a:pt x="262" y="0"/>
                      <a:pt x="0" y="152"/>
                      <a:pt x="137" y="408"/>
                    </a:cubicBezTo>
                    <a:lnTo>
                      <a:pt x="167" y="469"/>
                    </a:lnTo>
                    <a:cubicBezTo>
                      <a:pt x="266" y="596"/>
                      <a:pt x="454" y="671"/>
                      <a:pt x="627" y="671"/>
                    </a:cubicBezTo>
                    <a:cubicBezTo>
                      <a:pt x="831" y="671"/>
                      <a:pt x="1013" y="565"/>
                      <a:pt x="996" y="316"/>
                    </a:cubicBezTo>
                    <a:cubicBezTo>
                      <a:pt x="969" y="97"/>
                      <a:pt x="748" y="0"/>
                      <a:pt x="53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9648;p98">
                <a:extLst>
                  <a:ext uri="{FF2B5EF4-FFF2-40B4-BE49-F238E27FC236}">
                    <a16:creationId xmlns:a16="http://schemas.microsoft.com/office/drawing/2014/main" id="{C5323BB0-B13F-421C-B82D-BC05DF9B04D2}"/>
                  </a:ext>
                </a:extLst>
              </p:cNvPr>
              <p:cNvSpPr/>
              <p:nvPr/>
            </p:nvSpPr>
            <p:spPr>
              <a:xfrm>
                <a:off x="10883057" y="423571"/>
                <a:ext cx="40086" cy="25999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681" extrusionOk="0">
                    <a:moveTo>
                      <a:pt x="558" y="0"/>
                    </a:moveTo>
                    <a:cubicBezTo>
                      <a:pt x="278" y="0"/>
                      <a:pt x="0" y="170"/>
                      <a:pt x="157" y="448"/>
                    </a:cubicBezTo>
                    <a:lnTo>
                      <a:pt x="218" y="479"/>
                    </a:lnTo>
                    <a:cubicBezTo>
                      <a:pt x="303" y="606"/>
                      <a:pt x="490" y="681"/>
                      <a:pt x="662" y="681"/>
                    </a:cubicBezTo>
                    <a:cubicBezTo>
                      <a:pt x="867" y="681"/>
                      <a:pt x="1050" y="575"/>
                      <a:pt x="1017" y="326"/>
                    </a:cubicBezTo>
                    <a:cubicBezTo>
                      <a:pt x="990" y="99"/>
                      <a:pt x="773" y="0"/>
                      <a:pt x="55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9649;p98">
                <a:extLst>
                  <a:ext uri="{FF2B5EF4-FFF2-40B4-BE49-F238E27FC236}">
                    <a16:creationId xmlns:a16="http://schemas.microsoft.com/office/drawing/2014/main" id="{96FBA8AE-119D-41E0-AFDB-CE5F41E8D86F}"/>
                  </a:ext>
                </a:extLst>
              </p:cNvPr>
              <p:cNvSpPr/>
              <p:nvPr/>
            </p:nvSpPr>
            <p:spPr>
              <a:xfrm>
                <a:off x="10821401" y="634044"/>
                <a:ext cx="35161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95" extrusionOk="0">
                    <a:moveTo>
                      <a:pt x="504" y="0"/>
                    </a:moveTo>
                    <a:cubicBezTo>
                      <a:pt x="460" y="0"/>
                      <a:pt x="412" y="10"/>
                      <a:pt x="359" y="33"/>
                    </a:cubicBezTo>
                    <a:cubicBezTo>
                      <a:pt x="1" y="186"/>
                      <a:pt x="219" y="895"/>
                      <a:pt x="515" y="895"/>
                    </a:cubicBezTo>
                    <a:cubicBezTo>
                      <a:pt x="574" y="895"/>
                      <a:pt x="636" y="867"/>
                      <a:pt x="697" y="800"/>
                    </a:cubicBezTo>
                    <a:lnTo>
                      <a:pt x="759" y="770"/>
                    </a:lnTo>
                    <a:cubicBezTo>
                      <a:pt x="920" y="527"/>
                      <a:pt x="822" y="0"/>
                      <a:pt x="50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9650;p98">
                <a:extLst>
                  <a:ext uri="{FF2B5EF4-FFF2-40B4-BE49-F238E27FC236}">
                    <a16:creationId xmlns:a16="http://schemas.microsoft.com/office/drawing/2014/main" id="{DC676DC4-D40C-4BCD-B990-49DA026B2338}"/>
                  </a:ext>
                </a:extLst>
              </p:cNvPr>
              <p:cNvSpPr/>
              <p:nvPr/>
            </p:nvSpPr>
            <p:spPr>
              <a:xfrm>
                <a:off x="11312058" y="1199911"/>
                <a:ext cx="45622" cy="25961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680" extrusionOk="0">
                    <a:moveTo>
                      <a:pt x="591" y="1"/>
                    </a:moveTo>
                    <a:cubicBezTo>
                      <a:pt x="307" y="1"/>
                      <a:pt x="0" y="178"/>
                      <a:pt x="158" y="471"/>
                    </a:cubicBezTo>
                    <a:cubicBezTo>
                      <a:pt x="223" y="620"/>
                      <a:pt x="356" y="679"/>
                      <a:pt x="498" y="679"/>
                    </a:cubicBezTo>
                    <a:cubicBezTo>
                      <a:pt x="823" y="679"/>
                      <a:pt x="1195" y="369"/>
                      <a:pt x="895" y="134"/>
                    </a:cubicBezTo>
                    <a:cubicBezTo>
                      <a:pt x="895" y="103"/>
                      <a:pt x="865" y="103"/>
                      <a:pt x="865" y="72"/>
                    </a:cubicBezTo>
                    <a:cubicBezTo>
                      <a:pt x="791" y="24"/>
                      <a:pt x="692" y="1"/>
                      <a:pt x="59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9651;p98">
                <a:extLst>
                  <a:ext uri="{FF2B5EF4-FFF2-40B4-BE49-F238E27FC236}">
                    <a16:creationId xmlns:a16="http://schemas.microsoft.com/office/drawing/2014/main" id="{31BFA09C-DB7A-4EEE-BB0B-0726B4FED005}"/>
                  </a:ext>
                </a:extLst>
              </p:cNvPr>
              <p:cNvSpPr/>
              <p:nvPr/>
            </p:nvSpPr>
            <p:spPr>
              <a:xfrm>
                <a:off x="10965024" y="703832"/>
                <a:ext cx="34856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889" extrusionOk="0">
                    <a:moveTo>
                      <a:pt x="403" y="1"/>
                    </a:moveTo>
                    <a:cubicBezTo>
                      <a:pt x="343" y="1"/>
                      <a:pt x="280" y="32"/>
                      <a:pt x="221" y="108"/>
                    </a:cubicBezTo>
                    <a:cubicBezTo>
                      <a:pt x="190" y="108"/>
                      <a:pt x="190" y="108"/>
                      <a:pt x="159" y="139"/>
                    </a:cubicBezTo>
                    <a:cubicBezTo>
                      <a:pt x="1" y="377"/>
                      <a:pt x="115" y="888"/>
                      <a:pt x="405" y="888"/>
                    </a:cubicBezTo>
                    <a:cubicBezTo>
                      <a:pt x="452" y="888"/>
                      <a:pt x="503" y="875"/>
                      <a:pt x="558" y="845"/>
                    </a:cubicBezTo>
                    <a:cubicBezTo>
                      <a:pt x="912" y="694"/>
                      <a:pt x="683" y="1"/>
                      <a:pt x="40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9652;p98">
                <a:extLst>
                  <a:ext uri="{FF2B5EF4-FFF2-40B4-BE49-F238E27FC236}">
                    <a16:creationId xmlns:a16="http://schemas.microsoft.com/office/drawing/2014/main" id="{CACB4FBF-BF92-4C7F-A2DB-F83B924F72C8}"/>
                  </a:ext>
                </a:extLst>
              </p:cNvPr>
              <p:cNvSpPr/>
              <p:nvPr/>
            </p:nvSpPr>
            <p:spPr>
              <a:xfrm>
                <a:off x="10842093" y="657561"/>
                <a:ext cx="45813" cy="3054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800" extrusionOk="0">
                    <a:moveTo>
                      <a:pt x="633" y="1"/>
                    </a:moveTo>
                    <a:cubicBezTo>
                      <a:pt x="228" y="1"/>
                      <a:pt x="1" y="799"/>
                      <a:pt x="469" y="799"/>
                    </a:cubicBezTo>
                    <a:cubicBezTo>
                      <a:pt x="477" y="799"/>
                      <a:pt x="485" y="799"/>
                      <a:pt x="493" y="798"/>
                    </a:cubicBezTo>
                    <a:lnTo>
                      <a:pt x="524" y="798"/>
                    </a:lnTo>
                    <a:cubicBezTo>
                      <a:pt x="861" y="737"/>
                      <a:pt x="1199" y="184"/>
                      <a:pt x="769" y="31"/>
                    </a:cubicBezTo>
                    <a:cubicBezTo>
                      <a:pt x="722" y="10"/>
                      <a:pt x="676" y="1"/>
                      <a:pt x="63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9653;p98">
                <a:extLst>
                  <a:ext uri="{FF2B5EF4-FFF2-40B4-BE49-F238E27FC236}">
                    <a16:creationId xmlns:a16="http://schemas.microsoft.com/office/drawing/2014/main" id="{5CEF2852-1AAF-469B-ADAB-E3F3F6744855}"/>
                  </a:ext>
                </a:extLst>
              </p:cNvPr>
              <p:cNvSpPr/>
              <p:nvPr/>
            </p:nvSpPr>
            <p:spPr>
              <a:xfrm>
                <a:off x="10903788" y="302892"/>
                <a:ext cx="46233" cy="31153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16" extrusionOk="0">
                    <a:moveTo>
                      <a:pt x="676" y="0"/>
                    </a:moveTo>
                    <a:cubicBezTo>
                      <a:pt x="252" y="0"/>
                      <a:pt x="0" y="816"/>
                      <a:pt x="479" y="816"/>
                    </a:cubicBezTo>
                    <a:cubicBezTo>
                      <a:pt x="488" y="816"/>
                      <a:pt x="496" y="816"/>
                      <a:pt x="504" y="815"/>
                    </a:cubicBezTo>
                    <a:lnTo>
                      <a:pt x="566" y="815"/>
                    </a:lnTo>
                    <a:cubicBezTo>
                      <a:pt x="904" y="754"/>
                      <a:pt x="1211" y="170"/>
                      <a:pt x="781" y="17"/>
                    </a:cubicBezTo>
                    <a:cubicBezTo>
                      <a:pt x="745" y="6"/>
                      <a:pt x="710" y="0"/>
                      <a:pt x="67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9654;p98">
                <a:extLst>
                  <a:ext uri="{FF2B5EF4-FFF2-40B4-BE49-F238E27FC236}">
                    <a16:creationId xmlns:a16="http://schemas.microsoft.com/office/drawing/2014/main" id="{A67A6D64-31D9-4EDD-88AB-0596A3E8E1D5}"/>
                  </a:ext>
                </a:extLst>
              </p:cNvPr>
              <p:cNvSpPr/>
              <p:nvPr/>
            </p:nvSpPr>
            <p:spPr>
              <a:xfrm>
                <a:off x="11036111" y="711773"/>
                <a:ext cx="35696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704" extrusionOk="0">
                    <a:moveTo>
                      <a:pt x="302" y="1"/>
                    </a:moveTo>
                    <a:cubicBezTo>
                      <a:pt x="146" y="1"/>
                      <a:pt x="17" y="76"/>
                      <a:pt x="17" y="269"/>
                    </a:cubicBezTo>
                    <a:cubicBezTo>
                      <a:pt x="1" y="557"/>
                      <a:pt x="277" y="703"/>
                      <a:pt x="519" y="703"/>
                    </a:cubicBezTo>
                    <a:cubicBezTo>
                      <a:pt x="741" y="703"/>
                      <a:pt x="934" y="580"/>
                      <a:pt x="846" y="330"/>
                    </a:cubicBezTo>
                    <a:cubicBezTo>
                      <a:pt x="846" y="330"/>
                      <a:pt x="846" y="300"/>
                      <a:pt x="815" y="269"/>
                    </a:cubicBezTo>
                    <a:cubicBezTo>
                      <a:pt x="730" y="116"/>
                      <a:pt x="496" y="1"/>
                      <a:pt x="30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9655;p98">
                <a:extLst>
                  <a:ext uri="{FF2B5EF4-FFF2-40B4-BE49-F238E27FC236}">
                    <a16:creationId xmlns:a16="http://schemas.microsoft.com/office/drawing/2014/main" id="{DAEA7B4C-71AD-408E-82C0-166FABBF6462}"/>
                  </a:ext>
                </a:extLst>
              </p:cNvPr>
              <p:cNvSpPr/>
              <p:nvPr/>
            </p:nvSpPr>
            <p:spPr>
              <a:xfrm>
                <a:off x="10983999" y="843982"/>
                <a:ext cx="37376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60" extrusionOk="0">
                    <a:moveTo>
                      <a:pt x="616" y="1"/>
                    </a:moveTo>
                    <a:cubicBezTo>
                      <a:pt x="579" y="1"/>
                      <a:pt x="537" y="10"/>
                      <a:pt x="491" y="30"/>
                    </a:cubicBezTo>
                    <a:lnTo>
                      <a:pt x="430" y="30"/>
                    </a:lnTo>
                    <a:cubicBezTo>
                      <a:pt x="123" y="214"/>
                      <a:pt x="0" y="859"/>
                      <a:pt x="461" y="859"/>
                    </a:cubicBezTo>
                    <a:cubicBezTo>
                      <a:pt x="934" y="859"/>
                      <a:pt x="978" y="1"/>
                      <a:pt x="61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9656;p98">
                <a:extLst>
                  <a:ext uri="{FF2B5EF4-FFF2-40B4-BE49-F238E27FC236}">
                    <a16:creationId xmlns:a16="http://schemas.microsoft.com/office/drawing/2014/main" id="{3E958235-FD4F-42B4-B0E4-63B0BA586D7C}"/>
                  </a:ext>
                </a:extLst>
              </p:cNvPr>
              <p:cNvSpPr/>
              <p:nvPr/>
            </p:nvSpPr>
            <p:spPr>
              <a:xfrm>
                <a:off x="11074479" y="554864"/>
                <a:ext cx="34665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65" extrusionOk="0">
                    <a:moveTo>
                      <a:pt x="360" y="0"/>
                    </a:moveTo>
                    <a:cubicBezTo>
                      <a:pt x="252" y="0"/>
                      <a:pt x="159" y="58"/>
                      <a:pt x="117" y="203"/>
                    </a:cubicBezTo>
                    <a:cubicBezTo>
                      <a:pt x="0" y="514"/>
                      <a:pt x="365" y="764"/>
                      <a:pt x="632" y="764"/>
                    </a:cubicBezTo>
                    <a:cubicBezTo>
                      <a:pt x="786" y="764"/>
                      <a:pt x="907" y="681"/>
                      <a:pt x="885" y="479"/>
                    </a:cubicBezTo>
                    <a:cubicBezTo>
                      <a:pt x="885" y="479"/>
                      <a:pt x="885" y="448"/>
                      <a:pt x="885" y="448"/>
                    </a:cubicBezTo>
                    <a:cubicBezTo>
                      <a:pt x="844" y="224"/>
                      <a:pt x="574" y="0"/>
                      <a:pt x="36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9657;p98">
                <a:extLst>
                  <a:ext uri="{FF2B5EF4-FFF2-40B4-BE49-F238E27FC236}">
                    <a16:creationId xmlns:a16="http://schemas.microsoft.com/office/drawing/2014/main" id="{CE705553-67DD-4C69-9F38-07BAF389B696}"/>
                  </a:ext>
                </a:extLst>
              </p:cNvPr>
              <p:cNvSpPr/>
              <p:nvPr/>
            </p:nvSpPr>
            <p:spPr>
              <a:xfrm>
                <a:off x="10865572" y="285102"/>
                <a:ext cx="37834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54" extrusionOk="0">
                    <a:moveTo>
                      <a:pt x="629" y="1"/>
                    </a:moveTo>
                    <a:cubicBezTo>
                      <a:pt x="597" y="1"/>
                      <a:pt x="562" y="8"/>
                      <a:pt x="523" y="22"/>
                    </a:cubicBezTo>
                    <a:lnTo>
                      <a:pt x="461" y="53"/>
                    </a:lnTo>
                    <a:cubicBezTo>
                      <a:pt x="154" y="206"/>
                      <a:pt x="1" y="851"/>
                      <a:pt x="461" y="851"/>
                    </a:cubicBezTo>
                    <a:cubicBezTo>
                      <a:pt x="475" y="853"/>
                      <a:pt x="488" y="854"/>
                      <a:pt x="501" y="854"/>
                    </a:cubicBezTo>
                    <a:cubicBezTo>
                      <a:pt x="919" y="854"/>
                      <a:pt x="990" y="1"/>
                      <a:pt x="62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9658;p98">
                <a:extLst>
                  <a:ext uri="{FF2B5EF4-FFF2-40B4-BE49-F238E27FC236}">
                    <a16:creationId xmlns:a16="http://schemas.microsoft.com/office/drawing/2014/main" id="{457E7E06-7D5F-4B70-9BCE-2E3A62C75D3A}"/>
                  </a:ext>
                </a:extLst>
              </p:cNvPr>
              <p:cNvSpPr/>
              <p:nvPr/>
            </p:nvSpPr>
            <p:spPr>
              <a:xfrm>
                <a:off x="10924785" y="662830"/>
                <a:ext cx="35772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19" extrusionOk="0">
                    <a:moveTo>
                      <a:pt x="442" y="0"/>
                    </a:moveTo>
                    <a:cubicBezTo>
                      <a:pt x="208" y="0"/>
                      <a:pt x="0" y="138"/>
                      <a:pt x="108" y="415"/>
                    </a:cubicBezTo>
                    <a:cubicBezTo>
                      <a:pt x="108" y="415"/>
                      <a:pt x="108" y="445"/>
                      <a:pt x="139" y="445"/>
                    </a:cubicBezTo>
                    <a:cubicBezTo>
                      <a:pt x="220" y="608"/>
                      <a:pt x="439" y="719"/>
                      <a:pt x="627" y="719"/>
                    </a:cubicBezTo>
                    <a:cubicBezTo>
                      <a:pt x="794" y="719"/>
                      <a:pt x="937" y="631"/>
                      <a:pt x="937" y="415"/>
                    </a:cubicBezTo>
                    <a:cubicBezTo>
                      <a:pt x="937" y="138"/>
                      <a:pt x="676" y="0"/>
                      <a:pt x="442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9659;p98">
                <a:extLst>
                  <a:ext uri="{FF2B5EF4-FFF2-40B4-BE49-F238E27FC236}">
                    <a16:creationId xmlns:a16="http://schemas.microsoft.com/office/drawing/2014/main" id="{A011F3DA-2CE8-4783-84FC-16D773E26A7A}"/>
                  </a:ext>
                </a:extLst>
              </p:cNvPr>
              <p:cNvSpPr/>
              <p:nvPr/>
            </p:nvSpPr>
            <p:spPr>
              <a:xfrm>
                <a:off x="10844842" y="133499"/>
                <a:ext cx="37185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53" extrusionOk="0">
                    <a:moveTo>
                      <a:pt x="491" y="1"/>
                    </a:moveTo>
                    <a:cubicBezTo>
                      <a:pt x="32" y="1"/>
                      <a:pt x="1" y="852"/>
                      <a:pt x="396" y="852"/>
                    </a:cubicBezTo>
                    <a:cubicBezTo>
                      <a:pt x="432" y="852"/>
                      <a:pt x="471" y="845"/>
                      <a:pt x="513" y="830"/>
                    </a:cubicBezTo>
                    <a:cubicBezTo>
                      <a:pt x="513" y="830"/>
                      <a:pt x="544" y="830"/>
                      <a:pt x="574" y="800"/>
                    </a:cubicBezTo>
                    <a:cubicBezTo>
                      <a:pt x="851" y="646"/>
                      <a:pt x="974" y="1"/>
                      <a:pt x="513" y="1"/>
                    </a:cubicBezTo>
                    <a:cubicBezTo>
                      <a:pt x="505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9660;p98">
                <a:extLst>
                  <a:ext uri="{FF2B5EF4-FFF2-40B4-BE49-F238E27FC236}">
                    <a16:creationId xmlns:a16="http://schemas.microsoft.com/office/drawing/2014/main" id="{40ED661C-6C0D-4507-A84F-D0E6FB62135B}"/>
                  </a:ext>
                </a:extLst>
              </p:cNvPr>
              <p:cNvSpPr/>
              <p:nvPr/>
            </p:nvSpPr>
            <p:spPr>
              <a:xfrm>
                <a:off x="10978119" y="595828"/>
                <a:ext cx="37147" cy="25312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63" extrusionOk="0">
                    <a:moveTo>
                      <a:pt x="334" y="1"/>
                    </a:moveTo>
                    <a:cubicBezTo>
                      <a:pt x="155" y="1"/>
                      <a:pt x="1" y="86"/>
                      <a:pt x="1" y="297"/>
                    </a:cubicBezTo>
                    <a:cubicBezTo>
                      <a:pt x="1" y="546"/>
                      <a:pt x="245" y="662"/>
                      <a:pt x="478" y="662"/>
                    </a:cubicBezTo>
                    <a:cubicBezTo>
                      <a:pt x="733" y="662"/>
                      <a:pt x="973" y="523"/>
                      <a:pt x="860" y="266"/>
                    </a:cubicBezTo>
                    <a:lnTo>
                      <a:pt x="830" y="235"/>
                    </a:lnTo>
                    <a:cubicBezTo>
                      <a:pt x="735" y="94"/>
                      <a:pt x="521" y="1"/>
                      <a:pt x="33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9661;p98">
                <a:extLst>
                  <a:ext uri="{FF2B5EF4-FFF2-40B4-BE49-F238E27FC236}">
                    <a16:creationId xmlns:a16="http://schemas.microsoft.com/office/drawing/2014/main" id="{A2E86597-FF60-4AA3-86F1-951A57A0BF16}"/>
                  </a:ext>
                </a:extLst>
              </p:cNvPr>
              <p:cNvSpPr/>
              <p:nvPr/>
            </p:nvSpPr>
            <p:spPr>
              <a:xfrm>
                <a:off x="10925969" y="326371"/>
                <a:ext cx="37147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9" extrusionOk="0">
                    <a:moveTo>
                      <a:pt x="334" y="1"/>
                    </a:moveTo>
                    <a:cubicBezTo>
                      <a:pt x="154" y="1"/>
                      <a:pt x="0" y="93"/>
                      <a:pt x="15" y="323"/>
                    </a:cubicBezTo>
                    <a:cubicBezTo>
                      <a:pt x="15" y="572"/>
                      <a:pt x="260" y="688"/>
                      <a:pt x="490" y="688"/>
                    </a:cubicBezTo>
                    <a:cubicBezTo>
                      <a:pt x="741" y="688"/>
                      <a:pt x="973" y="549"/>
                      <a:pt x="845" y="292"/>
                    </a:cubicBezTo>
                    <a:cubicBezTo>
                      <a:pt x="845" y="262"/>
                      <a:pt x="814" y="262"/>
                      <a:pt x="814" y="231"/>
                    </a:cubicBezTo>
                    <a:cubicBezTo>
                      <a:pt x="722" y="93"/>
                      <a:pt x="514" y="1"/>
                      <a:pt x="33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9662;p98">
                <a:extLst>
                  <a:ext uri="{FF2B5EF4-FFF2-40B4-BE49-F238E27FC236}">
                    <a16:creationId xmlns:a16="http://schemas.microsoft.com/office/drawing/2014/main" id="{C0F46F9F-BEDF-406C-B566-8D9D5A800260}"/>
                  </a:ext>
                </a:extLst>
              </p:cNvPr>
              <p:cNvSpPr/>
              <p:nvPr/>
            </p:nvSpPr>
            <p:spPr>
              <a:xfrm>
                <a:off x="11168587" y="1058921"/>
                <a:ext cx="34665" cy="2951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73" extrusionOk="0">
                    <a:moveTo>
                      <a:pt x="383" y="1"/>
                    </a:moveTo>
                    <a:cubicBezTo>
                      <a:pt x="274" y="1"/>
                      <a:pt x="181" y="59"/>
                      <a:pt x="139" y="203"/>
                    </a:cubicBezTo>
                    <a:cubicBezTo>
                      <a:pt x="1" y="520"/>
                      <a:pt x="360" y="773"/>
                      <a:pt x="633" y="773"/>
                    </a:cubicBezTo>
                    <a:cubicBezTo>
                      <a:pt x="783" y="773"/>
                      <a:pt x="907" y="696"/>
                      <a:pt x="907" y="510"/>
                    </a:cubicBezTo>
                    <a:cubicBezTo>
                      <a:pt x="907" y="480"/>
                      <a:pt x="907" y="449"/>
                      <a:pt x="907" y="449"/>
                    </a:cubicBezTo>
                    <a:cubicBezTo>
                      <a:pt x="866" y="225"/>
                      <a:pt x="596" y="1"/>
                      <a:pt x="383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9663;p98">
                <a:extLst>
                  <a:ext uri="{FF2B5EF4-FFF2-40B4-BE49-F238E27FC236}">
                    <a16:creationId xmlns:a16="http://schemas.microsoft.com/office/drawing/2014/main" id="{0EC87A08-F0EF-42BD-863A-FC8E1B0CF0C6}"/>
                  </a:ext>
                </a:extLst>
              </p:cNvPr>
              <p:cNvSpPr/>
              <p:nvPr/>
            </p:nvSpPr>
            <p:spPr>
              <a:xfrm>
                <a:off x="11039318" y="927629"/>
                <a:ext cx="34665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65" extrusionOk="0">
                    <a:moveTo>
                      <a:pt x="360" y="1"/>
                    </a:moveTo>
                    <a:cubicBezTo>
                      <a:pt x="252" y="1"/>
                      <a:pt x="158" y="59"/>
                      <a:pt x="117" y="203"/>
                    </a:cubicBezTo>
                    <a:cubicBezTo>
                      <a:pt x="0" y="515"/>
                      <a:pt x="365" y="765"/>
                      <a:pt x="632" y="765"/>
                    </a:cubicBezTo>
                    <a:cubicBezTo>
                      <a:pt x="786" y="765"/>
                      <a:pt x="907" y="682"/>
                      <a:pt x="885" y="480"/>
                    </a:cubicBezTo>
                    <a:cubicBezTo>
                      <a:pt x="885" y="480"/>
                      <a:pt x="885" y="449"/>
                      <a:pt x="885" y="449"/>
                    </a:cubicBezTo>
                    <a:cubicBezTo>
                      <a:pt x="844" y="225"/>
                      <a:pt x="574" y="1"/>
                      <a:pt x="36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9664;p98">
                <a:extLst>
                  <a:ext uri="{FF2B5EF4-FFF2-40B4-BE49-F238E27FC236}">
                    <a16:creationId xmlns:a16="http://schemas.microsoft.com/office/drawing/2014/main" id="{A9FB2133-D9F2-4AB8-83F5-BD405DE13B28}"/>
                  </a:ext>
                </a:extLst>
              </p:cNvPr>
              <p:cNvSpPr/>
              <p:nvPr/>
            </p:nvSpPr>
            <p:spPr>
              <a:xfrm>
                <a:off x="10923029" y="513708"/>
                <a:ext cx="3817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3" extrusionOk="0">
                    <a:moveTo>
                      <a:pt x="605" y="1"/>
                    </a:moveTo>
                    <a:cubicBezTo>
                      <a:pt x="571" y="1"/>
                      <a:pt x="533" y="7"/>
                      <a:pt x="492" y="22"/>
                    </a:cubicBezTo>
                    <a:lnTo>
                      <a:pt x="461" y="53"/>
                    </a:lnTo>
                    <a:cubicBezTo>
                      <a:pt x="154" y="206"/>
                      <a:pt x="0" y="851"/>
                      <a:pt x="461" y="882"/>
                    </a:cubicBezTo>
                    <a:cubicBezTo>
                      <a:pt x="468" y="882"/>
                      <a:pt x="476" y="882"/>
                      <a:pt x="483" y="882"/>
                    </a:cubicBezTo>
                    <a:cubicBezTo>
                      <a:pt x="944" y="882"/>
                      <a:pt x="1000" y="1"/>
                      <a:pt x="60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9665;p98">
                <a:extLst>
                  <a:ext uri="{FF2B5EF4-FFF2-40B4-BE49-F238E27FC236}">
                    <a16:creationId xmlns:a16="http://schemas.microsoft.com/office/drawing/2014/main" id="{77B1AF41-0EBC-4AFC-A610-D183789182FA}"/>
                  </a:ext>
                </a:extLst>
              </p:cNvPr>
              <p:cNvSpPr/>
              <p:nvPr/>
            </p:nvSpPr>
            <p:spPr>
              <a:xfrm>
                <a:off x="11059017" y="797329"/>
                <a:ext cx="36383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3" h="700" extrusionOk="0">
                    <a:moveTo>
                      <a:pt x="453" y="1"/>
                    </a:moveTo>
                    <a:cubicBezTo>
                      <a:pt x="215" y="1"/>
                      <a:pt x="0" y="131"/>
                      <a:pt x="92" y="392"/>
                    </a:cubicBezTo>
                    <a:cubicBezTo>
                      <a:pt x="123" y="392"/>
                      <a:pt x="123" y="423"/>
                      <a:pt x="123" y="454"/>
                    </a:cubicBezTo>
                    <a:cubicBezTo>
                      <a:pt x="203" y="597"/>
                      <a:pt x="424" y="700"/>
                      <a:pt x="618" y="700"/>
                    </a:cubicBezTo>
                    <a:cubicBezTo>
                      <a:pt x="797" y="700"/>
                      <a:pt x="952" y="613"/>
                      <a:pt x="952" y="392"/>
                    </a:cubicBezTo>
                    <a:cubicBezTo>
                      <a:pt x="952" y="131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9666;p98">
                <a:extLst>
                  <a:ext uri="{FF2B5EF4-FFF2-40B4-BE49-F238E27FC236}">
                    <a16:creationId xmlns:a16="http://schemas.microsoft.com/office/drawing/2014/main" id="{E7E356AB-AC6F-40A6-8766-D5A5BE5D9919}"/>
                  </a:ext>
                </a:extLst>
              </p:cNvPr>
              <p:cNvSpPr/>
              <p:nvPr/>
            </p:nvSpPr>
            <p:spPr>
              <a:xfrm>
                <a:off x="10962428" y="765871"/>
                <a:ext cx="36345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25" extrusionOk="0">
                    <a:moveTo>
                      <a:pt x="435" y="0"/>
                    </a:moveTo>
                    <a:cubicBezTo>
                      <a:pt x="378" y="0"/>
                      <a:pt x="319" y="24"/>
                      <a:pt x="258" y="80"/>
                    </a:cubicBezTo>
                    <a:cubicBezTo>
                      <a:pt x="227" y="111"/>
                      <a:pt x="227" y="111"/>
                      <a:pt x="197" y="141"/>
                    </a:cubicBezTo>
                    <a:cubicBezTo>
                      <a:pt x="0" y="366"/>
                      <a:pt x="60" y="925"/>
                      <a:pt x="424" y="925"/>
                    </a:cubicBezTo>
                    <a:cubicBezTo>
                      <a:pt x="458" y="925"/>
                      <a:pt x="495" y="920"/>
                      <a:pt x="534" y="909"/>
                    </a:cubicBezTo>
                    <a:cubicBezTo>
                      <a:pt x="951" y="753"/>
                      <a:pt x="749" y="0"/>
                      <a:pt x="43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9667;p98">
                <a:extLst>
                  <a:ext uri="{FF2B5EF4-FFF2-40B4-BE49-F238E27FC236}">
                    <a16:creationId xmlns:a16="http://schemas.microsoft.com/office/drawing/2014/main" id="{C25C0426-D2AC-4A23-BA31-B8AA4FD62614}"/>
                  </a:ext>
                </a:extLst>
              </p:cNvPr>
              <p:cNvSpPr/>
              <p:nvPr/>
            </p:nvSpPr>
            <p:spPr>
              <a:xfrm>
                <a:off x="11118154" y="1054645"/>
                <a:ext cx="35009" cy="33902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88" extrusionOk="0">
                    <a:moveTo>
                      <a:pt x="478" y="0"/>
                    </a:moveTo>
                    <a:cubicBezTo>
                      <a:pt x="420" y="0"/>
                      <a:pt x="358" y="21"/>
                      <a:pt x="294" y="70"/>
                    </a:cubicBezTo>
                    <a:cubicBezTo>
                      <a:pt x="1" y="265"/>
                      <a:pt x="290" y="887"/>
                      <a:pt x="575" y="887"/>
                    </a:cubicBezTo>
                    <a:cubicBezTo>
                      <a:pt x="649" y="887"/>
                      <a:pt x="722" y="846"/>
                      <a:pt x="785" y="745"/>
                    </a:cubicBezTo>
                    <a:lnTo>
                      <a:pt x="816" y="715"/>
                    </a:lnTo>
                    <a:cubicBezTo>
                      <a:pt x="917" y="462"/>
                      <a:pt x="747" y="0"/>
                      <a:pt x="47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9668;p98">
                <a:extLst>
                  <a:ext uri="{FF2B5EF4-FFF2-40B4-BE49-F238E27FC236}">
                    <a16:creationId xmlns:a16="http://schemas.microsoft.com/office/drawing/2014/main" id="{CB4B7E6F-9D64-464C-A56F-05B6E0F53A8D}"/>
                  </a:ext>
                </a:extLst>
              </p:cNvPr>
              <p:cNvSpPr/>
              <p:nvPr/>
            </p:nvSpPr>
            <p:spPr>
              <a:xfrm>
                <a:off x="10994536" y="633509"/>
                <a:ext cx="36574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58" h="689" extrusionOk="0">
                    <a:moveTo>
                      <a:pt x="342" y="1"/>
                    </a:moveTo>
                    <a:cubicBezTo>
                      <a:pt x="162" y="1"/>
                      <a:pt x="0" y="93"/>
                      <a:pt x="0" y="323"/>
                    </a:cubicBezTo>
                    <a:cubicBezTo>
                      <a:pt x="0" y="572"/>
                      <a:pt x="245" y="688"/>
                      <a:pt x="475" y="688"/>
                    </a:cubicBezTo>
                    <a:cubicBezTo>
                      <a:pt x="726" y="688"/>
                      <a:pt x="958" y="549"/>
                      <a:pt x="829" y="292"/>
                    </a:cubicBezTo>
                    <a:cubicBezTo>
                      <a:pt x="829" y="262"/>
                      <a:pt x="829" y="262"/>
                      <a:pt x="799" y="231"/>
                    </a:cubicBezTo>
                    <a:cubicBezTo>
                      <a:pt x="722" y="93"/>
                      <a:pt x="522" y="1"/>
                      <a:pt x="3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9669;p98">
                <a:extLst>
                  <a:ext uri="{FF2B5EF4-FFF2-40B4-BE49-F238E27FC236}">
                    <a16:creationId xmlns:a16="http://schemas.microsoft.com/office/drawing/2014/main" id="{252DE5DD-C8DA-4407-A874-DF5F53413F52}"/>
                  </a:ext>
                </a:extLst>
              </p:cNvPr>
              <p:cNvSpPr/>
              <p:nvPr/>
            </p:nvSpPr>
            <p:spPr>
              <a:xfrm>
                <a:off x="11252386" y="793893"/>
                <a:ext cx="38865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684" extrusionOk="0">
                    <a:moveTo>
                      <a:pt x="543" y="1"/>
                    </a:moveTo>
                    <a:cubicBezTo>
                      <a:pt x="271" y="1"/>
                      <a:pt x="0" y="162"/>
                      <a:pt x="155" y="421"/>
                    </a:cubicBezTo>
                    <a:cubicBezTo>
                      <a:pt x="155" y="451"/>
                      <a:pt x="186" y="451"/>
                      <a:pt x="186" y="482"/>
                    </a:cubicBezTo>
                    <a:cubicBezTo>
                      <a:pt x="270" y="609"/>
                      <a:pt x="458" y="684"/>
                      <a:pt x="630" y="684"/>
                    </a:cubicBezTo>
                    <a:cubicBezTo>
                      <a:pt x="834" y="684"/>
                      <a:pt x="1018" y="578"/>
                      <a:pt x="984" y="329"/>
                    </a:cubicBezTo>
                    <a:cubicBezTo>
                      <a:pt x="971" y="100"/>
                      <a:pt x="756" y="1"/>
                      <a:pt x="54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9670;p98">
                <a:extLst>
                  <a:ext uri="{FF2B5EF4-FFF2-40B4-BE49-F238E27FC236}">
                    <a16:creationId xmlns:a16="http://schemas.microsoft.com/office/drawing/2014/main" id="{B46608ED-9547-41B3-88CA-7CB4E4898B01}"/>
                  </a:ext>
                </a:extLst>
              </p:cNvPr>
              <p:cNvSpPr/>
              <p:nvPr/>
            </p:nvSpPr>
            <p:spPr>
              <a:xfrm>
                <a:off x="10820255" y="187940"/>
                <a:ext cx="39590" cy="25999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681" extrusionOk="0">
                    <a:moveTo>
                      <a:pt x="548" y="0"/>
                    </a:moveTo>
                    <a:cubicBezTo>
                      <a:pt x="270" y="0"/>
                      <a:pt x="0" y="170"/>
                      <a:pt x="174" y="448"/>
                    </a:cubicBezTo>
                    <a:lnTo>
                      <a:pt x="205" y="479"/>
                    </a:lnTo>
                    <a:cubicBezTo>
                      <a:pt x="290" y="606"/>
                      <a:pt x="477" y="681"/>
                      <a:pt x="649" y="681"/>
                    </a:cubicBezTo>
                    <a:cubicBezTo>
                      <a:pt x="853" y="681"/>
                      <a:pt x="1037" y="575"/>
                      <a:pt x="1004" y="326"/>
                    </a:cubicBezTo>
                    <a:cubicBezTo>
                      <a:pt x="977" y="99"/>
                      <a:pt x="760" y="0"/>
                      <a:pt x="54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9671;p98">
                <a:extLst>
                  <a:ext uri="{FF2B5EF4-FFF2-40B4-BE49-F238E27FC236}">
                    <a16:creationId xmlns:a16="http://schemas.microsoft.com/office/drawing/2014/main" id="{D185C33A-D3AF-4559-ABE0-EF522D62E9FC}"/>
                  </a:ext>
                </a:extLst>
              </p:cNvPr>
              <p:cNvSpPr/>
              <p:nvPr/>
            </p:nvSpPr>
            <p:spPr>
              <a:xfrm>
                <a:off x="10961130" y="843867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529" y="0"/>
                    </a:moveTo>
                    <a:cubicBezTo>
                      <a:pt x="485" y="0"/>
                      <a:pt x="437" y="11"/>
                      <a:pt x="384" y="33"/>
                    </a:cubicBezTo>
                    <a:cubicBezTo>
                      <a:pt x="0" y="187"/>
                      <a:pt x="235" y="895"/>
                      <a:pt x="537" y="895"/>
                    </a:cubicBezTo>
                    <a:cubicBezTo>
                      <a:pt x="598" y="895"/>
                      <a:pt x="661" y="867"/>
                      <a:pt x="722" y="801"/>
                    </a:cubicBezTo>
                    <a:cubicBezTo>
                      <a:pt x="753" y="770"/>
                      <a:pt x="753" y="770"/>
                      <a:pt x="783" y="770"/>
                    </a:cubicBezTo>
                    <a:cubicBezTo>
                      <a:pt x="945" y="527"/>
                      <a:pt x="846" y="0"/>
                      <a:pt x="52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9672;p98">
                <a:extLst>
                  <a:ext uri="{FF2B5EF4-FFF2-40B4-BE49-F238E27FC236}">
                    <a16:creationId xmlns:a16="http://schemas.microsoft.com/office/drawing/2014/main" id="{EE0D275E-CFCD-469A-B85E-8831D03F534C}"/>
                  </a:ext>
                </a:extLst>
              </p:cNvPr>
              <p:cNvSpPr/>
              <p:nvPr/>
            </p:nvSpPr>
            <p:spPr>
              <a:xfrm>
                <a:off x="11101891" y="908006"/>
                <a:ext cx="45011" cy="2619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86" extrusionOk="0">
                    <a:moveTo>
                      <a:pt x="573" y="1"/>
                    </a:moveTo>
                    <a:cubicBezTo>
                      <a:pt x="297" y="1"/>
                      <a:pt x="1" y="178"/>
                      <a:pt x="136" y="472"/>
                    </a:cubicBezTo>
                    <a:cubicBezTo>
                      <a:pt x="213" y="625"/>
                      <a:pt x="354" y="685"/>
                      <a:pt x="502" y="685"/>
                    </a:cubicBezTo>
                    <a:cubicBezTo>
                      <a:pt x="827" y="685"/>
                      <a:pt x="1179" y="388"/>
                      <a:pt x="904" y="134"/>
                    </a:cubicBezTo>
                    <a:lnTo>
                      <a:pt x="842" y="72"/>
                    </a:lnTo>
                    <a:cubicBezTo>
                      <a:pt x="769" y="24"/>
                      <a:pt x="673" y="1"/>
                      <a:pt x="57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9673;p98">
                <a:extLst>
                  <a:ext uri="{FF2B5EF4-FFF2-40B4-BE49-F238E27FC236}">
                    <a16:creationId xmlns:a16="http://schemas.microsoft.com/office/drawing/2014/main" id="{DB56424D-A5B7-4C9B-86C6-C36CE0CB32DD}"/>
                  </a:ext>
                </a:extLst>
              </p:cNvPr>
              <p:cNvSpPr/>
              <p:nvPr/>
            </p:nvSpPr>
            <p:spPr>
              <a:xfrm>
                <a:off x="10875994" y="753501"/>
                <a:ext cx="37032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70" h="899" extrusionOk="0">
                    <a:moveTo>
                      <a:pt x="399" y="0"/>
                    </a:moveTo>
                    <a:cubicBezTo>
                      <a:pt x="338" y="0"/>
                      <a:pt x="277" y="29"/>
                      <a:pt x="219" y="97"/>
                    </a:cubicBezTo>
                    <a:cubicBezTo>
                      <a:pt x="188" y="128"/>
                      <a:pt x="188" y="128"/>
                      <a:pt x="188" y="158"/>
                    </a:cubicBezTo>
                    <a:cubicBezTo>
                      <a:pt x="1" y="400"/>
                      <a:pt x="141" y="899"/>
                      <a:pt x="445" y="899"/>
                    </a:cubicBezTo>
                    <a:cubicBezTo>
                      <a:pt x="489" y="899"/>
                      <a:pt x="537" y="888"/>
                      <a:pt x="588" y="865"/>
                    </a:cubicBezTo>
                    <a:cubicBezTo>
                      <a:pt x="970" y="686"/>
                      <a:pt x="696" y="0"/>
                      <a:pt x="39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9674;p98">
                <a:extLst>
                  <a:ext uri="{FF2B5EF4-FFF2-40B4-BE49-F238E27FC236}">
                    <a16:creationId xmlns:a16="http://schemas.microsoft.com/office/drawing/2014/main" id="{80DEE7A9-5AF1-4241-90D1-EDEE698BF034}"/>
                  </a:ext>
                </a:extLst>
              </p:cNvPr>
              <p:cNvSpPr/>
              <p:nvPr/>
            </p:nvSpPr>
            <p:spPr>
              <a:xfrm>
                <a:off x="11232381" y="1157534"/>
                <a:ext cx="46195" cy="25426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666" extrusionOk="0">
                    <a:moveTo>
                      <a:pt x="729" y="1"/>
                    </a:moveTo>
                    <a:cubicBezTo>
                      <a:pt x="394" y="1"/>
                      <a:pt x="1" y="325"/>
                      <a:pt x="311" y="568"/>
                    </a:cubicBezTo>
                    <a:lnTo>
                      <a:pt x="342" y="599"/>
                    </a:lnTo>
                    <a:cubicBezTo>
                      <a:pt x="417" y="644"/>
                      <a:pt x="512" y="666"/>
                      <a:pt x="608" y="666"/>
                    </a:cubicBezTo>
                    <a:cubicBezTo>
                      <a:pt x="902" y="666"/>
                      <a:pt x="1210" y="469"/>
                      <a:pt x="1048" y="169"/>
                    </a:cubicBezTo>
                    <a:cubicBezTo>
                      <a:pt x="979" y="49"/>
                      <a:pt x="858" y="1"/>
                      <a:pt x="72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9675;p98">
                <a:extLst>
                  <a:ext uri="{FF2B5EF4-FFF2-40B4-BE49-F238E27FC236}">
                    <a16:creationId xmlns:a16="http://schemas.microsoft.com/office/drawing/2014/main" id="{3859E813-1FD8-4A34-817E-0CE7E58BB23A}"/>
                  </a:ext>
                </a:extLst>
              </p:cNvPr>
              <p:cNvSpPr/>
              <p:nvPr/>
            </p:nvSpPr>
            <p:spPr>
              <a:xfrm>
                <a:off x="11241506" y="891360"/>
                <a:ext cx="46118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786" extrusionOk="0">
                    <a:moveTo>
                      <a:pt x="683" y="0"/>
                    </a:moveTo>
                    <a:cubicBezTo>
                      <a:pt x="300" y="0"/>
                      <a:pt x="1" y="786"/>
                      <a:pt x="476" y="786"/>
                    </a:cubicBezTo>
                    <a:cubicBezTo>
                      <a:pt x="484" y="786"/>
                      <a:pt x="493" y="785"/>
                      <a:pt x="502" y="785"/>
                    </a:cubicBezTo>
                    <a:lnTo>
                      <a:pt x="563" y="785"/>
                    </a:lnTo>
                    <a:cubicBezTo>
                      <a:pt x="901" y="723"/>
                      <a:pt x="1208" y="171"/>
                      <a:pt x="778" y="17"/>
                    </a:cubicBezTo>
                    <a:cubicBezTo>
                      <a:pt x="746" y="6"/>
                      <a:pt x="714" y="0"/>
                      <a:pt x="68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9676;p98">
                <a:extLst>
                  <a:ext uri="{FF2B5EF4-FFF2-40B4-BE49-F238E27FC236}">
                    <a16:creationId xmlns:a16="http://schemas.microsoft.com/office/drawing/2014/main" id="{54D7B48A-1560-473A-945E-784CB9B13D01}"/>
                  </a:ext>
                </a:extLst>
              </p:cNvPr>
              <p:cNvSpPr/>
              <p:nvPr/>
            </p:nvSpPr>
            <p:spPr>
              <a:xfrm>
                <a:off x="11087154" y="830200"/>
                <a:ext cx="45737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793" extrusionOk="0">
                    <a:moveTo>
                      <a:pt x="648" y="0"/>
                    </a:moveTo>
                    <a:cubicBezTo>
                      <a:pt x="240" y="0"/>
                      <a:pt x="1" y="793"/>
                      <a:pt x="445" y="793"/>
                    </a:cubicBezTo>
                    <a:cubicBezTo>
                      <a:pt x="460" y="793"/>
                      <a:pt x="475" y="792"/>
                      <a:pt x="491" y="790"/>
                    </a:cubicBezTo>
                    <a:lnTo>
                      <a:pt x="553" y="790"/>
                    </a:lnTo>
                    <a:cubicBezTo>
                      <a:pt x="860" y="729"/>
                      <a:pt x="1198" y="176"/>
                      <a:pt x="768" y="22"/>
                    </a:cubicBezTo>
                    <a:cubicBezTo>
                      <a:pt x="727" y="7"/>
                      <a:pt x="687" y="0"/>
                      <a:pt x="64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9677;p98">
                <a:extLst>
                  <a:ext uri="{FF2B5EF4-FFF2-40B4-BE49-F238E27FC236}">
                    <a16:creationId xmlns:a16="http://schemas.microsoft.com/office/drawing/2014/main" id="{65463355-0761-4E10-961F-C5755C0F725A}"/>
                  </a:ext>
                </a:extLst>
              </p:cNvPr>
              <p:cNvSpPr/>
              <p:nvPr/>
            </p:nvSpPr>
            <p:spPr>
              <a:xfrm>
                <a:off x="10934139" y="469423"/>
                <a:ext cx="35658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711" extrusionOk="0">
                    <a:moveTo>
                      <a:pt x="332" y="1"/>
                    </a:moveTo>
                    <a:cubicBezTo>
                      <a:pt x="169" y="1"/>
                      <a:pt x="30" y="83"/>
                      <a:pt x="16" y="291"/>
                    </a:cubicBezTo>
                    <a:cubicBezTo>
                      <a:pt x="0" y="564"/>
                      <a:pt x="277" y="711"/>
                      <a:pt x="518" y="711"/>
                    </a:cubicBezTo>
                    <a:cubicBezTo>
                      <a:pt x="740" y="711"/>
                      <a:pt x="934" y="587"/>
                      <a:pt x="845" y="322"/>
                    </a:cubicBezTo>
                    <a:cubicBezTo>
                      <a:pt x="845" y="322"/>
                      <a:pt x="845" y="291"/>
                      <a:pt x="845" y="291"/>
                    </a:cubicBezTo>
                    <a:cubicBezTo>
                      <a:pt x="761" y="123"/>
                      <a:pt x="529" y="1"/>
                      <a:pt x="33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9678;p98">
                <a:extLst>
                  <a:ext uri="{FF2B5EF4-FFF2-40B4-BE49-F238E27FC236}">
                    <a16:creationId xmlns:a16="http://schemas.microsoft.com/office/drawing/2014/main" id="{EDF08AD7-A0CD-4187-8E29-2BDDD94727A4}"/>
                  </a:ext>
                </a:extLst>
              </p:cNvPr>
              <p:cNvSpPr/>
              <p:nvPr/>
            </p:nvSpPr>
            <p:spPr>
              <a:xfrm>
                <a:off x="11084787" y="790114"/>
                <a:ext cx="36192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48" h="859" extrusionOk="0">
                    <a:moveTo>
                      <a:pt x="584" y="0"/>
                    </a:moveTo>
                    <a:cubicBezTo>
                      <a:pt x="547" y="0"/>
                      <a:pt x="506" y="9"/>
                      <a:pt x="461" y="28"/>
                    </a:cubicBezTo>
                    <a:lnTo>
                      <a:pt x="400" y="59"/>
                    </a:lnTo>
                    <a:cubicBezTo>
                      <a:pt x="124" y="213"/>
                      <a:pt x="1" y="858"/>
                      <a:pt x="461" y="858"/>
                    </a:cubicBezTo>
                    <a:cubicBezTo>
                      <a:pt x="469" y="858"/>
                      <a:pt x="476" y="858"/>
                      <a:pt x="483" y="858"/>
                    </a:cubicBezTo>
                    <a:cubicBezTo>
                      <a:pt x="936" y="858"/>
                      <a:pt x="948" y="0"/>
                      <a:pt x="58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9679;p98">
                <a:extLst>
                  <a:ext uri="{FF2B5EF4-FFF2-40B4-BE49-F238E27FC236}">
                    <a16:creationId xmlns:a16="http://schemas.microsoft.com/office/drawing/2014/main" id="{AD0A5488-B414-42C5-94CE-22360A4D930D}"/>
                  </a:ext>
                </a:extLst>
              </p:cNvPr>
              <p:cNvSpPr/>
              <p:nvPr/>
            </p:nvSpPr>
            <p:spPr>
              <a:xfrm>
                <a:off x="11124645" y="429260"/>
                <a:ext cx="36383" cy="26572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6" extrusionOk="0">
                    <a:moveTo>
                      <a:pt x="454" y="0"/>
                    </a:moveTo>
                    <a:cubicBezTo>
                      <a:pt x="216" y="0"/>
                      <a:pt x="1" y="131"/>
                      <a:pt x="93" y="392"/>
                    </a:cubicBezTo>
                    <a:lnTo>
                      <a:pt x="124" y="422"/>
                    </a:lnTo>
                    <a:cubicBezTo>
                      <a:pt x="221" y="585"/>
                      <a:pt x="448" y="696"/>
                      <a:pt x="640" y="696"/>
                    </a:cubicBezTo>
                    <a:cubicBezTo>
                      <a:pt x="810" y="696"/>
                      <a:pt x="953" y="608"/>
                      <a:pt x="953" y="392"/>
                    </a:cubicBezTo>
                    <a:cubicBezTo>
                      <a:pt x="953" y="131"/>
                      <a:pt x="692" y="0"/>
                      <a:pt x="45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9680;p98">
                <a:extLst>
                  <a:ext uri="{FF2B5EF4-FFF2-40B4-BE49-F238E27FC236}">
                    <a16:creationId xmlns:a16="http://schemas.microsoft.com/office/drawing/2014/main" id="{0E76E2FC-AFA8-4ED4-800C-2DAD97717B13}"/>
                  </a:ext>
                </a:extLst>
              </p:cNvPr>
              <p:cNvSpPr/>
              <p:nvPr/>
            </p:nvSpPr>
            <p:spPr>
              <a:xfrm>
                <a:off x="11039661" y="752661"/>
                <a:ext cx="34627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65" extrusionOk="0">
                    <a:moveTo>
                      <a:pt x="395" y="0"/>
                    </a:moveTo>
                    <a:cubicBezTo>
                      <a:pt x="281" y="0"/>
                      <a:pt x="182" y="60"/>
                      <a:pt x="139" y="211"/>
                    </a:cubicBezTo>
                    <a:cubicBezTo>
                      <a:pt x="1" y="507"/>
                      <a:pt x="357" y="765"/>
                      <a:pt x="629" y="765"/>
                    </a:cubicBezTo>
                    <a:cubicBezTo>
                      <a:pt x="781" y="765"/>
                      <a:pt x="906" y="685"/>
                      <a:pt x="906" y="487"/>
                    </a:cubicBezTo>
                    <a:lnTo>
                      <a:pt x="906" y="426"/>
                    </a:lnTo>
                    <a:cubicBezTo>
                      <a:pt x="867" y="207"/>
                      <a:pt x="606" y="0"/>
                      <a:pt x="39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9681;p98">
                <a:extLst>
                  <a:ext uri="{FF2B5EF4-FFF2-40B4-BE49-F238E27FC236}">
                    <a16:creationId xmlns:a16="http://schemas.microsoft.com/office/drawing/2014/main" id="{F8C06970-AFA4-4793-9F09-61F4DBDF9E56}"/>
                  </a:ext>
                </a:extLst>
              </p:cNvPr>
              <p:cNvSpPr/>
              <p:nvPr/>
            </p:nvSpPr>
            <p:spPr>
              <a:xfrm>
                <a:off x="10858356" y="208708"/>
                <a:ext cx="34665" cy="2954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74" extrusionOk="0">
                    <a:moveTo>
                      <a:pt x="377" y="1"/>
                    </a:moveTo>
                    <a:cubicBezTo>
                      <a:pt x="258" y="1"/>
                      <a:pt x="151" y="61"/>
                      <a:pt x="98" y="212"/>
                    </a:cubicBezTo>
                    <a:cubicBezTo>
                      <a:pt x="0" y="523"/>
                      <a:pt x="360" y="773"/>
                      <a:pt x="628" y="773"/>
                    </a:cubicBezTo>
                    <a:cubicBezTo>
                      <a:pt x="783" y="773"/>
                      <a:pt x="907" y="690"/>
                      <a:pt x="896" y="488"/>
                    </a:cubicBezTo>
                    <a:lnTo>
                      <a:pt x="896" y="426"/>
                    </a:lnTo>
                    <a:cubicBezTo>
                      <a:pt x="856" y="207"/>
                      <a:pt x="596" y="1"/>
                      <a:pt x="37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9682;p98">
                <a:extLst>
                  <a:ext uri="{FF2B5EF4-FFF2-40B4-BE49-F238E27FC236}">
                    <a16:creationId xmlns:a16="http://schemas.microsoft.com/office/drawing/2014/main" id="{B49CA272-8253-4361-A3B0-3794676C5EDB}"/>
                  </a:ext>
                </a:extLst>
              </p:cNvPr>
              <p:cNvSpPr/>
              <p:nvPr/>
            </p:nvSpPr>
            <p:spPr>
              <a:xfrm>
                <a:off x="11196151" y="930225"/>
                <a:ext cx="36536" cy="27182"/>
              </a:xfrm>
              <a:custGeom>
                <a:avLst/>
                <a:gdLst/>
                <a:ahLst/>
                <a:cxnLst/>
                <a:rect l="l" t="t" r="r" b="b"/>
                <a:pathLst>
                  <a:path w="957" h="712" extrusionOk="0">
                    <a:moveTo>
                      <a:pt x="332" y="1"/>
                    </a:moveTo>
                    <a:cubicBezTo>
                      <a:pt x="156" y="1"/>
                      <a:pt x="1" y="94"/>
                      <a:pt x="1" y="320"/>
                    </a:cubicBezTo>
                    <a:cubicBezTo>
                      <a:pt x="1" y="588"/>
                      <a:pt x="254" y="711"/>
                      <a:pt x="486" y="711"/>
                    </a:cubicBezTo>
                    <a:cubicBezTo>
                      <a:pt x="733" y="711"/>
                      <a:pt x="956" y="572"/>
                      <a:pt x="830" y="320"/>
                    </a:cubicBezTo>
                    <a:cubicBezTo>
                      <a:pt x="830" y="289"/>
                      <a:pt x="830" y="258"/>
                      <a:pt x="799" y="258"/>
                    </a:cubicBezTo>
                    <a:cubicBezTo>
                      <a:pt x="721" y="102"/>
                      <a:pt x="515" y="1"/>
                      <a:pt x="332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9683;p98">
                <a:extLst>
                  <a:ext uri="{FF2B5EF4-FFF2-40B4-BE49-F238E27FC236}">
                    <a16:creationId xmlns:a16="http://schemas.microsoft.com/office/drawing/2014/main" id="{6ADFDB2E-09D2-4B1F-A642-333FAC6B2FF1}"/>
                  </a:ext>
                </a:extLst>
              </p:cNvPr>
              <p:cNvSpPr/>
              <p:nvPr/>
            </p:nvSpPr>
            <p:spPr>
              <a:xfrm>
                <a:off x="11014235" y="396236"/>
                <a:ext cx="36612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59" h="689" extrusionOk="0">
                    <a:moveTo>
                      <a:pt x="484" y="1"/>
                    </a:moveTo>
                    <a:cubicBezTo>
                      <a:pt x="233" y="1"/>
                      <a:pt x="1" y="140"/>
                      <a:pt x="129" y="397"/>
                    </a:cubicBezTo>
                    <a:lnTo>
                      <a:pt x="160" y="458"/>
                    </a:lnTo>
                    <a:cubicBezTo>
                      <a:pt x="237" y="596"/>
                      <a:pt x="436" y="688"/>
                      <a:pt x="617" y="688"/>
                    </a:cubicBezTo>
                    <a:cubicBezTo>
                      <a:pt x="797" y="688"/>
                      <a:pt x="958" y="596"/>
                      <a:pt x="958" y="366"/>
                    </a:cubicBezTo>
                    <a:cubicBezTo>
                      <a:pt x="958" y="117"/>
                      <a:pt x="713" y="1"/>
                      <a:pt x="48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9684;p98">
                <a:extLst>
                  <a:ext uri="{FF2B5EF4-FFF2-40B4-BE49-F238E27FC236}">
                    <a16:creationId xmlns:a16="http://schemas.microsoft.com/office/drawing/2014/main" id="{EF7F3471-4902-448E-B68C-E1CD2FBE81AA}"/>
                  </a:ext>
                </a:extLst>
              </p:cNvPr>
              <p:cNvSpPr/>
              <p:nvPr/>
            </p:nvSpPr>
            <p:spPr>
              <a:xfrm>
                <a:off x="11052718" y="801987"/>
                <a:ext cx="32833" cy="2859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749" extrusionOk="0">
                    <a:moveTo>
                      <a:pt x="243" y="0"/>
                    </a:moveTo>
                    <a:cubicBezTo>
                      <a:pt x="106" y="0"/>
                      <a:pt x="1" y="77"/>
                      <a:pt x="12" y="270"/>
                    </a:cubicBezTo>
                    <a:lnTo>
                      <a:pt x="12" y="301"/>
                    </a:lnTo>
                    <a:cubicBezTo>
                      <a:pt x="32" y="525"/>
                      <a:pt x="296" y="749"/>
                      <a:pt x="516" y="749"/>
                    </a:cubicBezTo>
                    <a:cubicBezTo>
                      <a:pt x="627" y="749"/>
                      <a:pt x="728" y="691"/>
                      <a:pt x="779" y="547"/>
                    </a:cubicBezTo>
                    <a:cubicBezTo>
                      <a:pt x="859" y="267"/>
                      <a:pt x="497" y="0"/>
                      <a:pt x="24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9685;p98">
                <a:extLst>
                  <a:ext uri="{FF2B5EF4-FFF2-40B4-BE49-F238E27FC236}">
                    <a16:creationId xmlns:a16="http://schemas.microsoft.com/office/drawing/2014/main" id="{566EDBFC-6D89-4E94-8AC6-037F5995CBAC}"/>
                  </a:ext>
                </a:extLst>
              </p:cNvPr>
              <p:cNvSpPr/>
              <p:nvPr/>
            </p:nvSpPr>
            <p:spPr>
              <a:xfrm>
                <a:off x="11172290" y="1169483"/>
                <a:ext cx="35391" cy="2920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65" extrusionOk="0">
                    <a:moveTo>
                      <a:pt x="287" y="1"/>
                    </a:moveTo>
                    <a:cubicBezTo>
                      <a:pt x="129" y="1"/>
                      <a:pt x="1" y="84"/>
                      <a:pt x="12" y="286"/>
                    </a:cubicBezTo>
                    <a:cubicBezTo>
                      <a:pt x="12" y="286"/>
                      <a:pt x="12" y="317"/>
                      <a:pt x="12" y="317"/>
                    </a:cubicBezTo>
                    <a:cubicBezTo>
                      <a:pt x="52" y="541"/>
                      <a:pt x="323" y="765"/>
                      <a:pt x="545" y="765"/>
                    </a:cubicBezTo>
                    <a:cubicBezTo>
                      <a:pt x="658" y="765"/>
                      <a:pt x="758" y="707"/>
                      <a:pt x="810" y="562"/>
                    </a:cubicBezTo>
                    <a:cubicBezTo>
                      <a:pt x="927" y="251"/>
                      <a:pt x="562" y="1"/>
                      <a:pt x="28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9686;p98">
                <a:extLst>
                  <a:ext uri="{FF2B5EF4-FFF2-40B4-BE49-F238E27FC236}">
                    <a16:creationId xmlns:a16="http://schemas.microsoft.com/office/drawing/2014/main" id="{EF4C10F0-3133-47AA-A49C-D49F065CBBE7}"/>
                  </a:ext>
                </a:extLst>
              </p:cNvPr>
              <p:cNvSpPr/>
              <p:nvPr/>
            </p:nvSpPr>
            <p:spPr>
              <a:xfrm>
                <a:off x="11040807" y="348018"/>
                <a:ext cx="39323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883" extrusionOk="0">
                    <a:moveTo>
                      <a:pt x="546" y="1"/>
                    </a:moveTo>
                    <a:cubicBezTo>
                      <a:pt x="58" y="1"/>
                      <a:pt x="1" y="883"/>
                      <a:pt x="419" y="883"/>
                    </a:cubicBezTo>
                    <a:cubicBezTo>
                      <a:pt x="455" y="883"/>
                      <a:pt x="495" y="876"/>
                      <a:pt x="539" y="861"/>
                    </a:cubicBezTo>
                    <a:lnTo>
                      <a:pt x="569" y="831"/>
                    </a:lnTo>
                    <a:cubicBezTo>
                      <a:pt x="876" y="677"/>
                      <a:pt x="1030" y="32"/>
                      <a:pt x="569" y="2"/>
                    </a:cubicBezTo>
                    <a:cubicBezTo>
                      <a:pt x="562" y="1"/>
                      <a:pt x="554" y="1"/>
                      <a:pt x="54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9687;p98">
                <a:extLst>
                  <a:ext uri="{FF2B5EF4-FFF2-40B4-BE49-F238E27FC236}">
                    <a16:creationId xmlns:a16="http://schemas.microsoft.com/office/drawing/2014/main" id="{43BBF262-DB70-4347-B0C1-EB35FDB2C806}"/>
                  </a:ext>
                </a:extLst>
              </p:cNvPr>
              <p:cNvSpPr/>
              <p:nvPr/>
            </p:nvSpPr>
            <p:spPr>
              <a:xfrm>
                <a:off x="11080091" y="669244"/>
                <a:ext cx="36994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69" h="700" extrusionOk="0">
                    <a:moveTo>
                      <a:pt x="347" y="1"/>
                    </a:moveTo>
                    <a:cubicBezTo>
                      <a:pt x="172" y="1"/>
                      <a:pt x="16" y="87"/>
                      <a:pt x="1" y="308"/>
                    </a:cubicBezTo>
                    <a:cubicBezTo>
                      <a:pt x="1" y="569"/>
                      <a:pt x="270" y="700"/>
                      <a:pt x="511" y="700"/>
                    </a:cubicBezTo>
                    <a:cubicBezTo>
                      <a:pt x="753" y="700"/>
                      <a:pt x="968" y="569"/>
                      <a:pt x="861" y="308"/>
                    </a:cubicBezTo>
                    <a:lnTo>
                      <a:pt x="830" y="247"/>
                    </a:lnTo>
                    <a:cubicBezTo>
                      <a:pt x="750" y="103"/>
                      <a:pt x="537" y="1"/>
                      <a:pt x="34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9688;p98">
                <a:extLst>
                  <a:ext uri="{FF2B5EF4-FFF2-40B4-BE49-F238E27FC236}">
                    <a16:creationId xmlns:a16="http://schemas.microsoft.com/office/drawing/2014/main" id="{B7A93FAC-31E9-4318-AE20-4A196FC5B211}"/>
                  </a:ext>
                </a:extLst>
              </p:cNvPr>
              <p:cNvSpPr/>
              <p:nvPr/>
            </p:nvSpPr>
            <p:spPr>
              <a:xfrm>
                <a:off x="11010952" y="908731"/>
                <a:ext cx="37414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3" extrusionOk="0">
                    <a:moveTo>
                      <a:pt x="601" y="1"/>
                    </a:moveTo>
                    <a:cubicBezTo>
                      <a:pt x="568" y="1"/>
                      <a:pt x="531" y="8"/>
                      <a:pt x="492" y="23"/>
                    </a:cubicBezTo>
                    <a:lnTo>
                      <a:pt x="430" y="53"/>
                    </a:lnTo>
                    <a:cubicBezTo>
                      <a:pt x="123" y="207"/>
                      <a:pt x="0" y="852"/>
                      <a:pt x="461" y="883"/>
                    </a:cubicBezTo>
                    <a:cubicBezTo>
                      <a:pt x="941" y="883"/>
                      <a:pt x="979" y="1"/>
                      <a:pt x="60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9689;p98">
                <a:extLst>
                  <a:ext uri="{FF2B5EF4-FFF2-40B4-BE49-F238E27FC236}">
                    <a16:creationId xmlns:a16="http://schemas.microsoft.com/office/drawing/2014/main" id="{4976511E-C002-4816-A245-2F47BC6CDB3C}"/>
                  </a:ext>
                </a:extLst>
              </p:cNvPr>
              <p:cNvSpPr/>
              <p:nvPr/>
            </p:nvSpPr>
            <p:spPr>
              <a:xfrm>
                <a:off x="10990336" y="737849"/>
                <a:ext cx="36269" cy="35314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5" extrusionOk="0">
                    <a:moveTo>
                      <a:pt x="521" y="0"/>
                    </a:moveTo>
                    <a:cubicBezTo>
                      <a:pt x="489" y="0"/>
                      <a:pt x="454" y="5"/>
                      <a:pt x="417" y="16"/>
                    </a:cubicBezTo>
                    <a:cubicBezTo>
                      <a:pt x="1" y="172"/>
                      <a:pt x="181" y="925"/>
                      <a:pt x="507" y="925"/>
                    </a:cubicBezTo>
                    <a:cubicBezTo>
                      <a:pt x="565" y="925"/>
                      <a:pt x="629" y="901"/>
                      <a:pt x="694" y="845"/>
                    </a:cubicBezTo>
                    <a:cubicBezTo>
                      <a:pt x="725" y="814"/>
                      <a:pt x="725" y="814"/>
                      <a:pt x="725" y="783"/>
                    </a:cubicBezTo>
                    <a:cubicBezTo>
                      <a:pt x="949" y="559"/>
                      <a:pt x="866" y="0"/>
                      <a:pt x="521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9690;p98">
                <a:extLst>
                  <a:ext uri="{FF2B5EF4-FFF2-40B4-BE49-F238E27FC236}">
                    <a16:creationId xmlns:a16="http://schemas.microsoft.com/office/drawing/2014/main" id="{6629D435-D353-4CEC-83C0-DC5E9CC77D15}"/>
                  </a:ext>
                </a:extLst>
              </p:cNvPr>
              <p:cNvSpPr/>
              <p:nvPr/>
            </p:nvSpPr>
            <p:spPr>
              <a:xfrm>
                <a:off x="10872406" y="356112"/>
                <a:ext cx="35963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93" extrusionOk="0">
                    <a:moveTo>
                      <a:pt x="347" y="0"/>
                    </a:moveTo>
                    <a:cubicBezTo>
                      <a:pt x="279" y="0"/>
                      <a:pt x="213" y="38"/>
                      <a:pt x="160" y="127"/>
                    </a:cubicBezTo>
                    <a:lnTo>
                      <a:pt x="129" y="189"/>
                    </a:lnTo>
                    <a:cubicBezTo>
                      <a:pt x="1" y="445"/>
                      <a:pt x="171" y="892"/>
                      <a:pt x="445" y="892"/>
                    </a:cubicBezTo>
                    <a:cubicBezTo>
                      <a:pt x="500" y="892"/>
                      <a:pt x="559" y="875"/>
                      <a:pt x="620" y="834"/>
                    </a:cubicBezTo>
                    <a:cubicBezTo>
                      <a:pt x="941" y="636"/>
                      <a:pt x="626" y="0"/>
                      <a:pt x="34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9691;p98">
                <a:extLst>
                  <a:ext uri="{FF2B5EF4-FFF2-40B4-BE49-F238E27FC236}">
                    <a16:creationId xmlns:a16="http://schemas.microsoft.com/office/drawing/2014/main" id="{099B4E2F-2E84-4FDB-8E10-5EF24ECA6679}"/>
                  </a:ext>
                </a:extLst>
              </p:cNvPr>
              <p:cNvSpPr/>
              <p:nvPr/>
            </p:nvSpPr>
            <p:spPr>
              <a:xfrm>
                <a:off x="10960214" y="393678"/>
                <a:ext cx="35161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96" extrusionOk="0">
                    <a:moveTo>
                      <a:pt x="388" y="1"/>
                    </a:moveTo>
                    <a:cubicBezTo>
                      <a:pt x="326" y="1"/>
                      <a:pt x="260" y="29"/>
                      <a:pt x="193" y="95"/>
                    </a:cubicBezTo>
                    <a:cubicBezTo>
                      <a:pt x="193" y="95"/>
                      <a:pt x="162" y="126"/>
                      <a:pt x="162" y="126"/>
                    </a:cubicBezTo>
                    <a:cubicBezTo>
                      <a:pt x="1" y="369"/>
                      <a:pt x="99" y="896"/>
                      <a:pt x="417" y="896"/>
                    </a:cubicBezTo>
                    <a:cubicBezTo>
                      <a:pt x="461" y="896"/>
                      <a:pt x="509" y="885"/>
                      <a:pt x="562" y="863"/>
                    </a:cubicBezTo>
                    <a:cubicBezTo>
                      <a:pt x="920" y="709"/>
                      <a:pt x="702" y="1"/>
                      <a:pt x="38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9692;p98">
                <a:extLst>
                  <a:ext uri="{FF2B5EF4-FFF2-40B4-BE49-F238E27FC236}">
                    <a16:creationId xmlns:a16="http://schemas.microsoft.com/office/drawing/2014/main" id="{DDE500A6-CBD2-4ADC-A861-96F523FB7EA2}"/>
                  </a:ext>
                </a:extLst>
              </p:cNvPr>
              <p:cNvSpPr/>
              <p:nvPr/>
            </p:nvSpPr>
            <p:spPr>
              <a:xfrm>
                <a:off x="11153698" y="1203690"/>
                <a:ext cx="45049" cy="26342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90" extrusionOk="0">
                    <a:moveTo>
                      <a:pt x="703" y="1"/>
                    </a:moveTo>
                    <a:cubicBezTo>
                      <a:pt x="381" y="1"/>
                      <a:pt x="1" y="317"/>
                      <a:pt x="284" y="557"/>
                    </a:cubicBezTo>
                    <a:lnTo>
                      <a:pt x="315" y="618"/>
                    </a:lnTo>
                    <a:cubicBezTo>
                      <a:pt x="387" y="666"/>
                      <a:pt x="484" y="689"/>
                      <a:pt x="585" y="689"/>
                    </a:cubicBezTo>
                    <a:cubicBezTo>
                      <a:pt x="869" y="689"/>
                      <a:pt x="1179" y="506"/>
                      <a:pt x="1021" y="188"/>
                    </a:cubicBezTo>
                    <a:cubicBezTo>
                      <a:pt x="958" y="54"/>
                      <a:pt x="836" y="1"/>
                      <a:pt x="70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9693;p98">
                <a:extLst>
                  <a:ext uri="{FF2B5EF4-FFF2-40B4-BE49-F238E27FC236}">
                    <a16:creationId xmlns:a16="http://schemas.microsoft.com/office/drawing/2014/main" id="{E5D952E0-094D-4DB7-9433-5506C7857320}"/>
                  </a:ext>
                </a:extLst>
              </p:cNvPr>
              <p:cNvSpPr/>
              <p:nvPr/>
            </p:nvSpPr>
            <p:spPr>
              <a:xfrm>
                <a:off x="11197029" y="991423"/>
                <a:ext cx="46118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679" extrusionOk="0">
                    <a:moveTo>
                      <a:pt x="601" y="1"/>
                    </a:moveTo>
                    <a:cubicBezTo>
                      <a:pt x="308" y="1"/>
                      <a:pt x="0" y="197"/>
                      <a:pt x="162" y="498"/>
                    </a:cubicBezTo>
                    <a:cubicBezTo>
                      <a:pt x="231" y="627"/>
                      <a:pt x="354" y="679"/>
                      <a:pt x="485" y="679"/>
                    </a:cubicBezTo>
                    <a:cubicBezTo>
                      <a:pt x="819" y="679"/>
                      <a:pt x="1208" y="341"/>
                      <a:pt x="899" y="98"/>
                    </a:cubicBezTo>
                    <a:lnTo>
                      <a:pt x="868" y="68"/>
                    </a:lnTo>
                    <a:cubicBezTo>
                      <a:pt x="792" y="22"/>
                      <a:pt x="698" y="1"/>
                      <a:pt x="60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9694;p98">
                <a:extLst>
                  <a:ext uri="{FF2B5EF4-FFF2-40B4-BE49-F238E27FC236}">
                    <a16:creationId xmlns:a16="http://schemas.microsoft.com/office/drawing/2014/main" id="{45EA3DB8-B17E-4326-BC57-C3E955EBA9D9}"/>
                  </a:ext>
                </a:extLst>
              </p:cNvPr>
              <p:cNvSpPr/>
              <p:nvPr/>
            </p:nvSpPr>
            <p:spPr>
              <a:xfrm>
                <a:off x="10907796" y="700816"/>
                <a:ext cx="45775" cy="30313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794" extrusionOk="0">
                    <a:moveTo>
                      <a:pt x="753" y="0"/>
                    </a:moveTo>
                    <a:cubicBezTo>
                      <a:pt x="738" y="0"/>
                      <a:pt x="723" y="1"/>
                      <a:pt x="706" y="3"/>
                    </a:cubicBezTo>
                    <a:lnTo>
                      <a:pt x="645" y="3"/>
                    </a:lnTo>
                    <a:cubicBezTo>
                      <a:pt x="307" y="34"/>
                      <a:pt x="0" y="617"/>
                      <a:pt x="430" y="771"/>
                    </a:cubicBezTo>
                    <a:cubicBezTo>
                      <a:pt x="474" y="786"/>
                      <a:pt x="516" y="793"/>
                      <a:pt x="556" y="793"/>
                    </a:cubicBezTo>
                    <a:cubicBezTo>
                      <a:pt x="983" y="793"/>
                      <a:pt x="1199" y="0"/>
                      <a:pt x="75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9695;p98">
                <a:extLst>
                  <a:ext uri="{FF2B5EF4-FFF2-40B4-BE49-F238E27FC236}">
                    <a16:creationId xmlns:a16="http://schemas.microsoft.com/office/drawing/2014/main" id="{A9D8C72C-8C3B-42D8-A03E-2C62A4FE0C77}"/>
                  </a:ext>
                </a:extLst>
              </p:cNvPr>
              <p:cNvSpPr/>
              <p:nvPr/>
            </p:nvSpPr>
            <p:spPr>
              <a:xfrm>
                <a:off x="11095744" y="974015"/>
                <a:ext cx="37147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60" extrusionOk="0">
                    <a:moveTo>
                      <a:pt x="490" y="1"/>
                    </a:moveTo>
                    <a:cubicBezTo>
                      <a:pt x="36" y="1"/>
                      <a:pt x="0" y="859"/>
                      <a:pt x="360" y="859"/>
                    </a:cubicBezTo>
                    <a:cubicBezTo>
                      <a:pt x="396" y="859"/>
                      <a:pt x="437" y="850"/>
                      <a:pt x="481" y="831"/>
                    </a:cubicBezTo>
                    <a:lnTo>
                      <a:pt x="543" y="800"/>
                    </a:lnTo>
                    <a:cubicBezTo>
                      <a:pt x="850" y="646"/>
                      <a:pt x="973" y="2"/>
                      <a:pt x="512" y="2"/>
                    </a:cubicBezTo>
                    <a:cubicBezTo>
                      <a:pt x="505" y="1"/>
                      <a:pt x="498" y="1"/>
                      <a:pt x="49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9696;p98">
                <a:extLst>
                  <a:ext uri="{FF2B5EF4-FFF2-40B4-BE49-F238E27FC236}">
                    <a16:creationId xmlns:a16="http://schemas.microsoft.com/office/drawing/2014/main" id="{7D3729D7-EEAD-4F80-AE37-7D4BB200C5C9}"/>
                  </a:ext>
                </a:extLst>
              </p:cNvPr>
              <p:cNvSpPr/>
              <p:nvPr/>
            </p:nvSpPr>
            <p:spPr>
              <a:xfrm>
                <a:off x="11059590" y="745560"/>
                <a:ext cx="36383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7" extrusionOk="0">
                    <a:moveTo>
                      <a:pt x="326" y="1"/>
                    </a:moveTo>
                    <a:cubicBezTo>
                      <a:pt x="159" y="1"/>
                      <a:pt x="16" y="88"/>
                      <a:pt x="16" y="305"/>
                    </a:cubicBezTo>
                    <a:cubicBezTo>
                      <a:pt x="1" y="566"/>
                      <a:pt x="262" y="697"/>
                      <a:pt x="500" y="697"/>
                    </a:cubicBezTo>
                    <a:cubicBezTo>
                      <a:pt x="738" y="697"/>
                      <a:pt x="952" y="566"/>
                      <a:pt x="845" y="305"/>
                    </a:cubicBezTo>
                    <a:lnTo>
                      <a:pt x="814" y="274"/>
                    </a:lnTo>
                    <a:cubicBezTo>
                      <a:pt x="733" y="112"/>
                      <a:pt x="514" y="1"/>
                      <a:pt x="32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9697;p98">
                <a:extLst>
                  <a:ext uri="{FF2B5EF4-FFF2-40B4-BE49-F238E27FC236}">
                    <a16:creationId xmlns:a16="http://schemas.microsoft.com/office/drawing/2014/main" id="{D5C70928-7E4D-41B2-AAC7-DFD597282EB3}"/>
                  </a:ext>
                </a:extLst>
              </p:cNvPr>
              <p:cNvSpPr/>
              <p:nvPr/>
            </p:nvSpPr>
            <p:spPr>
              <a:xfrm>
                <a:off x="10964795" y="631410"/>
                <a:ext cx="35391" cy="29549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74" extrusionOk="0">
                    <a:moveTo>
                      <a:pt x="287" y="1"/>
                    </a:moveTo>
                    <a:cubicBezTo>
                      <a:pt x="129" y="1"/>
                      <a:pt x="1" y="84"/>
                      <a:pt x="12" y="286"/>
                    </a:cubicBezTo>
                    <a:lnTo>
                      <a:pt x="12" y="347"/>
                    </a:lnTo>
                    <a:cubicBezTo>
                      <a:pt x="52" y="567"/>
                      <a:pt x="312" y="773"/>
                      <a:pt x="531" y="773"/>
                    </a:cubicBezTo>
                    <a:cubicBezTo>
                      <a:pt x="650" y="773"/>
                      <a:pt x="756" y="713"/>
                      <a:pt x="810" y="562"/>
                    </a:cubicBezTo>
                    <a:cubicBezTo>
                      <a:pt x="927" y="251"/>
                      <a:pt x="562" y="1"/>
                      <a:pt x="28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9698;p98">
                <a:extLst>
                  <a:ext uri="{FF2B5EF4-FFF2-40B4-BE49-F238E27FC236}">
                    <a16:creationId xmlns:a16="http://schemas.microsoft.com/office/drawing/2014/main" id="{F4345EC9-5376-4FAA-8841-8247B49BC133}"/>
                  </a:ext>
                </a:extLst>
              </p:cNvPr>
              <p:cNvSpPr/>
              <p:nvPr/>
            </p:nvSpPr>
            <p:spPr>
              <a:xfrm>
                <a:off x="10976478" y="822793"/>
                <a:ext cx="39208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83" extrusionOk="0">
                    <a:moveTo>
                      <a:pt x="544" y="1"/>
                    </a:moveTo>
                    <a:cubicBezTo>
                      <a:pt x="82" y="1"/>
                      <a:pt x="1" y="883"/>
                      <a:pt x="391" y="883"/>
                    </a:cubicBezTo>
                    <a:cubicBezTo>
                      <a:pt x="425" y="883"/>
                      <a:pt x="463" y="876"/>
                      <a:pt x="504" y="861"/>
                    </a:cubicBezTo>
                    <a:cubicBezTo>
                      <a:pt x="535" y="831"/>
                      <a:pt x="535" y="831"/>
                      <a:pt x="566" y="831"/>
                    </a:cubicBezTo>
                    <a:cubicBezTo>
                      <a:pt x="873" y="677"/>
                      <a:pt x="1026" y="32"/>
                      <a:pt x="566" y="2"/>
                    </a:cubicBezTo>
                    <a:cubicBezTo>
                      <a:pt x="558" y="1"/>
                      <a:pt x="551" y="1"/>
                      <a:pt x="544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9699;p98">
                <a:extLst>
                  <a:ext uri="{FF2B5EF4-FFF2-40B4-BE49-F238E27FC236}">
                    <a16:creationId xmlns:a16="http://schemas.microsoft.com/office/drawing/2014/main" id="{0AD648DA-01B5-4645-91F9-17BB4DE6A3BC}"/>
                  </a:ext>
                </a:extLst>
              </p:cNvPr>
              <p:cNvSpPr/>
              <p:nvPr/>
            </p:nvSpPr>
            <p:spPr>
              <a:xfrm>
                <a:off x="11059017" y="1215640"/>
                <a:ext cx="35772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697" extrusionOk="0">
                    <a:moveTo>
                      <a:pt x="313" y="1"/>
                    </a:moveTo>
                    <a:cubicBezTo>
                      <a:pt x="143" y="1"/>
                      <a:pt x="0" y="88"/>
                      <a:pt x="0" y="305"/>
                    </a:cubicBezTo>
                    <a:cubicBezTo>
                      <a:pt x="0" y="566"/>
                      <a:pt x="261" y="697"/>
                      <a:pt x="495" y="697"/>
                    </a:cubicBezTo>
                    <a:cubicBezTo>
                      <a:pt x="730" y="697"/>
                      <a:pt x="937" y="566"/>
                      <a:pt x="829" y="305"/>
                    </a:cubicBezTo>
                    <a:cubicBezTo>
                      <a:pt x="829" y="305"/>
                      <a:pt x="829" y="274"/>
                      <a:pt x="829" y="274"/>
                    </a:cubicBezTo>
                    <a:cubicBezTo>
                      <a:pt x="732" y="112"/>
                      <a:pt x="505" y="1"/>
                      <a:pt x="31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9700;p98">
                <a:extLst>
                  <a:ext uri="{FF2B5EF4-FFF2-40B4-BE49-F238E27FC236}">
                    <a16:creationId xmlns:a16="http://schemas.microsoft.com/office/drawing/2014/main" id="{0666842B-B4C3-486C-B0D1-CA898B7C8D14}"/>
                  </a:ext>
                </a:extLst>
              </p:cNvPr>
              <p:cNvSpPr/>
              <p:nvPr/>
            </p:nvSpPr>
            <p:spPr>
              <a:xfrm>
                <a:off x="10923029" y="794771"/>
                <a:ext cx="37376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59" extrusionOk="0">
                    <a:moveTo>
                      <a:pt x="593" y="0"/>
                    </a:moveTo>
                    <a:cubicBezTo>
                      <a:pt x="554" y="0"/>
                      <a:pt x="510" y="9"/>
                      <a:pt x="461" y="29"/>
                    </a:cubicBezTo>
                    <a:lnTo>
                      <a:pt x="430" y="29"/>
                    </a:lnTo>
                    <a:cubicBezTo>
                      <a:pt x="123" y="214"/>
                      <a:pt x="0" y="858"/>
                      <a:pt x="461" y="858"/>
                    </a:cubicBezTo>
                    <a:cubicBezTo>
                      <a:pt x="934" y="858"/>
                      <a:pt x="978" y="0"/>
                      <a:pt x="59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9701;p98">
                <a:extLst>
                  <a:ext uri="{FF2B5EF4-FFF2-40B4-BE49-F238E27FC236}">
                    <a16:creationId xmlns:a16="http://schemas.microsoft.com/office/drawing/2014/main" id="{4B1E5C5D-D9A5-4806-8B37-2FCD2097AD4F}"/>
                  </a:ext>
                </a:extLst>
              </p:cNvPr>
              <p:cNvSpPr/>
              <p:nvPr/>
            </p:nvSpPr>
            <p:spPr>
              <a:xfrm>
                <a:off x="11050733" y="641870"/>
                <a:ext cx="37032" cy="25808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76" extrusionOk="0">
                    <a:moveTo>
                      <a:pt x="458" y="0"/>
                    </a:moveTo>
                    <a:cubicBezTo>
                      <a:pt x="216" y="0"/>
                      <a:pt x="0" y="131"/>
                      <a:pt x="125" y="380"/>
                    </a:cubicBezTo>
                    <a:cubicBezTo>
                      <a:pt x="125" y="411"/>
                      <a:pt x="125" y="411"/>
                      <a:pt x="156" y="442"/>
                    </a:cubicBezTo>
                    <a:cubicBezTo>
                      <a:pt x="234" y="583"/>
                      <a:pt x="449" y="676"/>
                      <a:pt x="636" y="676"/>
                    </a:cubicBezTo>
                    <a:cubicBezTo>
                      <a:pt x="815" y="676"/>
                      <a:pt x="969" y="591"/>
                      <a:pt x="954" y="380"/>
                    </a:cubicBezTo>
                    <a:cubicBezTo>
                      <a:pt x="954" y="123"/>
                      <a:pt x="694" y="0"/>
                      <a:pt x="45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9702;p98">
                <a:extLst>
                  <a:ext uri="{FF2B5EF4-FFF2-40B4-BE49-F238E27FC236}">
                    <a16:creationId xmlns:a16="http://schemas.microsoft.com/office/drawing/2014/main" id="{1EA01533-F552-436C-B0DE-23F5234E67D9}"/>
                  </a:ext>
                </a:extLst>
              </p:cNvPr>
              <p:cNvSpPr/>
              <p:nvPr/>
            </p:nvSpPr>
            <p:spPr>
              <a:xfrm>
                <a:off x="10871031" y="623774"/>
                <a:ext cx="34742" cy="28977"/>
              </a:xfrm>
              <a:custGeom>
                <a:avLst/>
                <a:gdLst/>
                <a:ahLst/>
                <a:cxnLst/>
                <a:rect l="l" t="t" r="r" b="b"/>
                <a:pathLst>
                  <a:path w="910" h="759" extrusionOk="0">
                    <a:moveTo>
                      <a:pt x="259" y="1"/>
                    </a:moveTo>
                    <a:cubicBezTo>
                      <a:pt x="114" y="1"/>
                      <a:pt x="1" y="78"/>
                      <a:pt x="11" y="271"/>
                    </a:cubicBezTo>
                    <a:cubicBezTo>
                      <a:pt x="11" y="302"/>
                      <a:pt x="11" y="302"/>
                      <a:pt x="11" y="332"/>
                    </a:cubicBezTo>
                    <a:cubicBezTo>
                      <a:pt x="51" y="552"/>
                      <a:pt x="311" y="758"/>
                      <a:pt x="531" y="758"/>
                    </a:cubicBezTo>
                    <a:cubicBezTo>
                      <a:pt x="649" y="758"/>
                      <a:pt x="756" y="698"/>
                      <a:pt x="810" y="547"/>
                    </a:cubicBezTo>
                    <a:cubicBezTo>
                      <a:pt x="910" y="268"/>
                      <a:pt x="529" y="1"/>
                      <a:pt x="25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9703;p98">
                <a:extLst>
                  <a:ext uri="{FF2B5EF4-FFF2-40B4-BE49-F238E27FC236}">
                    <a16:creationId xmlns:a16="http://schemas.microsoft.com/office/drawing/2014/main" id="{544F719A-AACD-40C4-A03F-4E2F871873A4}"/>
                  </a:ext>
                </a:extLst>
              </p:cNvPr>
              <p:cNvSpPr/>
              <p:nvPr/>
            </p:nvSpPr>
            <p:spPr>
              <a:xfrm>
                <a:off x="10944141" y="691616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613" y="1"/>
                    </a:moveTo>
                    <a:cubicBezTo>
                      <a:pt x="577" y="1"/>
                      <a:pt x="536" y="10"/>
                      <a:pt x="491" y="29"/>
                    </a:cubicBezTo>
                    <a:cubicBezTo>
                      <a:pt x="461" y="29"/>
                      <a:pt x="461" y="29"/>
                      <a:pt x="430" y="60"/>
                    </a:cubicBezTo>
                    <a:cubicBezTo>
                      <a:pt x="123" y="213"/>
                      <a:pt x="0" y="858"/>
                      <a:pt x="461" y="858"/>
                    </a:cubicBezTo>
                    <a:cubicBezTo>
                      <a:pt x="468" y="859"/>
                      <a:pt x="475" y="859"/>
                      <a:pt x="482" y="859"/>
                    </a:cubicBezTo>
                    <a:cubicBezTo>
                      <a:pt x="936" y="859"/>
                      <a:pt x="973" y="1"/>
                      <a:pt x="61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9704;p98">
                <a:extLst>
                  <a:ext uri="{FF2B5EF4-FFF2-40B4-BE49-F238E27FC236}">
                    <a16:creationId xmlns:a16="http://schemas.microsoft.com/office/drawing/2014/main" id="{C552CDF5-2527-4EA3-A8EC-D555FED70154}"/>
                  </a:ext>
                </a:extLst>
              </p:cNvPr>
              <p:cNvSpPr/>
              <p:nvPr/>
            </p:nvSpPr>
            <p:spPr>
              <a:xfrm>
                <a:off x="11058330" y="1011848"/>
                <a:ext cx="35047" cy="34474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03" extrusionOk="0">
                    <a:moveTo>
                      <a:pt x="541" y="1"/>
                    </a:moveTo>
                    <a:cubicBezTo>
                      <a:pt x="503" y="1"/>
                      <a:pt x="462" y="8"/>
                      <a:pt x="417" y="24"/>
                    </a:cubicBezTo>
                    <a:cubicBezTo>
                      <a:pt x="1" y="154"/>
                      <a:pt x="180" y="902"/>
                      <a:pt x="507" y="902"/>
                    </a:cubicBezTo>
                    <a:cubicBezTo>
                      <a:pt x="565" y="902"/>
                      <a:pt x="628" y="878"/>
                      <a:pt x="694" y="822"/>
                    </a:cubicBezTo>
                    <a:lnTo>
                      <a:pt x="724" y="792"/>
                    </a:lnTo>
                    <a:cubicBezTo>
                      <a:pt x="917" y="544"/>
                      <a:pt x="863" y="1"/>
                      <a:pt x="54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9705;p98">
                <a:extLst>
                  <a:ext uri="{FF2B5EF4-FFF2-40B4-BE49-F238E27FC236}">
                    <a16:creationId xmlns:a16="http://schemas.microsoft.com/office/drawing/2014/main" id="{AE053952-D48C-4912-810A-2B1C5EE36108}"/>
                  </a:ext>
                </a:extLst>
              </p:cNvPr>
              <p:cNvSpPr/>
              <p:nvPr/>
            </p:nvSpPr>
            <p:spPr>
              <a:xfrm>
                <a:off x="11011906" y="809660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351" y="1"/>
                    </a:moveTo>
                    <a:cubicBezTo>
                      <a:pt x="282" y="1"/>
                      <a:pt x="215" y="39"/>
                      <a:pt x="160" y="131"/>
                    </a:cubicBezTo>
                    <a:lnTo>
                      <a:pt x="129" y="192"/>
                    </a:lnTo>
                    <a:cubicBezTo>
                      <a:pt x="1" y="448"/>
                      <a:pt x="171" y="896"/>
                      <a:pt x="463" y="896"/>
                    </a:cubicBezTo>
                    <a:cubicBezTo>
                      <a:pt x="521" y="896"/>
                      <a:pt x="584" y="878"/>
                      <a:pt x="651" y="837"/>
                    </a:cubicBezTo>
                    <a:cubicBezTo>
                      <a:pt x="946" y="616"/>
                      <a:pt x="631" y="1"/>
                      <a:pt x="35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9706;p98">
                <a:extLst>
                  <a:ext uri="{FF2B5EF4-FFF2-40B4-BE49-F238E27FC236}">
                    <a16:creationId xmlns:a16="http://schemas.microsoft.com/office/drawing/2014/main" id="{00D4FD46-F5AA-4521-8BF0-2B32774E36DB}"/>
                  </a:ext>
                </a:extLst>
              </p:cNvPr>
              <p:cNvSpPr/>
              <p:nvPr/>
            </p:nvSpPr>
            <p:spPr>
              <a:xfrm>
                <a:off x="11214323" y="1046705"/>
                <a:ext cx="38636" cy="25884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678" extrusionOk="0">
                    <a:moveTo>
                      <a:pt x="362" y="1"/>
                    </a:moveTo>
                    <a:cubicBezTo>
                      <a:pt x="168" y="1"/>
                      <a:pt x="0" y="99"/>
                      <a:pt x="16" y="339"/>
                    </a:cubicBezTo>
                    <a:cubicBezTo>
                      <a:pt x="44" y="573"/>
                      <a:pt x="268" y="677"/>
                      <a:pt x="486" y="677"/>
                    </a:cubicBezTo>
                    <a:cubicBezTo>
                      <a:pt x="754" y="677"/>
                      <a:pt x="1012" y="518"/>
                      <a:pt x="876" y="247"/>
                    </a:cubicBezTo>
                    <a:cubicBezTo>
                      <a:pt x="845" y="247"/>
                      <a:pt x="845" y="216"/>
                      <a:pt x="845" y="216"/>
                    </a:cubicBezTo>
                    <a:cubicBezTo>
                      <a:pt x="742" y="84"/>
                      <a:pt x="541" y="1"/>
                      <a:pt x="36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9707;p98">
                <a:extLst>
                  <a:ext uri="{FF2B5EF4-FFF2-40B4-BE49-F238E27FC236}">
                    <a16:creationId xmlns:a16="http://schemas.microsoft.com/office/drawing/2014/main" id="{9A5CAC8E-8A79-496B-BF58-E373A0F257B2}"/>
                  </a:ext>
                </a:extLst>
              </p:cNvPr>
              <p:cNvSpPr/>
              <p:nvPr/>
            </p:nvSpPr>
            <p:spPr>
              <a:xfrm>
                <a:off x="10968651" y="867881"/>
                <a:ext cx="39437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682" extrusionOk="0">
                    <a:moveTo>
                      <a:pt x="388" y="1"/>
                    </a:moveTo>
                    <a:cubicBezTo>
                      <a:pt x="184" y="1"/>
                      <a:pt x="0" y="106"/>
                      <a:pt x="34" y="356"/>
                    </a:cubicBezTo>
                    <a:cubicBezTo>
                      <a:pt x="74" y="582"/>
                      <a:pt x="286" y="681"/>
                      <a:pt x="495" y="681"/>
                    </a:cubicBezTo>
                    <a:cubicBezTo>
                      <a:pt x="767" y="681"/>
                      <a:pt x="1033" y="511"/>
                      <a:pt x="893" y="233"/>
                    </a:cubicBezTo>
                    <a:cubicBezTo>
                      <a:pt x="863" y="233"/>
                      <a:pt x="863" y="202"/>
                      <a:pt x="832" y="202"/>
                    </a:cubicBezTo>
                    <a:cubicBezTo>
                      <a:pt x="748" y="76"/>
                      <a:pt x="560" y="1"/>
                      <a:pt x="38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9708;p98">
                <a:extLst>
                  <a:ext uri="{FF2B5EF4-FFF2-40B4-BE49-F238E27FC236}">
                    <a16:creationId xmlns:a16="http://schemas.microsoft.com/office/drawing/2014/main" id="{80F2DEE2-0685-45E7-8193-5051F7BC3A86}"/>
                  </a:ext>
                </a:extLst>
              </p:cNvPr>
              <p:cNvSpPr/>
              <p:nvPr/>
            </p:nvSpPr>
            <p:spPr>
              <a:xfrm>
                <a:off x="11103227" y="496834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409" y="1"/>
                    </a:moveTo>
                    <a:cubicBezTo>
                      <a:pt x="348" y="1"/>
                      <a:pt x="285" y="29"/>
                      <a:pt x="224" y="95"/>
                    </a:cubicBezTo>
                    <a:lnTo>
                      <a:pt x="163" y="157"/>
                    </a:lnTo>
                    <a:cubicBezTo>
                      <a:pt x="1" y="372"/>
                      <a:pt x="99" y="896"/>
                      <a:pt x="417" y="896"/>
                    </a:cubicBezTo>
                    <a:cubicBezTo>
                      <a:pt x="461" y="896"/>
                      <a:pt x="509" y="886"/>
                      <a:pt x="562" y="863"/>
                    </a:cubicBezTo>
                    <a:cubicBezTo>
                      <a:pt x="946" y="709"/>
                      <a:pt x="711" y="1"/>
                      <a:pt x="40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9709;p98">
                <a:extLst>
                  <a:ext uri="{FF2B5EF4-FFF2-40B4-BE49-F238E27FC236}">
                    <a16:creationId xmlns:a16="http://schemas.microsoft.com/office/drawing/2014/main" id="{6C3738BF-F016-4680-BA26-87A9A4734A6D}"/>
                  </a:ext>
                </a:extLst>
              </p:cNvPr>
              <p:cNvSpPr/>
              <p:nvPr/>
            </p:nvSpPr>
            <p:spPr>
              <a:xfrm>
                <a:off x="11050695" y="1254543"/>
                <a:ext cx="46042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679" extrusionOk="0">
                    <a:moveTo>
                      <a:pt x="710" y="1"/>
                    </a:moveTo>
                    <a:cubicBezTo>
                      <a:pt x="382" y="1"/>
                      <a:pt x="1" y="318"/>
                      <a:pt x="280" y="576"/>
                    </a:cubicBezTo>
                    <a:lnTo>
                      <a:pt x="341" y="606"/>
                    </a:lnTo>
                    <a:cubicBezTo>
                      <a:pt x="414" y="655"/>
                      <a:pt x="513" y="678"/>
                      <a:pt x="615" y="678"/>
                    </a:cubicBezTo>
                    <a:cubicBezTo>
                      <a:pt x="898" y="678"/>
                      <a:pt x="1205" y="501"/>
                      <a:pt x="1047" y="207"/>
                    </a:cubicBezTo>
                    <a:cubicBezTo>
                      <a:pt x="983" y="59"/>
                      <a:pt x="851" y="1"/>
                      <a:pt x="71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9710;p98">
                <a:extLst>
                  <a:ext uri="{FF2B5EF4-FFF2-40B4-BE49-F238E27FC236}">
                    <a16:creationId xmlns:a16="http://schemas.microsoft.com/office/drawing/2014/main" id="{5582FB17-7840-47CF-BDC6-A8B97081302A}"/>
                  </a:ext>
                </a:extLst>
              </p:cNvPr>
              <p:cNvSpPr/>
              <p:nvPr/>
            </p:nvSpPr>
            <p:spPr>
              <a:xfrm>
                <a:off x="11046304" y="614879"/>
                <a:ext cx="34054" cy="34589"/>
              </a:xfrm>
              <a:custGeom>
                <a:avLst/>
                <a:gdLst/>
                <a:ahLst/>
                <a:cxnLst/>
                <a:rect l="l" t="t" r="r" b="b"/>
                <a:pathLst>
                  <a:path w="892" h="906" extrusionOk="0">
                    <a:moveTo>
                      <a:pt x="487" y="0"/>
                    </a:moveTo>
                    <a:cubicBezTo>
                      <a:pt x="440" y="0"/>
                      <a:pt x="389" y="13"/>
                      <a:pt x="333" y="43"/>
                    </a:cubicBezTo>
                    <a:cubicBezTo>
                      <a:pt x="0" y="197"/>
                      <a:pt x="223" y="905"/>
                      <a:pt x="519" y="905"/>
                    </a:cubicBezTo>
                    <a:cubicBezTo>
                      <a:pt x="578" y="905"/>
                      <a:pt x="640" y="877"/>
                      <a:pt x="702" y="811"/>
                    </a:cubicBezTo>
                    <a:lnTo>
                      <a:pt x="732" y="750"/>
                    </a:lnTo>
                    <a:cubicBezTo>
                      <a:pt x="891" y="512"/>
                      <a:pt x="776" y="0"/>
                      <a:pt x="48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9711;p98">
                <a:extLst>
                  <a:ext uri="{FF2B5EF4-FFF2-40B4-BE49-F238E27FC236}">
                    <a16:creationId xmlns:a16="http://schemas.microsoft.com/office/drawing/2014/main" id="{91710CFE-44D4-4D47-B088-FF0CF816DD98}"/>
                  </a:ext>
                </a:extLst>
              </p:cNvPr>
              <p:cNvSpPr/>
              <p:nvPr/>
            </p:nvSpPr>
            <p:spPr>
              <a:xfrm>
                <a:off x="11104410" y="644428"/>
                <a:ext cx="45966" cy="26686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699" extrusionOk="0">
                    <a:moveTo>
                      <a:pt x="602" y="1"/>
                    </a:moveTo>
                    <a:cubicBezTo>
                      <a:pt x="309" y="1"/>
                      <a:pt x="1" y="197"/>
                      <a:pt x="162" y="498"/>
                    </a:cubicBezTo>
                    <a:cubicBezTo>
                      <a:pt x="234" y="642"/>
                      <a:pt x="364" y="699"/>
                      <a:pt x="502" y="699"/>
                    </a:cubicBezTo>
                    <a:cubicBezTo>
                      <a:pt x="832" y="699"/>
                      <a:pt x="1203" y="368"/>
                      <a:pt x="899" y="129"/>
                    </a:cubicBezTo>
                    <a:lnTo>
                      <a:pt x="869" y="68"/>
                    </a:lnTo>
                    <a:cubicBezTo>
                      <a:pt x="793" y="22"/>
                      <a:pt x="698" y="1"/>
                      <a:pt x="60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9712;p98">
                <a:extLst>
                  <a:ext uri="{FF2B5EF4-FFF2-40B4-BE49-F238E27FC236}">
                    <a16:creationId xmlns:a16="http://schemas.microsoft.com/office/drawing/2014/main" id="{E3614BDD-F190-4D99-97F0-5BF5CDF5176E}"/>
                  </a:ext>
                </a:extLst>
              </p:cNvPr>
              <p:cNvSpPr/>
              <p:nvPr/>
            </p:nvSpPr>
            <p:spPr>
              <a:xfrm>
                <a:off x="10958343" y="282238"/>
                <a:ext cx="35658" cy="27259"/>
              </a:xfrm>
              <a:custGeom>
                <a:avLst/>
                <a:gdLst/>
                <a:ahLst/>
                <a:cxnLst/>
                <a:rect l="l" t="t" r="r" b="b"/>
                <a:pathLst>
                  <a:path w="934" h="714" extrusionOk="0">
                    <a:moveTo>
                      <a:pt x="416" y="1"/>
                    </a:moveTo>
                    <a:cubicBezTo>
                      <a:pt x="194" y="1"/>
                      <a:pt x="0" y="124"/>
                      <a:pt x="89" y="374"/>
                    </a:cubicBezTo>
                    <a:cubicBezTo>
                      <a:pt x="89" y="374"/>
                      <a:pt x="89" y="404"/>
                      <a:pt x="119" y="435"/>
                    </a:cubicBezTo>
                    <a:cubicBezTo>
                      <a:pt x="202" y="601"/>
                      <a:pt x="420" y="713"/>
                      <a:pt x="607" y="713"/>
                    </a:cubicBezTo>
                    <a:cubicBezTo>
                      <a:pt x="767" y="713"/>
                      <a:pt x="904" y="632"/>
                      <a:pt x="918" y="435"/>
                    </a:cubicBezTo>
                    <a:cubicBezTo>
                      <a:pt x="934" y="147"/>
                      <a:pt x="658" y="1"/>
                      <a:pt x="41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9713;p98">
                <a:extLst>
                  <a:ext uri="{FF2B5EF4-FFF2-40B4-BE49-F238E27FC236}">
                    <a16:creationId xmlns:a16="http://schemas.microsoft.com/office/drawing/2014/main" id="{75C8ECE1-D5DB-43AD-BD08-1149DBA19858}"/>
                  </a:ext>
                </a:extLst>
              </p:cNvPr>
              <p:cNvSpPr/>
              <p:nvPr/>
            </p:nvSpPr>
            <p:spPr>
              <a:xfrm>
                <a:off x="11050809" y="872195"/>
                <a:ext cx="36307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51" h="700" extrusionOk="0">
                    <a:moveTo>
                      <a:pt x="336" y="0"/>
                    </a:moveTo>
                    <a:cubicBezTo>
                      <a:pt x="165" y="0"/>
                      <a:pt x="15" y="88"/>
                      <a:pt x="0" y="304"/>
                    </a:cubicBezTo>
                    <a:cubicBezTo>
                      <a:pt x="0" y="569"/>
                      <a:pt x="269" y="700"/>
                      <a:pt x="510" y="700"/>
                    </a:cubicBezTo>
                    <a:cubicBezTo>
                      <a:pt x="744" y="700"/>
                      <a:pt x="951" y="577"/>
                      <a:pt x="860" y="335"/>
                    </a:cubicBezTo>
                    <a:cubicBezTo>
                      <a:pt x="829" y="304"/>
                      <a:pt x="829" y="274"/>
                      <a:pt x="829" y="274"/>
                    </a:cubicBezTo>
                    <a:cubicBezTo>
                      <a:pt x="748" y="111"/>
                      <a:pt x="529" y="0"/>
                      <a:pt x="33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9714;p98">
                <a:extLst>
                  <a:ext uri="{FF2B5EF4-FFF2-40B4-BE49-F238E27FC236}">
                    <a16:creationId xmlns:a16="http://schemas.microsoft.com/office/drawing/2014/main" id="{31AE6EC8-42F4-496F-8363-4718E26C9D67}"/>
                  </a:ext>
                </a:extLst>
              </p:cNvPr>
              <p:cNvSpPr/>
              <p:nvPr/>
            </p:nvSpPr>
            <p:spPr>
              <a:xfrm>
                <a:off x="11203214" y="1088738"/>
                <a:ext cx="36383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66" extrusionOk="0">
                    <a:moveTo>
                      <a:pt x="575" y="0"/>
                    </a:moveTo>
                    <a:cubicBezTo>
                      <a:pt x="532" y="0"/>
                      <a:pt x="484" y="11"/>
                      <a:pt x="430" y="37"/>
                    </a:cubicBezTo>
                    <a:lnTo>
                      <a:pt x="399" y="37"/>
                    </a:lnTo>
                    <a:cubicBezTo>
                      <a:pt x="92" y="221"/>
                      <a:pt x="0" y="866"/>
                      <a:pt x="461" y="866"/>
                    </a:cubicBezTo>
                    <a:cubicBezTo>
                      <a:pt x="929" y="866"/>
                      <a:pt x="952" y="0"/>
                      <a:pt x="57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9715;p98">
                <a:extLst>
                  <a:ext uri="{FF2B5EF4-FFF2-40B4-BE49-F238E27FC236}">
                    <a16:creationId xmlns:a16="http://schemas.microsoft.com/office/drawing/2014/main" id="{BA45CE97-90B4-4F47-8CA5-F49F58FB3DE4}"/>
                  </a:ext>
                </a:extLst>
              </p:cNvPr>
              <p:cNvSpPr/>
              <p:nvPr/>
            </p:nvSpPr>
            <p:spPr>
              <a:xfrm>
                <a:off x="11001866" y="679475"/>
                <a:ext cx="34665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08" h="766" extrusionOk="0">
                    <a:moveTo>
                      <a:pt x="276" y="1"/>
                    </a:moveTo>
                    <a:cubicBezTo>
                      <a:pt x="122" y="1"/>
                      <a:pt x="1" y="84"/>
                      <a:pt x="23" y="286"/>
                    </a:cubicBezTo>
                    <a:lnTo>
                      <a:pt x="23" y="347"/>
                    </a:lnTo>
                    <a:cubicBezTo>
                      <a:pt x="44" y="550"/>
                      <a:pt x="305" y="766"/>
                      <a:pt x="524" y="766"/>
                    </a:cubicBezTo>
                    <a:cubicBezTo>
                      <a:pt x="637" y="766"/>
                      <a:pt x="739" y="708"/>
                      <a:pt x="791" y="562"/>
                    </a:cubicBezTo>
                    <a:cubicBezTo>
                      <a:pt x="908" y="250"/>
                      <a:pt x="543" y="1"/>
                      <a:pt x="27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9716;p98">
                <a:extLst>
                  <a:ext uri="{FF2B5EF4-FFF2-40B4-BE49-F238E27FC236}">
                    <a16:creationId xmlns:a16="http://schemas.microsoft.com/office/drawing/2014/main" id="{EBCB14D4-77B4-4DBE-9538-EB3117C148A8}"/>
                  </a:ext>
                </a:extLst>
              </p:cNvPr>
              <p:cNvSpPr/>
              <p:nvPr/>
            </p:nvSpPr>
            <p:spPr>
              <a:xfrm>
                <a:off x="10842131" y="413798"/>
                <a:ext cx="36383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7" extrusionOk="0">
                    <a:moveTo>
                      <a:pt x="314" y="1"/>
                    </a:moveTo>
                    <a:cubicBezTo>
                      <a:pt x="143" y="1"/>
                      <a:pt x="1" y="89"/>
                      <a:pt x="1" y="305"/>
                    </a:cubicBezTo>
                    <a:cubicBezTo>
                      <a:pt x="1" y="566"/>
                      <a:pt x="262" y="697"/>
                      <a:pt x="500" y="697"/>
                    </a:cubicBezTo>
                    <a:cubicBezTo>
                      <a:pt x="738" y="697"/>
                      <a:pt x="953" y="566"/>
                      <a:pt x="860" y="305"/>
                    </a:cubicBezTo>
                    <a:cubicBezTo>
                      <a:pt x="830" y="305"/>
                      <a:pt x="830" y="275"/>
                      <a:pt x="830" y="275"/>
                    </a:cubicBezTo>
                    <a:cubicBezTo>
                      <a:pt x="732" y="112"/>
                      <a:pt x="505" y="1"/>
                      <a:pt x="31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9717;p98">
                <a:extLst>
                  <a:ext uri="{FF2B5EF4-FFF2-40B4-BE49-F238E27FC236}">
                    <a16:creationId xmlns:a16="http://schemas.microsoft.com/office/drawing/2014/main" id="{44D489F4-C475-47C7-8E38-2E92CF0B71EB}"/>
                  </a:ext>
                </a:extLst>
              </p:cNvPr>
              <p:cNvSpPr/>
              <p:nvPr/>
            </p:nvSpPr>
            <p:spPr>
              <a:xfrm>
                <a:off x="10962886" y="521917"/>
                <a:ext cx="37414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2" extrusionOk="0">
                    <a:moveTo>
                      <a:pt x="578" y="0"/>
                    </a:moveTo>
                    <a:cubicBezTo>
                      <a:pt x="542" y="0"/>
                      <a:pt x="503" y="7"/>
                      <a:pt x="461" y="22"/>
                    </a:cubicBezTo>
                    <a:lnTo>
                      <a:pt x="430" y="53"/>
                    </a:lnTo>
                    <a:cubicBezTo>
                      <a:pt x="123" y="206"/>
                      <a:pt x="0" y="851"/>
                      <a:pt x="461" y="882"/>
                    </a:cubicBezTo>
                    <a:cubicBezTo>
                      <a:pt x="941" y="882"/>
                      <a:pt x="980" y="0"/>
                      <a:pt x="57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9718;p98">
                <a:extLst>
                  <a:ext uri="{FF2B5EF4-FFF2-40B4-BE49-F238E27FC236}">
                    <a16:creationId xmlns:a16="http://schemas.microsoft.com/office/drawing/2014/main" id="{AFB0A152-DE3C-45D1-8D80-405CBDDA6892}"/>
                  </a:ext>
                </a:extLst>
              </p:cNvPr>
              <p:cNvSpPr/>
              <p:nvPr/>
            </p:nvSpPr>
            <p:spPr>
              <a:xfrm>
                <a:off x="10899970" y="663517"/>
                <a:ext cx="37147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5" extrusionOk="0">
                    <a:moveTo>
                      <a:pt x="483" y="1"/>
                    </a:moveTo>
                    <a:cubicBezTo>
                      <a:pt x="232" y="1"/>
                      <a:pt x="1" y="140"/>
                      <a:pt x="113" y="397"/>
                    </a:cubicBezTo>
                    <a:cubicBezTo>
                      <a:pt x="144" y="397"/>
                      <a:pt x="144" y="427"/>
                      <a:pt x="144" y="427"/>
                    </a:cubicBezTo>
                    <a:cubicBezTo>
                      <a:pt x="238" y="584"/>
                      <a:pt x="451" y="685"/>
                      <a:pt x="638" y="685"/>
                    </a:cubicBezTo>
                    <a:cubicBezTo>
                      <a:pt x="818" y="685"/>
                      <a:pt x="973" y="592"/>
                      <a:pt x="973" y="366"/>
                    </a:cubicBezTo>
                    <a:cubicBezTo>
                      <a:pt x="958" y="117"/>
                      <a:pt x="713" y="1"/>
                      <a:pt x="48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9719;p98">
                <a:extLst>
                  <a:ext uri="{FF2B5EF4-FFF2-40B4-BE49-F238E27FC236}">
                    <a16:creationId xmlns:a16="http://schemas.microsoft.com/office/drawing/2014/main" id="{DEE7F40E-832B-465A-97D2-FCEA5164EAE0}"/>
                  </a:ext>
                </a:extLst>
              </p:cNvPr>
              <p:cNvSpPr/>
              <p:nvPr/>
            </p:nvSpPr>
            <p:spPr>
              <a:xfrm>
                <a:off x="10762875" y="565095"/>
                <a:ext cx="33214" cy="28939"/>
              </a:xfrm>
              <a:custGeom>
                <a:avLst/>
                <a:gdLst/>
                <a:ahLst/>
                <a:cxnLst/>
                <a:rect l="l" t="t" r="r" b="b"/>
                <a:pathLst>
                  <a:path w="870" h="758" extrusionOk="0">
                    <a:moveTo>
                      <a:pt x="358" y="0"/>
                    </a:moveTo>
                    <a:cubicBezTo>
                      <a:pt x="241" y="0"/>
                      <a:pt x="135" y="60"/>
                      <a:pt x="81" y="211"/>
                    </a:cubicBezTo>
                    <a:cubicBezTo>
                      <a:pt x="1" y="491"/>
                      <a:pt x="376" y="758"/>
                      <a:pt x="631" y="758"/>
                    </a:cubicBezTo>
                    <a:cubicBezTo>
                      <a:pt x="768" y="758"/>
                      <a:pt x="870" y="681"/>
                      <a:pt x="848" y="488"/>
                    </a:cubicBezTo>
                    <a:cubicBezTo>
                      <a:pt x="848" y="488"/>
                      <a:pt x="848" y="457"/>
                      <a:pt x="848" y="426"/>
                    </a:cubicBezTo>
                    <a:cubicBezTo>
                      <a:pt x="828" y="207"/>
                      <a:pt x="575" y="0"/>
                      <a:pt x="358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9720;p98">
                <a:extLst>
                  <a:ext uri="{FF2B5EF4-FFF2-40B4-BE49-F238E27FC236}">
                    <a16:creationId xmlns:a16="http://schemas.microsoft.com/office/drawing/2014/main" id="{8D274BB2-7E3B-4A81-9C99-2630E1895FB3}"/>
                  </a:ext>
                </a:extLst>
              </p:cNvPr>
              <p:cNvSpPr/>
              <p:nvPr/>
            </p:nvSpPr>
            <p:spPr>
              <a:xfrm>
                <a:off x="11230167" y="863033"/>
                <a:ext cx="3817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3" extrusionOk="0">
                    <a:moveTo>
                      <a:pt x="629" y="1"/>
                    </a:moveTo>
                    <a:cubicBezTo>
                      <a:pt x="597" y="1"/>
                      <a:pt x="561" y="8"/>
                      <a:pt x="522" y="22"/>
                    </a:cubicBezTo>
                    <a:lnTo>
                      <a:pt x="461" y="53"/>
                    </a:lnTo>
                    <a:cubicBezTo>
                      <a:pt x="154" y="206"/>
                      <a:pt x="0" y="851"/>
                      <a:pt x="461" y="882"/>
                    </a:cubicBezTo>
                    <a:cubicBezTo>
                      <a:pt x="468" y="882"/>
                      <a:pt x="476" y="883"/>
                      <a:pt x="483" y="883"/>
                    </a:cubicBezTo>
                    <a:cubicBezTo>
                      <a:pt x="944" y="883"/>
                      <a:pt x="1000" y="1"/>
                      <a:pt x="62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9721;p98">
                <a:extLst>
                  <a:ext uri="{FF2B5EF4-FFF2-40B4-BE49-F238E27FC236}">
                    <a16:creationId xmlns:a16="http://schemas.microsoft.com/office/drawing/2014/main" id="{306BC25B-B0B9-460B-A294-AD15E165A76E}"/>
                  </a:ext>
                </a:extLst>
              </p:cNvPr>
              <p:cNvSpPr/>
              <p:nvPr/>
            </p:nvSpPr>
            <p:spPr>
              <a:xfrm>
                <a:off x="11002858" y="512181"/>
                <a:ext cx="37414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3" extrusionOk="0">
                    <a:moveTo>
                      <a:pt x="519" y="0"/>
                    </a:moveTo>
                    <a:cubicBezTo>
                      <a:pt x="40" y="0"/>
                      <a:pt x="1" y="882"/>
                      <a:pt x="403" y="882"/>
                    </a:cubicBezTo>
                    <a:cubicBezTo>
                      <a:pt x="438" y="882"/>
                      <a:pt x="477" y="875"/>
                      <a:pt x="519" y="860"/>
                    </a:cubicBezTo>
                    <a:cubicBezTo>
                      <a:pt x="519" y="830"/>
                      <a:pt x="550" y="830"/>
                      <a:pt x="550" y="830"/>
                    </a:cubicBezTo>
                    <a:cubicBezTo>
                      <a:pt x="857" y="676"/>
                      <a:pt x="980" y="31"/>
                      <a:pt x="51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9722;p98">
                <a:extLst>
                  <a:ext uri="{FF2B5EF4-FFF2-40B4-BE49-F238E27FC236}">
                    <a16:creationId xmlns:a16="http://schemas.microsoft.com/office/drawing/2014/main" id="{76F40AB5-A70F-43B5-B5FB-0547E11A32FD}"/>
                  </a:ext>
                </a:extLst>
              </p:cNvPr>
              <p:cNvSpPr/>
              <p:nvPr/>
            </p:nvSpPr>
            <p:spPr>
              <a:xfrm>
                <a:off x="11146711" y="750523"/>
                <a:ext cx="36040" cy="34512"/>
              </a:xfrm>
              <a:custGeom>
                <a:avLst/>
                <a:gdLst/>
                <a:ahLst/>
                <a:cxnLst/>
                <a:rect l="l" t="t" r="r" b="b"/>
                <a:pathLst>
                  <a:path w="944" h="904" extrusionOk="0">
                    <a:moveTo>
                      <a:pt x="433" y="1"/>
                    </a:moveTo>
                    <a:cubicBezTo>
                      <a:pt x="375" y="1"/>
                      <a:pt x="314" y="26"/>
                      <a:pt x="252" y="83"/>
                    </a:cubicBezTo>
                    <a:cubicBezTo>
                      <a:pt x="221" y="83"/>
                      <a:pt x="221" y="114"/>
                      <a:pt x="221" y="114"/>
                    </a:cubicBezTo>
                    <a:cubicBezTo>
                      <a:pt x="0" y="335"/>
                      <a:pt x="77" y="904"/>
                      <a:pt x="408" y="904"/>
                    </a:cubicBezTo>
                    <a:cubicBezTo>
                      <a:pt x="445" y="904"/>
                      <a:pt x="485" y="897"/>
                      <a:pt x="528" y="881"/>
                    </a:cubicBezTo>
                    <a:cubicBezTo>
                      <a:pt x="943" y="726"/>
                      <a:pt x="745" y="1"/>
                      <a:pt x="43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9723;p98">
                <a:extLst>
                  <a:ext uri="{FF2B5EF4-FFF2-40B4-BE49-F238E27FC236}">
                    <a16:creationId xmlns:a16="http://schemas.microsoft.com/office/drawing/2014/main" id="{56DEB1A3-4019-438D-BC17-0348CD647BB3}"/>
                  </a:ext>
                </a:extLst>
              </p:cNvPr>
              <p:cNvSpPr/>
              <p:nvPr/>
            </p:nvSpPr>
            <p:spPr>
              <a:xfrm>
                <a:off x="11251776" y="1070298"/>
                <a:ext cx="36078" cy="34627"/>
              </a:xfrm>
              <a:custGeom>
                <a:avLst/>
                <a:gdLst/>
                <a:ahLst/>
                <a:cxnLst/>
                <a:rect l="l" t="t" r="r" b="b"/>
                <a:pathLst>
                  <a:path w="945" h="907" extrusionOk="0">
                    <a:moveTo>
                      <a:pt x="482" y="0"/>
                    </a:moveTo>
                    <a:cubicBezTo>
                      <a:pt x="424" y="0"/>
                      <a:pt x="361" y="18"/>
                      <a:pt x="294" y="59"/>
                    </a:cubicBezTo>
                    <a:cubicBezTo>
                      <a:pt x="1" y="279"/>
                      <a:pt x="310" y="907"/>
                      <a:pt x="588" y="907"/>
                    </a:cubicBezTo>
                    <a:cubicBezTo>
                      <a:pt x="660" y="907"/>
                      <a:pt x="729" y="866"/>
                      <a:pt x="785" y="765"/>
                    </a:cubicBezTo>
                    <a:cubicBezTo>
                      <a:pt x="785" y="734"/>
                      <a:pt x="816" y="734"/>
                      <a:pt x="816" y="704"/>
                    </a:cubicBezTo>
                    <a:cubicBezTo>
                      <a:pt x="944" y="448"/>
                      <a:pt x="773" y="0"/>
                      <a:pt x="48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9724;p98">
                <a:extLst>
                  <a:ext uri="{FF2B5EF4-FFF2-40B4-BE49-F238E27FC236}">
                    <a16:creationId xmlns:a16="http://schemas.microsoft.com/office/drawing/2014/main" id="{D0E45D70-5FB3-4E46-AC2A-F0299EDEF791}"/>
                  </a:ext>
                </a:extLst>
              </p:cNvPr>
              <p:cNvSpPr/>
              <p:nvPr/>
            </p:nvSpPr>
            <p:spPr>
              <a:xfrm>
                <a:off x="11025001" y="957064"/>
                <a:ext cx="37147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689" extrusionOk="0">
                    <a:moveTo>
                      <a:pt x="346" y="0"/>
                    </a:moveTo>
                    <a:cubicBezTo>
                      <a:pt x="162" y="0"/>
                      <a:pt x="1" y="92"/>
                      <a:pt x="1" y="323"/>
                    </a:cubicBezTo>
                    <a:cubicBezTo>
                      <a:pt x="15" y="572"/>
                      <a:pt x="261" y="688"/>
                      <a:pt x="490" y="688"/>
                    </a:cubicBezTo>
                    <a:cubicBezTo>
                      <a:pt x="741" y="688"/>
                      <a:pt x="973" y="549"/>
                      <a:pt x="861" y="292"/>
                    </a:cubicBezTo>
                    <a:cubicBezTo>
                      <a:pt x="830" y="261"/>
                      <a:pt x="830" y="261"/>
                      <a:pt x="830" y="231"/>
                    </a:cubicBezTo>
                    <a:cubicBezTo>
                      <a:pt x="738" y="92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9725;p98">
                <a:extLst>
                  <a:ext uri="{FF2B5EF4-FFF2-40B4-BE49-F238E27FC236}">
                    <a16:creationId xmlns:a16="http://schemas.microsoft.com/office/drawing/2014/main" id="{082493C3-DE79-4A06-8B40-43C0AEFE2ADC}"/>
                  </a:ext>
                </a:extLst>
              </p:cNvPr>
              <p:cNvSpPr/>
              <p:nvPr/>
            </p:nvSpPr>
            <p:spPr>
              <a:xfrm>
                <a:off x="11201305" y="1021316"/>
                <a:ext cx="38903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84" extrusionOk="0">
                    <a:moveTo>
                      <a:pt x="538" y="1"/>
                    </a:moveTo>
                    <a:cubicBezTo>
                      <a:pt x="263" y="1"/>
                      <a:pt x="1" y="162"/>
                      <a:pt x="173" y="421"/>
                    </a:cubicBezTo>
                    <a:lnTo>
                      <a:pt x="204" y="482"/>
                    </a:lnTo>
                    <a:cubicBezTo>
                      <a:pt x="288" y="609"/>
                      <a:pt x="469" y="684"/>
                      <a:pt x="637" y="684"/>
                    </a:cubicBezTo>
                    <a:cubicBezTo>
                      <a:pt x="837" y="684"/>
                      <a:pt x="1019" y="578"/>
                      <a:pt x="1002" y="329"/>
                    </a:cubicBezTo>
                    <a:cubicBezTo>
                      <a:pt x="975" y="100"/>
                      <a:pt x="753" y="1"/>
                      <a:pt x="53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9726;p98">
                <a:extLst>
                  <a:ext uri="{FF2B5EF4-FFF2-40B4-BE49-F238E27FC236}">
                    <a16:creationId xmlns:a16="http://schemas.microsoft.com/office/drawing/2014/main" id="{3C7A635B-5061-407C-B68E-A539D161F0F0}"/>
                  </a:ext>
                </a:extLst>
              </p:cNvPr>
              <p:cNvSpPr/>
              <p:nvPr/>
            </p:nvSpPr>
            <p:spPr>
              <a:xfrm>
                <a:off x="11026757" y="1125197"/>
                <a:ext cx="37147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96" extrusionOk="0">
                    <a:moveTo>
                      <a:pt x="540" y="1"/>
                    </a:moveTo>
                    <a:cubicBezTo>
                      <a:pt x="493" y="1"/>
                      <a:pt x="441" y="11"/>
                      <a:pt x="385" y="33"/>
                    </a:cubicBezTo>
                    <a:cubicBezTo>
                      <a:pt x="1" y="187"/>
                      <a:pt x="236" y="896"/>
                      <a:pt x="556" y="896"/>
                    </a:cubicBezTo>
                    <a:cubicBezTo>
                      <a:pt x="620" y="896"/>
                      <a:pt x="687" y="867"/>
                      <a:pt x="753" y="801"/>
                    </a:cubicBezTo>
                    <a:lnTo>
                      <a:pt x="784" y="740"/>
                    </a:lnTo>
                    <a:cubicBezTo>
                      <a:pt x="973" y="524"/>
                      <a:pt x="877" y="1"/>
                      <a:pt x="54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9727;p98">
                <a:extLst>
                  <a:ext uri="{FF2B5EF4-FFF2-40B4-BE49-F238E27FC236}">
                    <a16:creationId xmlns:a16="http://schemas.microsoft.com/office/drawing/2014/main" id="{3C184244-91A3-4A99-BEA6-5C154F7C6C54}"/>
                  </a:ext>
                </a:extLst>
              </p:cNvPr>
              <p:cNvSpPr/>
              <p:nvPr/>
            </p:nvSpPr>
            <p:spPr>
              <a:xfrm>
                <a:off x="10867519" y="525314"/>
                <a:ext cx="45049" cy="25312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3" extrusionOk="0">
                    <a:moveTo>
                      <a:pt x="572" y="1"/>
                    </a:moveTo>
                    <a:cubicBezTo>
                      <a:pt x="287" y="1"/>
                      <a:pt x="0" y="187"/>
                      <a:pt x="134" y="455"/>
                    </a:cubicBezTo>
                    <a:cubicBezTo>
                      <a:pt x="208" y="604"/>
                      <a:pt x="345" y="662"/>
                      <a:pt x="488" y="662"/>
                    </a:cubicBezTo>
                    <a:cubicBezTo>
                      <a:pt x="817" y="662"/>
                      <a:pt x="1180" y="352"/>
                      <a:pt x="902" y="117"/>
                    </a:cubicBezTo>
                    <a:lnTo>
                      <a:pt x="871" y="86"/>
                    </a:lnTo>
                    <a:cubicBezTo>
                      <a:pt x="787" y="27"/>
                      <a:pt x="680" y="1"/>
                      <a:pt x="57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9728;p98">
                <a:extLst>
                  <a:ext uri="{FF2B5EF4-FFF2-40B4-BE49-F238E27FC236}">
                    <a16:creationId xmlns:a16="http://schemas.microsoft.com/office/drawing/2014/main" id="{2F7CB308-8BE7-45F8-9C6E-07BFB7B1C96A}"/>
                  </a:ext>
                </a:extLst>
              </p:cNvPr>
              <p:cNvSpPr/>
              <p:nvPr/>
            </p:nvSpPr>
            <p:spPr>
              <a:xfrm>
                <a:off x="11241582" y="959240"/>
                <a:ext cx="45508" cy="2561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671" extrusionOk="0">
                    <a:moveTo>
                      <a:pt x="735" y="0"/>
                    </a:moveTo>
                    <a:cubicBezTo>
                      <a:pt x="403" y="0"/>
                      <a:pt x="0" y="310"/>
                      <a:pt x="285" y="573"/>
                    </a:cubicBezTo>
                    <a:lnTo>
                      <a:pt x="346" y="604"/>
                    </a:lnTo>
                    <a:cubicBezTo>
                      <a:pt x="414" y="649"/>
                      <a:pt x="503" y="670"/>
                      <a:pt x="596" y="670"/>
                    </a:cubicBezTo>
                    <a:cubicBezTo>
                      <a:pt x="877" y="670"/>
                      <a:pt x="1191" y="474"/>
                      <a:pt x="1052" y="174"/>
                    </a:cubicBezTo>
                    <a:cubicBezTo>
                      <a:pt x="991" y="50"/>
                      <a:pt x="869" y="0"/>
                      <a:pt x="73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9729;p98">
                <a:extLst>
                  <a:ext uri="{FF2B5EF4-FFF2-40B4-BE49-F238E27FC236}">
                    <a16:creationId xmlns:a16="http://schemas.microsoft.com/office/drawing/2014/main" id="{527A1DE5-DC24-414F-9C26-9237E3F32FF4}"/>
                  </a:ext>
                </a:extLst>
              </p:cNvPr>
              <p:cNvSpPr/>
              <p:nvPr/>
            </p:nvSpPr>
            <p:spPr>
              <a:xfrm>
                <a:off x="11173550" y="769460"/>
                <a:ext cx="47264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786" extrusionOk="0">
                    <a:moveTo>
                      <a:pt x="712" y="0"/>
                    </a:moveTo>
                    <a:cubicBezTo>
                      <a:pt x="326" y="0"/>
                      <a:pt x="1" y="785"/>
                      <a:pt x="475" y="785"/>
                    </a:cubicBezTo>
                    <a:cubicBezTo>
                      <a:pt x="483" y="785"/>
                      <a:pt x="492" y="785"/>
                      <a:pt x="501" y="784"/>
                    </a:cubicBezTo>
                    <a:lnTo>
                      <a:pt x="562" y="784"/>
                    </a:lnTo>
                    <a:cubicBezTo>
                      <a:pt x="900" y="723"/>
                      <a:pt x="1238" y="170"/>
                      <a:pt x="808" y="17"/>
                    </a:cubicBezTo>
                    <a:cubicBezTo>
                      <a:pt x="776" y="5"/>
                      <a:pt x="744" y="0"/>
                      <a:pt x="71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9730;p98">
                <a:extLst>
                  <a:ext uri="{FF2B5EF4-FFF2-40B4-BE49-F238E27FC236}">
                    <a16:creationId xmlns:a16="http://schemas.microsoft.com/office/drawing/2014/main" id="{208A845F-F8A7-46CB-8ADB-0B73CFD559CC}"/>
                  </a:ext>
                </a:extLst>
              </p:cNvPr>
              <p:cNvSpPr/>
              <p:nvPr/>
            </p:nvSpPr>
            <p:spPr>
              <a:xfrm>
                <a:off x="10919211" y="403490"/>
                <a:ext cx="46042" cy="3138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822" extrusionOk="0">
                    <a:moveTo>
                      <a:pt x="657" y="0"/>
                    </a:moveTo>
                    <a:cubicBezTo>
                      <a:pt x="241" y="0"/>
                      <a:pt x="1" y="822"/>
                      <a:pt x="475" y="822"/>
                    </a:cubicBezTo>
                    <a:cubicBezTo>
                      <a:pt x="483" y="822"/>
                      <a:pt x="491" y="821"/>
                      <a:pt x="500" y="821"/>
                    </a:cubicBezTo>
                    <a:lnTo>
                      <a:pt x="561" y="821"/>
                    </a:lnTo>
                    <a:cubicBezTo>
                      <a:pt x="899" y="759"/>
                      <a:pt x="1206" y="176"/>
                      <a:pt x="776" y="23"/>
                    </a:cubicBezTo>
                    <a:cubicBezTo>
                      <a:pt x="735" y="7"/>
                      <a:pt x="695" y="0"/>
                      <a:pt x="65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9731;p98">
                <a:extLst>
                  <a:ext uri="{FF2B5EF4-FFF2-40B4-BE49-F238E27FC236}">
                    <a16:creationId xmlns:a16="http://schemas.microsoft.com/office/drawing/2014/main" id="{2AA6376A-9B46-4560-A960-ACAA9795DF5D}"/>
                  </a:ext>
                </a:extLst>
              </p:cNvPr>
              <p:cNvSpPr/>
              <p:nvPr/>
            </p:nvSpPr>
            <p:spPr>
              <a:xfrm>
                <a:off x="11070127" y="958285"/>
                <a:ext cx="36841" cy="26839"/>
              </a:xfrm>
              <a:custGeom>
                <a:avLst/>
                <a:gdLst/>
                <a:ahLst/>
                <a:cxnLst/>
                <a:rect l="l" t="t" r="r" b="b"/>
                <a:pathLst>
                  <a:path w="965" h="703" extrusionOk="0">
                    <a:moveTo>
                      <a:pt x="332" y="0"/>
                    </a:moveTo>
                    <a:cubicBezTo>
                      <a:pt x="169" y="0"/>
                      <a:pt x="30" y="83"/>
                      <a:pt x="16" y="291"/>
                    </a:cubicBezTo>
                    <a:cubicBezTo>
                      <a:pt x="0" y="564"/>
                      <a:pt x="286" y="702"/>
                      <a:pt x="537" y="702"/>
                    </a:cubicBezTo>
                    <a:cubicBezTo>
                      <a:pt x="765" y="702"/>
                      <a:pt x="964" y="587"/>
                      <a:pt x="876" y="352"/>
                    </a:cubicBezTo>
                    <a:lnTo>
                      <a:pt x="845" y="291"/>
                    </a:lnTo>
                    <a:cubicBezTo>
                      <a:pt x="761" y="122"/>
                      <a:pt x="529" y="0"/>
                      <a:pt x="33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9732;p98">
                <a:extLst>
                  <a:ext uri="{FF2B5EF4-FFF2-40B4-BE49-F238E27FC236}">
                    <a16:creationId xmlns:a16="http://schemas.microsoft.com/office/drawing/2014/main" id="{2D22C3B6-37F9-4D08-8CE6-C870161E6F9A}"/>
                  </a:ext>
                </a:extLst>
              </p:cNvPr>
              <p:cNvSpPr/>
              <p:nvPr/>
            </p:nvSpPr>
            <p:spPr>
              <a:xfrm>
                <a:off x="11104143" y="1021240"/>
                <a:ext cx="36383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697" extrusionOk="0">
                    <a:moveTo>
                      <a:pt x="453" y="1"/>
                    </a:moveTo>
                    <a:cubicBezTo>
                      <a:pt x="215" y="1"/>
                      <a:pt x="0" y="131"/>
                      <a:pt x="108" y="392"/>
                    </a:cubicBezTo>
                    <a:cubicBezTo>
                      <a:pt x="108" y="392"/>
                      <a:pt x="108" y="423"/>
                      <a:pt x="108" y="423"/>
                    </a:cubicBezTo>
                    <a:cubicBezTo>
                      <a:pt x="205" y="585"/>
                      <a:pt x="432" y="696"/>
                      <a:pt x="624" y="696"/>
                    </a:cubicBezTo>
                    <a:cubicBezTo>
                      <a:pt x="794" y="696"/>
                      <a:pt x="937" y="609"/>
                      <a:pt x="937" y="392"/>
                    </a:cubicBezTo>
                    <a:cubicBezTo>
                      <a:pt x="952" y="131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9733;p98">
                <a:extLst>
                  <a:ext uri="{FF2B5EF4-FFF2-40B4-BE49-F238E27FC236}">
                    <a16:creationId xmlns:a16="http://schemas.microsoft.com/office/drawing/2014/main" id="{56837D67-ECB2-45DC-8260-A0341A02D36E}"/>
                  </a:ext>
                </a:extLst>
              </p:cNvPr>
              <p:cNvSpPr/>
              <p:nvPr/>
            </p:nvSpPr>
            <p:spPr>
              <a:xfrm>
                <a:off x="11034355" y="896705"/>
                <a:ext cx="36421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66" extrusionOk="0">
                    <a:moveTo>
                      <a:pt x="493" y="0"/>
                    </a:moveTo>
                    <a:cubicBezTo>
                      <a:pt x="24" y="0"/>
                      <a:pt x="1" y="866"/>
                      <a:pt x="356" y="866"/>
                    </a:cubicBezTo>
                    <a:cubicBezTo>
                      <a:pt x="397" y="866"/>
                      <a:pt x="442" y="854"/>
                      <a:pt x="493" y="829"/>
                    </a:cubicBezTo>
                    <a:lnTo>
                      <a:pt x="554" y="798"/>
                    </a:lnTo>
                    <a:cubicBezTo>
                      <a:pt x="861" y="645"/>
                      <a:pt x="953" y="0"/>
                      <a:pt x="493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9734;p98">
                <a:extLst>
                  <a:ext uri="{FF2B5EF4-FFF2-40B4-BE49-F238E27FC236}">
                    <a16:creationId xmlns:a16="http://schemas.microsoft.com/office/drawing/2014/main" id="{7F1D2071-0269-4A8A-BEB8-F1A291FD1632}"/>
                  </a:ext>
                </a:extLst>
              </p:cNvPr>
              <p:cNvSpPr/>
              <p:nvPr/>
            </p:nvSpPr>
            <p:spPr>
              <a:xfrm>
                <a:off x="10929443" y="632211"/>
                <a:ext cx="35047" cy="30046"/>
              </a:xfrm>
              <a:custGeom>
                <a:avLst/>
                <a:gdLst/>
                <a:ahLst/>
                <a:cxnLst/>
                <a:rect l="l" t="t" r="r" b="b"/>
                <a:pathLst>
                  <a:path w="918" h="787" extrusionOk="0">
                    <a:moveTo>
                      <a:pt x="396" y="1"/>
                    </a:moveTo>
                    <a:cubicBezTo>
                      <a:pt x="288" y="1"/>
                      <a:pt x="191" y="59"/>
                      <a:pt x="139" y="203"/>
                    </a:cubicBezTo>
                    <a:cubicBezTo>
                      <a:pt x="1" y="521"/>
                      <a:pt x="374" y="787"/>
                      <a:pt x="647" y="787"/>
                    </a:cubicBezTo>
                    <a:cubicBezTo>
                      <a:pt x="798" y="787"/>
                      <a:pt x="918" y="706"/>
                      <a:pt x="907" y="510"/>
                    </a:cubicBezTo>
                    <a:cubicBezTo>
                      <a:pt x="907" y="480"/>
                      <a:pt x="907" y="449"/>
                      <a:pt x="907" y="449"/>
                    </a:cubicBezTo>
                    <a:cubicBezTo>
                      <a:pt x="866" y="225"/>
                      <a:pt x="609" y="1"/>
                      <a:pt x="39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9735;p98">
                <a:extLst>
                  <a:ext uri="{FF2B5EF4-FFF2-40B4-BE49-F238E27FC236}">
                    <a16:creationId xmlns:a16="http://schemas.microsoft.com/office/drawing/2014/main" id="{8FD3FF6C-BD53-4CEC-A66A-244CB7FB31DF}"/>
                  </a:ext>
                </a:extLst>
              </p:cNvPr>
              <p:cNvSpPr/>
              <p:nvPr/>
            </p:nvSpPr>
            <p:spPr>
              <a:xfrm>
                <a:off x="10890197" y="572311"/>
                <a:ext cx="38216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3" extrusionOk="0">
                    <a:moveTo>
                      <a:pt x="629" y="1"/>
                    </a:moveTo>
                    <a:cubicBezTo>
                      <a:pt x="597" y="1"/>
                      <a:pt x="561" y="8"/>
                      <a:pt x="523" y="22"/>
                    </a:cubicBezTo>
                    <a:cubicBezTo>
                      <a:pt x="492" y="22"/>
                      <a:pt x="461" y="53"/>
                      <a:pt x="461" y="53"/>
                    </a:cubicBezTo>
                    <a:cubicBezTo>
                      <a:pt x="154" y="206"/>
                      <a:pt x="1" y="851"/>
                      <a:pt x="461" y="882"/>
                    </a:cubicBezTo>
                    <a:cubicBezTo>
                      <a:pt x="469" y="882"/>
                      <a:pt x="476" y="883"/>
                      <a:pt x="483" y="883"/>
                    </a:cubicBezTo>
                    <a:cubicBezTo>
                      <a:pt x="944" y="883"/>
                      <a:pt x="1000" y="1"/>
                      <a:pt x="62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9736;p98">
                <a:extLst>
                  <a:ext uri="{FF2B5EF4-FFF2-40B4-BE49-F238E27FC236}">
                    <a16:creationId xmlns:a16="http://schemas.microsoft.com/office/drawing/2014/main" id="{FC67CDD2-4F8F-4FC0-A027-F6C9C4B5E79D}"/>
                  </a:ext>
                </a:extLst>
              </p:cNvPr>
              <p:cNvSpPr/>
              <p:nvPr/>
            </p:nvSpPr>
            <p:spPr>
              <a:xfrm>
                <a:off x="11153392" y="796146"/>
                <a:ext cx="36956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697" extrusionOk="0">
                    <a:moveTo>
                      <a:pt x="457" y="1"/>
                    </a:moveTo>
                    <a:cubicBezTo>
                      <a:pt x="215" y="1"/>
                      <a:pt x="0" y="131"/>
                      <a:pt x="108" y="392"/>
                    </a:cubicBezTo>
                    <a:lnTo>
                      <a:pt x="138" y="423"/>
                    </a:lnTo>
                    <a:cubicBezTo>
                      <a:pt x="220" y="586"/>
                      <a:pt x="439" y="697"/>
                      <a:pt x="631" y="697"/>
                    </a:cubicBezTo>
                    <a:cubicBezTo>
                      <a:pt x="803" y="697"/>
                      <a:pt x="953" y="609"/>
                      <a:pt x="967" y="392"/>
                    </a:cubicBezTo>
                    <a:cubicBezTo>
                      <a:pt x="967" y="131"/>
                      <a:pt x="699" y="1"/>
                      <a:pt x="45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9737;p98">
                <a:extLst>
                  <a:ext uri="{FF2B5EF4-FFF2-40B4-BE49-F238E27FC236}">
                    <a16:creationId xmlns:a16="http://schemas.microsoft.com/office/drawing/2014/main" id="{A2F6CEBA-CE53-4C63-86D6-A8DB63521374}"/>
                  </a:ext>
                </a:extLst>
              </p:cNvPr>
              <p:cNvSpPr/>
              <p:nvPr/>
            </p:nvSpPr>
            <p:spPr>
              <a:xfrm>
                <a:off x="11114298" y="526231"/>
                <a:ext cx="37376" cy="33978"/>
              </a:xfrm>
              <a:custGeom>
                <a:avLst/>
                <a:gdLst/>
                <a:ahLst/>
                <a:cxnLst/>
                <a:rect l="l" t="t" r="r" b="b"/>
                <a:pathLst>
                  <a:path w="979" h="890" extrusionOk="0">
                    <a:moveTo>
                      <a:pt x="548" y="1"/>
                    </a:moveTo>
                    <a:cubicBezTo>
                      <a:pt x="46" y="1"/>
                      <a:pt x="0" y="889"/>
                      <a:pt x="388" y="889"/>
                    </a:cubicBezTo>
                    <a:cubicBezTo>
                      <a:pt x="427" y="889"/>
                      <a:pt x="470" y="880"/>
                      <a:pt x="517" y="861"/>
                    </a:cubicBezTo>
                    <a:lnTo>
                      <a:pt x="579" y="830"/>
                    </a:lnTo>
                    <a:cubicBezTo>
                      <a:pt x="855" y="676"/>
                      <a:pt x="978" y="32"/>
                      <a:pt x="54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9738;p98">
                <a:extLst>
                  <a:ext uri="{FF2B5EF4-FFF2-40B4-BE49-F238E27FC236}">
                    <a16:creationId xmlns:a16="http://schemas.microsoft.com/office/drawing/2014/main" id="{0FC89B49-DFE1-4792-BE85-AA6E7C40307F}"/>
                  </a:ext>
                </a:extLst>
              </p:cNvPr>
              <p:cNvSpPr/>
              <p:nvPr/>
            </p:nvSpPr>
            <p:spPr>
              <a:xfrm>
                <a:off x="11019160" y="988713"/>
                <a:ext cx="37758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89" h="689" extrusionOk="0">
                    <a:moveTo>
                      <a:pt x="346" y="0"/>
                    </a:moveTo>
                    <a:cubicBezTo>
                      <a:pt x="161" y="0"/>
                      <a:pt x="0" y="93"/>
                      <a:pt x="0" y="323"/>
                    </a:cubicBezTo>
                    <a:cubicBezTo>
                      <a:pt x="15" y="572"/>
                      <a:pt x="267" y="688"/>
                      <a:pt x="501" y="688"/>
                    </a:cubicBezTo>
                    <a:cubicBezTo>
                      <a:pt x="756" y="688"/>
                      <a:pt x="988" y="549"/>
                      <a:pt x="860" y="292"/>
                    </a:cubicBezTo>
                    <a:lnTo>
                      <a:pt x="829" y="231"/>
                    </a:lnTo>
                    <a:cubicBezTo>
                      <a:pt x="737" y="93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9739;p98">
                <a:extLst>
                  <a:ext uri="{FF2B5EF4-FFF2-40B4-BE49-F238E27FC236}">
                    <a16:creationId xmlns:a16="http://schemas.microsoft.com/office/drawing/2014/main" id="{19A244F1-3BD7-434D-9CC3-C2C337F38919}"/>
                  </a:ext>
                </a:extLst>
              </p:cNvPr>
              <p:cNvSpPr/>
              <p:nvPr/>
            </p:nvSpPr>
            <p:spPr>
              <a:xfrm>
                <a:off x="11283501" y="907395"/>
                <a:ext cx="35047" cy="29244"/>
              </a:xfrm>
              <a:custGeom>
                <a:avLst/>
                <a:gdLst/>
                <a:ahLst/>
                <a:cxnLst/>
                <a:rect l="l" t="t" r="r" b="b"/>
                <a:pathLst>
                  <a:path w="918" h="766" extrusionOk="0">
                    <a:moveTo>
                      <a:pt x="416" y="0"/>
                    </a:moveTo>
                    <a:cubicBezTo>
                      <a:pt x="299" y="0"/>
                      <a:pt x="192" y="61"/>
                      <a:pt x="139" y="211"/>
                    </a:cubicBezTo>
                    <a:cubicBezTo>
                      <a:pt x="1" y="507"/>
                      <a:pt x="369" y="765"/>
                      <a:pt x="643" y="765"/>
                    </a:cubicBezTo>
                    <a:cubicBezTo>
                      <a:pt x="795" y="765"/>
                      <a:pt x="917" y="685"/>
                      <a:pt x="906" y="488"/>
                    </a:cubicBezTo>
                    <a:lnTo>
                      <a:pt x="906" y="426"/>
                    </a:lnTo>
                    <a:cubicBezTo>
                      <a:pt x="886" y="207"/>
                      <a:pt x="633" y="0"/>
                      <a:pt x="41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9740;p98">
                <a:extLst>
                  <a:ext uri="{FF2B5EF4-FFF2-40B4-BE49-F238E27FC236}">
                    <a16:creationId xmlns:a16="http://schemas.microsoft.com/office/drawing/2014/main" id="{753D9A0D-336C-4686-8F8B-22EA8575756A}"/>
                  </a:ext>
                </a:extLst>
              </p:cNvPr>
              <p:cNvSpPr/>
              <p:nvPr/>
            </p:nvSpPr>
            <p:spPr>
              <a:xfrm>
                <a:off x="10962886" y="848754"/>
                <a:ext cx="37719" cy="3283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860" extrusionOk="0">
                    <a:moveTo>
                      <a:pt x="617" y="0"/>
                    </a:moveTo>
                    <a:cubicBezTo>
                      <a:pt x="580" y="0"/>
                      <a:pt x="538" y="9"/>
                      <a:pt x="492" y="28"/>
                    </a:cubicBezTo>
                    <a:lnTo>
                      <a:pt x="430" y="28"/>
                    </a:lnTo>
                    <a:cubicBezTo>
                      <a:pt x="123" y="181"/>
                      <a:pt x="0" y="826"/>
                      <a:pt x="430" y="857"/>
                    </a:cubicBezTo>
                    <a:cubicBezTo>
                      <a:pt x="444" y="859"/>
                      <a:pt x="458" y="859"/>
                      <a:pt x="472" y="859"/>
                    </a:cubicBezTo>
                    <a:cubicBezTo>
                      <a:pt x="911" y="859"/>
                      <a:pt x="988" y="0"/>
                      <a:pt x="61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741;p98">
                <a:extLst>
                  <a:ext uri="{FF2B5EF4-FFF2-40B4-BE49-F238E27FC236}">
                    <a16:creationId xmlns:a16="http://schemas.microsoft.com/office/drawing/2014/main" id="{0D441886-4E79-4E15-B46B-EF64E5E02CDD}"/>
                  </a:ext>
                </a:extLst>
              </p:cNvPr>
              <p:cNvSpPr/>
              <p:nvPr/>
            </p:nvSpPr>
            <p:spPr>
              <a:xfrm>
                <a:off x="11028017" y="512334"/>
                <a:ext cx="36879" cy="26724"/>
              </a:xfrm>
              <a:custGeom>
                <a:avLst/>
                <a:gdLst/>
                <a:ahLst/>
                <a:cxnLst/>
                <a:rect l="l" t="t" r="r" b="b"/>
                <a:pathLst>
                  <a:path w="966" h="700" extrusionOk="0">
                    <a:moveTo>
                      <a:pt x="444" y="0"/>
                    </a:moveTo>
                    <a:cubicBezTo>
                      <a:pt x="207" y="0"/>
                      <a:pt x="0" y="123"/>
                      <a:pt x="106" y="365"/>
                    </a:cubicBezTo>
                    <a:cubicBezTo>
                      <a:pt x="106" y="396"/>
                      <a:pt x="137" y="426"/>
                      <a:pt x="137" y="426"/>
                    </a:cubicBezTo>
                    <a:cubicBezTo>
                      <a:pt x="218" y="589"/>
                      <a:pt x="437" y="700"/>
                      <a:pt x="630" y="700"/>
                    </a:cubicBezTo>
                    <a:cubicBezTo>
                      <a:pt x="801" y="700"/>
                      <a:pt x="951" y="612"/>
                      <a:pt x="966" y="396"/>
                    </a:cubicBezTo>
                    <a:cubicBezTo>
                      <a:pt x="966" y="131"/>
                      <a:pt x="689" y="0"/>
                      <a:pt x="44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742;p98">
                <a:extLst>
                  <a:ext uri="{FF2B5EF4-FFF2-40B4-BE49-F238E27FC236}">
                    <a16:creationId xmlns:a16="http://schemas.microsoft.com/office/drawing/2014/main" id="{97D3F371-0076-40E3-9252-DFCB7AC282A1}"/>
                  </a:ext>
                </a:extLst>
              </p:cNvPr>
              <p:cNvSpPr/>
              <p:nvPr/>
            </p:nvSpPr>
            <p:spPr>
              <a:xfrm>
                <a:off x="10935131" y="568417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491" y="1"/>
                    </a:moveTo>
                    <a:cubicBezTo>
                      <a:pt x="37" y="1"/>
                      <a:pt x="1" y="859"/>
                      <a:pt x="383" y="859"/>
                    </a:cubicBezTo>
                    <a:cubicBezTo>
                      <a:pt x="422" y="859"/>
                      <a:pt x="465" y="850"/>
                      <a:pt x="512" y="830"/>
                    </a:cubicBezTo>
                    <a:lnTo>
                      <a:pt x="543" y="800"/>
                    </a:lnTo>
                    <a:cubicBezTo>
                      <a:pt x="850" y="646"/>
                      <a:pt x="973" y="1"/>
                      <a:pt x="512" y="1"/>
                    </a:cubicBezTo>
                    <a:cubicBezTo>
                      <a:pt x="505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743;p98">
                <a:extLst>
                  <a:ext uri="{FF2B5EF4-FFF2-40B4-BE49-F238E27FC236}">
                    <a16:creationId xmlns:a16="http://schemas.microsoft.com/office/drawing/2014/main" id="{D2D33628-2559-4FB4-AC5A-C0E905B190CB}"/>
                  </a:ext>
                </a:extLst>
              </p:cNvPr>
              <p:cNvSpPr/>
              <p:nvPr/>
            </p:nvSpPr>
            <p:spPr>
              <a:xfrm>
                <a:off x="11198174" y="1130428"/>
                <a:ext cx="36040" cy="34474"/>
              </a:xfrm>
              <a:custGeom>
                <a:avLst/>
                <a:gdLst/>
                <a:ahLst/>
                <a:cxnLst/>
                <a:rect l="l" t="t" r="r" b="b"/>
                <a:pathLst>
                  <a:path w="944" h="903" extrusionOk="0">
                    <a:moveTo>
                      <a:pt x="432" y="1"/>
                    </a:moveTo>
                    <a:cubicBezTo>
                      <a:pt x="376" y="1"/>
                      <a:pt x="316" y="25"/>
                      <a:pt x="255" y="81"/>
                    </a:cubicBezTo>
                    <a:cubicBezTo>
                      <a:pt x="224" y="111"/>
                      <a:pt x="224" y="111"/>
                      <a:pt x="194" y="142"/>
                    </a:cubicBezTo>
                    <a:cubicBezTo>
                      <a:pt x="1" y="362"/>
                      <a:pt x="55" y="902"/>
                      <a:pt x="377" y="902"/>
                    </a:cubicBezTo>
                    <a:cubicBezTo>
                      <a:pt x="415" y="902"/>
                      <a:pt x="456" y="895"/>
                      <a:pt x="501" y="879"/>
                    </a:cubicBezTo>
                    <a:cubicBezTo>
                      <a:pt x="943" y="749"/>
                      <a:pt x="746" y="1"/>
                      <a:pt x="43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744;p98">
                <a:extLst>
                  <a:ext uri="{FF2B5EF4-FFF2-40B4-BE49-F238E27FC236}">
                    <a16:creationId xmlns:a16="http://schemas.microsoft.com/office/drawing/2014/main" id="{42F76EC8-5BBA-472A-93DE-5D31BAFF20EC}"/>
                  </a:ext>
                </a:extLst>
              </p:cNvPr>
              <p:cNvSpPr/>
              <p:nvPr/>
            </p:nvSpPr>
            <p:spPr>
              <a:xfrm>
                <a:off x="10939904" y="212183"/>
                <a:ext cx="36116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96" extrusionOk="0">
                    <a:moveTo>
                      <a:pt x="483" y="0"/>
                    </a:moveTo>
                    <a:cubicBezTo>
                      <a:pt x="425" y="0"/>
                      <a:pt x="362" y="18"/>
                      <a:pt x="295" y="59"/>
                    </a:cubicBezTo>
                    <a:cubicBezTo>
                      <a:pt x="0" y="280"/>
                      <a:pt x="296" y="895"/>
                      <a:pt x="583" y="895"/>
                    </a:cubicBezTo>
                    <a:cubicBezTo>
                      <a:pt x="654" y="895"/>
                      <a:pt x="725" y="857"/>
                      <a:pt x="787" y="765"/>
                    </a:cubicBezTo>
                    <a:lnTo>
                      <a:pt x="817" y="704"/>
                    </a:lnTo>
                    <a:cubicBezTo>
                      <a:pt x="945" y="448"/>
                      <a:pt x="775" y="0"/>
                      <a:pt x="48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745;p98">
                <a:extLst>
                  <a:ext uri="{FF2B5EF4-FFF2-40B4-BE49-F238E27FC236}">
                    <a16:creationId xmlns:a16="http://schemas.microsoft.com/office/drawing/2014/main" id="{407C4FC5-25F7-445E-A0E7-7A3209134D33}"/>
                  </a:ext>
                </a:extLst>
              </p:cNvPr>
              <p:cNvSpPr/>
              <p:nvPr/>
            </p:nvSpPr>
            <p:spPr>
              <a:xfrm>
                <a:off x="11200274" y="893155"/>
                <a:ext cx="36421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9" extrusionOk="0">
                    <a:moveTo>
                      <a:pt x="346" y="1"/>
                    </a:moveTo>
                    <a:cubicBezTo>
                      <a:pt x="162" y="1"/>
                      <a:pt x="0" y="93"/>
                      <a:pt x="16" y="308"/>
                    </a:cubicBezTo>
                    <a:cubicBezTo>
                      <a:pt x="16" y="565"/>
                      <a:pt x="269" y="688"/>
                      <a:pt x="500" y="688"/>
                    </a:cubicBezTo>
                    <a:cubicBezTo>
                      <a:pt x="739" y="688"/>
                      <a:pt x="954" y="557"/>
                      <a:pt x="845" y="308"/>
                    </a:cubicBezTo>
                    <a:cubicBezTo>
                      <a:pt x="845" y="277"/>
                      <a:pt x="814" y="247"/>
                      <a:pt x="814" y="247"/>
                    </a:cubicBezTo>
                    <a:cubicBezTo>
                      <a:pt x="737" y="93"/>
                      <a:pt x="530" y="1"/>
                      <a:pt x="34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746;p98">
                <a:extLst>
                  <a:ext uri="{FF2B5EF4-FFF2-40B4-BE49-F238E27FC236}">
                    <a16:creationId xmlns:a16="http://schemas.microsoft.com/office/drawing/2014/main" id="{CD69E63A-5067-4D4B-8B28-4C92691F7734}"/>
                  </a:ext>
                </a:extLst>
              </p:cNvPr>
              <p:cNvSpPr/>
              <p:nvPr/>
            </p:nvSpPr>
            <p:spPr>
              <a:xfrm>
                <a:off x="11246622" y="1016239"/>
                <a:ext cx="38712" cy="25884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678" extrusionOk="0">
                    <a:moveTo>
                      <a:pt x="528" y="1"/>
                    </a:moveTo>
                    <a:cubicBezTo>
                      <a:pt x="260" y="1"/>
                      <a:pt x="0" y="160"/>
                      <a:pt x="153" y="431"/>
                    </a:cubicBezTo>
                    <a:cubicBezTo>
                      <a:pt x="153" y="431"/>
                      <a:pt x="153" y="462"/>
                      <a:pt x="183" y="462"/>
                    </a:cubicBezTo>
                    <a:cubicBezTo>
                      <a:pt x="272" y="594"/>
                      <a:pt x="473" y="677"/>
                      <a:pt x="651" y="677"/>
                    </a:cubicBezTo>
                    <a:cubicBezTo>
                      <a:pt x="846" y="677"/>
                      <a:pt x="1014" y="579"/>
                      <a:pt x="982" y="339"/>
                    </a:cubicBezTo>
                    <a:cubicBezTo>
                      <a:pt x="968" y="105"/>
                      <a:pt x="745" y="1"/>
                      <a:pt x="52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747;p98">
                <a:extLst>
                  <a:ext uri="{FF2B5EF4-FFF2-40B4-BE49-F238E27FC236}">
                    <a16:creationId xmlns:a16="http://schemas.microsoft.com/office/drawing/2014/main" id="{AFA3F21A-D6E0-48A0-8211-5F309C8D30BB}"/>
                  </a:ext>
                </a:extLst>
              </p:cNvPr>
              <p:cNvSpPr/>
              <p:nvPr/>
            </p:nvSpPr>
            <p:spPr>
              <a:xfrm>
                <a:off x="11029583" y="614650"/>
                <a:ext cx="38941" cy="25999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681" extrusionOk="0">
                    <a:moveTo>
                      <a:pt x="540" y="0"/>
                    </a:moveTo>
                    <a:cubicBezTo>
                      <a:pt x="268" y="0"/>
                      <a:pt x="1" y="170"/>
                      <a:pt x="157" y="448"/>
                    </a:cubicBezTo>
                    <a:lnTo>
                      <a:pt x="188" y="479"/>
                    </a:lnTo>
                    <a:cubicBezTo>
                      <a:pt x="272" y="606"/>
                      <a:pt x="459" y="681"/>
                      <a:pt x="632" y="681"/>
                    </a:cubicBezTo>
                    <a:cubicBezTo>
                      <a:pt x="836" y="681"/>
                      <a:pt x="1020" y="575"/>
                      <a:pt x="986" y="326"/>
                    </a:cubicBezTo>
                    <a:cubicBezTo>
                      <a:pt x="960" y="99"/>
                      <a:pt x="748" y="0"/>
                      <a:pt x="54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748;p98">
                <a:extLst>
                  <a:ext uri="{FF2B5EF4-FFF2-40B4-BE49-F238E27FC236}">
                    <a16:creationId xmlns:a16="http://schemas.microsoft.com/office/drawing/2014/main" id="{367E31A5-B68F-4C92-8DE2-7BB192BC1C1F}"/>
                  </a:ext>
                </a:extLst>
              </p:cNvPr>
              <p:cNvSpPr/>
              <p:nvPr/>
            </p:nvSpPr>
            <p:spPr>
              <a:xfrm>
                <a:off x="11296443" y="1134589"/>
                <a:ext cx="36040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98" extrusionOk="0">
                    <a:moveTo>
                      <a:pt x="528" y="0"/>
                    </a:moveTo>
                    <a:cubicBezTo>
                      <a:pt x="484" y="0"/>
                      <a:pt x="435" y="11"/>
                      <a:pt x="383" y="33"/>
                    </a:cubicBezTo>
                    <a:cubicBezTo>
                      <a:pt x="1" y="211"/>
                      <a:pt x="232" y="897"/>
                      <a:pt x="550" y="897"/>
                    </a:cubicBezTo>
                    <a:cubicBezTo>
                      <a:pt x="615" y="897"/>
                      <a:pt x="684" y="869"/>
                      <a:pt x="752" y="801"/>
                    </a:cubicBezTo>
                    <a:cubicBezTo>
                      <a:pt x="752" y="801"/>
                      <a:pt x="752" y="770"/>
                      <a:pt x="782" y="770"/>
                    </a:cubicBezTo>
                    <a:cubicBezTo>
                      <a:pt x="944" y="527"/>
                      <a:pt x="845" y="0"/>
                      <a:pt x="52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749;p98">
                <a:extLst>
                  <a:ext uri="{FF2B5EF4-FFF2-40B4-BE49-F238E27FC236}">
                    <a16:creationId xmlns:a16="http://schemas.microsoft.com/office/drawing/2014/main" id="{D2D78FA3-388C-4A05-ADF0-0A5D95779E22}"/>
                  </a:ext>
                </a:extLst>
              </p:cNvPr>
              <p:cNvSpPr/>
              <p:nvPr/>
            </p:nvSpPr>
            <p:spPr>
              <a:xfrm>
                <a:off x="11145566" y="563377"/>
                <a:ext cx="45851" cy="2634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690" extrusionOk="0">
                    <a:moveTo>
                      <a:pt x="595" y="1"/>
                    </a:moveTo>
                    <a:cubicBezTo>
                      <a:pt x="311" y="1"/>
                      <a:pt x="0" y="184"/>
                      <a:pt x="159" y="502"/>
                    </a:cubicBezTo>
                    <a:cubicBezTo>
                      <a:pt x="222" y="636"/>
                      <a:pt x="347" y="689"/>
                      <a:pt x="482" y="689"/>
                    </a:cubicBezTo>
                    <a:cubicBezTo>
                      <a:pt x="811" y="689"/>
                      <a:pt x="1201" y="373"/>
                      <a:pt x="896" y="133"/>
                    </a:cubicBezTo>
                    <a:lnTo>
                      <a:pt x="865" y="72"/>
                    </a:lnTo>
                    <a:cubicBezTo>
                      <a:pt x="793" y="24"/>
                      <a:pt x="696" y="1"/>
                      <a:pt x="59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750;p98">
                <a:extLst>
                  <a:ext uri="{FF2B5EF4-FFF2-40B4-BE49-F238E27FC236}">
                    <a16:creationId xmlns:a16="http://schemas.microsoft.com/office/drawing/2014/main" id="{C0309171-1969-46A0-8729-951134DD80AF}"/>
                  </a:ext>
                </a:extLst>
              </p:cNvPr>
              <p:cNvSpPr/>
              <p:nvPr/>
            </p:nvSpPr>
            <p:spPr>
              <a:xfrm>
                <a:off x="11052871" y="541960"/>
                <a:ext cx="36803" cy="34856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13" extrusionOk="0">
                    <a:moveTo>
                      <a:pt x="413" y="1"/>
                    </a:moveTo>
                    <a:cubicBezTo>
                      <a:pt x="349" y="1"/>
                      <a:pt x="283" y="34"/>
                      <a:pt x="223" y="111"/>
                    </a:cubicBezTo>
                    <a:cubicBezTo>
                      <a:pt x="192" y="111"/>
                      <a:pt x="192" y="142"/>
                      <a:pt x="161" y="142"/>
                    </a:cubicBezTo>
                    <a:cubicBezTo>
                      <a:pt x="0" y="410"/>
                      <a:pt x="121" y="912"/>
                      <a:pt x="420" y="912"/>
                    </a:cubicBezTo>
                    <a:cubicBezTo>
                      <a:pt x="463" y="912"/>
                      <a:pt x="510" y="902"/>
                      <a:pt x="560" y="879"/>
                    </a:cubicBezTo>
                    <a:cubicBezTo>
                      <a:pt x="963" y="677"/>
                      <a:pt x="705" y="1"/>
                      <a:pt x="41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751;p98">
                <a:extLst>
                  <a:ext uri="{FF2B5EF4-FFF2-40B4-BE49-F238E27FC236}">
                    <a16:creationId xmlns:a16="http://schemas.microsoft.com/office/drawing/2014/main" id="{5B5A79FD-F8D5-40B5-BD9C-E28F1608C9B7}"/>
                  </a:ext>
                </a:extLst>
              </p:cNvPr>
              <p:cNvSpPr/>
              <p:nvPr/>
            </p:nvSpPr>
            <p:spPr>
              <a:xfrm>
                <a:off x="11076655" y="1129855"/>
                <a:ext cx="46004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685" extrusionOk="0">
                    <a:moveTo>
                      <a:pt x="709" y="1"/>
                    </a:moveTo>
                    <a:cubicBezTo>
                      <a:pt x="377" y="1"/>
                      <a:pt x="0" y="325"/>
                      <a:pt x="306" y="587"/>
                    </a:cubicBezTo>
                    <a:lnTo>
                      <a:pt x="367" y="618"/>
                    </a:lnTo>
                    <a:cubicBezTo>
                      <a:pt x="436" y="663"/>
                      <a:pt x="525" y="684"/>
                      <a:pt x="617" y="684"/>
                    </a:cubicBezTo>
                    <a:cubicBezTo>
                      <a:pt x="897" y="684"/>
                      <a:pt x="1205" y="488"/>
                      <a:pt x="1043" y="188"/>
                    </a:cubicBezTo>
                    <a:cubicBezTo>
                      <a:pt x="972" y="55"/>
                      <a:pt x="844" y="1"/>
                      <a:pt x="70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752;p98">
                <a:extLst>
                  <a:ext uri="{FF2B5EF4-FFF2-40B4-BE49-F238E27FC236}">
                    <a16:creationId xmlns:a16="http://schemas.microsoft.com/office/drawing/2014/main" id="{DBAF35A7-2546-4DA1-A3FE-5EA64357648A}"/>
                  </a:ext>
                </a:extLst>
              </p:cNvPr>
              <p:cNvSpPr/>
              <p:nvPr/>
            </p:nvSpPr>
            <p:spPr>
              <a:xfrm>
                <a:off x="11037104" y="479883"/>
                <a:ext cx="46577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786" extrusionOk="0">
                    <a:moveTo>
                      <a:pt x="691" y="0"/>
                    </a:moveTo>
                    <a:cubicBezTo>
                      <a:pt x="303" y="0"/>
                      <a:pt x="0" y="785"/>
                      <a:pt x="482" y="785"/>
                    </a:cubicBezTo>
                    <a:lnTo>
                      <a:pt x="544" y="785"/>
                    </a:lnTo>
                    <a:cubicBezTo>
                      <a:pt x="881" y="724"/>
                      <a:pt x="1219" y="140"/>
                      <a:pt x="789" y="17"/>
                    </a:cubicBezTo>
                    <a:cubicBezTo>
                      <a:pt x="756" y="6"/>
                      <a:pt x="723" y="0"/>
                      <a:pt x="6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753;p98">
                <a:extLst>
                  <a:ext uri="{FF2B5EF4-FFF2-40B4-BE49-F238E27FC236}">
                    <a16:creationId xmlns:a16="http://schemas.microsoft.com/office/drawing/2014/main" id="{C8771AA0-686D-4D8D-AB98-5E7BA6FB129A}"/>
                  </a:ext>
                </a:extLst>
              </p:cNvPr>
              <p:cNvSpPr/>
              <p:nvPr/>
            </p:nvSpPr>
            <p:spPr>
              <a:xfrm>
                <a:off x="11392918" y="1096297"/>
                <a:ext cx="47111" cy="31382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22" extrusionOk="0">
                    <a:moveTo>
                      <a:pt x="677" y="0"/>
                    </a:moveTo>
                    <a:cubicBezTo>
                      <a:pt x="239" y="0"/>
                      <a:pt x="1" y="822"/>
                      <a:pt x="502" y="822"/>
                    </a:cubicBezTo>
                    <a:cubicBezTo>
                      <a:pt x="510" y="822"/>
                      <a:pt x="519" y="822"/>
                      <a:pt x="527" y="821"/>
                    </a:cubicBezTo>
                    <a:lnTo>
                      <a:pt x="558" y="821"/>
                    </a:lnTo>
                    <a:cubicBezTo>
                      <a:pt x="896" y="760"/>
                      <a:pt x="1234" y="176"/>
                      <a:pt x="804" y="23"/>
                    </a:cubicBezTo>
                    <a:cubicBezTo>
                      <a:pt x="760" y="7"/>
                      <a:pt x="718" y="0"/>
                      <a:pt x="67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754;p98">
                <a:extLst>
                  <a:ext uri="{FF2B5EF4-FFF2-40B4-BE49-F238E27FC236}">
                    <a16:creationId xmlns:a16="http://schemas.microsoft.com/office/drawing/2014/main" id="{D52E802D-7B25-4DCD-91EC-B0B69113FA3B}"/>
                  </a:ext>
                </a:extLst>
              </p:cNvPr>
              <p:cNvSpPr/>
              <p:nvPr/>
            </p:nvSpPr>
            <p:spPr>
              <a:xfrm>
                <a:off x="11380205" y="911365"/>
                <a:ext cx="36192" cy="27335"/>
              </a:xfrm>
              <a:custGeom>
                <a:avLst/>
                <a:gdLst/>
                <a:ahLst/>
                <a:cxnLst/>
                <a:rect l="l" t="t" r="r" b="b"/>
                <a:pathLst>
                  <a:path w="948" h="716" extrusionOk="0">
                    <a:moveTo>
                      <a:pt x="316" y="1"/>
                    </a:moveTo>
                    <a:cubicBezTo>
                      <a:pt x="154" y="1"/>
                      <a:pt x="15" y="84"/>
                      <a:pt x="1" y="292"/>
                    </a:cubicBezTo>
                    <a:cubicBezTo>
                      <a:pt x="1" y="568"/>
                      <a:pt x="293" y="715"/>
                      <a:pt x="541" y="715"/>
                    </a:cubicBezTo>
                    <a:cubicBezTo>
                      <a:pt x="762" y="715"/>
                      <a:pt x="947" y="599"/>
                      <a:pt x="860" y="353"/>
                    </a:cubicBezTo>
                    <a:cubicBezTo>
                      <a:pt x="830" y="322"/>
                      <a:pt x="830" y="322"/>
                      <a:pt x="830" y="292"/>
                    </a:cubicBezTo>
                    <a:cubicBezTo>
                      <a:pt x="746" y="123"/>
                      <a:pt x="513" y="1"/>
                      <a:pt x="31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755;p98">
                <a:extLst>
                  <a:ext uri="{FF2B5EF4-FFF2-40B4-BE49-F238E27FC236}">
                    <a16:creationId xmlns:a16="http://schemas.microsoft.com/office/drawing/2014/main" id="{378DBBA7-6526-4DEB-BB23-26C78F5B725A}"/>
                  </a:ext>
                </a:extLst>
              </p:cNvPr>
              <p:cNvSpPr/>
              <p:nvPr/>
            </p:nvSpPr>
            <p:spPr>
              <a:xfrm>
                <a:off x="10932421" y="1055027"/>
                <a:ext cx="37147" cy="3279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859" extrusionOk="0">
                    <a:moveTo>
                      <a:pt x="613" y="1"/>
                    </a:moveTo>
                    <a:cubicBezTo>
                      <a:pt x="577" y="1"/>
                      <a:pt x="536" y="9"/>
                      <a:pt x="491" y="29"/>
                    </a:cubicBezTo>
                    <a:lnTo>
                      <a:pt x="430" y="29"/>
                    </a:lnTo>
                    <a:cubicBezTo>
                      <a:pt x="123" y="213"/>
                      <a:pt x="0" y="858"/>
                      <a:pt x="461" y="858"/>
                    </a:cubicBezTo>
                    <a:cubicBezTo>
                      <a:pt x="468" y="859"/>
                      <a:pt x="475" y="859"/>
                      <a:pt x="482" y="859"/>
                    </a:cubicBezTo>
                    <a:cubicBezTo>
                      <a:pt x="936" y="859"/>
                      <a:pt x="973" y="1"/>
                      <a:pt x="613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756;p98">
                <a:extLst>
                  <a:ext uri="{FF2B5EF4-FFF2-40B4-BE49-F238E27FC236}">
                    <a16:creationId xmlns:a16="http://schemas.microsoft.com/office/drawing/2014/main" id="{5FF55798-3BDF-4588-8E1C-2B7C091B42A8}"/>
                  </a:ext>
                </a:extLst>
              </p:cNvPr>
              <p:cNvSpPr/>
              <p:nvPr/>
            </p:nvSpPr>
            <p:spPr>
              <a:xfrm>
                <a:off x="11282318" y="1043498"/>
                <a:ext cx="35810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697" extrusionOk="0">
                    <a:moveTo>
                      <a:pt x="442" y="1"/>
                    </a:moveTo>
                    <a:cubicBezTo>
                      <a:pt x="208" y="1"/>
                      <a:pt x="1" y="131"/>
                      <a:pt x="108" y="392"/>
                    </a:cubicBezTo>
                    <a:lnTo>
                      <a:pt x="108" y="423"/>
                    </a:lnTo>
                    <a:cubicBezTo>
                      <a:pt x="206" y="586"/>
                      <a:pt x="433" y="697"/>
                      <a:pt x="624" y="697"/>
                    </a:cubicBezTo>
                    <a:cubicBezTo>
                      <a:pt x="795" y="697"/>
                      <a:pt x="937" y="609"/>
                      <a:pt x="937" y="392"/>
                    </a:cubicBezTo>
                    <a:cubicBezTo>
                      <a:pt x="937" y="131"/>
                      <a:pt x="676" y="1"/>
                      <a:pt x="4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757;p98">
                <a:extLst>
                  <a:ext uri="{FF2B5EF4-FFF2-40B4-BE49-F238E27FC236}">
                    <a16:creationId xmlns:a16="http://schemas.microsoft.com/office/drawing/2014/main" id="{24942FC2-44C0-400C-8808-6D8E0ECD59F7}"/>
                  </a:ext>
                </a:extLst>
              </p:cNvPr>
              <p:cNvSpPr/>
              <p:nvPr/>
            </p:nvSpPr>
            <p:spPr>
              <a:xfrm>
                <a:off x="11023818" y="1018606"/>
                <a:ext cx="36383" cy="33062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66" extrusionOk="0">
                    <a:moveTo>
                      <a:pt x="492" y="0"/>
                    </a:moveTo>
                    <a:cubicBezTo>
                      <a:pt x="24" y="0"/>
                      <a:pt x="1" y="866"/>
                      <a:pt x="378" y="866"/>
                    </a:cubicBezTo>
                    <a:cubicBezTo>
                      <a:pt x="421" y="866"/>
                      <a:pt x="470" y="855"/>
                      <a:pt x="523" y="830"/>
                    </a:cubicBezTo>
                    <a:lnTo>
                      <a:pt x="554" y="830"/>
                    </a:lnTo>
                    <a:cubicBezTo>
                      <a:pt x="861" y="645"/>
                      <a:pt x="953" y="0"/>
                      <a:pt x="49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758;p98">
                <a:extLst>
                  <a:ext uri="{FF2B5EF4-FFF2-40B4-BE49-F238E27FC236}">
                    <a16:creationId xmlns:a16="http://schemas.microsoft.com/office/drawing/2014/main" id="{23B009A7-ED06-44CF-968F-B85992AEBBF9}"/>
                  </a:ext>
                </a:extLst>
              </p:cNvPr>
              <p:cNvSpPr/>
              <p:nvPr/>
            </p:nvSpPr>
            <p:spPr>
              <a:xfrm>
                <a:off x="10893213" y="371650"/>
                <a:ext cx="34971" cy="2954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774" extrusionOk="0">
                    <a:moveTo>
                      <a:pt x="407" y="1"/>
                    </a:moveTo>
                    <a:cubicBezTo>
                      <a:pt x="293" y="1"/>
                      <a:pt x="190" y="61"/>
                      <a:pt x="137" y="212"/>
                    </a:cubicBezTo>
                    <a:cubicBezTo>
                      <a:pt x="0" y="523"/>
                      <a:pt x="358" y="773"/>
                      <a:pt x="630" y="773"/>
                    </a:cubicBezTo>
                    <a:cubicBezTo>
                      <a:pt x="787" y="773"/>
                      <a:pt x="915" y="690"/>
                      <a:pt x="904" y="488"/>
                    </a:cubicBezTo>
                    <a:lnTo>
                      <a:pt x="904" y="427"/>
                    </a:lnTo>
                    <a:cubicBezTo>
                      <a:pt x="864" y="207"/>
                      <a:pt x="617" y="1"/>
                      <a:pt x="40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759;p98">
                <a:extLst>
                  <a:ext uri="{FF2B5EF4-FFF2-40B4-BE49-F238E27FC236}">
                    <a16:creationId xmlns:a16="http://schemas.microsoft.com/office/drawing/2014/main" id="{85A91CED-8F7F-4AAA-8440-5D9D486FDD8D}"/>
                  </a:ext>
                </a:extLst>
              </p:cNvPr>
              <p:cNvSpPr/>
              <p:nvPr/>
            </p:nvSpPr>
            <p:spPr>
              <a:xfrm>
                <a:off x="11168243" y="1173492"/>
                <a:ext cx="35429" cy="29549"/>
              </a:xfrm>
              <a:custGeom>
                <a:avLst/>
                <a:gdLst/>
                <a:ahLst/>
                <a:cxnLst/>
                <a:rect l="l" t="t" r="r" b="b"/>
                <a:pathLst>
                  <a:path w="928" h="774" extrusionOk="0">
                    <a:moveTo>
                      <a:pt x="397" y="1"/>
                    </a:moveTo>
                    <a:cubicBezTo>
                      <a:pt x="278" y="1"/>
                      <a:pt x="172" y="61"/>
                      <a:pt x="118" y="212"/>
                    </a:cubicBezTo>
                    <a:cubicBezTo>
                      <a:pt x="1" y="523"/>
                      <a:pt x="366" y="773"/>
                      <a:pt x="641" y="773"/>
                    </a:cubicBezTo>
                    <a:cubicBezTo>
                      <a:pt x="799" y="773"/>
                      <a:pt x="927" y="690"/>
                      <a:pt x="916" y="488"/>
                    </a:cubicBezTo>
                    <a:cubicBezTo>
                      <a:pt x="916" y="488"/>
                      <a:pt x="916" y="457"/>
                      <a:pt x="916" y="427"/>
                    </a:cubicBezTo>
                    <a:cubicBezTo>
                      <a:pt x="876" y="207"/>
                      <a:pt x="616" y="1"/>
                      <a:pt x="39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760;p98">
                <a:extLst>
                  <a:ext uri="{FF2B5EF4-FFF2-40B4-BE49-F238E27FC236}">
                    <a16:creationId xmlns:a16="http://schemas.microsoft.com/office/drawing/2014/main" id="{22392E1A-BA08-4CCE-BBC4-2E13AE0A95A2}"/>
                  </a:ext>
                </a:extLst>
              </p:cNvPr>
              <p:cNvSpPr/>
              <p:nvPr/>
            </p:nvSpPr>
            <p:spPr>
              <a:xfrm>
                <a:off x="11170381" y="919306"/>
                <a:ext cx="38177" cy="33711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3" extrusionOk="0">
                    <a:moveTo>
                      <a:pt x="605" y="1"/>
                    </a:moveTo>
                    <a:cubicBezTo>
                      <a:pt x="571" y="1"/>
                      <a:pt x="533" y="8"/>
                      <a:pt x="492" y="22"/>
                    </a:cubicBezTo>
                    <a:lnTo>
                      <a:pt x="461" y="53"/>
                    </a:lnTo>
                    <a:cubicBezTo>
                      <a:pt x="154" y="206"/>
                      <a:pt x="0" y="851"/>
                      <a:pt x="461" y="882"/>
                    </a:cubicBezTo>
                    <a:cubicBezTo>
                      <a:pt x="468" y="882"/>
                      <a:pt x="476" y="883"/>
                      <a:pt x="483" y="883"/>
                    </a:cubicBezTo>
                    <a:cubicBezTo>
                      <a:pt x="944" y="883"/>
                      <a:pt x="1000" y="1"/>
                      <a:pt x="60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761;p98">
                <a:extLst>
                  <a:ext uri="{FF2B5EF4-FFF2-40B4-BE49-F238E27FC236}">
                    <a16:creationId xmlns:a16="http://schemas.microsoft.com/office/drawing/2014/main" id="{DB0029EC-F2E2-4478-9813-71F69FE8F58D}"/>
                  </a:ext>
                </a:extLst>
              </p:cNvPr>
              <p:cNvSpPr/>
              <p:nvPr/>
            </p:nvSpPr>
            <p:spPr>
              <a:xfrm>
                <a:off x="11015037" y="539440"/>
                <a:ext cx="35810" cy="2661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697" extrusionOk="0">
                    <a:moveTo>
                      <a:pt x="442" y="0"/>
                    </a:moveTo>
                    <a:cubicBezTo>
                      <a:pt x="208" y="0"/>
                      <a:pt x="1" y="131"/>
                      <a:pt x="108" y="392"/>
                    </a:cubicBezTo>
                    <a:cubicBezTo>
                      <a:pt x="108" y="392"/>
                      <a:pt x="108" y="423"/>
                      <a:pt x="108" y="423"/>
                    </a:cubicBezTo>
                    <a:cubicBezTo>
                      <a:pt x="206" y="585"/>
                      <a:pt x="433" y="696"/>
                      <a:pt x="624" y="696"/>
                    </a:cubicBezTo>
                    <a:cubicBezTo>
                      <a:pt x="795" y="696"/>
                      <a:pt x="937" y="609"/>
                      <a:pt x="937" y="392"/>
                    </a:cubicBezTo>
                    <a:cubicBezTo>
                      <a:pt x="937" y="131"/>
                      <a:pt x="676" y="0"/>
                      <a:pt x="44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762;p98">
                <a:extLst>
                  <a:ext uri="{FF2B5EF4-FFF2-40B4-BE49-F238E27FC236}">
                    <a16:creationId xmlns:a16="http://schemas.microsoft.com/office/drawing/2014/main" id="{B43D3BD0-611F-4A9D-BE57-8436C915EE99}"/>
                  </a:ext>
                </a:extLst>
              </p:cNvPr>
              <p:cNvSpPr/>
              <p:nvPr/>
            </p:nvSpPr>
            <p:spPr>
              <a:xfrm>
                <a:off x="10787194" y="246084"/>
                <a:ext cx="37414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89" extrusionOk="0">
                    <a:moveTo>
                      <a:pt x="518" y="0"/>
                    </a:moveTo>
                    <a:cubicBezTo>
                      <a:pt x="44" y="0"/>
                      <a:pt x="1" y="888"/>
                      <a:pt x="389" y="888"/>
                    </a:cubicBezTo>
                    <a:cubicBezTo>
                      <a:pt x="428" y="888"/>
                      <a:pt x="471" y="880"/>
                      <a:pt x="518" y="860"/>
                    </a:cubicBezTo>
                    <a:lnTo>
                      <a:pt x="580" y="829"/>
                    </a:lnTo>
                    <a:cubicBezTo>
                      <a:pt x="856" y="676"/>
                      <a:pt x="979" y="31"/>
                      <a:pt x="51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763;p98">
                <a:extLst>
                  <a:ext uri="{FF2B5EF4-FFF2-40B4-BE49-F238E27FC236}">
                    <a16:creationId xmlns:a16="http://schemas.microsoft.com/office/drawing/2014/main" id="{E0222C0B-9BC9-4E08-9C08-0505F67A3377}"/>
                  </a:ext>
                </a:extLst>
              </p:cNvPr>
              <p:cNvSpPr/>
              <p:nvPr/>
            </p:nvSpPr>
            <p:spPr>
              <a:xfrm>
                <a:off x="11198518" y="649773"/>
                <a:ext cx="37032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77" extrusionOk="0">
                    <a:moveTo>
                      <a:pt x="334" y="0"/>
                    </a:moveTo>
                    <a:cubicBezTo>
                      <a:pt x="155" y="0"/>
                      <a:pt x="0" y="86"/>
                      <a:pt x="0" y="296"/>
                    </a:cubicBezTo>
                    <a:cubicBezTo>
                      <a:pt x="15" y="553"/>
                      <a:pt x="276" y="676"/>
                      <a:pt x="511" y="676"/>
                    </a:cubicBezTo>
                    <a:cubicBezTo>
                      <a:pt x="754" y="676"/>
                      <a:pt x="969" y="545"/>
                      <a:pt x="860" y="296"/>
                    </a:cubicBezTo>
                    <a:cubicBezTo>
                      <a:pt x="829" y="265"/>
                      <a:pt x="829" y="265"/>
                      <a:pt x="829" y="235"/>
                    </a:cubicBezTo>
                    <a:cubicBezTo>
                      <a:pt x="735" y="94"/>
                      <a:pt x="521" y="0"/>
                      <a:pt x="33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764;p98">
                <a:extLst>
                  <a:ext uri="{FF2B5EF4-FFF2-40B4-BE49-F238E27FC236}">
                    <a16:creationId xmlns:a16="http://schemas.microsoft.com/office/drawing/2014/main" id="{403E54CB-8AFC-4626-AD67-6068382691C1}"/>
                  </a:ext>
                </a:extLst>
              </p:cNvPr>
              <p:cNvSpPr/>
              <p:nvPr/>
            </p:nvSpPr>
            <p:spPr>
              <a:xfrm>
                <a:off x="11116131" y="1042200"/>
                <a:ext cx="46538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673" extrusionOk="0">
                    <a:moveTo>
                      <a:pt x="766" y="1"/>
                    </a:moveTo>
                    <a:cubicBezTo>
                      <a:pt x="430" y="1"/>
                      <a:pt x="0" y="332"/>
                      <a:pt x="316" y="580"/>
                    </a:cubicBezTo>
                    <a:lnTo>
                      <a:pt x="377" y="611"/>
                    </a:lnTo>
                    <a:cubicBezTo>
                      <a:pt x="441" y="653"/>
                      <a:pt x="523" y="673"/>
                      <a:pt x="609" y="673"/>
                    </a:cubicBezTo>
                    <a:cubicBezTo>
                      <a:pt x="894" y="673"/>
                      <a:pt x="1218" y="457"/>
                      <a:pt x="1053" y="150"/>
                    </a:cubicBezTo>
                    <a:cubicBezTo>
                      <a:pt x="996" y="44"/>
                      <a:pt x="887" y="1"/>
                      <a:pt x="76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765;p98">
                <a:extLst>
                  <a:ext uri="{FF2B5EF4-FFF2-40B4-BE49-F238E27FC236}">
                    <a16:creationId xmlns:a16="http://schemas.microsoft.com/office/drawing/2014/main" id="{0FF539EF-198A-4DC6-814C-96501B0D8CF1}"/>
                  </a:ext>
                </a:extLst>
              </p:cNvPr>
              <p:cNvSpPr/>
              <p:nvPr/>
            </p:nvSpPr>
            <p:spPr>
              <a:xfrm>
                <a:off x="11161677" y="961950"/>
                <a:ext cx="45317" cy="25159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659" extrusionOk="0">
                    <a:moveTo>
                      <a:pt x="573" y="0"/>
                    </a:moveTo>
                    <a:cubicBezTo>
                      <a:pt x="297" y="0"/>
                      <a:pt x="1" y="178"/>
                      <a:pt x="136" y="471"/>
                    </a:cubicBezTo>
                    <a:cubicBezTo>
                      <a:pt x="208" y="605"/>
                      <a:pt x="337" y="659"/>
                      <a:pt x="473" y="659"/>
                    </a:cubicBezTo>
                    <a:cubicBezTo>
                      <a:pt x="806" y="659"/>
                      <a:pt x="1187" y="342"/>
                      <a:pt x="904" y="103"/>
                    </a:cubicBezTo>
                    <a:lnTo>
                      <a:pt x="842" y="72"/>
                    </a:lnTo>
                    <a:cubicBezTo>
                      <a:pt x="769" y="23"/>
                      <a:pt x="673" y="0"/>
                      <a:pt x="573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766;p98">
                <a:extLst>
                  <a:ext uri="{FF2B5EF4-FFF2-40B4-BE49-F238E27FC236}">
                    <a16:creationId xmlns:a16="http://schemas.microsoft.com/office/drawing/2014/main" id="{5FF38590-53E9-419B-B2F9-8C5DFA87A0A5}"/>
                  </a:ext>
                </a:extLst>
              </p:cNvPr>
              <p:cNvSpPr/>
              <p:nvPr/>
            </p:nvSpPr>
            <p:spPr>
              <a:xfrm>
                <a:off x="11142893" y="1032197"/>
                <a:ext cx="46882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675" extrusionOk="0">
                    <a:moveTo>
                      <a:pt x="642" y="0"/>
                    </a:moveTo>
                    <a:cubicBezTo>
                      <a:pt x="342" y="0"/>
                      <a:pt x="0" y="238"/>
                      <a:pt x="198" y="535"/>
                    </a:cubicBezTo>
                    <a:cubicBezTo>
                      <a:pt x="259" y="634"/>
                      <a:pt x="360" y="675"/>
                      <a:pt x="471" y="675"/>
                    </a:cubicBezTo>
                    <a:cubicBezTo>
                      <a:pt x="805" y="675"/>
                      <a:pt x="1228" y="305"/>
                      <a:pt x="905" y="74"/>
                    </a:cubicBezTo>
                    <a:lnTo>
                      <a:pt x="843" y="44"/>
                    </a:lnTo>
                    <a:cubicBezTo>
                      <a:pt x="784" y="14"/>
                      <a:pt x="714" y="0"/>
                      <a:pt x="64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767;p98">
                <a:extLst>
                  <a:ext uri="{FF2B5EF4-FFF2-40B4-BE49-F238E27FC236}">
                    <a16:creationId xmlns:a16="http://schemas.microsoft.com/office/drawing/2014/main" id="{AF704232-DB65-4923-8272-667B86954821}"/>
                  </a:ext>
                </a:extLst>
              </p:cNvPr>
              <p:cNvSpPr/>
              <p:nvPr/>
            </p:nvSpPr>
            <p:spPr>
              <a:xfrm>
                <a:off x="11058559" y="1108514"/>
                <a:ext cx="47875" cy="2699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707" extrusionOk="0">
                    <a:moveTo>
                      <a:pt x="654" y="0"/>
                    </a:moveTo>
                    <a:cubicBezTo>
                      <a:pt x="351" y="0"/>
                      <a:pt x="1" y="261"/>
                      <a:pt x="227" y="563"/>
                    </a:cubicBezTo>
                    <a:cubicBezTo>
                      <a:pt x="293" y="665"/>
                      <a:pt x="392" y="706"/>
                      <a:pt x="498" y="706"/>
                    </a:cubicBezTo>
                    <a:cubicBezTo>
                      <a:pt x="838" y="706"/>
                      <a:pt x="1254" y="282"/>
                      <a:pt x="903" y="71"/>
                    </a:cubicBezTo>
                    <a:lnTo>
                      <a:pt x="841" y="41"/>
                    </a:lnTo>
                    <a:cubicBezTo>
                      <a:pt x="786" y="13"/>
                      <a:pt x="721" y="0"/>
                      <a:pt x="65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768;p98">
                <a:extLst>
                  <a:ext uri="{FF2B5EF4-FFF2-40B4-BE49-F238E27FC236}">
                    <a16:creationId xmlns:a16="http://schemas.microsoft.com/office/drawing/2014/main" id="{19CB5E6F-166E-4FF7-9C9A-946CF78589CF}"/>
                  </a:ext>
                </a:extLst>
              </p:cNvPr>
              <p:cNvSpPr/>
              <p:nvPr/>
            </p:nvSpPr>
            <p:spPr>
              <a:xfrm>
                <a:off x="11294916" y="920070"/>
                <a:ext cx="35467" cy="32069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40" extrusionOk="0">
                    <a:moveTo>
                      <a:pt x="243" y="0"/>
                    </a:moveTo>
                    <a:cubicBezTo>
                      <a:pt x="146" y="0"/>
                      <a:pt x="63" y="53"/>
                      <a:pt x="24" y="186"/>
                    </a:cubicBezTo>
                    <a:cubicBezTo>
                      <a:pt x="24" y="217"/>
                      <a:pt x="24" y="217"/>
                      <a:pt x="24" y="248"/>
                    </a:cubicBezTo>
                    <a:cubicBezTo>
                      <a:pt x="1" y="501"/>
                      <a:pt x="236" y="839"/>
                      <a:pt x="471" y="839"/>
                    </a:cubicBezTo>
                    <a:cubicBezTo>
                      <a:pt x="551" y="839"/>
                      <a:pt x="630" y="801"/>
                      <a:pt x="699" y="708"/>
                    </a:cubicBezTo>
                    <a:cubicBezTo>
                      <a:pt x="928" y="457"/>
                      <a:pt x="526" y="0"/>
                      <a:pt x="24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769;p98">
                <a:extLst>
                  <a:ext uri="{FF2B5EF4-FFF2-40B4-BE49-F238E27FC236}">
                    <a16:creationId xmlns:a16="http://schemas.microsoft.com/office/drawing/2014/main" id="{06E670F4-0E9A-4E24-86CD-5EB511B652BA}"/>
                  </a:ext>
                </a:extLst>
              </p:cNvPr>
              <p:cNvSpPr/>
              <p:nvPr/>
            </p:nvSpPr>
            <p:spPr>
              <a:xfrm>
                <a:off x="11325764" y="900408"/>
                <a:ext cx="50089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738" extrusionOk="0">
                    <a:moveTo>
                      <a:pt x="796" y="1"/>
                    </a:moveTo>
                    <a:cubicBezTo>
                      <a:pt x="431" y="1"/>
                      <a:pt x="0" y="627"/>
                      <a:pt x="475" y="732"/>
                    </a:cubicBezTo>
                    <a:lnTo>
                      <a:pt x="536" y="732"/>
                    </a:lnTo>
                    <a:cubicBezTo>
                      <a:pt x="557" y="736"/>
                      <a:pt x="578" y="738"/>
                      <a:pt x="600" y="738"/>
                    </a:cubicBezTo>
                    <a:cubicBezTo>
                      <a:pt x="927" y="738"/>
                      <a:pt x="1312" y="316"/>
                      <a:pt x="966" y="57"/>
                    </a:cubicBezTo>
                    <a:cubicBezTo>
                      <a:pt x="914" y="17"/>
                      <a:pt x="856" y="1"/>
                      <a:pt x="79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770;p98">
                <a:extLst>
                  <a:ext uri="{FF2B5EF4-FFF2-40B4-BE49-F238E27FC236}">
                    <a16:creationId xmlns:a16="http://schemas.microsoft.com/office/drawing/2014/main" id="{7C66555D-A892-4CC9-9EB4-7B1B5869582E}"/>
                  </a:ext>
                </a:extLst>
              </p:cNvPr>
              <p:cNvSpPr/>
              <p:nvPr/>
            </p:nvSpPr>
            <p:spPr>
              <a:xfrm>
                <a:off x="11288884" y="1005091"/>
                <a:ext cx="35123" cy="33634"/>
              </a:xfrm>
              <a:custGeom>
                <a:avLst/>
                <a:gdLst/>
                <a:ahLst/>
                <a:cxnLst/>
                <a:rect l="l" t="t" r="r" b="b"/>
                <a:pathLst>
                  <a:path w="920" h="881" extrusionOk="0">
                    <a:moveTo>
                      <a:pt x="493" y="1"/>
                    </a:moveTo>
                    <a:cubicBezTo>
                      <a:pt x="445" y="1"/>
                      <a:pt x="393" y="15"/>
                      <a:pt x="335" y="47"/>
                    </a:cubicBezTo>
                    <a:lnTo>
                      <a:pt x="305" y="78"/>
                    </a:lnTo>
                    <a:cubicBezTo>
                      <a:pt x="40" y="254"/>
                      <a:pt x="1" y="880"/>
                      <a:pt x="401" y="880"/>
                    </a:cubicBezTo>
                    <a:cubicBezTo>
                      <a:pt x="419" y="880"/>
                      <a:pt x="438" y="879"/>
                      <a:pt x="458" y="876"/>
                    </a:cubicBezTo>
                    <a:cubicBezTo>
                      <a:pt x="919" y="822"/>
                      <a:pt x="853" y="1"/>
                      <a:pt x="49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771;p98">
                <a:extLst>
                  <a:ext uri="{FF2B5EF4-FFF2-40B4-BE49-F238E27FC236}">
                    <a16:creationId xmlns:a16="http://schemas.microsoft.com/office/drawing/2014/main" id="{5C535505-F6C2-4D0F-8636-DBDCE9E60D36}"/>
                  </a:ext>
                </a:extLst>
              </p:cNvPr>
              <p:cNvSpPr/>
              <p:nvPr/>
            </p:nvSpPr>
            <p:spPr>
              <a:xfrm>
                <a:off x="11172748" y="1018797"/>
                <a:ext cx="33825" cy="33978"/>
              </a:xfrm>
              <a:custGeom>
                <a:avLst/>
                <a:gdLst/>
                <a:ahLst/>
                <a:cxnLst/>
                <a:rect l="l" t="t" r="r" b="b"/>
                <a:pathLst>
                  <a:path w="886" h="890" extrusionOk="0">
                    <a:moveTo>
                      <a:pt x="469" y="1"/>
                    </a:moveTo>
                    <a:cubicBezTo>
                      <a:pt x="420" y="1"/>
                      <a:pt x="366" y="18"/>
                      <a:pt x="307" y="57"/>
                    </a:cubicBezTo>
                    <a:cubicBezTo>
                      <a:pt x="307" y="57"/>
                      <a:pt x="276" y="57"/>
                      <a:pt x="276" y="88"/>
                    </a:cubicBezTo>
                    <a:cubicBezTo>
                      <a:pt x="12" y="264"/>
                      <a:pt x="0" y="890"/>
                      <a:pt x="376" y="890"/>
                    </a:cubicBezTo>
                    <a:cubicBezTo>
                      <a:pt x="393" y="890"/>
                      <a:pt x="411" y="889"/>
                      <a:pt x="430" y="886"/>
                    </a:cubicBezTo>
                    <a:cubicBezTo>
                      <a:pt x="885" y="806"/>
                      <a:pt x="803" y="1"/>
                      <a:pt x="469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772;p98">
                <a:extLst>
                  <a:ext uri="{FF2B5EF4-FFF2-40B4-BE49-F238E27FC236}">
                    <a16:creationId xmlns:a16="http://schemas.microsoft.com/office/drawing/2014/main" id="{CC9F93FF-1A6C-46CE-BABF-ACA2AEE736B4}"/>
                  </a:ext>
                </a:extLst>
              </p:cNvPr>
              <p:cNvSpPr/>
              <p:nvPr/>
            </p:nvSpPr>
            <p:spPr>
              <a:xfrm>
                <a:off x="11179124" y="1027463"/>
                <a:ext cx="36001" cy="33978"/>
              </a:xfrm>
              <a:custGeom>
                <a:avLst/>
                <a:gdLst/>
                <a:ahLst/>
                <a:cxnLst/>
                <a:rect l="l" t="t" r="r" b="b"/>
                <a:pathLst>
                  <a:path w="943" h="890" extrusionOk="0">
                    <a:moveTo>
                      <a:pt x="525" y="0"/>
                    </a:moveTo>
                    <a:cubicBezTo>
                      <a:pt x="473" y="0"/>
                      <a:pt x="417" y="14"/>
                      <a:pt x="355" y="45"/>
                    </a:cubicBezTo>
                    <a:cubicBezTo>
                      <a:pt x="1" y="197"/>
                      <a:pt x="251" y="890"/>
                      <a:pt x="556" y="890"/>
                    </a:cubicBezTo>
                    <a:cubicBezTo>
                      <a:pt x="621" y="890"/>
                      <a:pt x="689" y="858"/>
                      <a:pt x="754" y="782"/>
                    </a:cubicBezTo>
                    <a:lnTo>
                      <a:pt x="785" y="751"/>
                    </a:lnTo>
                    <a:cubicBezTo>
                      <a:pt x="942" y="488"/>
                      <a:pt x="830" y="0"/>
                      <a:pt x="52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773;p98">
                <a:extLst>
                  <a:ext uri="{FF2B5EF4-FFF2-40B4-BE49-F238E27FC236}">
                    <a16:creationId xmlns:a16="http://schemas.microsoft.com/office/drawing/2014/main" id="{16275A3B-018D-4B3C-A696-5C77D5DBBB27}"/>
                  </a:ext>
                </a:extLst>
              </p:cNvPr>
              <p:cNvSpPr/>
              <p:nvPr/>
            </p:nvSpPr>
            <p:spPr>
              <a:xfrm>
                <a:off x="11197296" y="924002"/>
                <a:ext cx="40048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685" extrusionOk="0">
                    <a:moveTo>
                      <a:pt x="548" y="1"/>
                    </a:moveTo>
                    <a:cubicBezTo>
                      <a:pt x="270" y="1"/>
                      <a:pt x="0" y="163"/>
                      <a:pt x="155" y="421"/>
                    </a:cubicBezTo>
                    <a:cubicBezTo>
                      <a:pt x="186" y="452"/>
                      <a:pt x="186" y="452"/>
                      <a:pt x="186" y="483"/>
                    </a:cubicBezTo>
                    <a:cubicBezTo>
                      <a:pt x="284" y="609"/>
                      <a:pt x="479" y="684"/>
                      <a:pt x="656" y="684"/>
                    </a:cubicBezTo>
                    <a:cubicBezTo>
                      <a:pt x="865" y="684"/>
                      <a:pt x="1048" y="579"/>
                      <a:pt x="1015" y="329"/>
                    </a:cubicBezTo>
                    <a:cubicBezTo>
                      <a:pt x="988" y="100"/>
                      <a:pt x="766" y="1"/>
                      <a:pt x="54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774;p98">
                <a:extLst>
                  <a:ext uri="{FF2B5EF4-FFF2-40B4-BE49-F238E27FC236}">
                    <a16:creationId xmlns:a16="http://schemas.microsoft.com/office/drawing/2014/main" id="{B5DB07C1-B05E-4100-AF32-234DD46DF430}"/>
                  </a:ext>
                </a:extLst>
              </p:cNvPr>
              <p:cNvSpPr/>
              <p:nvPr/>
            </p:nvSpPr>
            <p:spPr>
              <a:xfrm>
                <a:off x="11230434" y="958476"/>
                <a:ext cx="39781" cy="25464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667" extrusionOk="0">
                    <a:moveTo>
                      <a:pt x="551" y="1"/>
                    </a:moveTo>
                    <a:cubicBezTo>
                      <a:pt x="272" y="1"/>
                      <a:pt x="1" y="174"/>
                      <a:pt x="178" y="439"/>
                    </a:cubicBezTo>
                    <a:lnTo>
                      <a:pt x="208" y="501"/>
                    </a:lnTo>
                    <a:cubicBezTo>
                      <a:pt x="288" y="606"/>
                      <a:pt x="458" y="667"/>
                      <a:pt x="621" y="667"/>
                    </a:cubicBezTo>
                    <a:cubicBezTo>
                      <a:pt x="838" y="667"/>
                      <a:pt x="1042" y="561"/>
                      <a:pt x="1007" y="316"/>
                    </a:cubicBezTo>
                    <a:cubicBezTo>
                      <a:pt x="968" y="95"/>
                      <a:pt x="757" y="1"/>
                      <a:pt x="55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775;p98">
                <a:extLst>
                  <a:ext uri="{FF2B5EF4-FFF2-40B4-BE49-F238E27FC236}">
                    <a16:creationId xmlns:a16="http://schemas.microsoft.com/office/drawing/2014/main" id="{22740486-1B0E-4A32-B4D5-08F9F3B21EDD}"/>
                  </a:ext>
                </a:extLst>
              </p:cNvPr>
              <p:cNvSpPr/>
              <p:nvPr/>
            </p:nvSpPr>
            <p:spPr>
              <a:xfrm>
                <a:off x="11235512" y="871966"/>
                <a:ext cx="36001" cy="34322"/>
              </a:xfrm>
              <a:custGeom>
                <a:avLst/>
                <a:gdLst/>
                <a:ahLst/>
                <a:cxnLst/>
                <a:rect l="l" t="t" r="r" b="b"/>
                <a:pathLst>
                  <a:path w="943" h="899" extrusionOk="0">
                    <a:moveTo>
                      <a:pt x="532" y="0"/>
                    </a:moveTo>
                    <a:cubicBezTo>
                      <a:pt x="487" y="0"/>
                      <a:pt x="437" y="11"/>
                      <a:pt x="382" y="34"/>
                    </a:cubicBezTo>
                    <a:cubicBezTo>
                      <a:pt x="0" y="212"/>
                      <a:pt x="252" y="898"/>
                      <a:pt x="560" y="898"/>
                    </a:cubicBezTo>
                    <a:cubicBezTo>
                      <a:pt x="623" y="898"/>
                      <a:pt x="688" y="869"/>
                      <a:pt x="751" y="802"/>
                    </a:cubicBezTo>
                    <a:cubicBezTo>
                      <a:pt x="751" y="771"/>
                      <a:pt x="751" y="771"/>
                      <a:pt x="782" y="740"/>
                    </a:cubicBezTo>
                    <a:cubicBezTo>
                      <a:pt x="942" y="499"/>
                      <a:pt x="846" y="0"/>
                      <a:pt x="53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776;p98">
                <a:extLst>
                  <a:ext uri="{FF2B5EF4-FFF2-40B4-BE49-F238E27FC236}">
                    <a16:creationId xmlns:a16="http://schemas.microsoft.com/office/drawing/2014/main" id="{EAA9300E-FE1E-484C-B83B-81D547DF001C}"/>
                  </a:ext>
                </a:extLst>
              </p:cNvPr>
              <p:cNvSpPr/>
              <p:nvPr/>
            </p:nvSpPr>
            <p:spPr>
              <a:xfrm>
                <a:off x="11327443" y="1001579"/>
                <a:ext cx="35849" cy="3394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889" extrusionOk="0">
                    <a:moveTo>
                      <a:pt x="401" y="1"/>
                    </a:moveTo>
                    <a:cubicBezTo>
                      <a:pt x="339" y="1"/>
                      <a:pt x="276" y="33"/>
                      <a:pt x="216" y="109"/>
                    </a:cubicBezTo>
                    <a:cubicBezTo>
                      <a:pt x="185" y="109"/>
                      <a:pt x="185" y="139"/>
                      <a:pt x="185" y="139"/>
                    </a:cubicBezTo>
                    <a:cubicBezTo>
                      <a:pt x="0" y="377"/>
                      <a:pt x="134" y="889"/>
                      <a:pt x="429" y="889"/>
                    </a:cubicBezTo>
                    <a:cubicBezTo>
                      <a:pt x="477" y="889"/>
                      <a:pt x="529" y="875"/>
                      <a:pt x="584" y="846"/>
                    </a:cubicBezTo>
                    <a:cubicBezTo>
                      <a:pt x="938" y="694"/>
                      <a:pt x="689" y="1"/>
                      <a:pt x="40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777;p98">
                <a:extLst>
                  <a:ext uri="{FF2B5EF4-FFF2-40B4-BE49-F238E27FC236}">
                    <a16:creationId xmlns:a16="http://schemas.microsoft.com/office/drawing/2014/main" id="{71DC11F3-E6FD-491F-99AC-0553D7A2CE22}"/>
                  </a:ext>
                </a:extLst>
              </p:cNvPr>
              <p:cNvSpPr/>
              <p:nvPr/>
            </p:nvSpPr>
            <p:spPr>
              <a:xfrm>
                <a:off x="11073639" y="964432"/>
                <a:ext cx="35391" cy="31573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27" extrusionOk="0">
                    <a:moveTo>
                      <a:pt x="255" y="0"/>
                    </a:moveTo>
                    <a:cubicBezTo>
                      <a:pt x="159" y="0"/>
                      <a:pt x="79" y="55"/>
                      <a:pt x="47" y="191"/>
                    </a:cubicBezTo>
                    <a:lnTo>
                      <a:pt x="47" y="222"/>
                    </a:lnTo>
                    <a:cubicBezTo>
                      <a:pt x="0" y="480"/>
                      <a:pt x="257" y="827"/>
                      <a:pt x="505" y="827"/>
                    </a:cubicBezTo>
                    <a:cubicBezTo>
                      <a:pt x="581" y="827"/>
                      <a:pt x="657" y="793"/>
                      <a:pt x="723" y="713"/>
                    </a:cubicBezTo>
                    <a:cubicBezTo>
                      <a:pt x="927" y="441"/>
                      <a:pt x="527" y="0"/>
                      <a:pt x="25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778;p98">
                <a:extLst>
                  <a:ext uri="{FF2B5EF4-FFF2-40B4-BE49-F238E27FC236}">
                    <a16:creationId xmlns:a16="http://schemas.microsoft.com/office/drawing/2014/main" id="{353A3686-9876-4F5A-B43D-3EC0A6A9753E}"/>
                  </a:ext>
                </a:extLst>
              </p:cNvPr>
              <p:cNvSpPr/>
              <p:nvPr/>
            </p:nvSpPr>
            <p:spPr>
              <a:xfrm>
                <a:off x="10976592" y="1005167"/>
                <a:ext cx="35734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93" extrusionOk="0">
                    <a:moveTo>
                      <a:pt x="537" y="1"/>
                    </a:moveTo>
                    <a:cubicBezTo>
                      <a:pt x="489" y="1"/>
                      <a:pt x="436" y="14"/>
                      <a:pt x="378" y="45"/>
                    </a:cubicBezTo>
                    <a:cubicBezTo>
                      <a:pt x="1" y="222"/>
                      <a:pt x="263" y="893"/>
                      <a:pt x="555" y="893"/>
                    </a:cubicBezTo>
                    <a:cubicBezTo>
                      <a:pt x="620" y="893"/>
                      <a:pt x="686" y="860"/>
                      <a:pt x="747" y="782"/>
                    </a:cubicBezTo>
                    <a:cubicBezTo>
                      <a:pt x="747" y="782"/>
                      <a:pt x="777" y="752"/>
                      <a:pt x="777" y="752"/>
                    </a:cubicBezTo>
                    <a:cubicBezTo>
                      <a:pt x="935" y="489"/>
                      <a:pt x="823" y="1"/>
                      <a:pt x="53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779;p98">
                <a:extLst>
                  <a:ext uri="{FF2B5EF4-FFF2-40B4-BE49-F238E27FC236}">
                    <a16:creationId xmlns:a16="http://schemas.microsoft.com/office/drawing/2014/main" id="{9154122B-CF8C-4FAB-BAA7-01E2533DF280}"/>
                  </a:ext>
                </a:extLst>
              </p:cNvPr>
              <p:cNvSpPr/>
              <p:nvPr/>
            </p:nvSpPr>
            <p:spPr>
              <a:xfrm>
                <a:off x="11209742" y="889260"/>
                <a:ext cx="46118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673" extrusionOk="0">
                    <a:moveTo>
                      <a:pt x="573" y="0"/>
                    </a:moveTo>
                    <a:cubicBezTo>
                      <a:pt x="297" y="0"/>
                      <a:pt x="1" y="178"/>
                      <a:pt x="136" y="471"/>
                    </a:cubicBezTo>
                    <a:cubicBezTo>
                      <a:pt x="208" y="615"/>
                      <a:pt x="341" y="672"/>
                      <a:pt x="482" y="672"/>
                    </a:cubicBezTo>
                    <a:cubicBezTo>
                      <a:pt x="821" y="672"/>
                      <a:pt x="1208" y="342"/>
                      <a:pt x="904" y="103"/>
                    </a:cubicBezTo>
                    <a:lnTo>
                      <a:pt x="842" y="72"/>
                    </a:lnTo>
                    <a:cubicBezTo>
                      <a:pt x="769" y="23"/>
                      <a:pt x="673" y="0"/>
                      <a:pt x="57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780;p98">
                <a:extLst>
                  <a:ext uri="{FF2B5EF4-FFF2-40B4-BE49-F238E27FC236}">
                    <a16:creationId xmlns:a16="http://schemas.microsoft.com/office/drawing/2014/main" id="{F92BEEF2-643A-41F7-8DB2-6AD5E6A633C2}"/>
                  </a:ext>
                </a:extLst>
              </p:cNvPr>
              <p:cNvSpPr/>
              <p:nvPr/>
            </p:nvSpPr>
            <p:spPr>
              <a:xfrm>
                <a:off x="11095210" y="1040100"/>
                <a:ext cx="36803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964" h="895" extrusionOk="0">
                    <a:moveTo>
                      <a:pt x="387" y="0"/>
                    </a:moveTo>
                    <a:cubicBezTo>
                      <a:pt x="319" y="0"/>
                      <a:pt x="251" y="34"/>
                      <a:pt x="188" y="113"/>
                    </a:cubicBezTo>
                    <a:lnTo>
                      <a:pt x="158" y="174"/>
                    </a:lnTo>
                    <a:cubicBezTo>
                      <a:pt x="0" y="411"/>
                      <a:pt x="135" y="895"/>
                      <a:pt x="427" y="895"/>
                    </a:cubicBezTo>
                    <a:cubicBezTo>
                      <a:pt x="476" y="895"/>
                      <a:pt x="530" y="881"/>
                      <a:pt x="588" y="850"/>
                    </a:cubicBezTo>
                    <a:cubicBezTo>
                      <a:pt x="963" y="650"/>
                      <a:pt x="685" y="0"/>
                      <a:pt x="38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781;p98">
                <a:extLst>
                  <a:ext uri="{FF2B5EF4-FFF2-40B4-BE49-F238E27FC236}">
                    <a16:creationId xmlns:a16="http://schemas.microsoft.com/office/drawing/2014/main" id="{696E5A85-153E-497E-B65B-A30418661DF9}"/>
                  </a:ext>
                </a:extLst>
              </p:cNvPr>
              <p:cNvSpPr/>
              <p:nvPr/>
            </p:nvSpPr>
            <p:spPr>
              <a:xfrm>
                <a:off x="11302743" y="1081217"/>
                <a:ext cx="38903" cy="25999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81" extrusionOk="0">
                    <a:moveTo>
                      <a:pt x="553" y="0"/>
                    </a:moveTo>
                    <a:cubicBezTo>
                      <a:pt x="277" y="0"/>
                      <a:pt x="0" y="170"/>
                      <a:pt x="157" y="448"/>
                    </a:cubicBezTo>
                    <a:lnTo>
                      <a:pt x="187" y="479"/>
                    </a:lnTo>
                    <a:cubicBezTo>
                      <a:pt x="286" y="606"/>
                      <a:pt x="474" y="681"/>
                      <a:pt x="644" y="681"/>
                    </a:cubicBezTo>
                    <a:cubicBezTo>
                      <a:pt x="845" y="681"/>
                      <a:pt x="1019" y="575"/>
                      <a:pt x="986" y="326"/>
                    </a:cubicBezTo>
                    <a:cubicBezTo>
                      <a:pt x="972" y="99"/>
                      <a:pt x="763" y="0"/>
                      <a:pt x="55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782;p98">
                <a:extLst>
                  <a:ext uri="{FF2B5EF4-FFF2-40B4-BE49-F238E27FC236}">
                    <a16:creationId xmlns:a16="http://schemas.microsoft.com/office/drawing/2014/main" id="{E4025DFD-966D-45B1-A74E-1ABC7B0CF9A5}"/>
                  </a:ext>
                </a:extLst>
              </p:cNvPr>
              <p:cNvSpPr/>
              <p:nvPr/>
            </p:nvSpPr>
            <p:spPr>
              <a:xfrm>
                <a:off x="11215774" y="1026967"/>
                <a:ext cx="46615" cy="25235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661" extrusionOk="0">
                    <a:moveTo>
                      <a:pt x="752" y="1"/>
                    </a:moveTo>
                    <a:cubicBezTo>
                      <a:pt x="413" y="1"/>
                      <a:pt x="0" y="332"/>
                      <a:pt x="316" y="580"/>
                    </a:cubicBezTo>
                    <a:lnTo>
                      <a:pt x="347" y="611"/>
                    </a:lnTo>
                    <a:cubicBezTo>
                      <a:pt x="414" y="644"/>
                      <a:pt x="497" y="660"/>
                      <a:pt x="582" y="660"/>
                    </a:cubicBezTo>
                    <a:cubicBezTo>
                      <a:pt x="884" y="660"/>
                      <a:pt x="1220" y="461"/>
                      <a:pt x="1053" y="150"/>
                    </a:cubicBezTo>
                    <a:cubicBezTo>
                      <a:pt x="988" y="44"/>
                      <a:pt x="875" y="1"/>
                      <a:pt x="75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783;p98">
                <a:extLst>
                  <a:ext uri="{FF2B5EF4-FFF2-40B4-BE49-F238E27FC236}">
                    <a16:creationId xmlns:a16="http://schemas.microsoft.com/office/drawing/2014/main" id="{35619AC7-8180-4FF3-8052-FA444C5E359B}"/>
                  </a:ext>
                </a:extLst>
              </p:cNvPr>
              <p:cNvSpPr/>
              <p:nvPr/>
            </p:nvSpPr>
            <p:spPr>
              <a:xfrm>
                <a:off x="11286212" y="1069802"/>
                <a:ext cx="45775" cy="26533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95" extrusionOk="0">
                    <a:moveTo>
                      <a:pt x="570" y="1"/>
                    </a:moveTo>
                    <a:cubicBezTo>
                      <a:pt x="295" y="1"/>
                      <a:pt x="1" y="184"/>
                      <a:pt x="160" y="502"/>
                    </a:cubicBezTo>
                    <a:cubicBezTo>
                      <a:pt x="224" y="639"/>
                      <a:pt x="352" y="694"/>
                      <a:pt x="491" y="694"/>
                    </a:cubicBezTo>
                    <a:cubicBezTo>
                      <a:pt x="818" y="694"/>
                      <a:pt x="1199" y="383"/>
                      <a:pt x="897" y="103"/>
                    </a:cubicBezTo>
                    <a:lnTo>
                      <a:pt x="835" y="72"/>
                    </a:lnTo>
                    <a:cubicBezTo>
                      <a:pt x="763" y="24"/>
                      <a:pt x="668" y="1"/>
                      <a:pt x="57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784;p98">
                <a:extLst>
                  <a:ext uri="{FF2B5EF4-FFF2-40B4-BE49-F238E27FC236}">
                    <a16:creationId xmlns:a16="http://schemas.microsoft.com/office/drawing/2014/main" id="{29FC9A9B-0A66-451A-922E-E46905508C50}"/>
                  </a:ext>
                </a:extLst>
              </p:cNvPr>
              <p:cNvSpPr/>
              <p:nvPr/>
            </p:nvSpPr>
            <p:spPr>
              <a:xfrm>
                <a:off x="11174161" y="1128901"/>
                <a:ext cx="46691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679" extrusionOk="0">
                    <a:moveTo>
                      <a:pt x="715" y="1"/>
                    </a:moveTo>
                    <a:cubicBezTo>
                      <a:pt x="383" y="1"/>
                      <a:pt x="0" y="338"/>
                      <a:pt x="331" y="581"/>
                    </a:cubicBezTo>
                    <a:lnTo>
                      <a:pt x="362" y="612"/>
                    </a:lnTo>
                    <a:cubicBezTo>
                      <a:pt x="430" y="657"/>
                      <a:pt x="521" y="679"/>
                      <a:pt x="615" y="679"/>
                    </a:cubicBezTo>
                    <a:cubicBezTo>
                      <a:pt x="903" y="679"/>
                      <a:pt x="1222" y="483"/>
                      <a:pt x="1037" y="182"/>
                    </a:cubicBezTo>
                    <a:cubicBezTo>
                      <a:pt x="968" y="52"/>
                      <a:pt x="846" y="1"/>
                      <a:pt x="71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785;p98">
                <a:extLst>
                  <a:ext uri="{FF2B5EF4-FFF2-40B4-BE49-F238E27FC236}">
                    <a16:creationId xmlns:a16="http://schemas.microsoft.com/office/drawing/2014/main" id="{DF7FC58D-F218-420C-917D-B4E430722426}"/>
                  </a:ext>
                </a:extLst>
              </p:cNvPr>
              <p:cNvSpPr/>
              <p:nvPr/>
            </p:nvSpPr>
            <p:spPr>
              <a:xfrm>
                <a:off x="11302552" y="1135696"/>
                <a:ext cx="36803" cy="34932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15" extrusionOk="0">
                    <a:moveTo>
                      <a:pt x="519" y="1"/>
                    </a:moveTo>
                    <a:cubicBezTo>
                      <a:pt x="475" y="1"/>
                      <a:pt x="427" y="11"/>
                      <a:pt x="377" y="35"/>
                    </a:cubicBezTo>
                    <a:cubicBezTo>
                      <a:pt x="1" y="260"/>
                      <a:pt x="259" y="915"/>
                      <a:pt x="550" y="915"/>
                    </a:cubicBezTo>
                    <a:cubicBezTo>
                      <a:pt x="615" y="915"/>
                      <a:pt x="683" y="882"/>
                      <a:pt x="745" y="802"/>
                    </a:cubicBezTo>
                    <a:cubicBezTo>
                      <a:pt x="776" y="772"/>
                      <a:pt x="776" y="772"/>
                      <a:pt x="776" y="741"/>
                    </a:cubicBezTo>
                    <a:cubicBezTo>
                      <a:pt x="963" y="500"/>
                      <a:pt x="823" y="1"/>
                      <a:pt x="51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786;p98">
                <a:extLst>
                  <a:ext uri="{FF2B5EF4-FFF2-40B4-BE49-F238E27FC236}">
                    <a16:creationId xmlns:a16="http://schemas.microsoft.com/office/drawing/2014/main" id="{DF2CE0CB-2697-4185-998E-FB7DB2E5AE90}"/>
                  </a:ext>
                </a:extLst>
              </p:cNvPr>
              <p:cNvSpPr/>
              <p:nvPr/>
            </p:nvSpPr>
            <p:spPr>
              <a:xfrm>
                <a:off x="11084635" y="1001770"/>
                <a:ext cx="38979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674" extrusionOk="0">
                    <a:moveTo>
                      <a:pt x="546" y="0"/>
                    </a:moveTo>
                    <a:cubicBezTo>
                      <a:pt x="272" y="0"/>
                      <a:pt x="1" y="166"/>
                      <a:pt x="158" y="411"/>
                    </a:cubicBezTo>
                    <a:lnTo>
                      <a:pt x="189" y="472"/>
                    </a:lnTo>
                    <a:cubicBezTo>
                      <a:pt x="273" y="599"/>
                      <a:pt x="461" y="674"/>
                      <a:pt x="633" y="674"/>
                    </a:cubicBezTo>
                    <a:cubicBezTo>
                      <a:pt x="837" y="674"/>
                      <a:pt x="1021" y="568"/>
                      <a:pt x="987" y="319"/>
                    </a:cubicBezTo>
                    <a:cubicBezTo>
                      <a:pt x="961" y="94"/>
                      <a:pt x="753" y="0"/>
                      <a:pt x="54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787;p98">
                <a:extLst>
                  <a:ext uri="{FF2B5EF4-FFF2-40B4-BE49-F238E27FC236}">
                    <a16:creationId xmlns:a16="http://schemas.microsoft.com/office/drawing/2014/main" id="{D72F0608-AD0B-4375-A430-3FD93B8969DC}"/>
                  </a:ext>
                </a:extLst>
              </p:cNvPr>
              <p:cNvSpPr/>
              <p:nvPr/>
            </p:nvSpPr>
            <p:spPr>
              <a:xfrm>
                <a:off x="11106777" y="1060219"/>
                <a:ext cx="35161" cy="3474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10" extrusionOk="0">
                    <a:moveTo>
                      <a:pt x="405" y="0"/>
                    </a:moveTo>
                    <a:cubicBezTo>
                      <a:pt x="345" y="0"/>
                      <a:pt x="283" y="32"/>
                      <a:pt x="223" y="108"/>
                    </a:cubicBezTo>
                    <a:cubicBezTo>
                      <a:pt x="192" y="108"/>
                      <a:pt x="192" y="139"/>
                      <a:pt x="162" y="169"/>
                    </a:cubicBezTo>
                    <a:cubicBezTo>
                      <a:pt x="1" y="411"/>
                      <a:pt x="121" y="910"/>
                      <a:pt x="440" y="910"/>
                    </a:cubicBezTo>
                    <a:cubicBezTo>
                      <a:pt x="487" y="910"/>
                      <a:pt x="537" y="899"/>
                      <a:pt x="592" y="876"/>
                    </a:cubicBezTo>
                    <a:cubicBezTo>
                      <a:pt x="920" y="699"/>
                      <a:pt x="687" y="0"/>
                      <a:pt x="40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788;p98">
                <a:extLst>
                  <a:ext uri="{FF2B5EF4-FFF2-40B4-BE49-F238E27FC236}">
                    <a16:creationId xmlns:a16="http://schemas.microsoft.com/office/drawing/2014/main" id="{BF23E88C-6936-4D23-85C0-F80CC8DEA7C7}"/>
                  </a:ext>
                </a:extLst>
              </p:cNvPr>
              <p:cNvSpPr/>
              <p:nvPr/>
            </p:nvSpPr>
            <p:spPr>
              <a:xfrm>
                <a:off x="11021374" y="741055"/>
                <a:ext cx="45775" cy="25655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72" extrusionOk="0">
                    <a:moveTo>
                      <a:pt x="582" y="0"/>
                    </a:moveTo>
                    <a:cubicBezTo>
                      <a:pt x="301" y="0"/>
                      <a:pt x="0" y="193"/>
                      <a:pt x="157" y="484"/>
                    </a:cubicBezTo>
                    <a:cubicBezTo>
                      <a:pt x="220" y="619"/>
                      <a:pt x="345" y="672"/>
                      <a:pt x="480" y="672"/>
                    </a:cubicBezTo>
                    <a:cubicBezTo>
                      <a:pt x="809" y="672"/>
                      <a:pt x="1199" y="355"/>
                      <a:pt x="894" y="116"/>
                    </a:cubicBezTo>
                    <a:lnTo>
                      <a:pt x="863" y="85"/>
                    </a:lnTo>
                    <a:cubicBezTo>
                      <a:pt x="789" y="27"/>
                      <a:pt x="687" y="0"/>
                      <a:pt x="58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789;p98">
                <a:extLst>
                  <a:ext uri="{FF2B5EF4-FFF2-40B4-BE49-F238E27FC236}">
                    <a16:creationId xmlns:a16="http://schemas.microsoft.com/office/drawing/2014/main" id="{6613902B-0A0B-4646-818A-E47D584355E6}"/>
                  </a:ext>
                </a:extLst>
              </p:cNvPr>
              <p:cNvSpPr/>
              <p:nvPr/>
            </p:nvSpPr>
            <p:spPr>
              <a:xfrm>
                <a:off x="11249867" y="1004862"/>
                <a:ext cx="46500" cy="26228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687" extrusionOk="0">
                    <a:moveTo>
                      <a:pt x="741" y="1"/>
                    </a:moveTo>
                    <a:cubicBezTo>
                      <a:pt x="403" y="1"/>
                      <a:pt x="1" y="360"/>
                      <a:pt x="313" y="606"/>
                    </a:cubicBezTo>
                    <a:lnTo>
                      <a:pt x="344" y="637"/>
                    </a:lnTo>
                    <a:cubicBezTo>
                      <a:pt x="412" y="671"/>
                      <a:pt x="494" y="687"/>
                      <a:pt x="580" y="687"/>
                    </a:cubicBezTo>
                    <a:cubicBezTo>
                      <a:pt x="882" y="687"/>
                      <a:pt x="1218" y="487"/>
                      <a:pt x="1050" y="176"/>
                    </a:cubicBezTo>
                    <a:cubicBezTo>
                      <a:pt x="983" y="51"/>
                      <a:pt x="867" y="1"/>
                      <a:pt x="74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790;p98">
                <a:extLst>
                  <a:ext uri="{FF2B5EF4-FFF2-40B4-BE49-F238E27FC236}">
                    <a16:creationId xmlns:a16="http://schemas.microsoft.com/office/drawing/2014/main" id="{D49A0AFF-83DB-4514-857B-60A3A6B7F70D}"/>
                  </a:ext>
                </a:extLst>
              </p:cNvPr>
              <p:cNvSpPr/>
              <p:nvPr/>
            </p:nvSpPr>
            <p:spPr>
              <a:xfrm>
                <a:off x="10960939" y="553795"/>
                <a:ext cx="35161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82" extrusionOk="0">
                    <a:moveTo>
                      <a:pt x="553" y="0"/>
                    </a:moveTo>
                    <a:cubicBezTo>
                      <a:pt x="521" y="0"/>
                      <a:pt x="487" y="5"/>
                      <a:pt x="451" y="16"/>
                    </a:cubicBezTo>
                    <a:cubicBezTo>
                      <a:pt x="1" y="95"/>
                      <a:pt x="166" y="881"/>
                      <a:pt x="496" y="881"/>
                    </a:cubicBezTo>
                    <a:cubicBezTo>
                      <a:pt x="549" y="881"/>
                      <a:pt x="606" y="861"/>
                      <a:pt x="665" y="814"/>
                    </a:cubicBezTo>
                    <a:lnTo>
                      <a:pt x="696" y="784"/>
                    </a:lnTo>
                    <a:cubicBezTo>
                      <a:pt x="921" y="559"/>
                      <a:pt x="889" y="0"/>
                      <a:pt x="553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791;p98">
                <a:extLst>
                  <a:ext uri="{FF2B5EF4-FFF2-40B4-BE49-F238E27FC236}">
                    <a16:creationId xmlns:a16="http://schemas.microsoft.com/office/drawing/2014/main" id="{5D9E92AB-D4AC-45DF-AAC3-B7C35B1F8F1E}"/>
                  </a:ext>
                </a:extLst>
              </p:cNvPr>
              <p:cNvSpPr/>
              <p:nvPr/>
            </p:nvSpPr>
            <p:spPr>
              <a:xfrm>
                <a:off x="11196075" y="927667"/>
                <a:ext cx="38979" cy="25159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659" extrusionOk="0">
                    <a:moveTo>
                      <a:pt x="388" y="1"/>
                    </a:moveTo>
                    <a:cubicBezTo>
                      <a:pt x="184" y="1"/>
                      <a:pt x="0" y="106"/>
                      <a:pt x="34" y="356"/>
                    </a:cubicBezTo>
                    <a:cubicBezTo>
                      <a:pt x="60" y="567"/>
                      <a:pt x="267" y="659"/>
                      <a:pt x="474" y="659"/>
                    </a:cubicBezTo>
                    <a:cubicBezTo>
                      <a:pt x="748" y="659"/>
                      <a:pt x="1020" y="496"/>
                      <a:pt x="863" y="233"/>
                    </a:cubicBezTo>
                    <a:cubicBezTo>
                      <a:pt x="863" y="202"/>
                      <a:pt x="863" y="202"/>
                      <a:pt x="832" y="202"/>
                    </a:cubicBezTo>
                    <a:cubicBezTo>
                      <a:pt x="748" y="76"/>
                      <a:pt x="560" y="1"/>
                      <a:pt x="38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792;p98">
                <a:extLst>
                  <a:ext uri="{FF2B5EF4-FFF2-40B4-BE49-F238E27FC236}">
                    <a16:creationId xmlns:a16="http://schemas.microsoft.com/office/drawing/2014/main" id="{0E017E8C-7054-46B9-958F-B839BC03B36D}"/>
                  </a:ext>
                </a:extLst>
              </p:cNvPr>
              <p:cNvSpPr/>
              <p:nvPr/>
            </p:nvSpPr>
            <p:spPr>
              <a:xfrm>
                <a:off x="11255784" y="1076636"/>
                <a:ext cx="36765" cy="34703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09" extrusionOk="0">
                    <a:moveTo>
                      <a:pt x="417" y="0"/>
                    </a:moveTo>
                    <a:cubicBezTo>
                      <a:pt x="352" y="0"/>
                      <a:pt x="285" y="32"/>
                      <a:pt x="220" y="108"/>
                    </a:cubicBezTo>
                    <a:lnTo>
                      <a:pt x="189" y="139"/>
                    </a:lnTo>
                    <a:cubicBezTo>
                      <a:pt x="0" y="381"/>
                      <a:pt x="119" y="908"/>
                      <a:pt x="422" y="908"/>
                    </a:cubicBezTo>
                    <a:cubicBezTo>
                      <a:pt x="463" y="908"/>
                      <a:pt x="509" y="898"/>
                      <a:pt x="558" y="876"/>
                    </a:cubicBezTo>
                    <a:cubicBezTo>
                      <a:pt x="962" y="698"/>
                      <a:pt x="721" y="0"/>
                      <a:pt x="41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793;p98">
                <a:extLst>
                  <a:ext uri="{FF2B5EF4-FFF2-40B4-BE49-F238E27FC236}">
                    <a16:creationId xmlns:a16="http://schemas.microsoft.com/office/drawing/2014/main" id="{80165645-DDD5-494D-B7A1-2712F2DAC26D}"/>
                  </a:ext>
                </a:extLst>
              </p:cNvPr>
              <p:cNvSpPr/>
              <p:nvPr/>
            </p:nvSpPr>
            <p:spPr>
              <a:xfrm>
                <a:off x="11335193" y="1075910"/>
                <a:ext cx="37147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973" h="902" extrusionOk="0">
                    <a:moveTo>
                      <a:pt x="533" y="1"/>
                    </a:moveTo>
                    <a:cubicBezTo>
                      <a:pt x="486" y="1"/>
                      <a:pt x="436" y="11"/>
                      <a:pt x="381" y="35"/>
                    </a:cubicBezTo>
                    <a:cubicBezTo>
                      <a:pt x="1" y="238"/>
                      <a:pt x="270" y="901"/>
                      <a:pt x="583" y="901"/>
                    </a:cubicBezTo>
                    <a:cubicBezTo>
                      <a:pt x="649" y="901"/>
                      <a:pt x="716" y="872"/>
                      <a:pt x="781" y="802"/>
                    </a:cubicBezTo>
                    <a:cubicBezTo>
                      <a:pt x="781" y="772"/>
                      <a:pt x="811" y="772"/>
                      <a:pt x="811" y="741"/>
                    </a:cubicBezTo>
                    <a:cubicBezTo>
                      <a:pt x="972" y="500"/>
                      <a:pt x="852" y="1"/>
                      <a:pt x="53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794;p98">
                <a:extLst>
                  <a:ext uri="{FF2B5EF4-FFF2-40B4-BE49-F238E27FC236}">
                    <a16:creationId xmlns:a16="http://schemas.microsoft.com/office/drawing/2014/main" id="{11F3A44C-D0CE-476C-990C-AD2245C6DA9F}"/>
                  </a:ext>
                </a:extLst>
              </p:cNvPr>
              <p:cNvSpPr/>
              <p:nvPr/>
            </p:nvSpPr>
            <p:spPr>
              <a:xfrm>
                <a:off x="11241697" y="921253"/>
                <a:ext cx="47455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674" extrusionOk="0">
                    <a:moveTo>
                      <a:pt x="630" y="1"/>
                    </a:moveTo>
                    <a:cubicBezTo>
                      <a:pt x="338" y="1"/>
                      <a:pt x="1" y="217"/>
                      <a:pt x="190" y="524"/>
                    </a:cubicBezTo>
                    <a:cubicBezTo>
                      <a:pt x="247" y="630"/>
                      <a:pt x="356" y="673"/>
                      <a:pt x="477" y="673"/>
                    </a:cubicBezTo>
                    <a:cubicBezTo>
                      <a:pt x="813" y="673"/>
                      <a:pt x="1242" y="342"/>
                      <a:pt x="927" y="94"/>
                    </a:cubicBezTo>
                    <a:lnTo>
                      <a:pt x="865" y="63"/>
                    </a:lnTo>
                    <a:cubicBezTo>
                      <a:pt x="801" y="21"/>
                      <a:pt x="717" y="1"/>
                      <a:pt x="63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795;p98">
                <a:extLst>
                  <a:ext uri="{FF2B5EF4-FFF2-40B4-BE49-F238E27FC236}">
                    <a16:creationId xmlns:a16="http://schemas.microsoft.com/office/drawing/2014/main" id="{8BB2824B-7348-464E-BE40-A8C6611D4965}"/>
                  </a:ext>
                </a:extLst>
              </p:cNvPr>
              <p:cNvSpPr/>
              <p:nvPr/>
            </p:nvSpPr>
            <p:spPr>
              <a:xfrm>
                <a:off x="11282127" y="1130237"/>
                <a:ext cx="49631" cy="29129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63" extrusionOk="0">
                    <a:moveTo>
                      <a:pt x="769" y="0"/>
                    </a:moveTo>
                    <a:cubicBezTo>
                      <a:pt x="396" y="0"/>
                      <a:pt x="1" y="655"/>
                      <a:pt x="451" y="761"/>
                    </a:cubicBezTo>
                    <a:lnTo>
                      <a:pt x="512" y="761"/>
                    </a:lnTo>
                    <a:cubicBezTo>
                      <a:pt x="523" y="762"/>
                      <a:pt x="533" y="763"/>
                      <a:pt x="543" y="763"/>
                    </a:cubicBezTo>
                    <a:cubicBezTo>
                      <a:pt x="877" y="763"/>
                      <a:pt x="1300" y="293"/>
                      <a:pt x="942" y="55"/>
                    </a:cubicBezTo>
                    <a:cubicBezTo>
                      <a:pt x="888" y="17"/>
                      <a:pt x="829" y="0"/>
                      <a:pt x="76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796;p98">
                <a:extLst>
                  <a:ext uri="{FF2B5EF4-FFF2-40B4-BE49-F238E27FC236}">
                    <a16:creationId xmlns:a16="http://schemas.microsoft.com/office/drawing/2014/main" id="{5D9EFBBA-A77F-41D3-9D53-0F6CE1D95998}"/>
                  </a:ext>
                </a:extLst>
              </p:cNvPr>
              <p:cNvSpPr/>
              <p:nvPr/>
            </p:nvSpPr>
            <p:spPr>
              <a:xfrm>
                <a:off x="10939407" y="632784"/>
                <a:ext cx="35123" cy="33596"/>
              </a:xfrm>
              <a:custGeom>
                <a:avLst/>
                <a:gdLst/>
                <a:ahLst/>
                <a:cxnLst/>
                <a:rect l="l" t="t" r="r" b="b"/>
                <a:pathLst>
                  <a:path w="920" h="880" extrusionOk="0">
                    <a:moveTo>
                      <a:pt x="521" y="0"/>
                    </a:moveTo>
                    <a:cubicBezTo>
                      <a:pt x="502" y="0"/>
                      <a:pt x="483" y="1"/>
                      <a:pt x="462" y="4"/>
                    </a:cubicBezTo>
                    <a:cubicBezTo>
                      <a:pt x="1" y="58"/>
                      <a:pt x="91" y="880"/>
                      <a:pt x="436" y="880"/>
                    </a:cubicBezTo>
                    <a:cubicBezTo>
                      <a:pt x="481" y="880"/>
                      <a:pt x="531" y="865"/>
                      <a:pt x="585" y="833"/>
                    </a:cubicBezTo>
                    <a:cubicBezTo>
                      <a:pt x="615" y="803"/>
                      <a:pt x="615" y="803"/>
                      <a:pt x="646" y="803"/>
                    </a:cubicBezTo>
                    <a:cubicBezTo>
                      <a:pt x="881" y="597"/>
                      <a:pt x="919" y="0"/>
                      <a:pt x="521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797;p98">
                <a:extLst>
                  <a:ext uri="{FF2B5EF4-FFF2-40B4-BE49-F238E27FC236}">
                    <a16:creationId xmlns:a16="http://schemas.microsoft.com/office/drawing/2014/main" id="{B35E1262-1B9F-405A-9403-094FE5044335}"/>
                  </a:ext>
                </a:extLst>
              </p:cNvPr>
              <p:cNvSpPr/>
              <p:nvPr/>
            </p:nvSpPr>
            <p:spPr>
              <a:xfrm>
                <a:off x="11116322" y="947672"/>
                <a:ext cx="35963" cy="34742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0" extrusionOk="0">
                    <a:moveTo>
                      <a:pt x="403" y="1"/>
                    </a:moveTo>
                    <a:cubicBezTo>
                      <a:pt x="342" y="1"/>
                      <a:pt x="278" y="32"/>
                      <a:pt x="219" y="108"/>
                    </a:cubicBezTo>
                    <a:lnTo>
                      <a:pt x="188" y="170"/>
                    </a:lnTo>
                    <a:cubicBezTo>
                      <a:pt x="0" y="411"/>
                      <a:pt x="140" y="910"/>
                      <a:pt x="445" y="910"/>
                    </a:cubicBezTo>
                    <a:cubicBezTo>
                      <a:pt x="489" y="910"/>
                      <a:pt x="537" y="899"/>
                      <a:pt x="587" y="876"/>
                    </a:cubicBezTo>
                    <a:cubicBezTo>
                      <a:pt x="941" y="699"/>
                      <a:pt x="691" y="1"/>
                      <a:pt x="403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798;p98">
                <a:extLst>
                  <a:ext uri="{FF2B5EF4-FFF2-40B4-BE49-F238E27FC236}">
                    <a16:creationId xmlns:a16="http://schemas.microsoft.com/office/drawing/2014/main" id="{9320E0AA-9424-4D75-A4C2-777984C208E9}"/>
                  </a:ext>
                </a:extLst>
              </p:cNvPr>
              <p:cNvSpPr/>
              <p:nvPr/>
            </p:nvSpPr>
            <p:spPr>
              <a:xfrm>
                <a:off x="11123347" y="983177"/>
                <a:ext cx="39056" cy="2523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661" extrusionOk="0">
                    <a:moveTo>
                      <a:pt x="391" y="0"/>
                    </a:moveTo>
                    <a:cubicBezTo>
                      <a:pt x="184" y="0"/>
                      <a:pt x="1" y="106"/>
                      <a:pt x="35" y="345"/>
                    </a:cubicBezTo>
                    <a:cubicBezTo>
                      <a:pt x="61" y="567"/>
                      <a:pt x="264" y="661"/>
                      <a:pt x="468" y="661"/>
                    </a:cubicBezTo>
                    <a:cubicBezTo>
                      <a:pt x="745" y="661"/>
                      <a:pt x="1023" y="487"/>
                      <a:pt x="864" y="222"/>
                    </a:cubicBezTo>
                    <a:lnTo>
                      <a:pt x="833" y="192"/>
                    </a:lnTo>
                    <a:cubicBezTo>
                      <a:pt x="738" y="69"/>
                      <a:pt x="557" y="0"/>
                      <a:pt x="39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799;p98">
                <a:extLst>
                  <a:ext uri="{FF2B5EF4-FFF2-40B4-BE49-F238E27FC236}">
                    <a16:creationId xmlns:a16="http://schemas.microsoft.com/office/drawing/2014/main" id="{244323B1-CD20-4EFF-A509-2DF6F066BD30}"/>
                  </a:ext>
                </a:extLst>
              </p:cNvPr>
              <p:cNvSpPr/>
              <p:nvPr/>
            </p:nvSpPr>
            <p:spPr>
              <a:xfrm>
                <a:off x="11325955" y="1193115"/>
                <a:ext cx="3703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970" h="897" extrusionOk="0">
                    <a:moveTo>
                      <a:pt x="415" y="0"/>
                    </a:moveTo>
                    <a:cubicBezTo>
                      <a:pt x="352" y="0"/>
                      <a:pt x="287" y="29"/>
                      <a:pt x="224" y="97"/>
                    </a:cubicBezTo>
                    <a:lnTo>
                      <a:pt x="163" y="127"/>
                    </a:lnTo>
                    <a:cubicBezTo>
                      <a:pt x="1" y="370"/>
                      <a:pt x="100" y="897"/>
                      <a:pt x="417" y="897"/>
                    </a:cubicBezTo>
                    <a:cubicBezTo>
                      <a:pt x="461" y="897"/>
                      <a:pt x="510" y="887"/>
                      <a:pt x="562" y="864"/>
                    </a:cubicBezTo>
                    <a:cubicBezTo>
                      <a:pt x="970" y="686"/>
                      <a:pt x="722" y="0"/>
                      <a:pt x="41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800;p98">
                <a:extLst>
                  <a:ext uri="{FF2B5EF4-FFF2-40B4-BE49-F238E27FC236}">
                    <a16:creationId xmlns:a16="http://schemas.microsoft.com/office/drawing/2014/main" id="{0CA602D7-F603-4458-B6FB-D393C09D69CE}"/>
                  </a:ext>
                </a:extLst>
              </p:cNvPr>
              <p:cNvSpPr/>
              <p:nvPr/>
            </p:nvSpPr>
            <p:spPr>
              <a:xfrm>
                <a:off x="11241582" y="1071253"/>
                <a:ext cx="45393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689" extrusionOk="0">
                    <a:moveTo>
                      <a:pt x="718" y="1"/>
                    </a:moveTo>
                    <a:cubicBezTo>
                      <a:pt x="384" y="1"/>
                      <a:pt x="1" y="325"/>
                      <a:pt x="285" y="587"/>
                    </a:cubicBezTo>
                    <a:lnTo>
                      <a:pt x="346" y="617"/>
                    </a:lnTo>
                    <a:cubicBezTo>
                      <a:pt x="418" y="665"/>
                      <a:pt x="514" y="688"/>
                      <a:pt x="612" y="688"/>
                    </a:cubicBezTo>
                    <a:cubicBezTo>
                      <a:pt x="889" y="688"/>
                      <a:pt x="1188" y="505"/>
                      <a:pt x="1052" y="187"/>
                    </a:cubicBezTo>
                    <a:cubicBezTo>
                      <a:pt x="981" y="54"/>
                      <a:pt x="854" y="1"/>
                      <a:pt x="71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801;p98">
                <a:extLst>
                  <a:ext uri="{FF2B5EF4-FFF2-40B4-BE49-F238E27FC236}">
                    <a16:creationId xmlns:a16="http://schemas.microsoft.com/office/drawing/2014/main" id="{E06E285B-8DEC-485A-AB5A-4C7B557A5C66}"/>
                  </a:ext>
                </a:extLst>
              </p:cNvPr>
              <p:cNvSpPr/>
              <p:nvPr/>
            </p:nvSpPr>
            <p:spPr>
              <a:xfrm>
                <a:off x="11032942" y="991156"/>
                <a:ext cx="36841" cy="34131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94" extrusionOk="0">
                    <a:moveTo>
                      <a:pt x="541" y="1"/>
                    </a:moveTo>
                    <a:cubicBezTo>
                      <a:pt x="491" y="1"/>
                      <a:pt x="436" y="14"/>
                      <a:pt x="376" y="44"/>
                    </a:cubicBezTo>
                    <a:cubicBezTo>
                      <a:pt x="1" y="244"/>
                      <a:pt x="258" y="894"/>
                      <a:pt x="565" y="894"/>
                    </a:cubicBezTo>
                    <a:cubicBezTo>
                      <a:pt x="635" y="894"/>
                      <a:pt x="707" y="860"/>
                      <a:pt x="775" y="781"/>
                    </a:cubicBezTo>
                    <a:cubicBezTo>
                      <a:pt x="775" y="781"/>
                      <a:pt x="775" y="750"/>
                      <a:pt x="806" y="750"/>
                    </a:cubicBezTo>
                    <a:cubicBezTo>
                      <a:pt x="965" y="512"/>
                      <a:pt x="850" y="1"/>
                      <a:pt x="541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802;p98">
                <a:extLst>
                  <a:ext uri="{FF2B5EF4-FFF2-40B4-BE49-F238E27FC236}">
                    <a16:creationId xmlns:a16="http://schemas.microsoft.com/office/drawing/2014/main" id="{3CA886A4-8C29-4172-82BD-8D3B64483656}"/>
                  </a:ext>
                </a:extLst>
              </p:cNvPr>
              <p:cNvSpPr/>
              <p:nvPr/>
            </p:nvSpPr>
            <p:spPr>
              <a:xfrm>
                <a:off x="11118154" y="1001311"/>
                <a:ext cx="35352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867" extrusionOk="0">
                    <a:moveTo>
                      <a:pt x="286" y="0"/>
                    </a:moveTo>
                    <a:cubicBezTo>
                      <a:pt x="200" y="0"/>
                      <a:pt x="123" y="51"/>
                      <a:pt x="79" y="177"/>
                    </a:cubicBezTo>
                    <a:cubicBezTo>
                      <a:pt x="79" y="177"/>
                      <a:pt x="79" y="208"/>
                      <a:pt x="48" y="239"/>
                    </a:cubicBezTo>
                    <a:cubicBezTo>
                      <a:pt x="0" y="478"/>
                      <a:pt x="232" y="866"/>
                      <a:pt x="482" y="866"/>
                    </a:cubicBezTo>
                    <a:cubicBezTo>
                      <a:pt x="553" y="866"/>
                      <a:pt x="625" y="835"/>
                      <a:pt x="693" y="761"/>
                    </a:cubicBezTo>
                    <a:cubicBezTo>
                      <a:pt x="926" y="504"/>
                      <a:pt x="558" y="0"/>
                      <a:pt x="28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803;p98">
                <a:extLst>
                  <a:ext uri="{FF2B5EF4-FFF2-40B4-BE49-F238E27FC236}">
                    <a16:creationId xmlns:a16="http://schemas.microsoft.com/office/drawing/2014/main" id="{54355E37-C045-444C-96CA-1E0B8058CEAB}"/>
                  </a:ext>
                </a:extLst>
              </p:cNvPr>
              <p:cNvSpPr/>
              <p:nvPr/>
            </p:nvSpPr>
            <p:spPr>
              <a:xfrm>
                <a:off x="11289915" y="1014903"/>
                <a:ext cx="47035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679" extrusionOk="0">
                    <a:moveTo>
                      <a:pt x="608" y="0"/>
                    </a:moveTo>
                    <a:cubicBezTo>
                      <a:pt x="320" y="0"/>
                      <a:pt x="1" y="196"/>
                      <a:pt x="186" y="497"/>
                    </a:cubicBezTo>
                    <a:cubicBezTo>
                      <a:pt x="255" y="626"/>
                      <a:pt x="377" y="678"/>
                      <a:pt x="508" y="678"/>
                    </a:cubicBezTo>
                    <a:cubicBezTo>
                      <a:pt x="843" y="678"/>
                      <a:pt x="1231" y="340"/>
                      <a:pt x="923" y="97"/>
                    </a:cubicBezTo>
                    <a:lnTo>
                      <a:pt x="861" y="67"/>
                    </a:lnTo>
                    <a:cubicBezTo>
                      <a:pt x="793" y="21"/>
                      <a:pt x="702" y="0"/>
                      <a:pt x="60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804;p98">
                <a:extLst>
                  <a:ext uri="{FF2B5EF4-FFF2-40B4-BE49-F238E27FC236}">
                    <a16:creationId xmlns:a16="http://schemas.microsoft.com/office/drawing/2014/main" id="{C13CC0D5-BF80-4219-A43A-3514AF32CC3A}"/>
                  </a:ext>
                </a:extLst>
              </p:cNvPr>
              <p:cNvSpPr/>
              <p:nvPr/>
            </p:nvSpPr>
            <p:spPr>
              <a:xfrm>
                <a:off x="11151178" y="1068198"/>
                <a:ext cx="36269" cy="32069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40" extrusionOk="0">
                    <a:moveTo>
                      <a:pt x="445" y="0"/>
                    </a:moveTo>
                    <a:cubicBezTo>
                      <a:pt x="368" y="0"/>
                      <a:pt x="292" y="34"/>
                      <a:pt x="227" y="114"/>
                    </a:cubicBezTo>
                    <a:cubicBezTo>
                      <a:pt x="1" y="385"/>
                      <a:pt x="391" y="840"/>
                      <a:pt x="673" y="840"/>
                    </a:cubicBezTo>
                    <a:cubicBezTo>
                      <a:pt x="775" y="840"/>
                      <a:pt x="862" y="782"/>
                      <a:pt x="903" y="636"/>
                    </a:cubicBezTo>
                    <a:lnTo>
                      <a:pt x="903" y="605"/>
                    </a:lnTo>
                    <a:cubicBezTo>
                      <a:pt x="949" y="347"/>
                      <a:pt x="692" y="0"/>
                      <a:pt x="44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805;p98">
                <a:extLst>
                  <a:ext uri="{FF2B5EF4-FFF2-40B4-BE49-F238E27FC236}">
                    <a16:creationId xmlns:a16="http://schemas.microsoft.com/office/drawing/2014/main" id="{2705FCD1-005B-4C9D-BDE6-37EA4D82FC2A}"/>
                  </a:ext>
                </a:extLst>
              </p:cNvPr>
              <p:cNvSpPr/>
              <p:nvPr/>
            </p:nvSpPr>
            <p:spPr>
              <a:xfrm>
                <a:off x="10920090" y="630799"/>
                <a:ext cx="35276" cy="31764"/>
              </a:xfrm>
              <a:custGeom>
                <a:avLst/>
                <a:gdLst/>
                <a:ahLst/>
                <a:cxnLst/>
                <a:rect l="l" t="t" r="r" b="b"/>
                <a:pathLst>
                  <a:path w="924" h="832" extrusionOk="0">
                    <a:moveTo>
                      <a:pt x="266" y="0"/>
                    </a:moveTo>
                    <a:cubicBezTo>
                      <a:pt x="165" y="0"/>
                      <a:pt x="80" y="60"/>
                      <a:pt x="47" y="210"/>
                    </a:cubicBezTo>
                    <a:cubicBezTo>
                      <a:pt x="47" y="210"/>
                      <a:pt x="47" y="240"/>
                      <a:pt x="47" y="240"/>
                    </a:cubicBezTo>
                    <a:cubicBezTo>
                      <a:pt x="1" y="493"/>
                      <a:pt x="247" y="832"/>
                      <a:pt x="490" y="832"/>
                    </a:cubicBezTo>
                    <a:cubicBezTo>
                      <a:pt x="571" y="832"/>
                      <a:pt x="653" y="794"/>
                      <a:pt x="722" y="701"/>
                    </a:cubicBezTo>
                    <a:cubicBezTo>
                      <a:pt x="924" y="432"/>
                      <a:pt x="537" y="0"/>
                      <a:pt x="26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806;p98">
                <a:extLst>
                  <a:ext uri="{FF2B5EF4-FFF2-40B4-BE49-F238E27FC236}">
                    <a16:creationId xmlns:a16="http://schemas.microsoft.com/office/drawing/2014/main" id="{E07D07CE-1227-41E5-83AC-352E5D5187E9}"/>
                  </a:ext>
                </a:extLst>
              </p:cNvPr>
              <p:cNvSpPr/>
              <p:nvPr/>
            </p:nvSpPr>
            <p:spPr>
              <a:xfrm>
                <a:off x="11123423" y="1075452"/>
                <a:ext cx="45775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77" extrusionOk="0">
                    <a:moveTo>
                      <a:pt x="570" y="1"/>
                    </a:moveTo>
                    <a:cubicBezTo>
                      <a:pt x="292" y="1"/>
                      <a:pt x="1" y="167"/>
                      <a:pt x="156" y="477"/>
                    </a:cubicBezTo>
                    <a:cubicBezTo>
                      <a:pt x="222" y="619"/>
                      <a:pt x="360" y="677"/>
                      <a:pt x="506" y="677"/>
                    </a:cubicBezTo>
                    <a:cubicBezTo>
                      <a:pt x="831" y="677"/>
                      <a:pt x="1199" y="393"/>
                      <a:pt x="923" y="139"/>
                    </a:cubicBezTo>
                    <a:cubicBezTo>
                      <a:pt x="893" y="108"/>
                      <a:pt x="893" y="108"/>
                      <a:pt x="862" y="77"/>
                    </a:cubicBezTo>
                    <a:cubicBezTo>
                      <a:pt x="785" y="26"/>
                      <a:pt x="678" y="1"/>
                      <a:pt x="570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807;p98">
                <a:extLst>
                  <a:ext uri="{FF2B5EF4-FFF2-40B4-BE49-F238E27FC236}">
                    <a16:creationId xmlns:a16="http://schemas.microsoft.com/office/drawing/2014/main" id="{D23E7EA9-2DD7-4095-BC07-B5C1FBB37DA9}"/>
                  </a:ext>
                </a:extLst>
              </p:cNvPr>
              <p:cNvSpPr/>
              <p:nvPr/>
            </p:nvSpPr>
            <p:spPr>
              <a:xfrm>
                <a:off x="11253990" y="916367"/>
                <a:ext cx="39705" cy="25235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661" extrusionOk="0">
                    <a:moveTo>
                      <a:pt x="398" y="0"/>
                    </a:moveTo>
                    <a:cubicBezTo>
                      <a:pt x="186" y="0"/>
                      <a:pt x="1" y="106"/>
                      <a:pt x="52" y="345"/>
                    </a:cubicBezTo>
                    <a:cubicBezTo>
                      <a:pt x="78" y="566"/>
                      <a:pt x="281" y="661"/>
                      <a:pt x="485" y="661"/>
                    </a:cubicBezTo>
                    <a:cubicBezTo>
                      <a:pt x="762" y="661"/>
                      <a:pt x="1040" y="487"/>
                      <a:pt x="881" y="222"/>
                    </a:cubicBezTo>
                    <a:cubicBezTo>
                      <a:pt x="850" y="191"/>
                      <a:pt x="850" y="191"/>
                      <a:pt x="850" y="191"/>
                    </a:cubicBezTo>
                    <a:cubicBezTo>
                      <a:pt x="755" y="68"/>
                      <a:pt x="568" y="0"/>
                      <a:pt x="39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808;p98">
                <a:extLst>
                  <a:ext uri="{FF2B5EF4-FFF2-40B4-BE49-F238E27FC236}">
                    <a16:creationId xmlns:a16="http://schemas.microsoft.com/office/drawing/2014/main" id="{7706826D-46DA-4AB5-B6B1-A17C9307011C}"/>
                  </a:ext>
                </a:extLst>
              </p:cNvPr>
              <p:cNvSpPr/>
              <p:nvPr/>
            </p:nvSpPr>
            <p:spPr>
              <a:xfrm>
                <a:off x="11096431" y="967524"/>
                <a:ext cx="39017" cy="2565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672" extrusionOk="0">
                    <a:moveTo>
                      <a:pt x="388" y="1"/>
                    </a:moveTo>
                    <a:cubicBezTo>
                      <a:pt x="184" y="1"/>
                      <a:pt x="0" y="106"/>
                      <a:pt x="34" y="356"/>
                    </a:cubicBezTo>
                    <a:cubicBezTo>
                      <a:pt x="60" y="577"/>
                      <a:pt x="263" y="672"/>
                      <a:pt x="467" y="672"/>
                    </a:cubicBezTo>
                    <a:cubicBezTo>
                      <a:pt x="743" y="672"/>
                      <a:pt x="1022" y="498"/>
                      <a:pt x="863" y="233"/>
                    </a:cubicBezTo>
                    <a:lnTo>
                      <a:pt x="832" y="202"/>
                    </a:lnTo>
                    <a:cubicBezTo>
                      <a:pt x="748" y="76"/>
                      <a:pt x="560" y="1"/>
                      <a:pt x="38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809;p98">
                <a:extLst>
                  <a:ext uri="{FF2B5EF4-FFF2-40B4-BE49-F238E27FC236}">
                    <a16:creationId xmlns:a16="http://schemas.microsoft.com/office/drawing/2014/main" id="{99AB541F-7069-4EDD-85B3-0C909DF285DE}"/>
                  </a:ext>
                </a:extLst>
              </p:cNvPr>
              <p:cNvSpPr/>
              <p:nvPr/>
            </p:nvSpPr>
            <p:spPr>
              <a:xfrm>
                <a:off x="11159501" y="1068389"/>
                <a:ext cx="47798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675" extrusionOk="0">
                    <a:moveTo>
                      <a:pt x="776" y="0"/>
                    </a:moveTo>
                    <a:cubicBezTo>
                      <a:pt x="435" y="0"/>
                      <a:pt x="1" y="369"/>
                      <a:pt x="347" y="600"/>
                    </a:cubicBezTo>
                    <a:cubicBezTo>
                      <a:pt x="377" y="600"/>
                      <a:pt x="377" y="631"/>
                      <a:pt x="408" y="631"/>
                    </a:cubicBezTo>
                    <a:cubicBezTo>
                      <a:pt x="467" y="661"/>
                      <a:pt x="537" y="674"/>
                      <a:pt x="609" y="674"/>
                    </a:cubicBezTo>
                    <a:cubicBezTo>
                      <a:pt x="910" y="674"/>
                      <a:pt x="1251" y="437"/>
                      <a:pt x="1053" y="140"/>
                    </a:cubicBezTo>
                    <a:cubicBezTo>
                      <a:pt x="992" y="40"/>
                      <a:pt x="889" y="0"/>
                      <a:pt x="77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810;p98">
                <a:extLst>
                  <a:ext uri="{FF2B5EF4-FFF2-40B4-BE49-F238E27FC236}">
                    <a16:creationId xmlns:a16="http://schemas.microsoft.com/office/drawing/2014/main" id="{21D5B60F-061B-45D0-8A25-7E1EACEC57DD}"/>
                  </a:ext>
                </a:extLst>
              </p:cNvPr>
              <p:cNvSpPr/>
              <p:nvPr/>
            </p:nvSpPr>
            <p:spPr>
              <a:xfrm>
                <a:off x="11243720" y="990851"/>
                <a:ext cx="47875" cy="2699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707" extrusionOk="0">
                    <a:moveTo>
                      <a:pt x="744" y="0"/>
                    </a:moveTo>
                    <a:cubicBezTo>
                      <a:pt x="398" y="0"/>
                      <a:pt x="1" y="425"/>
                      <a:pt x="352" y="635"/>
                    </a:cubicBezTo>
                    <a:lnTo>
                      <a:pt x="413" y="666"/>
                    </a:lnTo>
                    <a:cubicBezTo>
                      <a:pt x="469" y="694"/>
                      <a:pt x="533" y="706"/>
                      <a:pt x="600" y="706"/>
                    </a:cubicBezTo>
                    <a:cubicBezTo>
                      <a:pt x="903" y="706"/>
                      <a:pt x="1253" y="446"/>
                      <a:pt x="1027" y="144"/>
                    </a:cubicBezTo>
                    <a:cubicBezTo>
                      <a:pt x="954" y="42"/>
                      <a:pt x="851" y="0"/>
                      <a:pt x="74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811;p98">
                <a:extLst>
                  <a:ext uri="{FF2B5EF4-FFF2-40B4-BE49-F238E27FC236}">
                    <a16:creationId xmlns:a16="http://schemas.microsoft.com/office/drawing/2014/main" id="{027039DD-9C53-4D3A-BA34-A8D48999799A}"/>
                  </a:ext>
                </a:extLst>
              </p:cNvPr>
              <p:cNvSpPr/>
              <p:nvPr/>
            </p:nvSpPr>
            <p:spPr>
              <a:xfrm>
                <a:off x="11157783" y="928087"/>
                <a:ext cx="35658" cy="32260"/>
              </a:xfrm>
              <a:custGeom>
                <a:avLst/>
                <a:gdLst/>
                <a:ahLst/>
                <a:cxnLst/>
                <a:rect l="l" t="t" r="r" b="b"/>
                <a:pathLst>
                  <a:path w="934" h="845" extrusionOk="0">
                    <a:moveTo>
                      <a:pt x="236" y="1"/>
                    </a:moveTo>
                    <a:cubicBezTo>
                      <a:pt x="137" y="1"/>
                      <a:pt x="55" y="55"/>
                      <a:pt x="23" y="191"/>
                    </a:cubicBezTo>
                    <a:lnTo>
                      <a:pt x="23" y="253"/>
                    </a:lnTo>
                    <a:cubicBezTo>
                      <a:pt x="0" y="506"/>
                      <a:pt x="252" y="844"/>
                      <a:pt x="497" y="844"/>
                    </a:cubicBezTo>
                    <a:cubicBezTo>
                      <a:pt x="579" y="844"/>
                      <a:pt x="660" y="806"/>
                      <a:pt x="730" y="713"/>
                    </a:cubicBezTo>
                    <a:cubicBezTo>
                      <a:pt x="934" y="441"/>
                      <a:pt x="517" y="1"/>
                      <a:pt x="23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812;p98">
                <a:extLst>
                  <a:ext uri="{FF2B5EF4-FFF2-40B4-BE49-F238E27FC236}">
                    <a16:creationId xmlns:a16="http://schemas.microsoft.com/office/drawing/2014/main" id="{78CE051B-17D5-45D8-9D81-83534BFCEAED}"/>
                  </a:ext>
                </a:extLst>
              </p:cNvPr>
              <p:cNvSpPr/>
              <p:nvPr/>
            </p:nvSpPr>
            <p:spPr>
              <a:xfrm>
                <a:off x="11000797" y="702343"/>
                <a:ext cx="49631" cy="29129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763" extrusionOk="0">
                    <a:moveTo>
                      <a:pt x="769" y="1"/>
                    </a:moveTo>
                    <a:cubicBezTo>
                      <a:pt x="396" y="1"/>
                      <a:pt x="0" y="655"/>
                      <a:pt x="451" y="761"/>
                    </a:cubicBezTo>
                    <a:lnTo>
                      <a:pt x="512" y="761"/>
                    </a:lnTo>
                    <a:cubicBezTo>
                      <a:pt x="522" y="762"/>
                      <a:pt x="532" y="763"/>
                      <a:pt x="543" y="763"/>
                    </a:cubicBezTo>
                    <a:cubicBezTo>
                      <a:pt x="877" y="763"/>
                      <a:pt x="1299" y="293"/>
                      <a:pt x="942" y="55"/>
                    </a:cubicBezTo>
                    <a:cubicBezTo>
                      <a:pt x="887" y="17"/>
                      <a:pt x="828" y="1"/>
                      <a:pt x="76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813;p98">
                <a:extLst>
                  <a:ext uri="{FF2B5EF4-FFF2-40B4-BE49-F238E27FC236}">
                    <a16:creationId xmlns:a16="http://schemas.microsoft.com/office/drawing/2014/main" id="{99016B6F-A719-4EF0-BDF5-EA0B30B17FA3}"/>
                  </a:ext>
                </a:extLst>
              </p:cNvPr>
              <p:cNvSpPr/>
              <p:nvPr/>
            </p:nvSpPr>
            <p:spPr>
              <a:xfrm>
                <a:off x="11341951" y="1132947"/>
                <a:ext cx="34932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915" h="893" extrusionOk="0">
                    <a:moveTo>
                      <a:pt x="488" y="1"/>
                    </a:moveTo>
                    <a:cubicBezTo>
                      <a:pt x="439" y="1"/>
                      <a:pt x="385" y="14"/>
                      <a:pt x="327" y="45"/>
                    </a:cubicBezTo>
                    <a:cubicBezTo>
                      <a:pt x="0" y="221"/>
                      <a:pt x="250" y="892"/>
                      <a:pt x="537" y="892"/>
                    </a:cubicBezTo>
                    <a:cubicBezTo>
                      <a:pt x="600" y="892"/>
                      <a:pt x="665" y="860"/>
                      <a:pt x="726" y="782"/>
                    </a:cubicBezTo>
                    <a:lnTo>
                      <a:pt x="757" y="721"/>
                    </a:lnTo>
                    <a:cubicBezTo>
                      <a:pt x="915" y="484"/>
                      <a:pt x="780" y="1"/>
                      <a:pt x="48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814;p98">
                <a:extLst>
                  <a:ext uri="{FF2B5EF4-FFF2-40B4-BE49-F238E27FC236}">
                    <a16:creationId xmlns:a16="http://schemas.microsoft.com/office/drawing/2014/main" id="{6792B6B4-9C8C-4C4C-8884-D7AFD40B5032}"/>
                  </a:ext>
                </a:extLst>
              </p:cNvPr>
              <p:cNvSpPr/>
              <p:nvPr/>
            </p:nvSpPr>
            <p:spPr>
              <a:xfrm>
                <a:off x="11284952" y="957446"/>
                <a:ext cx="46958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679" extrusionOk="0">
                    <a:moveTo>
                      <a:pt x="601" y="0"/>
                    </a:moveTo>
                    <a:cubicBezTo>
                      <a:pt x="308" y="0"/>
                      <a:pt x="0" y="197"/>
                      <a:pt x="162" y="497"/>
                    </a:cubicBezTo>
                    <a:cubicBezTo>
                      <a:pt x="240" y="627"/>
                      <a:pt x="369" y="678"/>
                      <a:pt x="503" y="678"/>
                    </a:cubicBezTo>
                    <a:cubicBezTo>
                      <a:pt x="847" y="678"/>
                      <a:pt x="1230" y="341"/>
                      <a:pt x="899" y="98"/>
                    </a:cubicBezTo>
                    <a:lnTo>
                      <a:pt x="868" y="67"/>
                    </a:lnTo>
                    <a:cubicBezTo>
                      <a:pt x="792" y="22"/>
                      <a:pt x="698" y="0"/>
                      <a:pt x="60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815;p98">
                <a:extLst>
                  <a:ext uri="{FF2B5EF4-FFF2-40B4-BE49-F238E27FC236}">
                    <a16:creationId xmlns:a16="http://schemas.microsoft.com/office/drawing/2014/main" id="{9D6F13C4-4567-4E0F-BA0C-189D3A099D54}"/>
                  </a:ext>
                </a:extLst>
              </p:cNvPr>
              <p:cNvSpPr/>
              <p:nvPr/>
            </p:nvSpPr>
            <p:spPr>
              <a:xfrm>
                <a:off x="11184583" y="975771"/>
                <a:ext cx="45775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73" extrusionOk="0">
                    <a:moveTo>
                      <a:pt x="715" y="0"/>
                    </a:moveTo>
                    <a:cubicBezTo>
                      <a:pt x="386" y="0"/>
                      <a:pt x="0" y="331"/>
                      <a:pt x="304" y="570"/>
                    </a:cubicBezTo>
                    <a:lnTo>
                      <a:pt x="335" y="600"/>
                    </a:lnTo>
                    <a:cubicBezTo>
                      <a:pt x="416" y="649"/>
                      <a:pt x="519" y="672"/>
                      <a:pt x="622" y="672"/>
                    </a:cubicBezTo>
                    <a:cubicBezTo>
                      <a:pt x="909" y="672"/>
                      <a:pt x="1199" y="495"/>
                      <a:pt x="1041" y="201"/>
                    </a:cubicBezTo>
                    <a:cubicBezTo>
                      <a:pt x="978" y="57"/>
                      <a:pt x="851" y="0"/>
                      <a:pt x="71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816;p98">
                <a:extLst>
                  <a:ext uri="{FF2B5EF4-FFF2-40B4-BE49-F238E27FC236}">
                    <a16:creationId xmlns:a16="http://schemas.microsoft.com/office/drawing/2014/main" id="{DF2EF453-EDDE-4B74-B53F-431593E76429}"/>
                  </a:ext>
                </a:extLst>
              </p:cNvPr>
              <p:cNvSpPr/>
              <p:nvPr/>
            </p:nvSpPr>
            <p:spPr>
              <a:xfrm>
                <a:off x="11184965" y="916901"/>
                <a:ext cx="35391" cy="3321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870" extrusionOk="0">
                    <a:moveTo>
                      <a:pt x="273" y="0"/>
                    </a:moveTo>
                    <a:cubicBezTo>
                      <a:pt x="182" y="0"/>
                      <a:pt x="100" y="51"/>
                      <a:pt x="48" y="177"/>
                    </a:cubicBezTo>
                    <a:lnTo>
                      <a:pt x="48" y="239"/>
                    </a:lnTo>
                    <a:cubicBezTo>
                      <a:pt x="1" y="499"/>
                      <a:pt x="228" y="870"/>
                      <a:pt x="475" y="870"/>
                    </a:cubicBezTo>
                    <a:cubicBezTo>
                      <a:pt x="548" y="870"/>
                      <a:pt x="623" y="838"/>
                      <a:pt x="693" y="761"/>
                    </a:cubicBezTo>
                    <a:cubicBezTo>
                      <a:pt x="926" y="504"/>
                      <a:pt x="558" y="0"/>
                      <a:pt x="27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817;p98">
                <a:extLst>
                  <a:ext uri="{FF2B5EF4-FFF2-40B4-BE49-F238E27FC236}">
                    <a16:creationId xmlns:a16="http://schemas.microsoft.com/office/drawing/2014/main" id="{851FA9CF-8809-4E87-9C54-E781D0AA45CE}"/>
                  </a:ext>
                </a:extLst>
              </p:cNvPr>
              <p:cNvSpPr/>
              <p:nvPr/>
            </p:nvSpPr>
            <p:spPr>
              <a:xfrm>
                <a:off x="11303315" y="1029334"/>
                <a:ext cx="47951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684" extrusionOk="0">
                    <a:moveTo>
                      <a:pt x="787" y="0"/>
                    </a:moveTo>
                    <a:cubicBezTo>
                      <a:pt x="451" y="0"/>
                      <a:pt x="1" y="397"/>
                      <a:pt x="357" y="610"/>
                    </a:cubicBezTo>
                    <a:lnTo>
                      <a:pt x="418" y="641"/>
                    </a:lnTo>
                    <a:cubicBezTo>
                      <a:pt x="477" y="670"/>
                      <a:pt x="546" y="684"/>
                      <a:pt x="617" y="684"/>
                    </a:cubicBezTo>
                    <a:cubicBezTo>
                      <a:pt x="917" y="684"/>
                      <a:pt x="1255" y="441"/>
                      <a:pt x="1032" y="119"/>
                    </a:cubicBezTo>
                    <a:cubicBezTo>
                      <a:pt x="976" y="35"/>
                      <a:pt x="887" y="0"/>
                      <a:pt x="787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818;p98">
                <a:extLst>
                  <a:ext uri="{FF2B5EF4-FFF2-40B4-BE49-F238E27FC236}">
                    <a16:creationId xmlns:a16="http://schemas.microsoft.com/office/drawing/2014/main" id="{414ACEDC-0B23-42CE-9909-3C04B6470B85}"/>
                  </a:ext>
                </a:extLst>
              </p:cNvPr>
              <p:cNvSpPr/>
              <p:nvPr/>
            </p:nvSpPr>
            <p:spPr>
              <a:xfrm>
                <a:off x="11298467" y="1092670"/>
                <a:ext cx="34398" cy="31802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33" extrusionOk="0">
                    <a:moveTo>
                      <a:pt x="242" y="1"/>
                    </a:moveTo>
                    <a:cubicBezTo>
                      <a:pt x="141" y="1"/>
                      <a:pt x="56" y="60"/>
                      <a:pt x="23" y="210"/>
                    </a:cubicBezTo>
                    <a:cubicBezTo>
                      <a:pt x="23" y="210"/>
                      <a:pt x="23" y="241"/>
                      <a:pt x="23" y="241"/>
                    </a:cubicBezTo>
                    <a:cubicBezTo>
                      <a:pt x="0" y="493"/>
                      <a:pt x="235" y="832"/>
                      <a:pt x="471" y="832"/>
                    </a:cubicBezTo>
                    <a:cubicBezTo>
                      <a:pt x="550" y="832"/>
                      <a:pt x="629" y="794"/>
                      <a:pt x="699" y="701"/>
                    </a:cubicBezTo>
                    <a:cubicBezTo>
                      <a:pt x="900" y="432"/>
                      <a:pt x="514" y="1"/>
                      <a:pt x="2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819;p98">
                <a:extLst>
                  <a:ext uri="{FF2B5EF4-FFF2-40B4-BE49-F238E27FC236}">
                    <a16:creationId xmlns:a16="http://schemas.microsoft.com/office/drawing/2014/main" id="{983ED66B-99E7-4BE6-942A-88374965FFF0}"/>
                  </a:ext>
                </a:extLst>
              </p:cNvPr>
              <p:cNvSpPr/>
              <p:nvPr/>
            </p:nvSpPr>
            <p:spPr>
              <a:xfrm>
                <a:off x="11348288" y="1041856"/>
                <a:ext cx="35047" cy="3436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00" extrusionOk="0">
                    <a:moveTo>
                      <a:pt x="370" y="1"/>
                    </a:moveTo>
                    <a:cubicBezTo>
                      <a:pt x="310" y="1"/>
                      <a:pt x="249" y="30"/>
                      <a:pt x="192" y="98"/>
                    </a:cubicBezTo>
                    <a:lnTo>
                      <a:pt x="161" y="159"/>
                    </a:lnTo>
                    <a:cubicBezTo>
                      <a:pt x="0" y="400"/>
                      <a:pt x="120" y="899"/>
                      <a:pt x="419" y="899"/>
                    </a:cubicBezTo>
                    <a:cubicBezTo>
                      <a:pt x="463" y="899"/>
                      <a:pt x="510" y="889"/>
                      <a:pt x="560" y="865"/>
                    </a:cubicBezTo>
                    <a:cubicBezTo>
                      <a:pt x="917" y="687"/>
                      <a:pt x="661" y="1"/>
                      <a:pt x="370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820;p98">
                <a:extLst>
                  <a:ext uri="{FF2B5EF4-FFF2-40B4-BE49-F238E27FC236}">
                    <a16:creationId xmlns:a16="http://schemas.microsoft.com/office/drawing/2014/main" id="{D7F383FC-9128-4554-B8A0-C880B93E6B8A}"/>
                  </a:ext>
                </a:extLst>
              </p:cNvPr>
              <p:cNvSpPr/>
              <p:nvPr/>
            </p:nvSpPr>
            <p:spPr>
              <a:xfrm>
                <a:off x="11257006" y="1130466"/>
                <a:ext cx="38941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682" extrusionOk="0">
                    <a:moveTo>
                      <a:pt x="376" y="1"/>
                    </a:moveTo>
                    <a:cubicBezTo>
                      <a:pt x="175" y="1"/>
                      <a:pt x="1" y="106"/>
                      <a:pt x="34" y="356"/>
                    </a:cubicBezTo>
                    <a:cubicBezTo>
                      <a:pt x="61" y="582"/>
                      <a:pt x="272" y="682"/>
                      <a:pt x="480" y="682"/>
                    </a:cubicBezTo>
                    <a:cubicBezTo>
                      <a:pt x="753" y="682"/>
                      <a:pt x="1020" y="512"/>
                      <a:pt x="863" y="233"/>
                    </a:cubicBezTo>
                    <a:cubicBezTo>
                      <a:pt x="863" y="233"/>
                      <a:pt x="833" y="202"/>
                      <a:pt x="833" y="202"/>
                    </a:cubicBezTo>
                    <a:cubicBezTo>
                      <a:pt x="734" y="76"/>
                      <a:pt x="546" y="1"/>
                      <a:pt x="37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21;p98">
                <a:extLst>
                  <a:ext uri="{FF2B5EF4-FFF2-40B4-BE49-F238E27FC236}">
                    <a16:creationId xmlns:a16="http://schemas.microsoft.com/office/drawing/2014/main" id="{3B945D7F-2CC2-4228-AE54-17E5179A930E}"/>
                  </a:ext>
                </a:extLst>
              </p:cNvPr>
              <p:cNvSpPr/>
              <p:nvPr/>
            </p:nvSpPr>
            <p:spPr>
              <a:xfrm>
                <a:off x="11187714" y="1094312"/>
                <a:ext cx="36803" cy="3478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11" extrusionOk="0">
                    <a:moveTo>
                      <a:pt x="559" y="1"/>
                    </a:moveTo>
                    <a:cubicBezTo>
                      <a:pt x="513" y="1"/>
                      <a:pt x="461" y="14"/>
                      <a:pt x="406" y="44"/>
                    </a:cubicBezTo>
                    <a:cubicBezTo>
                      <a:pt x="0" y="247"/>
                      <a:pt x="265" y="911"/>
                      <a:pt x="577" y="911"/>
                    </a:cubicBezTo>
                    <a:cubicBezTo>
                      <a:pt x="643" y="911"/>
                      <a:pt x="710" y="881"/>
                      <a:pt x="775" y="812"/>
                    </a:cubicBezTo>
                    <a:cubicBezTo>
                      <a:pt x="775" y="781"/>
                      <a:pt x="805" y="781"/>
                      <a:pt x="805" y="750"/>
                    </a:cubicBezTo>
                    <a:cubicBezTo>
                      <a:pt x="964" y="512"/>
                      <a:pt x="849" y="1"/>
                      <a:pt x="55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22;p98">
                <a:extLst>
                  <a:ext uri="{FF2B5EF4-FFF2-40B4-BE49-F238E27FC236}">
                    <a16:creationId xmlns:a16="http://schemas.microsoft.com/office/drawing/2014/main" id="{CC8F325B-C3B7-47D4-A419-42A469AD0116}"/>
                  </a:ext>
                </a:extLst>
              </p:cNvPr>
              <p:cNvSpPr/>
              <p:nvPr/>
            </p:nvSpPr>
            <p:spPr>
              <a:xfrm>
                <a:off x="11159653" y="971686"/>
                <a:ext cx="46462" cy="25426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666" extrusionOk="0">
                    <a:moveTo>
                      <a:pt x="748" y="0"/>
                    </a:moveTo>
                    <a:cubicBezTo>
                      <a:pt x="414" y="0"/>
                      <a:pt x="1" y="309"/>
                      <a:pt x="312" y="554"/>
                    </a:cubicBezTo>
                    <a:cubicBezTo>
                      <a:pt x="312" y="585"/>
                      <a:pt x="343" y="585"/>
                      <a:pt x="343" y="615"/>
                    </a:cubicBezTo>
                    <a:cubicBezTo>
                      <a:pt x="410" y="649"/>
                      <a:pt x="493" y="665"/>
                      <a:pt x="578" y="665"/>
                    </a:cubicBezTo>
                    <a:cubicBezTo>
                      <a:pt x="880" y="665"/>
                      <a:pt x="1217" y="466"/>
                      <a:pt x="1049" y="155"/>
                    </a:cubicBezTo>
                    <a:cubicBezTo>
                      <a:pt x="990" y="45"/>
                      <a:pt x="875" y="0"/>
                      <a:pt x="748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3;p98">
                <a:extLst>
                  <a:ext uri="{FF2B5EF4-FFF2-40B4-BE49-F238E27FC236}">
                    <a16:creationId xmlns:a16="http://schemas.microsoft.com/office/drawing/2014/main" id="{88BAE09E-F86E-44FA-A4D4-283B438DB54B}"/>
                  </a:ext>
                </a:extLst>
              </p:cNvPr>
              <p:cNvSpPr/>
              <p:nvPr/>
            </p:nvSpPr>
            <p:spPr>
              <a:xfrm>
                <a:off x="11220585" y="1067053"/>
                <a:ext cx="36841" cy="34131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94" extrusionOk="0">
                    <a:moveTo>
                      <a:pt x="416" y="1"/>
                    </a:moveTo>
                    <a:cubicBezTo>
                      <a:pt x="351" y="1"/>
                      <a:pt x="283" y="34"/>
                      <a:pt x="221" y="113"/>
                    </a:cubicBezTo>
                    <a:cubicBezTo>
                      <a:pt x="190" y="113"/>
                      <a:pt x="190" y="113"/>
                      <a:pt x="159" y="144"/>
                    </a:cubicBezTo>
                    <a:cubicBezTo>
                      <a:pt x="1" y="382"/>
                      <a:pt x="115" y="893"/>
                      <a:pt x="425" y="893"/>
                    </a:cubicBezTo>
                    <a:cubicBezTo>
                      <a:pt x="475" y="893"/>
                      <a:pt x="529" y="880"/>
                      <a:pt x="589" y="850"/>
                    </a:cubicBezTo>
                    <a:cubicBezTo>
                      <a:pt x="965" y="650"/>
                      <a:pt x="707" y="1"/>
                      <a:pt x="41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24;p98">
                <a:extLst>
                  <a:ext uri="{FF2B5EF4-FFF2-40B4-BE49-F238E27FC236}">
                    <a16:creationId xmlns:a16="http://schemas.microsoft.com/office/drawing/2014/main" id="{E4BBCF95-676D-40C7-AC27-2A74D4F0C765}"/>
                  </a:ext>
                </a:extLst>
              </p:cNvPr>
              <p:cNvSpPr/>
              <p:nvPr/>
            </p:nvSpPr>
            <p:spPr>
              <a:xfrm>
                <a:off x="11127355" y="961683"/>
                <a:ext cx="35505" cy="3260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54" extrusionOk="0">
                    <a:moveTo>
                      <a:pt x="455" y="0"/>
                    </a:moveTo>
                    <a:cubicBezTo>
                      <a:pt x="382" y="0"/>
                      <a:pt x="307" y="33"/>
                      <a:pt x="237" y="110"/>
                    </a:cubicBezTo>
                    <a:cubicBezTo>
                      <a:pt x="1" y="346"/>
                      <a:pt x="381" y="853"/>
                      <a:pt x="668" y="853"/>
                    </a:cubicBezTo>
                    <a:cubicBezTo>
                      <a:pt x="754" y="853"/>
                      <a:pt x="832" y="807"/>
                      <a:pt x="882" y="693"/>
                    </a:cubicBezTo>
                    <a:lnTo>
                      <a:pt x="882" y="632"/>
                    </a:lnTo>
                    <a:cubicBezTo>
                      <a:pt x="929" y="371"/>
                      <a:pt x="702" y="0"/>
                      <a:pt x="45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25;p98">
                <a:extLst>
                  <a:ext uri="{FF2B5EF4-FFF2-40B4-BE49-F238E27FC236}">
                    <a16:creationId xmlns:a16="http://schemas.microsoft.com/office/drawing/2014/main" id="{5849308F-0481-454E-AC55-92F698A18349}"/>
                  </a:ext>
                </a:extLst>
              </p:cNvPr>
              <p:cNvSpPr/>
              <p:nvPr/>
            </p:nvSpPr>
            <p:spPr>
              <a:xfrm>
                <a:off x="11167289" y="922437"/>
                <a:ext cx="49745" cy="28709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752" extrusionOk="0">
                    <a:moveTo>
                      <a:pt x="726" y="0"/>
                    </a:moveTo>
                    <a:cubicBezTo>
                      <a:pt x="394" y="0"/>
                      <a:pt x="0" y="470"/>
                      <a:pt x="358" y="708"/>
                    </a:cubicBezTo>
                    <a:cubicBezTo>
                      <a:pt x="403" y="738"/>
                      <a:pt x="453" y="752"/>
                      <a:pt x="505" y="752"/>
                    </a:cubicBezTo>
                    <a:cubicBezTo>
                      <a:pt x="868" y="752"/>
                      <a:pt x="1302" y="82"/>
                      <a:pt x="818" y="2"/>
                    </a:cubicBezTo>
                    <a:lnTo>
                      <a:pt x="757" y="2"/>
                    </a:lnTo>
                    <a:cubicBezTo>
                      <a:pt x="747" y="1"/>
                      <a:pt x="736" y="0"/>
                      <a:pt x="72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26;p98">
                <a:extLst>
                  <a:ext uri="{FF2B5EF4-FFF2-40B4-BE49-F238E27FC236}">
                    <a16:creationId xmlns:a16="http://schemas.microsoft.com/office/drawing/2014/main" id="{CCBA7F66-9ACC-446A-9303-9DCFADC2AEC8}"/>
                  </a:ext>
                </a:extLst>
              </p:cNvPr>
              <p:cNvSpPr/>
              <p:nvPr/>
            </p:nvSpPr>
            <p:spPr>
              <a:xfrm>
                <a:off x="11222303" y="956338"/>
                <a:ext cx="35123" cy="34742"/>
              </a:xfrm>
              <a:custGeom>
                <a:avLst/>
                <a:gdLst/>
                <a:ahLst/>
                <a:cxnLst/>
                <a:rect l="l" t="t" r="r" b="b"/>
                <a:pathLst>
                  <a:path w="920" h="910" extrusionOk="0">
                    <a:moveTo>
                      <a:pt x="481" y="1"/>
                    </a:moveTo>
                    <a:cubicBezTo>
                      <a:pt x="434" y="1"/>
                      <a:pt x="384" y="11"/>
                      <a:pt x="329" y="35"/>
                    </a:cubicBezTo>
                    <a:cubicBezTo>
                      <a:pt x="0" y="212"/>
                      <a:pt x="255" y="910"/>
                      <a:pt x="544" y="910"/>
                    </a:cubicBezTo>
                    <a:cubicBezTo>
                      <a:pt x="606" y="910"/>
                      <a:pt x="669" y="878"/>
                      <a:pt x="728" y="802"/>
                    </a:cubicBezTo>
                    <a:cubicBezTo>
                      <a:pt x="728" y="772"/>
                      <a:pt x="759" y="772"/>
                      <a:pt x="759" y="741"/>
                    </a:cubicBezTo>
                    <a:cubicBezTo>
                      <a:pt x="920" y="500"/>
                      <a:pt x="800" y="1"/>
                      <a:pt x="48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27;p98">
                <a:extLst>
                  <a:ext uri="{FF2B5EF4-FFF2-40B4-BE49-F238E27FC236}">
                    <a16:creationId xmlns:a16="http://schemas.microsoft.com/office/drawing/2014/main" id="{C5AE1FBF-7BD5-4F3F-AD39-81A4A29B9F41}"/>
                  </a:ext>
                </a:extLst>
              </p:cNvPr>
              <p:cNvSpPr/>
              <p:nvPr/>
            </p:nvSpPr>
            <p:spPr>
              <a:xfrm>
                <a:off x="11225128" y="955460"/>
                <a:ext cx="46653" cy="25235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661" extrusionOk="0">
                    <a:moveTo>
                      <a:pt x="766" y="1"/>
                    </a:moveTo>
                    <a:cubicBezTo>
                      <a:pt x="431" y="1"/>
                      <a:pt x="1" y="332"/>
                      <a:pt x="317" y="580"/>
                    </a:cubicBezTo>
                    <a:lnTo>
                      <a:pt x="378" y="610"/>
                    </a:lnTo>
                    <a:cubicBezTo>
                      <a:pt x="439" y="644"/>
                      <a:pt x="516" y="660"/>
                      <a:pt x="598" y="660"/>
                    </a:cubicBezTo>
                    <a:cubicBezTo>
                      <a:pt x="885" y="660"/>
                      <a:pt x="1221" y="461"/>
                      <a:pt x="1054" y="150"/>
                    </a:cubicBezTo>
                    <a:cubicBezTo>
                      <a:pt x="996" y="44"/>
                      <a:pt x="887" y="1"/>
                      <a:pt x="766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28;p98">
                <a:extLst>
                  <a:ext uri="{FF2B5EF4-FFF2-40B4-BE49-F238E27FC236}">
                    <a16:creationId xmlns:a16="http://schemas.microsoft.com/office/drawing/2014/main" id="{61273C16-CE4F-4DB8-9D94-9664387C4134}"/>
                  </a:ext>
                </a:extLst>
              </p:cNvPr>
              <p:cNvSpPr/>
              <p:nvPr/>
            </p:nvSpPr>
            <p:spPr>
              <a:xfrm>
                <a:off x="11210048" y="1089731"/>
                <a:ext cx="45851" cy="2634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690" extrusionOk="0">
                    <a:moveTo>
                      <a:pt x="582" y="1"/>
                    </a:moveTo>
                    <a:cubicBezTo>
                      <a:pt x="294" y="1"/>
                      <a:pt x="0" y="184"/>
                      <a:pt x="159" y="502"/>
                    </a:cubicBezTo>
                    <a:cubicBezTo>
                      <a:pt x="221" y="636"/>
                      <a:pt x="346" y="689"/>
                      <a:pt x="482" y="689"/>
                    </a:cubicBezTo>
                    <a:cubicBezTo>
                      <a:pt x="811" y="689"/>
                      <a:pt x="1201" y="373"/>
                      <a:pt x="896" y="133"/>
                    </a:cubicBezTo>
                    <a:lnTo>
                      <a:pt x="865" y="72"/>
                    </a:lnTo>
                    <a:cubicBezTo>
                      <a:pt x="785" y="24"/>
                      <a:pt x="684" y="1"/>
                      <a:pt x="582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29;p98">
                <a:extLst>
                  <a:ext uri="{FF2B5EF4-FFF2-40B4-BE49-F238E27FC236}">
                    <a16:creationId xmlns:a16="http://schemas.microsoft.com/office/drawing/2014/main" id="{CC9EA7E9-DED9-4148-9CA8-0AC2AFB1C7E0}"/>
                  </a:ext>
                </a:extLst>
              </p:cNvPr>
              <p:cNvSpPr/>
              <p:nvPr/>
            </p:nvSpPr>
            <p:spPr>
              <a:xfrm>
                <a:off x="11183285" y="1017461"/>
                <a:ext cx="34932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915" h="812" extrusionOk="0">
                    <a:moveTo>
                      <a:pt x="239" y="0"/>
                    </a:moveTo>
                    <a:cubicBezTo>
                      <a:pt x="112" y="0"/>
                      <a:pt x="10" y="71"/>
                      <a:pt x="0" y="245"/>
                    </a:cubicBezTo>
                    <a:cubicBezTo>
                      <a:pt x="0" y="276"/>
                      <a:pt x="0" y="276"/>
                      <a:pt x="0" y="307"/>
                    </a:cubicBezTo>
                    <a:cubicBezTo>
                      <a:pt x="0" y="544"/>
                      <a:pt x="258" y="811"/>
                      <a:pt x="496" y="811"/>
                    </a:cubicBezTo>
                    <a:cubicBezTo>
                      <a:pt x="597" y="811"/>
                      <a:pt x="695" y="763"/>
                      <a:pt x="768" y="645"/>
                    </a:cubicBezTo>
                    <a:cubicBezTo>
                      <a:pt x="915" y="330"/>
                      <a:pt x="516" y="0"/>
                      <a:pt x="23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30;p98">
                <a:extLst>
                  <a:ext uri="{FF2B5EF4-FFF2-40B4-BE49-F238E27FC236}">
                    <a16:creationId xmlns:a16="http://schemas.microsoft.com/office/drawing/2014/main" id="{56FFF7AE-5032-456C-A999-C22F7BD935DC}"/>
                  </a:ext>
                </a:extLst>
              </p:cNvPr>
              <p:cNvSpPr/>
              <p:nvPr/>
            </p:nvSpPr>
            <p:spPr>
              <a:xfrm>
                <a:off x="11206421" y="966532"/>
                <a:ext cx="47531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675" extrusionOk="0">
                    <a:moveTo>
                      <a:pt x="664" y="1"/>
                    </a:moveTo>
                    <a:cubicBezTo>
                      <a:pt x="357" y="1"/>
                      <a:pt x="0" y="238"/>
                      <a:pt x="223" y="535"/>
                    </a:cubicBezTo>
                    <a:cubicBezTo>
                      <a:pt x="284" y="635"/>
                      <a:pt x="385" y="675"/>
                      <a:pt x="495" y="675"/>
                    </a:cubicBezTo>
                    <a:cubicBezTo>
                      <a:pt x="828" y="675"/>
                      <a:pt x="1245" y="306"/>
                      <a:pt x="899" y="75"/>
                    </a:cubicBezTo>
                    <a:lnTo>
                      <a:pt x="868" y="44"/>
                    </a:lnTo>
                    <a:cubicBezTo>
                      <a:pt x="809" y="14"/>
                      <a:pt x="738" y="1"/>
                      <a:pt x="66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831;p98">
                <a:extLst>
                  <a:ext uri="{FF2B5EF4-FFF2-40B4-BE49-F238E27FC236}">
                    <a16:creationId xmlns:a16="http://schemas.microsoft.com/office/drawing/2014/main" id="{1379F7B4-1568-4E36-9F60-B5D6B34B20E8}"/>
                  </a:ext>
                </a:extLst>
              </p:cNvPr>
              <p:cNvSpPr/>
              <p:nvPr/>
            </p:nvSpPr>
            <p:spPr>
              <a:xfrm>
                <a:off x="11181949" y="1055982"/>
                <a:ext cx="36803" cy="34856"/>
              </a:xfrm>
              <a:custGeom>
                <a:avLst/>
                <a:gdLst/>
                <a:ahLst/>
                <a:cxnLst/>
                <a:rect l="l" t="t" r="r" b="b"/>
                <a:pathLst>
                  <a:path w="964" h="913" extrusionOk="0">
                    <a:moveTo>
                      <a:pt x="545" y="1"/>
                    </a:moveTo>
                    <a:cubicBezTo>
                      <a:pt x="501" y="1"/>
                      <a:pt x="454" y="11"/>
                      <a:pt x="404" y="35"/>
                    </a:cubicBezTo>
                    <a:cubicBezTo>
                      <a:pt x="1" y="236"/>
                      <a:pt x="279" y="912"/>
                      <a:pt x="579" y="912"/>
                    </a:cubicBezTo>
                    <a:cubicBezTo>
                      <a:pt x="644" y="912"/>
                      <a:pt x="711" y="880"/>
                      <a:pt x="772" y="802"/>
                    </a:cubicBezTo>
                    <a:lnTo>
                      <a:pt x="803" y="741"/>
                    </a:lnTo>
                    <a:cubicBezTo>
                      <a:pt x="964" y="500"/>
                      <a:pt x="844" y="1"/>
                      <a:pt x="545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832;p98">
                <a:extLst>
                  <a:ext uri="{FF2B5EF4-FFF2-40B4-BE49-F238E27FC236}">
                    <a16:creationId xmlns:a16="http://schemas.microsoft.com/office/drawing/2014/main" id="{E92300AD-B848-4072-AA48-756367DD4502}"/>
                  </a:ext>
                </a:extLst>
              </p:cNvPr>
              <p:cNvSpPr/>
              <p:nvPr/>
            </p:nvSpPr>
            <p:spPr>
              <a:xfrm>
                <a:off x="11346876" y="949085"/>
                <a:ext cx="46424" cy="2504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6" extrusionOk="0">
                    <a:moveTo>
                      <a:pt x="577" y="0"/>
                    </a:moveTo>
                    <a:cubicBezTo>
                      <a:pt x="300" y="0"/>
                      <a:pt x="1" y="184"/>
                      <a:pt x="137" y="501"/>
                    </a:cubicBezTo>
                    <a:cubicBezTo>
                      <a:pt x="196" y="611"/>
                      <a:pt x="313" y="656"/>
                      <a:pt x="444" y="656"/>
                    </a:cubicBezTo>
                    <a:cubicBezTo>
                      <a:pt x="786" y="656"/>
                      <a:pt x="1216" y="347"/>
                      <a:pt x="904" y="102"/>
                    </a:cubicBezTo>
                    <a:lnTo>
                      <a:pt x="843" y="71"/>
                    </a:lnTo>
                    <a:cubicBezTo>
                      <a:pt x="771" y="23"/>
                      <a:pt x="675" y="0"/>
                      <a:pt x="57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833;p98">
                <a:extLst>
                  <a:ext uri="{FF2B5EF4-FFF2-40B4-BE49-F238E27FC236}">
                    <a16:creationId xmlns:a16="http://schemas.microsoft.com/office/drawing/2014/main" id="{6B2ABA86-DBF0-461E-97A3-C6ADB9AD0C2A}"/>
                  </a:ext>
                </a:extLst>
              </p:cNvPr>
              <p:cNvSpPr/>
              <p:nvPr/>
            </p:nvSpPr>
            <p:spPr>
              <a:xfrm>
                <a:off x="11364819" y="1095381"/>
                <a:ext cx="34818" cy="34703"/>
              </a:xfrm>
              <a:custGeom>
                <a:avLst/>
                <a:gdLst/>
                <a:ahLst/>
                <a:cxnLst/>
                <a:rect l="l" t="t" r="r" b="b"/>
                <a:pathLst>
                  <a:path w="912" h="909" extrusionOk="0">
                    <a:moveTo>
                      <a:pt x="412" y="1"/>
                    </a:moveTo>
                    <a:cubicBezTo>
                      <a:pt x="350" y="1"/>
                      <a:pt x="284" y="32"/>
                      <a:pt x="219" y="108"/>
                    </a:cubicBezTo>
                    <a:lnTo>
                      <a:pt x="189" y="139"/>
                    </a:lnTo>
                    <a:cubicBezTo>
                      <a:pt x="0" y="382"/>
                      <a:pt x="119" y="908"/>
                      <a:pt x="421" y="908"/>
                    </a:cubicBezTo>
                    <a:cubicBezTo>
                      <a:pt x="463" y="908"/>
                      <a:pt x="509" y="898"/>
                      <a:pt x="557" y="876"/>
                    </a:cubicBezTo>
                    <a:cubicBezTo>
                      <a:pt x="911" y="699"/>
                      <a:pt x="703" y="1"/>
                      <a:pt x="412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834;p98">
                <a:extLst>
                  <a:ext uri="{FF2B5EF4-FFF2-40B4-BE49-F238E27FC236}">
                    <a16:creationId xmlns:a16="http://schemas.microsoft.com/office/drawing/2014/main" id="{9B8FB8DE-8065-4D34-AAEC-CABFC7234AE3}"/>
                  </a:ext>
                </a:extLst>
              </p:cNvPr>
              <p:cNvSpPr/>
              <p:nvPr/>
            </p:nvSpPr>
            <p:spPr>
              <a:xfrm>
                <a:off x="11320991" y="980199"/>
                <a:ext cx="50585" cy="2912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63" extrusionOk="0">
                    <a:moveTo>
                      <a:pt x="774" y="0"/>
                    </a:moveTo>
                    <a:cubicBezTo>
                      <a:pt x="415" y="0"/>
                      <a:pt x="0" y="655"/>
                      <a:pt x="477" y="761"/>
                    </a:cubicBezTo>
                    <a:lnTo>
                      <a:pt x="538" y="761"/>
                    </a:lnTo>
                    <a:cubicBezTo>
                      <a:pt x="549" y="762"/>
                      <a:pt x="559" y="762"/>
                      <a:pt x="569" y="762"/>
                    </a:cubicBezTo>
                    <a:cubicBezTo>
                      <a:pt x="903" y="762"/>
                      <a:pt x="1325" y="293"/>
                      <a:pt x="938" y="55"/>
                    </a:cubicBezTo>
                    <a:cubicBezTo>
                      <a:pt x="887" y="17"/>
                      <a:pt x="831" y="0"/>
                      <a:pt x="774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835;p98">
                <a:extLst>
                  <a:ext uri="{FF2B5EF4-FFF2-40B4-BE49-F238E27FC236}">
                    <a16:creationId xmlns:a16="http://schemas.microsoft.com/office/drawing/2014/main" id="{DFE9B70C-5F15-4835-9419-3BE1525BDA13}"/>
                  </a:ext>
                </a:extLst>
              </p:cNvPr>
              <p:cNvSpPr/>
              <p:nvPr/>
            </p:nvSpPr>
            <p:spPr>
              <a:xfrm>
                <a:off x="11319235" y="1061823"/>
                <a:ext cx="35085" cy="3363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881" extrusionOk="0">
                    <a:moveTo>
                      <a:pt x="521" y="0"/>
                    </a:moveTo>
                    <a:cubicBezTo>
                      <a:pt x="502" y="0"/>
                      <a:pt x="482" y="2"/>
                      <a:pt x="462" y="5"/>
                    </a:cubicBezTo>
                    <a:cubicBezTo>
                      <a:pt x="0" y="59"/>
                      <a:pt x="67" y="880"/>
                      <a:pt x="427" y="880"/>
                    </a:cubicBezTo>
                    <a:cubicBezTo>
                      <a:pt x="475" y="880"/>
                      <a:pt x="527" y="866"/>
                      <a:pt x="584" y="834"/>
                    </a:cubicBezTo>
                    <a:lnTo>
                      <a:pt x="615" y="803"/>
                    </a:lnTo>
                    <a:cubicBezTo>
                      <a:pt x="879" y="598"/>
                      <a:pt x="919" y="0"/>
                      <a:pt x="52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836;p98">
                <a:extLst>
                  <a:ext uri="{FF2B5EF4-FFF2-40B4-BE49-F238E27FC236}">
                    <a16:creationId xmlns:a16="http://schemas.microsoft.com/office/drawing/2014/main" id="{01A8D297-FA09-483D-8328-EEA575C2E7E1}"/>
                  </a:ext>
                </a:extLst>
              </p:cNvPr>
              <p:cNvSpPr/>
              <p:nvPr/>
            </p:nvSpPr>
            <p:spPr>
              <a:xfrm>
                <a:off x="11294458" y="965692"/>
                <a:ext cx="36879" cy="3466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08" extrusionOk="0">
                    <a:moveTo>
                      <a:pt x="411" y="0"/>
                    </a:moveTo>
                    <a:cubicBezTo>
                      <a:pt x="348" y="0"/>
                      <a:pt x="283" y="29"/>
                      <a:pt x="220" y="97"/>
                    </a:cubicBezTo>
                    <a:lnTo>
                      <a:pt x="159" y="158"/>
                    </a:lnTo>
                    <a:cubicBezTo>
                      <a:pt x="0" y="396"/>
                      <a:pt x="92" y="908"/>
                      <a:pt x="395" y="908"/>
                    </a:cubicBezTo>
                    <a:cubicBezTo>
                      <a:pt x="444" y="908"/>
                      <a:pt x="498" y="894"/>
                      <a:pt x="558" y="864"/>
                    </a:cubicBezTo>
                    <a:cubicBezTo>
                      <a:pt x="966" y="686"/>
                      <a:pt x="718" y="0"/>
                      <a:pt x="411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837;p98">
                <a:extLst>
                  <a:ext uri="{FF2B5EF4-FFF2-40B4-BE49-F238E27FC236}">
                    <a16:creationId xmlns:a16="http://schemas.microsoft.com/office/drawing/2014/main" id="{6E7427AA-F059-4306-A9DC-031D487A8962}"/>
                  </a:ext>
                </a:extLst>
              </p:cNvPr>
              <p:cNvSpPr/>
              <p:nvPr/>
            </p:nvSpPr>
            <p:spPr>
              <a:xfrm>
                <a:off x="11264069" y="1042543"/>
                <a:ext cx="38865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685" extrusionOk="0">
                    <a:moveTo>
                      <a:pt x="375" y="1"/>
                    </a:moveTo>
                    <a:cubicBezTo>
                      <a:pt x="175" y="1"/>
                      <a:pt x="0" y="106"/>
                      <a:pt x="34" y="356"/>
                    </a:cubicBezTo>
                    <a:cubicBezTo>
                      <a:pt x="60" y="585"/>
                      <a:pt x="277" y="684"/>
                      <a:pt x="488" y="684"/>
                    </a:cubicBezTo>
                    <a:cubicBezTo>
                      <a:pt x="757" y="684"/>
                      <a:pt x="1018" y="522"/>
                      <a:pt x="863" y="264"/>
                    </a:cubicBezTo>
                    <a:cubicBezTo>
                      <a:pt x="863" y="233"/>
                      <a:pt x="832" y="233"/>
                      <a:pt x="832" y="203"/>
                    </a:cubicBezTo>
                    <a:cubicBezTo>
                      <a:pt x="733" y="76"/>
                      <a:pt x="545" y="1"/>
                      <a:pt x="375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838;p98">
                <a:extLst>
                  <a:ext uri="{FF2B5EF4-FFF2-40B4-BE49-F238E27FC236}">
                    <a16:creationId xmlns:a16="http://schemas.microsoft.com/office/drawing/2014/main" id="{E1943E2A-1968-47CB-845C-2FAC44B61309}"/>
                  </a:ext>
                </a:extLst>
              </p:cNvPr>
              <p:cNvSpPr/>
              <p:nvPr/>
            </p:nvSpPr>
            <p:spPr>
              <a:xfrm>
                <a:off x="11261931" y="881969"/>
                <a:ext cx="45813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673" extrusionOk="0">
                    <a:moveTo>
                      <a:pt x="716" y="1"/>
                    </a:moveTo>
                    <a:cubicBezTo>
                      <a:pt x="387" y="1"/>
                      <a:pt x="1" y="332"/>
                      <a:pt x="304" y="570"/>
                    </a:cubicBezTo>
                    <a:cubicBezTo>
                      <a:pt x="304" y="570"/>
                      <a:pt x="335" y="601"/>
                      <a:pt x="335" y="601"/>
                    </a:cubicBezTo>
                    <a:cubicBezTo>
                      <a:pt x="416" y="650"/>
                      <a:pt x="519" y="673"/>
                      <a:pt x="622" y="673"/>
                    </a:cubicBezTo>
                    <a:cubicBezTo>
                      <a:pt x="909" y="673"/>
                      <a:pt x="1199" y="495"/>
                      <a:pt x="1041" y="202"/>
                    </a:cubicBezTo>
                    <a:cubicBezTo>
                      <a:pt x="978" y="58"/>
                      <a:pt x="852" y="1"/>
                      <a:pt x="71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839;p98">
                <a:extLst>
                  <a:ext uri="{FF2B5EF4-FFF2-40B4-BE49-F238E27FC236}">
                    <a16:creationId xmlns:a16="http://schemas.microsoft.com/office/drawing/2014/main" id="{A2CA0AB4-08E4-4D49-8E72-58F6F448FA40}"/>
                  </a:ext>
                </a:extLst>
              </p:cNvPr>
              <p:cNvSpPr/>
              <p:nvPr/>
            </p:nvSpPr>
            <p:spPr>
              <a:xfrm>
                <a:off x="11078106" y="791832"/>
                <a:ext cx="35009" cy="33978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0" extrusionOk="0">
                    <a:moveTo>
                      <a:pt x="499" y="0"/>
                    </a:moveTo>
                    <a:cubicBezTo>
                      <a:pt x="448" y="0"/>
                      <a:pt x="391" y="14"/>
                      <a:pt x="329" y="45"/>
                    </a:cubicBezTo>
                    <a:cubicBezTo>
                      <a:pt x="1" y="197"/>
                      <a:pt x="234" y="890"/>
                      <a:pt x="532" y="890"/>
                    </a:cubicBezTo>
                    <a:cubicBezTo>
                      <a:pt x="596" y="890"/>
                      <a:pt x="663" y="858"/>
                      <a:pt x="728" y="782"/>
                    </a:cubicBezTo>
                    <a:cubicBezTo>
                      <a:pt x="728" y="782"/>
                      <a:pt x="759" y="751"/>
                      <a:pt x="759" y="751"/>
                    </a:cubicBezTo>
                    <a:cubicBezTo>
                      <a:pt x="917" y="488"/>
                      <a:pt x="805" y="0"/>
                      <a:pt x="499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840;p98">
                <a:extLst>
                  <a:ext uri="{FF2B5EF4-FFF2-40B4-BE49-F238E27FC236}">
                    <a16:creationId xmlns:a16="http://schemas.microsoft.com/office/drawing/2014/main" id="{AA73C07A-BE04-440A-B1E6-233403A62237}"/>
                  </a:ext>
                </a:extLst>
              </p:cNvPr>
              <p:cNvSpPr/>
              <p:nvPr/>
            </p:nvSpPr>
            <p:spPr>
              <a:xfrm>
                <a:off x="11382686" y="1001464"/>
                <a:ext cx="35085" cy="30237"/>
              </a:xfrm>
              <a:custGeom>
                <a:avLst/>
                <a:gdLst/>
                <a:ahLst/>
                <a:cxnLst/>
                <a:rect l="l" t="t" r="r" b="b"/>
                <a:pathLst>
                  <a:path w="919" h="792" extrusionOk="0">
                    <a:moveTo>
                      <a:pt x="432" y="0"/>
                    </a:moveTo>
                    <a:cubicBezTo>
                      <a:pt x="328" y="0"/>
                      <a:pt x="226" y="50"/>
                      <a:pt x="151" y="173"/>
                    </a:cubicBezTo>
                    <a:cubicBezTo>
                      <a:pt x="0" y="452"/>
                      <a:pt x="421" y="792"/>
                      <a:pt x="698" y="792"/>
                    </a:cubicBezTo>
                    <a:cubicBezTo>
                      <a:pt x="817" y="792"/>
                      <a:pt x="909" y="729"/>
                      <a:pt x="918" y="572"/>
                    </a:cubicBezTo>
                    <a:cubicBezTo>
                      <a:pt x="918" y="542"/>
                      <a:pt x="918" y="511"/>
                      <a:pt x="918" y="511"/>
                    </a:cubicBezTo>
                    <a:cubicBezTo>
                      <a:pt x="918" y="256"/>
                      <a:pt x="668" y="0"/>
                      <a:pt x="43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9841;p98">
                <a:extLst>
                  <a:ext uri="{FF2B5EF4-FFF2-40B4-BE49-F238E27FC236}">
                    <a16:creationId xmlns:a16="http://schemas.microsoft.com/office/drawing/2014/main" id="{70B93918-AF6C-47D1-A5EB-F30900575C88}"/>
                  </a:ext>
                </a:extLst>
              </p:cNvPr>
              <p:cNvSpPr/>
              <p:nvPr/>
            </p:nvSpPr>
            <p:spPr>
              <a:xfrm>
                <a:off x="11192448" y="1067168"/>
                <a:ext cx="36918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967" h="891" extrusionOk="0">
                    <a:moveTo>
                      <a:pt x="395" y="0"/>
                    </a:moveTo>
                    <a:cubicBezTo>
                      <a:pt x="327" y="0"/>
                      <a:pt x="257" y="33"/>
                      <a:pt x="190" y="110"/>
                    </a:cubicBezTo>
                    <a:lnTo>
                      <a:pt x="159" y="141"/>
                    </a:lnTo>
                    <a:cubicBezTo>
                      <a:pt x="1" y="379"/>
                      <a:pt x="115" y="890"/>
                      <a:pt x="425" y="890"/>
                    </a:cubicBezTo>
                    <a:cubicBezTo>
                      <a:pt x="475" y="890"/>
                      <a:pt x="530" y="877"/>
                      <a:pt x="589" y="847"/>
                    </a:cubicBezTo>
                    <a:cubicBezTo>
                      <a:pt x="967" y="671"/>
                      <a:pt x="705" y="0"/>
                      <a:pt x="395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9842;p98">
                <a:extLst>
                  <a:ext uri="{FF2B5EF4-FFF2-40B4-BE49-F238E27FC236}">
                    <a16:creationId xmlns:a16="http://schemas.microsoft.com/office/drawing/2014/main" id="{B6F38C2D-BAC0-4D84-8D5C-3BF7D8227277}"/>
                  </a:ext>
                </a:extLst>
              </p:cNvPr>
              <p:cNvSpPr/>
              <p:nvPr/>
            </p:nvSpPr>
            <p:spPr>
              <a:xfrm>
                <a:off x="10940324" y="812524"/>
                <a:ext cx="36727" cy="34589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06" extrusionOk="0">
                    <a:moveTo>
                      <a:pt x="548" y="1"/>
                    </a:moveTo>
                    <a:cubicBezTo>
                      <a:pt x="496" y="1"/>
                      <a:pt x="438" y="18"/>
                      <a:pt x="376" y="56"/>
                    </a:cubicBezTo>
                    <a:cubicBezTo>
                      <a:pt x="1" y="256"/>
                      <a:pt x="279" y="905"/>
                      <a:pt x="577" y="905"/>
                    </a:cubicBezTo>
                    <a:cubicBezTo>
                      <a:pt x="645" y="905"/>
                      <a:pt x="713" y="872"/>
                      <a:pt x="776" y="793"/>
                    </a:cubicBezTo>
                    <a:lnTo>
                      <a:pt x="806" y="731"/>
                    </a:lnTo>
                    <a:cubicBezTo>
                      <a:pt x="962" y="498"/>
                      <a:pt x="833" y="1"/>
                      <a:pt x="548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9843;p98">
                <a:extLst>
                  <a:ext uri="{FF2B5EF4-FFF2-40B4-BE49-F238E27FC236}">
                    <a16:creationId xmlns:a16="http://schemas.microsoft.com/office/drawing/2014/main" id="{20937AC2-077E-48E7-AEC9-04C6A41DCF4D}"/>
                  </a:ext>
                </a:extLst>
              </p:cNvPr>
              <p:cNvSpPr/>
              <p:nvPr/>
            </p:nvSpPr>
            <p:spPr>
              <a:xfrm>
                <a:off x="11153774" y="999670"/>
                <a:ext cx="36879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98" extrusionOk="0">
                    <a:moveTo>
                      <a:pt x="411" y="1"/>
                    </a:moveTo>
                    <a:cubicBezTo>
                      <a:pt x="348" y="1"/>
                      <a:pt x="283" y="29"/>
                      <a:pt x="220" y="97"/>
                    </a:cubicBezTo>
                    <a:lnTo>
                      <a:pt x="190" y="159"/>
                    </a:lnTo>
                    <a:cubicBezTo>
                      <a:pt x="1" y="374"/>
                      <a:pt x="120" y="898"/>
                      <a:pt x="422" y="898"/>
                    </a:cubicBezTo>
                    <a:cubicBezTo>
                      <a:pt x="464" y="898"/>
                      <a:pt x="509" y="887"/>
                      <a:pt x="558" y="865"/>
                    </a:cubicBezTo>
                    <a:cubicBezTo>
                      <a:pt x="966" y="687"/>
                      <a:pt x="718" y="1"/>
                      <a:pt x="411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9844;p98">
                <a:extLst>
                  <a:ext uri="{FF2B5EF4-FFF2-40B4-BE49-F238E27FC236}">
                    <a16:creationId xmlns:a16="http://schemas.microsoft.com/office/drawing/2014/main" id="{FD5E8D58-B013-480B-87E8-5779F183E6E4}"/>
                  </a:ext>
                </a:extLst>
              </p:cNvPr>
              <p:cNvSpPr/>
              <p:nvPr/>
            </p:nvSpPr>
            <p:spPr>
              <a:xfrm>
                <a:off x="11207146" y="1110728"/>
                <a:ext cx="34971" cy="34703"/>
              </a:xfrm>
              <a:custGeom>
                <a:avLst/>
                <a:gdLst/>
                <a:ahLst/>
                <a:cxnLst/>
                <a:rect l="l" t="t" r="r" b="b"/>
                <a:pathLst>
                  <a:path w="916" h="909" extrusionOk="0">
                    <a:moveTo>
                      <a:pt x="511" y="1"/>
                    </a:moveTo>
                    <a:cubicBezTo>
                      <a:pt x="464" y="1"/>
                      <a:pt x="413" y="14"/>
                      <a:pt x="358" y="44"/>
                    </a:cubicBezTo>
                    <a:cubicBezTo>
                      <a:pt x="1" y="222"/>
                      <a:pt x="257" y="908"/>
                      <a:pt x="548" y="908"/>
                    </a:cubicBezTo>
                    <a:cubicBezTo>
                      <a:pt x="608" y="908"/>
                      <a:pt x="669" y="879"/>
                      <a:pt x="726" y="812"/>
                    </a:cubicBezTo>
                    <a:cubicBezTo>
                      <a:pt x="726" y="781"/>
                      <a:pt x="757" y="781"/>
                      <a:pt x="757" y="750"/>
                    </a:cubicBezTo>
                    <a:cubicBezTo>
                      <a:pt x="916" y="512"/>
                      <a:pt x="801" y="1"/>
                      <a:pt x="511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9845;p98">
                <a:extLst>
                  <a:ext uri="{FF2B5EF4-FFF2-40B4-BE49-F238E27FC236}">
                    <a16:creationId xmlns:a16="http://schemas.microsoft.com/office/drawing/2014/main" id="{9DD1AB08-CED8-440F-9E96-D158B68995F2}"/>
                  </a:ext>
                </a:extLst>
              </p:cNvPr>
              <p:cNvSpPr/>
              <p:nvPr/>
            </p:nvSpPr>
            <p:spPr>
              <a:xfrm>
                <a:off x="10926465" y="755219"/>
                <a:ext cx="38903" cy="26113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684" extrusionOk="0">
                    <a:moveTo>
                      <a:pt x="544" y="0"/>
                    </a:moveTo>
                    <a:cubicBezTo>
                      <a:pt x="271" y="0"/>
                      <a:pt x="1" y="162"/>
                      <a:pt x="156" y="420"/>
                    </a:cubicBezTo>
                    <a:lnTo>
                      <a:pt x="187" y="482"/>
                    </a:lnTo>
                    <a:cubicBezTo>
                      <a:pt x="285" y="608"/>
                      <a:pt x="474" y="683"/>
                      <a:pt x="643" y="683"/>
                    </a:cubicBezTo>
                    <a:cubicBezTo>
                      <a:pt x="844" y="683"/>
                      <a:pt x="1018" y="578"/>
                      <a:pt x="985" y="328"/>
                    </a:cubicBezTo>
                    <a:cubicBezTo>
                      <a:pt x="972" y="99"/>
                      <a:pt x="757" y="0"/>
                      <a:pt x="54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9846;p98">
                <a:extLst>
                  <a:ext uri="{FF2B5EF4-FFF2-40B4-BE49-F238E27FC236}">
                    <a16:creationId xmlns:a16="http://schemas.microsoft.com/office/drawing/2014/main" id="{384A8BE8-9E22-4215-972F-A7824B65C037}"/>
                  </a:ext>
                </a:extLst>
              </p:cNvPr>
              <p:cNvSpPr/>
              <p:nvPr/>
            </p:nvSpPr>
            <p:spPr>
              <a:xfrm>
                <a:off x="11239330" y="1110881"/>
                <a:ext cx="39056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662" extrusionOk="0">
                    <a:moveTo>
                      <a:pt x="556" y="0"/>
                    </a:moveTo>
                    <a:cubicBezTo>
                      <a:pt x="279" y="0"/>
                      <a:pt x="0" y="174"/>
                      <a:pt x="160" y="439"/>
                    </a:cubicBezTo>
                    <a:lnTo>
                      <a:pt x="190" y="470"/>
                    </a:lnTo>
                    <a:cubicBezTo>
                      <a:pt x="286" y="593"/>
                      <a:pt x="467" y="661"/>
                      <a:pt x="632" y="661"/>
                    </a:cubicBezTo>
                    <a:cubicBezTo>
                      <a:pt x="839" y="661"/>
                      <a:pt x="1023" y="555"/>
                      <a:pt x="989" y="316"/>
                    </a:cubicBezTo>
                    <a:cubicBezTo>
                      <a:pt x="963" y="95"/>
                      <a:pt x="759" y="0"/>
                      <a:pt x="55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9847;p98">
                <a:extLst>
                  <a:ext uri="{FF2B5EF4-FFF2-40B4-BE49-F238E27FC236}">
                    <a16:creationId xmlns:a16="http://schemas.microsoft.com/office/drawing/2014/main" id="{FAF8E85F-41A5-426B-80AC-D1723F74418D}"/>
                  </a:ext>
                </a:extLst>
              </p:cNvPr>
              <p:cNvSpPr/>
              <p:nvPr/>
            </p:nvSpPr>
            <p:spPr>
              <a:xfrm>
                <a:off x="11112619" y="832147"/>
                <a:ext cx="36879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98" extrusionOk="0">
                    <a:moveTo>
                      <a:pt x="544" y="0"/>
                    </a:moveTo>
                    <a:cubicBezTo>
                      <a:pt x="502" y="0"/>
                      <a:pt x="457" y="10"/>
                      <a:pt x="408" y="33"/>
                    </a:cubicBezTo>
                    <a:cubicBezTo>
                      <a:pt x="0" y="211"/>
                      <a:pt x="248" y="897"/>
                      <a:pt x="555" y="897"/>
                    </a:cubicBezTo>
                    <a:cubicBezTo>
                      <a:pt x="618" y="897"/>
                      <a:pt x="683" y="868"/>
                      <a:pt x="746" y="801"/>
                    </a:cubicBezTo>
                    <a:lnTo>
                      <a:pt x="776" y="739"/>
                    </a:lnTo>
                    <a:cubicBezTo>
                      <a:pt x="965" y="523"/>
                      <a:pt x="846" y="0"/>
                      <a:pt x="544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9848;p98">
                <a:extLst>
                  <a:ext uri="{FF2B5EF4-FFF2-40B4-BE49-F238E27FC236}">
                    <a16:creationId xmlns:a16="http://schemas.microsoft.com/office/drawing/2014/main" id="{E6533821-DEDA-4A80-A620-03378C3806AA}"/>
                  </a:ext>
                </a:extLst>
              </p:cNvPr>
              <p:cNvSpPr/>
              <p:nvPr/>
            </p:nvSpPr>
            <p:spPr>
              <a:xfrm>
                <a:off x="11079901" y="782593"/>
                <a:ext cx="45928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89" extrusionOk="0">
                    <a:moveTo>
                      <a:pt x="595" y="1"/>
                    </a:moveTo>
                    <a:cubicBezTo>
                      <a:pt x="311" y="1"/>
                      <a:pt x="1" y="184"/>
                      <a:pt x="159" y="502"/>
                    </a:cubicBezTo>
                    <a:cubicBezTo>
                      <a:pt x="231" y="635"/>
                      <a:pt x="358" y="689"/>
                      <a:pt x="493" y="689"/>
                    </a:cubicBezTo>
                    <a:cubicBezTo>
                      <a:pt x="825" y="689"/>
                      <a:pt x="1202" y="365"/>
                      <a:pt x="896" y="103"/>
                    </a:cubicBezTo>
                    <a:lnTo>
                      <a:pt x="866" y="72"/>
                    </a:lnTo>
                    <a:cubicBezTo>
                      <a:pt x="793" y="24"/>
                      <a:pt x="696" y="1"/>
                      <a:pt x="59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9849;p98">
                <a:extLst>
                  <a:ext uri="{FF2B5EF4-FFF2-40B4-BE49-F238E27FC236}">
                    <a16:creationId xmlns:a16="http://schemas.microsoft.com/office/drawing/2014/main" id="{D5EA86B5-C5EF-4033-9454-4954CDB66F54}"/>
                  </a:ext>
                </a:extLst>
              </p:cNvPr>
              <p:cNvSpPr/>
              <p:nvPr/>
            </p:nvSpPr>
            <p:spPr>
              <a:xfrm>
                <a:off x="11217110" y="941716"/>
                <a:ext cx="36879" cy="3409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93" extrusionOk="0">
                    <a:moveTo>
                      <a:pt x="411" y="0"/>
                    </a:moveTo>
                    <a:cubicBezTo>
                      <a:pt x="346" y="0"/>
                      <a:pt x="280" y="33"/>
                      <a:pt x="220" y="111"/>
                    </a:cubicBezTo>
                    <a:cubicBezTo>
                      <a:pt x="189" y="111"/>
                      <a:pt x="189" y="141"/>
                      <a:pt x="158" y="141"/>
                    </a:cubicBezTo>
                    <a:cubicBezTo>
                      <a:pt x="0" y="404"/>
                      <a:pt x="113" y="892"/>
                      <a:pt x="418" y="892"/>
                    </a:cubicBezTo>
                    <a:cubicBezTo>
                      <a:pt x="469" y="892"/>
                      <a:pt x="526" y="879"/>
                      <a:pt x="588" y="848"/>
                    </a:cubicBezTo>
                    <a:cubicBezTo>
                      <a:pt x="965" y="671"/>
                      <a:pt x="704" y="0"/>
                      <a:pt x="41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9850;p98">
                <a:extLst>
                  <a:ext uri="{FF2B5EF4-FFF2-40B4-BE49-F238E27FC236}">
                    <a16:creationId xmlns:a16="http://schemas.microsoft.com/office/drawing/2014/main" id="{58F56A51-B056-4C8C-ABA2-C0E5F776481B}"/>
                  </a:ext>
                </a:extLst>
              </p:cNvPr>
              <p:cNvSpPr/>
              <p:nvPr/>
            </p:nvSpPr>
            <p:spPr>
              <a:xfrm>
                <a:off x="10991558" y="522375"/>
                <a:ext cx="48065" cy="26991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707" extrusionOk="0">
                    <a:moveTo>
                      <a:pt x="659" y="0"/>
                    </a:moveTo>
                    <a:cubicBezTo>
                      <a:pt x="355" y="0"/>
                      <a:pt x="0" y="261"/>
                      <a:pt x="201" y="563"/>
                    </a:cubicBezTo>
                    <a:cubicBezTo>
                      <a:pt x="274" y="665"/>
                      <a:pt x="379" y="706"/>
                      <a:pt x="489" y="706"/>
                    </a:cubicBezTo>
                    <a:cubicBezTo>
                      <a:pt x="843" y="706"/>
                      <a:pt x="1258" y="282"/>
                      <a:pt x="907" y="71"/>
                    </a:cubicBezTo>
                    <a:lnTo>
                      <a:pt x="846" y="41"/>
                    </a:lnTo>
                    <a:cubicBezTo>
                      <a:pt x="791" y="13"/>
                      <a:pt x="726" y="0"/>
                      <a:pt x="659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9851;p98">
                <a:extLst>
                  <a:ext uri="{FF2B5EF4-FFF2-40B4-BE49-F238E27FC236}">
                    <a16:creationId xmlns:a16="http://schemas.microsoft.com/office/drawing/2014/main" id="{0D9C5235-8D52-4870-A618-83F25CDC9F46}"/>
                  </a:ext>
                </a:extLst>
              </p:cNvPr>
              <p:cNvSpPr/>
              <p:nvPr/>
            </p:nvSpPr>
            <p:spPr>
              <a:xfrm>
                <a:off x="11266512" y="1093014"/>
                <a:ext cx="35200" cy="3363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881" extrusionOk="0">
                    <a:moveTo>
                      <a:pt x="487" y="1"/>
                    </a:moveTo>
                    <a:cubicBezTo>
                      <a:pt x="442" y="1"/>
                      <a:pt x="392" y="15"/>
                      <a:pt x="338" y="47"/>
                    </a:cubicBezTo>
                    <a:lnTo>
                      <a:pt x="277" y="78"/>
                    </a:lnTo>
                    <a:cubicBezTo>
                      <a:pt x="13" y="283"/>
                      <a:pt x="1" y="880"/>
                      <a:pt x="401" y="880"/>
                    </a:cubicBezTo>
                    <a:cubicBezTo>
                      <a:pt x="420" y="880"/>
                      <a:pt x="440" y="879"/>
                      <a:pt x="461" y="876"/>
                    </a:cubicBezTo>
                    <a:cubicBezTo>
                      <a:pt x="922" y="822"/>
                      <a:pt x="832" y="1"/>
                      <a:pt x="48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9852;p98">
                <a:extLst>
                  <a:ext uri="{FF2B5EF4-FFF2-40B4-BE49-F238E27FC236}">
                    <a16:creationId xmlns:a16="http://schemas.microsoft.com/office/drawing/2014/main" id="{A9233AEE-92CB-441C-BD0F-D7CA2CB027F4}"/>
                  </a:ext>
                </a:extLst>
              </p:cNvPr>
              <p:cNvSpPr/>
              <p:nvPr/>
            </p:nvSpPr>
            <p:spPr>
              <a:xfrm>
                <a:off x="11307018" y="1088852"/>
                <a:ext cx="36040" cy="3428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898" extrusionOk="0">
                    <a:moveTo>
                      <a:pt x="527" y="1"/>
                    </a:moveTo>
                    <a:cubicBezTo>
                      <a:pt x="483" y="1"/>
                      <a:pt x="435" y="11"/>
                      <a:pt x="382" y="34"/>
                    </a:cubicBezTo>
                    <a:cubicBezTo>
                      <a:pt x="0" y="212"/>
                      <a:pt x="252" y="898"/>
                      <a:pt x="560" y="898"/>
                    </a:cubicBezTo>
                    <a:cubicBezTo>
                      <a:pt x="623" y="898"/>
                      <a:pt x="688" y="869"/>
                      <a:pt x="751" y="801"/>
                    </a:cubicBezTo>
                    <a:lnTo>
                      <a:pt x="782" y="770"/>
                    </a:lnTo>
                    <a:cubicBezTo>
                      <a:pt x="943" y="528"/>
                      <a:pt x="845" y="1"/>
                      <a:pt x="52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9853;p98">
                <a:extLst>
                  <a:ext uri="{FF2B5EF4-FFF2-40B4-BE49-F238E27FC236}">
                    <a16:creationId xmlns:a16="http://schemas.microsoft.com/office/drawing/2014/main" id="{41D4534C-1F04-4AAF-8A46-C362AF523250}"/>
                  </a:ext>
                </a:extLst>
              </p:cNvPr>
              <p:cNvSpPr/>
              <p:nvPr/>
            </p:nvSpPr>
            <p:spPr>
              <a:xfrm>
                <a:off x="10973156" y="656111"/>
                <a:ext cx="37109" cy="34398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01" extrusionOk="0">
                    <a:moveTo>
                      <a:pt x="407" y="0"/>
                    </a:moveTo>
                    <a:cubicBezTo>
                      <a:pt x="345" y="0"/>
                      <a:pt x="281" y="30"/>
                      <a:pt x="223" y="99"/>
                    </a:cubicBezTo>
                    <a:lnTo>
                      <a:pt x="161" y="161"/>
                    </a:lnTo>
                    <a:cubicBezTo>
                      <a:pt x="0" y="402"/>
                      <a:pt x="120" y="901"/>
                      <a:pt x="440" y="901"/>
                    </a:cubicBezTo>
                    <a:cubicBezTo>
                      <a:pt x="486" y="901"/>
                      <a:pt x="537" y="890"/>
                      <a:pt x="591" y="867"/>
                    </a:cubicBezTo>
                    <a:cubicBezTo>
                      <a:pt x="972" y="664"/>
                      <a:pt x="703" y="0"/>
                      <a:pt x="40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9854;p98">
                <a:extLst>
                  <a:ext uri="{FF2B5EF4-FFF2-40B4-BE49-F238E27FC236}">
                    <a16:creationId xmlns:a16="http://schemas.microsoft.com/office/drawing/2014/main" id="{85717DB9-2847-4CF9-9891-7617A5D28ED9}"/>
                  </a:ext>
                </a:extLst>
              </p:cNvPr>
              <p:cNvSpPr/>
              <p:nvPr/>
            </p:nvSpPr>
            <p:spPr>
              <a:xfrm>
                <a:off x="11233336" y="1086753"/>
                <a:ext cx="46538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1219" h="673" extrusionOk="0">
                    <a:moveTo>
                      <a:pt x="766" y="1"/>
                    </a:moveTo>
                    <a:cubicBezTo>
                      <a:pt x="431" y="1"/>
                      <a:pt x="1" y="332"/>
                      <a:pt x="317" y="580"/>
                    </a:cubicBezTo>
                    <a:lnTo>
                      <a:pt x="378" y="611"/>
                    </a:lnTo>
                    <a:cubicBezTo>
                      <a:pt x="442" y="653"/>
                      <a:pt x="524" y="673"/>
                      <a:pt x="610" y="673"/>
                    </a:cubicBezTo>
                    <a:cubicBezTo>
                      <a:pt x="894" y="673"/>
                      <a:pt x="1219" y="457"/>
                      <a:pt x="1053" y="150"/>
                    </a:cubicBezTo>
                    <a:cubicBezTo>
                      <a:pt x="996" y="44"/>
                      <a:pt x="887" y="1"/>
                      <a:pt x="76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9855;p98">
                <a:extLst>
                  <a:ext uri="{FF2B5EF4-FFF2-40B4-BE49-F238E27FC236}">
                    <a16:creationId xmlns:a16="http://schemas.microsoft.com/office/drawing/2014/main" id="{52B636C9-C9E3-4120-9041-D98B8BCA60F1}"/>
                  </a:ext>
                </a:extLst>
              </p:cNvPr>
              <p:cNvSpPr/>
              <p:nvPr/>
            </p:nvSpPr>
            <p:spPr>
              <a:xfrm>
                <a:off x="11150720" y="913045"/>
                <a:ext cx="34093" cy="34589"/>
              </a:xfrm>
              <a:custGeom>
                <a:avLst/>
                <a:gdLst/>
                <a:ahLst/>
                <a:cxnLst/>
                <a:rect l="l" t="t" r="r" b="b"/>
                <a:pathLst>
                  <a:path w="893" h="906" extrusionOk="0">
                    <a:moveTo>
                      <a:pt x="476" y="0"/>
                    </a:moveTo>
                    <a:cubicBezTo>
                      <a:pt x="432" y="0"/>
                      <a:pt x="383" y="10"/>
                      <a:pt x="331" y="33"/>
                    </a:cubicBezTo>
                    <a:cubicBezTo>
                      <a:pt x="1" y="185"/>
                      <a:pt x="217" y="906"/>
                      <a:pt x="528" y="906"/>
                    </a:cubicBezTo>
                    <a:cubicBezTo>
                      <a:pt x="593" y="906"/>
                      <a:pt x="661" y="874"/>
                      <a:pt x="730" y="800"/>
                    </a:cubicBezTo>
                    <a:lnTo>
                      <a:pt x="730" y="770"/>
                    </a:lnTo>
                    <a:cubicBezTo>
                      <a:pt x="892" y="527"/>
                      <a:pt x="793" y="0"/>
                      <a:pt x="47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9856;p98">
                <a:extLst>
                  <a:ext uri="{FF2B5EF4-FFF2-40B4-BE49-F238E27FC236}">
                    <a16:creationId xmlns:a16="http://schemas.microsoft.com/office/drawing/2014/main" id="{A3E84EC7-1E79-48A2-BD0B-3617FFF7FE6A}"/>
                  </a:ext>
                </a:extLst>
              </p:cNvPr>
              <p:cNvSpPr/>
              <p:nvPr/>
            </p:nvSpPr>
            <p:spPr>
              <a:xfrm>
                <a:off x="10961092" y="604838"/>
                <a:ext cx="48104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675" extrusionOk="0">
                    <a:moveTo>
                      <a:pt x="706" y="0"/>
                    </a:moveTo>
                    <a:cubicBezTo>
                      <a:pt x="392" y="0"/>
                      <a:pt x="1" y="244"/>
                      <a:pt x="232" y="552"/>
                    </a:cubicBezTo>
                    <a:cubicBezTo>
                      <a:pt x="289" y="639"/>
                      <a:pt x="383" y="674"/>
                      <a:pt x="486" y="674"/>
                    </a:cubicBezTo>
                    <a:cubicBezTo>
                      <a:pt x="821" y="674"/>
                      <a:pt x="1260" y="296"/>
                      <a:pt x="907" y="61"/>
                    </a:cubicBezTo>
                    <a:lnTo>
                      <a:pt x="876" y="30"/>
                    </a:lnTo>
                    <a:cubicBezTo>
                      <a:pt x="826" y="10"/>
                      <a:pt x="767" y="0"/>
                      <a:pt x="706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9857;p98">
                <a:extLst>
                  <a:ext uri="{FF2B5EF4-FFF2-40B4-BE49-F238E27FC236}">
                    <a16:creationId xmlns:a16="http://schemas.microsoft.com/office/drawing/2014/main" id="{0BB2AE3E-EE5A-4A9B-8175-683435028589}"/>
                  </a:ext>
                </a:extLst>
              </p:cNvPr>
              <p:cNvSpPr/>
              <p:nvPr/>
            </p:nvSpPr>
            <p:spPr>
              <a:xfrm>
                <a:off x="11160111" y="963783"/>
                <a:ext cx="45775" cy="25503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68" extrusionOk="0">
                    <a:moveTo>
                      <a:pt x="721" y="1"/>
                    </a:moveTo>
                    <a:cubicBezTo>
                      <a:pt x="387" y="1"/>
                      <a:pt x="0" y="311"/>
                      <a:pt x="300" y="546"/>
                    </a:cubicBezTo>
                    <a:cubicBezTo>
                      <a:pt x="300" y="546"/>
                      <a:pt x="300" y="577"/>
                      <a:pt x="331" y="577"/>
                    </a:cubicBezTo>
                    <a:cubicBezTo>
                      <a:pt x="410" y="639"/>
                      <a:pt x="521" y="667"/>
                      <a:pt x="633" y="667"/>
                    </a:cubicBezTo>
                    <a:cubicBezTo>
                      <a:pt x="910" y="667"/>
                      <a:pt x="1199" y="492"/>
                      <a:pt x="1068" y="208"/>
                    </a:cubicBezTo>
                    <a:cubicBezTo>
                      <a:pt x="1003" y="59"/>
                      <a:pt x="867" y="1"/>
                      <a:pt x="72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9858;p98">
                <a:extLst>
                  <a:ext uri="{FF2B5EF4-FFF2-40B4-BE49-F238E27FC236}">
                    <a16:creationId xmlns:a16="http://schemas.microsoft.com/office/drawing/2014/main" id="{D828787A-4D37-4DB3-9374-BD59BD4958A0}"/>
                  </a:ext>
                </a:extLst>
              </p:cNvPr>
              <p:cNvSpPr/>
              <p:nvPr/>
            </p:nvSpPr>
            <p:spPr>
              <a:xfrm>
                <a:off x="11011906" y="1089731"/>
                <a:ext cx="45126" cy="25312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663" extrusionOk="0">
                    <a:moveTo>
                      <a:pt x="582" y="1"/>
                    </a:moveTo>
                    <a:cubicBezTo>
                      <a:pt x="294" y="1"/>
                      <a:pt x="1" y="184"/>
                      <a:pt x="160" y="502"/>
                    </a:cubicBezTo>
                    <a:cubicBezTo>
                      <a:pt x="212" y="616"/>
                      <a:pt x="328" y="662"/>
                      <a:pt x="457" y="662"/>
                    </a:cubicBezTo>
                    <a:cubicBezTo>
                      <a:pt x="778" y="662"/>
                      <a:pt x="1181" y="374"/>
                      <a:pt x="896" y="133"/>
                    </a:cubicBezTo>
                    <a:lnTo>
                      <a:pt x="866" y="72"/>
                    </a:lnTo>
                    <a:cubicBezTo>
                      <a:pt x="786" y="24"/>
                      <a:pt x="684" y="1"/>
                      <a:pt x="582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9859;p98">
                <a:extLst>
                  <a:ext uri="{FF2B5EF4-FFF2-40B4-BE49-F238E27FC236}">
                    <a16:creationId xmlns:a16="http://schemas.microsoft.com/office/drawing/2014/main" id="{EAEA58D9-0121-4574-9272-8F5EBF4A269B}"/>
                  </a:ext>
                </a:extLst>
              </p:cNvPr>
              <p:cNvSpPr/>
              <p:nvPr/>
            </p:nvSpPr>
            <p:spPr>
              <a:xfrm>
                <a:off x="11349586" y="1158259"/>
                <a:ext cx="39017" cy="25846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677" extrusionOk="0">
                    <a:moveTo>
                      <a:pt x="547" y="1"/>
                    </a:moveTo>
                    <a:cubicBezTo>
                      <a:pt x="273" y="1"/>
                      <a:pt x="0" y="163"/>
                      <a:pt x="158" y="426"/>
                    </a:cubicBezTo>
                    <a:cubicBezTo>
                      <a:pt x="189" y="457"/>
                      <a:pt x="189" y="457"/>
                      <a:pt x="189" y="488"/>
                    </a:cubicBezTo>
                    <a:cubicBezTo>
                      <a:pt x="282" y="608"/>
                      <a:pt x="458" y="676"/>
                      <a:pt x="621" y="676"/>
                    </a:cubicBezTo>
                    <a:cubicBezTo>
                      <a:pt x="832" y="676"/>
                      <a:pt x="1022" y="563"/>
                      <a:pt x="987" y="304"/>
                    </a:cubicBezTo>
                    <a:cubicBezTo>
                      <a:pt x="961" y="93"/>
                      <a:pt x="753" y="1"/>
                      <a:pt x="54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9860;p98">
                <a:extLst>
                  <a:ext uri="{FF2B5EF4-FFF2-40B4-BE49-F238E27FC236}">
                    <a16:creationId xmlns:a16="http://schemas.microsoft.com/office/drawing/2014/main" id="{884B399F-899F-4B6B-8066-248754FF5952}"/>
                  </a:ext>
                </a:extLst>
              </p:cNvPr>
              <p:cNvSpPr/>
              <p:nvPr/>
            </p:nvSpPr>
            <p:spPr>
              <a:xfrm>
                <a:off x="11123461" y="1067626"/>
                <a:ext cx="46691" cy="25923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679" extrusionOk="0">
                    <a:moveTo>
                      <a:pt x="594" y="1"/>
                    </a:moveTo>
                    <a:cubicBezTo>
                      <a:pt x="303" y="1"/>
                      <a:pt x="0" y="197"/>
                      <a:pt x="185" y="497"/>
                    </a:cubicBezTo>
                    <a:cubicBezTo>
                      <a:pt x="254" y="627"/>
                      <a:pt x="377" y="679"/>
                      <a:pt x="507" y="679"/>
                    </a:cubicBezTo>
                    <a:cubicBezTo>
                      <a:pt x="840" y="679"/>
                      <a:pt x="1223" y="341"/>
                      <a:pt x="892" y="98"/>
                    </a:cubicBezTo>
                    <a:lnTo>
                      <a:pt x="861" y="68"/>
                    </a:lnTo>
                    <a:cubicBezTo>
                      <a:pt x="785" y="22"/>
                      <a:pt x="690" y="1"/>
                      <a:pt x="594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9861;p98">
                <a:extLst>
                  <a:ext uri="{FF2B5EF4-FFF2-40B4-BE49-F238E27FC236}">
                    <a16:creationId xmlns:a16="http://schemas.microsoft.com/office/drawing/2014/main" id="{7FC39DBF-8994-4675-9112-E377BCADE773}"/>
                  </a:ext>
                </a:extLst>
              </p:cNvPr>
              <p:cNvSpPr/>
              <p:nvPr/>
            </p:nvSpPr>
            <p:spPr>
              <a:xfrm>
                <a:off x="11127966" y="1114546"/>
                <a:ext cx="33978" cy="3352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878" extrusionOk="0">
                    <a:moveTo>
                      <a:pt x="406" y="1"/>
                    </a:moveTo>
                    <a:cubicBezTo>
                      <a:pt x="347" y="1"/>
                      <a:pt x="284" y="29"/>
                      <a:pt x="221" y="97"/>
                    </a:cubicBezTo>
                    <a:lnTo>
                      <a:pt x="159" y="128"/>
                    </a:lnTo>
                    <a:cubicBezTo>
                      <a:pt x="1" y="366"/>
                      <a:pt x="93" y="877"/>
                      <a:pt x="396" y="877"/>
                    </a:cubicBezTo>
                    <a:cubicBezTo>
                      <a:pt x="445" y="877"/>
                      <a:pt x="499" y="864"/>
                      <a:pt x="559" y="834"/>
                    </a:cubicBezTo>
                    <a:cubicBezTo>
                      <a:pt x="890" y="682"/>
                      <a:pt x="693" y="1"/>
                      <a:pt x="406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9862;p98">
                <a:extLst>
                  <a:ext uri="{FF2B5EF4-FFF2-40B4-BE49-F238E27FC236}">
                    <a16:creationId xmlns:a16="http://schemas.microsoft.com/office/drawing/2014/main" id="{0A90CAE0-50CE-4ACC-AF6E-798B942DFECE}"/>
                  </a:ext>
                </a:extLst>
              </p:cNvPr>
              <p:cNvSpPr/>
              <p:nvPr/>
            </p:nvSpPr>
            <p:spPr>
              <a:xfrm>
                <a:off x="11270254" y="1028647"/>
                <a:ext cx="34971" cy="30504"/>
              </a:xfrm>
              <a:custGeom>
                <a:avLst/>
                <a:gdLst/>
                <a:ahLst/>
                <a:cxnLst/>
                <a:rect l="l" t="t" r="r" b="b"/>
                <a:pathLst>
                  <a:path w="916" h="799" extrusionOk="0">
                    <a:moveTo>
                      <a:pt x="420" y="0"/>
                    </a:moveTo>
                    <a:cubicBezTo>
                      <a:pt x="319" y="0"/>
                      <a:pt x="221" y="48"/>
                      <a:pt x="148" y="167"/>
                    </a:cubicBezTo>
                    <a:cubicBezTo>
                      <a:pt x="1" y="483"/>
                      <a:pt x="400" y="798"/>
                      <a:pt x="677" y="798"/>
                    </a:cubicBezTo>
                    <a:cubicBezTo>
                      <a:pt x="805" y="798"/>
                      <a:pt x="906" y="731"/>
                      <a:pt x="916" y="567"/>
                    </a:cubicBezTo>
                    <a:lnTo>
                      <a:pt x="916" y="505"/>
                    </a:lnTo>
                    <a:cubicBezTo>
                      <a:pt x="916" y="268"/>
                      <a:pt x="658" y="0"/>
                      <a:pt x="420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9863;p98">
                <a:extLst>
                  <a:ext uri="{FF2B5EF4-FFF2-40B4-BE49-F238E27FC236}">
                    <a16:creationId xmlns:a16="http://schemas.microsoft.com/office/drawing/2014/main" id="{C7F866E6-52EB-4737-A7DA-3EADE7C7FBA5}"/>
                  </a:ext>
                </a:extLst>
              </p:cNvPr>
              <p:cNvSpPr/>
              <p:nvPr/>
            </p:nvSpPr>
            <p:spPr>
              <a:xfrm>
                <a:off x="11175382" y="1035366"/>
                <a:ext cx="35505" cy="3256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53" extrusionOk="0">
                    <a:moveTo>
                      <a:pt x="438" y="1"/>
                    </a:moveTo>
                    <a:cubicBezTo>
                      <a:pt x="360" y="1"/>
                      <a:pt x="280" y="34"/>
                      <a:pt x="207" y="114"/>
                    </a:cubicBezTo>
                    <a:cubicBezTo>
                      <a:pt x="1" y="389"/>
                      <a:pt x="411" y="853"/>
                      <a:pt x="683" y="853"/>
                    </a:cubicBezTo>
                    <a:cubicBezTo>
                      <a:pt x="775" y="853"/>
                      <a:pt x="851" y="799"/>
                      <a:pt x="883" y="667"/>
                    </a:cubicBezTo>
                    <a:cubicBezTo>
                      <a:pt x="883" y="636"/>
                      <a:pt x="883" y="605"/>
                      <a:pt x="883" y="605"/>
                    </a:cubicBezTo>
                    <a:cubicBezTo>
                      <a:pt x="929" y="348"/>
                      <a:pt x="690" y="1"/>
                      <a:pt x="438" y="1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9864;p98">
                <a:extLst>
                  <a:ext uri="{FF2B5EF4-FFF2-40B4-BE49-F238E27FC236}">
                    <a16:creationId xmlns:a16="http://schemas.microsoft.com/office/drawing/2014/main" id="{0775D632-D442-4AA9-879E-77E55CBC3939}"/>
                  </a:ext>
                </a:extLst>
              </p:cNvPr>
              <p:cNvSpPr/>
              <p:nvPr/>
            </p:nvSpPr>
            <p:spPr>
              <a:xfrm>
                <a:off x="11000720" y="811989"/>
                <a:ext cx="35467" cy="32069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40" extrusionOk="0">
                    <a:moveTo>
                      <a:pt x="452" y="0"/>
                    </a:moveTo>
                    <a:cubicBezTo>
                      <a:pt x="369" y="0"/>
                      <a:pt x="284" y="38"/>
                      <a:pt x="207" y="131"/>
                    </a:cubicBezTo>
                    <a:cubicBezTo>
                      <a:pt x="1" y="383"/>
                      <a:pt x="392" y="839"/>
                      <a:pt x="668" y="839"/>
                    </a:cubicBezTo>
                    <a:cubicBezTo>
                      <a:pt x="762" y="839"/>
                      <a:pt x="843" y="786"/>
                      <a:pt x="882" y="653"/>
                    </a:cubicBezTo>
                    <a:cubicBezTo>
                      <a:pt x="882" y="622"/>
                      <a:pt x="882" y="622"/>
                      <a:pt x="882" y="592"/>
                    </a:cubicBezTo>
                    <a:cubicBezTo>
                      <a:pt x="928" y="339"/>
                      <a:pt x="699" y="0"/>
                      <a:pt x="452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9865;p98">
                <a:extLst>
                  <a:ext uri="{FF2B5EF4-FFF2-40B4-BE49-F238E27FC236}">
                    <a16:creationId xmlns:a16="http://schemas.microsoft.com/office/drawing/2014/main" id="{3E895B9A-D88D-4978-B792-F59D87D341E0}"/>
                  </a:ext>
                </a:extLst>
              </p:cNvPr>
              <p:cNvSpPr/>
              <p:nvPr/>
            </p:nvSpPr>
            <p:spPr>
              <a:xfrm>
                <a:off x="11227457" y="1142301"/>
                <a:ext cx="45049" cy="25579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70" extrusionOk="0">
                    <a:moveTo>
                      <a:pt x="577" y="0"/>
                    </a:moveTo>
                    <a:cubicBezTo>
                      <a:pt x="297" y="0"/>
                      <a:pt x="0" y="166"/>
                      <a:pt x="133" y="476"/>
                    </a:cubicBezTo>
                    <a:cubicBezTo>
                      <a:pt x="198" y="615"/>
                      <a:pt x="329" y="670"/>
                      <a:pt x="471" y="670"/>
                    </a:cubicBezTo>
                    <a:cubicBezTo>
                      <a:pt x="799" y="670"/>
                      <a:pt x="1179" y="374"/>
                      <a:pt x="900" y="138"/>
                    </a:cubicBezTo>
                    <a:cubicBezTo>
                      <a:pt x="900" y="138"/>
                      <a:pt x="870" y="107"/>
                      <a:pt x="870" y="77"/>
                    </a:cubicBezTo>
                    <a:cubicBezTo>
                      <a:pt x="792" y="25"/>
                      <a:pt x="686" y="0"/>
                      <a:pt x="577" y="0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9866;p98">
                <a:extLst>
                  <a:ext uri="{FF2B5EF4-FFF2-40B4-BE49-F238E27FC236}">
                    <a16:creationId xmlns:a16="http://schemas.microsoft.com/office/drawing/2014/main" id="{BA493185-C864-4873-B7AF-B847707D363C}"/>
                  </a:ext>
                </a:extLst>
              </p:cNvPr>
              <p:cNvSpPr/>
              <p:nvPr/>
            </p:nvSpPr>
            <p:spPr>
              <a:xfrm>
                <a:off x="11267696" y="969777"/>
                <a:ext cx="45928" cy="25808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676" extrusionOk="0">
                    <a:moveTo>
                      <a:pt x="727" y="1"/>
                    </a:moveTo>
                    <a:cubicBezTo>
                      <a:pt x="397" y="1"/>
                      <a:pt x="0" y="310"/>
                      <a:pt x="307" y="573"/>
                    </a:cubicBezTo>
                    <a:lnTo>
                      <a:pt x="338" y="604"/>
                    </a:lnTo>
                    <a:cubicBezTo>
                      <a:pt x="410" y="652"/>
                      <a:pt x="507" y="675"/>
                      <a:pt x="608" y="675"/>
                    </a:cubicBezTo>
                    <a:cubicBezTo>
                      <a:pt x="892" y="675"/>
                      <a:pt x="1203" y="492"/>
                      <a:pt x="1044" y="174"/>
                    </a:cubicBezTo>
                    <a:cubicBezTo>
                      <a:pt x="982" y="51"/>
                      <a:pt x="860" y="1"/>
                      <a:pt x="727" y="1"/>
                    </a:cubicBezTo>
                    <a:close/>
                  </a:path>
                </a:pathLst>
              </a:custGeom>
              <a:solidFill>
                <a:srgbClr val="8341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9867;p98">
                <a:extLst>
                  <a:ext uri="{FF2B5EF4-FFF2-40B4-BE49-F238E27FC236}">
                    <a16:creationId xmlns:a16="http://schemas.microsoft.com/office/drawing/2014/main" id="{E9AAFDD1-AE97-4480-B7F0-721A7DA8E879}"/>
                  </a:ext>
                </a:extLst>
              </p:cNvPr>
              <p:cNvSpPr/>
              <p:nvPr/>
            </p:nvSpPr>
            <p:spPr>
              <a:xfrm>
                <a:off x="11084596" y="951108"/>
                <a:ext cx="36918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967" h="891" extrusionOk="0">
                    <a:moveTo>
                      <a:pt x="412" y="0"/>
                    </a:moveTo>
                    <a:cubicBezTo>
                      <a:pt x="348" y="0"/>
                      <a:pt x="282" y="33"/>
                      <a:pt x="221" y="110"/>
                    </a:cubicBezTo>
                    <a:cubicBezTo>
                      <a:pt x="190" y="110"/>
                      <a:pt x="190" y="141"/>
                      <a:pt x="159" y="141"/>
                    </a:cubicBezTo>
                    <a:cubicBezTo>
                      <a:pt x="1" y="379"/>
                      <a:pt x="115" y="890"/>
                      <a:pt x="425" y="890"/>
                    </a:cubicBezTo>
                    <a:cubicBezTo>
                      <a:pt x="475" y="890"/>
                      <a:pt x="530" y="877"/>
                      <a:pt x="589" y="847"/>
                    </a:cubicBezTo>
                    <a:cubicBezTo>
                      <a:pt x="967" y="671"/>
                      <a:pt x="705" y="0"/>
                      <a:pt x="41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9868;p98">
                <a:extLst>
                  <a:ext uri="{FF2B5EF4-FFF2-40B4-BE49-F238E27FC236}">
                    <a16:creationId xmlns:a16="http://schemas.microsoft.com/office/drawing/2014/main" id="{44702DEF-137A-4DAB-8D48-4A862ABAA92F}"/>
                  </a:ext>
                </a:extLst>
              </p:cNvPr>
              <p:cNvSpPr/>
              <p:nvPr/>
            </p:nvSpPr>
            <p:spPr>
              <a:xfrm>
                <a:off x="11205734" y="1010970"/>
                <a:ext cx="35047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85" extrusionOk="0">
                    <a:moveTo>
                      <a:pt x="491" y="0"/>
                    </a:moveTo>
                    <a:cubicBezTo>
                      <a:pt x="443" y="0"/>
                      <a:pt x="391" y="15"/>
                      <a:pt x="333" y="47"/>
                    </a:cubicBezTo>
                    <a:lnTo>
                      <a:pt x="303" y="78"/>
                    </a:lnTo>
                    <a:cubicBezTo>
                      <a:pt x="44" y="279"/>
                      <a:pt x="0" y="885"/>
                      <a:pt x="375" y="885"/>
                    </a:cubicBezTo>
                    <a:cubicBezTo>
                      <a:pt x="400" y="885"/>
                      <a:pt x="427" y="882"/>
                      <a:pt x="456" y="876"/>
                    </a:cubicBezTo>
                    <a:cubicBezTo>
                      <a:pt x="917" y="822"/>
                      <a:pt x="851" y="0"/>
                      <a:pt x="4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9869;p98">
                <a:extLst>
                  <a:ext uri="{FF2B5EF4-FFF2-40B4-BE49-F238E27FC236}">
                    <a16:creationId xmlns:a16="http://schemas.microsoft.com/office/drawing/2014/main" id="{9D49F42A-4D3C-4FF7-A1D4-F8057B3B5326}"/>
                  </a:ext>
                </a:extLst>
              </p:cNvPr>
              <p:cNvSpPr/>
              <p:nvPr/>
            </p:nvSpPr>
            <p:spPr>
              <a:xfrm>
                <a:off x="11057643" y="971342"/>
                <a:ext cx="45889" cy="2630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689" extrusionOk="0">
                    <a:moveTo>
                      <a:pt x="595" y="0"/>
                    </a:moveTo>
                    <a:cubicBezTo>
                      <a:pt x="311" y="0"/>
                      <a:pt x="0" y="184"/>
                      <a:pt x="159" y="502"/>
                    </a:cubicBezTo>
                    <a:cubicBezTo>
                      <a:pt x="230" y="635"/>
                      <a:pt x="358" y="688"/>
                      <a:pt x="493" y="688"/>
                    </a:cubicBezTo>
                    <a:cubicBezTo>
                      <a:pt x="824" y="688"/>
                      <a:pt x="1202" y="364"/>
                      <a:pt x="896" y="102"/>
                    </a:cubicBezTo>
                    <a:lnTo>
                      <a:pt x="865" y="72"/>
                    </a:lnTo>
                    <a:cubicBezTo>
                      <a:pt x="793" y="23"/>
                      <a:pt x="696" y="0"/>
                      <a:pt x="595" y="0"/>
                    </a:cubicBezTo>
                    <a:close/>
                  </a:path>
                </a:pathLst>
              </a:custGeom>
              <a:solidFill>
                <a:srgbClr val="9F4E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9870;p98">
                <a:extLst>
                  <a:ext uri="{FF2B5EF4-FFF2-40B4-BE49-F238E27FC236}">
                    <a16:creationId xmlns:a16="http://schemas.microsoft.com/office/drawing/2014/main" id="{3E85A04F-C042-49EE-A4F7-26F366A311DF}"/>
                  </a:ext>
                </a:extLst>
              </p:cNvPr>
              <p:cNvSpPr/>
              <p:nvPr/>
            </p:nvSpPr>
            <p:spPr>
              <a:xfrm>
                <a:off x="11280561" y="1189488"/>
                <a:ext cx="34512" cy="30886"/>
              </a:xfrm>
              <a:custGeom>
                <a:avLst/>
                <a:gdLst/>
                <a:ahLst/>
                <a:cxnLst/>
                <a:rect l="l" t="t" r="r" b="b"/>
                <a:pathLst>
                  <a:path w="904" h="809" extrusionOk="0">
                    <a:moveTo>
                      <a:pt x="251" y="1"/>
                    </a:moveTo>
                    <a:cubicBezTo>
                      <a:pt x="118" y="1"/>
                      <a:pt x="11" y="73"/>
                      <a:pt x="1" y="253"/>
                    </a:cubicBezTo>
                    <a:lnTo>
                      <a:pt x="1" y="315"/>
                    </a:lnTo>
                    <a:cubicBezTo>
                      <a:pt x="1" y="547"/>
                      <a:pt x="263" y="809"/>
                      <a:pt x="486" y="809"/>
                    </a:cubicBezTo>
                    <a:cubicBezTo>
                      <a:pt x="587" y="809"/>
                      <a:pt x="680" y="755"/>
                      <a:pt x="738" y="622"/>
                    </a:cubicBezTo>
                    <a:cubicBezTo>
                      <a:pt x="903" y="311"/>
                      <a:pt x="525" y="1"/>
                      <a:pt x="25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9871;p98">
                <a:extLst>
                  <a:ext uri="{FF2B5EF4-FFF2-40B4-BE49-F238E27FC236}">
                    <a16:creationId xmlns:a16="http://schemas.microsoft.com/office/drawing/2014/main" id="{E3921BC6-D488-4935-92AD-F47335853B4E}"/>
                  </a:ext>
                </a:extLst>
              </p:cNvPr>
              <p:cNvSpPr/>
              <p:nvPr/>
            </p:nvSpPr>
            <p:spPr>
              <a:xfrm>
                <a:off x="11026299" y="696808"/>
                <a:ext cx="35123" cy="33596"/>
              </a:xfrm>
              <a:custGeom>
                <a:avLst/>
                <a:gdLst/>
                <a:ahLst/>
                <a:cxnLst/>
                <a:rect l="l" t="t" r="r" b="b"/>
                <a:pathLst>
                  <a:path w="920" h="880" extrusionOk="0">
                    <a:moveTo>
                      <a:pt x="493" y="0"/>
                    </a:moveTo>
                    <a:cubicBezTo>
                      <a:pt x="445" y="0"/>
                      <a:pt x="392" y="15"/>
                      <a:pt x="335" y="47"/>
                    </a:cubicBezTo>
                    <a:lnTo>
                      <a:pt x="305" y="77"/>
                    </a:lnTo>
                    <a:cubicBezTo>
                      <a:pt x="41" y="283"/>
                      <a:pt x="1" y="880"/>
                      <a:pt x="399" y="880"/>
                    </a:cubicBezTo>
                    <a:cubicBezTo>
                      <a:pt x="418" y="880"/>
                      <a:pt x="437" y="879"/>
                      <a:pt x="458" y="876"/>
                    </a:cubicBezTo>
                    <a:cubicBezTo>
                      <a:pt x="919" y="822"/>
                      <a:pt x="853" y="0"/>
                      <a:pt x="49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9872;p98">
                <a:extLst>
                  <a:ext uri="{FF2B5EF4-FFF2-40B4-BE49-F238E27FC236}">
                    <a16:creationId xmlns:a16="http://schemas.microsoft.com/office/drawing/2014/main" id="{172D2095-F5BD-44DF-8B8C-9BE803CF2D86}"/>
                  </a:ext>
                </a:extLst>
              </p:cNvPr>
              <p:cNvSpPr/>
              <p:nvPr/>
            </p:nvSpPr>
            <p:spPr>
              <a:xfrm>
                <a:off x="11084100" y="737619"/>
                <a:ext cx="39514" cy="2523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661" extrusionOk="0">
                    <a:moveTo>
                      <a:pt x="537" y="1"/>
                    </a:moveTo>
                    <a:cubicBezTo>
                      <a:pt x="263" y="1"/>
                      <a:pt x="0" y="162"/>
                      <a:pt x="172" y="421"/>
                    </a:cubicBezTo>
                    <a:cubicBezTo>
                      <a:pt x="172" y="421"/>
                      <a:pt x="172" y="452"/>
                      <a:pt x="203" y="482"/>
                    </a:cubicBezTo>
                    <a:cubicBezTo>
                      <a:pt x="287" y="594"/>
                      <a:pt x="471" y="661"/>
                      <a:pt x="643" y="661"/>
                    </a:cubicBezTo>
                    <a:cubicBezTo>
                      <a:pt x="849" y="661"/>
                      <a:pt x="1035" y="564"/>
                      <a:pt x="1001" y="329"/>
                    </a:cubicBezTo>
                    <a:cubicBezTo>
                      <a:pt x="974" y="100"/>
                      <a:pt x="752" y="1"/>
                      <a:pt x="53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9873;p98">
                <a:extLst>
                  <a:ext uri="{FF2B5EF4-FFF2-40B4-BE49-F238E27FC236}">
                    <a16:creationId xmlns:a16="http://schemas.microsoft.com/office/drawing/2014/main" id="{7F925A6D-F779-46F9-A7AC-AFD3C8CAB050}"/>
                  </a:ext>
                </a:extLst>
              </p:cNvPr>
              <p:cNvSpPr/>
              <p:nvPr/>
            </p:nvSpPr>
            <p:spPr>
              <a:xfrm>
                <a:off x="10995490" y="524398"/>
                <a:ext cx="36918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967" h="891" extrusionOk="0">
                    <a:moveTo>
                      <a:pt x="396" y="0"/>
                    </a:moveTo>
                    <a:cubicBezTo>
                      <a:pt x="327" y="0"/>
                      <a:pt x="257" y="33"/>
                      <a:pt x="190" y="110"/>
                    </a:cubicBezTo>
                    <a:lnTo>
                      <a:pt x="160" y="141"/>
                    </a:lnTo>
                    <a:cubicBezTo>
                      <a:pt x="1" y="379"/>
                      <a:pt x="116" y="890"/>
                      <a:pt x="425" y="890"/>
                    </a:cubicBezTo>
                    <a:cubicBezTo>
                      <a:pt x="475" y="890"/>
                      <a:pt x="530" y="877"/>
                      <a:pt x="590" y="847"/>
                    </a:cubicBezTo>
                    <a:cubicBezTo>
                      <a:pt x="967" y="671"/>
                      <a:pt x="705" y="0"/>
                      <a:pt x="39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8627F22-BA92-48C4-BE6A-BF24E75755E0}"/>
              </a:ext>
            </a:extLst>
          </p:cNvPr>
          <p:cNvGrpSpPr/>
          <p:nvPr/>
        </p:nvGrpSpPr>
        <p:grpSpPr>
          <a:xfrm>
            <a:off x="1981753" y="4132161"/>
            <a:ext cx="7050405" cy="746976"/>
            <a:chOff x="777972" y="4055261"/>
            <a:chExt cx="7063963" cy="746976"/>
          </a:xfrm>
        </p:grpSpPr>
        <p:sp>
          <p:nvSpPr>
            <p:cNvPr id="416" name="Rectangle: Rounded Corners 415">
              <a:extLst>
                <a:ext uri="{FF2B5EF4-FFF2-40B4-BE49-F238E27FC236}">
                  <a16:creationId xmlns:a16="http://schemas.microsoft.com/office/drawing/2014/main" id="{B198270F-0825-4586-BA86-8A3AA92ADE2D}"/>
                </a:ext>
              </a:extLst>
            </p:cNvPr>
            <p:cNvSpPr/>
            <p:nvPr/>
          </p:nvSpPr>
          <p:spPr>
            <a:xfrm>
              <a:off x="1306141" y="4212878"/>
              <a:ext cx="6535794" cy="589359"/>
            </a:xfrm>
            <a:prstGeom prst="roundRect">
              <a:avLst/>
            </a:prstGeom>
            <a:noFill/>
            <a:ln w="38100"/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bàn tay của mẹ</a:t>
              </a:r>
            </a:p>
          </p:txBody>
        </p:sp>
        <p:grpSp>
          <p:nvGrpSpPr>
            <p:cNvPr id="1033" name="Google Shape;9917;p98">
              <a:extLst>
                <a:ext uri="{FF2B5EF4-FFF2-40B4-BE49-F238E27FC236}">
                  <a16:creationId xmlns:a16="http://schemas.microsoft.com/office/drawing/2014/main" id="{115C9290-8D29-4C57-B4E0-886F1AB2D485}"/>
                </a:ext>
              </a:extLst>
            </p:cNvPr>
            <p:cNvGrpSpPr/>
            <p:nvPr/>
          </p:nvGrpSpPr>
          <p:grpSpPr>
            <a:xfrm>
              <a:off x="777972" y="4055261"/>
              <a:ext cx="799529" cy="745796"/>
              <a:chOff x="5004248" y="-1762902"/>
              <a:chExt cx="736215" cy="686737"/>
            </a:xfrm>
          </p:grpSpPr>
          <p:sp>
            <p:nvSpPr>
              <p:cNvPr id="1034" name="Google Shape;9918;p98">
                <a:extLst>
                  <a:ext uri="{FF2B5EF4-FFF2-40B4-BE49-F238E27FC236}">
                    <a16:creationId xmlns:a16="http://schemas.microsoft.com/office/drawing/2014/main" id="{BF346D25-7200-4235-A9AB-63FE7C02ECF2}"/>
                  </a:ext>
                </a:extLst>
              </p:cNvPr>
              <p:cNvSpPr/>
              <p:nvPr/>
            </p:nvSpPr>
            <p:spPr>
              <a:xfrm>
                <a:off x="5004248" y="-1745264"/>
                <a:ext cx="677612" cy="569570"/>
              </a:xfrm>
              <a:custGeom>
                <a:avLst/>
                <a:gdLst/>
                <a:ahLst/>
                <a:cxnLst/>
                <a:rect l="l" t="t" r="r" b="b"/>
                <a:pathLst>
                  <a:path w="17749" h="14919" extrusionOk="0">
                    <a:moveTo>
                      <a:pt x="11181" y="1"/>
                    </a:moveTo>
                    <a:cubicBezTo>
                      <a:pt x="9330" y="1"/>
                      <a:pt x="7479" y="511"/>
                      <a:pt x="5835" y="1362"/>
                    </a:cubicBezTo>
                    <a:cubicBezTo>
                      <a:pt x="5221" y="1669"/>
                      <a:pt x="4637" y="2006"/>
                      <a:pt x="4084" y="2406"/>
                    </a:cubicBezTo>
                    <a:cubicBezTo>
                      <a:pt x="2273" y="3695"/>
                      <a:pt x="952" y="5599"/>
                      <a:pt x="400" y="7779"/>
                    </a:cubicBezTo>
                    <a:cubicBezTo>
                      <a:pt x="1" y="9284"/>
                      <a:pt x="123" y="10573"/>
                      <a:pt x="430" y="12170"/>
                    </a:cubicBezTo>
                    <a:cubicBezTo>
                      <a:pt x="461" y="12324"/>
                      <a:pt x="523" y="12477"/>
                      <a:pt x="584" y="12631"/>
                    </a:cubicBezTo>
                    <a:cubicBezTo>
                      <a:pt x="922" y="13398"/>
                      <a:pt x="1567" y="13982"/>
                      <a:pt x="2334" y="14319"/>
                    </a:cubicBezTo>
                    <a:cubicBezTo>
                      <a:pt x="3239" y="14739"/>
                      <a:pt x="4218" y="14918"/>
                      <a:pt x="5209" y="14918"/>
                    </a:cubicBezTo>
                    <a:cubicBezTo>
                      <a:pt x="6537" y="14918"/>
                      <a:pt x="7889" y="14597"/>
                      <a:pt x="9120" y="14105"/>
                    </a:cubicBezTo>
                    <a:cubicBezTo>
                      <a:pt x="12559" y="12723"/>
                      <a:pt x="15323" y="10051"/>
                      <a:pt x="16797" y="6674"/>
                    </a:cubicBezTo>
                    <a:cubicBezTo>
                      <a:pt x="17749" y="4463"/>
                      <a:pt x="17534" y="2928"/>
                      <a:pt x="16398" y="1638"/>
                    </a:cubicBezTo>
                    <a:cubicBezTo>
                      <a:pt x="15783" y="1177"/>
                      <a:pt x="15108" y="809"/>
                      <a:pt x="14402" y="563"/>
                    </a:cubicBezTo>
                    <a:cubicBezTo>
                      <a:pt x="13356" y="177"/>
                      <a:pt x="12268" y="1"/>
                      <a:pt x="11181" y="1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9919;p98">
                <a:extLst>
                  <a:ext uri="{FF2B5EF4-FFF2-40B4-BE49-F238E27FC236}">
                    <a16:creationId xmlns:a16="http://schemas.microsoft.com/office/drawing/2014/main" id="{982FEE99-E66D-4B02-A942-90617D82A56C}"/>
                  </a:ext>
                </a:extLst>
              </p:cNvPr>
              <p:cNvSpPr/>
              <p:nvPr/>
            </p:nvSpPr>
            <p:spPr>
              <a:xfrm>
                <a:off x="5020664" y="-1732666"/>
                <a:ext cx="642451" cy="539906"/>
              </a:xfrm>
              <a:custGeom>
                <a:avLst/>
                <a:gdLst/>
                <a:ahLst/>
                <a:cxnLst/>
                <a:rect l="l" t="t" r="r" b="b"/>
                <a:pathLst>
                  <a:path w="16828" h="14142" extrusionOk="0">
                    <a:moveTo>
                      <a:pt x="10697" y="1"/>
                    </a:moveTo>
                    <a:cubicBezTo>
                      <a:pt x="10015" y="1"/>
                      <a:pt x="9332" y="77"/>
                      <a:pt x="8660" y="233"/>
                    </a:cubicBezTo>
                    <a:cubicBezTo>
                      <a:pt x="7585" y="448"/>
                      <a:pt x="6510" y="817"/>
                      <a:pt x="5527" y="1339"/>
                    </a:cubicBezTo>
                    <a:cubicBezTo>
                      <a:pt x="4944" y="1646"/>
                      <a:pt x="4391" y="1983"/>
                      <a:pt x="3869" y="2352"/>
                    </a:cubicBezTo>
                    <a:cubicBezTo>
                      <a:pt x="2119" y="3611"/>
                      <a:pt x="860" y="5422"/>
                      <a:pt x="307" y="7510"/>
                    </a:cubicBezTo>
                    <a:cubicBezTo>
                      <a:pt x="62" y="8401"/>
                      <a:pt x="0" y="9291"/>
                      <a:pt x="93" y="10213"/>
                    </a:cubicBezTo>
                    <a:cubicBezTo>
                      <a:pt x="93" y="10919"/>
                      <a:pt x="307" y="11625"/>
                      <a:pt x="707" y="12209"/>
                    </a:cubicBezTo>
                    <a:cubicBezTo>
                      <a:pt x="1044" y="12761"/>
                      <a:pt x="1566" y="13222"/>
                      <a:pt x="2150" y="13498"/>
                    </a:cubicBezTo>
                    <a:cubicBezTo>
                      <a:pt x="3138" y="13930"/>
                      <a:pt x="4195" y="14142"/>
                      <a:pt x="5247" y="14142"/>
                    </a:cubicBezTo>
                    <a:cubicBezTo>
                      <a:pt x="5764" y="14142"/>
                      <a:pt x="6280" y="14091"/>
                      <a:pt x="6786" y="13989"/>
                    </a:cubicBezTo>
                    <a:cubicBezTo>
                      <a:pt x="7401" y="13836"/>
                      <a:pt x="7984" y="13652"/>
                      <a:pt x="8537" y="13437"/>
                    </a:cubicBezTo>
                    <a:cubicBezTo>
                      <a:pt x="11884" y="12086"/>
                      <a:pt x="14586" y="9476"/>
                      <a:pt x="16029" y="6190"/>
                    </a:cubicBezTo>
                    <a:cubicBezTo>
                      <a:pt x="16520" y="5023"/>
                      <a:pt x="16827" y="3672"/>
                      <a:pt x="16336" y="2536"/>
                    </a:cubicBezTo>
                    <a:cubicBezTo>
                      <a:pt x="15845" y="1369"/>
                      <a:pt x="14954" y="970"/>
                      <a:pt x="13849" y="540"/>
                    </a:cubicBezTo>
                    <a:cubicBezTo>
                      <a:pt x="12821" y="185"/>
                      <a:pt x="11759" y="1"/>
                      <a:pt x="10697" y="1"/>
                    </a:cubicBezTo>
                    <a:close/>
                  </a:path>
                </a:pathLst>
              </a:custGeom>
              <a:solidFill>
                <a:srgbClr val="C03A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9920;p98">
                <a:extLst>
                  <a:ext uri="{FF2B5EF4-FFF2-40B4-BE49-F238E27FC236}">
                    <a16:creationId xmlns:a16="http://schemas.microsoft.com/office/drawing/2014/main" id="{05935997-A30A-47CE-BBBC-257A9E01CB4C}"/>
                  </a:ext>
                </a:extLst>
              </p:cNvPr>
              <p:cNvSpPr/>
              <p:nvPr/>
            </p:nvSpPr>
            <p:spPr>
              <a:xfrm>
                <a:off x="5025360" y="-1682768"/>
                <a:ext cx="715103" cy="606602"/>
              </a:xfrm>
              <a:custGeom>
                <a:avLst/>
                <a:gdLst/>
                <a:ahLst/>
                <a:cxnLst/>
                <a:rect l="l" t="t" r="r" b="b"/>
                <a:pathLst>
                  <a:path w="18731" h="15889" extrusionOk="0">
                    <a:moveTo>
                      <a:pt x="15845" y="1"/>
                    </a:moveTo>
                    <a:lnTo>
                      <a:pt x="15845" y="1"/>
                    </a:lnTo>
                    <a:cubicBezTo>
                      <a:pt x="16950" y="1291"/>
                      <a:pt x="17196" y="2826"/>
                      <a:pt x="16213" y="5037"/>
                    </a:cubicBezTo>
                    <a:cubicBezTo>
                      <a:pt x="14739" y="8414"/>
                      <a:pt x="11976" y="11086"/>
                      <a:pt x="8537" y="12437"/>
                    </a:cubicBezTo>
                    <a:cubicBezTo>
                      <a:pt x="7328" y="12945"/>
                      <a:pt x="5989" y="13273"/>
                      <a:pt x="4669" y="13273"/>
                    </a:cubicBezTo>
                    <a:cubicBezTo>
                      <a:pt x="3675" y="13273"/>
                      <a:pt x="2691" y="13087"/>
                      <a:pt x="1781" y="12652"/>
                    </a:cubicBezTo>
                    <a:cubicBezTo>
                      <a:pt x="983" y="12345"/>
                      <a:pt x="369" y="11731"/>
                      <a:pt x="0" y="10994"/>
                    </a:cubicBezTo>
                    <a:lnTo>
                      <a:pt x="0" y="10994"/>
                    </a:lnTo>
                    <a:cubicBezTo>
                      <a:pt x="553" y="12406"/>
                      <a:pt x="2211" y="13880"/>
                      <a:pt x="3470" y="14740"/>
                    </a:cubicBezTo>
                    <a:cubicBezTo>
                      <a:pt x="4724" y="15561"/>
                      <a:pt x="6405" y="15888"/>
                      <a:pt x="8025" y="15888"/>
                    </a:cubicBezTo>
                    <a:cubicBezTo>
                      <a:pt x="9737" y="15888"/>
                      <a:pt x="11381" y="15522"/>
                      <a:pt x="12375" y="14985"/>
                    </a:cubicBezTo>
                    <a:cubicBezTo>
                      <a:pt x="13449" y="14402"/>
                      <a:pt x="14432" y="13696"/>
                      <a:pt x="15323" y="12867"/>
                    </a:cubicBezTo>
                    <a:cubicBezTo>
                      <a:pt x="17994" y="10287"/>
                      <a:pt x="18731" y="5958"/>
                      <a:pt x="17411" y="2242"/>
                    </a:cubicBezTo>
                    <a:cubicBezTo>
                      <a:pt x="17103" y="1383"/>
                      <a:pt x="16551" y="584"/>
                      <a:pt x="15845" y="1"/>
                    </a:cubicBezTo>
                    <a:close/>
                  </a:path>
                </a:pathLst>
              </a:custGeom>
              <a:solidFill>
                <a:srgbClr val="875F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9921;p98">
                <a:extLst>
                  <a:ext uri="{FF2B5EF4-FFF2-40B4-BE49-F238E27FC236}">
                    <a16:creationId xmlns:a16="http://schemas.microsoft.com/office/drawing/2014/main" id="{53453DB1-77B4-4F6E-8586-B524F93F690B}"/>
                  </a:ext>
                </a:extLst>
              </p:cNvPr>
              <p:cNvSpPr/>
              <p:nvPr/>
            </p:nvSpPr>
            <p:spPr>
              <a:xfrm>
                <a:off x="5311386" y="-1108044"/>
                <a:ext cx="59824" cy="14966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392" extrusionOk="0">
                    <a:moveTo>
                      <a:pt x="634" y="0"/>
                    </a:moveTo>
                    <a:cubicBezTo>
                      <a:pt x="592" y="0"/>
                      <a:pt x="553" y="8"/>
                      <a:pt x="523" y="24"/>
                    </a:cubicBezTo>
                    <a:lnTo>
                      <a:pt x="277" y="24"/>
                    </a:lnTo>
                    <a:cubicBezTo>
                      <a:pt x="185" y="24"/>
                      <a:pt x="93" y="24"/>
                      <a:pt x="1" y="54"/>
                    </a:cubicBezTo>
                    <a:cubicBezTo>
                      <a:pt x="62" y="116"/>
                      <a:pt x="123" y="177"/>
                      <a:pt x="185" y="208"/>
                    </a:cubicBezTo>
                    <a:cubicBezTo>
                      <a:pt x="246" y="269"/>
                      <a:pt x="338" y="331"/>
                      <a:pt x="430" y="331"/>
                    </a:cubicBezTo>
                    <a:cubicBezTo>
                      <a:pt x="553" y="361"/>
                      <a:pt x="645" y="392"/>
                      <a:pt x="768" y="392"/>
                    </a:cubicBezTo>
                    <a:cubicBezTo>
                      <a:pt x="952" y="392"/>
                      <a:pt x="1137" y="361"/>
                      <a:pt x="1321" y="269"/>
                    </a:cubicBezTo>
                    <a:cubicBezTo>
                      <a:pt x="1413" y="238"/>
                      <a:pt x="1474" y="177"/>
                      <a:pt x="1567" y="116"/>
                    </a:cubicBezTo>
                    <a:cubicBezTo>
                      <a:pt x="1474" y="85"/>
                      <a:pt x="1382" y="54"/>
                      <a:pt x="1290" y="54"/>
                    </a:cubicBezTo>
                    <a:cubicBezTo>
                      <a:pt x="1229" y="24"/>
                      <a:pt x="1137" y="24"/>
                      <a:pt x="1045" y="24"/>
                    </a:cubicBezTo>
                    <a:lnTo>
                      <a:pt x="768" y="24"/>
                    </a:lnTo>
                    <a:cubicBezTo>
                      <a:pt x="722" y="8"/>
                      <a:pt x="676" y="0"/>
                      <a:pt x="634" y="0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9922;p98">
                <a:extLst>
                  <a:ext uri="{FF2B5EF4-FFF2-40B4-BE49-F238E27FC236}">
                    <a16:creationId xmlns:a16="http://schemas.microsoft.com/office/drawing/2014/main" id="{C9196ED7-6461-4271-B537-7BE4F5200FB2}"/>
                  </a:ext>
                </a:extLst>
              </p:cNvPr>
              <p:cNvSpPr/>
              <p:nvPr/>
            </p:nvSpPr>
            <p:spPr>
              <a:xfrm>
                <a:off x="5362964" y="-1123582"/>
                <a:ext cx="34054" cy="15271"/>
              </a:xfrm>
              <a:custGeom>
                <a:avLst/>
                <a:gdLst/>
                <a:ahLst/>
                <a:cxnLst/>
                <a:rect l="l" t="t" r="r" b="b"/>
                <a:pathLst>
                  <a:path w="892" h="400" extrusionOk="0">
                    <a:moveTo>
                      <a:pt x="308" y="1"/>
                    </a:moveTo>
                    <a:cubicBezTo>
                      <a:pt x="246" y="31"/>
                      <a:pt x="185" y="31"/>
                      <a:pt x="154" y="62"/>
                    </a:cubicBezTo>
                    <a:cubicBezTo>
                      <a:pt x="93" y="93"/>
                      <a:pt x="62" y="123"/>
                      <a:pt x="1" y="185"/>
                    </a:cubicBezTo>
                    <a:cubicBezTo>
                      <a:pt x="62" y="216"/>
                      <a:pt x="93" y="277"/>
                      <a:pt x="154" y="308"/>
                    </a:cubicBezTo>
                    <a:cubicBezTo>
                      <a:pt x="246" y="369"/>
                      <a:pt x="338" y="400"/>
                      <a:pt x="430" y="400"/>
                    </a:cubicBezTo>
                    <a:cubicBezTo>
                      <a:pt x="553" y="400"/>
                      <a:pt x="645" y="338"/>
                      <a:pt x="738" y="277"/>
                    </a:cubicBezTo>
                    <a:cubicBezTo>
                      <a:pt x="799" y="246"/>
                      <a:pt x="830" y="216"/>
                      <a:pt x="891" y="185"/>
                    </a:cubicBezTo>
                    <a:cubicBezTo>
                      <a:pt x="830" y="123"/>
                      <a:pt x="799" y="93"/>
                      <a:pt x="738" y="62"/>
                    </a:cubicBezTo>
                    <a:cubicBezTo>
                      <a:pt x="645" y="31"/>
                      <a:pt x="553" y="1"/>
                      <a:pt x="461" y="1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9923;p98">
                <a:extLst>
                  <a:ext uri="{FF2B5EF4-FFF2-40B4-BE49-F238E27FC236}">
                    <a16:creationId xmlns:a16="http://schemas.microsoft.com/office/drawing/2014/main" id="{3F3E93B2-0E26-46BD-BF23-B84BD508B269}"/>
                  </a:ext>
                </a:extLst>
              </p:cNvPr>
              <p:cNvSpPr/>
              <p:nvPr/>
            </p:nvSpPr>
            <p:spPr>
              <a:xfrm>
                <a:off x="5096867" y="-1273696"/>
                <a:ext cx="42950" cy="15386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403" extrusionOk="0">
                    <a:moveTo>
                      <a:pt x="637" y="1"/>
                    </a:moveTo>
                    <a:cubicBezTo>
                      <a:pt x="620" y="1"/>
                      <a:pt x="603" y="1"/>
                      <a:pt x="584" y="2"/>
                    </a:cubicBezTo>
                    <a:cubicBezTo>
                      <a:pt x="492" y="2"/>
                      <a:pt x="399" y="33"/>
                      <a:pt x="338" y="64"/>
                    </a:cubicBezTo>
                    <a:cubicBezTo>
                      <a:pt x="123" y="156"/>
                      <a:pt x="0" y="340"/>
                      <a:pt x="338" y="401"/>
                    </a:cubicBezTo>
                    <a:lnTo>
                      <a:pt x="399" y="401"/>
                    </a:lnTo>
                    <a:cubicBezTo>
                      <a:pt x="411" y="402"/>
                      <a:pt x="423" y="403"/>
                      <a:pt x="435" y="403"/>
                    </a:cubicBezTo>
                    <a:cubicBezTo>
                      <a:pt x="781" y="403"/>
                      <a:pt x="1125" y="1"/>
                      <a:pt x="63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9924;p98">
                <a:extLst>
                  <a:ext uri="{FF2B5EF4-FFF2-40B4-BE49-F238E27FC236}">
                    <a16:creationId xmlns:a16="http://schemas.microsoft.com/office/drawing/2014/main" id="{D5FA3670-20A4-4E27-B7F3-31ACCD677E47}"/>
                  </a:ext>
                </a:extLst>
              </p:cNvPr>
              <p:cNvSpPr/>
              <p:nvPr/>
            </p:nvSpPr>
            <p:spPr>
              <a:xfrm>
                <a:off x="5292641" y="-1284691"/>
                <a:ext cx="27526" cy="2401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9" extrusionOk="0">
                    <a:moveTo>
                      <a:pt x="444" y="1"/>
                    </a:moveTo>
                    <a:cubicBezTo>
                      <a:pt x="421" y="1"/>
                      <a:pt x="396" y="5"/>
                      <a:pt x="369" y="14"/>
                    </a:cubicBezTo>
                    <a:lnTo>
                      <a:pt x="338" y="14"/>
                    </a:lnTo>
                    <a:cubicBezTo>
                      <a:pt x="92" y="137"/>
                      <a:pt x="0" y="597"/>
                      <a:pt x="338" y="628"/>
                    </a:cubicBezTo>
                    <a:cubicBezTo>
                      <a:pt x="345" y="629"/>
                      <a:pt x="351" y="629"/>
                      <a:pt x="358" y="629"/>
                    </a:cubicBezTo>
                    <a:cubicBezTo>
                      <a:pt x="654" y="629"/>
                      <a:pt x="721" y="1"/>
                      <a:pt x="44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9925;p98">
                <a:extLst>
                  <a:ext uri="{FF2B5EF4-FFF2-40B4-BE49-F238E27FC236}">
                    <a16:creationId xmlns:a16="http://schemas.microsoft.com/office/drawing/2014/main" id="{5A792485-C272-4488-99A2-99370B0B57BC}"/>
                  </a:ext>
                </a:extLst>
              </p:cNvPr>
              <p:cNvSpPr/>
              <p:nvPr/>
            </p:nvSpPr>
            <p:spPr>
              <a:xfrm>
                <a:off x="5442678" y="-1338865"/>
                <a:ext cx="27259" cy="23097"/>
              </a:xfrm>
              <a:custGeom>
                <a:avLst/>
                <a:gdLst/>
                <a:ahLst/>
                <a:cxnLst/>
                <a:rect l="l" t="t" r="r" b="b"/>
                <a:pathLst>
                  <a:path w="714" h="605" extrusionOk="0">
                    <a:moveTo>
                      <a:pt x="458" y="0"/>
                    </a:moveTo>
                    <a:cubicBezTo>
                      <a:pt x="432" y="0"/>
                      <a:pt x="403" y="6"/>
                      <a:pt x="369" y="20"/>
                    </a:cubicBezTo>
                    <a:lnTo>
                      <a:pt x="338" y="20"/>
                    </a:lnTo>
                    <a:cubicBezTo>
                      <a:pt x="93" y="113"/>
                      <a:pt x="1" y="604"/>
                      <a:pt x="338" y="604"/>
                    </a:cubicBezTo>
                    <a:cubicBezTo>
                      <a:pt x="344" y="604"/>
                      <a:pt x="350" y="605"/>
                      <a:pt x="356" y="605"/>
                    </a:cubicBezTo>
                    <a:cubicBezTo>
                      <a:pt x="622" y="605"/>
                      <a:pt x="713" y="0"/>
                      <a:pt x="458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9926;p98">
                <a:extLst>
                  <a:ext uri="{FF2B5EF4-FFF2-40B4-BE49-F238E27FC236}">
                    <a16:creationId xmlns:a16="http://schemas.microsoft.com/office/drawing/2014/main" id="{21AB4AB5-83F4-42FD-B599-8E8C7AF0134B}"/>
                  </a:ext>
                </a:extLst>
              </p:cNvPr>
              <p:cNvSpPr/>
              <p:nvPr/>
            </p:nvSpPr>
            <p:spPr>
              <a:xfrm>
                <a:off x="5249653" y="-1239260"/>
                <a:ext cx="35963" cy="19165"/>
              </a:xfrm>
              <a:custGeom>
                <a:avLst/>
                <a:gdLst/>
                <a:ahLst/>
                <a:cxnLst/>
                <a:rect l="l" t="t" r="r" b="b"/>
                <a:pathLst>
                  <a:path w="942" h="502" extrusionOk="0">
                    <a:moveTo>
                      <a:pt x="581" y="0"/>
                    </a:moveTo>
                    <a:cubicBezTo>
                      <a:pt x="326" y="0"/>
                      <a:pt x="0" y="337"/>
                      <a:pt x="266" y="482"/>
                    </a:cubicBezTo>
                    <a:lnTo>
                      <a:pt x="328" y="482"/>
                    </a:lnTo>
                    <a:cubicBezTo>
                      <a:pt x="359" y="496"/>
                      <a:pt x="396" y="502"/>
                      <a:pt x="434" y="502"/>
                    </a:cubicBezTo>
                    <a:cubicBezTo>
                      <a:pt x="655" y="502"/>
                      <a:pt x="941" y="292"/>
                      <a:pt x="758" y="83"/>
                    </a:cubicBezTo>
                    <a:cubicBezTo>
                      <a:pt x="712" y="24"/>
                      <a:pt x="649" y="0"/>
                      <a:pt x="58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9927;p98">
                <a:extLst>
                  <a:ext uri="{FF2B5EF4-FFF2-40B4-BE49-F238E27FC236}">
                    <a16:creationId xmlns:a16="http://schemas.microsoft.com/office/drawing/2014/main" id="{E0A91C36-3F2F-431E-8D34-97304D98343D}"/>
                  </a:ext>
                </a:extLst>
              </p:cNvPr>
              <p:cNvSpPr/>
              <p:nvPr/>
            </p:nvSpPr>
            <p:spPr>
              <a:xfrm>
                <a:off x="5379953" y="-1335009"/>
                <a:ext cx="24663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74" extrusionOk="0">
                    <a:moveTo>
                      <a:pt x="365" y="0"/>
                    </a:moveTo>
                    <a:cubicBezTo>
                      <a:pt x="343" y="0"/>
                      <a:pt x="318" y="4"/>
                      <a:pt x="293" y="12"/>
                    </a:cubicBezTo>
                    <a:cubicBezTo>
                      <a:pt x="1" y="91"/>
                      <a:pt x="98" y="674"/>
                      <a:pt x="328" y="674"/>
                    </a:cubicBezTo>
                    <a:cubicBezTo>
                      <a:pt x="364" y="674"/>
                      <a:pt x="404" y="659"/>
                      <a:pt x="446" y="626"/>
                    </a:cubicBezTo>
                    <a:lnTo>
                      <a:pt x="477" y="595"/>
                    </a:lnTo>
                    <a:cubicBezTo>
                      <a:pt x="645" y="426"/>
                      <a:pt x="608" y="0"/>
                      <a:pt x="365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9928;p98">
                <a:extLst>
                  <a:ext uri="{FF2B5EF4-FFF2-40B4-BE49-F238E27FC236}">
                    <a16:creationId xmlns:a16="http://schemas.microsoft.com/office/drawing/2014/main" id="{0CBDF113-D4A5-44C5-8E6E-C360D3FB7962}"/>
                  </a:ext>
                </a:extLst>
              </p:cNvPr>
              <p:cNvSpPr/>
              <p:nvPr/>
            </p:nvSpPr>
            <p:spPr>
              <a:xfrm>
                <a:off x="5090147" y="-1318478"/>
                <a:ext cx="35276" cy="1916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02" extrusionOk="0">
                    <a:moveTo>
                      <a:pt x="474" y="1"/>
                    </a:moveTo>
                    <a:cubicBezTo>
                      <a:pt x="255" y="1"/>
                      <a:pt x="1" y="166"/>
                      <a:pt x="146" y="408"/>
                    </a:cubicBezTo>
                    <a:cubicBezTo>
                      <a:pt x="190" y="474"/>
                      <a:pt x="263" y="502"/>
                      <a:pt x="344" y="502"/>
                    </a:cubicBezTo>
                    <a:cubicBezTo>
                      <a:pt x="597" y="502"/>
                      <a:pt x="924" y="233"/>
                      <a:pt x="668" y="70"/>
                    </a:cubicBezTo>
                    <a:lnTo>
                      <a:pt x="637" y="39"/>
                    </a:lnTo>
                    <a:cubicBezTo>
                      <a:pt x="591" y="13"/>
                      <a:pt x="534" y="1"/>
                      <a:pt x="47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9929;p98">
                <a:extLst>
                  <a:ext uri="{FF2B5EF4-FFF2-40B4-BE49-F238E27FC236}">
                    <a16:creationId xmlns:a16="http://schemas.microsoft.com/office/drawing/2014/main" id="{D38BC5AD-599A-4BFB-A59B-BBE8ADDF917E}"/>
                  </a:ext>
                </a:extLst>
              </p:cNvPr>
              <p:cNvSpPr/>
              <p:nvPr/>
            </p:nvSpPr>
            <p:spPr>
              <a:xfrm>
                <a:off x="5032385" y="-1426177"/>
                <a:ext cx="33596" cy="2275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96" extrusionOk="0">
                    <a:moveTo>
                      <a:pt x="567" y="1"/>
                    </a:moveTo>
                    <a:cubicBezTo>
                      <a:pt x="553" y="1"/>
                      <a:pt x="538" y="2"/>
                      <a:pt x="522" y="4"/>
                    </a:cubicBezTo>
                    <a:lnTo>
                      <a:pt x="492" y="4"/>
                    </a:lnTo>
                    <a:cubicBezTo>
                      <a:pt x="215" y="35"/>
                      <a:pt x="0" y="496"/>
                      <a:pt x="338" y="588"/>
                    </a:cubicBezTo>
                    <a:cubicBezTo>
                      <a:pt x="356" y="593"/>
                      <a:pt x="374" y="596"/>
                      <a:pt x="392" y="596"/>
                    </a:cubicBezTo>
                    <a:cubicBezTo>
                      <a:pt x="663" y="596"/>
                      <a:pt x="879" y="1"/>
                      <a:pt x="56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9930;p98">
                <a:extLst>
                  <a:ext uri="{FF2B5EF4-FFF2-40B4-BE49-F238E27FC236}">
                    <a16:creationId xmlns:a16="http://schemas.microsoft.com/office/drawing/2014/main" id="{8A3E305B-ACC4-4439-B36C-2C5E3B2ECA09}"/>
                  </a:ext>
                </a:extLst>
              </p:cNvPr>
              <p:cNvSpPr/>
              <p:nvPr/>
            </p:nvSpPr>
            <p:spPr>
              <a:xfrm>
                <a:off x="5150620" y="-1232846"/>
                <a:ext cx="26877" cy="2393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27" extrusionOk="0">
                    <a:moveTo>
                      <a:pt x="336" y="1"/>
                    </a:moveTo>
                    <a:cubicBezTo>
                      <a:pt x="275" y="1"/>
                      <a:pt x="213" y="29"/>
                      <a:pt x="158" y="99"/>
                    </a:cubicBezTo>
                    <a:cubicBezTo>
                      <a:pt x="0" y="280"/>
                      <a:pt x="290" y="626"/>
                      <a:pt x="504" y="626"/>
                    </a:cubicBezTo>
                    <a:cubicBezTo>
                      <a:pt x="581" y="626"/>
                      <a:pt x="648" y="581"/>
                      <a:pt x="680" y="468"/>
                    </a:cubicBezTo>
                    <a:lnTo>
                      <a:pt x="680" y="437"/>
                    </a:lnTo>
                    <a:cubicBezTo>
                      <a:pt x="703" y="253"/>
                      <a:pt x="520" y="1"/>
                      <a:pt x="336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9931;p98">
                <a:extLst>
                  <a:ext uri="{FF2B5EF4-FFF2-40B4-BE49-F238E27FC236}">
                    <a16:creationId xmlns:a16="http://schemas.microsoft.com/office/drawing/2014/main" id="{98A65B58-FDA1-42E9-8853-40C0795F3020}"/>
                  </a:ext>
                </a:extLst>
              </p:cNvPr>
              <p:cNvSpPr/>
              <p:nvPr/>
            </p:nvSpPr>
            <p:spPr>
              <a:xfrm>
                <a:off x="5364185" y="-1267359"/>
                <a:ext cx="36879" cy="1920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503" extrusionOk="0">
                    <a:moveTo>
                      <a:pt x="526" y="1"/>
                    </a:moveTo>
                    <a:cubicBezTo>
                      <a:pt x="286" y="1"/>
                      <a:pt x="0" y="210"/>
                      <a:pt x="184" y="420"/>
                    </a:cubicBezTo>
                    <a:cubicBezTo>
                      <a:pt x="235" y="478"/>
                      <a:pt x="304" y="502"/>
                      <a:pt x="376" y="502"/>
                    </a:cubicBezTo>
                    <a:cubicBezTo>
                      <a:pt x="645" y="502"/>
                      <a:pt x="965" y="166"/>
                      <a:pt x="675" y="21"/>
                    </a:cubicBezTo>
                    <a:lnTo>
                      <a:pt x="644" y="21"/>
                    </a:lnTo>
                    <a:cubicBezTo>
                      <a:pt x="608" y="7"/>
                      <a:pt x="568" y="1"/>
                      <a:pt x="526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9932;p98">
                <a:extLst>
                  <a:ext uri="{FF2B5EF4-FFF2-40B4-BE49-F238E27FC236}">
                    <a16:creationId xmlns:a16="http://schemas.microsoft.com/office/drawing/2014/main" id="{2FF64969-1CB8-49E7-BA1C-CCB5A328BDF8}"/>
                  </a:ext>
                </a:extLst>
              </p:cNvPr>
              <p:cNvSpPr/>
              <p:nvPr/>
            </p:nvSpPr>
            <p:spPr>
              <a:xfrm>
                <a:off x="5040975" y="-1484016"/>
                <a:ext cx="37070" cy="20043"/>
              </a:xfrm>
              <a:custGeom>
                <a:avLst/>
                <a:gdLst/>
                <a:ahLst/>
                <a:cxnLst/>
                <a:rect l="l" t="t" r="r" b="b"/>
                <a:pathLst>
                  <a:path w="971" h="525" extrusionOk="0">
                    <a:moveTo>
                      <a:pt x="597" y="0"/>
                    </a:moveTo>
                    <a:cubicBezTo>
                      <a:pt x="341" y="0"/>
                      <a:pt x="1" y="383"/>
                      <a:pt x="297" y="506"/>
                    </a:cubicBezTo>
                    <a:lnTo>
                      <a:pt x="328" y="506"/>
                    </a:lnTo>
                    <a:cubicBezTo>
                      <a:pt x="361" y="519"/>
                      <a:pt x="398" y="524"/>
                      <a:pt x="436" y="524"/>
                    </a:cubicBezTo>
                    <a:cubicBezTo>
                      <a:pt x="677" y="524"/>
                      <a:pt x="971" y="289"/>
                      <a:pt x="758" y="76"/>
                    </a:cubicBezTo>
                    <a:cubicBezTo>
                      <a:pt x="716" y="22"/>
                      <a:pt x="659" y="0"/>
                      <a:pt x="597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9933;p98">
                <a:extLst>
                  <a:ext uri="{FF2B5EF4-FFF2-40B4-BE49-F238E27FC236}">
                    <a16:creationId xmlns:a16="http://schemas.microsoft.com/office/drawing/2014/main" id="{C9C0F531-DC26-45A1-9A1A-71CDD3011839}"/>
                  </a:ext>
                </a:extLst>
              </p:cNvPr>
              <p:cNvSpPr/>
              <p:nvPr/>
            </p:nvSpPr>
            <p:spPr>
              <a:xfrm>
                <a:off x="5587218" y="-1553575"/>
                <a:ext cx="32565" cy="18134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75" extrusionOk="0">
                    <a:moveTo>
                      <a:pt x="381" y="0"/>
                    </a:moveTo>
                    <a:cubicBezTo>
                      <a:pt x="186" y="0"/>
                      <a:pt x="0" y="124"/>
                      <a:pt x="84" y="332"/>
                    </a:cubicBezTo>
                    <a:cubicBezTo>
                      <a:pt x="124" y="433"/>
                      <a:pt x="231" y="474"/>
                      <a:pt x="346" y="474"/>
                    </a:cubicBezTo>
                    <a:cubicBezTo>
                      <a:pt x="581" y="474"/>
                      <a:pt x="852" y="303"/>
                      <a:pt x="667" y="117"/>
                    </a:cubicBezTo>
                    <a:lnTo>
                      <a:pt x="636" y="87"/>
                    </a:lnTo>
                    <a:cubicBezTo>
                      <a:pt x="567" y="28"/>
                      <a:pt x="473" y="0"/>
                      <a:pt x="38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9934;p98">
                <a:extLst>
                  <a:ext uri="{FF2B5EF4-FFF2-40B4-BE49-F238E27FC236}">
                    <a16:creationId xmlns:a16="http://schemas.microsoft.com/office/drawing/2014/main" id="{55C298FC-72D1-4F0B-9283-8BA6F288F824}"/>
                  </a:ext>
                </a:extLst>
              </p:cNvPr>
              <p:cNvSpPr/>
              <p:nvPr/>
            </p:nvSpPr>
            <p:spPr>
              <a:xfrm>
                <a:off x="5168717" y="-1279003"/>
                <a:ext cx="23708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69" extrusionOk="0">
                    <a:moveTo>
                      <a:pt x="323" y="1"/>
                    </a:moveTo>
                    <a:cubicBezTo>
                      <a:pt x="287" y="1"/>
                      <a:pt x="248" y="16"/>
                      <a:pt x="206" y="49"/>
                    </a:cubicBezTo>
                    <a:cubicBezTo>
                      <a:pt x="176" y="49"/>
                      <a:pt x="176" y="80"/>
                      <a:pt x="145" y="80"/>
                    </a:cubicBezTo>
                    <a:cubicBezTo>
                      <a:pt x="1" y="253"/>
                      <a:pt x="19" y="669"/>
                      <a:pt x="275" y="669"/>
                    </a:cubicBezTo>
                    <a:cubicBezTo>
                      <a:pt x="292" y="669"/>
                      <a:pt x="310" y="667"/>
                      <a:pt x="329" y="663"/>
                    </a:cubicBezTo>
                    <a:cubicBezTo>
                      <a:pt x="621" y="584"/>
                      <a:pt x="546" y="1"/>
                      <a:pt x="323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9935;p98">
                <a:extLst>
                  <a:ext uri="{FF2B5EF4-FFF2-40B4-BE49-F238E27FC236}">
                    <a16:creationId xmlns:a16="http://schemas.microsoft.com/office/drawing/2014/main" id="{07831ED7-3C8A-41FF-827A-72C3D3401F15}"/>
                  </a:ext>
                </a:extLst>
              </p:cNvPr>
              <p:cNvSpPr/>
              <p:nvPr/>
            </p:nvSpPr>
            <p:spPr>
              <a:xfrm>
                <a:off x="5554080" y="-1653333"/>
                <a:ext cx="31496" cy="17943"/>
              </a:xfrm>
              <a:custGeom>
                <a:avLst/>
                <a:gdLst/>
                <a:ahLst/>
                <a:cxnLst/>
                <a:rect l="l" t="t" r="r" b="b"/>
                <a:pathLst>
                  <a:path w="825" h="470" extrusionOk="0">
                    <a:moveTo>
                      <a:pt x="464" y="1"/>
                    </a:moveTo>
                    <a:cubicBezTo>
                      <a:pt x="239" y="1"/>
                      <a:pt x="0" y="144"/>
                      <a:pt x="153" y="335"/>
                    </a:cubicBezTo>
                    <a:lnTo>
                      <a:pt x="184" y="366"/>
                    </a:lnTo>
                    <a:cubicBezTo>
                      <a:pt x="253" y="435"/>
                      <a:pt x="365" y="470"/>
                      <a:pt x="474" y="470"/>
                    </a:cubicBezTo>
                    <a:cubicBezTo>
                      <a:pt x="655" y="470"/>
                      <a:pt x="825" y="374"/>
                      <a:pt x="767" y="182"/>
                    </a:cubicBezTo>
                    <a:cubicBezTo>
                      <a:pt x="732" y="54"/>
                      <a:pt x="601" y="1"/>
                      <a:pt x="46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9936;p98">
                <a:extLst>
                  <a:ext uri="{FF2B5EF4-FFF2-40B4-BE49-F238E27FC236}">
                    <a16:creationId xmlns:a16="http://schemas.microsoft.com/office/drawing/2014/main" id="{3BF54B43-8364-449E-9C9B-53E4FCDFA483}"/>
                  </a:ext>
                </a:extLst>
              </p:cNvPr>
              <p:cNvSpPr/>
              <p:nvPr/>
            </p:nvSpPr>
            <p:spPr>
              <a:xfrm>
                <a:off x="5508916" y="-1372538"/>
                <a:ext cx="24739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75" extrusionOk="0">
                    <a:moveTo>
                      <a:pt x="371" y="1"/>
                    </a:moveTo>
                    <a:cubicBezTo>
                      <a:pt x="347" y="1"/>
                      <a:pt x="321" y="4"/>
                      <a:pt x="292" y="12"/>
                    </a:cubicBezTo>
                    <a:cubicBezTo>
                      <a:pt x="1" y="91"/>
                      <a:pt x="98" y="674"/>
                      <a:pt x="347" y="674"/>
                    </a:cubicBezTo>
                    <a:cubicBezTo>
                      <a:pt x="387" y="674"/>
                      <a:pt x="430" y="660"/>
                      <a:pt x="476" y="626"/>
                    </a:cubicBezTo>
                    <a:lnTo>
                      <a:pt x="507" y="595"/>
                    </a:lnTo>
                    <a:cubicBezTo>
                      <a:pt x="648" y="427"/>
                      <a:pt x="634" y="1"/>
                      <a:pt x="37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9937;p98">
                <a:extLst>
                  <a:ext uri="{FF2B5EF4-FFF2-40B4-BE49-F238E27FC236}">
                    <a16:creationId xmlns:a16="http://schemas.microsoft.com/office/drawing/2014/main" id="{0B54DC59-F274-4DF9-B089-DB6E920F6654}"/>
                  </a:ext>
                </a:extLst>
              </p:cNvPr>
              <p:cNvSpPr/>
              <p:nvPr/>
            </p:nvSpPr>
            <p:spPr>
              <a:xfrm>
                <a:off x="5433745" y="-1378035"/>
                <a:ext cx="32145" cy="18363"/>
              </a:xfrm>
              <a:custGeom>
                <a:avLst/>
                <a:gdLst/>
                <a:ahLst/>
                <a:cxnLst/>
                <a:rect l="l" t="t" r="r" b="b"/>
                <a:pathLst>
                  <a:path w="842" h="481" extrusionOk="0">
                    <a:moveTo>
                      <a:pt x="370" y="0"/>
                    </a:moveTo>
                    <a:cubicBezTo>
                      <a:pt x="183" y="0"/>
                      <a:pt x="1" y="109"/>
                      <a:pt x="81" y="309"/>
                    </a:cubicBezTo>
                    <a:cubicBezTo>
                      <a:pt x="114" y="431"/>
                      <a:pt x="234" y="481"/>
                      <a:pt x="362" y="481"/>
                    </a:cubicBezTo>
                    <a:cubicBezTo>
                      <a:pt x="590" y="481"/>
                      <a:pt x="842" y="322"/>
                      <a:pt x="664" y="125"/>
                    </a:cubicBezTo>
                    <a:lnTo>
                      <a:pt x="634" y="95"/>
                    </a:lnTo>
                    <a:cubicBezTo>
                      <a:pt x="570" y="31"/>
                      <a:pt x="469" y="0"/>
                      <a:pt x="37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9938;p98">
                <a:extLst>
                  <a:ext uri="{FF2B5EF4-FFF2-40B4-BE49-F238E27FC236}">
                    <a16:creationId xmlns:a16="http://schemas.microsoft.com/office/drawing/2014/main" id="{18BB7A8B-1B84-4069-9A5B-BC12660DA99F}"/>
                  </a:ext>
                </a:extLst>
              </p:cNvPr>
              <p:cNvSpPr/>
              <p:nvPr/>
            </p:nvSpPr>
            <p:spPr>
              <a:xfrm>
                <a:off x="5527089" y="-1699681"/>
                <a:ext cx="28557" cy="24052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0" extrusionOk="0">
                    <a:moveTo>
                      <a:pt x="474" y="1"/>
                    </a:moveTo>
                    <a:cubicBezTo>
                      <a:pt x="452" y="1"/>
                      <a:pt x="427" y="5"/>
                      <a:pt x="400" y="14"/>
                    </a:cubicBezTo>
                    <a:lnTo>
                      <a:pt x="338" y="45"/>
                    </a:lnTo>
                    <a:cubicBezTo>
                      <a:pt x="123" y="137"/>
                      <a:pt x="0" y="628"/>
                      <a:pt x="338" y="628"/>
                    </a:cubicBezTo>
                    <a:cubicBezTo>
                      <a:pt x="345" y="629"/>
                      <a:pt x="351" y="629"/>
                      <a:pt x="358" y="629"/>
                    </a:cubicBezTo>
                    <a:cubicBezTo>
                      <a:pt x="655" y="629"/>
                      <a:pt x="747" y="1"/>
                      <a:pt x="47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9939;p98">
                <a:extLst>
                  <a:ext uri="{FF2B5EF4-FFF2-40B4-BE49-F238E27FC236}">
                    <a16:creationId xmlns:a16="http://schemas.microsoft.com/office/drawing/2014/main" id="{BD5C9959-0DD1-40C0-83B8-EE6F08105265}"/>
                  </a:ext>
                </a:extLst>
              </p:cNvPr>
              <p:cNvSpPr/>
              <p:nvPr/>
            </p:nvSpPr>
            <p:spPr>
              <a:xfrm>
                <a:off x="5044411" y="-1338101"/>
                <a:ext cx="26686" cy="24243"/>
              </a:xfrm>
              <a:custGeom>
                <a:avLst/>
                <a:gdLst/>
                <a:ahLst/>
                <a:cxnLst/>
                <a:rect l="l" t="t" r="r" b="b"/>
                <a:pathLst>
                  <a:path w="699" h="635" extrusionOk="0">
                    <a:moveTo>
                      <a:pt x="361" y="0"/>
                    </a:moveTo>
                    <a:cubicBezTo>
                      <a:pt x="54" y="0"/>
                      <a:pt x="1" y="635"/>
                      <a:pt x="270" y="635"/>
                    </a:cubicBezTo>
                    <a:cubicBezTo>
                      <a:pt x="297" y="635"/>
                      <a:pt x="328" y="629"/>
                      <a:pt x="361" y="615"/>
                    </a:cubicBezTo>
                    <a:lnTo>
                      <a:pt x="392" y="615"/>
                    </a:lnTo>
                    <a:cubicBezTo>
                      <a:pt x="607" y="492"/>
                      <a:pt x="699" y="0"/>
                      <a:pt x="36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9940;p98">
                <a:extLst>
                  <a:ext uri="{FF2B5EF4-FFF2-40B4-BE49-F238E27FC236}">
                    <a16:creationId xmlns:a16="http://schemas.microsoft.com/office/drawing/2014/main" id="{15590971-0E90-42AB-9B1B-B9E9F6451ECD}"/>
                  </a:ext>
                </a:extLst>
              </p:cNvPr>
              <p:cNvSpPr/>
              <p:nvPr/>
            </p:nvSpPr>
            <p:spPr>
              <a:xfrm>
                <a:off x="5574123" y="-1686700"/>
                <a:ext cx="31496" cy="1790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469" extrusionOk="0">
                    <a:moveTo>
                      <a:pt x="352" y="0"/>
                    </a:moveTo>
                    <a:cubicBezTo>
                      <a:pt x="171" y="0"/>
                      <a:pt x="0" y="96"/>
                      <a:pt x="58" y="288"/>
                    </a:cubicBezTo>
                    <a:cubicBezTo>
                      <a:pt x="93" y="416"/>
                      <a:pt x="224" y="469"/>
                      <a:pt x="361" y="469"/>
                    </a:cubicBezTo>
                    <a:cubicBezTo>
                      <a:pt x="586" y="469"/>
                      <a:pt x="825" y="326"/>
                      <a:pt x="672" y="135"/>
                    </a:cubicBezTo>
                    <a:lnTo>
                      <a:pt x="641" y="104"/>
                    </a:lnTo>
                    <a:cubicBezTo>
                      <a:pt x="572" y="35"/>
                      <a:pt x="460" y="0"/>
                      <a:pt x="352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9941;p98">
                <a:extLst>
                  <a:ext uri="{FF2B5EF4-FFF2-40B4-BE49-F238E27FC236}">
                    <a16:creationId xmlns:a16="http://schemas.microsoft.com/office/drawing/2014/main" id="{E90821D0-C50F-436C-B124-650498CB4800}"/>
                  </a:ext>
                </a:extLst>
              </p:cNvPr>
              <p:cNvSpPr/>
              <p:nvPr/>
            </p:nvSpPr>
            <p:spPr>
              <a:xfrm>
                <a:off x="5527738" y="-1422092"/>
                <a:ext cx="27526" cy="19127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01" extrusionOk="0">
                    <a:moveTo>
                      <a:pt x="329" y="1"/>
                    </a:moveTo>
                    <a:cubicBezTo>
                      <a:pt x="153" y="1"/>
                      <a:pt x="0" y="86"/>
                      <a:pt x="76" y="266"/>
                    </a:cubicBezTo>
                    <a:cubicBezTo>
                      <a:pt x="76" y="266"/>
                      <a:pt x="76" y="297"/>
                      <a:pt x="106" y="297"/>
                    </a:cubicBezTo>
                    <a:cubicBezTo>
                      <a:pt x="169" y="423"/>
                      <a:pt x="321" y="500"/>
                      <a:pt x="458" y="500"/>
                    </a:cubicBezTo>
                    <a:cubicBezTo>
                      <a:pt x="589" y="500"/>
                      <a:pt x="705" y="430"/>
                      <a:pt x="720" y="266"/>
                    </a:cubicBezTo>
                    <a:cubicBezTo>
                      <a:pt x="720" y="93"/>
                      <a:pt x="512" y="1"/>
                      <a:pt x="329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9942;p98">
                <a:extLst>
                  <a:ext uri="{FF2B5EF4-FFF2-40B4-BE49-F238E27FC236}">
                    <a16:creationId xmlns:a16="http://schemas.microsoft.com/office/drawing/2014/main" id="{884673F2-C63E-490B-8971-C07E7705B9C9}"/>
                  </a:ext>
                </a:extLst>
              </p:cNvPr>
              <p:cNvSpPr/>
              <p:nvPr/>
            </p:nvSpPr>
            <p:spPr>
              <a:xfrm>
                <a:off x="5117177" y="-1755954"/>
                <a:ext cx="259073" cy="210702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5519" extrusionOk="0">
                    <a:moveTo>
                      <a:pt x="4807" y="0"/>
                    </a:moveTo>
                    <a:cubicBezTo>
                      <a:pt x="3389" y="0"/>
                      <a:pt x="1538" y="956"/>
                      <a:pt x="973" y="2102"/>
                    </a:cubicBezTo>
                    <a:cubicBezTo>
                      <a:pt x="1" y="4046"/>
                      <a:pt x="2738" y="5518"/>
                      <a:pt x="4298" y="5518"/>
                    </a:cubicBezTo>
                    <a:cubicBezTo>
                      <a:pt x="4562" y="5518"/>
                      <a:pt x="4792" y="5476"/>
                      <a:pt x="4965" y="5388"/>
                    </a:cubicBezTo>
                    <a:lnTo>
                      <a:pt x="6500" y="2194"/>
                    </a:lnTo>
                    <a:cubicBezTo>
                      <a:pt x="6785" y="604"/>
                      <a:pt x="5933" y="0"/>
                      <a:pt x="480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9943;p98">
                <a:extLst>
                  <a:ext uri="{FF2B5EF4-FFF2-40B4-BE49-F238E27FC236}">
                    <a16:creationId xmlns:a16="http://schemas.microsoft.com/office/drawing/2014/main" id="{89BCFC2C-9B91-454F-B165-3751245A2E27}"/>
                  </a:ext>
                </a:extLst>
              </p:cNvPr>
              <p:cNvSpPr/>
              <p:nvPr/>
            </p:nvSpPr>
            <p:spPr>
              <a:xfrm>
                <a:off x="5139053" y="-1762902"/>
                <a:ext cx="234486" cy="218833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732" extrusionOk="0">
                    <a:moveTo>
                      <a:pt x="4197" y="0"/>
                    </a:moveTo>
                    <a:cubicBezTo>
                      <a:pt x="4117" y="0"/>
                      <a:pt x="4039" y="4"/>
                      <a:pt x="3962" y="12"/>
                    </a:cubicBezTo>
                    <a:cubicBezTo>
                      <a:pt x="3348" y="73"/>
                      <a:pt x="2764" y="227"/>
                      <a:pt x="2212" y="472"/>
                    </a:cubicBezTo>
                    <a:cubicBezTo>
                      <a:pt x="1628" y="749"/>
                      <a:pt x="1137" y="1087"/>
                      <a:pt x="707" y="1547"/>
                    </a:cubicBezTo>
                    <a:cubicBezTo>
                      <a:pt x="584" y="1639"/>
                      <a:pt x="492" y="1793"/>
                      <a:pt x="400" y="1916"/>
                    </a:cubicBezTo>
                    <a:cubicBezTo>
                      <a:pt x="369" y="1977"/>
                      <a:pt x="338" y="2038"/>
                      <a:pt x="308" y="2100"/>
                    </a:cubicBezTo>
                    <a:cubicBezTo>
                      <a:pt x="246" y="2192"/>
                      <a:pt x="216" y="2253"/>
                      <a:pt x="185" y="2315"/>
                    </a:cubicBezTo>
                    <a:cubicBezTo>
                      <a:pt x="62" y="2622"/>
                      <a:pt x="1" y="2960"/>
                      <a:pt x="31" y="3267"/>
                    </a:cubicBezTo>
                    <a:cubicBezTo>
                      <a:pt x="62" y="3604"/>
                      <a:pt x="185" y="3881"/>
                      <a:pt x="369" y="4157"/>
                    </a:cubicBezTo>
                    <a:cubicBezTo>
                      <a:pt x="553" y="4403"/>
                      <a:pt x="768" y="4648"/>
                      <a:pt x="1014" y="4833"/>
                    </a:cubicBezTo>
                    <a:cubicBezTo>
                      <a:pt x="1505" y="5170"/>
                      <a:pt x="2058" y="5447"/>
                      <a:pt x="2641" y="5600"/>
                    </a:cubicBezTo>
                    <a:cubicBezTo>
                      <a:pt x="2918" y="5662"/>
                      <a:pt x="3225" y="5723"/>
                      <a:pt x="3532" y="5723"/>
                    </a:cubicBezTo>
                    <a:cubicBezTo>
                      <a:pt x="3579" y="5728"/>
                      <a:pt x="3628" y="5731"/>
                      <a:pt x="3677" y="5731"/>
                    </a:cubicBezTo>
                    <a:cubicBezTo>
                      <a:pt x="3913" y="5731"/>
                      <a:pt x="4163" y="5671"/>
                      <a:pt x="4392" y="5570"/>
                    </a:cubicBezTo>
                    <a:lnTo>
                      <a:pt x="4392" y="5570"/>
                    </a:lnTo>
                    <a:cubicBezTo>
                      <a:pt x="4213" y="5629"/>
                      <a:pt x="4022" y="5663"/>
                      <a:pt x="3834" y="5663"/>
                    </a:cubicBezTo>
                    <a:cubicBezTo>
                      <a:pt x="3732" y="5663"/>
                      <a:pt x="3630" y="5653"/>
                      <a:pt x="3532" y="5631"/>
                    </a:cubicBezTo>
                    <a:cubicBezTo>
                      <a:pt x="3225" y="5600"/>
                      <a:pt x="2948" y="5539"/>
                      <a:pt x="2672" y="5447"/>
                    </a:cubicBezTo>
                    <a:cubicBezTo>
                      <a:pt x="2119" y="5263"/>
                      <a:pt x="1628" y="4956"/>
                      <a:pt x="1168" y="4587"/>
                    </a:cubicBezTo>
                    <a:cubicBezTo>
                      <a:pt x="738" y="4280"/>
                      <a:pt x="431" y="3758"/>
                      <a:pt x="369" y="3205"/>
                    </a:cubicBezTo>
                    <a:cubicBezTo>
                      <a:pt x="338" y="2960"/>
                      <a:pt x="400" y="2683"/>
                      <a:pt x="492" y="2438"/>
                    </a:cubicBezTo>
                    <a:cubicBezTo>
                      <a:pt x="523" y="2376"/>
                      <a:pt x="553" y="2315"/>
                      <a:pt x="615" y="2253"/>
                    </a:cubicBezTo>
                    <a:cubicBezTo>
                      <a:pt x="646" y="2192"/>
                      <a:pt x="676" y="2161"/>
                      <a:pt x="707" y="2100"/>
                    </a:cubicBezTo>
                    <a:cubicBezTo>
                      <a:pt x="799" y="1977"/>
                      <a:pt x="860" y="1885"/>
                      <a:pt x="983" y="1793"/>
                    </a:cubicBezTo>
                    <a:cubicBezTo>
                      <a:pt x="1382" y="1363"/>
                      <a:pt x="1843" y="1056"/>
                      <a:pt x="2365" y="841"/>
                    </a:cubicBezTo>
                    <a:cubicBezTo>
                      <a:pt x="2887" y="595"/>
                      <a:pt x="3440" y="442"/>
                      <a:pt x="3993" y="380"/>
                    </a:cubicBezTo>
                    <a:cubicBezTo>
                      <a:pt x="4097" y="363"/>
                      <a:pt x="4201" y="354"/>
                      <a:pt x="4303" y="354"/>
                    </a:cubicBezTo>
                    <a:cubicBezTo>
                      <a:pt x="4740" y="354"/>
                      <a:pt x="5149" y="512"/>
                      <a:pt x="5497" y="810"/>
                    </a:cubicBezTo>
                    <a:cubicBezTo>
                      <a:pt x="5651" y="1025"/>
                      <a:pt x="5773" y="1271"/>
                      <a:pt x="5804" y="1516"/>
                    </a:cubicBezTo>
                    <a:cubicBezTo>
                      <a:pt x="5835" y="1793"/>
                      <a:pt x="5835" y="2069"/>
                      <a:pt x="5804" y="2376"/>
                    </a:cubicBezTo>
                    <a:lnTo>
                      <a:pt x="5804" y="2315"/>
                    </a:lnTo>
                    <a:cubicBezTo>
                      <a:pt x="5559" y="2868"/>
                      <a:pt x="5313" y="3390"/>
                      <a:pt x="5098" y="3942"/>
                    </a:cubicBezTo>
                    <a:cubicBezTo>
                      <a:pt x="4852" y="4464"/>
                      <a:pt x="4607" y="5017"/>
                      <a:pt x="4392" y="5570"/>
                    </a:cubicBezTo>
                    <a:cubicBezTo>
                      <a:pt x="4668" y="5048"/>
                      <a:pt x="4944" y="4495"/>
                      <a:pt x="5251" y="3973"/>
                    </a:cubicBezTo>
                    <a:cubicBezTo>
                      <a:pt x="5528" y="3482"/>
                      <a:pt x="5773" y="2929"/>
                      <a:pt x="6050" y="2407"/>
                    </a:cubicBezTo>
                    <a:cubicBezTo>
                      <a:pt x="6111" y="2131"/>
                      <a:pt x="6142" y="1793"/>
                      <a:pt x="6111" y="1486"/>
                    </a:cubicBezTo>
                    <a:cubicBezTo>
                      <a:pt x="6081" y="1179"/>
                      <a:pt x="5958" y="872"/>
                      <a:pt x="5743" y="595"/>
                    </a:cubicBezTo>
                    <a:cubicBezTo>
                      <a:pt x="5528" y="350"/>
                      <a:pt x="5221" y="196"/>
                      <a:pt x="4914" y="104"/>
                    </a:cubicBezTo>
                    <a:cubicBezTo>
                      <a:pt x="4683" y="35"/>
                      <a:pt x="4436" y="0"/>
                      <a:pt x="4197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9944;p98">
                <a:extLst>
                  <a:ext uri="{FF2B5EF4-FFF2-40B4-BE49-F238E27FC236}">
                    <a16:creationId xmlns:a16="http://schemas.microsoft.com/office/drawing/2014/main" id="{FF21DD0B-F66A-476D-852C-9BD00E1B7E9E}"/>
                  </a:ext>
                </a:extLst>
              </p:cNvPr>
              <p:cNvSpPr/>
              <p:nvPr/>
            </p:nvSpPr>
            <p:spPr>
              <a:xfrm>
                <a:off x="5034714" y="-1653562"/>
                <a:ext cx="289615" cy="218490"/>
              </a:xfrm>
              <a:custGeom>
                <a:avLst/>
                <a:gdLst/>
                <a:ahLst/>
                <a:cxnLst/>
                <a:rect l="l" t="t" r="r" b="b"/>
                <a:pathLst>
                  <a:path w="7586" h="5723" extrusionOk="0">
                    <a:moveTo>
                      <a:pt x="4727" y="0"/>
                    </a:moveTo>
                    <a:cubicBezTo>
                      <a:pt x="4604" y="0"/>
                      <a:pt x="4481" y="11"/>
                      <a:pt x="4361" y="34"/>
                    </a:cubicBezTo>
                    <a:cubicBezTo>
                      <a:pt x="3379" y="280"/>
                      <a:pt x="2488" y="771"/>
                      <a:pt x="1751" y="1416"/>
                    </a:cubicBezTo>
                    <a:cubicBezTo>
                      <a:pt x="799" y="2214"/>
                      <a:pt x="1" y="3811"/>
                      <a:pt x="891" y="4947"/>
                    </a:cubicBezTo>
                    <a:cubicBezTo>
                      <a:pt x="1328" y="5520"/>
                      <a:pt x="1973" y="5723"/>
                      <a:pt x="2642" y="5723"/>
                    </a:cubicBezTo>
                    <a:cubicBezTo>
                      <a:pt x="3337" y="5723"/>
                      <a:pt x="4060" y="5504"/>
                      <a:pt x="4607" y="5254"/>
                    </a:cubicBezTo>
                    <a:cubicBezTo>
                      <a:pt x="6050" y="4609"/>
                      <a:pt x="7585" y="3105"/>
                      <a:pt x="6664" y="1416"/>
                    </a:cubicBezTo>
                    <a:lnTo>
                      <a:pt x="6204" y="587"/>
                    </a:lnTo>
                    <a:cubicBezTo>
                      <a:pt x="5804" y="212"/>
                      <a:pt x="5262" y="0"/>
                      <a:pt x="472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9945;p98">
                <a:extLst>
                  <a:ext uri="{FF2B5EF4-FFF2-40B4-BE49-F238E27FC236}">
                    <a16:creationId xmlns:a16="http://schemas.microsoft.com/office/drawing/2014/main" id="{162C8DF3-92CB-473D-B9EF-BA6B407E50A2}"/>
                  </a:ext>
                </a:extLst>
              </p:cNvPr>
              <p:cNvSpPr/>
              <p:nvPr/>
            </p:nvSpPr>
            <p:spPr>
              <a:xfrm>
                <a:off x="5045289" y="-1655776"/>
                <a:ext cx="259111" cy="227156"/>
              </a:xfrm>
              <a:custGeom>
                <a:avLst/>
                <a:gdLst/>
                <a:ahLst/>
                <a:cxnLst/>
                <a:rect l="l" t="t" r="r" b="b"/>
                <a:pathLst>
                  <a:path w="6787" h="5950" extrusionOk="0">
                    <a:moveTo>
                      <a:pt x="5742" y="522"/>
                    </a:moveTo>
                    <a:cubicBezTo>
                      <a:pt x="5820" y="581"/>
                      <a:pt x="5873" y="614"/>
                      <a:pt x="5902" y="631"/>
                    </a:cubicBezTo>
                    <a:lnTo>
                      <a:pt x="5902" y="631"/>
                    </a:lnTo>
                    <a:cubicBezTo>
                      <a:pt x="5849" y="598"/>
                      <a:pt x="5795" y="549"/>
                      <a:pt x="5742" y="522"/>
                    </a:cubicBezTo>
                    <a:close/>
                    <a:moveTo>
                      <a:pt x="5902" y="631"/>
                    </a:moveTo>
                    <a:lnTo>
                      <a:pt x="5902" y="631"/>
                    </a:lnTo>
                    <a:cubicBezTo>
                      <a:pt x="5910" y="636"/>
                      <a:pt x="5918" y="641"/>
                      <a:pt x="5927" y="645"/>
                    </a:cubicBezTo>
                    <a:lnTo>
                      <a:pt x="5927" y="645"/>
                    </a:lnTo>
                    <a:cubicBezTo>
                      <a:pt x="5926" y="645"/>
                      <a:pt x="5918" y="641"/>
                      <a:pt x="5902" y="631"/>
                    </a:cubicBezTo>
                    <a:close/>
                    <a:moveTo>
                      <a:pt x="4299" y="0"/>
                    </a:moveTo>
                    <a:cubicBezTo>
                      <a:pt x="4207" y="31"/>
                      <a:pt x="4115" y="31"/>
                      <a:pt x="4023" y="31"/>
                    </a:cubicBezTo>
                    <a:lnTo>
                      <a:pt x="3716" y="92"/>
                    </a:lnTo>
                    <a:cubicBezTo>
                      <a:pt x="3531" y="154"/>
                      <a:pt x="3316" y="215"/>
                      <a:pt x="3132" y="307"/>
                    </a:cubicBezTo>
                    <a:cubicBezTo>
                      <a:pt x="2917" y="399"/>
                      <a:pt x="2672" y="491"/>
                      <a:pt x="2487" y="614"/>
                    </a:cubicBezTo>
                    <a:cubicBezTo>
                      <a:pt x="2272" y="706"/>
                      <a:pt x="2058" y="829"/>
                      <a:pt x="1843" y="983"/>
                    </a:cubicBezTo>
                    <a:cubicBezTo>
                      <a:pt x="1628" y="1136"/>
                      <a:pt x="1413" y="1290"/>
                      <a:pt x="1198" y="1474"/>
                    </a:cubicBezTo>
                    <a:cubicBezTo>
                      <a:pt x="1014" y="1658"/>
                      <a:pt x="829" y="1873"/>
                      <a:pt x="645" y="2119"/>
                    </a:cubicBezTo>
                    <a:cubicBezTo>
                      <a:pt x="307" y="2610"/>
                      <a:pt x="92" y="3163"/>
                      <a:pt x="31" y="3777"/>
                    </a:cubicBezTo>
                    <a:cubicBezTo>
                      <a:pt x="0" y="4422"/>
                      <a:pt x="277" y="5067"/>
                      <a:pt x="799" y="5466"/>
                    </a:cubicBezTo>
                    <a:cubicBezTo>
                      <a:pt x="1231" y="5771"/>
                      <a:pt x="1748" y="5950"/>
                      <a:pt x="2262" y="5950"/>
                    </a:cubicBezTo>
                    <a:cubicBezTo>
                      <a:pt x="2368" y="5950"/>
                      <a:pt x="2474" y="5942"/>
                      <a:pt x="2580" y="5926"/>
                    </a:cubicBezTo>
                    <a:cubicBezTo>
                      <a:pt x="3194" y="5896"/>
                      <a:pt x="3746" y="5742"/>
                      <a:pt x="4299" y="5496"/>
                    </a:cubicBezTo>
                    <a:lnTo>
                      <a:pt x="4668" y="5312"/>
                    </a:lnTo>
                    <a:cubicBezTo>
                      <a:pt x="4790" y="5251"/>
                      <a:pt x="4913" y="5189"/>
                      <a:pt x="5036" y="5097"/>
                    </a:cubicBezTo>
                    <a:cubicBezTo>
                      <a:pt x="5251" y="4974"/>
                      <a:pt x="5466" y="4790"/>
                      <a:pt x="5681" y="4637"/>
                    </a:cubicBezTo>
                    <a:cubicBezTo>
                      <a:pt x="6049" y="4299"/>
                      <a:pt x="6356" y="3900"/>
                      <a:pt x="6541" y="3439"/>
                    </a:cubicBezTo>
                    <a:cubicBezTo>
                      <a:pt x="6725" y="3071"/>
                      <a:pt x="6786" y="2641"/>
                      <a:pt x="6694" y="2211"/>
                    </a:cubicBezTo>
                    <a:cubicBezTo>
                      <a:pt x="6663" y="1904"/>
                      <a:pt x="6541" y="1597"/>
                      <a:pt x="6356" y="1351"/>
                    </a:cubicBezTo>
                    <a:lnTo>
                      <a:pt x="5927" y="645"/>
                    </a:lnTo>
                    <a:lnTo>
                      <a:pt x="6295" y="1351"/>
                    </a:lnTo>
                    <a:cubicBezTo>
                      <a:pt x="6449" y="1628"/>
                      <a:pt x="6541" y="1904"/>
                      <a:pt x="6571" y="2211"/>
                    </a:cubicBezTo>
                    <a:cubicBezTo>
                      <a:pt x="6633" y="2610"/>
                      <a:pt x="6541" y="2979"/>
                      <a:pt x="6387" y="3347"/>
                    </a:cubicBezTo>
                    <a:cubicBezTo>
                      <a:pt x="6172" y="3746"/>
                      <a:pt x="5865" y="4115"/>
                      <a:pt x="5497" y="4391"/>
                    </a:cubicBezTo>
                    <a:cubicBezTo>
                      <a:pt x="5312" y="4545"/>
                      <a:pt x="5097" y="4698"/>
                      <a:pt x="4882" y="4821"/>
                    </a:cubicBezTo>
                    <a:cubicBezTo>
                      <a:pt x="4790" y="4882"/>
                      <a:pt x="4698" y="4944"/>
                      <a:pt x="4545" y="5005"/>
                    </a:cubicBezTo>
                    <a:cubicBezTo>
                      <a:pt x="4422" y="5067"/>
                      <a:pt x="4299" y="5128"/>
                      <a:pt x="4176" y="5159"/>
                    </a:cubicBezTo>
                    <a:cubicBezTo>
                      <a:pt x="3654" y="5404"/>
                      <a:pt x="3132" y="5527"/>
                      <a:pt x="2580" y="5558"/>
                    </a:cubicBezTo>
                    <a:cubicBezTo>
                      <a:pt x="2503" y="5567"/>
                      <a:pt x="2427" y="5571"/>
                      <a:pt x="2349" y="5571"/>
                    </a:cubicBezTo>
                    <a:cubicBezTo>
                      <a:pt x="1898" y="5571"/>
                      <a:pt x="1438" y="5421"/>
                      <a:pt x="1044" y="5159"/>
                    </a:cubicBezTo>
                    <a:cubicBezTo>
                      <a:pt x="614" y="4852"/>
                      <a:pt x="369" y="4330"/>
                      <a:pt x="399" y="3808"/>
                    </a:cubicBezTo>
                    <a:cubicBezTo>
                      <a:pt x="461" y="3255"/>
                      <a:pt x="645" y="2733"/>
                      <a:pt x="952" y="2303"/>
                    </a:cubicBezTo>
                    <a:cubicBezTo>
                      <a:pt x="1106" y="2088"/>
                      <a:pt x="1259" y="1873"/>
                      <a:pt x="1443" y="1720"/>
                    </a:cubicBezTo>
                    <a:cubicBezTo>
                      <a:pt x="1628" y="1535"/>
                      <a:pt x="1812" y="1382"/>
                      <a:pt x="2027" y="1228"/>
                    </a:cubicBezTo>
                    <a:cubicBezTo>
                      <a:pt x="2242" y="1075"/>
                      <a:pt x="2426" y="952"/>
                      <a:pt x="2610" y="798"/>
                    </a:cubicBezTo>
                    <a:cubicBezTo>
                      <a:pt x="2825" y="706"/>
                      <a:pt x="3009" y="584"/>
                      <a:pt x="3224" y="491"/>
                    </a:cubicBezTo>
                    <a:cubicBezTo>
                      <a:pt x="3409" y="399"/>
                      <a:pt x="3593" y="338"/>
                      <a:pt x="3808" y="276"/>
                    </a:cubicBezTo>
                    <a:lnTo>
                      <a:pt x="4084" y="184"/>
                    </a:lnTo>
                    <a:lnTo>
                      <a:pt x="4330" y="123"/>
                    </a:lnTo>
                    <a:cubicBezTo>
                      <a:pt x="4384" y="118"/>
                      <a:pt x="4439" y="115"/>
                      <a:pt x="4493" y="115"/>
                    </a:cubicBezTo>
                    <a:cubicBezTo>
                      <a:pt x="4745" y="115"/>
                      <a:pt x="4993" y="170"/>
                      <a:pt x="5220" y="246"/>
                    </a:cubicBezTo>
                    <a:cubicBezTo>
                      <a:pt x="5404" y="338"/>
                      <a:pt x="5589" y="430"/>
                      <a:pt x="5742" y="522"/>
                    </a:cubicBezTo>
                    <a:cubicBezTo>
                      <a:pt x="5589" y="399"/>
                      <a:pt x="5404" y="276"/>
                      <a:pt x="5220" y="184"/>
                    </a:cubicBezTo>
                    <a:cubicBezTo>
                      <a:pt x="4944" y="62"/>
                      <a:pt x="4637" y="0"/>
                      <a:pt x="4299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9946;p98">
                <a:extLst>
                  <a:ext uri="{FF2B5EF4-FFF2-40B4-BE49-F238E27FC236}">
                    <a16:creationId xmlns:a16="http://schemas.microsoft.com/office/drawing/2014/main" id="{F9FE756F-276D-413D-8BC6-5274D8849666}"/>
                  </a:ext>
                </a:extLst>
              </p:cNvPr>
              <p:cNvSpPr/>
              <p:nvPr/>
            </p:nvSpPr>
            <p:spPr>
              <a:xfrm>
                <a:off x="5230488" y="-1753473"/>
                <a:ext cx="338825" cy="202379"/>
              </a:xfrm>
              <a:custGeom>
                <a:avLst/>
                <a:gdLst/>
                <a:ahLst/>
                <a:cxnLst/>
                <a:rect l="l" t="t" r="r" b="b"/>
                <a:pathLst>
                  <a:path w="8875" h="5301" extrusionOk="0">
                    <a:moveTo>
                      <a:pt x="4525" y="0"/>
                    </a:moveTo>
                    <a:cubicBezTo>
                      <a:pt x="4437" y="0"/>
                      <a:pt x="4351" y="4"/>
                      <a:pt x="4269" y="11"/>
                    </a:cubicBezTo>
                    <a:cubicBezTo>
                      <a:pt x="2365" y="164"/>
                      <a:pt x="1" y="2559"/>
                      <a:pt x="1690" y="4340"/>
                    </a:cubicBezTo>
                    <a:cubicBezTo>
                      <a:pt x="2338" y="5005"/>
                      <a:pt x="3601" y="5301"/>
                      <a:pt x="4812" y="5301"/>
                    </a:cubicBezTo>
                    <a:cubicBezTo>
                      <a:pt x="5782" y="5301"/>
                      <a:pt x="6718" y="5111"/>
                      <a:pt x="7278" y="4770"/>
                    </a:cubicBezTo>
                    <a:lnTo>
                      <a:pt x="8046" y="4125"/>
                    </a:lnTo>
                    <a:cubicBezTo>
                      <a:pt x="8875" y="3941"/>
                      <a:pt x="8169" y="1730"/>
                      <a:pt x="7862" y="1331"/>
                    </a:cubicBezTo>
                    <a:cubicBezTo>
                      <a:pt x="7152" y="508"/>
                      <a:pt x="5605" y="0"/>
                      <a:pt x="4525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9947;p98">
                <a:extLst>
                  <a:ext uri="{FF2B5EF4-FFF2-40B4-BE49-F238E27FC236}">
                    <a16:creationId xmlns:a16="http://schemas.microsoft.com/office/drawing/2014/main" id="{0C5C5296-43B6-4AFD-AB4A-6D0540AA8CDA}"/>
                  </a:ext>
                </a:extLst>
              </p:cNvPr>
              <p:cNvSpPr/>
              <p:nvPr/>
            </p:nvSpPr>
            <p:spPr>
              <a:xfrm>
                <a:off x="5265649" y="-1760116"/>
                <a:ext cx="288431" cy="213374"/>
              </a:xfrm>
              <a:custGeom>
                <a:avLst/>
                <a:gdLst/>
                <a:ahLst/>
                <a:cxnLst/>
                <a:rect l="l" t="t" r="r" b="b"/>
                <a:pathLst>
                  <a:path w="7555" h="5589" extrusionOk="0">
                    <a:moveTo>
                      <a:pt x="3348" y="0"/>
                    </a:moveTo>
                    <a:lnTo>
                      <a:pt x="3194" y="31"/>
                    </a:lnTo>
                    <a:cubicBezTo>
                      <a:pt x="2979" y="62"/>
                      <a:pt x="2765" y="92"/>
                      <a:pt x="2580" y="154"/>
                    </a:cubicBezTo>
                    <a:cubicBezTo>
                      <a:pt x="2365" y="215"/>
                      <a:pt x="2181" y="307"/>
                      <a:pt x="1997" y="399"/>
                    </a:cubicBezTo>
                    <a:cubicBezTo>
                      <a:pt x="1628" y="584"/>
                      <a:pt x="1291" y="829"/>
                      <a:pt x="984" y="1136"/>
                    </a:cubicBezTo>
                    <a:cubicBezTo>
                      <a:pt x="677" y="1413"/>
                      <a:pt x="431" y="1751"/>
                      <a:pt x="247" y="2150"/>
                    </a:cubicBezTo>
                    <a:cubicBezTo>
                      <a:pt x="62" y="2549"/>
                      <a:pt x="1" y="2979"/>
                      <a:pt x="62" y="3409"/>
                    </a:cubicBezTo>
                    <a:cubicBezTo>
                      <a:pt x="124" y="3839"/>
                      <a:pt x="308" y="4238"/>
                      <a:pt x="615" y="4545"/>
                    </a:cubicBezTo>
                    <a:cubicBezTo>
                      <a:pt x="922" y="4852"/>
                      <a:pt x="1260" y="5097"/>
                      <a:pt x="1659" y="5251"/>
                    </a:cubicBezTo>
                    <a:cubicBezTo>
                      <a:pt x="2058" y="5374"/>
                      <a:pt x="2457" y="5497"/>
                      <a:pt x="2857" y="5527"/>
                    </a:cubicBezTo>
                    <a:cubicBezTo>
                      <a:pt x="3256" y="5589"/>
                      <a:pt x="3655" y="5589"/>
                      <a:pt x="4085" y="5589"/>
                    </a:cubicBezTo>
                    <a:cubicBezTo>
                      <a:pt x="4484" y="5558"/>
                      <a:pt x="4883" y="5497"/>
                      <a:pt x="5282" y="5405"/>
                    </a:cubicBezTo>
                    <a:cubicBezTo>
                      <a:pt x="5651" y="5312"/>
                      <a:pt x="6050" y="5159"/>
                      <a:pt x="6388" y="4975"/>
                    </a:cubicBezTo>
                    <a:lnTo>
                      <a:pt x="7125" y="4299"/>
                    </a:lnTo>
                    <a:lnTo>
                      <a:pt x="7125" y="4299"/>
                    </a:lnTo>
                    <a:lnTo>
                      <a:pt x="6326" y="4883"/>
                    </a:lnTo>
                    <a:cubicBezTo>
                      <a:pt x="5989" y="5067"/>
                      <a:pt x="5589" y="5190"/>
                      <a:pt x="5221" y="5251"/>
                    </a:cubicBezTo>
                    <a:cubicBezTo>
                      <a:pt x="4822" y="5312"/>
                      <a:pt x="4453" y="5343"/>
                      <a:pt x="4054" y="5343"/>
                    </a:cubicBezTo>
                    <a:cubicBezTo>
                      <a:pt x="3989" y="5346"/>
                      <a:pt x="3924" y="5347"/>
                      <a:pt x="3860" y="5347"/>
                    </a:cubicBezTo>
                    <a:cubicBezTo>
                      <a:pt x="3157" y="5347"/>
                      <a:pt x="2457" y="5197"/>
                      <a:pt x="1782" y="4944"/>
                    </a:cubicBezTo>
                    <a:cubicBezTo>
                      <a:pt x="1444" y="4821"/>
                      <a:pt x="1137" y="4606"/>
                      <a:pt x="861" y="4330"/>
                    </a:cubicBezTo>
                    <a:cubicBezTo>
                      <a:pt x="615" y="4053"/>
                      <a:pt x="462" y="3716"/>
                      <a:pt x="400" y="3378"/>
                    </a:cubicBezTo>
                    <a:cubicBezTo>
                      <a:pt x="339" y="3009"/>
                      <a:pt x="431" y="2641"/>
                      <a:pt x="584" y="2303"/>
                    </a:cubicBezTo>
                    <a:cubicBezTo>
                      <a:pt x="738" y="1965"/>
                      <a:pt x="984" y="1658"/>
                      <a:pt x="1229" y="1413"/>
                    </a:cubicBezTo>
                    <a:cubicBezTo>
                      <a:pt x="1506" y="1136"/>
                      <a:pt x="1813" y="921"/>
                      <a:pt x="2150" y="737"/>
                    </a:cubicBezTo>
                    <a:cubicBezTo>
                      <a:pt x="2335" y="645"/>
                      <a:pt x="2488" y="584"/>
                      <a:pt x="2672" y="492"/>
                    </a:cubicBezTo>
                    <a:cubicBezTo>
                      <a:pt x="2857" y="430"/>
                      <a:pt x="3041" y="399"/>
                      <a:pt x="3225" y="369"/>
                    </a:cubicBezTo>
                    <a:lnTo>
                      <a:pt x="3379" y="338"/>
                    </a:lnTo>
                    <a:lnTo>
                      <a:pt x="3778" y="338"/>
                    </a:lnTo>
                    <a:cubicBezTo>
                      <a:pt x="3962" y="369"/>
                      <a:pt x="4146" y="369"/>
                      <a:pt x="4361" y="430"/>
                    </a:cubicBezTo>
                    <a:cubicBezTo>
                      <a:pt x="4545" y="430"/>
                      <a:pt x="4760" y="492"/>
                      <a:pt x="4945" y="522"/>
                    </a:cubicBezTo>
                    <a:cubicBezTo>
                      <a:pt x="5129" y="584"/>
                      <a:pt x="5313" y="645"/>
                      <a:pt x="5497" y="707"/>
                    </a:cubicBezTo>
                    <a:cubicBezTo>
                      <a:pt x="5866" y="829"/>
                      <a:pt x="6204" y="1014"/>
                      <a:pt x="6511" y="1198"/>
                    </a:cubicBezTo>
                    <a:cubicBezTo>
                      <a:pt x="6572" y="1259"/>
                      <a:pt x="6664" y="1351"/>
                      <a:pt x="6726" y="1413"/>
                    </a:cubicBezTo>
                    <a:lnTo>
                      <a:pt x="6818" y="1505"/>
                    </a:lnTo>
                    <a:cubicBezTo>
                      <a:pt x="6848" y="1536"/>
                      <a:pt x="6879" y="1566"/>
                      <a:pt x="6879" y="1566"/>
                    </a:cubicBezTo>
                    <a:lnTo>
                      <a:pt x="6910" y="1597"/>
                    </a:lnTo>
                    <a:cubicBezTo>
                      <a:pt x="7002" y="1781"/>
                      <a:pt x="7094" y="1935"/>
                      <a:pt x="7155" y="2119"/>
                    </a:cubicBezTo>
                    <a:cubicBezTo>
                      <a:pt x="7309" y="2487"/>
                      <a:pt x="7401" y="2887"/>
                      <a:pt x="7463" y="3286"/>
                    </a:cubicBezTo>
                    <a:cubicBezTo>
                      <a:pt x="7493" y="3470"/>
                      <a:pt x="7493" y="3654"/>
                      <a:pt x="7463" y="3869"/>
                    </a:cubicBezTo>
                    <a:cubicBezTo>
                      <a:pt x="7463" y="4053"/>
                      <a:pt x="7309" y="4238"/>
                      <a:pt x="7125" y="4299"/>
                    </a:cubicBezTo>
                    <a:cubicBezTo>
                      <a:pt x="7340" y="4238"/>
                      <a:pt x="7493" y="4084"/>
                      <a:pt x="7524" y="3869"/>
                    </a:cubicBezTo>
                    <a:cubicBezTo>
                      <a:pt x="7555" y="3654"/>
                      <a:pt x="7555" y="3470"/>
                      <a:pt x="7555" y="3255"/>
                    </a:cubicBezTo>
                    <a:cubicBezTo>
                      <a:pt x="7524" y="2856"/>
                      <a:pt x="7432" y="2457"/>
                      <a:pt x="7309" y="2088"/>
                    </a:cubicBezTo>
                    <a:cubicBezTo>
                      <a:pt x="7248" y="1873"/>
                      <a:pt x="7186" y="1689"/>
                      <a:pt x="7063" y="1505"/>
                    </a:cubicBezTo>
                    <a:lnTo>
                      <a:pt x="7033" y="1443"/>
                    </a:lnTo>
                    <a:cubicBezTo>
                      <a:pt x="7002" y="1413"/>
                      <a:pt x="7002" y="1382"/>
                      <a:pt x="6971" y="1382"/>
                    </a:cubicBezTo>
                    <a:lnTo>
                      <a:pt x="6879" y="1259"/>
                    </a:lnTo>
                    <a:cubicBezTo>
                      <a:pt x="6787" y="1198"/>
                      <a:pt x="6726" y="1136"/>
                      <a:pt x="6664" y="1075"/>
                    </a:cubicBezTo>
                    <a:cubicBezTo>
                      <a:pt x="6326" y="799"/>
                      <a:pt x="5989" y="614"/>
                      <a:pt x="5620" y="430"/>
                    </a:cubicBezTo>
                    <a:cubicBezTo>
                      <a:pt x="5405" y="369"/>
                      <a:pt x="5221" y="277"/>
                      <a:pt x="5037" y="246"/>
                    </a:cubicBezTo>
                    <a:cubicBezTo>
                      <a:pt x="4822" y="185"/>
                      <a:pt x="4638" y="123"/>
                      <a:pt x="4423" y="92"/>
                    </a:cubicBezTo>
                    <a:cubicBezTo>
                      <a:pt x="4238" y="31"/>
                      <a:pt x="4023" y="31"/>
                      <a:pt x="3809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9948;p98">
                <a:extLst>
                  <a:ext uri="{FF2B5EF4-FFF2-40B4-BE49-F238E27FC236}">
                    <a16:creationId xmlns:a16="http://schemas.microsoft.com/office/drawing/2014/main" id="{43363745-A41A-466C-B613-00D7E730DF10}"/>
                  </a:ext>
                </a:extLst>
              </p:cNvPr>
              <p:cNvSpPr/>
              <p:nvPr/>
            </p:nvSpPr>
            <p:spPr>
              <a:xfrm>
                <a:off x="5054642" y="-1638215"/>
                <a:ext cx="302328" cy="332411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8707" extrusionOk="0">
                    <a:moveTo>
                      <a:pt x="5577" y="0"/>
                    </a:moveTo>
                    <a:cubicBezTo>
                      <a:pt x="5571" y="0"/>
                      <a:pt x="5565" y="0"/>
                      <a:pt x="5559" y="1"/>
                    </a:cubicBezTo>
                    <a:cubicBezTo>
                      <a:pt x="4300" y="62"/>
                      <a:pt x="2795" y="922"/>
                      <a:pt x="1874" y="1966"/>
                    </a:cubicBezTo>
                    <a:cubicBezTo>
                      <a:pt x="1045" y="2795"/>
                      <a:pt x="492" y="3839"/>
                      <a:pt x="247" y="4975"/>
                    </a:cubicBezTo>
                    <a:cubicBezTo>
                      <a:pt x="1" y="6111"/>
                      <a:pt x="523" y="7155"/>
                      <a:pt x="1475" y="7954"/>
                    </a:cubicBezTo>
                    <a:cubicBezTo>
                      <a:pt x="2090" y="8448"/>
                      <a:pt x="3099" y="8707"/>
                      <a:pt x="4132" y="8707"/>
                    </a:cubicBezTo>
                    <a:cubicBezTo>
                      <a:pt x="5986" y="8707"/>
                      <a:pt x="7919" y="7875"/>
                      <a:pt x="7800" y="6080"/>
                    </a:cubicBezTo>
                    <a:lnTo>
                      <a:pt x="7401" y="5497"/>
                    </a:lnTo>
                    <a:cubicBezTo>
                      <a:pt x="7218" y="4582"/>
                      <a:pt x="6490" y="0"/>
                      <a:pt x="557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9949;p98">
                <a:extLst>
                  <a:ext uri="{FF2B5EF4-FFF2-40B4-BE49-F238E27FC236}">
                    <a16:creationId xmlns:a16="http://schemas.microsoft.com/office/drawing/2014/main" id="{346438D9-CB3D-4088-B58F-81D5DBB8D373}"/>
                  </a:ext>
                </a:extLst>
              </p:cNvPr>
              <p:cNvSpPr/>
              <p:nvPr/>
            </p:nvSpPr>
            <p:spPr>
              <a:xfrm>
                <a:off x="5053497" y="-1642605"/>
                <a:ext cx="301297" cy="342070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8960" extrusionOk="0">
                    <a:moveTo>
                      <a:pt x="5600" y="1"/>
                    </a:moveTo>
                    <a:cubicBezTo>
                      <a:pt x="5558" y="1"/>
                      <a:pt x="5512" y="8"/>
                      <a:pt x="5466" y="24"/>
                    </a:cubicBezTo>
                    <a:lnTo>
                      <a:pt x="5282" y="24"/>
                    </a:lnTo>
                    <a:cubicBezTo>
                      <a:pt x="5159" y="24"/>
                      <a:pt x="5005" y="54"/>
                      <a:pt x="4882" y="85"/>
                    </a:cubicBezTo>
                    <a:cubicBezTo>
                      <a:pt x="4760" y="116"/>
                      <a:pt x="4637" y="146"/>
                      <a:pt x="4514" y="177"/>
                    </a:cubicBezTo>
                    <a:cubicBezTo>
                      <a:pt x="4238" y="269"/>
                      <a:pt x="3992" y="361"/>
                      <a:pt x="3777" y="484"/>
                    </a:cubicBezTo>
                    <a:cubicBezTo>
                      <a:pt x="3531" y="607"/>
                      <a:pt x="3286" y="730"/>
                      <a:pt x="3040" y="883"/>
                    </a:cubicBezTo>
                    <a:cubicBezTo>
                      <a:pt x="2825" y="1006"/>
                      <a:pt x="2610" y="1160"/>
                      <a:pt x="2426" y="1313"/>
                    </a:cubicBezTo>
                    <a:cubicBezTo>
                      <a:pt x="1996" y="1651"/>
                      <a:pt x="1628" y="2050"/>
                      <a:pt x="1321" y="2480"/>
                    </a:cubicBezTo>
                    <a:cubicBezTo>
                      <a:pt x="1136" y="2664"/>
                      <a:pt x="983" y="2879"/>
                      <a:pt x="860" y="3125"/>
                    </a:cubicBezTo>
                    <a:cubicBezTo>
                      <a:pt x="706" y="3340"/>
                      <a:pt x="584" y="3585"/>
                      <a:pt x="491" y="3831"/>
                    </a:cubicBezTo>
                    <a:cubicBezTo>
                      <a:pt x="369" y="4077"/>
                      <a:pt x="277" y="4353"/>
                      <a:pt x="215" y="4599"/>
                    </a:cubicBezTo>
                    <a:lnTo>
                      <a:pt x="92" y="4998"/>
                    </a:lnTo>
                    <a:cubicBezTo>
                      <a:pt x="62" y="5151"/>
                      <a:pt x="62" y="5274"/>
                      <a:pt x="62" y="5397"/>
                    </a:cubicBezTo>
                    <a:cubicBezTo>
                      <a:pt x="0" y="5950"/>
                      <a:pt x="123" y="6503"/>
                      <a:pt x="399" y="7025"/>
                    </a:cubicBezTo>
                    <a:cubicBezTo>
                      <a:pt x="676" y="7485"/>
                      <a:pt x="1044" y="7915"/>
                      <a:pt x="1474" y="8253"/>
                    </a:cubicBezTo>
                    <a:cubicBezTo>
                      <a:pt x="1904" y="8560"/>
                      <a:pt x="2426" y="8775"/>
                      <a:pt x="2979" y="8867"/>
                    </a:cubicBezTo>
                    <a:cubicBezTo>
                      <a:pt x="3327" y="8928"/>
                      <a:pt x="3678" y="8959"/>
                      <a:pt x="4029" y="8959"/>
                    </a:cubicBezTo>
                    <a:cubicBezTo>
                      <a:pt x="4732" y="8959"/>
                      <a:pt x="5435" y="8836"/>
                      <a:pt x="6111" y="8591"/>
                    </a:cubicBezTo>
                    <a:cubicBezTo>
                      <a:pt x="6602" y="8406"/>
                      <a:pt x="7063" y="8099"/>
                      <a:pt x="7400" y="7669"/>
                    </a:cubicBezTo>
                    <a:cubicBezTo>
                      <a:pt x="7738" y="7270"/>
                      <a:pt x="7892" y="6717"/>
                      <a:pt x="7861" y="6195"/>
                    </a:cubicBezTo>
                    <a:lnTo>
                      <a:pt x="7431" y="5612"/>
                    </a:lnTo>
                    <a:lnTo>
                      <a:pt x="7800" y="6226"/>
                    </a:lnTo>
                    <a:cubicBezTo>
                      <a:pt x="7830" y="6748"/>
                      <a:pt x="7646" y="7270"/>
                      <a:pt x="7308" y="7639"/>
                    </a:cubicBezTo>
                    <a:cubicBezTo>
                      <a:pt x="6970" y="8007"/>
                      <a:pt x="6541" y="8284"/>
                      <a:pt x="6049" y="8437"/>
                    </a:cubicBezTo>
                    <a:cubicBezTo>
                      <a:pt x="5475" y="8634"/>
                      <a:pt x="4880" y="8727"/>
                      <a:pt x="4289" y="8727"/>
                    </a:cubicBezTo>
                    <a:cubicBezTo>
                      <a:pt x="3868" y="8727"/>
                      <a:pt x="3449" y="8680"/>
                      <a:pt x="3040" y="8591"/>
                    </a:cubicBezTo>
                    <a:cubicBezTo>
                      <a:pt x="2549" y="8498"/>
                      <a:pt x="2088" y="8314"/>
                      <a:pt x="1658" y="8007"/>
                    </a:cubicBezTo>
                    <a:cubicBezTo>
                      <a:pt x="1290" y="7700"/>
                      <a:pt x="952" y="7332"/>
                      <a:pt x="737" y="6902"/>
                    </a:cubicBezTo>
                    <a:cubicBezTo>
                      <a:pt x="491" y="6472"/>
                      <a:pt x="399" y="5981"/>
                      <a:pt x="430" y="5489"/>
                    </a:cubicBezTo>
                    <a:cubicBezTo>
                      <a:pt x="430" y="5366"/>
                      <a:pt x="461" y="5213"/>
                      <a:pt x="491" y="5121"/>
                    </a:cubicBezTo>
                    <a:lnTo>
                      <a:pt x="584" y="4722"/>
                    </a:lnTo>
                    <a:cubicBezTo>
                      <a:pt x="645" y="4476"/>
                      <a:pt x="737" y="4261"/>
                      <a:pt x="829" y="4015"/>
                    </a:cubicBezTo>
                    <a:cubicBezTo>
                      <a:pt x="921" y="3800"/>
                      <a:pt x="1044" y="3555"/>
                      <a:pt x="1167" y="3340"/>
                    </a:cubicBezTo>
                    <a:cubicBezTo>
                      <a:pt x="1290" y="3125"/>
                      <a:pt x="1443" y="2910"/>
                      <a:pt x="1597" y="2726"/>
                    </a:cubicBezTo>
                    <a:cubicBezTo>
                      <a:pt x="1904" y="2327"/>
                      <a:pt x="2242" y="1927"/>
                      <a:pt x="2641" y="1620"/>
                    </a:cubicBezTo>
                    <a:cubicBezTo>
                      <a:pt x="2825" y="1436"/>
                      <a:pt x="3040" y="1283"/>
                      <a:pt x="3224" y="1160"/>
                    </a:cubicBezTo>
                    <a:cubicBezTo>
                      <a:pt x="3439" y="1006"/>
                      <a:pt x="3654" y="883"/>
                      <a:pt x="3900" y="761"/>
                    </a:cubicBezTo>
                    <a:cubicBezTo>
                      <a:pt x="4115" y="638"/>
                      <a:pt x="4360" y="546"/>
                      <a:pt x="4606" y="453"/>
                    </a:cubicBezTo>
                    <a:cubicBezTo>
                      <a:pt x="4698" y="423"/>
                      <a:pt x="4821" y="392"/>
                      <a:pt x="4944" y="361"/>
                    </a:cubicBezTo>
                    <a:lnTo>
                      <a:pt x="5128" y="300"/>
                    </a:lnTo>
                    <a:lnTo>
                      <a:pt x="5312" y="300"/>
                    </a:lnTo>
                    <a:cubicBezTo>
                      <a:pt x="5399" y="278"/>
                      <a:pt x="5471" y="257"/>
                      <a:pt x="5549" y="257"/>
                    </a:cubicBezTo>
                    <a:cubicBezTo>
                      <a:pt x="5581" y="257"/>
                      <a:pt x="5614" y="260"/>
                      <a:pt x="5650" y="269"/>
                    </a:cubicBezTo>
                    <a:cubicBezTo>
                      <a:pt x="5742" y="300"/>
                      <a:pt x="5834" y="361"/>
                      <a:pt x="5865" y="453"/>
                    </a:cubicBezTo>
                    <a:cubicBezTo>
                      <a:pt x="6019" y="668"/>
                      <a:pt x="6141" y="883"/>
                      <a:pt x="6234" y="1098"/>
                    </a:cubicBezTo>
                    <a:cubicBezTo>
                      <a:pt x="6418" y="1590"/>
                      <a:pt x="6571" y="2081"/>
                      <a:pt x="6694" y="2572"/>
                    </a:cubicBezTo>
                    <a:cubicBezTo>
                      <a:pt x="7001" y="3585"/>
                      <a:pt x="7185" y="4599"/>
                      <a:pt x="7431" y="5612"/>
                    </a:cubicBezTo>
                    <a:cubicBezTo>
                      <a:pt x="7278" y="4599"/>
                      <a:pt x="7093" y="3555"/>
                      <a:pt x="6878" y="2541"/>
                    </a:cubicBezTo>
                    <a:cubicBezTo>
                      <a:pt x="6756" y="2050"/>
                      <a:pt x="6602" y="1528"/>
                      <a:pt x="6448" y="1037"/>
                    </a:cubicBezTo>
                    <a:cubicBezTo>
                      <a:pt x="6356" y="791"/>
                      <a:pt x="6234" y="546"/>
                      <a:pt x="6080" y="300"/>
                    </a:cubicBezTo>
                    <a:cubicBezTo>
                      <a:pt x="5988" y="177"/>
                      <a:pt x="5865" y="85"/>
                      <a:pt x="5712" y="24"/>
                    </a:cubicBezTo>
                    <a:cubicBezTo>
                      <a:pt x="5681" y="8"/>
                      <a:pt x="5642" y="1"/>
                      <a:pt x="5600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9950;p98">
                <a:extLst>
                  <a:ext uri="{FF2B5EF4-FFF2-40B4-BE49-F238E27FC236}">
                    <a16:creationId xmlns:a16="http://schemas.microsoft.com/office/drawing/2014/main" id="{C7A51324-4C8E-4296-AA24-38D1BF1F53F7}"/>
                  </a:ext>
                </a:extLst>
              </p:cNvPr>
              <p:cNvSpPr/>
              <p:nvPr/>
            </p:nvSpPr>
            <p:spPr>
              <a:xfrm>
                <a:off x="5121491" y="-1631114"/>
                <a:ext cx="295456" cy="364901"/>
              </a:xfrm>
              <a:custGeom>
                <a:avLst/>
                <a:gdLst/>
                <a:ahLst/>
                <a:cxnLst/>
                <a:rect l="l" t="t" r="r" b="b"/>
                <a:pathLst>
                  <a:path w="7739" h="9558" extrusionOk="0">
                    <a:moveTo>
                      <a:pt x="3888" y="1"/>
                    </a:moveTo>
                    <a:cubicBezTo>
                      <a:pt x="3520" y="1"/>
                      <a:pt x="3135" y="198"/>
                      <a:pt x="2702" y="644"/>
                    </a:cubicBezTo>
                    <a:cubicBezTo>
                      <a:pt x="1658" y="1626"/>
                      <a:pt x="891" y="2855"/>
                      <a:pt x="522" y="4236"/>
                    </a:cubicBezTo>
                    <a:cubicBezTo>
                      <a:pt x="0" y="6416"/>
                      <a:pt x="276" y="8750"/>
                      <a:pt x="2825" y="9456"/>
                    </a:cubicBezTo>
                    <a:cubicBezTo>
                      <a:pt x="3075" y="9527"/>
                      <a:pt x="3340" y="9557"/>
                      <a:pt x="3611" y="9557"/>
                    </a:cubicBezTo>
                    <a:cubicBezTo>
                      <a:pt x="4408" y="9557"/>
                      <a:pt x="5254" y="9294"/>
                      <a:pt x="5896" y="8996"/>
                    </a:cubicBezTo>
                    <a:cubicBezTo>
                      <a:pt x="6479" y="8750"/>
                      <a:pt x="6940" y="8351"/>
                      <a:pt x="7308" y="7860"/>
                    </a:cubicBezTo>
                    <a:cubicBezTo>
                      <a:pt x="7585" y="7399"/>
                      <a:pt x="7738" y="6846"/>
                      <a:pt x="7707" y="6263"/>
                    </a:cubicBezTo>
                    <a:cubicBezTo>
                      <a:pt x="7707" y="5680"/>
                      <a:pt x="7585" y="5096"/>
                      <a:pt x="7370" y="4574"/>
                    </a:cubicBezTo>
                    <a:cubicBezTo>
                      <a:pt x="6970" y="3284"/>
                      <a:pt x="6295" y="2087"/>
                      <a:pt x="5435" y="1043"/>
                    </a:cubicBezTo>
                    <a:cubicBezTo>
                      <a:pt x="4896" y="396"/>
                      <a:pt x="4409" y="1"/>
                      <a:pt x="3888" y="1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9951;p98">
                <a:extLst>
                  <a:ext uri="{FF2B5EF4-FFF2-40B4-BE49-F238E27FC236}">
                    <a16:creationId xmlns:a16="http://schemas.microsoft.com/office/drawing/2014/main" id="{61778DB1-B3F8-45D4-B638-8FC5F779D266}"/>
                  </a:ext>
                </a:extLst>
              </p:cNvPr>
              <p:cNvSpPr/>
              <p:nvPr/>
            </p:nvSpPr>
            <p:spPr>
              <a:xfrm>
                <a:off x="5125003" y="-1635008"/>
                <a:ext cx="290760" cy="370971"/>
              </a:xfrm>
              <a:custGeom>
                <a:avLst/>
                <a:gdLst/>
                <a:ahLst/>
                <a:cxnLst/>
                <a:rect l="l" t="t" r="r" b="b"/>
                <a:pathLst>
                  <a:path w="7616" h="9717" extrusionOk="0">
                    <a:moveTo>
                      <a:pt x="7462" y="5260"/>
                    </a:moveTo>
                    <a:lnTo>
                      <a:pt x="7462" y="5260"/>
                    </a:lnTo>
                    <a:cubicBezTo>
                      <a:pt x="7493" y="5413"/>
                      <a:pt x="7523" y="5567"/>
                      <a:pt x="7554" y="5720"/>
                    </a:cubicBezTo>
                    <a:cubicBezTo>
                      <a:pt x="7554" y="5567"/>
                      <a:pt x="7523" y="5413"/>
                      <a:pt x="7462" y="5260"/>
                    </a:cubicBezTo>
                    <a:close/>
                    <a:moveTo>
                      <a:pt x="7615" y="6672"/>
                    </a:moveTo>
                    <a:cubicBezTo>
                      <a:pt x="7594" y="6861"/>
                      <a:pt x="7573" y="7050"/>
                      <a:pt x="7533" y="7239"/>
                    </a:cubicBezTo>
                    <a:lnTo>
                      <a:pt x="7533" y="7239"/>
                    </a:lnTo>
                    <a:cubicBezTo>
                      <a:pt x="7552" y="7173"/>
                      <a:pt x="7571" y="7107"/>
                      <a:pt x="7585" y="7040"/>
                    </a:cubicBezTo>
                    <a:cubicBezTo>
                      <a:pt x="7585" y="6918"/>
                      <a:pt x="7615" y="6795"/>
                      <a:pt x="7615" y="6672"/>
                    </a:cubicBezTo>
                    <a:close/>
                    <a:moveTo>
                      <a:pt x="7533" y="7239"/>
                    </a:moveTo>
                    <a:cubicBezTo>
                      <a:pt x="7507" y="7327"/>
                      <a:pt x="7479" y="7414"/>
                      <a:pt x="7462" y="7501"/>
                    </a:cubicBezTo>
                    <a:cubicBezTo>
                      <a:pt x="7491" y="7414"/>
                      <a:pt x="7514" y="7327"/>
                      <a:pt x="7533" y="7239"/>
                    </a:cubicBezTo>
                    <a:close/>
                    <a:moveTo>
                      <a:pt x="3847" y="1"/>
                    </a:moveTo>
                    <a:cubicBezTo>
                      <a:pt x="3813" y="1"/>
                      <a:pt x="3779" y="3"/>
                      <a:pt x="3746" y="9"/>
                    </a:cubicBezTo>
                    <a:cubicBezTo>
                      <a:pt x="3531" y="9"/>
                      <a:pt x="3316" y="70"/>
                      <a:pt x="3132" y="162"/>
                    </a:cubicBezTo>
                    <a:cubicBezTo>
                      <a:pt x="2794" y="377"/>
                      <a:pt x="2457" y="654"/>
                      <a:pt x="2211" y="961"/>
                    </a:cubicBezTo>
                    <a:cubicBezTo>
                      <a:pt x="2058" y="1114"/>
                      <a:pt x="1935" y="1237"/>
                      <a:pt x="1781" y="1391"/>
                    </a:cubicBezTo>
                    <a:cubicBezTo>
                      <a:pt x="1658" y="1544"/>
                      <a:pt x="1536" y="1728"/>
                      <a:pt x="1413" y="1913"/>
                    </a:cubicBezTo>
                    <a:cubicBezTo>
                      <a:pt x="921" y="2588"/>
                      <a:pt x="553" y="3356"/>
                      <a:pt x="307" y="4154"/>
                    </a:cubicBezTo>
                    <a:cubicBezTo>
                      <a:pt x="62" y="4983"/>
                      <a:pt x="0" y="5812"/>
                      <a:pt x="62" y="6672"/>
                    </a:cubicBezTo>
                    <a:cubicBezTo>
                      <a:pt x="123" y="7071"/>
                      <a:pt x="246" y="7501"/>
                      <a:pt x="399" y="7870"/>
                    </a:cubicBezTo>
                    <a:cubicBezTo>
                      <a:pt x="584" y="8238"/>
                      <a:pt x="860" y="8576"/>
                      <a:pt x="1167" y="8852"/>
                    </a:cubicBezTo>
                    <a:cubicBezTo>
                      <a:pt x="1443" y="9098"/>
                      <a:pt x="1812" y="9313"/>
                      <a:pt x="2150" y="9466"/>
                    </a:cubicBezTo>
                    <a:cubicBezTo>
                      <a:pt x="2334" y="9528"/>
                      <a:pt x="2518" y="9589"/>
                      <a:pt x="2702" y="9651"/>
                    </a:cubicBezTo>
                    <a:cubicBezTo>
                      <a:pt x="2887" y="9681"/>
                      <a:pt x="3071" y="9712"/>
                      <a:pt x="3255" y="9712"/>
                    </a:cubicBezTo>
                    <a:cubicBezTo>
                      <a:pt x="3323" y="9715"/>
                      <a:pt x="3392" y="9717"/>
                      <a:pt x="3460" y="9717"/>
                    </a:cubicBezTo>
                    <a:cubicBezTo>
                      <a:pt x="4067" y="9717"/>
                      <a:pt x="4671" y="9595"/>
                      <a:pt x="5251" y="9374"/>
                    </a:cubicBezTo>
                    <a:cubicBezTo>
                      <a:pt x="5773" y="9190"/>
                      <a:pt x="6264" y="8914"/>
                      <a:pt x="6725" y="8545"/>
                    </a:cubicBezTo>
                    <a:cubicBezTo>
                      <a:pt x="7063" y="8269"/>
                      <a:pt x="7308" y="7900"/>
                      <a:pt x="7462" y="7501"/>
                    </a:cubicBezTo>
                    <a:lnTo>
                      <a:pt x="7462" y="7501"/>
                    </a:lnTo>
                    <a:cubicBezTo>
                      <a:pt x="7308" y="7900"/>
                      <a:pt x="7032" y="8269"/>
                      <a:pt x="6694" y="8514"/>
                    </a:cubicBezTo>
                    <a:cubicBezTo>
                      <a:pt x="6234" y="8883"/>
                      <a:pt x="5742" y="9129"/>
                      <a:pt x="5190" y="9282"/>
                    </a:cubicBezTo>
                    <a:cubicBezTo>
                      <a:pt x="4652" y="9470"/>
                      <a:pt x="4091" y="9564"/>
                      <a:pt x="3528" y="9564"/>
                    </a:cubicBezTo>
                    <a:cubicBezTo>
                      <a:pt x="3447" y="9564"/>
                      <a:pt x="3366" y="9562"/>
                      <a:pt x="3286" y="9558"/>
                    </a:cubicBezTo>
                    <a:cubicBezTo>
                      <a:pt x="3102" y="9528"/>
                      <a:pt x="2948" y="9497"/>
                      <a:pt x="2764" y="9436"/>
                    </a:cubicBezTo>
                    <a:cubicBezTo>
                      <a:pt x="2610" y="9374"/>
                      <a:pt x="2426" y="9343"/>
                      <a:pt x="2272" y="9251"/>
                    </a:cubicBezTo>
                    <a:cubicBezTo>
                      <a:pt x="1935" y="9098"/>
                      <a:pt x="1628" y="8914"/>
                      <a:pt x="1351" y="8668"/>
                    </a:cubicBezTo>
                    <a:cubicBezTo>
                      <a:pt x="799" y="8115"/>
                      <a:pt x="492" y="7378"/>
                      <a:pt x="430" y="6641"/>
                    </a:cubicBezTo>
                    <a:cubicBezTo>
                      <a:pt x="369" y="5843"/>
                      <a:pt x="461" y="5045"/>
                      <a:pt x="676" y="4277"/>
                    </a:cubicBezTo>
                    <a:cubicBezTo>
                      <a:pt x="891" y="3509"/>
                      <a:pt x="1228" y="2772"/>
                      <a:pt x="1689" y="2097"/>
                    </a:cubicBezTo>
                    <a:cubicBezTo>
                      <a:pt x="1812" y="1943"/>
                      <a:pt x="1904" y="1790"/>
                      <a:pt x="2027" y="1636"/>
                    </a:cubicBezTo>
                    <a:lnTo>
                      <a:pt x="2426" y="1176"/>
                    </a:lnTo>
                    <a:cubicBezTo>
                      <a:pt x="2672" y="899"/>
                      <a:pt x="2948" y="623"/>
                      <a:pt x="3255" y="408"/>
                    </a:cubicBezTo>
                    <a:cubicBezTo>
                      <a:pt x="3412" y="303"/>
                      <a:pt x="3599" y="248"/>
                      <a:pt x="3792" y="248"/>
                    </a:cubicBezTo>
                    <a:cubicBezTo>
                      <a:pt x="3940" y="248"/>
                      <a:pt x="4092" y="280"/>
                      <a:pt x="4238" y="347"/>
                    </a:cubicBezTo>
                    <a:cubicBezTo>
                      <a:pt x="4545" y="500"/>
                      <a:pt x="4821" y="684"/>
                      <a:pt x="5067" y="961"/>
                    </a:cubicBezTo>
                    <a:cubicBezTo>
                      <a:pt x="5527" y="1452"/>
                      <a:pt x="5927" y="1974"/>
                      <a:pt x="6264" y="2527"/>
                    </a:cubicBezTo>
                    <a:cubicBezTo>
                      <a:pt x="6418" y="2772"/>
                      <a:pt x="6571" y="3049"/>
                      <a:pt x="6694" y="3294"/>
                    </a:cubicBezTo>
                    <a:cubicBezTo>
                      <a:pt x="6817" y="3540"/>
                      <a:pt x="6909" y="3786"/>
                      <a:pt x="7001" y="4031"/>
                    </a:cubicBezTo>
                    <a:cubicBezTo>
                      <a:pt x="7124" y="4277"/>
                      <a:pt x="7216" y="4492"/>
                      <a:pt x="7278" y="4676"/>
                    </a:cubicBezTo>
                    <a:cubicBezTo>
                      <a:pt x="7339" y="4860"/>
                      <a:pt x="7400" y="5075"/>
                      <a:pt x="7462" y="5260"/>
                    </a:cubicBezTo>
                    <a:cubicBezTo>
                      <a:pt x="7431" y="5045"/>
                      <a:pt x="7370" y="4860"/>
                      <a:pt x="7308" y="4676"/>
                    </a:cubicBezTo>
                    <a:cubicBezTo>
                      <a:pt x="7216" y="4461"/>
                      <a:pt x="7155" y="4246"/>
                      <a:pt x="7063" y="4031"/>
                    </a:cubicBezTo>
                    <a:cubicBezTo>
                      <a:pt x="6971" y="3755"/>
                      <a:pt x="6848" y="3509"/>
                      <a:pt x="6725" y="3294"/>
                    </a:cubicBezTo>
                    <a:cubicBezTo>
                      <a:pt x="6633" y="3018"/>
                      <a:pt x="6479" y="2742"/>
                      <a:pt x="6356" y="2496"/>
                    </a:cubicBezTo>
                    <a:cubicBezTo>
                      <a:pt x="6019" y="1882"/>
                      <a:pt x="5650" y="1329"/>
                      <a:pt x="5190" y="838"/>
                    </a:cubicBezTo>
                    <a:cubicBezTo>
                      <a:pt x="4975" y="531"/>
                      <a:pt x="4668" y="316"/>
                      <a:pt x="4330" y="132"/>
                    </a:cubicBezTo>
                    <a:cubicBezTo>
                      <a:pt x="4178" y="56"/>
                      <a:pt x="4006" y="1"/>
                      <a:pt x="384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9952;p98">
                <a:extLst>
                  <a:ext uri="{FF2B5EF4-FFF2-40B4-BE49-F238E27FC236}">
                    <a16:creationId xmlns:a16="http://schemas.microsoft.com/office/drawing/2014/main" id="{C683E0C7-36C0-4B35-8FD0-82DDC744BC9A}"/>
                  </a:ext>
                </a:extLst>
              </p:cNvPr>
              <p:cNvSpPr/>
              <p:nvPr/>
            </p:nvSpPr>
            <p:spPr>
              <a:xfrm>
                <a:off x="5266833" y="-1676965"/>
                <a:ext cx="347033" cy="287018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7518" extrusionOk="0">
                    <a:moveTo>
                      <a:pt x="4035" y="1"/>
                    </a:moveTo>
                    <a:cubicBezTo>
                      <a:pt x="2913" y="1"/>
                      <a:pt x="1629" y="279"/>
                      <a:pt x="1" y="1016"/>
                    </a:cubicBezTo>
                    <a:cubicBezTo>
                      <a:pt x="553" y="2735"/>
                      <a:pt x="1321" y="4363"/>
                      <a:pt x="2304" y="5867"/>
                    </a:cubicBezTo>
                    <a:cubicBezTo>
                      <a:pt x="2826" y="6604"/>
                      <a:pt x="3256" y="7157"/>
                      <a:pt x="4115" y="7495"/>
                    </a:cubicBezTo>
                    <a:cubicBezTo>
                      <a:pt x="4330" y="7510"/>
                      <a:pt x="4545" y="7518"/>
                      <a:pt x="4756" y="7518"/>
                    </a:cubicBezTo>
                    <a:cubicBezTo>
                      <a:pt x="4967" y="7518"/>
                      <a:pt x="5175" y="7510"/>
                      <a:pt x="5374" y="7495"/>
                    </a:cubicBezTo>
                    <a:cubicBezTo>
                      <a:pt x="6234" y="7403"/>
                      <a:pt x="7002" y="7003"/>
                      <a:pt x="7585" y="6389"/>
                    </a:cubicBezTo>
                    <a:cubicBezTo>
                      <a:pt x="9090" y="4608"/>
                      <a:pt x="9028" y="1353"/>
                      <a:pt x="6480" y="432"/>
                    </a:cubicBezTo>
                    <a:cubicBezTo>
                      <a:pt x="5707" y="175"/>
                      <a:pt x="4922" y="1"/>
                      <a:pt x="4035" y="1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9953;p98">
                <a:extLst>
                  <a:ext uri="{FF2B5EF4-FFF2-40B4-BE49-F238E27FC236}">
                    <a16:creationId xmlns:a16="http://schemas.microsoft.com/office/drawing/2014/main" id="{4D53BE59-25FC-42EC-BFD1-9C325709A45E}"/>
                  </a:ext>
                </a:extLst>
              </p:cNvPr>
              <p:cNvSpPr/>
              <p:nvPr/>
            </p:nvSpPr>
            <p:spPr>
              <a:xfrm>
                <a:off x="5258625" y="-1683913"/>
                <a:ext cx="341192" cy="293967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700" extrusionOk="0">
                    <a:moveTo>
                      <a:pt x="5589" y="7677"/>
                    </a:moveTo>
                    <a:cubicBezTo>
                      <a:pt x="5533" y="7681"/>
                      <a:pt x="5477" y="7685"/>
                      <a:pt x="5420" y="7688"/>
                    </a:cubicBezTo>
                    <a:lnTo>
                      <a:pt x="5420" y="7688"/>
                    </a:lnTo>
                    <a:cubicBezTo>
                      <a:pt x="5476" y="7685"/>
                      <a:pt x="5533" y="7681"/>
                      <a:pt x="5589" y="7677"/>
                    </a:cubicBezTo>
                    <a:close/>
                    <a:moveTo>
                      <a:pt x="4115" y="0"/>
                    </a:moveTo>
                    <a:cubicBezTo>
                      <a:pt x="3747" y="0"/>
                      <a:pt x="3409" y="31"/>
                      <a:pt x="3071" y="92"/>
                    </a:cubicBezTo>
                    <a:cubicBezTo>
                      <a:pt x="2734" y="154"/>
                      <a:pt x="2396" y="215"/>
                      <a:pt x="2058" y="307"/>
                    </a:cubicBezTo>
                    <a:cubicBezTo>
                      <a:pt x="1383" y="522"/>
                      <a:pt x="738" y="737"/>
                      <a:pt x="124" y="1044"/>
                    </a:cubicBezTo>
                    <a:lnTo>
                      <a:pt x="1" y="1106"/>
                    </a:lnTo>
                    <a:lnTo>
                      <a:pt x="62" y="1228"/>
                    </a:lnTo>
                    <a:cubicBezTo>
                      <a:pt x="308" y="1965"/>
                      <a:pt x="615" y="2672"/>
                      <a:pt x="922" y="3347"/>
                    </a:cubicBezTo>
                    <a:cubicBezTo>
                      <a:pt x="1075" y="3716"/>
                      <a:pt x="1229" y="4053"/>
                      <a:pt x="1444" y="4391"/>
                    </a:cubicBezTo>
                    <a:cubicBezTo>
                      <a:pt x="1628" y="4729"/>
                      <a:pt x="1812" y="5067"/>
                      <a:pt x="2027" y="5374"/>
                    </a:cubicBezTo>
                    <a:cubicBezTo>
                      <a:pt x="2119" y="5527"/>
                      <a:pt x="2242" y="5681"/>
                      <a:pt x="2334" y="5834"/>
                    </a:cubicBezTo>
                    <a:cubicBezTo>
                      <a:pt x="2457" y="6019"/>
                      <a:pt x="2549" y="6172"/>
                      <a:pt x="2672" y="6326"/>
                    </a:cubicBezTo>
                    <a:cubicBezTo>
                      <a:pt x="2887" y="6633"/>
                      <a:pt x="3163" y="6909"/>
                      <a:pt x="3440" y="7155"/>
                    </a:cubicBezTo>
                    <a:cubicBezTo>
                      <a:pt x="3593" y="7277"/>
                      <a:pt x="3747" y="7400"/>
                      <a:pt x="3900" y="7492"/>
                    </a:cubicBezTo>
                    <a:cubicBezTo>
                      <a:pt x="3993" y="7523"/>
                      <a:pt x="4085" y="7554"/>
                      <a:pt x="4177" y="7615"/>
                    </a:cubicBezTo>
                    <a:cubicBezTo>
                      <a:pt x="4269" y="7646"/>
                      <a:pt x="4361" y="7677"/>
                      <a:pt x="4453" y="7677"/>
                    </a:cubicBezTo>
                    <a:cubicBezTo>
                      <a:pt x="4637" y="7692"/>
                      <a:pt x="4829" y="7700"/>
                      <a:pt x="5021" y="7700"/>
                    </a:cubicBezTo>
                    <a:cubicBezTo>
                      <a:pt x="5155" y="7700"/>
                      <a:pt x="5289" y="7696"/>
                      <a:pt x="5420" y="7688"/>
                    </a:cubicBezTo>
                    <a:lnTo>
                      <a:pt x="5420" y="7688"/>
                    </a:lnTo>
                    <a:cubicBezTo>
                      <a:pt x="5324" y="7694"/>
                      <a:pt x="5228" y="7697"/>
                      <a:pt x="5131" y="7697"/>
                    </a:cubicBezTo>
                    <a:cubicBezTo>
                      <a:pt x="4916" y="7697"/>
                      <a:pt x="4700" y="7682"/>
                      <a:pt x="4484" y="7646"/>
                    </a:cubicBezTo>
                    <a:cubicBezTo>
                      <a:pt x="4392" y="7646"/>
                      <a:pt x="4300" y="7615"/>
                      <a:pt x="4207" y="7554"/>
                    </a:cubicBezTo>
                    <a:cubicBezTo>
                      <a:pt x="4115" y="7523"/>
                      <a:pt x="4023" y="7492"/>
                      <a:pt x="3962" y="7431"/>
                    </a:cubicBezTo>
                    <a:cubicBezTo>
                      <a:pt x="3778" y="7339"/>
                      <a:pt x="3624" y="7247"/>
                      <a:pt x="3501" y="7124"/>
                    </a:cubicBezTo>
                    <a:cubicBezTo>
                      <a:pt x="3225" y="6878"/>
                      <a:pt x="2949" y="6571"/>
                      <a:pt x="2764" y="6264"/>
                    </a:cubicBezTo>
                    <a:cubicBezTo>
                      <a:pt x="2641" y="6111"/>
                      <a:pt x="2549" y="5957"/>
                      <a:pt x="2457" y="5773"/>
                    </a:cubicBezTo>
                    <a:cubicBezTo>
                      <a:pt x="2334" y="5619"/>
                      <a:pt x="2242" y="5466"/>
                      <a:pt x="2150" y="5312"/>
                    </a:cubicBezTo>
                    <a:cubicBezTo>
                      <a:pt x="1966" y="4975"/>
                      <a:pt x="1782" y="4637"/>
                      <a:pt x="1597" y="4299"/>
                    </a:cubicBezTo>
                    <a:cubicBezTo>
                      <a:pt x="1444" y="3961"/>
                      <a:pt x="1290" y="3623"/>
                      <a:pt x="1137" y="3255"/>
                    </a:cubicBezTo>
                    <a:cubicBezTo>
                      <a:pt x="879" y="2595"/>
                      <a:pt x="647" y="1936"/>
                      <a:pt x="418" y="1276"/>
                    </a:cubicBezTo>
                    <a:lnTo>
                      <a:pt x="418" y="1276"/>
                    </a:lnTo>
                    <a:cubicBezTo>
                      <a:pt x="688" y="1168"/>
                      <a:pt x="959" y="1060"/>
                      <a:pt x="1229" y="952"/>
                    </a:cubicBezTo>
                    <a:cubicBezTo>
                      <a:pt x="1536" y="829"/>
                      <a:pt x="1874" y="737"/>
                      <a:pt x="2181" y="645"/>
                    </a:cubicBezTo>
                    <a:cubicBezTo>
                      <a:pt x="2519" y="584"/>
                      <a:pt x="2826" y="491"/>
                      <a:pt x="3163" y="461"/>
                    </a:cubicBezTo>
                    <a:cubicBezTo>
                      <a:pt x="3501" y="399"/>
                      <a:pt x="3808" y="369"/>
                      <a:pt x="4146" y="369"/>
                    </a:cubicBezTo>
                    <a:cubicBezTo>
                      <a:pt x="4822" y="369"/>
                      <a:pt x="5466" y="430"/>
                      <a:pt x="6111" y="614"/>
                    </a:cubicBezTo>
                    <a:cubicBezTo>
                      <a:pt x="6418" y="706"/>
                      <a:pt x="6756" y="799"/>
                      <a:pt x="7032" y="921"/>
                    </a:cubicBezTo>
                    <a:cubicBezTo>
                      <a:pt x="7339" y="1075"/>
                      <a:pt x="7585" y="1259"/>
                      <a:pt x="7800" y="1474"/>
                    </a:cubicBezTo>
                    <a:cubicBezTo>
                      <a:pt x="8261" y="1965"/>
                      <a:pt x="8568" y="2579"/>
                      <a:pt x="8660" y="3224"/>
                    </a:cubicBezTo>
                    <a:cubicBezTo>
                      <a:pt x="8783" y="3869"/>
                      <a:pt x="8721" y="4545"/>
                      <a:pt x="8506" y="5189"/>
                    </a:cubicBezTo>
                    <a:cubicBezTo>
                      <a:pt x="8414" y="5527"/>
                      <a:pt x="8261" y="5834"/>
                      <a:pt x="8107" y="6111"/>
                    </a:cubicBezTo>
                    <a:cubicBezTo>
                      <a:pt x="7923" y="6418"/>
                      <a:pt x="7708" y="6663"/>
                      <a:pt x="7432" y="6878"/>
                    </a:cubicBezTo>
                    <a:cubicBezTo>
                      <a:pt x="7186" y="7093"/>
                      <a:pt x="6879" y="7277"/>
                      <a:pt x="6572" y="7400"/>
                    </a:cubicBezTo>
                    <a:cubicBezTo>
                      <a:pt x="6265" y="7554"/>
                      <a:pt x="5927" y="7646"/>
                      <a:pt x="5589" y="7677"/>
                    </a:cubicBezTo>
                    <a:lnTo>
                      <a:pt x="5589" y="7677"/>
                    </a:lnTo>
                    <a:cubicBezTo>
                      <a:pt x="5927" y="7646"/>
                      <a:pt x="6265" y="7554"/>
                      <a:pt x="6572" y="7431"/>
                    </a:cubicBezTo>
                    <a:cubicBezTo>
                      <a:pt x="6879" y="7308"/>
                      <a:pt x="7186" y="7124"/>
                      <a:pt x="7432" y="6909"/>
                    </a:cubicBezTo>
                    <a:cubicBezTo>
                      <a:pt x="7708" y="6694"/>
                      <a:pt x="7954" y="6448"/>
                      <a:pt x="8107" y="6141"/>
                    </a:cubicBezTo>
                    <a:cubicBezTo>
                      <a:pt x="8691" y="5282"/>
                      <a:pt x="8936" y="4238"/>
                      <a:pt x="8813" y="3194"/>
                    </a:cubicBezTo>
                    <a:cubicBezTo>
                      <a:pt x="8752" y="2487"/>
                      <a:pt x="8445" y="1843"/>
                      <a:pt x="7984" y="1290"/>
                    </a:cubicBezTo>
                    <a:cubicBezTo>
                      <a:pt x="7739" y="1044"/>
                      <a:pt x="7462" y="829"/>
                      <a:pt x="7155" y="645"/>
                    </a:cubicBezTo>
                    <a:cubicBezTo>
                      <a:pt x="6817" y="491"/>
                      <a:pt x="6510" y="369"/>
                      <a:pt x="6173" y="277"/>
                    </a:cubicBezTo>
                    <a:cubicBezTo>
                      <a:pt x="5497" y="92"/>
                      <a:pt x="4791" y="0"/>
                      <a:pt x="4115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9954;p98">
                <a:extLst>
                  <a:ext uri="{FF2B5EF4-FFF2-40B4-BE49-F238E27FC236}">
                    <a16:creationId xmlns:a16="http://schemas.microsoft.com/office/drawing/2014/main" id="{9DEAFF5A-1537-41DD-BE70-93DCEDDFE07A}"/>
                  </a:ext>
                </a:extLst>
              </p:cNvPr>
              <p:cNvSpPr/>
              <p:nvPr/>
            </p:nvSpPr>
            <p:spPr>
              <a:xfrm>
                <a:off x="5205863" y="-1700330"/>
                <a:ext cx="55166" cy="53945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14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2" y="92"/>
                      <a:pt x="124" y="185"/>
                      <a:pt x="185" y="277"/>
                    </a:cubicBezTo>
                    <a:cubicBezTo>
                      <a:pt x="247" y="369"/>
                      <a:pt x="308" y="461"/>
                      <a:pt x="369" y="553"/>
                    </a:cubicBezTo>
                    <a:cubicBezTo>
                      <a:pt x="462" y="645"/>
                      <a:pt x="523" y="737"/>
                      <a:pt x="615" y="829"/>
                    </a:cubicBezTo>
                    <a:cubicBezTo>
                      <a:pt x="769" y="983"/>
                      <a:pt x="953" y="1136"/>
                      <a:pt x="1168" y="1259"/>
                    </a:cubicBezTo>
                    <a:cubicBezTo>
                      <a:pt x="1260" y="1321"/>
                      <a:pt x="1352" y="1382"/>
                      <a:pt x="1444" y="1413"/>
                    </a:cubicBezTo>
                    <a:cubicBezTo>
                      <a:pt x="1413" y="1290"/>
                      <a:pt x="1352" y="1198"/>
                      <a:pt x="1321" y="1106"/>
                    </a:cubicBezTo>
                    <a:cubicBezTo>
                      <a:pt x="1198" y="921"/>
                      <a:pt x="1045" y="737"/>
                      <a:pt x="891" y="553"/>
                    </a:cubicBezTo>
                    <a:cubicBezTo>
                      <a:pt x="738" y="369"/>
                      <a:pt x="554" y="215"/>
                      <a:pt x="339" y="123"/>
                    </a:cubicBezTo>
                    <a:cubicBezTo>
                      <a:pt x="216" y="62"/>
                      <a:pt x="124" y="31"/>
                      <a:pt x="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9955;p98">
                <a:extLst>
                  <a:ext uri="{FF2B5EF4-FFF2-40B4-BE49-F238E27FC236}">
                    <a16:creationId xmlns:a16="http://schemas.microsoft.com/office/drawing/2014/main" id="{D5317F88-BDDA-4D77-B4B1-86108E433FBC}"/>
                  </a:ext>
                </a:extLst>
              </p:cNvPr>
              <p:cNvSpPr/>
              <p:nvPr/>
            </p:nvSpPr>
            <p:spPr>
              <a:xfrm>
                <a:off x="5232855" y="-1708538"/>
                <a:ext cx="28175" cy="51616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352" extrusionOk="0">
                    <a:moveTo>
                      <a:pt x="0" y="0"/>
                    </a:moveTo>
                    <a:cubicBezTo>
                      <a:pt x="0" y="62"/>
                      <a:pt x="31" y="154"/>
                      <a:pt x="31" y="246"/>
                    </a:cubicBezTo>
                    <a:cubicBezTo>
                      <a:pt x="62" y="307"/>
                      <a:pt x="92" y="400"/>
                      <a:pt x="92" y="492"/>
                    </a:cubicBezTo>
                    <a:cubicBezTo>
                      <a:pt x="123" y="584"/>
                      <a:pt x="154" y="645"/>
                      <a:pt x="215" y="737"/>
                    </a:cubicBezTo>
                    <a:cubicBezTo>
                      <a:pt x="277" y="891"/>
                      <a:pt x="369" y="1044"/>
                      <a:pt x="522" y="1198"/>
                    </a:cubicBezTo>
                    <a:cubicBezTo>
                      <a:pt x="584" y="1259"/>
                      <a:pt x="645" y="1290"/>
                      <a:pt x="737" y="1351"/>
                    </a:cubicBezTo>
                    <a:cubicBezTo>
                      <a:pt x="737" y="1259"/>
                      <a:pt x="737" y="1167"/>
                      <a:pt x="737" y="1075"/>
                    </a:cubicBezTo>
                    <a:cubicBezTo>
                      <a:pt x="706" y="922"/>
                      <a:pt x="645" y="737"/>
                      <a:pt x="553" y="584"/>
                    </a:cubicBezTo>
                    <a:cubicBezTo>
                      <a:pt x="491" y="400"/>
                      <a:pt x="369" y="246"/>
                      <a:pt x="246" y="123"/>
                    </a:cubicBezTo>
                    <a:cubicBezTo>
                      <a:pt x="184" y="62"/>
                      <a:pt x="92" y="31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9956;p98">
                <a:extLst>
                  <a:ext uri="{FF2B5EF4-FFF2-40B4-BE49-F238E27FC236}">
                    <a16:creationId xmlns:a16="http://schemas.microsoft.com/office/drawing/2014/main" id="{FAA18465-FC61-4DC4-95B1-80BBE4225642}"/>
                  </a:ext>
                </a:extLst>
              </p:cNvPr>
              <p:cNvSpPr/>
              <p:nvPr/>
            </p:nvSpPr>
            <p:spPr>
              <a:xfrm>
                <a:off x="5257479" y="-1714417"/>
                <a:ext cx="1527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506" extrusionOk="0">
                    <a:moveTo>
                      <a:pt x="61" y="1"/>
                    </a:moveTo>
                    <a:cubicBezTo>
                      <a:pt x="31" y="93"/>
                      <a:pt x="0" y="154"/>
                      <a:pt x="0" y="246"/>
                    </a:cubicBezTo>
                    <a:lnTo>
                      <a:pt x="0" y="492"/>
                    </a:lnTo>
                    <a:cubicBezTo>
                      <a:pt x="0" y="584"/>
                      <a:pt x="0" y="676"/>
                      <a:pt x="0" y="768"/>
                    </a:cubicBezTo>
                    <a:cubicBezTo>
                      <a:pt x="31" y="953"/>
                      <a:pt x="61" y="1106"/>
                      <a:pt x="123" y="1290"/>
                    </a:cubicBezTo>
                    <a:cubicBezTo>
                      <a:pt x="154" y="1352"/>
                      <a:pt x="184" y="1444"/>
                      <a:pt x="246" y="1505"/>
                    </a:cubicBezTo>
                    <a:cubicBezTo>
                      <a:pt x="276" y="1444"/>
                      <a:pt x="338" y="1352"/>
                      <a:pt x="338" y="1260"/>
                    </a:cubicBezTo>
                    <a:cubicBezTo>
                      <a:pt x="399" y="1076"/>
                      <a:pt x="399" y="891"/>
                      <a:pt x="399" y="738"/>
                    </a:cubicBezTo>
                    <a:cubicBezTo>
                      <a:pt x="369" y="554"/>
                      <a:pt x="307" y="369"/>
                      <a:pt x="215" y="216"/>
                    </a:cubicBezTo>
                    <a:cubicBezTo>
                      <a:pt x="184" y="124"/>
                      <a:pt x="123" y="62"/>
                      <a:pt x="6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9957;p98">
                <a:extLst>
                  <a:ext uri="{FF2B5EF4-FFF2-40B4-BE49-F238E27FC236}">
                    <a16:creationId xmlns:a16="http://schemas.microsoft.com/office/drawing/2014/main" id="{FE246DAF-E28F-435B-BB34-FAC2657F0F78}"/>
                  </a:ext>
                </a:extLst>
              </p:cNvPr>
              <p:cNvSpPr/>
              <p:nvPr/>
            </p:nvSpPr>
            <p:spPr>
              <a:xfrm>
                <a:off x="5277408" y="-1717929"/>
                <a:ext cx="87923" cy="69216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1813" extrusionOk="0">
                    <a:moveTo>
                      <a:pt x="1996" y="1"/>
                    </a:moveTo>
                    <a:cubicBezTo>
                      <a:pt x="1935" y="1"/>
                      <a:pt x="1873" y="1"/>
                      <a:pt x="1812" y="31"/>
                    </a:cubicBezTo>
                    <a:cubicBezTo>
                      <a:pt x="1750" y="62"/>
                      <a:pt x="1658" y="62"/>
                      <a:pt x="1566" y="93"/>
                    </a:cubicBezTo>
                    <a:cubicBezTo>
                      <a:pt x="1505" y="124"/>
                      <a:pt x="1413" y="154"/>
                      <a:pt x="1320" y="216"/>
                    </a:cubicBezTo>
                    <a:cubicBezTo>
                      <a:pt x="1259" y="277"/>
                      <a:pt x="1167" y="308"/>
                      <a:pt x="1105" y="369"/>
                    </a:cubicBezTo>
                    <a:lnTo>
                      <a:pt x="891" y="584"/>
                    </a:lnTo>
                    <a:cubicBezTo>
                      <a:pt x="645" y="830"/>
                      <a:pt x="430" y="1106"/>
                      <a:pt x="246" y="1413"/>
                    </a:cubicBezTo>
                    <a:lnTo>
                      <a:pt x="61" y="1690"/>
                    </a:lnTo>
                    <a:lnTo>
                      <a:pt x="0" y="1812"/>
                    </a:lnTo>
                    <a:cubicBezTo>
                      <a:pt x="154" y="1751"/>
                      <a:pt x="276" y="1659"/>
                      <a:pt x="399" y="1567"/>
                    </a:cubicBezTo>
                    <a:cubicBezTo>
                      <a:pt x="522" y="1444"/>
                      <a:pt x="645" y="1352"/>
                      <a:pt x="768" y="1229"/>
                    </a:cubicBezTo>
                    <a:lnTo>
                      <a:pt x="952" y="1045"/>
                    </a:lnTo>
                    <a:cubicBezTo>
                      <a:pt x="1013" y="983"/>
                      <a:pt x="1075" y="922"/>
                      <a:pt x="1136" y="860"/>
                    </a:cubicBezTo>
                    <a:cubicBezTo>
                      <a:pt x="1259" y="738"/>
                      <a:pt x="1413" y="615"/>
                      <a:pt x="1535" y="523"/>
                    </a:cubicBezTo>
                    <a:cubicBezTo>
                      <a:pt x="1597" y="461"/>
                      <a:pt x="1658" y="400"/>
                      <a:pt x="1720" y="369"/>
                    </a:cubicBezTo>
                    <a:cubicBezTo>
                      <a:pt x="1781" y="338"/>
                      <a:pt x="1842" y="277"/>
                      <a:pt x="1904" y="246"/>
                    </a:cubicBezTo>
                    <a:cubicBezTo>
                      <a:pt x="1935" y="216"/>
                      <a:pt x="1996" y="185"/>
                      <a:pt x="2057" y="154"/>
                    </a:cubicBezTo>
                    <a:lnTo>
                      <a:pt x="2180" y="93"/>
                    </a:lnTo>
                    <a:cubicBezTo>
                      <a:pt x="2242" y="31"/>
                      <a:pt x="2303" y="1"/>
                      <a:pt x="2303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9958;p98">
                <a:extLst>
                  <a:ext uri="{FF2B5EF4-FFF2-40B4-BE49-F238E27FC236}">
                    <a16:creationId xmlns:a16="http://schemas.microsoft.com/office/drawing/2014/main" id="{6AD17CF4-7996-4E13-89C6-E038C40AB233}"/>
                  </a:ext>
                </a:extLst>
              </p:cNvPr>
              <p:cNvSpPr/>
              <p:nvPr/>
            </p:nvSpPr>
            <p:spPr>
              <a:xfrm>
                <a:off x="5317265" y="-1695634"/>
                <a:ext cx="65665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1720" h="523" extrusionOk="0">
                    <a:moveTo>
                      <a:pt x="1413" y="0"/>
                    </a:moveTo>
                    <a:cubicBezTo>
                      <a:pt x="1198" y="0"/>
                      <a:pt x="1013" y="0"/>
                      <a:pt x="798" y="31"/>
                    </a:cubicBezTo>
                    <a:cubicBezTo>
                      <a:pt x="676" y="62"/>
                      <a:pt x="583" y="123"/>
                      <a:pt x="491" y="154"/>
                    </a:cubicBezTo>
                    <a:cubicBezTo>
                      <a:pt x="369" y="184"/>
                      <a:pt x="307" y="246"/>
                      <a:pt x="215" y="307"/>
                    </a:cubicBezTo>
                    <a:cubicBezTo>
                      <a:pt x="154" y="369"/>
                      <a:pt x="61" y="430"/>
                      <a:pt x="0" y="522"/>
                    </a:cubicBezTo>
                    <a:cubicBezTo>
                      <a:pt x="92" y="522"/>
                      <a:pt x="215" y="522"/>
                      <a:pt x="307" y="491"/>
                    </a:cubicBezTo>
                    <a:lnTo>
                      <a:pt x="583" y="491"/>
                    </a:lnTo>
                    <a:cubicBezTo>
                      <a:pt x="676" y="461"/>
                      <a:pt x="768" y="430"/>
                      <a:pt x="891" y="430"/>
                    </a:cubicBezTo>
                    <a:cubicBezTo>
                      <a:pt x="1075" y="369"/>
                      <a:pt x="1259" y="307"/>
                      <a:pt x="1443" y="246"/>
                    </a:cubicBezTo>
                    <a:cubicBezTo>
                      <a:pt x="1535" y="184"/>
                      <a:pt x="1627" y="154"/>
                      <a:pt x="1720" y="92"/>
                    </a:cubicBezTo>
                    <a:cubicBezTo>
                      <a:pt x="1627" y="31"/>
                      <a:pt x="1505" y="31"/>
                      <a:pt x="1413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9959;p98">
                <a:extLst>
                  <a:ext uri="{FF2B5EF4-FFF2-40B4-BE49-F238E27FC236}">
                    <a16:creationId xmlns:a16="http://schemas.microsoft.com/office/drawing/2014/main" id="{AF081630-8849-488B-A5E4-A448C26ABC0D}"/>
                  </a:ext>
                </a:extLst>
              </p:cNvPr>
              <p:cNvSpPr/>
              <p:nvPr/>
            </p:nvSpPr>
            <p:spPr>
              <a:xfrm>
                <a:off x="5272712" y="-1634702"/>
                <a:ext cx="98498" cy="66887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1752" extrusionOk="0">
                    <a:moveTo>
                      <a:pt x="0" y="1"/>
                    </a:moveTo>
                    <a:lnTo>
                      <a:pt x="123" y="32"/>
                    </a:lnTo>
                    <a:lnTo>
                      <a:pt x="277" y="124"/>
                    </a:lnTo>
                    <a:lnTo>
                      <a:pt x="430" y="246"/>
                    </a:lnTo>
                    <a:cubicBezTo>
                      <a:pt x="522" y="308"/>
                      <a:pt x="645" y="431"/>
                      <a:pt x="799" y="554"/>
                    </a:cubicBezTo>
                    <a:cubicBezTo>
                      <a:pt x="860" y="584"/>
                      <a:pt x="952" y="676"/>
                      <a:pt x="1014" y="707"/>
                    </a:cubicBezTo>
                    <a:cubicBezTo>
                      <a:pt x="1106" y="768"/>
                      <a:pt x="1167" y="830"/>
                      <a:pt x="1259" y="891"/>
                    </a:cubicBezTo>
                    <a:cubicBezTo>
                      <a:pt x="1566" y="1137"/>
                      <a:pt x="1873" y="1352"/>
                      <a:pt x="2150" y="1505"/>
                    </a:cubicBezTo>
                    <a:cubicBezTo>
                      <a:pt x="2272" y="1598"/>
                      <a:pt x="2426" y="1690"/>
                      <a:pt x="2580" y="1751"/>
                    </a:cubicBezTo>
                    <a:cubicBezTo>
                      <a:pt x="2487" y="1598"/>
                      <a:pt x="2395" y="1475"/>
                      <a:pt x="2272" y="1352"/>
                    </a:cubicBezTo>
                    <a:cubicBezTo>
                      <a:pt x="2180" y="1229"/>
                      <a:pt x="2058" y="1106"/>
                      <a:pt x="1935" y="983"/>
                    </a:cubicBezTo>
                    <a:cubicBezTo>
                      <a:pt x="1781" y="830"/>
                      <a:pt x="1628" y="707"/>
                      <a:pt x="1474" y="584"/>
                    </a:cubicBezTo>
                    <a:cubicBezTo>
                      <a:pt x="1321" y="492"/>
                      <a:pt x="1167" y="369"/>
                      <a:pt x="983" y="277"/>
                    </a:cubicBezTo>
                    <a:cubicBezTo>
                      <a:pt x="829" y="185"/>
                      <a:pt x="676" y="93"/>
                      <a:pt x="522" y="62"/>
                    </a:cubicBezTo>
                    <a:cubicBezTo>
                      <a:pt x="430" y="32"/>
                      <a:pt x="369" y="1"/>
                      <a:pt x="30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9960;p98">
                <a:extLst>
                  <a:ext uri="{FF2B5EF4-FFF2-40B4-BE49-F238E27FC236}">
                    <a16:creationId xmlns:a16="http://schemas.microsoft.com/office/drawing/2014/main" id="{A1940A2C-9968-4156-A7B8-1A1FF7600B84}"/>
                  </a:ext>
                </a:extLst>
              </p:cNvPr>
              <p:cNvSpPr/>
              <p:nvPr/>
            </p:nvSpPr>
            <p:spPr>
              <a:xfrm>
                <a:off x="5297337" y="-1637031"/>
                <a:ext cx="42224" cy="18096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474" extrusionOk="0">
                    <a:moveTo>
                      <a:pt x="184" y="0"/>
                    </a:moveTo>
                    <a:cubicBezTo>
                      <a:pt x="123" y="0"/>
                      <a:pt x="61" y="0"/>
                      <a:pt x="0" y="31"/>
                    </a:cubicBezTo>
                    <a:cubicBezTo>
                      <a:pt x="31" y="93"/>
                      <a:pt x="61" y="154"/>
                      <a:pt x="123" y="215"/>
                    </a:cubicBezTo>
                    <a:cubicBezTo>
                      <a:pt x="215" y="307"/>
                      <a:pt x="338" y="369"/>
                      <a:pt x="461" y="430"/>
                    </a:cubicBezTo>
                    <a:cubicBezTo>
                      <a:pt x="569" y="452"/>
                      <a:pt x="662" y="474"/>
                      <a:pt x="762" y="474"/>
                    </a:cubicBezTo>
                    <a:cubicBezTo>
                      <a:pt x="803" y="474"/>
                      <a:pt x="846" y="470"/>
                      <a:pt x="891" y="461"/>
                    </a:cubicBezTo>
                    <a:cubicBezTo>
                      <a:pt x="952" y="461"/>
                      <a:pt x="1044" y="430"/>
                      <a:pt x="1105" y="400"/>
                    </a:cubicBezTo>
                    <a:cubicBezTo>
                      <a:pt x="1044" y="338"/>
                      <a:pt x="1013" y="277"/>
                      <a:pt x="952" y="246"/>
                    </a:cubicBezTo>
                    <a:cubicBezTo>
                      <a:pt x="860" y="154"/>
                      <a:pt x="737" y="93"/>
                      <a:pt x="614" y="62"/>
                    </a:cubicBezTo>
                    <a:cubicBezTo>
                      <a:pt x="491" y="0"/>
                      <a:pt x="338" y="0"/>
                      <a:pt x="184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9961;p98">
                <a:extLst>
                  <a:ext uri="{FF2B5EF4-FFF2-40B4-BE49-F238E27FC236}">
                    <a16:creationId xmlns:a16="http://schemas.microsoft.com/office/drawing/2014/main" id="{0D4C7B18-D338-494C-BDB7-500E591D4796}"/>
                  </a:ext>
                </a:extLst>
              </p:cNvPr>
              <p:cNvSpPr/>
              <p:nvPr/>
            </p:nvSpPr>
            <p:spPr>
              <a:xfrm>
                <a:off x="5498952" y="-1625311"/>
                <a:ext cx="72728" cy="64520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690" extrusionOk="0">
                    <a:moveTo>
                      <a:pt x="0" y="0"/>
                    </a:moveTo>
                    <a:cubicBezTo>
                      <a:pt x="31" y="31"/>
                      <a:pt x="62" y="62"/>
                      <a:pt x="93" y="62"/>
                    </a:cubicBezTo>
                    <a:cubicBezTo>
                      <a:pt x="123" y="123"/>
                      <a:pt x="215" y="185"/>
                      <a:pt x="308" y="277"/>
                    </a:cubicBezTo>
                    <a:cubicBezTo>
                      <a:pt x="492" y="430"/>
                      <a:pt x="707" y="645"/>
                      <a:pt x="952" y="830"/>
                    </a:cubicBezTo>
                    <a:cubicBezTo>
                      <a:pt x="1075" y="952"/>
                      <a:pt x="1198" y="1044"/>
                      <a:pt x="1290" y="1137"/>
                    </a:cubicBezTo>
                    <a:cubicBezTo>
                      <a:pt x="1413" y="1259"/>
                      <a:pt x="1505" y="1352"/>
                      <a:pt x="1597" y="1413"/>
                    </a:cubicBezTo>
                    <a:cubicBezTo>
                      <a:pt x="1689" y="1505"/>
                      <a:pt x="1751" y="1566"/>
                      <a:pt x="1812" y="1628"/>
                    </a:cubicBezTo>
                    <a:cubicBezTo>
                      <a:pt x="1843" y="1659"/>
                      <a:pt x="1874" y="1689"/>
                      <a:pt x="1904" y="1689"/>
                    </a:cubicBezTo>
                    <a:lnTo>
                      <a:pt x="1874" y="1597"/>
                    </a:lnTo>
                    <a:cubicBezTo>
                      <a:pt x="1843" y="1474"/>
                      <a:pt x="1812" y="1382"/>
                      <a:pt x="1781" y="1290"/>
                    </a:cubicBezTo>
                    <a:cubicBezTo>
                      <a:pt x="1720" y="1167"/>
                      <a:pt x="1628" y="1014"/>
                      <a:pt x="1536" y="922"/>
                    </a:cubicBezTo>
                    <a:cubicBezTo>
                      <a:pt x="1505" y="830"/>
                      <a:pt x="1444" y="768"/>
                      <a:pt x="1382" y="737"/>
                    </a:cubicBezTo>
                    <a:lnTo>
                      <a:pt x="1198" y="553"/>
                    </a:lnTo>
                    <a:cubicBezTo>
                      <a:pt x="1075" y="430"/>
                      <a:pt x="952" y="338"/>
                      <a:pt x="799" y="246"/>
                    </a:cubicBezTo>
                    <a:cubicBezTo>
                      <a:pt x="676" y="185"/>
                      <a:pt x="553" y="123"/>
                      <a:pt x="430" y="62"/>
                    </a:cubicBezTo>
                    <a:cubicBezTo>
                      <a:pt x="338" y="31"/>
                      <a:pt x="215" y="0"/>
                      <a:pt x="123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9962;p98">
                <a:extLst>
                  <a:ext uri="{FF2B5EF4-FFF2-40B4-BE49-F238E27FC236}">
                    <a16:creationId xmlns:a16="http://schemas.microsoft.com/office/drawing/2014/main" id="{6CA8FA1C-F015-4AD2-9AA3-DC28DF68F705}"/>
                  </a:ext>
                </a:extLst>
              </p:cNvPr>
              <p:cNvSpPr/>
              <p:nvPr/>
            </p:nvSpPr>
            <p:spPr>
              <a:xfrm>
                <a:off x="5521209" y="-1626494"/>
                <a:ext cx="52799" cy="37567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984" extrusionOk="0">
                    <a:moveTo>
                      <a:pt x="1" y="1"/>
                    </a:moveTo>
                    <a:cubicBezTo>
                      <a:pt x="62" y="62"/>
                      <a:pt x="124" y="154"/>
                      <a:pt x="185" y="216"/>
                    </a:cubicBezTo>
                    <a:cubicBezTo>
                      <a:pt x="247" y="277"/>
                      <a:pt x="308" y="369"/>
                      <a:pt x="369" y="431"/>
                    </a:cubicBezTo>
                    <a:cubicBezTo>
                      <a:pt x="400" y="461"/>
                      <a:pt x="461" y="492"/>
                      <a:pt x="492" y="523"/>
                    </a:cubicBezTo>
                    <a:cubicBezTo>
                      <a:pt x="554" y="553"/>
                      <a:pt x="584" y="584"/>
                      <a:pt x="615" y="615"/>
                    </a:cubicBezTo>
                    <a:cubicBezTo>
                      <a:pt x="769" y="738"/>
                      <a:pt x="922" y="830"/>
                      <a:pt x="1106" y="891"/>
                    </a:cubicBezTo>
                    <a:cubicBezTo>
                      <a:pt x="1168" y="922"/>
                      <a:pt x="1260" y="953"/>
                      <a:pt x="1383" y="983"/>
                    </a:cubicBezTo>
                    <a:cubicBezTo>
                      <a:pt x="1321" y="891"/>
                      <a:pt x="1291" y="799"/>
                      <a:pt x="1229" y="738"/>
                    </a:cubicBezTo>
                    <a:cubicBezTo>
                      <a:pt x="1137" y="553"/>
                      <a:pt x="983" y="400"/>
                      <a:pt x="830" y="277"/>
                    </a:cubicBezTo>
                    <a:cubicBezTo>
                      <a:pt x="738" y="216"/>
                      <a:pt x="646" y="154"/>
                      <a:pt x="554" y="124"/>
                    </a:cubicBezTo>
                    <a:cubicBezTo>
                      <a:pt x="461" y="93"/>
                      <a:pt x="369" y="62"/>
                      <a:pt x="308" y="31"/>
                    </a:cubicBezTo>
                    <a:cubicBezTo>
                      <a:pt x="216" y="1"/>
                      <a:pt x="93" y="1"/>
                      <a:pt x="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9963;p98">
                <a:extLst>
                  <a:ext uri="{FF2B5EF4-FFF2-40B4-BE49-F238E27FC236}">
                    <a16:creationId xmlns:a16="http://schemas.microsoft.com/office/drawing/2014/main" id="{FEB8FEF4-F460-4DC3-B876-870C9AEF78EA}"/>
                  </a:ext>
                </a:extLst>
              </p:cNvPr>
              <p:cNvSpPr/>
              <p:nvPr/>
            </p:nvSpPr>
            <p:spPr>
              <a:xfrm>
                <a:off x="5171885" y="-1377959"/>
                <a:ext cx="46920" cy="85594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2242" extrusionOk="0">
                    <a:moveTo>
                      <a:pt x="0" y="0"/>
                    </a:moveTo>
                    <a:cubicBezTo>
                      <a:pt x="0" y="123"/>
                      <a:pt x="0" y="277"/>
                      <a:pt x="31" y="400"/>
                    </a:cubicBezTo>
                    <a:cubicBezTo>
                      <a:pt x="31" y="553"/>
                      <a:pt x="93" y="707"/>
                      <a:pt x="123" y="829"/>
                    </a:cubicBezTo>
                    <a:cubicBezTo>
                      <a:pt x="185" y="983"/>
                      <a:pt x="215" y="1137"/>
                      <a:pt x="308" y="1290"/>
                    </a:cubicBezTo>
                    <a:cubicBezTo>
                      <a:pt x="400" y="1413"/>
                      <a:pt x="492" y="1566"/>
                      <a:pt x="584" y="1689"/>
                    </a:cubicBezTo>
                    <a:cubicBezTo>
                      <a:pt x="615" y="1751"/>
                      <a:pt x="676" y="1812"/>
                      <a:pt x="737" y="1874"/>
                    </a:cubicBezTo>
                    <a:lnTo>
                      <a:pt x="891" y="1996"/>
                    </a:lnTo>
                    <a:cubicBezTo>
                      <a:pt x="983" y="2088"/>
                      <a:pt x="1106" y="2181"/>
                      <a:pt x="1229" y="2242"/>
                    </a:cubicBezTo>
                    <a:cubicBezTo>
                      <a:pt x="1167" y="2119"/>
                      <a:pt x="1106" y="1966"/>
                      <a:pt x="1044" y="1843"/>
                    </a:cubicBezTo>
                    <a:cubicBezTo>
                      <a:pt x="1014" y="1812"/>
                      <a:pt x="983" y="1751"/>
                      <a:pt x="952" y="1689"/>
                    </a:cubicBezTo>
                    <a:cubicBezTo>
                      <a:pt x="922" y="1628"/>
                      <a:pt x="891" y="1536"/>
                      <a:pt x="860" y="1474"/>
                    </a:cubicBezTo>
                    <a:cubicBezTo>
                      <a:pt x="799" y="1382"/>
                      <a:pt x="737" y="1259"/>
                      <a:pt x="645" y="1106"/>
                    </a:cubicBezTo>
                    <a:cubicBezTo>
                      <a:pt x="584" y="952"/>
                      <a:pt x="522" y="829"/>
                      <a:pt x="461" y="707"/>
                    </a:cubicBezTo>
                    <a:cubicBezTo>
                      <a:pt x="400" y="615"/>
                      <a:pt x="369" y="584"/>
                      <a:pt x="338" y="522"/>
                    </a:cubicBezTo>
                    <a:cubicBezTo>
                      <a:pt x="308" y="461"/>
                      <a:pt x="277" y="400"/>
                      <a:pt x="246" y="338"/>
                    </a:cubicBezTo>
                    <a:cubicBezTo>
                      <a:pt x="185" y="215"/>
                      <a:pt x="93" y="93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9964;p98">
                <a:extLst>
                  <a:ext uri="{FF2B5EF4-FFF2-40B4-BE49-F238E27FC236}">
                    <a16:creationId xmlns:a16="http://schemas.microsoft.com/office/drawing/2014/main" id="{58D9F5EB-3CE4-43B8-9ABC-6F1840148B10}"/>
                  </a:ext>
                </a:extLst>
              </p:cNvPr>
              <p:cNvSpPr/>
              <p:nvPr/>
            </p:nvSpPr>
            <p:spPr>
              <a:xfrm>
                <a:off x="5150773" y="-1372118"/>
                <a:ext cx="24663" cy="4928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291" extrusionOk="0">
                    <a:moveTo>
                      <a:pt x="31" y="1"/>
                    </a:moveTo>
                    <a:cubicBezTo>
                      <a:pt x="1" y="62"/>
                      <a:pt x="1" y="154"/>
                      <a:pt x="1" y="247"/>
                    </a:cubicBezTo>
                    <a:cubicBezTo>
                      <a:pt x="1" y="400"/>
                      <a:pt x="31" y="584"/>
                      <a:pt x="124" y="738"/>
                    </a:cubicBezTo>
                    <a:cubicBezTo>
                      <a:pt x="185" y="891"/>
                      <a:pt x="308" y="1014"/>
                      <a:pt x="431" y="1137"/>
                    </a:cubicBezTo>
                    <a:cubicBezTo>
                      <a:pt x="492" y="1199"/>
                      <a:pt x="553" y="1260"/>
                      <a:pt x="615" y="1291"/>
                    </a:cubicBezTo>
                    <a:cubicBezTo>
                      <a:pt x="646" y="1199"/>
                      <a:pt x="646" y="1137"/>
                      <a:pt x="615" y="1045"/>
                    </a:cubicBezTo>
                    <a:cubicBezTo>
                      <a:pt x="584" y="891"/>
                      <a:pt x="553" y="707"/>
                      <a:pt x="461" y="584"/>
                    </a:cubicBezTo>
                    <a:cubicBezTo>
                      <a:pt x="431" y="492"/>
                      <a:pt x="400" y="431"/>
                      <a:pt x="339" y="339"/>
                    </a:cubicBezTo>
                    <a:cubicBezTo>
                      <a:pt x="308" y="308"/>
                      <a:pt x="246" y="216"/>
                      <a:pt x="216" y="154"/>
                    </a:cubicBezTo>
                    <a:cubicBezTo>
                      <a:pt x="154" y="93"/>
                      <a:pt x="93" y="32"/>
                      <a:pt x="3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9965;p98">
                <a:extLst>
                  <a:ext uri="{FF2B5EF4-FFF2-40B4-BE49-F238E27FC236}">
                    <a16:creationId xmlns:a16="http://schemas.microsoft.com/office/drawing/2014/main" id="{04EC8261-A8A4-4670-9D95-6C4EC9E5B94C}"/>
                  </a:ext>
                </a:extLst>
              </p:cNvPr>
              <p:cNvSpPr/>
              <p:nvPr/>
            </p:nvSpPr>
            <p:spPr>
              <a:xfrm>
                <a:off x="5217622" y="-1617103"/>
                <a:ext cx="37528" cy="66849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751" extrusionOk="0">
                    <a:moveTo>
                      <a:pt x="983" y="0"/>
                    </a:moveTo>
                    <a:lnTo>
                      <a:pt x="890" y="31"/>
                    </a:lnTo>
                    <a:cubicBezTo>
                      <a:pt x="829" y="62"/>
                      <a:pt x="737" y="93"/>
                      <a:pt x="676" y="123"/>
                    </a:cubicBezTo>
                    <a:cubicBezTo>
                      <a:pt x="583" y="215"/>
                      <a:pt x="491" y="277"/>
                      <a:pt x="430" y="369"/>
                    </a:cubicBezTo>
                    <a:cubicBezTo>
                      <a:pt x="338" y="461"/>
                      <a:pt x="276" y="584"/>
                      <a:pt x="215" y="707"/>
                    </a:cubicBezTo>
                    <a:cubicBezTo>
                      <a:pt x="92" y="922"/>
                      <a:pt x="31" y="1167"/>
                      <a:pt x="31" y="1413"/>
                    </a:cubicBezTo>
                    <a:cubicBezTo>
                      <a:pt x="0" y="1505"/>
                      <a:pt x="0" y="1628"/>
                      <a:pt x="31" y="1751"/>
                    </a:cubicBezTo>
                    <a:cubicBezTo>
                      <a:pt x="92" y="1659"/>
                      <a:pt x="184" y="1566"/>
                      <a:pt x="246" y="1474"/>
                    </a:cubicBezTo>
                    <a:cubicBezTo>
                      <a:pt x="307" y="1382"/>
                      <a:pt x="338" y="1290"/>
                      <a:pt x="399" y="1198"/>
                    </a:cubicBezTo>
                    <a:cubicBezTo>
                      <a:pt x="461" y="1075"/>
                      <a:pt x="522" y="983"/>
                      <a:pt x="553" y="860"/>
                    </a:cubicBezTo>
                    <a:cubicBezTo>
                      <a:pt x="614" y="768"/>
                      <a:pt x="676" y="676"/>
                      <a:pt x="706" y="553"/>
                    </a:cubicBezTo>
                    <a:cubicBezTo>
                      <a:pt x="737" y="461"/>
                      <a:pt x="798" y="369"/>
                      <a:pt x="829" y="277"/>
                    </a:cubicBezTo>
                    <a:cubicBezTo>
                      <a:pt x="890" y="185"/>
                      <a:pt x="921" y="123"/>
                      <a:pt x="952" y="93"/>
                    </a:cubicBez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9966;p98">
                <a:extLst>
                  <a:ext uri="{FF2B5EF4-FFF2-40B4-BE49-F238E27FC236}">
                    <a16:creationId xmlns:a16="http://schemas.microsoft.com/office/drawing/2014/main" id="{2ECCB762-7BB6-4154-8791-5F50E0D1FB23}"/>
                  </a:ext>
                </a:extLst>
              </p:cNvPr>
              <p:cNvSpPr/>
              <p:nvPr/>
            </p:nvSpPr>
            <p:spPr>
              <a:xfrm>
                <a:off x="5252783" y="-1618286"/>
                <a:ext cx="16455" cy="6570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721" extrusionOk="0">
                    <a:moveTo>
                      <a:pt x="215" y="1"/>
                    </a:moveTo>
                    <a:cubicBezTo>
                      <a:pt x="154" y="93"/>
                      <a:pt x="123" y="185"/>
                      <a:pt x="92" y="277"/>
                    </a:cubicBezTo>
                    <a:cubicBezTo>
                      <a:pt x="31" y="461"/>
                      <a:pt x="0" y="676"/>
                      <a:pt x="31" y="891"/>
                    </a:cubicBezTo>
                    <a:cubicBezTo>
                      <a:pt x="31" y="1075"/>
                      <a:pt x="92" y="1260"/>
                      <a:pt x="154" y="1444"/>
                    </a:cubicBezTo>
                    <a:cubicBezTo>
                      <a:pt x="184" y="1536"/>
                      <a:pt x="246" y="1628"/>
                      <a:pt x="277" y="1720"/>
                    </a:cubicBezTo>
                    <a:cubicBezTo>
                      <a:pt x="338" y="1628"/>
                      <a:pt x="369" y="1536"/>
                      <a:pt x="369" y="1444"/>
                    </a:cubicBezTo>
                    <a:cubicBezTo>
                      <a:pt x="430" y="1229"/>
                      <a:pt x="430" y="1045"/>
                      <a:pt x="430" y="860"/>
                    </a:cubicBezTo>
                    <a:cubicBezTo>
                      <a:pt x="399" y="738"/>
                      <a:pt x="399" y="646"/>
                      <a:pt x="369" y="553"/>
                    </a:cubicBezTo>
                    <a:cubicBezTo>
                      <a:pt x="369" y="461"/>
                      <a:pt x="307" y="369"/>
                      <a:pt x="307" y="277"/>
                    </a:cubicBezTo>
                    <a:cubicBezTo>
                      <a:pt x="307" y="185"/>
                      <a:pt x="277" y="93"/>
                      <a:pt x="215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9967;p98">
                <a:extLst>
                  <a:ext uri="{FF2B5EF4-FFF2-40B4-BE49-F238E27FC236}">
                    <a16:creationId xmlns:a16="http://schemas.microsoft.com/office/drawing/2014/main" id="{50C2D0D9-BF3C-463F-8CA8-130964495F7B}"/>
                  </a:ext>
                </a:extLst>
              </p:cNvPr>
              <p:cNvSpPr/>
              <p:nvPr/>
            </p:nvSpPr>
            <p:spPr>
              <a:xfrm>
                <a:off x="5153140" y="-1637031"/>
                <a:ext cx="90290" cy="77424"/>
              </a:xfrm>
              <a:custGeom>
                <a:avLst/>
                <a:gdLst/>
                <a:ahLst/>
                <a:cxnLst/>
                <a:rect l="l" t="t" r="r" b="b"/>
                <a:pathLst>
                  <a:path w="2365" h="2028" extrusionOk="0">
                    <a:moveTo>
                      <a:pt x="2365" y="0"/>
                    </a:moveTo>
                    <a:lnTo>
                      <a:pt x="2365" y="0"/>
                    </a:lnTo>
                    <a:cubicBezTo>
                      <a:pt x="2180" y="31"/>
                      <a:pt x="2027" y="93"/>
                      <a:pt x="1873" y="154"/>
                    </a:cubicBezTo>
                    <a:cubicBezTo>
                      <a:pt x="1628" y="246"/>
                      <a:pt x="1382" y="369"/>
                      <a:pt x="1167" y="522"/>
                    </a:cubicBezTo>
                    <a:lnTo>
                      <a:pt x="921" y="707"/>
                    </a:lnTo>
                    <a:cubicBezTo>
                      <a:pt x="829" y="768"/>
                      <a:pt x="768" y="860"/>
                      <a:pt x="706" y="922"/>
                    </a:cubicBezTo>
                    <a:cubicBezTo>
                      <a:pt x="614" y="983"/>
                      <a:pt x="553" y="1044"/>
                      <a:pt x="491" y="1137"/>
                    </a:cubicBezTo>
                    <a:cubicBezTo>
                      <a:pt x="430" y="1198"/>
                      <a:pt x="369" y="1259"/>
                      <a:pt x="307" y="1351"/>
                    </a:cubicBezTo>
                    <a:cubicBezTo>
                      <a:pt x="246" y="1413"/>
                      <a:pt x="215" y="1474"/>
                      <a:pt x="184" y="1566"/>
                    </a:cubicBezTo>
                    <a:cubicBezTo>
                      <a:pt x="92" y="1659"/>
                      <a:pt x="62" y="1781"/>
                      <a:pt x="31" y="1904"/>
                    </a:cubicBezTo>
                    <a:cubicBezTo>
                      <a:pt x="31" y="1935"/>
                      <a:pt x="0" y="1996"/>
                      <a:pt x="0" y="2027"/>
                    </a:cubicBezTo>
                    <a:lnTo>
                      <a:pt x="92" y="1935"/>
                    </a:lnTo>
                    <a:lnTo>
                      <a:pt x="215" y="1812"/>
                    </a:lnTo>
                    <a:cubicBezTo>
                      <a:pt x="246" y="1781"/>
                      <a:pt x="307" y="1720"/>
                      <a:pt x="369" y="1689"/>
                    </a:cubicBezTo>
                    <a:cubicBezTo>
                      <a:pt x="399" y="1628"/>
                      <a:pt x="461" y="1597"/>
                      <a:pt x="522" y="1536"/>
                    </a:cubicBezTo>
                    <a:cubicBezTo>
                      <a:pt x="584" y="1474"/>
                      <a:pt x="676" y="1413"/>
                      <a:pt x="737" y="1382"/>
                    </a:cubicBezTo>
                    <a:cubicBezTo>
                      <a:pt x="799" y="1321"/>
                      <a:pt x="860" y="1259"/>
                      <a:pt x="952" y="1198"/>
                    </a:cubicBezTo>
                    <a:cubicBezTo>
                      <a:pt x="1013" y="1137"/>
                      <a:pt x="1075" y="1075"/>
                      <a:pt x="1167" y="1014"/>
                    </a:cubicBezTo>
                    <a:cubicBezTo>
                      <a:pt x="1474" y="768"/>
                      <a:pt x="1781" y="522"/>
                      <a:pt x="1996" y="338"/>
                    </a:cubicBezTo>
                    <a:lnTo>
                      <a:pt x="2272" y="93"/>
                    </a:ln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9968;p98">
                <a:extLst>
                  <a:ext uri="{FF2B5EF4-FFF2-40B4-BE49-F238E27FC236}">
                    <a16:creationId xmlns:a16="http://schemas.microsoft.com/office/drawing/2014/main" id="{EF52D774-8296-4D82-B6B7-8FC53A415154}"/>
                  </a:ext>
                </a:extLst>
              </p:cNvPr>
              <p:cNvSpPr/>
              <p:nvPr/>
            </p:nvSpPr>
            <p:spPr>
              <a:xfrm>
                <a:off x="5146077" y="-1642605"/>
                <a:ext cx="109073" cy="30237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792" extrusionOk="0">
                    <a:moveTo>
                      <a:pt x="2150" y="1"/>
                    </a:moveTo>
                    <a:cubicBezTo>
                      <a:pt x="2066" y="1"/>
                      <a:pt x="1981" y="8"/>
                      <a:pt x="1905" y="24"/>
                    </a:cubicBezTo>
                    <a:cubicBezTo>
                      <a:pt x="1813" y="24"/>
                      <a:pt x="1720" y="24"/>
                      <a:pt x="1628" y="54"/>
                    </a:cubicBezTo>
                    <a:lnTo>
                      <a:pt x="1352" y="116"/>
                    </a:lnTo>
                    <a:cubicBezTo>
                      <a:pt x="1168" y="146"/>
                      <a:pt x="984" y="177"/>
                      <a:pt x="799" y="239"/>
                    </a:cubicBezTo>
                    <a:cubicBezTo>
                      <a:pt x="646" y="300"/>
                      <a:pt x="492" y="392"/>
                      <a:pt x="369" y="484"/>
                    </a:cubicBezTo>
                    <a:cubicBezTo>
                      <a:pt x="247" y="546"/>
                      <a:pt x="154" y="607"/>
                      <a:pt x="93" y="699"/>
                    </a:cubicBezTo>
                    <a:cubicBezTo>
                      <a:pt x="62" y="730"/>
                      <a:pt x="32" y="761"/>
                      <a:pt x="1" y="791"/>
                    </a:cubicBezTo>
                    <a:lnTo>
                      <a:pt x="124" y="761"/>
                    </a:lnTo>
                    <a:cubicBezTo>
                      <a:pt x="185" y="761"/>
                      <a:pt x="308" y="699"/>
                      <a:pt x="462" y="699"/>
                    </a:cubicBezTo>
                    <a:lnTo>
                      <a:pt x="891" y="576"/>
                    </a:lnTo>
                    <a:cubicBezTo>
                      <a:pt x="984" y="546"/>
                      <a:pt x="1076" y="546"/>
                      <a:pt x="1168" y="515"/>
                    </a:cubicBezTo>
                    <a:cubicBezTo>
                      <a:pt x="1260" y="515"/>
                      <a:pt x="1321" y="453"/>
                      <a:pt x="1413" y="453"/>
                    </a:cubicBezTo>
                    <a:lnTo>
                      <a:pt x="2396" y="239"/>
                    </a:lnTo>
                    <a:lnTo>
                      <a:pt x="2734" y="177"/>
                    </a:lnTo>
                    <a:lnTo>
                      <a:pt x="2857" y="146"/>
                    </a:lnTo>
                    <a:lnTo>
                      <a:pt x="2734" y="85"/>
                    </a:lnTo>
                    <a:cubicBezTo>
                      <a:pt x="2611" y="54"/>
                      <a:pt x="2519" y="24"/>
                      <a:pt x="2396" y="24"/>
                    </a:cubicBezTo>
                    <a:cubicBezTo>
                      <a:pt x="2319" y="8"/>
                      <a:pt x="2235" y="1"/>
                      <a:pt x="2150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9969;p98">
                <a:extLst>
                  <a:ext uri="{FF2B5EF4-FFF2-40B4-BE49-F238E27FC236}">
                    <a16:creationId xmlns:a16="http://schemas.microsoft.com/office/drawing/2014/main" id="{9E8538E2-7113-4A81-9918-B82B908922C8}"/>
                  </a:ext>
                </a:extLst>
              </p:cNvPr>
              <p:cNvSpPr/>
              <p:nvPr/>
            </p:nvSpPr>
            <p:spPr>
              <a:xfrm>
                <a:off x="5075754" y="-1456490"/>
                <a:ext cx="16455" cy="469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29" extrusionOk="0">
                    <a:moveTo>
                      <a:pt x="338" y="0"/>
                    </a:moveTo>
                    <a:cubicBezTo>
                      <a:pt x="277" y="31"/>
                      <a:pt x="246" y="92"/>
                      <a:pt x="185" y="154"/>
                    </a:cubicBezTo>
                    <a:cubicBezTo>
                      <a:pt x="93" y="276"/>
                      <a:pt x="31" y="430"/>
                      <a:pt x="31" y="584"/>
                    </a:cubicBezTo>
                    <a:cubicBezTo>
                      <a:pt x="1" y="645"/>
                      <a:pt x="1" y="737"/>
                      <a:pt x="31" y="829"/>
                    </a:cubicBezTo>
                    <a:cubicBezTo>
                      <a:pt x="31" y="891"/>
                      <a:pt x="31" y="952"/>
                      <a:pt x="62" y="1013"/>
                    </a:cubicBezTo>
                    <a:cubicBezTo>
                      <a:pt x="93" y="1106"/>
                      <a:pt x="123" y="1167"/>
                      <a:pt x="185" y="1228"/>
                    </a:cubicBezTo>
                    <a:cubicBezTo>
                      <a:pt x="216" y="1167"/>
                      <a:pt x="246" y="1106"/>
                      <a:pt x="277" y="1013"/>
                    </a:cubicBezTo>
                    <a:cubicBezTo>
                      <a:pt x="308" y="952"/>
                      <a:pt x="338" y="891"/>
                      <a:pt x="369" y="829"/>
                    </a:cubicBezTo>
                    <a:cubicBezTo>
                      <a:pt x="369" y="768"/>
                      <a:pt x="400" y="706"/>
                      <a:pt x="400" y="614"/>
                    </a:cubicBezTo>
                    <a:cubicBezTo>
                      <a:pt x="430" y="491"/>
                      <a:pt x="430" y="338"/>
                      <a:pt x="400" y="215"/>
                    </a:cubicBezTo>
                    <a:cubicBezTo>
                      <a:pt x="400" y="123"/>
                      <a:pt x="369" y="62"/>
                      <a:pt x="338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9970;p98">
                <a:extLst>
                  <a:ext uri="{FF2B5EF4-FFF2-40B4-BE49-F238E27FC236}">
                    <a16:creationId xmlns:a16="http://schemas.microsoft.com/office/drawing/2014/main" id="{8E3439CB-EC75-4490-8CD2-A7E5FC6CE568}"/>
                  </a:ext>
                </a:extLst>
              </p:cNvPr>
              <p:cNvSpPr/>
              <p:nvPr/>
            </p:nvSpPr>
            <p:spPr>
              <a:xfrm>
                <a:off x="5378197" y="-1460002"/>
                <a:ext cx="52799" cy="37223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975" extrusionOk="0">
                    <a:moveTo>
                      <a:pt x="1" y="0"/>
                    </a:moveTo>
                    <a:cubicBezTo>
                      <a:pt x="31" y="92"/>
                      <a:pt x="62" y="184"/>
                      <a:pt x="124" y="276"/>
                    </a:cubicBezTo>
                    <a:cubicBezTo>
                      <a:pt x="154" y="368"/>
                      <a:pt x="216" y="461"/>
                      <a:pt x="277" y="522"/>
                    </a:cubicBezTo>
                    <a:cubicBezTo>
                      <a:pt x="369" y="583"/>
                      <a:pt x="461" y="676"/>
                      <a:pt x="553" y="737"/>
                    </a:cubicBezTo>
                    <a:cubicBezTo>
                      <a:pt x="707" y="829"/>
                      <a:pt x="891" y="921"/>
                      <a:pt x="1106" y="952"/>
                    </a:cubicBezTo>
                    <a:cubicBezTo>
                      <a:pt x="1152" y="967"/>
                      <a:pt x="1198" y="975"/>
                      <a:pt x="1244" y="975"/>
                    </a:cubicBezTo>
                    <a:cubicBezTo>
                      <a:pt x="1290" y="975"/>
                      <a:pt x="1336" y="967"/>
                      <a:pt x="1383" y="952"/>
                    </a:cubicBezTo>
                    <a:cubicBezTo>
                      <a:pt x="1352" y="890"/>
                      <a:pt x="1260" y="798"/>
                      <a:pt x="1198" y="737"/>
                    </a:cubicBezTo>
                    <a:cubicBezTo>
                      <a:pt x="1075" y="614"/>
                      <a:pt x="922" y="491"/>
                      <a:pt x="768" y="368"/>
                    </a:cubicBezTo>
                    <a:cubicBezTo>
                      <a:pt x="676" y="338"/>
                      <a:pt x="584" y="276"/>
                      <a:pt x="523" y="246"/>
                    </a:cubicBezTo>
                    <a:cubicBezTo>
                      <a:pt x="431" y="184"/>
                      <a:pt x="339" y="154"/>
                      <a:pt x="277" y="123"/>
                    </a:cubicBezTo>
                    <a:cubicBezTo>
                      <a:pt x="185" y="61"/>
                      <a:pt x="93" y="31"/>
                      <a:pt x="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9971;p98">
                <a:extLst>
                  <a:ext uri="{FF2B5EF4-FFF2-40B4-BE49-F238E27FC236}">
                    <a16:creationId xmlns:a16="http://schemas.microsoft.com/office/drawing/2014/main" id="{C3A743BF-7530-4BD5-9646-6534787D3DC5}"/>
                  </a:ext>
                </a:extLst>
              </p:cNvPr>
              <p:cNvSpPr/>
              <p:nvPr/>
            </p:nvSpPr>
            <p:spPr>
              <a:xfrm>
                <a:off x="5367660" y="-1488139"/>
                <a:ext cx="39895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8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92"/>
                      <a:pt x="31" y="154"/>
                      <a:pt x="62" y="246"/>
                    </a:cubicBezTo>
                    <a:cubicBezTo>
                      <a:pt x="154" y="399"/>
                      <a:pt x="246" y="522"/>
                      <a:pt x="400" y="614"/>
                    </a:cubicBezTo>
                    <a:cubicBezTo>
                      <a:pt x="522" y="706"/>
                      <a:pt x="676" y="798"/>
                      <a:pt x="829" y="829"/>
                    </a:cubicBezTo>
                    <a:lnTo>
                      <a:pt x="1044" y="829"/>
                    </a:lnTo>
                    <a:cubicBezTo>
                      <a:pt x="1014" y="737"/>
                      <a:pt x="983" y="676"/>
                      <a:pt x="952" y="614"/>
                    </a:cubicBezTo>
                    <a:cubicBezTo>
                      <a:pt x="860" y="491"/>
                      <a:pt x="737" y="369"/>
                      <a:pt x="615" y="307"/>
                    </a:cubicBezTo>
                    <a:cubicBezTo>
                      <a:pt x="553" y="246"/>
                      <a:pt x="492" y="215"/>
                      <a:pt x="430" y="184"/>
                    </a:cubicBezTo>
                    <a:cubicBezTo>
                      <a:pt x="369" y="154"/>
                      <a:pt x="307" y="123"/>
                      <a:pt x="246" y="92"/>
                    </a:cubicBezTo>
                    <a:cubicBezTo>
                      <a:pt x="154" y="31"/>
                      <a:pt x="93" y="31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9972;p98">
                <a:extLst>
                  <a:ext uri="{FF2B5EF4-FFF2-40B4-BE49-F238E27FC236}">
                    <a16:creationId xmlns:a16="http://schemas.microsoft.com/office/drawing/2014/main" id="{5D9403BF-B611-456F-8956-EC14B3329476}"/>
                  </a:ext>
                </a:extLst>
              </p:cNvPr>
              <p:cNvSpPr/>
              <p:nvPr/>
            </p:nvSpPr>
            <p:spPr>
              <a:xfrm>
                <a:off x="5468486" y="-1721442"/>
                <a:ext cx="46920" cy="24663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646" extrusionOk="0">
                    <a:moveTo>
                      <a:pt x="215" y="1"/>
                    </a:moveTo>
                    <a:cubicBezTo>
                      <a:pt x="154" y="31"/>
                      <a:pt x="62" y="31"/>
                      <a:pt x="0" y="62"/>
                    </a:cubicBezTo>
                    <a:cubicBezTo>
                      <a:pt x="31" y="123"/>
                      <a:pt x="92" y="185"/>
                      <a:pt x="184" y="216"/>
                    </a:cubicBezTo>
                    <a:lnTo>
                      <a:pt x="369" y="338"/>
                    </a:lnTo>
                    <a:cubicBezTo>
                      <a:pt x="430" y="369"/>
                      <a:pt x="491" y="430"/>
                      <a:pt x="553" y="461"/>
                    </a:cubicBezTo>
                    <a:cubicBezTo>
                      <a:pt x="706" y="523"/>
                      <a:pt x="829" y="584"/>
                      <a:pt x="983" y="615"/>
                    </a:cubicBezTo>
                    <a:cubicBezTo>
                      <a:pt x="1075" y="615"/>
                      <a:pt x="1167" y="645"/>
                      <a:pt x="1228" y="645"/>
                    </a:cubicBezTo>
                    <a:cubicBezTo>
                      <a:pt x="1198" y="553"/>
                      <a:pt x="1167" y="492"/>
                      <a:pt x="1106" y="430"/>
                    </a:cubicBezTo>
                    <a:cubicBezTo>
                      <a:pt x="1075" y="338"/>
                      <a:pt x="1013" y="308"/>
                      <a:pt x="952" y="246"/>
                    </a:cubicBezTo>
                    <a:cubicBezTo>
                      <a:pt x="891" y="185"/>
                      <a:pt x="798" y="154"/>
                      <a:pt x="706" y="123"/>
                    </a:cubicBezTo>
                    <a:cubicBezTo>
                      <a:pt x="553" y="31"/>
                      <a:pt x="399" y="1"/>
                      <a:pt x="215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3174343"/>
      </p:ext>
    </p:extLst>
  </p:cSld>
  <p:clrMapOvr>
    <a:masterClrMapping/>
  </p:clrMapOvr>
  <p:transition spd="slow">
    <p:randomBa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decel="100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decel="100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decel="100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A23A79B9-6F01-4599-8D21-CAEC2B3C57B5}"/>
              </a:ext>
            </a:extLst>
          </p:cNvPr>
          <p:cNvSpPr txBox="1">
            <a:spLocks/>
          </p:cNvSpPr>
          <p:nvPr/>
        </p:nvSpPr>
        <p:spPr>
          <a:xfrm>
            <a:off x="0" y="9144"/>
            <a:ext cx="1740324" cy="49301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>
                <a:solidFill>
                  <a:schemeClr val="accent6">
                    <a:lumMod val="75000"/>
                  </a:schemeClr>
                </a:solidFill>
                <a:latin typeface="#9Slide07 HoneyCream" pitchFamily="2" charset="0"/>
              </a:rPr>
              <a:t>Măng Non</a:t>
            </a:r>
            <a:endParaRPr lang="en-US" sz="2400" b="0" dirty="0">
              <a:solidFill>
                <a:schemeClr val="accent6">
                  <a:lumMod val="75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9CD999C-A2FF-482F-8533-399EB196ECEF}"/>
              </a:ext>
            </a:extLst>
          </p:cNvPr>
          <p:cNvSpPr/>
          <p:nvPr/>
        </p:nvSpPr>
        <p:spPr>
          <a:xfrm>
            <a:off x="320040" y="89566"/>
            <a:ext cx="8732519" cy="1314590"/>
          </a:xfrm>
          <a:custGeom>
            <a:avLst/>
            <a:gdLst>
              <a:gd name="connsiteX0" fmla="*/ 0 w 8732519"/>
              <a:gd name="connsiteY0" fmla="*/ 219103 h 1314590"/>
              <a:gd name="connsiteX1" fmla="*/ 219103 w 8732519"/>
              <a:gd name="connsiteY1" fmla="*/ 0 h 1314590"/>
              <a:gd name="connsiteX2" fmla="*/ 811554 w 8732519"/>
              <a:gd name="connsiteY2" fmla="*/ 0 h 1314590"/>
              <a:gd name="connsiteX3" fmla="*/ 1155175 w 8732519"/>
              <a:gd name="connsiteY3" fmla="*/ 0 h 1314590"/>
              <a:gd name="connsiteX4" fmla="*/ 1498797 w 8732519"/>
              <a:gd name="connsiteY4" fmla="*/ 0 h 1314590"/>
              <a:gd name="connsiteX5" fmla="*/ 2091248 w 8732519"/>
              <a:gd name="connsiteY5" fmla="*/ 0 h 1314590"/>
              <a:gd name="connsiteX6" fmla="*/ 2683699 w 8732519"/>
              <a:gd name="connsiteY6" fmla="*/ 0 h 1314590"/>
              <a:gd name="connsiteX7" fmla="*/ 3442036 w 8732519"/>
              <a:gd name="connsiteY7" fmla="*/ 0 h 1314590"/>
              <a:gd name="connsiteX8" fmla="*/ 4117430 w 8732519"/>
              <a:gd name="connsiteY8" fmla="*/ 0 h 1314590"/>
              <a:gd name="connsiteX9" fmla="*/ 4709881 w 8732519"/>
              <a:gd name="connsiteY9" fmla="*/ 0 h 1314590"/>
              <a:gd name="connsiteX10" fmla="*/ 5385275 w 8732519"/>
              <a:gd name="connsiteY10" fmla="*/ 0 h 1314590"/>
              <a:gd name="connsiteX11" fmla="*/ 5977726 w 8732519"/>
              <a:gd name="connsiteY11" fmla="*/ 0 h 1314590"/>
              <a:gd name="connsiteX12" fmla="*/ 6404291 w 8732519"/>
              <a:gd name="connsiteY12" fmla="*/ 0 h 1314590"/>
              <a:gd name="connsiteX13" fmla="*/ 7162628 w 8732519"/>
              <a:gd name="connsiteY13" fmla="*/ 0 h 1314590"/>
              <a:gd name="connsiteX14" fmla="*/ 7672136 w 8732519"/>
              <a:gd name="connsiteY14" fmla="*/ 0 h 1314590"/>
              <a:gd name="connsiteX15" fmla="*/ 8513416 w 8732519"/>
              <a:gd name="connsiteY15" fmla="*/ 0 h 1314590"/>
              <a:gd name="connsiteX16" fmla="*/ 8732519 w 8732519"/>
              <a:gd name="connsiteY16" fmla="*/ 219103 h 1314590"/>
              <a:gd name="connsiteX17" fmla="*/ 8732519 w 8732519"/>
              <a:gd name="connsiteY17" fmla="*/ 674823 h 1314590"/>
              <a:gd name="connsiteX18" fmla="*/ 8732519 w 8732519"/>
              <a:gd name="connsiteY18" fmla="*/ 1095487 h 1314590"/>
              <a:gd name="connsiteX19" fmla="*/ 8513416 w 8732519"/>
              <a:gd name="connsiteY19" fmla="*/ 1314590 h 1314590"/>
              <a:gd name="connsiteX20" fmla="*/ 8003908 w 8732519"/>
              <a:gd name="connsiteY20" fmla="*/ 1314590 h 1314590"/>
              <a:gd name="connsiteX21" fmla="*/ 7577344 w 8732519"/>
              <a:gd name="connsiteY21" fmla="*/ 1314590 h 1314590"/>
              <a:gd name="connsiteX22" fmla="*/ 7067836 w 8732519"/>
              <a:gd name="connsiteY22" fmla="*/ 1314590 h 1314590"/>
              <a:gd name="connsiteX23" fmla="*/ 6558328 w 8732519"/>
              <a:gd name="connsiteY23" fmla="*/ 1314590 h 1314590"/>
              <a:gd name="connsiteX24" fmla="*/ 6048820 w 8732519"/>
              <a:gd name="connsiteY24" fmla="*/ 1314590 h 1314590"/>
              <a:gd name="connsiteX25" fmla="*/ 5290483 w 8732519"/>
              <a:gd name="connsiteY25" fmla="*/ 1314590 h 1314590"/>
              <a:gd name="connsiteX26" fmla="*/ 4863918 w 8732519"/>
              <a:gd name="connsiteY26" fmla="*/ 1314590 h 1314590"/>
              <a:gd name="connsiteX27" fmla="*/ 4520297 w 8732519"/>
              <a:gd name="connsiteY27" fmla="*/ 1314590 h 1314590"/>
              <a:gd name="connsiteX28" fmla="*/ 3927846 w 8732519"/>
              <a:gd name="connsiteY28" fmla="*/ 1314590 h 1314590"/>
              <a:gd name="connsiteX29" fmla="*/ 3169509 w 8732519"/>
              <a:gd name="connsiteY29" fmla="*/ 1314590 h 1314590"/>
              <a:gd name="connsiteX30" fmla="*/ 2411171 w 8732519"/>
              <a:gd name="connsiteY30" fmla="*/ 1314590 h 1314590"/>
              <a:gd name="connsiteX31" fmla="*/ 1652834 w 8732519"/>
              <a:gd name="connsiteY31" fmla="*/ 1314590 h 1314590"/>
              <a:gd name="connsiteX32" fmla="*/ 1226270 w 8732519"/>
              <a:gd name="connsiteY32" fmla="*/ 1314590 h 1314590"/>
              <a:gd name="connsiteX33" fmla="*/ 219103 w 8732519"/>
              <a:gd name="connsiteY33" fmla="*/ 1314590 h 1314590"/>
              <a:gd name="connsiteX34" fmla="*/ 0 w 8732519"/>
              <a:gd name="connsiteY34" fmla="*/ 1095487 h 1314590"/>
              <a:gd name="connsiteX35" fmla="*/ 0 w 8732519"/>
              <a:gd name="connsiteY35" fmla="*/ 648531 h 1314590"/>
              <a:gd name="connsiteX36" fmla="*/ 0 w 8732519"/>
              <a:gd name="connsiteY36" fmla="*/ 219103 h 1314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32519" h="1314590" fill="none" extrusionOk="0">
                <a:moveTo>
                  <a:pt x="0" y="219103"/>
                </a:moveTo>
                <a:cubicBezTo>
                  <a:pt x="-30136" y="97407"/>
                  <a:pt x="77437" y="11886"/>
                  <a:pt x="219103" y="0"/>
                </a:cubicBezTo>
                <a:cubicBezTo>
                  <a:pt x="484276" y="-39483"/>
                  <a:pt x="649617" y="12117"/>
                  <a:pt x="811554" y="0"/>
                </a:cubicBezTo>
                <a:cubicBezTo>
                  <a:pt x="973491" y="-12117"/>
                  <a:pt x="1013118" y="36095"/>
                  <a:pt x="1155175" y="0"/>
                </a:cubicBezTo>
                <a:cubicBezTo>
                  <a:pt x="1297232" y="-36095"/>
                  <a:pt x="1353815" y="480"/>
                  <a:pt x="1498797" y="0"/>
                </a:cubicBezTo>
                <a:cubicBezTo>
                  <a:pt x="1643779" y="-480"/>
                  <a:pt x="1874009" y="12540"/>
                  <a:pt x="2091248" y="0"/>
                </a:cubicBezTo>
                <a:cubicBezTo>
                  <a:pt x="2308487" y="-12540"/>
                  <a:pt x="2475735" y="29620"/>
                  <a:pt x="2683699" y="0"/>
                </a:cubicBezTo>
                <a:cubicBezTo>
                  <a:pt x="2891663" y="-29620"/>
                  <a:pt x="3154281" y="17329"/>
                  <a:pt x="3442036" y="0"/>
                </a:cubicBezTo>
                <a:cubicBezTo>
                  <a:pt x="3729791" y="-17329"/>
                  <a:pt x="3840306" y="6832"/>
                  <a:pt x="4117430" y="0"/>
                </a:cubicBezTo>
                <a:cubicBezTo>
                  <a:pt x="4394554" y="-6832"/>
                  <a:pt x="4567693" y="53995"/>
                  <a:pt x="4709881" y="0"/>
                </a:cubicBezTo>
                <a:cubicBezTo>
                  <a:pt x="4852069" y="-53995"/>
                  <a:pt x="5140789" y="8143"/>
                  <a:pt x="5385275" y="0"/>
                </a:cubicBezTo>
                <a:cubicBezTo>
                  <a:pt x="5629761" y="-8143"/>
                  <a:pt x="5795396" y="4454"/>
                  <a:pt x="5977726" y="0"/>
                </a:cubicBezTo>
                <a:cubicBezTo>
                  <a:pt x="6160056" y="-4454"/>
                  <a:pt x="6237122" y="21067"/>
                  <a:pt x="6404291" y="0"/>
                </a:cubicBezTo>
                <a:cubicBezTo>
                  <a:pt x="6571461" y="-21067"/>
                  <a:pt x="6808979" y="86763"/>
                  <a:pt x="7162628" y="0"/>
                </a:cubicBezTo>
                <a:cubicBezTo>
                  <a:pt x="7516277" y="-86763"/>
                  <a:pt x="7548607" y="775"/>
                  <a:pt x="7672136" y="0"/>
                </a:cubicBezTo>
                <a:cubicBezTo>
                  <a:pt x="7795665" y="-775"/>
                  <a:pt x="8194565" y="5363"/>
                  <a:pt x="8513416" y="0"/>
                </a:cubicBezTo>
                <a:cubicBezTo>
                  <a:pt x="8618126" y="-5412"/>
                  <a:pt x="8744825" y="101808"/>
                  <a:pt x="8732519" y="219103"/>
                </a:cubicBezTo>
                <a:cubicBezTo>
                  <a:pt x="8732895" y="446895"/>
                  <a:pt x="8693736" y="537712"/>
                  <a:pt x="8732519" y="674823"/>
                </a:cubicBezTo>
                <a:cubicBezTo>
                  <a:pt x="8771302" y="811934"/>
                  <a:pt x="8732241" y="886069"/>
                  <a:pt x="8732519" y="1095487"/>
                </a:cubicBezTo>
                <a:cubicBezTo>
                  <a:pt x="8702911" y="1228853"/>
                  <a:pt x="8625474" y="1340281"/>
                  <a:pt x="8513416" y="1314590"/>
                </a:cubicBezTo>
                <a:cubicBezTo>
                  <a:pt x="8293724" y="1357244"/>
                  <a:pt x="8254043" y="1279029"/>
                  <a:pt x="8003908" y="1314590"/>
                </a:cubicBezTo>
                <a:cubicBezTo>
                  <a:pt x="7753773" y="1350151"/>
                  <a:pt x="7695630" y="1292464"/>
                  <a:pt x="7577344" y="1314590"/>
                </a:cubicBezTo>
                <a:cubicBezTo>
                  <a:pt x="7459058" y="1336716"/>
                  <a:pt x="7217497" y="1307125"/>
                  <a:pt x="7067836" y="1314590"/>
                </a:cubicBezTo>
                <a:cubicBezTo>
                  <a:pt x="6918175" y="1322055"/>
                  <a:pt x="6796756" y="1270743"/>
                  <a:pt x="6558328" y="1314590"/>
                </a:cubicBezTo>
                <a:cubicBezTo>
                  <a:pt x="6319900" y="1358437"/>
                  <a:pt x="6172417" y="1313897"/>
                  <a:pt x="6048820" y="1314590"/>
                </a:cubicBezTo>
                <a:cubicBezTo>
                  <a:pt x="5925223" y="1315283"/>
                  <a:pt x="5550169" y="1294667"/>
                  <a:pt x="5290483" y="1314590"/>
                </a:cubicBezTo>
                <a:cubicBezTo>
                  <a:pt x="5030797" y="1334513"/>
                  <a:pt x="5017914" y="1294777"/>
                  <a:pt x="4863918" y="1314590"/>
                </a:cubicBezTo>
                <a:cubicBezTo>
                  <a:pt x="4709922" y="1334403"/>
                  <a:pt x="4678014" y="1314303"/>
                  <a:pt x="4520297" y="1314590"/>
                </a:cubicBezTo>
                <a:cubicBezTo>
                  <a:pt x="4362580" y="1314877"/>
                  <a:pt x="4106802" y="1252830"/>
                  <a:pt x="3927846" y="1314590"/>
                </a:cubicBezTo>
                <a:cubicBezTo>
                  <a:pt x="3748890" y="1376350"/>
                  <a:pt x="3384891" y="1277741"/>
                  <a:pt x="3169509" y="1314590"/>
                </a:cubicBezTo>
                <a:cubicBezTo>
                  <a:pt x="2954127" y="1351439"/>
                  <a:pt x="2639417" y="1231179"/>
                  <a:pt x="2411171" y="1314590"/>
                </a:cubicBezTo>
                <a:cubicBezTo>
                  <a:pt x="2182925" y="1398001"/>
                  <a:pt x="1974127" y="1275995"/>
                  <a:pt x="1652834" y="1314590"/>
                </a:cubicBezTo>
                <a:cubicBezTo>
                  <a:pt x="1331541" y="1353185"/>
                  <a:pt x="1341550" y="1287889"/>
                  <a:pt x="1226270" y="1314590"/>
                </a:cubicBezTo>
                <a:cubicBezTo>
                  <a:pt x="1110990" y="1341291"/>
                  <a:pt x="619762" y="1264843"/>
                  <a:pt x="219103" y="1314590"/>
                </a:cubicBezTo>
                <a:cubicBezTo>
                  <a:pt x="103491" y="1326619"/>
                  <a:pt x="17979" y="1222264"/>
                  <a:pt x="0" y="1095487"/>
                </a:cubicBezTo>
                <a:cubicBezTo>
                  <a:pt x="-37542" y="963327"/>
                  <a:pt x="45080" y="766291"/>
                  <a:pt x="0" y="648531"/>
                </a:cubicBezTo>
                <a:cubicBezTo>
                  <a:pt x="-45080" y="530771"/>
                  <a:pt x="35669" y="334444"/>
                  <a:pt x="0" y="219103"/>
                </a:cubicBezTo>
                <a:close/>
              </a:path>
              <a:path w="8732519" h="1314590" stroke="0" extrusionOk="0">
                <a:moveTo>
                  <a:pt x="0" y="219103"/>
                </a:moveTo>
                <a:cubicBezTo>
                  <a:pt x="-7138" y="98548"/>
                  <a:pt x="82870" y="4060"/>
                  <a:pt x="219103" y="0"/>
                </a:cubicBezTo>
                <a:cubicBezTo>
                  <a:pt x="590978" y="-64107"/>
                  <a:pt x="818237" y="49236"/>
                  <a:pt x="977440" y="0"/>
                </a:cubicBezTo>
                <a:cubicBezTo>
                  <a:pt x="1136643" y="-49236"/>
                  <a:pt x="1273509" y="36527"/>
                  <a:pt x="1404005" y="0"/>
                </a:cubicBezTo>
                <a:cubicBezTo>
                  <a:pt x="1534501" y="-36527"/>
                  <a:pt x="1652938" y="9833"/>
                  <a:pt x="1747626" y="0"/>
                </a:cubicBezTo>
                <a:cubicBezTo>
                  <a:pt x="1842314" y="-9833"/>
                  <a:pt x="2154244" y="40562"/>
                  <a:pt x="2340077" y="0"/>
                </a:cubicBezTo>
                <a:cubicBezTo>
                  <a:pt x="2525910" y="-40562"/>
                  <a:pt x="2611245" y="40939"/>
                  <a:pt x="2683699" y="0"/>
                </a:cubicBezTo>
                <a:cubicBezTo>
                  <a:pt x="2756153" y="-40939"/>
                  <a:pt x="3107968" y="50928"/>
                  <a:pt x="3359093" y="0"/>
                </a:cubicBezTo>
                <a:cubicBezTo>
                  <a:pt x="3610218" y="-50928"/>
                  <a:pt x="3672515" y="21048"/>
                  <a:pt x="3868601" y="0"/>
                </a:cubicBezTo>
                <a:cubicBezTo>
                  <a:pt x="4064687" y="-21048"/>
                  <a:pt x="4324937" y="48907"/>
                  <a:pt x="4626938" y="0"/>
                </a:cubicBezTo>
                <a:cubicBezTo>
                  <a:pt x="4928939" y="-48907"/>
                  <a:pt x="5016412" y="36508"/>
                  <a:pt x="5136446" y="0"/>
                </a:cubicBezTo>
                <a:cubicBezTo>
                  <a:pt x="5256480" y="-36508"/>
                  <a:pt x="5440526" y="9550"/>
                  <a:pt x="5645954" y="0"/>
                </a:cubicBezTo>
                <a:cubicBezTo>
                  <a:pt x="5851382" y="-9550"/>
                  <a:pt x="5883359" y="21709"/>
                  <a:pt x="5989575" y="0"/>
                </a:cubicBezTo>
                <a:cubicBezTo>
                  <a:pt x="6095791" y="-21709"/>
                  <a:pt x="6290033" y="4292"/>
                  <a:pt x="6416140" y="0"/>
                </a:cubicBezTo>
                <a:cubicBezTo>
                  <a:pt x="6542247" y="-4292"/>
                  <a:pt x="6842944" y="80127"/>
                  <a:pt x="7174477" y="0"/>
                </a:cubicBezTo>
                <a:cubicBezTo>
                  <a:pt x="7506010" y="-80127"/>
                  <a:pt x="7635062" y="18955"/>
                  <a:pt x="7932814" y="0"/>
                </a:cubicBezTo>
                <a:cubicBezTo>
                  <a:pt x="8230566" y="-18955"/>
                  <a:pt x="8274091" y="53682"/>
                  <a:pt x="8513416" y="0"/>
                </a:cubicBezTo>
                <a:cubicBezTo>
                  <a:pt x="8627259" y="-15471"/>
                  <a:pt x="8713613" y="120505"/>
                  <a:pt x="8732519" y="219103"/>
                </a:cubicBezTo>
                <a:cubicBezTo>
                  <a:pt x="8771383" y="409707"/>
                  <a:pt x="8706966" y="472519"/>
                  <a:pt x="8732519" y="657295"/>
                </a:cubicBezTo>
                <a:cubicBezTo>
                  <a:pt x="8758072" y="842071"/>
                  <a:pt x="8708720" y="892895"/>
                  <a:pt x="8732519" y="1095487"/>
                </a:cubicBezTo>
                <a:cubicBezTo>
                  <a:pt x="8748453" y="1199665"/>
                  <a:pt x="8601884" y="1303344"/>
                  <a:pt x="8513416" y="1314590"/>
                </a:cubicBezTo>
                <a:cubicBezTo>
                  <a:pt x="8275193" y="1372393"/>
                  <a:pt x="8237220" y="1314076"/>
                  <a:pt x="8003908" y="1314590"/>
                </a:cubicBezTo>
                <a:cubicBezTo>
                  <a:pt x="7770596" y="1315104"/>
                  <a:pt x="7577913" y="1268128"/>
                  <a:pt x="7411457" y="1314590"/>
                </a:cubicBezTo>
                <a:cubicBezTo>
                  <a:pt x="7245001" y="1361052"/>
                  <a:pt x="6883278" y="1286012"/>
                  <a:pt x="6736063" y="1314590"/>
                </a:cubicBezTo>
                <a:cubicBezTo>
                  <a:pt x="6588848" y="1343168"/>
                  <a:pt x="6487143" y="1298041"/>
                  <a:pt x="6309499" y="1314590"/>
                </a:cubicBezTo>
                <a:cubicBezTo>
                  <a:pt x="6131855" y="1331139"/>
                  <a:pt x="6117973" y="1284358"/>
                  <a:pt x="5965877" y="1314590"/>
                </a:cubicBezTo>
                <a:cubicBezTo>
                  <a:pt x="5813781" y="1344822"/>
                  <a:pt x="5668152" y="1303654"/>
                  <a:pt x="5539312" y="1314590"/>
                </a:cubicBezTo>
                <a:cubicBezTo>
                  <a:pt x="5410472" y="1325526"/>
                  <a:pt x="5310108" y="1288543"/>
                  <a:pt x="5195691" y="1314590"/>
                </a:cubicBezTo>
                <a:cubicBezTo>
                  <a:pt x="5081274" y="1340637"/>
                  <a:pt x="4729548" y="1245385"/>
                  <a:pt x="4437354" y="1314590"/>
                </a:cubicBezTo>
                <a:cubicBezTo>
                  <a:pt x="4145160" y="1383795"/>
                  <a:pt x="3977709" y="1313904"/>
                  <a:pt x="3844903" y="1314590"/>
                </a:cubicBezTo>
                <a:cubicBezTo>
                  <a:pt x="3712097" y="1315276"/>
                  <a:pt x="3474658" y="1270839"/>
                  <a:pt x="3169509" y="1314590"/>
                </a:cubicBezTo>
                <a:cubicBezTo>
                  <a:pt x="2864360" y="1358341"/>
                  <a:pt x="2715182" y="1278705"/>
                  <a:pt x="2577058" y="1314590"/>
                </a:cubicBezTo>
                <a:cubicBezTo>
                  <a:pt x="2438934" y="1350475"/>
                  <a:pt x="2234232" y="1278317"/>
                  <a:pt x="1984607" y="1314590"/>
                </a:cubicBezTo>
                <a:cubicBezTo>
                  <a:pt x="1734982" y="1350863"/>
                  <a:pt x="1725403" y="1273510"/>
                  <a:pt x="1475099" y="1314590"/>
                </a:cubicBezTo>
                <a:cubicBezTo>
                  <a:pt x="1224795" y="1355670"/>
                  <a:pt x="1241613" y="1270655"/>
                  <a:pt x="1048534" y="1314590"/>
                </a:cubicBezTo>
                <a:cubicBezTo>
                  <a:pt x="855456" y="1358525"/>
                  <a:pt x="589190" y="1302440"/>
                  <a:pt x="219103" y="1314590"/>
                </a:cubicBezTo>
                <a:cubicBezTo>
                  <a:pt x="100876" y="1306919"/>
                  <a:pt x="-27713" y="1226541"/>
                  <a:pt x="0" y="1095487"/>
                </a:cubicBezTo>
                <a:cubicBezTo>
                  <a:pt x="-10322" y="921974"/>
                  <a:pt x="154" y="857306"/>
                  <a:pt x="0" y="683587"/>
                </a:cubicBezTo>
                <a:cubicBezTo>
                  <a:pt x="-154" y="509868"/>
                  <a:pt x="52139" y="319916"/>
                  <a:pt x="0" y="219103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214174267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rgbClr val="FFFF0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Tìm trạng ngữ trong câu sau:</a:t>
            </a:r>
          </a:p>
          <a:p>
            <a:pPr algn="ctr"/>
            <a:r>
              <a:rPr lang="en-US" sz="240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Nhờ chăm chỉ, cần cù và hiếu học nên bạn Lan đạt thành </a:t>
            </a:r>
          </a:p>
          <a:p>
            <a:pPr algn="ctr"/>
            <a:r>
              <a:rPr lang="en-US" sz="240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 cao trong học tập.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DD51C7A-92B9-431E-ACBF-1234352ABFDE}"/>
              </a:ext>
            </a:extLst>
          </p:cNvPr>
          <p:cNvGrpSpPr/>
          <p:nvPr/>
        </p:nvGrpSpPr>
        <p:grpSpPr>
          <a:xfrm>
            <a:off x="726472" y="1322839"/>
            <a:ext cx="7561060" cy="1245910"/>
            <a:chOff x="870162" y="2003208"/>
            <a:chExt cx="7561060" cy="1245910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B0B26A52-A569-4943-83DE-97562FD1268F}"/>
                </a:ext>
              </a:extLst>
            </p:cNvPr>
            <p:cNvSpPr/>
            <p:nvPr/>
          </p:nvSpPr>
          <p:spPr>
            <a:xfrm>
              <a:off x="1216247" y="2439343"/>
              <a:ext cx="7214975" cy="589359"/>
            </a:xfrm>
            <a:prstGeom prst="roundRect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chăm chỉ</a:t>
              </a:r>
            </a:p>
          </p:txBody>
        </p:sp>
        <p:grpSp>
          <p:nvGrpSpPr>
            <p:cNvPr id="711" name="Google Shape;9979;p99">
              <a:extLst>
                <a:ext uri="{FF2B5EF4-FFF2-40B4-BE49-F238E27FC236}">
                  <a16:creationId xmlns:a16="http://schemas.microsoft.com/office/drawing/2014/main" id="{B0C41590-2568-460C-A170-6D92BB12C118}"/>
                </a:ext>
              </a:extLst>
            </p:cNvPr>
            <p:cNvGrpSpPr/>
            <p:nvPr/>
          </p:nvGrpSpPr>
          <p:grpSpPr>
            <a:xfrm rot="1568552">
              <a:off x="870162" y="2003208"/>
              <a:ext cx="1058719" cy="1245910"/>
              <a:chOff x="517504" y="1732110"/>
              <a:chExt cx="1127256" cy="1326565"/>
            </a:xfrm>
          </p:grpSpPr>
          <p:sp>
            <p:nvSpPr>
              <p:cNvPr id="712" name="Google Shape;9980;p99">
                <a:extLst>
                  <a:ext uri="{FF2B5EF4-FFF2-40B4-BE49-F238E27FC236}">
                    <a16:creationId xmlns:a16="http://schemas.microsoft.com/office/drawing/2014/main" id="{F93055BE-8F4E-417D-B0C7-3E5BA1D8799A}"/>
                  </a:ext>
                </a:extLst>
              </p:cNvPr>
              <p:cNvSpPr/>
              <p:nvPr/>
            </p:nvSpPr>
            <p:spPr>
              <a:xfrm rot="-2492387">
                <a:off x="962304" y="1792487"/>
                <a:ext cx="274610" cy="243939"/>
              </a:xfrm>
              <a:custGeom>
                <a:avLst/>
                <a:gdLst/>
                <a:ahLst/>
                <a:cxnLst/>
                <a:rect l="l" t="t" r="r" b="b"/>
                <a:pathLst>
                  <a:path w="30218" h="26843" extrusionOk="0">
                    <a:moveTo>
                      <a:pt x="25535" y="0"/>
                    </a:moveTo>
                    <a:cubicBezTo>
                      <a:pt x="25447" y="0"/>
                      <a:pt x="25359" y="5"/>
                      <a:pt x="25274" y="15"/>
                    </a:cubicBezTo>
                    <a:cubicBezTo>
                      <a:pt x="23289" y="307"/>
                      <a:pt x="22414" y="2000"/>
                      <a:pt x="21305" y="3517"/>
                    </a:cubicBezTo>
                    <a:cubicBezTo>
                      <a:pt x="19378" y="6202"/>
                      <a:pt x="17102" y="8595"/>
                      <a:pt x="15059" y="11222"/>
                    </a:cubicBezTo>
                    <a:cubicBezTo>
                      <a:pt x="13249" y="13557"/>
                      <a:pt x="11440" y="16125"/>
                      <a:pt x="8813" y="17643"/>
                    </a:cubicBezTo>
                    <a:cubicBezTo>
                      <a:pt x="6537" y="18985"/>
                      <a:pt x="3910" y="19569"/>
                      <a:pt x="1459" y="20328"/>
                    </a:cubicBezTo>
                    <a:lnTo>
                      <a:pt x="1167" y="20620"/>
                    </a:lnTo>
                    <a:lnTo>
                      <a:pt x="992" y="20737"/>
                    </a:lnTo>
                    <a:cubicBezTo>
                      <a:pt x="758" y="20795"/>
                      <a:pt x="642" y="21028"/>
                      <a:pt x="642" y="21262"/>
                    </a:cubicBezTo>
                    <a:lnTo>
                      <a:pt x="642" y="21495"/>
                    </a:lnTo>
                    <a:cubicBezTo>
                      <a:pt x="642" y="21495"/>
                      <a:pt x="642" y="21554"/>
                      <a:pt x="642" y="21554"/>
                    </a:cubicBezTo>
                    <a:cubicBezTo>
                      <a:pt x="583" y="21670"/>
                      <a:pt x="583" y="21729"/>
                      <a:pt x="583" y="21846"/>
                    </a:cubicBezTo>
                    <a:cubicBezTo>
                      <a:pt x="0" y="24324"/>
                      <a:pt x="2289" y="26842"/>
                      <a:pt x="4789" y="26842"/>
                    </a:cubicBezTo>
                    <a:cubicBezTo>
                      <a:pt x="5293" y="26842"/>
                      <a:pt x="5805" y="26740"/>
                      <a:pt x="6303" y="26515"/>
                    </a:cubicBezTo>
                    <a:cubicBezTo>
                      <a:pt x="6829" y="26223"/>
                      <a:pt x="7296" y="25873"/>
                      <a:pt x="7646" y="25465"/>
                    </a:cubicBezTo>
                    <a:cubicBezTo>
                      <a:pt x="7848" y="25591"/>
                      <a:pt x="8071" y="25651"/>
                      <a:pt x="8293" y="25651"/>
                    </a:cubicBezTo>
                    <a:cubicBezTo>
                      <a:pt x="8585" y="25651"/>
                      <a:pt x="8873" y="25547"/>
                      <a:pt x="9105" y="25348"/>
                    </a:cubicBezTo>
                    <a:lnTo>
                      <a:pt x="9280" y="25173"/>
                    </a:lnTo>
                    <a:cubicBezTo>
                      <a:pt x="9514" y="24764"/>
                      <a:pt x="9747" y="24297"/>
                      <a:pt x="9922" y="23889"/>
                    </a:cubicBezTo>
                    <a:cubicBezTo>
                      <a:pt x="11265" y="20795"/>
                      <a:pt x="12899" y="17818"/>
                      <a:pt x="14767" y="15016"/>
                    </a:cubicBezTo>
                    <a:cubicBezTo>
                      <a:pt x="16518" y="12623"/>
                      <a:pt x="18561" y="10522"/>
                      <a:pt x="20896" y="8712"/>
                    </a:cubicBezTo>
                    <a:cubicBezTo>
                      <a:pt x="22297" y="7662"/>
                      <a:pt x="23756" y="6728"/>
                      <a:pt x="25390" y="5910"/>
                    </a:cubicBezTo>
                    <a:cubicBezTo>
                      <a:pt x="26324" y="5443"/>
                      <a:pt x="27725" y="5093"/>
                      <a:pt x="28484" y="4276"/>
                    </a:cubicBezTo>
                    <a:cubicBezTo>
                      <a:pt x="30218" y="2487"/>
                      <a:pt x="27558" y="0"/>
                      <a:pt x="255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981;p99">
                <a:extLst>
                  <a:ext uri="{FF2B5EF4-FFF2-40B4-BE49-F238E27FC236}">
                    <a16:creationId xmlns:a16="http://schemas.microsoft.com/office/drawing/2014/main" id="{F0412D66-3BA1-480A-9733-86567C214328}"/>
                  </a:ext>
                </a:extLst>
              </p:cNvPr>
              <p:cNvSpPr/>
              <p:nvPr/>
            </p:nvSpPr>
            <p:spPr>
              <a:xfrm rot="-2492387">
                <a:off x="665524" y="2117180"/>
                <a:ext cx="831217" cy="761670"/>
              </a:xfrm>
              <a:custGeom>
                <a:avLst/>
                <a:gdLst/>
                <a:ahLst/>
                <a:cxnLst/>
                <a:rect l="l" t="t" r="r" b="b"/>
                <a:pathLst>
                  <a:path w="91467" h="83814" extrusionOk="0">
                    <a:moveTo>
                      <a:pt x="77952" y="0"/>
                    </a:moveTo>
                    <a:cubicBezTo>
                      <a:pt x="77031" y="0"/>
                      <a:pt x="76006" y="114"/>
                      <a:pt x="74890" y="402"/>
                    </a:cubicBezTo>
                    <a:cubicBezTo>
                      <a:pt x="70929" y="1437"/>
                      <a:pt x="71306" y="1848"/>
                      <a:pt x="67460" y="1848"/>
                    </a:cubicBezTo>
                    <a:cubicBezTo>
                      <a:pt x="66317" y="1848"/>
                      <a:pt x="64802" y="1812"/>
                      <a:pt x="62690" y="1745"/>
                    </a:cubicBezTo>
                    <a:cubicBezTo>
                      <a:pt x="59358" y="1663"/>
                      <a:pt x="54554" y="601"/>
                      <a:pt x="48815" y="601"/>
                    </a:cubicBezTo>
                    <a:cubicBezTo>
                      <a:pt x="42191" y="601"/>
                      <a:pt x="34322" y="2017"/>
                      <a:pt x="26034" y="7990"/>
                    </a:cubicBezTo>
                    <a:cubicBezTo>
                      <a:pt x="10566" y="19139"/>
                      <a:pt x="1" y="41086"/>
                      <a:pt x="1051" y="54979"/>
                    </a:cubicBezTo>
                    <a:cubicBezTo>
                      <a:pt x="2160" y="68812"/>
                      <a:pt x="7063" y="66886"/>
                      <a:pt x="4845" y="75583"/>
                    </a:cubicBezTo>
                    <a:cubicBezTo>
                      <a:pt x="3622" y="80571"/>
                      <a:pt x="7633" y="83814"/>
                      <a:pt x="11741" y="83814"/>
                    </a:cubicBezTo>
                    <a:cubicBezTo>
                      <a:pt x="12730" y="83814"/>
                      <a:pt x="13724" y="83626"/>
                      <a:pt x="14652" y="83230"/>
                    </a:cubicBezTo>
                    <a:cubicBezTo>
                      <a:pt x="18331" y="81622"/>
                      <a:pt x="20854" y="81111"/>
                      <a:pt x="23094" y="81111"/>
                    </a:cubicBezTo>
                    <a:cubicBezTo>
                      <a:pt x="26789" y="81111"/>
                      <a:pt x="29713" y="82501"/>
                      <a:pt x="35782" y="82646"/>
                    </a:cubicBezTo>
                    <a:cubicBezTo>
                      <a:pt x="36639" y="82670"/>
                      <a:pt x="37480" y="82682"/>
                      <a:pt x="38308" y="82682"/>
                    </a:cubicBezTo>
                    <a:cubicBezTo>
                      <a:pt x="65820" y="82682"/>
                      <a:pt x="77029" y="69608"/>
                      <a:pt x="84112" y="51418"/>
                    </a:cubicBezTo>
                    <a:cubicBezTo>
                      <a:pt x="91467" y="32739"/>
                      <a:pt x="83061" y="18030"/>
                      <a:pt x="84929" y="10442"/>
                    </a:cubicBezTo>
                    <a:cubicBezTo>
                      <a:pt x="86855" y="2854"/>
                      <a:pt x="83295" y="1511"/>
                      <a:pt x="83295" y="1511"/>
                    </a:cubicBezTo>
                    <a:cubicBezTo>
                      <a:pt x="83295" y="1511"/>
                      <a:pt x="81316" y="0"/>
                      <a:pt x="77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982;p99">
                <a:extLst>
                  <a:ext uri="{FF2B5EF4-FFF2-40B4-BE49-F238E27FC236}">
                    <a16:creationId xmlns:a16="http://schemas.microsoft.com/office/drawing/2014/main" id="{2DF30D24-3764-42BB-BB1C-25E9728ECEA1}"/>
                  </a:ext>
                </a:extLst>
              </p:cNvPr>
              <p:cNvSpPr/>
              <p:nvPr/>
            </p:nvSpPr>
            <p:spPr>
              <a:xfrm rot="-2492387">
                <a:off x="1004446" y="2735749"/>
                <a:ext cx="38731" cy="23873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2627" extrusionOk="0">
                    <a:moveTo>
                      <a:pt x="2627" y="0"/>
                    </a:moveTo>
                    <a:cubicBezTo>
                      <a:pt x="1285" y="0"/>
                      <a:pt x="1" y="2627"/>
                      <a:pt x="1635" y="2627"/>
                    </a:cubicBezTo>
                    <a:cubicBezTo>
                      <a:pt x="2978" y="2568"/>
                      <a:pt x="4262" y="0"/>
                      <a:pt x="2627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983;p99">
                <a:extLst>
                  <a:ext uri="{FF2B5EF4-FFF2-40B4-BE49-F238E27FC236}">
                    <a16:creationId xmlns:a16="http://schemas.microsoft.com/office/drawing/2014/main" id="{06927E35-3995-4763-8B08-B2078E72A3EA}"/>
                  </a:ext>
                </a:extLst>
              </p:cNvPr>
              <p:cNvSpPr/>
              <p:nvPr/>
            </p:nvSpPr>
            <p:spPr>
              <a:xfrm rot="-2492387">
                <a:off x="1235629" y="2548962"/>
                <a:ext cx="13668" cy="10369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141" extrusionOk="0">
                    <a:moveTo>
                      <a:pt x="948" y="1"/>
                    </a:moveTo>
                    <a:cubicBezTo>
                      <a:pt x="925" y="1"/>
                      <a:pt x="901" y="2"/>
                      <a:pt x="876" y="4"/>
                    </a:cubicBezTo>
                    <a:cubicBezTo>
                      <a:pt x="701" y="4"/>
                      <a:pt x="526" y="121"/>
                      <a:pt x="409" y="237"/>
                    </a:cubicBezTo>
                    <a:cubicBezTo>
                      <a:pt x="175" y="237"/>
                      <a:pt x="0" y="646"/>
                      <a:pt x="234" y="763"/>
                    </a:cubicBezTo>
                    <a:cubicBezTo>
                      <a:pt x="234" y="821"/>
                      <a:pt x="234" y="938"/>
                      <a:pt x="292" y="996"/>
                    </a:cubicBezTo>
                    <a:cubicBezTo>
                      <a:pt x="341" y="1094"/>
                      <a:pt x="440" y="1140"/>
                      <a:pt x="548" y="1140"/>
                    </a:cubicBezTo>
                    <a:cubicBezTo>
                      <a:pt x="699" y="1140"/>
                      <a:pt x="866" y="1050"/>
                      <a:pt x="934" y="880"/>
                    </a:cubicBezTo>
                    <a:cubicBezTo>
                      <a:pt x="1326" y="655"/>
                      <a:pt x="1504" y="1"/>
                      <a:pt x="948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984;p99">
                <a:extLst>
                  <a:ext uri="{FF2B5EF4-FFF2-40B4-BE49-F238E27FC236}">
                    <a16:creationId xmlns:a16="http://schemas.microsoft.com/office/drawing/2014/main" id="{47135979-FA07-48DD-A3FD-137CF9385F2C}"/>
                  </a:ext>
                </a:extLst>
              </p:cNvPr>
              <p:cNvSpPr/>
              <p:nvPr/>
            </p:nvSpPr>
            <p:spPr>
              <a:xfrm rot="-2492387">
                <a:off x="1314637" y="2595965"/>
                <a:ext cx="19102" cy="1268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396" extrusionOk="0">
                    <a:moveTo>
                      <a:pt x="1413" y="0"/>
                    </a:moveTo>
                    <a:cubicBezTo>
                      <a:pt x="1312" y="0"/>
                      <a:pt x="1211" y="34"/>
                      <a:pt x="1110" y="68"/>
                    </a:cubicBezTo>
                    <a:lnTo>
                      <a:pt x="935" y="68"/>
                    </a:lnTo>
                    <a:cubicBezTo>
                      <a:pt x="584" y="126"/>
                      <a:pt x="234" y="359"/>
                      <a:pt x="117" y="710"/>
                    </a:cubicBezTo>
                    <a:cubicBezTo>
                      <a:pt x="1" y="1002"/>
                      <a:pt x="117" y="1352"/>
                      <a:pt x="468" y="1352"/>
                    </a:cubicBezTo>
                    <a:cubicBezTo>
                      <a:pt x="584" y="1381"/>
                      <a:pt x="716" y="1396"/>
                      <a:pt x="847" y="1396"/>
                    </a:cubicBezTo>
                    <a:cubicBezTo>
                      <a:pt x="978" y="1396"/>
                      <a:pt x="1110" y="1381"/>
                      <a:pt x="1226" y="1352"/>
                    </a:cubicBezTo>
                    <a:cubicBezTo>
                      <a:pt x="1635" y="1293"/>
                      <a:pt x="2102" y="593"/>
                      <a:pt x="1752" y="243"/>
                    </a:cubicBezTo>
                    <a:lnTo>
                      <a:pt x="1635" y="68"/>
                    </a:lnTo>
                    <a:cubicBezTo>
                      <a:pt x="1561" y="18"/>
                      <a:pt x="1487" y="0"/>
                      <a:pt x="1413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985;p99">
                <a:extLst>
                  <a:ext uri="{FF2B5EF4-FFF2-40B4-BE49-F238E27FC236}">
                    <a16:creationId xmlns:a16="http://schemas.microsoft.com/office/drawing/2014/main" id="{9E06B7A5-BEC3-455B-804E-D9ABFE1E8CB7}"/>
                  </a:ext>
                </a:extLst>
              </p:cNvPr>
              <p:cNvSpPr/>
              <p:nvPr/>
            </p:nvSpPr>
            <p:spPr>
              <a:xfrm rot="-2492387">
                <a:off x="1305432" y="2405486"/>
                <a:ext cx="23882" cy="15285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1682" extrusionOk="0">
                    <a:moveTo>
                      <a:pt x="1568" y="0"/>
                    </a:moveTo>
                    <a:cubicBezTo>
                      <a:pt x="821" y="0"/>
                      <a:pt x="0" y="1294"/>
                      <a:pt x="857" y="1637"/>
                    </a:cubicBezTo>
                    <a:cubicBezTo>
                      <a:pt x="929" y="1667"/>
                      <a:pt x="1003" y="1681"/>
                      <a:pt x="1077" y="1681"/>
                    </a:cubicBezTo>
                    <a:cubicBezTo>
                      <a:pt x="1843" y="1681"/>
                      <a:pt x="2628" y="162"/>
                      <a:pt x="1616" y="2"/>
                    </a:cubicBezTo>
                    <a:cubicBezTo>
                      <a:pt x="1600" y="1"/>
                      <a:pt x="1584" y="0"/>
                      <a:pt x="1568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986;p99">
                <a:extLst>
                  <a:ext uri="{FF2B5EF4-FFF2-40B4-BE49-F238E27FC236}">
                    <a16:creationId xmlns:a16="http://schemas.microsoft.com/office/drawing/2014/main" id="{A3649582-028F-4EE2-A312-E140F369CFEA}"/>
                  </a:ext>
                </a:extLst>
              </p:cNvPr>
              <p:cNvSpPr/>
              <p:nvPr/>
            </p:nvSpPr>
            <p:spPr>
              <a:xfrm rot="-2492387">
                <a:off x="1219586" y="2258765"/>
                <a:ext cx="12568" cy="10387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1143" extrusionOk="0">
                    <a:moveTo>
                      <a:pt x="693" y="1"/>
                    </a:moveTo>
                    <a:cubicBezTo>
                      <a:pt x="556" y="1"/>
                      <a:pt x="415" y="124"/>
                      <a:pt x="332" y="248"/>
                    </a:cubicBezTo>
                    <a:lnTo>
                      <a:pt x="157" y="482"/>
                    </a:lnTo>
                    <a:cubicBezTo>
                      <a:pt x="1" y="742"/>
                      <a:pt x="77" y="1142"/>
                      <a:pt x="386" y="1142"/>
                    </a:cubicBezTo>
                    <a:cubicBezTo>
                      <a:pt x="423" y="1142"/>
                      <a:pt x="463" y="1136"/>
                      <a:pt x="507" y="1124"/>
                    </a:cubicBezTo>
                    <a:cubicBezTo>
                      <a:pt x="974" y="1065"/>
                      <a:pt x="1383" y="540"/>
                      <a:pt x="1033" y="190"/>
                    </a:cubicBezTo>
                    <a:lnTo>
                      <a:pt x="858" y="73"/>
                    </a:lnTo>
                    <a:cubicBezTo>
                      <a:pt x="806" y="22"/>
                      <a:pt x="750" y="1"/>
                      <a:pt x="693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987;p99">
                <a:extLst>
                  <a:ext uri="{FF2B5EF4-FFF2-40B4-BE49-F238E27FC236}">
                    <a16:creationId xmlns:a16="http://schemas.microsoft.com/office/drawing/2014/main" id="{765AAFE6-CA85-4DE2-B70B-B9808054D5C3}"/>
                  </a:ext>
                </a:extLst>
              </p:cNvPr>
              <p:cNvSpPr/>
              <p:nvPr/>
            </p:nvSpPr>
            <p:spPr>
              <a:xfrm rot="-2492387">
                <a:off x="1056605" y="2386439"/>
                <a:ext cx="10614" cy="10787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7" extrusionOk="0">
                    <a:moveTo>
                      <a:pt x="739" y="1"/>
                    </a:moveTo>
                    <a:cubicBezTo>
                      <a:pt x="441" y="1"/>
                      <a:pt x="39" y="338"/>
                      <a:pt x="0" y="649"/>
                    </a:cubicBezTo>
                    <a:cubicBezTo>
                      <a:pt x="0" y="975"/>
                      <a:pt x="227" y="1187"/>
                      <a:pt x="502" y="1187"/>
                    </a:cubicBezTo>
                    <a:cubicBezTo>
                      <a:pt x="622" y="1187"/>
                      <a:pt x="752" y="1147"/>
                      <a:pt x="876" y="1058"/>
                    </a:cubicBezTo>
                    <a:cubicBezTo>
                      <a:pt x="1051" y="941"/>
                      <a:pt x="1167" y="766"/>
                      <a:pt x="1109" y="533"/>
                    </a:cubicBezTo>
                    <a:cubicBezTo>
                      <a:pt x="1109" y="474"/>
                      <a:pt x="1109" y="416"/>
                      <a:pt x="1051" y="358"/>
                    </a:cubicBezTo>
                    <a:lnTo>
                      <a:pt x="1051" y="299"/>
                    </a:lnTo>
                    <a:cubicBezTo>
                      <a:pt x="1012" y="85"/>
                      <a:pt x="889" y="1"/>
                      <a:pt x="739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988;p99">
                <a:extLst>
                  <a:ext uri="{FF2B5EF4-FFF2-40B4-BE49-F238E27FC236}">
                    <a16:creationId xmlns:a16="http://schemas.microsoft.com/office/drawing/2014/main" id="{3CAF7AA3-2EED-46D4-BD2F-6B4A2A4D1272}"/>
                  </a:ext>
                </a:extLst>
              </p:cNvPr>
              <p:cNvSpPr/>
              <p:nvPr/>
            </p:nvSpPr>
            <p:spPr>
              <a:xfrm rot="-2492387">
                <a:off x="1115127" y="2210840"/>
                <a:ext cx="10642" cy="9324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1026" extrusionOk="0">
                    <a:moveTo>
                      <a:pt x="577" y="1"/>
                    </a:moveTo>
                    <a:cubicBezTo>
                      <a:pt x="299" y="1"/>
                      <a:pt x="1" y="428"/>
                      <a:pt x="237" y="664"/>
                    </a:cubicBezTo>
                    <a:lnTo>
                      <a:pt x="470" y="956"/>
                    </a:lnTo>
                    <a:cubicBezTo>
                      <a:pt x="519" y="1005"/>
                      <a:pt x="576" y="1026"/>
                      <a:pt x="635" y="1026"/>
                    </a:cubicBezTo>
                    <a:cubicBezTo>
                      <a:pt x="857" y="1026"/>
                      <a:pt x="1112" y="732"/>
                      <a:pt x="1112" y="547"/>
                    </a:cubicBezTo>
                    <a:cubicBezTo>
                      <a:pt x="1171" y="372"/>
                      <a:pt x="1112" y="197"/>
                      <a:pt x="995" y="80"/>
                    </a:cubicBezTo>
                    <a:cubicBezTo>
                      <a:pt x="966" y="51"/>
                      <a:pt x="923" y="37"/>
                      <a:pt x="879" y="37"/>
                    </a:cubicBezTo>
                    <a:cubicBezTo>
                      <a:pt x="835" y="37"/>
                      <a:pt x="791" y="51"/>
                      <a:pt x="762" y="80"/>
                    </a:cubicBezTo>
                    <a:cubicBezTo>
                      <a:pt x="706" y="25"/>
                      <a:pt x="642" y="1"/>
                      <a:pt x="577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989;p99">
                <a:extLst>
                  <a:ext uri="{FF2B5EF4-FFF2-40B4-BE49-F238E27FC236}">
                    <a16:creationId xmlns:a16="http://schemas.microsoft.com/office/drawing/2014/main" id="{20F95DC2-1918-4E0D-97AA-6AC0D684B317}"/>
                  </a:ext>
                </a:extLst>
              </p:cNvPr>
              <p:cNvSpPr/>
              <p:nvPr/>
            </p:nvSpPr>
            <p:spPr>
              <a:xfrm rot="-2492387">
                <a:off x="1213098" y="2176699"/>
                <a:ext cx="10642" cy="9079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99" extrusionOk="0">
                    <a:moveTo>
                      <a:pt x="844" y="0"/>
                    </a:moveTo>
                    <a:cubicBezTo>
                      <a:pt x="782" y="0"/>
                      <a:pt x="712" y="19"/>
                      <a:pt x="642" y="61"/>
                    </a:cubicBezTo>
                    <a:lnTo>
                      <a:pt x="350" y="294"/>
                    </a:lnTo>
                    <a:cubicBezTo>
                      <a:pt x="175" y="411"/>
                      <a:pt x="0" y="761"/>
                      <a:pt x="234" y="936"/>
                    </a:cubicBezTo>
                    <a:cubicBezTo>
                      <a:pt x="277" y="980"/>
                      <a:pt x="329" y="998"/>
                      <a:pt x="382" y="998"/>
                    </a:cubicBezTo>
                    <a:cubicBezTo>
                      <a:pt x="544" y="998"/>
                      <a:pt x="730" y="834"/>
                      <a:pt x="817" y="703"/>
                    </a:cubicBezTo>
                    <a:lnTo>
                      <a:pt x="992" y="411"/>
                    </a:lnTo>
                    <a:cubicBezTo>
                      <a:pt x="1170" y="189"/>
                      <a:pt x="1044" y="0"/>
                      <a:pt x="844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990;p99">
                <a:extLst>
                  <a:ext uri="{FF2B5EF4-FFF2-40B4-BE49-F238E27FC236}">
                    <a16:creationId xmlns:a16="http://schemas.microsoft.com/office/drawing/2014/main" id="{1C2A94CC-4D38-441B-B607-C161E83DD657}"/>
                  </a:ext>
                </a:extLst>
              </p:cNvPr>
              <p:cNvSpPr/>
              <p:nvPr/>
            </p:nvSpPr>
            <p:spPr>
              <a:xfrm rot="-2492387">
                <a:off x="916576" y="2257734"/>
                <a:ext cx="6907" cy="628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691" extrusionOk="0">
                    <a:moveTo>
                      <a:pt x="589" y="0"/>
                    </a:moveTo>
                    <a:cubicBezTo>
                      <a:pt x="505" y="0"/>
                      <a:pt x="409" y="99"/>
                      <a:pt x="409" y="174"/>
                    </a:cubicBezTo>
                    <a:cubicBezTo>
                      <a:pt x="293" y="174"/>
                      <a:pt x="234" y="232"/>
                      <a:pt x="176" y="291"/>
                    </a:cubicBezTo>
                    <a:cubicBezTo>
                      <a:pt x="118" y="349"/>
                      <a:pt x="1" y="524"/>
                      <a:pt x="118" y="641"/>
                    </a:cubicBezTo>
                    <a:lnTo>
                      <a:pt x="176" y="641"/>
                    </a:lnTo>
                    <a:cubicBezTo>
                      <a:pt x="212" y="677"/>
                      <a:pt x="254" y="691"/>
                      <a:pt x="296" y="691"/>
                    </a:cubicBezTo>
                    <a:cubicBezTo>
                      <a:pt x="390" y="691"/>
                      <a:pt x="486" y="623"/>
                      <a:pt x="526" y="582"/>
                    </a:cubicBezTo>
                    <a:cubicBezTo>
                      <a:pt x="701" y="466"/>
                      <a:pt x="760" y="291"/>
                      <a:pt x="701" y="116"/>
                    </a:cubicBezTo>
                    <a:cubicBezTo>
                      <a:pt x="680" y="32"/>
                      <a:pt x="637" y="0"/>
                      <a:pt x="589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991;p99">
                <a:extLst>
                  <a:ext uri="{FF2B5EF4-FFF2-40B4-BE49-F238E27FC236}">
                    <a16:creationId xmlns:a16="http://schemas.microsoft.com/office/drawing/2014/main" id="{FE4F90D1-F3FD-4369-B7B5-E9D9B0223D20}"/>
                  </a:ext>
                </a:extLst>
              </p:cNvPr>
              <p:cNvSpPr/>
              <p:nvPr/>
            </p:nvSpPr>
            <p:spPr>
              <a:xfrm rot="-2492387">
                <a:off x="879451" y="2491832"/>
                <a:ext cx="13059" cy="1136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50" extrusionOk="0">
                    <a:moveTo>
                      <a:pt x="743" y="1"/>
                    </a:moveTo>
                    <a:cubicBezTo>
                      <a:pt x="357" y="1"/>
                      <a:pt x="0" y="422"/>
                      <a:pt x="94" y="843"/>
                    </a:cubicBezTo>
                    <a:cubicBezTo>
                      <a:pt x="94" y="902"/>
                      <a:pt x="94" y="960"/>
                      <a:pt x="152" y="1077"/>
                    </a:cubicBezTo>
                    <a:cubicBezTo>
                      <a:pt x="223" y="1200"/>
                      <a:pt x="325" y="1249"/>
                      <a:pt x="436" y="1249"/>
                    </a:cubicBezTo>
                    <a:cubicBezTo>
                      <a:pt x="691" y="1249"/>
                      <a:pt x="987" y="989"/>
                      <a:pt x="1028" y="785"/>
                    </a:cubicBezTo>
                    <a:cubicBezTo>
                      <a:pt x="1086" y="668"/>
                      <a:pt x="1086" y="551"/>
                      <a:pt x="1145" y="493"/>
                    </a:cubicBezTo>
                    <a:cubicBezTo>
                      <a:pt x="1261" y="435"/>
                      <a:pt x="1437" y="84"/>
                      <a:pt x="1203" y="84"/>
                    </a:cubicBezTo>
                    <a:lnTo>
                      <a:pt x="1028" y="84"/>
                    </a:lnTo>
                    <a:cubicBezTo>
                      <a:pt x="935" y="27"/>
                      <a:pt x="838" y="1"/>
                      <a:pt x="743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992;p99">
                <a:extLst>
                  <a:ext uri="{FF2B5EF4-FFF2-40B4-BE49-F238E27FC236}">
                    <a16:creationId xmlns:a16="http://schemas.microsoft.com/office/drawing/2014/main" id="{4FCADB96-32E0-487E-AEB9-B732F5D0FF11}"/>
                  </a:ext>
                </a:extLst>
              </p:cNvPr>
              <p:cNvSpPr/>
              <p:nvPr/>
            </p:nvSpPr>
            <p:spPr>
              <a:xfrm rot="-2492387">
                <a:off x="946421" y="2487581"/>
                <a:ext cx="2016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44" extrusionOk="0">
                    <a:moveTo>
                      <a:pt x="1459" y="1"/>
                    </a:moveTo>
                    <a:cubicBezTo>
                      <a:pt x="876" y="1"/>
                      <a:pt x="350" y="409"/>
                      <a:pt x="175" y="935"/>
                    </a:cubicBezTo>
                    <a:cubicBezTo>
                      <a:pt x="0" y="1402"/>
                      <a:pt x="175" y="2044"/>
                      <a:pt x="759" y="2044"/>
                    </a:cubicBezTo>
                    <a:cubicBezTo>
                      <a:pt x="1343" y="2044"/>
                      <a:pt x="1868" y="1635"/>
                      <a:pt x="2043" y="1051"/>
                    </a:cubicBezTo>
                    <a:cubicBezTo>
                      <a:pt x="2218" y="643"/>
                      <a:pt x="2043" y="1"/>
                      <a:pt x="1459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993;p99">
                <a:extLst>
                  <a:ext uri="{FF2B5EF4-FFF2-40B4-BE49-F238E27FC236}">
                    <a16:creationId xmlns:a16="http://schemas.microsoft.com/office/drawing/2014/main" id="{8DEDD0A8-8930-4D26-9ACE-7CA72B782BD4}"/>
                  </a:ext>
                </a:extLst>
              </p:cNvPr>
              <p:cNvSpPr/>
              <p:nvPr/>
            </p:nvSpPr>
            <p:spPr>
              <a:xfrm rot="-2492387">
                <a:off x="1032827" y="2556613"/>
                <a:ext cx="14331" cy="9024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993" extrusionOk="0">
                    <a:moveTo>
                      <a:pt x="935" y="0"/>
                    </a:moveTo>
                    <a:cubicBezTo>
                      <a:pt x="468" y="0"/>
                      <a:pt x="1" y="993"/>
                      <a:pt x="585" y="993"/>
                    </a:cubicBezTo>
                    <a:cubicBezTo>
                      <a:pt x="1110" y="993"/>
                      <a:pt x="1577" y="0"/>
                      <a:pt x="935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994;p99">
                <a:extLst>
                  <a:ext uri="{FF2B5EF4-FFF2-40B4-BE49-F238E27FC236}">
                    <a16:creationId xmlns:a16="http://schemas.microsoft.com/office/drawing/2014/main" id="{09535149-7FF7-432E-95E7-32464A4D6188}"/>
                  </a:ext>
                </a:extLst>
              </p:cNvPr>
              <p:cNvSpPr/>
              <p:nvPr/>
            </p:nvSpPr>
            <p:spPr>
              <a:xfrm rot="-2492387">
                <a:off x="1113971" y="2635649"/>
                <a:ext cx="13704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317" extrusionOk="0">
                    <a:moveTo>
                      <a:pt x="941" y="1"/>
                    </a:moveTo>
                    <a:cubicBezTo>
                      <a:pt x="808" y="1"/>
                      <a:pt x="662" y="41"/>
                      <a:pt x="526" y="127"/>
                    </a:cubicBezTo>
                    <a:lnTo>
                      <a:pt x="350" y="302"/>
                    </a:lnTo>
                    <a:cubicBezTo>
                      <a:pt x="59" y="418"/>
                      <a:pt x="0" y="769"/>
                      <a:pt x="117" y="1002"/>
                    </a:cubicBezTo>
                    <a:lnTo>
                      <a:pt x="292" y="1177"/>
                    </a:lnTo>
                    <a:cubicBezTo>
                      <a:pt x="363" y="1276"/>
                      <a:pt x="454" y="1317"/>
                      <a:pt x="553" y="1317"/>
                    </a:cubicBezTo>
                    <a:cubicBezTo>
                      <a:pt x="864" y="1317"/>
                      <a:pt x="1254" y="917"/>
                      <a:pt x="1343" y="652"/>
                    </a:cubicBezTo>
                    <a:cubicBezTo>
                      <a:pt x="1508" y="239"/>
                      <a:pt x="1264" y="1"/>
                      <a:pt x="941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995;p99">
                <a:extLst>
                  <a:ext uri="{FF2B5EF4-FFF2-40B4-BE49-F238E27FC236}">
                    <a16:creationId xmlns:a16="http://schemas.microsoft.com/office/drawing/2014/main" id="{3139EC5C-B85F-4B75-9BCE-828CB176835B}"/>
                  </a:ext>
                </a:extLst>
              </p:cNvPr>
              <p:cNvSpPr/>
              <p:nvPr/>
            </p:nvSpPr>
            <p:spPr>
              <a:xfrm rot="-2492387">
                <a:off x="965076" y="2688663"/>
                <a:ext cx="12932" cy="9115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003" extrusionOk="0">
                    <a:moveTo>
                      <a:pt x="872" y="1"/>
                    </a:moveTo>
                    <a:cubicBezTo>
                      <a:pt x="843" y="1"/>
                      <a:pt x="812" y="5"/>
                      <a:pt x="781" y="16"/>
                    </a:cubicBezTo>
                    <a:cubicBezTo>
                      <a:pt x="489" y="74"/>
                      <a:pt x="255" y="249"/>
                      <a:pt x="139" y="541"/>
                    </a:cubicBezTo>
                    <a:cubicBezTo>
                      <a:pt x="0" y="772"/>
                      <a:pt x="190" y="1003"/>
                      <a:pt x="420" y="1003"/>
                    </a:cubicBezTo>
                    <a:cubicBezTo>
                      <a:pt x="481" y="1003"/>
                      <a:pt x="544" y="986"/>
                      <a:pt x="605" y="950"/>
                    </a:cubicBezTo>
                    <a:cubicBezTo>
                      <a:pt x="722" y="891"/>
                      <a:pt x="839" y="833"/>
                      <a:pt x="1014" y="833"/>
                    </a:cubicBezTo>
                    <a:cubicBezTo>
                      <a:pt x="1189" y="775"/>
                      <a:pt x="1423" y="424"/>
                      <a:pt x="1131" y="366"/>
                    </a:cubicBezTo>
                    <a:lnTo>
                      <a:pt x="1072" y="366"/>
                    </a:lnTo>
                    <a:lnTo>
                      <a:pt x="1072" y="249"/>
                    </a:lnTo>
                    <a:cubicBezTo>
                      <a:pt x="1120" y="105"/>
                      <a:pt x="1010" y="1"/>
                      <a:pt x="872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996;p99">
                <a:extLst>
                  <a:ext uri="{FF2B5EF4-FFF2-40B4-BE49-F238E27FC236}">
                    <a16:creationId xmlns:a16="http://schemas.microsoft.com/office/drawing/2014/main" id="{50AF7615-B1F6-464A-832E-A4961ECB361F}"/>
                  </a:ext>
                </a:extLst>
              </p:cNvPr>
              <p:cNvSpPr/>
              <p:nvPr/>
            </p:nvSpPr>
            <p:spPr>
              <a:xfrm rot="-2492387">
                <a:off x="1062334" y="2489690"/>
                <a:ext cx="42448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2861" extrusionOk="0">
                    <a:moveTo>
                      <a:pt x="2861" y="0"/>
                    </a:moveTo>
                    <a:cubicBezTo>
                      <a:pt x="1402" y="0"/>
                      <a:pt x="1" y="2860"/>
                      <a:pt x="1810" y="2860"/>
                    </a:cubicBezTo>
                    <a:cubicBezTo>
                      <a:pt x="3270" y="2860"/>
                      <a:pt x="4671" y="0"/>
                      <a:pt x="2861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997;p99">
                <a:extLst>
                  <a:ext uri="{FF2B5EF4-FFF2-40B4-BE49-F238E27FC236}">
                    <a16:creationId xmlns:a16="http://schemas.microsoft.com/office/drawing/2014/main" id="{301A1EDE-FD9A-40AD-9890-A0523576D6DD}"/>
                  </a:ext>
                </a:extLst>
              </p:cNvPr>
              <p:cNvSpPr/>
              <p:nvPr/>
            </p:nvSpPr>
            <p:spPr>
              <a:xfrm rot="-2492387">
                <a:off x="814910" y="2680796"/>
                <a:ext cx="18575" cy="1114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226" extrusionOk="0">
                    <a:moveTo>
                      <a:pt x="1285" y="0"/>
                    </a:moveTo>
                    <a:cubicBezTo>
                      <a:pt x="643" y="0"/>
                      <a:pt x="1" y="1226"/>
                      <a:pt x="818" y="1226"/>
                    </a:cubicBezTo>
                    <a:cubicBezTo>
                      <a:pt x="1460" y="1226"/>
                      <a:pt x="2044" y="0"/>
                      <a:pt x="1285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998;p99">
                <a:extLst>
                  <a:ext uri="{FF2B5EF4-FFF2-40B4-BE49-F238E27FC236}">
                    <a16:creationId xmlns:a16="http://schemas.microsoft.com/office/drawing/2014/main" id="{92CA0D4F-516C-4818-8B87-9469CA57FCB0}"/>
                  </a:ext>
                </a:extLst>
              </p:cNvPr>
              <p:cNvSpPr/>
              <p:nvPr/>
            </p:nvSpPr>
            <p:spPr>
              <a:xfrm rot="-2492387">
                <a:off x="792939" y="2469289"/>
                <a:ext cx="18575" cy="1167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285" extrusionOk="0">
                    <a:moveTo>
                      <a:pt x="1226" y="0"/>
                    </a:moveTo>
                    <a:cubicBezTo>
                      <a:pt x="584" y="0"/>
                      <a:pt x="0" y="1285"/>
                      <a:pt x="759" y="1285"/>
                    </a:cubicBezTo>
                    <a:cubicBezTo>
                      <a:pt x="1401" y="1285"/>
                      <a:pt x="2043" y="0"/>
                      <a:pt x="1226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96CAED5-5AA9-4C05-9729-ED0BA9126539}"/>
              </a:ext>
            </a:extLst>
          </p:cNvPr>
          <p:cNvGrpSpPr/>
          <p:nvPr/>
        </p:nvGrpSpPr>
        <p:grpSpPr>
          <a:xfrm>
            <a:off x="1027808" y="3167006"/>
            <a:ext cx="7368222" cy="1062709"/>
            <a:chOff x="1063000" y="3029692"/>
            <a:chExt cx="7368222" cy="1062709"/>
          </a:xfrm>
        </p:grpSpPr>
        <p:sp>
          <p:nvSpPr>
            <p:cNvPr id="106" name="Rectangle: Rounded Corners 105">
              <a:extLst>
                <a:ext uri="{FF2B5EF4-FFF2-40B4-BE49-F238E27FC236}">
                  <a16:creationId xmlns:a16="http://schemas.microsoft.com/office/drawing/2014/main" id="{259D2E1D-AB4A-4F30-A6A8-028626261EC1}"/>
                </a:ext>
              </a:extLst>
            </p:cNvPr>
            <p:cNvSpPr/>
            <p:nvPr/>
          </p:nvSpPr>
          <p:spPr>
            <a:xfrm>
              <a:off x="1216247" y="3277684"/>
              <a:ext cx="7214975" cy="589359"/>
            </a:xfrm>
            <a:prstGeom prst="roundRect">
              <a:avLst/>
            </a:prstGeom>
            <a:noFill/>
            <a:ln w="38100">
              <a:solidFill>
                <a:srgbClr val="FFC000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chăm chỉ, cần cù và hiếu học</a:t>
              </a:r>
            </a:p>
          </p:txBody>
        </p:sp>
        <p:grpSp>
          <p:nvGrpSpPr>
            <p:cNvPr id="731" name="Google Shape;10019;p99">
              <a:extLst>
                <a:ext uri="{FF2B5EF4-FFF2-40B4-BE49-F238E27FC236}">
                  <a16:creationId xmlns:a16="http://schemas.microsoft.com/office/drawing/2014/main" id="{7D69B7A9-5CB2-4A67-B00A-D1F6A50693A6}"/>
                </a:ext>
              </a:extLst>
            </p:cNvPr>
            <p:cNvGrpSpPr/>
            <p:nvPr/>
          </p:nvGrpSpPr>
          <p:grpSpPr>
            <a:xfrm>
              <a:off x="1063000" y="3029692"/>
              <a:ext cx="723634" cy="1062709"/>
              <a:chOff x="2625371" y="1606754"/>
              <a:chExt cx="1747909" cy="2715841"/>
            </a:xfrm>
          </p:grpSpPr>
          <p:sp>
            <p:nvSpPr>
              <p:cNvPr id="732" name="Google Shape;10020;p99">
                <a:extLst>
                  <a:ext uri="{FF2B5EF4-FFF2-40B4-BE49-F238E27FC236}">
                    <a16:creationId xmlns:a16="http://schemas.microsoft.com/office/drawing/2014/main" id="{975F61B8-E880-4F83-B146-F76BC3F980D2}"/>
                  </a:ext>
                </a:extLst>
              </p:cNvPr>
              <p:cNvSpPr/>
              <p:nvPr/>
            </p:nvSpPr>
            <p:spPr>
              <a:xfrm>
                <a:off x="2625371" y="2468506"/>
                <a:ext cx="1717150" cy="1854089"/>
              </a:xfrm>
              <a:custGeom>
                <a:avLst/>
                <a:gdLst/>
                <a:ahLst/>
                <a:cxnLst/>
                <a:rect l="l" t="t" r="r" b="b"/>
                <a:pathLst>
                  <a:path w="26960" h="29110" extrusionOk="0">
                    <a:moveTo>
                      <a:pt x="16561" y="0"/>
                    </a:moveTo>
                    <a:cubicBezTo>
                      <a:pt x="16008" y="0"/>
                      <a:pt x="15453" y="44"/>
                      <a:pt x="14903" y="134"/>
                    </a:cubicBezTo>
                    <a:cubicBezTo>
                      <a:pt x="14565" y="183"/>
                      <a:pt x="14276" y="231"/>
                      <a:pt x="13987" y="327"/>
                    </a:cubicBezTo>
                    <a:cubicBezTo>
                      <a:pt x="13028" y="202"/>
                      <a:pt x="12050" y="127"/>
                      <a:pt x="11072" y="127"/>
                    </a:cubicBezTo>
                    <a:cubicBezTo>
                      <a:pt x="9049" y="127"/>
                      <a:pt x="7030" y="446"/>
                      <a:pt x="5209" y="1292"/>
                    </a:cubicBezTo>
                    <a:cubicBezTo>
                      <a:pt x="4004" y="1822"/>
                      <a:pt x="2943" y="2642"/>
                      <a:pt x="2123" y="3655"/>
                    </a:cubicBezTo>
                    <a:cubicBezTo>
                      <a:pt x="1206" y="4716"/>
                      <a:pt x="676" y="6018"/>
                      <a:pt x="435" y="7369"/>
                    </a:cubicBezTo>
                    <a:cubicBezTo>
                      <a:pt x="1" y="10311"/>
                      <a:pt x="821" y="13349"/>
                      <a:pt x="1689" y="16146"/>
                    </a:cubicBezTo>
                    <a:cubicBezTo>
                      <a:pt x="2653" y="19088"/>
                      <a:pt x="3907" y="21933"/>
                      <a:pt x="5450" y="24586"/>
                    </a:cubicBezTo>
                    <a:cubicBezTo>
                      <a:pt x="5836" y="25261"/>
                      <a:pt x="6270" y="25888"/>
                      <a:pt x="6656" y="26563"/>
                    </a:cubicBezTo>
                    <a:cubicBezTo>
                      <a:pt x="7042" y="27142"/>
                      <a:pt x="7476" y="27721"/>
                      <a:pt x="8006" y="28251"/>
                    </a:cubicBezTo>
                    <a:cubicBezTo>
                      <a:pt x="8659" y="28811"/>
                      <a:pt x="9512" y="29110"/>
                      <a:pt x="10372" y="29110"/>
                    </a:cubicBezTo>
                    <a:cubicBezTo>
                      <a:pt x="10846" y="29110"/>
                      <a:pt x="11322" y="29019"/>
                      <a:pt x="11768" y="28830"/>
                    </a:cubicBezTo>
                    <a:cubicBezTo>
                      <a:pt x="13167" y="28300"/>
                      <a:pt x="14469" y="27528"/>
                      <a:pt x="15578" y="26563"/>
                    </a:cubicBezTo>
                    <a:cubicBezTo>
                      <a:pt x="16784" y="25599"/>
                      <a:pt x="17941" y="24586"/>
                      <a:pt x="19002" y="23429"/>
                    </a:cubicBezTo>
                    <a:cubicBezTo>
                      <a:pt x="20063" y="22319"/>
                      <a:pt x="21076" y="21162"/>
                      <a:pt x="22089" y="20004"/>
                    </a:cubicBezTo>
                    <a:cubicBezTo>
                      <a:pt x="23053" y="18895"/>
                      <a:pt x="23922" y="17689"/>
                      <a:pt x="24741" y="16435"/>
                    </a:cubicBezTo>
                    <a:cubicBezTo>
                      <a:pt x="26333" y="14121"/>
                      <a:pt x="26960" y="11275"/>
                      <a:pt x="26622" y="8478"/>
                    </a:cubicBezTo>
                    <a:cubicBezTo>
                      <a:pt x="26140" y="5825"/>
                      <a:pt x="24693" y="3462"/>
                      <a:pt x="22571" y="1871"/>
                    </a:cubicBezTo>
                    <a:cubicBezTo>
                      <a:pt x="20775" y="648"/>
                      <a:pt x="18675" y="0"/>
                      <a:pt x="16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10021;p99">
                <a:extLst>
                  <a:ext uri="{FF2B5EF4-FFF2-40B4-BE49-F238E27FC236}">
                    <a16:creationId xmlns:a16="http://schemas.microsoft.com/office/drawing/2014/main" id="{0FE66432-3A39-4EAC-92F8-3B92B0666FCD}"/>
                  </a:ext>
                </a:extLst>
              </p:cNvPr>
              <p:cNvSpPr/>
              <p:nvPr/>
            </p:nvSpPr>
            <p:spPr>
              <a:xfrm>
                <a:off x="2865933" y="1606754"/>
                <a:ext cx="1507347" cy="936407"/>
              </a:xfrm>
              <a:custGeom>
                <a:avLst/>
                <a:gdLst/>
                <a:ahLst/>
                <a:cxnLst/>
                <a:rect l="l" t="t" r="r" b="b"/>
                <a:pathLst>
                  <a:path w="23666" h="14702" extrusionOk="0">
                    <a:moveTo>
                      <a:pt x="11626" y="0"/>
                    </a:moveTo>
                    <a:cubicBezTo>
                      <a:pt x="11536" y="0"/>
                      <a:pt x="11453" y="47"/>
                      <a:pt x="11415" y="161"/>
                    </a:cubicBezTo>
                    <a:cubicBezTo>
                      <a:pt x="10354" y="3247"/>
                      <a:pt x="9824" y="6479"/>
                      <a:pt x="9969" y="9758"/>
                    </a:cubicBezTo>
                    <a:cubicBezTo>
                      <a:pt x="8859" y="7105"/>
                      <a:pt x="7027" y="4839"/>
                      <a:pt x="5049" y="2765"/>
                    </a:cubicBezTo>
                    <a:cubicBezTo>
                      <a:pt x="4996" y="2725"/>
                      <a:pt x="4939" y="2707"/>
                      <a:pt x="4885" y="2707"/>
                    </a:cubicBezTo>
                    <a:cubicBezTo>
                      <a:pt x="4742" y="2707"/>
                      <a:pt x="4615" y="2831"/>
                      <a:pt x="4615" y="3006"/>
                    </a:cubicBezTo>
                    <a:cubicBezTo>
                      <a:pt x="5194" y="6189"/>
                      <a:pt x="6400" y="9179"/>
                      <a:pt x="8136" y="11880"/>
                    </a:cubicBezTo>
                    <a:cubicBezTo>
                      <a:pt x="5821" y="10096"/>
                      <a:pt x="3072" y="8938"/>
                      <a:pt x="371" y="7781"/>
                    </a:cubicBezTo>
                    <a:cubicBezTo>
                      <a:pt x="333" y="7766"/>
                      <a:pt x="298" y="7759"/>
                      <a:pt x="265" y="7759"/>
                    </a:cubicBezTo>
                    <a:cubicBezTo>
                      <a:pt x="91" y="7759"/>
                      <a:pt x="1" y="7956"/>
                      <a:pt x="82" y="8118"/>
                    </a:cubicBezTo>
                    <a:cubicBezTo>
                      <a:pt x="1963" y="11060"/>
                      <a:pt x="4905" y="13230"/>
                      <a:pt x="8329" y="14147"/>
                    </a:cubicBezTo>
                    <a:cubicBezTo>
                      <a:pt x="9771" y="14507"/>
                      <a:pt x="11247" y="14702"/>
                      <a:pt x="12729" y="14702"/>
                    </a:cubicBezTo>
                    <a:cubicBezTo>
                      <a:pt x="13031" y="14702"/>
                      <a:pt x="13332" y="14694"/>
                      <a:pt x="13634" y="14677"/>
                    </a:cubicBezTo>
                    <a:cubicBezTo>
                      <a:pt x="13947" y="14652"/>
                      <a:pt x="14258" y="14643"/>
                      <a:pt x="14566" y="14643"/>
                    </a:cubicBezTo>
                    <a:cubicBezTo>
                      <a:pt x="15330" y="14643"/>
                      <a:pt x="16084" y="14698"/>
                      <a:pt x="16847" y="14698"/>
                    </a:cubicBezTo>
                    <a:cubicBezTo>
                      <a:pt x="17532" y="14698"/>
                      <a:pt x="18224" y="14654"/>
                      <a:pt x="18939" y="14484"/>
                    </a:cubicBezTo>
                    <a:cubicBezTo>
                      <a:pt x="20000" y="14291"/>
                      <a:pt x="21061" y="13906"/>
                      <a:pt x="22025" y="13327"/>
                    </a:cubicBezTo>
                    <a:cubicBezTo>
                      <a:pt x="22845" y="12845"/>
                      <a:pt x="23665" y="11928"/>
                      <a:pt x="23231" y="10867"/>
                    </a:cubicBezTo>
                    <a:cubicBezTo>
                      <a:pt x="23196" y="10726"/>
                      <a:pt x="23083" y="10637"/>
                      <a:pt x="22949" y="10637"/>
                    </a:cubicBezTo>
                    <a:cubicBezTo>
                      <a:pt x="22900" y="10637"/>
                      <a:pt x="22849" y="10649"/>
                      <a:pt x="22797" y="10674"/>
                    </a:cubicBezTo>
                    <a:cubicBezTo>
                      <a:pt x="21591" y="11157"/>
                      <a:pt x="20337" y="11591"/>
                      <a:pt x="19084" y="11928"/>
                    </a:cubicBezTo>
                    <a:cubicBezTo>
                      <a:pt x="19469" y="11735"/>
                      <a:pt x="19855" y="11494"/>
                      <a:pt x="20193" y="11253"/>
                    </a:cubicBezTo>
                    <a:cubicBezTo>
                      <a:pt x="21495" y="10289"/>
                      <a:pt x="22460" y="8938"/>
                      <a:pt x="22894" y="7395"/>
                    </a:cubicBezTo>
                    <a:cubicBezTo>
                      <a:pt x="22894" y="7250"/>
                      <a:pt x="22845" y="7105"/>
                      <a:pt x="22749" y="7057"/>
                    </a:cubicBezTo>
                    <a:cubicBezTo>
                      <a:pt x="22586" y="6986"/>
                      <a:pt x="22425" y="6956"/>
                      <a:pt x="22267" y="6956"/>
                    </a:cubicBezTo>
                    <a:cubicBezTo>
                      <a:pt x="21676" y="6956"/>
                      <a:pt x="21121" y="7380"/>
                      <a:pt x="20627" y="7684"/>
                    </a:cubicBezTo>
                    <a:lnTo>
                      <a:pt x="18215" y="9083"/>
                    </a:lnTo>
                    <a:lnTo>
                      <a:pt x="14791" y="11060"/>
                    </a:lnTo>
                    <a:cubicBezTo>
                      <a:pt x="16335" y="9035"/>
                      <a:pt x="17347" y="6623"/>
                      <a:pt x="17733" y="4164"/>
                    </a:cubicBezTo>
                    <a:cubicBezTo>
                      <a:pt x="17769" y="3984"/>
                      <a:pt x="17618" y="3804"/>
                      <a:pt x="17458" y="3804"/>
                    </a:cubicBezTo>
                    <a:cubicBezTo>
                      <a:pt x="17404" y="3804"/>
                      <a:pt x="17348" y="3825"/>
                      <a:pt x="17299" y="3874"/>
                    </a:cubicBezTo>
                    <a:cubicBezTo>
                      <a:pt x="15466" y="5466"/>
                      <a:pt x="13971" y="7395"/>
                      <a:pt x="12814" y="9517"/>
                    </a:cubicBezTo>
                    <a:cubicBezTo>
                      <a:pt x="13200" y="6479"/>
                      <a:pt x="12573" y="3295"/>
                      <a:pt x="11946" y="257"/>
                    </a:cubicBezTo>
                    <a:cubicBezTo>
                      <a:pt x="11917" y="111"/>
                      <a:pt x="11763" y="0"/>
                      <a:pt x="11626" y="0"/>
                    </a:cubicBezTo>
                    <a:close/>
                  </a:path>
                </a:pathLst>
              </a:custGeom>
              <a:solidFill>
                <a:srgbClr val="437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10022;p99">
                <a:extLst>
                  <a:ext uri="{FF2B5EF4-FFF2-40B4-BE49-F238E27FC236}">
                    <a16:creationId xmlns:a16="http://schemas.microsoft.com/office/drawing/2014/main" id="{222FFF9C-F65A-4B59-8A67-A93D6E35E4FE}"/>
                  </a:ext>
                </a:extLst>
              </p:cNvPr>
              <p:cNvSpPr/>
              <p:nvPr/>
            </p:nvSpPr>
            <p:spPr>
              <a:xfrm>
                <a:off x="2981724" y="2788813"/>
                <a:ext cx="24585" cy="99297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559" extrusionOk="0">
                    <a:moveTo>
                      <a:pt x="103" y="1"/>
                    </a:moveTo>
                    <a:cubicBezTo>
                      <a:pt x="72" y="1"/>
                      <a:pt x="48" y="25"/>
                      <a:pt x="48" y="73"/>
                    </a:cubicBezTo>
                    <a:cubicBezTo>
                      <a:pt x="0" y="121"/>
                      <a:pt x="0" y="169"/>
                      <a:pt x="48" y="218"/>
                    </a:cubicBezTo>
                    <a:cubicBezTo>
                      <a:pt x="0" y="314"/>
                      <a:pt x="0" y="362"/>
                      <a:pt x="48" y="411"/>
                    </a:cubicBezTo>
                    <a:lnTo>
                      <a:pt x="48" y="748"/>
                    </a:lnTo>
                    <a:lnTo>
                      <a:pt x="48" y="1134"/>
                    </a:lnTo>
                    <a:cubicBezTo>
                      <a:pt x="48" y="1230"/>
                      <a:pt x="97" y="1375"/>
                      <a:pt x="97" y="1472"/>
                    </a:cubicBezTo>
                    <a:cubicBezTo>
                      <a:pt x="117" y="1532"/>
                      <a:pt x="162" y="1559"/>
                      <a:pt x="208" y="1559"/>
                    </a:cubicBezTo>
                    <a:cubicBezTo>
                      <a:pt x="272" y="1559"/>
                      <a:pt x="338" y="1507"/>
                      <a:pt x="338" y="1423"/>
                    </a:cubicBezTo>
                    <a:cubicBezTo>
                      <a:pt x="386" y="1327"/>
                      <a:pt x="386" y="1230"/>
                      <a:pt x="338" y="1086"/>
                    </a:cubicBezTo>
                    <a:cubicBezTo>
                      <a:pt x="338" y="1038"/>
                      <a:pt x="289" y="893"/>
                      <a:pt x="289" y="748"/>
                    </a:cubicBezTo>
                    <a:cubicBezTo>
                      <a:pt x="289" y="700"/>
                      <a:pt x="289" y="652"/>
                      <a:pt x="289" y="603"/>
                    </a:cubicBezTo>
                    <a:cubicBezTo>
                      <a:pt x="289" y="555"/>
                      <a:pt x="289" y="555"/>
                      <a:pt x="289" y="507"/>
                    </a:cubicBezTo>
                    <a:lnTo>
                      <a:pt x="289" y="411"/>
                    </a:lnTo>
                    <a:lnTo>
                      <a:pt x="241" y="218"/>
                    </a:lnTo>
                    <a:cubicBezTo>
                      <a:pt x="241" y="169"/>
                      <a:pt x="193" y="121"/>
                      <a:pt x="193" y="73"/>
                    </a:cubicBezTo>
                    <a:cubicBezTo>
                      <a:pt x="169" y="25"/>
                      <a:pt x="133" y="1"/>
                      <a:pt x="10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10023;p99">
                <a:extLst>
                  <a:ext uri="{FF2B5EF4-FFF2-40B4-BE49-F238E27FC236}">
                    <a16:creationId xmlns:a16="http://schemas.microsoft.com/office/drawing/2014/main" id="{00C1F30D-0E19-4800-9EC5-EA8CC3368628}"/>
                  </a:ext>
                </a:extLst>
              </p:cNvPr>
              <p:cNvSpPr/>
              <p:nvPr/>
            </p:nvSpPr>
            <p:spPr>
              <a:xfrm>
                <a:off x="2941789" y="3082942"/>
                <a:ext cx="24585" cy="82991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303" extrusionOk="0">
                    <a:moveTo>
                      <a:pt x="30" y="0"/>
                    </a:moveTo>
                    <a:cubicBezTo>
                      <a:pt x="12" y="0"/>
                      <a:pt x="0" y="12"/>
                      <a:pt x="0" y="37"/>
                    </a:cubicBezTo>
                    <a:lnTo>
                      <a:pt x="0" y="85"/>
                    </a:lnTo>
                    <a:cubicBezTo>
                      <a:pt x="0" y="85"/>
                      <a:pt x="0" y="133"/>
                      <a:pt x="0" y="181"/>
                    </a:cubicBezTo>
                    <a:cubicBezTo>
                      <a:pt x="0" y="181"/>
                      <a:pt x="0" y="230"/>
                      <a:pt x="0" y="278"/>
                    </a:cubicBezTo>
                    <a:cubicBezTo>
                      <a:pt x="0" y="374"/>
                      <a:pt x="0" y="519"/>
                      <a:pt x="0" y="615"/>
                    </a:cubicBezTo>
                    <a:cubicBezTo>
                      <a:pt x="0" y="808"/>
                      <a:pt x="48" y="1001"/>
                      <a:pt x="97" y="1194"/>
                    </a:cubicBezTo>
                    <a:cubicBezTo>
                      <a:pt x="97" y="1266"/>
                      <a:pt x="145" y="1303"/>
                      <a:pt x="193" y="1303"/>
                    </a:cubicBezTo>
                    <a:cubicBezTo>
                      <a:pt x="241" y="1303"/>
                      <a:pt x="289" y="1266"/>
                      <a:pt x="289" y="1194"/>
                    </a:cubicBezTo>
                    <a:cubicBezTo>
                      <a:pt x="338" y="1194"/>
                      <a:pt x="386" y="1146"/>
                      <a:pt x="386" y="1098"/>
                    </a:cubicBezTo>
                    <a:cubicBezTo>
                      <a:pt x="386" y="953"/>
                      <a:pt x="386" y="856"/>
                      <a:pt x="386" y="712"/>
                    </a:cubicBezTo>
                    <a:lnTo>
                      <a:pt x="289" y="230"/>
                    </a:lnTo>
                    <a:cubicBezTo>
                      <a:pt x="289" y="181"/>
                      <a:pt x="253" y="157"/>
                      <a:pt x="217" y="157"/>
                    </a:cubicBezTo>
                    <a:cubicBezTo>
                      <a:pt x="181" y="157"/>
                      <a:pt x="145" y="181"/>
                      <a:pt x="145" y="230"/>
                    </a:cubicBezTo>
                    <a:cubicBezTo>
                      <a:pt x="145" y="230"/>
                      <a:pt x="145" y="181"/>
                      <a:pt x="145" y="133"/>
                    </a:cubicBezTo>
                    <a:cubicBezTo>
                      <a:pt x="145" y="133"/>
                      <a:pt x="145" y="85"/>
                      <a:pt x="145" y="85"/>
                    </a:cubicBezTo>
                    <a:cubicBezTo>
                      <a:pt x="145" y="85"/>
                      <a:pt x="97" y="85"/>
                      <a:pt x="97" y="37"/>
                    </a:cubicBezTo>
                    <a:cubicBezTo>
                      <a:pt x="72" y="12"/>
                      <a:pt x="48" y="0"/>
                      <a:pt x="30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10024;p99">
                <a:extLst>
                  <a:ext uri="{FF2B5EF4-FFF2-40B4-BE49-F238E27FC236}">
                    <a16:creationId xmlns:a16="http://schemas.microsoft.com/office/drawing/2014/main" id="{5C0576C6-4A9E-4917-B6AF-505BBBA0FD34}"/>
                  </a:ext>
                </a:extLst>
              </p:cNvPr>
              <p:cNvSpPr/>
              <p:nvPr/>
            </p:nvSpPr>
            <p:spPr>
              <a:xfrm>
                <a:off x="3242795" y="3452292"/>
                <a:ext cx="33821" cy="7967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251" extrusionOk="0">
                    <a:moveTo>
                      <a:pt x="103" y="1"/>
                    </a:moveTo>
                    <a:cubicBezTo>
                      <a:pt x="73" y="1"/>
                      <a:pt x="49" y="25"/>
                      <a:pt x="49" y="73"/>
                    </a:cubicBezTo>
                    <a:cubicBezTo>
                      <a:pt x="0" y="218"/>
                      <a:pt x="0" y="411"/>
                      <a:pt x="49" y="604"/>
                    </a:cubicBezTo>
                    <a:cubicBezTo>
                      <a:pt x="49" y="797"/>
                      <a:pt x="97" y="989"/>
                      <a:pt x="145" y="1134"/>
                    </a:cubicBezTo>
                    <a:cubicBezTo>
                      <a:pt x="145" y="1205"/>
                      <a:pt x="197" y="1250"/>
                      <a:pt x="243" y="1250"/>
                    </a:cubicBezTo>
                    <a:cubicBezTo>
                      <a:pt x="260" y="1250"/>
                      <a:pt x="277" y="1244"/>
                      <a:pt x="290" y="1231"/>
                    </a:cubicBezTo>
                    <a:cubicBezTo>
                      <a:pt x="318" y="1245"/>
                      <a:pt x="342" y="1251"/>
                      <a:pt x="363" y="1251"/>
                    </a:cubicBezTo>
                    <a:cubicBezTo>
                      <a:pt x="414" y="1251"/>
                      <a:pt x="449" y="1217"/>
                      <a:pt x="483" y="1182"/>
                    </a:cubicBezTo>
                    <a:cubicBezTo>
                      <a:pt x="483" y="1086"/>
                      <a:pt x="531" y="1038"/>
                      <a:pt x="483" y="941"/>
                    </a:cubicBezTo>
                    <a:cubicBezTo>
                      <a:pt x="483" y="941"/>
                      <a:pt x="531" y="941"/>
                      <a:pt x="531" y="893"/>
                    </a:cubicBezTo>
                    <a:cubicBezTo>
                      <a:pt x="531" y="845"/>
                      <a:pt x="531" y="797"/>
                      <a:pt x="531" y="748"/>
                    </a:cubicBezTo>
                    <a:lnTo>
                      <a:pt x="531" y="700"/>
                    </a:lnTo>
                    <a:lnTo>
                      <a:pt x="531" y="555"/>
                    </a:lnTo>
                    <a:lnTo>
                      <a:pt x="531" y="507"/>
                    </a:lnTo>
                    <a:cubicBezTo>
                      <a:pt x="531" y="507"/>
                      <a:pt x="531" y="459"/>
                      <a:pt x="531" y="459"/>
                    </a:cubicBezTo>
                    <a:cubicBezTo>
                      <a:pt x="531" y="411"/>
                      <a:pt x="531" y="411"/>
                      <a:pt x="531" y="411"/>
                    </a:cubicBezTo>
                    <a:cubicBezTo>
                      <a:pt x="531" y="363"/>
                      <a:pt x="483" y="315"/>
                      <a:pt x="435" y="267"/>
                    </a:cubicBezTo>
                    <a:lnTo>
                      <a:pt x="435" y="267"/>
                    </a:lnTo>
                    <a:lnTo>
                      <a:pt x="483" y="314"/>
                    </a:lnTo>
                    <a:cubicBezTo>
                      <a:pt x="514" y="220"/>
                      <a:pt x="423" y="146"/>
                      <a:pt x="342" y="146"/>
                    </a:cubicBezTo>
                    <a:cubicBezTo>
                      <a:pt x="299" y="146"/>
                      <a:pt x="258" y="167"/>
                      <a:pt x="242" y="218"/>
                    </a:cubicBezTo>
                    <a:cubicBezTo>
                      <a:pt x="242" y="170"/>
                      <a:pt x="193" y="121"/>
                      <a:pt x="193" y="73"/>
                    </a:cubicBezTo>
                    <a:cubicBezTo>
                      <a:pt x="169" y="25"/>
                      <a:pt x="133" y="1"/>
                      <a:pt x="10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10025;p99">
                <a:extLst>
                  <a:ext uri="{FF2B5EF4-FFF2-40B4-BE49-F238E27FC236}">
                    <a16:creationId xmlns:a16="http://schemas.microsoft.com/office/drawing/2014/main" id="{D6F073A1-BA4E-4726-82F6-45EA08EE69C3}"/>
                  </a:ext>
                </a:extLst>
              </p:cNvPr>
              <p:cNvSpPr/>
              <p:nvPr/>
            </p:nvSpPr>
            <p:spPr>
              <a:xfrm>
                <a:off x="3215152" y="3777439"/>
                <a:ext cx="33821" cy="79297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245" extrusionOk="0">
                    <a:moveTo>
                      <a:pt x="91" y="0"/>
                    </a:moveTo>
                    <a:cubicBezTo>
                      <a:pt x="50" y="0"/>
                      <a:pt x="0" y="24"/>
                      <a:pt x="0" y="80"/>
                    </a:cubicBezTo>
                    <a:cubicBezTo>
                      <a:pt x="0" y="225"/>
                      <a:pt x="97" y="418"/>
                      <a:pt x="97" y="563"/>
                    </a:cubicBezTo>
                    <a:cubicBezTo>
                      <a:pt x="97" y="756"/>
                      <a:pt x="97" y="948"/>
                      <a:pt x="97" y="1093"/>
                    </a:cubicBezTo>
                    <a:cubicBezTo>
                      <a:pt x="97" y="1196"/>
                      <a:pt x="138" y="1244"/>
                      <a:pt x="184" y="1244"/>
                    </a:cubicBezTo>
                    <a:cubicBezTo>
                      <a:pt x="224" y="1244"/>
                      <a:pt x="267" y="1208"/>
                      <a:pt x="290" y="1141"/>
                    </a:cubicBezTo>
                    <a:cubicBezTo>
                      <a:pt x="290" y="1141"/>
                      <a:pt x="290" y="1093"/>
                      <a:pt x="290" y="1093"/>
                    </a:cubicBezTo>
                    <a:cubicBezTo>
                      <a:pt x="290" y="1141"/>
                      <a:pt x="338" y="1141"/>
                      <a:pt x="386" y="1141"/>
                    </a:cubicBezTo>
                    <a:cubicBezTo>
                      <a:pt x="434" y="1141"/>
                      <a:pt x="531" y="1093"/>
                      <a:pt x="531" y="997"/>
                    </a:cubicBezTo>
                    <a:cubicBezTo>
                      <a:pt x="531" y="852"/>
                      <a:pt x="483" y="707"/>
                      <a:pt x="483" y="563"/>
                    </a:cubicBezTo>
                    <a:cubicBezTo>
                      <a:pt x="434" y="418"/>
                      <a:pt x="434" y="321"/>
                      <a:pt x="386" y="177"/>
                    </a:cubicBezTo>
                    <a:cubicBezTo>
                      <a:pt x="362" y="129"/>
                      <a:pt x="326" y="104"/>
                      <a:pt x="296" y="104"/>
                    </a:cubicBezTo>
                    <a:cubicBezTo>
                      <a:pt x="266" y="104"/>
                      <a:pt x="241" y="129"/>
                      <a:pt x="241" y="177"/>
                    </a:cubicBezTo>
                    <a:cubicBezTo>
                      <a:pt x="193" y="129"/>
                      <a:pt x="193" y="80"/>
                      <a:pt x="145" y="32"/>
                    </a:cubicBezTo>
                    <a:cubicBezTo>
                      <a:pt x="145" y="12"/>
                      <a:pt x="120" y="0"/>
                      <a:pt x="9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10026;p99">
                <a:extLst>
                  <a:ext uri="{FF2B5EF4-FFF2-40B4-BE49-F238E27FC236}">
                    <a16:creationId xmlns:a16="http://schemas.microsoft.com/office/drawing/2014/main" id="{8C731A2C-EE04-48DF-B088-2FE6FA162005}"/>
                  </a:ext>
                </a:extLst>
              </p:cNvPr>
              <p:cNvSpPr/>
              <p:nvPr/>
            </p:nvSpPr>
            <p:spPr>
              <a:xfrm>
                <a:off x="3381005" y="3863169"/>
                <a:ext cx="30763" cy="9452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484" extrusionOk="0">
                    <a:moveTo>
                      <a:pt x="97" y="0"/>
                    </a:moveTo>
                    <a:cubicBezTo>
                      <a:pt x="61" y="0"/>
                      <a:pt x="25" y="12"/>
                      <a:pt x="1" y="36"/>
                    </a:cubicBezTo>
                    <a:cubicBezTo>
                      <a:pt x="1" y="85"/>
                      <a:pt x="1" y="181"/>
                      <a:pt x="1" y="229"/>
                    </a:cubicBezTo>
                    <a:cubicBezTo>
                      <a:pt x="1" y="278"/>
                      <a:pt x="1" y="326"/>
                      <a:pt x="1" y="422"/>
                    </a:cubicBezTo>
                    <a:cubicBezTo>
                      <a:pt x="1" y="519"/>
                      <a:pt x="1" y="615"/>
                      <a:pt x="49" y="760"/>
                    </a:cubicBezTo>
                    <a:cubicBezTo>
                      <a:pt x="97" y="856"/>
                      <a:pt x="97" y="953"/>
                      <a:pt x="97" y="1049"/>
                    </a:cubicBezTo>
                    <a:cubicBezTo>
                      <a:pt x="145" y="1097"/>
                      <a:pt x="145" y="1194"/>
                      <a:pt x="145" y="1242"/>
                    </a:cubicBezTo>
                    <a:cubicBezTo>
                      <a:pt x="145" y="1290"/>
                      <a:pt x="194" y="1339"/>
                      <a:pt x="242" y="1387"/>
                    </a:cubicBezTo>
                    <a:cubicBezTo>
                      <a:pt x="242" y="1435"/>
                      <a:pt x="338" y="1483"/>
                      <a:pt x="386" y="1483"/>
                    </a:cubicBezTo>
                    <a:cubicBezTo>
                      <a:pt x="386" y="1435"/>
                      <a:pt x="435" y="1387"/>
                      <a:pt x="435" y="1387"/>
                    </a:cubicBezTo>
                    <a:lnTo>
                      <a:pt x="435" y="1194"/>
                    </a:lnTo>
                    <a:cubicBezTo>
                      <a:pt x="483" y="1194"/>
                      <a:pt x="483" y="1146"/>
                      <a:pt x="483" y="1146"/>
                    </a:cubicBezTo>
                    <a:cubicBezTo>
                      <a:pt x="483" y="1049"/>
                      <a:pt x="483" y="1001"/>
                      <a:pt x="435" y="953"/>
                    </a:cubicBezTo>
                    <a:cubicBezTo>
                      <a:pt x="435" y="905"/>
                      <a:pt x="435" y="856"/>
                      <a:pt x="386" y="808"/>
                    </a:cubicBezTo>
                    <a:cubicBezTo>
                      <a:pt x="386" y="712"/>
                      <a:pt x="386" y="615"/>
                      <a:pt x="386" y="519"/>
                    </a:cubicBezTo>
                    <a:cubicBezTo>
                      <a:pt x="386" y="471"/>
                      <a:pt x="338" y="471"/>
                      <a:pt x="338" y="471"/>
                    </a:cubicBezTo>
                    <a:cubicBezTo>
                      <a:pt x="338" y="422"/>
                      <a:pt x="338" y="374"/>
                      <a:pt x="338" y="374"/>
                    </a:cubicBezTo>
                    <a:cubicBezTo>
                      <a:pt x="290" y="326"/>
                      <a:pt x="290" y="278"/>
                      <a:pt x="290" y="229"/>
                    </a:cubicBezTo>
                    <a:cubicBezTo>
                      <a:pt x="242" y="133"/>
                      <a:pt x="242" y="85"/>
                      <a:pt x="194" y="36"/>
                    </a:cubicBezTo>
                    <a:cubicBezTo>
                      <a:pt x="169" y="12"/>
                      <a:pt x="133" y="0"/>
                      <a:pt x="9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10027;p99">
                <a:extLst>
                  <a:ext uri="{FF2B5EF4-FFF2-40B4-BE49-F238E27FC236}">
                    <a16:creationId xmlns:a16="http://schemas.microsoft.com/office/drawing/2014/main" id="{CB5C6C9B-4D64-490B-A606-5C1A949E53F6}"/>
                  </a:ext>
                </a:extLst>
              </p:cNvPr>
              <p:cNvSpPr/>
              <p:nvPr/>
            </p:nvSpPr>
            <p:spPr>
              <a:xfrm>
                <a:off x="3543800" y="2788813"/>
                <a:ext cx="24649" cy="8840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388" extrusionOk="0">
                    <a:moveTo>
                      <a:pt x="194" y="1"/>
                    </a:moveTo>
                    <a:cubicBezTo>
                      <a:pt x="145" y="1"/>
                      <a:pt x="97" y="25"/>
                      <a:pt x="97" y="73"/>
                    </a:cubicBezTo>
                    <a:cubicBezTo>
                      <a:pt x="49" y="266"/>
                      <a:pt x="1" y="507"/>
                      <a:pt x="1" y="700"/>
                    </a:cubicBezTo>
                    <a:cubicBezTo>
                      <a:pt x="1" y="893"/>
                      <a:pt x="49" y="1086"/>
                      <a:pt x="97" y="1279"/>
                    </a:cubicBezTo>
                    <a:cubicBezTo>
                      <a:pt x="97" y="1351"/>
                      <a:pt x="145" y="1387"/>
                      <a:pt x="194" y="1387"/>
                    </a:cubicBezTo>
                    <a:cubicBezTo>
                      <a:pt x="242" y="1387"/>
                      <a:pt x="290" y="1351"/>
                      <a:pt x="290" y="1279"/>
                    </a:cubicBezTo>
                    <a:cubicBezTo>
                      <a:pt x="338" y="1086"/>
                      <a:pt x="387" y="893"/>
                      <a:pt x="387" y="700"/>
                    </a:cubicBezTo>
                    <a:cubicBezTo>
                      <a:pt x="387" y="507"/>
                      <a:pt x="338" y="266"/>
                      <a:pt x="290" y="73"/>
                    </a:cubicBezTo>
                    <a:cubicBezTo>
                      <a:pt x="290" y="25"/>
                      <a:pt x="242" y="1"/>
                      <a:pt x="194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10028;p99">
                <a:extLst>
                  <a:ext uri="{FF2B5EF4-FFF2-40B4-BE49-F238E27FC236}">
                    <a16:creationId xmlns:a16="http://schemas.microsoft.com/office/drawing/2014/main" id="{E06C8268-0950-4CA0-87B0-827FD1718539}"/>
                  </a:ext>
                </a:extLst>
              </p:cNvPr>
              <p:cNvSpPr/>
              <p:nvPr/>
            </p:nvSpPr>
            <p:spPr>
              <a:xfrm>
                <a:off x="3746529" y="2705886"/>
                <a:ext cx="24649" cy="100634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580" extrusionOk="0">
                    <a:moveTo>
                      <a:pt x="188" y="0"/>
                    </a:moveTo>
                    <a:cubicBezTo>
                      <a:pt x="157" y="0"/>
                      <a:pt x="121" y="25"/>
                      <a:pt x="97" y="73"/>
                    </a:cubicBezTo>
                    <a:cubicBezTo>
                      <a:pt x="49" y="314"/>
                      <a:pt x="1" y="555"/>
                      <a:pt x="1" y="748"/>
                    </a:cubicBezTo>
                    <a:lnTo>
                      <a:pt x="1" y="1134"/>
                    </a:lnTo>
                    <a:cubicBezTo>
                      <a:pt x="1" y="1230"/>
                      <a:pt x="1" y="1327"/>
                      <a:pt x="49" y="1471"/>
                    </a:cubicBezTo>
                    <a:cubicBezTo>
                      <a:pt x="73" y="1544"/>
                      <a:pt x="133" y="1580"/>
                      <a:pt x="194" y="1580"/>
                    </a:cubicBezTo>
                    <a:cubicBezTo>
                      <a:pt x="254" y="1580"/>
                      <a:pt x="314" y="1544"/>
                      <a:pt x="338" y="1471"/>
                    </a:cubicBezTo>
                    <a:cubicBezTo>
                      <a:pt x="338" y="1327"/>
                      <a:pt x="338" y="1230"/>
                      <a:pt x="338" y="1134"/>
                    </a:cubicBezTo>
                    <a:cubicBezTo>
                      <a:pt x="387" y="989"/>
                      <a:pt x="338" y="893"/>
                      <a:pt x="338" y="748"/>
                    </a:cubicBezTo>
                    <a:cubicBezTo>
                      <a:pt x="338" y="555"/>
                      <a:pt x="338" y="314"/>
                      <a:pt x="242" y="73"/>
                    </a:cubicBezTo>
                    <a:cubicBezTo>
                      <a:pt x="242" y="25"/>
                      <a:pt x="218" y="0"/>
                      <a:pt x="18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10029;p99">
                <a:extLst>
                  <a:ext uri="{FF2B5EF4-FFF2-40B4-BE49-F238E27FC236}">
                    <a16:creationId xmlns:a16="http://schemas.microsoft.com/office/drawing/2014/main" id="{6810A58A-1A07-463C-B04A-9CF0D1F3DD38}"/>
                  </a:ext>
                </a:extLst>
              </p:cNvPr>
              <p:cNvSpPr/>
              <p:nvPr/>
            </p:nvSpPr>
            <p:spPr>
              <a:xfrm>
                <a:off x="3651311" y="3120584"/>
                <a:ext cx="15414" cy="9063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1423" extrusionOk="0">
                    <a:moveTo>
                      <a:pt x="97" y="0"/>
                    </a:moveTo>
                    <a:cubicBezTo>
                      <a:pt x="49" y="0"/>
                      <a:pt x="1" y="24"/>
                      <a:pt x="1" y="73"/>
                    </a:cubicBezTo>
                    <a:lnTo>
                      <a:pt x="1" y="700"/>
                    </a:lnTo>
                    <a:lnTo>
                      <a:pt x="1" y="989"/>
                    </a:lnTo>
                    <a:lnTo>
                      <a:pt x="1" y="1278"/>
                    </a:lnTo>
                    <a:cubicBezTo>
                      <a:pt x="1" y="1375"/>
                      <a:pt x="61" y="1423"/>
                      <a:pt x="121" y="1423"/>
                    </a:cubicBezTo>
                    <a:cubicBezTo>
                      <a:pt x="182" y="1423"/>
                      <a:pt x="242" y="1375"/>
                      <a:pt x="242" y="1278"/>
                    </a:cubicBezTo>
                    <a:lnTo>
                      <a:pt x="242" y="989"/>
                    </a:lnTo>
                    <a:cubicBezTo>
                      <a:pt x="242" y="892"/>
                      <a:pt x="242" y="796"/>
                      <a:pt x="194" y="700"/>
                    </a:cubicBezTo>
                    <a:lnTo>
                      <a:pt x="194" y="73"/>
                    </a:lnTo>
                    <a:cubicBezTo>
                      <a:pt x="194" y="24"/>
                      <a:pt x="145" y="0"/>
                      <a:pt x="9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10030;p99">
                <a:extLst>
                  <a:ext uri="{FF2B5EF4-FFF2-40B4-BE49-F238E27FC236}">
                    <a16:creationId xmlns:a16="http://schemas.microsoft.com/office/drawing/2014/main" id="{E45FED99-2AA3-4439-9BB2-9D88845EC52A}"/>
                  </a:ext>
                </a:extLst>
              </p:cNvPr>
              <p:cNvSpPr/>
              <p:nvPr/>
            </p:nvSpPr>
            <p:spPr>
              <a:xfrm>
                <a:off x="3786464" y="3575154"/>
                <a:ext cx="27706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581" extrusionOk="0">
                    <a:moveTo>
                      <a:pt x="314" y="1"/>
                    </a:moveTo>
                    <a:cubicBezTo>
                      <a:pt x="266" y="1"/>
                      <a:pt x="218" y="25"/>
                      <a:pt x="194" y="73"/>
                    </a:cubicBezTo>
                    <a:lnTo>
                      <a:pt x="49" y="748"/>
                    </a:lnTo>
                    <a:cubicBezTo>
                      <a:pt x="49" y="845"/>
                      <a:pt x="49" y="990"/>
                      <a:pt x="1" y="1086"/>
                    </a:cubicBezTo>
                    <a:cubicBezTo>
                      <a:pt x="1" y="1231"/>
                      <a:pt x="1" y="1327"/>
                      <a:pt x="1" y="1472"/>
                    </a:cubicBezTo>
                    <a:cubicBezTo>
                      <a:pt x="1" y="1544"/>
                      <a:pt x="49" y="1580"/>
                      <a:pt x="103" y="1580"/>
                    </a:cubicBezTo>
                    <a:cubicBezTo>
                      <a:pt x="157" y="1580"/>
                      <a:pt x="218" y="1544"/>
                      <a:pt x="242" y="1472"/>
                    </a:cubicBezTo>
                    <a:cubicBezTo>
                      <a:pt x="290" y="1375"/>
                      <a:pt x="290" y="1231"/>
                      <a:pt x="290" y="1134"/>
                    </a:cubicBezTo>
                    <a:cubicBezTo>
                      <a:pt x="290" y="1038"/>
                      <a:pt x="338" y="893"/>
                      <a:pt x="338" y="797"/>
                    </a:cubicBezTo>
                    <a:cubicBezTo>
                      <a:pt x="338" y="556"/>
                      <a:pt x="387" y="314"/>
                      <a:pt x="435" y="73"/>
                    </a:cubicBezTo>
                    <a:cubicBezTo>
                      <a:pt x="411" y="25"/>
                      <a:pt x="362" y="1"/>
                      <a:pt x="314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10031;p99">
                <a:extLst>
                  <a:ext uri="{FF2B5EF4-FFF2-40B4-BE49-F238E27FC236}">
                    <a16:creationId xmlns:a16="http://schemas.microsoft.com/office/drawing/2014/main" id="{2A2A1B63-12F3-407A-A7D5-AC16F94C6ADD}"/>
                  </a:ext>
                </a:extLst>
              </p:cNvPr>
              <p:cNvSpPr/>
              <p:nvPr/>
            </p:nvSpPr>
            <p:spPr>
              <a:xfrm>
                <a:off x="3506923" y="3455413"/>
                <a:ext cx="15477" cy="7528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182" extrusionOk="0">
                    <a:moveTo>
                      <a:pt x="146" y="0"/>
                    </a:moveTo>
                    <a:cubicBezTo>
                      <a:pt x="110" y="0"/>
                      <a:pt x="73" y="24"/>
                      <a:pt x="49" y="72"/>
                    </a:cubicBezTo>
                    <a:cubicBezTo>
                      <a:pt x="1" y="217"/>
                      <a:pt x="1" y="410"/>
                      <a:pt x="1" y="555"/>
                    </a:cubicBezTo>
                    <a:lnTo>
                      <a:pt x="1" y="1037"/>
                    </a:lnTo>
                    <a:cubicBezTo>
                      <a:pt x="1" y="1133"/>
                      <a:pt x="49" y="1182"/>
                      <a:pt x="146" y="1182"/>
                    </a:cubicBezTo>
                    <a:cubicBezTo>
                      <a:pt x="194" y="1182"/>
                      <a:pt x="242" y="1133"/>
                      <a:pt x="242" y="1037"/>
                    </a:cubicBezTo>
                    <a:lnTo>
                      <a:pt x="242" y="555"/>
                    </a:lnTo>
                    <a:cubicBezTo>
                      <a:pt x="242" y="410"/>
                      <a:pt x="242" y="217"/>
                      <a:pt x="242" y="72"/>
                    </a:cubicBezTo>
                    <a:cubicBezTo>
                      <a:pt x="218" y="24"/>
                      <a:pt x="182" y="0"/>
                      <a:pt x="146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10032;p99">
                <a:extLst>
                  <a:ext uri="{FF2B5EF4-FFF2-40B4-BE49-F238E27FC236}">
                    <a16:creationId xmlns:a16="http://schemas.microsoft.com/office/drawing/2014/main" id="{D5FA6FE9-64CB-431D-B0E6-08C2C297B29B}"/>
                  </a:ext>
                </a:extLst>
              </p:cNvPr>
              <p:cNvSpPr/>
              <p:nvPr/>
            </p:nvSpPr>
            <p:spPr>
              <a:xfrm>
                <a:off x="3586792" y="3877499"/>
                <a:ext cx="20445" cy="8553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1343" extrusionOk="0">
                    <a:moveTo>
                      <a:pt x="227" y="0"/>
                    </a:moveTo>
                    <a:cubicBezTo>
                      <a:pt x="197" y="0"/>
                      <a:pt x="164" y="16"/>
                      <a:pt x="146" y="53"/>
                    </a:cubicBezTo>
                    <a:cubicBezTo>
                      <a:pt x="97" y="246"/>
                      <a:pt x="97" y="438"/>
                      <a:pt x="49" y="680"/>
                    </a:cubicBezTo>
                    <a:cubicBezTo>
                      <a:pt x="1" y="776"/>
                      <a:pt x="1" y="872"/>
                      <a:pt x="1" y="969"/>
                    </a:cubicBezTo>
                    <a:cubicBezTo>
                      <a:pt x="1" y="1017"/>
                      <a:pt x="1" y="1065"/>
                      <a:pt x="1" y="1114"/>
                    </a:cubicBezTo>
                    <a:cubicBezTo>
                      <a:pt x="1" y="1162"/>
                      <a:pt x="1" y="1210"/>
                      <a:pt x="49" y="1307"/>
                    </a:cubicBezTo>
                    <a:cubicBezTo>
                      <a:pt x="49" y="1331"/>
                      <a:pt x="85" y="1343"/>
                      <a:pt x="128" y="1343"/>
                    </a:cubicBezTo>
                    <a:cubicBezTo>
                      <a:pt x="170" y="1343"/>
                      <a:pt x="218" y="1331"/>
                      <a:pt x="242" y="1307"/>
                    </a:cubicBezTo>
                    <a:cubicBezTo>
                      <a:pt x="242" y="1258"/>
                      <a:pt x="242" y="1210"/>
                      <a:pt x="290" y="1162"/>
                    </a:cubicBezTo>
                    <a:cubicBezTo>
                      <a:pt x="290" y="1114"/>
                      <a:pt x="290" y="1065"/>
                      <a:pt x="290" y="1017"/>
                    </a:cubicBezTo>
                    <a:cubicBezTo>
                      <a:pt x="290" y="921"/>
                      <a:pt x="290" y="776"/>
                      <a:pt x="290" y="680"/>
                    </a:cubicBezTo>
                    <a:lnTo>
                      <a:pt x="290" y="101"/>
                    </a:lnTo>
                    <a:cubicBezTo>
                      <a:pt x="320" y="41"/>
                      <a:pt x="276" y="0"/>
                      <a:pt x="22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10033;p99">
                <a:extLst>
                  <a:ext uri="{FF2B5EF4-FFF2-40B4-BE49-F238E27FC236}">
                    <a16:creationId xmlns:a16="http://schemas.microsoft.com/office/drawing/2014/main" id="{7C605DC5-C804-4EA6-838C-E673C23FBA43}"/>
                  </a:ext>
                </a:extLst>
              </p:cNvPr>
              <p:cNvSpPr/>
              <p:nvPr/>
            </p:nvSpPr>
            <p:spPr>
              <a:xfrm>
                <a:off x="3420939" y="4121185"/>
                <a:ext cx="30763" cy="98787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51" extrusionOk="0">
                    <a:moveTo>
                      <a:pt x="338" y="0"/>
                    </a:moveTo>
                    <a:cubicBezTo>
                      <a:pt x="314" y="0"/>
                      <a:pt x="290" y="12"/>
                      <a:pt x="290" y="37"/>
                    </a:cubicBezTo>
                    <a:cubicBezTo>
                      <a:pt x="290" y="85"/>
                      <a:pt x="242" y="133"/>
                      <a:pt x="242" y="181"/>
                    </a:cubicBezTo>
                    <a:cubicBezTo>
                      <a:pt x="242" y="278"/>
                      <a:pt x="194" y="326"/>
                      <a:pt x="194" y="374"/>
                    </a:cubicBezTo>
                    <a:lnTo>
                      <a:pt x="145" y="712"/>
                    </a:lnTo>
                    <a:cubicBezTo>
                      <a:pt x="145" y="856"/>
                      <a:pt x="49" y="953"/>
                      <a:pt x="49" y="1049"/>
                    </a:cubicBezTo>
                    <a:cubicBezTo>
                      <a:pt x="49" y="1194"/>
                      <a:pt x="1" y="1291"/>
                      <a:pt x="1" y="1435"/>
                    </a:cubicBezTo>
                    <a:cubicBezTo>
                      <a:pt x="1" y="1515"/>
                      <a:pt x="44" y="1551"/>
                      <a:pt x="100" y="1551"/>
                    </a:cubicBezTo>
                    <a:cubicBezTo>
                      <a:pt x="145" y="1551"/>
                      <a:pt x="198" y="1527"/>
                      <a:pt x="242" y="1483"/>
                    </a:cubicBezTo>
                    <a:cubicBezTo>
                      <a:pt x="290" y="1387"/>
                      <a:pt x="338" y="1291"/>
                      <a:pt x="386" y="1146"/>
                    </a:cubicBezTo>
                    <a:cubicBezTo>
                      <a:pt x="435" y="1001"/>
                      <a:pt x="435" y="905"/>
                      <a:pt x="483" y="760"/>
                    </a:cubicBezTo>
                    <a:cubicBezTo>
                      <a:pt x="483" y="664"/>
                      <a:pt x="483" y="519"/>
                      <a:pt x="483" y="422"/>
                    </a:cubicBezTo>
                    <a:cubicBezTo>
                      <a:pt x="483" y="326"/>
                      <a:pt x="483" y="278"/>
                      <a:pt x="483" y="230"/>
                    </a:cubicBezTo>
                    <a:cubicBezTo>
                      <a:pt x="435" y="133"/>
                      <a:pt x="435" y="85"/>
                      <a:pt x="386" y="37"/>
                    </a:cubicBezTo>
                    <a:cubicBezTo>
                      <a:pt x="386" y="12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10034;p99">
                <a:extLst>
                  <a:ext uri="{FF2B5EF4-FFF2-40B4-BE49-F238E27FC236}">
                    <a16:creationId xmlns:a16="http://schemas.microsoft.com/office/drawing/2014/main" id="{A0230D2F-A6DE-411C-96DF-A9DBC97F4696}"/>
                  </a:ext>
                </a:extLst>
              </p:cNvPr>
              <p:cNvSpPr/>
              <p:nvPr/>
            </p:nvSpPr>
            <p:spPr>
              <a:xfrm>
                <a:off x="3301136" y="4070804"/>
                <a:ext cx="27706" cy="10190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600" extrusionOk="0">
                    <a:moveTo>
                      <a:pt x="173" y="0"/>
                    </a:moveTo>
                    <a:cubicBezTo>
                      <a:pt x="147" y="0"/>
                      <a:pt x="118" y="15"/>
                      <a:pt x="97" y="56"/>
                    </a:cubicBezTo>
                    <a:cubicBezTo>
                      <a:pt x="49" y="104"/>
                      <a:pt x="49" y="201"/>
                      <a:pt x="49" y="249"/>
                    </a:cubicBezTo>
                    <a:cubicBezTo>
                      <a:pt x="1" y="297"/>
                      <a:pt x="1" y="394"/>
                      <a:pt x="49" y="442"/>
                    </a:cubicBezTo>
                    <a:cubicBezTo>
                      <a:pt x="1" y="538"/>
                      <a:pt x="1" y="683"/>
                      <a:pt x="49" y="828"/>
                    </a:cubicBezTo>
                    <a:cubicBezTo>
                      <a:pt x="49" y="924"/>
                      <a:pt x="49" y="1069"/>
                      <a:pt x="49" y="1213"/>
                    </a:cubicBezTo>
                    <a:cubicBezTo>
                      <a:pt x="97" y="1310"/>
                      <a:pt x="145" y="1455"/>
                      <a:pt x="194" y="1551"/>
                    </a:cubicBezTo>
                    <a:cubicBezTo>
                      <a:pt x="242" y="1599"/>
                      <a:pt x="290" y="1599"/>
                      <a:pt x="338" y="1599"/>
                    </a:cubicBezTo>
                    <a:cubicBezTo>
                      <a:pt x="387" y="1599"/>
                      <a:pt x="435" y="1551"/>
                      <a:pt x="435" y="1503"/>
                    </a:cubicBezTo>
                    <a:cubicBezTo>
                      <a:pt x="435" y="1262"/>
                      <a:pt x="387" y="1021"/>
                      <a:pt x="338" y="779"/>
                    </a:cubicBezTo>
                    <a:cubicBezTo>
                      <a:pt x="338" y="683"/>
                      <a:pt x="338" y="538"/>
                      <a:pt x="290" y="442"/>
                    </a:cubicBezTo>
                    <a:cubicBezTo>
                      <a:pt x="290" y="297"/>
                      <a:pt x="290" y="297"/>
                      <a:pt x="290" y="249"/>
                    </a:cubicBezTo>
                    <a:cubicBezTo>
                      <a:pt x="290" y="201"/>
                      <a:pt x="290" y="152"/>
                      <a:pt x="242" y="56"/>
                    </a:cubicBezTo>
                    <a:cubicBezTo>
                      <a:pt x="242" y="28"/>
                      <a:pt x="210" y="0"/>
                      <a:pt x="17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10035;p99">
                <a:extLst>
                  <a:ext uri="{FF2B5EF4-FFF2-40B4-BE49-F238E27FC236}">
                    <a16:creationId xmlns:a16="http://schemas.microsoft.com/office/drawing/2014/main" id="{A2EA3994-87E5-4CCA-A520-C18731C7470C}"/>
                  </a:ext>
                </a:extLst>
              </p:cNvPr>
              <p:cNvSpPr/>
              <p:nvPr/>
            </p:nvSpPr>
            <p:spPr>
              <a:xfrm>
                <a:off x="2778994" y="2937788"/>
                <a:ext cx="21528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581" extrusionOk="0">
                    <a:moveTo>
                      <a:pt x="145" y="1"/>
                    </a:moveTo>
                    <a:cubicBezTo>
                      <a:pt x="96" y="1"/>
                      <a:pt x="48" y="1"/>
                      <a:pt x="48" y="49"/>
                    </a:cubicBezTo>
                    <a:cubicBezTo>
                      <a:pt x="48" y="145"/>
                      <a:pt x="0" y="290"/>
                      <a:pt x="0" y="435"/>
                    </a:cubicBezTo>
                    <a:cubicBezTo>
                      <a:pt x="0" y="531"/>
                      <a:pt x="0" y="676"/>
                      <a:pt x="0" y="772"/>
                    </a:cubicBezTo>
                    <a:cubicBezTo>
                      <a:pt x="0" y="917"/>
                      <a:pt x="0" y="1013"/>
                      <a:pt x="0" y="1158"/>
                    </a:cubicBezTo>
                    <a:cubicBezTo>
                      <a:pt x="0" y="1255"/>
                      <a:pt x="48" y="1399"/>
                      <a:pt x="48" y="1496"/>
                    </a:cubicBezTo>
                    <a:cubicBezTo>
                      <a:pt x="72" y="1544"/>
                      <a:pt x="145" y="1580"/>
                      <a:pt x="211" y="1580"/>
                    </a:cubicBezTo>
                    <a:cubicBezTo>
                      <a:pt x="277" y="1580"/>
                      <a:pt x="338" y="1544"/>
                      <a:pt x="338" y="1447"/>
                    </a:cubicBezTo>
                    <a:lnTo>
                      <a:pt x="289" y="1110"/>
                    </a:lnTo>
                    <a:cubicBezTo>
                      <a:pt x="289" y="1013"/>
                      <a:pt x="289" y="869"/>
                      <a:pt x="241" y="772"/>
                    </a:cubicBezTo>
                    <a:cubicBezTo>
                      <a:pt x="241" y="676"/>
                      <a:pt x="241" y="579"/>
                      <a:pt x="241" y="435"/>
                    </a:cubicBezTo>
                    <a:lnTo>
                      <a:pt x="241" y="290"/>
                    </a:lnTo>
                    <a:cubicBezTo>
                      <a:pt x="241" y="194"/>
                      <a:pt x="241" y="145"/>
                      <a:pt x="241" y="97"/>
                    </a:cubicBezTo>
                    <a:cubicBezTo>
                      <a:pt x="193" y="49"/>
                      <a:pt x="193" y="1"/>
                      <a:pt x="145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10036;p99">
                <a:extLst>
                  <a:ext uri="{FF2B5EF4-FFF2-40B4-BE49-F238E27FC236}">
                    <a16:creationId xmlns:a16="http://schemas.microsoft.com/office/drawing/2014/main" id="{3179D917-2B4B-4851-922A-65192214DBF7}"/>
                  </a:ext>
                </a:extLst>
              </p:cNvPr>
              <p:cNvSpPr/>
              <p:nvPr/>
            </p:nvSpPr>
            <p:spPr>
              <a:xfrm>
                <a:off x="3181332" y="2715121"/>
                <a:ext cx="24649" cy="103691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628" extrusionOk="0">
                    <a:moveTo>
                      <a:pt x="194" y="0"/>
                    </a:moveTo>
                    <a:cubicBezTo>
                      <a:pt x="158" y="0"/>
                      <a:pt x="121" y="24"/>
                      <a:pt x="97" y="72"/>
                    </a:cubicBezTo>
                    <a:cubicBezTo>
                      <a:pt x="49" y="169"/>
                      <a:pt x="49" y="314"/>
                      <a:pt x="49" y="458"/>
                    </a:cubicBezTo>
                    <a:lnTo>
                      <a:pt x="49" y="796"/>
                    </a:lnTo>
                    <a:cubicBezTo>
                      <a:pt x="1" y="892"/>
                      <a:pt x="1" y="1037"/>
                      <a:pt x="49" y="1133"/>
                    </a:cubicBezTo>
                    <a:cubicBezTo>
                      <a:pt x="49" y="1278"/>
                      <a:pt x="49" y="1375"/>
                      <a:pt x="97" y="1519"/>
                    </a:cubicBezTo>
                    <a:cubicBezTo>
                      <a:pt x="97" y="1592"/>
                      <a:pt x="146" y="1628"/>
                      <a:pt x="200" y="1628"/>
                    </a:cubicBezTo>
                    <a:cubicBezTo>
                      <a:pt x="254" y="1628"/>
                      <a:pt x="314" y="1592"/>
                      <a:pt x="338" y="1519"/>
                    </a:cubicBezTo>
                    <a:cubicBezTo>
                      <a:pt x="338" y="1375"/>
                      <a:pt x="387" y="1278"/>
                      <a:pt x="387" y="1133"/>
                    </a:cubicBezTo>
                    <a:cubicBezTo>
                      <a:pt x="387" y="989"/>
                      <a:pt x="338" y="892"/>
                      <a:pt x="338" y="796"/>
                    </a:cubicBezTo>
                    <a:lnTo>
                      <a:pt x="338" y="458"/>
                    </a:lnTo>
                    <a:cubicBezTo>
                      <a:pt x="338" y="314"/>
                      <a:pt x="338" y="169"/>
                      <a:pt x="290" y="72"/>
                    </a:cubicBezTo>
                    <a:cubicBezTo>
                      <a:pt x="266" y="24"/>
                      <a:pt x="230" y="0"/>
                      <a:pt x="194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10037;p99">
                <a:extLst>
                  <a:ext uri="{FF2B5EF4-FFF2-40B4-BE49-F238E27FC236}">
                    <a16:creationId xmlns:a16="http://schemas.microsoft.com/office/drawing/2014/main" id="{8054D8BE-3868-4346-B97B-4BAB3F06AC24}"/>
                  </a:ext>
                </a:extLst>
              </p:cNvPr>
              <p:cNvSpPr/>
              <p:nvPr/>
            </p:nvSpPr>
            <p:spPr>
              <a:xfrm>
                <a:off x="4072120" y="2997722"/>
                <a:ext cx="24649" cy="10139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592" extrusionOk="0">
                    <a:moveTo>
                      <a:pt x="146" y="0"/>
                    </a:moveTo>
                    <a:cubicBezTo>
                      <a:pt x="97" y="0"/>
                      <a:pt x="49" y="24"/>
                      <a:pt x="49" y="72"/>
                    </a:cubicBezTo>
                    <a:cubicBezTo>
                      <a:pt x="49" y="121"/>
                      <a:pt x="49" y="169"/>
                      <a:pt x="1" y="265"/>
                    </a:cubicBezTo>
                    <a:cubicBezTo>
                      <a:pt x="1" y="314"/>
                      <a:pt x="1" y="362"/>
                      <a:pt x="1" y="458"/>
                    </a:cubicBezTo>
                    <a:cubicBezTo>
                      <a:pt x="1" y="555"/>
                      <a:pt x="1" y="699"/>
                      <a:pt x="1" y="796"/>
                    </a:cubicBezTo>
                    <a:cubicBezTo>
                      <a:pt x="1" y="892"/>
                      <a:pt x="1" y="1037"/>
                      <a:pt x="1" y="1133"/>
                    </a:cubicBezTo>
                    <a:cubicBezTo>
                      <a:pt x="1" y="1230"/>
                      <a:pt x="1" y="1278"/>
                      <a:pt x="1" y="1326"/>
                    </a:cubicBezTo>
                    <a:cubicBezTo>
                      <a:pt x="49" y="1423"/>
                      <a:pt x="49" y="1471"/>
                      <a:pt x="97" y="1519"/>
                    </a:cubicBezTo>
                    <a:cubicBezTo>
                      <a:pt x="121" y="1568"/>
                      <a:pt x="158" y="1592"/>
                      <a:pt x="194" y="1592"/>
                    </a:cubicBezTo>
                    <a:cubicBezTo>
                      <a:pt x="230" y="1592"/>
                      <a:pt x="266" y="1568"/>
                      <a:pt x="290" y="1519"/>
                    </a:cubicBezTo>
                    <a:cubicBezTo>
                      <a:pt x="338" y="1471"/>
                      <a:pt x="338" y="1423"/>
                      <a:pt x="387" y="1326"/>
                    </a:cubicBezTo>
                    <a:cubicBezTo>
                      <a:pt x="387" y="1278"/>
                      <a:pt x="387" y="1230"/>
                      <a:pt x="387" y="1133"/>
                    </a:cubicBezTo>
                    <a:cubicBezTo>
                      <a:pt x="338" y="1037"/>
                      <a:pt x="338" y="892"/>
                      <a:pt x="338" y="796"/>
                    </a:cubicBezTo>
                    <a:lnTo>
                      <a:pt x="338" y="458"/>
                    </a:lnTo>
                    <a:cubicBezTo>
                      <a:pt x="338" y="362"/>
                      <a:pt x="338" y="314"/>
                      <a:pt x="290" y="265"/>
                    </a:cubicBezTo>
                    <a:cubicBezTo>
                      <a:pt x="290" y="169"/>
                      <a:pt x="290" y="121"/>
                      <a:pt x="242" y="72"/>
                    </a:cubicBezTo>
                    <a:cubicBezTo>
                      <a:pt x="242" y="24"/>
                      <a:pt x="194" y="0"/>
                      <a:pt x="146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10038;p99">
                <a:extLst>
                  <a:ext uri="{FF2B5EF4-FFF2-40B4-BE49-F238E27FC236}">
                    <a16:creationId xmlns:a16="http://schemas.microsoft.com/office/drawing/2014/main" id="{6CAE6E04-9C19-48CB-9025-0BFB3BF6FBE6}"/>
                  </a:ext>
                </a:extLst>
              </p:cNvPr>
              <p:cNvSpPr/>
              <p:nvPr/>
            </p:nvSpPr>
            <p:spPr>
              <a:xfrm>
                <a:off x="4118232" y="2758113"/>
                <a:ext cx="21528" cy="9222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448" extrusionOk="0">
                    <a:moveTo>
                      <a:pt x="103" y="0"/>
                    </a:moveTo>
                    <a:cubicBezTo>
                      <a:pt x="73" y="0"/>
                      <a:pt x="49" y="24"/>
                      <a:pt x="49" y="73"/>
                    </a:cubicBezTo>
                    <a:cubicBezTo>
                      <a:pt x="0" y="121"/>
                      <a:pt x="0" y="169"/>
                      <a:pt x="0" y="217"/>
                    </a:cubicBezTo>
                    <a:lnTo>
                      <a:pt x="0" y="362"/>
                    </a:lnTo>
                    <a:lnTo>
                      <a:pt x="0" y="700"/>
                    </a:lnTo>
                    <a:cubicBezTo>
                      <a:pt x="0" y="796"/>
                      <a:pt x="0" y="941"/>
                      <a:pt x="0" y="1037"/>
                    </a:cubicBezTo>
                    <a:cubicBezTo>
                      <a:pt x="0" y="1134"/>
                      <a:pt x="49" y="1230"/>
                      <a:pt x="49" y="1375"/>
                    </a:cubicBezTo>
                    <a:cubicBezTo>
                      <a:pt x="73" y="1423"/>
                      <a:pt x="121" y="1447"/>
                      <a:pt x="163" y="1447"/>
                    </a:cubicBezTo>
                    <a:cubicBezTo>
                      <a:pt x="205" y="1447"/>
                      <a:pt x="241" y="1423"/>
                      <a:pt x="241" y="1375"/>
                    </a:cubicBezTo>
                    <a:cubicBezTo>
                      <a:pt x="290" y="1278"/>
                      <a:pt x="290" y="1134"/>
                      <a:pt x="338" y="1037"/>
                    </a:cubicBezTo>
                    <a:cubicBezTo>
                      <a:pt x="338" y="941"/>
                      <a:pt x="338" y="796"/>
                      <a:pt x="338" y="700"/>
                    </a:cubicBezTo>
                    <a:cubicBezTo>
                      <a:pt x="193" y="651"/>
                      <a:pt x="193" y="507"/>
                      <a:pt x="193" y="362"/>
                    </a:cubicBezTo>
                    <a:cubicBezTo>
                      <a:pt x="193" y="314"/>
                      <a:pt x="193" y="266"/>
                      <a:pt x="193" y="217"/>
                    </a:cubicBezTo>
                    <a:cubicBezTo>
                      <a:pt x="193" y="169"/>
                      <a:pt x="193" y="121"/>
                      <a:pt x="193" y="73"/>
                    </a:cubicBezTo>
                    <a:cubicBezTo>
                      <a:pt x="169" y="24"/>
                      <a:pt x="133" y="0"/>
                      <a:pt x="10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10039;p99">
                <a:extLst>
                  <a:ext uri="{FF2B5EF4-FFF2-40B4-BE49-F238E27FC236}">
                    <a16:creationId xmlns:a16="http://schemas.microsoft.com/office/drawing/2014/main" id="{81E81A13-6116-4BAF-8919-77079F60555C}"/>
                  </a:ext>
                </a:extLst>
              </p:cNvPr>
              <p:cNvSpPr/>
              <p:nvPr/>
            </p:nvSpPr>
            <p:spPr>
              <a:xfrm>
                <a:off x="3783407" y="3344016"/>
                <a:ext cx="30763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81" extrusionOk="0">
                    <a:moveTo>
                      <a:pt x="386" y="1"/>
                    </a:moveTo>
                    <a:cubicBezTo>
                      <a:pt x="362" y="1"/>
                      <a:pt x="338" y="13"/>
                      <a:pt x="338" y="37"/>
                    </a:cubicBezTo>
                    <a:lnTo>
                      <a:pt x="338" y="85"/>
                    </a:lnTo>
                    <a:lnTo>
                      <a:pt x="290" y="85"/>
                    </a:lnTo>
                    <a:cubicBezTo>
                      <a:pt x="242" y="133"/>
                      <a:pt x="242" y="133"/>
                      <a:pt x="193" y="182"/>
                    </a:cubicBezTo>
                    <a:lnTo>
                      <a:pt x="145" y="375"/>
                    </a:lnTo>
                    <a:cubicBezTo>
                      <a:pt x="97" y="471"/>
                      <a:pt x="97" y="616"/>
                      <a:pt x="49" y="760"/>
                    </a:cubicBezTo>
                    <a:cubicBezTo>
                      <a:pt x="49" y="905"/>
                      <a:pt x="0" y="1050"/>
                      <a:pt x="0" y="1146"/>
                    </a:cubicBezTo>
                    <a:cubicBezTo>
                      <a:pt x="0" y="1291"/>
                      <a:pt x="0" y="1532"/>
                      <a:pt x="193" y="1580"/>
                    </a:cubicBezTo>
                    <a:cubicBezTo>
                      <a:pt x="338" y="1580"/>
                      <a:pt x="386" y="1387"/>
                      <a:pt x="386" y="1243"/>
                    </a:cubicBezTo>
                    <a:cubicBezTo>
                      <a:pt x="435" y="1146"/>
                      <a:pt x="386" y="953"/>
                      <a:pt x="435" y="809"/>
                    </a:cubicBezTo>
                    <a:cubicBezTo>
                      <a:pt x="483" y="712"/>
                      <a:pt x="483" y="567"/>
                      <a:pt x="483" y="423"/>
                    </a:cubicBezTo>
                    <a:cubicBezTo>
                      <a:pt x="483" y="326"/>
                      <a:pt x="483" y="326"/>
                      <a:pt x="483" y="278"/>
                    </a:cubicBezTo>
                    <a:cubicBezTo>
                      <a:pt x="483" y="230"/>
                      <a:pt x="483" y="182"/>
                      <a:pt x="483" y="182"/>
                    </a:cubicBezTo>
                    <a:cubicBezTo>
                      <a:pt x="435" y="133"/>
                      <a:pt x="435" y="133"/>
                      <a:pt x="435" y="85"/>
                    </a:cubicBezTo>
                    <a:cubicBezTo>
                      <a:pt x="435" y="85"/>
                      <a:pt x="435" y="85"/>
                      <a:pt x="435" y="37"/>
                    </a:cubicBezTo>
                    <a:cubicBezTo>
                      <a:pt x="435" y="1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10040;p99">
                <a:extLst>
                  <a:ext uri="{FF2B5EF4-FFF2-40B4-BE49-F238E27FC236}">
                    <a16:creationId xmlns:a16="http://schemas.microsoft.com/office/drawing/2014/main" id="{CBD190DD-7559-4F74-A118-1A38352922AF}"/>
                  </a:ext>
                </a:extLst>
              </p:cNvPr>
              <p:cNvSpPr/>
              <p:nvPr/>
            </p:nvSpPr>
            <p:spPr>
              <a:xfrm>
                <a:off x="3952380" y="2671301"/>
                <a:ext cx="21528" cy="9299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460" extrusionOk="0">
                    <a:moveTo>
                      <a:pt x="193" y="1"/>
                    </a:moveTo>
                    <a:cubicBezTo>
                      <a:pt x="169" y="1"/>
                      <a:pt x="145" y="13"/>
                      <a:pt x="145" y="37"/>
                    </a:cubicBezTo>
                    <a:cubicBezTo>
                      <a:pt x="96" y="85"/>
                      <a:pt x="96" y="134"/>
                      <a:pt x="96" y="182"/>
                    </a:cubicBezTo>
                    <a:cubicBezTo>
                      <a:pt x="96" y="230"/>
                      <a:pt x="96" y="278"/>
                      <a:pt x="96" y="326"/>
                    </a:cubicBezTo>
                    <a:lnTo>
                      <a:pt x="96" y="712"/>
                    </a:lnTo>
                    <a:cubicBezTo>
                      <a:pt x="0" y="905"/>
                      <a:pt x="0" y="1146"/>
                      <a:pt x="0" y="1387"/>
                    </a:cubicBezTo>
                    <a:cubicBezTo>
                      <a:pt x="24" y="1436"/>
                      <a:pt x="72" y="1460"/>
                      <a:pt x="121" y="1460"/>
                    </a:cubicBezTo>
                    <a:cubicBezTo>
                      <a:pt x="169" y="1460"/>
                      <a:pt x="217" y="1436"/>
                      <a:pt x="241" y="1387"/>
                    </a:cubicBezTo>
                    <a:cubicBezTo>
                      <a:pt x="289" y="1146"/>
                      <a:pt x="338" y="905"/>
                      <a:pt x="289" y="712"/>
                    </a:cubicBezTo>
                    <a:lnTo>
                      <a:pt x="289" y="375"/>
                    </a:lnTo>
                    <a:cubicBezTo>
                      <a:pt x="289" y="278"/>
                      <a:pt x="289" y="230"/>
                      <a:pt x="289" y="182"/>
                    </a:cubicBezTo>
                    <a:cubicBezTo>
                      <a:pt x="289" y="182"/>
                      <a:pt x="289" y="134"/>
                      <a:pt x="289" y="134"/>
                    </a:cubicBezTo>
                    <a:lnTo>
                      <a:pt x="241" y="37"/>
                    </a:lnTo>
                    <a:cubicBezTo>
                      <a:pt x="241" y="13"/>
                      <a:pt x="217" y="1"/>
                      <a:pt x="19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10041;p99">
                <a:extLst>
                  <a:ext uri="{FF2B5EF4-FFF2-40B4-BE49-F238E27FC236}">
                    <a16:creationId xmlns:a16="http://schemas.microsoft.com/office/drawing/2014/main" id="{2F084755-501C-4A68-888F-2DAD6C8FDB1A}"/>
                  </a:ext>
                </a:extLst>
              </p:cNvPr>
              <p:cNvSpPr/>
              <p:nvPr/>
            </p:nvSpPr>
            <p:spPr>
              <a:xfrm>
                <a:off x="3259418" y="2937342"/>
                <a:ext cx="26432" cy="85921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349" extrusionOk="0">
                    <a:moveTo>
                      <a:pt x="262" y="0"/>
                    </a:moveTo>
                    <a:cubicBezTo>
                      <a:pt x="222" y="0"/>
                      <a:pt x="173" y="28"/>
                      <a:pt x="173" y="56"/>
                    </a:cubicBezTo>
                    <a:cubicBezTo>
                      <a:pt x="173" y="152"/>
                      <a:pt x="125" y="249"/>
                      <a:pt x="125" y="345"/>
                    </a:cubicBezTo>
                    <a:cubicBezTo>
                      <a:pt x="125" y="442"/>
                      <a:pt x="125" y="538"/>
                      <a:pt x="77" y="635"/>
                    </a:cubicBezTo>
                    <a:cubicBezTo>
                      <a:pt x="77" y="828"/>
                      <a:pt x="29" y="1020"/>
                      <a:pt x="29" y="1213"/>
                    </a:cubicBezTo>
                    <a:cubicBezTo>
                      <a:pt x="1" y="1297"/>
                      <a:pt x="70" y="1349"/>
                      <a:pt x="143" y="1349"/>
                    </a:cubicBezTo>
                    <a:cubicBezTo>
                      <a:pt x="196" y="1349"/>
                      <a:pt x="250" y="1322"/>
                      <a:pt x="270" y="1262"/>
                    </a:cubicBezTo>
                    <a:cubicBezTo>
                      <a:pt x="366" y="1069"/>
                      <a:pt x="415" y="876"/>
                      <a:pt x="415" y="683"/>
                    </a:cubicBezTo>
                    <a:cubicBezTo>
                      <a:pt x="415" y="586"/>
                      <a:pt x="415" y="490"/>
                      <a:pt x="415" y="393"/>
                    </a:cubicBezTo>
                    <a:cubicBezTo>
                      <a:pt x="415" y="297"/>
                      <a:pt x="366" y="201"/>
                      <a:pt x="318" y="56"/>
                    </a:cubicBezTo>
                    <a:cubicBezTo>
                      <a:pt x="318" y="15"/>
                      <a:pt x="292" y="0"/>
                      <a:pt x="262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10042;p99">
                <a:extLst>
                  <a:ext uri="{FF2B5EF4-FFF2-40B4-BE49-F238E27FC236}">
                    <a16:creationId xmlns:a16="http://schemas.microsoft.com/office/drawing/2014/main" id="{4A5F400C-BD78-4200-B241-830311321112}"/>
                  </a:ext>
                </a:extLst>
              </p:cNvPr>
              <p:cNvSpPr/>
              <p:nvPr/>
            </p:nvSpPr>
            <p:spPr>
              <a:xfrm>
                <a:off x="2815808" y="3264910"/>
                <a:ext cx="24649" cy="81781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284" extrusionOk="0">
                    <a:moveTo>
                      <a:pt x="121" y="1"/>
                    </a:moveTo>
                    <a:cubicBezTo>
                      <a:pt x="85" y="1"/>
                      <a:pt x="49" y="25"/>
                      <a:pt x="49" y="73"/>
                    </a:cubicBezTo>
                    <a:cubicBezTo>
                      <a:pt x="1" y="266"/>
                      <a:pt x="1" y="459"/>
                      <a:pt x="49" y="652"/>
                    </a:cubicBezTo>
                    <a:cubicBezTo>
                      <a:pt x="1" y="748"/>
                      <a:pt x="1" y="845"/>
                      <a:pt x="49" y="941"/>
                    </a:cubicBezTo>
                    <a:cubicBezTo>
                      <a:pt x="49" y="1038"/>
                      <a:pt x="97" y="1134"/>
                      <a:pt x="145" y="1231"/>
                    </a:cubicBezTo>
                    <a:cubicBezTo>
                      <a:pt x="164" y="1268"/>
                      <a:pt x="196" y="1283"/>
                      <a:pt x="232" y="1283"/>
                    </a:cubicBezTo>
                    <a:cubicBezTo>
                      <a:pt x="290" y="1283"/>
                      <a:pt x="357" y="1242"/>
                      <a:pt x="387" y="1183"/>
                    </a:cubicBezTo>
                    <a:cubicBezTo>
                      <a:pt x="387" y="1086"/>
                      <a:pt x="387" y="990"/>
                      <a:pt x="387" y="893"/>
                    </a:cubicBezTo>
                    <a:cubicBezTo>
                      <a:pt x="387" y="797"/>
                      <a:pt x="387" y="700"/>
                      <a:pt x="387" y="604"/>
                    </a:cubicBezTo>
                    <a:cubicBezTo>
                      <a:pt x="338" y="411"/>
                      <a:pt x="290" y="266"/>
                      <a:pt x="194" y="73"/>
                    </a:cubicBezTo>
                    <a:cubicBezTo>
                      <a:pt x="194" y="25"/>
                      <a:pt x="157" y="1"/>
                      <a:pt x="121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10043;p99">
                <a:extLst>
                  <a:ext uri="{FF2B5EF4-FFF2-40B4-BE49-F238E27FC236}">
                    <a16:creationId xmlns:a16="http://schemas.microsoft.com/office/drawing/2014/main" id="{D5082F19-63DC-4A5B-B642-333E6A294353}"/>
                  </a:ext>
                </a:extLst>
              </p:cNvPr>
              <p:cNvSpPr/>
              <p:nvPr/>
            </p:nvSpPr>
            <p:spPr>
              <a:xfrm>
                <a:off x="2889562" y="3662348"/>
                <a:ext cx="38916" cy="94074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477" extrusionOk="0">
                    <a:moveTo>
                      <a:pt x="181" y="0"/>
                    </a:moveTo>
                    <a:cubicBezTo>
                      <a:pt x="170" y="0"/>
                      <a:pt x="158" y="2"/>
                      <a:pt x="145" y="6"/>
                    </a:cubicBezTo>
                    <a:cubicBezTo>
                      <a:pt x="0" y="55"/>
                      <a:pt x="0" y="248"/>
                      <a:pt x="0" y="392"/>
                    </a:cubicBezTo>
                    <a:cubicBezTo>
                      <a:pt x="0" y="489"/>
                      <a:pt x="48" y="633"/>
                      <a:pt x="48" y="730"/>
                    </a:cubicBezTo>
                    <a:cubicBezTo>
                      <a:pt x="97" y="875"/>
                      <a:pt x="97" y="971"/>
                      <a:pt x="145" y="1067"/>
                    </a:cubicBezTo>
                    <a:cubicBezTo>
                      <a:pt x="193" y="1212"/>
                      <a:pt x="290" y="1309"/>
                      <a:pt x="338" y="1405"/>
                    </a:cubicBezTo>
                    <a:cubicBezTo>
                      <a:pt x="371" y="1455"/>
                      <a:pt x="417" y="1477"/>
                      <a:pt x="460" y="1477"/>
                    </a:cubicBezTo>
                    <a:cubicBezTo>
                      <a:pt x="539" y="1477"/>
                      <a:pt x="610" y="1403"/>
                      <a:pt x="579" y="1309"/>
                    </a:cubicBezTo>
                    <a:lnTo>
                      <a:pt x="531" y="971"/>
                    </a:lnTo>
                    <a:cubicBezTo>
                      <a:pt x="531" y="875"/>
                      <a:pt x="482" y="730"/>
                      <a:pt x="434" y="633"/>
                    </a:cubicBezTo>
                    <a:cubicBezTo>
                      <a:pt x="434" y="537"/>
                      <a:pt x="386" y="392"/>
                      <a:pt x="386" y="296"/>
                    </a:cubicBezTo>
                    <a:cubicBezTo>
                      <a:pt x="342" y="208"/>
                      <a:pt x="298" y="0"/>
                      <a:pt x="18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10044;p99">
                <a:extLst>
                  <a:ext uri="{FF2B5EF4-FFF2-40B4-BE49-F238E27FC236}">
                    <a16:creationId xmlns:a16="http://schemas.microsoft.com/office/drawing/2014/main" id="{E1931DBC-8379-4DEC-8DF0-E42D79CF7CC6}"/>
                  </a:ext>
                </a:extLst>
              </p:cNvPr>
              <p:cNvSpPr/>
              <p:nvPr/>
            </p:nvSpPr>
            <p:spPr>
              <a:xfrm>
                <a:off x="3012423" y="3880684"/>
                <a:ext cx="39999" cy="100316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575" extrusionOk="0">
                    <a:moveTo>
                      <a:pt x="129" y="1"/>
                    </a:moveTo>
                    <a:cubicBezTo>
                      <a:pt x="61" y="1"/>
                      <a:pt x="0" y="54"/>
                      <a:pt x="0" y="147"/>
                    </a:cubicBezTo>
                    <a:cubicBezTo>
                      <a:pt x="0" y="388"/>
                      <a:pt x="0" y="630"/>
                      <a:pt x="97" y="822"/>
                    </a:cubicBezTo>
                    <a:cubicBezTo>
                      <a:pt x="97" y="967"/>
                      <a:pt x="145" y="1064"/>
                      <a:pt x="145" y="1160"/>
                    </a:cubicBezTo>
                    <a:cubicBezTo>
                      <a:pt x="193" y="1208"/>
                      <a:pt x="193" y="1305"/>
                      <a:pt x="193" y="1353"/>
                    </a:cubicBezTo>
                    <a:cubicBezTo>
                      <a:pt x="241" y="1401"/>
                      <a:pt x="290" y="1449"/>
                      <a:pt x="338" y="1546"/>
                    </a:cubicBezTo>
                    <a:cubicBezTo>
                      <a:pt x="373" y="1564"/>
                      <a:pt x="415" y="1575"/>
                      <a:pt x="456" y="1575"/>
                    </a:cubicBezTo>
                    <a:cubicBezTo>
                      <a:pt x="527" y="1575"/>
                      <a:pt x="597" y="1541"/>
                      <a:pt x="627" y="1449"/>
                    </a:cubicBezTo>
                    <a:cubicBezTo>
                      <a:pt x="627" y="1401"/>
                      <a:pt x="627" y="1305"/>
                      <a:pt x="627" y="1257"/>
                    </a:cubicBezTo>
                    <a:lnTo>
                      <a:pt x="579" y="1064"/>
                    </a:lnTo>
                    <a:cubicBezTo>
                      <a:pt x="579" y="967"/>
                      <a:pt x="531" y="822"/>
                      <a:pt x="483" y="726"/>
                    </a:cubicBezTo>
                    <a:cubicBezTo>
                      <a:pt x="434" y="485"/>
                      <a:pt x="338" y="292"/>
                      <a:pt x="241" y="51"/>
                    </a:cubicBezTo>
                    <a:cubicBezTo>
                      <a:pt x="207" y="17"/>
                      <a:pt x="167" y="1"/>
                      <a:pt x="129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10045;p99">
                <a:extLst>
                  <a:ext uri="{FF2B5EF4-FFF2-40B4-BE49-F238E27FC236}">
                    <a16:creationId xmlns:a16="http://schemas.microsoft.com/office/drawing/2014/main" id="{2FE51629-4477-4D81-9A55-4D49519A7EDF}"/>
                  </a:ext>
                </a:extLst>
              </p:cNvPr>
              <p:cNvSpPr/>
              <p:nvPr/>
            </p:nvSpPr>
            <p:spPr>
              <a:xfrm>
                <a:off x="3141398" y="3086764"/>
                <a:ext cx="21592" cy="7993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255" extrusionOk="0">
                    <a:moveTo>
                      <a:pt x="170" y="1"/>
                    </a:moveTo>
                    <a:cubicBezTo>
                      <a:pt x="134" y="1"/>
                      <a:pt x="97" y="25"/>
                      <a:pt x="97" y="73"/>
                    </a:cubicBezTo>
                    <a:cubicBezTo>
                      <a:pt x="49" y="218"/>
                      <a:pt x="1" y="411"/>
                      <a:pt x="1" y="604"/>
                    </a:cubicBezTo>
                    <a:cubicBezTo>
                      <a:pt x="1" y="796"/>
                      <a:pt x="1" y="989"/>
                      <a:pt x="49" y="1182"/>
                    </a:cubicBezTo>
                    <a:cubicBezTo>
                      <a:pt x="73" y="1231"/>
                      <a:pt x="121" y="1255"/>
                      <a:pt x="170" y="1255"/>
                    </a:cubicBezTo>
                    <a:cubicBezTo>
                      <a:pt x="218" y="1255"/>
                      <a:pt x="266" y="1231"/>
                      <a:pt x="290" y="1182"/>
                    </a:cubicBezTo>
                    <a:cubicBezTo>
                      <a:pt x="338" y="989"/>
                      <a:pt x="338" y="796"/>
                      <a:pt x="338" y="604"/>
                    </a:cubicBezTo>
                    <a:cubicBezTo>
                      <a:pt x="338" y="411"/>
                      <a:pt x="290" y="218"/>
                      <a:pt x="242" y="73"/>
                    </a:cubicBezTo>
                    <a:cubicBezTo>
                      <a:pt x="242" y="25"/>
                      <a:pt x="206" y="1"/>
                      <a:pt x="170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10046;p99">
                <a:extLst>
                  <a:ext uri="{FF2B5EF4-FFF2-40B4-BE49-F238E27FC236}">
                    <a16:creationId xmlns:a16="http://schemas.microsoft.com/office/drawing/2014/main" id="{31EB7FC4-986B-4852-89C4-ED297586BAEA}"/>
                  </a:ext>
                </a:extLst>
              </p:cNvPr>
              <p:cNvSpPr/>
              <p:nvPr/>
            </p:nvSpPr>
            <p:spPr>
              <a:xfrm>
                <a:off x="3058472" y="3329048"/>
                <a:ext cx="27706" cy="9133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434" extrusionOk="0">
                    <a:moveTo>
                      <a:pt x="253" y="0"/>
                    </a:moveTo>
                    <a:cubicBezTo>
                      <a:pt x="198" y="0"/>
                      <a:pt x="145" y="38"/>
                      <a:pt x="145" y="127"/>
                    </a:cubicBezTo>
                    <a:cubicBezTo>
                      <a:pt x="49" y="224"/>
                      <a:pt x="49" y="320"/>
                      <a:pt x="1" y="417"/>
                    </a:cubicBezTo>
                    <a:cubicBezTo>
                      <a:pt x="1" y="513"/>
                      <a:pt x="1" y="658"/>
                      <a:pt x="1" y="754"/>
                    </a:cubicBezTo>
                    <a:cubicBezTo>
                      <a:pt x="1" y="851"/>
                      <a:pt x="49" y="947"/>
                      <a:pt x="49" y="1092"/>
                    </a:cubicBezTo>
                    <a:cubicBezTo>
                      <a:pt x="97" y="1188"/>
                      <a:pt x="145" y="1285"/>
                      <a:pt x="194" y="1381"/>
                    </a:cubicBezTo>
                    <a:cubicBezTo>
                      <a:pt x="212" y="1418"/>
                      <a:pt x="245" y="1434"/>
                      <a:pt x="280" y="1434"/>
                    </a:cubicBezTo>
                    <a:cubicBezTo>
                      <a:pt x="338" y="1434"/>
                      <a:pt x="405" y="1393"/>
                      <a:pt x="435" y="1333"/>
                    </a:cubicBezTo>
                    <a:cubicBezTo>
                      <a:pt x="435" y="1237"/>
                      <a:pt x="435" y="1140"/>
                      <a:pt x="435" y="1044"/>
                    </a:cubicBezTo>
                    <a:cubicBezTo>
                      <a:pt x="387" y="947"/>
                      <a:pt x="387" y="851"/>
                      <a:pt x="387" y="754"/>
                    </a:cubicBezTo>
                    <a:lnTo>
                      <a:pt x="387" y="465"/>
                    </a:lnTo>
                    <a:cubicBezTo>
                      <a:pt x="387" y="417"/>
                      <a:pt x="387" y="368"/>
                      <a:pt x="387" y="320"/>
                    </a:cubicBezTo>
                    <a:cubicBezTo>
                      <a:pt x="387" y="224"/>
                      <a:pt x="387" y="176"/>
                      <a:pt x="387" y="127"/>
                    </a:cubicBezTo>
                    <a:cubicBezTo>
                      <a:pt x="387" y="50"/>
                      <a:pt x="317" y="0"/>
                      <a:pt x="25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10047;p99">
                <a:extLst>
                  <a:ext uri="{FF2B5EF4-FFF2-40B4-BE49-F238E27FC236}">
                    <a16:creationId xmlns:a16="http://schemas.microsoft.com/office/drawing/2014/main" id="{A1E170F1-978E-44CE-B0A1-C097BB51B0D3}"/>
                  </a:ext>
                </a:extLst>
              </p:cNvPr>
              <p:cNvSpPr/>
              <p:nvPr/>
            </p:nvSpPr>
            <p:spPr>
              <a:xfrm>
                <a:off x="2858799" y="2690536"/>
                <a:ext cx="18535" cy="9375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72" extrusionOk="0">
                    <a:moveTo>
                      <a:pt x="170" y="0"/>
                    </a:moveTo>
                    <a:cubicBezTo>
                      <a:pt x="134" y="0"/>
                      <a:pt x="97" y="24"/>
                      <a:pt x="97" y="73"/>
                    </a:cubicBezTo>
                    <a:cubicBezTo>
                      <a:pt x="49" y="266"/>
                      <a:pt x="1" y="507"/>
                      <a:pt x="1" y="700"/>
                    </a:cubicBezTo>
                    <a:lnTo>
                      <a:pt x="1" y="1327"/>
                    </a:lnTo>
                    <a:cubicBezTo>
                      <a:pt x="1" y="1423"/>
                      <a:pt x="73" y="1471"/>
                      <a:pt x="146" y="1471"/>
                    </a:cubicBezTo>
                    <a:cubicBezTo>
                      <a:pt x="218" y="1471"/>
                      <a:pt x="290" y="1423"/>
                      <a:pt x="290" y="1327"/>
                    </a:cubicBezTo>
                    <a:cubicBezTo>
                      <a:pt x="290" y="1134"/>
                      <a:pt x="290" y="893"/>
                      <a:pt x="290" y="700"/>
                    </a:cubicBezTo>
                    <a:cubicBezTo>
                      <a:pt x="290" y="507"/>
                      <a:pt x="290" y="266"/>
                      <a:pt x="242" y="73"/>
                    </a:cubicBezTo>
                    <a:cubicBezTo>
                      <a:pt x="242" y="24"/>
                      <a:pt x="206" y="0"/>
                      <a:pt x="170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0048;p99">
                <a:extLst>
                  <a:ext uri="{FF2B5EF4-FFF2-40B4-BE49-F238E27FC236}">
                    <a16:creationId xmlns:a16="http://schemas.microsoft.com/office/drawing/2014/main" id="{DFB030E8-DD70-4061-B16C-D48B90A0BCEF}"/>
                  </a:ext>
                </a:extLst>
              </p:cNvPr>
              <p:cNvSpPr/>
              <p:nvPr/>
            </p:nvSpPr>
            <p:spPr>
              <a:xfrm>
                <a:off x="3341070" y="2627417"/>
                <a:ext cx="24649" cy="10203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602" extrusionOk="0">
                    <a:moveTo>
                      <a:pt x="117" y="1"/>
                    </a:moveTo>
                    <a:cubicBezTo>
                      <a:pt x="61" y="1"/>
                      <a:pt x="1" y="54"/>
                      <a:pt x="1" y="147"/>
                    </a:cubicBezTo>
                    <a:cubicBezTo>
                      <a:pt x="1" y="244"/>
                      <a:pt x="1" y="340"/>
                      <a:pt x="1" y="485"/>
                    </a:cubicBezTo>
                    <a:lnTo>
                      <a:pt x="1" y="823"/>
                    </a:lnTo>
                    <a:lnTo>
                      <a:pt x="1" y="1160"/>
                    </a:lnTo>
                    <a:cubicBezTo>
                      <a:pt x="1" y="1257"/>
                      <a:pt x="1" y="1401"/>
                      <a:pt x="49" y="1546"/>
                    </a:cubicBezTo>
                    <a:cubicBezTo>
                      <a:pt x="69" y="1587"/>
                      <a:pt x="107" y="1602"/>
                      <a:pt x="144" y="1602"/>
                    </a:cubicBezTo>
                    <a:cubicBezTo>
                      <a:pt x="194" y="1602"/>
                      <a:pt x="242" y="1574"/>
                      <a:pt x="242" y="1546"/>
                    </a:cubicBezTo>
                    <a:cubicBezTo>
                      <a:pt x="338" y="1305"/>
                      <a:pt x="387" y="1064"/>
                      <a:pt x="387" y="774"/>
                    </a:cubicBezTo>
                    <a:cubicBezTo>
                      <a:pt x="387" y="678"/>
                      <a:pt x="338" y="533"/>
                      <a:pt x="338" y="437"/>
                    </a:cubicBezTo>
                    <a:cubicBezTo>
                      <a:pt x="290" y="292"/>
                      <a:pt x="242" y="196"/>
                      <a:pt x="194" y="51"/>
                    </a:cubicBezTo>
                    <a:cubicBezTo>
                      <a:pt x="177" y="17"/>
                      <a:pt x="147" y="1"/>
                      <a:pt x="117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10049;p99">
                <a:extLst>
                  <a:ext uri="{FF2B5EF4-FFF2-40B4-BE49-F238E27FC236}">
                    <a16:creationId xmlns:a16="http://schemas.microsoft.com/office/drawing/2014/main" id="{09FD7FB4-28E6-4A65-A6F0-5E787F718C28}"/>
                  </a:ext>
                </a:extLst>
              </p:cNvPr>
              <p:cNvSpPr/>
              <p:nvPr/>
            </p:nvSpPr>
            <p:spPr>
              <a:xfrm>
                <a:off x="3362598" y="3194276"/>
                <a:ext cx="27706" cy="1032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621" extrusionOk="0">
                    <a:moveTo>
                      <a:pt x="266" y="1"/>
                    </a:moveTo>
                    <a:cubicBezTo>
                      <a:pt x="217" y="1"/>
                      <a:pt x="169" y="25"/>
                      <a:pt x="145" y="73"/>
                    </a:cubicBezTo>
                    <a:cubicBezTo>
                      <a:pt x="49" y="314"/>
                      <a:pt x="0" y="555"/>
                      <a:pt x="49" y="796"/>
                    </a:cubicBezTo>
                    <a:cubicBezTo>
                      <a:pt x="49" y="941"/>
                      <a:pt x="49" y="1086"/>
                      <a:pt x="97" y="1182"/>
                    </a:cubicBezTo>
                    <a:cubicBezTo>
                      <a:pt x="97" y="1327"/>
                      <a:pt x="145" y="1423"/>
                      <a:pt x="193" y="1568"/>
                    </a:cubicBezTo>
                    <a:cubicBezTo>
                      <a:pt x="212" y="1605"/>
                      <a:pt x="251" y="1621"/>
                      <a:pt x="293" y="1621"/>
                    </a:cubicBezTo>
                    <a:cubicBezTo>
                      <a:pt x="361" y="1621"/>
                      <a:pt x="434" y="1579"/>
                      <a:pt x="434" y="1520"/>
                    </a:cubicBezTo>
                    <a:cubicBezTo>
                      <a:pt x="434" y="1375"/>
                      <a:pt x="434" y="1279"/>
                      <a:pt x="434" y="1134"/>
                    </a:cubicBezTo>
                    <a:cubicBezTo>
                      <a:pt x="434" y="1038"/>
                      <a:pt x="434" y="893"/>
                      <a:pt x="434" y="796"/>
                    </a:cubicBezTo>
                    <a:cubicBezTo>
                      <a:pt x="434" y="555"/>
                      <a:pt x="386" y="314"/>
                      <a:pt x="386" y="73"/>
                    </a:cubicBezTo>
                    <a:cubicBezTo>
                      <a:pt x="362" y="25"/>
                      <a:pt x="314" y="1"/>
                      <a:pt x="26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10050;p99">
                <a:extLst>
                  <a:ext uri="{FF2B5EF4-FFF2-40B4-BE49-F238E27FC236}">
                    <a16:creationId xmlns:a16="http://schemas.microsoft.com/office/drawing/2014/main" id="{3463B574-EF3A-4FA5-8724-EB0D176F8C2D}"/>
                  </a:ext>
                </a:extLst>
              </p:cNvPr>
              <p:cNvSpPr/>
              <p:nvPr/>
            </p:nvSpPr>
            <p:spPr>
              <a:xfrm>
                <a:off x="3811049" y="3052243"/>
                <a:ext cx="27706" cy="11872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864" extrusionOk="0">
                    <a:moveTo>
                      <a:pt x="121" y="0"/>
                    </a:moveTo>
                    <a:cubicBezTo>
                      <a:pt x="97" y="0"/>
                      <a:pt x="73" y="12"/>
                      <a:pt x="49" y="36"/>
                    </a:cubicBezTo>
                    <a:cubicBezTo>
                      <a:pt x="49" y="85"/>
                      <a:pt x="1" y="133"/>
                      <a:pt x="1" y="181"/>
                    </a:cubicBezTo>
                    <a:lnTo>
                      <a:pt x="1" y="422"/>
                    </a:lnTo>
                    <a:lnTo>
                      <a:pt x="1" y="904"/>
                    </a:lnTo>
                    <a:lnTo>
                      <a:pt x="1" y="1338"/>
                    </a:lnTo>
                    <a:cubicBezTo>
                      <a:pt x="1" y="1483"/>
                      <a:pt x="49" y="1628"/>
                      <a:pt x="97" y="1773"/>
                    </a:cubicBezTo>
                    <a:cubicBezTo>
                      <a:pt x="119" y="1838"/>
                      <a:pt x="170" y="1864"/>
                      <a:pt x="224" y="1864"/>
                    </a:cubicBezTo>
                    <a:cubicBezTo>
                      <a:pt x="290" y="1864"/>
                      <a:pt x="360" y="1825"/>
                      <a:pt x="386" y="1773"/>
                    </a:cubicBezTo>
                    <a:cubicBezTo>
                      <a:pt x="386" y="1676"/>
                      <a:pt x="435" y="1580"/>
                      <a:pt x="435" y="1531"/>
                    </a:cubicBezTo>
                    <a:cubicBezTo>
                      <a:pt x="386" y="1435"/>
                      <a:pt x="386" y="1387"/>
                      <a:pt x="386" y="1338"/>
                    </a:cubicBezTo>
                    <a:cubicBezTo>
                      <a:pt x="386" y="1194"/>
                      <a:pt x="338" y="1049"/>
                      <a:pt x="338" y="904"/>
                    </a:cubicBezTo>
                    <a:lnTo>
                      <a:pt x="242" y="470"/>
                    </a:lnTo>
                    <a:cubicBezTo>
                      <a:pt x="242" y="374"/>
                      <a:pt x="242" y="326"/>
                      <a:pt x="242" y="229"/>
                    </a:cubicBezTo>
                    <a:cubicBezTo>
                      <a:pt x="242" y="181"/>
                      <a:pt x="242" y="181"/>
                      <a:pt x="242" y="133"/>
                    </a:cubicBezTo>
                    <a:cubicBezTo>
                      <a:pt x="242" y="85"/>
                      <a:pt x="193" y="85"/>
                      <a:pt x="193" y="36"/>
                    </a:cubicBezTo>
                    <a:cubicBezTo>
                      <a:pt x="169" y="12"/>
                      <a:pt x="145" y="0"/>
                      <a:pt x="12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10051;p99">
                <a:extLst>
                  <a:ext uri="{FF2B5EF4-FFF2-40B4-BE49-F238E27FC236}">
                    <a16:creationId xmlns:a16="http://schemas.microsoft.com/office/drawing/2014/main" id="{2AA29CB2-1CD8-4FDB-AC69-1388B56F5464}"/>
                  </a:ext>
                </a:extLst>
              </p:cNvPr>
              <p:cNvSpPr/>
              <p:nvPr/>
            </p:nvSpPr>
            <p:spPr>
              <a:xfrm>
                <a:off x="4151989" y="3202747"/>
                <a:ext cx="24649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339" extrusionOk="0">
                    <a:moveTo>
                      <a:pt x="194" y="0"/>
                    </a:moveTo>
                    <a:cubicBezTo>
                      <a:pt x="170" y="0"/>
                      <a:pt x="145" y="12"/>
                      <a:pt x="145" y="36"/>
                    </a:cubicBezTo>
                    <a:cubicBezTo>
                      <a:pt x="145" y="85"/>
                      <a:pt x="97" y="133"/>
                      <a:pt x="97" y="181"/>
                    </a:cubicBezTo>
                    <a:cubicBezTo>
                      <a:pt x="49" y="229"/>
                      <a:pt x="49" y="278"/>
                      <a:pt x="49" y="326"/>
                    </a:cubicBezTo>
                    <a:cubicBezTo>
                      <a:pt x="1" y="422"/>
                      <a:pt x="1" y="519"/>
                      <a:pt x="1" y="663"/>
                    </a:cubicBezTo>
                    <a:cubicBezTo>
                      <a:pt x="1" y="760"/>
                      <a:pt x="1" y="856"/>
                      <a:pt x="49" y="953"/>
                    </a:cubicBezTo>
                    <a:cubicBezTo>
                      <a:pt x="49" y="1097"/>
                      <a:pt x="97" y="1194"/>
                      <a:pt x="145" y="1290"/>
                    </a:cubicBezTo>
                    <a:cubicBezTo>
                      <a:pt x="194" y="1339"/>
                      <a:pt x="242" y="1339"/>
                      <a:pt x="338" y="1339"/>
                    </a:cubicBezTo>
                    <a:cubicBezTo>
                      <a:pt x="387" y="1290"/>
                      <a:pt x="387" y="1242"/>
                      <a:pt x="387" y="1194"/>
                    </a:cubicBezTo>
                    <a:cubicBezTo>
                      <a:pt x="338" y="1049"/>
                      <a:pt x="338" y="953"/>
                      <a:pt x="338" y="905"/>
                    </a:cubicBezTo>
                    <a:cubicBezTo>
                      <a:pt x="338" y="808"/>
                      <a:pt x="290" y="712"/>
                      <a:pt x="290" y="615"/>
                    </a:cubicBezTo>
                    <a:cubicBezTo>
                      <a:pt x="290" y="519"/>
                      <a:pt x="290" y="422"/>
                      <a:pt x="290" y="326"/>
                    </a:cubicBezTo>
                    <a:cubicBezTo>
                      <a:pt x="290" y="278"/>
                      <a:pt x="290" y="229"/>
                      <a:pt x="290" y="181"/>
                    </a:cubicBezTo>
                    <a:cubicBezTo>
                      <a:pt x="242" y="133"/>
                      <a:pt x="242" y="85"/>
                      <a:pt x="242" y="36"/>
                    </a:cubicBezTo>
                    <a:cubicBezTo>
                      <a:pt x="242" y="12"/>
                      <a:pt x="218" y="0"/>
                      <a:pt x="194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0052;p99">
                <a:extLst>
                  <a:ext uri="{FF2B5EF4-FFF2-40B4-BE49-F238E27FC236}">
                    <a16:creationId xmlns:a16="http://schemas.microsoft.com/office/drawing/2014/main" id="{AFA17959-2F8B-47D9-BDF6-775F010DF37F}"/>
                  </a:ext>
                </a:extLst>
              </p:cNvPr>
              <p:cNvSpPr/>
              <p:nvPr/>
            </p:nvSpPr>
            <p:spPr>
              <a:xfrm>
                <a:off x="3986136" y="3530633"/>
                <a:ext cx="27706" cy="9834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544" extrusionOk="0">
                    <a:moveTo>
                      <a:pt x="386" y="1"/>
                    </a:moveTo>
                    <a:cubicBezTo>
                      <a:pt x="338" y="49"/>
                      <a:pt x="290" y="97"/>
                      <a:pt x="242" y="145"/>
                    </a:cubicBezTo>
                    <a:cubicBezTo>
                      <a:pt x="193" y="194"/>
                      <a:pt x="193" y="290"/>
                      <a:pt x="145" y="338"/>
                    </a:cubicBezTo>
                    <a:cubicBezTo>
                      <a:pt x="97" y="435"/>
                      <a:pt x="49" y="579"/>
                      <a:pt x="49" y="724"/>
                    </a:cubicBezTo>
                    <a:cubicBezTo>
                      <a:pt x="1" y="821"/>
                      <a:pt x="1" y="965"/>
                      <a:pt x="1" y="1110"/>
                    </a:cubicBezTo>
                    <a:cubicBezTo>
                      <a:pt x="1" y="1255"/>
                      <a:pt x="1" y="1447"/>
                      <a:pt x="145" y="1544"/>
                    </a:cubicBezTo>
                    <a:lnTo>
                      <a:pt x="290" y="1544"/>
                    </a:lnTo>
                    <a:cubicBezTo>
                      <a:pt x="386" y="1399"/>
                      <a:pt x="435" y="1255"/>
                      <a:pt x="386" y="1158"/>
                    </a:cubicBezTo>
                    <a:lnTo>
                      <a:pt x="386" y="772"/>
                    </a:lnTo>
                    <a:cubicBezTo>
                      <a:pt x="386" y="676"/>
                      <a:pt x="386" y="531"/>
                      <a:pt x="435" y="435"/>
                    </a:cubicBezTo>
                    <a:lnTo>
                      <a:pt x="435" y="242"/>
                    </a:lnTo>
                    <a:lnTo>
                      <a:pt x="435" y="49"/>
                    </a:lnTo>
                    <a:cubicBezTo>
                      <a:pt x="435" y="49"/>
                      <a:pt x="386" y="1"/>
                      <a:pt x="38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10053;p99">
                <a:extLst>
                  <a:ext uri="{FF2B5EF4-FFF2-40B4-BE49-F238E27FC236}">
                    <a16:creationId xmlns:a16="http://schemas.microsoft.com/office/drawing/2014/main" id="{6BF2DEAF-B641-4812-AEB5-70DE2959E055}"/>
                  </a:ext>
                </a:extLst>
              </p:cNvPr>
              <p:cNvSpPr/>
              <p:nvPr/>
            </p:nvSpPr>
            <p:spPr>
              <a:xfrm>
                <a:off x="3866333" y="3782535"/>
                <a:ext cx="27706" cy="6687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338" y="0"/>
                    </a:moveTo>
                    <a:cubicBezTo>
                      <a:pt x="290" y="0"/>
                      <a:pt x="242" y="0"/>
                      <a:pt x="242" y="49"/>
                    </a:cubicBezTo>
                    <a:cubicBezTo>
                      <a:pt x="145" y="193"/>
                      <a:pt x="97" y="338"/>
                      <a:pt x="49" y="483"/>
                    </a:cubicBezTo>
                    <a:cubicBezTo>
                      <a:pt x="1" y="676"/>
                      <a:pt x="1" y="820"/>
                      <a:pt x="49" y="1013"/>
                    </a:cubicBezTo>
                    <a:cubicBezTo>
                      <a:pt x="73" y="1037"/>
                      <a:pt x="109" y="1049"/>
                      <a:pt x="145" y="1049"/>
                    </a:cubicBezTo>
                    <a:cubicBezTo>
                      <a:pt x="181" y="1049"/>
                      <a:pt x="218" y="1037"/>
                      <a:pt x="242" y="1013"/>
                    </a:cubicBezTo>
                    <a:cubicBezTo>
                      <a:pt x="338" y="868"/>
                      <a:pt x="386" y="676"/>
                      <a:pt x="386" y="531"/>
                    </a:cubicBezTo>
                    <a:cubicBezTo>
                      <a:pt x="435" y="386"/>
                      <a:pt x="435" y="241"/>
                      <a:pt x="386" y="97"/>
                    </a:cubicBezTo>
                    <a:cubicBezTo>
                      <a:pt x="386" y="49"/>
                      <a:pt x="386" y="0"/>
                      <a:pt x="33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0054;p99">
                <a:extLst>
                  <a:ext uri="{FF2B5EF4-FFF2-40B4-BE49-F238E27FC236}">
                    <a16:creationId xmlns:a16="http://schemas.microsoft.com/office/drawing/2014/main" id="{813E3C9F-2ABF-43F5-8B91-585C09AF1527}"/>
                  </a:ext>
                </a:extLst>
              </p:cNvPr>
              <p:cNvSpPr/>
              <p:nvPr/>
            </p:nvSpPr>
            <p:spPr>
              <a:xfrm>
                <a:off x="3703538" y="3805591"/>
                <a:ext cx="30763" cy="10522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652" extrusionOk="0">
                    <a:moveTo>
                      <a:pt x="212" y="0"/>
                    </a:moveTo>
                    <a:cubicBezTo>
                      <a:pt x="185" y="0"/>
                      <a:pt x="155" y="10"/>
                      <a:pt x="131" y="30"/>
                    </a:cubicBezTo>
                    <a:lnTo>
                      <a:pt x="131" y="30"/>
                    </a:lnTo>
                    <a:cubicBezTo>
                      <a:pt x="4" y="85"/>
                      <a:pt x="47" y="270"/>
                      <a:pt x="1" y="410"/>
                    </a:cubicBezTo>
                    <a:cubicBezTo>
                      <a:pt x="1" y="555"/>
                      <a:pt x="1" y="699"/>
                      <a:pt x="1" y="844"/>
                    </a:cubicBezTo>
                    <a:lnTo>
                      <a:pt x="1" y="1230"/>
                    </a:lnTo>
                    <a:cubicBezTo>
                      <a:pt x="1" y="1375"/>
                      <a:pt x="97" y="1519"/>
                      <a:pt x="193" y="1616"/>
                    </a:cubicBezTo>
                    <a:cubicBezTo>
                      <a:pt x="218" y="1640"/>
                      <a:pt x="242" y="1652"/>
                      <a:pt x="266" y="1652"/>
                    </a:cubicBezTo>
                    <a:cubicBezTo>
                      <a:pt x="290" y="1652"/>
                      <a:pt x="314" y="1640"/>
                      <a:pt x="338" y="1616"/>
                    </a:cubicBezTo>
                    <a:cubicBezTo>
                      <a:pt x="435" y="1519"/>
                      <a:pt x="483" y="1375"/>
                      <a:pt x="435" y="1230"/>
                    </a:cubicBezTo>
                    <a:cubicBezTo>
                      <a:pt x="435" y="1085"/>
                      <a:pt x="435" y="940"/>
                      <a:pt x="386" y="796"/>
                    </a:cubicBezTo>
                    <a:cubicBezTo>
                      <a:pt x="386" y="651"/>
                      <a:pt x="386" y="555"/>
                      <a:pt x="386" y="410"/>
                    </a:cubicBezTo>
                    <a:cubicBezTo>
                      <a:pt x="344" y="283"/>
                      <a:pt x="376" y="118"/>
                      <a:pt x="286" y="48"/>
                    </a:cubicBezTo>
                    <a:lnTo>
                      <a:pt x="286" y="48"/>
                    </a:lnTo>
                    <a:cubicBezTo>
                      <a:pt x="276" y="16"/>
                      <a:pt x="246" y="0"/>
                      <a:pt x="212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10055;p99">
                <a:extLst>
                  <a:ext uri="{FF2B5EF4-FFF2-40B4-BE49-F238E27FC236}">
                    <a16:creationId xmlns:a16="http://schemas.microsoft.com/office/drawing/2014/main" id="{CBDC5079-C9C0-4E01-AE30-100F34FD9F3C}"/>
                  </a:ext>
                </a:extLst>
              </p:cNvPr>
              <p:cNvSpPr/>
              <p:nvPr/>
            </p:nvSpPr>
            <p:spPr>
              <a:xfrm>
                <a:off x="3460874" y="3741071"/>
                <a:ext cx="30763" cy="10108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87" extrusionOk="0">
                    <a:moveTo>
                      <a:pt x="193" y="0"/>
                    </a:moveTo>
                    <a:cubicBezTo>
                      <a:pt x="133" y="0"/>
                      <a:pt x="73" y="24"/>
                      <a:pt x="49" y="73"/>
                    </a:cubicBezTo>
                    <a:cubicBezTo>
                      <a:pt x="49" y="217"/>
                      <a:pt x="1" y="314"/>
                      <a:pt x="1" y="458"/>
                    </a:cubicBezTo>
                    <a:cubicBezTo>
                      <a:pt x="1" y="603"/>
                      <a:pt x="1" y="700"/>
                      <a:pt x="1" y="796"/>
                    </a:cubicBezTo>
                    <a:cubicBezTo>
                      <a:pt x="49" y="1085"/>
                      <a:pt x="97" y="1327"/>
                      <a:pt x="242" y="1568"/>
                    </a:cubicBezTo>
                    <a:cubicBezTo>
                      <a:pt x="255" y="1581"/>
                      <a:pt x="274" y="1587"/>
                      <a:pt x="297" y="1587"/>
                    </a:cubicBezTo>
                    <a:cubicBezTo>
                      <a:pt x="357" y="1587"/>
                      <a:pt x="435" y="1542"/>
                      <a:pt x="435" y="1471"/>
                    </a:cubicBezTo>
                    <a:cubicBezTo>
                      <a:pt x="483" y="1230"/>
                      <a:pt x="483" y="989"/>
                      <a:pt x="435" y="748"/>
                    </a:cubicBezTo>
                    <a:cubicBezTo>
                      <a:pt x="435" y="651"/>
                      <a:pt x="386" y="555"/>
                      <a:pt x="386" y="458"/>
                    </a:cubicBezTo>
                    <a:cubicBezTo>
                      <a:pt x="386" y="362"/>
                      <a:pt x="386" y="314"/>
                      <a:pt x="386" y="265"/>
                    </a:cubicBezTo>
                    <a:cubicBezTo>
                      <a:pt x="338" y="217"/>
                      <a:pt x="338" y="121"/>
                      <a:pt x="338" y="73"/>
                    </a:cubicBezTo>
                    <a:cubicBezTo>
                      <a:pt x="314" y="24"/>
                      <a:pt x="254" y="0"/>
                      <a:pt x="19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0056;p99">
                <a:extLst>
                  <a:ext uri="{FF2B5EF4-FFF2-40B4-BE49-F238E27FC236}">
                    <a16:creationId xmlns:a16="http://schemas.microsoft.com/office/drawing/2014/main" id="{139770E4-A44F-4B0D-83D4-1E2F0F8E6E12}"/>
                  </a:ext>
                </a:extLst>
              </p:cNvPr>
              <p:cNvSpPr/>
              <p:nvPr/>
            </p:nvSpPr>
            <p:spPr>
              <a:xfrm>
                <a:off x="3083057" y="3587446"/>
                <a:ext cx="27706" cy="7382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59" extrusionOk="0">
                    <a:moveTo>
                      <a:pt x="145" y="1"/>
                    </a:moveTo>
                    <a:cubicBezTo>
                      <a:pt x="109" y="1"/>
                      <a:pt x="73" y="25"/>
                      <a:pt x="49" y="73"/>
                    </a:cubicBezTo>
                    <a:cubicBezTo>
                      <a:pt x="49" y="121"/>
                      <a:pt x="1" y="218"/>
                      <a:pt x="1" y="314"/>
                    </a:cubicBezTo>
                    <a:lnTo>
                      <a:pt x="1" y="555"/>
                    </a:lnTo>
                    <a:cubicBezTo>
                      <a:pt x="1" y="652"/>
                      <a:pt x="1" y="748"/>
                      <a:pt x="49" y="845"/>
                    </a:cubicBezTo>
                    <a:cubicBezTo>
                      <a:pt x="49" y="893"/>
                      <a:pt x="49" y="941"/>
                      <a:pt x="97" y="990"/>
                    </a:cubicBezTo>
                    <a:lnTo>
                      <a:pt x="193" y="1086"/>
                    </a:lnTo>
                    <a:cubicBezTo>
                      <a:pt x="193" y="1134"/>
                      <a:pt x="230" y="1158"/>
                      <a:pt x="272" y="1158"/>
                    </a:cubicBezTo>
                    <a:cubicBezTo>
                      <a:pt x="314" y="1158"/>
                      <a:pt x="362" y="1134"/>
                      <a:pt x="386" y="1086"/>
                    </a:cubicBezTo>
                    <a:cubicBezTo>
                      <a:pt x="386" y="1038"/>
                      <a:pt x="435" y="1038"/>
                      <a:pt x="435" y="990"/>
                    </a:cubicBezTo>
                    <a:cubicBezTo>
                      <a:pt x="435" y="941"/>
                      <a:pt x="435" y="893"/>
                      <a:pt x="435" y="797"/>
                    </a:cubicBezTo>
                    <a:cubicBezTo>
                      <a:pt x="435" y="700"/>
                      <a:pt x="435" y="604"/>
                      <a:pt x="435" y="555"/>
                    </a:cubicBezTo>
                    <a:cubicBezTo>
                      <a:pt x="386" y="459"/>
                      <a:pt x="386" y="363"/>
                      <a:pt x="386" y="314"/>
                    </a:cubicBezTo>
                    <a:cubicBezTo>
                      <a:pt x="338" y="218"/>
                      <a:pt x="290" y="121"/>
                      <a:pt x="242" y="73"/>
                    </a:cubicBezTo>
                    <a:cubicBezTo>
                      <a:pt x="218" y="25"/>
                      <a:pt x="181" y="1"/>
                      <a:pt x="145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3D9F1DE-7715-476B-B22E-538236975C53}"/>
              </a:ext>
            </a:extLst>
          </p:cNvPr>
          <p:cNvGrpSpPr/>
          <p:nvPr/>
        </p:nvGrpSpPr>
        <p:grpSpPr>
          <a:xfrm>
            <a:off x="341387" y="4229715"/>
            <a:ext cx="7335055" cy="928546"/>
            <a:chOff x="1052685" y="4125884"/>
            <a:chExt cx="7335055" cy="928546"/>
          </a:xfrm>
        </p:grpSpPr>
        <p:sp>
          <p:nvSpPr>
            <p:cNvPr id="654" name="Rectangle: Rounded Corners 653">
              <a:extLst>
                <a:ext uri="{FF2B5EF4-FFF2-40B4-BE49-F238E27FC236}">
                  <a16:creationId xmlns:a16="http://schemas.microsoft.com/office/drawing/2014/main" id="{04B7584B-94C0-4EFA-BA9E-86E469E83F79}"/>
                </a:ext>
              </a:extLst>
            </p:cNvPr>
            <p:cNvSpPr/>
            <p:nvPr/>
          </p:nvSpPr>
          <p:spPr>
            <a:xfrm>
              <a:off x="1272648" y="4176258"/>
              <a:ext cx="7115092" cy="589359"/>
            </a:xfrm>
            <a:prstGeom prst="roundRect">
              <a:avLst/>
            </a:prstGeom>
            <a:noFill/>
            <a:ln w="38100"/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chăm chỉ, cần cù, hiếu học</a:t>
              </a:r>
            </a:p>
          </p:txBody>
        </p:sp>
        <p:grpSp>
          <p:nvGrpSpPr>
            <p:cNvPr id="769" name="Google Shape;10057;p99">
              <a:extLst>
                <a:ext uri="{FF2B5EF4-FFF2-40B4-BE49-F238E27FC236}">
                  <a16:creationId xmlns:a16="http://schemas.microsoft.com/office/drawing/2014/main" id="{14470930-30EC-4671-9164-86AC010017DE}"/>
                </a:ext>
              </a:extLst>
            </p:cNvPr>
            <p:cNvGrpSpPr/>
            <p:nvPr/>
          </p:nvGrpSpPr>
          <p:grpSpPr>
            <a:xfrm>
              <a:off x="1052685" y="4125884"/>
              <a:ext cx="600034" cy="928546"/>
              <a:chOff x="4161924" y="1992010"/>
              <a:chExt cx="820148" cy="1318378"/>
            </a:xfrm>
          </p:grpSpPr>
          <p:sp>
            <p:nvSpPr>
              <p:cNvPr id="770" name="Google Shape;10058;p99">
                <a:extLst>
                  <a:ext uri="{FF2B5EF4-FFF2-40B4-BE49-F238E27FC236}">
                    <a16:creationId xmlns:a16="http://schemas.microsoft.com/office/drawing/2014/main" id="{CFB56531-21A3-46E6-903C-BF0EFFBE6FDD}"/>
                  </a:ext>
                </a:extLst>
              </p:cNvPr>
              <p:cNvSpPr/>
              <p:nvPr/>
            </p:nvSpPr>
            <p:spPr>
              <a:xfrm>
                <a:off x="4161924" y="1992010"/>
                <a:ext cx="820148" cy="1318378"/>
              </a:xfrm>
              <a:custGeom>
                <a:avLst/>
                <a:gdLst/>
                <a:ahLst/>
                <a:cxnLst/>
                <a:rect l="l" t="t" r="r" b="b"/>
                <a:pathLst>
                  <a:path w="25803" h="41478" extrusionOk="0">
                    <a:moveTo>
                      <a:pt x="16740" y="1"/>
                    </a:moveTo>
                    <a:cubicBezTo>
                      <a:pt x="12436" y="1"/>
                      <a:pt x="9021" y="4143"/>
                      <a:pt x="7958" y="8147"/>
                    </a:cubicBezTo>
                    <a:cubicBezTo>
                      <a:pt x="7476" y="9980"/>
                      <a:pt x="7524" y="11957"/>
                      <a:pt x="7090" y="13790"/>
                    </a:cubicBezTo>
                    <a:cubicBezTo>
                      <a:pt x="6656" y="15767"/>
                      <a:pt x="5402" y="17117"/>
                      <a:pt x="4197" y="18661"/>
                    </a:cubicBezTo>
                    <a:cubicBezTo>
                      <a:pt x="1930" y="21506"/>
                      <a:pt x="242" y="24978"/>
                      <a:pt x="97" y="28692"/>
                    </a:cubicBezTo>
                    <a:cubicBezTo>
                      <a:pt x="1" y="32357"/>
                      <a:pt x="1641" y="35878"/>
                      <a:pt x="4534" y="38193"/>
                    </a:cubicBezTo>
                    <a:cubicBezTo>
                      <a:pt x="6960" y="40174"/>
                      <a:pt x="10064" y="41477"/>
                      <a:pt x="13221" y="41477"/>
                    </a:cubicBezTo>
                    <a:cubicBezTo>
                      <a:pt x="13830" y="41477"/>
                      <a:pt x="14440" y="41429"/>
                      <a:pt x="15048" y="41328"/>
                    </a:cubicBezTo>
                    <a:cubicBezTo>
                      <a:pt x="16784" y="40990"/>
                      <a:pt x="18376" y="40315"/>
                      <a:pt x="19774" y="39254"/>
                    </a:cubicBezTo>
                    <a:cubicBezTo>
                      <a:pt x="21317" y="38000"/>
                      <a:pt x="22475" y="36408"/>
                      <a:pt x="23198" y="34576"/>
                    </a:cubicBezTo>
                    <a:cubicBezTo>
                      <a:pt x="24018" y="32695"/>
                      <a:pt x="24597" y="30766"/>
                      <a:pt x="24886" y="28788"/>
                    </a:cubicBezTo>
                    <a:cubicBezTo>
                      <a:pt x="25079" y="26666"/>
                      <a:pt x="24935" y="24544"/>
                      <a:pt x="24452" y="22471"/>
                    </a:cubicBezTo>
                    <a:cubicBezTo>
                      <a:pt x="24066" y="20590"/>
                      <a:pt x="24115" y="18612"/>
                      <a:pt x="24693" y="16731"/>
                    </a:cubicBezTo>
                    <a:cubicBezTo>
                      <a:pt x="25176" y="14851"/>
                      <a:pt x="25803" y="12873"/>
                      <a:pt x="25706" y="10896"/>
                    </a:cubicBezTo>
                    <a:cubicBezTo>
                      <a:pt x="25561" y="8629"/>
                      <a:pt x="24838" y="6459"/>
                      <a:pt x="23632" y="4530"/>
                    </a:cubicBezTo>
                    <a:cubicBezTo>
                      <a:pt x="22571" y="2745"/>
                      <a:pt x="21173" y="1106"/>
                      <a:pt x="19147" y="430"/>
                    </a:cubicBezTo>
                    <a:cubicBezTo>
                      <a:pt x="18322" y="136"/>
                      <a:pt x="17516" y="1"/>
                      <a:pt x="16740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 w="19050" cap="flat" cmpd="sng">
                <a:solidFill>
                  <a:schemeClr val="accent1"/>
                </a:solidFill>
                <a:prstDash val="solid"/>
                <a:miter lim="4822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0059;p99">
                <a:extLst>
                  <a:ext uri="{FF2B5EF4-FFF2-40B4-BE49-F238E27FC236}">
                    <a16:creationId xmlns:a16="http://schemas.microsoft.com/office/drawing/2014/main" id="{870D4868-95FC-4EDE-889E-973D2F47D5A2}"/>
                  </a:ext>
                </a:extLst>
              </p:cNvPr>
              <p:cNvSpPr/>
              <p:nvPr/>
            </p:nvSpPr>
            <p:spPr>
              <a:xfrm>
                <a:off x="4401059" y="2537865"/>
                <a:ext cx="427699" cy="559543"/>
              </a:xfrm>
              <a:custGeom>
                <a:avLst/>
                <a:gdLst/>
                <a:ahLst/>
                <a:cxnLst/>
                <a:rect l="l" t="t" r="r" b="b"/>
                <a:pathLst>
                  <a:path w="13456" h="17604" extrusionOk="0">
                    <a:moveTo>
                      <a:pt x="6797" y="0"/>
                    </a:moveTo>
                    <a:cubicBezTo>
                      <a:pt x="4792" y="0"/>
                      <a:pt x="2754" y="1267"/>
                      <a:pt x="1592" y="3030"/>
                    </a:cubicBezTo>
                    <a:cubicBezTo>
                      <a:pt x="145" y="5297"/>
                      <a:pt x="0" y="8094"/>
                      <a:pt x="145" y="10795"/>
                    </a:cubicBezTo>
                    <a:cubicBezTo>
                      <a:pt x="398" y="14226"/>
                      <a:pt x="2085" y="17604"/>
                      <a:pt x="4962" y="17604"/>
                    </a:cubicBezTo>
                    <a:cubicBezTo>
                      <a:pt x="5927" y="17604"/>
                      <a:pt x="7025" y="17224"/>
                      <a:pt x="8247" y="16341"/>
                    </a:cubicBezTo>
                    <a:cubicBezTo>
                      <a:pt x="12057" y="13399"/>
                      <a:pt x="13456" y="8335"/>
                      <a:pt x="11720" y="3898"/>
                    </a:cubicBezTo>
                    <a:cubicBezTo>
                      <a:pt x="11141" y="2355"/>
                      <a:pt x="9983" y="1053"/>
                      <a:pt x="8488" y="329"/>
                    </a:cubicBezTo>
                    <a:cubicBezTo>
                      <a:pt x="7941" y="104"/>
                      <a:pt x="7371" y="0"/>
                      <a:pt x="6797" y="0"/>
                    </a:cubicBezTo>
                    <a:close/>
                  </a:path>
                </a:pathLst>
              </a:custGeom>
              <a:solidFill>
                <a:srgbClr val="E9E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0060;p99">
                <a:extLst>
                  <a:ext uri="{FF2B5EF4-FFF2-40B4-BE49-F238E27FC236}">
                    <a16:creationId xmlns:a16="http://schemas.microsoft.com/office/drawing/2014/main" id="{D952421D-77F2-4C51-A33C-6A214CD5F916}"/>
                  </a:ext>
                </a:extLst>
              </p:cNvPr>
              <p:cNvSpPr/>
              <p:nvPr/>
            </p:nvSpPr>
            <p:spPr>
              <a:xfrm>
                <a:off x="4378048" y="2639764"/>
                <a:ext cx="410853" cy="482306"/>
              </a:xfrm>
              <a:custGeom>
                <a:avLst/>
                <a:gdLst/>
                <a:ahLst/>
                <a:cxnLst/>
                <a:rect l="l" t="t" r="r" b="b"/>
                <a:pathLst>
                  <a:path w="12926" h="15174" extrusionOk="0">
                    <a:moveTo>
                      <a:pt x="6456" y="0"/>
                    </a:moveTo>
                    <a:cubicBezTo>
                      <a:pt x="4805" y="0"/>
                      <a:pt x="3369" y="891"/>
                      <a:pt x="2316" y="2283"/>
                    </a:cubicBezTo>
                    <a:cubicBezTo>
                      <a:pt x="1978" y="2718"/>
                      <a:pt x="1737" y="3200"/>
                      <a:pt x="1496" y="3682"/>
                    </a:cubicBezTo>
                    <a:cubicBezTo>
                      <a:pt x="1" y="6865"/>
                      <a:pt x="290" y="9903"/>
                      <a:pt x="2075" y="12845"/>
                    </a:cubicBezTo>
                    <a:cubicBezTo>
                      <a:pt x="2653" y="13906"/>
                      <a:pt x="3618" y="14726"/>
                      <a:pt x="4775" y="15064"/>
                    </a:cubicBezTo>
                    <a:cubicBezTo>
                      <a:pt x="5096" y="15138"/>
                      <a:pt x="5419" y="15174"/>
                      <a:pt x="5741" y="15174"/>
                    </a:cubicBezTo>
                    <a:cubicBezTo>
                      <a:pt x="6679" y="15174"/>
                      <a:pt x="7603" y="14867"/>
                      <a:pt x="8393" y="14292"/>
                    </a:cubicBezTo>
                    <a:cubicBezTo>
                      <a:pt x="11479" y="12218"/>
                      <a:pt x="12926" y="8457"/>
                      <a:pt x="12010" y="4888"/>
                    </a:cubicBezTo>
                    <a:cubicBezTo>
                      <a:pt x="11527" y="3055"/>
                      <a:pt x="10370" y="1271"/>
                      <a:pt x="8634" y="499"/>
                    </a:cubicBezTo>
                    <a:cubicBezTo>
                      <a:pt x="7878" y="157"/>
                      <a:pt x="7148" y="0"/>
                      <a:pt x="6456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10061;p99">
                <a:extLst>
                  <a:ext uri="{FF2B5EF4-FFF2-40B4-BE49-F238E27FC236}">
                    <a16:creationId xmlns:a16="http://schemas.microsoft.com/office/drawing/2014/main" id="{7769DB86-CC6B-444F-A92C-B024C1639859}"/>
                  </a:ext>
                </a:extLst>
              </p:cNvPr>
              <p:cNvSpPr/>
              <p:nvPr/>
            </p:nvSpPr>
            <p:spPr>
              <a:xfrm>
                <a:off x="4425563" y="2715854"/>
                <a:ext cx="317373" cy="380562"/>
              </a:xfrm>
              <a:custGeom>
                <a:avLst/>
                <a:gdLst/>
                <a:ahLst/>
                <a:cxnLst/>
                <a:rect l="l" t="t" r="r" b="b"/>
                <a:pathLst>
                  <a:path w="9985" h="11973" extrusionOk="0">
                    <a:moveTo>
                      <a:pt x="5456" y="0"/>
                    </a:moveTo>
                    <a:cubicBezTo>
                      <a:pt x="3000" y="0"/>
                      <a:pt x="477" y="2588"/>
                      <a:pt x="194" y="5484"/>
                    </a:cubicBezTo>
                    <a:cubicBezTo>
                      <a:pt x="1" y="7702"/>
                      <a:pt x="435" y="10258"/>
                      <a:pt x="2461" y="11464"/>
                    </a:cubicBezTo>
                    <a:cubicBezTo>
                      <a:pt x="3040" y="11817"/>
                      <a:pt x="3669" y="11972"/>
                      <a:pt x="4302" y="11972"/>
                    </a:cubicBezTo>
                    <a:cubicBezTo>
                      <a:pt x="6094" y="11972"/>
                      <a:pt x="7923" y="10730"/>
                      <a:pt x="8778" y="9197"/>
                    </a:cubicBezTo>
                    <a:cubicBezTo>
                      <a:pt x="9888" y="7124"/>
                      <a:pt x="9984" y="4664"/>
                      <a:pt x="8971" y="2542"/>
                    </a:cubicBezTo>
                    <a:cubicBezTo>
                      <a:pt x="8050" y="733"/>
                      <a:pt x="6762" y="0"/>
                      <a:pt x="5456" y="0"/>
                    </a:cubicBezTo>
                    <a:close/>
                  </a:path>
                </a:pathLst>
              </a:custGeom>
              <a:solidFill>
                <a:srgbClr val="6C3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1E4584D-A56E-4B55-88A1-574BA22CDDA8}"/>
              </a:ext>
            </a:extLst>
          </p:cNvPr>
          <p:cNvGrpSpPr/>
          <p:nvPr/>
        </p:nvGrpSpPr>
        <p:grpSpPr>
          <a:xfrm>
            <a:off x="116429" y="2147132"/>
            <a:ext cx="7560013" cy="1145369"/>
            <a:chOff x="900496" y="993445"/>
            <a:chExt cx="7560013" cy="1145369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4172A48F-B165-41E6-A1AC-2103580B101B}"/>
                </a:ext>
              </a:extLst>
            </p:cNvPr>
            <p:cNvSpPr/>
            <p:nvPr/>
          </p:nvSpPr>
          <p:spPr>
            <a:xfrm>
              <a:off x="1216247" y="1426589"/>
              <a:ext cx="7244262" cy="589359"/>
            </a:xfrm>
            <a:prstGeom prst="roundRect">
              <a:avLst/>
            </a:prstGeom>
            <a:noFill/>
            <a:ln w="38100">
              <a:solidFill>
                <a:srgbClr val="43742A"/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Nhờ chăm chỉ, cần cù</a:t>
              </a:r>
            </a:p>
          </p:txBody>
        </p:sp>
        <p:grpSp>
          <p:nvGrpSpPr>
            <p:cNvPr id="774" name="Google Shape;10133;p99">
              <a:extLst>
                <a:ext uri="{FF2B5EF4-FFF2-40B4-BE49-F238E27FC236}">
                  <a16:creationId xmlns:a16="http://schemas.microsoft.com/office/drawing/2014/main" id="{518E8B15-F607-4FE7-945F-03EE84477225}"/>
                </a:ext>
              </a:extLst>
            </p:cNvPr>
            <p:cNvGrpSpPr/>
            <p:nvPr/>
          </p:nvGrpSpPr>
          <p:grpSpPr>
            <a:xfrm>
              <a:off x="900496" y="993445"/>
              <a:ext cx="799626" cy="1145369"/>
              <a:chOff x="679792" y="3464129"/>
              <a:chExt cx="799626" cy="1145369"/>
            </a:xfrm>
          </p:grpSpPr>
          <p:sp>
            <p:nvSpPr>
              <p:cNvPr id="775" name="Google Shape;10134;p99">
                <a:extLst>
                  <a:ext uri="{FF2B5EF4-FFF2-40B4-BE49-F238E27FC236}">
                    <a16:creationId xmlns:a16="http://schemas.microsoft.com/office/drawing/2014/main" id="{CCA330A5-2CDF-4ECC-98EC-2D383051283B}"/>
                  </a:ext>
                </a:extLst>
              </p:cNvPr>
              <p:cNvSpPr/>
              <p:nvPr/>
            </p:nvSpPr>
            <p:spPr>
              <a:xfrm>
                <a:off x="919268" y="3464129"/>
                <a:ext cx="274322" cy="28502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0710" extrusionOk="0">
                    <a:moveTo>
                      <a:pt x="720" y="1"/>
                    </a:moveTo>
                    <a:cubicBezTo>
                      <a:pt x="304" y="1"/>
                      <a:pt x="1" y="393"/>
                      <a:pt x="131" y="786"/>
                    </a:cubicBezTo>
                    <a:cubicBezTo>
                      <a:pt x="710" y="3487"/>
                      <a:pt x="1385" y="6429"/>
                      <a:pt x="3363" y="8502"/>
                    </a:cubicBezTo>
                    <a:cubicBezTo>
                      <a:pt x="4231" y="9467"/>
                      <a:pt x="5292" y="10142"/>
                      <a:pt x="6546" y="10480"/>
                    </a:cubicBezTo>
                    <a:cubicBezTo>
                      <a:pt x="6978" y="10616"/>
                      <a:pt x="7496" y="10710"/>
                      <a:pt x="8014" y="10710"/>
                    </a:cubicBezTo>
                    <a:cubicBezTo>
                      <a:pt x="8594" y="10710"/>
                      <a:pt x="9174" y="10593"/>
                      <a:pt x="9632" y="10287"/>
                    </a:cubicBezTo>
                    <a:cubicBezTo>
                      <a:pt x="10066" y="10239"/>
                      <a:pt x="10308" y="9756"/>
                      <a:pt x="10066" y="9370"/>
                    </a:cubicBezTo>
                    <a:cubicBezTo>
                      <a:pt x="8861" y="7345"/>
                      <a:pt x="8041" y="5030"/>
                      <a:pt x="6449" y="3197"/>
                    </a:cubicBezTo>
                    <a:cubicBezTo>
                      <a:pt x="4954" y="1606"/>
                      <a:pt x="3025" y="448"/>
                      <a:pt x="855" y="14"/>
                    </a:cubicBezTo>
                    <a:cubicBezTo>
                      <a:pt x="809" y="5"/>
                      <a:pt x="764" y="1"/>
                      <a:pt x="7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10135;p99">
                <a:extLst>
                  <a:ext uri="{FF2B5EF4-FFF2-40B4-BE49-F238E27FC236}">
                    <a16:creationId xmlns:a16="http://schemas.microsoft.com/office/drawing/2014/main" id="{A85A5DCB-B8CE-45DC-ACEE-6B70D5379D45}"/>
                  </a:ext>
                </a:extLst>
              </p:cNvPr>
              <p:cNvSpPr/>
              <p:nvPr/>
            </p:nvSpPr>
            <p:spPr>
              <a:xfrm>
                <a:off x="1147356" y="3510993"/>
                <a:ext cx="47503" cy="278739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10474" extrusionOk="0">
                    <a:moveTo>
                      <a:pt x="806" y="0"/>
                    </a:moveTo>
                    <a:cubicBezTo>
                      <a:pt x="666" y="0"/>
                      <a:pt x="527" y="74"/>
                      <a:pt x="483" y="231"/>
                    </a:cubicBezTo>
                    <a:cubicBezTo>
                      <a:pt x="49" y="1147"/>
                      <a:pt x="97" y="2353"/>
                      <a:pt x="49" y="3317"/>
                    </a:cubicBezTo>
                    <a:cubicBezTo>
                      <a:pt x="0" y="4475"/>
                      <a:pt x="0" y="5584"/>
                      <a:pt x="49" y="6741"/>
                    </a:cubicBezTo>
                    <a:cubicBezTo>
                      <a:pt x="49" y="7272"/>
                      <a:pt x="97" y="7851"/>
                      <a:pt x="145" y="8381"/>
                    </a:cubicBezTo>
                    <a:cubicBezTo>
                      <a:pt x="145" y="8863"/>
                      <a:pt x="193" y="9394"/>
                      <a:pt x="290" y="9876"/>
                    </a:cubicBezTo>
                    <a:cubicBezTo>
                      <a:pt x="373" y="10211"/>
                      <a:pt x="712" y="10474"/>
                      <a:pt x="1052" y="10474"/>
                    </a:cubicBezTo>
                    <a:cubicBezTo>
                      <a:pt x="1104" y="10474"/>
                      <a:pt x="1155" y="10468"/>
                      <a:pt x="1206" y="10455"/>
                    </a:cubicBezTo>
                    <a:cubicBezTo>
                      <a:pt x="1592" y="10310"/>
                      <a:pt x="1785" y="9924"/>
                      <a:pt x="1688" y="9587"/>
                    </a:cubicBezTo>
                    <a:cubicBezTo>
                      <a:pt x="1592" y="9442"/>
                      <a:pt x="1495" y="9346"/>
                      <a:pt x="1399" y="9297"/>
                    </a:cubicBezTo>
                    <a:lnTo>
                      <a:pt x="1399" y="9153"/>
                    </a:lnTo>
                    <a:cubicBezTo>
                      <a:pt x="1399" y="8912"/>
                      <a:pt x="1302" y="8719"/>
                      <a:pt x="1302" y="8478"/>
                    </a:cubicBezTo>
                    <a:cubicBezTo>
                      <a:pt x="1254" y="8140"/>
                      <a:pt x="1206" y="7754"/>
                      <a:pt x="1158" y="7417"/>
                    </a:cubicBezTo>
                    <a:cubicBezTo>
                      <a:pt x="1110" y="6597"/>
                      <a:pt x="1061" y="5825"/>
                      <a:pt x="1061" y="5005"/>
                    </a:cubicBezTo>
                    <a:cubicBezTo>
                      <a:pt x="1061" y="4185"/>
                      <a:pt x="1061" y="3414"/>
                      <a:pt x="1110" y="2594"/>
                    </a:cubicBezTo>
                    <a:cubicBezTo>
                      <a:pt x="1206" y="1822"/>
                      <a:pt x="1254" y="1050"/>
                      <a:pt x="1158" y="279"/>
                    </a:cubicBezTo>
                    <a:cubicBezTo>
                      <a:pt x="1132" y="98"/>
                      <a:pt x="968" y="0"/>
                      <a:pt x="806" y="0"/>
                    </a:cubicBezTo>
                    <a:close/>
                  </a:path>
                </a:pathLst>
              </a:custGeom>
              <a:solidFill>
                <a:srgbClr val="6C28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0136;p99">
                <a:extLst>
                  <a:ext uri="{FF2B5EF4-FFF2-40B4-BE49-F238E27FC236}">
                    <a16:creationId xmlns:a16="http://schemas.microsoft.com/office/drawing/2014/main" id="{4F22B40C-34DB-494D-90A0-C43A90589322}"/>
                  </a:ext>
                </a:extLst>
              </p:cNvPr>
              <p:cNvSpPr/>
              <p:nvPr/>
            </p:nvSpPr>
            <p:spPr>
              <a:xfrm>
                <a:off x="679792" y="3733735"/>
                <a:ext cx="799626" cy="875764"/>
              </a:xfrm>
              <a:custGeom>
                <a:avLst/>
                <a:gdLst/>
                <a:ahLst/>
                <a:cxnLst/>
                <a:rect l="l" t="t" r="r" b="b"/>
                <a:pathLst>
                  <a:path w="30047" h="32908" extrusionOk="0">
                    <a:moveTo>
                      <a:pt x="16363" y="1"/>
                    </a:moveTo>
                    <a:cubicBezTo>
                      <a:pt x="16279" y="1"/>
                      <a:pt x="16194" y="4"/>
                      <a:pt x="16109" y="11"/>
                    </a:cubicBezTo>
                    <a:cubicBezTo>
                      <a:pt x="14662" y="108"/>
                      <a:pt x="13504" y="1217"/>
                      <a:pt x="13408" y="2664"/>
                    </a:cubicBezTo>
                    <a:cubicBezTo>
                      <a:pt x="12974" y="3628"/>
                      <a:pt x="12733" y="4882"/>
                      <a:pt x="11913" y="5557"/>
                    </a:cubicBezTo>
                    <a:cubicBezTo>
                      <a:pt x="11286" y="6040"/>
                      <a:pt x="10321" y="6088"/>
                      <a:pt x="9598" y="6329"/>
                    </a:cubicBezTo>
                    <a:cubicBezTo>
                      <a:pt x="8778" y="6618"/>
                      <a:pt x="8006" y="7004"/>
                      <a:pt x="7331" y="7535"/>
                    </a:cubicBezTo>
                    <a:cubicBezTo>
                      <a:pt x="6077" y="8547"/>
                      <a:pt x="5065" y="9753"/>
                      <a:pt x="4245" y="11104"/>
                    </a:cubicBezTo>
                    <a:cubicBezTo>
                      <a:pt x="917" y="16360"/>
                      <a:pt x="1" y="24077"/>
                      <a:pt x="4534" y="28948"/>
                    </a:cubicBezTo>
                    <a:cubicBezTo>
                      <a:pt x="6947" y="31588"/>
                      <a:pt x="10413" y="32908"/>
                      <a:pt x="13888" y="32908"/>
                    </a:cubicBezTo>
                    <a:cubicBezTo>
                      <a:pt x="16318" y="32908"/>
                      <a:pt x="18752" y="32263"/>
                      <a:pt x="20835" y="30973"/>
                    </a:cubicBezTo>
                    <a:cubicBezTo>
                      <a:pt x="26140" y="27694"/>
                      <a:pt x="30047" y="20074"/>
                      <a:pt x="27346" y="14045"/>
                    </a:cubicBezTo>
                    <a:cubicBezTo>
                      <a:pt x="26429" y="12020"/>
                      <a:pt x="25031" y="10139"/>
                      <a:pt x="23825" y="8306"/>
                    </a:cubicBezTo>
                    <a:cubicBezTo>
                      <a:pt x="22619" y="6425"/>
                      <a:pt x="21414" y="4448"/>
                      <a:pt x="20160" y="2615"/>
                    </a:cubicBezTo>
                    <a:cubicBezTo>
                      <a:pt x="19242" y="1330"/>
                      <a:pt x="18018" y="1"/>
                      <a:pt x="16363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10137;p99">
                <a:extLst>
                  <a:ext uri="{FF2B5EF4-FFF2-40B4-BE49-F238E27FC236}">
                    <a16:creationId xmlns:a16="http://schemas.microsoft.com/office/drawing/2014/main" id="{C01F4944-7190-4FB5-82C4-BC5E41DDA745}"/>
                  </a:ext>
                </a:extLst>
              </p:cNvPr>
              <p:cNvSpPr/>
              <p:nvPr/>
            </p:nvSpPr>
            <p:spPr>
              <a:xfrm>
                <a:off x="929167" y="4166524"/>
                <a:ext cx="2608" cy="2608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1" y="97"/>
                    </a:moveTo>
                    <a:lnTo>
                      <a:pt x="97" y="1"/>
                    </a:lnTo>
                    <a:lnTo>
                      <a:pt x="97" y="1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0138;p99">
                <a:extLst>
                  <a:ext uri="{FF2B5EF4-FFF2-40B4-BE49-F238E27FC236}">
                    <a16:creationId xmlns:a16="http://schemas.microsoft.com/office/drawing/2014/main" id="{EEAFA270-2745-4CD4-AF8E-A4CC20C41F44}"/>
                  </a:ext>
                </a:extLst>
              </p:cNvPr>
              <p:cNvSpPr/>
              <p:nvPr/>
            </p:nvSpPr>
            <p:spPr>
              <a:xfrm>
                <a:off x="912482" y="4149839"/>
                <a:ext cx="20571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773" h="821" extrusionOk="0">
                    <a:moveTo>
                      <a:pt x="242" y="1"/>
                    </a:moveTo>
                    <a:lnTo>
                      <a:pt x="145" y="97"/>
                    </a:lnTo>
                    <a:cubicBezTo>
                      <a:pt x="97" y="97"/>
                      <a:pt x="97" y="146"/>
                      <a:pt x="49" y="194"/>
                    </a:cubicBezTo>
                    <a:cubicBezTo>
                      <a:pt x="49" y="194"/>
                      <a:pt x="49" y="242"/>
                      <a:pt x="1" y="290"/>
                    </a:cubicBezTo>
                    <a:lnTo>
                      <a:pt x="1" y="339"/>
                    </a:lnTo>
                    <a:lnTo>
                      <a:pt x="1" y="387"/>
                    </a:lnTo>
                    <a:lnTo>
                      <a:pt x="1" y="483"/>
                    </a:lnTo>
                    <a:cubicBezTo>
                      <a:pt x="49" y="531"/>
                      <a:pt x="49" y="628"/>
                      <a:pt x="97" y="628"/>
                    </a:cubicBezTo>
                    <a:cubicBezTo>
                      <a:pt x="145" y="676"/>
                      <a:pt x="145" y="724"/>
                      <a:pt x="194" y="773"/>
                    </a:cubicBezTo>
                    <a:cubicBezTo>
                      <a:pt x="290" y="773"/>
                      <a:pt x="386" y="821"/>
                      <a:pt x="483" y="821"/>
                    </a:cubicBezTo>
                    <a:cubicBezTo>
                      <a:pt x="531" y="821"/>
                      <a:pt x="579" y="773"/>
                      <a:pt x="628" y="773"/>
                    </a:cubicBezTo>
                    <a:lnTo>
                      <a:pt x="724" y="676"/>
                    </a:lnTo>
                    <a:cubicBezTo>
                      <a:pt x="724" y="628"/>
                      <a:pt x="772" y="580"/>
                      <a:pt x="772" y="531"/>
                    </a:cubicBezTo>
                    <a:cubicBezTo>
                      <a:pt x="772" y="531"/>
                      <a:pt x="772" y="483"/>
                      <a:pt x="772" y="483"/>
                    </a:cubicBezTo>
                    <a:lnTo>
                      <a:pt x="772" y="435"/>
                    </a:lnTo>
                    <a:lnTo>
                      <a:pt x="772" y="387"/>
                    </a:lnTo>
                    <a:cubicBezTo>
                      <a:pt x="772" y="339"/>
                      <a:pt x="772" y="339"/>
                      <a:pt x="772" y="339"/>
                    </a:cubicBezTo>
                    <a:cubicBezTo>
                      <a:pt x="772" y="290"/>
                      <a:pt x="772" y="290"/>
                      <a:pt x="772" y="290"/>
                    </a:cubicBezTo>
                    <a:cubicBezTo>
                      <a:pt x="772" y="290"/>
                      <a:pt x="772" y="242"/>
                      <a:pt x="772" y="194"/>
                    </a:cubicBezTo>
                    <a:cubicBezTo>
                      <a:pt x="724" y="146"/>
                      <a:pt x="724" y="97"/>
                      <a:pt x="676" y="97"/>
                    </a:cubicBezTo>
                    <a:lnTo>
                      <a:pt x="628" y="49"/>
                    </a:lnTo>
                    <a:cubicBezTo>
                      <a:pt x="531" y="1"/>
                      <a:pt x="483" y="1"/>
                      <a:pt x="435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10139;p99">
                <a:extLst>
                  <a:ext uri="{FF2B5EF4-FFF2-40B4-BE49-F238E27FC236}">
                    <a16:creationId xmlns:a16="http://schemas.microsoft.com/office/drawing/2014/main" id="{3B3321F8-C137-4ED6-8EC6-DD6242E6DE1E}"/>
                  </a:ext>
                </a:extLst>
              </p:cNvPr>
              <p:cNvSpPr/>
              <p:nvPr/>
            </p:nvSpPr>
            <p:spPr>
              <a:xfrm>
                <a:off x="931749" y="4166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10140;p99">
                <a:extLst>
                  <a:ext uri="{FF2B5EF4-FFF2-40B4-BE49-F238E27FC236}">
                    <a16:creationId xmlns:a16="http://schemas.microsoft.com/office/drawing/2014/main" id="{CFD3EFD8-E989-4F82-9274-25268C5D5110}"/>
                  </a:ext>
                </a:extLst>
              </p:cNvPr>
              <p:cNvSpPr/>
              <p:nvPr/>
            </p:nvSpPr>
            <p:spPr>
              <a:xfrm>
                <a:off x="931749" y="41652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10141;p99">
                <a:extLst>
                  <a:ext uri="{FF2B5EF4-FFF2-40B4-BE49-F238E27FC236}">
                    <a16:creationId xmlns:a16="http://schemas.microsoft.com/office/drawing/2014/main" id="{A780BFB1-8E51-4DEE-844D-F9C04EA9A51F}"/>
                  </a:ext>
                </a:extLst>
              </p:cNvPr>
              <p:cNvSpPr/>
              <p:nvPr/>
            </p:nvSpPr>
            <p:spPr>
              <a:xfrm>
                <a:off x="931749" y="4165247"/>
                <a:ext cx="27" cy="2608"/>
              </a:xfrm>
              <a:custGeom>
                <a:avLst/>
                <a:gdLst/>
                <a:ahLst/>
                <a:cxnLst/>
                <a:rect l="l" t="t" r="r" b="b"/>
                <a:pathLst>
                  <a:path w="1" h="98" extrusionOk="0">
                    <a:moveTo>
                      <a:pt x="0" y="49"/>
                    </a:moveTo>
                    <a:lnTo>
                      <a:pt x="0" y="1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10142;p99">
                <a:extLst>
                  <a:ext uri="{FF2B5EF4-FFF2-40B4-BE49-F238E27FC236}">
                    <a16:creationId xmlns:a16="http://schemas.microsoft.com/office/drawing/2014/main" id="{9D822077-28B7-400E-9256-736427C8446F}"/>
                  </a:ext>
                </a:extLst>
              </p:cNvPr>
              <p:cNvSpPr/>
              <p:nvPr/>
            </p:nvSpPr>
            <p:spPr>
              <a:xfrm>
                <a:off x="931749" y="4163969"/>
                <a:ext cx="27" cy="1304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0"/>
                    </a:move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10143;p99">
                <a:extLst>
                  <a:ext uri="{FF2B5EF4-FFF2-40B4-BE49-F238E27FC236}">
                    <a16:creationId xmlns:a16="http://schemas.microsoft.com/office/drawing/2014/main" id="{4710E97F-07A8-4C19-882A-29B86A85CE20}"/>
                  </a:ext>
                </a:extLst>
              </p:cNvPr>
              <p:cNvSpPr/>
              <p:nvPr/>
            </p:nvSpPr>
            <p:spPr>
              <a:xfrm>
                <a:off x="863729" y="4273052"/>
                <a:ext cx="32095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207" extrusionOk="0">
                    <a:moveTo>
                      <a:pt x="482" y="1"/>
                    </a:moveTo>
                    <a:cubicBezTo>
                      <a:pt x="434" y="1"/>
                      <a:pt x="338" y="1"/>
                      <a:pt x="289" y="49"/>
                    </a:cubicBezTo>
                    <a:cubicBezTo>
                      <a:pt x="241" y="49"/>
                      <a:pt x="193" y="49"/>
                      <a:pt x="145" y="97"/>
                    </a:cubicBezTo>
                    <a:lnTo>
                      <a:pt x="96" y="242"/>
                    </a:lnTo>
                    <a:cubicBezTo>
                      <a:pt x="48" y="242"/>
                      <a:pt x="48" y="290"/>
                      <a:pt x="48" y="338"/>
                    </a:cubicBezTo>
                    <a:cubicBezTo>
                      <a:pt x="0" y="387"/>
                      <a:pt x="0" y="483"/>
                      <a:pt x="0" y="531"/>
                    </a:cubicBezTo>
                    <a:cubicBezTo>
                      <a:pt x="0" y="580"/>
                      <a:pt x="0" y="676"/>
                      <a:pt x="0" y="724"/>
                    </a:cubicBezTo>
                    <a:cubicBezTo>
                      <a:pt x="0" y="772"/>
                      <a:pt x="48" y="869"/>
                      <a:pt x="96" y="917"/>
                    </a:cubicBezTo>
                    <a:cubicBezTo>
                      <a:pt x="96" y="917"/>
                      <a:pt x="145" y="965"/>
                      <a:pt x="145" y="965"/>
                    </a:cubicBezTo>
                    <a:lnTo>
                      <a:pt x="289" y="1062"/>
                    </a:lnTo>
                    <a:lnTo>
                      <a:pt x="338" y="1110"/>
                    </a:lnTo>
                    <a:cubicBezTo>
                      <a:pt x="434" y="1158"/>
                      <a:pt x="531" y="1207"/>
                      <a:pt x="627" y="1207"/>
                    </a:cubicBezTo>
                    <a:lnTo>
                      <a:pt x="675" y="1207"/>
                    </a:lnTo>
                    <a:cubicBezTo>
                      <a:pt x="772" y="1207"/>
                      <a:pt x="820" y="1158"/>
                      <a:pt x="868" y="1110"/>
                    </a:cubicBezTo>
                    <a:lnTo>
                      <a:pt x="916" y="1110"/>
                    </a:lnTo>
                    <a:lnTo>
                      <a:pt x="1013" y="1062"/>
                    </a:lnTo>
                    <a:cubicBezTo>
                      <a:pt x="1061" y="1014"/>
                      <a:pt x="1061" y="965"/>
                      <a:pt x="1109" y="917"/>
                    </a:cubicBezTo>
                    <a:cubicBezTo>
                      <a:pt x="1109" y="869"/>
                      <a:pt x="1109" y="821"/>
                      <a:pt x="1109" y="821"/>
                    </a:cubicBezTo>
                    <a:cubicBezTo>
                      <a:pt x="1157" y="772"/>
                      <a:pt x="1157" y="724"/>
                      <a:pt x="1206" y="628"/>
                    </a:cubicBezTo>
                    <a:lnTo>
                      <a:pt x="1206" y="580"/>
                    </a:lnTo>
                    <a:lnTo>
                      <a:pt x="1109" y="483"/>
                    </a:lnTo>
                    <a:cubicBezTo>
                      <a:pt x="1109" y="435"/>
                      <a:pt x="1061" y="387"/>
                      <a:pt x="1061" y="387"/>
                    </a:cubicBezTo>
                    <a:lnTo>
                      <a:pt x="965" y="290"/>
                    </a:lnTo>
                    <a:cubicBezTo>
                      <a:pt x="916" y="290"/>
                      <a:pt x="916" y="290"/>
                      <a:pt x="916" y="242"/>
                    </a:cubicBezTo>
                    <a:cubicBezTo>
                      <a:pt x="868" y="194"/>
                      <a:pt x="868" y="194"/>
                      <a:pt x="868" y="146"/>
                    </a:cubicBezTo>
                    <a:cubicBezTo>
                      <a:pt x="820" y="97"/>
                      <a:pt x="772" y="49"/>
                      <a:pt x="723" y="49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10144;p99">
                <a:extLst>
                  <a:ext uri="{FF2B5EF4-FFF2-40B4-BE49-F238E27FC236}">
                    <a16:creationId xmlns:a16="http://schemas.microsoft.com/office/drawing/2014/main" id="{8C3F5387-B635-48EA-8DE3-94BEC70B8E33}"/>
                  </a:ext>
                </a:extLst>
              </p:cNvPr>
              <p:cNvSpPr/>
              <p:nvPr/>
            </p:nvSpPr>
            <p:spPr>
              <a:xfrm>
                <a:off x="940797" y="4275154"/>
                <a:ext cx="28262" cy="21343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802" extrusionOk="0">
                    <a:moveTo>
                      <a:pt x="512" y="0"/>
                    </a:moveTo>
                    <a:cubicBezTo>
                      <a:pt x="253" y="0"/>
                      <a:pt x="1" y="145"/>
                      <a:pt x="142" y="452"/>
                    </a:cubicBezTo>
                    <a:lnTo>
                      <a:pt x="191" y="549"/>
                    </a:lnTo>
                    <a:cubicBezTo>
                      <a:pt x="239" y="718"/>
                      <a:pt x="384" y="802"/>
                      <a:pt x="528" y="802"/>
                    </a:cubicBezTo>
                    <a:cubicBezTo>
                      <a:pt x="673" y="802"/>
                      <a:pt x="818" y="718"/>
                      <a:pt x="866" y="549"/>
                    </a:cubicBezTo>
                    <a:lnTo>
                      <a:pt x="914" y="452"/>
                    </a:lnTo>
                    <a:cubicBezTo>
                      <a:pt x="1062" y="157"/>
                      <a:pt x="783" y="0"/>
                      <a:pt x="512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10145;p99">
                <a:extLst>
                  <a:ext uri="{FF2B5EF4-FFF2-40B4-BE49-F238E27FC236}">
                    <a16:creationId xmlns:a16="http://schemas.microsoft.com/office/drawing/2014/main" id="{9CA9A8E7-7D59-4CFF-9BAC-59E96E81D0DB}"/>
                  </a:ext>
                </a:extLst>
              </p:cNvPr>
              <p:cNvSpPr/>
              <p:nvPr/>
            </p:nvSpPr>
            <p:spPr>
              <a:xfrm>
                <a:off x="939440" y="4378302"/>
                <a:ext cx="30817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231" extrusionOk="0">
                    <a:moveTo>
                      <a:pt x="435" y="1"/>
                    </a:moveTo>
                    <a:cubicBezTo>
                      <a:pt x="338" y="49"/>
                      <a:pt x="290" y="97"/>
                      <a:pt x="193" y="145"/>
                    </a:cubicBezTo>
                    <a:cubicBezTo>
                      <a:pt x="145" y="242"/>
                      <a:pt x="49" y="338"/>
                      <a:pt x="0" y="435"/>
                    </a:cubicBezTo>
                    <a:cubicBezTo>
                      <a:pt x="0" y="483"/>
                      <a:pt x="0" y="483"/>
                      <a:pt x="0" y="531"/>
                    </a:cubicBezTo>
                    <a:cubicBezTo>
                      <a:pt x="0" y="627"/>
                      <a:pt x="0" y="676"/>
                      <a:pt x="0" y="772"/>
                    </a:cubicBezTo>
                    <a:cubicBezTo>
                      <a:pt x="49" y="820"/>
                      <a:pt x="49" y="869"/>
                      <a:pt x="97" y="917"/>
                    </a:cubicBezTo>
                    <a:cubicBezTo>
                      <a:pt x="145" y="1013"/>
                      <a:pt x="193" y="1062"/>
                      <a:pt x="290" y="1158"/>
                    </a:cubicBezTo>
                    <a:cubicBezTo>
                      <a:pt x="386" y="1206"/>
                      <a:pt x="495" y="1230"/>
                      <a:pt x="603" y="1230"/>
                    </a:cubicBezTo>
                    <a:cubicBezTo>
                      <a:pt x="712" y="1230"/>
                      <a:pt x="820" y="1206"/>
                      <a:pt x="917" y="1158"/>
                    </a:cubicBezTo>
                    <a:cubicBezTo>
                      <a:pt x="965" y="1062"/>
                      <a:pt x="1061" y="1013"/>
                      <a:pt x="1110" y="917"/>
                    </a:cubicBezTo>
                    <a:cubicBezTo>
                      <a:pt x="1110" y="869"/>
                      <a:pt x="1158" y="820"/>
                      <a:pt x="1158" y="772"/>
                    </a:cubicBezTo>
                    <a:lnTo>
                      <a:pt x="1158" y="627"/>
                    </a:lnTo>
                    <a:cubicBezTo>
                      <a:pt x="1158" y="531"/>
                      <a:pt x="1158" y="483"/>
                      <a:pt x="1158" y="435"/>
                    </a:cubicBezTo>
                    <a:cubicBezTo>
                      <a:pt x="1158" y="338"/>
                      <a:pt x="1110" y="290"/>
                      <a:pt x="1061" y="242"/>
                    </a:cubicBezTo>
                    <a:lnTo>
                      <a:pt x="1013" y="193"/>
                    </a:lnTo>
                    <a:cubicBezTo>
                      <a:pt x="965" y="97"/>
                      <a:pt x="869" y="97"/>
                      <a:pt x="820" y="49"/>
                    </a:cubicBezTo>
                    <a:cubicBezTo>
                      <a:pt x="772" y="1"/>
                      <a:pt x="676" y="1"/>
                      <a:pt x="579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10146;p99">
                <a:extLst>
                  <a:ext uri="{FF2B5EF4-FFF2-40B4-BE49-F238E27FC236}">
                    <a16:creationId xmlns:a16="http://schemas.microsoft.com/office/drawing/2014/main" id="{C3FB3250-ADAD-45EF-A5E8-31913AFEF46E}"/>
                  </a:ext>
                </a:extLst>
              </p:cNvPr>
              <p:cNvSpPr/>
              <p:nvPr/>
            </p:nvSpPr>
            <p:spPr>
              <a:xfrm>
                <a:off x="1020286" y="4398846"/>
                <a:ext cx="35980" cy="38189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435" extrusionOk="0">
                    <a:moveTo>
                      <a:pt x="580" y="0"/>
                    </a:moveTo>
                    <a:cubicBezTo>
                      <a:pt x="531" y="0"/>
                      <a:pt x="483" y="48"/>
                      <a:pt x="435" y="48"/>
                    </a:cubicBezTo>
                    <a:cubicBezTo>
                      <a:pt x="338" y="97"/>
                      <a:pt x="290" y="145"/>
                      <a:pt x="194" y="193"/>
                    </a:cubicBezTo>
                    <a:lnTo>
                      <a:pt x="97" y="338"/>
                    </a:lnTo>
                    <a:cubicBezTo>
                      <a:pt x="49" y="434"/>
                      <a:pt x="49" y="482"/>
                      <a:pt x="1" y="579"/>
                    </a:cubicBezTo>
                    <a:cubicBezTo>
                      <a:pt x="1" y="627"/>
                      <a:pt x="1" y="675"/>
                      <a:pt x="1" y="724"/>
                    </a:cubicBezTo>
                    <a:cubicBezTo>
                      <a:pt x="49" y="820"/>
                      <a:pt x="49" y="965"/>
                      <a:pt x="145" y="1061"/>
                    </a:cubicBezTo>
                    <a:lnTo>
                      <a:pt x="145" y="1254"/>
                    </a:lnTo>
                    <a:cubicBezTo>
                      <a:pt x="194" y="1302"/>
                      <a:pt x="338" y="1399"/>
                      <a:pt x="435" y="1399"/>
                    </a:cubicBezTo>
                    <a:cubicBezTo>
                      <a:pt x="483" y="1423"/>
                      <a:pt x="531" y="1435"/>
                      <a:pt x="580" y="1435"/>
                    </a:cubicBezTo>
                    <a:cubicBezTo>
                      <a:pt x="628" y="1435"/>
                      <a:pt x="676" y="1423"/>
                      <a:pt x="724" y="1399"/>
                    </a:cubicBezTo>
                    <a:cubicBezTo>
                      <a:pt x="821" y="1399"/>
                      <a:pt x="917" y="1399"/>
                      <a:pt x="965" y="1351"/>
                    </a:cubicBezTo>
                    <a:cubicBezTo>
                      <a:pt x="1062" y="1302"/>
                      <a:pt x="1110" y="1206"/>
                      <a:pt x="1158" y="1158"/>
                    </a:cubicBezTo>
                    <a:cubicBezTo>
                      <a:pt x="1255" y="1061"/>
                      <a:pt x="1303" y="1013"/>
                      <a:pt x="1303" y="916"/>
                    </a:cubicBezTo>
                    <a:cubicBezTo>
                      <a:pt x="1351" y="772"/>
                      <a:pt x="1351" y="675"/>
                      <a:pt x="1303" y="531"/>
                    </a:cubicBezTo>
                    <a:cubicBezTo>
                      <a:pt x="1303" y="434"/>
                      <a:pt x="1255" y="338"/>
                      <a:pt x="1206" y="290"/>
                    </a:cubicBezTo>
                    <a:cubicBezTo>
                      <a:pt x="1158" y="193"/>
                      <a:pt x="1110" y="145"/>
                      <a:pt x="1062" y="145"/>
                    </a:cubicBezTo>
                    <a:cubicBezTo>
                      <a:pt x="1062" y="97"/>
                      <a:pt x="1014" y="97"/>
                      <a:pt x="1014" y="97"/>
                    </a:cubicBez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0147;p99">
                <a:extLst>
                  <a:ext uri="{FF2B5EF4-FFF2-40B4-BE49-F238E27FC236}">
                    <a16:creationId xmlns:a16="http://schemas.microsoft.com/office/drawing/2014/main" id="{38853403-1A68-4700-AAED-DE34EE23EDD8}"/>
                  </a:ext>
                </a:extLst>
              </p:cNvPr>
              <p:cNvSpPr/>
              <p:nvPr/>
            </p:nvSpPr>
            <p:spPr>
              <a:xfrm>
                <a:off x="1024144" y="4492839"/>
                <a:ext cx="32121" cy="31802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195" extrusionOk="0">
                    <a:moveTo>
                      <a:pt x="573" y="1"/>
                    </a:moveTo>
                    <a:cubicBezTo>
                      <a:pt x="519" y="1"/>
                      <a:pt x="459" y="13"/>
                      <a:pt x="386" y="37"/>
                    </a:cubicBezTo>
                    <a:cubicBezTo>
                      <a:pt x="338" y="37"/>
                      <a:pt x="290" y="85"/>
                      <a:pt x="193" y="133"/>
                    </a:cubicBezTo>
                    <a:lnTo>
                      <a:pt x="145" y="182"/>
                    </a:lnTo>
                    <a:lnTo>
                      <a:pt x="49" y="326"/>
                    </a:lnTo>
                    <a:cubicBezTo>
                      <a:pt x="49" y="326"/>
                      <a:pt x="49" y="326"/>
                      <a:pt x="49" y="375"/>
                    </a:cubicBezTo>
                    <a:lnTo>
                      <a:pt x="0" y="471"/>
                    </a:lnTo>
                    <a:cubicBezTo>
                      <a:pt x="0" y="568"/>
                      <a:pt x="0" y="616"/>
                      <a:pt x="0" y="712"/>
                    </a:cubicBezTo>
                    <a:cubicBezTo>
                      <a:pt x="0" y="760"/>
                      <a:pt x="0" y="809"/>
                      <a:pt x="49" y="857"/>
                    </a:cubicBezTo>
                    <a:cubicBezTo>
                      <a:pt x="49" y="905"/>
                      <a:pt x="97" y="1002"/>
                      <a:pt x="145" y="1050"/>
                    </a:cubicBezTo>
                    <a:lnTo>
                      <a:pt x="290" y="1146"/>
                    </a:lnTo>
                    <a:lnTo>
                      <a:pt x="386" y="1194"/>
                    </a:lnTo>
                    <a:lnTo>
                      <a:pt x="627" y="1194"/>
                    </a:lnTo>
                    <a:cubicBezTo>
                      <a:pt x="724" y="1194"/>
                      <a:pt x="772" y="1146"/>
                      <a:pt x="820" y="1146"/>
                    </a:cubicBezTo>
                    <a:lnTo>
                      <a:pt x="869" y="1146"/>
                    </a:lnTo>
                    <a:cubicBezTo>
                      <a:pt x="965" y="1098"/>
                      <a:pt x="1013" y="1050"/>
                      <a:pt x="1013" y="1002"/>
                    </a:cubicBezTo>
                    <a:cubicBezTo>
                      <a:pt x="1110" y="953"/>
                      <a:pt x="1158" y="857"/>
                      <a:pt x="1206" y="760"/>
                    </a:cubicBezTo>
                    <a:cubicBezTo>
                      <a:pt x="1206" y="664"/>
                      <a:pt x="1206" y="519"/>
                      <a:pt x="1206" y="423"/>
                    </a:cubicBezTo>
                    <a:cubicBezTo>
                      <a:pt x="1158" y="326"/>
                      <a:pt x="1061" y="230"/>
                      <a:pt x="965" y="182"/>
                    </a:cubicBezTo>
                    <a:cubicBezTo>
                      <a:pt x="917" y="85"/>
                      <a:pt x="820" y="37"/>
                      <a:pt x="724" y="37"/>
                    </a:cubicBezTo>
                    <a:cubicBezTo>
                      <a:pt x="676" y="13"/>
                      <a:pt x="627" y="1"/>
                      <a:pt x="573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10148;p99">
                <a:extLst>
                  <a:ext uri="{FF2B5EF4-FFF2-40B4-BE49-F238E27FC236}">
                    <a16:creationId xmlns:a16="http://schemas.microsoft.com/office/drawing/2014/main" id="{CA4DBCEC-A3DC-4BDE-B67F-13101030E2F6}"/>
                  </a:ext>
                </a:extLst>
              </p:cNvPr>
              <p:cNvSpPr/>
              <p:nvPr/>
            </p:nvSpPr>
            <p:spPr>
              <a:xfrm>
                <a:off x="1060070" y="4326089"/>
                <a:ext cx="33399" cy="32574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4" extrusionOk="0">
                    <a:moveTo>
                      <a:pt x="656" y="1"/>
                    </a:moveTo>
                    <a:cubicBezTo>
                      <a:pt x="512" y="1"/>
                      <a:pt x="365" y="55"/>
                      <a:pt x="242" y="178"/>
                    </a:cubicBezTo>
                    <a:lnTo>
                      <a:pt x="194" y="275"/>
                    </a:lnTo>
                    <a:cubicBezTo>
                      <a:pt x="1" y="467"/>
                      <a:pt x="1" y="757"/>
                      <a:pt x="194" y="998"/>
                    </a:cubicBezTo>
                    <a:lnTo>
                      <a:pt x="242" y="1046"/>
                    </a:lnTo>
                    <a:cubicBezTo>
                      <a:pt x="365" y="1169"/>
                      <a:pt x="512" y="1223"/>
                      <a:pt x="656" y="1223"/>
                    </a:cubicBezTo>
                    <a:cubicBezTo>
                      <a:pt x="963" y="1223"/>
                      <a:pt x="1255" y="974"/>
                      <a:pt x="1255" y="612"/>
                    </a:cubicBezTo>
                    <a:cubicBezTo>
                      <a:pt x="1255" y="250"/>
                      <a:pt x="963" y="1"/>
                      <a:pt x="656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0149;p99">
                <a:extLst>
                  <a:ext uri="{FF2B5EF4-FFF2-40B4-BE49-F238E27FC236}">
                    <a16:creationId xmlns:a16="http://schemas.microsoft.com/office/drawing/2014/main" id="{6B49BA32-FE97-4B1D-8C5C-9E1E5920C6D3}"/>
                  </a:ext>
                </a:extLst>
              </p:cNvPr>
              <p:cNvSpPr/>
              <p:nvPr/>
            </p:nvSpPr>
            <p:spPr>
              <a:xfrm>
                <a:off x="852153" y="4369307"/>
                <a:ext cx="37258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207" extrusionOk="0">
                    <a:moveTo>
                      <a:pt x="483" y="1"/>
                    </a:moveTo>
                    <a:cubicBezTo>
                      <a:pt x="339" y="1"/>
                      <a:pt x="146" y="97"/>
                      <a:pt x="97" y="242"/>
                    </a:cubicBezTo>
                    <a:cubicBezTo>
                      <a:pt x="49" y="290"/>
                      <a:pt x="49" y="339"/>
                      <a:pt x="1" y="387"/>
                    </a:cubicBezTo>
                    <a:cubicBezTo>
                      <a:pt x="1" y="435"/>
                      <a:pt x="1" y="531"/>
                      <a:pt x="1" y="580"/>
                    </a:cubicBezTo>
                    <a:cubicBezTo>
                      <a:pt x="1" y="580"/>
                      <a:pt x="1" y="580"/>
                      <a:pt x="1" y="628"/>
                    </a:cubicBezTo>
                    <a:lnTo>
                      <a:pt x="1" y="773"/>
                    </a:lnTo>
                    <a:lnTo>
                      <a:pt x="1" y="869"/>
                    </a:lnTo>
                    <a:cubicBezTo>
                      <a:pt x="1" y="917"/>
                      <a:pt x="49" y="1014"/>
                      <a:pt x="97" y="1062"/>
                    </a:cubicBezTo>
                    <a:lnTo>
                      <a:pt x="242" y="1158"/>
                    </a:lnTo>
                    <a:lnTo>
                      <a:pt x="387" y="1207"/>
                    </a:lnTo>
                    <a:lnTo>
                      <a:pt x="773" y="1207"/>
                    </a:lnTo>
                    <a:cubicBezTo>
                      <a:pt x="821" y="1207"/>
                      <a:pt x="869" y="1158"/>
                      <a:pt x="966" y="1158"/>
                    </a:cubicBezTo>
                    <a:cubicBezTo>
                      <a:pt x="1062" y="1110"/>
                      <a:pt x="1110" y="1062"/>
                      <a:pt x="1158" y="1014"/>
                    </a:cubicBezTo>
                    <a:cubicBezTo>
                      <a:pt x="1158" y="965"/>
                      <a:pt x="1207" y="965"/>
                      <a:pt x="1207" y="917"/>
                    </a:cubicBezTo>
                    <a:cubicBezTo>
                      <a:pt x="1207" y="869"/>
                      <a:pt x="1255" y="821"/>
                      <a:pt x="1255" y="773"/>
                    </a:cubicBezTo>
                    <a:lnTo>
                      <a:pt x="1255" y="628"/>
                    </a:lnTo>
                    <a:cubicBezTo>
                      <a:pt x="1303" y="580"/>
                      <a:pt x="1351" y="531"/>
                      <a:pt x="1400" y="483"/>
                    </a:cubicBezTo>
                    <a:cubicBezTo>
                      <a:pt x="1351" y="387"/>
                      <a:pt x="1303" y="339"/>
                      <a:pt x="1255" y="290"/>
                    </a:cubicBezTo>
                    <a:cubicBezTo>
                      <a:pt x="1207" y="242"/>
                      <a:pt x="1158" y="194"/>
                      <a:pt x="1110" y="194"/>
                    </a:cubicBezTo>
                    <a:cubicBezTo>
                      <a:pt x="1062" y="146"/>
                      <a:pt x="966" y="146"/>
                      <a:pt x="917" y="146"/>
                    </a:cubicBezTo>
                    <a:lnTo>
                      <a:pt x="821" y="146"/>
                    </a:lnTo>
                    <a:cubicBezTo>
                      <a:pt x="773" y="97"/>
                      <a:pt x="773" y="97"/>
                      <a:pt x="724" y="49"/>
                    </a:cubicBezTo>
                    <a:cubicBezTo>
                      <a:pt x="676" y="1"/>
                      <a:pt x="580" y="1"/>
                      <a:pt x="483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10150;p99">
                <a:extLst>
                  <a:ext uri="{FF2B5EF4-FFF2-40B4-BE49-F238E27FC236}">
                    <a16:creationId xmlns:a16="http://schemas.microsoft.com/office/drawing/2014/main" id="{35D44CB6-3416-4FF6-BE14-300A3374C316}"/>
                  </a:ext>
                </a:extLst>
              </p:cNvPr>
              <p:cNvSpPr/>
              <p:nvPr/>
            </p:nvSpPr>
            <p:spPr>
              <a:xfrm>
                <a:off x="997187" y="4337240"/>
                <a:ext cx="12854" cy="10299"/>
              </a:xfrm>
              <a:custGeom>
                <a:avLst/>
                <a:gdLst/>
                <a:ahLst/>
                <a:cxnLst/>
                <a:rect l="l" t="t" r="r" b="b"/>
                <a:pathLst>
                  <a:path w="483" h="387" extrusionOk="0">
                    <a:moveTo>
                      <a:pt x="242" y="0"/>
                    </a:moveTo>
                    <a:cubicBezTo>
                      <a:pt x="1" y="48"/>
                      <a:pt x="1" y="338"/>
                      <a:pt x="242" y="386"/>
                    </a:cubicBezTo>
                    <a:cubicBezTo>
                      <a:pt x="483" y="338"/>
                      <a:pt x="483" y="48"/>
                      <a:pt x="242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0151;p99">
                <a:extLst>
                  <a:ext uri="{FF2B5EF4-FFF2-40B4-BE49-F238E27FC236}">
                    <a16:creationId xmlns:a16="http://schemas.microsoft.com/office/drawing/2014/main" id="{A690D140-DB3C-400A-81A5-ACAE9B742FB7}"/>
                  </a:ext>
                </a:extLst>
              </p:cNvPr>
              <p:cNvSpPr/>
              <p:nvPr/>
            </p:nvSpPr>
            <p:spPr>
              <a:xfrm>
                <a:off x="1188418" y="3871345"/>
                <a:ext cx="37258" cy="3725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400" extrusionOk="0">
                    <a:moveTo>
                      <a:pt x="531" y="1"/>
                    </a:moveTo>
                    <a:cubicBezTo>
                      <a:pt x="435" y="1"/>
                      <a:pt x="386" y="49"/>
                      <a:pt x="338" y="49"/>
                    </a:cubicBezTo>
                    <a:lnTo>
                      <a:pt x="194" y="145"/>
                    </a:lnTo>
                    <a:cubicBezTo>
                      <a:pt x="49" y="290"/>
                      <a:pt x="1" y="483"/>
                      <a:pt x="1" y="676"/>
                    </a:cubicBezTo>
                    <a:cubicBezTo>
                      <a:pt x="1" y="724"/>
                      <a:pt x="1" y="820"/>
                      <a:pt x="49" y="869"/>
                    </a:cubicBezTo>
                    <a:cubicBezTo>
                      <a:pt x="49" y="965"/>
                      <a:pt x="145" y="1062"/>
                      <a:pt x="194" y="1158"/>
                    </a:cubicBezTo>
                    <a:cubicBezTo>
                      <a:pt x="242" y="1206"/>
                      <a:pt x="338" y="1254"/>
                      <a:pt x="386" y="1303"/>
                    </a:cubicBezTo>
                    <a:lnTo>
                      <a:pt x="435" y="1303"/>
                    </a:lnTo>
                    <a:lnTo>
                      <a:pt x="579" y="1399"/>
                    </a:lnTo>
                    <a:lnTo>
                      <a:pt x="917" y="1399"/>
                    </a:lnTo>
                    <a:lnTo>
                      <a:pt x="1110" y="1303"/>
                    </a:lnTo>
                    <a:lnTo>
                      <a:pt x="1158" y="1303"/>
                    </a:lnTo>
                    <a:lnTo>
                      <a:pt x="1255" y="1206"/>
                    </a:lnTo>
                    <a:cubicBezTo>
                      <a:pt x="1351" y="1110"/>
                      <a:pt x="1399" y="1013"/>
                      <a:pt x="1399" y="869"/>
                    </a:cubicBezTo>
                    <a:cubicBezTo>
                      <a:pt x="1399" y="820"/>
                      <a:pt x="1399" y="772"/>
                      <a:pt x="1399" y="676"/>
                    </a:cubicBezTo>
                    <a:lnTo>
                      <a:pt x="1399" y="627"/>
                    </a:lnTo>
                    <a:lnTo>
                      <a:pt x="1303" y="531"/>
                    </a:lnTo>
                    <a:cubicBezTo>
                      <a:pt x="1303" y="435"/>
                      <a:pt x="1206" y="386"/>
                      <a:pt x="1158" y="338"/>
                    </a:cubicBezTo>
                    <a:cubicBezTo>
                      <a:pt x="1158" y="290"/>
                      <a:pt x="1110" y="193"/>
                      <a:pt x="1062" y="145"/>
                    </a:cubicBezTo>
                    <a:lnTo>
                      <a:pt x="917" y="49"/>
                    </a:lnTo>
                    <a:cubicBezTo>
                      <a:pt x="869" y="49"/>
                      <a:pt x="772" y="1"/>
                      <a:pt x="724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10152;p99">
                <a:extLst>
                  <a:ext uri="{FF2B5EF4-FFF2-40B4-BE49-F238E27FC236}">
                    <a16:creationId xmlns:a16="http://schemas.microsoft.com/office/drawing/2014/main" id="{9920D41F-3E7B-4205-8E5A-37031BD6193A}"/>
                  </a:ext>
                </a:extLst>
              </p:cNvPr>
              <p:cNvSpPr/>
              <p:nvPr/>
            </p:nvSpPr>
            <p:spPr>
              <a:xfrm>
                <a:off x="1239752" y="3904716"/>
                <a:ext cx="35980" cy="35953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351" extrusionOk="0">
                    <a:moveTo>
                      <a:pt x="628" y="0"/>
                    </a:moveTo>
                    <a:cubicBezTo>
                      <a:pt x="531" y="0"/>
                      <a:pt x="483" y="49"/>
                      <a:pt x="387" y="97"/>
                    </a:cubicBezTo>
                    <a:lnTo>
                      <a:pt x="290" y="145"/>
                    </a:lnTo>
                    <a:cubicBezTo>
                      <a:pt x="242" y="145"/>
                      <a:pt x="194" y="193"/>
                      <a:pt x="194" y="242"/>
                    </a:cubicBezTo>
                    <a:lnTo>
                      <a:pt x="49" y="386"/>
                    </a:lnTo>
                    <a:cubicBezTo>
                      <a:pt x="49" y="434"/>
                      <a:pt x="1" y="483"/>
                      <a:pt x="1" y="531"/>
                    </a:cubicBezTo>
                    <a:cubicBezTo>
                      <a:pt x="1" y="579"/>
                      <a:pt x="1" y="676"/>
                      <a:pt x="1" y="724"/>
                    </a:cubicBezTo>
                    <a:cubicBezTo>
                      <a:pt x="1" y="820"/>
                      <a:pt x="49" y="965"/>
                      <a:pt x="97" y="1061"/>
                    </a:cubicBezTo>
                    <a:cubicBezTo>
                      <a:pt x="145" y="1110"/>
                      <a:pt x="194" y="1158"/>
                      <a:pt x="242" y="1206"/>
                    </a:cubicBezTo>
                    <a:cubicBezTo>
                      <a:pt x="290" y="1254"/>
                      <a:pt x="387" y="1303"/>
                      <a:pt x="483" y="1351"/>
                    </a:cubicBezTo>
                    <a:lnTo>
                      <a:pt x="821" y="1351"/>
                    </a:lnTo>
                    <a:cubicBezTo>
                      <a:pt x="869" y="1303"/>
                      <a:pt x="917" y="1303"/>
                      <a:pt x="1014" y="1254"/>
                    </a:cubicBezTo>
                    <a:cubicBezTo>
                      <a:pt x="1062" y="1206"/>
                      <a:pt x="1110" y="1158"/>
                      <a:pt x="1158" y="1110"/>
                    </a:cubicBezTo>
                    <a:cubicBezTo>
                      <a:pt x="1206" y="1061"/>
                      <a:pt x="1303" y="917"/>
                      <a:pt x="1303" y="820"/>
                    </a:cubicBezTo>
                    <a:lnTo>
                      <a:pt x="1351" y="724"/>
                    </a:lnTo>
                    <a:lnTo>
                      <a:pt x="1351" y="579"/>
                    </a:lnTo>
                    <a:lnTo>
                      <a:pt x="1303" y="434"/>
                    </a:lnTo>
                    <a:cubicBezTo>
                      <a:pt x="1303" y="386"/>
                      <a:pt x="1255" y="338"/>
                      <a:pt x="1255" y="290"/>
                    </a:cubicBezTo>
                    <a:cubicBezTo>
                      <a:pt x="1206" y="242"/>
                      <a:pt x="1158" y="193"/>
                      <a:pt x="1110" y="145"/>
                    </a:cubicBezTo>
                    <a:cubicBezTo>
                      <a:pt x="1062" y="97"/>
                      <a:pt x="1014" y="49"/>
                      <a:pt x="965" y="49"/>
                    </a:cubicBezTo>
                    <a:cubicBezTo>
                      <a:pt x="917" y="0"/>
                      <a:pt x="869" y="0"/>
                      <a:pt x="821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0153;p99">
                <a:extLst>
                  <a:ext uri="{FF2B5EF4-FFF2-40B4-BE49-F238E27FC236}">
                    <a16:creationId xmlns:a16="http://schemas.microsoft.com/office/drawing/2014/main" id="{C2296B52-E916-473E-9E23-520A14F7FA11}"/>
                  </a:ext>
                </a:extLst>
              </p:cNvPr>
              <p:cNvSpPr/>
              <p:nvPr/>
            </p:nvSpPr>
            <p:spPr>
              <a:xfrm>
                <a:off x="1197413" y="3975291"/>
                <a:ext cx="25681" cy="23153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70" extrusionOk="0">
                    <a:moveTo>
                      <a:pt x="338" y="1"/>
                    </a:moveTo>
                    <a:cubicBezTo>
                      <a:pt x="241" y="1"/>
                      <a:pt x="193" y="49"/>
                      <a:pt x="145" y="97"/>
                    </a:cubicBezTo>
                    <a:cubicBezTo>
                      <a:pt x="145" y="97"/>
                      <a:pt x="97" y="146"/>
                      <a:pt x="97" y="146"/>
                    </a:cubicBezTo>
                    <a:cubicBezTo>
                      <a:pt x="48" y="194"/>
                      <a:pt x="48" y="242"/>
                      <a:pt x="0" y="290"/>
                    </a:cubicBezTo>
                    <a:lnTo>
                      <a:pt x="0" y="387"/>
                    </a:lnTo>
                    <a:lnTo>
                      <a:pt x="0" y="531"/>
                    </a:lnTo>
                    <a:cubicBezTo>
                      <a:pt x="48" y="580"/>
                      <a:pt x="48" y="628"/>
                      <a:pt x="48" y="628"/>
                    </a:cubicBezTo>
                    <a:cubicBezTo>
                      <a:pt x="97" y="724"/>
                      <a:pt x="145" y="773"/>
                      <a:pt x="241" y="821"/>
                    </a:cubicBezTo>
                    <a:lnTo>
                      <a:pt x="145" y="724"/>
                    </a:lnTo>
                    <a:lnTo>
                      <a:pt x="145" y="724"/>
                    </a:lnTo>
                    <a:lnTo>
                      <a:pt x="241" y="773"/>
                    </a:lnTo>
                    <a:cubicBezTo>
                      <a:pt x="241" y="821"/>
                      <a:pt x="290" y="821"/>
                      <a:pt x="338" y="821"/>
                    </a:cubicBezTo>
                    <a:lnTo>
                      <a:pt x="483" y="821"/>
                    </a:lnTo>
                    <a:cubicBezTo>
                      <a:pt x="531" y="869"/>
                      <a:pt x="627" y="869"/>
                      <a:pt x="724" y="869"/>
                    </a:cubicBezTo>
                    <a:lnTo>
                      <a:pt x="820" y="821"/>
                    </a:lnTo>
                    <a:lnTo>
                      <a:pt x="868" y="724"/>
                    </a:lnTo>
                    <a:cubicBezTo>
                      <a:pt x="917" y="628"/>
                      <a:pt x="917" y="580"/>
                      <a:pt x="917" y="531"/>
                    </a:cubicBezTo>
                    <a:cubicBezTo>
                      <a:pt x="965" y="483"/>
                      <a:pt x="965" y="387"/>
                      <a:pt x="917" y="339"/>
                    </a:cubicBezTo>
                    <a:cubicBezTo>
                      <a:pt x="917" y="290"/>
                      <a:pt x="917" y="242"/>
                      <a:pt x="868" y="194"/>
                    </a:cubicBezTo>
                    <a:lnTo>
                      <a:pt x="820" y="97"/>
                    </a:lnTo>
                    <a:cubicBezTo>
                      <a:pt x="724" y="49"/>
                      <a:pt x="675" y="1"/>
                      <a:pt x="579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10154;p99">
                <a:extLst>
                  <a:ext uri="{FF2B5EF4-FFF2-40B4-BE49-F238E27FC236}">
                    <a16:creationId xmlns:a16="http://schemas.microsoft.com/office/drawing/2014/main" id="{89217B11-044E-42A3-9480-A4394BAD9554}"/>
                  </a:ext>
                </a:extLst>
              </p:cNvPr>
              <p:cNvSpPr/>
              <p:nvPr/>
            </p:nvSpPr>
            <p:spPr>
              <a:xfrm>
                <a:off x="1278259" y="3992296"/>
                <a:ext cx="25708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54" extrusionOk="0">
                    <a:moveTo>
                      <a:pt x="477" y="1"/>
                    </a:moveTo>
                    <a:cubicBezTo>
                      <a:pt x="435" y="1"/>
                      <a:pt x="386" y="13"/>
                      <a:pt x="338" y="37"/>
                    </a:cubicBezTo>
                    <a:cubicBezTo>
                      <a:pt x="242" y="37"/>
                      <a:pt x="193" y="85"/>
                      <a:pt x="145" y="134"/>
                    </a:cubicBezTo>
                    <a:lnTo>
                      <a:pt x="97" y="230"/>
                    </a:lnTo>
                    <a:cubicBezTo>
                      <a:pt x="49" y="327"/>
                      <a:pt x="1" y="375"/>
                      <a:pt x="1" y="471"/>
                    </a:cubicBezTo>
                    <a:cubicBezTo>
                      <a:pt x="1" y="519"/>
                      <a:pt x="1" y="616"/>
                      <a:pt x="49" y="664"/>
                    </a:cubicBezTo>
                    <a:cubicBezTo>
                      <a:pt x="49" y="712"/>
                      <a:pt x="97" y="761"/>
                      <a:pt x="145" y="809"/>
                    </a:cubicBezTo>
                    <a:cubicBezTo>
                      <a:pt x="193" y="857"/>
                      <a:pt x="290" y="905"/>
                      <a:pt x="338" y="953"/>
                    </a:cubicBezTo>
                    <a:lnTo>
                      <a:pt x="676" y="953"/>
                    </a:lnTo>
                    <a:cubicBezTo>
                      <a:pt x="724" y="905"/>
                      <a:pt x="772" y="857"/>
                      <a:pt x="820" y="809"/>
                    </a:cubicBezTo>
                    <a:cubicBezTo>
                      <a:pt x="869" y="809"/>
                      <a:pt x="869" y="761"/>
                      <a:pt x="917" y="712"/>
                    </a:cubicBezTo>
                    <a:cubicBezTo>
                      <a:pt x="965" y="664"/>
                      <a:pt x="965" y="568"/>
                      <a:pt x="965" y="519"/>
                    </a:cubicBezTo>
                    <a:cubicBezTo>
                      <a:pt x="965" y="423"/>
                      <a:pt x="917" y="327"/>
                      <a:pt x="869" y="230"/>
                    </a:cubicBezTo>
                    <a:lnTo>
                      <a:pt x="869" y="182"/>
                    </a:lnTo>
                    <a:cubicBezTo>
                      <a:pt x="820" y="182"/>
                      <a:pt x="820" y="134"/>
                      <a:pt x="820" y="134"/>
                    </a:cubicBezTo>
                    <a:lnTo>
                      <a:pt x="724" y="85"/>
                    </a:lnTo>
                    <a:cubicBezTo>
                      <a:pt x="676" y="37"/>
                      <a:pt x="628" y="37"/>
                      <a:pt x="579" y="37"/>
                    </a:cubicBezTo>
                    <a:cubicBezTo>
                      <a:pt x="555" y="13"/>
                      <a:pt x="519" y="1"/>
                      <a:pt x="477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0155;p99">
                <a:extLst>
                  <a:ext uri="{FF2B5EF4-FFF2-40B4-BE49-F238E27FC236}">
                    <a16:creationId xmlns:a16="http://schemas.microsoft.com/office/drawing/2014/main" id="{CE76B6B4-5B6C-4A31-B094-54D588D3B038}"/>
                  </a:ext>
                </a:extLst>
              </p:cNvPr>
              <p:cNvSpPr/>
              <p:nvPr/>
            </p:nvSpPr>
            <p:spPr>
              <a:xfrm>
                <a:off x="1275704" y="4065133"/>
                <a:ext cx="28262" cy="2698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014" extrusionOk="0">
                    <a:moveTo>
                      <a:pt x="386" y="1"/>
                    </a:moveTo>
                    <a:cubicBezTo>
                      <a:pt x="289" y="1"/>
                      <a:pt x="241" y="49"/>
                      <a:pt x="193" y="146"/>
                    </a:cubicBezTo>
                    <a:cubicBezTo>
                      <a:pt x="97" y="194"/>
                      <a:pt x="97" y="242"/>
                      <a:pt x="48" y="290"/>
                    </a:cubicBezTo>
                    <a:cubicBezTo>
                      <a:pt x="48" y="339"/>
                      <a:pt x="0" y="435"/>
                      <a:pt x="0" y="483"/>
                    </a:cubicBezTo>
                    <a:cubicBezTo>
                      <a:pt x="0" y="580"/>
                      <a:pt x="48" y="676"/>
                      <a:pt x="97" y="773"/>
                    </a:cubicBezTo>
                    <a:cubicBezTo>
                      <a:pt x="145" y="821"/>
                      <a:pt x="193" y="917"/>
                      <a:pt x="289" y="965"/>
                    </a:cubicBezTo>
                    <a:lnTo>
                      <a:pt x="338" y="965"/>
                    </a:lnTo>
                    <a:lnTo>
                      <a:pt x="434" y="1014"/>
                    </a:lnTo>
                    <a:lnTo>
                      <a:pt x="627" y="1014"/>
                    </a:lnTo>
                    <a:cubicBezTo>
                      <a:pt x="675" y="1014"/>
                      <a:pt x="724" y="965"/>
                      <a:pt x="772" y="965"/>
                    </a:cubicBezTo>
                    <a:cubicBezTo>
                      <a:pt x="820" y="917"/>
                      <a:pt x="868" y="917"/>
                      <a:pt x="916" y="869"/>
                    </a:cubicBezTo>
                    <a:lnTo>
                      <a:pt x="1013" y="724"/>
                    </a:lnTo>
                    <a:lnTo>
                      <a:pt x="1061" y="628"/>
                    </a:lnTo>
                    <a:cubicBezTo>
                      <a:pt x="1061" y="580"/>
                      <a:pt x="1061" y="483"/>
                      <a:pt x="1061" y="435"/>
                    </a:cubicBezTo>
                    <a:cubicBezTo>
                      <a:pt x="1061" y="387"/>
                      <a:pt x="1013" y="339"/>
                      <a:pt x="1013" y="290"/>
                    </a:cubicBezTo>
                    <a:lnTo>
                      <a:pt x="965" y="242"/>
                    </a:lnTo>
                    <a:cubicBezTo>
                      <a:pt x="916" y="194"/>
                      <a:pt x="868" y="97"/>
                      <a:pt x="820" y="49"/>
                    </a:cubicBezTo>
                    <a:cubicBezTo>
                      <a:pt x="724" y="1"/>
                      <a:pt x="627" y="1"/>
                      <a:pt x="531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0156;p99">
                <a:extLst>
                  <a:ext uri="{FF2B5EF4-FFF2-40B4-BE49-F238E27FC236}">
                    <a16:creationId xmlns:a16="http://schemas.microsoft.com/office/drawing/2014/main" id="{40438783-5B0F-4726-B21A-10DD25954DEF}"/>
                  </a:ext>
                </a:extLst>
              </p:cNvPr>
              <p:cNvSpPr/>
              <p:nvPr/>
            </p:nvSpPr>
            <p:spPr>
              <a:xfrm>
                <a:off x="1328316" y="4074128"/>
                <a:ext cx="37258" cy="3853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448" extrusionOk="0">
                    <a:moveTo>
                      <a:pt x="531" y="1"/>
                    </a:moveTo>
                    <a:cubicBezTo>
                      <a:pt x="435" y="49"/>
                      <a:pt x="290" y="97"/>
                      <a:pt x="193" y="193"/>
                    </a:cubicBezTo>
                    <a:cubicBezTo>
                      <a:pt x="145" y="242"/>
                      <a:pt x="97" y="290"/>
                      <a:pt x="97" y="338"/>
                    </a:cubicBezTo>
                    <a:lnTo>
                      <a:pt x="97" y="386"/>
                    </a:lnTo>
                    <a:cubicBezTo>
                      <a:pt x="49" y="435"/>
                      <a:pt x="49" y="483"/>
                      <a:pt x="0" y="579"/>
                    </a:cubicBezTo>
                    <a:cubicBezTo>
                      <a:pt x="0" y="627"/>
                      <a:pt x="0" y="724"/>
                      <a:pt x="0" y="772"/>
                    </a:cubicBezTo>
                    <a:lnTo>
                      <a:pt x="0" y="820"/>
                    </a:lnTo>
                    <a:lnTo>
                      <a:pt x="0" y="917"/>
                    </a:lnTo>
                    <a:cubicBezTo>
                      <a:pt x="0" y="1013"/>
                      <a:pt x="0" y="1062"/>
                      <a:pt x="49" y="1158"/>
                    </a:cubicBezTo>
                    <a:cubicBezTo>
                      <a:pt x="97" y="1206"/>
                      <a:pt x="145" y="1254"/>
                      <a:pt x="145" y="1303"/>
                    </a:cubicBezTo>
                    <a:lnTo>
                      <a:pt x="290" y="1399"/>
                    </a:lnTo>
                    <a:lnTo>
                      <a:pt x="338" y="1399"/>
                    </a:lnTo>
                    <a:lnTo>
                      <a:pt x="483" y="1447"/>
                    </a:lnTo>
                    <a:lnTo>
                      <a:pt x="869" y="1447"/>
                    </a:lnTo>
                    <a:cubicBezTo>
                      <a:pt x="917" y="1447"/>
                      <a:pt x="965" y="1399"/>
                      <a:pt x="1013" y="1399"/>
                    </a:cubicBezTo>
                    <a:cubicBezTo>
                      <a:pt x="1110" y="1351"/>
                      <a:pt x="1206" y="1254"/>
                      <a:pt x="1254" y="1158"/>
                    </a:cubicBezTo>
                    <a:cubicBezTo>
                      <a:pt x="1303" y="1110"/>
                      <a:pt x="1303" y="1013"/>
                      <a:pt x="1303" y="965"/>
                    </a:cubicBezTo>
                    <a:cubicBezTo>
                      <a:pt x="1303" y="922"/>
                      <a:pt x="1303" y="888"/>
                      <a:pt x="1298" y="860"/>
                    </a:cubicBezTo>
                    <a:lnTo>
                      <a:pt x="1298" y="860"/>
                    </a:lnTo>
                    <a:lnTo>
                      <a:pt x="1303" y="869"/>
                    </a:lnTo>
                    <a:cubicBezTo>
                      <a:pt x="1399" y="676"/>
                      <a:pt x="1399" y="483"/>
                      <a:pt x="1303" y="290"/>
                    </a:cubicBezTo>
                    <a:cubicBezTo>
                      <a:pt x="1158" y="97"/>
                      <a:pt x="965" y="1"/>
                      <a:pt x="772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0157;p99">
                <a:extLst>
                  <a:ext uri="{FF2B5EF4-FFF2-40B4-BE49-F238E27FC236}">
                    <a16:creationId xmlns:a16="http://schemas.microsoft.com/office/drawing/2014/main" id="{7D97C049-BB85-4C73-8B8C-D3AD917B761B}"/>
                  </a:ext>
                </a:extLst>
              </p:cNvPr>
              <p:cNvSpPr/>
              <p:nvPr/>
            </p:nvSpPr>
            <p:spPr>
              <a:xfrm>
                <a:off x="1298803" y="4196063"/>
                <a:ext cx="30817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58" extrusionOk="0">
                    <a:moveTo>
                      <a:pt x="579" y="0"/>
                    </a:moveTo>
                    <a:cubicBezTo>
                      <a:pt x="0" y="193"/>
                      <a:pt x="0" y="1013"/>
                      <a:pt x="579" y="1158"/>
                    </a:cubicBezTo>
                    <a:cubicBezTo>
                      <a:pt x="1158" y="1013"/>
                      <a:pt x="1158" y="193"/>
                      <a:pt x="579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7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68A5B3-E09F-4FDD-91EE-359345544A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8097" y="-64609"/>
            <a:ext cx="3793030" cy="5898891"/>
          </a:xfrm>
          <a:prstGeom prst="rect">
            <a:avLst/>
          </a:prstGeom>
        </p:spPr>
      </p:pic>
      <p:sp>
        <p:nvSpPr>
          <p:cNvPr id="173" name="Google Shape;4442;p21">
            <a:extLst>
              <a:ext uri="{FF2B5EF4-FFF2-40B4-BE49-F238E27FC236}">
                <a16:creationId xmlns:a16="http://schemas.microsoft.com/office/drawing/2014/main" id="{CDC92EFB-6415-4E82-8332-93650EDAA3E8}"/>
              </a:ext>
            </a:extLst>
          </p:cNvPr>
          <p:cNvSpPr/>
          <p:nvPr/>
        </p:nvSpPr>
        <p:spPr>
          <a:xfrm rot="19816014">
            <a:off x="2176443" y="4204782"/>
            <a:ext cx="1180965" cy="996498"/>
          </a:xfrm>
          <a:custGeom>
            <a:avLst/>
            <a:gdLst/>
            <a:ahLst/>
            <a:cxnLst/>
            <a:rect l="l" t="t" r="r" b="b"/>
            <a:pathLst>
              <a:path w="49166" h="42870" extrusionOk="0">
                <a:moveTo>
                  <a:pt x="37814" y="1"/>
                </a:moveTo>
                <a:cubicBezTo>
                  <a:pt x="37810" y="1"/>
                  <a:pt x="37806" y="1"/>
                  <a:pt x="37802" y="1"/>
                </a:cubicBezTo>
                <a:cubicBezTo>
                  <a:pt x="36922" y="4177"/>
                  <a:pt x="36065" y="7844"/>
                  <a:pt x="36279" y="12143"/>
                </a:cubicBezTo>
                <a:cubicBezTo>
                  <a:pt x="36437" y="15393"/>
                  <a:pt x="35974" y="19184"/>
                  <a:pt x="36854" y="22276"/>
                </a:cubicBezTo>
                <a:cubicBezTo>
                  <a:pt x="36448" y="22073"/>
                  <a:pt x="36031" y="21870"/>
                  <a:pt x="35613" y="21678"/>
                </a:cubicBezTo>
                <a:cubicBezTo>
                  <a:pt x="35196" y="21475"/>
                  <a:pt x="34767" y="21295"/>
                  <a:pt x="34338" y="21114"/>
                </a:cubicBezTo>
                <a:cubicBezTo>
                  <a:pt x="36347" y="14061"/>
                  <a:pt x="31100" y="5745"/>
                  <a:pt x="27624" y="171"/>
                </a:cubicBezTo>
                <a:lnTo>
                  <a:pt x="27624" y="171"/>
                </a:lnTo>
                <a:cubicBezTo>
                  <a:pt x="28121" y="3545"/>
                  <a:pt x="29373" y="6952"/>
                  <a:pt x="29994" y="10383"/>
                </a:cubicBezTo>
                <a:cubicBezTo>
                  <a:pt x="30614" y="13621"/>
                  <a:pt x="31438" y="17650"/>
                  <a:pt x="33244" y="20640"/>
                </a:cubicBezTo>
                <a:lnTo>
                  <a:pt x="31946" y="20087"/>
                </a:lnTo>
                <a:cubicBezTo>
                  <a:pt x="31686" y="19986"/>
                  <a:pt x="31438" y="19873"/>
                  <a:pt x="31179" y="19771"/>
                </a:cubicBezTo>
                <a:cubicBezTo>
                  <a:pt x="31179" y="17119"/>
                  <a:pt x="29125" y="13305"/>
                  <a:pt x="27805" y="11286"/>
                </a:cubicBezTo>
                <a:cubicBezTo>
                  <a:pt x="25762" y="7957"/>
                  <a:pt x="22885" y="4086"/>
                  <a:pt x="19748" y="1796"/>
                </a:cubicBezTo>
                <a:lnTo>
                  <a:pt x="19748" y="1796"/>
                </a:lnTo>
                <a:cubicBezTo>
                  <a:pt x="21598" y="5711"/>
                  <a:pt x="23449" y="9638"/>
                  <a:pt x="25875" y="13136"/>
                </a:cubicBezTo>
                <a:cubicBezTo>
                  <a:pt x="27477" y="15461"/>
                  <a:pt x="29215" y="17481"/>
                  <a:pt x="30885" y="19647"/>
                </a:cubicBezTo>
                <a:cubicBezTo>
                  <a:pt x="30626" y="19546"/>
                  <a:pt x="30355" y="19444"/>
                  <a:pt x="30073" y="19331"/>
                </a:cubicBezTo>
                <a:lnTo>
                  <a:pt x="28211" y="18677"/>
                </a:lnTo>
                <a:cubicBezTo>
                  <a:pt x="27771" y="18530"/>
                  <a:pt x="27319" y="18406"/>
                  <a:pt x="26868" y="18304"/>
                </a:cubicBezTo>
                <a:cubicBezTo>
                  <a:pt x="25390" y="16172"/>
                  <a:pt x="24306" y="13712"/>
                  <a:pt x="22264" y="11839"/>
                </a:cubicBezTo>
                <a:cubicBezTo>
                  <a:pt x="19781" y="9616"/>
                  <a:pt x="15674" y="7246"/>
                  <a:pt x="12458" y="6445"/>
                </a:cubicBezTo>
                <a:lnTo>
                  <a:pt x="12458" y="6445"/>
                </a:lnTo>
                <a:cubicBezTo>
                  <a:pt x="15821" y="11410"/>
                  <a:pt x="21655" y="15021"/>
                  <a:pt x="26642" y="18248"/>
                </a:cubicBezTo>
                <a:cubicBezTo>
                  <a:pt x="26529" y="18225"/>
                  <a:pt x="26417" y="18191"/>
                  <a:pt x="26292" y="18169"/>
                </a:cubicBezTo>
                <a:lnTo>
                  <a:pt x="25345" y="17932"/>
                </a:lnTo>
                <a:cubicBezTo>
                  <a:pt x="25040" y="17864"/>
                  <a:pt x="24724" y="17808"/>
                  <a:pt x="24419" y="17751"/>
                </a:cubicBezTo>
                <a:cubicBezTo>
                  <a:pt x="23212" y="17503"/>
                  <a:pt x="22038" y="17311"/>
                  <a:pt x="20932" y="17131"/>
                </a:cubicBezTo>
                <a:cubicBezTo>
                  <a:pt x="18953" y="12433"/>
                  <a:pt x="13274" y="9422"/>
                  <a:pt x="8259" y="9422"/>
                </a:cubicBezTo>
                <a:cubicBezTo>
                  <a:pt x="8070" y="9422"/>
                  <a:pt x="7883" y="9426"/>
                  <a:pt x="7696" y="9435"/>
                </a:cubicBezTo>
                <a:cubicBezTo>
                  <a:pt x="11950" y="11929"/>
                  <a:pt x="17152" y="13791"/>
                  <a:pt x="20718" y="17097"/>
                </a:cubicBezTo>
                <a:cubicBezTo>
                  <a:pt x="19646" y="16916"/>
                  <a:pt x="18630" y="16725"/>
                  <a:pt x="17694" y="16555"/>
                </a:cubicBezTo>
                <a:cubicBezTo>
                  <a:pt x="17051" y="16442"/>
                  <a:pt x="16441" y="16341"/>
                  <a:pt x="15877" y="16273"/>
                </a:cubicBezTo>
                <a:cubicBezTo>
                  <a:pt x="14309" y="15122"/>
                  <a:pt x="13609" y="13147"/>
                  <a:pt x="11330" y="12504"/>
                </a:cubicBezTo>
                <a:cubicBezTo>
                  <a:pt x="10765" y="12373"/>
                  <a:pt x="10222" y="12316"/>
                  <a:pt x="9695" y="12316"/>
                </a:cubicBezTo>
                <a:cubicBezTo>
                  <a:pt x="7768" y="12316"/>
                  <a:pt x="6042" y="13077"/>
                  <a:pt x="4164" y="13768"/>
                </a:cubicBezTo>
                <a:cubicBezTo>
                  <a:pt x="6658" y="14310"/>
                  <a:pt x="9355" y="13960"/>
                  <a:pt x="11883" y="14592"/>
                </a:cubicBezTo>
                <a:cubicBezTo>
                  <a:pt x="13124" y="14998"/>
                  <a:pt x="14286" y="15675"/>
                  <a:pt x="15460" y="16228"/>
                </a:cubicBezTo>
                <a:cubicBezTo>
                  <a:pt x="15290" y="16205"/>
                  <a:pt x="15132" y="16183"/>
                  <a:pt x="14974" y="16172"/>
                </a:cubicBezTo>
                <a:cubicBezTo>
                  <a:pt x="14568" y="16126"/>
                  <a:pt x="14185" y="16104"/>
                  <a:pt x="13835" y="16093"/>
                </a:cubicBezTo>
                <a:cubicBezTo>
                  <a:pt x="13627" y="16085"/>
                  <a:pt x="13431" y="16077"/>
                  <a:pt x="13246" y="16077"/>
                </a:cubicBezTo>
                <a:cubicBezTo>
                  <a:pt x="13170" y="16077"/>
                  <a:pt x="13095" y="16078"/>
                  <a:pt x="13022" y="16081"/>
                </a:cubicBezTo>
                <a:cubicBezTo>
                  <a:pt x="12201" y="15678"/>
                  <a:pt x="11119" y="15487"/>
                  <a:pt x="9924" y="15487"/>
                </a:cubicBezTo>
                <a:cubicBezTo>
                  <a:pt x="6309" y="15487"/>
                  <a:pt x="1654" y="17230"/>
                  <a:pt x="0" y="20087"/>
                </a:cubicBezTo>
                <a:lnTo>
                  <a:pt x="0" y="20087"/>
                </a:lnTo>
                <a:cubicBezTo>
                  <a:pt x="4310" y="17887"/>
                  <a:pt x="9116" y="17898"/>
                  <a:pt x="13449" y="16319"/>
                </a:cubicBezTo>
                <a:lnTo>
                  <a:pt x="13449" y="16319"/>
                </a:lnTo>
                <a:cubicBezTo>
                  <a:pt x="13570" y="16330"/>
                  <a:pt x="13691" y="16341"/>
                  <a:pt x="13812" y="16363"/>
                </a:cubicBezTo>
                <a:cubicBezTo>
                  <a:pt x="14151" y="16397"/>
                  <a:pt x="14534" y="16454"/>
                  <a:pt x="14929" y="16533"/>
                </a:cubicBezTo>
                <a:cubicBezTo>
                  <a:pt x="15324" y="16612"/>
                  <a:pt x="15742" y="16679"/>
                  <a:pt x="16182" y="16781"/>
                </a:cubicBezTo>
                <a:lnTo>
                  <a:pt x="16283" y="16804"/>
                </a:lnTo>
                <a:cubicBezTo>
                  <a:pt x="15685" y="16796"/>
                  <a:pt x="15100" y="16734"/>
                  <a:pt x="14517" y="16734"/>
                </a:cubicBezTo>
                <a:cubicBezTo>
                  <a:pt x="14188" y="16734"/>
                  <a:pt x="13860" y="16754"/>
                  <a:pt x="13530" y="16815"/>
                </a:cubicBezTo>
                <a:cubicBezTo>
                  <a:pt x="12041" y="17041"/>
                  <a:pt x="10675" y="17864"/>
                  <a:pt x="9355" y="18553"/>
                </a:cubicBezTo>
                <a:cubicBezTo>
                  <a:pt x="6534" y="19997"/>
                  <a:pt x="3216" y="22051"/>
                  <a:pt x="1941" y="25131"/>
                </a:cubicBezTo>
                <a:cubicBezTo>
                  <a:pt x="5056" y="23360"/>
                  <a:pt x="7719" y="20922"/>
                  <a:pt x="11149" y="19455"/>
                </a:cubicBezTo>
                <a:cubicBezTo>
                  <a:pt x="13056" y="18665"/>
                  <a:pt x="15121" y="18011"/>
                  <a:pt x="16859" y="17063"/>
                </a:cubicBezTo>
                <a:lnTo>
                  <a:pt x="16938" y="16950"/>
                </a:lnTo>
                <a:lnTo>
                  <a:pt x="17581" y="17097"/>
                </a:lnTo>
                <a:cubicBezTo>
                  <a:pt x="18473" y="17311"/>
                  <a:pt x="19432" y="17548"/>
                  <a:pt x="20459" y="17763"/>
                </a:cubicBezTo>
                <a:cubicBezTo>
                  <a:pt x="18337" y="18654"/>
                  <a:pt x="15516" y="19444"/>
                  <a:pt x="13293" y="20437"/>
                </a:cubicBezTo>
                <a:cubicBezTo>
                  <a:pt x="9276" y="22321"/>
                  <a:pt x="7211" y="24951"/>
                  <a:pt x="4458" y="28268"/>
                </a:cubicBezTo>
                <a:cubicBezTo>
                  <a:pt x="7403" y="26045"/>
                  <a:pt x="10348" y="23811"/>
                  <a:pt x="13643" y="21983"/>
                </a:cubicBezTo>
                <a:cubicBezTo>
                  <a:pt x="15934" y="20843"/>
                  <a:pt x="19037" y="19704"/>
                  <a:pt x="20966" y="17864"/>
                </a:cubicBezTo>
                <a:cubicBezTo>
                  <a:pt x="22016" y="18079"/>
                  <a:pt x="23110" y="18316"/>
                  <a:pt x="24239" y="18564"/>
                </a:cubicBezTo>
                <a:cubicBezTo>
                  <a:pt x="24543" y="18632"/>
                  <a:pt x="24848" y="18699"/>
                  <a:pt x="25153" y="18767"/>
                </a:cubicBezTo>
                <a:cubicBezTo>
                  <a:pt x="25457" y="18846"/>
                  <a:pt x="25751" y="18936"/>
                  <a:pt x="26056" y="19015"/>
                </a:cubicBezTo>
                <a:cubicBezTo>
                  <a:pt x="26360" y="19094"/>
                  <a:pt x="26654" y="19184"/>
                  <a:pt x="26947" y="19263"/>
                </a:cubicBezTo>
                <a:cubicBezTo>
                  <a:pt x="19511" y="21171"/>
                  <a:pt x="11025" y="23732"/>
                  <a:pt x="8249" y="31789"/>
                </a:cubicBezTo>
                <a:cubicBezTo>
                  <a:pt x="11138" y="28855"/>
                  <a:pt x="15144" y="26350"/>
                  <a:pt x="18709" y="24104"/>
                </a:cubicBezTo>
                <a:cubicBezTo>
                  <a:pt x="21169" y="22525"/>
                  <a:pt x="25175" y="21385"/>
                  <a:pt x="27297" y="19354"/>
                </a:cubicBezTo>
                <a:cubicBezTo>
                  <a:pt x="27500" y="19410"/>
                  <a:pt x="27703" y="19467"/>
                  <a:pt x="27895" y="19546"/>
                </a:cubicBezTo>
                <a:cubicBezTo>
                  <a:pt x="28515" y="19771"/>
                  <a:pt x="29136" y="19997"/>
                  <a:pt x="29757" y="20211"/>
                </a:cubicBezTo>
                <a:cubicBezTo>
                  <a:pt x="29960" y="20290"/>
                  <a:pt x="30163" y="20381"/>
                  <a:pt x="30377" y="20471"/>
                </a:cubicBezTo>
                <a:cubicBezTo>
                  <a:pt x="27206" y="21599"/>
                  <a:pt x="24182" y="22367"/>
                  <a:pt x="21452" y="24465"/>
                </a:cubicBezTo>
                <a:cubicBezTo>
                  <a:pt x="19838" y="25684"/>
                  <a:pt x="18473" y="27208"/>
                  <a:pt x="17446" y="28957"/>
                </a:cubicBezTo>
                <a:cubicBezTo>
                  <a:pt x="16464" y="30559"/>
                  <a:pt x="14467" y="34226"/>
                  <a:pt x="14737" y="36111"/>
                </a:cubicBezTo>
                <a:cubicBezTo>
                  <a:pt x="17276" y="32466"/>
                  <a:pt x="19860" y="28697"/>
                  <a:pt x="23325" y="25865"/>
                </a:cubicBezTo>
                <a:cubicBezTo>
                  <a:pt x="25627" y="23913"/>
                  <a:pt x="28482" y="22434"/>
                  <a:pt x="30671" y="20584"/>
                </a:cubicBezTo>
                <a:cubicBezTo>
                  <a:pt x="30975" y="20708"/>
                  <a:pt x="31280" y="20843"/>
                  <a:pt x="31585" y="20967"/>
                </a:cubicBezTo>
                <a:cubicBezTo>
                  <a:pt x="32386" y="21295"/>
                  <a:pt x="33176" y="21622"/>
                  <a:pt x="33954" y="21960"/>
                </a:cubicBezTo>
                <a:cubicBezTo>
                  <a:pt x="31472" y="23755"/>
                  <a:pt x="28651" y="25064"/>
                  <a:pt x="26371" y="27366"/>
                </a:cubicBezTo>
                <a:cubicBezTo>
                  <a:pt x="23539" y="30175"/>
                  <a:pt x="20899" y="34689"/>
                  <a:pt x="21181" y="38875"/>
                </a:cubicBezTo>
                <a:cubicBezTo>
                  <a:pt x="23336" y="35061"/>
                  <a:pt x="26033" y="31563"/>
                  <a:pt x="28854" y="28133"/>
                </a:cubicBezTo>
                <a:cubicBezTo>
                  <a:pt x="29700" y="27072"/>
                  <a:pt x="30614" y="26068"/>
                  <a:pt x="31517" y="25041"/>
                </a:cubicBezTo>
                <a:cubicBezTo>
                  <a:pt x="31991" y="24499"/>
                  <a:pt x="32465" y="23958"/>
                  <a:pt x="32916" y="23393"/>
                </a:cubicBezTo>
                <a:cubicBezTo>
                  <a:pt x="33142" y="23111"/>
                  <a:pt x="33661" y="22096"/>
                  <a:pt x="34045" y="22062"/>
                </a:cubicBezTo>
                <a:cubicBezTo>
                  <a:pt x="34203" y="22062"/>
                  <a:pt x="34372" y="22107"/>
                  <a:pt x="34507" y="22186"/>
                </a:cubicBezTo>
                <a:lnTo>
                  <a:pt x="36572" y="23157"/>
                </a:lnTo>
                <a:cubicBezTo>
                  <a:pt x="36065" y="23879"/>
                  <a:pt x="28256" y="32962"/>
                  <a:pt x="30005" y="42870"/>
                </a:cubicBezTo>
                <a:cubicBezTo>
                  <a:pt x="31021" y="41132"/>
                  <a:pt x="37170" y="31225"/>
                  <a:pt x="36651" y="23190"/>
                </a:cubicBezTo>
                <a:lnTo>
                  <a:pt x="36651" y="23190"/>
                </a:lnTo>
                <a:cubicBezTo>
                  <a:pt x="37340" y="23506"/>
                  <a:pt x="38005" y="23845"/>
                  <a:pt x="38649" y="24195"/>
                </a:cubicBezTo>
                <a:cubicBezTo>
                  <a:pt x="38807" y="24274"/>
                  <a:pt x="38976" y="24364"/>
                  <a:pt x="39134" y="24454"/>
                </a:cubicBezTo>
                <a:cubicBezTo>
                  <a:pt x="37159" y="28866"/>
                  <a:pt x="36335" y="37126"/>
                  <a:pt x="39021" y="41132"/>
                </a:cubicBezTo>
                <a:cubicBezTo>
                  <a:pt x="40138" y="35964"/>
                  <a:pt x="41842" y="29667"/>
                  <a:pt x="39360" y="24578"/>
                </a:cubicBezTo>
                <a:lnTo>
                  <a:pt x="39360" y="24578"/>
                </a:lnTo>
                <a:cubicBezTo>
                  <a:pt x="39653" y="24748"/>
                  <a:pt x="39946" y="24917"/>
                  <a:pt x="40228" y="25086"/>
                </a:cubicBezTo>
                <a:cubicBezTo>
                  <a:pt x="40736" y="25379"/>
                  <a:pt x="41233" y="25673"/>
                  <a:pt x="41707" y="26011"/>
                </a:cubicBezTo>
                <a:lnTo>
                  <a:pt x="42406" y="26485"/>
                </a:lnTo>
                <a:cubicBezTo>
                  <a:pt x="42508" y="26564"/>
                  <a:pt x="42621" y="26643"/>
                  <a:pt x="42734" y="26711"/>
                </a:cubicBezTo>
                <a:lnTo>
                  <a:pt x="43072" y="26948"/>
                </a:lnTo>
                <a:lnTo>
                  <a:pt x="44347" y="27839"/>
                </a:lnTo>
                <a:cubicBezTo>
                  <a:pt x="45160" y="28426"/>
                  <a:pt x="45904" y="28945"/>
                  <a:pt x="46525" y="29453"/>
                </a:cubicBezTo>
                <a:cubicBezTo>
                  <a:pt x="46841" y="29701"/>
                  <a:pt x="47134" y="29938"/>
                  <a:pt x="47383" y="30187"/>
                </a:cubicBezTo>
                <a:cubicBezTo>
                  <a:pt x="47620" y="30390"/>
                  <a:pt x="47845" y="30615"/>
                  <a:pt x="48060" y="30852"/>
                </a:cubicBezTo>
                <a:cubicBezTo>
                  <a:pt x="48252" y="31078"/>
                  <a:pt x="48421" y="31270"/>
                  <a:pt x="48567" y="31428"/>
                </a:cubicBezTo>
                <a:cubicBezTo>
                  <a:pt x="48725" y="31597"/>
                  <a:pt x="48816" y="31778"/>
                  <a:pt x="48906" y="31902"/>
                </a:cubicBezTo>
                <a:lnTo>
                  <a:pt x="49166" y="32308"/>
                </a:lnTo>
                <a:lnTo>
                  <a:pt x="48962" y="31879"/>
                </a:lnTo>
                <a:cubicBezTo>
                  <a:pt x="48883" y="31744"/>
                  <a:pt x="48804" y="31563"/>
                  <a:pt x="48692" y="31371"/>
                </a:cubicBezTo>
                <a:cubicBezTo>
                  <a:pt x="48545" y="31191"/>
                  <a:pt x="48398" y="30976"/>
                  <a:pt x="48229" y="30739"/>
                </a:cubicBezTo>
                <a:cubicBezTo>
                  <a:pt x="48026" y="30480"/>
                  <a:pt x="47811" y="30232"/>
                  <a:pt x="47586" y="29995"/>
                </a:cubicBezTo>
                <a:cubicBezTo>
                  <a:pt x="47338" y="29713"/>
                  <a:pt x="47067" y="29442"/>
                  <a:pt x="46785" y="29182"/>
                </a:cubicBezTo>
                <a:cubicBezTo>
                  <a:pt x="46187" y="28607"/>
                  <a:pt x="45476" y="28020"/>
                  <a:pt x="44697" y="27399"/>
                </a:cubicBezTo>
                <a:lnTo>
                  <a:pt x="43467" y="26440"/>
                </a:lnTo>
                <a:cubicBezTo>
                  <a:pt x="43365" y="26350"/>
                  <a:pt x="43264" y="26271"/>
                  <a:pt x="43151" y="26192"/>
                </a:cubicBezTo>
                <a:cubicBezTo>
                  <a:pt x="43050" y="26102"/>
                  <a:pt x="42925" y="26011"/>
                  <a:pt x="42813" y="25932"/>
                </a:cubicBezTo>
                <a:lnTo>
                  <a:pt x="42135" y="25425"/>
                </a:lnTo>
                <a:cubicBezTo>
                  <a:pt x="41684" y="25075"/>
                  <a:pt x="41188" y="24748"/>
                  <a:pt x="40669" y="24420"/>
                </a:cubicBezTo>
                <a:cubicBezTo>
                  <a:pt x="40353" y="24195"/>
                  <a:pt x="40025" y="24003"/>
                  <a:pt x="39698" y="23811"/>
                </a:cubicBezTo>
                <a:cubicBezTo>
                  <a:pt x="43749" y="19929"/>
                  <a:pt x="46875" y="12662"/>
                  <a:pt x="46480" y="7167"/>
                </a:cubicBezTo>
                <a:lnTo>
                  <a:pt x="46480" y="7167"/>
                </a:lnTo>
                <a:cubicBezTo>
                  <a:pt x="44889" y="9943"/>
                  <a:pt x="42948" y="12640"/>
                  <a:pt x="41447" y="15686"/>
                </a:cubicBezTo>
                <a:cubicBezTo>
                  <a:pt x="40149" y="18316"/>
                  <a:pt x="39935" y="20843"/>
                  <a:pt x="39563" y="23732"/>
                </a:cubicBezTo>
                <a:lnTo>
                  <a:pt x="39077" y="23450"/>
                </a:lnTo>
                <a:cubicBezTo>
                  <a:pt x="38536" y="23123"/>
                  <a:pt x="37960" y="22841"/>
                  <a:pt x="37385" y="22536"/>
                </a:cubicBezTo>
                <a:cubicBezTo>
                  <a:pt x="37249" y="22468"/>
                  <a:pt x="37114" y="22389"/>
                  <a:pt x="36979" y="22333"/>
                </a:cubicBezTo>
                <a:cubicBezTo>
                  <a:pt x="38457" y="18237"/>
                  <a:pt x="40228" y="14705"/>
                  <a:pt x="39890" y="9999"/>
                </a:cubicBezTo>
                <a:cubicBezTo>
                  <a:pt x="39890" y="9157"/>
                  <a:pt x="38616" y="1"/>
                  <a:pt x="37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4" name="Group 7043">
            <a:extLst>
              <a:ext uri="{FF2B5EF4-FFF2-40B4-BE49-F238E27FC236}">
                <a16:creationId xmlns:a16="http://schemas.microsoft.com/office/drawing/2014/main" id="{81B7748E-CCF1-432B-9D7F-9D7815ACD78B}"/>
              </a:ext>
            </a:extLst>
          </p:cNvPr>
          <p:cNvGrpSpPr/>
          <p:nvPr/>
        </p:nvGrpSpPr>
        <p:grpSpPr>
          <a:xfrm rot="3739917">
            <a:off x="3358811" y="3950632"/>
            <a:ext cx="915931" cy="1352507"/>
            <a:chOff x="-1871129" y="1113569"/>
            <a:chExt cx="707575" cy="994250"/>
          </a:xfrm>
        </p:grpSpPr>
        <p:sp>
          <p:nvSpPr>
            <p:cNvPr id="257" name="Google Shape;4526;p21">
              <a:extLst>
                <a:ext uri="{FF2B5EF4-FFF2-40B4-BE49-F238E27FC236}">
                  <a16:creationId xmlns:a16="http://schemas.microsoft.com/office/drawing/2014/main" id="{3C481F78-6C1D-4A82-8D7D-2770A25E179E}"/>
                </a:ext>
              </a:extLst>
            </p:cNvPr>
            <p:cNvSpPr/>
            <p:nvPr/>
          </p:nvSpPr>
          <p:spPr>
            <a:xfrm>
              <a:off x="-1657350" y="111356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527;p21">
              <a:extLst>
                <a:ext uri="{FF2B5EF4-FFF2-40B4-BE49-F238E27FC236}">
                  <a16:creationId xmlns:a16="http://schemas.microsoft.com/office/drawing/2014/main" id="{DEBA3E77-D512-4B97-BAA5-53681E65B09E}"/>
                </a:ext>
              </a:extLst>
            </p:cNvPr>
            <p:cNvSpPr/>
            <p:nvPr/>
          </p:nvSpPr>
          <p:spPr>
            <a:xfrm>
              <a:off x="-1536921" y="1132925"/>
              <a:ext cx="265328" cy="911676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528;p21">
              <a:extLst>
                <a:ext uri="{FF2B5EF4-FFF2-40B4-BE49-F238E27FC236}">
                  <a16:creationId xmlns:a16="http://schemas.microsoft.com/office/drawing/2014/main" id="{80B35A64-DFDF-493F-96C6-F7EF41A5B3A0}"/>
                </a:ext>
              </a:extLst>
            </p:cNvPr>
            <p:cNvSpPr/>
            <p:nvPr/>
          </p:nvSpPr>
          <p:spPr>
            <a:xfrm>
              <a:off x="-1871129" y="119295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529;p21">
              <a:extLst>
                <a:ext uri="{FF2B5EF4-FFF2-40B4-BE49-F238E27FC236}">
                  <a16:creationId xmlns:a16="http://schemas.microsoft.com/office/drawing/2014/main" id="{4E96F1DC-8F09-485E-ADEA-6A89F5E978AA}"/>
                </a:ext>
              </a:extLst>
            </p:cNvPr>
            <p:cNvSpPr/>
            <p:nvPr/>
          </p:nvSpPr>
          <p:spPr>
            <a:xfrm>
              <a:off x="-1803724" y="1322303"/>
              <a:ext cx="337331" cy="448116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530;p21">
              <a:extLst>
                <a:ext uri="{FF2B5EF4-FFF2-40B4-BE49-F238E27FC236}">
                  <a16:creationId xmlns:a16="http://schemas.microsoft.com/office/drawing/2014/main" id="{930EC784-9843-4CED-B620-B3633B709E94}"/>
                </a:ext>
              </a:extLst>
            </p:cNvPr>
            <p:cNvSpPr/>
            <p:nvPr/>
          </p:nvSpPr>
          <p:spPr>
            <a:xfrm>
              <a:off x="-1678662" y="1806798"/>
              <a:ext cx="228537" cy="287224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531;p21">
              <a:extLst>
                <a:ext uri="{FF2B5EF4-FFF2-40B4-BE49-F238E27FC236}">
                  <a16:creationId xmlns:a16="http://schemas.microsoft.com/office/drawing/2014/main" id="{3713DEBF-C787-490C-958A-2457835C030C}"/>
                </a:ext>
              </a:extLst>
            </p:cNvPr>
            <p:cNvSpPr/>
            <p:nvPr/>
          </p:nvSpPr>
          <p:spPr>
            <a:xfrm>
              <a:off x="-1648255" y="1806867"/>
              <a:ext cx="201458" cy="191677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532;p21">
              <a:extLst>
                <a:ext uri="{FF2B5EF4-FFF2-40B4-BE49-F238E27FC236}">
                  <a16:creationId xmlns:a16="http://schemas.microsoft.com/office/drawing/2014/main" id="{250A6549-D141-4D74-892D-64401936C58E}"/>
                </a:ext>
              </a:extLst>
            </p:cNvPr>
            <p:cNvSpPr/>
            <p:nvPr/>
          </p:nvSpPr>
          <p:spPr>
            <a:xfrm>
              <a:off x="-1612802" y="182498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533;p21">
              <a:extLst>
                <a:ext uri="{FF2B5EF4-FFF2-40B4-BE49-F238E27FC236}">
                  <a16:creationId xmlns:a16="http://schemas.microsoft.com/office/drawing/2014/main" id="{14F32BE0-0283-4CFE-9F47-1F951803861C}"/>
                </a:ext>
              </a:extLst>
            </p:cNvPr>
            <p:cNvSpPr/>
            <p:nvPr/>
          </p:nvSpPr>
          <p:spPr>
            <a:xfrm>
              <a:off x="-1514064" y="1828489"/>
              <a:ext cx="42248" cy="160755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534;p21">
              <a:extLst>
                <a:ext uri="{FF2B5EF4-FFF2-40B4-BE49-F238E27FC236}">
                  <a16:creationId xmlns:a16="http://schemas.microsoft.com/office/drawing/2014/main" id="{23274872-F4FF-4177-8AFD-59503FF87C99}"/>
                </a:ext>
              </a:extLst>
            </p:cNvPr>
            <p:cNvSpPr/>
            <p:nvPr/>
          </p:nvSpPr>
          <p:spPr>
            <a:xfrm>
              <a:off x="-1521820" y="186603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535;p21">
              <a:extLst>
                <a:ext uri="{FF2B5EF4-FFF2-40B4-BE49-F238E27FC236}">
                  <a16:creationId xmlns:a16="http://schemas.microsoft.com/office/drawing/2014/main" id="{398F1FCC-FF7A-4832-A820-47B27EC2BD03}"/>
                </a:ext>
              </a:extLst>
            </p:cNvPr>
            <p:cNvSpPr/>
            <p:nvPr/>
          </p:nvSpPr>
          <p:spPr>
            <a:xfrm>
              <a:off x="-1528375" y="1863701"/>
              <a:ext cx="36036" cy="67439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536;p21">
              <a:extLst>
                <a:ext uri="{FF2B5EF4-FFF2-40B4-BE49-F238E27FC236}">
                  <a16:creationId xmlns:a16="http://schemas.microsoft.com/office/drawing/2014/main" id="{D6329C8B-0688-4B3E-AB55-084BC422E593}"/>
                </a:ext>
              </a:extLst>
            </p:cNvPr>
            <p:cNvSpPr/>
            <p:nvPr/>
          </p:nvSpPr>
          <p:spPr>
            <a:xfrm>
              <a:off x="-1798302" y="1666567"/>
              <a:ext cx="334620" cy="203003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537;p21">
              <a:extLst>
                <a:ext uri="{FF2B5EF4-FFF2-40B4-BE49-F238E27FC236}">
                  <a16:creationId xmlns:a16="http://schemas.microsoft.com/office/drawing/2014/main" id="{1308FF3F-A967-4B5E-BD22-C695146CDBF4}"/>
                </a:ext>
              </a:extLst>
            </p:cNvPr>
            <p:cNvSpPr/>
            <p:nvPr/>
          </p:nvSpPr>
          <p:spPr>
            <a:xfrm>
              <a:off x="-1659683" y="1712967"/>
              <a:ext cx="193668" cy="164667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538;p21">
              <a:extLst>
                <a:ext uri="{FF2B5EF4-FFF2-40B4-BE49-F238E27FC236}">
                  <a16:creationId xmlns:a16="http://schemas.microsoft.com/office/drawing/2014/main" id="{EE230CD8-2086-4809-80BA-F893973ACADE}"/>
                </a:ext>
              </a:extLst>
            </p:cNvPr>
            <p:cNvSpPr/>
            <p:nvPr/>
          </p:nvSpPr>
          <p:spPr>
            <a:xfrm>
              <a:off x="-1801802" y="174986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539;p21">
              <a:extLst>
                <a:ext uri="{FF2B5EF4-FFF2-40B4-BE49-F238E27FC236}">
                  <a16:creationId xmlns:a16="http://schemas.microsoft.com/office/drawing/2014/main" id="{9195CF58-991F-4A00-93EC-52E3E9521235}"/>
                </a:ext>
              </a:extLst>
            </p:cNvPr>
            <p:cNvSpPr/>
            <p:nvPr/>
          </p:nvSpPr>
          <p:spPr>
            <a:xfrm>
              <a:off x="-1584557" y="181877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540;p21">
              <a:extLst>
                <a:ext uri="{FF2B5EF4-FFF2-40B4-BE49-F238E27FC236}">
                  <a16:creationId xmlns:a16="http://schemas.microsoft.com/office/drawing/2014/main" id="{AC4C7D0D-E87C-4CEF-8A20-D4F81819437E}"/>
                </a:ext>
              </a:extLst>
            </p:cNvPr>
            <p:cNvSpPr/>
            <p:nvPr/>
          </p:nvSpPr>
          <p:spPr>
            <a:xfrm>
              <a:off x="-1567500" y="1822277"/>
              <a:ext cx="106152" cy="12046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541;p21">
              <a:extLst>
                <a:ext uri="{FF2B5EF4-FFF2-40B4-BE49-F238E27FC236}">
                  <a16:creationId xmlns:a16="http://schemas.microsoft.com/office/drawing/2014/main" id="{52D69A6E-2EA4-4DF4-8CB0-E808602D857B}"/>
                </a:ext>
              </a:extLst>
            </p:cNvPr>
            <p:cNvSpPr/>
            <p:nvPr/>
          </p:nvSpPr>
          <p:spPr>
            <a:xfrm>
              <a:off x="-1545810" y="180951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542;p21">
              <a:extLst>
                <a:ext uri="{FF2B5EF4-FFF2-40B4-BE49-F238E27FC236}">
                  <a16:creationId xmlns:a16="http://schemas.microsoft.com/office/drawing/2014/main" id="{82B39ACD-2ECB-41F1-921D-5898A52D4C41}"/>
                </a:ext>
              </a:extLst>
            </p:cNvPr>
            <p:cNvSpPr/>
            <p:nvPr/>
          </p:nvSpPr>
          <p:spPr>
            <a:xfrm>
              <a:off x="-1561700" y="152719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543;p21">
              <a:extLst>
                <a:ext uri="{FF2B5EF4-FFF2-40B4-BE49-F238E27FC236}">
                  <a16:creationId xmlns:a16="http://schemas.microsoft.com/office/drawing/2014/main" id="{D9FCDF46-B640-4ADD-AAC4-30BFE06427E8}"/>
                </a:ext>
              </a:extLst>
            </p:cNvPr>
            <p:cNvSpPr/>
            <p:nvPr/>
          </p:nvSpPr>
          <p:spPr>
            <a:xfrm>
              <a:off x="-1543991" y="1676073"/>
              <a:ext cx="152346" cy="171806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544;p21">
              <a:extLst>
                <a:ext uri="{FF2B5EF4-FFF2-40B4-BE49-F238E27FC236}">
                  <a16:creationId xmlns:a16="http://schemas.microsoft.com/office/drawing/2014/main" id="{E86D781F-628B-4E83-9955-A724C6EA6B6B}"/>
                </a:ext>
              </a:extLst>
            </p:cNvPr>
            <p:cNvSpPr/>
            <p:nvPr/>
          </p:nvSpPr>
          <p:spPr>
            <a:xfrm>
              <a:off x="-1604668" y="1525477"/>
              <a:ext cx="140232" cy="310768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545;p21">
              <a:extLst>
                <a:ext uri="{FF2B5EF4-FFF2-40B4-BE49-F238E27FC236}">
                  <a16:creationId xmlns:a16="http://schemas.microsoft.com/office/drawing/2014/main" id="{053DA66F-0AA9-4D18-ABF5-7436C319F83D}"/>
                </a:ext>
              </a:extLst>
            </p:cNvPr>
            <p:cNvSpPr/>
            <p:nvPr/>
          </p:nvSpPr>
          <p:spPr>
            <a:xfrm>
              <a:off x="-1533043" y="1706481"/>
              <a:ext cx="68983" cy="13172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546;p21">
              <a:extLst>
                <a:ext uri="{FF2B5EF4-FFF2-40B4-BE49-F238E27FC236}">
                  <a16:creationId xmlns:a16="http://schemas.microsoft.com/office/drawing/2014/main" id="{6FAD0AA1-9ECB-4468-BE24-1F8AD94362AA}"/>
                </a:ext>
              </a:extLst>
            </p:cNvPr>
            <p:cNvSpPr/>
            <p:nvPr/>
          </p:nvSpPr>
          <p:spPr>
            <a:xfrm>
              <a:off x="-1509808" y="1692169"/>
              <a:ext cx="44582" cy="137108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547;p21">
              <a:extLst>
                <a:ext uri="{FF2B5EF4-FFF2-40B4-BE49-F238E27FC236}">
                  <a16:creationId xmlns:a16="http://schemas.microsoft.com/office/drawing/2014/main" id="{3E15A878-3090-4C2C-BA76-D68C2F55CFF2}"/>
                </a:ext>
              </a:extLst>
            </p:cNvPr>
            <p:cNvSpPr/>
            <p:nvPr/>
          </p:nvSpPr>
          <p:spPr>
            <a:xfrm>
              <a:off x="-1492373" y="173630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548;p21">
              <a:extLst>
                <a:ext uri="{FF2B5EF4-FFF2-40B4-BE49-F238E27FC236}">
                  <a16:creationId xmlns:a16="http://schemas.microsoft.com/office/drawing/2014/main" id="{B193A7EC-550F-43FE-83B7-D2A33EB8DFDD}"/>
                </a:ext>
              </a:extLst>
            </p:cNvPr>
            <p:cNvSpPr/>
            <p:nvPr/>
          </p:nvSpPr>
          <p:spPr>
            <a:xfrm>
              <a:off x="-1468349" y="1740561"/>
              <a:ext cx="13591" cy="63561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549;p21">
              <a:extLst>
                <a:ext uri="{FF2B5EF4-FFF2-40B4-BE49-F238E27FC236}">
                  <a16:creationId xmlns:a16="http://schemas.microsoft.com/office/drawing/2014/main" id="{151665E6-19A5-4320-816E-2CBED720C620}"/>
                </a:ext>
              </a:extLst>
            </p:cNvPr>
            <p:cNvSpPr/>
            <p:nvPr/>
          </p:nvSpPr>
          <p:spPr>
            <a:xfrm>
              <a:off x="-1470683" y="165613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550;p21">
              <a:extLst>
                <a:ext uri="{FF2B5EF4-FFF2-40B4-BE49-F238E27FC236}">
                  <a16:creationId xmlns:a16="http://schemas.microsoft.com/office/drawing/2014/main" id="{EA1D2F17-06A7-49FD-B675-9AC4200F859A}"/>
                </a:ext>
              </a:extLst>
            </p:cNvPr>
            <p:cNvSpPr/>
            <p:nvPr/>
          </p:nvSpPr>
          <p:spPr>
            <a:xfrm>
              <a:off x="-1470683" y="172576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551;p21">
              <a:extLst>
                <a:ext uri="{FF2B5EF4-FFF2-40B4-BE49-F238E27FC236}">
                  <a16:creationId xmlns:a16="http://schemas.microsoft.com/office/drawing/2014/main" id="{05E59208-8080-4504-BFEB-FE112E1376A3}"/>
                </a:ext>
              </a:extLst>
            </p:cNvPr>
            <p:cNvSpPr/>
            <p:nvPr/>
          </p:nvSpPr>
          <p:spPr>
            <a:xfrm>
              <a:off x="-1473017" y="162679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552;p21">
              <a:extLst>
                <a:ext uri="{FF2B5EF4-FFF2-40B4-BE49-F238E27FC236}">
                  <a16:creationId xmlns:a16="http://schemas.microsoft.com/office/drawing/2014/main" id="{4E154DCE-3C79-43B1-8C1D-6FF1873604BD}"/>
                </a:ext>
              </a:extLst>
            </p:cNvPr>
            <p:cNvSpPr/>
            <p:nvPr/>
          </p:nvSpPr>
          <p:spPr>
            <a:xfrm>
              <a:off x="-1463339" y="171770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553;p21">
              <a:extLst>
                <a:ext uri="{FF2B5EF4-FFF2-40B4-BE49-F238E27FC236}">
                  <a16:creationId xmlns:a16="http://schemas.microsoft.com/office/drawing/2014/main" id="{E47941DD-BCE8-4D0D-8AA6-5EC30A1AE963}"/>
                </a:ext>
              </a:extLst>
            </p:cNvPr>
            <p:cNvSpPr/>
            <p:nvPr/>
          </p:nvSpPr>
          <p:spPr>
            <a:xfrm>
              <a:off x="-1452494" y="178123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554;p21">
              <a:extLst>
                <a:ext uri="{FF2B5EF4-FFF2-40B4-BE49-F238E27FC236}">
                  <a16:creationId xmlns:a16="http://schemas.microsoft.com/office/drawing/2014/main" id="{BEF15DED-55CD-4755-AD9F-34700C04C816}"/>
                </a:ext>
              </a:extLst>
            </p:cNvPr>
            <p:cNvSpPr/>
            <p:nvPr/>
          </p:nvSpPr>
          <p:spPr>
            <a:xfrm>
              <a:off x="-1447448" y="1797120"/>
              <a:ext cx="99562" cy="30991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555;p21">
              <a:extLst>
                <a:ext uri="{FF2B5EF4-FFF2-40B4-BE49-F238E27FC236}">
                  <a16:creationId xmlns:a16="http://schemas.microsoft.com/office/drawing/2014/main" id="{35E490C5-FE32-410D-A8BE-0264AE932A5D}"/>
                </a:ext>
              </a:extLst>
            </p:cNvPr>
            <p:cNvSpPr/>
            <p:nvPr/>
          </p:nvSpPr>
          <p:spPr>
            <a:xfrm>
              <a:off x="-1471850" y="1831200"/>
              <a:ext cx="227748" cy="252424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556;p21">
              <a:extLst>
                <a:ext uri="{FF2B5EF4-FFF2-40B4-BE49-F238E27FC236}">
                  <a16:creationId xmlns:a16="http://schemas.microsoft.com/office/drawing/2014/main" id="{F7FD4609-D360-464D-946B-6DCC8080C6DC}"/>
                </a:ext>
              </a:extLst>
            </p:cNvPr>
            <p:cNvSpPr/>
            <p:nvPr/>
          </p:nvSpPr>
          <p:spPr>
            <a:xfrm>
              <a:off x="-1494707" y="182769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557;p21">
              <a:extLst>
                <a:ext uri="{FF2B5EF4-FFF2-40B4-BE49-F238E27FC236}">
                  <a16:creationId xmlns:a16="http://schemas.microsoft.com/office/drawing/2014/main" id="{70292107-F72D-495B-A52A-95320A14C0AC}"/>
                </a:ext>
              </a:extLst>
            </p:cNvPr>
            <p:cNvSpPr/>
            <p:nvPr/>
          </p:nvSpPr>
          <p:spPr>
            <a:xfrm>
              <a:off x="-1471850" y="183120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558;p21">
              <a:extLst>
                <a:ext uri="{FF2B5EF4-FFF2-40B4-BE49-F238E27FC236}">
                  <a16:creationId xmlns:a16="http://schemas.microsoft.com/office/drawing/2014/main" id="{7E28EF64-D752-410A-B1B5-902D8778C0EC}"/>
                </a:ext>
              </a:extLst>
            </p:cNvPr>
            <p:cNvSpPr/>
            <p:nvPr/>
          </p:nvSpPr>
          <p:spPr>
            <a:xfrm>
              <a:off x="-1460627" y="182776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559;p21">
              <a:extLst>
                <a:ext uri="{FF2B5EF4-FFF2-40B4-BE49-F238E27FC236}">
                  <a16:creationId xmlns:a16="http://schemas.microsoft.com/office/drawing/2014/main" id="{633857AC-5644-41CF-9C95-BCCC45E5E8FC}"/>
                </a:ext>
              </a:extLst>
            </p:cNvPr>
            <p:cNvSpPr/>
            <p:nvPr/>
          </p:nvSpPr>
          <p:spPr>
            <a:xfrm>
              <a:off x="-1449782" y="1843589"/>
              <a:ext cx="116619" cy="96439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560;p21">
              <a:extLst>
                <a:ext uri="{FF2B5EF4-FFF2-40B4-BE49-F238E27FC236}">
                  <a16:creationId xmlns:a16="http://schemas.microsoft.com/office/drawing/2014/main" id="{27D5EE54-763F-4B73-99DB-BB28AA9BAF2E}"/>
                </a:ext>
              </a:extLst>
            </p:cNvPr>
            <p:cNvSpPr/>
            <p:nvPr/>
          </p:nvSpPr>
          <p:spPr>
            <a:xfrm>
              <a:off x="-1464471" y="1835044"/>
              <a:ext cx="116585" cy="156122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561;p21">
              <a:extLst>
                <a:ext uri="{FF2B5EF4-FFF2-40B4-BE49-F238E27FC236}">
                  <a16:creationId xmlns:a16="http://schemas.microsoft.com/office/drawing/2014/main" id="{185925C7-080F-40FE-A5DA-99079CA8ACDF}"/>
                </a:ext>
              </a:extLst>
            </p:cNvPr>
            <p:cNvSpPr/>
            <p:nvPr/>
          </p:nvSpPr>
          <p:spPr>
            <a:xfrm>
              <a:off x="-1465261" y="1836211"/>
              <a:ext cx="74406" cy="116997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562;p21">
              <a:extLst>
                <a:ext uri="{FF2B5EF4-FFF2-40B4-BE49-F238E27FC236}">
                  <a16:creationId xmlns:a16="http://schemas.microsoft.com/office/drawing/2014/main" id="{DC5D8B13-DA6C-4C1A-A065-E814F292BFE3}"/>
                </a:ext>
              </a:extLst>
            </p:cNvPr>
            <p:cNvSpPr/>
            <p:nvPr/>
          </p:nvSpPr>
          <p:spPr>
            <a:xfrm>
              <a:off x="-1465261" y="183621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1" name="Group 7040">
            <a:extLst>
              <a:ext uri="{FF2B5EF4-FFF2-40B4-BE49-F238E27FC236}">
                <a16:creationId xmlns:a16="http://schemas.microsoft.com/office/drawing/2014/main" id="{06F1700B-5DE8-4407-8796-CF010164D87F}"/>
              </a:ext>
            </a:extLst>
          </p:cNvPr>
          <p:cNvGrpSpPr/>
          <p:nvPr/>
        </p:nvGrpSpPr>
        <p:grpSpPr>
          <a:xfrm>
            <a:off x="175215" y="496389"/>
            <a:ext cx="1902620" cy="1905564"/>
            <a:chOff x="-56322" y="-189176"/>
            <a:chExt cx="934550" cy="994250"/>
          </a:xfrm>
        </p:grpSpPr>
        <p:sp>
          <p:nvSpPr>
            <p:cNvPr id="174" name="Google Shape;4443;p21">
              <a:extLst>
                <a:ext uri="{FF2B5EF4-FFF2-40B4-BE49-F238E27FC236}">
                  <a16:creationId xmlns:a16="http://schemas.microsoft.com/office/drawing/2014/main" id="{71913828-2A3F-4039-B4A9-4FD0157D2E03}"/>
                </a:ext>
              </a:extLst>
            </p:cNvPr>
            <p:cNvSpPr/>
            <p:nvPr/>
          </p:nvSpPr>
          <p:spPr>
            <a:xfrm>
              <a:off x="384432" y="-189176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44;p21">
              <a:extLst>
                <a:ext uri="{FF2B5EF4-FFF2-40B4-BE49-F238E27FC236}">
                  <a16:creationId xmlns:a16="http://schemas.microsoft.com/office/drawing/2014/main" id="{CC6539E9-3999-4213-B538-BC2B6B2C6AA7}"/>
                </a:ext>
              </a:extLst>
            </p:cNvPr>
            <p:cNvSpPr/>
            <p:nvPr/>
          </p:nvSpPr>
          <p:spPr>
            <a:xfrm>
              <a:off x="504861" y="-169820"/>
              <a:ext cx="265328" cy="911299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45;p21">
              <a:extLst>
                <a:ext uri="{FF2B5EF4-FFF2-40B4-BE49-F238E27FC236}">
                  <a16:creationId xmlns:a16="http://schemas.microsoft.com/office/drawing/2014/main" id="{5923DFD6-59AB-4639-9ADF-BE05368FA761}"/>
                </a:ext>
              </a:extLst>
            </p:cNvPr>
            <p:cNvSpPr/>
            <p:nvPr/>
          </p:nvSpPr>
          <p:spPr>
            <a:xfrm>
              <a:off x="-56322" y="32236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446;p21">
              <a:extLst>
                <a:ext uri="{FF2B5EF4-FFF2-40B4-BE49-F238E27FC236}">
                  <a16:creationId xmlns:a16="http://schemas.microsoft.com/office/drawing/2014/main" id="{5189E0FA-11A4-418B-8C99-218550EF5A5B}"/>
                </a:ext>
              </a:extLst>
            </p:cNvPr>
            <p:cNvSpPr/>
            <p:nvPr/>
          </p:nvSpPr>
          <p:spPr>
            <a:xfrm>
              <a:off x="238023" y="19935"/>
              <a:ext cx="337366" cy="447739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447;p21">
              <a:extLst>
                <a:ext uri="{FF2B5EF4-FFF2-40B4-BE49-F238E27FC236}">
                  <a16:creationId xmlns:a16="http://schemas.microsoft.com/office/drawing/2014/main" id="{0446441B-4A26-49C9-8D09-331AE3EA2FFB}"/>
                </a:ext>
              </a:extLst>
            </p:cNvPr>
            <p:cNvSpPr/>
            <p:nvPr/>
          </p:nvSpPr>
          <p:spPr>
            <a:xfrm>
              <a:off x="363531" y="504053"/>
              <a:ext cx="228125" cy="287224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448;p21">
              <a:extLst>
                <a:ext uri="{FF2B5EF4-FFF2-40B4-BE49-F238E27FC236}">
                  <a16:creationId xmlns:a16="http://schemas.microsoft.com/office/drawing/2014/main" id="{E1A88B7F-C47C-466B-8B14-91C08E12F8AF}"/>
                </a:ext>
              </a:extLst>
            </p:cNvPr>
            <p:cNvSpPr/>
            <p:nvPr/>
          </p:nvSpPr>
          <p:spPr>
            <a:xfrm>
              <a:off x="393149" y="504122"/>
              <a:ext cx="201767" cy="191677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49;p21">
              <a:extLst>
                <a:ext uri="{FF2B5EF4-FFF2-40B4-BE49-F238E27FC236}">
                  <a16:creationId xmlns:a16="http://schemas.microsoft.com/office/drawing/2014/main" id="{3DBD27DD-5F68-4CFE-AB0C-DB37FBD02542}"/>
                </a:ext>
              </a:extLst>
            </p:cNvPr>
            <p:cNvSpPr/>
            <p:nvPr/>
          </p:nvSpPr>
          <p:spPr>
            <a:xfrm>
              <a:off x="428979" y="522243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50;p21">
              <a:extLst>
                <a:ext uri="{FF2B5EF4-FFF2-40B4-BE49-F238E27FC236}">
                  <a16:creationId xmlns:a16="http://schemas.microsoft.com/office/drawing/2014/main" id="{6EFFEBC2-7E32-47A7-960F-C385FDE03B5E}"/>
                </a:ext>
              </a:extLst>
            </p:cNvPr>
            <p:cNvSpPr/>
            <p:nvPr/>
          </p:nvSpPr>
          <p:spPr>
            <a:xfrm>
              <a:off x="527718" y="525744"/>
              <a:ext cx="41870" cy="160755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51;p21">
              <a:extLst>
                <a:ext uri="{FF2B5EF4-FFF2-40B4-BE49-F238E27FC236}">
                  <a16:creationId xmlns:a16="http://schemas.microsoft.com/office/drawing/2014/main" id="{F4D2B046-650D-4594-95D7-1EF190CFD90B}"/>
                </a:ext>
              </a:extLst>
            </p:cNvPr>
            <p:cNvSpPr/>
            <p:nvPr/>
          </p:nvSpPr>
          <p:spPr>
            <a:xfrm>
              <a:off x="519962" y="563290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52;p21">
              <a:extLst>
                <a:ext uri="{FF2B5EF4-FFF2-40B4-BE49-F238E27FC236}">
                  <a16:creationId xmlns:a16="http://schemas.microsoft.com/office/drawing/2014/main" id="{16EF680C-6288-4534-B8F6-4CE7A93C6F42}"/>
                </a:ext>
              </a:extLst>
            </p:cNvPr>
            <p:cNvSpPr/>
            <p:nvPr/>
          </p:nvSpPr>
          <p:spPr>
            <a:xfrm>
              <a:off x="513407" y="560956"/>
              <a:ext cx="35658" cy="67439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453;p21">
              <a:extLst>
                <a:ext uri="{FF2B5EF4-FFF2-40B4-BE49-F238E27FC236}">
                  <a16:creationId xmlns:a16="http://schemas.microsoft.com/office/drawing/2014/main" id="{D1BE0843-A67B-40ED-9BE8-98E43F681E1C}"/>
                </a:ext>
              </a:extLst>
            </p:cNvPr>
            <p:cNvSpPr/>
            <p:nvPr/>
          </p:nvSpPr>
          <p:spPr>
            <a:xfrm>
              <a:off x="243068" y="363822"/>
              <a:ext cx="335032" cy="203003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454;p21">
              <a:extLst>
                <a:ext uri="{FF2B5EF4-FFF2-40B4-BE49-F238E27FC236}">
                  <a16:creationId xmlns:a16="http://schemas.microsoft.com/office/drawing/2014/main" id="{00CEF52D-4102-47D2-AEA6-A9898883F247}"/>
                </a:ext>
              </a:extLst>
            </p:cNvPr>
            <p:cNvSpPr/>
            <p:nvPr/>
          </p:nvSpPr>
          <p:spPr>
            <a:xfrm>
              <a:off x="381721" y="410222"/>
              <a:ext cx="194045" cy="164667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455;p21">
              <a:extLst>
                <a:ext uri="{FF2B5EF4-FFF2-40B4-BE49-F238E27FC236}">
                  <a16:creationId xmlns:a16="http://schemas.microsoft.com/office/drawing/2014/main" id="{0ABC9EA8-0158-4E0C-AB2C-610E7D2E6A3B}"/>
                </a:ext>
              </a:extLst>
            </p:cNvPr>
            <p:cNvSpPr/>
            <p:nvPr/>
          </p:nvSpPr>
          <p:spPr>
            <a:xfrm>
              <a:off x="239602" y="447116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456;p21">
              <a:extLst>
                <a:ext uri="{FF2B5EF4-FFF2-40B4-BE49-F238E27FC236}">
                  <a16:creationId xmlns:a16="http://schemas.microsoft.com/office/drawing/2014/main" id="{57FF6AFD-2A16-4173-B9A3-47D57C6CA83F}"/>
                </a:ext>
              </a:extLst>
            </p:cNvPr>
            <p:cNvSpPr/>
            <p:nvPr/>
          </p:nvSpPr>
          <p:spPr>
            <a:xfrm>
              <a:off x="457225" y="516031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457;p21">
              <a:extLst>
                <a:ext uri="{FF2B5EF4-FFF2-40B4-BE49-F238E27FC236}">
                  <a16:creationId xmlns:a16="http://schemas.microsoft.com/office/drawing/2014/main" id="{2692C58E-0FF9-48A6-AE7C-586856744B4C}"/>
                </a:ext>
              </a:extLst>
            </p:cNvPr>
            <p:cNvSpPr/>
            <p:nvPr/>
          </p:nvSpPr>
          <p:spPr>
            <a:xfrm>
              <a:off x="473904" y="519532"/>
              <a:ext cx="106529" cy="12046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458;p21">
              <a:extLst>
                <a:ext uri="{FF2B5EF4-FFF2-40B4-BE49-F238E27FC236}">
                  <a16:creationId xmlns:a16="http://schemas.microsoft.com/office/drawing/2014/main" id="{24A84E82-74F7-48E7-8CCE-10280BC6257C}"/>
                </a:ext>
              </a:extLst>
            </p:cNvPr>
            <p:cNvSpPr/>
            <p:nvPr/>
          </p:nvSpPr>
          <p:spPr>
            <a:xfrm>
              <a:off x="495972" y="506765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459;p21">
              <a:extLst>
                <a:ext uri="{FF2B5EF4-FFF2-40B4-BE49-F238E27FC236}">
                  <a16:creationId xmlns:a16="http://schemas.microsoft.com/office/drawing/2014/main" id="{CA0847AF-D15C-4618-9F77-4E474B668C71}"/>
                </a:ext>
              </a:extLst>
            </p:cNvPr>
            <p:cNvSpPr/>
            <p:nvPr/>
          </p:nvSpPr>
          <p:spPr>
            <a:xfrm>
              <a:off x="480082" y="224448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460;p21">
              <a:extLst>
                <a:ext uri="{FF2B5EF4-FFF2-40B4-BE49-F238E27FC236}">
                  <a16:creationId xmlns:a16="http://schemas.microsoft.com/office/drawing/2014/main" id="{A99204B6-07E9-4E80-9C8F-7172B939D1D1}"/>
                </a:ext>
              </a:extLst>
            </p:cNvPr>
            <p:cNvSpPr/>
            <p:nvPr/>
          </p:nvSpPr>
          <p:spPr>
            <a:xfrm>
              <a:off x="497413" y="373328"/>
              <a:ext cx="152724" cy="171806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461;p21">
              <a:extLst>
                <a:ext uri="{FF2B5EF4-FFF2-40B4-BE49-F238E27FC236}">
                  <a16:creationId xmlns:a16="http://schemas.microsoft.com/office/drawing/2014/main" id="{D96CC543-4C8A-45CA-85BF-2B837EB2F857}"/>
                </a:ext>
              </a:extLst>
            </p:cNvPr>
            <p:cNvSpPr/>
            <p:nvPr/>
          </p:nvSpPr>
          <p:spPr>
            <a:xfrm>
              <a:off x="437113" y="222732"/>
              <a:ext cx="140197" cy="310768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62;p21">
              <a:extLst>
                <a:ext uri="{FF2B5EF4-FFF2-40B4-BE49-F238E27FC236}">
                  <a16:creationId xmlns:a16="http://schemas.microsoft.com/office/drawing/2014/main" id="{C8BAD1F1-8865-4878-A9C4-E8FD97F57998}"/>
                </a:ext>
              </a:extLst>
            </p:cNvPr>
            <p:cNvSpPr/>
            <p:nvPr/>
          </p:nvSpPr>
          <p:spPr>
            <a:xfrm>
              <a:off x="508362" y="403736"/>
              <a:ext cx="69361" cy="13172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63;p21">
              <a:extLst>
                <a:ext uri="{FF2B5EF4-FFF2-40B4-BE49-F238E27FC236}">
                  <a16:creationId xmlns:a16="http://schemas.microsoft.com/office/drawing/2014/main" id="{2D7C64FB-0FAF-47A3-A5A6-9367805083A5}"/>
                </a:ext>
              </a:extLst>
            </p:cNvPr>
            <p:cNvSpPr/>
            <p:nvPr/>
          </p:nvSpPr>
          <p:spPr>
            <a:xfrm>
              <a:off x="531974" y="389424"/>
              <a:ext cx="44204" cy="137108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64;p21">
              <a:extLst>
                <a:ext uri="{FF2B5EF4-FFF2-40B4-BE49-F238E27FC236}">
                  <a16:creationId xmlns:a16="http://schemas.microsoft.com/office/drawing/2014/main" id="{FC6214FB-FE2E-42C4-A711-926C7FE69DBD}"/>
                </a:ext>
              </a:extLst>
            </p:cNvPr>
            <p:cNvSpPr/>
            <p:nvPr/>
          </p:nvSpPr>
          <p:spPr>
            <a:xfrm>
              <a:off x="549408" y="433560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65;p21">
              <a:extLst>
                <a:ext uri="{FF2B5EF4-FFF2-40B4-BE49-F238E27FC236}">
                  <a16:creationId xmlns:a16="http://schemas.microsoft.com/office/drawing/2014/main" id="{E65EB926-677B-43D9-9FA2-2A77B5D85469}"/>
                </a:ext>
              </a:extLst>
            </p:cNvPr>
            <p:cNvSpPr/>
            <p:nvPr/>
          </p:nvSpPr>
          <p:spPr>
            <a:xfrm>
              <a:off x="573432" y="437816"/>
              <a:ext cx="13179" cy="63561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66;p21">
              <a:extLst>
                <a:ext uri="{FF2B5EF4-FFF2-40B4-BE49-F238E27FC236}">
                  <a16:creationId xmlns:a16="http://schemas.microsoft.com/office/drawing/2014/main" id="{176DEF78-E92B-4907-8BA3-243AECCA4407}"/>
                </a:ext>
              </a:extLst>
            </p:cNvPr>
            <p:cNvSpPr/>
            <p:nvPr/>
          </p:nvSpPr>
          <p:spPr>
            <a:xfrm>
              <a:off x="466559" y="536522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467;p21">
              <a:extLst>
                <a:ext uri="{FF2B5EF4-FFF2-40B4-BE49-F238E27FC236}">
                  <a16:creationId xmlns:a16="http://schemas.microsoft.com/office/drawing/2014/main" id="{5314A144-B563-4984-A3DB-F3044E9D7905}"/>
                </a:ext>
              </a:extLst>
            </p:cNvPr>
            <p:cNvSpPr/>
            <p:nvPr/>
          </p:nvSpPr>
          <p:spPr>
            <a:xfrm>
              <a:off x="571098" y="423024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468;p21">
              <a:extLst>
                <a:ext uri="{FF2B5EF4-FFF2-40B4-BE49-F238E27FC236}">
                  <a16:creationId xmlns:a16="http://schemas.microsoft.com/office/drawing/2014/main" id="{0126BB54-A6B9-42C4-84F7-201C511E031A}"/>
                </a:ext>
              </a:extLst>
            </p:cNvPr>
            <p:cNvSpPr/>
            <p:nvPr/>
          </p:nvSpPr>
          <p:spPr>
            <a:xfrm>
              <a:off x="568765" y="324045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469;p21">
              <a:extLst>
                <a:ext uri="{FF2B5EF4-FFF2-40B4-BE49-F238E27FC236}">
                  <a16:creationId xmlns:a16="http://schemas.microsoft.com/office/drawing/2014/main" id="{6A917F5B-3597-47B1-A08A-2E468FA28B61}"/>
                </a:ext>
              </a:extLst>
            </p:cNvPr>
            <p:cNvSpPr/>
            <p:nvPr/>
          </p:nvSpPr>
          <p:spPr>
            <a:xfrm>
              <a:off x="578443" y="414959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470;p21">
              <a:extLst>
                <a:ext uri="{FF2B5EF4-FFF2-40B4-BE49-F238E27FC236}">
                  <a16:creationId xmlns:a16="http://schemas.microsoft.com/office/drawing/2014/main" id="{069A9381-BE90-4DB4-854D-6E73F47CAF9E}"/>
                </a:ext>
              </a:extLst>
            </p:cNvPr>
            <p:cNvSpPr/>
            <p:nvPr/>
          </p:nvSpPr>
          <p:spPr>
            <a:xfrm>
              <a:off x="589288" y="478485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471;p21">
              <a:extLst>
                <a:ext uri="{FF2B5EF4-FFF2-40B4-BE49-F238E27FC236}">
                  <a16:creationId xmlns:a16="http://schemas.microsoft.com/office/drawing/2014/main" id="{F8ED93F1-ADFC-4494-A8D2-CCE83A5CBDA5}"/>
                </a:ext>
              </a:extLst>
            </p:cNvPr>
            <p:cNvSpPr/>
            <p:nvPr/>
          </p:nvSpPr>
          <p:spPr>
            <a:xfrm>
              <a:off x="593956" y="494375"/>
              <a:ext cx="99940" cy="30991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72;p21">
              <a:extLst>
                <a:ext uri="{FF2B5EF4-FFF2-40B4-BE49-F238E27FC236}">
                  <a16:creationId xmlns:a16="http://schemas.microsoft.com/office/drawing/2014/main" id="{9B822E5B-B718-4E9B-A761-F450258E494A}"/>
                </a:ext>
              </a:extLst>
            </p:cNvPr>
            <p:cNvSpPr/>
            <p:nvPr/>
          </p:nvSpPr>
          <p:spPr>
            <a:xfrm>
              <a:off x="569932" y="528455"/>
              <a:ext cx="227370" cy="252424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473;p21">
              <a:extLst>
                <a:ext uri="{FF2B5EF4-FFF2-40B4-BE49-F238E27FC236}">
                  <a16:creationId xmlns:a16="http://schemas.microsoft.com/office/drawing/2014/main" id="{830251D0-141C-4738-9B56-249E6CBB4B78}"/>
                </a:ext>
              </a:extLst>
            </p:cNvPr>
            <p:cNvSpPr/>
            <p:nvPr/>
          </p:nvSpPr>
          <p:spPr>
            <a:xfrm>
              <a:off x="546697" y="524954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474;p21">
              <a:extLst>
                <a:ext uri="{FF2B5EF4-FFF2-40B4-BE49-F238E27FC236}">
                  <a16:creationId xmlns:a16="http://schemas.microsoft.com/office/drawing/2014/main" id="{BF41E57D-0F79-461B-98E2-86AFE2DCAD56}"/>
                </a:ext>
              </a:extLst>
            </p:cNvPr>
            <p:cNvSpPr/>
            <p:nvPr/>
          </p:nvSpPr>
          <p:spPr>
            <a:xfrm>
              <a:off x="569932" y="528455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475;p21">
              <a:extLst>
                <a:ext uri="{FF2B5EF4-FFF2-40B4-BE49-F238E27FC236}">
                  <a16:creationId xmlns:a16="http://schemas.microsoft.com/office/drawing/2014/main" id="{4EDFF8E0-E404-45CD-AE3B-70BC2D9C54EA}"/>
                </a:ext>
              </a:extLst>
            </p:cNvPr>
            <p:cNvSpPr/>
            <p:nvPr/>
          </p:nvSpPr>
          <p:spPr>
            <a:xfrm>
              <a:off x="581154" y="525023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476;p21">
              <a:extLst>
                <a:ext uri="{FF2B5EF4-FFF2-40B4-BE49-F238E27FC236}">
                  <a16:creationId xmlns:a16="http://schemas.microsoft.com/office/drawing/2014/main" id="{D3DB676F-D31C-49B8-9BE5-D2E355E6A0BF}"/>
                </a:ext>
              </a:extLst>
            </p:cNvPr>
            <p:cNvSpPr/>
            <p:nvPr/>
          </p:nvSpPr>
          <p:spPr>
            <a:xfrm>
              <a:off x="591999" y="540844"/>
              <a:ext cx="116208" cy="96439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477;p21">
              <a:extLst>
                <a:ext uri="{FF2B5EF4-FFF2-40B4-BE49-F238E27FC236}">
                  <a16:creationId xmlns:a16="http://schemas.microsoft.com/office/drawing/2014/main" id="{A28BA410-01D6-4E37-A833-FBCF81938AA9}"/>
                </a:ext>
              </a:extLst>
            </p:cNvPr>
            <p:cNvSpPr/>
            <p:nvPr/>
          </p:nvSpPr>
          <p:spPr>
            <a:xfrm>
              <a:off x="577276" y="532299"/>
              <a:ext cx="116619" cy="156122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478;p21">
              <a:extLst>
                <a:ext uri="{FF2B5EF4-FFF2-40B4-BE49-F238E27FC236}">
                  <a16:creationId xmlns:a16="http://schemas.microsoft.com/office/drawing/2014/main" id="{09003099-F237-4DFE-BF31-34846395CC60}"/>
                </a:ext>
              </a:extLst>
            </p:cNvPr>
            <p:cNvSpPr/>
            <p:nvPr/>
          </p:nvSpPr>
          <p:spPr>
            <a:xfrm>
              <a:off x="576144" y="533466"/>
              <a:ext cx="74371" cy="116997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479;p21">
              <a:extLst>
                <a:ext uri="{FF2B5EF4-FFF2-40B4-BE49-F238E27FC236}">
                  <a16:creationId xmlns:a16="http://schemas.microsoft.com/office/drawing/2014/main" id="{39055B3F-7C2A-444E-9E61-CC1ACF5C2A76}"/>
                </a:ext>
              </a:extLst>
            </p:cNvPr>
            <p:cNvSpPr/>
            <p:nvPr/>
          </p:nvSpPr>
          <p:spPr>
            <a:xfrm>
              <a:off x="576144" y="533466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2" name="Group 7041">
            <a:extLst>
              <a:ext uri="{FF2B5EF4-FFF2-40B4-BE49-F238E27FC236}">
                <a16:creationId xmlns:a16="http://schemas.microsoft.com/office/drawing/2014/main" id="{B1281604-3D4D-4DF2-BC6E-579A680C96AB}"/>
              </a:ext>
            </a:extLst>
          </p:cNvPr>
          <p:cNvGrpSpPr/>
          <p:nvPr/>
        </p:nvGrpSpPr>
        <p:grpSpPr>
          <a:xfrm rot="20927582">
            <a:off x="685748" y="3799852"/>
            <a:ext cx="1084840" cy="886922"/>
            <a:chOff x="1902920" y="-446714"/>
            <a:chExt cx="512020" cy="508519"/>
          </a:xfrm>
        </p:grpSpPr>
        <p:sp>
          <p:nvSpPr>
            <p:cNvPr id="13" name="Google Shape;4282;p21">
              <a:extLst>
                <a:ext uri="{FF2B5EF4-FFF2-40B4-BE49-F238E27FC236}">
                  <a16:creationId xmlns:a16="http://schemas.microsoft.com/office/drawing/2014/main" id="{9058B328-B5E1-4EFC-9214-CE1E247E99D2}"/>
                </a:ext>
              </a:extLst>
            </p:cNvPr>
            <p:cNvSpPr/>
            <p:nvPr/>
          </p:nvSpPr>
          <p:spPr>
            <a:xfrm>
              <a:off x="1908248" y="-443147"/>
              <a:ext cx="435727" cy="438816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" name="Google Shape;4283;p21">
              <a:extLst>
                <a:ext uri="{FF2B5EF4-FFF2-40B4-BE49-F238E27FC236}">
                  <a16:creationId xmlns:a16="http://schemas.microsoft.com/office/drawing/2014/main" id="{7F2B4C2D-B38F-43DA-B06E-9C83C89FE4DC}"/>
                </a:ext>
              </a:extLst>
            </p:cNvPr>
            <p:cNvSpPr/>
            <p:nvPr/>
          </p:nvSpPr>
          <p:spPr>
            <a:xfrm>
              <a:off x="1902920" y="-446714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" name="Google Shape;4305;p21">
              <a:extLst>
                <a:ext uri="{FF2B5EF4-FFF2-40B4-BE49-F238E27FC236}">
                  <a16:creationId xmlns:a16="http://schemas.microsoft.com/office/drawing/2014/main" id="{CB4612B2-4B8F-4014-9411-4E5D889180A4}"/>
                </a:ext>
              </a:extLst>
            </p:cNvPr>
            <p:cNvSpPr/>
            <p:nvPr/>
          </p:nvSpPr>
          <p:spPr>
            <a:xfrm>
              <a:off x="2243718" y="-306894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" name="Google Shape;4307;p21">
              <a:extLst>
                <a:ext uri="{FF2B5EF4-FFF2-40B4-BE49-F238E27FC236}">
                  <a16:creationId xmlns:a16="http://schemas.microsoft.com/office/drawing/2014/main" id="{013E691F-2F2D-4FE5-86E6-D440F8A18093}"/>
                </a:ext>
              </a:extLst>
            </p:cNvPr>
            <p:cNvSpPr/>
            <p:nvPr/>
          </p:nvSpPr>
          <p:spPr>
            <a:xfrm>
              <a:off x="2220483" y="-306894"/>
              <a:ext cx="86795" cy="244393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812C681-07A9-4950-B1EA-474D09AF722F}"/>
              </a:ext>
            </a:extLst>
          </p:cNvPr>
          <p:cNvGrpSpPr/>
          <p:nvPr/>
        </p:nvGrpSpPr>
        <p:grpSpPr>
          <a:xfrm rot="3336572">
            <a:off x="2421687" y="1905462"/>
            <a:ext cx="856607" cy="716729"/>
            <a:chOff x="-2081030" y="-34298"/>
            <a:chExt cx="730432" cy="537005"/>
          </a:xfrm>
        </p:grpSpPr>
        <p:sp>
          <p:nvSpPr>
            <p:cNvPr id="294" name="Google Shape;4633;p21">
              <a:extLst>
                <a:ext uri="{FF2B5EF4-FFF2-40B4-BE49-F238E27FC236}">
                  <a16:creationId xmlns:a16="http://schemas.microsoft.com/office/drawing/2014/main" id="{5B7CADB8-F556-46B0-893F-14DEC834252B}"/>
                </a:ext>
              </a:extLst>
            </p:cNvPr>
            <p:cNvSpPr/>
            <p:nvPr/>
          </p:nvSpPr>
          <p:spPr>
            <a:xfrm>
              <a:off x="-1962901" y="265899"/>
              <a:ext cx="612303" cy="236808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634;p21">
              <a:extLst>
                <a:ext uri="{FF2B5EF4-FFF2-40B4-BE49-F238E27FC236}">
                  <a16:creationId xmlns:a16="http://schemas.microsoft.com/office/drawing/2014/main" id="{C9262ED1-E43B-4148-B292-1EEA7FDAF9A5}"/>
                </a:ext>
              </a:extLst>
            </p:cNvPr>
            <p:cNvSpPr/>
            <p:nvPr/>
          </p:nvSpPr>
          <p:spPr>
            <a:xfrm>
              <a:off x="-2081030" y="310378"/>
              <a:ext cx="712998" cy="167722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635;p21">
              <a:extLst>
                <a:ext uri="{FF2B5EF4-FFF2-40B4-BE49-F238E27FC236}">
                  <a16:creationId xmlns:a16="http://schemas.microsoft.com/office/drawing/2014/main" id="{B4344358-9CFB-4289-8B4E-5C8AF38CCA2A}"/>
                </a:ext>
              </a:extLst>
            </p:cNvPr>
            <p:cNvSpPr/>
            <p:nvPr/>
          </p:nvSpPr>
          <p:spPr>
            <a:xfrm>
              <a:off x="-1916809" y="-34298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636;p21">
              <a:extLst>
                <a:ext uri="{FF2B5EF4-FFF2-40B4-BE49-F238E27FC236}">
                  <a16:creationId xmlns:a16="http://schemas.microsoft.com/office/drawing/2014/main" id="{51927080-D970-4D74-B51E-307EA0EAE97B}"/>
                </a:ext>
              </a:extLst>
            </p:cNvPr>
            <p:cNvSpPr/>
            <p:nvPr/>
          </p:nvSpPr>
          <p:spPr>
            <a:xfrm>
              <a:off x="-1874595" y="50884"/>
              <a:ext cx="240892" cy="369112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6108;p61">
            <a:extLst>
              <a:ext uri="{FF2B5EF4-FFF2-40B4-BE49-F238E27FC236}">
                <a16:creationId xmlns:a16="http://schemas.microsoft.com/office/drawing/2014/main" id="{A0B38014-5FB6-4DE4-8B89-7D689791F810}"/>
              </a:ext>
            </a:extLst>
          </p:cNvPr>
          <p:cNvSpPr txBox="1">
            <a:spLocks/>
          </p:cNvSpPr>
          <p:nvPr/>
        </p:nvSpPr>
        <p:spPr>
          <a:xfrm>
            <a:off x="0" y="2729548"/>
            <a:ext cx="4433676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8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rPr>
              <a:t>DẶN DÒ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A1604C-5050-4831-858F-1AF3C840F92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0115" r="14004"/>
          <a:stretch/>
        </p:blipFill>
        <p:spPr>
          <a:xfrm>
            <a:off x="278169" y="4412040"/>
            <a:ext cx="626003" cy="741295"/>
          </a:xfrm>
          <a:prstGeom prst="rect">
            <a:avLst/>
          </a:prstGeom>
        </p:spPr>
      </p:pic>
      <p:sp>
        <p:nvSpPr>
          <p:cNvPr id="101" name="Google Shape;6108;p61">
            <a:extLst>
              <a:ext uri="{FF2B5EF4-FFF2-40B4-BE49-F238E27FC236}">
                <a16:creationId xmlns:a16="http://schemas.microsoft.com/office/drawing/2014/main" id="{DB2D52F2-8396-4B5A-BE04-E6CFC45BD4CE}"/>
              </a:ext>
            </a:extLst>
          </p:cNvPr>
          <p:cNvSpPr txBox="1">
            <a:spLocks/>
          </p:cNvSpPr>
          <p:nvPr/>
        </p:nvSpPr>
        <p:spPr>
          <a:xfrm>
            <a:off x="3809028" y="4534198"/>
            <a:ext cx="2320662" cy="859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600">
                <a:solidFill>
                  <a:srgbClr val="43742A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#9Slide05 SVNStoryteller Script" panose="00000500000000000000" pitchFamily="2" charset="0"/>
              </a:rPr>
              <a:t>Măng Non</a:t>
            </a:r>
          </a:p>
        </p:txBody>
      </p:sp>
      <p:sp>
        <p:nvSpPr>
          <p:cNvPr id="99" name="矩形 28">
            <a:extLst>
              <a:ext uri="{FF2B5EF4-FFF2-40B4-BE49-F238E27FC236}">
                <a16:creationId xmlns:a16="http://schemas.microsoft.com/office/drawing/2014/main" id="{F0AD8E36-9795-42BF-9FD8-72F9F6D564D6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2287B3D3-BC0D-4972-996C-0FF851581560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951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7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5" name="Google Shape;7005;p65"/>
          <p:cNvSpPr txBox="1">
            <a:spLocks noGrp="1"/>
          </p:cNvSpPr>
          <p:nvPr>
            <p:ph type="title"/>
          </p:nvPr>
        </p:nvSpPr>
        <p:spPr>
          <a:xfrm>
            <a:off x="2502984" y="2183754"/>
            <a:ext cx="5754048" cy="12514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>
                <a:ln w="127000">
                  <a:solidFill>
                    <a:schemeClr val="bg1"/>
                  </a:solidFill>
                </a:ln>
                <a:solidFill>
                  <a:schemeClr val="bg1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CHÚC CÁC EM HỌC TỐT!</a:t>
            </a:r>
            <a:endParaRPr sz="5400">
              <a:ln w="127000">
                <a:solidFill>
                  <a:schemeClr val="bg1"/>
                </a:solidFill>
              </a:ln>
              <a:solidFill>
                <a:schemeClr val="bg1"/>
              </a:solidFill>
              <a:latin typeface="UTM Loko" panose="02040603050506020204" pitchFamily="18" charset="0"/>
              <a:ea typeface="Cambria" panose="020405030504060302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56E1DA0-5676-4FF9-A7FB-9F41F106FE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023" y="781226"/>
            <a:ext cx="3161017" cy="4915990"/>
          </a:xfrm>
          <a:prstGeom prst="rect">
            <a:avLst/>
          </a:prstGeom>
        </p:spPr>
      </p:pic>
      <p:sp>
        <p:nvSpPr>
          <p:cNvPr id="6" name="Google Shape;7005;p65">
            <a:extLst>
              <a:ext uri="{FF2B5EF4-FFF2-40B4-BE49-F238E27FC236}">
                <a16:creationId xmlns:a16="http://schemas.microsoft.com/office/drawing/2014/main" id="{D70D7A44-3763-4AF5-93AB-2172E82B08CE}"/>
              </a:ext>
            </a:extLst>
          </p:cNvPr>
          <p:cNvSpPr txBox="1">
            <a:spLocks/>
          </p:cNvSpPr>
          <p:nvPr/>
        </p:nvSpPr>
        <p:spPr>
          <a:xfrm>
            <a:off x="2502984" y="2183753"/>
            <a:ext cx="5754048" cy="12514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pt-BR" sz="5400">
                <a:solidFill>
                  <a:srgbClr val="002060"/>
                </a:solidFill>
                <a:latin typeface="UTM Loko" panose="02040603050506020204" pitchFamily="18" charset="0"/>
                <a:ea typeface="Cambria" panose="02040503050406030204" pitchFamily="18" charset="0"/>
              </a:rPr>
              <a:t>CHÚC CÁC EM HỌC TỐT!</a:t>
            </a:r>
          </a:p>
        </p:txBody>
      </p:sp>
    </p:spTree>
    <p:extLst>
      <p:ext uri="{BB962C8B-B14F-4D97-AF65-F5344CB8AC3E}">
        <p14:creationId xmlns:p14="http://schemas.microsoft.com/office/powerpoint/2010/main" val="4240819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05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30D9F84-701B-4406-828D-0FDAEAA57DE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948" t="23772" r="26942" b="45427"/>
          <a:stretch/>
        </p:blipFill>
        <p:spPr>
          <a:xfrm>
            <a:off x="-135566" y="-328305"/>
            <a:ext cx="9415131" cy="555952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2DE55E47-55B0-4286-907A-AD5332952A96}"/>
              </a:ext>
            </a:extLst>
          </p:cNvPr>
          <p:cNvGrpSpPr/>
          <p:nvPr/>
        </p:nvGrpSpPr>
        <p:grpSpPr>
          <a:xfrm>
            <a:off x="1170485" y="0"/>
            <a:ext cx="7040978" cy="875966"/>
            <a:chOff x="1388031" y="44119"/>
            <a:chExt cx="7040978" cy="875966"/>
          </a:xfrm>
        </p:grpSpPr>
        <p:sp>
          <p:nvSpPr>
            <p:cNvPr id="6" name="Google Shape;6108;p61">
              <a:extLst>
                <a:ext uri="{FF2B5EF4-FFF2-40B4-BE49-F238E27FC236}">
                  <a16:creationId xmlns:a16="http://schemas.microsoft.com/office/drawing/2014/main" id="{5925B377-4B9B-48AC-AC41-42D127D7C22A}"/>
                </a:ext>
              </a:extLst>
            </p:cNvPr>
            <p:cNvSpPr txBox="1">
              <a:spLocks/>
            </p:cNvSpPr>
            <p:nvPr/>
          </p:nvSpPr>
          <p:spPr>
            <a:xfrm>
              <a:off x="1474903" y="63229"/>
              <a:ext cx="6867234" cy="856856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800"/>
                <a:buFont typeface="Arial"/>
                <a:buNone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  <a:def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3600" b="1">
                  <a:ln w="168275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UTM Guanine" panose="02040603050506020204" pitchFamily="18" charset="0"/>
                </a:rPr>
                <a:t>TIỆM TRÁI CÂY MĂNG NON</a:t>
              </a:r>
            </a:p>
          </p:txBody>
        </p:sp>
        <p:sp>
          <p:nvSpPr>
            <p:cNvPr id="7" name="Google Shape;6108;p61">
              <a:extLst>
                <a:ext uri="{FF2B5EF4-FFF2-40B4-BE49-F238E27FC236}">
                  <a16:creationId xmlns:a16="http://schemas.microsoft.com/office/drawing/2014/main" id="{5D194441-7F72-47B5-A4B3-5536C5B75FF0}"/>
                </a:ext>
              </a:extLst>
            </p:cNvPr>
            <p:cNvSpPr txBox="1">
              <a:spLocks/>
            </p:cNvSpPr>
            <p:nvPr/>
          </p:nvSpPr>
          <p:spPr>
            <a:xfrm>
              <a:off x="1388031" y="44119"/>
              <a:ext cx="7040978" cy="85685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  <a:scene3d>
                <a:camera prst="orthographicFront"/>
                <a:lightRig rig="threePt" dir="t"/>
              </a:scene3d>
              <a:sp3d extrusionH="57150">
                <a:bevelT w="57150" h="38100" prst="artDeco"/>
              </a:sp3d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Pacifico"/>
                <a:buNone/>
                <a:defRPr sz="8000" b="0" i="0" u="none" strike="noStrike" cap="none">
                  <a:solidFill>
                    <a:schemeClr val="dk1"/>
                  </a:solidFill>
                  <a:latin typeface="Pacifico"/>
                  <a:ea typeface="Pacifico"/>
                  <a:cs typeface="Pacifico"/>
                  <a:sym typeface="Pacifico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8000"/>
                <a:buFont typeface="Arial"/>
                <a:buNone/>
                <a:defRPr sz="80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3600" b="1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UTM Guanine" panose="02040603050506020204" pitchFamily="18" charset="0"/>
                </a:rPr>
                <a:t>TIỆM TRÁI CÂY MĂNG NON</a:t>
              </a:r>
              <a:endParaRPr lang="en-US" sz="36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endParaRPr>
            </a:p>
          </p:txBody>
        </p:sp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8207EDA1-D30D-443C-B742-66F082219F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0865" y="126077"/>
            <a:ext cx="3603135" cy="5603567"/>
          </a:xfrm>
          <a:prstGeom prst="rect">
            <a:avLst/>
          </a:prstGeom>
        </p:spPr>
      </p:pic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E8311DED-53DA-446C-B0CB-2CC5BA7931CB}"/>
              </a:ext>
            </a:extLst>
          </p:cNvPr>
          <p:cNvSpPr/>
          <p:nvPr/>
        </p:nvSpPr>
        <p:spPr>
          <a:xfrm>
            <a:off x="2639477" y="1010093"/>
            <a:ext cx="2765823" cy="1917767"/>
          </a:xfrm>
          <a:prstGeom prst="wedgeEllipseCallout">
            <a:avLst>
              <a:gd name="adj1" fmla="val 57957"/>
              <a:gd name="adj2" fmla="val 45377"/>
            </a:avLst>
          </a:prstGeom>
          <a:solidFill>
            <a:schemeClr val="accent3">
              <a:lumMod val="20000"/>
              <a:lumOff val="80000"/>
              <a:alpha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Hãy giúp tớ lựa chọn những loại hoa quả thật tươi ngon nhé!</a:t>
            </a:r>
          </a:p>
        </p:txBody>
      </p:sp>
    </p:spTree>
    <p:extLst>
      <p:ext uri="{BB962C8B-B14F-4D97-AF65-F5344CB8AC3E}">
        <p14:creationId xmlns:p14="http://schemas.microsoft.com/office/powerpoint/2010/main" val="2656074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10">
            <a:extLst>
              <a:ext uri="{FF2B5EF4-FFF2-40B4-BE49-F238E27FC236}">
                <a16:creationId xmlns:a16="http://schemas.microsoft.com/office/drawing/2014/main" id="{11B9EB9F-18A6-4E04-BC2E-F7EE883A16C4}"/>
              </a:ext>
            </a:extLst>
          </p:cNvPr>
          <p:cNvSpPr/>
          <p:nvPr/>
        </p:nvSpPr>
        <p:spPr>
          <a:xfrm>
            <a:off x="506753" y="1094783"/>
            <a:ext cx="8438521" cy="2439491"/>
          </a:xfrm>
          <a:prstGeom prst="rect">
            <a:avLst/>
          </a:prstGeom>
          <a:solidFill>
            <a:schemeClr val="accent4">
              <a:lumMod val="60000"/>
              <a:lumOff val="40000"/>
              <a:alpha val="61000"/>
            </a:schemeClr>
          </a:solidFill>
          <a:ln w="38100">
            <a:solidFill>
              <a:schemeClr val="accent4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 Box 13">
            <a:extLst>
              <a:ext uri="{FF2B5EF4-FFF2-40B4-BE49-F238E27FC236}">
                <a16:creationId xmlns:a16="http://schemas.microsoft.com/office/drawing/2014/main" id="{B49311B3-F113-4F3C-9898-31BC812B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321" y="1119047"/>
            <a:ext cx="8526415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</a:t>
            </a:r>
            <a:r>
              <a:rPr kumimoji="0" lang="en-US" altLang="en-US" sz="3200" b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Tìm trạng ngữ trong câu sau và cho biết trạng ngữ chỉ gì:</a:t>
            </a:r>
          </a:p>
          <a:p>
            <a:pPr algn="just">
              <a:spcBef>
                <a:spcPct val="50000"/>
              </a:spcBef>
            </a:pPr>
            <a:r>
              <a:rPr lang="en-US" sz="320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Buổi mai hôm ấy, một buổi mai đầy sương thu và gió lạnh.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5F532AE-C6F7-4A8F-908C-9D6DE36EAE51}"/>
              </a:ext>
            </a:extLst>
          </p:cNvPr>
          <p:cNvSpPr/>
          <p:nvPr/>
        </p:nvSpPr>
        <p:spPr>
          <a:xfrm>
            <a:off x="835529" y="2389942"/>
            <a:ext cx="3334634" cy="493728"/>
          </a:xfrm>
          <a:prstGeom prst="rect">
            <a:avLst/>
          </a:prstGeom>
          <a:noFill/>
          <a:ln>
            <a:solidFill>
              <a:srgbClr val="E74A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57">
            <a:extLst>
              <a:ext uri="{FF2B5EF4-FFF2-40B4-BE49-F238E27FC236}">
                <a16:creationId xmlns:a16="http://schemas.microsoft.com/office/drawing/2014/main" id="{BE167474-DE40-4774-B4F3-CB3A0B52C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528" y="4124372"/>
            <a:ext cx="5427654" cy="646986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wrap="square" anchor="ctr">
            <a:spAutoFit/>
          </a:bodyPr>
          <a:lstStyle>
            <a:lvl1pPr marL="290513" indent="-290513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latin typeface="Cambria" panose="02040503050406030204" pitchFamily="18" charset="0"/>
                <a:ea typeface="Cambria" panose="02040503050406030204" pitchFamily="18" charset="0"/>
              </a:rPr>
              <a:t>Trạng ngữ chỉ thời gian</a:t>
            </a:r>
            <a:endParaRPr lang="en-US" altLang="en-US" sz="32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0D2FBC2-465F-4CBB-BEF7-1E7F90726369}"/>
              </a:ext>
            </a:extLst>
          </p:cNvPr>
          <p:cNvGrpSpPr/>
          <p:nvPr/>
        </p:nvGrpSpPr>
        <p:grpSpPr>
          <a:xfrm>
            <a:off x="602706" y="3073723"/>
            <a:ext cx="1347755" cy="1901870"/>
            <a:chOff x="602706" y="3073723"/>
            <a:chExt cx="1347755" cy="1901870"/>
          </a:xfrm>
        </p:grpSpPr>
        <p:grpSp>
          <p:nvGrpSpPr>
            <p:cNvPr id="1211" name="Google Shape;6974;p64">
              <a:extLst>
                <a:ext uri="{FF2B5EF4-FFF2-40B4-BE49-F238E27FC236}">
                  <a16:creationId xmlns:a16="http://schemas.microsoft.com/office/drawing/2014/main" id="{77538FA5-64E6-4944-9A80-F0C88B5FD7B2}"/>
                </a:ext>
              </a:extLst>
            </p:cNvPr>
            <p:cNvGrpSpPr/>
            <p:nvPr/>
          </p:nvGrpSpPr>
          <p:grpSpPr>
            <a:xfrm>
              <a:off x="1285739" y="4314860"/>
              <a:ext cx="664722" cy="606136"/>
              <a:chOff x="3308800" y="3057300"/>
              <a:chExt cx="756225" cy="689575"/>
            </a:xfrm>
          </p:grpSpPr>
          <p:sp>
            <p:nvSpPr>
              <p:cNvPr id="1212" name="Google Shape;6975;p64">
                <a:extLst>
                  <a:ext uri="{FF2B5EF4-FFF2-40B4-BE49-F238E27FC236}">
                    <a16:creationId xmlns:a16="http://schemas.microsoft.com/office/drawing/2014/main" id="{DFB08FCE-30F1-4EE3-B3F1-B178E629D361}"/>
                  </a:ext>
                </a:extLst>
              </p:cNvPr>
              <p:cNvSpPr/>
              <p:nvPr/>
            </p:nvSpPr>
            <p:spPr>
              <a:xfrm>
                <a:off x="3329800" y="3301550"/>
                <a:ext cx="7352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29409" h="17545" extrusionOk="0">
                    <a:moveTo>
                      <a:pt x="29038" y="0"/>
                    </a:moveTo>
                    <a:cubicBezTo>
                      <a:pt x="28938" y="3630"/>
                      <a:pt x="26787" y="7293"/>
                      <a:pt x="23997" y="9511"/>
                    </a:cubicBezTo>
                    <a:cubicBezTo>
                      <a:pt x="22586" y="10654"/>
                      <a:pt x="21040" y="11360"/>
                      <a:pt x="19561" y="12335"/>
                    </a:cubicBezTo>
                    <a:cubicBezTo>
                      <a:pt x="18183" y="13242"/>
                      <a:pt x="16637" y="14183"/>
                      <a:pt x="14957" y="14418"/>
                    </a:cubicBezTo>
                    <a:cubicBezTo>
                      <a:pt x="14809" y="14432"/>
                      <a:pt x="14662" y="14438"/>
                      <a:pt x="14516" y="14438"/>
                    </a:cubicBezTo>
                    <a:cubicBezTo>
                      <a:pt x="13201" y="14438"/>
                      <a:pt x="11952" y="13948"/>
                      <a:pt x="10621" y="13948"/>
                    </a:cubicBezTo>
                    <a:cubicBezTo>
                      <a:pt x="9109" y="13881"/>
                      <a:pt x="7630" y="13511"/>
                      <a:pt x="6286" y="12839"/>
                    </a:cubicBezTo>
                    <a:cubicBezTo>
                      <a:pt x="3899" y="11797"/>
                      <a:pt x="1748" y="10284"/>
                      <a:pt x="1" y="8369"/>
                    </a:cubicBezTo>
                    <a:lnTo>
                      <a:pt x="1" y="8369"/>
                    </a:lnTo>
                    <a:cubicBezTo>
                      <a:pt x="1311" y="12200"/>
                      <a:pt x="4437" y="15158"/>
                      <a:pt x="8638" y="16435"/>
                    </a:cubicBezTo>
                    <a:cubicBezTo>
                      <a:pt x="10453" y="17006"/>
                      <a:pt x="12604" y="17544"/>
                      <a:pt x="14520" y="17544"/>
                    </a:cubicBezTo>
                    <a:cubicBezTo>
                      <a:pt x="14551" y="17544"/>
                      <a:pt x="14582" y="17544"/>
                      <a:pt x="14613" y="17544"/>
                    </a:cubicBezTo>
                    <a:cubicBezTo>
                      <a:pt x="20037" y="17544"/>
                      <a:pt x="23443" y="14629"/>
                      <a:pt x="26518" y="10419"/>
                    </a:cubicBezTo>
                    <a:cubicBezTo>
                      <a:pt x="28467" y="7697"/>
                      <a:pt x="29408" y="4369"/>
                      <a:pt x="29173" y="1008"/>
                    </a:cubicBezTo>
                    <a:cubicBezTo>
                      <a:pt x="29139" y="672"/>
                      <a:pt x="29106" y="336"/>
                      <a:pt x="29038" y="0"/>
                    </a:cubicBezTo>
                    <a:close/>
                  </a:path>
                </a:pathLst>
              </a:custGeom>
              <a:solidFill>
                <a:srgbClr val="AD55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6976;p64">
                <a:extLst>
                  <a:ext uri="{FF2B5EF4-FFF2-40B4-BE49-F238E27FC236}">
                    <a16:creationId xmlns:a16="http://schemas.microsoft.com/office/drawing/2014/main" id="{93A21291-6BCD-4DA5-832E-CA515097DB68}"/>
                  </a:ext>
                </a:extLst>
              </p:cNvPr>
              <p:cNvSpPr/>
              <p:nvPr/>
            </p:nvSpPr>
            <p:spPr>
              <a:xfrm>
                <a:off x="3308800" y="3057300"/>
                <a:ext cx="746125" cy="604625"/>
              </a:xfrm>
              <a:custGeom>
                <a:avLst/>
                <a:gdLst/>
                <a:ahLst/>
                <a:cxnLst/>
                <a:rect l="l" t="t" r="r" b="b"/>
                <a:pathLst>
                  <a:path w="29845" h="24185" extrusionOk="0">
                    <a:moveTo>
                      <a:pt x="16345" y="0"/>
                    </a:moveTo>
                    <a:cubicBezTo>
                      <a:pt x="15043" y="0"/>
                      <a:pt x="13740" y="165"/>
                      <a:pt x="12469" y="494"/>
                    </a:cubicBezTo>
                    <a:cubicBezTo>
                      <a:pt x="11159" y="830"/>
                      <a:pt x="9881" y="1301"/>
                      <a:pt x="8672" y="1872"/>
                    </a:cubicBezTo>
                    <a:cubicBezTo>
                      <a:pt x="4739" y="4057"/>
                      <a:pt x="606" y="8023"/>
                      <a:pt x="169" y="12694"/>
                    </a:cubicBezTo>
                    <a:cubicBezTo>
                      <a:pt x="1" y="14543"/>
                      <a:pt x="236" y="16391"/>
                      <a:pt x="841" y="18139"/>
                    </a:cubicBezTo>
                    <a:cubicBezTo>
                      <a:pt x="2588" y="20054"/>
                      <a:pt x="4739" y="21567"/>
                      <a:pt x="7126" y="22609"/>
                    </a:cubicBezTo>
                    <a:cubicBezTo>
                      <a:pt x="8470" y="23281"/>
                      <a:pt x="9949" y="23651"/>
                      <a:pt x="11427" y="23718"/>
                    </a:cubicBezTo>
                    <a:cubicBezTo>
                      <a:pt x="12726" y="23718"/>
                      <a:pt x="13947" y="24184"/>
                      <a:pt x="15226" y="24184"/>
                    </a:cubicBezTo>
                    <a:cubicBezTo>
                      <a:pt x="15404" y="24184"/>
                      <a:pt x="15583" y="24175"/>
                      <a:pt x="15763" y="24155"/>
                    </a:cubicBezTo>
                    <a:cubicBezTo>
                      <a:pt x="17443" y="23953"/>
                      <a:pt x="18989" y="23012"/>
                      <a:pt x="20367" y="22105"/>
                    </a:cubicBezTo>
                    <a:cubicBezTo>
                      <a:pt x="21846" y="21130"/>
                      <a:pt x="23392" y="20424"/>
                      <a:pt x="24804" y="19281"/>
                    </a:cubicBezTo>
                    <a:cubicBezTo>
                      <a:pt x="27593" y="17063"/>
                      <a:pt x="29778" y="13400"/>
                      <a:pt x="29845" y="9737"/>
                    </a:cubicBezTo>
                    <a:cubicBezTo>
                      <a:pt x="28904" y="4124"/>
                      <a:pt x="23594" y="561"/>
                      <a:pt x="18015" y="91"/>
                    </a:cubicBezTo>
                    <a:cubicBezTo>
                      <a:pt x="17460" y="30"/>
                      <a:pt x="16903" y="0"/>
                      <a:pt x="16345" y="0"/>
                    </a:cubicBezTo>
                    <a:close/>
                  </a:path>
                </a:pathLst>
              </a:custGeom>
              <a:solidFill>
                <a:srgbClr val="5B24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6977;p64">
                <a:extLst>
                  <a:ext uri="{FF2B5EF4-FFF2-40B4-BE49-F238E27FC236}">
                    <a16:creationId xmlns:a16="http://schemas.microsoft.com/office/drawing/2014/main" id="{D3B2C229-ADEA-47C4-B67F-232E82F31251}"/>
                  </a:ext>
                </a:extLst>
              </p:cNvPr>
              <p:cNvSpPr/>
              <p:nvPr/>
            </p:nvSpPr>
            <p:spPr>
              <a:xfrm>
                <a:off x="3330650" y="3083800"/>
                <a:ext cx="699075" cy="541250"/>
              </a:xfrm>
              <a:custGeom>
                <a:avLst/>
                <a:gdLst/>
                <a:ahLst/>
                <a:cxnLst/>
                <a:rect l="l" t="t" r="r" b="b"/>
                <a:pathLst>
                  <a:path w="27963" h="21650" extrusionOk="0">
                    <a:moveTo>
                      <a:pt x="15346" y="1"/>
                    </a:moveTo>
                    <a:cubicBezTo>
                      <a:pt x="11858" y="1"/>
                      <a:pt x="8339" y="1035"/>
                      <a:pt x="5714" y="3030"/>
                    </a:cubicBezTo>
                    <a:cubicBezTo>
                      <a:pt x="4638" y="3837"/>
                      <a:pt x="3193" y="4912"/>
                      <a:pt x="2319" y="6021"/>
                    </a:cubicBezTo>
                    <a:cubicBezTo>
                      <a:pt x="1647" y="6996"/>
                      <a:pt x="1345" y="8307"/>
                      <a:pt x="908" y="9450"/>
                    </a:cubicBezTo>
                    <a:cubicBezTo>
                      <a:pt x="0" y="11735"/>
                      <a:pt x="68" y="13012"/>
                      <a:pt x="841" y="15230"/>
                    </a:cubicBezTo>
                    <a:lnTo>
                      <a:pt x="1042" y="15835"/>
                    </a:lnTo>
                    <a:cubicBezTo>
                      <a:pt x="2017" y="17348"/>
                      <a:pt x="3328" y="18658"/>
                      <a:pt x="4806" y="19734"/>
                    </a:cubicBezTo>
                    <a:cubicBezTo>
                      <a:pt x="7293" y="21650"/>
                      <a:pt x="10520" y="21313"/>
                      <a:pt x="13511" y="21549"/>
                    </a:cubicBezTo>
                    <a:cubicBezTo>
                      <a:pt x="13712" y="21564"/>
                      <a:pt x="13910" y="21572"/>
                      <a:pt x="14106" y="21572"/>
                    </a:cubicBezTo>
                    <a:cubicBezTo>
                      <a:pt x="17330" y="21572"/>
                      <a:pt x="19990" y="19560"/>
                      <a:pt x="22619" y="17818"/>
                    </a:cubicBezTo>
                    <a:cubicBezTo>
                      <a:pt x="24064" y="17012"/>
                      <a:pt x="25543" y="16205"/>
                      <a:pt x="26282" y="14726"/>
                    </a:cubicBezTo>
                    <a:cubicBezTo>
                      <a:pt x="26954" y="13382"/>
                      <a:pt x="27391" y="11970"/>
                      <a:pt x="27559" y="10525"/>
                    </a:cubicBezTo>
                    <a:cubicBezTo>
                      <a:pt x="27963" y="7063"/>
                      <a:pt x="26618" y="4341"/>
                      <a:pt x="23762" y="2392"/>
                    </a:cubicBezTo>
                    <a:cubicBezTo>
                      <a:pt x="21386" y="782"/>
                      <a:pt x="18378" y="1"/>
                      <a:pt x="15346" y="1"/>
                    </a:cubicBezTo>
                    <a:close/>
                  </a:path>
                </a:pathLst>
              </a:custGeom>
              <a:solidFill>
                <a:srgbClr val="FFFA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6978;p64">
                <a:extLst>
                  <a:ext uri="{FF2B5EF4-FFF2-40B4-BE49-F238E27FC236}">
                    <a16:creationId xmlns:a16="http://schemas.microsoft.com/office/drawing/2014/main" id="{47CDEFB3-9721-420C-B89A-5E9E089956F7}"/>
                  </a:ext>
                </a:extLst>
              </p:cNvPr>
              <p:cNvSpPr/>
              <p:nvPr/>
            </p:nvSpPr>
            <p:spPr>
              <a:xfrm>
                <a:off x="3444075" y="3162900"/>
                <a:ext cx="475575" cy="351250"/>
              </a:xfrm>
              <a:custGeom>
                <a:avLst/>
                <a:gdLst/>
                <a:ahLst/>
                <a:cxnLst/>
                <a:rect l="l" t="t" r="r" b="b"/>
                <a:pathLst>
                  <a:path w="19023" h="14050" extrusionOk="0">
                    <a:moveTo>
                      <a:pt x="11655" y="1"/>
                    </a:moveTo>
                    <a:cubicBezTo>
                      <a:pt x="10944" y="1"/>
                      <a:pt x="10270" y="408"/>
                      <a:pt x="9545" y="639"/>
                    </a:cubicBezTo>
                    <a:cubicBezTo>
                      <a:pt x="8134" y="1043"/>
                      <a:pt x="5848" y="673"/>
                      <a:pt x="4874" y="1883"/>
                    </a:cubicBezTo>
                    <a:cubicBezTo>
                      <a:pt x="4336" y="2488"/>
                      <a:pt x="4101" y="3059"/>
                      <a:pt x="3429" y="3630"/>
                    </a:cubicBezTo>
                    <a:cubicBezTo>
                      <a:pt x="2924" y="4067"/>
                      <a:pt x="2084" y="4403"/>
                      <a:pt x="1647" y="4975"/>
                    </a:cubicBezTo>
                    <a:cubicBezTo>
                      <a:pt x="740" y="6017"/>
                      <a:pt x="807" y="7731"/>
                      <a:pt x="437" y="9041"/>
                    </a:cubicBezTo>
                    <a:cubicBezTo>
                      <a:pt x="1" y="10722"/>
                      <a:pt x="1815" y="12839"/>
                      <a:pt x="3025" y="14049"/>
                    </a:cubicBezTo>
                    <a:lnTo>
                      <a:pt x="4235" y="13915"/>
                    </a:lnTo>
                    <a:cubicBezTo>
                      <a:pt x="4235" y="13950"/>
                      <a:pt x="4252" y="13965"/>
                      <a:pt x="4283" y="13965"/>
                    </a:cubicBezTo>
                    <a:cubicBezTo>
                      <a:pt x="4458" y="13965"/>
                      <a:pt x="5078" y="13473"/>
                      <a:pt x="5479" y="13444"/>
                    </a:cubicBezTo>
                    <a:cubicBezTo>
                      <a:pt x="5496" y="13443"/>
                      <a:pt x="5513" y="13443"/>
                      <a:pt x="5531" y="13443"/>
                    </a:cubicBezTo>
                    <a:cubicBezTo>
                      <a:pt x="6124" y="13443"/>
                      <a:pt x="6807" y="13982"/>
                      <a:pt x="7394" y="13982"/>
                    </a:cubicBezTo>
                    <a:cubicBezTo>
                      <a:pt x="7486" y="13994"/>
                      <a:pt x="7577" y="13999"/>
                      <a:pt x="7668" y="13999"/>
                    </a:cubicBezTo>
                    <a:cubicBezTo>
                      <a:pt x="8343" y="13999"/>
                      <a:pt x="8999" y="13705"/>
                      <a:pt x="9680" y="13646"/>
                    </a:cubicBezTo>
                    <a:cubicBezTo>
                      <a:pt x="10419" y="13646"/>
                      <a:pt x="11192" y="13545"/>
                      <a:pt x="11932" y="13343"/>
                    </a:cubicBezTo>
                    <a:cubicBezTo>
                      <a:pt x="12973" y="13108"/>
                      <a:pt x="13444" y="13041"/>
                      <a:pt x="14150" y="12302"/>
                    </a:cubicBezTo>
                    <a:cubicBezTo>
                      <a:pt x="14486" y="11999"/>
                      <a:pt x="14519" y="11730"/>
                      <a:pt x="14990" y="11461"/>
                    </a:cubicBezTo>
                    <a:cubicBezTo>
                      <a:pt x="15040" y="11446"/>
                      <a:pt x="15091" y="11440"/>
                      <a:pt x="15143" y="11440"/>
                    </a:cubicBezTo>
                    <a:cubicBezTo>
                      <a:pt x="15377" y="11440"/>
                      <a:pt x="15633" y="11564"/>
                      <a:pt x="15870" y="11564"/>
                    </a:cubicBezTo>
                    <a:cubicBezTo>
                      <a:pt x="15937" y="11564"/>
                      <a:pt x="16002" y="11554"/>
                      <a:pt x="16065" y="11529"/>
                    </a:cubicBezTo>
                    <a:cubicBezTo>
                      <a:pt x="16670" y="11226"/>
                      <a:pt x="17074" y="10285"/>
                      <a:pt x="17511" y="9814"/>
                    </a:cubicBezTo>
                    <a:cubicBezTo>
                      <a:pt x="18216" y="9041"/>
                      <a:pt x="18351" y="8873"/>
                      <a:pt x="18552" y="7865"/>
                    </a:cubicBezTo>
                    <a:cubicBezTo>
                      <a:pt x="18687" y="7092"/>
                      <a:pt x="19023" y="6118"/>
                      <a:pt x="18888" y="5345"/>
                    </a:cubicBezTo>
                    <a:cubicBezTo>
                      <a:pt x="18687" y="4538"/>
                      <a:pt x="18149" y="4168"/>
                      <a:pt x="17679" y="3530"/>
                    </a:cubicBezTo>
                    <a:cubicBezTo>
                      <a:pt x="16536" y="1816"/>
                      <a:pt x="15965" y="1547"/>
                      <a:pt x="14015" y="908"/>
                    </a:cubicBezTo>
                    <a:cubicBezTo>
                      <a:pt x="13343" y="740"/>
                      <a:pt x="12671" y="169"/>
                      <a:pt x="11999" y="34"/>
                    </a:cubicBezTo>
                    <a:cubicBezTo>
                      <a:pt x="11883" y="11"/>
                      <a:pt x="11768" y="1"/>
                      <a:pt x="11655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6979;p64">
                <a:extLst>
                  <a:ext uri="{FF2B5EF4-FFF2-40B4-BE49-F238E27FC236}">
                    <a16:creationId xmlns:a16="http://schemas.microsoft.com/office/drawing/2014/main" id="{587931C3-9315-4A9C-8751-21636B01B22E}"/>
                  </a:ext>
                </a:extLst>
              </p:cNvPr>
              <p:cNvSpPr/>
              <p:nvPr/>
            </p:nvSpPr>
            <p:spPr>
              <a:xfrm>
                <a:off x="3466750" y="3293275"/>
                <a:ext cx="442825" cy="257450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10298" extrusionOk="0">
                    <a:moveTo>
                      <a:pt x="11812" y="1"/>
                    </a:moveTo>
                    <a:cubicBezTo>
                      <a:pt x="11288" y="1"/>
                      <a:pt x="10778" y="37"/>
                      <a:pt x="10352" y="62"/>
                    </a:cubicBezTo>
                    <a:cubicBezTo>
                      <a:pt x="8504" y="230"/>
                      <a:pt x="2589" y="2381"/>
                      <a:pt x="4437" y="5171"/>
                    </a:cubicBezTo>
                    <a:cubicBezTo>
                      <a:pt x="3227" y="5977"/>
                      <a:pt x="1" y="7288"/>
                      <a:pt x="1345" y="9271"/>
                    </a:cubicBezTo>
                    <a:cubicBezTo>
                      <a:pt x="1922" y="10075"/>
                      <a:pt x="3052" y="10297"/>
                      <a:pt x="4222" y="10297"/>
                    </a:cubicBezTo>
                    <a:cubicBezTo>
                      <a:pt x="5303" y="10297"/>
                      <a:pt x="6417" y="10107"/>
                      <a:pt x="7160" y="10010"/>
                    </a:cubicBezTo>
                    <a:cubicBezTo>
                      <a:pt x="11193" y="9540"/>
                      <a:pt x="15192" y="7725"/>
                      <a:pt x="17511" y="4297"/>
                    </a:cubicBezTo>
                    <a:cubicBezTo>
                      <a:pt x="17578" y="4263"/>
                      <a:pt x="17645" y="4196"/>
                      <a:pt x="17645" y="4129"/>
                    </a:cubicBezTo>
                    <a:lnTo>
                      <a:pt x="17713" y="3053"/>
                    </a:lnTo>
                    <a:cubicBezTo>
                      <a:pt x="17523" y="2563"/>
                      <a:pt x="17013" y="2400"/>
                      <a:pt x="16443" y="2400"/>
                    </a:cubicBezTo>
                    <a:cubicBezTo>
                      <a:pt x="15801" y="2400"/>
                      <a:pt x="15081" y="2607"/>
                      <a:pt x="14654" y="2785"/>
                    </a:cubicBezTo>
                    <a:cubicBezTo>
                      <a:pt x="15662" y="2079"/>
                      <a:pt x="15125" y="1003"/>
                      <a:pt x="14150" y="466"/>
                    </a:cubicBezTo>
                    <a:cubicBezTo>
                      <a:pt x="13529" y="93"/>
                      <a:pt x="12652" y="1"/>
                      <a:pt x="11812" y="1"/>
                    </a:cubicBezTo>
                    <a:close/>
                  </a:path>
                </a:pathLst>
              </a:custGeom>
              <a:solidFill>
                <a:srgbClr val="EAE2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6980;p64">
                <a:extLst>
                  <a:ext uri="{FF2B5EF4-FFF2-40B4-BE49-F238E27FC236}">
                    <a16:creationId xmlns:a16="http://schemas.microsoft.com/office/drawing/2014/main" id="{329B7817-956D-465F-A259-B61B60298194}"/>
                  </a:ext>
                </a:extLst>
              </p:cNvPr>
              <p:cNvSpPr/>
              <p:nvPr/>
            </p:nvSpPr>
            <p:spPr>
              <a:xfrm>
                <a:off x="3754125" y="3622500"/>
                <a:ext cx="19350" cy="115150"/>
              </a:xfrm>
              <a:custGeom>
                <a:avLst/>
                <a:gdLst/>
                <a:ahLst/>
                <a:cxnLst/>
                <a:rect l="l" t="t" r="r" b="b"/>
                <a:pathLst>
                  <a:path w="774" h="4606" extrusionOk="0">
                    <a:moveTo>
                      <a:pt x="168" y="1"/>
                    </a:moveTo>
                    <a:cubicBezTo>
                      <a:pt x="168" y="1"/>
                      <a:pt x="168" y="102"/>
                      <a:pt x="235" y="202"/>
                    </a:cubicBezTo>
                    <a:cubicBezTo>
                      <a:pt x="235" y="270"/>
                      <a:pt x="269" y="337"/>
                      <a:pt x="269" y="438"/>
                    </a:cubicBezTo>
                    <a:cubicBezTo>
                      <a:pt x="303" y="538"/>
                      <a:pt x="336" y="639"/>
                      <a:pt x="336" y="740"/>
                    </a:cubicBezTo>
                    <a:cubicBezTo>
                      <a:pt x="336" y="841"/>
                      <a:pt x="370" y="942"/>
                      <a:pt x="370" y="1076"/>
                    </a:cubicBezTo>
                    <a:lnTo>
                      <a:pt x="370" y="1446"/>
                    </a:lnTo>
                    <a:cubicBezTo>
                      <a:pt x="370" y="1715"/>
                      <a:pt x="370" y="2017"/>
                      <a:pt x="336" y="2286"/>
                    </a:cubicBezTo>
                    <a:cubicBezTo>
                      <a:pt x="303" y="2589"/>
                      <a:pt x="303" y="2857"/>
                      <a:pt x="235" y="3126"/>
                    </a:cubicBezTo>
                    <a:cubicBezTo>
                      <a:pt x="202" y="3261"/>
                      <a:pt x="202" y="3395"/>
                      <a:pt x="168" y="3496"/>
                    </a:cubicBezTo>
                    <a:cubicBezTo>
                      <a:pt x="168" y="3630"/>
                      <a:pt x="134" y="3765"/>
                      <a:pt x="134" y="3866"/>
                    </a:cubicBezTo>
                    <a:cubicBezTo>
                      <a:pt x="101" y="4067"/>
                      <a:pt x="67" y="4269"/>
                      <a:pt x="34" y="4370"/>
                    </a:cubicBezTo>
                    <a:cubicBezTo>
                      <a:pt x="0" y="4504"/>
                      <a:pt x="0" y="4605"/>
                      <a:pt x="0" y="4605"/>
                    </a:cubicBezTo>
                    <a:cubicBezTo>
                      <a:pt x="0" y="4605"/>
                      <a:pt x="34" y="4538"/>
                      <a:pt x="101" y="4403"/>
                    </a:cubicBezTo>
                    <a:cubicBezTo>
                      <a:pt x="202" y="4269"/>
                      <a:pt x="269" y="4101"/>
                      <a:pt x="370" y="3933"/>
                    </a:cubicBezTo>
                    <a:cubicBezTo>
                      <a:pt x="471" y="3698"/>
                      <a:pt x="538" y="3462"/>
                      <a:pt x="605" y="3194"/>
                    </a:cubicBezTo>
                    <a:cubicBezTo>
                      <a:pt x="639" y="3059"/>
                      <a:pt x="672" y="2925"/>
                      <a:pt x="706" y="2790"/>
                    </a:cubicBezTo>
                    <a:lnTo>
                      <a:pt x="773" y="2320"/>
                    </a:lnTo>
                    <a:lnTo>
                      <a:pt x="773" y="1883"/>
                    </a:lnTo>
                    <a:cubicBezTo>
                      <a:pt x="773" y="1715"/>
                      <a:pt x="773" y="1580"/>
                      <a:pt x="739" y="1446"/>
                    </a:cubicBezTo>
                    <a:cubicBezTo>
                      <a:pt x="706" y="1311"/>
                      <a:pt x="706" y="1143"/>
                      <a:pt x="672" y="1009"/>
                    </a:cubicBezTo>
                    <a:cubicBezTo>
                      <a:pt x="605" y="875"/>
                      <a:pt x="571" y="774"/>
                      <a:pt x="538" y="673"/>
                    </a:cubicBezTo>
                    <a:cubicBezTo>
                      <a:pt x="504" y="572"/>
                      <a:pt x="471" y="471"/>
                      <a:pt x="403" y="370"/>
                    </a:cubicBezTo>
                    <a:cubicBezTo>
                      <a:pt x="370" y="303"/>
                      <a:pt x="303" y="236"/>
                      <a:pt x="269" y="169"/>
                    </a:cubicBez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6981;p64">
                <a:extLst>
                  <a:ext uri="{FF2B5EF4-FFF2-40B4-BE49-F238E27FC236}">
                    <a16:creationId xmlns:a16="http://schemas.microsoft.com/office/drawing/2014/main" id="{02B4BF84-B559-40DD-8DEE-53BA13ED1B40}"/>
                  </a:ext>
                </a:extLst>
              </p:cNvPr>
              <p:cNvSpPr/>
              <p:nvPr/>
            </p:nvSpPr>
            <p:spPr>
              <a:xfrm>
                <a:off x="3785200" y="3682150"/>
                <a:ext cx="10950" cy="3280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312" extrusionOk="0">
                    <a:moveTo>
                      <a:pt x="269" y="1"/>
                    </a:moveTo>
                    <a:cubicBezTo>
                      <a:pt x="202" y="68"/>
                      <a:pt x="169" y="135"/>
                      <a:pt x="135" y="203"/>
                    </a:cubicBezTo>
                    <a:cubicBezTo>
                      <a:pt x="68" y="337"/>
                      <a:pt x="1" y="471"/>
                      <a:pt x="1" y="639"/>
                    </a:cubicBezTo>
                    <a:cubicBezTo>
                      <a:pt x="1" y="707"/>
                      <a:pt x="1" y="774"/>
                      <a:pt x="1" y="875"/>
                    </a:cubicBezTo>
                    <a:lnTo>
                      <a:pt x="1" y="1076"/>
                    </a:lnTo>
                    <a:cubicBezTo>
                      <a:pt x="1" y="1144"/>
                      <a:pt x="34" y="1244"/>
                      <a:pt x="34" y="1312"/>
                    </a:cubicBezTo>
                    <a:cubicBezTo>
                      <a:pt x="101" y="1278"/>
                      <a:pt x="169" y="1211"/>
                      <a:pt x="236" y="1144"/>
                    </a:cubicBezTo>
                    <a:cubicBezTo>
                      <a:pt x="337" y="1009"/>
                      <a:pt x="404" y="841"/>
                      <a:pt x="404" y="707"/>
                    </a:cubicBezTo>
                    <a:cubicBezTo>
                      <a:pt x="437" y="539"/>
                      <a:pt x="437" y="371"/>
                      <a:pt x="370" y="203"/>
                    </a:cubicBezTo>
                    <a:cubicBezTo>
                      <a:pt x="337" y="135"/>
                      <a:pt x="303" y="68"/>
                      <a:pt x="269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6982;p64">
                <a:extLst>
                  <a:ext uri="{FF2B5EF4-FFF2-40B4-BE49-F238E27FC236}">
                    <a16:creationId xmlns:a16="http://schemas.microsoft.com/office/drawing/2014/main" id="{93332910-0623-4078-85A1-752F7348C655}"/>
                  </a:ext>
                </a:extLst>
              </p:cNvPr>
              <p:cNvSpPr/>
              <p:nvPr/>
            </p:nvSpPr>
            <p:spPr>
              <a:xfrm>
                <a:off x="3814600" y="3614950"/>
                <a:ext cx="11800" cy="706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2824" extrusionOk="0">
                    <a:moveTo>
                      <a:pt x="303" y="0"/>
                    </a:moveTo>
                    <a:cubicBezTo>
                      <a:pt x="270" y="135"/>
                      <a:pt x="236" y="303"/>
                      <a:pt x="203" y="437"/>
                    </a:cubicBezTo>
                    <a:cubicBezTo>
                      <a:pt x="169" y="504"/>
                      <a:pt x="169" y="605"/>
                      <a:pt x="169" y="672"/>
                    </a:cubicBezTo>
                    <a:cubicBezTo>
                      <a:pt x="169" y="740"/>
                      <a:pt x="135" y="807"/>
                      <a:pt x="135" y="908"/>
                    </a:cubicBezTo>
                    <a:cubicBezTo>
                      <a:pt x="102" y="1076"/>
                      <a:pt x="68" y="1244"/>
                      <a:pt x="68" y="1412"/>
                    </a:cubicBezTo>
                    <a:cubicBezTo>
                      <a:pt x="34" y="1714"/>
                      <a:pt x="1" y="2050"/>
                      <a:pt x="1" y="2386"/>
                    </a:cubicBezTo>
                    <a:cubicBezTo>
                      <a:pt x="1" y="2521"/>
                      <a:pt x="1" y="2689"/>
                      <a:pt x="34" y="2823"/>
                    </a:cubicBezTo>
                    <a:cubicBezTo>
                      <a:pt x="102" y="2689"/>
                      <a:pt x="169" y="2554"/>
                      <a:pt x="236" y="2420"/>
                    </a:cubicBezTo>
                    <a:cubicBezTo>
                      <a:pt x="371" y="2084"/>
                      <a:pt x="438" y="1781"/>
                      <a:pt x="471" y="1445"/>
                    </a:cubicBezTo>
                    <a:lnTo>
                      <a:pt x="471" y="908"/>
                    </a:lnTo>
                    <a:cubicBezTo>
                      <a:pt x="471" y="740"/>
                      <a:pt x="471" y="605"/>
                      <a:pt x="438" y="437"/>
                    </a:cubicBezTo>
                    <a:cubicBezTo>
                      <a:pt x="404" y="303"/>
                      <a:pt x="371" y="135"/>
                      <a:pt x="303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6983;p64">
                <a:extLst>
                  <a:ext uri="{FF2B5EF4-FFF2-40B4-BE49-F238E27FC236}">
                    <a16:creationId xmlns:a16="http://schemas.microsoft.com/office/drawing/2014/main" id="{2EA4CB2E-F785-4022-9274-FC72985758B6}"/>
                  </a:ext>
                </a:extLst>
              </p:cNvPr>
              <p:cNvSpPr/>
              <p:nvPr/>
            </p:nvSpPr>
            <p:spPr>
              <a:xfrm>
                <a:off x="3849050" y="3609900"/>
                <a:ext cx="12625" cy="5800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2320" extrusionOk="0">
                    <a:moveTo>
                      <a:pt x="337" y="1"/>
                    </a:moveTo>
                    <a:cubicBezTo>
                      <a:pt x="270" y="135"/>
                      <a:pt x="236" y="236"/>
                      <a:pt x="236" y="370"/>
                    </a:cubicBezTo>
                    <a:cubicBezTo>
                      <a:pt x="202" y="404"/>
                      <a:pt x="202" y="471"/>
                      <a:pt x="202" y="538"/>
                    </a:cubicBezTo>
                    <a:cubicBezTo>
                      <a:pt x="202" y="606"/>
                      <a:pt x="169" y="673"/>
                      <a:pt x="169" y="740"/>
                    </a:cubicBezTo>
                    <a:cubicBezTo>
                      <a:pt x="135" y="874"/>
                      <a:pt x="102" y="1009"/>
                      <a:pt x="102" y="1143"/>
                    </a:cubicBezTo>
                    <a:cubicBezTo>
                      <a:pt x="68" y="1278"/>
                      <a:pt x="68" y="1412"/>
                      <a:pt x="34" y="1580"/>
                    </a:cubicBezTo>
                    <a:cubicBezTo>
                      <a:pt x="34" y="1715"/>
                      <a:pt x="34" y="1815"/>
                      <a:pt x="34" y="1916"/>
                    </a:cubicBezTo>
                    <a:cubicBezTo>
                      <a:pt x="1" y="2051"/>
                      <a:pt x="1" y="2185"/>
                      <a:pt x="34" y="2320"/>
                    </a:cubicBezTo>
                    <a:cubicBezTo>
                      <a:pt x="102" y="2219"/>
                      <a:pt x="169" y="2118"/>
                      <a:pt x="236" y="2017"/>
                    </a:cubicBezTo>
                    <a:cubicBezTo>
                      <a:pt x="370" y="1748"/>
                      <a:pt x="471" y="1479"/>
                      <a:pt x="505" y="1210"/>
                    </a:cubicBezTo>
                    <a:lnTo>
                      <a:pt x="505" y="740"/>
                    </a:lnTo>
                    <a:cubicBezTo>
                      <a:pt x="505" y="639"/>
                      <a:pt x="505" y="505"/>
                      <a:pt x="471" y="370"/>
                    </a:cubicBezTo>
                    <a:cubicBezTo>
                      <a:pt x="438" y="236"/>
                      <a:pt x="370" y="135"/>
                      <a:pt x="337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6984;p64">
                <a:extLst>
                  <a:ext uri="{FF2B5EF4-FFF2-40B4-BE49-F238E27FC236}">
                    <a16:creationId xmlns:a16="http://schemas.microsoft.com/office/drawing/2014/main" id="{EDC3443A-FE3A-44EB-B11A-F32299DCD324}"/>
                  </a:ext>
                </a:extLst>
              </p:cNvPr>
              <p:cNvSpPr/>
              <p:nvPr/>
            </p:nvSpPr>
            <p:spPr>
              <a:xfrm>
                <a:off x="3869225" y="3562850"/>
                <a:ext cx="311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437" extrusionOk="0">
                    <a:moveTo>
                      <a:pt x="1210" y="0"/>
                    </a:moveTo>
                    <a:cubicBezTo>
                      <a:pt x="1143" y="202"/>
                      <a:pt x="1076" y="437"/>
                      <a:pt x="1009" y="673"/>
                    </a:cubicBezTo>
                    <a:cubicBezTo>
                      <a:pt x="975" y="773"/>
                      <a:pt x="941" y="874"/>
                      <a:pt x="908" y="1009"/>
                    </a:cubicBezTo>
                    <a:cubicBezTo>
                      <a:pt x="874" y="1143"/>
                      <a:pt x="841" y="1244"/>
                      <a:pt x="807" y="1378"/>
                    </a:cubicBezTo>
                    <a:cubicBezTo>
                      <a:pt x="706" y="1647"/>
                      <a:pt x="639" y="1916"/>
                      <a:pt x="572" y="2185"/>
                    </a:cubicBezTo>
                    <a:cubicBezTo>
                      <a:pt x="471" y="2454"/>
                      <a:pt x="404" y="2723"/>
                      <a:pt x="336" y="2992"/>
                    </a:cubicBezTo>
                    <a:cubicBezTo>
                      <a:pt x="269" y="3261"/>
                      <a:pt x="202" y="3496"/>
                      <a:pt x="135" y="3697"/>
                    </a:cubicBezTo>
                    <a:cubicBezTo>
                      <a:pt x="34" y="4134"/>
                      <a:pt x="0" y="4437"/>
                      <a:pt x="0" y="4437"/>
                    </a:cubicBezTo>
                    <a:cubicBezTo>
                      <a:pt x="135" y="4235"/>
                      <a:pt x="269" y="4000"/>
                      <a:pt x="370" y="3798"/>
                    </a:cubicBezTo>
                    <a:cubicBezTo>
                      <a:pt x="505" y="3563"/>
                      <a:pt x="605" y="3328"/>
                      <a:pt x="673" y="3092"/>
                    </a:cubicBezTo>
                    <a:cubicBezTo>
                      <a:pt x="773" y="2857"/>
                      <a:pt x="908" y="2588"/>
                      <a:pt x="975" y="2286"/>
                    </a:cubicBezTo>
                    <a:cubicBezTo>
                      <a:pt x="1042" y="2017"/>
                      <a:pt x="1109" y="1748"/>
                      <a:pt x="1177" y="1446"/>
                    </a:cubicBezTo>
                    <a:cubicBezTo>
                      <a:pt x="1177" y="1345"/>
                      <a:pt x="1210" y="1210"/>
                      <a:pt x="1210" y="1076"/>
                    </a:cubicBezTo>
                    <a:lnTo>
                      <a:pt x="1210" y="706"/>
                    </a:lnTo>
                    <a:cubicBezTo>
                      <a:pt x="1244" y="471"/>
                      <a:pt x="1244" y="236"/>
                      <a:pt x="121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6985;p64">
                <a:extLst>
                  <a:ext uri="{FF2B5EF4-FFF2-40B4-BE49-F238E27FC236}">
                    <a16:creationId xmlns:a16="http://schemas.microsoft.com/office/drawing/2014/main" id="{9701DEB1-E253-4A7C-9B9B-1BA7BA177061}"/>
                  </a:ext>
                </a:extLst>
              </p:cNvPr>
              <p:cNvSpPr/>
              <p:nvPr/>
            </p:nvSpPr>
            <p:spPr>
              <a:xfrm>
                <a:off x="3875950" y="3580500"/>
                <a:ext cx="50425" cy="107575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4303" extrusionOk="0">
                    <a:moveTo>
                      <a:pt x="2017" y="0"/>
                    </a:moveTo>
                    <a:cubicBezTo>
                      <a:pt x="2017" y="0"/>
                      <a:pt x="1950" y="67"/>
                      <a:pt x="1882" y="202"/>
                    </a:cubicBezTo>
                    <a:cubicBezTo>
                      <a:pt x="1849" y="303"/>
                      <a:pt x="1815" y="504"/>
                      <a:pt x="1714" y="706"/>
                    </a:cubicBezTo>
                    <a:cubicBezTo>
                      <a:pt x="1681" y="807"/>
                      <a:pt x="1647" y="941"/>
                      <a:pt x="1613" y="1042"/>
                    </a:cubicBezTo>
                    <a:cubicBezTo>
                      <a:pt x="1580" y="1143"/>
                      <a:pt x="1513" y="1277"/>
                      <a:pt x="1445" y="1412"/>
                    </a:cubicBezTo>
                    <a:cubicBezTo>
                      <a:pt x="1345" y="1681"/>
                      <a:pt x="1244" y="1950"/>
                      <a:pt x="1109" y="2185"/>
                    </a:cubicBezTo>
                    <a:cubicBezTo>
                      <a:pt x="975" y="2454"/>
                      <a:pt x="874" y="2723"/>
                      <a:pt x="740" y="2958"/>
                    </a:cubicBezTo>
                    <a:cubicBezTo>
                      <a:pt x="672" y="3092"/>
                      <a:pt x="605" y="3227"/>
                      <a:pt x="538" y="3328"/>
                    </a:cubicBezTo>
                    <a:cubicBezTo>
                      <a:pt x="471" y="3428"/>
                      <a:pt x="404" y="3529"/>
                      <a:pt x="370" y="3630"/>
                    </a:cubicBezTo>
                    <a:cubicBezTo>
                      <a:pt x="269" y="3832"/>
                      <a:pt x="168" y="3966"/>
                      <a:pt x="101" y="4101"/>
                    </a:cubicBezTo>
                    <a:lnTo>
                      <a:pt x="0" y="4302"/>
                    </a:lnTo>
                    <a:lnTo>
                      <a:pt x="168" y="4168"/>
                    </a:lnTo>
                    <a:cubicBezTo>
                      <a:pt x="303" y="4033"/>
                      <a:pt x="437" y="3932"/>
                      <a:pt x="572" y="3764"/>
                    </a:cubicBezTo>
                    <a:cubicBezTo>
                      <a:pt x="773" y="3596"/>
                      <a:pt x="908" y="3395"/>
                      <a:pt x="1076" y="3159"/>
                    </a:cubicBezTo>
                    <a:cubicBezTo>
                      <a:pt x="1143" y="3059"/>
                      <a:pt x="1244" y="2924"/>
                      <a:pt x="1311" y="2790"/>
                    </a:cubicBezTo>
                    <a:cubicBezTo>
                      <a:pt x="1378" y="2622"/>
                      <a:pt x="1479" y="2487"/>
                      <a:pt x="1513" y="2353"/>
                    </a:cubicBezTo>
                    <a:cubicBezTo>
                      <a:pt x="1580" y="2218"/>
                      <a:pt x="1647" y="2084"/>
                      <a:pt x="1681" y="1950"/>
                    </a:cubicBezTo>
                    <a:cubicBezTo>
                      <a:pt x="1748" y="1815"/>
                      <a:pt x="1782" y="1681"/>
                      <a:pt x="1815" y="1513"/>
                    </a:cubicBezTo>
                    <a:cubicBezTo>
                      <a:pt x="1916" y="1277"/>
                      <a:pt x="1950" y="1009"/>
                      <a:pt x="1983" y="740"/>
                    </a:cubicBezTo>
                    <a:cubicBezTo>
                      <a:pt x="2017" y="572"/>
                      <a:pt x="2017" y="370"/>
                      <a:pt x="2017" y="202"/>
                    </a:cubicBezTo>
                    <a:lnTo>
                      <a:pt x="2017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6986;p64">
                <a:extLst>
                  <a:ext uri="{FF2B5EF4-FFF2-40B4-BE49-F238E27FC236}">
                    <a16:creationId xmlns:a16="http://schemas.microsoft.com/office/drawing/2014/main" id="{243CC058-9BB5-4517-BBFA-B013D5045B5C}"/>
                  </a:ext>
                </a:extLst>
              </p:cNvPr>
              <p:cNvSpPr/>
              <p:nvPr/>
            </p:nvSpPr>
            <p:spPr>
              <a:xfrm>
                <a:off x="3938950" y="3528400"/>
                <a:ext cx="24400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959" extrusionOk="0">
                    <a:moveTo>
                      <a:pt x="942" y="1"/>
                    </a:moveTo>
                    <a:cubicBezTo>
                      <a:pt x="875" y="135"/>
                      <a:pt x="774" y="303"/>
                      <a:pt x="707" y="471"/>
                    </a:cubicBezTo>
                    <a:cubicBezTo>
                      <a:pt x="707" y="538"/>
                      <a:pt x="673" y="605"/>
                      <a:pt x="639" y="673"/>
                    </a:cubicBezTo>
                    <a:cubicBezTo>
                      <a:pt x="606" y="774"/>
                      <a:pt x="572" y="841"/>
                      <a:pt x="539" y="908"/>
                    </a:cubicBezTo>
                    <a:cubicBezTo>
                      <a:pt x="471" y="1076"/>
                      <a:pt x="404" y="1278"/>
                      <a:pt x="337" y="1446"/>
                    </a:cubicBezTo>
                    <a:cubicBezTo>
                      <a:pt x="236" y="1782"/>
                      <a:pt x="135" y="2118"/>
                      <a:pt x="68" y="2454"/>
                    </a:cubicBezTo>
                    <a:cubicBezTo>
                      <a:pt x="35" y="2622"/>
                      <a:pt x="1" y="2790"/>
                      <a:pt x="1" y="2958"/>
                    </a:cubicBezTo>
                    <a:cubicBezTo>
                      <a:pt x="102" y="2824"/>
                      <a:pt x="203" y="2689"/>
                      <a:pt x="303" y="2555"/>
                    </a:cubicBezTo>
                    <a:cubicBezTo>
                      <a:pt x="471" y="2219"/>
                      <a:pt x="639" y="1916"/>
                      <a:pt x="740" y="1580"/>
                    </a:cubicBezTo>
                    <a:cubicBezTo>
                      <a:pt x="808" y="1378"/>
                      <a:pt x="875" y="1177"/>
                      <a:pt x="908" y="1009"/>
                    </a:cubicBezTo>
                    <a:cubicBezTo>
                      <a:pt x="942" y="841"/>
                      <a:pt x="942" y="673"/>
                      <a:pt x="942" y="505"/>
                    </a:cubicBezTo>
                    <a:cubicBezTo>
                      <a:pt x="976" y="337"/>
                      <a:pt x="976" y="169"/>
                      <a:pt x="94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6987;p64">
                <a:extLst>
                  <a:ext uri="{FF2B5EF4-FFF2-40B4-BE49-F238E27FC236}">
                    <a16:creationId xmlns:a16="http://schemas.microsoft.com/office/drawing/2014/main" id="{D567D4F9-E755-46B0-A480-C2608041E2E7}"/>
                  </a:ext>
                </a:extLst>
              </p:cNvPr>
              <p:cNvSpPr/>
              <p:nvPr/>
            </p:nvSpPr>
            <p:spPr>
              <a:xfrm>
                <a:off x="3947350" y="3490600"/>
                <a:ext cx="47100" cy="132775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5311" extrusionOk="0">
                    <a:moveTo>
                      <a:pt x="1816" y="0"/>
                    </a:moveTo>
                    <a:cubicBezTo>
                      <a:pt x="1816" y="0"/>
                      <a:pt x="1816" y="67"/>
                      <a:pt x="1782" y="202"/>
                    </a:cubicBezTo>
                    <a:cubicBezTo>
                      <a:pt x="1715" y="370"/>
                      <a:pt x="1715" y="605"/>
                      <a:pt x="1648" y="840"/>
                    </a:cubicBezTo>
                    <a:cubicBezTo>
                      <a:pt x="1614" y="975"/>
                      <a:pt x="1581" y="1109"/>
                      <a:pt x="1547" y="1277"/>
                    </a:cubicBezTo>
                    <a:cubicBezTo>
                      <a:pt x="1513" y="1412"/>
                      <a:pt x="1446" y="1546"/>
                      <a:pt x="1413" y="1714"/>
                    </a:cubicBezTo>
                    <a:cubicBezTo>
                      <a:pt x="1312" y="2017"/>
                      <a:pt x="1211" y="2353"/>
                      <a:pt x="1076" y="2689"/>
                    </a:cubicBezTo>
                    <a:cubicBezTo>
                      <a:pt x="942" y="3025"/>
                      <a:pt x="841" y="3327"/>
                      <a:pt x="707" y="3630"/>
                    </a:cubicBezTo>
                    <a:cubicBezTo>
                      <a:pt x="606" y="3966"/>
                      <a:pt x="472" y="4235"/>
                      <a:pt x="371" y="4470"/>
                    </a:cubicBezTo>
                    <a:cubicBezTo>
                      <a:pt x="270" y="4739"/>
                      <a:pt x="169" y="4941"/>
                      <a:pt x="102" y="5075"/>
                    </a:cubicBezTo>
                    <a:lnTo>
                      <a:pt x="1" y="5310"/>
                    </a:lnTo>
                    <a:lnTo>
                      <a:pt x="1" y="5310"/>
                    </a:lnTo>
                    <a:lnTo>
                      <a:pt x="169" y="5142"/>
                    </a:lnTo>
                    <a:cubicBezTo>
                      <a:pt x="337" y="4974"/>
                      <a:pt x="438" y="4773"/>
                      <a:pt x="572" y="4605"/>
                    </a:cubicBezTo>
                    <a:cubicBezTo>
                      <a:pt x="740" y="4336"/>
                      <a:pt x="908" y="4100"/>
                      <a:pt x="1043" y="3798"/>
                    </a:cubicBezTo>
                    <a:cubicBezTo>
                      <a:pt x="1144" y="3663"/>
                      <a:pt x="1211" y="3495"/>
                      <a:pt x="1278" y="3327"/>
                    </a:cubicBezTo>
                    <a:cubicBezTo>
                      <a:pt x="1345" y="3193"/>
                      <a:pt x="1446" y="3025"/>
                      <a:pt x="1480" y="2857"/>
                    </a:cubicBezTo>
                    <a:cubicBezTo>
                      <a:pt x="1547" y="2655"/>
                      <a:pt x="1581" y="2487"/>
                      <a:pt x="1648" y="2319"/>
                    </a:cubicBezTo>
                    <a:cubicBezTo>
                      <a:pt x="1681" y="2151"/>
                      <a:pt x="1749" y="1983"/>
                      <a:pt x="1782" y="1815"/>
                    </a:cubicBezTo>
                    <a:cubicBezTo>
                      <a:pt x="1816" y="1513"/>
                      <a:pt x="1849" y="1210"/>
                      <a:pt x="1883" y="908"/>
                    </a:cubicBezTo>
                    <a:cubicBezTo>
                      <a:pt x="1883" y="672"/>
                      <a:pt x="1883" y="471"/>
                      <a:pt x="1849" y="235"/>
                    </a:cubicBezTo>
                    <a:lnTo>
                      <a:pt x="1816" y="0"/>
                    </a:ln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6988;p64">
                <a:extLst>
                  <a:ext uri="{FF2B5EF4-FFF2-40B4-BE49-F238E27FC236}">
                    <a16:creationId xmlns:a16="http://schemas.microsoft.com/office/drawing/2014/main" id="{CFBECF89-2433-4A05-B8B2-6D7E55A879DA}"/>
                  </a:ext>
                </a:extLst>
              </p:cNvPr>
              <p:cNvSpPr/>
              <p:nvPr/>
            </p:nvSpPr>
            <p:spPr>
              <a:xfrm>
                <a:off x="4010375" y="3404900"/>
                <a:ext cx="14300" cy="10587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235" extrusionOk="0">
                    <a:moveTo>
                      <a:pt x="337" y="0"/>
                    </a:moveTo>
                    <a:cubicBezTo>
                      <a:pt x="303" y="235"/>
                      <a:pt x="236" y="471"/>
                      <a:pt x="236" y="706"/>
                    </a:cubicBezTo>
                    <a:cubicBezTo>
                      <a:pt x="202" y="1109"/>
                      <a:pt x="169" y="1647"/>
                      <a:pt x="135" y="2151"/>
                    </a:cubicBezTo>
                    <a:cubicBezTo>
                      <a:pt x="135" y="2420"/>
                      <a:pt x="101" y="2689"/>
                      <a:pt x="101" y="2924"/>
                    </a:cubicBezTo>
                    <a:cubicBezTo>
                      <a:pt x="68" y="3025"/>
                      <a:pt x="101" y="3159"/>
                      <a:pt x="68" y="3260"/>
                    </a:cubicBezTo>
                    <a:cubicBezTo>
                      <a:pt x="34" y="3395"/>
                      <a:pt x="34" y="3495"/>
                      <a:pt x="34" y="3596"/>
                    </a:cubicBezTo>
                    <a:cubicBezTo>
                      <a:pt x="34" y="3798"/>
                      <a:pt x="1" y="3932"/>
                      <a:pt x="1" y="4067"/>
                    </a:cubicBezTo>
                    <a:lnTo>
                      <a:pt x="1" y="4235"/>
                    </a:lnTo>
                    <a:cubicBezTo>
                      <a:pt x="34" y="4201"/>
                      <a:pt x="68" y="4134"/>
                      <a:pt x="68" y="4100"/>
                    </a:cubicBezTo>
                    <a:cubicBezTo>
                      <a:pt x="169" y="3932"/>
                      <a:pt x="236" y="3798"/>
                      <a:pt x="303" y="3630"/>
                    </a:cubicBezTo>
                    <a:cubicBezTo>
                      <a:pt x="370" y="3428"/>
                      <a:pt x="438" y="3193"/>
                      <a:pt x="471" y="2958"/>
                    </a:cubicBezTo>
                    <a:cubicBezTo>
                      <a:pt x="505" y="2823"/>
                      <a:pt x="538" y="2722"/>
                      <a:pt x="538" y="2588"/>
                    </a:cubicBezTo>
                    <a:cubicBezTo>
                      <a:pt x="538" y="2420"/>
                      <a:pt x="572" y="2319"/>
                      <a:pt x="572" y="2151"/>
                    </a:cubicBezTo>
                    <a:lnTo>
                      <a:pt x="572" y="1748"/>
                    </a:lnTo>
                    <a:lnTo>
                      <a:pt x="572" y="1344"/>
                    </a:lnTo>
                    <a:cubicBezTo>
                      <a:pt x="572" y="1076"/>
                      <a:pt x="538" y="874"/>
                      <a:pt x="505" y="672"/>
                    </a:cubicBezTo>
                    <a:cubicBezTo>
                      <a:pt x="471" y="437"/>
                      <a:pt x="404" y="235"/>
                      <a:pt x="337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6989;p64">
                <a:extLst>
                  <a:ext uri="{FF2B5EF4-FFF2-40B4-BE49-F238E27FC236}">
                    <a16:creationId xmlns:a16="http://schemas.microsoft.com/office/drawing/2014/main" id="{D6EBA3A5-68CA-4C4A-8C1A-898D402522BF}"/>
                  </a:ext>
                </a:extLst>
              </p:cNvPr>
              <p:cNvSpPr/>
              <p:nvPr/>
            </p:nvSpPr>
            <p:spPr>
              <a:xfrm>
                <a:off x="4038100" y="3411600"/>
                <a:ext cx="10950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438" h="1211" extrusionOk="0">
                    <a:moveTo>
                      <a:pt x="236" y="1"/>
                    </a:moveTo>
                    <a:cubicBezTo>
                      <a:pt x="169" y="35"/>
                      <a:pt x="135" y="102"/>
                      <a:pt x="102" y="169"/>
                    </a:cubicBezTo>
                    <a:cubicBezTo>
                      <a:pt x="34" y="303"/>
                      <a:pt x="1" y="471"/>
                      <a:pt x="1" y="606"/>
                    </a:cubicBezTo>
                    <a:cubicBezTo>
                      <a:pt x="1" y="740"/>
                      <a:pt x="34" y="875"/>
                      <a:pt x="68" y="1009"/>
                    </a:cubicBezTo>
                    <a:cubicBezTo>
                      <a:pt x="102" y="1110"/>
                      <a:pt x="135" y="1144"/>
                      <a:pt x="202" y="1211"/>
                    </a:cubicBezTo>
                    <a:cubicBezTo>
                      <a:pt x="236" y="1177"/>
                      <a:pt x="303" y="1110"/>
                      <a:pt x="337" y="1043"/>
                    </a:cubicBezTo>
                    <a:cubicBezTo>
                      <a:pt x="370" y="908"/>
                      <a:pt x="438" y="740"/>
                      <a:pt x="438" y="606"/>
                    </a:cubicBezTo>
                    <a:cubicBezTo>
                      <a:pt x="438" y="471"/>
                      <a:pt x="404" y="303"/>
                      <a:pt x="370" y="203"/>
                    </a:cubicBezTo>
                    <a:cubicBezTo>
                      <a:pt x="337" y="102"/>
                      <a:pt x="270" y="35"/>
                      <a:pt x="236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6990;p64">
                <a:extLst>
                  <a:ext uri="{FF2B5EF4-FFF2-40B4-BE49-F238E27FC236}">
                    <a16:creationId xmlns:a16="http://schemas.microsoft.com/office/drawing/2014/main" id="{5431F61C-69A8-4DE8-B5A3-AB74F34D5DA3}"/>
                  </a:ext>
                </a:extLst>
              </p:cNvPr>
              <p:cNvSpPr/>
              <p:nvPr/>
            </p:nvSpPr>
            <p:spPr>
              <a:xfrm>
                <a:off x="3721350" y="3643500"/>
                <a:ext cx="1177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589" extrusionOk="0">
                    <a:moveTo>
                      <a:pt x="202" y="1"/>
                    </a:moveTo>
                    <a:cubicBezTo>
                      <a:pt x="135" y="135"/>
                      <a:pt x="101" y="270"/>
                      <a:pt x="68" y="404"/>
                    </a:cubicBezTo>
                    <a:cubicBezTo>
                      <a:pt x="34" y="707"/>
                      <a:pt x="0" y="1009"/>
                      <a:pt x="0" y="1278"/>
                    </a:cubicBezTo>
                    <a:cubicBezTo>
                      <a:pt x="34" y="1581"/>
                      <a:pt x="101" y="1883"/>
                      <a:pt x="202" y="2185"/>
                    </a:cubicBezTo>
                    <a:cubicBezTo>
                      <a:pt x="236" y="2320"/>
                      <a:pt x="303" y="2454"/>
                      <a:pt x="370" y="2589"/>
                    </a:cubicBezTo>
                    <a:cubicBezTo>
                      <a:pt x="404" y="2421"/>
                      <a:pt x="437" y="2286"/>
                      <a:pt x="437" y="2152"/>
                    </a:cubicBezTo>
                    <a:cubicBezTo>
                      <a:pt x="471" y="1849"/>
                      <a:pt x="471" y="1581"/>
                      <a:pt x="437" y="1278"/>
                    </a:cubicBezTo>
                    <a:cubicBezTo>
                      <a:pt x="437" y="976"/>
                      <a:pt x="404" y="673"/>
                      <a:pt x="336" y="404"/>
                    </a:cubicBezTo>
                    <a:cubicBezTo>
                      <a:pt x="303" y="270"/>
                      <a:pt x="269" y="135"/>
                      <a:pt x="202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6991;p64">
                <a:extLst>
                  <a:ext uri="{FF2B5EF4-FFF2-40B4-BE49-F238E27FC236}">
                    <a16:creationId xmlns:a16="http://schemas.microsoft.com/office/drawing/2014/main" id="{9DFCC7A2-C9EC-4DBE-9180-F22E7BB65F24}"/>
                  </a:ext>
                </a:extLst>
              </p:cNvPr>
              <p:cNvSpPr/>
              <p:nvPr/>
            </p:nvSpPr>
            <p:spPr>
              <a:xfrm>
                <a:off x="3687725" y="3660325"/>
                <a:ext cx="13475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539" h="2051" extrusionOk="0">
                    <a:moveTo>
                      <a:pt x="102" y="0"/>
                    </a:moveTo>
                    <a:cubicBezTo>
                      <a:pt x="68" y="101"/>
                      <a:pt x="35" y="235"/>
                      <a:pt x="35" y="336"/>
                    </a:cubicBezTo>
                    <a:cubicBezTo>
                      <a:pt x="1" y="571"/>
                      <a:pt x="35" y="840"/>
                      <a:pt x="68" y="1076"/>
                    </a:cubicBezTo>
                    <a:cubicBezTo>
                      <a:pt x="102" y="1311"/>
                      <a:pt x="203" y="1546"/>
                      <a:pt x="303" y="1748"/>
                    </a:cubicBezTo>
                    <a:cubicBezTo>
                      <a:pt x="337" y="1849"/>
                      <a:pt x="404" y="1949"/>
                      <a:pt x="471" y="2050"/>
                    </a:cubicBezTo>
                    <a:cubicBezTo>
                      <a:pt x="505" y="1949"/>
                      <a:pt x="505" y="1849"/>
                      <a:pt x="539" y="1714"/>
                    </a:cubicBezTo>
                    <a:cubicBezTo>
                      <a:pt x="539" y="1479"/>
                      <a:pt x="539" y="1244"/>
                      <a:pt x="505" y="1008"/>
                    </a:cubicBezTo>
                    <a:cubicBezTo>
                      <a:pt x="438" y="773"/>
                      <a:pt x="371" y="538"/>
                      <a:pt x="270" y="303"/>
                    </a:cubicBezTo>
                    <a:cubicBezTo>
                      <a:pt x="236" y="202"/>
                      <a:pt x="169" y="101"/>
                      <a:pt x="102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6992;p64">
                <a:extLst>
                  <a:ext uri="{FF2B5EF4-FFF2-40B4-BE49-F238E27FC236}">
                    <a16:creationId xmlns:a16="http://schemas.microsoft.com/office/drawing/2014/main" id="{63524AA2-B091-4EEF-BC82-B8E56A1E807D}"/>
                  </a:ext>
                </a:extLst>
              </p:cNvPr>
              <p:cNvSpPr/>
              <p:nvPr/>
            </p:nvSpPr>
            <p:spPr>
              <a:xfrm>
                <a:off x="3634800" y="3692250"/>
                <a:ext cx="2272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909" h="1816" extrusionOk="0">
                    <a:moveTo>
                      <a:pt x="34" y="0"/>
                    </a:moveTo>
                    <a:cubicBezTo>
                      <a:pt x="1" y="101"/>
                      <a:pt x="1" y="235"/>
                      <a:pt x="1" y="336"/>
                    </a:cubicBezTo>
                    <a:cubicBezTo>
                      <a:pt x="1" y="572"/>
                      <a:pt x="68" y="840"/>
                      <a:pt x="169" y="1042"/>
                    </a:cubicBezTo>
                    <a:cubicBezTo>
                      <a:pt x="236" y="1177"/>
                      <a:pt x="303" y="1277"/>
                      <a:pt x="404" y="1378"/>
                    </a:cubicBezTo>
                    <a:cubicBezTo>
                      <a:pt x="471" y="1479"/>
                      <a:pt x="538" y="1580"/>
                      <a:pt x="639" y="1647"/>
                    </a:cubicBezTo>
                    <a:cubicBezTo>
                      <a:pt x="706" y="1714"/>
                      <a:pt x="807" y="1781"/>
                      <a:pt x="908" y="1815"/>
                    </a:cubicBezTo>
                    <a:cubicBezTo>
                      <a:pt x="908" y="1714"/>
                      <a:pt x="874" y="1613"/>
                      <a:pt x="841" y="1479"/>
                    </a:cubicBezTo>
                    <a:cubicBezTo>
                      <a:pt x="807" y="1445"/>
                      <a:pt x="807" y="1412"/>
                      <a:pt x="774" y="1345"/>
                    </a:cubicBezTo>
                    <a:cubicBezTo>
                      <a:pt x="740" y="1311"/>
                      <a:pt x="740" y="1244"/>
                      <a:pt x="706" y="1210"/>
                    </a:cubicBezTo>
                    <a:cubicBezTo>
                      <a:pt x="673" y="1076"/>
                      <a:pt x="639" y="975"/>
                      <a:pt x="572" y="874"/>
                    </a:cubicBezTo>
                    <a:cubicBezTo>
                      <a:pt x="505" y="773"/>
                      <a:pt x="471" y="639"/>
                      <a:pt x="404" y="538"/>
                    </a:cubicBezTo>
                    <a:cubicBezTo>
                      <a:pt x="337" y="437"/>
                      <a:pt x="303" y="336"/>
                      <a:pt x="236" y="269"/>
                    </a:cubicBezTo>
                    <a:cubicBezTo>
                      <a:pt x="169" y="168"/>
                      <a:pt x="101" y="67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6993;p64">
                <a:extLst>
                  <a:ext uri="{FF2B5EF4-FFF2-40B4-BE49-F238E27FC236}">
                    <a16:creationId xmlns:a16="http://schemas.microsoft.com/office/drawing/2014/main" id="{222A924B-8773-4412-B88D-12D337DF53D7}"/>
                  </a:ext>
                </a:extLst>
              </p:cNvPr>
              <p:cNvSpPr/>
              <p:nvPr/>
            </p:nvSpPr>
            <p:spPr>
              <a:xfrm>
                <a:off x="3618850" y="3705675"/>
                <a:ext cx="28575" cy="4120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648" extrusionOk="0">
                    <a:moveTo>
                      <a:pt x="0" y="1"/>
                    </a:moveTo>
                    <a:cubicBezTo>
                      <a:pt x="0" y="135"/>
                      <a:pt x="0" y="236"/>
                      <a:pt x="34" y="337"/>
                    </a:cubicBezTo>
                    <a:cubicBezTo>
                      <a:pt x="34" y="438"/>
                      <a:pt x="67" y="572"/>
                      <a:pt x="135" y="673"/>
                    </a:cubicBezTo>
                    <a:cubicBezTo>
                      <a:pt x="168" y="774"/>
                      <a:pt x="235" y="908"/>
                      <a:pt x="303" y="1009"/>
                    </a:cubicBezTo>
                    <a:cubicBezTo>
                      <a:pt x="437" y="1211"/>
                      <a:pt x="605" y="1379"/>
                      <a:pt x="807" y="1513"/>
                    </a:cubicBezTo>
                    <a:cubicBezTo>
                      <a:pt x="908" y="1547"/>
                      <a:pt x="1008" y="1614"/>
                      <a:pt x="1143" y="1648"/>
                    </a:cubicBezTo>
                    <a:cubicBezTo>
                      <a:pt x="1109" y="1513"/>
                      <a:pt x="1042" y="1413"/>
                      <a:pt x="1008" y="1312"/>
                    </a:cubicBezTo>
                    <a:cubicBezTo>
                      <a:pt x="941" y="1244"/>
                      <a:pt x="908" y="1144"/>
                      <a:pt x="840" y="1043"/>
                    </a:cubicBezTo>
                    <a:cubicBezTo>
                      <a:pt x="773" y="976"/>
                      <a:pt x="706" y="875"/>
                      <a:pt x="639" y="774"/>
                    </a:cubicBezTo>
                    <a:cubicBezTo>
                      <a:pt x="571" y="673"/>
                      <a:pt x="538" y="572"/>
                      <a:pt x="437" y="471"/>
                    </a:cubicBezTo>
                    <a:cubicBezTo>
                      <a:pt x="370" y="404"/>
                      <a:pt x="303" y="303"/>
                      <a:pt x="235" y="236"/>
                    </a:cubicBezTo>
                    <a:cubicBezTo>
                      <a:pt x="168" y="169"/>
                      <a:pt x="101" y="68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6994;p64">
                <a:extLst>
                  <a:ext uri="{FF2B5EF4-FFF2-40B4-BE49-F238E27FC236}">
                    <a16:creationId xmlns:a16="http://schemas.microsoft.com/office/drawing/2014/main" id="{4E90AADB-CB8B-4B63-90A8-37951A918B59}"/>
                  </a:ext>
                </a:extLst>
              </p:cNvPr>
              <p:cNvSpPr/>
              <p:nvPr/>
            </p:nvSpPr>
            <p:spPr>
              <a:xfrm>
                <a:off x="3586075" y="3676275"/>
                <a:ext cx="19350" cy="26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043" extrusionOk="0">
                    <a:moveTo>
                      <a:pt x="0" y="1"/>
                    </a:moveTo>
                    <a:cubicBezTo>
                      <a:pt x="0" y="101"/>
                      <a:pt x="0" y="169"/>
                      <a:pt x="34" y="236"/>
                    </a:cubicBezTo>
                    <a:cubicBezTo>
                      <a:pt x="68" y="404"/>
                      <a:pt x="101" y="538"/>
                      <a:pt x="202" y="673"/>
                    </a:cubicBezTo>
                    <a:cubicBezTo>
                      <a:pt x="303" y="774"/>
                      <a:pt x="404" y="874"/>
                      <a:pt x="538" y="975"/>
                    </a:cubicBezTo>
                    <a:cubicBezTo>
                      <a:pt x="605" y="1009"/>
                      <a:pt x="706" y="1043"/>
                      <a:pt x="773" y="1043"/>
                    </a:cubicBezTo>
                    <a:cubicBezTo>
                      <a:pt x="773" y="975"/>
                      <a:pt x="773" y="908"/>
                      <a:pt x="740" y="807"/>
                    </a:cubicBezTo>
                    <a:cubicBezTo>
                      <a:pt x="706" y="673"/>
                      <a:pt x="639" y="538"/>
                      <a:pt x="538" y="438"/>
                    </a:cubicBezTo>
                    <a:cubicBezTo>
                      <a:pt x="471" y="303"/>
                      <a:pt x="336" y="202"/>
                      <a:pt x="236" y="101"/>
                    </a:cubicBezTo>
                    <a:cubicBezTo>
                      <a:pt x="168" y="68"/>
                      <a:pt x="101" y="34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6995;p64">
                <a:extLst>
                  <a:ext uri="{FF2B5EF4-FFF2-40B4-BE49-F238E27FC236}">
                    <a16:creationId xmlns:a16="http://schemas.microsoft.com/office/drawing/2014/main" id="{23EA7597-5B4D-4AA3-BF09-4E98A73C018A}"/>
                  </a:ext>
                </a:extLst>
              </p:cNvPr>
              <p:cNvSpPr/>
              <p:nvPr/>
            </p:nvSpPr>
            <p:spPr>
              <a:xfrm>
                <a:off x="3551625" y="3662825"/>
                <a:ext cx="39500" cy="63900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2556" extrusionOk="0">
                    <a:moveTo>
                      <a:pt x="0" y="1"/>
                    </a:moveTo>
                    <a:cubicBezTo>
                      <a:pt x="0" y="169"/>
                      <a:pt x="0" y="337"/>
                      <a:pt x="34" y="505"/>
                    </a:cubicBezTo>
                    <a:cubicBezTo>
                      <a:pt x="68" y="673"/>
                      <a:pt x="135" y="808"/>
                      <a:pt x="202" y="976"/>
                    </a:cubicBezTo>
                    <a:cubicBezTo>
                      <a:pt x="269" y="1144"/>
                      <a:pt x="336" y="1312"/>
                      <a:pt x="437" y="1480"/>
                    </a:cubicBezTo>
                    <a:cubicBezTo>
                      <a:pt x="538" y="1648"/>
                      <a:pt x="639" y="1816"/>
                      <a:pt x="773" y="1950"/>
                    </a:cubicBezTo>
                    <a:cubicBezTo>
                      <a:pt x="874" y="2085"/>
                      <a:pt x="1009" y="2185"/>
                      <a:pt x="1143" y="2320"/>
                    </a:cubicBezTo>
                    <a:cubicBezTo>
                      <a:pt x="1210" y="2387"/>
                      <a:pt x="1311" y="2454"/>
                      <a:pt x="1446" y="2488"/>
                    </a:cubicBezTo>
                    <a:lnTo>
                      <a:pt x="1580" y="2555"/>
                    </a:lnTo>
                    <a:lnTo>
                      <a:pt x="1513" y="2421"/>
                    </a:lnTo>
                    <a:cubicBezTo>
                      <a:pt x="1446" y="2354"/>
                      <a:pt x="1378" y="2286"/>
                      <a:pt x="1311" y="2152"/>
                    </a:cubicBezTo>
                    <a:cubicBezTo>
                      <a:pt x="1244" y="2017"/>
                      <a:pt x="1143" y="1849"/>
                      <a:pt x="1076" y="1715"/>
                    </a:cubicBezTo>
                    <a:cubicBezTo>
                      <a:pt x="975" y="1581"/>
                      <a:pt x="908" y="1412"/>
                      <a:pt x="807" y="1244"/>
                    </a:cubicBezTo>
                    <a:cubicBezTo>
                      <a:pt x="639" y="942"/>
                      <a:pt x="437" y="639"/>
                      <a:pt x="269" y="404"/>
                    </a:cubicBezTo>
                    <a:cubicBezTo>
                      <a:pt x="101" y="16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6996;p64">
                <a:extLst>
                  <a:ext uri="{FF2B5EF4-FFF2-40B4-BE49-F238E27FC236}">
                    <a16:creationId xmlns:a16="http://schemas.microsoft.com/office/drawing/2014/main" id="{3B8BEDE6-6010-40D7-90CB-FE7C0F1CAB94}"/>
                  </a:ext>
                </a:extLst>
              </p:cNvPr>
              <p:cNvSpPr/>
              <p:nvPr/>
            </p:nvSpPr>
            <p:spPr>
              <a:xfrm>
                <a:off x="3465925" y="3612425"/>
                <a:ext cx="2437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2219" extrusionOk="0">
                    <a:moveTo>
                      <a:pt x="34" y="0"/>
                    </a:moveTo>
                    <a:cubicBezTo>
                      <a:pt x="0" y="135"/>
                      <a:pt x="0" y="269"/>
                      <a:pt x="34" y="404"/>
                    </a:cubicBezTo>
                    <a:cubicBezTo>
                      <a:pt x="68" y="673"/>
                      <a:pt x="135" y="975"/>
                      <a:pt x="236" y="1210"/>
                    </a:cubicBezTo>
                    <a:cubicBezTo>
                      <a:pt x="370" y="1479"/>
                      <a:pt x="504" y="1714"/>
                      <a:pt x="706" y="1950"/>
                    </a:cubicBezTo>
                    <a:cubicBezTo>
                      <a:pt x="773" y="2051"/>
                      <a:pt x="874" y="2151"/>
                      <a:pt x="975" y="2219"/>
                    </a:cubicBezTo>
                    <a:cubicBezTo>
                      <a:pt x="975" y="2084"/>
                      <a:pt x="941" y="1950"/>
                      <a:pt x="908" y="1849"/>
                    </a:cubicBezTo>
                    <a:cubicBezTo>
                      <a:pt x="841" y="1580"/>
                      <a:pt x="773" y="1311"/>
                      <a:pt x="639" y="1076"/>
                    </a:cubicBezTo>
                    <a:cubicBezTo>
                      <a:pt x="538" y="807"/>
                      <a:pt x="404" y="572"/>
                      <a:pt x="269" y="336"/>
                    </a:cubicBezTo>
                    <a:cubicBezTo>
                      <a:pt x="202" y="202"/>
                      <a:pt x="101" y="101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6997;p64">
                <a:extLst>
                  <a:ext uri="{FF2B5EF4-FFF2-40B4-BE49-F238E27FC236}">
                    <a16:creationId xmlns:a16="http://schemas.microsoft.com/office/drawing/2014/main" id="{BD2DBFB0-5173-4B00-8CF2-A007272519C8}"/>
                  </a:ext>
                </a:extLst>
              </p:cNvPr>
              <p:cNvSpPr/>
              <p:nvPr/>
            </p:nvSpPr>
            <p:spPr>
              <a:xfrm>
                <a:off x="3436525" y="3597300"/>
                <a:ext cx="34450" cy="689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275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168"/>
                      <a:pt x="67" y="337"/>
                      <a:pt x="101" y="471"/>
                    </a:cubicBezTo>
                    <a:cubicBezTo>
                      <a:pt x="202" y="841"/>
                      <a:pt x="303" y="1143"/>
                      <a:pt x="437" y="1479"/>
                    </a:cubicBezTo>
                    <a:cubicBezTo>
                      <a:pt x="538" y="1647"/>
                      <a:pt x="639" y="1815"/>
                      <a:pt x="739" y="1983"/>
                    </a:cubicBezTo>
                    <a:cubicBezTo>
                      <a:pt x="807" y="2151"/>
                      <a:pt x="907" y="2286"/>
                      <a:pt x="1008" y="2420"/>
                    </a:cubicBezTo>
                    <a:cubicBezTo>
                      <a:pt x="1109" y="2521"/>
                      <a:pt x="1244" y="2656"/>
                      <a:pt x="1378" y="2756"/>
                    </a:cubicBezTo>
                    <a:cubicBezTo>
                      <a:pt x="1344" y="2588"/>
                      <a:pt x="1277" y="2420"/>
                      <a:pt x="1244" y="2286"/>
                    </a:cubicBezTo>
                    <a:cubicBezTo>
                      <a:pt x="1176" y="2151"/>
                      <a:pt x="1109" y="1983"/>
                      <a:pt x="1076" y="1815"/>
                    </a:cubicBezTo>
                    <a:cubicBezTo>
                      <a:pt x="1008" y="1647"/>
                      <a:pt x="907" y="1479"/>
                      <a:pt x="840" y="1311"/>
                    </a:cubicBezTo>
                    <a:cubicBezTo>
                      <a:pt x="706" y="1009"/>
                      <a:pt x="538" y="673"/>
                      <a:pt x="336" y="404"/>
                    </a:cubicBezTo>
                    <a:cubicBezTo>
                      <a:pt x="235" y="269"/>
                      <a:pt x="134" y="135"/>
                      <a:pt x="0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6998;p64">
                <a:extLst>
                  <a:ext uri="{FF2B5EF4-FFF2-40B4-BE49-F238E27FC236}">
                    <a16:creationId xmlns:a16="http://schemas.microsoft.com/office/drawing/2014/main" id="{A499D889-E3F0-4CAD-A459-79ADA3C9F067}"/>
                  </a:ext>
                </a:extLst>
              </p:cNvPr>
              <p:cNvSpPr/>
              <p:nvPr/>
            </p:nvSpPr>
            <p:spPr>
              <a:xfrm>
                <a:off x="3508775" y="3666200"/>
                <a:ext cx="2102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278" extrusionOk="0">
                    <a:moveTo>
                      <a:pt x="34" y="0"/>
                    </a:moveTo>
                    <a:cubicBezTo>
                      <a:pt x="0" y="101"/>
                      <a:pt x="34" y="202"/>
                      <a:pt x="34" y="269"/>
                    </a:cubicBezTo>
                    <a:cubicBezTo>
                      <a:pt x="101" y="471"/>
                      <a:pt x="168" y="639"/>
                      <a:pt x="269" y="773"/>
                    </a:cubicBezTo>
                    <a:cubicBezTo>
                      <a:pt x="336" y="908"/>
                      <a:pt x="471" y="1042"/>
                      <a:pt x="605" y="1177"/>
                    </a:cubicBezTo>
                    <a:cubicBezTo>
                      <a:pt x="673" y="1210"/>
                      <a:pt x="773" y="1244"/>
                      <a:pt x="841" y="1277"/>
                    </a:cubicBezTo>
                    <a:cubicBezTo>
                      <a:pt x="841" y="1210"/>
                      <a:pt x="841" y="1109"/>
                      <a:pt x="807" y="1009"/>
                    </a:cubicBezTo>
                    <a:cubicBezTo>
                      <a:pt x="740" y="673"/>
                      <a:pt x="538" y="370"/>
                      <a:pt x="236" y="135"/>
                    </a:cubicBezTo>
                    <a:cubicBezTo>
                      <a:pt x="168" y="101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6999;p64">
                <a:extLst>
                  <a:ext uri="{FF2B5EF4-FFF2-40B4-BE49-F238E27FC236}">
                    <a16:creationId xmlns:a16="http://schemas.microsoft.com/office/drawing/2014/main" id="{35D2DD48-5289-43CA-9F12-93A46F256D35}"/>
                  </a:ext>
                </a:extLst>
              </p:cNvPr>
              <p:cNvSpPr/>
              <p:nvPr/>
            </p:nvSpPr>
            <p:spPr>
              <a:xfrm>
                <a:off x="3400375" y="3579650"/>
                <a:ext cx="260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2387" extrusionOk="0">
                    <a:moveTo>
                      <a:pt x="1" y="1"/>
                    </a:moveTo>
                    <a:cubicBezTo>
                      <a:pt x="1" y="135"/>
                      <a:pt x="1" y="270"/>
                      <a:pt x="34" y="404"/>
                    </a:cubicBezTo>
                    <a:cubicBezTo>
                      <a:pt x="68" y="706"/>
                      <a:pt x="169" y="1009"/>
                      <a:pt x="270" y="1278"/>
                    </a:cubicBezTo>
                    <a:cubicBezTo>
                      <a:pt x="404" y="1580"/>
                      <a:pt x="539" y="1849"/>
                      <a:pt x="740" y="2084"/>
                    </a:cubicBezTo>
                    <a:cubicBezTo>
                      <a:pt x="807" y="2185"/>
                      <a:pt x="908" y="2286"/>
                      <a:pt x="1043" y="2387"/>
                    </a:cubicBezTo>
                    <a:cubicBezTo>
                      <a:pt x="1009" y="2252"/>
                      <a:pt x="976" y="2118"/>
                      <a:pt x="942" y="1984"/>
                    </a:cubicBezTo>
                    <a:cubicBezTo>
                      <a:pt x="908" y="1849"/>
                      <a:pt x="875" y="1715"/>
                      <a:pt x="841" y="1580"/>
                    </a:cubicBezTo>
                    <a:cubicBezTo>
                      <a:pt x="807" y="1412"/>
                      <a:pt x="740" y="1278"/>
                      <a:pt x="673" y="1110"/>
                    </a:cubicBezTo>
                    <a:cubicBezTo>
                      <a:pt x="572" y="841"/>
                      <a:pt x="404" y="572"/>
                      <a:pt x="270" y="337"/>
                    </a:cubicBezTo>
                    <a:cubicBezTo>
                      <a:pt x="169" y="202"/>
                      <a:pt x="68" y="10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7000;p64">
                <a:extLst>
                  <a:ext uri="{FF2B5EF4-FFF2-40B4-BE49-F238E27FC236}">
                    <a16:creationId xmlns:a16="http://schemas.microsoft.com/office/drawing/2014/main" id="{D0D0F8C3-92E4-4DC9-A014-CE4105D692B3}"/>
                  </a:ext>
                </a:extLst>
              </p:cNvPr>
              <p:cNvSpPr/>
              <p:nvPr/>
            </p:nvSpPr>
            <p:spPr>
              <a:xfrm>
                <a:off x="3360050" y="3532600"/>
                <a:ext cx="59675" cy="1311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5244" extrusionOk="0">
                    <a:moveTo>
                      <a:pt x="1" y="1"/>
                    </a:moveTo>
                    <a:cubicBezTo>
                      <a:pt x="1" y="1"/>
                      <a:pt x="1" y="370"/>
                      <a:pt x="101" y="908"/>
                    </a:cubicBezTo>
                    <a:cubicBezTo>
                      <a:pt x="135" y="1009"/>
                      <a:pt x="169" y="1177"/>
                      <a:pt x="202" y="1311"/>
                    </a:cubicBezTo>
                    <a:cubicBezTo>
                      <a:pt x="236" y="1479"/>
                      <a:pt x="303" y="1647"/>
                      <a:pt x="337" y="1782"/>
                    </a:cubicBezTo>
                    <a:cubicBezTo>
                      <a:pt x="471" y="2118"/>
                      <a:pt x="572" y="2488"/>
                      <a:pt x="740" y="2824"/>
                    </a:cubicBezTo>
                    <a:cubicBezTo>
                      <a:pt x="908" y="3160"/>
                      <a:pt x="1076" y="3462"/>
                      <a:pt x="1278" y="3765"/>
                    </a:cubicBezTo>
                    <a:cubicBezTo>
                      <a:pt x="1345" y="3933"/>
                      <a:pt x="1446" y="4067"/>
                      <a:pt x="1513" y="4202"/>
                    </a:cubicBezTo>
                    <a:lnTo>
                      <a:pt x="1816" y="4538"/>
                    </a:lnTo>
                    <a:cubicBezTo>
                      <a:pt x="2152" y="4975"/>
                      <a:pt x="2387" y="5244"/>
                      <a:pt x="2387" y="5244"/>
                    </a:cubicBezTo>
                    <a:cubicBezTo>
                      <a:pt x="2387" y="5244"/>
                      <a:pt x="2252" y="4907"/>
                      <a:pt x="2017" y="4403"/>
                    </a:cubicBezTo>
                    <a:cubicBezTo>
                      <a:pt x="1950" y="4302"/>
                      <a:pt x="1883" y="4168"/>
                      <a:pt x="1816" y="4034"/>
                    </a:cubicBezTo>
                    <a:cubicBezTo>
                      <a:pt x="1715" y="3899"/>
                      <a:pt x="1681" y="3731"/>
                      <a:pt x="1580" y="3597"/>
                    </a:cubicBezTo>
                    <a:cubicBezTo>
                      <a:pt x="1446" y="3261"/>
                      <a:pt x="1278" y="2958"/>
                      <a:pt x="1110" y="2622"/>
                    </a:cubicBezTo>
                    <a:cubicBezTo>
                      <a:pt x="975" y="2286"/>
                      <a:pt x="841" y="1983"/>
                      <a:pt x="706" y="1681"/>
                    </a:cubicBezTo>
                    <a:cubicBezTo>
                      <a:pt x="639" y="1547"/>
                      <a:pt x="538" y="1412"/>
                      <a:pt x="505" y="1244"/>
                    </a:cubicBezTo>
                    <a:cubicBezTo>
                      <a:pt x="438" y="1076"/>
                      <a:pt x="404" y="942"/>
                      <a:pt x="337" y="841"/>
                    </a:cubicBezTo>
                    <a:cubicBezTo>
                      <a:pt x="169" y="337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03A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" name="Google Shape;6264;p64">
              <a:extLst>
                <a:ext uri="{FF2B5EF4-FFF2-40B4-BE49-F238E27FC236}">
                  <a16:creationId xmlns:a16="http://schemas.microsoft.com/office/drawing/2014/main" id="{32796686-1F1B-4FBA-BF97-891914E83291}"/>
                </a:ext>
              </a:extLst>
            </p:cNvPr>
            <p:cNvGrpSpPr/>
            <p:nvPr/>
          </p:nvGrpSpPr>
          <p:grpSpPr>
            <a:xfrm>
              <a:off x="650382" y="4105855"/>
              <a:ext cx="846050" cy="869738"/>
              <a:chOff x="5459896" y="1349725"/>
              <a:chExt cx="846643" cy="870347"/>
            </a:xfrm>
          </p:grpSpPr>
          <p:sp>
            <p:nvSpPr>
              <p:cNvPr id="1239" name="Google Shape;6265;p64">
                <a:extLst>
                  <a:ext uri="{FF2B5EF4-FFF2-40B4-BE49-F238E27FC236}">
                    <a16:creationId xmlns:a16="http://schemas.microsoft.com/office/drawing/2014/main" id="{6FA27750-F0B5-46C6-9A9B-B528C71A39F8}"/>
                  </a:ext>
                </a:extLst>
              </p:cNvPr>
              <p:cNvSpPr/>
              <p:nvPr/>
            </p:nvSpPr>
            <p:spPr>
              <a:xfrm rot="3832078">
                <a:off x="5840816" y="1455912"/>
                <a:ext cx="302896" cy="551499"/>
              </a:xfrm>
              <a:custGeom>
                <a:avLst/>
                <a:gdLst/>
                <a:ahLst/>
                <a:cxnLst/>
                <a:rect l="l" t="t" r="r" b="b"/>
                <a:pathLst>
                  <a:path w="8639" h="15730" extrusionOk="0">
                    <a:moveTo>
                      <a:pt x="2286" y="1"/>
                    </a:moveTo>
                    <a:cubicBezTo>
                      <a:pt x="1" y="4034"/>
                      <a:pt x="68" y="12335"/>
                      <a:pt x="5008" y="15729"/>
                    </a:cubicBezTo>
                    <a:cubicBezTo>
                      <a:pt x="8638" y="10352"/>
                      <a:pt x="7159" y="4067"/>
                      <a:pt x="2286" y="1"/>
                    </a:cubicBezTo>
                    <a:close/>
                  </a:path>
                </a:pathLst>
              </a:custGeom>
              <a:solidFill>
                <a:srgbClr val="77A7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6266;p64">
                <a:extLst>
                  <a:ext uri="{FF2B5EF4-FFF2-40B4-BE49-F238E27FC236}">
                    <a16:creationId xmlns:a16="http://schemas.microsoft.com/office/drawing/2014/main" id="{4EF61F1C-9E46-449B-AEBD-F69F47076239}"/>
                  </a:ext>
                </a:extLst>
              </p:cNvPr>
              <p:cNvSpPr/>
              <p:nvPr/>
            </p:nvSpPr>
            <p:spPr>
              <a:xfrm rot="3832078">
                <a:off x="5853833" y="1432482"/>
                <a:ext cx="157952" cy="642235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18318" extrusionOk="0">
                    <a:moveTo>
                      <a:pt x="270" y="1"/>
                    </a:moveTo>
                    <a:cubicBezTo>
                      <a:pt x="270" y="1"/>
                      <a:pt x="272" y="9"/>
                      <a:pt x="276" y="24"/>
                    </a:cubicBezTo>
                    <a:lnTo>
                      <a:pt x="276" y="24"/>
                    </a:lnTo>
                    <a:lnTo>
                      <a:pt x="270" y="1"/>
                    </a:lnTo>
                    <a:close/>
                    <a:moveTo>
                      <a:pt x="276" y="24"/>
                    </a:moveTo>
                    <a:lnTo>
                      <a:pt x="471" y="774"/>
                    </a:lnTo>
                    <a:cubicBezTo>
                      <a:pt x="505" y="1009"/>
                      <a:pt x="606" y="1311"/>
                      <a:pt x="673" y="1648"/>
                    </a:cubicBezTo>
                    <a:cubicBezTo>
                      <a:pt x="774" y="2017"/>
                      <a:pt x="841" y="2387"/>
                      <a:pt x="942" y="2824"/>
                    </a:cubicBezTo>
                    <a:cubicBezTo>
                      <a:pt x="1009" y="3160"/>
                      <a:pt x="1110" y="3530"/>
                      <a:pt x="1177" y="3933"/>
                    </a:cubicBezTo>
                    <a:cubicBezTo>
                      <a:pt x="807" y="3664"/>
                      <a:pt x="404" y="3395"/>
                      <a:pt x="1" y="3194"/>
                    </a:cubicBezTo>
                    <a:lnTo>
                      <a:pt x="1" y="3194"/>
                    </a:lnTo>
                    <a:cubicBezTo>
                      <a:pt x="371" y="3563"/>
                      <a:pt x="807" y="3933"/>
                      <a:pt x="1244" y="4269"/>
                    </a:cubicBezTo>
                    <a:cubicBezTo>
                      <a:pt x="1345" y="4740"/>
                      <a:pt x="1412" y="5244"/>
                      <a:pt x="1513" y="5748"/>
                    </a:cubicBezTo>
                    <a:cubicBezTo>
                      <a:pt x="1547" y="5916"/>
                      <a:pt x="1580" y="6118"/>
                      <a:pt x="1614" y="6319"/>
                    </a:cubicBezTo>
                    <a:lnTo>
                      <a:pt x="1547" y="6386"/>
                    </a:lnTo>
                    <a:cubicBezTo>
                      <a:pt x="1076" y="5949"/>
                      <a:pt x="572" y="5580"/>
                      <a:pt x="68" y="5210"/>
                    </a:cubicBezTo>
                    <a:lnTo>
                      <a:pt x="68" y="5210"/>
                    </a:lnTo>
                    <a:cubicBezTo>
                      <a:pt x="505" y="5714"/>
                      <a:pt x="975" y="6185"/>
                      <a:pt x="1480" y="6622"/>
                    </a:cubicBezTo>
                    <a:cubicBezTo>
                      <a:pt x="1496" y="6655"/>
                      <a:pt x="1522" y="6672"/>
                      <a:pt x="1551" y="6672"/>
                    </a:cubicBezTo>
                    <a:cubicBezTo>
                      <a:pt x="1580" y="6672"/>
                      <a:pt x="1614" y="6655"/>
                      <a:pt x="1648" y="6622"/>
                    </a:cubicBezTo>
                    <a:lnTo>
                      <a:pt x="1681" y="6588"/>
                    </a:lnTo>
                    <a:cubicBezTo>
                      <a:pt x="1715" y="6857"/>
                      <a:pt x="1782" y="7126"/>
                      <a:pt x="1816" y="7395"/>
                    </a:cubicBezTo>
                    <a:lnTo>
                      <a:pt x="1984" y="8403"/>
                    </a:lnTo>
                    <a:cubicBezTo>
                      <a:pt x="1883" y="8302"/>
                      <a:pt x="1748" y="8235"/>
                      <a:pt x="1648" y="8134"/>
                    </a:cubicBezTo>
                    <a:cubicBezTo>
                      <a:pt x="1547" y="8067"/>
                      <a:pt x="1345" y="7899"/>
                      <a:pt x="1211" y="7764"/>
                    </a:cubicBezTo>
                    <a:cubicBezTo>
                      <a:pt x="1043" y="7664"/>
                      <a:pt x="875" y="7563"/>
                      <a:pt x="707" y="7462"/>
                    </a:cubicBezTo>
                    <a:lnTo>
                      <a:pt x="438" y="7327"/>
                    </a:lnTo>
                    <a:cubicBezTo>
                      <a:pt x="337" y="7294"/>
                      <a:pt x="236" y="7260"/>
                      <a:pt x="169" y="7227"/>
                    </a:cubicBezTo>
                    <a:lnTo>
                      <a:pt x="169" y="7227"/>
                    </a:lnTo>
                    <a:lnTo>
                      <a:pt x="404" y="7361"/>
                    </a:lnTo>
                    <a:lnTo>
                      <a:pt x="639" y="7529"/>
                    </a:lnTo>
                    <a:lnTo>
                      <a:pt x="875" y="7731"/>
                    </a:lnTo>
                    <a:lnTo>
                      <a:pt x="1076" y="7899"/>
                    </a:lnTo>
                    <a:cubicBezTo>
                      <a:pt x="1211" y="8033"/>
                      <a:pt x="1379" y="8168"/>
                      <a:pt x="1513" y="8336"/>
                    </a:cubicBezTo>
                    <a:cubicBezTo>
                      <a:pt x="1648" y="8470"/>
                      <a:pt x="1816" y="8605"/>
                      <a:pt x="1950" y="8705"/>
                    </a:cubicBezTo>
                    <a:cubicBezTo>
                      <a:pt x="1967" y="8722"/>
                      <a:pt x="1984" y="8731"/>
                      <a:pt x="1996" y="8731"/>
                    </a:cubicBezTo>
                    <a:cubicBezTo>
                      <a:pt x="2009" y="8731"/>
                      <a:pt x="2017" y="8722"/>
                      <a:pt x="2017" y="8705"/>
                    </a:cubicBezTo>
                    <a:cubicBezTo>
                      <a:pt x="2017" y="8840"/>
                      <a:pt x="2085" y="8974"/>
                      <a:pt x="2085" y="9142"/>
                    </a:cubicBezTo>
                    <a:cubicBezTo>
                      <a:pt x="2152" y="9445"/>
                      <a:pt x="2185" y="9747"/>
                      <a:pt x="2253" y="10083"/>
                    </a:cubicBezTo>
                    <a:cubicBezTo>
                      <a:pt x="1715" y="9747"/>
                      <a:pt x="1211" y="9445"/>
                      <a:pt x="639" y="9176"/>
                    </a:cubicBezTo>
                    <a:lnTo>
                      <a:pt x="639" y="9176"/>
                    </a:lnTo>
                    <a:cubicBezTo>
                      <a:pt x="1177" y="9613"/>
                      <a:pt x="1715" y="10016"/>
                      <a:pt x="2286" y="10386"/>
                    </a:cubicBezTo>
                    <a:cubicBezTo>
                      <a:pt x="2421" y="11125"/>
                      <a:pt x="2521" y="11831"/>
                      <a:pt x="2622" y="12537"/>
                    </a:cubicBezTo>
                    <a:cubicBezTo>
                      <a:pt x="2421" y="12335"/>
                      <a:pt x="2185" y="12100"/>
                      <a:pt x="1950" y="11865"/>
                    </a:cubicBezTo>
                    <a:cubicBezTo>
                      <a:pt x="1681" y="11629"/>
                      <a:pt x="1379" y="11394"/>
                      <a:pt x="1076" y="11159"/>
                    </a:cubicBezTo>
                    <a:lnTo>
                      <a:pt x="1076" y="11159"/>
                    </a:lnTo>
                    <a:cubicBezTo>
                      <a:pt x="1312" y="11461"/>
                      <a:pt x="1580" y="11730"/>
                      <a:pt x="1849" y="11999"/>
                    </a:cubicBezTo>
                    <a:cubicBezTo>
                      <a:pt x="2118" y="12268"/>
                      <a:pt x="2320" y="12570"/>
                      <a:pt x="2589" y="12839"/>
                    </a:cubicBezTo>
                    <a:cubicBezTo>
                      <a:pt x="2589" y="12873"/>
                      <a:pt x="2622" y="12873"/>
                      <a:pt x="2656" y="12873"/>
                    </a:cubicBezTo>
                    <a:cubicBezTo>
                      <a:pt x="2824" y="13814"/>
                      <a:pt x="2958" y="14688"/>
                      <a:pt x="3059" y="15461"/>
                    </a:cubicBezTo>
                    <a:cubicBezTo>
                      <a:pt x="3328" y="17175"/>
                      <a:pt x="3530" y="18317"/>
                      <a:pt x="3530" y="18317"/>
                    </a:cubicBezTo>
                    <a:cubicBezTo>
                      <a:pt x="3530" y="18317"/>
                      <a:pt x="3395" y="17175"/>
                      <a:pt x="3194" y="15427"/>
                    </a:cubicBezTo>
                    <a:cubicBezTo>
                      <a:pt x="3093" y="14621"/>
                      <a:pt x="2992" y="13713"/>
                      <a:pt x="2858" y="12738"/>
                    </a:cubicBezTo>
                    <a:lnTo>
                      <a:pt x="3698" y="11898"/>
                    </a:lnTo>
                    <a:cubicBezTo>
                      <a:pt x="3866" y="11730"/>
                      <a:pt x="4000" y="11562"/>
                      <a:pt x="4135" y="11394"/>
                    </a:cubicBezTo>
                    <a:cubicBezTo>
                      <a:pt x="4235" y="11226"/>
                      <a:pt x="4404" y="11024"/>
                      <a:pt x="4504" y="10823"/>
                    </a:cubicBezTo>
                    <a:lnTo>
                      <a:pt x="4504" y="10823"/>
                    </a:lnTo>
                    <a:cubicBezTo>
                      <a:pt x="4336" y="10991"/>
                      <a:pt x="4202" y="11159"/>
                      <a:pt x="4034" y="11293"/>
                    </a:cubicBezTo>
                    <a:cubicBezTo>
                      <a:pt x="3866" y="11461"/>
                      <a:pt x="3698" y="11596"/>
                      <a:pt x="3530" y="11764"/>
                    </a:cubicBezTo>
                    <a:cubicBezTo>
                      <a:pt x="3294" y="11965"/>
                      <a:pt x="3059" y="12201"/>
                      <a:pt x="2824" y="12436"/>
                    </a:cubicBezTo>
                    <a:cubicBezTo>
                      <a:pt x="2723" y="11797"/>
                      <a:pt x="2622" y="11159"/>
                      <a:pt x="2521" y="10520"/>
                    </a:cubicBezTo>
                    <a:cubicBezTo>
                      <a:pt x="2555" y="10520"/>
                      <a:pt x="2589" y="10487"/>
                      <a:pt x="2622" y="10487"/>
                    </a:cubicBezTo>
                    <a:lnTo>
                      <a:pt x="3059" y="9983"/>
                    </a:lnTo>
                    <a:lnTo>
                      <a:pt x="3395" y="9478"/>
                    </a:lnTo>
                    <a:lnTo>
                      <a:pt x="3765" y="8974"/>
                    </a:lnTo>
                    <a:cubicBezTo>
                      <a:pt x="3866" y="8806"/>
                      <a:pt x="4000" y="8638"/>
                      <a:pt x="4135" y="8437"/>
                    </a:cubicBezTo>
                    <a:lnTo>
                      <a:pt x="4135" y="8437"/>
                    </a:lnTo>
                    <a:cubicBezTo>
                      <a:pt x="3967" y="8605"/>
                      <a:pt x="3832" y="8739"/>
                      <a:pt x="3664" y="8873"/>
                    </a:cubicBezTo>
                    <a:cubicBezTo>
                      <a:pt x="3496" y="9008"/>
                      <a:pt x="3395" y="9176"/>
                      <a:pt x="3227" y="9344"/>
                    </a:cubicBezTo>
                    <a:cubicBezTo>
                      <a:pt x="3093" y="9512"/>
                      <a:pt x="2992" y="9680"/>
                      <a:pt x="2858" y="9814"/>
                    </a:cubicBezTo>
                    <a:cubicBezTo>
                      <a:pt x="2723" y="9983"/>
                      <a:pt x="2622" y="10083"/>
                      <a:pt x="2521" y="10218"/>
                    </a:cubicBezTo>
                    <a:cubicBezTo>
                      <a:pt x="2454" y="9848"/>
                      <a:pt x="2387" y="9445"/>
                      <a:pt x="2320" y="9075"/>
                    </a:cubicBezTo>
                    <a:lnTo>
                      <a:pt x="2253" y="8537"/>
                    </a:lnTo>
                    <a:lnTo>
                      <a:pt x="2589" y="8168"/>
                    </a:lnTo>
                    <a:lnTo>
                      <a:pt x="3026" y="7596"/>
                    </a:lnTo>
                    <a:cubicBezTo>
                      <a:pt x="3261" y="7193"/>
                      <a:pt x="3530" y="6823"/>
                      <a:pt x="3765" y="6420"/>
                    </a:cubicBezTo>
                    <a:lnTo>
                      <a:pt x="3765" y="6420"/>
                    </a:lnTo>
                    <a:cubicBezTo>
                      <a:pt x="3597" y="6588"/>
                      <a:pt x="3463" y="6756"/>
                      <a:pt x="3294" y="6924"/>
                    </a:cubicBezTo>
                    <a:lnTo>
                      <a:pt x="2858" y="7462"/>
                    </a:lnTo>
                    <a:cubicBezTo>
                      <a:pt x="2690" y="7630"/>
                      <a:pt x="2555" y="7832"/>
                      <a:pt x="2421" y="8000"/>
                    </a:cubicBezTo>
                    <a:lnTo>
                      <a:pt x="2219" y="8235"/>
                    </a:lnTo>
                    <a:cubicBezTo>
                      <a:pt x="2152" y="7966"/>
                      <a:pt x="2118" y="7664"/>
                      <a:pt x="2051" y="7361"/>
                    </a:cubicBezTo>
                    <a:cubicBezTo>
                      <a:pt x="2017" y="7092"/>
                      <a:pt x="1950" y="6722"/>
                      <a:pt x="1883" y="6420"/>
                    </a:cubicBezTo>
                    <a:cubicBezTo>
                      <a:pt x="1950" y="6353"/>
                      <a:pt x="2017" y="6286"/>
                      <a:pt x="2085" y="6218"/>
                    </a:cubicBezTo>
                    <a:cubicBezTo>
                      <a:pt x="2253" y="6084"/>
                      <a:pt x="2387" y="5949"/>
                      <a:pt x="2521" y="5781"/>
                    </a:cubicBezTo>
                    <a:cubicBezTo>
                      <a:pt x="2656" y="5613"/>
                      <a:pt x="2757" y="5445"/>
                      <a:pt x="2858" y="5277"/>
                    </a:cubicBezTo>
                    <a:cubicBezTo>
                      <a:pt x="2992" y="5109"/>
                      <a:pt x="3059" y="4908"/>
                      <a:pt x="3160" y="4740"/>
                    </a:cubicBezTo>
                    <a:lnTo>
                      <a:pt x="3160" y="4740"/>
                    </a:lnTo>
                    <a:cubicBezTo>
                      <a:pt x="3026" y="4908"/>
                      <a:pt x="2891" y="5042"/>
                      <a:pt x="2757" y="5210"/>
                    </a:cubicBezTo>
                    <a:cubicBezTo>
                      <a:pt x="2656" y="5378"/>
                      <a:pt x="2488" y="5513"/>
                      <a:pt x="2353" y="5613"/>
                    </a:cubicBezTo>
                    <a:cubicBezTo>
                      <a:pt x="2185" y="5748"/>
                      <a:pt x="2051" y="5916"/>
                      <a:pt x="1917" y="6050"/>
                    </a:cubicBezTo>
                    <a:lnTo>
                      <a:pt x="1816" y="6151"/>
                    </a:lnTo>
                    <a:lnTo>
                      <a:pt x="1748" y="5714"/>
                    </a:lnTo>
                    <a:cubicBezTo>
                      <a:pt x="1681" y="5244"/>
                      <a:pt x="1614" y="4807"/>
                      <a:pt x="1513" y="4403"/>
                    </a:cubicBezTo>
                    <a:cubicBezTo>
                      <a:pt x="1580" y="4403"/>
                      <a:pt x="1648" y="4403"/>
                      <a:pt x="1681" y="4336"/>
                    </a:cubicBezTo>
                    <a:cubicBezTo>
                      <a:pt x="1816" y="4067"/>
                      <a:pt x="1950" y="3765"/>
                      <a:pt x="2085" y="3496"/>
                    </a:cubicBezTo>
                    <a:cubicBezTo>
                      <a:pt x="2253" y="3227"/>
                      <a:pt x="2387" y="2925"/>
                      <a:pt x="2521" y="2656"/>
                    </a:cubicBezTo>
                    <a:lnTo>
                      <a:pt x="2521" y="2656"/>
                    </a:lnTo>
                    <a:cubicBezTo>
                      <a:pt x="2320" y="2891"/>
                      <a:pt x="2085" y="3160"/>
                      <a:pt x="1917" y="3395"/>
                    </a:cubicBezTo>
                    <a:cubicBezTo>
                      <a:pt x="1715" y="3664"/>
                      <a:pt x="1648" y="3899"/>
                      <a:pt x="1513" y="4135"/>
                    </a:cubicBezTo>
                    <a:lnTo>
                      <a:pt x="1412" y="4034"/>
                    </a:lnTo>
                    <a:cubicBezTo>
                      <a:pt x="1278" y="3597"/>
                      <a:pt x="1177" y="3160"/>
                      <a:pt x="1076" y="2790"/>
                    </a:cubicBezTo>
                    <a:cubicBezTo>
                      <a:pt x="975" y="2421"/>
                      <a:pt x="875" y="1950"/>
                      <a:pt x="774" y="1648"/>
                    </a:cubicBezTo>
                    <a:lnTo>
                      <a:pt x="505" y="740"/>
                    </a:lnTo>
                    <a:cubicBezTo>
                      <a:pt x="366" y="350"/>
                      <a:pt x="296" y="99"/>
                      <a:pt x="276" y="24"/>
                    </a:cubicBezTo>
                    <a:close/>
                  </a:path>
                </a:pathLst>
              </a:custGeom>
              <a:solidFill>
                <a:srgbClr val="597B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6267;p64">
                <a:extLst>
                  <a:ext uri="{FF2B5EF4-FFF2-40B4-BE49-F238E27FC236}">
                    <a16:creationId xmlns:a16="http://schemas.microsoft.com/office/drawing/2014/main" id="{79789D22-DF7C-4417-9026-22B2AB6F51A6}"/>
                  </a:ext>
                </a:extLst>
              </p:cNvPr>
              <p:cNvSpPr/>
              <p:nvPr/>
            </p:nvSpPr>
            <p:spPr>
              <a:xfrm rot="3832078">
                <a:off x="5628165" y="1462929"/>
                <a:ext cx="426627" cy="279852"/>
              </a:xfrm>
              <a:custGeom>
                <a:avLst/>
                <a:gdLst/>
                <a:ahLst/>
                <a:cxnLst/>
                <a:rect l="l" t="t" r="r" b="b"/>
                <a:pathLst>
                  <a:path w="12168" h="7982" extrusionOk="0">
                    <a:moveTo>
                      <a:pt x="1" y="0"/>
                    </a:moveTo>
                    <a:lnTo>
                      <a:pt x="404" y="404"/>
                    </a:lnTo>
                    <a:cubicBezTo>
                      <a:pt x="1950" y="2185"/>
                      <a:pt x="2320" y="5042"/>
                      <a:pt x="4034" y="6520"/>
                    </a:cubicBezTo>
                    <a:cubicBezTo>
                      <a:pt x="5224" y="7622"/>
                      <a:pt x="6686" y="7981"/>
                      <a:pt x="8193" y="7981"/>
                    </a:cubicBezTo>
                    <a:cubicBezTo>
                      <a:pt x="9537" y="7981"/>
                      <a:pt x="10915" y="7695"/>
                      <a:pt x="12167" y="7394"/>
                    </a:cubicBezTo>
                    <a:cubicBezTo>
                      <a:pt x="11293" y="4874"/>
                      <a:pt x="11293" y="2051"/>
                      <a:pt x="8437" y="807"/>
                    </a:cubicBezTo>
                    <a:cubicBezTo>
                      <a:pt x="7420" y="299"/>
                      <a:pt x="6337" y="184"/>
                      <a:pt x="5228" y="184"/>
                    </a:cubicBezTo>
                    <a:cubicBezTo>
                      <a:pt x="4305" y="184"/>
                      <a:pt x="3363" y="264"/>
                      <a:pt x="2428" y="264"/>
                    </a:cubicBezTo>
                    <a:cubicBezTo>
                      <a:pt x="1736" y="264"/>
                      <a:pt x="1047" y="220"/>
                      <a:pt x="370" y="6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6268;p64">
                <a:extLst>
                  <a:ext uri="{FF2B5EF4-FFF2-40B4-BE49-F238E27FC236}">
                    <a16:creationId xmlns:a16="http://schemas.microsoft.com/office/drawing/2014/main" id="{9B3877D9-B3A5-4F36-A06E-480533FBA788}"/>
                  </a:ext>
                </a:extLst>
              </p:cNvPr>
              <p:cNvSpPr/>
              <p:nvPr/>
            </p:nvSpPr>
            <p:spPr>
              <a:xfrm rot="3832078">
                <a:off x="5675813" y="1534179"/>
                <a:ext cx="341779" cy="210958"/>
              </a:xfrm>
              <a:custGeom>
                <a:avLst/>
                <a:gdLst/>
                <a:ahLst/>
                <a:cxnLst/>
                <a:rect l="l" t="t" r="r" b="b"/>
                <a:pathLst>
                  <a:path w="9748" h="6017" extrusionOk="0">
                    <a:moveTo>
                      <a:pt x="2925" y="0"/>
                    </a:moveTo>
                    <a:lnTo>
                      <a:pt x="2925" y="0"/>
                    </a:lnTo>
                    <a:cubicBezTo>
                      <a:pt x="3127" y="504"/>
                      <a:pt x="3362" y="975"/>
                      <a:pt x="3563" y="1445"/>
                    </a:cubicBezTo>
                    <a:cubicBezTo>
                      <a:pt x="3597" y="1580"/>
                      <a:pt x="3664" y="1714"/>
                      <a:pt x="3698" y="1815"/>
                    </a:cubicBezTo>
                    <a:cubicBezTo>
                      <a:pt x="3765" y="1949"/>
                      <a:pt x="3765" y="2084"/>
                      <a:pt x="3832" y="2185"/>
                    </a:cubicBezTo>
                    <a:cubicBezTo>
                      <a:pt x="3866" y="2319"/>
                      <a:pt x="3866" y="2454"/>
                      <a:pt x="3900" y="2588"/>
                    </a:cubicBezTo>
                    <a:cubicBezTo>
                      <a:pt x="3900" y="2588"/>
                      <a:pt x="3900" y="2622"/>
                      <a:pt x="3900" y="2655"/>
                    </a:cubicBezTo>
                    <a:lnTo>
                      <a:pt x="3127" y="2185"/>
                    </a:lnTo>
                    <a:cubicBezTo>
                      <a:pt x="2555" y="1882"/>
                      <a:pt x="2017" y="1580"/>
                      <a:pt x="1547" y="1344"/>
                    </a:cubicBezTo>
                    <a:cubicBezTo>
                      <a:pt x="1110" y="1109"/>
                      <a:pt x="707" y="908"/>
                      <a:pt x="438" y="773"/>
                    </a:cubicBezTo>
                    <a:lnTo>
                      <a:pt x="1" y="538"/>
                    </a:lnTo>
                    <a:lnTo>
                      <a:pt x="404" y="807"/>
                    </a:lnTo>
                    <a:cubicBezTo>
                      <a:pt x="673" y="975"/>
                      <a:pt x="1009" y="1244"/>
                      <a:pt x="1480" y="1513"/>
                    </a:cubicBezTo>
                    <a:cubicBezTo>
                      <a:pt x="1917" y="1781"/>
                      <a:pt x="2421" y="2117"/>
                      <a:pt x="2992" y="2454"/>
                    </a:cubicBezTo>
                    <a:lnTo>
                      <a:pt x="3664" y="2857"/>
                    </a:lnTo>
                    <a:lnTo>
                      <a:pt x="3429" y="2890"/>
                    </a:lnTo>
                    <a:lnTo>
                      <a:pt x="3160" y="2924"/>
                    </a:lnTo>
                    <a:cubicBezTo>
                      <a:pt x="3026" y="2924"/>
                      <a:pt x="2925" y="2958"/>
                      <a:pt x="2824" y="2958"/>
                    </a:cubicBezTo>
                    <a:lnTo>
                      <a:pt x="2488" y="2991"/>
                    </a:lnTo>
                    <a:lnTo>
                      <a:pt x="2152" y="3025"/>
                    </a:lnTo>
                    <a:cubicBezTo>
                      <a:pt x="1950" y="3025"/>
                      <a:pt x="1715" y="3025"/>
                      <a:pt x="1480" y="3059"/>
                    </a:cubicBezTo>
                    <a:cubicBezTo>
                      <a:pt x="1715" y="3126"/>
                      <a:pt x="1950" y="3126"/>
                      <a:pt x="2152" y="3159"/>
                    </a:cubicBezTo>
                    <a:cubicBezTo>
                      <a:pt x="2202" y="3176"/>
                      <a:pt x="2261" y="3185"/>
                      <a:pt x="2320" y="3185"/>
                    </a:cubicBezTo>
                    <a:cubicBezTo>
                      <a:pt x="2379" y="3185"/>
                      <a:pt x="2438" y="3176"/>
                      <a:pt x="2488" y="3159"/>
                    </a:cubicBezTo>
                    <a:lnTo>
                      <a:pt x="3496" y="3159"/>
                    </a:lnTo>
                    <a:cubicBezTo>
                      <a:pt x="3732" y="3159"/>
                      <a:pt x="3933" y="3092"/>
                      <a:pt x="4135" y="3059"/>
                    </a:cubicBezTo>
                    <a:lnTo>
                      <a:pt x="4773" y="3462"/>
                    </a:lnTo>
                    <a:lnTo>
                      <a:pt x="5748" y="4000"/>
                    </a:lnTo>
                    <a:lnTo>
                      <a:pt x="5714" y="4000"/>
                    </a:lnTo>
                    <a:cubicBezTo>
                      <a:pt x="5580" y="4033"/>
                      <a:pt x="5446" y="4067"/>
                      <a:pt x="5311" y="4100"/>
                    </a:cubicBezTo>
                    <a:lnTo>
                      <a:pt x="4908" y="4134"/>
                    </a:lnTo>
                    <a:lnTo>
                      <a:pt x="3664" y="4134"/>
                    </a:lnTo>
                    <a:cubicBezTo>
                      <a:pt x="3362" y="4134"/>
                      <a:pt x="3093" y="4168"/>
                      <a:pt x="2824" y="4201"/>
                    </a:cubicBezTo>
                    <a:lnTo>
                      <a:pt x="3227" y="4235"/>
                    </a:lnTo>
                    <a:lnTo>
                      <a:pt x="3664" y="4302"/>
                    </a:lnTo>
                    <a:cubicBezTo>
                      <a:pt x="3933" y="4302"/>
                      <a:pt x="4202" y="4369"/>
                      <a:pt x="4504" y="4369"/>
                    </a:cubicBezTo>
                    <a:lnTo>
                      <a:pt x="4908" y="4369"/>
                    </a:lnTo>
                    <a:cubicBezTo>
                      <a:pt x="5042" y="4369"/>
                      <a:pt x="5210" y="4369"/>
                      <a:pt x="5345" y="4336"/>
                    </a:cubicBezTo>
                    <a:cubicBezTo>
                      <a:pt x="5479" y="4302"/>
                      <a:pt x="5614" y="4268"/>
                      <a:pt x="5748" y="4235"/>
                    </a:cubicBezTo>
                    <a:lnTo>
                      <a:pt x="6084" y="4134"/>
                    </a:lnTo>
                    <a:lnTo>
                      <a:pt x="6555" y="4369"/>
                    </a:lnTo>
                    <a:cubicBezTo>
                      <a:pt x="7092" y="4672"/>
                      <a:pt x="7630" y="4941"/>
                      <a:pt x="8067" y="5176"/>
                    </a:cubicBezTo>
                    <a:cubicBezTo>
                      <a:pt x="7630" y="5209"/>
                      <a:pt x="7160" y="5243"/>
                      <a:pt x="6723" y="5277"/>
                    </a:cubicBezTo>
                    <a:lnTo>
                      <a:pt x="5849" y="5344"/>
                    </a:lnTo>
                    <a:cubicBezTo>
                      <a:pt x="5546" y="5378"/>
                      <a:pt x="5277" y="5411"/>
                      <a:pt x="4975" y="5445"/>
                    </a:cubicBezTo>
                    <a:cubicBezTo>
                      <a:pt x="5277" y="5478"/>
                      <a:pt x="5546" y="5512"/>
                      <a:pt x="5849" y="5512"/>
                    </a:cubicBezTo>
                    <a:lnTo>
                      <a:pt x="6723" y="5546"/>
                    </a:lnTo>
                    <a:cubicBezTo>
                      <a:pt x="7294" y="5512"/>
                      <a:pt x="7865" y="5478"/>
                      <a:pt x="8437" y="5445"/>
                    </a:cubicBezTo>
                    <a:lnTo>
                      <a:pt x="8470" y="5445"/>
                    </a:lnTo>
                    <a:cubicBezTo>
                      <a:pt x="8504" y="5411"/>
                      <a:pt x="8538" y="5411"/>
                      <a:pt x="8538" y="5411"/>
                    </a:cubicBezTo>
                    <a:lnTo>
                      <a:pt x="9277" y="5747"/>
                    </a:lnTo>
                    <a:lnTo>
                      <a:pt x="9747" y="6016"/>
                    </a:lnTo>
                    <a:lnTo>
                      <a:pt x="9344" y="5781"/>
                    </a:lnTo>
                    <a:cubicBezTo>
                      <a:pt x="9142" y="5646"/>
                      <a:pt x="8907" y="5512"/>
                      <a:pt x="8605" y="5310"/>
                    </a:cubicBezTo>
                    <a:cubicBezTo>
                      <a:pt x="8571" y="5209"/>
                      <a:pt x="8538" y="5075"/>
                      <a:pt x="8504" y="4974"/>
                    </a:cubicBezTo>
                    <a:cubicBezTo>
                      <a:pt x="8470" y="4873"/>
                      <a:pt x="8437" y="4773"/>
                      <a:pt x="8369" y="4672"/>
                    </a:cubicBezTo>
                    <a:cubicBezTo>
                      <a:pt x="8302" y="4537"/>
                      <a:pt x="8269" y="4470"/>
                      <a:pt x="8201" y="4369"/>
                    </a:cubicBezTo>
                    <a:lnTo>
                      <a:pt x="7966" y="4100"/>
                    </a:lnTo>
                    <a:cubicBezTo>
                      <a:pt x="7832" y="3899"/>
                      <a:pt x="7697" y="3731"/>
                      <a:pt x="7529" y="3596"/>
                    </a:cubicBezTo>
                    <a:cubicBezTo>
                      <a:pt x="7361" y="3428"/>
                      <a:pt x="7193" y="3260"/>
                      <a:pt x="7025" y="3126"/>
                    </a:cubicBezTo>
                    <a:lnTo>
                      <a:pt x="7025" y="3126"/>
                    </a:lnTo>
                    <a:cubicBezTo>
                      <a:pt x="7160" y="3327"/>
                      <a:pt x="7294" y="3495"/>
                      <a:pt x="7428" y="3663"/>
                    </a:cubicBezTo>
                    <a:lnTo>
                      <a:pt x="7630" y="3932"/>
                    </a:lnTo>
                    <a:lnTo>
                      <a:pt x="7798" y="4235"/>
                    </a:lnTo>
                    <a:lnTo>
                      <a:pt x="7966" y="4504"/>
                    </a:lnTo>
                    <a:lnTo>
                      <a:pt x="8134" y="4773"/>
                    </a:lnTo>
                    <a:cubicBezTo>
                      <a:pt x="8168" y="4873"/>
                      <a:pt x="8201" y="4974"/>
                      <a:pt x="8235" y="5075"/>
                    </a:cubicBezTo>
                    <a:cubicBezTo>
                      <a:pt x="8235" y="5075"/>
                      <a:pt x="8235" y="5109"/>
                      <a:pt x="8235" y="5109"/>
                    </a:cubicBezTo>
                    <a:cubicBezTo>
                      <a:pt x="7798" y="4840"/>
                      <a:pt x="7260" y="4537"/>
                      <a:pt x="6723" y="4201"/>
                    </a:cubicBezTo>
                    <a:lnTo>
                      <a:pt x="6252" y="3966"/>
                    </a:lnTo>
                    <a:cubicBezTo>
                      <a:pt x="6151" y="3764"/>
                      <a:pt x="6050" y="3529"/>
                      <a:pt x="5916" y="3294"/>
                    </a:cubicBezTo>
                    <a:cubicBezTo>
                      <a:pt x="5782" y="3092"/>
                      <a:pt x="5681" y="2890"/>
                      <a:pt x="5546" y="2655"/>
                    </a:cubicBezTo>
                    <a:cubicBezTo>
                      <a:pt x="5446" y="2420"/>
                      <a:pt x="5311" y="2218"/>
                      <a:pt x="5177" y="2017"/>
                    </a:cubicBezTo>
                    <a:cubicBezTo>
                      <a:pt x="5109" y="1916"/>
                      <a:pt x="5009" y="1815"/>
                      <a:pt x="4941" y="1714"/>
                    </a:cubicBezTo>
                    <a:cubicBezTo>
                      <a:pt x="4874" y="1613"/>
                      <a:pt x="4773" y="1513"/>
                      <a:pt x="4673" y="1445"/>
                    </a:cubicBezTo>
                    <a:lnTo>
                      <a:pt x="4673" y="1445"/>
                    </a:lnTo>
                    <a:cubicBezTo>
                      <a:pt x="4740" y="1546"/>
                      <a:pt x="4807" y="1647"/>
                      <a:pt x="4874" y="1748"/>
                    </a:cubicBezTo>
                    <a:cubicBezTo>
                      <a:pt x="4941" y="1882"/>
                      <a:pt x="5009" y="1983"/>
                      <a:pt x="5042" y="2084"/>
                    </a:cubicBezTo>
                    <a:cubicBezTo>
                      <a:pt x="5143" y="2319"/>
                      <a:pt x="5244" y="2554"/>
                      <a:pt x="5345" y="2756"/>
                    </a:cubicBezTo>
                    <a:cubicBezTo>
                      <a:pt x="5479" y="3059"/>
                      <a:pt x="5647" y="3395"/>
                      <a:pt x="5782" y="3697"/>
                    </a:cubicBezTo>
                    <a:lnTo>
                      <a:pt x="4908" y="3227"/>
                    </a:lnTo>
                    <a:lnTo>
                      <a:pt x="4269" y="2823"/>
                    </a:lnTo>
                    <a:lnTo>
                      <a:pt x="4202" y="2521"/>
                    </a:lnTo>
                    <a:cubicBezTo>
                      <a:pt x="4168" y="2386"/>
                      <a:pt x="4135" y="2252"/>
                      <a:pt x="4101" y="2117"/>
                    </a:cubicBezTo>
                    <a:cubicBezTo>
                      <a:pt x="4034" y="1849"/>
                      <a:pt x="3933" y="1613"/>
                      <a:pt x="3799" y="1344"/>
                    </a:cubicBezTo>
                    <a:cubicBezTo>
                      <a:pt x="3664" y="1109"/>
                      <a:pt x="3530" y="874"/>
                      <a:pt x="3395" y="672"/>
                    </a:cubicBezTo>
                    <a:cubicBezTo>
                      <a:pt x="3227" y="437"/>
                      <a:pt x="3093" y="235"/>
                      <a:pt x="2925" y="0"/>
                    </a:cubicBezTo>
                    <a:close/>
                  </a:path>
                </a:pathLst>
              </a:custGeom>
              <a:solidFill>
                <a:srgbClr val="335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43" name="Google Shape;6269;p64">
                <a:extLst>
                  <a:ext uri="{FF2B5EF4-FFF2-40B4-BE49-F238E27FC236}">
                    <a16:creationId xmlns:a16="http://schemas.microsoft.com/office/drawing/2014/main" id="{37A26D78-736C-409F-815A-B7634B1FD915}"/>
                  </a:ext>
                </a:extLst>
              </p:cNvPr>
              <p:cNvGrpSpPr/>
              <p:nvPr/>
            </p:nvGrpSpPr>
            <p:grpSpPr>
              <a:xfrm>
                <a:off x="5459896" y="1673062"/>
                <a:ext cx="568013" cy="547010"/>
                <a:chOff x="5001825" y="1101725"/>
                <a:chExt cx="405000" cy="390025"/>
              </a:xfrm>
            </p:grpSpPr>
            <p:sp>
              <p:nvSpPr>
                <p:cNvPr id="1244" name="Google Shape;6270;p64">
                  <a:extLst>
                    <a:ext uri="{FF2B5EF4-FFF2-40B4-BE49-F238E27FC236}">
                      <a16:creationId xmlns:a16="http://schemas.microsoft.com/office/drawing/2014/main" id="{E5166970-CD85-4932-B5CE-14F890E52274}"/>
                    </a:ext>
                  </a:extLst>
                </p:cNvPr>
                <p:cNvSpPr/>
                <p:nvPr/>
              </p:nvSpPr>
              <p:spPr>
                <a:xfrm>
                  <a:off x="5001825" y="1109700"/>
                  <a:ext cx="394075" cy="38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3" h="15282" extrusionOk="0">
                      <a:moveTo>
                        <a:pt x="7263" y="0"/>
                      </a:moveTo>
                      <a:cubicBezTo>
                        <a:pt x="4837" y="0"/>
                        <a:pt x="2593" y="983"/>
                        <a:pt x="1211" y="3619"/>
                      </a:cubicBezTo>
                      <a:cubicBezTo>
                        <a:pt x="135" y="5736"/>
                        <a:pt x="1" y="8223"/>
                        <a:pt x="841" y="10475"/>
                      </a:cubicBezTo>
                      <a:cubicBezTo>
                        <a:pt x="1211" y="11450"/>
                        <a:pt x="1748" y="12357"/>
                        <a:pt x="2488" y="13097"/>
                      </a:cubicBezTo>
                      <a:cubicBezTo>
                        <a:pt x="3496" y="14206"/>
                        <a:pt x="4840" y="14945"/>
                        <a:pt x="6285" y="15180"/>
                      </a:cubicBezTo>
                      <a:cubicBezTo>
                        <a:pt x="6810" y="15237"/>
                        <a:pt x="7376" y="15282"/>
                        <a:pt x="7944" y="15282"/>
                      </a:cubicBezTo>
                      <a:cubicBezTo>
                        <a:pt x="8723" y="15282"/>
                        <a:pt x="9504" y="15198"/>
                        <a:pt x="10184" y="14945"/>
                      </a:cubicBezTo>
                      <a:cubicBezTo>
                        <a:pt x="13007" y="14004"/>
                        <a:pt x="15057" y="11551"/>
                        <a:pt x="15461" y="8593"/>
                      </a:cubicBezTo>
                      <a:cubicBezTo>
                        <a:pt x="15763" y="5703"/>
                        <a:pt x="14284" y="1871"/>
                        <a:pt x="11360" y="796"/>
                      </a:cubicBezTo>
                      <a:cubicBezTo>
                        <a:pt x="10016" y="304"/>
                        <a:pt x="8611" y="0"/>
                        <a:pt x="7263" y="0"/>
                      </a:cubicBezTo>
                      <a:close/>
                    </a:path>
                  </a:pathLst>
                </a:custGeom>
                <a:solidFill>
                  <a:srgbClr val="547B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6271;p64">
                  <a:extLst>
                    <a:ext uri="{FF2B5EF4-FFF2-40B4-BE49-F238E27FC236}">
                      <a16:creationId xmlns:a16="http://schemas.microsoft.com/office/drawing/2014/main" id="{EBD9827C-E542-4D8B-A489-934AE984DDB2}"/>
                    </a:ext>
                  </a:extLst>
                </p:cNvPr>
                <p:cNvSpPr/>
                <p:nvPr/>
              </p:nvSpPr>
              <p:spPr>
                <a:xfrm>
                  <a:off x="5013600" y="1101725"/>
                  <a:ext cx="393225" cy="38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" h="15299" extrusionOk="0">
                      <a:moveTo>
                        <a:pt x="7255" y="0"/>
                      </a:moveTo>
                      <a:cubicBezTo>
                        <a:pt x="4828" y="0"/>
                        <a:pt x="2579" y="990"/>
                        <a:pt x="1176" y="3602"/>
                      </a:cubicBezTo>
                      <a:cubicBezTo>
                        <a:pt x="101" y="5753"/>
                        <a:pt x="0" y="8240"/>
                        <a:pt x="840" y="10492"/>
                      </a:cubicBezTo>
                      <a:cubicBezTo>
                        <a:pt x="1176" y="11466"/>
                        <a:pt x="1748" y="12374"/>
                        <a:pt x="2454" y="13113"/>
                      </a:cubicBezTo>
                      <a:cubicBezTo>
                        <a:pt x="3462" y="14222"/>
                        <a:pt x="4806" y="14962"/>
                        <a:pt x="6285" y="15197"/>
                      </a:cubicBezTo>
                      <a:cubicBezTo>
                        <a:pt x="6795" y="15254"/>
                        <a:pt x="7353" y="15298"/>
                        <a:pt x="7919" y="15298"/>
                      </a:cubicBezTo>
                      <a:cubicBezTo>
                        <a:pt x="8694" y="15298"/>
                        <a:pt x="9484" y="15214"/>
                        <a:pt x="10184" y="14962"/>
                      </a:cubicBezTo>
                      <a:cubicBezTo>
                        <a:pt x="13007" y="14021"/>
                        <a:pt x="15057" y="11567"/>
                        <a:pt x="15460" y="8610"/>
                      </a:cubicBezTo>
                      <a:cubicBezTo>
                        <a:pt x="15729" y="5719"/>
                        <a:pt x="14250" y="1888"/>
                        <a:pt x="11360" y="812"/>
                      </a:cubicBezTo>
                      <a:cubicBezTo>
                        <a:pt x="10013" y="307"/>
                        <a:pt x="8606" y="0"/>
                        <a:pt x="7255" y="0"/>
                      </a:cubicBezTo>
                      <a:close/>
                    </a:path>
                  </a:pathLst>
                </a:custGeom>
                <a:solidFill>
                  <a:srgbClr val="628C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6272;p64">
                  <a:extLst>
                    <a:ext uri="{FF2B5EF4-FFF2-40B4-BE49-F238E27FC236}">
                      <a16:creationId xmlns:a16="http://schemas.microsoft.com/office/drawing/2014/main" id="{D71773FB-CB25-4C42-A6C5-EAC25444A074}"/>
                    </a:ext>
                  </a:extLst>
                </p:cNvPr>
                <p:cNvSpPr/>
                <p:nvPr/>
              </p:nvSpPr>
              <p:spPr>
                <a:xfrm>
                  <a:off x="5032925" y="1122700"/>
                  <a:ext cx="348700" cy="34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8" h="13712" extrusionOk="0">
                      <a:moveTo>
                        <a:pt x="6708" y="1"/>
                      </a:moveTo>
                      <a:cubicBezTo>
                        <a:pt x="4206" y="1"/>
                        <a:pt x="1917" y="1031"/>
                        <a:pt x="773" y="3805"/>
                      </a:cubicBezTo>
                      <a:cubicBezTo>
                        <a:pt x="0" y="5821"/>
                        <a:pt x="135" y="8073"/>
                        <a:pt x="1076" y="9989"/>
                      </a:cubicBezTo>
                      <a:cubicBezTo>
                        <a:pt x="1479" y="10829"/>
                        <a:pt x="2050" y="11568"/>
                        <a:pt x="2756" y="12173"/>
                      </a:cubicBezTo>
                      <a:cubicBezTo>
                        <a:pt x="3731" y="13081"/>
                        <a:pt x="5008" y="13618"/>
                        <a:pt x="6352" y="13686"/>
                      </a:cubicBezTo>
                      <a:cubicBezTo>
                        <a:pt x="6552" y="13703"/>
                        <a:pt x="6752" y="13711"/>
                        <a:pt x="6951" y="13711"/>
                      </a:cubicBezTo>
                      <a:cubicBezTo>
                        <a:pt x="7926" y="13711"/>
                        <a:pt x="8893" y="13511"/>
                        <a:pt x="9814" y="13148"/>
                      </a:cubicBezTo>
                      <a:cubicBezTo>
                        <a:pt x="12234" y="12072"/>
                        <a:pt x="13847" y="9653"/>
                        <a:pt x="13948" y="6998"/>
                      </a:cubicBezTo>
                      <a:cubicBezTo>
                        <a:pt x="13948" y="4410"/>
                        <a:pt x="12301" y="1116"/>
                        <a:pt x="9612" y="410"/>
                      </a:cubicBezTo>
                      <a:cubicBezTo>
                        <a:pt x="8648" y="151"/>
                        <a:pt x="7662" y="1"/>
                        <a:pt x="670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6273;p64">
                  <a:extLst>
                    <a:ext uri="{FF2B5EF4-FFF2-40B4-BE49-F238E27FC236}">
                      <a16:creationId xmlns:a16="http://schemas.microsoft.com/office/drawing/2014/main" id="{5B599861-2822-48A0-B580-5E49128D4FA3}"/>
                    </a:ext>
                  </a:extLst>
                </p:cNvPr>
                <p:cNvSpPr/>
                <p:nvPr/>
              </p:nvSpPr>
              <p:spPr>
                <a:xfrm>
                  <a:off x="5058125" y="1146875"/>
                  <a:ext cx="298300" cy="29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" h="11759" extrusionOk="0">
                      <a:moveTo>
                        <a:pt x="5737" y="1"/>
                      </a:moveTo>
                      <a:cubicBezTo>
                        <a:pt x="3594" y="1"/>
                        <a:pt x="1613" y="887"/>
                        <a:pt x="639" y="3275"/>
                      </a:cubicBezTo>
                      <a:cubicBezTo>
                        <a:pt x="0" y="4989"/>
                        <a:pt x="68" y="6904"/>
                        <a:pt x="908" y="8585"/>
                      </a:cubicBezTo>
                      <a:cubicBezTo>
                        <a:pt x="1244" y="9291"/>
                        <a:pt x="1748" y="9929"/>
                        <a:pt x="2353" y="10467"/>
                      </a:cubicBezTo>
                      <a:cubicBezTo>
                        <a:pt x="3193" y="11206"/>
                        <a:pt x="4269" y="11677"/>
                        <a:pt x="5411" y="11744"/>
                      </a:cubicBezTo>
                      <a:cubicBezTo>
                        <a:pt x="5557" y="11754"/>
                        <a:pt x="5702" y="11758"/>
                        <a:pt x="5848" y="11758"/>
                      </a:cubicBezTo>
                      <a:cubicBezTo>
                        <a:pt x="6709" y="11758"/>
                        <a:pt x="7564" y="11590"/>
                        <a:pt x="8369" y="11273"/>
                      </a:cubicBezTo>
                      <a:cubicBezTo>
                        <a:pt x="10486" y="10332"/>
                        <a:pt x="11864" y="8316"/>
                        <a:pt x="11931" y="5997"/>
                      </a:cubicBezTo>
                      <a:cubicBezTo>
                        <a:pt x="11931" y="3779"/>
                        <a:pt x="10520" y="956"/>
                        <a:pt x="8201" y="351"/>
                      </a:cubicBezTo>
                      <a:cubicBezTo>
                        <a:pt x="7387" y="129"/>
                        <a:pt x="6550" y="1"/>
                        <a:pt x="5737" y="1"/>
                      </a:cubicBezTo>
                      <a:close/>
                    </a:path>
                  </a:pathLst>
                </a:custGeom>
                <a:solidFill>
                  <a:srgbClr val="AEBF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6274;p64">
                  <a:extLst>
                    <a:ext uri="{FF2B5EF4-FFF2-40B4-BE49-F238E27FC236}">
                      <a16:creationId xmlns:a16="http://schemas.microsoft.com/office/drawing/2014/main" id="{CE5C2DA3-EF07-48A4-8F0D-C509C010355C}"/>
                    </a:ext>
                  </a:extLst>
                </p:cNvPr>
                <p:cNvSpPr/>
                <p:nvPr/>
              </p:nvSpPr>
              <p:spPr>
                <a:xfrm>
                  <a:off x="5074925" y="1187550"/>
                  <a:ext cx="252925" cy="19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7" h="7899" extrusionOk="0">
                      <a:moveTo>
                        <a:pt x="10117" y="1"/>
                      </a:moveTo>
                      <a:lnTo>
                        <a:pt x="9680" y="370"/>
                      </a:lnTo>
                      <a:cubicBezTo>
                        <a:pt x="9445" y="606"/>
                        <a:pt x="9008" y="875"/>
                        <a:pt x="8537" y="1244"/>
                      </a:cubicBezTo>
                      <a:cubicBezTo>
                        <a:pt x="8302" y="1446"/>
                        <a:pt x="8033" y="1614"/>
                        <a:pt x="7764" y="1816"/>
                      </a:cubicBezTo>
                      <a:lnTo>
                        <a:pt x="6857" y="2454"/>
                      </a:lnTo>
                      <a:lnTo>
                        <a:pt x="5916" y="3093"/>
                      </a:lnTo>
                      <a:cubicBezTo>
                        <a:pt x="5580" y="3328"/>
                        <a:pt x="5277" y="3563"/>
                        <a:pt x="4941" y="3799"/>
                      </a:cubicBezTo>
                      <a:cubicBezTo>
                        <a:pt x="4302" y="4303"/>
                        <a:pt x="3664" y="4773"/>
                        <a:pt x="3059" y="5210"/>
                      </a:cubicBezTo>
                      <a:cubicBezTo>
                        <a:pt x="2454" y="5647"/>
                        <a:pt x="1883" y="6084"/>
                        <a:pt x="1412" y="6487"/>
                      </a:cubicBezTo>
                      <a:cubicBezTo>
                        <a:pt x="1042" y="6790"/>
                        <a:pt x="673" y="7126"/>
                        <a:pt x="337" y="7462"/>
                      </a:cubicBezTo>
                      <a:cubicBezTo>
                        <a:pt x="236" y="7563"/>
                        <a:pt x="135" y="7664"/>
                        <a:pt x="68" y="7798"/>
                      </a:cubicBezTo>
                      <a:lnTo>
                        <a:pt x="1" y="7899"/>
                      </a:lnTo>
                      <a:lnTo>
                        <a:pt x="1" y="7899"/>
                      </a:lnTo>
                      <a:lnTo>
                        <a:pt x="101" y="7798"/>
                      </a:lnTo>
                      <a:cubicBezTo>
                        <a:pt x="169" y="7731"/>
                        <a:pt x="269" y="7630"/>
                        <a:pt x="404" y="7529"/>
                      </a:cubicBezTo>
                      <a:cubicBezTo>
                        <a:pt x="673" y="7327"/>
                        <a:pt x="1076" y="7025"/>
                        <a:pt x="1580" y="6689"/>
                      </a:cubicBezTo>
                      <a:cubicBezTo>
                        <a:pt x="2051" y="6353"/>
                        <a:pt x="2656" y="5950"/>
                        <a:pt x="3294" y="5546"/>
                      </a:cubicBezTo>
                      <a:cubicBezTo>
                        <a:pt x="3899" y="5109"/>
                        <a:pt x="4571" y="4639"/>
                        <a:pt x="5210" y="4168"/>
                      </a:cubicBezTo>
                      <a:cubicBezTo>
                        <a:pt x="5546" y="3933"/>
                        <a:pt x="5848" y="3664"/>
                        <a:pt x="6151" y="3429"/>
                      </a:cubicBezTo>
                      <a:lnTo>
                        <a:pt x="7092" y="2757"/>
                      </a:lnTo>
                      <a:cubicBezTo>
                        <a:pt x="7394" y="2521"/>
                        <a:pt x="7663" y="2286"/>
                        <a:pt x="7932" y="2085"/>
                      </a:cubicBezTo>
                      <a:cubicBezTo>
                        <a:pt x="8201" y="1849"/>
                        <a:pt x="8470" y="1648"/>
                        <a:pt x="8672" y="1446"/>
                      </a:cubicBezTo>
                      <a:cubicBezTo>
                        <a:pt x="9142" y="1043"/>
                        <a:pt x="9512" y="673"/>
                        <a:pt x="9747" y="438"/>
                      </a:cubicBezTo>
                      <a:lnTo>
                        <a:pt x="10117" y="1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6275;p64">
                  <a:extLst>
                    <a:ext uri="{FF2B5EF4-FFF2-40B4-BE49-F238E27FC236}">
                      <a16:creationId xmlns:a16="http://schemas.microsoft.com/office/drawing/2014/main" id="{3C0D6D53-7E86-40E2-9AC6-6274B4A5FB2A}"/>
                    </a:ext>
                  </a:extLst>
                </p:cNvPr>
                <p:cNvSpPr/>
                <p:nvPr/>
              </p:nvSpPr>
              <p:spPr>
                <a:xfrm>
                  <a:off x="5141300" y="1140500"/>
                  <a:ext cx="114300" cy="30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" h="12378" extrusionOk="0">
                      <a:moveTo>
                        <a:pt x="1" y="1"/>
                      </a:moveTo>
                      <a:lnTo>
                        <a:pt x="68" y="370"/>
                      </a:lnTo>
                      <a:cubicBezTo>
                        <a:pt x="101" y="505"/>
                        <a:pt x="135" y="606"/>
                        <a:pt x="169" y="740"/>
                      </a:cubicBezTo>
                      <a:cubicBezTo>
                        <a:pt x="236" y="975"/>
                        <a:pt x="337" y="1211"/>
                        <a:pt x="404" y="1446"/>
                      </a:cubicBezTo>
                      <a:lnTo>
                        <a:pt x="908" y="2891"/>
                      </a:lnTo>
                      <a:lnTo>
                        <a:pt x="1916" y="5748"/>
                      </a:lnTo>
                      <a:cubicBezTo>
                        <a:pt x="2219" y="6689"/>
                        <a:pt x="2555" y="7630"/>
                        <a:pt x="2925" y="8571"/>
                      </a:cubicBezTo>
                      <a:cubicBezTo>
                        <a:pt x="3126" y="9041"/>
                        <a:pt x="3328" y="9512"/>
                        <a:pt x="3496" y="9982"/>
                      </a:cubicBezTo>
                      <a:cubicBezTo>
                        <a:pt x="3698" y="10453"/>
                        <a:pt x="3866" y="10924"/>
                        <a:pt x="4101" y="11360"/>
                      </a:cubicBezTo>
                      <a:cubicBezTo>
                        <a:pt x="4168" y="11528"/>
                        <a:pt x="4269" y="11697"/>
                        <a:pt x="4336" y="11865"/>
                      </a:cubicBezTo>
                      <a:lnTo>
                        <a:pt x="4471" y="12133"/>
                      </a:lnTo>
                      <a:cubicBezTo>
                        <a:pt x="4504" y="12167"/>
                        <a:pt x="4537" y="12200"/>
                        <a:pt x="4538" y="12234"/>
                      </a:cubicBezTo>
                      <a:lnTo>
                        <a:pt x="4538" y="12234"/>
                      </a:lnTo>
                      <a:cubicBezTo>
                        <a:pt x="4537" y="12200"/>
                        <a:pt x="4504" y="12167"/>
                        <a:pt x="4504" y="12100"/>
                      </a:cubicBezTo>
                      <a:cubicBezTo>
                        <a:pt x="4504" y="11999"/>
                        <a:pt x="4471" y="11932"/>
                        <a:pt x="4437" y="11831"/>
                      </a:cubicBezTo>
                      <a:cubicBezTo>
                        <a:pt x="4370" y="11663"/>
                        <a:pt x="4303" y="11461"/>
                        <a:pt x="4235" y="11293"/>
                      </a:cubicBezTo>
                      <a:cubicBezTo>
                        <a:pt x="4067" y="10823"/>
                        <a:pt x="3933" y="10352"/>
                        <a:pt x="3765" y="9848"/>
                      </a:cubicBezTo>
                      <a:cubicBezTo>
                        <a:pt x="3597" y="9378"/>
                        <a:pt x="3462" y="8907"/>
                        <a:pt x="3294" y="8436"/>
                      </a:cubicBezTo>
                      <a:cubicBezTo>
                        <a:pt x="2958" y="7495"/>
                        <a:pt x="2622" y="6521"/>
                        <a:pt x="2286" y="5580"/>
                      </a:cubicBezTo>
                      <a:cubicBezTo>
                        <a:pt x="2118" y="5109"/>
                        <a:pt x="1950" y="4639"/>
                        <a:pt x="1748" y="4168"/>
                      </a:cubicBezTo>
                      <a:cubicBezTo>
                        <a:pt x="1580" y="3698"/>
                        <a:pt x="1412" y="3227"/>
                        <a:pt x="1211" y="2757"/>
                      </a:cubicBezTo>
                      <a:lnTo>
                        <a:pt x="908" y="2051"/>
                      </a:lnTo>
                      <a:cubicBezTo>
                        <a:pt x="807" y="1816"/>
                        <a:pt x="706" y="1580"/>
                        <a:pt x="606" y="1379"/>
                      </a:cubicBezTo>
                      <a:cubicBezTo>
                        <a:pt x="471" y="1143"/>
                        <a:pt x="370" y="908"/>
                        <a:pt x="269" y="673"/>
                      </a:cubicBezTo>
                      <a:cubicBezTo>
                        <a:pt x="169" y="471"/>
                        <a:pt x="68" y="236"/>
                        <a:pt x="1" y="1"/>
                      </a:cubicBezTo>
                      <a:close/>
                      <a:moveTo>
                        <a:pt x="4538" y="12234"/>
                      </a:moveTo>
                      <a:cubicBezTo>
                        <a:pt x="4538" y="12268"/>
                        <a:pt x="4538" y="12301"/>
                        <a:pt x="4538" y="12301"/>
                      </a:cubicBezTo>
                      <a:cubicBezTo>
                        <a:pt x="4538" y="12301"/>
                        <a:pt x="4571" y="12301"/>
                        <a:pt x="4538" y="12234"/>
                      </a:cubicBezTo>
                      <a:close/>
                      <a:moveTo>
                        <a:pt x="4538" y="12301"/>
                      </a:moveTo>
                      <a:cubicBezTo>
                        <a:pt x="4538" y="12329"/>
                        <a:pt x="4516" y="12378"/>
                        <a:pt x="4525" y="12378"/>
                      </a:cubicBezTo>
                      <a:cubicBezTo>
                        <a:pt x="4527" y="12378"/>
                        <a:pt x="4531" y="12375"/>
                        <a:pt x="4538" y="12369"/>
                      </a:cubicBezTo>
                      <a:cubicBezTo>
                        <a:pt x="4538" y="12369"/>
                        <a:pt x="4538" y="12335"/>
                        <a:pt x="4538" y="1230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6276;p64">
                  <a:extLst>
                    <a:ext uri="{FF2B5EF4-FFF2-40B4-BE49-F238E27FC236}">
                      <a16:creationId xmlns:a16="http://schemas.microsoft.com/office/drawing/2014/main" id="{185BCC8B-61BC-49F3-B783-C9FB674A3037}"/>
                    </a:ext>
                  </a:extLst>
                </p:cNvPr>
                <p:cNvSpPr/>
                <p:nvPr/>
              </p:nvSpPr>
              <p:spPr>
                <a:xfrm>
                  <a:off x="5158100" y="1134625"/>
                  <a:ext cx="80700" cy="31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12537" extrusionOk="0">
                      <a:moveTo>
                        <a:pt x="3227" y="0"/>
                      </a:moveTo>
                      <a:lnTo>
                        <a:pt x="3194" y="135"/>
                      </a:lnTo>
                      <a:cubicBezTo>
                        <a:pt x="3160" y="269"/>
                        <a:pt x="3160" y="404"/>
                        <a:pt x="3126" y="538"/>
                      </a:cubicBezTo>
                      <a:cubicBezTo>
                        <a:pt x="3059" y="908"/>
                        <a:pt x="2891" y="1378"/>
                        <a:pt x="2689" y="1950"/>
                      </a:cubicBezTo>
                      <a:cubicBezTo>
                        <a:pt x="2488" y="2521"/>
                        <a:pt x="2286" y="3193"/>
                        <a:pt x="2051" y="3899"/>
                      </a:cubicBezTo>
                      <a:cubicBezTo>
                        <a:pt x="1816" y="4638"/>
                        <a:pt x="1580" y="5411"/>
                        <a:pt x="1345" y="6184"/>
                      </a:cubicBezTo>
                      <a:cubicBezTo>
                        <a:pt x="1244" y="6554"/>
                        <a:pt x="1143" y="6957"/>
                        <a:pt x="1009" y="7327"/>
                      </a:cubicBezTo>
                      <a:cubicBezTo>
                        <a:pt x="875" y="7730"/>
                        <a:pt x="807" y="8100"/>
                        <a:pt x="707" y="8470"/>
                      </a:cubicBezTo>
                      <a:cubicBezTo>
                        <a:pt x="539" y="9243"/>
                        <a:pt x="404" y="9915"/>
                        <a:pt x="303" y="10520"/>
                      </a:cubicBezTo>
                      <a:cubicBezTo>
                        <a:pt x="202" y="11125"/>
                        <a:pt x="135" y="11629"/>
                        <a:pt x="68" y="11965"/>
                      </a:cubicBezTo>
                      <a:cubicBezTo>
                        <a:pt x="34" y="12335"/>
                        <a:pt x="1" y="12536"/>
                        <a:pt x="1" y="12536"/>
                      </a:cubicBezTo>
                      <a:cubicBezTo>
                        <a:pt x="1" y="12536"/>
                        <a:pt x="68" y="12368"/>
                        <a:pt x="169" y="11999"/>
                      </a:cubicBezTo>
                      <a:cubicBezTo>
                        <a:pt x="236" y="11663"/>
                        <a:pt x="404" y="11192"/>
                        <a:pt x="539" y="10587"/>
                      </a:cubicBezTo>
                      <a:cubicBezTo>
                        <a:pt x="673" y="10016"/>
                        <a:pt x="908" y="9310"/>
                        <a:pt x="1076" y="8604"/>
                      </a:cubicBezTo>
                      <a:cubicBezTo>
                        <a:pt x="1177" y="8235"/>
                        <a:pt x="1278" y="7865"/>
                        <a:pt x="1412" y="7462"/>
                      </a:cubicBezTo>
                      <a:cubicBezTo>
                        <a:pt x="1513" y="7092"/>
                        <a:pt x="1648" y="6722"/>
                        <a:pt x="1748" y="6319"/>
                      </a:cubicBezTo>
                      <a:cubicBezTo>
                        <a:pt x="1883" y="5916"/>
                        <a:pt x="1984" y="5546"/>
                        <a:pt x="2118" y="5176"/>
                      </a:cubicBezTo>
                      <a:cubicBezTo>
                        <a:pt x="2219" y="4773"/>
                        <a:pt x="2320" y="4403"/>
                        <a:pt x="2421" y="4033"/>
                      </a:cubicBezTo>
                      <a:cubicBezTo>
                        <a:pt x="2622" y="3294"/>
                        <a:pt x="2790" y="2622"/>
                        <a:pt x="2925" y="2017"/>
                      </a:cubicBezTo>
                      <a:cubicBezTo>
                        <a:pt x="3059" y="1546"/>
                        <a:pt x="3160" y="1042"/>
                        <a:pt x="3227" y="572"/>
                      </a:cubicBezTo>
                      <a:cubicBezTo>
                        <a:pt x="3227" y="437"/>
                        <a:pt x="3227" y="303"/>
                        <a:pt x="3227" y="135"/>
                      </a:cubicBezTo>
                      <a:lnTo>
                        <a:pt x="3227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6277;p64">
                  <a:extLst>
                    <a:ext uri="{FF2B5EF4-FFF2-40B4-BE49-F238E27FC236}">
                      <a16:creationId xmlns:a16="http://schemas.microsoft.com/office/drawing/2014/main" id="{2943ABB8-AB7C-4753-89ED-5C3797944B26}"/>
                    </a:ext>
                  </a:extLst>
                </p:cNvPr>
                <p:cNvSpPr/>
                <p:nvPr/>
              </p:nvSpPr>
              <p:spPr>
                <a:xfrm>
                  <a:off x="5047200" y="1269900"/>
                  <a:ext cx="319300" cy="3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2" h="1412" extrusionOk="0">
                      <a:moveTo>
                        <a:pt x="12772" y="0"/>
                      </a:moveTo>
                      <a:cubicBezTo>
                        <a:pt x="12704" y="34"/>
                        <a:pt x="12604" y="68"/>
                        <a:pt x="12503" y="68"/>
                      </a:cubicBezTo>
                      <a:lnTo>
                        <a:pt x="11562" y="68"/>
                      </a:lnTo>
                      <a:cubicBezTo>
                        <a:pt x="11058" y="101"/>
                        <a:pt x="10587" y="135"/>
                        <a:pt x="10083" y="202"/>
                      </a:cubicBezTo>
                      <a:cubicBezTo>
                        <a:pt x="9612" y="236"/>
                        <a:pt x="9142" y="269"/>
                        <a:pt x="8638" y="337"/>
                      </a:cubicBezTo>
                      <a:cubicBezTo>
                        <a:pt x="7697" y="437"/>
                        <a:pt x="6722" y="572"/>
                        <a:pt x="5748" y="706"/>
                      </a:cubicBezTo>
                      <a:lnTo>
                        <a:pt x="5042" y="807"/>
                      </a:lnTo>
                      <a:lnTo>
                        <a:pt x="4336" y="874"/>
                      </a:lnTo>
                      <a:cubicBezTo>
                        <a:pt x="3865" y="908"/>
                        <a:pt x="3361" y="908"/>
                        <a:pt x="2891" y="941"/>
                      </a:cubicBezTo>
                      <a:cubicBezTo>
                        <a:pt x="2622" y="975"/>
                        <a:pt x="2387" y="975"/>
                        <a:pt x="2151" y="1009"/>
                      </a:cubicBezTo>
                      <a:cubicBezTo>
                        <a:pt x="1916" y="1042"/>
                        <a:pt x="1647" y="1076"/>
                        <a:pt x="1412" y="1143"/>
                      </a:cubicBezTo>
                      <a:cubicBezTo>
                        <a:pt x="1177" y="1210"/>
                        <a:pt x="942" y="1244"/>
                        <a:pt x="706" y="1278"/>
                      </a:cubicBezTo>
                      <a:cubicBezTo>
                        <a:pt x="605" y="1311"/>
                        <a:pt x="471" y="1311"/>
                        <a:pt x="370" y="1311"/>
                      </a:cubicBezTo>
                      <a:lnTo>
                        <a:pt x="0" y="1345"/>
                      </a:lnTo>
                      <a:cubicBezTo>
                        <a:pt x="236" y="1378"/>
                        <a:pt x="471" y="1412"/>
                        <a:pt x="740" y="1412"/>
                      </a:cubicBezTo>
                      <a:cubicBezTo>
                        <a:pt x="975" y="1412"/>
                        <a:pt x="1210" y="1378"/>
                        <a:pt x="1479" y="1345"/>
                      </a:cubicBezTo>
                      <a:cubicBezTo>
                        <a:pt x="1715" y="1345"/>
                        <a:pt x="1950" y="1278"/>
                        <a:pt x="2185" y="1278"/>
                      </a:cubicBezTo>
                      <a:lnTo>
                        <a:pt x="4370" y="1278"/>
                      </a:lnTo>
                      <a:lnTo>
                        <a:pt x="5109" y="1244"/>
                      </a:lnTo>
                      <a:lnTo>
                        <a:pt x="5815" y="1143"/>
                      </a:lnTo>
                      <a:cubicBezTo>
                        <a:pt x="6789" y="1009"/>
                        <a:pt x="7764" y="874"/>
                        <a:pt x="8705" y="740"/>
                      </a:cubicBezTo>
                      <a:cubicBezTo>
                        <a:pt x="9176" y="673"/>
                        <a:pt x="9646" y="572"/>
                        <a:pt x="10150" y="505"/>
                      </a:cubicBezTo>
                      <a:cubicBezTo>
                        <a:pt x="10621" y="437"/>
                        <a:pt x="11091" y="370"/>
                        <a:pt x="11562" y="269"/>
                      </a:cubicBezTo>
                      <a:cubicBezTo>
                        <a:pt x="11763" y="236"/>
                        <a:pt x="11999" y="202"/>
                        <a:pt x="12200" y="202"/>
                      </a:cubicBezTo>
                      <a:cubicBezTo>
                        <a:pt x="12301" y="168"/>
                        <a:pt x="12402" y="168"/>
                        <a:pt x="12503" y="135"/>
                      </a:cubicBezTo>
                      <a:cubicBezTo>
                        <a:pt x="12604" y="101"/>
                        <a:pt x="12704" y="34"/>
                        <a:pt x="127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6278;p64">
                  <a:extLst>
                    <a:ext uri="{FF2B5EF4-FFF2-40B4-BE49-F238E27FC236}">
                      <a16:creationId xmlns:a16="http://schemas.microsoft.com/office/drawing/2014/main" id="{FE38EF62-260A-4D07-B92C-F56E6875ABB8}"/>
                    </a:ext>
                  </a:extLst>
                </p:cNvPr>
                <p:cNvSpPr/>
                <p:nvPr/>
              </p:nvSpPr>
              <p:spPr>
                <a:xfrm>
                  <a:off x="5071575" y="1195125"/>
                  <a:ext cx="268050" cy="19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2" h="7832" extrusionOk="0">
                      <a:moveTo>
                        <a:pt x="0" y="0"/>
                      </a:moveTo>
                      <a:lnTo>
                        <a:pt x="370" y="404"/>
                      </a:lnTo>
                      <a:lnTo>
                        <a:pt x="1445" y="1479"/>
                      </a:lnTo>
                      <a:lnTo>
                        <a:pt x="1781" y="1815"/>
                      </a:lnTo>
                      <a:lnTo>
                        <a:pt x="1983" y="2017"/>
                      </a:lnTo>
                      <a:cubicBezTo>
                        <a:pt x="2050" y="2084"/>
                        <a:pt x="2117" y="2118"/>
                        <a:pt x="2185" y="2185"/>
                      </a:cubicBezTo>
                      <a:cubicBezTo>
                        <a:pt x="2487" y="2386"/>
                        <a:pt x="2790" y="2622"/>
                        <a:pt x="3092" y="2857"/>
                      </a:cubicBezTo>
                      <a:cubicBezTo>
                        <a:pt x="3428" y="3092"/>
                        <a:pt x="3764" y="3294"/>
                        <a:pt x="4100" y="3496"/>
                      </a:cubicBezTo>
                      <a:lnTo>
                        <a:pt x="5142" y="4168"/>
                      </a:lnTo>
                      <a:cubicBezTo>
                        <a:pt x="5512" y="4403"/>
                        <a:pt x="5882" y="4605"/>
                        <a:pt x="6218" y="4840"/>
                      </a:cubicBezTo>
                      <a:cubicBezTo>
                        <a:pt x="6554" y="5075"/>
                        <a:pt x="6890" y="5310"/>
                        <a:pt x="7192" y="5478"/>
                      </a:cubicBezTo>
                      <a:cubicBezTo>
                        <a:pt x="7528" y="5680"/>
                        <a:pt x="7831" y="5915"/>
                        <a:pt x="8133" y="6117"/>
                      </a:cubicBezTo>
                      <a:cubicBezTo>
                        <a:pt x="8469" y="6319"/>
                        <a:pt x="8738" y="6520"/>
                        <a:pt x="8974" y="6688"/>
                      </a:cubicBezTo>
                      <a:cubicBezTo>
                        <a:pt x="9242" y="6890"/>
                        <a:pt x="9478" y="7024"/>
                        <a:pt x="9679" y="7193"/>
                      </a:cubicBezTo>
                      <a:lnTo>
                        <a:pt x="10251" y="7529"/>
                      </a:lnTo>
                      <a:cubicBezTo>
                        <a:pt x="10385" y="7629"/>
                        <a:pt x="10520" y="7697"/>
                        <a:pt x="10620" y="7764"/>
                      </a:cubicBezTo>
                      <a:lnTo>
                        <a:pt x="10721" y="7831"/>
                      </a:lnTo>
                      <a:lnTo>
                        <a:pt x="10620" y="7730"/>
                      </a:lnTo>
                      <a:cubicBezTo>
                        <a:pt x="10520" y="7629"/>
                        <a:pt x="10419" y="7529"/>
                        <a:pt x="10284" y="7461"/>
                      </a:cubicBezTo>
                      <a:lnTo>
                        <a:pt x="9780" y="7024"/>
                      </a:lnTo>
                      <a:lnTo>
                        <a:pt x="9142" y="6487"/>
                      </a:lnTo>
                      <a:cubicBezTo>
                        <a:pt x="8873" y="6251"/>
                        <a:pt x="8637" y="6050"/>
                        <a:pt x="8335" y="5848"/>
                      </a:cubicBezTo>
                      <a:cubicBezTo>
                        <a:pt x="8066" y="5613"/>
                        <a:pt x="7764" y="5378"/>
                        <a:pt x="7428" y="5176"/>
                      </a:cubicBezTo>
                      <a:cubicBezTo>
                        <a:pt x="6789" y="4705"/>
                        <a:pt x="6117" y="4235"/>
                        <a:pt x="5411" y="3798"/>
                      </a:cubicBezTo>
                      <a:lnTo>
                        <a:pt x="4336" y="3159"/>
                      </a:lnTo>
                      <a:cubicBezTo>
                        <a:pt x="4000" y="2958"/>
                        <a:pt x="3663" y="2756"/>
                        <a:pt x="3327" y="2521"/>
                      </a:cubicBezTo>
                      <a:cubicBezTo>
                        <a:pt x="2991" y="2319"/>
                        <a:pt x="2689" y="2118"/>
                        <a:pt x="2386" y="1916"/>
                      </a:cubicBezTo>
                      <a:cubicBezTo>
                        <a:pt x="2319" y="1849"/>
                        <a:pt x="2218" y="1815"/>
                        <a:pt x="2185" y="1782"/>
                      </a:cubicBezTo>
                      <a:lnTo>
                        <a:pt x="1983" y="1613"/>
                      </a:lnTo>
                      <a:lnTo>
                        <a:pt x="1613" y="1277"/>
                      </a:lnTo>
                      <a:cubicBezTo>
                        <a:pt x="1143" y="874"/>
                        <a:pt x="740" y="572"/>
                        <a:pt x="437" y="33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6279;p64">
                  <a:extLst>
                    <a:ext uri="{FF2B5EF4-FFF2-40B4-BE49-F238E27FC236}">
                      <a16:creationId xmlns:a16="http://schemas.microsoft.com/office/drawing/2014/main" id="{EA5A97CC-2112-41DC-BCA0-958B716EC07E}"/>
                    </a:ext>
                  </a:extLst>
                </p:cNvPr>
                <p:cNvSpPr/>
                <p:nvPr/>
              </p:nvSpPr>
              <p:spPr>
                <a:xfrm>
                  <a:off x="5165675" y="1264850"/>
                  <a:ext cx="60525" cy="6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1" h="2421" extrusionOk="0">
                      <a:moveTo>
                        <a:pt x="941" y="1"/>
                      </a:moveTo>
                      <a:cubicBezTo>
                        <a:pt x="849" y="247"/>
                        <a:pt x="616" y="408"/>
                        <a:pt x="346" y="408"/>
                      </a:cubicBezTo>
                      <a:cubicBezTo>
                        <a:pt x="320" y="408"/>
                        <a:pt x="295" y="407"/>
                        <a:pt x="269" y="404"/>
                      </a:cubicBezTo>
                      <a:lnTo>
                        <a:pt x="269" y="404"/>
                      </a:lnTo>
                      <a:lnTo>
                        <a:pt x="303" y="438"/>
                      </a:lnTo>
                      <a:cubicBezTo>
                        <a:pt x="437" y="807"/>
                        <a:pt x="471" y="1110"/>
                        <a:pt x="0" y="1211"/>
                      </a:cubicBezTo>
                      <a:cubicBezTo>
                        <a:pt x="404" y="1244"/>
                        <a:pt x="504" y="1580"/>
                        <a:pt x="202" y="1849"/>
                      </a:cubicBezTo>
                      <a:cubicBezTo>
                        <a:pt x="391" y="1736"/>
                        <a:pt x="527" y="1686"/>
                        <a:pt x="625" y="1686"/>
                      </a:cubicBezTo>
                      <a:cubicBezTo>
                        <a:pt x="877" y="1686"/>
                        <a:pt x="884" y="2010"/>
                        <a:pt x="908" y="2421"/>
                      </a:cubicBezTo>
                      <a:cubicBezTo>
                        <a:pt x="1007" y="2137"/>
                        <a:pt x="1119" y="2033"/>
                        <a:pt x="1239" y="2033"/>
                      </a:cubicBezTo>
                      <a:cubicBezTo>
                        <a:pt x="1405" y="2033"/>
                        <a:pt x="1587" y="2227"/>
                        <a:pt x="1782" y="2421"/>
                      </a:cubicBezTo>
                      <a:cubicBezTo>
                        <a:pt x="1754" y="2175"/>
                        <a:pt x="1683" y="1531"/>
                        <a:pt x="1980" y="1531"/>
                      </a:cubicBezTo>
                      <a:cubicBezTo>
                        <a:pt x="2049" y="1531"/>
                        <a:pt x="2138" y="1565"/>
                        <a:pt x="2252" y="1648"/>
                      </a:cubicBezTo>
                      <a:cubicBezTo>
                        <a:pt x="2151" y="1379"/>
                        <a:pt x="2185" y="1076"/>
                        <a:pt x="2420" y="908"/>
                      </a:cubicBezTo>
                      <a:cubicBezTo>
                        <a:pt x="2252" y="740"/>
                        <a:pt x="2286" y="740"/>
                        <a:pt x="2185" y="539"/>
                      </a:cubicBezTo>
                      <a:cubicBezTo>
                        <a:pt x="2137" y="557"/>
                        <a:pt x="2087" y="565"/>
                        <a:pt x="2039" y="565"/>
                      </a:cubicBezTo>
                      <a:cubicBezTo>
                        <a:pt x="1817" y="565"/>
                        <a:pt x="1613" y="390"/>
                        <a:pt x="1613" y="169"/>
                      </a:cubicBezTo>
                      <a:cubicBezTo>
                        <a:pt x="1562" y="191"/>
                        <a:pt x="1511" y="200"/>
                        <a:pt x="1461" y="200"/>
                      </a:cubicBezTo>
                      <a:cubicBezTo>
                        <a:pt x="1278" y="200"/>
                        <a:pt x="1099" y="80"/>
                        <a:pt x="9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6280;p64">
                  <a:extLst>
                    <a:ext uri="{FF2B5EF4-FFF2-40B4-BE49-F238E27FC236}">
                      <a16:creationId xmlns:a16="http://schemas.microsoft.com/office/drawing/2014/main" id="{D4EC5FC3-6D0F-4EAA-BDF9-6FDC41A203BC}"/>
                    </a:ext>
                  </a:extLst>
                </p:cNvPr>
                <p:cNvSpPr/>
                <p:nvPr/>
              </p:nvSpPr>
              <p:spPr>
                <a:xfrm>
                  <a:off x="5221475" y="1340800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0"/>
                      </a:moveTo>
                      <a:cubicBezTo>
                        <a:pt x="123" y="0"/>
                        <a:pt x="79" y="26"/>
                        <a:pt x="54" y="88"/>
                      </a:cubicBezTo>
                      <a:cubicBezTo>
                        <a:pt x="1" y="221"/>
                        <a:pt x="136" y="354"/>
                        <a:pt x="262" y="354"/>
                      </a:cubicBezTo>
                      <a:cubicBezTo>
                        <a:pt x="295" y="354"/>
                        <a:pt x="328" y="345"/>
                        <a:pt x="356" y="324"/>
                      </a:cubicBezTo>
                      <a:cubicBezTo>
                        <a:pt x="390" y="256"/>
                        <a:pt x="390" y="223"/>
                        <a:pt x="390" y="156"/>
                      </a:cubicBezTo>
                      <a:cubicBezTo>
                        <a:pt x="348" y="71"/>
                        <a:pt x="253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6281;p64">
                  <a:extLst>
                    <a:ext uri="{FF2B5EF4-FFF2-40B4-BE49-F238E27FC236}">
                      <a16:creationId xmlns:a16="http://schemas.microsoft.com/office/drawing/2014/main" id="{54649BAB-E97A-4C1B-8F01-C075FA47F898}"/>
                    </a:ext>
                  </a:extLst>
                </p:cNvPr>
                <p:cNvSpPr/>
                <p:nvPr/>
              </p:nvSpPr>
              <p:spPr>
                <a:xfrm>
                  <a:off x="5264250" y="1314425"/>
                  <a:ext cx="10675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45" extrusionOk="0">
                      <a:moveTo>
                        <a:pt x="258" y="1"/>
                      </a:moveTo>
                      <a:cubicBezTo>
                        <a:pt x="191" y="1"/>
                        <a:pt x="90" y="1"/>
                        <a:pt x="57" y="68"/>
                      </a:cubicBezTo>
                      <a:cubicBezTo>
                        <a:pt x="1" y="179"/>
                        <a:pt x="130" y="245"/>
                        <a:pt x="233" y="245"/>
                      </a:cubicBezTo>
                      <a:cubicBezTo>
                        <a:pt x="254" y="245"/>
                        <a:pt x="275" y="242"/>
                        <a:pt x="292" y="236"/>
                      </a:cubicBezTo>
                      <a:cubicBezTo>
                        <a:pt x="359" y="202"/>
                        <a:pt x="426" y="102"/>
                        <a:pt x="359" y="34"/>
                      </a:cubicBezTo>
                      <a:cubicBezTo>
                        <a:pt x="326" y="1"/>
                        <a:pt x="292" y="1"/>
                        <a:pt x="25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6282;p64">
                  <a:extLst>
                    <a:ext uri="{FF2B5EF4-FFF2-40B4-BE49-F238E27FC236}">
                      <a16:creationId xmlns:a16="http://schemas.microsoft.com/office/drawing/2014/main" id="{3095B478-467B-4748-B56C-6A98E9D8F964}"/>
                    </a:ext>
                  </a:extLst>
                </p:cNvPr>
                <p:cNvSpPr/>
                <p:nvPr/>
              </p:nvSpPr>
              <p:spPr>
                <a:xfrm>
                  <a:off x="5226175" y="13202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16" y="0"/>
                      </a:moveTo>
                      <a:cubicBezTo>
                        <a:pt x="52" y="0"/>
                        <a:pt x="0" y="29"/>
                        <a:pt x="0" y="103"/>
                      </a:cubicBezTo>
                      <a:cubicBezTo>
                        <a:pt x="0" y="207"/>
                        <a:pt x="118" y="267"/>
                        <a:pt x="217" y="267"/>
                      </a:cubicBezTo>
                      <a:cubicBezTo>
                        <a:pt x="309" y="267"/>
                        <a:pt x="385" y="216"/>
                        <a:pt x="336" y="103"/>
                      </a:cubicBezTo>
                      <a:cubicBezTo>
                        <a:pt x="299" y="46"/>
                        <a:pt x="198" y="0"/>
                        <a:pt x="11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6283;p64">
                  <a:extLst>
                    <a:ext uri="{FF2B5EF4-FFF2-40B4-BE49-F238E27FC236}">
                      <a16:creationId xmlns:a16="http://schemas.microsoft.com/office/drawing/2014/main" id="{2B8FE182-C511-47B5-BA87-6276B9E0D5ED}"/>
                    </a:ext>
                  </a:extLst>
                </p:cNvPr>
                <p:cNvSpPr/>
                <p:nvPr/>
              </p:nvSpPr>
              <p:spPr>
                <a:xfrm>
                  <a:off x="5208900" y="1336000"/>
                  <a:ext cx="8050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" h="288" extrusionOk="0">
                      <a:moveTo>
                        <a:pt x="220" y="1"/>
                      </a:moveTo>
                      <a:cubicBezTo>
                        <a:pt x="128" y="1"/>
                        <a:pt x="1" y="144"/>
                        <a:pt x="53" y="247"/>
                      </a:cubicBezTo>
                      <a:cubicBezTo>
                        <a:pt x="71" y="275"/>
                        <a:pt x="100" y="287"/>
                        <a:pt x="132" y="287"/>
                      </a:cubicBezTo>
                      <a:cubicBezTo>
                        <a:pt x="215" y="287"/>
                        <a:pt x="321" y="201"/>
                        <a:pt x="321" y="79"/>
                      </a:cubicBezTo>
                      <a:lnTo>
                        <a:pt x="288" y="45"/>
                      </a:lnTo>
                      <a:cubicBezTo>
                        <a:pt x="272" y="14"/>
                        <a:pt x="247" y="1"/>
                        <a:pt x="22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6284;p64">
                  <a:extLst>
                    <a:ext uri="{FF2B5EF4-FFF2-40B4-BE49-F238E27FC236}">
                      <a16:creationId xmlns:a16="http://schemas.microsoft.com/office/drawing/2014/main" id="{E7252D27-3ECE-44EC-B121-9E325E7836B9}"/>
                    </a:ext>
                  </a:extLst>
                </p:cNvPr>
                <p:cNvSpPr/>
                <p:nvPr/>
              </p:nvSpPr>
              <p:spPr>
                <a:xfrm>
                  <a:off x="5196750" y="136620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4" y="0"/>
                      </a:moveTo>
                      <a:cubicBezTo>
                        <a:pt x="119" y="0"/>
                        <a:pt x="50" y="35"/>
                        <a:pt x="34" y="114"/>
                      </a:cubicBezTo>
                      <a:cubicBezTo>
                        <a:pt x="1" y="181"/>
                        <a:pt x="34" y="215"/>
                        <a:pt x="102" y="249"/>
                      </a:cubicBezTo>
                      <a:cubicBezTo>
                        <a:pt x="138" y="267"/>
                        <a:pt x="178" y="275"/>
                        <a:pt x="218" y="275"/>
                      </a:cubicBezTo>
                      <a:cubicBezTo>
                        <a:pt x="327" y="275"/>
                        <a:pt x="429" y="213"/>
                        <a:pt x="404" y="114"/>
                      </a:cubicBezTo>
                      <a:cubicBezTo>
                        <a:pt x="369" y="43"/>
                        <a:pt x="277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6285;p64">
                  <a:extLst>
                    <a:ext uri="{FF2B5EF4-FFF2-40B4-BE49-F238E27FC236}">
                      <a16:creationId xmlns:a16="http://schemas.microsoft.com/office/drawing/2014/main" id="{4851A016-B2F6-4B2B-9305-230160AB6132}"/>
                    </a:ext>
                  </a:extLst>
                </p:cNvPr>
                <p:cNvSpPr/>
                <p:nvPr/>
              </p:nvSpPr>
              <p:spPr>
                <a:xfrm>
                  <a:off x="5217750" y="1326475"/>
                  <a:ext cx="10125" cy="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292" extrusionOk="0">
                      <a:moveTo>
                        <a:pt x="273" y="0"/>
                      </a:moveTo>
                      <a:cubicBezTo>
                        <a:pt x="201" y="0"/>
                        <a:pt x="109" y="62"/>
                        <a:pt x="68" y="124"/>
                      </a:cubicBezTo>
                      <a:cubicBezTo>
                        <a:pt x="1" y="191"/>
                        <a:pt x="68" y="292"/>
                        <a:pt x="135" y="292"/>
                      </a:cubicBezTo>
                      <a:cubicBezTo>
                        <a:pt x="169" y="292"/>
                        <a:pt x="203" y="292"/>
                        <a:pt x="236" y="258"/>
                      </a:cubicBezTo>
                      <a:cubicBezTo>
                        <a:pt x="303" y="224"/>
                        <a:pt x="404" y="157"/>
                        <a:pt x="371" y="90"/>
                      </a:cubicBezTo>
                      <a:cubicBezTo>
                        <a:pt x="358" y="25"/>
                        <a:pt x="319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6286;p64">
                  <a:extLst>
                    <a:ext uri="{FF2B5EF4-FFF2-40B4-BE49-F238E27FC236}">
                      <a16:creationId xmlns:a16="http://schemas.microsoft.com/office/drawing/2014/main" id="{C26A4CC4-9549-4F6A-8B42-4AE8719A0C6F}"/>
                    </a:ext>
                  </a:extLst>
                </p:cNvPr>
                <p:cNvSpPr/>
                <p:nvPr/>
              </p:nvSpPr>
              <p:spPr>
                <a:xfrm>
                  <a:off x="5211000" y="1310150"/>
                  <a:ext cx="12900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" h="291" extrusionOk="0">
                      <a:moveTo>
                        <a:pt x="313" y="0"/>
                      </a:moveTo>
                      <a:cubicBezTo>
                        <a:pt x="172" y="0"/>
                        <a:pt x="1" y="191"/>
                        <a:pt x="137" y="273"/>
                      </a:cubicBezTo>
                      <a:cubicBezTo>
                        <a:pt x="161" y="285"/>
                        <a:pt x="189" y="290"/>
                        <a:pt x="219" y="290"/>
                      </a:cubicBezTo>
                      <a:cubicBezTo>
                        <a:pt x="355" y="290"/>
                        <a:pt x="516" y="175"/>
                        <a:pt x="405" y="37"/>
                      </a:cubicBezTo>
                      <a:cubicBezTo>
                        <a:pt x="379" y="11"/>
                        <a:pt x="347" y="0"/>
                        <a:pt x="3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6287;p64">
                  <a:extLst>
                    <a:ext uri="{FF2B5EF4-FFF2-40B4-BE49-F238E27FC236}">
                      <a16:creationId xmlns:a16="http://schemas.microsoft.com/office/drawing/2014/main" id="{A4C83917-9778-420C-9576-CF9A3723515F}"/>
                    </a:ext>
                  </a:extLst>
                </p:cNvPr>
                <p:cNvSpPr/>
                <p:nvPr/>
              </p:nvSpPr>
              <p:spPr>
                <a:xfrm>
                  <a:off x="5254300" y="1392275"/>
                  <a:ext cx="7875" cy="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18" extrusionOk="0">
                      <a:moveTo>
                        <a:pt x="172" y="0"/>
                      </a:moveTo>
                      <a:cubicBezTo>
                        <a:pt x="64" y="0"/>
                        <a:pt x="1" y="193"/>
                        <a:pt x="119" y="281"/>
                      </a:cubicBezTo>
                      <a:lnTo>
                        <a:pt x="152" y="315"/>
                      </a:lnTo>
                      <a:cubicBezTo>
                        <a:pt x="160" y="317"/>
                        <a:pt x="168" y="318"/>
                        <a:pt x="175" y="318"/>
                      </a:cubicBezTo>
                      <a:cubicBezTo>
                        <a:pt x="290" y="318"/>
                        <a:pt x="314" y="76"/>
                        <a:pt x="219" y="12"/>
                      </a:cubicBezTo>
                      <a:cubicBezTo>
                        <a:pt x="203" y="4"/>
                        <a:pt x="187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6288;p64">
                  <a:extLst>
                    <a:ext uri="{FF2B5EF4-FFF2-40B4-BE49-F238E27FC236}">
                      <a16:creationId xmlns:a16="http://schemas.microsoft.com/office/drawing/2014/main" id="{46936C27-8ADA-47F3-8A1C-83FC4D7D9392}"/>
                    </a:ext>
                  </a:extLst>
                </p:cNvPr>
                <p:cNvSpPr/>
                <p:nvPr/>
              </p:nvSpPr>
              <p:spPr>
                <a:xfrm>
                  <a:off x="5234950" y="130720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5"/>
                        <a:pt x="52" y="88"/>
                      </a:cubicBezTo>
                      <a:cubicBezTo>
                        <a:pt x="1" y="191"/>
                        <a:pt x="127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8" y="256"/>
                        <a:pt x="388" y="189"/>
                        <a:pt x="355" y="155"/>
                      </a:cubicBezTo>
                      <a:cubicBezTo>
                        <a:pt x="334" y="71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6289;p64">
                  <a:extLst>
                    <a:ext uri="{FF2B5EF4-FFF2-40B4-BE49-F238E27FC236}">
                      <a16:creationId xmlns:a16="http://schemas.microsoft.com/office/drawing/2014/main" id="{DDC8FE90-AD07-4867-8A7F-2B8E112A9671}"/>
                    </a:ext>
                  </a:extLst>
                </p:cNvPr>
                <p:cNvSpPr/>
                <p:nvPr/>
              </p:nvSpPr>
              <p:spPr>
                <a:xfrm>
                  <a:off x="5166050" y="129762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35"/>
                        <a:pt x="389" y="68"/>
                      </a:cubicBezTo>
                      <a:cubicBezTo>
                        <a:pt x="355" y="1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6290;p64">
                  <a:extLst>
                    <a:ext uri="{FF2B5EF4-FFF2-40B4-BE49-F238E27FC236}">
                      <a16:creationId xmlns:a16="http://schemas.microsoft.com/office/drawing/2014/main" id="{FCF1E290-E2E6-4C8A-A825-7E1F30A7EA3B}"/>
                    </a:ext>
                  </a:extLst>
                </p:cNvPr>
                <p:cNvSpPr/>
                <p:nvPr/>
              </p:nvSpPr>
              <p:spPr>
                <a:xfrm>
                  <a:off x="5146350" y="1315225"/>
                  <a:ext cx="95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2" extrusionOk="0">
                      <a:moveTo>
                        <a:pt x="116" y="1"/>
                      </a:moveTo>
                      <a:cubicBezTo>
                        <a:pt x="52" y="1"/>
                        <a:pt x="0" y="29"/>
                        <a:pt x="0" y="103"/>
                      </a:cubicBezTo>
                      <a:cubicBezTo>
                        <a:pt x="0" y="198"/>
                        <a:pt x="140" y="261"/>
                        <a:pt x="244" y="261"/>
                      </a:cubicBezTo>
                      <a:cubicBezTo>
                        <a:pt x="323" y="261"/>
                        <a:pt x="380" y="224"/>
                        <a:pt x="336" y="137"/>
                      </a:cubicBezTo>
                      <a:lnTo>
                        <a:pt x="336" y="103"/>
                      </a:lnTo>
                      <a:cubicBezTo>
                        <a:pt x="299" y="47"/>
                        <a:pt x="198" y="1"/>
                        <a:pt x="11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6291;p64">
                  <a:extLst>
                    <a:ext uri="{FF2B5EF4-FFF2-40B4-BE49-F238E27FC236}">
                      <a16:creationId xmlns:a16="http://schemas.microsoft.com/office/drawing/2014/main" id="{2241D0A0-543A-4082-A898-5594F268DE10}"/>
                    </a:ext>
                  </a:extLst>
                </p:cNvPr>
                <p:cNvSpPr/>
                <p:nvPr/>
              </p:nvSpPr>
              <p:spPr>
                <a:xfrm>
                  <a:off x="5283500" y="1293150"/>
                  <a:ext cx="80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87" extrusionOk="0">
                      <a:moveTo>
                        <a:pt x="213" y="1"/>
                      </a:moveTo>
                      <a:cubicBezTo>
                        <a:pt x="113" y="1"/>
                        <a:pt x="0" y="144"/>
                        <a:pt x="26" y="247"/>
                      </a:cubicBezTo>
                      <a:cubicBezTo>
                        <a:pt x="45" y="274"/>
                        <a:pt x="76" y="287"/>
                        <a:pt x="111" y="287"/>
                      </a:cubicBezTo>
                      <a:cubicBezTo>
                        <a:pt x="202" y="287"/>
                        <a:pt x="319" y="200"/>
                        <a:pt x="295" y="79"/>
                      </a:cubicBezTo>
                      <a:lnTo>
                        <a:pt x="295" y="45"/>
                      </a:lnTo>
                      <a:cubicBezTo>
                        <a:pt x="272" y="14"/>
                        <a:pt x="243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6292;p64">
                  <a:extLst>
                    <a:ext uri="{FF2B5EF4-FFF2-40B4-BE49-F238E27FC236}">
                      <a16:creationId xmlns:a16="http://schemas.microsoft.com/office/drawing/2014/main" id="{C801ACEC-A20D-45E2-8817-F6A94B895BCD}"/>
                    </a:ext>
                  </a:extLst>
                </p:cNvPr>
                <p:cNvSpPr/>
                <p:nvPr/>
              </p:nvSpPr>
              <p:spPr>
                <a:xfrm>
                  <a:off x="5301250" y="1346250"/>
                  <a:ext cx="1115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" h="281" extrusionOk="0">
                      <a:moveTo>
                        <a:pt x="202" y="1"/>
                      </a:moveTo>
                      <a:cubicBezTo>
                        <a:pt x="100" y="1"/>
                        <a:pt x="1" y="66"/>
                        <a:pt x="22" y="173"/>
                      </a:cubicBezTo>
                      <a:cubicBezTo>
                        <a:pt x="22" y="240"/>
                        <a:pt x="55" y="274"/>
                        <a:pt x="123" y="274"/>
                      </a:cubicBezTo>
                      <a:cubicBezTo>
                        <a:pt x="140" y="278"/>
                        <a:pt x="159" y="280"/>
                        <a:pt x="178" y="280"/>
                      </a:cubicBezTo>
                      <a:cubicBezTo>
                        <a:pt x="305" y="280"/>
                        <a:pt x="445" y="189"/>
                        <a:pt x="358" y="72"/>
                      </a:cubicBezTo>
                      <a:cubicBezTo>
                        <a:pt x="321" y="23"/>
                        <a:pt x="261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6293;p64">
                  <a:extLst>
                    <a:ext uri="{FF2B5EF4-FFF2-40B4-BE49-F238E27FC236}">
                      <a16:creationId xmlns:a16="http://schemas.microsoft.com/office/drawing/2014/main" id="{5A0EBD3C-7C2A-446A-A37A-3D086299629E}"/>
                    </a:ext>
                  </a:extLst>
                </p:cNvPr>
                <p:cNvSpPr/>
                <p:nvPr/>
              </p:nvSpPr>
              <p:spPr>
                <a:xfrm>
                  <a:off x="5204325" y="1387825"/>
                  <a:ext cx="75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25" extrusionOk="0">
                      <a:moveTo>
                        <a:pt x="209" y="1"/>
                      </a:moveTo>
                      <a:cubicBezTo>
                        <a:pt x="123" y="1"/>
                        <a:pt x="0" y="85"/>
                        <a:pt x="0" y="190"/>
                      </a:cubicBezTo>
                      <a:cubicBezTo>
                        <a:pt x="0" y="291"/>
                        <a:pt x="67" y="325"/>
                        <a:pt x="135" y="325"/>
                      </a:cubicBezTo>
                      <a:cubicBezTo>
                        <a:pt x="168" y="325"/>
                        <a:pt x="202" y="291"/>
                        <a:pt x="236" y="258"/>
                      </a:cubicBezTo>
                      <a:cubicBezTo>
                        <a:pt x="269" y="190"/>
                        <a:pt x="303" y="89"/>
                        <a:pt x="269" y="22"/>
                      </a:cubicBezTo>
                      <a:cubicBezTo>
                        <a:pt x="254" y="8"/>
                        <a:pt x="233" y="1"/>
                        <a:pt x="20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6294;p64">
                  <a:extLst>
                    <a:ext uri="{FF2B5EF4-FFF2-40B4-BE49-F238E27FC236}">
                      <a16:creationId xmlns:a16="http://schemas.microsoft.com/office/drawing/2014/main" id="{D8801665-066B-4977-87C1-62A9AC7C9EF2}"/>
                    </a:ext>
                  </a:extLst>
                </p:cNvPr>
                <p:cNvSpPr/>
                <p:nvPr/>
              </p:nvSpPr>
              <p:spPr>
                <a:xfrm>
                  <a:off x="5207025" y="1263400"/>
                  <a:ext cx="127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" h="282" extrusionOk="0">
                      <a:moveTo>
                        <a:pt x="319" y="0"/>
                      </a:moveTo>
                      <a:cubicBezTo>
                        <a:pt x="180" y="0"/>
                        <a:pt x="1" y="159"/>
                        <a:pt x="128" y="260"/>
                      </a:cubicBezTo>
                      <a:cubicBezTo>
                        <a:pt x="156" y="275"/>
                        <a:pt x="191" y="281"/>
                        <a:pt x="227" y="281"/>
                      </a:cubicBezTo>
                      <a:cubicBezTo>
                        <a:pt x="360" y="281"/>
                        <a:pt x="509" y="191"/>
                        <a:pt x="430" y="59"/>
                      </a:cubicBezTo>
                      <a:cubicBezTo>
                        <a:pt x="405" y="17"/>
                        <a:pt x="364" y="0"/>
                        <a:pt x="3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6295;p64">
                  <a:extLst>
                    <a:ext uri="{FF2B5EF4-FFF2-40B4-BE49-F238E27FC236}">
                      <a16:creationId xmlns:a16="http://schemas.microsoft.com/office/drawing/2014/main" id="{F80BB823-BE5B-46B1-9191-65B8D7AC0171}"/>
                    </a:ext>
                  </a:extLst>
                </p:cNvPr>
                <p:cNvSpPr/>
                <p:nvPr/>
              </p:nvSpPr>
              <p:spPr>
                <a:xfrm>
                  <a:off x="5275275" y="1354200"/>
                  <a:ext cx="8550" cy="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336" extrusionOk="0">
                      <a:moveTo>
                        <a:pt x="151" y="1"/>
                      </a:moveTo>
                      <a:cubicBezTo>
                        <a:pt x="36" y="1"/>
                        <a:pt x="1" y="206"/>
                        <a:pt x="86" y="292"/>
                      </a:cubicBezTo>
                      <a:lnTo>
                        <a:pt x="120" y="325"/>
                      </a:lnTo>
                      <a:cubicBezTo>
                        <a:pt x="136" y="332"/>
                        <a:pt x="152" y="335"/>
                        <a:pt x="167" y="335"/>
                      </a:cubicBezTo>
                      <a:cubicBezTo>
                        <a:pt x="299" y="335"/>
                        <a:pt x="342" y="83"/>
                        <a:pt x="221" y="23"/>
                      </a:cubicBezTo>
                      <a:cubicBezTo>
                        <a:pt x="195" y="7"/>
                        <a:pt x="171" y="1"/>
                        <a:pt x="15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6296;p64">
                  <a:extLst>
                    <a:ext uri="{FF2B5EF4-FFF2-40B4-BE49-F238E27FC236}">
                      <a16:creationId xmlns:a16="http://schemas.microsoft.com/office/drawing/2014/main" id="{CE196CB2-8AC3-4BA6-99F8-D290B9CEE3BA}"/>
                    </a:ext>
                  </a:extLst>
                </p:cNvPr>
                <p:cNvSpPr/>
                <p:nvPr/>
              </p:nvSpPr>
              <p:spPr>
                <a:xfrm>
                  <a:off x="5165875" y="1313525"/>
                  <a:ext cx="90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67" extrusionOk="0">
                      <a:moveTo>
                        <a:pt x="238" y="0"/>
                      </a:moveTo>
                      <a:cubicBezTo>
                        <a:pt x="112" y="0"/>
                        <a:pt x="0" y="244"/>
                        <a:pt x="127" y="339"/>
                      </a:cubicBezTo>
                      <a:cubicBezTo>
                        <a:pt x="152" y="358"/>
                        <a:pt x="176" y="366"/>
                        <a:pt x="199" y="366"/>
                      </a:cubicBezTo>
                      <a:cubicBezTo>
                        <a:pt x="296" y="366"/>
                        <a:pt x="362" y="213"/>
                        <a:pt x="362" y="104"/>
                      </a:cubicBezTo>
                      <a:cubicBezTo>
                        <a:pt x="362" y="70"/>
                        <a:pt x="328" y="3"/>
                        <a:pt x="261" y="3"/>
                      </a:cubicBezTo>
                      <a:cubicBezTo>
                        <a:pt x="253" y="1"/>
                        <a:pt x="245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6297;p64">
                  <a:extLst>
                    <a:ext uri="{FF2B5EF4-FFF2-40B4-BE49-F238E27FC236}">
                      <a16:creationId xmlns:a16="http://schemas.microsoft.com/office/drawing/2014/main" id="{C307AA03-7B14-47BA-8869-819E1E2F307B}"/>
                    </a:ext>
                  </a:extLst>
                </p:cNvPr>
                <p:cNvSpPr/>
                <p:nvPr/>
              </p:nvSpPr>
              <p:spPr>
                <a:xfrm>
                  <a:off x="5152225" y="1299400"/>
                  <a:ext cx="8425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67" extrusionOk="0">
                      <a:moveTo>
                        <a:pt x="204" y="0"/>
                      </a:moveTo>
                      <a:cubicBezTo>
                        <a:pt x="169" y="0"/>
                        <a:pt x="132" y="18"/>
                        <a:pt x="101" y="64"/>
                      </a:cubicBezTo>
                      <a:cubicBezTo>
                        <a:pt x="34" y="131"/>
                        <a:pt x="1" y="366"/>
                        <a:pt x="169" y="366"/>
                      </a:cubicBezTo>
                      <a:cubicBezTo>
                        <a:pt x="269" y="333"/>
                        <a:pt x="303" y="232"/>
                        <a:pt x="303" y="165"/>
                      </a:cubicBezTo>
                      <a:cubicBezTo>
                        <a:pt x="337" y="131"/>
                        <a:pt x="337" y="98"/>
                        <a:pt x="303" y="64"/>
                      </a:cubicBezTo>
                      <a:cubicBezTo>
                        <a:pt x="285" y="27"/>
                        <a:pt x="246" y="0"/>
                        <a:pt x="20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6298;p64">
                  <a:extLst>
                    <a:ext uri="{FF2B5EF4-FFF2-40B4-BE49-F238E27FC236}">
                      <a16:creationId xmlns:a16="http://schemas.microsoft.com/office/drawing/2014/main" id="{10EE0BBE-7D84-4127-AD4E-85C37D20721D}"/>
                    </a:ext>
                  </a:extLst>
                </p:cNvPr>
                <p:cNvSpPr/>
                <p:nvPr/>
              </p:nvSpPr>
              <p:spPr>
                <a:xfrm>
                  <a:off x="5143225" y="1373950"/>
                  <a:ext cx="987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46" extrusionOk="0">
                      <a:moveTo>
                        <a:pt x="278" y="1"/>
                      </a:moveTo>
                      <a:cubicBezTo>
                        <a:pt x="157" y="1"/>
                        <a:pt x="0" y="138"/>
                        <a:pt x="92" y="275"/>
                      </a:cubicBezTo>
                      <a:cubicBezTo>
                        <a:pt x="112" y="325"/>
                        <a:pt x="147" y="345"/>
                        <a:pt x="186" y="345"/>
                      </a:cubicBezTo>
                      <a:cubicBezTo>
                        <a:pt x="279" y="345"/>
                        <a:pt x="394" y="235"/>
                        <a:pt x="394" y="140"/>
                      </a:cubicBezTo>
                      <a:lnTo>
                        <a:pt x="394" y="107"/>
                      </a:lnTo>
                      <a:cubicBezTo>
                        <a:pt x="383" y="31"/>
                        <a:pt x="335" y="1"/>
                        <a:pt x="27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6299;p64">
                  <a:extLst>
                    <a:ext uri="{FF2B5EF4-FFF2-40B4-BE49-F238E27FC236}">
                      <a16:creationId xmlns:a16="http://schemas.microsoft.com/office/drawing/2014/main" id="{8D90BD24-F563-4B98-8F08-6CF4D484C74A}"/>
                    </a:ext>
                  </a:extLst>
                </p:cNvPr>
                <p:cNvSpPr/>
                <p:nvPr/>
              </p:nvSpPr>
              <p:spPr>
                <a:xfrm>
                  <a:off x="5170700" y="1338350"/>
                  <a:ext cx="76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287" extrusionOk="0">
                      <a:moveTo>
                        <a:pt x="111" y="1"/>
                      </a:moveTo>
                      <a:cubicBezTo>
                        <a:pt x="51" y="1"/>
                        <a:pt x="1" y="45"/>
                        <a:pt x="1" y="153"/>
                      </a:cubicBezTo>
                      <a:cubicBezTo>
                        <a:pt x="1" y="231"/>
                        <a:pt x="103" y="286"/>
                        <a:pt x="188" y="286"/>
                      </a:cubicBezTo>
                      <a:cubicBezTo>
                        <a:pt x="250" y="286"/>
                        <a:pt x="303" y="257"/>
                        <a:pt x="303" y="186"/>
                      </a:cubicBezTo>
                      <a:lnTo>
                        <a:pt x="303" y="153"/>
                      </a:lnTo>
                      <a:cubicBezTo>
                        <a:pt x="267" y="62"/>
                        <a:pt x="182" y="1"/>
                        <a:pt x="11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6300;p64">
                  <a:extLst>
                    <a:ext uri="{FF2B5EF4-FFF2-40B4-BE49-F238E27FC236}">
                      <a16:creationId xmlns:a16="http://schemas.microsoft.com/office/drawing/2014/main" id="{2081287C-3234-42FA-BC33-E9362F755D99}"/>
                    </a:ext>
                  </a:extLst>
                </p:cNvPr>
                <p:cNvSpPr/>
                <p:nvPr/>
              </p:nvSpPr>
              <p:spPr>
                <a:xfrm>
                  <a:off x="5242125" y="1371875"/>
                  <a:ext cx="9050" cy="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340" extrusionOk="0">
                      <a:moveTo>
                        <a:pt x="221" y="1"/>
                      </a:moveTo>
                      <a:cubicBezTo>
                        <a:pt x="142" y="1"/>
                        <a:pt x="55" y="72"/>
                        <a:pt x="34" y="156"/>
                      </a:cubicBezTo>
                      <a:cubicBezTo>
                        <a:pt x="1" y="190"/>
                        <a:pt x="1" y="257"/>
                        <a:pt x="34" y="291"/>
                      </a:cubicBezTo>
                      <a:cubicBezTo>
                        <a:pt x="68" y="325"/>
                        <a:pt x="107" y="339"/>
                        <a:pt x="145" y="339"/>
                      </a:cubicBezTo>
                      <a:cubicBezTo>
                        <a:pt x="256" y="339"/>
                        <a:pt x="362" y="214"/>
                        <a:pt x="337" y="89"/>
                      </a:cubicBezTo>
                      <a:cubicBezTo>
                        <a:pt x="312" y="26"/>
                        <a:pt x="268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6301;p64">
                  <a:extLst>
                    <a:ext uri="{FF2B5EF4-FFF2-40B4-BE49-F238E27FC236}">
                      <a16:creationId xmlns:a16="http://schemas.microsoft.com/office/drawing/2014/main" id="{8938D03E-2F14-43B8-A6AE-B5E66CDCE3B5}"/>
                    </a:ext>
                  </a:extLst>
                </p:cNvPr>
                <p:cNvSpPr/>
                <p:nvPr/>
              </p:nvSpPr>
              <p:spPr>
                <a:xfrm>
                  <a:off x="5174075" y="1346350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168" y="1"/>
                      </a:moveTo>
                      <a:cubicBezTo>
                        <a:pt x="135" y="1"/>
                        <a:pt x="101" y="1"/>
                        <a:pt x="68" y="34"/>
                      </a:cubicBezTo>
                      <a:cubicBezTo>
                        <a:pt x="0" y="102"/>
                        <a:pt x="34" y="169"/>
                        <a:pt x="135" y="236"/>
                      </a:cubicBezTo>
                      <a:cubicBezTo>
                        <a:pt x="157" y="244"/>
                        <a:pt x="185" y="248"/>
                        <a:pt x="214" y="248"/>
                      </a:cubicBezTo>
                      <a:cubicBezTo>
                        <a:pt x="313" y="248"/>
                        <a:pt x="422" y="198"/>
                        <a:pt x="370" y="68"/>
                      </a:cubicBezTo>
                      <a:cubicBezTo>
                        <a:pt x="370" y="1"/>
                        <a:pt x="236" y="1"/>
                        <a:pt x="16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6302;p64">
                  <a:extLst>
                    <a:ext uri="{FF2B5EF4-FFF2-40B4-BE49-F238E27FC236}">
                      <a16:creationId xmlns:a16="http://schemas.microsoft.com/office/drawing/2014/main" id="{86DE234A-6B75-4AB3-AF57-69CA932B0537}"/>
                    </a:ext>
                  </a:extLst>
                </p:cNvPr>
                <p:cNvSpPr/>
                <p:nvPr/>
              </p:nvSpPr>
              <p:spPr>
                <a:xfrm>
                  <a:off x="5182000" y="1333550"/>
                  <a:ext cx="975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266" extrusionOk="0">
                      <a:moveTo>
                        <a:pt x="246" y="0"/>
                      </a:moveTo>
                      <a:cubicBezTo>
                        <a:pt x="171" y="0"/>
                        <a:pt x="87" y="42"/>
                        <a:pt x="53" y="110"/>
                      </a:cubicBezTo>
                      <a:cubicBezTo>
                        <a:pt x="0" y="215"/>
                        <a:pt x="95" y="265"/>
                        <a:pt x="197" y="265"/>
                      </a:cubicBezTo>
                      <a:cubicBezTo>
                        <a:pt x="290" y="265"/>
                        <a:pt x="389" y="223"/>
                        <a:pt x="389" y="143"/>
                      </a:cubicBezTo>
                      <a:cubicBezTo>
                        <a:pt x="389" y="42"/>
                        <a:pt x="32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6303;p64">
                  <a:extLst>
                    <a:ext uri="{FF2B5EF4-FFF2-40B4-BE49-F238E27FC236}">
                      <a16:creationId xmlns:a16="http://schemas.microsoft.com/office/drawing/2014/main" id="{5987C244-F572-4E6C-B2CB-F3AD73E9494E}"/>
                    </a:ext>
                  </a:extLst>
                </p:cNvPr>
                <p:cNvSpPr/>
                <p:nvPr/>
              </p:nvSpPr>
              <p:spPr>
                <a:xfrm>
                  <a:off x="5180175" y="1405325"/>
                  <a:ext cx="8575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04" extrusionOk="0">
                      <a:moveTo>
                        <a:pt x="93" y="1"/>
                      </a:moveTo>
                      <a:cubicBezTo>
                        <a:pt x="68" y="1"/>
                        <a:pt x="44" y="9"/>
                        <a:pt x="25" y="28"/>
                      </a:cubicBezTo>
                      <a:lnTo>
                        <a:pt x="25" y="95"/>
                      </a:lnTo>
                      <a:cubicBezTo>
                        <a:pt x="1" y="217"/>
                        <a:pt x="100" y="304"/>
                        <a:pt x="182" y="304"/>
                      </a:cubicBezTo>
                      <a:cubicBezTo>
                        <a:pt x="213" y="304"/>
                        <a:pt x="242" y="291"/>
                        <a:pt x="260" y="263"/>
                      </a:cubicBezTo>
                      <a:cubicBezTo>
                        <a:pt x="342" y="154"/>
                        <a:pt x="203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6304;p64">
                  <a:extLst>
                    <a:ext uri="{FF2B5EF4-FFF2-40B4-BE49-F238E27FC236}">
                      <a16:creationId xmlns:a16="http://schemas.microsoft.com/office/drawing/2014/main" id="{F7A2D45D-77BF-4763-A5F7-F3809DF9C355}"/>
                    </a:ext>
                  </a:extLst>
                </p:cNvPr>
                <p:cNvSpPr/>
                <p:nvPr/>
              </p:nvSpPr>
              <p:spPr>
                <a:xfrm>
                  <a:off x="5160150" y="12733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9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200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" name="Google Shape;6305;p64">
                  <a:extLst>
                    <a:ext uri="{FF2B5EF4-FFF2-40B4-BE49-F238E27FC236}">
                      <a16:creationId xmlns:a16="http://schemas.microsoft.com/office/drawing/2014/main" id="{D7619948-B3E7-423E-8427-90B574324348}"/>
                    </a:ext>
                  </a:extLst>
                </p:cNvPr>
                <p:cNvSpPr/>
                <p:nvPr/>
              </p:nvSpPr>
              <p:spPr>
                <a:xfrm>
                  <a:off x="5224475" y="1240500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169" y="0"/>
                      </a:moveTo>
                      <a:cubicBezTo>
                        <a:pt x="135" y="0"/>
                        <a:pt x="102" y="34"/>
                        <a:pt x="68" y="67"/>
                      </a:cubicBezTo>
                      <a:cubicBezTo>
                        <a:pt x="34" y="135"/>
                        <a:pt x="1" y="235"/>
                        <a:pt x="68" y="303"/>
                      </a:cubicBezTo>
                      <a:cubicBezTo>
                        <a:pt x="75" y="317"/>
                        <a:pt x="91" y="324"/>
                        <a:pt x="111" y="324"/>
                      </a:cubicBezTo>
                      <a:cubicBezTo>
                        <a:pt x="180" y="324"/>
                        <a:pt x="303" y="240"/>
                        <a:pt x="303" y="135"/>
                      </a:cubicBezTo>
                      <a:cubicBezTo>
                        <a:pt x="337" y="34"/>
                        <a:pt x="270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" name="Google Shape;6306;p64">
                  <a:extLst>
                    <a:ext uri="{FF2B5EF4-FFF2-40B4-BE49-F238E27FC236}">
                      <a16:creationId xmlns:a16="http://schemas.microsoft.com/office/drawing/2014/main" id="{07E78342-87CC-4B1B-B49F-AA5B3E8724EF}"/>
                    </a:ext>
                  </a:extLst>
                </p:cNvPr>
                <p:cNvSpPr/>
                <p:nvPr/>
              </p:nvSpPr>
              <p:spPr>
                <a:xfrm>
                  <a:off x="5129100" y="1276300"/>
                  <a:ext cx="967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54" extrusionOk="0">
                      <a:moveTo>
                        <a:pt x="149" y="0"/>
                      </a:moveTo>
                      <a:cubicBezTo>
                        <a:pt x="78" y="0"/>
                        <a:pt x="18" y="35"/>
                        <a:pt x="18" y="114"/>
                      </a:cubicBezTo>
                      <a:cubicBezTo>
                        <a:pt x="1" y="202"/>
                        <a:pt x="111" y="253"/>
                        <a:pt x="212" y="253"/>
                      </a:cubicBezTo>
                      <a:cubicBezTo>
                        <a:pt x="303" y="253"/>
                        <a:pt x="386" y="210"/>
                        <a:pt x="354" y="114"/>
                      </a:cubicBezTo>
                      <a:cubicBezTo>
                        <a:pt x="319" y="43"/>
                        <a:pt x="227" y="0"/>
                        <a:pt x="14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6307;p64">
                  <a:extLst>
                    <a:ext uri="{FF2B5EF4-FFF2-40B4-BE49-F238E27FC236}">
                      <a16:creationId xmlns:a16="http://schemas.microsoft.com/office/drawing/2014/main" id="{F82C0ED1-5F4B-4766-9C8C-2D2FE2F57650}"/>
                    </a:ext>
                  </a:extLst>
                </p:cNvPr>
                <p:cNvSpPr/>
                <p:nvPr/>
              </p:nvSpPr>
              <p:spPr>
                <a:xfrm>
                  <a:off x="5163350" y="1263750"/>
                  <a:ext cx="79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03" extrusionOk="0">
                      <a:moveTo>
                        <a:pt x="213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46" y="286"/>
                        <a:pt x="80" y="302"/>
                        <a:pt x="117" y="302"/>
                      </a:cubicBezTo>
                      <a:cubicBezTo>
                        <a:pt x="208" y="302"/>
                        <a:pt x="319" y="207"/>
                        <a:pt x="295" y="112"/>
                      </a:cubicBezTo>
                      <a:lnTo>
                        <a:pt x="295" y="45"/>
                      </a:lnTo>
                      <a:cubicBezTo>
                        <a:pt x="271" y="14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6308;p64">
                  <a:extLst>
                    <a:ext uri="{FF2B5EF4-FFF2-40B4-BE49-F238E27FC236}">
                      <a16:creationId xmlns:a16="http://schemas.microsoft.com/office/drawing/2014/main" id="{2BC1D6DA-EF95-4D88-B8E3-9376CB3C6CDE}"/>
                    </a:ext>
                  </a:extLst>
                </p:cNvPr>
                <p:cNvSpPr/>
                <p:nvPr/>
              </p:nvSpPr>
              <p:spPr>
                <a:xfrm>
                  <a:off x="5203475" y="1254175"/>
                  <a:ext cx="9675" cy="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350" extrusionOk="0">
                      <a:moveTo>
                        <a:pt x="152" y="0"/>
                      </a:moveTo>
                      <a:cubicBezTo>
                        <a:pt x="124" y="0"/>
                        <a:pt x="96" y="7"/>
                        <a:pt x="68" y="24"/>
                      </a:cubicBezTo>
                      <a:cubicBezTo>
                        <a:pt x="34" y="24"/>
                        <a:pt x="1" y="92"/>
                        <a:pt x="1" y="159"/>
                      </a:cubicBezTo>
                      <a:cubicBezTo>
                        <a:pt x="24" y="254"/>
                        <a:pt x="115" y="349"/>
                        <a:pt x="202" y="349"/>
                      </a:cubicBezTo>
                      <a:cubicBezTo>
                        <a:pt x="238" y="349"/>
                        <a:pt x="274" y="333"/>
                        <a:pt x="303" y="293"/>
                      </a:cubicBezTo>
                      <a:cubicBezTo>
                        <a:pt x="387" y="182"/>
                        <a:pt x="285" y="0"/>
                        <a:pt x="15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6309;p64">
                  <a:extLst>
                    <a:ext uri="{FF2B5EF4-FFF2-40B4-BE49-F238E27FC236}">
                      <a16:creationId xmlns:a16="http://schemas.microsoft.com/office/drawing/2014/main" id="{CDFB5FF6-6D88-44BE-9EAE-63E6ABD7308A}"/>
                    </a:ext>
                  </a:extLst>
                </p:cNvPr>
                <p:cNvSpPr/>
                <p:nvPr/>
              </p:nvSpPr>
              <p:spPr>
                <a:xfrm>
                  <a:off x="5246325" y="1251375"/>
                  <a:ext cx="10100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7" extrusionOk="0">
                      <a:moveTo>
                        <a:pt x="254" y="1"/>
                      </a:moveTo>
                      <a:cubicBezTo>
                        <a:pt x="185" y="1"/>
                        <a:pt x="106" y="46"/>
                        <a:pt x="68" y="103"/>
                      </a:cubicBezTo>
                      <a:cubicBezTo>
                        <a:pt x="1" y="170"/>
                        <a:pt x="34" y="271"/>
                        <a:pt x="102" y="271"/>
                      </a:cubicBezTo>
                      <a:cubicBezTo>
                        <a:pt x="135" y="288"/>
                        <a:pt x="160" y="296"/>
                        <a:pt x="181" y="296"/>
                      </a:cubicBezTo>
                      <a:cubicBezTo>
                        <a:pt x="202" y="296"/>
                        <a:pt x="219" y="288"/>
                        <a:pt x="236" y="271"/>
                      </a:cubicBezTo>
                      <a:cubicBezTo>
                        <a:pt x="303" y="237"/>
                        <a:pt x="404" y="170"/>
                        <a:pt x="370" y="103"/>
                      </a:cubicBezTo>
                      <a:cubicBezTo>
                        <a:pt x="356" y="29"/>
                        <a:pt x="308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6310;p64">
                  <a:extLst>
                    <a:ext uri="{FF2B5EF4-FFF2-40B4-BE49-F238E27FC236}">
                      <a16:creationId xmlns:a16="http://schemas.microsoft.com/office/drawing/2014/main" id="{EF3F074C-70D9-45FE-8D87-6A0DFE796207}"/>
                    </a:ext>
                  </a:extLst>
                </p:cNvPr>
                <p:cNvSpPr/>
                <p:nvPr/>
              </p:nvSpPr>
              <p:spPr>
                <a:xfrm>
                  <a:off x="5255775" y="1301200"/>
                  <a:ext cx="1272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282" extrusionOk="0">
                      <a:moveTo>
                        <a:pt x="318" y="1"/>
                      </a:moveTo>
                      <a:cubicBezTo>
                        <a:pt x="179" y="1"/>
                        <a:pt x="0" y="159"/>
                        <a:pt x="127" y="261"/>
                      </a:cubicBezTo>
                      <a:lnTo>
                        <a:pt x="160" y="261"/>
                      </a:lnTo>
                      <a:cubicBezTo>
                        <a:pt x="189" y="275"/>
                        <a:pt x="222" y="282"/>
                        <a:pt x="256" y="282"/>
                      </a:cubicBezTo>
                      <a:cubicBezTo>
                        <a:pt x="380" y="282"/>
                        <a:pt x="509" y="191"/>
                        <a:pt x="429" y="59"/>
                      </a:cubicBezTo>
                      <a:cubicBezTo>
                        <a:pt x="404" y="18"/>
                        <a:pt x="363" y="1"/>
                        <a:pt x="31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6311;p64">
                  <a:extLst>
                    <a:ext uri="{FF2B5EF4-FFF2-40B4-BE49-F238E27FC236}">
                      <a16:creationId xmlns:a16="http://schemas.microsoft.com/office/drawing/2014/main" id="{F96A97D6-231D-4C85-8867-E8B36881B1F8}"/>
                    </a:ext>
                  </a:extLst>
                </p:cNvPr>
                <p:cNvSpPr/>
                <p:nvPr/>
              </p:nvSpPr>
              <p:spPr>
                <a:xfrm>
                  <a:off x="5272875" y="1246000"/>
                  <a:ext cx="99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240" extrusionOk="0">
                      <a:moveTo>
                        <a:pt x="171" y="0"/>
                      </a:moveTo>
                      <a:cubicBezTo>
                        <a:pt x="119" y="0"/>
                        <a:pt x="70" y="15"/>
                        <a:pt x="48" y="49"/>
                      </a:cubicBezTo>
                      <a:cubicBezTo>
                        <a:pt x="0" y="144"/>
                        <a:pt x="104" y="239"/>
                        <a:pt x="204" y="239"/>
                      </a:cubicBezTo>
                      <a:cubicBezTo>
                        <a:pt x="246" y="239"/>
                        <a:pt x="287" y="223"/>
                        <a:pt x="317" y="183"/>
                      </a:cubicBezTo>
                      <a:lnTo>
                        <a:pt x="350" y="150"/>
                      </a:lnTo>
                      <a:cubicBezTo>
                        <a:pt x="395" y="60"/>
                        <a:pt x="276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6312;p64">
                  <a:extLst>
                    <a:ext uri="{FF2B5EF4-FFF2-40B4-BE49-F238E27FC236}">
                      <a16:creationId xmlns:a16="http://schemas.microsoft.com/office/drawing/2014/main" id="{0DFC0DD6-800B-4E13-B661-8A282D8865E5}"/>
                    </a:ext>
                  </a:extLst>
                </p:cNvPr>
                <p:cNvSpPr/>
                <p:nvPr/>
              </p:nvSpPr>
              <p:spPr>
                <a:xfrm>
                  <a:off x="5154750" y="1284175"/>
                  <a:ext cx="10950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3" extrusionOk="0">
                      <a:moveTo>
                        <a:pt x="303" y="1"/>
                      </a:moveTo>
                      <a:cubicBezTo>
                        <a:pt x="168" y="1"/>
                        <a:pt x="0" y="270"/>
                        <a:pt x="168" y="337"/>
                      </a:cubicBezTo>
                      <a:cubicBezTo>
                        <a:pt x="185" y="354"/>
                        <a:pt x="210" y="362"/>
                        <a:pt x="236" y="362"/>
                      </a:cubicBezTo>
                      <a:cubicBezTo>
                        <a:pt x="261" y="362"/>
                        <a:pt x="286" y="354"/>
                        <a:pt x="303" y="337"/>
                      </a:cubicBezTo>
                      <a:cubicBezTo>
                        <a:pt x="404" y="236"/>
                        <a:pt x="437" y="34"/>
                        <a:pt x="30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6313;p64">
                  <a:extLst>
                    <a:ext uri="{FF2B5EF4-FFF2-40B4-BE49-F238E27FC236}">
                      <a16:creationId xmlns:a16="http://schemas.microsoft.com/office/drawing/2014/main" id="{31601394-AFB5-4400-BF5E-DD1A89E7DA98}"/>
                    </a:ext>
                  </a:extLst>
                </p:cNvPr>
                <p:cNvSpPr/>
                <p:nvPr/>
              </p:nvSpPr>
              <p:spPr>
                <a:xfrm>
                  <a:off x="5137100" y="1296775"/>
                  <a:ext cx="842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1" extrusionOk="0">
                      <a:moveTo>
                        <a:pt x="135" y="1"/>
                      </a:moveTo>
                      <a:cubicBezTo>
                        <a:pt x="1" y="35"/>
                        <a:pt x="68" y="236"/>
                        <a:pt x="135" y="303"/>
                      </a:cubicBezTo>
                      <a:cubicBezTo>
                        <a:pt x="174" y="329"/>
                        <a:pt x="207" y="340"/>
                        <a:pt x="236" y="340"/>
                      </a:cubicBezTo>
                      <a:cubicBezTo>
                        <a:pt x="282" y="340"/>
                        <a:pt x="316" y="311"/>
                        <a:pt x="337" y="270"/>
                      </a:cubicBezTo>
                      <a:cubicBezTo>
                        <a:pt x="337" y="203"/>
                        <a:pt x="337" y="169"/>
                        <a:pt x="337" y="135"/>
                      </a:cubicBezTo>
                      <a:cubicBezTo>
                        <a:pt x="303" y="68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" name="Google Shape;6314;p64">
                  <a:extLst>
                    <a:ext uri="{FF2B5EF4-FFF2-40B4-BE49-F238E27FC236}">
                      <a16:creationId xmlns:a16="http://schemas.microsoft.com/office/drawing/2014/main" id="{EA6520C8-0758-4514-A4D2-8893F7605697}"/>
                    </a:ext>
                  </a:extLst>
                </p:cNvPr>
                <p:cNvSpPr/>
                <p:nvPr/>
              </p:nvSpPr>
              <p:spPr>
                <a:xfrm>
                  <a:off x="5101675" y="1317725"/>
                  <a:ext cx="9250" cy="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67" extrusionOk="0">
                      <a:moveTo>
                        <a:pt x="202" y="0"/>
                      </a:moveTo>
                      <a:cubicBezTo>
                        <a:pt x="193" y="0"/>
                        <a:pt x="184" y="1"/>
                        <a:pt x="174" y="3"/>
                      </a:cubicBezTo>
                      <a:cubicBezTo>
                        <a:pt x="1" y="61"/>
                        <a:pt x="76" y="366"/>
                        <a:pt x="207" y="366"/>
                      </a:cubicBezTo>
                      <a:cubicBezTo>
                        <a:pt x="228" y="366"/>
                        <a:pt x="251" y="358"/>
                        <a:pt x="275" y="339"/>
                      </a:cubicBezTo>
                      <a:cubicBezTo>
                        <a:pt x="370" y="244"/>
                        <a:pt x="346" y="0"/>
                        <a:pt x="20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6315;p64">
                  <a:extLst>
                    <a:ext uri="{FF2B5EF4-FFF2-40B4-BE49-F238E27FC236}">
                      <a16:creationId xmlns:a16="http://schemas.microsoft.com/office/drawing/2014/main" id="{26A0FA3B-9AB9-4039-A648-0BFF9A7E07EA}"/>
                    </a:ext>
                  </a:extLst>
                </p:cNvPr>
                <p:cNvSpPr/>
                <p:nvPr/>
              </p:nvSpPr>
              <p:spPr>
                <a:xfrm>
                  <a:off x="5127500" y="1314500"/>
                  <a:ext cx="1077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261" extrusionOk="0">
                      <a:moveTo>
                        <a:pt x="164" y="1"/>
                      </a:moveTo>
                      <a:cubicBezTo>
                        <a:pt x="133" y="1"/>
                        <a:pt x="104" y="10"/>
                        <a:pt x="82" y="31"/>
                      </a:cubicBezTo>
                      <a:cubicBezTo>
                        <a:pt x="1" y="113"/>
                        <a:pt x="95" y="260"/>
                        <a:pt x="223" y="260"/>
                      </a:cubicBezTo>
                      <a:cubicBezTo>
                        <a:pt x="253" y="260"/>
                        <a:pt x="285" y="252"/>
                        <a:pt x="317" y="233"/>
                      </a:cubicBezTo>
                      <a:lnTo>
                        <a:pt x="351" y="233"/>
                      </a:lnTo>
                      <a:cubicBezTo>
                        <a:pt x="430" y="127"/>
                        <a:pt x="281" y="1"/>
                        <a:pt x="16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6316;p64">
                  <a:extLst>
                    <a:ext uri="{FF2B5EF4-FFF2-40B4-BE49-F238E27FC236}">
                      <a16:creationId xmlns:a16="http://schemas.microsoft.com/office/drawing/2014/main" id="{40427797-0550-410B-95CF-0D47B374F893}"/>
                    </a:ext>
                  </a:extLst>
                </p:cNvPr>
                <p:cNvSpPr/>
                <p:nvPr/>
              </p:nvSpPr>
              <p:spPr>
                <a:xfrm>
                  <a:off x="5261575" y="1218650"/>
                  <a:ext cx="9150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4" extrusionOk="0">
                      <a:moveTo>
                        <a:pt x="130" y="0"/>
                      </a:moveTo>
                      <a:cubicBezTo>
                        <a:pt x="96" y="0"/>
                        <a:pt x="29" y="34"/>
                        <a:pt x="29" y="101"/>
                      </a:cubicBezTo>
                      <a:cubicBezTo>
                        <a:pt x="0" y="217"/>
                        <a:pt x="46" y="383"/>
                        <a:pt x="168" y="383"/>
                      </a:cubicBezTo>
                      <a:cubicBezTo>
                        <a:pt x="187" y="383"/>
                        <a:pt x="208" y="379"/>
                        <a:pt x="231" y="370"/>
                      </a:cubicBezTo>
                      <a:cubicBezTo>
                        <a:pt x="365" y="303"/>
                        <a:pt x="332" y="0"/>
                        <a:pt x="1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6317;p64">
                  <a:extLst>
                    <a:ext uri="{FF2B5EF4-FFF2-40B4-BE49-F238E27FC236}">
                      <a16:creationId xmlns:a16="http://schemas.microsoft.com/office/drawing/2014/main" id="{E97BEDFF-999F-4B8E-926C-206651A3A668}"/>
                    </a:ext>
                  </a:extLst>
                </p:cNvPr>
                <p:cNvSpPr/>
                <p:nvPr/>
              </p:nvSpPr>
              <p:spPr>
                <a:xfrm>
                  <a:off x="5116925" y="1250350"/>
                  <a:ext cx="10950" cy="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21" extrusionOk="0">
                      <a:moveTo>
                        <a:pt x="138" y="0"/>
                      </a:moveTo>
                      <a:cubicBezTo>
                        <a:pt x="57" y="0"/>
                        <a:pt x="35" y="55"/>
                        <a:pt x="35" y="110"/>
                      </a:cubicBezTo>
                      <a:cubicBezTo>
                        <a:pt x="1" y="144"/>
                        <a:pt x="35" y="177"/>
                        <a:pt x="68" y="211"/>
                      </a:cubicBezTo>
                      <a:cubicBezTo>
                        <a:pt x="96" y="266"/>
                        <a:pt x="168" y="321"/>
                        <a:pt x="230" y="321"/>
                      </a:cubicBezTo>
                      <a:cubicBezTo>
                        <a:pt x="244" y="321"/>
                        <a:pt x="258" y="318"/>
                        <a:pt x="270" y="312"/>
                      </a:cubicBezTo>
                      <a:cubicBezTo>
                        <a:pt x="438" y="245"/>
                        <a:pt x="303" y="77"/>
                        <a:pt x="203" y="9"/>
                      </a:cubicBezTo>
                      <a:cubicBezTo>
                        <a:pt x="178" y="3"/>
                        <a:pt x="157" y="0"/>
                        <a:pt x="13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6318;p64">
                  <a:extLst>
                    <a:ext uri="{FF2B5EF4-FFF2-40B4-BE49-F238E27FC236}">
                      <a16:creationId xmlns:a16="http://schemas.microsoft.com/office/drawing/2014/main" id="{D8B819B4-98C2-4A7C-A935-02906D1BC277}"/>
                    </a:ext>
                  </a:extLst>
                </p:cNvPr>
                <p:cNvSpPr/>
                <p:nvPr/>
              </p:nvSpPr>
              <p:spPr>
                <a:xfrm>
                  <a:off x="5212050" y="1239525"/>
                  <a:ext cx="9300" cy="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49" extrusionOk="0">
                      <a:moveTo>
                        <a:pt x="113" y="1"/>
                      </a:moveTo>
                      <a:cubicBezTo>
                        <a:pt x="76" y="1"/>
                        <a:pt x="44" y="22"/>
                        <a:pt x="27" y="73"/>
                      </a:cubicBezTo>
                      <a:cubicBezTo>
                        <a:pt x="1" y="179"/>
                        <a:pt x="100" y="348"/>
                        <a:pt x="209" y="348"/>
                      </a:cubicBezTo>
                      <a:cubicBezTo>
                        <a:pt x="238" y="348"/>
                        <a:pt x="268" y="336"/>
                        <a:pt x="296" y="308"/>
                      </a:cubicBezTo>
                      <a:cubicBezTo>
                        <a:pt x="372" y="183"/>
                        <a:pt x="222" y="1"/>
                        <a:pt x="1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6319;p64">
                  <a:extLst>
                    <a:ext uri="{FF2B5EF4-FFF2-40B4-BE49-F238E27FC236}">
                      <a16:creationId xmlns:a16="http://schemas.microsoft.com/office/drawing/2014/main" id="{EDCD9438-FBF0-4657-8559-82F2E71A51EB}"/>
                    </a:ext>
                  </a:extLst>
                </p:cNvPr>
                <p:cNvSpPr/>
                <p:nvPr/>
              </p:nvSpPr>
              <p:spPr>
                <a:xfrm>
                  <a:off x="5235400" y="1256300"/>
                  <a:ext cx="8950" cy="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" h="255" extrusionOk="0">
                      <a:moveTo>
                        <a:pt x="172" y="1"/>
                      </a:moveTo>
                      <a:cubicBezTo>
                        <a:pt x="115" y="1"/>
                        <a:pt x="60" y="23"/>
                        <a:pt x="34" y="74"/>
                      </a:cubicBezTo>
                      <a:lnTo>
                        <a:pt x="1" y="141"/>
                      </a:lnTo>
                      <a:cubicBezTo>
                        <a:pt x="1" y="221"/>
                        <a:pt x="68" y="255"/>
                        <a:pt x="143" y="255"/>
                      </a:cubicBezTo>
                      <a:cubicBezTo>
                        <a:pt x="227" y="255"/>
                        <a:pt x="319" y="212"/>
                        <a:pt x="337" y="141"/>
                      </a:cubicBezTo>
                      <a:cubicBezTo>
                        <a:pt x="358" y="58"/>
                        <a:pt x="263" y="1"/>
                        <a:pt x="17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6320;p64">
                  <a:extLst>
                    <a:ext uri="{FF2B5EF4-FFF2-40B4-BE49-F238E27FC236}">
                      <a16:creationId xmlns:a16="http://schemas.microsoft.com/office/drawing/2014/main" id="{2584C66D-369A-47D4-B2AE-9B28A11B0D75}"/>
                    </a:ext>
                  </a:extLst>
                </p:cNvPr>
                <p:cNvSpPr/>
                <p:nvPr/>
              </p:nvSpPr>
              <p:spPr>
                <a:xfrm>
                  <a:off x="5171550" y="1252975"/>
                  <a:ext cx="1067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283" extrusionOk="0">
                      <a:moveTo>
                        <a:pt x="213" y="1"/>
                      </a:moveTo>
                      <a:cubicBezTo>
                        <a:pt x="108" y="1"/>
                        <a:pt x="1" y="67"/>
                        <a:pt x="1" y="173"/>
                      </a:cubicBezTo>
                      <a:cubicBezTo>
                        <a:pt x="34" y="207"/>
                        <a:pt x="68" y="274"/>
                        <a:pt x="135" y="274"/>
                      </a:cubicBezTo>
                      <a:cubicBezTo>
                        <a:pt x="152" y="280"/>
                        <a:pt x="171" y="283"/>
                        <a:pt x="192" y="283"/>
                      </a:cubicBezTo>
                      <a:cubicBezTo>
                        <a:pt x="296" y="283"/>
                        <a:pt x="426" y="213"/>
                        <a:pt x="370" y="72"/>
                      </a:cubicBezTo>
                      <a:cubicBezTo>
                        <a:pt x="333" y="23"/>
                        <a:pt x="274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6321;p64">
                  <a:extLst>
                    <a:ext uri="{FF2B5EF4-FFF2-40B4-BE49-F238E27FC236}">
                      <a16:creationId xmlns:a16="http://schemas.microsoft.com/office/drawing/2014/main" id="{AE356305-ACFF-4C72-9A4E-028E43B924B3}"/>
                    </a:ext>
                  </a:extLst>
                </p:cNvPr>
                <p:cNvSpPr/>
                <p:nvPr/>
              </p:nvSpPr>
              <p:spPr>
                <a:xfrm>
                  <a:off x="5169025" y="1280250"/>
                  <a:ext cx="92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26" extrusionOk="0">
                      <a:moveTo>
                        <a:pt x="233" y="0"/>
                      </a:moveTo>
                      <a:cubicBezTo>
                        <a:pt x="147" y="0"/>
                        <a:pt x="58" y="87"/>
                        <a:pt x="34" y="158"/>
                      </a:cubicBezTo>
                      <a:cubicBezTo>
                        <a:pt x="1" y="259"/>
                        <a:pt x="68" y="326"/>
                        <a:pt x="135" y="326"/>
                      </a:cubicBezTo>
                      <a:cubicBezTo>
                        <a:pt x="169" y="326"/>
                        <a:pt x="236" y="292"/>
                        <a:pt x="236" y="292"/>
                      </a:cubicBezTo>
                      <a:cubicBezTo>
                        <a:pt x="303" y="225"/>
                        <a:pt x="370" y="124"/>
                        <a:pt x="337" y="57"/>
                      </a:cubicBezTo>
                      <a:cubicBezTo>
                        <a:pt x="306" y="17"/>
                        <a:pt x="270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6322;p64">
                  <a:extLst>
                    <a:ext uri="{FF2B5EF4-FFF2-40B4-BE49-F238E27FC236}">
                      <a16:creationId xmlns:a16="http://schemas.microsoft.com/office/drawing/2014/main" id="{890C5D19-690F-467C-8883-331F0A89760A}"/>
                    </a:ext>
                  </a:extLst>
                </p:cNvPr>
                <p:cNvSpPr/>
                <p:nvPr/>
              </p:nvSpPr>
              <p:spPr>
                <a:xfrm>
                  <a:off x="5081775" y="1272475"/>
                  <a:ext cx="13875" cy="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" h="305" extrusionOk="0">
                      <a:moveTo>
                        <a:pt x="322" y="0"/>
                      </a:moveTo>
                      <a:cubicBezTo>
                        <a:pt x="180" y="0"/>
                        <a:pt x="0" y="245"/>
                        <a:pt x="197" y="301"/>
                      </a:cubicBezTo>
                      <a:cubicBezTo>
                        <a:pt x="207" y="303"/>
                        <a:pt x="218" y="304"/>
                        <a:pt x="229" y="304"/>
                      </a:cubicBezTo>
                      <a:cubicBezTo>
                        <a:pt x="365" y="304"/>
                        <a:pt x="554" y="125"/>
                        <a:pt x="399" y="32"/>
                      </a:cubicBezTo>
                      <a:cubicBezTo>
                        <a:pt x="377" y="10"/>
                        <a:pt x="350" y="0"/>
                        <a:pt x="3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6323;p64">
                  <a:extLst>
                    <a:ext uri="{FF2B5EF4-FFF2-40B4-BE49-F238E27FC236}">
                      <a16:creationId xmlns:a16="http://schemas.microsoft.com/office/drawing/2014/main" id="{92A3DB22-C78D-4943-9474-E5EB7724251D}"/>
                    </a:ext>
                  </a:extLst>
                </p:cNvPr>
                <p:cNvSpPr/>
                <p:nvPr/>
              </p:nvSpPr>
              <p:spPr>
                <a:xfrm>
                  <a:off x="5195175" y="1232850"/>
                  <a:ext cx="917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" h="307" extrusionOk="0">
                      <a:moveTo>
                        <a:pt x="165" y="1"/>
                      </a:moveTo>
                      <a:cubicBezTo>
                        <a:pt x="1" y="1"/>
                        <a:pt x="38" y="243"/>
                        <a:pt x="165" y="306"/>
                      </a:cubicBezTo>
                      <a:lnTo>
                        <a:pt x="198" y="306"/>
                      </a:lnTo>
                      <a:cubicBezTo>
                        <a:pt x="366" y="306"/>
                        <a:pt x="333" y="37"/>
                        <a:pt x="198" y="4"/>
                      </a:cubicBezTo>
                      <a:cubicBezTo>
                        <a:pt x="186" y="2"/>
                        <a:pt x="175" y="1"/>
                        <a:pt x="16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6324;p64">
                  <a:extLst>
                    <a:ext uri="{FF2B5EF4-FFF2-40B4-BE49-F238E27FC236}">
                      <a16:creationId xmlns:a16="http://schemas.microsoft.com/office/drawing/2014/main" id="{C29D647F-4875-47C1-9D13-518B35D56DC1}"/>
                    </a:ext>
                  </a:extLst>
                </p:cNvPr>
                <p:cNvSpPr/>
                <p:nvPr/>
              </p:nvSpPr>
              <p:spPr>
                <a:xfrm>
                  <a:off x="5190025" y="1258625"/>
                  <a:ext cx="123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331" extrusionOk="0">
                      <a:moveTo>
                        <a:pt x="306" y="1"/>
                      </a:moveTo>
                      <a:cubicBezTo>
                        <a:pt x="292" y="1"/>
                        <a:pt x="280" y="5"/>
                        <a:pt x="270" y="15"/>
                      </a:cubicBezTo>
                      <a:cubicBezTo>
                        <a:pt x="135" y="48"/>
                        <a:pt x="1" y="250"/>
                        <a:pt x="169" y="317"/>
                      </a:cubicBezTo>
                      <a:cubicBezTo>
                        <a:pt x="187" y="326"/>
                        <a:pt x="207" y="330"/>
                        <a:pt x="227" y="330"/>
                      </a:cubicBezTo>
                      <a:cubicBezTo>
                        <a:pt x="353" y="330"/>
                        <a:pt x="491" y="164"/>
                        <a:pt x="404" y="48"/>
                      </a:cubicBezTo>
                      <a:cubicBezTo>
                        <a:pt x="380" y="24"/>
                        <a:pt x="340" y="1"/>
                        <a:pt x="3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6325;p64">
                  <a:extLst>
                    <a:ext uri="{FF2B5EF4-FFF2-40B4-BE49-F238E27FC236}">
                      <a16:creationId xmlns:a16="http://schemas.microsoft.com/office/drawing/2014/main" id="{67C1B9A5-61DE-41BC-9128-659EDCDAEDF7}"/>
                    </a:ext>
                  </a:extLst>
                </p:cNvPr>
                <p:cNvSpPr/>
                <p:nvPr/>
              </p:nvSpPr>
              <p:spPr>
                <a:xfrm>
                  <a:off x="5180800" y="1313275"/>
                  <a:ext cx="74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63" extrusionOk="0">
                      <a:moveTo>
                        <a:pt x="137" y="0"/>
                      </a:moveTo>
                      <a:cubicBezTo>
                        <a:pt x="122" y="0"/>
                        <a:pt x="109" y="5"/>
                        <a:pt x="101" y="13"/>
                      </a:cubicBezTo>
                      <a:cubicBezTo>
                        <a:pt x="67" y="47"/>
                        <a:pt x="34" y="80"/>
                        <a:pt x="34" y="114"/>
                      </a:cubicBezTo>
                      <a:cubicBezTo>
                        <a:pt x="34" y="215"/>
                        <a:pt x="0" y="316"/>
                        <a:pt x="67" y="349"/>
                      </a:cubicBezTo>
                      <a:cubicBezTo>
                        <a:pt x="86" y="358"/>
                        <a:pt x="104" y="363"/>
                        <a:pt x="121" y="363"/>
                      </a:cubicBezTo>
                      <a:cubicBezTo>
                        <a:pt x="227" y="363"/>
                        <a:pt x="298" y="201"/>
                        <a:pt x="269" y="114"/>
                      </a:cubicBezTo>
                      <a:cubicBezTo>
                        <a:pt x="244" y="38"/>
                        <a:pt x="181" y="0"/>
                        <a:pt x="13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6326;p64">
                  <a:extLst>
                    <a:ext uri="{FF2B5EF4-FFF2-40B4-BE49-F238E27FC236}">
                      <a16:creationId xmlns:a16="http://schemas.microsoft.com/office/drawing/2014/main" id="{060736C7-33B6-4D1D-A873-888E24E778EB}"/>
                    </a:ext>
                  </a:extLst>
                </p:cNvPr>
                <p:cNvSpPr/>
                <p:nvPr/>
              </p:nvSpPr>
              <p:spPr>
                <a:xfrm>
                  <a:off x="5148025" y="1239475"/>
                  <a:ext cx="11450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346" extrusionOk="0">
                      <a:moveTo>
                        <a:pt x="282" y="0"/>
                      </a:moveTo>
                      <a:cubicBezTo>
                        <a:pt x="268" y="0"/>
                        <a:pt x="253" y="3"/>
                        <a:pt x="236" y="8"/>
                      </a:cubicBezTo>
                      <a:lnTo>
                        <a:pt x="202" y="8"/>
                      </a:lnTo>
                      <a:cubicBezTo>
                        <a:pt x="101" y="75"/>
                        <a:pt x="0" y="344"/>
                        <a:pt x="202" y="344"/>
                      </a:cubicBezTo>
                      <a:cubicBezTo>
                        <a:pt x="211" y="345"/>
                        <a:pt x="219" y="345"/>
                        <a:pt x="228" y="345"/>
                      </a:cubicBezTo>
                      <a:cubicBezTo>
                        <a:pt x="424" y="345"/>
                        <a:pt x="458" y="0"/>
                        <a:pt x="28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6327;p64">
                  <a:extLst>
                    <a:ext uri="{FF2B5EF4-FFF2-40B4-BE49-F238E27FC236}">
                      <a16:creationId xmlns:a16="http://schemas.microsoft.com/office/drawing/2014/main" id="{37D4CE52-9640-478E-984D-C0C88B22C0A9}"/>
                    </a:ext>
                  </a:extLst>
                </p:cNvPr>
                <p:cNvSpPr/>
                <p:nvPr/>
              </p:nvSpPr>
              <p:spPr>
                <a:xfrm>
                  <a:off x="5198000" y="1321150"/>
                  <a:ext cx="1055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82" extrusionOk="0">
                      <a:moveTo>
                        <a:pt x="119" y="1"/>
                      </a:moveTo>
                      <a:cubicBezTo>
                        <a:pt x="1" y="89"/>
                        <a:pt x="142" y="281"/>
                        <a:pt x="246" y="281"/>
                      </a:cubicBezTo>
                      <a:cubicBezTo>
                        <a:pt x="261" y="281"/>
                        <a:pt x="275" y="278"/>
                        <a:pt x="287" y="269"/>
                      </a:cubicBezTo>
                      <a:cubicBezTo>
                        <a:pt x="421" y="236"/>
                        <a:pt x="354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6328;p64">
                  <a:extLst>
                    <a:ext uri="{FF2B5EF4-FFF2-40B4-BE49-F238E27FC236}">
                      <a16:creationId xmlns:a16="http://schemas.microsoft.com/office/drawing/2014/main" id="{2B11D3BF-3B55-40C5-80A8-923CC0CC9C58}"/>
                    </a:ext>
                  </a:extLst>
                </p:cNvPr>
                <p:cNvSpPr/>
                <p:nvPr/>
              </p:nvSpPr>
              <p:spPr>
                <a:xfrm>
                  <a:off x="5136625" y="13296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60" y="0"/>
                      </a:moveTo>
                      <a:cubicBezTo>
                        <a:pt x="116" y="0"/>
                        <a:pt x="76" y="18"/>
                        <a:pt x="53" y="65"/>
                      </a:cubicBezTo>
                      <a:cubicBezTo>
                        <a:pt x="0" y="198"/>
                        <a:pt x="136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89" y="267"/>
                        <a:pt x="389" y="199"/>
                        <a:pt x="389" y="132"/>
                      </a:cubicBezTo>
                      <a:cubicBezTo>
                        <a:pt x="345" y="66"/>
                        <a:pt x="244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6329;p64">
                  <a:extLst>
                    <a:ext uri="{FF2B5EF4-FFF2-40B4-BE49-F238E27FC236}">
                      <a16:creationId xmlns:a16="http://schemas.microsoft.com/office/drawing/2014/main" id="{06BD6CA9-F3C5-4030-80E8-8F7CBECEC37B}"/>
                    </a:ext>
                  </a:extLst>
                </p:cNvPr>
                <p:cNvSpPr/>
                <p:nvPr/>
              </p:nvSpPr>
              <p:spPr>
                <a:xfrm>
                  <a:off x="5174450" y="12211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8"/>
                        <a:pt x="110" y="247"/>
                        <a:pt x="209" y="247"/>
                      </a:cubicBezTo>
                      <a:cubicBezTo>
                        <a:pt x="237" y="247"/>
                        <a:pt x="265" y="243"/>
                        <a:pt x="288" y="235"/>
                      </a:cubicBezTo>
                      <a:cubicBezTo>
                        <a:pt x="389" y="202"/>
                        <a:pt x="422" y="135"/>
                        <a:pt x="355" y="67"/>
                      </a:cubicBezTo>
                      <a:cubicBezTo>
                        <a:pt x="321" y="34"/>
                        <a:pt x="28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6330;p64">
                  <a:extLst>
                    <a:ext uri="{FF2B5EF4-FFF2-40B4-BE49-F238E27FC236}">
                      <a16:creationId xmlns:a16="http://schemas.microsoft.com/office/drawing/2014/main" id="{8ECCA53A-1E4D-41C4-8E5D-7A23CC7ACAB7}"/>
                    </a:ext>
                  </a:extLst>
                </p:cNvPr>
                <p:cNvSpPr/>
                <p:nvPr/>
              </p:nvSpPr>
              <p:spPr>
                <a:xfrm>
                  <a:off x="5130375" y="12085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17" y="0"/>
                      </a:moveTo>
                      <a:cubicBezTo>
                        <a:pt x="53" y="0"/>
                        <a:pt x="1" y="29"/>
                        <a:pt x="1" y="103"/>
                      </a:cubicBezTo>
                      <a:cubicBezTo>
                        <a:pt x="1" y="208"/>
                        <a:pt x="118" y="267"/>
                        <a:pt x="218" y="267"/>
                      </a:cubicBezTo>
                      <a:cubicBezTo>
                        <a:pt x="309" y="267"/>
                        <a:pt x="385" y="216"/>
                        <a:pt x="337" y="103"/>
                      </a:cubicBezTo>
                      <a:cubicBezTo>
                        <a:pt x="299" y="46"/>
                        <a:pt x="198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6331;p64">
                  <a:extLst>
                    <a:ext uri="{FF2B5EF4-FFF2-40B4-BE49-F238E27FC236}">
                      <a16:creationId xmlns:a16="http://schemas.microsoft.com/office/drawing/2014/main" id="{BD517841-AE68-4132-8A4A-AFE0567BE1C6}"/>
                    </a:ext>
                  </a:extLst>
                </p:cNvPr>
                <p:cNvSpPr/>
                <p:nvPr/>
              </p:nvSpPr>
              <p:spPr>
                <a:xfrm>
                  <a:off x="5149225" y="1332750"/>
                  <a:ext cx="7825" cy="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" h="299" extrusionOk="0">
                      <a:moveTo>
                        <a:pt x="214" y="0"/>
                      </a:moveTo>
                      <a:cubicBezTo>
                        <a:pt x="114" y="0"/>
                        <a:pt x="0" y="163"/>
                        <a:pt x="53" y="242"/>
                      </a:cubicBezTo>
                      <a:cubicBezTo>
                        <a:pt x="63" y="282"/>
                        <a:pt x="90" y="298"/>
                        <a:pt x="123" y="298"/>
                      </a:cubicBezTo>
                      <a:cubicBezTo>
                        <a:pt x="202" y="298"/>
                        <a:pt x="312" y="203"/>
                        <a:pt x="289" y="108"/>
                      </a:cubicBezTo>
                      <a:lnTo>
                        <a:pt x="289" y="41"/>
                      </a:lnTo>
                      <a:cubicBezTo>
                        <a:pt x="267" y="12"/>
                        <a:pt x="241" y="0"/>
                        <a:pt x="21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6332;p64">
                  <a:extLst>
                    <a:ext uri="{FF2B5EF4-FFF2-40B4-BE49-F238E27FC236}">
                      <a16:creationId xmlns:a16="http://schemas.microsoft.com/office/drawing/2014/main" id="{660F3B24-45EF-435A-A5C8-05F65FAB7A31}"/>
                    </a:ext>
                  </a:extLst>
                </p:cNvPr>
                <p:cNvSpPr/>
                <p:nvPr/>
              </p:nvSpPr>
              <p:spPr>
                <a:xfrm>
                  <a:off x="5156425" y="12167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1" y="111"/>
                      </a:cubicBezTo>
                      <a:cubicBezTo>
                        <a:pt x="1" y="178"/>
                        <a:pt x="1" y="212"/>
                        <a:pt x="68" y="245"/>
                      </a:cubicBezTo>
                      <a:cubicBezTo>
                        <a:pt x="107" y="271"/>
                        <a:pt x="166" y="287"/>
                        <a:pt x="222" y="287"/>
                      </a:cubicBezTo>
                      <a:cubicBezTo>
                        <a:pt x="311" y="287"/>
                        <a:pt x="391" y="247"/>
                        <a:pt x="370" y="145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6333;p64">
                  <a:extLst>
                    <a:ext uri="{FF2B5EF4-FFF2-40B4-BE49-F238E27FC236}">
                      <a16:creationId xmlns:a16="http://schemas.microsoft.com/office/drawing/2014/main" id="{3F4CAB06-4CB1-42C8-97E4-331AC9F5073D}"/>
                    </a:ext>
                  </a:extLst>
                </p:cNvPr>
                <p:cNvSpPr/>
                <p:nvPr/>
              </p:nvSpPr>
              <p:spPr>
                <a:xfrm>
                  <a:off x="5149700" y="1263175"/>
                  <a:ext cx="1010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5" extrusionOk="0">
                      <a:moveTo>
                        <a:pt x="135" y="1"/>
                      </a:moveTo>
                      <a:cubicBezTo>
                        <a:pt x="34" y="34"/>
                        <a:pt x="1" y="101"/>
                        <a:pt x="34" y="169"/>
                      </a:cubicBezTo>
                      <a:cubicBezTo>
                        <a:pt x="34" y="202"/>
                        <a:pt x="68" y="236"/>
                        <a:pt x="102" y="236"/>
                      </a:cubicBezTo>
                      <a:cubicBezTo>
                        <a:pt x="140" y="255"/>
                        <a:pt x="202" y="275"/>
                        <a:pt x="253" y="275"/>
                      </a:cubicBezTo>
                      <a:cubicBezTo>
                        <a:pt x="290" y="275"/>
                        <a:pt x="323" y="264"/>
                        <a:pt x="337" y="236"/>
                      </a:cubicBezTo>
                      <a:cubicBezTo>
                        <a:pt x="404" y="135"/>
                        <a:pt x="23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6334;p64">
                  <a:extLst>
                    <a:ext uri="{FF2B5EF4-FFF2-40B4-BE49-F238E27FC236}">
                      <a16:creationId xmlns:a16="http://schemas.microsoft.com/office/drawing/2014/main" id="{024E5DC5-48D4-44C6-A6D8-7D8FC960CB1C}"/>
                    </a:ext>
                  </a:extLst>
                </p:cNvPr>
                <p:cNvSpPr/>
                <p:nvPr/>
              </p:nvSpPr>
              <p:spPr>
                <a:xfrm>
                  <a:off x="5237500" y="1215500"/>
                  <a:ext cx="126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279" extrusionOk="0">
                      <a:moveTo>
                        <a:pt x="310" y="1"/>
                      </a:moveTo>
                      <a:cubicBezTo>
                        <a:pt x="173" y="1"/>
                        <a:pt x="0" y="159"/>
                        <a:pt x="152" y="261"/>
                      </a:cubicBezTo>
                      <a:cubicBezTo>
                        <a:pt x="177" y="273"/>
                        <a:pt x="205" y="279"/>
                        <a:pt x="234" y="279"/>
                      </a:cubicBezTo>
                      <a:cubicBezTo>
                        <a:pt x="361" y="279"/>
                        <a:pt x="503" y="169"/>
                        <a:pt x="421" y="59"/>
                      </a:cubicBezTo>
                      <a:cubicBezTo>
                        <a:pt x="396" y="18"/>
                        <a:pt x="355" y="1"/>
                        <a:pt x="31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6335;p64">
                  <a:extLst>
                    <a:ext uri="{FF2B5EF4-FFF2-40B4-BE49-F238E27FC236}">
                      <a16:creationId xmlns:a16="http://schemas.microsoft.com/office/drawing/2014/main" id="{4D1E53EC-46AC-4853-AFCF-1C6660EFB485}"/>
                    </a:ext>
                  </a:extLst>
                </p:cNvPr>
                <p:cNvSpPr/>
                <p:nvPr/>
              </p:nvSpPr>
              <p:spPr>
                <a:xfrm>
                  <a:off x="5186150" y="1238525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0"/>
                      </a:moveTo>
                      <a:cubicBezTo>
                        <a:pt x="93" y="0"/>
                        <a:pt x="0" y="192"/>
                        <a:pt x="89" y="281"/>
                      </a:cubicBezTo>
                      <a:lnTo>
                        <a:pt x="122" y="314"/>
                      </a:lnTo>
                      <a:cubicBezTo>
                        <a:pt x="136" y="321"/>
                        <a:pt x="149" y="324"/>
                        <a:pt x="161" y="324"/>
                      </a:cubicBezTo>
                      <a:cubicBezTo>
                        <a:pt x="274" y="324"/>
                        <a:pt x="344" y="72"/>
                        <a:pt x="223" y="12"/>
                      </a:cubicBezTo>
                      <a:cubicBezTo>
                        <a:pt x="211" y="4"/>
                        <a:pt x="198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6336;p64">
                  <a:extLst>
                    <a:ext uri="{FF2B5EF4-FFF2-40B4-BE49-F238E27FC236}">
                      <a16:creationId xmlns:a16="http://schemas.microsoft.com/office/drawing/2014/main" id="{E6B91414-0C95-429F-89CE-11E1E0D824B3}"/>
                    </a:ext>
                  </a:extLst>
                </p:cNvPr>
                <p:cNvSpPr/>
                <p:nvPr/>
              </p:nvSpPr>
              <p:spPr>
                <a:xfrm>
                  <a:off x="5310550" y="1292650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1" y="0"/>
                      </a:moveTo>
                      <a:cubicBezTo>
                        <a:pt x="112" y="0"/>
                        <a:pt x="76" y="19"/>
                        <a:pt x="53" y="65"/>
                      </a:cubicBezTo>
                      <a:cubicBezTo>
                        <a:pt x="0" y="198"/>
                        <a:pt x="115" y="331"/>
                        <a:pt x="232" y="331"/>
                      </a:cubicBezTo>
                      <a:cubicBezTo>
                        <a:pt x="263" y="331"/>
                        <a:pt x="294" y="321"/>
                        <a:pt x="322" y="300"/>
                      </a:cubicBezTo>
                      <a:cubicBezTo>
                        <a:pt x="356" y="267"/>
                        <a:pt x="389" y="200"/>
                        <a:pt x="356" y="132"/>
                      </a:cubicBezTo>
                      <a:cubicBezTo>
                        <a:pt x="312" y="66"/>
                        <a:pt x="224" y="0"/>
                        <a:pt x="15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6337;p64">
                  <a:extLst>
                    <a:ext uri="{FF2B5EF4-FFF2-40B4-BE49-F238E27FC236}">
                      <a16:creationId xmlns:a16="http://schemas.microsoft.com/office/drawing/2014/main" id="{27FB5323-EFFA-44B8-9E6B-1A2B1816B3F9}"/>
                    </a:ext>
                  </a:extLst>
                </p:cNvPr>
                <p:cNvSpPr/>
                <p:nvPr/>
              </p:nvSpPr>
              <p:spPr>
                <a:xfrm>
                  <a:off x="5286275" y="132367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85" y="0"/>
                      </a:moveTo>
                      <a:cubicBezTo>
                        <a:pt x="218" y="0"/>
                        <a:pt x="83" y="0"/>
                        <a:pt x="49" y="101"/>
                      </a:cubicBezTo>
                      <a:cubicBezTo>
                        <a:pt x="0" y="200"/>
                        <a:pt x="113" y="262"/>
                        <a:pt x="217" y="262"/>
                      </a:cubicBezTo>
                      <a:cubicBezTo>
                        <a:pt x="255" y="262"/>
                        <a:pt x="291" y="254"/>
                        <a:pt x="318" y="236"/>
                      </a:cubicBezTo>
                      <a:cubicBezTo>
                        <a:pt x="419" y="202"/>
                        <a:pt x="419" y="135"/>
                        <a:pt x="386" y="68"/>
                      </a:cubicBezTo>
                      <a:cubicBezTo>
                        <a:pt x="352" y="34"/>
                        <a:pt x="318" y="0"/>
                        <a:pt x="28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6338;p64">
                  <a:extLst>
                    <a:ext uri="{FF2B5EF4-FFF2-40B4-BE49-F238E27FC236}">
                      <a16:creationId xmlns:a16="http://schemas.microsoft.com/office/drawing/2014/main" id="{533B5114-FD68-47E1-AE9D-3982CE54BB11}"/>
                    </a:ext>
                  </a:extLst>
                </p:cNvPr>
                <p:cNvSpPr/>
                <p:nvPr/>
              </p:nvSpPr>
              <p:spPr>
                <a:xfrm>
                  <a:off x="5255575" y="1263700"/>
                  <a:ext cx="9625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3" extrusionOk="0">
                      <a:moveTo>
                        <a:pt x="131" y="0"/>
                      </a:moveTo>
                      <a:cubicBezTo>
                        <a:pt x="60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19" y="253"/>
                      </a:cubicBezTo>
                      <a:cubicBezTo>
                        <a:pt x="310" y="253"/>
                        <a:pt x="385" y="210"/>
                        <a:pt x="336" y="114"/>
                      </a:cubicBezTo>
                      <a:cubicBezTo>
                        <a:pt x="301" y="43"/>
                        <a:pt x="209" y="0"/>
                        <a:pt x="13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6339;p64">
                  <a:extLst>
                    <a:ext uri="{FF2B5EF4-FFF2-40B4-BE49-F238E27FC236}">
                      <a16:creationId xmlns:a16="http://schemas.microsoft.com/office/drawing/2014/main" id="{E9C6F5E0-F07D-4048-9471-339BF500A60C}"/>
                    </a:ext>
                  </a:extLst>
                </p:cNvPr>
                <p:cNvSpPr/>
                <p:nvPr/>
              </p:nvSpPr>
              <p:spPr>
                <a:xfrm>
                  <a:off x="5297125" y="1252825"/>
                  <a:ext cx="7800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02" extrusionOk="0">
                      <a:moveTo>
                        <a:pt x="206" y="1"/>
                      </a:moveTo>
                      <a:cubicBezTo>
                        <a:pt x="108" y="1"/>
                        <a:pt x="1" y="143"/>
                        <a:pt x="52" y="247"/>
                      </a:cubicBezTo>
                      <a:cubicBezTo>
                        <a:pt x="62" y="285"/>
                        <a:pt x="88" y="301"/>
                        <a:pt x="120" y="301"/>
                      </a:cubicBezTo>
                      <a:cubicBezTo>
                        <a:pt x="199" y="301"/>
                        <a:pt x="312" y="199"/>
                        <a:pt x="288" y="78"/>
                      </a:cubicBezTo>
                      <a:lnTo>
                        <a:pt x="288" y="45"/>
                      </a:lnTo>
                      <a:cubicBezTo>
                        <a:pt x="264" y="14"/>
                        <a:pt x="235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6340;p64">
                  <a:extLst>
                    <a:ext uri="{FF2B5EF4-FFF2-40B4-BE49-F238E27FC236}">
                      <a16:creationId xmlns:a16="http://schemas.microsoft.com/office/drawing/2014/main" id="{2FD54084-69D4-4466-8966-4DB073CCED29}"/>
                    </a:ext>
                  </a:extLst>
                </p:cNvPr>
                <p:cNvSpPr/>
                <p:nvPr/>
              </p:nvSpPr>
              <p:spPr>
                <a:xfrm>
                  <a:off x="5232050" y="1277225"/>
                  <a:ext cx="9775" cy="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8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1"/>
                      </a:cubicBezTo>
                      <a:cubicBezTo>
                        <a:pt x="0" y="178"/>
                        <a:pt x="34" y="212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6341;p64">
                  <a:extLst>
                    <a:ext uri="{FF2B5EF4-FFF2-40B4-BE49-F238E27FC236}">
                      <a16:creationId xmlns:a16="http://schemas.microsoft.com/office/drawing/2014/main" id="{FEDFD794-0DFA-41D6-8A7F-C3806B6B057B}"/>
                    </a:ext>
                  </a:extLst>
                </p:cNvPr>
                <p:cNvSpPr/>
                <p:nvPr/>
              </p:nvSpPr>
              <p:spPr>
                <a:xfrm>
                  <a:off x="5227000" y="1252825"/>
                  <a:ext cx="10100" cy="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81" extrusionOk="0">
                      <a:moveTo>
                        <a:pt x="261" y="1"/>
                      </a:moveTo>
                      <a:cubicBezTo>
                        <a:pt x="190" y="1"/>
                        <a:pt x="107" y="40"/>
                        <a:pt x="68" y="78"/>
                      </a:cubicBezTo>
                      <a:cubicBezTo>
                        <a:pt x="1" y="179"/>
                        <a:pt x="34" y="247"/>
                        <a:pt x="102" y="280"/>
                      </a:cubicBezTo>
                      <a:lnTo>
                        <a:pt x="236" y="280"/>
                      </a:lnTo>
                      <a:cubicBezTo>
                        <a:pt x="303" y="247"/>
                        <a:pt x="404" y="179"/>
                        <a:pt x="370" y="78"/>
                      </a:cubicBezTo>
                      <a:cubicBezTo>
                        <a:pt x="356" y="22"/>
                        <a:pt x="312" y="1"/>
                        <a:pt x="26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6342;p64">
                  <a:extLst>
                    <a:ext uri="{FF2B5EF4-FFF2-40B4-BE49-F238E27FC236}">
                      <a16:creationId xmlns:a16="http://schemas.microsoft.com/office/drawing/2014/main" id="{6F143891-2992-4E6E-B870-65D22E841C6B}"/>
                    </a:ext>
                  </a:extLst>
                </p:cNvPr>
                <p:cNvSpPr/>
                <p:nvPr/>
              </p:nvSpPr>
              <p:spPr>
                <a:xfrm>
                  <a:off x="5268375" y="1259200"/>
                  <a:ext cx="1280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279" extrusionOk="0">
                      <a:moveTo>
                        <a:pt x="318" y="0"/>
                      </a:moveTo>
                      <a:cubicBezTo>
                        <a:pt x="179" y="0"/>
                        <a:pt x="0" y="159"/>
                        <a:pt x="127" y="260"/>
                      </a:cubicBezTo>
                      <a:cubicBezTo>
                        <a:pt x="152" y="273"/>
                        <a:pt x="181" y="278"/>
                        <a:pt x="211" y="278"/>
                      </a:cubicBezTo>
                      <a:cubicBezTo>
                        <a:pt x="348" y="278"/>
                        <a:pt x="512" y="169"/>
                        <a:pt x="429" y="59"/>
                      </a:cubicBezTo>
                      <a:cubicBezTo>
                        <a:pt x="405" y="17"/>
                        <a:pt x="363" y="0"/>
                        <a:pt x="31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6343;p64">
                  <a:extLst>
                    <a:ext uri="{FF2B5EF4-FFF2-40B4-BE49-F238E27FC236}">
                      <a16:creationId xmlns:a16="http://schemas.microsoft.com/office/drawing/2014/main" id="{B296693C-2DBA-4F43-B7A5-11385F4D4998}"/>
                    </a:ext>
                  </a:extLst>
                </p:cNvPr>
                <p:cNvSpPr/>
                <p:nvPr/>
              </p:nvSpPr>
              <p:spPr>
                <a:xfrm>
                  <a:off x="5245800" y="1192300"/>
                  <a:ext cx="787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325" extrusionOk="0">
                      <a:moveTo>
                        <a:pt x="176" y="1"/>
                      </a:moveTo>
                      <a:cubicBezTo>
                        <a:pt x="67" y="1"/>
                        <a:pt x="0" y="193"/>
                        <a:pt x="89" y="281"/>
                      </a:cubicBezTo>
                      <a:lnTo>
                        <a:pt x="123" y="315"/>
                      </a:lnTo>
                      <a:cubicBezTo>
                        <a:pt x="136" y="322"/>
                        <a:pt x="148" y="325"/>
                        <a:pt x="160" y="325"/>
                      </a:cubicBezTo>
                      <a:cubicBezTo>
                        <a:pt x="269" y="325"/>
                        <a:pt x="314" y="73"/>
                        <a:pt x="223" y="12"/>
                      </a:cubicBezTo>
                      <a:cubicBezTo>
                        <a:pt x="207" y="4"/>
                        <a:pt x="191" y="1"/>
                        <a:pt x="1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6344;p64">
                  <a:extLst>
                    <a:ext uri="{FF2B5EF4-FFF2-40B4-BE49-F238E27FC236}">
                      <a16:creationId xmlns:a16="http://schemas.microsoft.com/office/drawing/2014/main" id="{D7A9EE05-EC0F-49D2-9222-309F95D452FB}"/>
                    </a:ext>
                  </a:extLst>
                </p:cNvPr>
                <p:cNvSpPr/>
                <p:nvPr/>
              </p:nvSpPr>
              <p:spPr>
                <a:xfrm>
                  <a:off x="5223900" y="1269800"/>
                  <a:ext cx="12375" cy="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" h="341" extrusionOk="0">
                      <a:moveTo>
                        <a:pt x="295" y="1"/>
                      </a:moveTo>
                      <a:cubicBezTo>
                        <a:pt x="164" y="1"/>
                        <a:pt x="0" y="183"/>
                        <a:pt x="125" y="307"/>
                      </a:cubicBezTo>
                      <a:cubicBezTo>
                        <a:pt x="158" y="341"/>
                        <a:pt x="226" y="341"/>
                        <a:pt x="293" y="341"/>
                      </a:cubicBezTo>
                      <a:cubicBezTo>
                        <a:pt x="394" y="273"/>
                        <a:pt x="494" y="72"/>
                        <a:pt x="326" y="4"/>
                      </a:cubicBezTo>
                      <a:cubicBezTo>
                        <a:pt x="316" y="2"/>
                        <a:pt x="306" y="1"/>
                        <a:pt x="29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6345;p64">
                  <a:extLst>
                    <a:ext uri="{FF2B5EF4-FFF2-40B4-BE49-F238E27FC236}">
                      <a16:creationId xmlns:a16="http://schemas.microsoft.com/office/drawing/2014/main" id="{E0E183C8-0623-4B0D-83EE-614CBAAA775A}"/>
                    </a:ext>
                  </a:extLst>
                </p:cNvPr>
                <p:cNvSpPr/>
                <p:nvPr/>
              </p:nvSpPr>
              <p:spPr>
                <a:xfrm>
                  <a:off x="5183425" y="1244350"/>
                  <a:ext cx="6625" cy="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" h="364" extrusionOk="0">
                      <a:moveTo>
                        <a:pt x="136" y="1"/>
                      </a:moveTo>
                      <a:cubicBezTo>
                        <a:pt x="22" y="1"/>
                        <a:pt x="1" y="167"/>
                        <a:pt x="30" y="283"/>
                      </a:cubicBezTo>
                      <a:cubicBezTo>
                        <a:pt x="54" y="332"/>
                        <a:pt x="97" y="363"/>
                        <a:pt x="157" y="363"/>
                      </a:cubicBezTo>
                      <a:cubicBezTo>
                        <a:pt x="180" y="363"/>
                        <a:pt x="204" y="359"/>
                        <a:pt x="231" y="350"/>
                      </a:cubicBezTo>
                      <a:cubicBezTo>
                        <a:pt x="265" y="317"/>
                        <a:pt x="265" y="283"/>
                        <a:pt x="265" y="249"/>
                      </a:cubicBezTo>
                      <a:cubicBezTo>
                        <a:pt x="265" y="149"/>
                        <a:pt x="265" y="48"/>
                        <a:pt x="198" y="14"/>
                      </a:cubicBezTo>
                      <a:cubicBezTo>
                        <a:pt x="175" y="5"/>
                        <a:pt x="154" y="1"/>
                        <a:pt x="13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6346;p64">
                  <a:extLst>
                    <a:ext uri="{FF2B5EF4-FFF2-40B4-BE49-F238E27FC236}">
                      <a16:creationId xmlns:a16="http://schemas.microsoft.com/office/drawing/2014/main" id="{FE34BC06-53D3-431E-ACDD-FB29D5C25793}"/>
                    </a:ext>
                  </a:extLst>
                </p:cNvPr>
                <p:cNvSpPr/>
                <p:nvPr/>
              </p:nvSpPr>
              <p:spPr>
                <a:xfrm>
                  <a:off x="5165050" y="1245525"/>
                  <a:ext cx="98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" h="352" extrusionOk="0">
                      <a:moveTo>
                        <a:pt x="227" y="1"/>
                      </a:moveTo>
                      <a:cubicBezTo>
                        <a:pt x="46" y="1"/>
                        <a:pt x="0" y="352"/>
                        <a:pt x="162" y="352"/>
                      </a:cubicBezTo>
                      <a:cubicBezTo>
                        <a:pt x="181" y="352"/>
                        <a:pt x="203" y="347"/>
                        <a:pt x="227" y="337"/>
                      </a:cubicBezTo>
                      <a:cubicBezTo>
                        <a:pt x="361" y="270"/>
                        <a:pt x="395" y="1"/>
                        <a:pt x="22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6347;p64">
                  <a:extLst>
                    <a:ext uri="{FF2B5EF4-FFF2-40B4-BE49-F238E27FC236}">
                      <a16:creationId xmlns:a16="http://schemas.microsoft.com/office/drawing/2014/main" id="{38F300DE-6E6B-4863-BACD-FF1EF5E6A7EA}"/>
                    </a:ext>
                  </a:extLst>
                </p:cNvPr>
                <p:cNvSpPr/>
                <p:nvPr/>
              </p:nvSpPr>
              <p:spPr>
                <a:xfrm>
                  <a:off x="5224025" y="1298375"/>
                  <a:ext cx="12825" cy="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277" extrusionOk="0">
                      <a:moveTo>
                        <a:pt x="212" y="0"/>
                      </a:moveTo>
                      <a:cubicBezTo>
                        <a:pt x="203" y="0"/>
                        <a:pt x="195" y="2"/>
                        <a:pt x="187" y="4"/>
                      </a:cubicBezTo>
                      <a:cubicBezTo>
                        <a:pt x="0" y="97"/>
                        <a:pt x="159" y="277"/>
                        <a:pt x="290" y="277"/>
                      </a:cubicBezTo>
                      <a:cubicBezTo>
                        <a:pt x="301" y="277"/>
                        <a:pt x="311" y="276"/>
                        <a:pt x="321" y="273"/>
                      </a:cubicBezTo>
                      <a:lnTo>
                        <a:pt x="389" y="273"/>
                      </a:lnTo>
                      <a:cubicBezTo>
                        <a:pt x="513" y="180"/>
                        <a:pt x="321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6348;p64">
                  <a:extLst>
                    <a:ext uri="{FF2B5EF4-FFF2-40B4-BE49-F238E27FC236}">
                      <a16:creationId xmlns:a16="http://schemas.microsoft.com/office/drawing/2014/main" id="{2D64D8BA-642B-4DC6-B9A1-EFEA312CEB63}"/>
                    </a:ext>
                  </a:extLst>
                </p:cNvPr>
                <p:cNvSpPr/>
                <p:nvPr/>
              </p:nvSpPr>
              <p:spPr>
                <a:xfrm>
                  <a:off x="5142275" y="1285875"/>
                  <a:ext cx="9125" cy="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74" extrusionOk="0">
                      <a:moveTo>
                        <a:pt x="230" y="0"/>
                      </a:moveTo>
                      <a:cubicBezTo>
                        <a:pt x="163" y="0"/>
                        <a:pt x="96" y="0"/>
                        <a:pt x="62" y="67"/>
                      </a:cubicBezTo>
                      <a:cubicBezTo>
                        <a:pt x="0" y="192"/>
                        <a:pt x="24" y="373"/>
                        <a:pt x="161" y="373"/>
                      </a:cubicBezTo>
                      <a:cubicBezTo>
                        <a:pt x="172" y="373"/>
                        <a:pt x="184" y="372"/>
                        <a:pt x="197" y="370"/>
                      </a:cubicBezTo>
                      <a:cubicBezTo>
                        <a:pt x="365" y="336"/>
                        <a:pt x="365" y="34"/>
                        <a:pt x="23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6349;p64">
                  <a:extLst>
                    <a:ext uri="{FF2B5EF4-FFF2-40B4-BE49-F238E27FC236}">
                      <a16:creationId xmlns:a16="http://schemas.microsoft.com/office/drawing/2014/main" id="{779FA2E0-E02F-4009-B068-2364C45E4F86}"/>
                    </a:ext>
                  </a:extLst>
                </p:cNvPr>
                <p:cNvSpPr/>
                <p:nvPr/>
              </p:nvSpPr>
              <p:spPr>
                <a:xfrm>
                  <a:off x="5241300" y="1263950"/>
                  <a:ext cx="8425" cy="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46" extrusionOk="0">
                      <a:moveTo>
                        <a:pt x="84" y="0"/>
                      </a:moveTo>
                      <a:cubicBezTo>
                        <a:pt x="39" y="0"/>
                        <a:pt x="0" y="29"/>
                        <a:pt x="0" y="70"/>
                      </a:cubicBezTo>
                      <a:cubicBezTo>
                        <a:pt x="0" y="138"/>
                        <a:pt x="0" y="171"/>
                        <a:pt x="0" y="205"/>
                      </a:cubicBezTo>
                      <a:cubicBezTo>
                        <a:pt x="29" y="263"/>
                        <a:pt x="83" y="346"/>
                        <a:pt x="141" y="346"/>
                      </a:cubicBezTo>
                      <a:cubicBezTo>
                        <a:pt x="150" y="346"/>
                        <a:pt x="159" y="344"/>
                        <a:pt x="168" y="339"/>
                      </a:cubicBezTo>
                      <a:cubicBezTo>
                        <a:pt x="336" y="306"/>
                        <a:pt x="269" y="104"/>
                        <a:pt x="168" y="37"/>
                      </a:cubicBezTo>
                      <a:cubicBezTo>
                        <a:pt x="142" y="11"/>
                        <a:pt x="112" y="0"/>
                        <a:pt x="8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6350;p64">
                  <a:extLst>
                    <a:ext uri="{FF2B5EF4-FFF2-40B4-BE49-F238E27FC236}">
                      <a16:creationId xmlns:a16="http://schemas.microsoft.com/office/drawing/2014/main" id="{D15360D4-D9C9-4001-8B58-D1A35145AD11}"/>
                    </a:ext>
                  </a:extLst>
                </p:cNvPr>
                <p:cNvSpPr/>
                <p:nvPr/>
              </p:nvSpPr>
              <p:spPr>
                <a:xfrm>
                  <a:off x="5131500" y="1262100"/>
                  <a:ext cx="99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71" extrusionOk="0">
                      <a:moveTo>
                        <a:pt x="136" y="0"/>
                      </a:moveTo>
                      <a:cubicBezTo>
                        <a:pt x="108" y="0"/>
                        <a:pt x="81" y="13"/>
                        <a:pt x="57" y="44"/>
                      </a:cubicBezTo>
                      <a:lnTo>
                        <a:pt x="57" y="77"/>
                      </a:lnTo>
                      <a:cubicBezTo>
                        <a:pt x="1" y="189"/>
                        <a:pt x="61" y="370"/>
                        <a:pt x="179" y="370"/>
                      </a:cubicBezTo>
                      <a:cubicBezTo>
                        <a:pt x="203" y="370"/>
                        <a:pt x="230" y="363"/>
                        <a:pt x="258" y="346"/>
                      </a:cubicBezTo>
                      <a:cubicBezTo>
                        <a:pt x="396" y="263"/>
                        <a:pt x="263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6351;p64">
                  <a:extLst>
                    <a:ext uri="{FF2B5EF4-FFF2-40B4-BE49-F238E27FC236}">
                      <a16:creationId xmlns:a16="http://schemas.microsoft.com/office/drawing/2014/main" id="{BCC73BC9-3581-4526-B8F4-BD4A73BB84B3}"/>
                    </a:ext>
                  </a:extLst>
                </p:cNvPr>
                <p:cNvSpPr/>
                <p:nvPr/>
              </p:nvSpPr>
              <p:spPr>
                <a:xfrm>
                  <a:off x="5238500" y="1294775"/>
                  <a:ext cx="10425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" h="264" extrusionOk="0">
                      <a:moveTo>
                        <a:pt x="204" y="1"/>
                      </a:moveTo>
                      <a:cubicBezTo>
                        <a:pt x="157" y="1"/>
                        <a:pt x="110" y="16"/>
                        <a:pt x="78" y="47"/>
                      </a:cubicBezTo>
                      <a:lnTo>
                        <a:pt x="45" y="115"/>
                      </a:lnTo>
                      <a:cubicBezTo>
                        <a:pt x="0" y="204"/>
                        <a:pt x="120" y="264"/>
                        <a:pt x="224" y="264"/>
                      </a:cubicBezTo>
                      <a:cubicBezTo>
                        <a:pt x="276" y="264"/>
                        <a:pt x="325" y="249"/>
                        <a:pt x="347" y="215"/>
                      </a:cubicBezTo>
                      <a:cubicBezTo>
                        <a:pt x="417" y="76"/>
                        <a:pt x="310" y="1"/>
                        <a:pt x="20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6352;p64">
                  <a:extLst>
                    <a:ext uri="{FF2B5EF4-FFF2-40B4-BE49-F238E27FC236}">
                      <a16:creationId xmlns:a16="http://schemas.microsoft.com/office/drawing/2014/main" id="{71A305D0-F2BE-42C6-9396-243228AB565D}"/>
                    </a:ext>
                  </a:extLst>
                </p:cNvPr>
                <p:cNvSpPr/>
                <p:nvPr/>
              </p:nvSpPr>
              <p:spPr>
                <a:xfrm>
                  <a:off x="5172400" y="1323550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0"/>
                      </a:moveTo>
                      <a:cubicBezTo>
                        <a:pt x="129" y="0"/>
                        <a:pt x="115" y="2"/>
                        <a:pt x="101" y="5"/>
                      </a:cubicBezTo>
                      <a:cubicBezTo>
                        <a:pt x="0" y="39"/>
                        <a:pt x="0" y="274"/>
                        <a:pt x="135" y="274"/>
                      </a:cubicBezTo>
                      <a:cubicBezTo>
                        <a:pt x="168" y="274"/>
                        <a:pt x="235" y="241"/>
                        <a:pt x="235" y="207"/>
                      </a:cubicBezTo>
                      <a:cubicBezTo>
                        <a:pt x="265" y="117"/>
                        <a:pt x="242" y="0"/>
                        <a:pt x="14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6353;p64">
                  <a:extLst>
                    <a:ext uri="{FF2B5EF4-FFF2-40B4-BE49-F238E27FC236}">
                      <a16:creationId xmlns:a16="http://schemas.microsoft.com/office/drawing/2014/main" id="{4B155700-0421-4276-A877-004E749C09CB}"/>
                    </a:ext>
                  </a:extLst>
                </p:cNvPr>
                <p:cNvSpPr/>
                <p:nvPr/>
              </p:nvSpPr>
              <p:spPr>
                <a:xfrm>
                  <a:off x="5145050" y="1355600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8" y="1"/>
                      </a:moveTo>
                      <a:cubicBezTo>
                        <a:pt x="187" y="1"/>
                        <a:pt x="86" y="1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6"/>
                      </a:cubicBezTo>
                      <a:cubicBezTo>
                        <a:pt x="388" y="202"/>
                        <a:pt x="422" y="135"/>
                        <a:pt x="388" y="68"/>
                      </a:cubicBezTo>
                      <a:cubicBezTo>
                        <a:pt x="355" y="34"/>
                        <a:pt x="321" y="1"/>
                        <a:pt x="28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6354;p64">
                  <a:extLst>
                    <a:ext uri="{FF2B5EF4-FFF2-40B4-BE49-F238E27FC236}">
                      <a16:creationId xmlns:a16="http://schemas.microsoft.com/office/drawing/2014/main" id="{88B259C9-450E-4A51-BF35-E28F8A8D7A20}"/>
                    </a:ext>
                  </a:extLst>
                </p:cNvPr>
                <p:cNvSpPr/>
                <p:nvPr/>
              </p:nvSpPr>
              <p:spPr>
                <a:xfrm>
                  <a:off x="5176600" y="1306550"/>
                  <a:ext cx="10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253" extrusionOk="0">
                      <a:moveTo>
                        <a:pt x="146" y="0"/>
                      </a:moveTo>
                      <a:cubicBezTo>
                        <a:pt x="68" y="0"/>
                        <a:pt x="0" y="35"/>
                        <a:pt x="0" y="114"/>
                      </a:cubicBezTo>
                      <a:cubicBezTo>
                        <a:pt x="0" y="202"/>
                        <a:pt x="120" y="253"/>
                        <a:pt x="224" y="253"/>
                      </a:cubicBezTo>
                      <a:cubicBezTo>
                        <a:pt x="319" y="253"/>
                        <a:pt x="402" y="210"/>
                        <a:pt x="370" y="114"/>
                      </a:cubicBezTo>
                      <a:cubicBezTo>
                        <a:pt x="334" y="43"/>
                        <a:pt x="233" y="0"/>
                        <a:pt x="14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6355;p64">
                  <a:extLst>
                    <a:ext uri="{FF2B5EF4-FFF2-40B4-BE49-F238E27FC236}">
                      <a16:creationId xmlns:a16="http://schemas.microsoft.com/office/drawing/2014/main" id="{E39192C1-12FD-4AA2-B91D-E3A92F10D3D3}"/>
                    </a:ext>
                  </a:extLst>
                </p:cNvPr>
                <p:cNvSpPr/>
                <p:nvPr/>
              </p:nvSpPr>
              <p:spPr>
                <a:xfrm>
                  <a:off x="5184550" y="1358700"/>
                  <a:ext cx="865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" h="287" extrusionOk="0">
                      <a:moveTo>
                        <a:pt x="219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2" y="286"/>
                        <a:pt x="136" y="286"/>
                      </a:cubicBezTo>
                      <a:cubicBezTo>
                        <a:pt x="228" y="286"/>
                        <a:pt x="345" y="200"/>
                        <a:pt x="321" y="78"/>
                      </a:cubicBezTo>
                      <a:lnTo>
                        <a:pt x="287" y="45"/>
                      </a:lnTo>
                      <a:cubicBezTo>
                        <a:pt x="272" y="13"/>
                        <a:pt x="247" y="0"/>
                        <a:pt x="21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6356;p64">
                  <a:extLst>
                    <a:ext uri="{FF2B5EF4-FFF2-40B4-BE49-F238E27FC236}">
                      <a16:creationId xmlns:a16="http://schemas.microsoft.com/office/drawing/2014/main" id="{07938582-A6A9-49F5-B1F4-21F6AA3AC228}"/>
                    </a:ext>
                  </a:extLst>
                </p:cNvPr>
                <p:cNvSpPr/>
                <p:nvPr/>
              </p:nvSpPr>
              <p:spPr>
                <a:xfrm>
                  <a:off x="5157275" y="1317550"/>
                  <a:ext cx="9825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79" extrusionOk="0">
                      <a:moveTo>
                        <a:pt x="160" y="0"/>
                      </a:moveTo>
                      <a:cubicBezTo>
                        <a:pt x="85" y="0"/>
                        <a:pt x="15" y="35"/>
                        <a:pt x="0" y="111"/>
                      </a:cubicBezTo>
                      <a:cubicBezTo>
                        <a:pt x="0" y="145"/>
                        <a:pt x="0" y="212"/>
                        <a:pt x="67" y="245"/>
                      </a:cubicBezTo>
                      <a:cubicBezTo>
                        <a:pt x="101" y="268"/>
                        <a:pt x="150" y="279"/>
                        <a:pt x="198" y="279"/>
                      </a:cubicBezTo>
                      <a:cubicBezTo>
                        <a:pt x="295" y="279"/>
                        <a:pt x="392" y="234"/>
                        <a:pt x="370" y="145"/>
                      </a:cubicBezTo>
                      <a:cubicBezTo>
                        <a:pt x="351" y="52"/>
                        <a:pt x="252" y="0"/>
                        <a:pt x="16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6357;p64">
                  <a:extLst>
                    <a:ext uri="{FF2B5EF4-FFF2-40B4-BE49-F238E27FC236}">
                      <a16:creationId xmlns:a16="http://schemas.microsoft.com/office/drawing/2014/main" id="{85423A27-C987-4155-A20D-65AD77329FCB}"/>
                    </a:ext>
                  </a:extLst>
                </p:cNvPr>
                <p:cNvSpPr/>
                <p:nvPr/>
              </p:nvSpPr>
              <p:spPr>
                <a:xfrm>
                  <a:off x="5184150" y="119087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48" y="1"/>
                      </a:moveTo>
                      <a:cubicBezTo>
                        <a:pt x="185" y="1"/>
                        <a:pt x="106" y="47"/>
                        <a:pt x="68" y="103"/>
                      </a:cubicBezTo>
                      <a:cubicBezTo>
                        <a:pt x="1" y="204"/>
                        <a:pt x="34" y="271"/>
                        <a:pt x="101" y="271"/>
                      </a:cubicBezTo>
                      <a:cubicBezTo>
                        <a:pt x="118" y="288"/>
                        <a:pt x="135" y="296"/>
                        <a:pt x="152" y="296"/>
                      </a:cubicBezTo>
                      <a:cubicBezTo>
                        <a:pt x="169" y="296"/>
                        <a:pt x="186" y="288"/>
                        <a:pt x="202" y="271"/>
                      </a:cubicBezTo>
                      <a:cubicBezTo>
                        <a:pt x="270" y="237"/>
                        <a:pt x="370" y="170"/>
                        <a:pt x="337" y="103"/>
                      </a:cubicBezTo>
                      <a:cubicBezTo>
                        <a:pt x="337" y="29"/>
                        <a:pt x="298" y="1"/>
                        <a:pt x="248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6358;p64">
                  <a:extLst>
                    <a:ext uri="{FF2B5EF4-FFF2-40B4-BE49-F238E27FC236}">
                      <a16:creationId xmlns:a16="http://schemas.microsoft.com/office/drawing/2014/main" id="{676C56B4-52D4-4E7E-8E24-F0483A03983E}"/>
                    </a:ext>
                  </a:extLst>
                </p:cNvPr>
                <p:cNvSpPr/>
                <p:nvPr/>
              </p:nvSpPr>
              <p:spPr>
                <a:xfrm>
                  <a:off x="5217325" y="12045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0" y="159"/>
                        <a:pt x="152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8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6359;p64">
                  <a:extLst>
                    <a:ext uri="{FF2B5EF4-FFF2-40B4-BE49-F238E27FC236}">
                      <a16:creationId xmlns:a16="http://schemas.microsoft.com/office/drawing/2014/main" id="{DED5984A-9C56-4D9C-AC5D-6EAFA88A1216}"/>
                    </a:ext>
                  </a:extLst>
                </p:cNvPr>
                <p:cNvSpPr/>
                <p:nvPr/>
              </p:nvSpPr>
              <p:spPr>
                <a:xfrm>
                  <a:off x="5234075" y="1355275"/>
                  <a:ext cx="8575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" h="326" extrusionOk="0">
                      <a:moveTo>
                        <a:pt x="179" y="0"/>
                      </a:moveTo>
                      <a:cubicBezTo>
                        <a:pt x="89" y="0"/>
                        <a:pt x="0" y="166"/>
                        <a:pt x="87" y="282"/>
                      </a:cubicBezTo>
                      <a:lnTo>
                        <a:pt x="121" y="316"/>
                      </a:lnTo>
                      <a:cubicBezTo>
                        <a:pt x="138" y="323"/>
                        <a:pt x="153" y="326"/>
                        <a:pt x="168" y="326"/>
                      </a:cubicBezTo>
                      <a:cubicBezTo>
                        <a:pt x="300" y="326"/>
                        <a:pt x="343" y="74"/>
                        <a:pt x="222" y="14"/>
                      </a:cubicBezTo>
                      <a:cubicBezTo>
                        <a:pt x="208" y="4"/>
                        <a:pt x="194" y="0"/>
                        <a:pt x="17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6360;p64">
                  <a:extLst>
                    <a:ext uri="{FF2B5EF4-FFF2-40B4-BE49-F238E27FC236}">
                      <a16:creationId xmlns:a16="http://schemas.microsoft.com/office/drawing/2014/main" id="{E1BD9D3D-D896-4C2E-A0F4-C602B0CEEC1F}"/>
                    </a:ext>
                  </a:extLst>
                </p:cNvPr>
                <p:cNvSpPr/>
                <p:nvPr/>
              </p:nvSpPr>
              <p:spPr>
                <a:xfrm>
                  <a:off x="5198800" y="1187025"/>
                  <a:ext cx="9750" cy="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55" extrusionOk="0">
                      <a:moveTo>
                        <a:pt x="171" y="1"/>
                      </a:moveTo>
                      <a:cubicBezTo>
                        <a:pt x="122" y="1"/>
                        <a:pt x="78" y="26"/>
                        <a:pt x="53" y="89"/>
                      </a:cubicBezTo>
                      <a:cubicBezTo>
                        <a:pt x="0" y="222"/>
                        <a:pt x="136" y="355"/>
                        <a:pt x="262" y="355"/>
                      </a:cubicBezTo>
                      <a:cubicBezTo>
                        <a:pt x="295" y="355"/>
                        <a:pt x="328" y="345"/>
                        <a:pt x="356" y="324"/>
                      </a:cubicBezTo>
                      <a:cubicBezTo>
                        <a:pt x="389" y="257"/>
                        <a:pt x="389" y="190"/>
                        <a:pt x="389" y="156"/>
                      </a:cubicBezTo>
                      <a:cubicBezTo>
                        <a:pt x="347" y="72"/>
                        <a:pt x="252" y="1"/>
                        <a:pt x="17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6361;p64">
                  <a:extLst>
                    <a:ext uri="{FF2B5EF4-FFF2-40B4-BE49-F238E27FC236}">
                      <a16:creationId xmlns:a16="http://schemas.microsoft.com/office/drawing/2014/main" id="{23F97A21-BB70-49EB-96F9-00B2F5582DD6}"/>
                    </a:ext>
                  </a:extLst>
                </p:cNvPr>
                <p:cNvSpPr/>
                <p:nvPr/>
              </p:nvSpPr>
              <p:spPr>
                <a:xfrm>
                  <a:off x="5233175" y="1225375"/>
                  <a:ext cx="1065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" h="278" extrusionOk="0">
                      <a:moveTo>
                        <a:pt x="258" y="0"/>
                      </a:moveTo>
                      <a:cubicBezTo>
                        <a:pt x="191" y="0"/>
                        <a:pt x="90" y="0"/>
                        <a:pt x="56" y="101"/>
                      </a:cubicBezTo>
                      <a:cubicBezTo>
                        <a:pt x="0" y="212"/>
                        <a:pt x="129" y="278"/>
                        <a:pt x="232" y="278"/>
                      </a:cubicBezTo>
                      <a:cubicBezTo>
                        <a:pt x="254" y="278"/>
                        <a:pt x="274" y="275"/>
                        <a:pt x="291" y="269"/>
                      </a:cubicBezTo>
                      <a:cubicBezTo>
                        <a:pt x="392" y="202"/>
                        <a:pt x="426" y="135"/>
                        <a:pt x="359" y="67"/>
                      </a:cubicBezTo>
                      <a:cubicBezTo>
                        <a:pt x="359" y="34"/>
                        <a:pt x="291" y="34"/>
                        <a:pt x="25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6362;p64">
                  <a:extLst>
                    <a:ext uri="{FF2B5EF4-FFF2-40B4-BE49-F238E27FC236}">
                      <a16:creationId xmlns:a16="http://schemas.microsoft.com/office/drawing/2014/main" id="{FED904A0-F052-4553-9C74-8AB7C37B829F}"/>
                    </a:ext>
                  </a:extLst>
                </p:cNvPr>
                <p:cNvSpPr/>
                <p:nvPr/>
              </p:nvSpPr>
              <p:spPr>
                <a:xfrm>
                  <a:off x="5195925" y="1313375"/>
                  <a:ext cx="9625" cy="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83" extrusionOk="0">
                      <a:moveTo>
                        <a:pt x="143" y="1"/>
                      </a:moveTo>
                      <a:cubicBezTo>
                        <a:pt x="67" y="1"/>
                        <a:pt x="0" y="43"/>
                        <a:pt x="0" y="144"/>
                      </a:cubicBezTo>
                      <a:cubicBezTo>
                        <a:pt x="0" y="231"/>
                        <a:pt x="119" y="282"/>
                        <a:pt x="219" y="282"/>
                      </a:cubicBezTo>
                      <a:cubicBezTo>
                        <a:pt x="310" y="282"/>
                        <a:pt x="384" y="240"/>
                        <a:pt x="336" y="144"/>
                      </a:cubicBezTo>
                      <a:lnTo>
                        <a:pt x="336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6363;p64">
                  <a:extLst>
                    <a:ext uri="{FF2B5EF4-FFF2-40B4-BE49-F238E27FC236}">
                      <a16:creationId xmlns:a16="http://schemas.microsoft.com/office/drawing/2014/main" id="{5E3A62E1-BC47-479E-95F0-0BEE8EEC6AEA}"/>
                    </a:ext>
                  </a:extLst>
                </p:cNvPr>
                <p:cNvSpPr/>
                <p:nvPr/>
              </p:nvSpPr>
              <p:spPr>
                <a:xfrm>
                  <a:off x="5202000" y="1212500"/>
                  <a:ext cx="7975" cy="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" h="316" extrusionOk="0">
                      <a:moveTo>
                        <a:pt x="212" y="0"/>
                      </a:moveTo>
                      <a:cubicBezTo>
                        <a:pt x="113" y="0"/>
                        <a:pt x="0" y="143"/>
                        <a:pt x="26" y="246"/>
                      </a:cubicBezTo>
                      <a:cubicBezTo>
                        <a:pt x="56" y="296"/>
                        <a:pt x="94" y="316"/>
                        <a:pt x="132" y="316"/>
                      </a:cubicBezTo>
                      <a:cubicBezTo>
                        <a:pt x="225" y="316"/>
                        <a:pt x="319" y="197"/>
                        <a:pt x="295" y="78"/>
                      </a:cubicBezTo>
                      <a:lnTo>
                        <a:pt x="295" y="45"/>
                      </a:lnTo>
                      <a:cubicBezTo>
                        <a:pt x="271" y="13"/>
                        <a:pt x="243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6364;p64">
                  <a:extLst>
                    <a:ext uri="{FF2B5EF4-FFF2-40B4-BE49-F238E27FC236}">
                      <a16:creationId xmlns:a16="http://schemas.microsoft.com/office/drawing/2014/main" id="{B0B05A31-B91C-47AF-BC03-F85292D50925}"/>
                    </a:ext>
                  </a:extLst>
                </p:cNvPr>
                <p:cNvSpPr/>
                <p:nvPr/>
              </p:nvSpPr>
              <p:spPr>
                <a:xfrm>
                  <a:off x="5131225" y="1232700"/>
                  <a:ext cx="977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287" extrusionOk="0">
                      <a:moveTo>
                        <a:pt x="174" y="0"/>
                      </a:moveTo>
                      <a:cubicBezTo>
                        <a:pt x="102" y="0"/>
                        <a:pt x="31" y="35"/>
                        <a:pt x="0" y="110"/>
                      </a:cubicBezTo>
                      <a:cubicBezTo>
                        <a:pt x="0" y="144"/>
                        <a:pt x="34" y="211"/>
                        <a:pt x="68" y="245"/>
                      </a:cubicBezTo>
                      <a:cubicBezTo>
                        <a:pt x="120" y="271"/>
                        <a:pt x="182" y="287"/>
                        <a:pt x="236" y="287"/>
                      </a:cubicBezTo>
                      <a:cubicBezTo>
                        <a:pt x="323" y="287"/>
                        <a:pt x="391" y="247"/>
                        <a:pt x="370" y="144"/>
                      </a:cubicBezTo>
                      <a:cubicBezTo>
                        <a:pt x="352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6365;p64">
                  <a:extLst>
                    <a:ext uri="{FF2B5EF4-FFF2-40B4-BE49-F238E27FC236}">
                      <a16:creationId xmlns:a16="http://schemas.microsoft.com/office/drawing/2014/main" id="{42675F54-CDBC-49D6-8AE0-FE4DAEBD8E61}"/>
                    </a:ext>
                  </a:extLst>
                </p:cNvPr>
                <p:cNvSpPr/>
                <p:nvPr/>
              </p:nvSpPr>
              <p:spPr>
                <a:xfrm>
                  <a:off x="5176600" y="1267350"/>
                  <a:ext cx="10100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96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7" y="102"/>
                      </a:cubicBezTo>
                      <a:cubicBezTo>
                        <a:pt x="0" y="203"/>
                        <a:pt x="67" y="270"/>
                        <a:pt x="101" y="270"/>
                      </a:cubicBezTo>
                      <a:cubicBezTo>
                        <a:pt x="135" y="287"/>
                        <a:pt x="160" y="296"/>
                        <a:pt x="181" y="296"/>
                      </a:cubicBezTo>
                      <a:cubicBezTo>
                        <a:pt x="202" y="296"/>
                        <a:pt x="219" y="287"/>
                        <a:pt x="235" y="270"/>
                      </a:cubicBezTo>
                      <a:cubicBezTo>
                        <a:pt x="303" y="237"/>
                        <a:pt x="403" y="203"/>
                        <a:pt x="370" y="102"/>
                      </a:cubicBezTo>
                      <a:cubicBezTo>
                        <a:pt x="355" y="28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6366;p64">
                  <a:extLst>
                    <a:ext uri="{FF2B5EF4-FFF2-40B4-BE49-F238E27FC236}">
                      <a16:creationId xmlns:a16="http://schemas.microsoft.com/office/drawing/2014/main" id="{47863158-9BE2-441E-8033-F217EEAF8E05}"/>
                    </a:ext>
                  </a:extLst>
                </p:cNvPr>
                <p:cNvSpPr/>
                <p:nvPr/>
              </p:nvSpPr>
              <p:spPr>
                <a:xfrm>
                  <a:off x="5249250" y="1338175"/>
                  <a:ext cx="13375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282" extrusionOk="0">
                      <a:moveTo>
                        <a:pt x="339" y="1"/>
                      </a:moveTo>
                      <a:cubicBezTo>
                        <a:pt x="192" y="1"/>
                        <a:pt x="1" y="159"/>
                        <a:pt x="153" y="261"/>
                      </a:cubicBezTo>
                      <a:lnTo>
                        <a:pt x="186" y="261"/>
                      </a:lnTo>
                      <a:cubicBezTo>
                        <a:pt x="208" y="275"/>
                        <a:pt x="237" y="282"/>
                        <a:pt x="269" y="282"/>
                      </a:cubicBezTo>
                      <a:cubicBezTo>
                        <a:pt x="385" y="282"/>
                        <a:pt x="534" y="191"/>
                        <a:pt x="455" y="59"/>
                      </a:cubicBezTo>
                      <a:cubicBezTo>
                        <a:pt x="430" y="18"/>
                        <a:pt x="387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6367;p64">
                  <a:extLst>
                    <a:ext uri="{FF2B5EF4-FFF2-40B4-BE49-F238E27FC236}">
                      <a16:creationId xmlns:a16="http://schemas.microsoft.com/office/drawing/2014/main" id="{B5EDDCA5-1836-4873-9F37-D4D7FC2058C1}"/>
                    </a:ext>
                  </a:extLst>
                </p:cNvPr>
                <p:cNvSpPr/>
                <p:nvPr/>
              </p:nvSpPr>
              <p:spPr>
                <a:xfrm>
                  <a:off x="5199575" y="1330100"/>
                  <a:ext cx="87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" h="325" extrusionOk="0">
                      <a:moveTo>
                        <a:pt x="209" y="0"/>
                      </a:moveTo>
                      <a:cubicBezTo>
                        <a:pt x="94" y="0"/>
                        <a:pt x="1" y="193"/>
                        <a:pt x="89" y="281"/>
                      </a:cubicBezTo>
                      <a:lnTo>
                        <a:pt x="157" y="315"/>
                      </a:lnTo>
                      <a:cubicBezTo>
                        <a:pt x="170" y="321"/>
                        <a:pt x="183" y="324"/>
                        <a:pt x="194" y="324"/>
                      </a:cubicBezTo>
                      <a:cubicBezTo>
                        <a:pt x="303" y="324"/>
                        <a:pt x="348" y="73"/>
                        <a:pt x="257" y="12"/>
                      </a:cubicBezTo>
                      <a:cubicBezTo>
                        <a:pt x="241" y="4"/>
                        <a:pt x="225" y="0"/>
                        <a:pt x="20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6368;p64">
                  <a:extLst>
                    <a:ext uri="{FF2B5EF4-FFF2-40B4-BE49-F238E27FC236}">
                      <a16:creationId xmlns:a16="http://schemas.microsoft.com/office/drawing/2014/main" id="{CE55905D-F7DA-424B-B884-CF94468843E1}"/>
                    </a:ext>
                  </a:extLst>
                </p:cNvPr>
                <p:cNvSpPr/>
                <p:nvPr/>
              </p:nvSpPr>
              <p:spPr>
                <a:xfrm>
                  <a:off x="5249050" y="1287025"/>
                  <a:ext cx="9900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5" extrusionOk="0">
                      <a:moveTo>
                        <a:pt x="144" y="0"/>
                      </a:moveTo>
                      <a:cubicBezTo>
                        <a:pt x="95" y="0"/>
                        <a:pt x="51" y="26"/>
                        <a:pt x="26" y="88"/>
                      </a:cubicBezTo>
                      <a:cubicBezTo>
                        <a:pt x="0" y="192"/>
                        <a:pt x="113" y="334"/>
                        <a:pt x="228" y="334"/>
                      </a:cubicBezTo>
                      <a:cubicBezTo>
                        <a:pt x="262" y="334"/>
                        <a:pt x="297" y="321"/>
                        <a:pt x="329" y="290"/>
                      </a:cubicBezTo>
                      <a:cubicBezTo>
                        <a:pt x="362" y="256"/>
                        <a:pt x="396" y="189"/>
                        <a:pt x="362" y="156"/>
                      </a:cubicBezTo>
                      <a:cubicBezTo>
                        <a:pt x="320" y="71"/>
                        <a:pt x="225" y="0"/>
                        <a:pt x="14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6369;p64">
                  <a:extLst>
                    <a:ext uri="{FF2B5EF4-FFF2-40B4-BE49-F238E27FC236}">
                      <a16:creationId xmlns:a16="http://schemas.microsoft.com/office/drawing/2014/main" id="{ED20BD7B-C3BF-4113-A7D1-43D6BBDC0170}"/>
                    </a:ext>
                  </a:extLst>
                </p:cNvPr>
                <p:cNvSpPr/>
                <p:nvPr/>
              </p:nvSpPr>
              <p:spPr>
                <a:xfrm>
                  <a:off x="5218150" y="125982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287" y="0"/>
                      </a:moveTo>
                      <a:cubicBezTo>
                        <a:pt x="187" y="0"/>
                        <a:pt x="86" y="0"/>
                        <a:pt x="52" y="67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8" y="243"/>
                        <a:pt x="321" y="235"/>
                      </a:cubicBezTo>
                      <a:cubicBezTo>
                        <a:pt x="388" y="202"/>
                        <a:pt x="422" y="135"/>
                        <a:pt x="388" y="67"/>
                      </a:cubicBezTo>
                      <a:cubicBezTo>
                        <a:pt x="355" y="0"/>
                        <a:pt x="321" y="0"/>
                        <a:pt x="28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6370;p64">
                  <a:extLst>
                    <a:ext uri="{FF2B5EF4-FFF2-40B4-BE49-F238E27FC236}">
                      <a16:creationId xmlns:a16="http://schemas.microsoft.com/office/drawing/2014/main" id="{0ADE53E2-44EE-484F-BDA2-0568D8CA7D39}"/>
                    </a:ext>
                  </a:extLst>
                </p:cNvPr>
                <p:cNvSpPr/>
                <p:nvPr/>
              </p:nvSpPr>
              <p:spPr>
                <a:xfrm>
                  <a:off x="5186675" y="1251375"/>
                  <a:ext cx="9525" cy="6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" h="261" extrusionOk="0">
                      <a:moveTo>
                        <a:pt x="117" y="1"/>
                      </a:moveTo>
                      <a:cubicBezTo>
                        <a:pt x="53" y="1"/>
                        <a:pt x="0" y="29"/>
                        <a:pt x="0" y="103"/>
                      </a:cubicBezTo>
                      <a:cubicBezTo>
                        <a:pt x="0" y="198"/>
                        <a:pt x="141" y="261"/>
                        <a:pt x="244" y="261"/>
                      </a:cubicBezTo>
                      <a:cubicBezTo>
                        <a:pt x="323" y="261"/>
                        <a:pt x="380" y="224"/>
                        <a:pt x="337" y="136"/>
                      </a:cubicBezTo>
                      <a:lnTo>
                        <a:pt x="337" y="103"/>
                      </a:lnTo>
                      <a:cubicBezTo>
                        <a:pt x="299" y="46"/>
                        <a:pt x="198" y="1"/>
                        <a:pt x="11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6371;p64">
                  <a:extLst>
                    <a:ext uri="{FF2B5EF4-FFF2-40B4-BE49-F238E27FC236}">
                      <a16:creationId xmlns:a16="http://schemas.microsoft.com/office/drawing/2014/main" id="{9206C986-73DC-47CA-8FCB-17434947B699}"/>
                    </a:ext>
                  </a:extLst>
                </p:cNvPr>
                <p:cNvSpPr/>
                <p:nvPr/>
              </p:nvSpPr>
              <p:spPr>
                <a:xfrm>
                  <a:off x="5315575" y="1238650"/>
                  <a:ext cx="86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4" y="242"/>
                      </a:cubicBezTo>
                      <a:cubicBezTo>
                        <a:pt x="73" y="282"/>
                        <a:pt x="108" y="298"/>
                        <a:pt x="145" y="298"/>
                      </a:cubicBezTo>
                      <a:cubicBezTo>
                        <a:pt x="236" y="298"/>
                        <a:pt x="346" y="203"/>
                        <a:pt x="323" y="108"/>
                      </a:cubicBezTo>
                      <a:lnTo>
                        <a:pt x="289" y="41"/>
                      </a:lnTo>
                      <a:cubicBezTo>
                        <a:pt x="275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6372;p64">
                  <a:extLst>
                    <a:ext uri="{FF2B5EF4-FFF2-40B4-BE49-F238E27FC236}">
                      <a16:creationId xmlns:a16="http://schemas.microsoft.com/office/drawing/2014/main" id="{09291FB6-8160-4C3C-89C2-179567B3CE5F}"/>
                    </a:ext>
                  </a:extLst>
                </p:cNvPr>
                <p:cNvSpPr/>
                <p:nvPr/>
              </p:nvSpPr>
              <p:spPr>
                <a:xfrm>
                  <a:off x="5133750" y="1185550"/>
                  <a:ext cx="1072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276" extrusionOk="0">
                      <a:moveTo>
                        <a:pt x="193" y="1"/>
                      </a:moveTo>
                      <a:cubicBezTo>
                        <a:pt x="118" y="1"/>
                        <a:pt x="50" y="35"/>
                        <a:pt x="34" y="114"/>
                      </a:cubicBezTo>
                      <a:cubicBezTo>
                        <a:pt x="0" y="148"/>
                        <a:pt x="34" y="215"/>
                        <a:pt x="101" y="249"/>
                      </a:cubicBezTo>
                      <a:cubicBezTo>
                        <a:pt x="128" y="267"/>
                        <a:pt x="165" y="275"/>
                        <a:pt x="203" y="275"/>
                      </a:cubicBezTo>
                      <a:cubicBezTo>
                        <a:pt x="309" y="275"/>
                        <a:pt x="428" y="213"/>
                        <a:pt x="403" y="114"/>
                      </a:cubicBezTo>
                      <a:cubicBezTo>
                        <a:pt x="368" y="43"/>
                        <a:pt x="276" y="1"/>
                        <a:pt x="19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6373;p64">
                  <a:extLst>
                    <a:ext uri="{FF2B5EF4-FFF2-40B4-BE49-F238E27FC236}">
                      <a16:creationId xmlns:a16="http://schemas.microsoft.com/office/drawing/2014/main" id="{5DAFDE82-E075-42F0-A3E9-62DF125717D2}"/>
                    </a:ext>
                  </a:extLst>
                </p:cNvPr>
                <p:cNvSpPr/>
                <p:nvPr/>
              </p:nvSpPr>
              <p:spPr>
                <a:xfrm>
                  <a:off x="5253050" y="1272225"/>
                  <a:ext cx="10100" cy="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278" extrusionOk="0">
                      <a:moveTo>
                        <a:pt x="269" y="0"/>
                      </a:moveTo>
                      <a:cubicBezTo>
                        <a:pt x="197" y="0"/>
                        <a:pt x="108" y="49"/>
                        <a:pt x="68" y="109"/>
                      </a:cubicBezTo>
                      <a:cubicBezTo>
                        <a:pt x="1" y="210"/>
                        <a:pt x="68" y="244"/>
                        <a:pt x="135" y="277"/>
                      </a:cubicBezTo>
                      <a:lnTo>
                        <a:pt x="236" y="277"/>
                      </a:lnTo>
                      <a:cubicBezTo>
                        <a:pt x="303" y="244"/>
                        <a:pt x="404" y="176"/>
                        <a:pt x="370" y="75"/>
                      </a:cubicBezTo>
                      <a:cubicBezTo>
                        <a:pt x="357" y="22"/>
                        <a:pt x="316" y="0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6374;p64">
                  <a:extLst>
                    <a:ext uri="{FF2B5EF4-FFF2-40B4-BE49-F238E27FC236}">
                      <a16:creationId xmlns:a16="http://schemas.microsoft.com/office/drawing/2014/main" id="{BAF6D10E-42F1-40A0-A5F3-9926CCA4281C}"/>
                    </a:ext>
                  </a:extLst>
                </p:cNvPr>
                <p:cNvSpPr/>
                <p:nvPr/>
              </p:nvSpPr>
              <p:spPr>
                <a:xfrm>
                  <a:off x="5231425" y="1293850"/>
                  <a:ext cx="12650" cy="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" h="304" extrusionOk="0">
                      <a:moveTo>
                        <a:pt x="307" y="1"/>
                      </a:moveTo>
                      <a:cubicBezTo>
                        <a:pt x="177" y="1"/>
                        <a:pt x="0" y="206"/>
                        <a:pt x="160" y="286"/>
                      </a:cubicBezTo>
                      <a:cubicBezTo>
                        <a:pt x="184" y="298"/>
                        <a:pt x="211" y="304"/>
                        <a:pt x="240" y="304"/>
                      </a:cubicBezTo>
                      <a:cubicBezTo>
                        <a:pt x="367" y="304"/>
                        <a:pt x="505" y="188"/>
                        <a:pt x="395" y="51"/>
                      </a:cubicBezTo>
                      <a:cubicBezTo>
                        <a:pt x="374" y="15"/>
                        <a:pt x="342" y="1"/>
                        <a:pt x="3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6375;p64">
                  <a:extLst>
                    <a:ext uri="{FF2B5EF4-FFF2-40B4-BE49-F238E27FC236}">
                      <a16:creationId xmlns:a16="http://schemas.microsoft.com/office/drawing/2014/main" id="{427211A8-9205-47CA-A0E0-D5BD6C58227D}"/>
                    </a:ext>
                  </a:extLst>
                </p:cNvPr>
                <p:cNvSpPr/>
                <p:nvPr/>
              </p:nvSpPr>
              <p:spPr>
                <a:xfrm>
                  <a:off x="5225500" y="1410975"/>
                  <a:ext cx="812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343" extrusionOk="0">
                      <a:moveTo>
                        <a:pt x="203" y="0"/>
                      </a:moveTo>
                      <a:cubicBezTo>
                        <a:pt x="82" y="0"/>
                        <a:pt x="0" y="212"/>
                        <a:pt x="94" y="306"/>
                      </a:cubicBezTo>
                      <a:lnTo>
                        <a:pt x="128" y="340"/>
                      </a:lnTo>
                      <a:cubicBezTo>
                        <a:pt x="137" y="342"/>
                        <a:pt x="145" y="342"/>
                        <a:pt x="153" y="342"/>
                      </a:cubicBezTo>
                      <a:cubicBezTo>
                        <a:pt x="299" y="342"/>
                        <a:pt x="324" y="67"/>
                        <a:pt x="229" y="4"/>
                      </a:cubicBezTo>
                      <a:cubicBezTo>
                        <a:pt x="220" y="1"/>
                        <a:pt x="211" y="0"/>
                        <a:pt x="20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6376;p64">
                  <a:extLst>
                    <a:ext uri="{FF2B5EF4-FFF2-40B4-BE49-F238E27FC236}">
                      <a16:creationId xmlns:a16="http://schemas.microsoft.com/office/drawing/2014/main" id="{954CA255-9213-44E6-B930-B1DF71BC70E7}"/>
                    </a:ext>
                  </a:extLst>
                </p:cNvPr>
                <p:cNvSpPr/>
                <p:nvPr/>
              </p:nvSpPr>
              <p:spPr>
                <a:xfrm>
                  <a:off x="5171900" y="1260725"/>
                  <a:ext cx="975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" h="331" extrusionOk="0">
                      <a:moveTo>
                        <a:pt x="159" y="0"/>
                      </a:moveTo>
                      <a:cubicBezTo>
                        <a:pt x="116" y="0"/>
                        <a:pt x="77" y="19"/>
                        <a:pt x="54" y="65"/>
                      </a:cubicBezTo>
                      <a:cubicBezTo>
                        <a:pt x="1" y="198"/>
                        <a:pt x="137" y="331"/>
                        <a:pt x="262" y="331"/>
                      </a:cubicBezTo>
                      <a:cubicBezTo>
                        <a:pt x="295" y="331"/>
                        <a:pt x="328" y="321"/>
                        <a:pt x="356" y="300"/>
                      </a:cubicBezTo>
                      <a:cubicBezTo>
                        <a:pt x="390" y="267"/>
                        <a:pt x="390" y="199"/>
                        <a:pt x="356" y="132"/>
                      </a:cubicBezTo>
                      <a:cubicBezTo>
                        <a:pt x="334" y="66"/>
                        <a:pt x="240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6377;p64">
                  <a:extLst>
                    <a:ext uri="{FF2B5EF4-FFF2-40B4-BE49-F238E27FC236}">
                      <a16:creationId xmlns:a16="http://schemas.microsoft.com/office/drawing/2014/main" id="{58815062-64A4-4422-B0C0-38DD89859AFE}"/>
                    </a:ext>
                  </a:extLst>
                </p:cNvPr>
                <p:cNvSpPr/>
                <p:nvPr/>
              </p:nvSpPr>
              <p:spPr>
                <a:xfrm>
                  <a:off x="5177875" y="1374925"/>
                  <a:ext cx="10500" cy="6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263" extrusionOk="0">
                      <a:moveTo>
                        <a:pt x="252" y="1"/>
                      </a:moveTo>
                      <a:cubicBezTo>
                        <a:pt x="184" y="1"/>
                        <a:pt x="84" y="1"/>
                        <a:pt x="50" y="101"/>
                      </a:cubicBezTo>
                      <a:cubicBezTo>
                        <a:pt x="1" y="200"/>
                        <a:pt x="96" y="262"/>
                        <a:pt x="190" y="262"/>
                      </a:cubicBezTo>
                      <a:cubicBezTo>
                        <a:pt x="224" y="262"/>
                        <a:pt x="258" y="254"/>
                        <a:pt x="285" y="236"/>
                      </a:cubicBezTo>
                      <a:cubicBezTo>
                        <a:pt x="386" y="202"/>
                        <a:pt x="420" y="135"/>
                        <a:pt x="352" y="68"/>
                      </a:cubicBezTo>
                      <a:cubicBezTo>
                        <a:pt x="352" y="34"/>
                        <a:pt x="285" y="1"/>
                        <a:pt x="25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6378;p64">
                  <a:extLst>
                    <a:ext uri="{FF2B5EF4-FFF2-40B4-BE49-F238E27FC236}">
                      <a16:creationId xmlns:a16="http://schemas.microsoft.com/office/drawing/2014/main" id="{691E9FF1-30CF-4D68-92BC-00B3B5A4AD52}"/>
                    </a:ext>
                  </a:extLst>
                </p:cNvPr>
                <p:cNvSpPr/>
                <p:nvPr/>
              </p:nvSpPr>
              <p:spPr>
                <a:xfrm>
                  <a:off x="5120300" y="140327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0" y="43"/>
                        <a:pt x="0" y="144"/>
                      </a:cubicBezTo>
                      <a:cubicBezTo>
                        <a:pt x="0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6" y="144"/>
                      </a:cubicBezTo>
                      <a:cubicBezTo>
                        <a:pt x="336" y="144"/>
                        <a:pt x="336" y="110"/>
                        <a:pt x="336" y="110"/>
                      </a:cubicBez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6379;p64">
                  <a:extLst>
                    <a:ext uri="{FF2B5EF4-FFF2-40B4-BE49-F238E27FC236}">
                      <a16:creationId xmlns:a16="http://schemas.microsoft.com/office/drawing/2014/main" id="{084E2117-9E97-4C04-AAE5-D8A4C663EC6A}"/>
                    </a:ext>
                  </a:extLst>
                </p:cNvPr>
                <p:cNvSpPr/>
                <p:nvPr/>
              </p:nvSpPr>
              <p:spPr>
                <a:xfrm>
                  <a:off x="5316250" y="1315850"/>
                  <a:ext cx="80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87" extrusionOk="0">
                      <a:moveTo>
                        <a:pt x="213" y="0"/>
                      </a:moveTo>
                      <a:cubicBezTo>
                        <a:pt x="114" y="0"/>
                        <a:pt x="1" y="143"/>
                        <a:pt x="27" y="246"/>
                      </a:cubicBezTo>
                      <a:cubicBezTo>
                        <a:pt x="45" y="274"/>
                        <a:pt x="77" y="286"/>
                        <a:pt x="111" y="286"/>
                      </a:cubicBezTo>
                      <a:cubicBezTo>
                        <a:pt x="203" y="286"/>
                        <a:pt x="320" y="200"/>
                        <a:pt x="296" y="78"/>
                      </a:cubicBezTo>
                      <a:lnTo>
                        <a:pt x="296" y="45"/>
                      </a:lnTo>
                      <a:cubicBezTo>
                        <a:pt x="272" y="13"/>
                        <a:pt x="243" y="0"/>
                        <a:pt x="21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6380;p64">
                  <a:extLst>
                    <a:ext uri="{FF2B5EF4-FFF2-40B4-BE49-F238E27FC236}">
                      <a16:creationId xmlns:a16="http://schemas.microsoft.com/office/drawing/2014/main" id="{B152A04B-46CF-43AC-966F-039A3AB417E0}"/>
                    </a:ext>
                  </a:extLst>
                </p:cNvPr>
                <p:cNvSpPr/>
                <p:nvPr/>
              </p:nvSpPr>
              <p:spPr>
                <a:xfrm>
                  <a:off x="5253350" y="1159750"/>
                  <a:ext cx="11500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0" h="307" extrusionOk="0">
                      <a:moveTo>
                        <a:pt x="224" y="1"/>
                      </a:moveTo>
                      <a:cubicBezTo>
                        <a:pt x="119" y="1"/>
                        <a:pt x="0" y="75"/>
                        <a:pt x="22" y="205"/>
                      </a:cubicBezTo>
                      <a:cubicBezTo>
                        <a:pt x="22" y="239"/>
                        <a:pt x="89" y="306"/>
                        <a:pt x="123" y="306"/>
                      </a:cubicBezTo>
                      <a:cubicBezTo>
                        <a:pt x="257" y="306"/>
                        <a:pt x="459" y="205"/>
                        <a:pt x="358" y="71"/>
                      </a:cubicBezTo>
                      <a:cubicBezTo>
                        <a:pt x="334" y="23"/>
                        <a:pt x="281" y="1"/>
                        <a:pt x="22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6381;p64">
                  <a:extLst>
                    <a:ext uri="{FF2B5EF4-FFF2-40B4-BE49-F238E27FC236}">
                      <a16:creationId xmlns:a16="http://schemas.microsoft.com/office/drawing/2014/main" id="{980F994F-1EAF-4F6E-894A-11017092D543}"/>
                    </a:ext>
                  </a:extLst>
                </p:cNvPr>
                <p:cNvSpPr/>
                <p:nvPr/>
              </p:nvSpPr>
              <p:spPr>
                <a:xfrm>
                  <a:off x="5095925" y="1341625"/>
                  <a:ext cx="84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25" extrusionOk="0">
                      <a:moveTo>
                        <a:pt x="212" y="0"/>
                      </a:moveTo>
                      <a:cubicBezTo>
                        <a:pt x="135" y="0"/>
                        <a:pt x="34" y="78"/>
                        <a:pt x="34" y="156"/>
                      </a:cubicBezTo>
                      <a:cubicBezTo>
                        <a:pt x="1" y="291"/>
                        <a:pt x="68" y="324"/>
                        <a:pt x="135" y="324"/>
                      </a:cubicBezTo>
                      <a:cubicBezTo>
                        <a:pt x="202" y="291"/>
                        <a:pt x="236" y="291"/>
                        <a:pt x="236" y="223"/>
                      </a:cubicBezTo>
                      <a:cubicBezTo>
                        <a:pt x="303" y="190"/>
                        <a:pt x="337" y="89"/>
                        <a:pt x="270" y="22"/>
                      </a:cubicBezTo>
                      <a:cubicBezTo>
                        <a:pt x="254" y="7"/>
                        <a:pt x="234" y="0"/>
                        <a:pt x="21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6382;p64">
                  <a:extLst>
                    <a:ext uri="{FF2B5EF4-FFF2-40B4-BE49-F238E27FC236}">
                      <a16:creationId xmlns:a16="http://schemas.microsoft.com/office/drawing/2014/main" id="{31627992-F88A-4F0C-80AB-D5751166173E}"/>
                    </a:ext>
                  </a:extLst>
                </p:cNvPr>
                <p:cNvSpPr/>
                <p:nvPr/>
              </p:nvSpPr>
              <p:spPr>
                <a:xfrm>
                  <a:off x="5286975" y="1381350"/>
                  <a:ext cx="8625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325" extrusionOk="0">
                      <a:moveTo>
                        <a:pt x="185" y="1"/>
                      </a:moveTo>
                      <a:cubicBezTo>
                        <a:pt x="93" y="1"/>
                        <a:pt x="0" y="193"/>
                        <a:pt x="89" y="281"/>
                      </a:cubicBezTo>
                      <a:lnTo>
                        <a:pt x="122" y="315"/>
                      </a:lnTo>
                      <a:cubicBezTo>
                        <a:pt x="139" y="322"/>
                        <a:pt x="155" y="325"/>
                        <a:pt x="169" y="325"/>
                      </a:cubicBezTo>
                      <a:cubicBezTo>
                        <a:pt x="302" y="325"/>
                        <a:pt x="344" y="73"/>
                        <a:pt x="223" y="12"/>
                      </a:cubicBezTo>
                      <a:cubicBezTo>
                        <a:pt x="211" y="4"/>
                        <a:pt x="198" y="1"/>
                        <a:pt x="18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6383;p64">
                  <a:extLst>
                    <a:ext uri="{FF2B5EF4-FFF2-40B4-BE49-F238E27FC236}">
                      <a16:creationId xmlns:a16="http://schemas.microsoft.com/office/drawing/2014/main" id="{0FC745DD-7A5F-4D82-AB29-F48C048FF62A}"/>
                    </a:ext>
                  </a:extLst>
                </p:cNvPr>
                <p:cNvSpPr/>
                <p:nvPr/>
              </p:nvSpPr>
              <p:spPr>
                <a:xfrm>
                  <a:off x="5221275" y="1290825"/>
                  <a:ext cx="82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71" extrusionOk="0">
                      <a:moveTo>
                        <a:pt x="235" y="1"/>
                      </a:moveTo>
                      <a:cubicBezTo>
                        <a:pt x="84" y="1"/>
                        <a:pt x="0" y="245"/>
                        <a:pt x="95" y="340"/>
                      </a:cubicBezTo>
                      <a:cubicBezTo>
                        <a:pt x="124" y="361"/>
                        <a:pt x="151" y="370"/>
                        <a:pt x="176" y="370"/>
                      </a:cubicBezTo>
                      <a:cubicBezTo>
                        <a:pt x="268" y="370"/>
                        <a:pt x="331" y="244"/>
                        <a:pt x="331" y="138"/>
                      </a:cubicBezTo>
                      <a:cubicBezTo>
                        <a:pt x="331" y="71"/>
                        <a:pt x="297" y="4"/>
                        <a:pt x="263" y="4"/>
                      </a:cubicBezTo>
                      <a:cubicBezTo>
                        <a:pt x="254" y="2"/>
                        <a:pt x="244" y="1"/>
                        <a:pt x="23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6384;p64">
                  <a:extLst>
                    <a:ext uri="{FF2B5EF4-FFF2-40B4-BE49-F238E27FC236}">
                      <a16:creationId xmlns:a16="http://schemas.microsoft.com/office/drawing/2014/main" id="{3FFAC72C-F13A-4F4F-8FA4-8751CC34E76D}"/>
                    </a:ext>
                  </a:extLst>
                </p:cNvPr>
                <p:cNvSpPr/>
                <p:nvPr/>
              </p:nvSpPr>
              <p:spPr>
                <a:xfrm>
                  <a:off x="5107700" y="1276400"/>
                  <a:ext cx="8425" cy="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" h="379" extrusionOk="0">
                      <a:moveTo>
                        <a:pt x="202" y="1"/>
                      </a:moveTo>
                      <a:cubicBezTo>
                        <a:pt x="160" y="1"/>
                        <a:pt x="118" y="26"/>
                        <a:pt x="101" y="77"/>
                      </a:cubicBezTo>
                      <a:cubicBezTo>
                        <a:pt x="34" y="144"/>
                        <a:pt x="0" y="379"/>
                        <a:pt x="168" y="379"/>
                      </a:cubicBezTo>
                      <a:cubicBezTo>
                        <a:pt x="236" y="345"/>
                        <a:pt x="303" y="245"/>
                        <a:pt x="303" y="177"/>
                      </a:cubicBezTo>
                      <a:cubicBezTo>
                        <a:pt x="336" y="144"/>
                        <a:pt x="336" y="110"/>
                        <a:pt x="303" y="77"/>
                      </a:cubicBezTo>
                      <a:cubicBezTo>
                        <a:pt x="286" y="26"/>
                        <a:pt x="244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6385;p64">
                  <a:extLst>
                    <a:ext uri="{FF2B5EF4-FFF2-40B4-BE49-F238E27FC236}">
                      <a16:creationId xmlns:a16="http://schemas.microsoft.com/office/drawing/2014/main" id="{2ED991DC-5CF4-4F52-9651-9691392B4ADD}"/>
                    </a:ext>
                  </a:extLst>
                </p:cNvPr>
                <p:cNvSpPr/>
                <p:nvPr/>
              </p:nvSpPr>
              <p:spPr>
                <a:xfrm>
                  <a:off x="5126100" y="1368250"/>
                  <a:ext cx="93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38" extrusionOk="0">
                      <a:moveTo>
                        <a:pt x="273" y="0"/>
                      </a:moveTo>
                      <a:cubicBezTo>
                        <a:pt x="159" y="0"/>
                        <a:pt x="1" y="150"/>
                        <a:pt x="71" y="268"/>
                      </a:cubicBezTo>
                      <a:cubicBezTo>
                        <a:pt x="101" y="318"/>
                        <a:pt x="140" y="338"/>
                        <a:pt x="180" y="338"/>
                      </a:cubicBezTo>
                      <a:cubicBezTo>
                        <a:pt x="274" y="338"/>
                        <a:pt x="373" y="227"/>
                        <a:pt x="373" y="133"/>
                      </a:cubicBezTo>
                      <a:lnTo>
                        <a:pt x="373" y="99"/>
                      </a:lnTo>
                      <a:cubicBezTo>
                        <a:pt x="363" y="28"/>
                        <a:pt x="322" y="0"/>
                        <a:pt x="273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6386;p64">
                  <a:extLst>
                    <a:ext uri="{FF2B5EF4-FFF2-40B4-BE49-F238E27FC236}">
                      <a16:creationId xmlns:a16="http://schemas.microsoft.com/office/drawing/2014/main" id="{8A9A9587-0A31-4440-B0B9-85E8E6BA3271}"/>
                    </a:ext>
                  </a:extLst>
                </p:cNvPr>
                <p:cNvSpPr/>
                <p:nvPr/>
              </p:nvSpPr>
              <p:spPr>
                <a:xfrm>
                  <a:off x="5158950" y="1252425"/>
                  <a:ext cx="7575" cy="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69" extrusionOk="0">
                      <a:moveTo>
                        <a:pt x="107" y="1"/>
                      </a:moveTo>
                      <a:cubicBezTo>
                        <a:pt x="48" y="1"/>
                        <a:pt x="0" y="37"/>
                        <a:pt x="0" y="128"/>
                      </a:cubicBezTo>
                      <a:cubicBezTo>
                        <a:pt x="0" y="211"/>
                        <a:pt x="116" y="269"/>
                        <a:pt x="204" y="269"/>
                      </a:cubicBezTo>
                      <a:cubicBezTo>
                        <a:pt x="259" y="269"/>
                        <a:pt x="303" y="247"/>
                        <a:pt x="303" y="195"/>
                      </a:cubicBezTo>
                      <a:lnTo>
                        <a:pt x="303" y="128"/>
                      </a:lnTo>
                      <a:cubicBezTo>
                        <a:pt x="266" y="54"/>
                        <a:pt x="179" y="1"/>
                        <a:pt x="10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6387;p64">
                  <a:extLst>
                    <a:ext uri="{FF2B5EF4-FFF2-40B4-BE49-F238E27FC236}">
                      <a16:creationId xmlns:a16="http://schemas.microsoft.com/office/drawing/2014/main" id="{43CB7F91-7310-42BE-8A80-D288BFDD54E4}"/>
                    </a:ext>
                  </a:extLst>
                </p:cNvPr>
                <p:cNvSpPr/>
                <p:nvPr/>
              </p:nvSpPr>
              <p:spPr>
                <a:xfrm>
                  <a:off x="5266500" y="1181950"/>
                  <a:ext cx="9900" cy="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337" extrusionOk="0">
                      <a:moveTo>
                        <a:pt x="247" y="0"/>
                      </a:moveTo>
                      <a:cubicBezTo>
                        <a:pt x="167" y="0"/>
                        <a:pt x="75" y="62"/>
                        <a:pt x="34" y="124"/>
                      </a:cubicBezTo>
                      <a:cubicBezTo>
                        <a:pt x="0" y="191"/>
                        <a:pt x="34" y="258"/>
                        <a:pt x="68" y="292"/>
                      </a:cubicBezTo>
                      <a:cubicBezTo>
                        <a:pt x="91" y="323"/>
                        <a:pt x="122" y="336"/>
                        <a:pt x="155" y="336"/>
                      </a:cubicBezTo>
                      <a:cubicBezTo>
                        <a:pt x="263" y="336"/>
                        <a:pt x="396" y="194"/>
                        <a:pt x="370" y="90"/>
                      </a:cubicBezTo>
                      <a:cubicBezTo>
                        <a:pt x="344" y="25"/>
                        <a:pt x="298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6388;p64">
                  <a:extLst>
                    <a:ext uri="{FF2B5EF4-FFF2-40B4-BE49-F238E27FC236}">
                      <a16:creationId xmlns:a16="http://schemas.microsoft.com/office/drawing/2014/main" id="{80C027C1-202A-4F59-A5C9-496E1C4235CE}"/>
                    </a:ext>
                  </a:extLst>
                </p:cNvPr>
                <p:cNvSpPr/>
                <p:nvPr/>
              </p:nvSpPr>
              <p:spPr>
                <a:xfrm>
                  <a:off x="5090050" y="1246375"/>
                  <a:ext cx="10550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" h="248" extrusionOk="0">
                      <a:moveTo>
                        <a:pt x="169" y="0"/>
                      </a:moveTo>
                      <a:cubicBezTo>
                        <a:pt x="135" y="0"/>
                        <a:pt x="68" y="34"/>
                        <a:pt x="34" y="68"/>
                      </a:cubicBezTo>
                      <a:cubicBezTo>
                        <a:pt x="1" y="135"/>
                        <a:pt x="34" y="202"/>
                        <a:pt x="135" y="236"/>
                      </a:cubicBezTo>
                      <a:cubicBezTo>
                        <a:pt x="159" y="244"/>
                        <a:pt x="188" y="248"/>
                        <a:pt x="218" y="248"/>
                      </a:cubicBezTo>
                      <a:cubicBezTo>
                        <a:pt x="316" y="248"/>
                        <a:pt x="422" y="204"/>
                        <a:pt x="370" y="101"/>
                      </a:cubicBezTo>
                      <a:cubicBezTo>
                        <a:pt x="337" y="0"/>
                        <a:pt x="236" y="0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6389;p64">
                  <a:extLst>
                    <a:ext uri="{FF2B5EF4-FFF2-40B4-BE49-F238E27FC236}">
                      <a16:creationId xmlns:a16="http://schemas.microsoft.com/office/drawing/2014/main" id="{CAA69F0D-DC29-4D63-A9D3-714F0D1CA664}"/>
                    </a:ext>
                  </a:extLst>
                </p:cNvPr>
                <p:cNvSpPr/>
                <p:nvPr/>
              </p:nvSpPr>
              <p:spPr>
                <a:xfrm>
                  <a:off x="5187875" y="1325975"/>
                  <a:ext cx="10575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66" extrusionOk="0">
                      <a:moveTo>
                        <a:pt x="276" y="1"/>
                      </a:moveTo>
                      <a:cubicBezTo>
                        <a:pt x="196" y="1"/>
                        <a:pt x="104" y="43"/>
                        <a:pt x="53" y="110"/>
                      </a:cubicBezTo>
                      <a:cubicBezTo>
                        <a:pt x="1" y="215"/>
                        <a:pt x="95" y="266"/>
                        <a:pt x="202" y="266"/>
                      </a:cubicBezTo>
                      <a:cubicBezTo>
                        <a:pt x="299" y="266"/>
                        <a:pt x="407" y="224"/>
                        <a:pt x="423" y="144"/>
                      </a:cubicBezTo>
                      <a:cubicBezTo>
                        <a:pt x="423" y="43"/>
                        <a:pt x="356" y="1"/>
                        <a:pt x="27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6390;p64">
                  <a:extLst>
                    <a:ext uri="{FF2B5EF4-FFF2-40B4-BE49-F238E27FC236}">
                      <a16:creationId xmlns:a16="http://schemas.microsoft.com/office/drawing/2014/main" id="{72C83C13-6FFB-4FC7-B7D9-CCEABD5BF029}"/>
                    </a:ext>
                  </a:extLst>
                </p:cNvPr>
                <p:cNvSpPr/>
                <p:nvPr/>
              </p:nvSpPr>
              <p:spPr>
                <a:xfrm>
                  <a:off x="5112125" y="1208400"/>
                  <a:ext cx="7850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298" extrusionOk="0">
                      <a:moveTo>
                        <a:pt x="99" y="0"/>
                      </a:moveTo>
                      <a:cubicBezTo>
                        <a:pt x="72" y="0"/>
                        <a:pt x="46" y="12"/>
                        <a:pt x="25" y="41"/>
                      </a:cubicBezTo>
                      <a:lnTo>
                        <a:pt x="25" y="74"/>
                      </a:lnTo>
                      <a:cubicBezTo>
                        <a:pt x="1" y="194"/>
                        <a:pt x="97" y="297"/>
                        <a:pt x="178" y="297"/>
                      </a:cubicBezTo>
                      <a:cubicBezTo>
                        <a:pt x="211" y="297"/>
                        <a:pt x="241" y="281"/>
                        <a:pt x="260" y="242"/>
                      </a:cubicBezTo>
                      <a:cubicBezTo>
                        <a:pt x="313" y="163"/>
                        <a:pt x="199" y="0"/>
                        <a:pt x="9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6391;p64">
                  <a:extLst>
                    <a:ext uri="{FF2B5EF4-FFF2-40B4-BE49-F238E27FC236}">
                      <a16:creationId xmlns:a16="http://schemas.microsoft.com/office/drawing/2014/main" id="{197D8EA5-A443-4CB8-8C89-023201349601}"/>
                    </a:ext>
                  </a:extLst>
                </p:cNvPr>
                <p:cNvSpPr/>
                <p:nvPr/>
              </p:nvSpPr>
              <p:spPr>
                <a:xfrm>
                  <a:off x="5252600" y="1314750"/>
                  <a:ext cx="972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35" extrusionOk="0">
                      <a:moveTo>
                        <a:pt x="168" y="0"/>
                      </a:moveTo>
                      <a:cubicBezTo>
                        <a:pt x="121" y="0"/>
                        <a:pt x="77" y="26"/>
                        <a:pt x="52" y="89"/>
                      </a:cubicBezTo>
                      <a:cubicBezTo>
                        <a:pt x="1" y="192"/>
                        <a:pt x="127" y="335"/>
                        <a:pt x="234" y="335"/>
                      </a:cubicBezTo>
                      <a:cubicBezTo>
                        <a:pt x="267" y="335"/>
                        <a:pt x="298" y="321"/>
                        <a:pt x="321" y="290"/>
                      </a:cubicBezTo>
                      <a:cubicBezTo>
                        <a:pt x="388" y="257"/>
                        <a:pt x="388" y="189"/>
                        <a:pt x="355" y="156"/>
                      </a:cubicBezTo>
                      <a:cubicBezTo>
                        <a:pt x="334" y="72"/>
                        <a:pt x="247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6392;p64">
                  <a:extLst>
                    <a:ext uri="{FF2B5EF4-FFF2-40B4-BE49-F238E27FC236}">
                      <a16:creationId xmlns:a16="http://schemas.microsoft.com/office/drawing/2014/main" id="{10BC13F1-9860-4F65-8F78-1583DAF7185B}"/>
                    </a:ext>
                  </a:extLst>
                </p:cNvPr>
                <p:cNvSpPr/>
                <p:nvPr/>
              </p:nvSpPr>
              <p:spPr>
                <a:xfrm>
                  <a:off x="5321950" y="1347375"/>
                  <a:ext cx="9625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67" extrusionOk="0">
                      <a:moveTo>
                        <a:pt x="122" y="1"/>
                      </a:moveTo>
                      <a:cubicBezTo>
                        <a:pt x="55" y="1"/>
                        <a:pt x="0" y="37"/>
                        <a:pt x="0" y="128"/>
                      </a:cubicBezTo>
                      <a:cubicBezTo>
                        <a:pt x="0" y="216"/>
                        <a:pt x="120" y="267"/>
                        <a:pt x="219" y="267"/>
                      </a:cubicBezTo>
                      <a:cubicBezTo>
                        <a:pt x="310" y="267"/>
                        <a:pt x="385" y="224"/>
                        <a:pt x="337" y="128"/>
                      </a:cubicBezTo>
                      <a:cubicBezTo>
                        <a:pt x="300" y="54"/>
                        <a:pt x="202" y="1"/>
                        <a:pt x="122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6393;p64">
                  <a:extLst>
                    <a:ext uri="{FF2B5EF4-FFF2-40B4-BE49-F238E27FC236}">
                      <a16:creationId xmlns:a16="http://schemas.microsoft.com/office/drawing/2014/main" id="{D542A636-A0CE-4384-A8A3-82778F90618F}"/>
                    </a:ext>
                  </a:extLst>
                </p:cNvPr>
                <p:cNvSpPr/>
                <p:nvPr/>
              </p:nvSpPr>
              <p:spPr>
                <a:xfrm>
                  <a:off x="5192950" y="1315000"/>
                  <a:ext cx="78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287" extrusionOk="0">
                      <a:moveTo>
                        <a:pt x="205" y="1"/>
                      </a:moveTo>
                      <a:cubicBezTo>
                        <a:pt x="107" y="1"/>
                        <a:pt x="0" y="143"/>
                        <a:pt x="52" y="247"/>
                      </a:cubicBezTo>
                      <a:cubicBezTo>
                        <a:pt x="61" y="274"/>
                        <a:pt x="86" y="287"/>
                        <a:pt x="116" y="287"/>
                      </a:cubicBezTo>
                      <a:cubicBezTo>
                        <a:pt x="195" y="287"/>
                        <a:pt x="312" y="200"/>
                        <a:pt x="287" y="79"/>
                      </a:cubicBezTo>
                      <a:lnTo>
                        <a:pt x="287" y="45"/>
                      </a:lnTo>
                      <a:cubicBezTo>
                        <a:pt x="264" y="14"/>
                        <a:pt x="235" y="1"/>
                        <a:pt x="205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6394;p64">
                  <a:extLst>
                    <a:ext uri="{FF2B5EF4-FFF2-40B4-BE49-F238E27FC236}">
                      <a16:creationId xmlns:a16="http://schemas.microsoft.com/office/drawing/2014/main" id="{8E65F31E-C0A1-4297-9291-1A0E4BFF0F47}"/>
                    </a:ext>
                  </a:extLst>
                </p:cNvPr>
                <p:cNvSpPr/>
                <p:nvPr/>
              </p:nvSpPr>
              <p:spPr>
                <a:xfrm>
                  <a:off x="5300500" y="1197025"/>
                  <a:ext cx="13450" cy="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" h="279" extrusionOk="0">
                      <a:moveTo>
                        <a:pt x="339" y="0"/>
                      </a:moveTo>
                      <a:cubicBezTo>
                        <a:pt x="192" y="0"/>
                        <a:pt x="1" y="159"/>
                        <a:pt x="153" y="260"/>
                      </a:cubicBezTo>
                      <a:lnTo>
                        <a:pt x="186" y="260"/>
                      </a:lnTo>
                      <a:cubicBezTo>
                        <a:pt x="205" y="273"/>
                        <a:pt x="229" y="278"/>
                        <a:pt x="255" y="278"/>
                      </a:cubicBezTo>
                      <a:cubicBezTo>
                        <a:pt x="373" y="278"/>
                        <a:pt x="537" y="168"/>
                        <a:pt x="455" y="59"/>
                      </a:cubicBezTo>
                      <a:cubicBezTo>
                        <a:pt x="430" y="17"/>
                        <a:pt x="387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6395;p64">
                  <a:extLst>
                    <a:ext uri="{FF2B5EF4-FFF2-40B4-BE49-F238E27FC236}">
                      <a16:creationId xmlns:a16="http://schemas.microsoft.com/office/drawing/2014/main" id="{65FDFB6E-78E7-4BED-AFDF-85D002888633}"/>
                    </a:ext>
                  </a:extLst>
                </p:cNvPr>
                <p:cNvSpPr/>
                <p:nvPr/>
              </p:nvSpPr>
              <p:spPr>
                <a:xfrm>
                  <a:off x="5296400" y="1307550"/>
                  <a:ext cx="9800" cy="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232" extrusionOk="0">
                      <a:moveTo>
                        <a:pt x="194" y="1"/>
                      </a:moveTo>
                      <a:cubicBezTo>
                        <a:pt x="133" y="1"/>
                        <a:pt x="73" y="23"/>
                        <a:pt x="48" y="74"/>
                      </a:cubicBezTo>
                      <a:cubicBezTo>
                        <a:pt x="1" y="145"/>
                        <a:pt x="102" y="231"/>
                        <a:pt x="201" y="231"/>
                      </a:cubicBezTo>
                      <a:cubicBezTo>
                        <a:pt x="244" y="231"/>
                        <a:pt x="286" y="215"/>
                        <a:pt x="317" y="175"/>
                      </a:cubicBezTo>
                      <a:lnTo>
                        <a:pt x="350" y="141"/>
                      </a:lnTo>
                      <a:cubicBezTo>
                        <a:pt x="392" y="58"/>
                        <a:pt x="29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6396;p64">
                  <a:extLst>
                    <a:ext uri="{FF2B5EF4-FFF2-40B4-BE49-F238E27FC236}">
                      <a16:creationId xmlns:a16="http://schemas.microsoft.com/office/drawing/2014/main" id="{5AC9FC86-5909-4D97-9192-7CB7D4231BD8}"/>
                    </a:ext>
                  </a:extLst>
                </p:cNvPr>
                <p:cNvSpPr/>
                <p:nvPr/>
              </p:nvSpPr>
              <p:spPr>
                <a:xfrm>
                  <a:off x="5191725" y="1326200"/>
                  <a:ext cx="10950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" h="362" extrusionOk="0">
                      <a:moveTo>
                        <a:pt x="269" y="0"/>
                      </a:moveTo>
                      <a:cubicBezTo>
                        <a:pt x="135" y="0"/>
                        <a:pt x="0" y="269"/>
                        <a:pt x="135" y="336"/>
                      </a:cubicBezTo>
                      <a:cubicBezTo>
                        <a:pt x="168" y="353"/>
                        <a:pt x="202" y="362"/>
                        <a:pt x="231" y="362"/>
                      </a:cubicBezTo>
                      <a:cubicBezTo>
                        <a:pt x="261" y="362"/>
                        <a:pt x="286" y="353"/>
                        <a:pt x="303" y="336"/>
                      </a:cubicBezTo>
                      <a:cubicBezTo>
                        <a:pt x="403" y="235"/>
                        <a:pt x="437" y="34"/>
                        <a:pt x="2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6397;p64">
                  <a:extLst>
                    <a:ext uri="{FF2B5EF4-FFF2-40B4-BE49-F238E27FC236}">
                      <a16:creationId xmlns:a16="http://schemas.microsoft.com/office/drawing/2014/main" id="{79539CA6-D09F-4FD1-B5A8-1861D2788818}"/>
                    </a:ext>
                  </a:extLst>
                </p:cNvPr>
                <p:cNvSpPr/>
                <p:nvPr/>
              </p:nvSpPr>
              <p:spPr>
                <a:xfrm>
                  <a:off x="5114425" y="1173100"/>
                  <a:ext cx="9250" cy="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24" extrusionOk="0">
                      <a:moveTo>
                        <a:pt x="206" y="1"/>
                      </a:moveTo>
                      <a:cubicBezTo>
                        <a:pt x="195" y="1"/>
                        <a:pt x="182" y="3"/>
                        <a:pt x="168" y="7"/>
                      </a:cubicBezTo>
                      <a:cubicBezTo>
                        <a:pt x="0" y="41"/>
                        <a:pt x="101" y="243"/>
                        <a:pt x="168" y="310"/>
                      </a:cubicBezTo>
                      <a:cubicBezTo>
                        <a:pt x="186" y="319"/>
                        <a:pt x="207" y="323"/>
                        <a:pt x="228" y="323"/>
                      </a:cubicBezTo>
                      <a:cubicBezTo>
                        <a:pt x="285" y="323"/>
                        <a:pt x="345" y="292"/>
                        <a:pt x="370" y="243"/>
                      </a:cubicBezTo>
                      <a:cubicBezTo>
                        <a:pt x="370" y="209"/>
                        <a:pt x="370" y="175"/>
                        <a:pt x="370" y="142"/>
                      </a:cubicBezTo>
                      <a:cubicBezTo>
                        <a:pt x="312" y="84"/>
                        <a:pt x="279" y="1"/>
                        <a:pt x="20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6398;p64">
                  <a:extLst>
                    <a:ext uri="{FF2B5EF4-FFF2-40B4-BE49-F238E27FC236}">
                      <a16:creationId xmlns:a16="http://schemas.microsoft.com/office/drawing/2014/main" id="{13F039DC-E2B2-4F91-BC97-B248E3798A49}"/>
                    </a:ext>
                  </a:extLst>
                </p:cNvPr>
                <p:cNvSpPr/>
                <p:nvPr/>
              </p:nvSpPr>
              <p:spPr>
                <a:xfrm>
                  <a:off x="5072250" y="1241900"/>
                  <a:ext cx="91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3" extrusionOk="0">
                      <a:moveTo>
                        <a:pt x="201" y="1"/>
                      </a:moveTo>
                      <a:cubicBezTo>
                        <a:pt x="183" y="1"/>
                        <a:pt x="163" y="4"/>
                        <a:pt x="141" y="11"/>
                      </a:cubicBezTo>
                      <a:cubicBezTo>
                        <a:pt x="0" y="40"/>
                        <a:pt x="49" y="352"/>
                        <a:pt x="167" y="352"/>
                      </a:cubicBezTo>
                      <a:cubicBezTo>
                        <a:pt x="190" y="352"/>
                        <a:pt x="215" y="341"/>
                        <a:pt x="242" y="314"/>
                      </a:cubicBezTo>
                      <a:lnTo>
                        <a:pt x="276" y="314"/>
                      </a:lnTo>
                      <a:cubicBezTo>
                        <a:pt x="365" y="224"/>
                        <a:pt x="349" y="1"/>
                        <a:pt x="20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6399;p64">
                  <a:extLst>
                    <a:ext uri="{FF2B5EF4-FFF2-40B4-BE49-F238E27FC236}">
                      <a16:creationId xmlns:a16="http://schemas.microsoft.com/office/drawing/2014/main" id="{3929A6B4-68DE-4F2D-AEB4-04D856D7F282}"/>
                    </a:ext>
                  </a:extLst>
                </p:cNvPr>
                <p:cNvSpPr/>
                <p:nvPr/>
              </p:nvSpPr>
              <p:spPr>
                <a:xfrm>
                  <a:off x="5087100" y="1306925"/>
                  <a:ext cx="1082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" h="249" extrusionOk="0">
                      <a:moveTo>
                        <a:pt x="169" y="1"/>
                      </a:moveTo>
                      <a:cubicBezTo>
                        <a:pt x="137" y="1"/>
                        <a:pt x="107" y="10"/>
                        <a:pt x="85" y="32"/>
                      </a:cubicBezTo>
                      <a:cubicBezTo>
                        <a:pt x="0" y="117"/>
                        <a:pt x="105" y="249"/>
                        <a:pt x="221" y="249"/>
                      </a:cubicBezTo>
                      <a:cubicBezTo>
                        <a:pt x="243" y="249"/>
                        <a:pt x="265" y="244"/>
                        <a:pt x="287" y="233"/>
                      </a:cubicBezTo>
                      <a:lnTo>
                        <a:pt x="354" y="200"/>
                      </a:lnTo>
                      <a:cubicBezTo>
                        <a:pt x="433" y="121"/>
                        <a:pt x="285" y="1"/>
                        <a:pt x="16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6400;p64">
                  <a:extLst>
                    <a:ext uri="{FF2B5EF4-FFF2-40B4-BE49-F238E27FC236}">
                      <a16:creationId xmlns:a16="http://schemas.microsoft.com/office/drawing/2014/main" id="{5B74C205-71D2-4586-AD1C-AFCF1C312093}"/>
                    </a:ext>
                  </a:extLst>
                </p:cNvPr>
                <p:cNvSpPr/>
                <p:nvPr/>
              </p:nvSpPr>
              <p:spPr>
                <a:xfrm>
                  <a:off x="5199275" y="1345525"/>
                  <a:ext cx="10100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" h="312" extrusionOk="0">
                      <a:moveTo>
                        <a:pt x="169" y="0"/>
                      </a:moveTo>
                      <a:cubicBezTo>
                        <a:pt x="68" y="0"/>
                        <a:pt x="1" y="34"/>
                        <a:pt x="1" y="101"/>
                      </a:cubicBezTo>
                      <a:cubicBezTo>
                        <a:pt x="1" y="135"/>
                        <a:pt x="34" y="202"/>
                        <a:pt x="34" y="235"/>
                      </a:cubicBezTo>
                      <a:cubicBezTo>
                        <a:pt x="89" y="263"/>
                        <a:pt x="143" y="312"/>
                        <a:pt x="215" y="312"/>
                      </a:cubicBezTo>
                      <a:cubicBezTo>
                        <a:pt x="232" y="312"/>
                        <a:pt x="250" y="309"/>
                        <a:pt x="269" y="303"/>
                      </a:cubicBezTo>
                      <a:cubicBezTo>
                        <a:pt x="404" y="235"/>
                        <a:pt x="269" y="34"/>
                        <a:pt x="16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6401;p64">
                  <a:extLst>
                    <a:ext uri="{FF2B5EF4-FFF2-40B4-BE49-F238E27FC236}">
                      <a16:creationId xmlns:a16="http://schemas.microsoft.com/office/drawing/2014/main" id="{16AC3AC7-5500-4F80-90B5-A6B4428E687A}"/>
                    </a:ext>
                  </a:extLst>
                </p:cNvPr>
                <p:cNvSpPr/>
                <p:nvPr/>
              </p:nvSpPr>
              <p:spPr>
                <a:xfrm>
                  <a:off x="5244650" y="1290225"/>
                  <a:ext cx="9275" cy="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97" extrusionOk="0">
                      <a:moveTo>
                        <a:pt x="270" y="1"/>
                      </a:moveTo>
                      <a:cubicBezTo>
                        <a:pt x="187" y="1"/>
                        <a:pt x="58" y="56"/>
                        <a:pt x="34" y="128"/>
                      </a:cubicBezTo>
                      <a:cubicBezTo>
                        <a:pt x="0" y="229"/>
                        <a:pt x="68" y="297"/>
                        <a:pt x="135" y="297"/>
                      </a:cubicBezTo>
                      <a:cubicBezTo>
                        <a:pt x="169" y="297"/>
                        <a:pt x="236" y="297"/>
                        <a:pt x="236" y="263"/>
                      </a:cubicBezTo>
                      <a:cubicBezTo>
                        <a:pt x="303" y="196"/>
                        <a:pt x="370" y="128"/>
                        <a:pt x="337" y="28"/>
                      </a:cubicBezTo>
                      <a:cubicBezTo>
                        <a:pt x="327" y="9"/>
                        <a:pt x="302" y="1"/>
                        <a:pt x="270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6402;p64">
                  <a:extLst>
                    <a:ext uri="{FF2B5EF4-FFF2-40B4-BE49-F238E27FC236}">
                      <a16:creationId xmlns:a16="http://schemas.microsoft.com/office/drawing/2014/main" id="{7F0E49F4-20D9-4DB6-A484-B8CA93EA2DFC}"/>
                    </a:ext>
                  </a:extLst>
                </p:cNvPr>
                <p:cNvSpPr/>
                <p:nvPr/>
              </p:nvSpPr>
              <p:spPr>
                <a:xfrm>
                  <a:off x="5281425" y="1408900"/>
                  <a:ext cx="13650" cy="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" h="322" extrusionOk="0">
                      <a:moveTo>
                        <a:pt x="353" y="1"/>
                      </a:moveTo>
                      <a:cubicBezTo>
                        <a:pt x="208" y="1"/>
                        <a:pt x="1" y="263"/>
                        <a:pt x="176" y="322"/>
                      </a:cubicBezTo>
                      <a:lnTo>
                        <a:pt x="210" y="322"/>
                      </a:lnTo>
                      <a:cubicBezTo>
                        <a:pt x="344" y="322"/>
                        <a:pt x="546" y="154"/>
                        <a:pt x="412" y="19"/>
                      </a:cubicBezTo>
                      <a:cubicBezTo>
                        <a:pt x="394" y="6"/>
                        <a:pt x="374" y="1"/>
                        <a:pt x="35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6403;p64">
                  <a:extLst>
                    <a:ext uri="{FF2B5EF4-FFF2-40B4-BE49-F238E27FC236}">
                      <a16:creationId xmlns:a16="http://schemas.microsoft.com/office/drawing/2014/main" id="{1A35C3FD-B34B-4956-8978-F40609436625}"/>
                    </a:ext>
                  </a:extLst>
                </p:cNvPr>
                <p:cNvSpPr/>
                <p:nvPr/>
              </p:nvSpPr>
              <p:spPr>
                <a:xfrm>
                  <a:off x="5174900" y="1317475"/>
                  <a:ext cx="6750" cy="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354" extrusionOk="0">
                      <a:moveTo>
                        <a:pt x="137" y="1"/>
                      </a:moveTo>
                      <a:cubicBezTo>
                        <a:pt x="123" y="1"/>
                        <a:pt x="110" y="5"/>
                        <a:pt x="102" y="13"/>
                      </a:cubicBezTo>
                      <a:cubicBezTo>
                        <a:pt x="35" y="47"/>
                        <a:pt x="35" y="80"/>
                        <a:pt x="1" y="114"/>
                      </a:cubicBezTo>
                      <a:cubicBezTo>
                        <a:pt x="1" y="181"/>
                        <a:pt x="1" y="316"/>
                        <a:pt x="68" y="349"/>
                      </a:cubicBezTo>
                      <a:cubicBezTo>
                        <a:pt x="74" y="352"/>
                        <a:pt x="81" y="354"/>
                        <a:pt x="87" y="354"/>
                      </a:cubicBezTo>
                      <a:cubicBezTo>
                        <a:pt x="158" y="354"/>
                        <a:pt x="270" y="206"/>
                        <a:pt x="270" y="114"/>
                      </a:cubicBezTo>
                      <a:cubicBezTo>
                        <a:pt x="245" y="38"/>
                        <a:pt x="182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6404;p64">
                  <a:extLst>
                    <a:ext uri="{FF2B5EF4-FFF2-40B4-BE49-F238E27FC236}">
                      <a16:creationId xmlns:a16="http://schemas.microsoft.com/office/drawing/2014/main" id="{E6E19F0C-53C7-47B8-AA13-B4438B54CD77}"/>
                    </a:ext>
                  </a:extLst>
                </p:cNvPr>
                <p:cNvSpPr/>
                <p:nvPr/>
              </p:nvSpPr>
              <p:spPr>
                <a:xfrm>
                  <a:off x="5265025" y="1318625"/>
                  <a:ext cx="10725" cy="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307" extrusionOk="0">
                      <a:moveTo>
                        <a:pt x="194" y="1"/>
                      </a:moveTo>
                      <a:lnTo>
                        <a:pt x="127" y="34"/>
                      </a:lnTo>
                      <a:cubicBezTo>
                        <a:pt x="1" y="97"/>
                        <a:pt x="169" y="306"/>
                        <a:pt x="273" y="306"/>
                      </a:cubicBezTo>
                      <a:cubicBezTo>
                        <a:pt x="281" y="306"/>
                        <a:pt x="288" y="305"/>
                        <a:pt x="295" y="303"/>
                      </a:cubicBezTo>
                      <a:cubicBezTo>
                        <a:pt x="429" y="236"/>
                        <a:pt x="362" y="1"/>
                        <a:pt x="19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6405;p64">
                  <a:extLst>
                    <a:ext uri="{FF2B5EF4-FFF2-40B4-BE49-F238E27FC236}">
                      <a16:creationId xmlns:a16="http://schemas.microsoft.com/office/drawing/2014/main" id="{3AEF7276-AB5B-4185-BF51-C0E097F4DB05}"/>
                    </a:ext>
                  </a:extLst>
                </p:cNvPr>
                <p:cNvSpPr/>
                <p:nvPr/>
              </p:nvSpPr>
              <p:spPr>
                <a:xfrm>
                  <a:off x="5170250" y="1169400"/>
                  <a:ext cx="105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335" extrusionOk="0">
                      <a:moveTo>
                        <a:pt x="170" y="0"/>
                      </a:moveTo>
                      <a:cubicBezTo>
                        <a:pt x="122" y="0"/>
                        <a:pt x="78" y="25"/>
                        <a:pt x="53" y="88"/>
                      </a:cubicBezTo>
                      <a:cubicBezTo>
                        <a:pt x="1" y="191"/>
                        <a:pt x="128" y="334"/>
                        <a:pt x="250" y="334"/>
                      </a:cubicBezTo>
                      <a:cubicBezTo>
                        <a:pt x="287" y="334"/>
                        <a:pt x="324" y="321"/>
                        <a:pt x="355" y="290"/>
                      </a:cubicBezTo>
                      <a:cubicBezTo>
                        <a:pt x="389" y="256"/>
                        <a:pt x="422" y="189"/>
                        <a:pt x="389" y="155"/>
                      </a:cubicBezTo>
                      <a:cubicBezTo>
                        <a:pt x="347" y="71"/>
                        <a:pt x="252" y="0"/>
                        <a:pt x="17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6406;p64">
                  <a:extLst>
                    <a:ext uri="{FF2B5EF4-FFF2-40B4-BE49-F238E27FC236}">
                      <a16:creationId xmlns:a16="http://schemas.microsoft.com/office/drawing/2014/main" id="{FDD38554-C2E2-4A9E-8221-D0F9FC9ACB5F}"/>
                    </a:ext>
                  </a:extLst>
                </p:cNvPr>
                <p:cNvSpPr/>
                <p:nvPr/>
              </p:nvSpPr>
              <p:spPr>
                <a:xfrm>
                  <a:off x="5159350" y="1302400"/>
                  <a:ext cx="8625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" h="287" extrusionOk="0">
                      <a:moveTo>
                        <a:pt x="234" y="0"/>
                      </a:moveTo>
                      <a:cubicBezTo>
                        <a:pt x="127" y="0"/>
                        <a:pt x="0" y="143"/>
                        <a:pt x="52" y="246"/>
                      </a:cubicBezTo>
                      <a:cubicBezTo>
                        <a:pt x="70" y="274"/>
                        <a:pt x="101" y="287"/>
                        <a:pt x="136" y="287"/>
                      </a:cubicBezTo>
                      <a:cubicBezTo>
                        <a:pt x="228" y="287"/>
                        <a:pt x="345" y="200"/>
                        <a:pt x="320" y="78"/>
                      </a:cubicBezTo>
                      <a:lnTo>
                        <a:pt x="320" y="45"/>
                      </a:lnTo>
                      <a:cubicBezTo>
                        <a:pt x="297" y="14"/>
                        <a:pt x="266" y="0"/>
                        <a:pt x="23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6407;p64">
                  <a:extLst>
                    <a:ext uri="{FF2B5EF4-FFF2-40B4-BE49-F238E27FC236}">
                      <a16:creationId xmlns:a16="http://schemas.microsoft.com/office/drawing/2014/main" id="{4288959E-363B-4A5E-AA51-C1349862A704}"/>
                    </a:ext>
                  </a:extLst>
                </p:cNvPr>
                <p:cNvSpPr/>
                <p:nvPr/>
              </p:nvSpPr>
              <p:spPr>
                <a:xfrm>
                  <a:off x="5246325" y="1162250"/>
                  <a:ext cx="10025" cy="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262" extrusionOk="0">
                      <a:moveTo>
                        <a:pt x="171" y="0"/>
                      </a:moveTo>
                      <a:cubicBezTo>
                        <a:pt x="159" y="0"/>
                        <a:pt x="147" y="2"/>
                        <a:pt x="135" y="5"/>
                      </a:cubicBezTo>
                      <a:cubicBezTo>
                        <a:pt x="34" y="5"/>
                        <a:pt x="1" y="105"/>
                        <a:pt x="34" y="139"/>
                      </a:cubicBezTo>
                      <a:cubicBezTo>
                        <a:pt x="34" y="206"/>
                        <a:pt x="102" y="206"/>
                        <a:pt x="135" y="240"/>
                      </a:cubicBezTo>
                      <a:cubicBezTo>
                        <a:pt x="163" y="254"/>
                        <a:pt x="197" y="262"/>
                        <a:pt x="231" y="262"/>
                      </a:cubicBezTo>
                      <a:cubicBezTo>
                        <a:pt x="280" y="262"/>
                        <a:pt x="331" y="246"/>
                        <a:pt x="370" y="206"/>
                      </a:cubicBezTo>
                      <a:cubicBezTo>
                        <a:pt x="401" y="145"/>
                        <a:pt x="292" y="0"/>
                        <a:pt x="171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6408;p64">
                  <a:extLst>
                    <a:ext uri="{FF2B5EF4-FFF2-40B4-BE49-F238E27FC236}">
                      <a16:creationId xmlns:a16="http://schemas.microsoft.com/office/drawing/2014/main" id="{C6F6E231-3631-40FC-B253-5D98CAFC722B}"/>
                    </a:ext>
                  </a:extLst>
                </p:cNvPr>
                <p:cNvSpPr/>
                <p:nvPr/>
              </p:nvSpPr>
              <p:spPr>
                <a:xfrm>
                  <a:off x="5338300" y="1319525"/>
                  <a:ext cx="9725" cy="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" h="345" extrusionOk="0">
                      <a:moveTo>
                        <a:pt x="159" y="1"/>
                      </a:moveTo>
                      <a:cubicBezTo>
                        <a:pt x="115" y="1"/>
                        <a:pt x="75" y="19"/>
                        <a:pt x="52" y="66"/>
                      </a:cubicBezTo>
                      <a:cubicBezTo>
                        <a:pt x="0" y="195"/>
                        <a:pt x="128" y="345"/>
                        <a:pt x="251" y="345"/>
                      </a:cubicBezTo>
                      <a:cubicBezTo>
                        <a:pt x="288" y="345"/>
                        <a:pt x="324" y="332"/>
                        <a:pt x="355" y="301"/>
                      </a:cubicBezTo>
                      <a:cubicBezTo>
                        <a:pt x="388" y="267"/>
                        <a:pt x="388" y="200"/>
                        <a:pt x="388" y="133"/>
                      </a:cubicBezTo>
                      <a:cubicBezTo>
                        <a:pt x="344" y="67"/>
                        <a:pt x="243" y="1"/>
                        <a:pt x="159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6409;p64">
                  <a:extLst>
                    <a:ext uri="{FF2B5EF4-FFF2-40B4-BE49-F238E27FC236}">
                      <a16:creationId xmlns:a16="http://schemas.microsoft.com/office/drawing/2014/main" id="{16BB7931-93D8-4D78-9DE9-2FCCC8EF3AF2}"/>
                    </a:ext>
                  </a:extLst>
                </p:cNvPr>
                <p:cNvSpPr/>
                <p:nvPr/>
              </p:nvSpPr>
              <p:spPr>
                <a:xfrm>
                  <a:off x="5217300" y="1266550"/>
                  <a:ext cx="10575" cy="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7" extrusionOk="0">
                      <a:moveTo>
                        <a:pt x="254" y="0"/>
                      </a:moveTo>
                      <a:cubicBezTo>
                        <a:pt x="187" y="0"/>
                        <a:pt x="86" y="0"/>
                        <a:pt x="53" y="67"/>
                      </a:cubicBezTo>
                      <a:cubicBezTo>
                        <a:pt x="0" y="197"/>
                        <a:pt x="110" y="247"/>
                        <a:pt x="224" y="247"/>
                      </a:cubicBezTo>
                      <a:cubicBezTo>
                        <a:pt x="258" y="247"/>
                        <a:pt x="291" y="243"/>
                        <a:pt x="321" y="235"/>
                      </a:cubicBezTo>
                      <a:cubicBezTo>
                        <a:pt x="422" y="202"/>
                        <a:pt x="422" y="134"/>
                        <a:pt x="389" y="67"/>
                      </a:cubicBezTo>
                      <a:cubicBezTo>
                        <a:pt x="355" y="34"/>
                        <a:pt x="321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6410;p64">
                  <a:extLst>
                    <a:ext uri="{FF2B5EF4-FFF2-40B4-BE49-F238E27FC236}">
                      <a16:creationId xmlns:a16="http://schemas.microsoft.com/office/drawing/2014/main" id="{FBB946E4-76A8-4601-9C89-0B8AE689D48C}"/>
                    </a:ext>
                  </a:extLst>
                </p:cNvPr>
                <p:cNvSpPr/>
                <p:nvPr/>
              </p:nvSpPr>
              <p:spPr>
                <a:xfrm>
                  <a:off x="5090050" y="1193225"/>
                  <a:ext cx="9675" cy="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" h="295" extrusionOk="0">
                      <a:moveTo>
                        <a:pt x="143" y="1"/>
                      </a:moveTo>
                      <a:cubicBezTo>
                        <a:pt x="68" y="1"/>
                        <a:pt x="1" y="43"/>
                        <a:pt x="1" y="143"/>
                      </a:cubicBezTo>
                      <a:cubicBezTo>
                        <a:pt x="1" y="244"/>
                        <a:pt x="110" y="295"/>
                        <a:pt x="206" y="295"/>
                      </a:cubicBezTo>
                      <a:cubicBezTo>
                        <a:pt x="303" y="295"/>
                        <a:pt x="387" y="244"/>
                        <a:pt x="337" y="143"/>
                      </a:cubicBezTo>
                      <a:lnTo>
                        <a:pt x="337" y="110"/>
                      </a:lnTo>
                      <a:cubicBezTo>
                        <a:pt x="303" y="43"/>
                        <a:pt x="219" y="1"/>
                        <a:pt x="143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6411;p64">
                  <a:extLst>
                    <a:ext uri="{FF2B5EF4-FFF2-40B4-BE49-F238E27FC236}">
                      <a16:creationId xmlns:a16="http://schemas.microsoft.com/office/drawing/2014/main" id="{F75975EF-9A58-47A7-B734-1E9B97FFCCB0}"/>
                    </a:ext>
                  </a:extLst>
                </p:cNvPr>
                <p:cNvSpPr/>
                <p:nvPr/>
              </p:nvSpPr>
              <p:spPr>
                <a:xfrm>
                  <a:off x="5344150" y="1300825"/>
                  <a:ext cx="8075" cy="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298" extrusionOk="0">
                      <a:moveTo>
                        <a:pt x="228" y="0"/>
                      </a:moveTo>
                      <a:cubicBezTo>
                        <a:pt x="135" y="0"/>
                        <a:pt x="1" y="163"/>
                        <a:pt x="53" y="242"/>
                      </a:cubicBezTo>
                      <a:cubicBezTo>
                        <a:pt x="63" y="282"/>
                        <a:pt x="90" y="298"/>
                        <a:pt x="124" y="298"/>
                      </a:cubicBezTo>
                      <a:cubicBezTo>
                        <a:pt x="205" y="298"/>
                        <a:pt x="322" y="203"/>
                        <a:pt x="322" y="108"/>
                      </a:cubicBezTo>
                      <a:lnTo>
                        <a:pt x="289" y="41"/>
                      </a:lnTo>
                      <a:cubicBezTo>
                        <a:pt x="274" y="12"/>
                        <a:pt x="253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6412;p64">
                  <a:extLst>
                    <a:ext uri="{FF2B5EF4-FFF2-40B4-BE49-F238E27FC236}">
                      <a16:creationId xmlns:a16="http://schemas.microsoft.com/office/drawing/2014/main" id="{2886FC30-77ED-4699-A81F-7B91E836944C}"/>
                    </a:ext>
                  </a:extLst>
                </p:cNvPr>
                <p:cNvSpPr/>
                <p:nvPr/>
              </p:nvSpPr>
              <p:spPr>
                <a:xfrm>
                  <a:off x="5215250" y="1307475"/>
                  <a:ext cx="97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02" extrusionOk="0">
                      <a:moveTo>
                        <a:pt x="174" y="0"/>
                      </a:moveTo>
                      <a:cubicBezTo>
                        <a:pt x="102" y="0"/>
                        <a:pt x="30" y="35"/>
                        <a:pt x="0" y="111"/>
                      </a:cubicBezTo>
                      <a:cubicBezTo>
                        <a:pt x="0" y="178"/>
                        <a:pt x="34" y="211"/>
                        <a:pt x="67" y="245"/>
                      </a:cubicBezTo>
                      <a:cubicBezTo>
                        <a:pt x="118" y="283"/>
                        <a:pt x="178" y="302"/>
                        <a:pt x="231" y="302"/>
                      </a:cubicBezTo>
                      <a:cubicBezTo>
                        <a:pt x="320" y="302"/>
                        <a:pt x="391" y="249"/>
                        <a:pt x="370" y="144"/>
                      </a:cubicBezTo>
                      <a:cubicBezTo>
                        <a:pt x="351" y="52"/>
                        <a:pt x="262" y="0"/>
                        <a:pt x="17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6413;p64">
                  <a:extLst>
                    <a:ext uri="{FF2B5EF4-FFF2-40B4-BE49-F238E27FC236}">
                      <a16:creationId xmlns:a16="http://schemas.microsoft.com/office/drawing/2014/main" id="{539E53FF-0897-40A9-8E50-A3C23F02897B}"/>
                    </a:ext>
                  </a:extLst>
                </p:cNvPr>
                <p:cNvSpPr/>
                <p:nvPr/>
              </p:nvSpPr>
              <p:spPr>
                <a:xfrm>
                  <a:off x="5244875" y="1309050"/>
                  <a:ext cx="1110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" h="253" extrusionOk="0">
                      <a:moveTo>
                        <a:pt x="184" y="1"/>
                      </a:moveTo>
                      <a:cubicBezTo>
                        <a:pt x="164" y="1"/>
                        <a:pt x="144" y="5"/>
                        <a:pt x="126" y="14"/>
                      </a:cubicBezTo>
                      <a:cubicBezTo>
                        <a:pt x="0" y="45"/>
                        <a:pt x="109" y="253"/>
                        <a:pt x="261" y="253"/>
                      </a:cubicBezTo>
                      <a:cubicBezTo>
                        <a:pt x="272" y="253"/>
                        <a:pt x="283" y="252"/>
                        <a:pt x="294" y="249"/>
                      </a:cubicBezTo>
                      <a:lnTo>
                        <a:pt x="328" y="249"/>
                      </a:lnTo>
                      <a:cubicBezTo>
                        <a:pt x="443" y="162"/>
                        <a:pt x="310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6414;p64">
                  <a:extLst>
                    <a:ext uri="{FF2B5EF4-FFF2-40B4-BE49-F238E27FC236}">
                      <a16:creationId xmlns:a16="http://schemas.microsoft.com/office/drawing/2014/main" id="{CFFBFB70-44E7-4AAC-944B-11368FF850EF}"/>
                    </a:ext>
                  </a:extLst>
                </p:cNvPr>
                <p:cNvSpPr/>
                <p:nvPr/>
              </p:nvSpPr>
              <p:spPr>
                <a:xfrm>
                  <a:off x="5211150" y="1422500"/>
                  <a:ext cx="9150" cy="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7" extrusionOk="0">
                      <a:moveTo>
                        <a:pt x="165" y="0"/>
                      </a:moveTo>
                      <a:cubicBezTo>
                        <a:pt x="131" y="0"/>
                        <a:pt x="88" y="31"/>
                        <a:pt x="63" y="80"/>
                      </a:cubicBezTo>
                      <a:cubicBezTo>
                        <a:pt x="1" y="175"/>
                        <a:pt x="26" y="386"/>
                        <a:pt x="166" y="386"/>
                      </a:cubicBezTo>
                      <a:cubicBezTo>
                        <a:pt x="176" y="386"/>
                        <a:pt x="187" y="385"/>
                        <a:pt x="198" y="383"/>
                      </a:cubicBezTo>
                      <a:cubicBezTo>
                        <a:pt x="332" y="316"/>
                        <a:pt x="366" y="47"/>
                        <a:pt x="198" y="13"/>
                      </a:cubicBezTo>
                      <a:cubicBezTo>
                        <a:pt x="189" y="4"/>
                        <a:pt x="177" y="0"/>
                        <a:pt x="165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6415;p64">
                  <a:extLst>
                    <a:ext uri="{FF2B5EF4-FFF2-40B4-BE49-F238E27FC236}">
                      <a16:creationId xmlns:a16="http://schemas.microsoft.com/office/drawing/2014/main" id="{32D53100-3145-4245-BD76-02B08BB458CB}"/>
                    </a:ext>
                  </a:extLst>
                </p:cNvPr>
                <p:cNvSpPr/>
                <p:nvPr/>
              </p:nvSpPr>
              <p:spPr>
                <a:xfrm>
                  <a:off x="5192825" y="1242375"/>
                  <a:ext cx="9800" cy="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351" extrusionOk="0">
                      <a:moveTo>
                        <a:pt x="150" y="0"/>
                      </a:moveTo>
                      <a:cubicBezTo>
                        <a:pt x="117" y="0"/>
                        <a:pt x="85" y="18"/>
                        <a:pt x="57" y="60"/>
                      </a:cubicBezTo>
                      <a:cubicBezTo>
                        <a:pt x="0" y="145"/>
                        <a:pt x="64" y="351"/>
                        <a:pt x="186" y="351"/>
                      </a:cubicBezTo>
                      <a:cubicBezTo>
                        <a:pt x="209" y="351"/>
                        <a:pt x="233" y="344"/>
                        <a:pt x="259" y="328"/>
                      </a:cubicBezTo>
                      <a:cubicBezTo>
                        <a:pt x="392" y="249"/>
                        <a:pt x="272" y="0"/>
                        <a:pt x="150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6416;p64">
                  <a:extLst>
                    <a:ext uri="{FF2B5EF4-FFF2-40B4-BE49-F238E27FC236}">
                      <a16:creationId xmlns:a16="http://schemas.microsoft.com/office/drawing/2014/main" id="{B2E5B8AC-8467-46C8-84B2-DC734753CB6D}"/>
                    </a:ext>
                  </a:extLst>
                </p:cNvPr>
                <p:cNvSpPr/>
                <p:nvPr/>
              </p:nvSpPr>
              <p:spPr>
                <a:xfrm>
                  <a:off x="5303275" y="1218300"/>
                  <a:ext cx="10325" cy="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256" extrusionOk="0">
                      <a:moveTo>
                        <a:pt x="221" y="1"/>
                      </a:moveTo>
                      <a:cubicBezTo>
                        <a:pt x="172" y="1"/>
                        <a:pt x="118" y="16"/>
                        <a:pt x="75" y="48"/>
                      </a:cubicBezTo>
                      <a:lnTo>
                        <a:pt x="42" y="115"/>
                      </a:lnTo>
                      <a:cubicBezTo>
                        <a:pt x="0" y="198"/>
                        <a:pt x="100" y="256"/>
                        <a:pt x="198" y="256"/>
                      </a:cubicBezTo>
                      <a:cubicBezTo>
                        <a:pt x="258" y="256"/>
                        <a:pt x="318" y="234"/>
                        <a:pt x="344" y="182"/>
                      </a:cubicBezTo>
                      <a:cubicBezTo>
                        <a:pt x="413" y="68"/>
                        <a:pt x="326" y="1"/>
                        <a:pt x="22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6417;p64">
                  <a:extLst>
                    <a:ext uri="{FF2B5EF4-FFF2-40B4-BE49-F238E27FC236}">
                      <a16:creationId xmlns:a16="http://schemas.microsoft.com/office/drawing/2014/main" id="{92FB0105-BFE6-4F83-B87A-1398AB42C9C4}"/>
                    </a:ext>
                  </a:extLst>
                </p:cNvPr>
                <p:cNvSpPr/>
                <p:nvPr/>
              </p:nvSpPr>
              <p:spPr>
                <a:xfrm>
                  <a:off x="5150550" y="1397475"/>
                  <a:ext cx="6650" cy="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" h="275" extrusionOk="0">
                      <a:moveTo>
                        <a:pt x="141" y="1"/>
                      </a:moveTo>
                      <a:cubicBezTo>
                        <a:pt x="129" y="1"/>
                        <a:pt x="116" y="2"/>
                        <a:pt x="101" y="6"/>
                      </a:cubicBezTo>
                      <a:cubicBezTo>
                        <a:pt x="0" y="73"/>
                        <a:pt x="0" y="275"/>
                        <a:pt x="135" y="275"/>
                      </a:cubicBezTo>
                      <a:cubicBezTo>
                        <a:pt x="168" y="275"/>
                        <a:pt x="236" y="241"/>
                        <a:pt x="236" y="208"/>
                      </a:cubicBezTo>
                      <a:cubicBezTo>
                        <a:pt x="266" y="118"/>
                        <a:pt x="242" y="1"/>
                        <a:pt x="14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6418;p64">
                  <a:extLst>
                    <a:ext uri="{FF2B5EF4-FFF2-40B4-BE49-F238E27FC236}">
                      <a16:creationId xmlns:a16="http://schemas.microsoft.com/office/drawing/2014/main" id="{C5A1CCB2-FCA6-4F1F-BF5A-F86501DC796B}"/>
                    </a:ext>
                  </a:extLst>
                </p:cNvPr>
                <p:cNvSpPr/>
                <p:nvPr/>
              </p:nvSpPr>
              <p:spPr>
                <a:xfrm>
                  <a:off x="5230750" y="1327875"/>
                  <a:ext cx="10575" cy="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248" extrusionOk="0">
                      <a:moveTo>
                        <a:pt x="288" y="0"/>
                      </a:moveTo>
                      <a:cubicBezTo>
                        <a:pt x="220" y="0"/>
                        <a:pt x="86" y="0"/>
                        <a:pt x="52" y="68"/>
                      </a:cubicBezTo>
                      <a:cubicBezTo>
                        <a:pt x="0" y="198"/>
                        <a:pt x="130" y="247"/>
                        <a:pt x="238" y="247"/>
                      </a:cubicBezTo>
                      <a:cubicBezTo>
                        <a:pt x="269" y="247"/>
                        <a:pt x="299" y="243"/>
                        <a:pt x="321" y="236"/>
                      </a:cubicBezTo>
                      <a:cubicBezTo>
                        <a:pt x="422" y="202"/>
                        <a:pt x="422" y="101"/>
                        <a:pt x="388" y="68"/>
                      </a:cubicBezTo>
                      <a:cubicBezTo>
                        <a:pt x="355" y="34"/>
                        <a:pt x="321" y="0"/>
                        <a:pt x="288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6419;p64">
                  <a:extLst>
                    <a:ext uri="{FF2B5EF4-FFF2-40B4-BE49-F238E27FC236}">
                      <a16:creationId xmlns:a16="http://schemas.microsoft.com/office/drawing/2014/main" id="{8C408D2B-91A6-47F5-AD1F-9106E009ECFA}"/>
                    </a:ext>
                  </a:extLst>
                </p:cNvPr>
                <p:cNvSpPr/>
                <p:nvPr/>
              </p:nvSpPr>
              <p:spPr>
                <a:xfrm>
                  <a:off x="5216075" y="1181350"/>
                  <a:ext cx="9625" cy="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" h="254" extrusionOk="0">
                      <a:moveTo>
                        <a:pt x="131" y="1"/>
                      </a:moveTo>
                      <a:cubicBezTo>
                        <a:pt x="61" y="1"/>
                        <a:pt x="1" y="35"/>
                        <a:pt x="1" y="114"/>
                      </a:cubicBezTo>
                      <a:cubicBezTo>
                        <a:pt x="1" y="202"/>
                        <a:pt x="120" y="253"/>
                        <a:pt x="220" y="253"/>
                      </a:cubicBezTo>
                      <a:cubicBezTo>
                        <a:pt x="311" y="253"/>
                        <a:pt x="385" y="211"/>
                        <a:pt x="337" y="114"/>
                      </a:cubicBezTo>
                      <a:cubicBezTo>
                        <a:pt x="301" y="43"/>
                        <a:pt x="210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6420;p64">
                  <a:extLst>
                    <a:ext uri="{FF2B5EF4-FFF2-40B4-BE49-F238E27FC236}">
                      <a16:creationId xmlns:a16="http://schemas.microsoft.com/office/drawing/2014/main" id="{68AC5CF0-BE5F-4CB7-B5BF-910EBD055E10}"/>
                    </a:ext>
                  </a:extLst>
                </p:cNvPr>
                <p:cNvSpPr/>
                <p:nvPr/>
              </p:nvSpPr>
              <p:spPr>
                <a:xfrm>
                  <a:off x="5255050" y="1364150"/>
                  <a:ext cx="8100" cy="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286" extrusionOk="0">
                      <a:moveTo>
                        <a:pt x="237" y="1"/>
                      </a:moveTo>
                      <a:cubicBezTo>
                        <a:pt x="144" y="1"/>
                        <a:pt x="1" y="148"/>
                        <a:pt x="55" y="230"/>
                      </a:cubicBezTo>
                      <a:cubicBezTo>
                        <a:pt x="65" y="269"/>
                        <a:pt x="92" y="286"/>
                        <a:pt x="125" y="286"/>
                      </a:cubicBezTo>
                      <a:cubicBezTo>
                        <a:pt x="206" y="286"/>
                        <a:pt x="324" y="190"/>
                        <a:pt x="324" y="95"/>
                      </a:cubicBezTo>
                      <a:lnTo>
                        <a:pt x="290" y="28"/>
                      </a:lnTo>
                      <a:cubicBezTo>
                        <a:pt x="277" y="9"/>
                        <a:pt x="258" y="1"/>
                        <a:pt x="237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6421;p64">
                  <a:extLst>
                    <a:ext uri="{FF2B5EF4-FFF2-40B4-BE49-F238E27FC236}">
                      <a16:creationId xmlns:a16="http://schemas.microsoft.com/office/drawing/2014/main" id="{0F6B27F3-3FD2-4C61-840E-92204810ECE0}"/>
                    </a:ext>
                  </a:extLst>
                </p:cNvPr>
                <p:cNvSpPr/>
                <p:nvPr/>
              </p:nvSpPr>
              <p:spPr>
                <a:xfrm>
                  <a:off x="5211050" y="1160000"/>
                  <a:ext cx="9825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296" extrusionOk="0">
                      <a:moveTo>
                        <a:pt x="174" y="1"/>
                      </a:moveTo>
                      <a:cubicBezTo>
                        <a:pt x="102" y="1"/>
                        <a:pt x="30" y="37"/>
                        <a:pt x="0" y="128"/>
                      </a:cubicBezTo>
                      <a:cubicBezTo>
                        <a:pt x="0" y="162"/>
                        <a:pt x="34" y="229"/>
                        <a:pt x="67" y="263"/>
                      </a:cubicBezTo>
                      <a:cubicBezTo>
                        <a:pt x="110" y="284"/>
                        <a:pt x="159" y="295"/>
                        <a:pt x="206" y="295"/>
                      </a:cubicBezTo>
                      <a:cubicBezTo>
                        <a:pt x="306" y="295"/>
                        <a:pt x="393" y="243"/>
                        <a:pt x="370" y="128"/>
                      </a:cubicBezTo>
                      <a:cubicBezTo>
                        <a:pt x="351" y="54"/>
                        <a:pt x="262" y="1"/>
                        <a:pt x="174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6422;p64">
                  <a:extLst>
                    <a:ext uri="{FF2B5EF4-FFF2-40B4-BE49-F238E27FC236}">
                      <a16:creationId xmlns:a16="http://schemas.microsoft.com/office/drawing/2014/main" id="{C3F0979E-9DF6-4F59-A931-0CBAC3FE7A81}"/>
                    </a:ext>
                  </a:extLst>
                </p:cNvPr>
                <p:cNvSpPr/>
                <p:nvPr/>
              </p:nvSpPr>
              <p:spPr>
                <a:xfrm>
                  <a:off x="5223100" y="1278850"/>
                  <a:ext cx="7850" cy="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" h="326" extrusionOk="0">
                      <a:moveTo>
                        <a:pt x="186" y="0"/>
                      </a:moveTo>
                      <a:cubicBezTo>
                        <a:pt x="94" y="0"/>
                        <a:pt x="1" y="192"/>
                        <a:pt x="89" y="281"/>
                      </a:cubicBezTo>
                      <a:lnTo>
                        <a:pt x="123" y="315"/>
                      </a:lnTo>
                      <a:cubicBezTo>
                        <a:pt x="138" y="322"/>
                        <a:pt x="152" y="325"/>
                        <a:pt x="164" y="325"/>
                      </a:cubicBezTo>
                      <a:cubicBezTo>
                        <a:pt x="270" y="325"/>
                        <a:pt x="314" y="102"/>
                        <a:pt x="224" y="12"/>
                      </a:cubicBezTo>
                      <a:cubicBezTo>
                        <a:pt x="212" y="4"/>
                        <a:pt x="199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6423;p64">
                  <a:extLst>
                    <a:ext uri="{FF2B5EF4-FFF2-40B4-BE49-F238E27FC236}">
                      <a16:creationId xmlns:a16="http://schemas.microsoft.com/office/drawing/2014/main" id="{28365D0B-297E-4DB6-AD48-24B298193E76}"/>
                    </a:ext>
                  </a:extLst>
                </p:cNvPr>
                <p:cNvSpPr/>
                <p:nvPr/>
              </p:nvSpPr>
              <p:spPr>
                <a:xfrm>
                  <a:off x="5213550" y="1254125"/>
                  <a:ext cx="965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67" extrusionOk="0">
                      <a:moveTo>
                        <a:pt x="122" y="0"/>
                      </a:moveTo>
                      <a:cubicBezTo>
                        <a:pt x="56" y="0"/>
                        <a:pt x="1" y="36"/>
                        <a:pt x="1" y="127"/>
                      </a:cubicBezTo>
                      <a:cubicBezTo>
                        <a:pt x="1" y="215"/>
                        <a:pt x="120" y="266"/>
                        <a:pt x="220" y="266"/>
                      </a:cubicBezTo>
                      <a:cubicBezTo>
                        <a:pt x="311" y="266"/>
                        <a:pt x="385" y="224"/>
                        <a:pt x="337" y="127"/>
                      </a:cubicBezTo>
                      <a:cubicBezTo>
                        <a:pt x="300" y="54"/>
                        <a:pt x="20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6424;p64">
                  <a:extLst>
                    <a:ext uri="{FF2B5EF4-FFF2-40B4-BE49-F238E27FC236}">
                      <a16:creationId xmlns:a16="http://schemas.microsoft.com/office/drawing/2014/main" id="{7BEBA6A3-5E5D-43B9-9861-693167B7983E}"/>
                    </a:ext>
                  </a:extLst>
                </p:cNvPr>
                <p:cNvSpPr/>
                <p:nvPr/>
              </p:nvSpPr>
              <p:spPr>
                <a:xfrm>
                  <a:off x="5242125" y="1275750"/>
                  <a:ext cx="9275" cy="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271" extrusionOk="0">
                      <a:moveTo>
                        <a:pt x="254" y="0"/>
                      </a:moveTo>
                      <a:cubicBezTo>
                        <a:pt x="185" y="0"/>
                        <a:pt x="105" y="46"/>
                        <a:pt x="68" y="103"/>
                      </a:cubicBezTo>
                      <a:cubicBezTo>
                        <a:pt x="1" y="170"/>
                        <a:pt x="34" y="237"/>
                        <a:pt x="101" y="271"/>
                      </a:cubicBezTo>
                      <a:lnTo>
                        <a:pt x="236" y="271"/>
                      </a:lnTo>
                      <a:cubicBezTo>
                        <a:pt x="303" y="237"/>
                        <a:pt x="370" y="170"/>
                        <a:pt x="370" y="103"/>
                      </a:cubicBezTo>
                      <a:cubicBezTo>
                        <a:pt x="356" y="29"/>
                        <a:pt x="308" y="0"/>
                        <a:pt x="254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6425;p64">
                  <a:extLst>
                    <a:ext uri="{FF2B5EF4-FFF2-40B4-BE49-F238E27FC236}">
                      <a16:creationId xmlns:a16="http://schemas.microsoft.com/office/drawing/2014/main" id="{8B8CFEFF-0E1B-48FD-8682-1959CCBA493F}"/>
                    </a:ext>
                  </a:extLst>
                </p:cNvPr>
                <p:cNvSpPr/>
                <p:nvPr/>
              </p:nvSpPr>
              <p:spPr>
                <a:xfrm>
                  <a:off x="5194650" y="1242400"/>
                  <a:ext cx="1270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282" extrusionOk="0">
                      <a:moveTo>
                        <a:pt x="339" y="0"/>
                      </a:moveTo>
                      <a:cubicBezTo>
                        <a:pt x="192" y="0"/>
                        <a:pt x="0" y="159"/>
                        <a:pt x="152" y="260"/>
                      </a:cubicBezTo>
                      <a:cubicBezTo>
                        <a:pt x="181" y="275"/>
                        <a:pt x="214" y="281"/>
                        <a:pt x="248" y="281"/>
                      </a:cubicBezTo>
                      <a:cubicBezTo>
                        <a:pt x="373" y="281"/>
                        <a:pt x="507" y="191"/>
                        <a:pt x="454" y="59"/>
                      </a:cubicBezTo>
                      <a:cubicBezTo>
                        <a:pt x="430" y="17"/>
                        <a:pt x="386" y="0"/>
                        <a:pt x="339" y="0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6426;p64">
                  <a:extLst>
                    <a:ext uri="{FF2B5EF4-FFF2-40B4-BE49-F238E27FC236}">
                      <a16:creationId xmlns:a16="http://schemas.microsoft.com/office/drawing/2014/main" id="{8A073EDD-A09C-4BED-920B-66D1431E6873}"/>
                    </a:ext>
                  </a:extLst>
                </p:cNvPr>
                <p:cNvSpPr/>
                <p:nvPr/>
              </p:nvSpPr>
              <p:spPr>
                <a:xfrm>
                  <a:off x="5192975" y="1250800"/>
                  <a:ext cx="8700" cy="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331" extrusionOk="0">
                      <a:moveTo>
                        <a:pt x="186" y="1"/>
                      </a:moveTo>
                      <a:cubicBezTo>
                        <a:pt x="80" y="1"/>
                        <a:pt x="1" y="182"/>
                        <a:pt x="85" y="294"/>
                      </a:cubicBezTo>
                      <a:lnTo>
                        <a:pt x="152" y="328"/>
                      </a:lnTo>
                      <a:cubicBezTo>
                        <a:pt x="160" y="329"/>
                        <a:pt x="167" y="330"/>
                        <a:pt x="175" y="330"/>
                      </a:cubicBezTo>
                      <a:cubicBezTo>
                        <a:pt x="293" y="330"/>
                        <a:pt x="348" y="88"/>
                        <a:pt x="253" y="25"/>
                      </a:cubicBezTo>
                      <a:cubicBezTo>
                        <a:pt x="230" y="8"/>
                        <a:pt x="207" y="1"/>
                        <a:pt x="186" y="1"/>
                      </a:cubicBezTo>
                      <a:close/>
                    </a:path>
                  </a:pathLst>
                </a:custGeom>
                <a:solidFill>
                  <a:srgbClr val="DED38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02" name="Google Shape;10019;p99">
              <a:extLst>
                <a:ext uri="{FF2B5EF4-FFF2-40B4-BE49-F238E27FC236}">
                  <a16:creationId xmlns:a16="http://schemas.microsoft.com/office/drawing/2014/main" id="{3D4B63A6-4AF2-4158-B904-7309484CAE23}"/>
                </a:ext>
              </a:extLst>
            </p:cNvPr>
            <p:cNvGrpSpPr/>
            <p:nvPr/>
          </p:nvGrpSpPr>
          <p:grpSpPr>
            <a:xfrm>
              <a:off x="602706" y="3073723"/>
              <a:ext cx="723634" cy="1062709"/>
              <a:chOff x="2625371" y="1606754"/>
              <a:chExt cx="1747909" cy="2715841"/>
            </a:xfrm>
          </p:grpSpPr>
          <p:sp>
            <p:nvSpPr>
              <p:cNvPr id="1403" name="Google Shape;10020;p99">
                <a:extLst>
                  <a:ext uri="{FF2B5EF4-FFF2-40B4-BE49-F238E27FC236}">
                    <a16:creationId xmlns:a16="http://schemas.microsoft.com/office/drawing/2014/main" id="{E9A807AB-D058-4A3C-8971-129E82E1B54A}"/>
                  </a:ext>
                </a:extLst>
              </p:cNvPr>
              <p:cNvSpPr/>
              <p:nvPr/>
            </p:nvSpPr>
            <p:spPr>
              <a:xfrm>
                <a:off x="2625371" y="2468506"/>
                <a:ext cx="1717150" cy="1854089"/>
              </a:xfrm>
              <a:custGeom>
                <a:avLst/>
                <a:gdLst/>
                <a:ahLst/>
                <a:cxnLst/>
                <a:rect l="l" t="t" r="r" b="b"/>
                <a:pathLst>
                  <a:path w="26960" h="29110" extrusionOk="0">
                    <a:moveTo>
                      <a:pt x="16561" y="0"/>
                    </a:moveTo>
                    <a:cubicBezTo>
                      <a:pt x="16008" y="0"/>
                      <a:pt x="15453" y="44"/>
                      <a:pt x="14903" y="134"/>
                    </a:cubicBezTo>
                    <a:cubicBezTo>
                      <a:pt x="14565" y="183"/>
                      <a:pt x="14276" y="231"/>
                      <a:pt x="13987" y="327"/>
                    </a:cubicBezTo>
                    <a:cubicBezTo>
                      <a:pt x="13028" y="202"/>
                      <a:pt x="12050" y="127"/>
                      <a:pt x="11072" y="127"/>
                    </a:cubicBezTo>
                    <a:cubicBezTo>
                      <a:pt x="9049" y="127"/>
                      <a:pt x="7030" y="446"/>
                      <a:pt x="5209" y="1292"/>
                    </a:cubicBezTo>
                    <a:cubicBezTo>
                      <a:pt x="4004" y="1822"/>
                      <a:pt x="2943" y="2642"/>
                      <a:pt x="2123" y="3655"/>
                    </a:cubicBezTo>
                    <a:cubicBezTo>
                      <a:pt x="1206" y="4716"/>
                      <a:pt x="676" y="6018"/>
                      <a:pt x="435" y="7369"/>
                    </a:cubicBezTo>
                    <a:cubicBezTo>
                      <a:pt x="1" y="10311"/>
                      <a:pt x="821" y="13349"/>
                      <a:pt x="1689" y="16146"/>
                    </a:cubicBezTo>
                    <a:cubicBezTo>
                      <a:pt x="2653" y="19088"/>
                      <a:pt x="3907" y="21933"/>
                      <a:pt x="5450" y="24586"/>
                    </a:cubicBezTo>
                    <a:cubicBezTo>
                      <a:pt x="5836" y="25261"/>
                      <a:pt x="6270" y="25888"/>
                      <a:pt x="6656" y="26563"/>
                    </a:cubicBezTo>
                    <a:cubicBezTo>
                      <a:pt x="7042" y="27142"/>
                      <a:pt x="7476" y="27721"/>
                      <a:pt x="8006" y="28251"/>
                    </a:cubicBezTo>
                    <a:cubicBezTo>
                      <a:pt x="8659" y="28811"/>
                      <a:pt x="9512" y="29110"/>
                      <a:pt x="10372" y="29110"/>
                    </a:cubicBezTo>
                    <a:cubicBezTo>
                      <a:pt x="10846" y="29110"/>
                      <a:pt x="11322" y="29019"/>
                      <a:pt x="11768" y="28830"/>
                    </a:cubicBezTo>
                    <a:cubicBezTo>
                      <a:pt x="13167" y="28300"/>
                      <a:pt x="14469" y="27528"/>
                      <a:pt x="15578" y="26563"/>
                    </a:cubicBezTo>
                    <a:cubicBezTo>
                      <a:pt x="16784" y="25599"/>
                      <a:pt x="17941" y="24586"/>
                      <a:pt x="19002" y="23429"/>
                    </a:cubicBezTo>
                    <a:cubicBezTo>
                      <a:pt x="20063" y="22319"/>
                      <a:pt x="21076" y="21162"/>
                      <a:pt x="22089" y="20004"/>
                    </a:cubicBezTo>
                    <a:cubicBezTo>
                      <a:pt x="23053" y="18895"/>
                      <a:pt x="23922" y="17689"/>
                      <a:pt x="24741" y="16435"/>
                    </a:cubicBezTo>
                    <a:cubicBezTo>
                      <a:pt x="26333" y="14121"/>
                      <a:pt x="26960" y="11275"/>
                      <a:pt x="26622" y="8478"/>
                    </a:cubicBezTo>
                    <a:cubicBezTo>
                      <a:pt x="26140" y="5825"/>
                      <a:pt x="24693" y="3462"/>
                      <a:pt x="22571" y="1871"/>
                    </a:cubicBezTo>
                    <a:cubicBezTo>
                      <a:pt x="20775" y="648"/>
                      <a:pt x="18675" y="0"/>
                      <a:pt x="16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0021;p99">
                <a:extLst>
                  <a:ext uri="{FF2B5EF4-FFF2-40B4-BE49-F238E27FC236}">
                    <a16:creationId xmlns:a16="http://schemas.microsoft.com/office/drawing/2014/main" id="{3EC314E3-B7D1-4D4D-9295-FF1A480FC61C}"/>
                  </a:ext>
                </a:extLst>
              </p:cNvPr>
              <p:cNvSpPr/>
              <p:nvPr/>
            </p:nvSpPr>
            <p:spPr>
              <a:xfrm>
                <a:off x="2865933" y="1606754"/>
                <a:ext cx="1507347" cy="936407"/>
              </a:xfrm>
              <a:custGeom>
                <a:avLst/>
                <a:gdLst/>
                <a:ahLst/>
                <a:cxnLst/>
                <a:rect l="l" t="t" r="r" b="b"/>
                <a:pathLst>
                  <a:path w="23666" h="14702" extrusionOk="0">
                    <a:moveTo>
                      <a:pt x="11626" y="0"/>
                    </a:moveTo>
                    <a:cubicBezTo>
                      <a:pt x="11536" y="0"/>
                      <a:pt x="11453" y="47"/>
                      <a:pt x="11415" y="161"/>
                    </a:cubicBezTo>
                    <a:cubicBezTo>
                      <a:pt x="10354" y="3247"/>
                      <a:pt x="9824" y="6479"/>
                      <a:pt x="9969" y="9758"/>
                    </a:cubicBezTo>
                    <a:cubicBezTo>
                      <a:pt x="8859" y="7105"/>
                      <a:pt x="7027" y="4839"/>
                      <a:pt x="5049" y="2765"/>
                    </a:cubicBezTo>
                    <a:cubicBezTo>
                      <a:pt x="4996" y="2725"/>
                      <a:pt x="4939" y="2707"/>
                      <a:pt x="4885" y="2707"/>
                    </a:cubicBezTo>
                    <a:cubicBezTo>
                      <a:pt x="4742" y="2707"/>
                      <a:pt x="4615" y="2831"/>
                      <a:pt x="4615" y="3006"/>
                    </a:cubicBezTo>
                    <a:cubicBezTo>
                      <a:pt x="5194" y="6189"/>
                      <a:pt x="6400" y="9179"/>
                      <a:pt x="8136" y="11880"/>
                    </a:cubicBezTo>
                    <a:cubicBezTo>
                      <a:pt x="5821" y="10096"/>
                      <a:pt x="3072" y="8938"/>
                      <a:pt x="371" y="7781"/>
                    </a:cubicBezTo>
                    <a:cubicBezTo>
                      <a:pt x="333" y="7766"/>
                      <a:pt x="298" y="7759"/>
                      <a:pt x="265" y="7759"/>
                    </a:cubicBezTo>
                    <a:cubicBezTo>
                      <a:pt x="91" y="7759"/>
                      <a:pt x="1" y="7956"/>
                      <a:pt x="82" y="8118"/>
                    </a:cubicBezTo>
                    <a:cubicBezTo>
                      <a:pt x="1963" y="11060"/>
                      <a:pt x="4905" y="13230"/>
                      <a:pt x="8329" y="14147"/>
                    </a:cubicBezTo>
                    <a:cubicBezTo>
                      <a:pt x="9771" y="14507"/>
                      <a:pt x="11247" y="14702"/>
                      <a:pt x="12729" y="14702"/>
                    </a:cubicBezTo>
                    <a:cubicBezTo>
                      <a:pt x="13031" y="14702"/>
                      <a:pt x="13332" y="14694"/>
                      <a:pt x="13634" y="14677"/>
                    </a:cubicBezTo>
                    <a:cubicBezTo>
                      <a:pt x="13947" y="14652"/>
                      <a:pt x="14258" y="14643"/>
                      <a:pt x="14566" y="14643"/>
                    </a:cubicBezTo>
                    <a:cubicBezTo>
                      <a:pt x="15330" y="14643"/>
                      <a:pt x="16084" y="14698"/>
                      <a:pt x="16847" y="14698"/>
                    </a:cubicBezTo>
                    <a:cubicBezTo>
                      <a:pt x="17532" y="14698"/>
                      <a:pt x="18224" y="14654"/>
                      <a:pt x="18939" y="14484"/>
                    </a:cubicBezTo>
                    <a:cubicBezTo>
                      <a:pt x="20000" y="14291"/>
                      <a:pt x="21061" y="13906"/>
                      <a:pt x="22025" y="13327"/>
                    </a:cubicBezTo>
                    <a:cubicBezTo>
                      <a:pt x="22845" y="12845"/>
                      <a:pt x="23665" y="11928"/>
                      <a:pt x="23231" y="10867"/>
                    </a:cubicBezTo>
                    <a:cubicBezTo>
                      <a:pt x="23196" y="10726"/>
                      <a:pt x="23083" y="10637"/>
                      <a:pt x="22949" y="10637"/>
                    </a:cubicBezTo>
                    <a:cubicBezTo>
                      <a:pt x="22900" y="10637"/>
                      <a:pt x="22849" y="10649"/>
                      <a:pt x="22797" y="10674"/>
                    </a:cubicBezTo>
                    <a:cubicBezTo>
                      <a:pt x="21591" y="11157"/>
                      <a:pt x="20337" y="11591"/>
                      <a:pt x="19084" y="11928"/>
                    </a:cubicBezTo>
                    <a:cubicBezTo>
                      <a:pt x="19469" y="11735"/>
                      <a:pt x="19855" y="11494"/>
                      <a:pt x="20193" y="11253"/>
                    </a:cubicBezTo>
                    <a:cubicBezTo>
                      <a:pt x="21495" y="10289"/>
                      <a:pt x="22460" y="8938"/>
                      <a:pt x="22894" y="7395"/>
                    </a:cubicBezTo>
                    <a:cubicBezTo>
                      <a:pt x="22894" y="7250"/>
                      <a:pt x="22845" y="7105"/>
                      <a:pt x="22749" y="7057"/>
                    </a:cubicBezTo>
                    <a:cubicBezTo>
                      <a:pt x="22586" y="6986"/>
                      <a:pt x="22425" y="6956"/>
                      <a:pt x="22267" y="6956"/>
                    </a:cubicBezTo>
                    <a:cubicBezTo>
                      <a:pt x="21676" y="6956"/>
                      <a:pt x="21121" y="7380"/>
                      <a:pt x="20627" y="7684"/>
                    </a:cubicBezTo>
                    <a:lnTo>
                      <a:pt x="18215" y="9083"/>
                    </a:lnTo>
                    <a:lnTo>
                      <a:pt x="14791" y="11060"/>
                    </a:lnTo>
                    <a:cubicBezTo>
                      <a:pt x="16335" y="9035"/>
                      <a:pt x="17347" y="6623"/>
                      <a:pt x="17733" y="4164"/>
                    </a:cubicBezTo>
                    <a:cubicBezTo>
                      <a:pt x="17769" y="3984"/>
                      <a:pt x="17618" y="3804"/>
                      <a:pt x="17458" y="3804"/>
                    </a:cubicBezTo>
                    <a:cubicBezTo>
                      <a:pt x="17404" y="3804"/>
                      <a:pt x="17348" y="3825"/>
                      <a:pt x="17299" y="3874"/>
                    </a:cubicBezTo>
                    <a:cubicBezTo>
                      <a:pt x="15466" y="5466"/>
                      <a:pt x="13971" y="7395"/>
                      <a:pt x="12814" y="9517"/>
                    </a:cubicBezTo>
                    <a:cubicBezTo>
                      <a:pt x="13200" y="6479"/>
                      <a:pt x="12573" y="3295"/>
                      <a:pt x="11946" y="257"/>
                    </a:cubicBezTo>
                    <a:cubicBezTo>
                      <a:pt x="11917" y="111"/>
                      <a:pt x="11763" y="0"/>
                      <a:pt x="11626" y="0"/>
                    </a:cubicBezTo>
                    <a:close/>
                  </a:path>
                </a:pathLst>
              </a:custGeom>
              <a:solidFill>
                <a:srgbClr val="437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0022;p99">
                <a:extLst>
                  <a:ext uri="{FF2B5EF4-FFF2-40B4-BE49-F238E27FC236}">
                    <a16:creationId xmlns:a16="http://schemas.microsoft.com/office/drawing/2014/main" id="{1C1AB42D-1E17-4CC6-AE33-F8F3FBBBF85B}"/>
                  </a:ext>
                </a:extLst>
              </p:cNvPr>
              <p:cNvSpPr/>
              <p:nvPr/>
            </p:nvSpPr>
            <p:spPr>
              <a:xfrm>
                <a:off x="2981724" y="2788813"/>
                <a:ext cx="24585" cy="99297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559" extrusionOk="0">
                    <a:moveTo>
                      <a:pt x="103" y="1"/>
                    </a:moveTo>
                    <a:cubicBezTo>
                      <a:pt x="72" y="1"/>
                      <a:pt x="48" y="25"/>
                      <a:pt x="48" y="73"/>
                    </a:cubicBezTo>
                    <a:cubicBezTo>
                      <a:pt x="0" y="121"/>
                      <a:pt x="0" y="169"/>
                      <a:pt x="48" y="218"/>
                    </a:cubicBezTo>
                    <a:cubicBezTo>
                      <a:pt x="0" y="314"/>
                      <a:pt x="0" y="362"/>
                      <a:pt x="48" y="411"/>
                    </a:cubicBezTo>
                    <a:lnTo>
                      <a:pt x="48" y="748"/>
                    </a:lnTo>
                    <a:lnTo>
                      <a:pt x="48" y="1134"/>
                    </a:lnTo>
                    <a:cubicBezTo>
                      <a:pt x="48" y="1230"/>
                      <a:pt x="97" y="1375"/>
                      <a:pt x="97" y="1472"/>
                    </a:cubicBezTo>
                    <a:cubicBezTo>
                      <a:pt x="117" y="1532"/>
                      <a:pt x="162" y="1559"/>
                      <a:pt x="208" y="1559"/>
                    </a:cubicBezTo>
                    <a:cubicBezTo>
                      <a:pt x="272" y="1559"/>
                      <a:pt x="338" y="1507"/>
                      <a:pt x="338" y="1423"/>
                    </a:cubicBezTo>
                    <a:cubicBezTo>
                      <a:pt x="386" y="1327"/>
                      <a:pt x="386" y="1230"/>
                      <a:pt x="338" y="1086"/>
                    </a:cubicBezTo>
                    <a:cubicBezTo>
                      <a:pt x="338" y="1038"/>
                      <a:pt x="289" y="893"/>
                      <a:pt x="289" y="748"/>
                    </a:cubicBezTo>
                    <a:cubicBezTo>
                      <a:pt x="289" y="700"/>
                      <a:pt x="289" y="652"/>
                      <a:pt x="289" y="603"/>
                    </a:cubicBezTo>
                    <a:cubicBezTo>
                      <a:pt x="289" y="555"/>
                      <a:pt x="289" y="555"/>
                      <a:pt x="289" y="507"/>
                    </a:cubicBezTo>
                    <a:lnTo>
                      <a:pt x="289" y="411"/>
                    </a:lnTo>
                    <a:lnTo>
                      <a:pt x="241" y="218"/>
                    </a:lnTo>
                    <a:cubicBezTo>
                      <a:pt x="241" y="169"/>
                      <a:pt x="193" y="121"/>
                      <a:pt x="193" y="73"/>
                    </a:cubicBezTo>
                    <a:cubicBezTo>
                      <a:pt x="169" y="25"/>
                      <a:pt x="133" y="1"/>
                      <a:pt x="10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0023;p99">
                <a:extLst>
                  <a:ext uri="{FF2B5EF4-FFF2-40B4-BE49-F238E27FC236}">
                    <a16:creationId xmlns:a16="http://schemas.microsoft.com/office/drawing/2014/main" id="{9D21E732-CBC6-4DD9-A1AE-D0C84E1C5DB1}"/>
                  </a:ext>
                </a:extLst>
              </p:cNvPr>
              <p:cNvSpPr/>
              <p:nvPr/>
            </p:nvSpPr>
            <p:spPr>
              <a:xfrm>
                <a:off x="2941789" y="3082942"/>
                <a:ext cx="24585" cy="82991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303" extrusionOk="0">
                    <a:moveTo>
                      <a:pt x="30" y="0"/>
                    </a:moveTo>
                    <a:cubicBezTo>
                      <a:pt x="12" y="0"/>
                      <a:pt x="0" y="12"/>
                      <a:pt x="0" y="37"/>
                    </a:cubicBezTo>
                    <a:lnTo>
                      <a:pt x="0" y="85"/>
                    </a:lnTo>
                    <a:cubicBezTo>
                      <a:pt x="0" y="85"/>
                      <a:pt x="0" y="133"/>
                      <a:pt x="0" y="181"/>
                    </a:cubicBezTo>
                    <a:cubicBezTo>
                      <a:pt x="0" y="181"/>
                      <a:pt x="0" y="230"/>
                      <a:pt x="0" y="278"/>
                    </a:cubicBezTo>
                    <a:cubicBezTo>
                      <a:pt x="0" y="374"/>
                      <a:pt x="0" y="519"/>
                      <a:pt x="0" y="615"/>
                    </a:cubicBezTo>
                    <a:cubicBezTo>
                      <a:pt x="0" y="808"/>
                      <a:pt x="48" y="1001"/>
                      <a:pt x="97" y="1194"/>
                    </a:cubicBezTo>
                    <a:cubicBezTo>
                      <a:pt x="97" y="1266"/>
                      <a:pt x="145" y="1303"/>
                      <a:pt x="193" y="1303"/>
                    </a:cubicBezTo>
                    <a:cubicBezTo>
                      <a:pt x="241" y="1303"/>
                      <a:pt x="289" y="1266"/>
                      <a:pt x="289" y="1194"/>
                    </a:cubicBezTo>
                    <a:cubicBezTo>
                      <a:pt x="338" y="1194"/>
                      <a:pt x="386" y="1146"/>
                      <a:pt x="386" y="1098"/>
                    </a:cubicBezTo>
                    <a:cubicBezTo>
                      <a:pt x="386" y="953"/>
                      <a:pt x="386" y="856"/>
                      <a:pt x="386" y="712"/>
                    </a:cubicBezTo>
                    <a:lnTo>
                      <a:pt x="289" y="230"/>
                    </a:lnTo>
                    <a:cubicBezTo>
                      <a:pt x="289" y="181"/>
                      <a:pt x="253" y="157"/>
                      <a:pt x="217" y="157"/>
                    </a:cubicBezTo>
                    <a:cubicBezTo>
                      <a:pt x="181" y="157"/>
                      <a:pt x="145" y="181"/>
                      <a:pt x="145" y="230"/>
                    </a:cubicBezTo>
                    <a:cubicBezTo>
                      <a:pt x="145" y="230"/>
                      <a:pt x="145" y="181"/>
                      <a:pt x="145" y="133"/>
                    </a:cubicBezTo>
                    <a:cubicBezTo>
                      <a:pt x="145" y="133"/>
                      <a:pt x="145" y="85"/>
                      <a:pt x="145" y="85"/>
                    </a:cubicBezTo>
                    <a:cubicBezTo>
                      <a:pt x="145" y="85"/>
                      <a:pt x="97" y="85"/>
                      <a:pt x="97" y="37"/>
                    </a:cubicBezTo>
                    <a:cubicBezTo>
                      <a:pt x="72" y="12"/>
                      <a:pt x="48" y="0"/>
                      <a:pt x="30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0024;p99">
                <a:extLst>
                  <a:ext uri="{FF2B5EF4-FFF2-40B4-BE49-F238E27FC236}">
                    <a16:creationId xmlns:a16="http://schemas.microsoft.com/office/drawing/2014/main" id="{E6007E65-FC57-4083-9716-1F3B348C4F1B}"/>
                  </a:ext>
                </a:extLst>
              </p:cNvPr>
              <p:cNvSpPr/>
              <p:nvPr/>
            </p:nvSpPr>
            <p:spPr>
              <a:xfrm>
                <a:off x="3242795" y="3452292"/>
                <a:ext cx="33821" cy="7967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251" extrusionOk="0">
                    <a:moveTo>
                      <a:pt x="103" y="1"/>
                    </a:moveTo>
                    <a:cubicBezTo>
                      <a:pt x="73" y="1"/>
                      <a:pt x="49" y="25"/>
                      <a:pt x="49" y="73"/>
                    </a:cubicBezTo>
                    <a:cubicBezTo>
                      <a:pt x="0" y="218"/>
                      <a:pt x="0" y="411"/>
                      <a:pt x="49" y="604"/>
                    </a:cubicBezTo>
                    <a:cubicBezTo>
                      <a:pt x="49" y="797"/>
                      <a:pt x="97" y="989"/>
                      <a:pt x="145" y="1134"/>
                    </a:cubicBezTo>
                    <a:cubicBezTo>
                      <a:pt x="145" y="1205"/>
                      <a:pt x="197" y="1250"/>
                      <a:pt x="243" y="1250"/>
                    </a:cubicBezTo>
                    <a:cubicBezTo>
                      <a:pt x="260" y="1250"/>
                      <a:pt x="277" y="1244"/>
                      <a:pt x="290" y="1231"/>
                    </a:cubicBezTo>
                    <a:cubicBezTo>
                      <a:pt x="318" y="1245"/>
                      <a:pt x="342" y="1251"/>
                      <a:pt x="363" y="1251"/>
                    </a:cubicBezTo>
                    <a:cubicBezTo>
                      <a:pt x="414" y="1251"/>
                      <a:pt x="449" y="1217"/>
                      <a:pt x="483" y="1182"/>
                    </a:cubicBezTo>
                    <a:cubicBezTo>
                      <a:pt x="483" y="1086"/>
                      <a:pt x="531" y="1038"/>
                      <a:pt x="483" y="941"/>
                    </a:cubicBezTo>
                    <a:cubicBezTo>
                      <a:pt x="483" y="941"/>
                      <a:pt x="531" y="941"/>
                      <a:pt x="531" y="893"/>
                    </a:cubicBezTo>
                    <a:cubicBezTo>
                      <a:pt x="531" y="845"/>
                      <a:pt x="531" y="797"/>
                      <a:pt x="531" y="748"/>
                    </a:cubicBezTo>
                    <a:lnTo>
                      <a:pt x="531" y="700"/>
                    </a:lnTo>
                    <a:lnTo>
                      <a:pt x="531" y="555"/>
                    </a:lnTo>
                    <a:lnTo>
                      <a:pt x="531" y="507"/>
                    </a:lnTo>
                    <a:cubicBezTo>
                      <a:pt x="531" y="507"/>
                      <a:pt x="531" y="459"/>
                      <a:pt x="531" y="459"/>
                    </a:cubicBezTo>
                    <a:cubicBezTo>
                      <a:pt x="531" y="411"/>
                      <a:pt x="531" y="411"/>
                      <a:pt x="531" y="411"/>
                    </a:cubicBezTo>
                    <a:cubicBezTo>
                      <a:pt x="531" y="363"/>
                      <a:pt x="483" y="315"/>
                      <a:pt x="435" y="267"/>
                    </a:cubicBezTo>
                    <a:lnTo>
                      <a:pt x="435" y="267"/>
                    </a:lnTo>
                    <a:lnTo>
                      <a:pt x="483" y="314"/>
                    </a:lnTo>
                    <a:cubicBezTo>
                      <a:pt x="514" y="220"/>
                      <a:pt x="423" y="146"/>
                      <a:pt x="342" y="146"/>
                    </a:cubicBezTo>
                    <a:cubicBezTo>
                      <a:pt x="299" y="146"/>
                      <a:pt x="258" y="167"/>
                      <a:pt x="242" y="218"/>
                    </a:cubicBezTo>
                    <a:cubicBezTo>
                      <a:pt x="242" y="170"/>
                      <a:pt x="193" y="121"/>
                      <a:pt x="193" y="73"/>
                    </a:cubicBezTo>
                    <a:cubicBezTo>
                      <a:pt x="169" y="25"/>
                      <a:pt x="133" y="1"/>
                      <a:pt x="10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0025;p99">
                <a:extLst>
                  <a:ext uri="{FF2B5EF4-FFF2-40B4-BE49-F238E27FC236}">
                    <a16:creationId xmlns:a16="http://schemas.microsoft.com/office/drawing/2014/main" id="{58E76CE1-0C2A-422B-B471-17BF8457A752}"/>
                  </a:ext>
                </a:extLst>
              </p:cNvPr>
              <p:cNvSpPr/>
              <p:nvPr/>
            </p:nvSpPr>
            <p:spPr>
              <a:xfrm>
                <a:off x="3215152" y="3777439"/>
                <a:ext cx="33821" cy="79297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245" extrusionOk="0">
                    <a:moveTo>
                      <a:pt x="91" y="0"/>
                    </a:moveTo>
                    <a:cubicBezTo>
                      <a:pt x="50" y="0"/>
                      <a:pt x="0" y="24"/>
                      <a:pt x="0" y="80"/>
                    </a:cubicBezTo>
                    <a:cubicBezTo>
                      <a:pt x="0" y="225"/>
                      <a:pt x="97" y="418"/>
                      <a:pt x="97" y="563"/>
                    </a:cubicBezTo>
                    <a:cubicBezTo>
                      <a:pt x="97" y="756"/>
                      <a:pt x="97" y="948"/>
                      <a:pt x="97" y="1093"/>
                    </a:cubicBezTo>
                    <a:cubicBezTo>
                      <a:pt x="97" y="1196"/>
                      <a:pt x="138" y="1244"/>
                      <a:pt x="184" y="1244"/>
                    </a:cubicBezTo>
                    <a:cubicBezTo>
                      <a:pt x="224" y="1244"/>
                      <a:pt x="267" y="1208"/>
                      <a:pt x="290" y="1141"/>
                    </a:cubicBezTo>
                    <a:cubicBezTo>
                      <a:pt x="290" y="1141"/>
                      <a:pt x="290" y="1093"/>
                      <a:pt x="290" y="1093"/>
                    </a:cubicBezTo>
                    <a:cubicBezTo>
                      <a:pt x="290" y="1141"/>
                      <a:pt x="338" y="1141"/>
                      <a:pt x="386" y="1141"/>
                    </a:cubicBezTo>
                    <a:cubicBezTo>
                      <a:pt x="434" y="1141"/>
                      <a:pt x="531" y="1093"/>
                      <a:pt x="531" y="997"/>
                    </a:cubicBezTo>
                    <a:cubicBezTo>
                      <a:pt x="531" y="852"/>
                      <a:pt x="483" y="707"/>
                      <a:pt x="483" y="563"/>
                    </a:cubicBezTo>
                    <a:cubicBezTo>
                      <a:pt x="434" y="418"/>
                      <a:pt x="434" y="321"/>
                      <a:pt x="386" y="177"/>
                    </a:cubicBezTo>
                    <a:cubicBezTo>
                      <a:pt x="362" y="129"/>
                      <a:pt x="326" y="104"/>
                      <a:pt x="296" y="104"/>
                    </a:cubicBezTo>
                    <a:cubicBezTo>
                      <a:pt x="266" y="104"/>
                      <a:pt x="241" y="129"/>
                      <a:pt x="241" y="177"/>
                    </a:cubicBezTo>
                    <a:cubicBezTo>
                      <a:pt x="193" y="129"/>
                      <a:pt x="193" y="80"/>
                      <a:pt x="145" y="32"/>
                    </a:cubicBezTo>
                    <a:cubicBezTo>
                      <a:pt x="145" y="12"/>
                      <a:pt x="120" y="0"/>
                      <a:pt x="9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0026;p99">
                <a:extLst>
                  <a:ext uri="{FF2B5EF4-FFF2-40B4-BE49-F238E27FC236}">
                    <a16:creationId xmlns:a16="http://schemas.microsoft.com/office/drawing/2014/main" id="{4EFDAF5E-8991-47E7-820D-F2A979FFD371}"/>
                  </a:ext>
                </a:extLst>
              </p:cNvPr>
              <p:cNvSpPr/>
              <p:nvPr/>
            </p:nvSpPr>
            <p:spPr>
              <a:xfrm>
                <a:off x="3381005" y="3863169"/>
                <a:ext cx="30763" cy="9452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484" extrusionOk="0">
                    <a:moveTo>
                      <a:pt x="97" y="0"/>
                    </a:moveTo>
                    <a:cubicBezTo>
                      <a:pt x="61" y="0"/>
                      <a:pt x="25" y="12"/>
                      <a:pt x="1" y="36"/>
                    </a:cubicBezTo>
                    <a:cubicBezTo>
                      <a:pt x="1" y="85"/>
                      <a:pt x="1" y="181"/>
                      <a:pt x="1" y="229"/>
                    </a:cubicBezTo>
                    <a:cubicBezTo>
                      <a:pt x="1" y="278"/>
                      <a:pt x="1" y="326"/>
                      <a:pt x="1" y="422"/>
                    </a:cubicBezTo>
                    <a:cubicBezTo>
                      <a:pt x="1" y="519"/>
                      <a:pt x="1" y="615"/>
                      <a:pt x="49" y="760"/>
                    </a:cubicBezTo>
                    <a:cubicBezTo>
                      <a:pt x="97" y="856"/>
                      <a:pt x="97" y="953"/>
                      <a:pt x="97" y="1049"/>
                    </a:cubicBezTo>
                    <a:cubicBezTo>
                      <a:pt x="145" y="1097"/>
                      <a:pt x="145" y="1194"/>
                      <a:pt x="145" y="1242"/>
                    </a:cubicBezTo>
                    <a:cubicBezTo>
                      <a:pt x="145" y="1290"/>
                      <a:pt x="194" y="1339"/>
                      <a:pt x="242" y="1387"/>
                    </a:cubicBezTo>
                    <a:cubicBezTo>
                      <a:pt x="242" y="1435"/>
                      <a:pt x="338" y="1483"/>
                      <a:pt x="386" y="1483"/>
                    </a:cubicBezTo>
                    <a:cubicBezTo>
                      <a:pt x="386" y="1435"/>
                      <a:pt x="435" y="1387"/>
                      <a:pt x="435" y="1387"/>
                    </a:cubicBezTo>
                    <a:lnTo>
                      <a:pt x="435" y="1194"/>
                    </a:lnTo>
                    <a:cubicBezTo>
                      <a:pt x="483" y="1194"/>
                      <a:pt x="483" y="1146"/>
                      <a:pt x="483" y="1146"/>
                    </a:cubicBezTo>
                    <a:cubicBezTo>
                      <a:pt x="483" y="1049"/>
                      <a:pt x="483" y="1001"/>
                      <a:pt x="435" y="953"/>
                    </a:cubicBezTo>
                    <a:cubicBezTo>
                      <a:pt x="435" y="905"/>
                      <a:pt x="435" y="856"/>
                      <a:pt x="386" y="808"/>
                    </a:cubicBezTo>
                    <a:cubicBezTo>
                      <a:pt x="386" y="712"/>
                      <a:pt x="386" y="615"/>
                      <a:pt x="386" y="519"/>
                    </a:cubicBezTo>
                    <a:cubicBezTo>
                      <a:pt x="386" y="471"/>
                      <a:pt x="338" y="471"/>
                      <a:pt x="338" y="471"/>
                    </a:cubicBezTo>
                    <a:cubicBezTo>
                      <a:pt x="338" y="422"/>
                      <a:pt x="338" y="374"/>
                      <a:pt x="338" y="374"/>
                    </a:cubicBezTo>
                    <a:cubicBezTo>
                      <a:pt x="290" y="326"/>
                      <a:pt x="290" y="278"/>
                      <a:pt x="290" y="229"/>
                    </a:cubicBezTo>
                    <a:cubicBezTo>
                      <a:pt x="242" y="133"/>
                      <a:pt x="242" y="85"/>
                      <a:pt x="194" y="36"/>
                    </a:cubicBezTo>
                    <a:cubicBezTo>
                      <a:pt x="169" y="12"/>
                      <a:pt x="133" y="0"/>
                      <a:pt x="9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0027;p99">
                <a:extLst>
                  <a:ext uri="{FF2B5EF4-FFF2-40B4-BE49-F238E27FC236}">
                    <a16:creationId xmlns:a16="http://schemas.microsoft.com/office/drawing/2014/main" id="{213C7C5D-84B3-4FE7-B33A-24E76FCE817C}"/>
                  </a:ext>
                </a:extLst>
              </p:cNvPr>
              <p:cNvSpPr/>
              <p:nvPr/>
            </p:nvSpPr>
            <p:spPr>
              <a:xfrm>
                <a:off x="3543800" y="2788813"/>
                <a:ext cx="24649" cy="8840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388" extrusionOk="0">
                    <a:moveTo>
                      <a:pt x="194" y="1"/>
                    </a:moveTo>
                    <a:cubicBezTo>
                      <a:pt x="145" y="1"/>
                      <a:pt x="97" y="25"/>
                      <a:pt x="97" y="73"/>
                    </a:cubicBezTo>
                    <a:cubicBezTo>
                      <a:pt x="49" y="266"/>
                      <a:pt x="1" y="507"/>
                      <a:pt x="1" y="700"/>
                    </a:cubicBezTo>
                    <a:cubicBezTo>
                      <a:pt x="1" y="893"/>
                      <a:pt x="49" y="1086"/>
                      <a:pt x="97" y="1279"/>
                    </a:cubicBezTo>
                    <a:cubicBezTo>
                      <a:pt x="97" y="1351"/>
                      <a:pt x="145" y="1387"/>
                      <a:pt x="194" y="1387"/>
                    </a:cubicBezTo>
                    <a:cubicBezTo>
                      <a:pt x="242" y="1387"/>
                      <a:pt x="290" y="1351"/>
                      <a:pt x="290" y="1279"/>
                    </a:cubicBezTo>
                    <a:cubicBezTo>
                      <a:pt x="338" y="1086"/>
                      <a:pt x="387" y="893"/>
                      <a:pt x="387" y="700"/>
                    </a:cubicBezTo>
                    <a:cubicBezTo>
                      <a:pt x="387" y="507"/>
                      <a:pt x="338" y="266"/>
                      <a:pt x="290" y="73"/>
                    </a:cubicBezTo>
                    <a:cubicBezTo>
                      <a:pt x="290" y="25"/>
                      <a:pt x="242" y="1"/>
                      <a:pt x="194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0028;p99">
                <a:extLst>
                  <a:ext uri="{FF2B5EF4-FFF2-40B4-BE49-F238E27FC236}">
                    <a16:creationId xmlns:a16="http://schemas.microsoft.com/office/drawing/2014/main" id="{08184432-77B9-4176-8CB9-7DF89D578F68}"/>
                  </a:ext>
                </a:extLst>
              </p:cNvPr>
              <p:cNvSpPr/>
              <p:nvPr/>
            </p:nvSpPr>
            <p:spPr>
              <a:xfrm>
                <a:off x="3746529" y="2705886"/>
                <a:ext cx="24649" cy="100634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580" extrusionOk="0">
                    <a:moveTo>
                      <a:pt x="188" y="0"/>
                    </a:moveTo>
                    <a:cubicBezTo>
                      <a:pt x="157" y="0"/>
                      <a:pt x="121" y="25"/>
                      <a:pt x="97" y="73"/>
                    </a:cubicBezTo>
                    <a:cubicBezTo>
                      <a:pt x="49" y="314"/>
                      <a:pt x="1" y="555"/>
                      <a:pt x="1" y="748"/>
                    </a:cubicBezTo>
                    <a:lnTo>
                      <a:pt x="1" y="1134"/>
                    </a:lnTo>
                    <a:cubicBezTo>
                      <a:pt x="1" y="1230"/>
                      <a:pt x="1" y="1327"/>
                      <a:pt x="49" y="1471"/>
                    </a:cubicBezTo>
                    <a:cubicBezTo>
                      <a:pt x="73" y="1544"/>
                      <a:pt x="133" y="1580"/>
                      <a:pt x="194" y="1580"/>
                    </a:cubicBezTo>
                    <a:cubicBezTo>
                      <a:pt x="254" y="1580"/>
                      <a:pt x="314" y="1544"/>
                      <a:pt x="338" y="1471"/>
                    </a:cubicBezTo>
                    <a:cubicBezTo>
                      <a:pt x="338" y="1327"/>
                      <a:pt x="338" y="1230"/>
                      <a:pt x="338" y="1134"/>
                    </a:cubicBezTo>
                    <a:cubicBezTo>
                      <a:pt x="387" y="989"/>
                      <a:pt x="338" y="893"/>
                      <a:pt x="338" y="748"/>
                    </a:cubicBezTo>
                    <a:cubicBezTo>
                      <a:pt x="338" y="555"/>
                      <a:pt x="338" y="314"/>
                      <a:pt x="242" y="73"/>
                    </a:cubicBezTo>
                    <a:cubicBezTo>
                      <a:pt x="242" y="25"/>
                      <a:pt x="218" y="0"/>
                      <a:pt x="18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0029;p99">
                <a:extLst>
                  <a:ext uri="{FF2B5EF4-FFF2-40B4-BE49-F238E27FC236}">
                    <a16:creationId xmlns:a16="http://schemas.microsoft.com/office/drawing/2014/main" id="{F0DEF7AC-EF18-4D67-9396-627B6701736F}"/>
                  </a:ext>
                </a:extLst>
              </p:cNvPr>
              <p:cNvSpPr/>
              <p:nvPr/>
            </p:nvSpPr>
            <p:spPr>
              <a:xfrm>
                <a:off x="3651311" y="3120584"/>
                <a:ext cx="15414" cy="9063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1423" extrusionOk="0">
                    <a:moveTo>
                      <a:pt x="97" y="0"/>
                    </a:moveTo>
                    <a:cubicBezTo>
                      <a:pt x="49" y="0"/>
                      <a:pt x="1" y="24"/>
                      <a:pt x="1" y="73"/>
                    </a:cubicBezTo>
                    <a:lnTo>
                      <a:pt x="1" y="700"/>
                    </a:lnTo>
                    <a:lnTo>
                      <a:pt x="1" y="989"/>
                    </a:lnTo>
                    <a:lnTo>
                      <a:pt x="1" y="1278"/>
                    </a:lnTo>
                    <a:cubicBezTo>
                      <a:pt x="1" y="1375"/>
                      <a:pt x="61" y="1423"/>
                      <a:pt x="121" y="1423"/>
                    </a:cubicBezTo>
                    <a:cubicBezTo>
                      <a:pt x="182" y="1423"/>
                      <a:pt x="242" y="1375"/>
                      <a:pt x="242" y="1278"/>
                    </a:cubicBezTo>
                    <a:lnTo>
                      <a:pt x="242" y="989"/>
                    </a:lnTo>
                    <a:cubicBezTo>
                      <a:pt x="242" y="892"/>
                      <a:pt x="242" y="796"/>
                      <a:pt x="194" y="700"/>
                    </a:cubicBezTo>
                    <a:lnTo>
                      <a:pt x="194" y="73"/>
                    </a:lnTo>
                    <a:cubicBezTo>
                      <a:pt x="194" y="24"/>
                      <a:pt x="145" y="0"/>
                      <a:pt x="9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0030;p99">
                <a:extLst>
                  <a:ext uri="{FF2B5EF4-FFF2-40B4-BE49-F238E27FC236}">
                    <a16:creationId xmlns:a16="http://schemas.microsoft.com/office/drawing/2014/main" id="{20EE10ED-C240-421E-9527-A487CF455964}"/>
                  </a:ext>
                </a:extLst>
              </p:cNvPr>
              <p:cNvSpPr/>
              <p:nvPr/>
            </p:nvSpPr>
            <p:spPr>
              <a:xfrm>
                <a:off x="3786464" y="3575154"/>
                <a:ext cx="27706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581" extrusionOk="0">
                    <a:moveTo>
                      <a:pt x="314" y="1"/>
                    </a:moveTo>
                    <a:cubicBezTo>
                      <a:pt x="266" y="1"/>
                      <a:pt x="218" y="25"/>
                      <a:pt x="194" y="73"/>
                    </a:cubicBezTo>
                    <a:lnTo>
                      <a:pt x="49" y="748"/>
                    </a:lnTo>
                    <a:cubicBezTo>
                      <a:pt x="49" y="845"/>
                      <a:pt x="49" y="990"/>
                      <a:pt x="1" y="1086"/>
                    </a:cubicBezTo>
                    <a:cubicBezTo>
                      <a:pt x="1" y="1231"/>
                      <a:pt x="1" y="1327"/>
                      <a:pt x="1" y="1472"/>
                    </a:cubicBezTo>
                    <a:cubicBezTo>
                      <a:pt x="1" y="1544"/>
                      <a:pt x="49" y="1580"/>
                      <a:pt x="103" y="1580"/>
                    </a:cubicBezTo>
                    <a:cubicBezTo>
                      <a:pt x="157" y="1580"/>
                      <a:pt x="218" y="1544"/>
                      <a:pt x="242" y="1472"/>
                    </a:cubicBezTo>
                    <a:cubicBezTo>
                      <a:pt x="290" y="1375"/>
                      <a:pt x="290" y="1231"/>
                      <a:pt x="290" y="1134"/>
                    </a:cubicBezTo>
                    <a:cubicBezTo>
                      <a:pt x="290" y="1038"/>
                      <a:pt x="338" y="893"/>
                      <a:pt x="338" y="797"/>
                    </a:cubicBezTo>
                    <a:cubicBezTo>
                      <a:pt x="338" y="556"/>
                      <a:pt x="387" y="314"/>
                      <a:pt x="435" y="73"/>
                    </a:cubicBezTo>
                    <a:cubicBezTo>
                      <a:pt x="411" y="25"/>
                      <a:pt x="362" y="1"/>
                      <a:pt x="314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0031;p99">
                <a:extLst>
                  <a:ext uri="{FF2B5EF4-FFF2-40B4-BE49-F238E27FC236}">
                    <a16:creationId xmlns:a16="http://schemas.microsoft.com/office/drawing/2014/main" id="{7ABA5137-EAA3-47E7-924A-1E0C472DD192}"/>
                  </a:ext>
                </a:extLst>
              </p:cNvPr>
              <p:cNvSpPr/>
              <p:nvPr/>
            </p:nvSpPr>
            <p:spPr>
              <a:xfrm>
                <a:off x="3506923" y="3455413"/>
                <a:ext cx="15477" cy="7528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182" extrusionOk="0">
                    <a:moveTo>
                      <a:pt x="146" y="0"/>
                    </a:moveTo>
                    <a:cubicBezTo>
                      <a:pt x="110" y="0"/>
                      <a:pt x="73" y="24"/>
                      <a:pt x="49" y="72"/>
                    </a:cubicBezTo>
                    <a:cubicBezTo>
                      <a:pt x="1" y="217"/>
                      <a:pt x="1" y="410"/>
                      <a:pt x="1" y="555"/>
                    </a:cubicBezTo>
                    <a:lnTo>
                      <a:pt x="1" y="1037"/>
                    </a:lnTo>
                    <a:cubicBezTo>
                      <a:pt x="1" y="1133"/>
                      <a:pt x="49" y="1182"/>
                      <a:pt x="146" y="1182"/>
                    </a:cubicBezTo>
                    <a:cubicBezTo>
                      <a:pt x="194" y="1182"/>
                      <a:pt x="242" y="1133"/>
                      <a:pt x="242" y="1037"/>
                    </a:cubicBezTo>
                    <a:lnTo>
                      <a:pt x="242" y="555"/>
                    </a:lnTo>
                    <a:cubicBezTo>
                      <a:pt x="242" y="410"/>
                      <a:pt x="242" y="217"/>
                      <a:pt x="242" y="72"/>
                    </a:cubicBezTo>
                    <a:cubicBezTo>
                      <a:pt x="218" y="24"/>
                      <a:pt x="182" y="0"/>
                      <a:pt x="146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0032;p99">
                <a:extLst>
                  <a:ext uri="{FF2B5EF4-FFF2-40B4-BE49-F238E27FC236}">
                    <a16:creationId xmlns:a16="http://schemas.microsoft.com/office/drawing/2014/main" id="{47CFFFC7-61E7-49E6-83EF-C6709BC60229}"/>
                  </a:ext>
                </a:extLst>
              </p:cNvPr>
              <p:cNvSpPr/>
              <p:nvPr/>
            </p:nvSpPr>
            <p:spPr>
              <a:xfrm>
                <a:off x="3586792" y="3877499"/>
                <a:ext cx="20445" cy="8553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1343" extrusionOk="0">
                    <a:moveTo>
                      <a:pt x="227" y="0"/>
                    </a:moveTo>
                    <a:cubicBezTo>
                      <a:pt x="197" y="0"/>
                      <a:pt x="164" y="16"/>
                      <a:pt x="146" y="53"/>
                    </a:cubicBezTo>
                    <a:cubicBezTo>
                      <a:pt x="97" y="246"/>
                      <a:pt x="97" y="438"/>
                      <a:pt x="49" y="680"/>
                    </a:cubicBezTo>
                    <a:cubicBezTo>
                      <a:pt x="1" y="776"/>
                      <a:pt x="1" y="872"/>
                      <a:pt x="1" y="969"/>
                    </a:cubicBezTo>
                    <a:cubicBezTo>
                      <a:pt x="1" y="1017"/>
                      <a:pt x="1" y="1065"/>
                      <a:pt x="1" y="1114"/>
                    </a:cubicBezTo>
                    <a:cubicBezTo>
                      <a:pt x="1" y="1162"/>
                      <a:pt x="1" y="1210"/>
                      <a:pt x="49" y="1307"/>
                    </a:cubicBezTo>
                    <a:cubicBezTo>
                      <a:pt x="49" y="1331"/>
                      <a:pt x="85" y="1343"/>
                      <a:pt x="128" y="1343"/>
                    </a:cubicBezTo>
                    <a:cubicBezTo>
                      <a:pt x="170" y="1343"/>
                      <a:pt x="218" y="1331"/>
                      <a:pt x="242" y="1307"/>
                    </a:cubicBezTo>
                    <a:cubicBezTo>
                      <a:pt x="242" y="1258"/>
                      <a:pt x="242" y="1210"/>
                      <a:pt x="290" y="1162"/>
                    </a:cubicBezTo>
                    <a:cubicBezTo>
                      <a:pt x="290" y="1114"/>
                      <a:pt x="290" y="1065"/>
                      <a:pt x="290" y="1017"/>
                    </a:cubicBezTo>
                    <a:cubicBezTo>
                      <a:pt x="290" y="921"/>
                      <a:pt x="290" y="776"/>
                      <a:pt x="290" y="680"/>
                    </a:cubicBezTo>
                    <a:lnTo>
                      <a:pt x="290" y="101"/>
                    </a:lnTo>
                    <a:cubicBezTo>
                      <a:pt x="320" y="41"/>
                      <a:pt x="276" y="0"/>
                      <a:pt x="227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0033;p99">
                <a:extLst>
                  <a:ext uri="{FF2B5EF4-FFF2-40B4-BE49-F238E27FC236}">
                    <a16:creationId xmlns:a16="http://schemas.microsoft.com/office/drawing/2014/main" id="{73A430C6-EEC1-4726-9B84-15513F39F445}"/>
                  </a:ext>
                </a:extLst>
              </p:cNvPr>
              <p:cNvSpPr/>
              <p:nvPr/>
            </p:nvSpPr>
            <p:spPr>
              <a:xfrm>
                <a:off x="3420939" y="4121185"/>
                <a:ext cx="30763" cy="98787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51" extrusionOk="0">
                    <a:moveTo>
                      <a:pt x="338" y="0"/>
                    </a:moveTo>
                    <a:cubicBezTo>
                      <a:pt x="314" y="0"/>
                      <a:pt x="290" y="12"/>
                      <a:pt x="290" y="37"/>
                    </a:cubicBezTo>
                    <a:cubicBezTo>
                      <a:pt x="290" y="85"/>
                      <a:pt x="242" y="133"/>
                      <a:pt x="242" y="181"/>
                    </a:cubicBezTo>
                    <a:cubicBezTo>
                      <a:pt x="242" y="278"/>
                      <a:pt x="194" y="326"/>
                      <a:pt x="194" y="374"/>
                    </a:cubicBezTo>
                    <a:lnTo>
                      <a:pt x="145" y="712"/>
                    </a:lnTo>
                    <a:cubicBezTo>
                      <a:pt x="145" y="856"/>
                      <a:pt x="49" y="953"/>
                      <a:pt x="49" y="1049"/>
                    </a:cubicBezTo>
                    <a:cubicBezTo>
                      <a:pt x="49" y="1194"/>
                      <a:pt x="1" y="1291"/>
                      <a:pt x="1" y="1435"/>
                    </a:cubicBezTo>
                    <a:cubicBezTo>
                      <a:pt x="1" y="1515"/>
                      <a:pt x="44" y="1551"/>
                      <a:pt x="100" y="1551"/>
                    </a:cubicBezTo>
                    <a:cubicBezTo>
                      <a:pt x="145" y="1551"/>
                      <a:pt x="198" y="1527"/>
                      <a:pt x="242" y="1483"/>
                    </a:cubicBezTo>
                    <a:cubicBezTo>
                      <a:pt x="290" y="1387"/>
                      <a:pt x="338" y="1291"/>
                      <a:pt x="386" y="1146"/>
                    </a:cubicBezTo>
                    <a:cubicBezTo>
                      <a:pt x="435" y="1001"/>
                      <a:pt x="435" y="905"/>
                      <a:pt x="483" y="760"/>
                    </a:cubicBezTo>
                    <a:cubicBezTo>
                      <a:pt x="483" y="664"/>
                      <a:pt x="483" y="519"/>
                      <a:pt x="483" y="422"/>
                    </a:cubicBezTo>
                    <a:cubicBezTo>
                      <a:pt x="483" y="326"/>
                      <a:pt x="483" y="278"/>
                      <a:pt x="483" y="230"/>
                    </a:cubicBezTo>
                    <a:cubicBezTo>
                      <a:pt x="435" y="133"/>
                      <a:pt x="435" y="85"/>
                      <a:pt x="386" y="37"/>
                    </a:cubicBezTo>
                    <a:cubicBezTo>
                      <a:pt x="386" y="12"/>
                      <a:pt x="362" y="0"/>
                      <a:pt x="33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0034;p99">
                <a:extLst>
                  <a:ext uri="{FF2B5EF4-FFF2-40B4-BE49-F238E27FC236}">
                    <a16:creationId xmlns:a16="http://schemas.microsoft.com/office/drawing/2014/main" id="{562CF4EF-66F3-4303-8124-699E0A78923A}"/>
                  </a:ext>
                </a:extLst>
              </p:cNvPr>
              <p:cNvSpPr/>
              <p:nvPr/>
            </p:nvSpPr>
            <p:spPr>
              <a:xfrm>
                <a:off x="3301136" y="4070804"/>
                <a:ext cx="27706" cy="10190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600" extrusionOk="0">
                    <a:moveTo>
                      <a:pt x="173" y="0"/>
                    </a:moveTo>
                    <a:cubicBezTo>
                      <a:pt x="147" y="0"/>
                      <a:pt x="118" y="15"/>
                      <a:pt x="97" y="56"/>
                    </a:cubicBezTo>
                    <a:cubicBezTo>
                      <a:pt x="49" y="104"/>
                      <a:pt x="49" y="201"/>
                      <a:pt x="49" y="249"/>
                    </a:cubicBezTo>
                    <a:cubicBezTo>
                      <a:pt x="1" y="297"/>
                      <a:pt x="1" y="394"/>
                      <a:pt x="49" y="442"/>
                    </a:cubicBezTo>
                    <a:cubicBezTo>
                      <a:pt x="1" y="538"/>
                      <a:pt x="1" y="683"/>
                      <a:pt x="49" y="828"/>
                    </a:cubicBezTo>
                    <a:cubicBezTo>
                      <a:pt x="49" y="924"/>
                      <a:pt x="49" y="1069"/>
                      <a:pt x="49" y="1213"/>
                    </a:cubicBezTo>
                    <a:cubicBezTo>
                      <a:pt x="97" y="1310"/>
                      <a:pt x="145" y="1455"/>
                      <a:pt x="194" y="1551"/>
                    </a:cubicBezTo>
                    <a:cubicBezTo>
                      <a:pt x="242" y="1599"/>
                      <a:pt x="290" y="1599"/>
                      <a:pt x="338" y="1599"/>
                    </a:cubicBezTo>
                    <a:cubicBezTo>
                      <a:pt x="387" y="1599"/>
                      <a:pt x="435" y="1551"/>
                      <a:pt x="435" y="1503"/>
                    </a:cubicBezTo>
                    <a:cubicBezTo>
                      <a:pt x="435" y="1262"/>
                      <a:pt x="387" y="1021"/>
                      <a:pt x="338" y="779"/>
                    </a:cubicBezTo>
                    <a:cubicBezTo>
                      <a:pt x="338" y="683"/>
                      <a:pt x="338" y="538"/>
                      <a:pt x="290" y="442"/>
                    </a:cubicBezTo>
                    <a:cubicBezTo>
                      <a:pt x="290" y="297"/>
                      <a:pt x="290" y="297"/>
                      <a:pt x="290" y="249"/>
                    </a:cubicBezTo>
                    <a:cubicBezTo>
                      <a:pt x="290" y="201"/>
                      <a:pt x="290" y="152"/>
                      <a:pt x="242" y="56"/>
                    </a:cubicBezTo>
                    <a:cubicBezTo>
                      <a:pt x="242" y="28"/>
                      <a:pt x="210" y="0"/>
                      <a:pt x="17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0035;p99">
                <a:extLst>
                  <a:ext uri="{FF2B5EF4-FFF2-40B4-BE49-F238E27FC236}">
                    <a16:creationId xmlns:a16="http://schemas.microsoft.com/office/drawing/2014/main" id="{D80E985D-63D0-4D79-A371-36BAB595151F}"/>
                  </a:ext>
                </a:extLst>
              </p:cNvPr>
              <p:cNvSpPr/>
              <p:nvPr/>
            </p:nvSpPr>
            <p:spPr>
              <a:xfrm>
                <a:off x="2778994" y="2937788"/>
                <a:ext cx="21528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581" extrusionOk="0">
                    <a:moveTo>
                      <a:pt x="145" y="1"/>
                    </a:moveTo>
                    <a:cubicBezTo>
                      <a:pt x="96" y="1"/>
                      <a:pt x="48" y="1"/>
                      <a:pt x="48" y="49"/>
                    </a:cubicBezTo>
                    <a:cubicBezTo>
                      <a:pt x="48" y="145"/>
                      <a:pt x="0" y="290"/>
                      <a:pt x="0" y="435"/>
                    </a:cubicBezTo>
                    <a:cubicBezTo>
                      <a:pt x="0" y="531"/>
                      <a:pt x="0" y="676"/>
                      <a:pt x="0" y="772"/>
                    </a:cubicBezTo>
                    <a:cubicBezTo>
                      <a:pt x="0" y="917"/>
                      <a:pt x="0" y="1013"/>
                      <a:pt x="0" y="1158"/>
                    </a:cubicBezTo>
                    <a:cubicBezTo>
                      <a:pt x="0" y="1255"/>
                      <a:pt x="48" y="1399"/>
                      <a:pt x="48" y="1496"/>
                    </a:cubicBezTo>
                    <a:cubicBezTo>
                      <a:pt x="72" y="1544"/>
                      <a:pt x="145" y="1580"/>
                      <a:pt x="211" y="1580"/>
                    </a:cubicBezTo>
                    <a:cubicBezTo>
                      <a:pt x="277" y="1580"/>
                      <a:pt x="338" y="1544"/>
                      <a:pt x="338" y="1447"/>
                    </a:cubicBezTo>
                    <a:lnTo>
                      <a:pt x="289" y="1110"/>
                    </a:lnTo>
                    <a:cubicBezTo>
                      <a:pt x="289" y="1013"/>
                      <a:pt x="289" y="869"/>
                      <a:pt x="241" y="772"/>
                    </a:cubicBezTo>
                    <a:cubicBezTo>
                      <a:pt x="241" y="676"/>
                      <a:pt x="241" y="579"/>
                      <a:pt x="241" y="435"/>
                    </a:cubicBezTo>
                    <a:lnTo>
                      <a:pt x="241" y="290"/>
                    </a:lnTo>
                    <a:cubicBezTo>
                      <a:pt x="241" y="194"/>
                      <a:pt x="241" y="145"/>
                      <a:pt x="241" y="97"/>
                    </a:cubicBezTo>
                    <a:cubicBezTo>
                      <a:pt x="193" y="49"/>
                      <a:pt x="193" y="1"/>
                      <a:pt x="145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0036;p99">
                <a:extLst>
                  <a:ext uri="{FF2B5EF4-FFF2-40B4-BE49-F238E27FC236}">
                    <a16:creationId xmlns:a16="http://schemas.microsoft.com/office/drawing/2014/main" id="{957123E0-9DBC-4875-A57B-3AA829E8F7A3}"/>
                  </a:ext>
                </a:extLst>
              </p:cNvPr>
              <p:cNvSpPr/>
              <p:nvPr/>
            </p:nvSpPr>
            <p:spPr>
              <a:xfrm>
                <a:off x="3181332" y="2715121"/>
                <a:ext cx="24649" cy="103691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628" extrusionOk="0">
                    <a:moveTo>
                      <a:pt x="194" y="0"/>
                    </a:moveTo>
                    <a:cubicBezTo>
                      <a:pt x="158" y="0"/>
                      <a:pt x="121" y="24"/>
                      <a:pt x="97" y="72"/>
                    </a:cubicBezTo>
                    <a:cubicBezTo>
                      <a:pt x="49" y="169"/>
                      <a:pt x="49" y="314"/>
                      <a:pt x="49" y="458"/>
                    </a:cubicBezTo>
                    <a:lnTo>
                      <a:pt x="49" y="796"/>
                    </a:lnTo>
                    <a:cubicBezTo>
                      <a:pt x="1" y="892"/>
                      <a:pt x="1" y="1037"/>
                      <a:pt x="49" y="1133"/>
                    </a:cubicBezTo>
                    <a:cubicBezTo>
                      <a:pt x="49" y="1278"/>
                      <a:pt x="49" y="1375"/>
                      <a:pt x="97" y="1519"/>
                    </a:cubicBezTo>
                    <a:cubicBezTo>
                      <a:pt x="97" y="1592"/>
                      <a:pt x="146" y="1628"/>
                      <a:pt x="200" y="1628"/>
                    </a:cubicBezTo>
                    <a:cubicBezTo>
                      <a:pt x="254" y="1628"/>
                      <a:pt x="314" y="1592"/>
                      <a:pt x="338" y="1519"/>
                    </a:cubicBezTo>
                    <a:cubicBezTo>
                      <a:pt x="338" y="1375"/>
                      <a:pt x="387" y="1278"/>
                      <a:pt x="387" y="1133"/>
                    </a:cubicBezTo>
                    <a:cubicBezTo>
                      <a:pt x="387" y="989"/>
                      <a:pt x="338" y="892"/>
                      <a:pt x="338" y="796"/>
                    </a:cubicBezTo>
                    <a:lnTo>
                      <a:pt x="338" y="458"/>
                    </a:lnTo>
                    <a:cubicBezTo>
                      <a:pt x="338" y="314"/>
                      <a:pt x="338" y="169"/>
                      <a:pt x="290" y="72"/>
                    </a:cubicBezTo>
                    <a:cubicBezTo>
                      <a:pt x="266" y="24"/>
                      <a:pt x="230" y="0"/>
                      <a:pt x="194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0037;p99">
                <a:extLst>
                  <a:ext uri="{FF2B5EF4-FFF2-40B4-BE49-F238E27FC236}">
                    <a16:creationId xmlns:a16="http://schemas.microsoft.com/office/drawing/2014/main" id="{7BC58B32-78ED-4E6B-844E-15EDB22140D6}"/>
                  </a:ext>
                </a:extLst>
              </p:cNvPr>
              <p:cNvSpPr/>
              <p:nvPr/>
            </p:nvSpPr>
            <p:spPr>
              <a:xfrm>
                <a:off x="4072120" y="2997722"/>
                <a:ext cx="24649" cy="101398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592" extrusionOk="0">
                    <a:moveTo>
                      <a:pt x="146" y="0"/>
                    </a:moveTo>
                    <a:cubicBezTo>
                      <a:pt x="97" y="0"/>
                      <a:pt x="49" y="24"/>
                      <a:pt x="49" y="72"/>
                    </a:cubicBezTo>
                    <a:cubicBezTo>
                      <a:pt x="49" y="121"/>
                      <a:pt x="49" y="169"/>
                      <a:pt x="1" y="265"/>
                    </a:cubicBezTo>
                    <a:cubicBezTo>
                      <a:pt x="1" y="314"/>
                      <a:pt x="1" y="362"/>
                      <a:pt x="1" y="458"/>
                    </a:cubicBezTo>
                    <a:cubicBezTo>
                      <a:pt x="1" y="555"/>
                      <a:pt x="1" y="699"/>
                      <a:pt x="1" y="796"/>
                    </a:cubicBezTo>
                    <a:cubicBezTo>
                      <a:pt x="1" y="892"/>
                      <a:pt x="1" y="1037"/>
                      <a:pt x="1" y="1133"/>
                    </a:cubicBezTo>
                    <a:cubicBezTo>
                      <a:pt x="1" y="1230"/>
                      <a:pt x="1" y="1278"/>
                      <a:pt x="1" y="1326"/>
                    </a:cubicBezTo>
                    <a:cubicBezTo>
                      <a:pt x="49" y="1423"/>
                      <a:pt x="49" y="1471"/>
                      <a:pt x="97" y="1519"/>
                    </a:cubicBezTo>
                    <a:cubicBezTo>
                      <a:pt x="121" y="1568"/>
                      <a:pt x="158" y="1592"/>
                      <a:pt x="194" y="1592"/>
                    </a:cubicBezTo>
                    <a:cubicBezTo>
                      <a:pt x="230" y="1592"/>
                      <a:pt x="266" y="1568"/>
                      <a:pt x="290" y="1519"/>
                    </a:cubicBezTo>
                    <a:cubicBezTo>
                      <a:pt x="338" y="1471"/>
                      <a:pt x="338" y="1423"/>
                      <a:pt x="387" y="1326"/>
                    </a:cubicBezTo>
                    <a:cubicBezTo>
                      <a:pt x="387" y="1278"/>
                      <a:pt x="387" y="1230"/>
                      <a:pt x="387" y="1133"/>
                    </a:cubicBezTo>
                    <a:cubicBezTo>
                      <a:pt x="338" y="1037"/>
                      <a:pt x="338" y="892"/>
                      <a:pt x="338" y="796"/>
                    </a:cubicBezTo>
                    <a:lnTo>
                      <a:pt x="338" y="458"/>
                    </a:lnTo>
                    <a:cubicBezTo>
                      <a:pt x="338" y="362"/>
                      <a:pt x="338" y="314"/>
                      <a:pt x="290" y="265"/>
                    </a:cubicBezTo>
                    <a:cubicBezTo>
                      <a:pt x="290" y="169"/>
                      <a:pt x="290" y="121"/>
                      <a:pt x="242" y="72"/>
                    </a:cubicBezTo>
                    <a:cubicBezTo>
                      <a:pt x="242" y="24"/>
                      <a:pt x="194" y="0"/>
                      <a:pt x="146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0038;p99">
                <a:extLst>
                  <a:ext uri="{FF2B5EF4-FFF2-40B4-BE49-F238E27FC236}">
                    <a16:creationId xmlns:a16="http://schemas.microsoft.com/office/drawing/2014/main" id="{F9F49E9A-1E39-4BE7-950F-C6D7503BFB11}"/>
                  </a:ext>
                </a:extLst>
              </p:cNvPr>
              <p:cNvSpPr/>
              <p:nvPr/>
            </p:nvSpPr>
            <p:spPr>
              <a:xfrm>
                <a:off x="4118232" y="2758113"/>
                <a:ext cx="21528" cy="9222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448" extrusionOk="0">
                    <a:moveTo>
                      <a:pt x="103" y="0"/>
                    </a:moveTo>
                    <a:cubicBezTo>
                      <a:pt x="73" y="0"/>
                      <a:pt x="49" y="24"/>
                      <a:pt x="49" y="73"/>
                    </a:cubicBezTo>
                    <a:cubicBezTo>
                      <a:pt x="0" y="121"/>
                      <a:pt x="0" y="169"/>
                      <a:pt x="0" y="217"/>
                    </a:cubicBezTo>
                    <a:lnTo>
                      <a:pt x="0" y="362"/>
                    </a:lnTo>
                    <a:lnTo>
                      <a:pt x="0" y="700"/>
                    </a:lnTo>
                    <a:cubicBezTo>
                      <a:pt x="0" y="796"/>
                      <a:pt x="0" y="941"/>
                      <a:pt x="0" y="1037"/>
                    </a:cubicBezTo>
                    <a:cubicBezTo>
                      <a:pt x="0" y="1134"/>
                      <a:pt x="49" y="1230"/>
                      <a:pt x="49" y="1375"/>
                    </a:cubicBezTo>
                    <a:cubicBezTo>
                      <a:pt x="73" y="1423"/>
                      <a:pt x="121" y="1447"/>
                      <a:pt x="163" y="1447"/>
                    </a:cubicBezTo>
                    <a:cubicBezTo>
                      <a:pt x="205" y="1447"/>
                      <a:pt x="241" y="1423"/>
                      <a:pt x="241" y="1375"/>
                    </a:cubicBezTo>
                    <a:cubicBezTo>
                      <a:pt x="290" y="1278"/>
                      <a:pt x="290" y="1134"/>
                      <a:pt x="338" y="1037"/>
                    </a:cubicBezTo>
                    <a:cubicBezTo>
                      <a:pt x="338" y="941"/>
                      <a:pt x="338" y="796"/>
                      <a:pt x="338" y="700"/>
                    </a:cubicBezTo>
                    <a:cubicBezTo>
                      <a:pt x="193" y="651"/>
                      <a:pt x="193" y="507"/>
                      <a:pt x="193" y="362"/>
                    </a:cubicBezTo>
                    <a:cubicBezTo>
                      <a:pt x="193" y="314"/>
                      <a:pt x="193" y="266"/>
                      <a:pt x="193" y="217"/>
                    </a:cubicBezTo>
                    <a:cubicBezTo>
                      <a:pt x="193" y="169"/>
                      <a:pt x="193" y="121"/>
                      <a:pt x="193" y="73"/>
                    </a:cubicBezTo>
                    <a:cubicBezTo>
                      <a:pt x="169" y="24"/>
                      <a:pt x="133" y="0"/>
                      <a:pt x="10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0039;p99">
                <a:extLst>
                  <a:ext uri="{FF2B5EF4-FFF2-40B4-BE49-F238E27FC236}">
                    <a16:creationId xmlns:a16="http://schemas.microsoft.com/office/drawing/2014/main" id="{723BFC0B-1D83-4B6A-A1D5-3DB0A693B595}"/>
                  </a:ext>
                </a:extLst>
              </p:cNvPr>
              <p:cNvSpPr/>
              <p:nvPr/>
            </p:nvSpPr>
            <p:spPr>
              <a:xfrm>
                <a:off x="3783407" y="3344016"/>
                <a:ext cx="30763" cy="100698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81" extrusionOk="0">
                    <a:moveTo>
                      <a:pt x="386" y="1"/>
                    </a:moveTo>
                    <a:cubicBezTo>
                      <a:pt x="362" y="1"/>
                      <a:pt x="338" y="13"/>
                      <a:pt x="338" y="37"/>
                    </a:cubicBezTo>
                    <a:lnTo>
                      <a:pt x="338" y="85"/>
                    </a:lnTo>
                    <a:lnTo>
                      <a:pt x="290" y="85"/>
                    </a:lnTo>
                    <a:cubicBezTo>
                      <a:pt x="242" y="133"/>
                      <a:pt x="242" y="133"/>
                      <a:pt x="193" y="182"/>
                    </a:cubicBezTo>
                    <a:lnTo>
                      <a:pt x="145" y="375"/>
                    </a:lnTo>
                    <a:cubicBezTo>
                      <a:pt x="97" y="471"/>
                      <a:pt x="97" y="616"/>
                      <a:pt x="49" y="760"/>
                    </a:cubicBezTo>
                    <a:cubicBezTo>
                      <a:pt x="49" y="905"/>
                      <a:pt x="0" y="1050"/>
                      <a:pt x="0" y="1146"/>
                    </a:cubicBezTo>
                    <a:cubicBezTo>
                      <a:pt x="0" y="1291"/>
                      <a:pt x="0" y="1532"/>
                      <a:pt x="193" y="1580"/>
                    </a:cubicBezTo>
                    <a:cubicBezTo>
                      <a:pt x="338" y="1580"/>
                      <a:pt x="386" y="1387"/>
                      <a:pt x="386" y="1243"/>
                    </a:cubicBezTo>
                    <a:cubicBezTo>
                      <a:pt x="435" y="1146"/>
                      <a:pt x="386" y="953"/>
                      <a:pt x="435" y="809"/>
                    </a:cubicBezTo>
                    <a:cubicBezTo>
                      <a:pt x="483" y="712"/>
                      <a:pt x="483" y="567"/>
                      <a:pt x="483" y="423"/>
                    </a:cubicBezTo>
                    <a:cubicBezTo>
                      <a:pt x="483" y="326"/>
                      <a:pt x="483" y="326"/>
                      <a:pt x="483" y="278"/>
                    </a:cubicBezTo>
                    <a:cubicBezTo>
                      <a:pt x="483" y="230"/>
                      <a:pt x="483" y="182"/>
                      <a:pt x="483" y="182"/>
                    </a:cubicBezTo>
                    <a:cubicBezTo>
                      <a:pt x="435" y="133"/>
                      <a:pt x="435" y="133"/>
                      <a:pt x="435" y="85"/>
                    </a:cubicBezTo>
                    <a:cubicBezTo>
                      <a:pt x="435" y="85"/>
                      <a:pt x="435" y="85"/>
                      <a:pt x="435" y="37"/>
                    </a:cubicBezTo>
                    <a:cubicBezTo>
                      <a:pt x="435" y="13"/>
                      <a:pt x="410" y="1"/>
                      <a:pt x="38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0040;p99">
                <a:extLst>
                  <a:ext uri="{FF2B5EF4-FFF2-40B4-BE49-F238E27FC236}">
                    <a16:creationId xmlns:a16="http://schemas.microsoft.com/office/drawing/2014/main" id="{DEABA3F3-7396-4C50-84AA-0E2B4E8831AA}"/>
                  </a:ext>
                </a:extLst>
              </p:cNvPr>
              <p:cNvSpPr/>
              <p:nvPr/>
            </p:nvSpPr>
            <p:spPr>
              <a:xfrm>
                <a:off x="3952380" y="2671301"/>
                <a:ext cx="21528" cy="9299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460" extrusionOk="0">
                    <a:moveTo>
                      <a:pt x="193" y="1"/>
                    </a:moveTo>
                    <a:cubicBezTo>
                      <a:pt x="169" y="1"/>
                      <a:pt x="145" y="13"/>
                      <a:pt x="145" y="37"/>
                    </a:cubicBezTo>
                    <a:cubicBezTo>
                      <a:pt x="96" y="85"/>
                      <a:pt x="96" y="134"/>
                      <a:pt x="96" y="182"/>
                    </a:cubicBezTo>
                    <a:cubicBezTo>
                      <a:pt x="96" y="230"/>
                      <a:pt x="96" y="278"/>
                      <a:pt x="96" y="326"/>
                    </a:cubicBezTo>
                    <a:lnTo>
                      <a:pt x="96" y="712"/>
                    </a:lnTo>
                    <a:cubicBezTo>
                      <a:pt x="0" y="905"/>
                      <a:pt x="0" y="1146"/>
                      <a:pt x="0" y="1387"/>
                    </a:cubicBezTo>
                    <a:cubicBezTo>
                      <a:pt x="24" y="1436"/>
                      <a:pt x="72" y="1460"/>
                      <a:pt x="121" y="1460"/>
                    </a:cubicBezTo>
                    <a:cubicBezTo>
                      <a:pt x="169" y="1460"/>
                      <a:pt x="217" y="1436"/>
                      <a:pt x="241" y="1387"/>
                    </a:cubicBezTo>
                    <a:cubicBezTo>
                      <a:pt x="289" y="1146"/>
                      <a:pt x="338" y="905"/>
                      <a:pt x="289" y="712"/>
                    </a:cubicBezTo>
                    <a:lnTo>
                      <a:pt x="289" y="375"/>
                    </a:lnTo>
                    <a:cubicBezTo>
                      <a:pt x="289" y="278"/>
                      <a:pt x="289" y="230"/>
                      <a:pt x="289" y="182"/>
                    </a:cubicBezTo>
                    <a:cubicBezTo>
                      <a:pt x="289" y="182"/>
                      <a:pt x="289" y="134"/>
                      <a:pt x="289" y="134"/>
                    </a:cubicBezTo>
                    <a:lnTo>
                      <a:pt x="241" y="37"/>
                    </a:lnTo>
                    <a:cubicBezTo>
                      <a:pt x="241" y="13"/>
                      <a:pt x="217" y="1"/>
                      <a:pt x="19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0041;p99">
                <a:extLst>
                  <a:ext uri="{FF2B5EF4-FFF2-40B4-BE49-F238E27FC236}">
                    <a16:creationId xmlns:a16="http://schemas.microsoft.com/office/drawing/2014/main" id="{3F002F9B-0C23-4742-8F2D-73D23CBA2F80}"/>
                  </a:ext>
                </a:extLst>
              </p:cNvPr>
              <p:cNvSpPr/>
              <p:nvPr/>
            </p:nvSpPr>
            <p:spPr>
              <a:xfrm>
                <a:off x="3259418" y="2937342"/>
                <a:ext cx="26432" cy="85921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349" extrusionOk="0">
                    <a:moveTo>
                      <a:pt x="262" y="0"/>
                    </a:moveTo>
                    <a:cubicBezTo>
                      <a:pt x="222" y="0"/>
                      <a:pt x="173" y="28"/>
                      <a:pt x="173" y="56"/>
                    </a:cubicBezTo>
                    <a:cubicBezTo>
                      <a:pt x="173" y="152"/>
                      <a:pt x="125" y="249"/>
                      <a:pt x="125" y="345"/>
                    </a:cubicBezTo>
                    <a:cubicBezTo>
                      <a:pt x="125" y="442"/>
                      <a:pt x="125" y="538"/>
                      <a:pt x="77" y="635"/>
                    </a:cubicBezTo>
                    <a:cubicBezTo>
                      <a:pt x="77" y="828"/>
                      <a:pt x="29" y="1020"/>
                      <a:pt x="29" y="1213"/>
                    </a:cubicBezTo>
                    <a:cubicBezTo>
                      <a:pt x="1" y="1297"/>
                      <a:pt x="70" y="1349"/>
                      <a:pt x="143" y="1349"/>
                    </a:cubicBezTo>
                    <a:cubicBezTo>
                      <a:pt x="196" y="1349"/>
                      <a:pt x="250" y="1322"/>
                      <a:pt x="270" y="1262"/>
                    </a:cubicBezTo>
                    <a:cubicBezTo>
                      <a:pt x="366" y="1069"/>
                      <a:pt x="415" y="876"/>
                      <a:pt x="415" y="683"/>
                    </a:cubicBezTo>
                    <a:cubicBezTo>
                      <a:pt x="415" y="586"/>
                      <a:pt x="415" y="490"/>
                      <a:pt x="415" y="393"/>
                    </a:cubicBezTo>
                    <a:cubicBezTo>
                      <a:pt x="415" y="297"/>
                      <a:pt x="366" y="201"/>
                      <a:pt x="318" y="56"/>
                    </a:cubicBezTo>
                    <a:cubicBezTo>
                      <a:pt x="318" y="15"/>
                      <a:pt x="292" y="0"/>
                      <a:pt x="262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0042;p99">
                <a:extLst>
                  <a:ext uri="{FF2B5EF4-FFF2-40B4-BE49-F238E27FC236}">
                    <a16:creationId xmlns:a16="http://schemas.microsoft.com/office/drawing/2014/main" id="{88FB4640-E94D-4126-BEEB-04D4F9B69413}"/>
                  </a:ext>
                </a:extLst>
              </p:cNvPr>
              <p:cNvSpPr/>
              <p:nvPr/>
            </p:nvSpPr>
            <p:spPr>
              <a:xfrm>
                <a:off x="2815808" y="3264910"/>
                <a:ext cx="24649" cy="81781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284" extrusionOk="0">
                    <a:moveTo>
                      <a:pt x="121" y="1"/>
                    </a:moveTo>
                    <a:cubicBezTo>
                      <a:pt x="85" y="1"/>
                      <a:pt x="49" y="25"/>
                      <a:pt x="49" y="73"/>
                    </a:cubicBezTo>
                    <a:cubicBezTo>
                      <a:pt x="1" y="266"/>
                      <a:pt x="1" y="459"/>
                      <a:pt x="49" y="652"/>
                    </a:cubicBezTo>
                    <a:cubicBezTo>
                      <a:pt x="1" y="748"/>
                      <a:pt x="1" y="845"/>
                      <a:pt x="49" y="941"/>
                    </a:cubicBezTo>
                    <a:cubicBezTo>
                      <a:pt x="49" y="1038"/>
                      <a:pt x="97" y="1134"/>
                      <a:pt x="145" y="1231"/>
                    </a:cubicBezTo>
                    <a:cubicBezTo>
                      <a:pt x="164" y="1268"/>
                      <a:pt x="196" y="1283"/>
                      <a:pt x="232" y="1283"/>
                    </a:cubicBezTo>
                    <a:cubicBezTo>
                      <a:pt x="290" y="1283"/>
                      <a:pt x="357" y="1242"/>
                      <a:pt x="387" y="1183"/>
                    </a:cubicBezTo>
                    <a:cubicBezTo>
                      <a:pt x="387" y="1086"/>
                      <a:pt x="387" y="990"/>
                      <a:pt x="387" y="893"/>
                    </a:cubicBezTo>
                    <a:cubicBezTo>
                      <a:pt x="387" y="797"/>
                      <a:pt x="387" y="700"/>
                      <a:pt x="387" y="604"/>
                    </a:cubicBezTo>
                    <a:cubicBezTo>
                      <a:pt x="338" y="411"/>
                      <a:pt x="290" y="266"/>
                      <a:pt x="194" y="73"/>
                    </a:cubicBezTo>
                    <a:cubicBezTo>
                      <a:pt x="194" y="25"/>
                      <a:pt x="157" y="1"/>
                      <a:pt x="121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0043;p99">
                <a:extLst>
                  <a:ext uri="{FF2B5EF4-FFF2-40B4-BE49-F238E27FC236}">
                    <a16:creationId xmlns:a16="http://schemas.microsoft.com/office/drawing/2014/main" id="{1AE024F0-06F5-41A2-8152-C57C4C8BA53D}"/>
                  </a:ext>
                </a:extLst>
              </p:cNvPr>
              <p:cNvSpPr/>
              <p:nvPr/>
            </p:nvSpPr>
            <p:spPr>
              <a:xfrm>
                <a:off x="2889562" y="3662348"/>
                <a:ext cx="38916" cy="94074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477" extrusionOk="0">
                    <a:moveTo>
                      <a:pt x="181" y="0"/>
                    </a:moveTo>
                    <a:cubicBezTo>
                      <a:pt x="170" y="0"/>
                      <a:pt x="158" y="2"/>
                      <a:pt x="145" y="6"/>
                    </a:cubicBezTo>
                    <a:cubicBezTo>
                      <a:pt x="0" y="55"/>
                      <a:pt x="0" y="248"/>
                      <a:pt x="0" y="392"/>
                    </a:cubicBezTo>
                    <a:cubicBezTo>
                      <a:pt x="0" y="489"/>
                      <a:pt x="48" y="633"/>
                      <a:pt x="48" y="730"/>
                    </a:cubicBezTo>
                    <a:cubicBezTo>
                      <a:pt x="97" y="875"/>
                      <a:pt x="97" y="971"/>
                      <a:pt x="145" y="1067"/>
                    </a:cubicBezTo>
                    <a:cubicBezTo>
                      <a:pt x="193" y="1212"/>
                      <a:pt x="290" y="1309"/>
                      <a:pt x="338" y="1405"/>
                    </a:cubicBezTo>
                    <a:cubicBezTo>
                      <a:pt x="371" y="1455"/>
                      <a:pt x="417" y="1477"/>
                      <a:pt x="460" y="1477"/>
                    </a:cubicBezTo>
                    <a:cubicBezTo>
                      <a:pt x="539" y="1477"/>
                      <a:pt x="610" y="1403"/>
                      <a:pt x="579" y="1309"/>
                    </a:cubicBezTo>
                    <a:lnTo>
                      <a:pt x="531" y="971"/>
                    </a:lnTo>
                    <a:cubicBezTo>
                      <a:pt x="531" y="875"/>
                      <a:pt x="482" y="730"/>
                      <a:pt x="434" y="633"/>
                    </a:cubicBezTo>
                    <a:cubicBezTo>
                      <a:pt x="434" y="537"/>
                      <a:pt x="386" y="392"/>
                      <a:pt x="386" y="296"/>
                    </a:cubicBezTo>
                    <a:cubicBezTo>
                      <a:pt x="342" y="208"/>
                      <a:pt x="298" y="0"/>
                      <a:pt x="18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0044;p99">
                <a:extLst>
                  <a:ext uri="{FF2B5EF4-FFF2-40B4-BE49-F238E27FC236}">
                    <a16:creationId xmlns:a16="http://schemas.microsoft.com/office/drawing/2014/main" id="{FB304E04-79D9-4E98-8ABE-77EA698B18CD}"/>
                  </a:ext>
                </a:extLst>
              </p:cNvPr>
              <p:cNvSpPr/>
              <p:nvPr/>
            </p:nvSpPr>
            <p:spPr>
              <a:xfrm>
                <a:off x="3012423" y="3880684"/>
                <a:ext cx="39999" cy="100316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575" extrusionOk="0">
                    <a:moveTo>
                      <a:pt x="129" y="1"/>
                    </a:moveTo>
                    <a:cubicBezTo>
                      <a:pt x="61" y="1"/>
                      <a:pt x="0" y="54"/>
                      <a:pt x="0" y="147"/>
                    </a:cubicBezTo>
                    <a:cubicBezTo>
                      <a:pt x="0" y="388"/>
                      <a:pt x="0" y="630"/>
                      <a:pt x="97" y="822"/>
                    </a:cubicBezTo>
                    <a:cubicBezTo>
                      <a:pt x="97" y="967"/>
                      <a:pt x="145" y="1064"/>
                      <a:pt x="145" y="1160"/>
                    </a:cubicBezTo>
                    <a:cubicBezTo>
                      <a:pt x="193" y="1208"/>
                      <a:pt x="193" y="1305"/>
                      <a:pt x="193" y="1353"/>
                    </a:cubicBezTo>
                    <a:cubicBezTo>
                      <a:pt x="241" y="1401"/>
                      <a:pt x="290" y="1449"/>
                      <a:pt x="338" y="1546"/>
                    </a:cubicBezTo>
                    <a:cubicBezTo>
                      <a:pt x="373" y="1564"/>
                      <a:pt x="415" y="1575"/>
                      <a:pt x="456" y="1575"/>
                    </a:cubicBezTo>
                    <a:cubicBezTo>
                      <a:pt x="527" y="1575"/>
                      <a:pt x="597" y="1541"/>
                      <a:pt x="627" y="1449"/>
                    </a:cubicBezTo>
                    <a:cubicBezTo>
                      <a:pt x="627" y="1401"/>
                      <a:pt x="627" y="1305"/>
                      <a:pt x="627" y="1257"/>
                    </a:cubicBezTo>
                    <a:lnTo>
                      <a:pt x="579" y="1064"/>
                    </a:lnTo>
                    <a:cubicBezTo>
                      <a:pt x="579" y="967"/>
                      <a:pt x="531" y="822"/>
                      <a:pt x="483" y="726"/>
                    </a:cubicBezTo>
                    <a:cubicBezTo>
                      <a:pt x="434" y="485"/>
                      <a:pt x="338" y="292"/>
                      <a:pt x="241" y="51"/>
                    </a:cubicBezTo>
                    <a:cubicBezTo>
                      <a:pt x="207" y="17"/>
                      <a:pt x="167" y="1"/>
                      <a:pt x="129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0045;p99">
                <a:extLst>
                  <a:ext uri="{FF2B5EF4-FFF2-40B4-BE49-F238E27FC236}">
                    <a16:creationId xmlns:a16="http://schemas.microsoft.com/office/drawing/2014/main" id="{92F93CE7-903E-4AEE-9EAA-79CB226A3407}"/>
                  </a:ext>
                </a:extLst>
              </p:cNvPr>
              <p:cNvSpPr/>
              <p:nvPr/>
            </p:nvSpPr>
            <p:spPr>
              <a:xfrm>
                <a:off x="3141398" y="3086764"/>
                <a:ext cx="21592" cy="7993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255" extrusionOk="0">
                    <a:moveTo>
                      <a:pt x="170" y="1"/>
                    </a:moveTo>
                    <a:cubicBezTo>
                      <a:pt x="134" y="1"/>
                      <a:pt x="97" y="25"/>
                      <a:pt x="97" y="73"/>
                    </a:cubicBezTo>
                    <a:cubicBezTo>
                      <a:pt x="49" y="218"/>
                      <a:pt x="1" y="411"/>
                      <a:pt x="1" y="604"/>
                    </a:cubicBezTo>
                    <a:cubicBezTo>
                      <a:pt x="1" y="796"/>
                      <a:pt x="1" y="989"/>
                      <a:pt x="49" y="1182"/>
                    </a:cubicBezTo>
                    <a:cubicBezTo>
                      <a:pt x="73" y="1231"/>
                      <a:pt x="121" y="1255"/>
                      <a:pt x="170" y="1255"/>
                    </a:cubicBezTo>
                    <a:cubicBezTo>
                      <a:pt x="218" y="1255"/>
                      <a:pt x="266" y="1231"/>
                      <a:pt x="290" y="1182"/>
                    </a:cubicBezTo>
                    <a:cubicBezTo>
                      <a:pt x="338" y="989"/>
                      <a:pt x="338" y="796"/>
                      <a:pt x="338" y="604"/>
                    </a:cubicBezTo>
                    <a:cubicBezTo>
                      <a:pt x="338" y="411"/>
                      <a:pt x="290" y="218"/>
                      <a:pt x="242" y="73"/>
                    </a:cubicBezTo>
                    <a:cubicBezTo>
                      <a:pt x="242" y="25"/>
                      <a:pt x="206" y="1"/>
                      <a:pt x="170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0046;p99">
                <a:extLst>
                  <a:ext uri="{FF2B5EF4-FFF2-40B4-BE49-F238E27FC236}">
                    <a16:creationId xmlns:a16="http://schemas.microsoft.com/office/drawing/2014/main" id="{16DC60CE-8968-4C09-ABD5-E28803E8EA44}"/>
                  </a:ext>
                </a:extLst>
              </p:cNvPr>
              <p:cNvSpPr/>
              <p:nvPr/>
            </p:nvSpPr>
            <p:spPr>
              <a:xfrm>
                <a:off x="3058472" y="3329048"/>
                <a:ext cx="27706" cy="9133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434" extrusionOk="0">
                    <a:moveTo>
                      <a:pt x="253" y="0"/>
                    </a:moveTo>
                    <a:cubicBezTo>
                      <a:pt x="198" y="0"/>
                      <a:pt x="145" y="38"/>
                      <a:pt x="145" y="127"/>
                    </a:cubicBezTo>
                    <a:cubicBezTo>
                      <a:pt x="49" y="224"/>
                      <a:pt x="49" y="320"/>
                      <a:pt x="1" y="417"/>
                    </a:cubicBezTo>
                    <a:cubicBezTo>
                      <a:pt x="1" y="513"/>
                      <a:pt x="1" y="658"/>
                      <a:pt x="1" y="754"/>
                    </a:cubicBezTo>
                    <a:cubicBezTo>
                      <a:pt x="1" y="851"/>
                      <a:pt x="49" y="947"/>
                      <a:pt x="49" y="1092"/>
                    </a:cubicBezTo>
                    <a:cubicBezTo>
                      <a:pt x="97" y="1188"/>
                      <a:pt x="145" y="1285"/>
                      <a:pt x="194" y="1381"/>
                    </a:cubicBezTo>
                    <a:cubicBezTo>
                      <a:pt x="212" y="1418"/>
                      <a:pt x="245" y="1434"/>
                      <a:pt x="280" y="1434"/>
                    </a:cubicBezTo>
                    <a:cubicBezTo>
                      <a:pt x="338" y="1434"/>
                      <a:pt x="405" y="1393"/>
                      <a:pt x="435" y="1333"/>
                    </a:cubicBezTo>
                    <a:cubicBezTo>
                      <a:pt x="435" y="1237"/>
                      <a:pt x="435" y="1140"/>
                      <a:pt x="435" y="1044"/>
                    </a:cubicBezTo>
                    <a:cubicBezTo>
                      <a:pt x="387" y="947"/>
                      <a:pt x="387" y="851"/>
                      <a:pt x="387" y="754"/>
                    </a:cubicBezTo>
                    <a:lnTo>
                      <a:pt x="387" y="465"/>
                    </a:lnTo>
                    <a:cubicBezTo>
                      <a:pt x="387" y="417"/>
                      <a:pt x="387" y="368"/>
                      <a:pt x="387" y="320"/>
                    </a:cubicBezTo>
                    <a:cubicBezTo>
                      <a:pt x="387" y="224"/>
                      <a:pt x="387" y="176"/>
                      <a:pt x="387" y="127"/>
                    </a:cubicBezTo>
                    <a:cubicBezTo>
                      <a:pt x="387" y="50"/>
                      <a:pt x="317" y="0"/>
                      <a:pt x="25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0047;p99">
                <a:extLst>
                  <a:ext uri="{FF2B5EF4-FFF2-40B4-BE49-F238E27FC236}">
                    <a16:creationId xmlns:a16="http://schemas.microsoft.com/office/drawing/2014/main" id="{D22A10F2-CDC9-46E4-B3E7-5DA40A011C3D}"/>
                  </a:ext>
                </a:extLst>
              </p:cNvPr>
              <p:cNvSpPr/>
              <p:nvPr/>
            </p:nvSpPr>
            <p:spPr>
              <a:xfrm>
                <a:off x="2858799" y="2690536"/>
                <a:ext cx="18535" cy="9375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72" extrusionOk="0">
                    <a:moveTo>
                      <a:pt x="170" y="0"/>
                    </a:moveTo>
                    <a:cubicBezTo>
                      <a:pt x="134" y="0"/>
                      <a:pt x="97" y="24"/>
                      <a:pt x="97" y="73"/>
                    </a:cubicBezTo>
                    <a:cubicBezTo>
                      <a:pt x="49" y="266"/>
                      <a:pt x="1" y="507"/>
                      <a:pt x="1" y="700"/>
                    </a:cubicBezTo>
                    <a:lnTo>
                      <a:pt x="1" y="1327"/>
                    </a:lnTo>
                    <a:cubicBezTo>
                      <a:pt x="1" y="1423"/>
                      <a:pt x="73" y="1471"/>
                      <a:pt x="146" y="1471"/>
                    </a:cubicBezTo>
                    <a:cubicBezTo>
                      <a:pt x="218" y="1471"/>
                      <a:pt x="290" y="1423"/>
                      <a:pt x="290" y="1327"/>
                    </a:cubicBezTo>
                    <a:cubicBezTo>
                      <a:pt x="290" y="1134"/>
                      <a:pt x="290" y="893"/>
                      <a:pt x="290" y="700"/>
                    </a:cubicBezTo>
                    <a:cubicBezTo>
                      <a:pt x="290" y="507"/>
                      <a:pt x="290" y="266"/>
                      <a:pt x="242" y="73"/>
                    </a:cubicBezTo>
                    <a:cubicBezTo>
                      <a:pt x="242" y="24"/>
                      <a:pt x="206" y="0"/>
                      <a:pt x="170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0048;p99">
                <a:extLst>
                  <a:ext uri="{FF2B5EF4-FFF2-40B4-BE49-F238E27FC236}">
                    <a16:creationId xmlns:a16="http://schemas.microsoft.com/office/drawing/2014/main" id="{58C501D9-078A-4E5A-B0B2-E699A196EAFB}"/>
                  </a:ext>
                </a:extLst>
              </p:cNvPr>
              <p:cNvSpPr/>
              <p:nvPr/>
            </p:nvSpPr>
            <p:spPr>
              <a:xfrm>
                <a:off x="3341070" y="2627417"/>
                <a:ext cx="24649" cy="10203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602" extrusionOk="0">
                    <a:moveTo>
                      <a:pt x="117" y="1"/>
                    </a:moveTo>
                    <a:cubicBezTo>
                      <a:pt x="61" y="1"/>
                      <a:pt x="1" y="54"/>
                      <a:pt x="1" y="147"/>
                    </a:cubicBezTo>
                    <a:cubicBezTo>
                      <a:pt x="1" y="244"/>
                      <a:pt x="1" y="340"/>
                      <a:pt x="1" y="485"/>
                    </a:cubicBezTo>
                    <a:lnTo>
                      <a:pt x="1" y="823"/>
                    </a:lnTo>
                    <a:lnTo>
                      <a:pt x="1" y="1160"/>
                    </a:lnTo>
                    <a:cubicBezTo>
                      <a:pt x="1" y="1257"/>
                      <a:pt x="1" y="1401"/>
                      <a:pt x="49" y="1546"/>
                    </a:cubicBezTo>
                    <a:cubicBezTo>
                      <a:pt x="69" y="1587"/>
                      <a:pt x="107" y="1602"/>
                      <a:pt x="144" y="1602"/>
                    </a:cubicBezTo>
                    <a:cubicBezTo>
                      <a:pt x="194" y="1602"/>
                      <a:pt x="242" y="1574"/>
                      <a:pt x="242" y="1546"/>
                    </a:cubicBezTo>
                    <a:cubicBezTo>
                      <a:pt x="338" y="1305"/>
                      <a:pt x="387" y="1064"/>
                      <a:pt x="387" y="774"/>
                    </a:cubicBezTo>
                    <a:cubicBezTo>
                      <a:pt x="387" y="678"/>
                      <a:pt x="338" y="533"/>
                      <a:pt x="338" y="437"/>
                    </a:cubicBezTo>
                    <a:cubicBezTo>
                      <a:pt x="290" y="292"/>
                      <a:pt x="242" y="196"/>
                      <a:pt x="194" y="51"/>
                    </a:cubicBezTo>
                    <a:cubicBezTo>
                      <a:pt x="177" y="17"/>
                      <a:pt x="147" y="1"/>
                      <a:pt x="117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0049;p99">
                <a:extLst>
                  <a:ext uri="{FF2B5EF4-FFF2-40B4-BE49-F238E27FC236}">
                    <a16:creationId xmlns:a16="http://schemas.microsoft.com/office/drawing/2014/main" id="{BEC0EC6F-95E5-4360-A986-39D8E78EDB02}"/>
                  </a:ext>
                </a:extLst>
              </p:cNvPr>
              <p:cNvSpPr/>
              <p:nvPr/>
            </p:nvSpPr>
            <p:spPr>
              <a:xfrm>
                <a:off x="3362598" y="3194276"/>
                <a:ext cx="27706" cy="1032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621" extrusionOk="0">
                    <a:moveTo>
                      <a:pt x="266" y="1"/>
                    </a:moveTo>
                    <a:cubicBezTo>
                      <a:pt x="217" y="1"/>
                      <a:pt x="169" y="25"/>
                      <a:pt x="145" y="73"/>
                    </a:cubicBezTo>
                    <a:cubicBezTo>
                      <a:pt x="49" y="314"/>
                      <a:pt x="0" y="555"/>
                      <a:pt x="49" y="796"/>
                    </a:cubicBezTo>
                    <a:cubicBezTo>
                      <a:pt x="49" y="941"/>
                      <a:pt x="49" y="1086"/>
                      <a:pt x="97" y="1182"/>
                    </a:cubicBezTo>
                    <a:cubicBezTo>
                      <a:pt x="97" y="1327"/>
                      <a:pt x="145" y="1423"/>
                      <a:pt x="193" y="1568"/>
                    </a:cubicBezTo>
                    <a:cubicBezTo>
                      <a:pt x="212" y="1605"/>
                      <a:pt x="251" y="1621"/>
                      <a:pt x="293" y="1621"/>
                    </a:cubicBezTo>
                    <a:cubicBezTo>
                      <a:pt x="361" y="1621"/>
                      <a:pt x="434" y="1579"/>
                      <a:pt x="434" y="1520"/>
                    </a:cubicBezTo>
                    <a:cubicBezTo>
                      <a:pt x="434" y="1375"/>
                      <a:pt x="434" y="1279"/>
                      <a:pt x="434" y="1134"/>
                    </a:cubicBezTo>
                    <a:cubicBezTo>
                      <a:pt x="434" y="1038"/>
                      <a:pt x="434" y="893"/>
                      <a:pt x="434" y="796"/>
                    </a:cubicBezTo>
                    <a:cubicBezTo>
                      <a:pt x="434" y="555"/>
                      <a:pt x="386" y="314"/>
                      <a:pt x="386" y="73"/>
                    </a:cubicBezTo>
                    <a:cubicBezTo>
                      <a:pt x="362" y="25"/>
                      <a:pt x="314" y="1"/>
                      <a:pt x="26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0050;p99">
                <a:extLst>
                  <a:ext uri="{FF2B5EF4-FFF2-40B4-BE49-F238E27FC236}">
                    <a16:creationId xmlns:a16="http://schemas.microsoft.com/office/drawing/2014/main" id="{C9E2EECF-8F26-4274-86DD-66866D415B4C}"/>
                  </a:ext>
                </a:extLst>
              </p:cNvPr>
              <p:cNvSpPr/>
              <p:nvPr/>
            </p:nvSpPr>
            <p:spPr>
              <a:xfrm>
                <a:off x="3811049" y="3052243"/>
                <a:ext cx="27706" cy="11872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864" extrusionOk="0">
                    <a:moveTo>
                      <a:pt x="121" y="0"/>
                    </a:moveTo>
                    <a:cubicBezTo>
                      <a:pt x="97" y="0"/>
                      <a:pt x="73" y="12"/>
                      <a:pt x="49" y="36"/>
                    </a:cubicBezTo>
                    <a:cubicBezTo>
                      <a:pt x="49" y="85"/>
                      <a:pt x="1" y="133"/>
                      <a:pt x="1" y="181"/>
                    </a:cubicBezTo>
                    <a:lnTo>
                      <a:pt x="1" y="422"/>
                    </a:lnTo>
                    <a:lnTo>
                      <a:pt x="1" y="904"/>
                    </a:lnTo>
                    <a:lnTo>
                      <a:pt x="1" y="1338"/>
                    </a:lnTo>
                    <a:cubicBezTo>
                      <a:pt x="1" y="1483"/>
                      <a:pt x="49" y="1628"/>
                      <a:pt x="97" y="1773"/>
                    </a:cubicBezTo>
                    <a:cubicBezTo>
                      <a:pt x="119" y="1838"/>
                      <a:pt x="170" y="1864"/>
                      <a:pt x="224" y="1864"/>
                    </a:cubicBezTo>
                    <a:cubicBezTo>
                      <a:pt x="290" y="1864"/>
                      <a:pt x="360" y="1825"/>
                      <a:pt x="386" y="1773"/>
                    </a:cubicBezTo>
                    <a:cubicBezTo>
                      <a:pt x="386" y="1676"/>
                      <a:pt x="435" y="1580"/>
                      <a:pt x="435" y="1531"/>
                    </a:cubicBezTo>
                    <a:cubicBezTo>
                      <a:pt x="386" y="1435"/>
                      <a:pt x="386" y="1387"/>
                      <a:pt x="386" y="1338"/>
                    </a:cubicBezTo>
                    <a:cubicBezTo>
                      <a:pt x="386" y="1194"/>
                      <a:pt x="338" y="1049"/>
                      <a:pt x="338" y="904"/>
                    </a:cubicBezTo>
                    <a:lnTo>
                      <a:pt x="242" y="470"/>
                    </a:lnTo>
                    <a:cubicBezTo>
                      <a:pt x="242" y="374"/>
                      <a:pt x="242" y="326"/>
                      <a:pt x="242" y="229"/>
                    </a:cubicBezTo>
                    <a:cubicBezTo>
                      <a:pt x="242" y="181"/>
                      <a:pt x="242" y="181"/>
                      <a:pt x="242" y="133"/>
                    </a:cubicBezTo>
                    <a:cubicBezTo>
                      <a:pt x="242" y="85"/>
                      <a:pt x="193" y="85"/>
                      <a:pt x="193" y="36"/>
                    </a:cubicBezTo>
                    <a:cubicBezTo>
                      <a:pt x="169" y="12"/>
                      <a:pt x="145" y="0"/>
                      <a:pt x="121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0051;p99">
                <a:extLst>
                  <a:ext uri="{FF2B5EF4-FFF2-40B4-BE49-F238E27FC236}">
                    <a16:creationId xmlns:a16="http://schemas.microsoft.com/office/drawing/2014/main" id="{DCF7EC92-EC69-44F8-8B5A-7DD2A280BEEE}"/>
                  </a:ext>
                </a:extLst>
              </p:cNvPr>
              <p:cNvSpPr/>
              <p:nvPr/>
            </p:nvSpPr>
            <p:spPr>
              <a:xfrm>
                <a:off x="4151989" y="3202747"/>
                <a:ext cx="24649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339" extrusionOk="0">
                    <a:moveTo>
                      <a:pt x="194" y="0"/>
                    </a:moveTo>
                    <a:cubicBezTo>
                      <a:pt x="170" y="0"/>
                      <a:pt x="145" y="12"/>
                      <a:pt x="145" y="36"/>
                    </a:cubicBezTo>
                    <a:cubicBezTo>
                      <a:pt x="145" y="85"/>
                      <a:pt x="97" y="133"/>
                      <a:pt x="97" y="181"/>
                    </a:cubicBezTo>
                    <a:cubicBezTo>
                      <a:pt x="49" y="229"/>
                      <a:pt x="49" y="278"/>
                      <a:pt x="49" y="326"/>
                    </a:cubicBezTo>
                    <a:cubicBezTo>
                      <a:pt x="1" y="422"/>
                      <a:pt x="1" y="519"/>
                      <a:pt x="1" y="663"/>
                    </a:cubicBezTo>
                    <a:cubicBezTo>
                      <a:pt x="1" y="760"/>
                      <a:pt x="1" y="856"/>
                      <a:pt x="49" y="953"/>
                    </a:cubicBezTo>
                    <a:cubicBezTo>
                      <a:pt x="49" y="1097"/>
                      <a:pt x="97" y="1194"/>
                      <a:pt x="145" y="1290"/>
                    </a:cubicBezTo>
                    <a:cubicBezTo>
                      <a:pt x="194" y="1339"/>
                      <a:pt x="242" y="1339"/>
                      <a:pt x="338" y="1339"/>
                    </a:cubicBezTo>
                    <a:cubicBezTo>
                      <a:pt x="387" y="1290"/>
                      <a:pt x="387" y="1242"/>
                      <a:pt x="387" y="1194"/>
                    </a:cubicBezTo>
                    <a:cubicBezTo>
                      <a:pt x="338" y="1049"/>
                      <a:pt x="338" y="953"/>
                      <a:pt x="338" y="905"/>
                    </a:cubicBezTo>
                    <a:cubicBezTo>
                      <a:pt x="338" y="808"/>
                      <a:pt x="290" y="712"/>
                      <a:pt x="290" y="615"/>
                    </a:cubicBezTo>
                    <a:cubicBezTo>
                      <a:pt x="290" y="519"/>
                      <a:pt x="290" y="422"/>
                      <a:pt x="290" y="326"/>
                    </a:cubicBezTo>
                    <a:cubicBezTo>
                      <a:pt x="290" y="278"/>
                      <a:pt x="290" y="229"/>
                      <a:pt x="290" y="181"/>
                    </a:cubicBezTo>
                    <a:cubicBezTo>
                      <a:pt x="242" y="133"/>
                      <a:pt x="242" y="85"/>
                      <a:pt x="242" y="36"/>
                    </a:cubicBezTo>
                    <a:cubicBezTo>
                      <a:pt x="242" y="12"/>
                      <a:pt x="218" y="0"/>
                      <a:pt x="194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0052;p99">
                <a:extLst>
                  <a:ext uri="{FF2B5EF4-FFF2-40B4-BE49-F238E27FC236}">
                    <a16:creationId xmlns:a16="http://schemas.microsoft.com/office/drawing/2014/main" id="{AA14C11C-3B4C-4D16-84AC-CAD10A7D3E05}"/>
                  </a:ext>
                </a:extLst>
              </p:cNvPr>
              <p:cNvSpPr/>
              <p:nvPr/>
            </p:nvSpPr>
            <p:spPr>
              <a:xfrm>
                <a:off x="3986136" y="3530633"/>
                <a:ext cx="27706" cy="9834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544" extrusionOk="0">
                    <a:moveTo>
                      <a:pt x="386" y="1"/>
                    </a:moveTo>
                    <a:cubicBezTo>
                      <a:pt x="338" y="49"/>
                      <a:pt x="290" y="97"/>
                      <a:pt x="242" y="145"/>
                    </a:cubicBezTo>
                    <a:cubicBezTo>
                      <a:pt x="193" y="194"/>
                      <a:pt x="193" y="290"/>
                      <a:pt x="145" y="338"/>
                    </a:cubicBezTo>
                    <a:cubicBezTo>
                      <a:pt x="97" y="435"/>
                      <a:pt x="49" y="579"/>
                      <a:pt x="49" y="724"/>
                    </a:cubicBezTo>
                    <a:cubicBezTo>
                      <a:pt x="1" y="821"/>
                      <a:pt x="1" y="965"/>
                      <a:pt x="1" y="1110"/>
                    </a:cubicBezTo>
                    <a:cubicBezTo>
                      <a:pt x="1" y="1255"/>
                      <a:pt x="1" y="1447"/>
                      <a:pt x="145" y="1544"/>
                    </a:cubicBezTo>
                    <a:lnTo>
                      <a:pt x="290" y="1544"/>
                    </a:lnTo>
                    <a:cubicBezTo>
                      <a:pt x="386" y="1399"/>
                      <a:pt x="435" y="1255"/>
                      <a:pt x="386" y="1158"/>
                    </a:cubicBezTo>
                    <a:lnTo>
                      <a:pt x="386" y="772"/>
                    </a:lnTo>
                    <a:cubicBezTo>
                      <a:pt x="386" y="676"/>
                      <a:pt x="386" y="531"/>
                      <a:pt x="435" y="435"/>
                    </a:cubicBezTo>
                    <a:lnTo>
                      <a:pt x="435" y="242"/>
                    </a:lnTo>
                    <a:lnTo>
                      <a:pt x="435" y="49"/>
                    </a:lnTo>
                    <a:cubicBezTo>
                      <a:pt x="435" y="49"/>
                      <a:pt x="386" y="1"/>
                      <a:pt x="386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0053;p99">
                <a:extLst>
                  <a:ext uri="{FF2B5EF4-FFF2-40B4-BE49-F238E27FC236}">
                    <a16:creationId xmlns:a16="http://schemas.microsoft.com/office/drawing/2014/main" id="{0BCA33E8-0F76-4A79-B1AF-074D95BDF1FE}"/>
                  </a:ext>
                </a:extLst>
              </p:cNvPr>
              <p:cNvSpPr/>
              <p:nvPr/>
            </p:nvSpPr>
            <p:spPr>
              <a:xfrm>
                <a:off x="3866333" y="3782535"/>
                <a:ext cx="27706" cy="6687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338" y="0"/>
                    </a:moveTo>
                    <a:cubicBezTo>
                      <a:pt x="290" y="0"/>
                      <a:pt x="242" y="0"/>
                      <a:pt x="242" y="49"/>
                    </a:cubicBezTo>
                    <a:cubicBezTo>
                      <a:pt x="145" y="193"/>
                      <a:pt x="97" y="338"/>
                      <a:pt x="49" y="483"/>
                    </a:cubicBezTo>
                    <a:cubicBezTo>
                      <a:pt x="1" y="676"/>
                      <a:pt x="1" y="820"/>
                      <a:pt x="49" y="1013"/>
                    </a:cubicBezTo>
                    <a:cubicBezTo>
                      <a:pt x="73" y="1037"/>
                      <a:pt x="109" y="1049"/>
                      <a:pt x="145" y="1049"/>
                    </a:cubicBezTo>
                    <a:cubicBezTo>
                      <a:pt x="181" y="1049"/>
                      <a:pt x="218" y="1037"/>
                      <a:pt x="242" y="1013"/>
                    </a:cubicBezTo>
                    <a:cubicBezTo>
                      <a:pt x="338" y="868"/>
                      <a:pt x="386" y="676"/>
                      <a:pt x="386" y="531"/>
                    </a:cubicBezTo>
                    <a:cubicBezTo>
                      <a:pt x="435" y="386"/>
                      <a:pt x="435" y="241"/>
                      <a:pt x="386" y="97"/>
                    </a:cubicBezTo>
                    <a:cubicBezTo>
                      <a:pt x="386" y="49"/>
                      <a:pt x="386" y="0"/>
                      <a:pt x="33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0054;p99">
                <a:extLst>
                  <a:ext uri="{FF2B5EF4-FFF2-40B4-BE49-F238E27FC236}">
                    <a16:creationId xmlns:a16="http://schemas.microsoft.com/office/drawing/2014/main" id="{433D66EC-0A2A-464D-80EB-4CBC12D5718B}"/>
                  </a:ext>
                </a:extLst>
              </p:cNvPr>
              <p:cNvSpPr/>
              <p:nvPr/>
            </p:nvSpPr>
            <p:spPr>
              <a:xfrm>
                <a:off x="3703538" y="3805591"/>
                <a:ext cx="30763" cy="10522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652" extrusionOk="0">
                    <a:moveTo>
                      <a:pt x="212" y="0"/>
                    </a:moveTo>
                    <a:cubicBezTo>
                      <a:pt x="185" y="0"/>
                      <a:pt x="155" y="10"/>
                      <a:pt x="131" y="30"/>
                    </a:cubicBezTo>
                    <a:lnTo>
                      <a:pt x="131" y="30"/>
                    </a:lnTo>
                    <a:cubicBezTo>
                      <a:pt x="4" y="85"/>
                      <a:pt x="47" y="270"/>
                      <a:pt x="1" y="410"/>
                    </a:cubicBezTo>
                    <a:cubicBezTo>
                      <a:pt x="1" y="555"/>
                      <a:pt x="1" y="699"/>
                      <a:pt x="1" y="844"/>
                    </a:cubicBezTo>
                    <a:lnTo>
                      <a:pt x="1" y="1230"/>
                    </a:lnTo>
                    <a:cubicBezTo>
                      <a:pt x="1" y="1375"/>
                      <a:pt x="97" y="1519"/>
                      <a:pt x="193" y="1616"/>
                    </a:cubicBezTo>
                    <a:cubicBezTo>
                      <a:pt x="218" y="1640"/>
                      <a:pt x="242" y="1652"/>
                      <a:pt x="266" y="1652"/>
                    </a:cubicBezTo>
                    <a:cubicBezTo>
                      <a:pt x="290" y="1652"/>
                      <a:pt x="314" y="1640"/>
                      <a:pt x="338" y="1616"/>
                    </a:cubicBezTo>
                    <a:cubicBezTo>
                      <a:pt x="435" y="1519"/>
                      <a:pt x="483" y="1375"/>
                      <a:pt x="435" y="1230"/>
                    </a:cubicBezTo>
                    <a:cubicBezTo>
                      <a:pt x="435" y="1085"/>
                      <a:pt x="435" y="940"/>
                      <a:pt x="386" y="796"/>
                    </a:cubicBezTo>
                    <a:cubicBezTo>
                      <a:pt x="386" y="651"/>
                      <a:pt x="386" y="555"/>
                      <a:pt x="386" y="410"/>
                    </a:cubicBezTo>
                    <a:cubicBezTo>
                      <a:pt x="344" y="283"/>
                      <a:pt x="376" y="118"/>
                      <a:pt x="286" y="48"/>
                    </a:cubicBezTo>
                    <a:lnTo>
                      <a:pt x="286" y="48"/>
                    </a:lnTo>
                    <a:cubicBezTo>
                      <a:pt x="276" y="16"/>
                      <a:pt x="246" y="0"/>
                      <a:pt x="212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0055;p99">
                <a:extLst>
                  <a:ext uri="{FF2B5EF4-FFF2-40B4-BE49-F238E27FC236}">
                    <a16:creationId xmlns:a16="http://schemas.microsoft.com/office/drawing/2014/main" id="{967D8B33-E0CE-4105-A2A0-85DD831BEB5E}"/>
                  </a:ext>
                </a:extLst>
              </p:cNvPr>
              <p:cNvSpPr/>
              <p:nvPr/>
            </p:nvSpPr>
            <p:spPr>
              <a:xfrm>
                <a:off x="3460874" y="3741071"/>
                <a:ext cx="30763" cy="10108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587" extrusionOk="0">
                    <a:moveTo>
                      <a:pt x="193" y="0"/>
                    </a:moveTo>
                    <a:cubicBezTo>
                      <a:pt x="133" y="0"/>
                      <a:pt x="73" y="24"/>
                      <a:pt x="49" y="73"/>
                    </a:cubicBezTo>
                    <a:cubicBezTo>
                      <a:pt x="49" y="217"/>
                      <a:pt x="1" y="314"/>
                      <a:pt x="1" y="458"/>
                    </a:cubicBezTo>
                    <a:cubicBezTo>
                      <a:pt x="1" y="603"/>
                      <a:pt x="1" y="700"/>
                      <a:pt x="1" y="796"/>
                    </a:cubicBezTo>
                    <a:cubicBezTo>
                      <a:pt x="49" y="1085"/>
                      <a:pt x="97" y="1327"/>
                      <a:pt x="242" y="1568"/>
                    </a:cubicBezTo>
                    <a:cubicBezTo>
                      <a:pt x="255" y="1581"/>
                      <a:pt x="274" y="1587"/>
                      <a:pt x="297" y="1587"/>
                    </a:cubicBezTo>
                    <a:cubicBezTo>
                      <a:pt x="357" y="1587"/>
                      <a:pt x="435" y="1542"/>
                      <a:pt x="435" y="1471"/>
                    </a:cubicBezTo>
                    <a:cubicBezTo>
                      <a:pt x="483" y="1230"/>
                      <a:pt x="483" y="989"/>
                      <a:pt x="435" y="748"/>
                    </a:cubicBezTo>
                    <a:cubicBezTo>
                      <a:pt x="435" y="651"/>
                      <a:pt x="386" y="555"/>
                      <a:pt x="386" y="458"/>
                    </a:cubicBezTo>
                    <a:cubicBezTo>
                      <a:pt x="386" y="362"/>
                      <a:pt x="386" y="314"/>
                      <a:pt x="386" y="265"/>
                    </a:cubicBezTo>
                    <a:cubicBezTo>
                      <a:pt x="338" y="217"/>
                      <a:pt x="338" y="121"/>
                      <a:pt x="338" y="73"/>
                    </a:cubicBezTo>
                    <a:cubicBezTo>
                      <a:pt x="314" y="24"/>
                      <a:pt x="254" y="0"/>
                      <a:pt x="193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0056;p99">
                <a:extLst>
                  <a:ext uri="{FF2B5EF4-FFF2-40B4-BE49-F238E27FC236}">
                    <a16:creationId xmlns:a16="http://schemas.microsoft.com/office/drawing/2014/main" id="{4BBD877D-ECB5-4702-99D9-E42375B8B763}"/>
                  </a:ext>
                </a:extLst>
              </p:cNvPr>
              <p:cNvSpPr/>
              <p:nvPr/>
            </p:nvSpPr>
            <p:spPr>
              <a:xfrm>
                <a:off x="3083057" y="3587446"/>
                <a:ext cx="27706" cy="7382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59" extrusionOk="0">
                    <a:moveTo>
                      <a:pt x="145" y="1"/>
                    </a:moveTo>
                    <a:cubicBezTo>
                      <a:pt x="109" y="1"/>
                      <a:pt x="73" y="25"/>
                      <a:pt x="49" y="73"/>
                    </a:cubicBezTo>
                    <a:cubicBezTo>
                      <a:pt x="49" y="121"/>
                      <a:pt x="1" y="218"/>
                      <a:pt x="1" y="314"/>
                    </a:cubicBezTo>
                    <a:lnTo>
                      <a:pt x="1" y="555"/>
                    </a:lnTo>
                    <a:cubicBezTo>
                      <a:pt x="1" y="652"/>
                      <a:pt x="1" y="748"/>
                      <a:pt x="49" y="845"/>
                    </a:cubicBezTo>
                    <a:cubicBezTo>
                      <a:pt x="49" y="893"/>
                      <a:pt x="49" y="941"/>
                      <a:pt x="97" y="990"/>
                    </a:cubicBezTo>
                    <a:lnTo>
                      <a:pt x="193" y="1086"/>
                    </a:lnTo>
                    <a:cubicBezTo>
                      <a:pt x="193" y="1134"/>
                      <a:pt x="230" y="1158"/>
                      <a:pt x="272" y="1158"/>
                    </a:cubicBezTo>
                    <a:cubicBezTo>
                      <a:pt x="314" y="1158"/>
                      <a:pt x="362" y="1134"/>
                      <a:pt x="386" y="1086"/>
                    </a:cubicBezTo>
                    <a:cubicBezTo>
                      <a:pt x="386" y="1038"/>
                      <a:pt x="435" y="1038"/>
                      <a:pt x="435" y="990"/>
                    </a:cubicBezTo>
                    <a:cubicBezTo>
                      <a:pt x="435" y="941"/>
                      <a:pt x="435" y="893"/>
                      <a:pt x="435" y="797"/>
                    </a:cubicBezTo>
                    <a:cubicBezTo>
                      <a:pt x="435" y="700"/>
                      <a:pt x="435" y="604"/>
                      <a:pt x="435" y="555"/>
                    </a:cubicBezTo>
                    <a:cubicBezTo>
                      <a:pt x="386" y="459"/>
                      <a:pt x="386" y="363"/>
                      <a:pt x="386" y="314"/>
                    </a:cubicBezTo>
                    <a:cubicBezTo>
                      <a:pt x="338" y="218"/>
                      <a:pt x="290" y="121"/>
                      <a:pt x="242" y="73"/>
                    </a:cubicBezTo>
                    <a:cubicBezTo>
                      <a:pt x="218" y="25"/>
                      <a:pt x="181" y="1"/>
                      <a:pt x="145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" name="Google Shape;10057;p99">
              <a:extLst>
                <a:ext uri="{FF2B5EF4-FFF2-40B4-BE49-F238E27FC236}">
                  <a16:creationId xmlns:a16="http://schemas.microsoft.com/office/drawing/2014/main" id="{DCEF6C4C-C4F0-4826-BA6C-74E8B87079BB}"/>
                </a:ext>
              </a:extLst>
            </p:cNvPr>
            <p:cNvGrpSpPr/>
            <p:nvPr/>
          </p:nvGrpSpPr>
          <p:grpSpPr>
            <a:xfrm>
              <a:off x="1014896" y="3377254"/>
              <a:ext cx="656775" cy="1055757"/>
              <a:chOff x="4161924" y="1992010"/>
              <a:chExt cx="820148" cy="1318378"/>
            </a:xfrm>
          </p:grpSpPr>
          <p:sp>
            <p:nvSpPr>
              <p:cNvPr id="1441" name="Google Shape;10058;p99">
                <a:extLst>
                  <a:ext uri="{FF2B5EF4-FFF2-40B4-BE49-F238E27FC236}">
                    <a16:creationId xmlns:a16="http://schemas.microsoft.com/office/drawing/2014/main" id="{F5A88F51-E51C-4022-918D-4B80B4C16046}"/>
                  </a:ext>
                </a:extLst>
              </p:cNvPr>
              <p:cNvSpPr/>
              <p:nvPr/>
            </p:nvSpPr>
            <p:spPr>
              <a:xfrm>
                <a:off x="4161924" y="1992010"/>
                <a:ext cx="820148" cy="1318378"/>
              </a:xfrm>
              <a:custGeom>
                <a:avLst/>
                <a:gdLst/>
                <a:ahLst/>
                <a:cxnLst/>
                <a:rect l="l" t="t" r="r" b="b"/>
                <a:pathLst>
                  <a:path w="25803" h="41478" extrusionOk="0">
                    <a:moveTo>
                      <a:pt x="16740" y="1"/>
                    </a:moveTo>
                    <a:cubicBezTo>
                      <a:pt x="12436" y="1"/>
                      <a:pt x="9021" y="4143"/>
                      <a:pt x="7958" y="8147"/>
                    </a:cubicBezTo>
                    <a:cubicBezTo>
                      <a:pt x="7476" y="9980"/>
                      <a:pt x="7524" y="11957"/>
                      <a:pt x="7090" y="13790"/>
                    </a:cubicBezTo>
                    <a:cubicBezTo>
                      <a:pt x="6656" y="15767"/>
                      <a:pt x="5402" y="17117"/>
                      <a:pt x="4197" y="18661"/>
                    </a:cubicBezTo>
                    <a:cubicBezTo>
                      <a:pt x="1930" y="21506"/>
                      <a:pt x="242" y="24978"/>
                      <a:pt x="97" y="28692"/>
                    </a:cubicBezTo>
                    <a:cubicBezTo>
                      <a:pt x="1" y="32357"/>
                      <a:pt x="1641" y="35878"/>
                      <a:pt x="4534" y="38193"/>
                    </a:cubicBezTo>
                    <a:cubicBezTo>
                      <a:pt x="6960" y="40174"/>
                      <a:pt x="10064" y="41477"/>
                      <a:pt x="13221" y="41477"/>
                    </a:cubicBezTo>
                    <a:cubicBezTo>
                      <a:pt x="13830" y="41477"/>
                      <a:pt x="14440" y="41429"/>
                      <a:pt x="15048" y="41328"/>
                    </a:cubicBezTo>
                    <a:cubicBezTo>
                      <a:pt x="16784" y="40990"/>
                      <a:pt x="18376" y="40315"/>
                      <a:pt x="19774" y="39254"/>
                    </a:cubicBezTo>
                    <a:cubicBezTo>
                      <a:pt x="21317" y="38000"/>
                      <a:pt x="22475" y="36408"/>
                      <a:pt x="23198" y="34576"/>
                    </a:cubicBezTo>
                    <a:cubicBezTo>
                      <a:pt x="24018" y="32695"/>
                      <a:pt x="24597" y="30766"/>
                      <a:pt x="24886" y="28788"/>
                    </a:cubicBezTo>
                    <a:cubicBezTo>
                      <a:pt x="25079" y="26666"/>
                      <a:pt x="24935" y="24544"/>
                      <a:pt x="24452" y="22471"/>
                    </a:cubicBezTo>
                    <a:cubicBezTo>
                      <a:pt x="24066" y="20590"/>
                      <a:pt x="24115" y="18612"/>
                      <a:pt x="24693" y="16731"/>
                    </a:cubicBezTo>
                    <a:cubicBezTo>
                      <a:pt x="25176" y="14851"/>
                      <a:pt x="25803" y="12873"/>
                      <a:pt x="25706" y="10896"/>
                    </a:cubicBezTo>
                    <a:cubicBezTo>
                      <a:pt x="25561" y="8629"/>
                      <a:pt x="24838" y="6459"/>
                      <a:pt x="23632" y="4530"/>
                    </a:cubicBezTo>
                    <a:cubicBezTo>
                      <a:pt x="22571" y="2745"/>
                      <a:pt x="21173" y="1106"/>
                      <a:pt x="19147" y="430"/>
                    </a:cubicBezTo>
                    <a:cubicBezTo>
                      <a:pt x="18322" y="136"/>
                      <a:pt x="17516" y="1"/>
                      <a:pt x="16740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 w="19050" cap="flat" cmpd="sng">
                <a:solidFill>
                  <a:schemeClr val="accent1"/>
                </a:solidFill>
                <a:prstDash val="solid"/>
                <a:miter lim="4822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0059;p99">
                <a:extLst>
                  <a:ext uri="{FF2B5EF4-FFF2-40B4-BE49-F238E27FC236}">
                    <a16:creationId xmlns:a16="http://schemas.microsoft.com/office/drawing/2014/main" id="{0E89698E-6DB4-4484-A261-0C08A1E82C90}"/>
                  </a:ext>
                </a:extLst>
              </p:cNvPr>
              <p:cNvSpPr/>
              <p:nvPr/>
            </p:nvSpPr>
            <p:spPr>
              <a:xfrm>
                <a:off x="4401059" y="2537865"/>
                <a:ext cx="427699" cy="559543"/>
              </a:xfrm>
              <a:custGeom>
                <a:avLst/>
                <a:gdLst/>
                <a:ahLst/>
                <a:cxnLst/>
                <a:rect l="l" t="t" r="r" b="b"/>
                <a:pathLst>
                  <a:path w="13456" h="17604" extrusionOk="0">
                    <a:moveTo>
                      <a:pt x="6797" y="0"/>
                    </a:moveTo>
                    <a:cubicBezTo>
                      <a:pt x="4792" y="0"/>
                      <a:pt x="2754" y="1267"/>
                      <a:pt x="1592" y="3030"/>
                    </a:cubicBezTo>
                    <a:cubicBezTo>
                      <a:pt x="145" y="5297"/>
                      <a:pt x="0" y="8094"/>
                      <a:pt x="145" y="10795"/>
                    </a:cubicBezTo>
                    <a:cubicBezTo>
                      <a:pt x="398" y="14226"/>
                      <a:pt x="2085" y="17604"/>
                      <a:pt x="4962" y="17604"/>
                    </a:cubicBezTo>
                    <a:cubicBezTo>
                      <a:pt x="5927" y="17604"/>
                      <a:pt x="7025" y="17224"/>
                      <a:pt x="8247" y="16341"/>
                    </a:cubicBezTo>
                    <a:cubicBezTo>
                      <a:pt x="12057" y="13399"/>
                      <a:pt x="13456" y="8335"/>
                      <a:pt x="11720" y="3898"/>
                    </a:cubicBezTo>
                    <a:cubicBezTo>
                      <a:pt x="11141" y="2355"/>
                      <a:pt x="9983" y="1053"/>
                      <a:pt x="8488" y="329"/>
                    </a:cubicBezTo>
                    <a:cubicBezTo>
                      <a:pt x="7941" y="104"/>
                      <a:pt x="7371" y="0"/>
                      <a:pt x="6797" y="0"/>
                    </a:cubicBezTo>
                    <a:close/>
                  </a:path>
                </a:pathLst>
              </a:custGeom>
              <a:solidFill>
                <a:srgbClr val="E9E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0060;p99">
                <a:extLst>
                  <a:ext uri="{FF2B5EF4-FFF2-40B4-BE49-F238E27FC236}">
                    <a16:creationId xmlns:a16="http://schemas.microsoft.com/office/drawing/2014/main" id="{372D986C-420A-4692-8F88-27D5D1B61206}"/>
                  </a:ext>
                </a:extLst>
              </p:cNvPr>
              <p:cNvSpPr/>
              <p:nvPr/>
            </p:nvSpPr>
            <p:spPr>
              <a:xfrm>
                <a:off x="4378048" y="2639764"/>
                <a:ext cx="410853" cy="482306"/>
              </a:xfrm>
              <a:custGeom>
                <a:avLst/>
                <a:gdLst/>
                <a:ahLst/>
                <a:cxnLst/>
                <a:rect l="l" t="t" r="r" b="b"/>
                <a:pathLst>
                  <a:path w="12926" h="15174" extrusionOk="0">
                    <a:moveTo>
                      <a:pt x="6456" y="0"/>
                    </a:moveTo>
                    <a:cubicBezTo>
                      <a:pt x="4805" y="0"/>
                      <a:pt x="3369" y="891"/>
                      <a:pt x="2316" y="2283"/>
                    </a:cubicBezTo>
                    <a:cubicBezTo>
                      <a:pt x="1978" y="2718"/>
                      <a:pt x="1737" y="3200"/>
                      <a:pt x="1496" y="3682"/>
                    </a:cubicBezTo>
                    <a:cubicBezTo>
                      <a:pt x="1" y="6865"/>
                      <a:pt x="290" y="9903"/>
                      <a:pt x="2075" y="12845"/>
                    </a:cubicBezTo>
                    <a:cubicBezTo>
                      <a:pt x="2653" y="13906"/>
                      <a:pt x="3618" y="14726"/>
                      <a:pt x="4775" y="15064"/>
                    </a:cubicBezTo>
                    <a:cubicBezTo>
                      <a:pt x="5096" y="15138"/>
                      <a:pt x="5419" y="15174"/>
                      <a:pt x="5741" y="15174"/>
                    </a:cubicBezTo>
                    <a:cubicBezTo>
                      <a:pt x="6679" y="15174"/>
                      <a:pt x="7603" y="14867"/>
                      <a:pt x="8393" y="14292"/>
                    </a:cubicBezTo>
                    <a:cubicBezTo>
                      <a:pt x="11479" y="12218"/>
                      <a:pt x="12926" y="8457"/>
                      <a:pt x="12010" y="4888"/>
                    </a:cubicBezTo>
                    <a:cubicBezTo>
                      <a:pt x="11527" y="3055"/>
                      <a:pt x="10370" y="1271"/>
                      <a:pt x="8634" y="499"/>
                    </a:cubicBezTo>
                    <a:cubicBezTo>
                      <a:pt x="7878" y="157"/>
                      <a:pt x="7148" y="0"/>
                      <a:pt x="6456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0061;p99">
                <a:extLst>
                  <a:ext uri="{FF2B5EF4-FFF2-40B4-BE49-F238E27FC236}">
                    <a16:creationId xmlns:a16="http://schemas.microsoft.com/office/drawing/2014/main" id="{984CB164-7D21-43B3-BB35-A23376F180AB}"/>
                  </a:ext>
                </a:extLst>
              </p:cNvPr>
              <p:cNvSpPr/>
              <p:nvPr/>
            </p:nvSpPr>
            <p:spPr>
              <a:xfrm>
                <a:off x="4425563" y="2715854"/>
                <a:ext cx="317373" cy="380562"/>
              </a:xfrm>
              <a:custGeom>
                <a:avLst/>
                <a:gdLst/>
                <a:ahLst/>
                <a:cxnLst/>
                <a:rect l="l" t="t" r="r" b="b"/>
                <a:pathLst>
                  <a:path w="9985" h="11973" extrusionOk="0">
                    <a:moveTo>
                      <a:pt x="5456" y="0"/>
                    </a:moveTo>
                    <a:cubicBezTo>
                      <a:pt x="3000" y="0"/>
                      <a:pt x="477" y="2588"/>
                      <a:pt x="194" y="5484"/>
                    </a:cubicBezTo>
                    <a:cubicBezTo>
                      <a:pt x="1" y="7702"/>
                      <a:pt x="435" y="10258"/>
                      <a:pt x="2461" y="11464"/>
                    </a:cubicBezTo>
                    <a:cubicBezTo>
                      <a:pt x="3040" y="11817"/>
                      <a:pt x="3669" y="11972"/>
                      <a:pt x="4302" y="11972"/>
                    </a:cubicBezTo>
                    <a:cubicBezTo>
                      <a:pt x="6094" y="11972"/>
                      <a:pt x="7923" y="10730"/>
                      <a:pt x="8778" y="9197"/>
                    </a:cubicBezTo>
                    <a:cubicBezTo>
                      <a:pt x="9888" y="7124"/>
                      <a:pt x="9984" y="4664"/>
                      <a:pt x="8971" y="2542"/>
                    </a:cubicBezTo>
                    <a:cubicBezTo>
                      <a:pt x="8050" y="733"/>
                      <a:pt x="6762" y="0"/>
                      <a:pt x="5456" y="0"/>
                    </a:cubicBezTo>
                    <a:close/>
                  </a:path>
                </a:pathLst>
              </a:custGeom>
              <a:solidFill>
                <a:srgbClr val="6C3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B584677-CAB6-4BE9-ACD0-A32672157F26}"/>
              </a:ext>
            </a:extLst>
          </p:cNvPr>
          <p:cNvGrpSpPr/>
          <p:nvPr/>
        </p:nvGrpSpPr>
        <p:grpSpPr>
          <a:xfrm>
            <a:off x="6502865" y="2672188"/>
            <a:ext cx="2633908" cy="2605928"/>
            <a:chOff x="6359441" y="2522574"/>
            <a:chExt cx="2633908" cy="2605928"/>
          </a:xfrm>
        </p:grpSpPr>
        <p:grpSp>
          <p:nvGrpSpPr>
            <p:cNvPr id="663" name="Google Shape;7093;p69">
              <a:extLst>
                <a:ext uri="{FF2B5EF4-FFF2-40B4-BE49-F238E27FC236}">
                  <a16:creationId xmlns:a16="http://schemas.microsoft.com/office/drawing/2014/main" id="{E4E1D543-B6D5-4506-9F02-F5D3B8792879}"/>
                </a:ext>
              </a:extLst>
            </p:cNvPr>
            <p:cNvGrpSpPr/>
            <p:nvPr/>
          </p:nvGrpSpPr>
          <p:grpSpPr>
            <a:xfrm rot="-2436599">
              <a:off x="7241116" y="2893899"/>
              <a:ext cx="1367477" cy="2234603"/>
              <a:chOff x="5682450" y="541775"/>
              <a:chExt cx="764625" cy="1249425"/>
            </a:xfrm>
          </p:grpSpPr>
          <p:sp>
            <p:nvSpPr>
              <p:cNvPr id="664" name="Google Shape;7094;p69">
                <a:extLst>
                  <a:ext uri="{FF2B5EF4-FFF2-40B4-BE49-F238E27FC236}">
                    <a16:creationId xmlns:a16="http://schemas.microsoft.com/office/drawing/2014/main" id="{8962080F-4B0B-4D96-B927-62976CAFB352}"/>
                  </a:ext>
                </a:extLst>
              </p:cNvPr>
              <p:cNvSpPr/>
              <p:nvPr/>
            </p:nvSpPr>
            <p:spPr>
              <a:xfrm>
                <a:off x="6187425" y="541775"/>
                <a:ext cx="11802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2537" extrusionOk="0">
                    <a:moveTo>
                      <a:pt x="572" y="1"/>
                    </a:moveTo>
                    <a:cubicBezTo>
                      <a:pt x="569" y="1"/>
                      <a:pt x="568" y="1"/>
                      <a:pt x="569" y="2"/>
                    </a:cubicBezTo>
                    <a:lnTo>
                      <a:pt x="569" y="2"/>
                    </a:lnTo>
                    <a:cubicBezTo>
                      <a:pt x="570" y="2"/>
                      <a:pt x="571" y="1"/>
                      <a:pt x="572" y="1"/>
                    </a:cubicBezTo>
                    <a:close/>
                    <a:moveTo>
                      <a:pt x="569" y="2"/>
                    </a:moveTo>
                    <a:cubicBezTo>
                      <a:pt x="202" y="138"/>
                      <a:pt x="134" y="707"/>
                      <a:pt x="0" y="1009"/>
                    </a:cubicBezTo>
                    <a:lnTo>
                      <a:pt x="941" y="1950"/>
                    </a:lnTo>
                    <a:cubicBezTo>
                      <a:pt x="1268" y="2085"/>
                      <a:pt x="2548" y="2537"/>
                      <a:pt x="3492" y="2537"/>
                    </a:cubicBezTo>
                    <a:cubicBezTo>
                      <a:pt x="4201" y="2537"/>
                      <a:pt x="4720" y="2282"/>
                      <a:pt x="4504" y="1446"/>
                    </a:cubicBezTo>
                    <a:cubicBezTo>
                      <a:pt x="4437" y="1009"/>
                      <a:pt x="3361" y="572"/>
                      <a:pt x="2891" y="371"/>
                    </a:cubicBezTo>
                    <a:cubicBezTo>
                      <a:pt x="2454" y="270"/>
                      <a:pt x="2017" y="236"/>
                      <a:pt x="1580" y="203"/>
                    </a:cubicBezTo>
                    <a:cubicBezTo>
                      <a:pt x="1580" y="203"/>
                      <a:pt x="590" y="17"/>
                      <a:pt x="569" y="2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7095;p69">
                <a:extLst>
                  <a:ext uri="{FF2B5EF4-FFF2-40B4-BE49-F238E27FC236}">
                    <a16:creationId xmlns:a16="http://schemas.microsoft.com/office/drawing/2014/main" id="{DCD5935F-FF8A-4641-9641-86E668F7463F}"/>
                  </a:ext>
                </a:extLst>
              </p:cNvPr>
              <p:cNvSpPr/>
              <p:nvPr/>
            </p:nvSpPr>
            <p:spPr>
              <a:xfrm>
                <a:off x="5682450" y="554575"/>
                <a:ext cx="764625" cy="1232375"/>
              </a:xfrm>
              <a:custGeom>
                <a:avLst/>
                <a:gdLst/>
                <a:ahLst/>
                <a:cxnLst/>
                <a:rect l="l" t="t" r="r" b="b"/>
                <a:pathLst>
                  <a:path w="30585" h="49295" extrusionOk="0">
                    <a:moveTo>
                      <a:pt x="18883" y="1"/>
                    </a:moveTo>
                    <a:cubicBezTo>
                      <a:pt x="17868" y="1"/>
                      <a:pt x="17004" y="491"/>
                      <a:pt x="15864" y="2077"/>
                    </a:cubicBezTo>
                    <a:cubicBezTo>
                      <a:pt x="13276" y="5639"/>
                      <a:pt x="9646" y="10109"/>
                      <a:pt x="6386" y="13000"/>
                    </a:cubicBezTo>
                    <a:cubicBezTo>
                      <a:pt x="3429" y="15587"/>
                      <a:pt x="1379" y="20830"/>
                      <a:pt x="1076" y="24561"/>
                    </a:cubicBezTo>
                    <a:cubicBezTo>
                      <a:pt x="740" y="28695"/>
                      <a:pt x="706" y="27989"/>
                      <a:pt x="370" y="32157"/>
                    </a:cubicBezTo>
                    <a:cubicBezTo>
                      <a:pt x="1" y="37366"/>
                      <a:pt x="673" y="40828"/>
                      <a:pt x="2084" y="43348"/>
                    </a:cubicBezTo>
                    <a:cubicBezTo>
                      <a:pt x="3429" y="45768"/>
                      <a:pt x="4034" y="46407"/>
                      <a:pt x="6655" y="47583"/>
                    </a:cubicBezTo>
                    <a:cubicBezTo>
                      <a:pt x="7511" y="47955"/>
                      <a:pt x="8913" y="48307"/>
                      <a:pt x="10166" y="48307"/>
                    </a:cubicBezTo>
                    <a:cubicBezTo>
                      <a:pt x="11175" y="48307"/>
                      <a:pt x="12087" y="48078"/>
                      <a:pt x="12537" y="47448"/>
                    </a:cubicBezTo>
                    <a:lnTo>
                      <a:pt x="12805" y="47885"/>
                    </a:lnTo>
                    <a:cubicBezTo>
                      <a:pt x="13891" y="48876"/>
                      <a:pt x="15227" y="49294"/>
                      <a:pt x="16590" y="49294"/>
                    </a:cubicBezTo>
                    <a:cubicBezTo>
                      <a:pt x="19066" y="49294"/>
                      <a:pt x="21633" y="47913"/>
                      <a:pt x="22955" y="46070"/>
                    </a:cubicBezTo>
                    <a:cubicBezTo>
                      <a:pt x="26417" y="41231"/>
                      <a:pt x="30584" y="35887"/>
                      <a:pt x="29912" y="28527"/>
                    </a:cubicBezTo>
                    <a:cubicBezTo>
                      <a:pt x="29442" y="23418"/>
                      <a:pt x="27459" y="18074"/>
                      <a:pt x="26854" y="12966"/>
                    </a:cubicBezTo>
                    <a:cubicBezTo>
                      <a:pt x="26787" y="11823"/>
                      <a:pt x="26854" y="10681"/>
                      <a:pt x="27055" y="9571"/>
                    </a:cubicBezTo>
                    <a:cubicBezTo>
                      <a:pt x="27324" y="7689"/>
                      <a:pt x="27862" y="5740"/>
                      <a:pt x="27055" y="3925"/>
                    </a:cubicBezTo>
                    <a:cubicBezTo>
                      <a:pt x="26249" y="2346"/>
                      <a:pt x="24770" y="1203"/>
                      <a:pt x="22989" y="900"/>
                    </a:cubicBezTo>
                    <a:cubicBezTo>
                      <a:pt x="21144" y="525"/>
                      <a:pt x="19932" y="1"/>
                      <a:pt x="18883" y="1"/>
                    </a:cubicBezTo>
                    <a:close/>
                  </a:path>
                </a:pathLst>
              </a:custGeom>
              <a:solidFill>
                <a:srgbClr val="FF9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7096;p69">
                <a:extLst>
                  <a:ext uri="{FF2B5EF4-FFF2-40B4-BE49-F238E27FC236}">
                    <a16:creationId xmlns:a16="http://schemas.microsoft.com/office/drawing/2014/main" id="{32DCD31B-D5D9-4220-ABBD-2A866D924259}"/>
                  </a:ext>
                </a:extLst>
              </p:cNvPr>
              <p:cNvSpPr/>
              <p:nvPr/>
            </p:nvSpPr>
            <p:spPr>
              <a:xfrm>
                <a:off x="5685825" y="554000"/>
                <a:ext cx="750325" cy="1237200"/>
              </a:xfrm>
              <a:custGeom>
                <a:avLst/>
                <a:gdLst/>
                <a:ahLst/>
                <a:cxnLst/>
                <a:rect l="l" t="t" r="r" b="b"/>
                <a:pathLst>
                  <a:path w="30013" h="49488" extrusionOk="0">
                    <a:moveTo>
                      <a:pt x="18887" y="0"/>
                    </a:moveTo>
                    <a:cubicBezTo>
                      <a:pt x="18609" y="0"/>
                      <a:pt x="18328" y="27"/>
                      <a:pt x="18048" y="83"/>
                    </a:cubicBezTo>
                    <a:cubicBezTo>
                      <a:pt x="18317" y="29"/>
                      <a:pt x="18591" y="3"/>
                      <a:pt x="18866" y="3"/>
                    </a:cubicBezTo>
                    <a:cubicBezTo>
                      <a:pt x="19279" y="3"/>
                      <a:pt x="19695" y="63"/>
                      <a:pt x="20098" y="184"/>
                    </a:cubicBezTo>
                    <a:lnTo>
                      <a:pt x="21360" y="505"/>
                    </a:lnTo>
                    <a:lnTo>
                      <a:pt x="21360" y="505"/>
                    </a:lnTo>
                    <a:lnTo>
                      <a:pt x="20031" y="150"/>
                    </a:lnTo>
                    <a:cubicBezTo>
                      <a:pt x="19659" y="53"/>
                      <a:pt x="19275" y="0"/>
                      <a:pt x="18887" y="0"/>
                    </a:cubicBezTo>
                    <a:close/>
                    <a:moveTo>
                      <a:pt x="18047" y="83"/>
                    </a:moveTo>
                    <a:lnTo>
                      <a:pt x="18047" y="83"/>
                    </a:lnTo>
                    <a:cubicBezTo>
                      <a:pt x="17443" y="285"/>
                      <a:pt x="16871" y="655"/>
                      <a:pt x="16435" y="1159"/>
                    </a:cubicBezTo>
                    <a:cubicBezTo>
                      <a:pt x="16031" y="1663"/>
                      <a:pt x="15628" y="2167"/>
                      <a:pt x="15258" y="2705"/>
                    </a:cubicBezTo>
                    <a:cubicBezTo>
                      <a:pt x="14485" y="3747"/>
                      <a:pt x="13679" y="4755"/>
                      <a:pt x="12872" y="5763"/>
                    </a:cubicBezTo>
                    <a:cubicBezTo>
                      <a:pt x="12032" y="6771"/>
                      <a:pt x="11192" y="7780"/>
                      <a:pt x="10351" y="8754"/>
                    </a:cubicBezTo>
                    <a:cubicBezTo>
                      <a:pt x="9478" y="9729"/>
                      <a:pt x="8570" y="10636"/>
                      <a:pt x="7663" y="11544"/>
                    </a:cubicBezTo>
                    <a:cubicBezTo>
                      <a:pt x="7192" y="12014"/>
                      <a:pt x="6722" y="12451"/>
                      <a:pt x="6251" y="12888"/>
                    </a:cubicBezTo>
                    <a:cubicBezTo>
                      <a:pt x="5747" y="13325"/>
                      <a:pt x="5310" y="13796"/>
                      <a:pt x="4873" y="14300"/>
                    </a:cubicBezTo>
                    <a:cubicBezTo>
                      <a:pt x="4067" y="15308"/>
                      <a:pt x="3361" y="16451"/>
                      <a:pt x="2823" y="17627"/>
                    </a:cubicBezTo>
                    <a:cubicBezTo>
                      <a:pt x="2252" y="18803"/>
                      <a:pt x="1781" y="20013"/>
                      <a:pt x="1445" y="21290"/>
                    </a:cubicBezTo>
                    <a:cubicBezTo>
                      <a:pt x="1244" y="21895"/>
                      <a:pt x="1109" y="22534"/>
                      <a:pt x="975" y="23206"/>
                    </a:cubicBezTo>
                    <a:cubicBezTo>
                      <a:pt x="874" y="23845"/>
                      <a:pt x="807" y="24483"/>
                      <a:pt x="739" y="25122"/>
                    </a:cubicBezTo>
                    <a:lnTo>
                      <a:pt x="370" y="29020"/>
                    </a:lnTo>
                    <a:lnTo>
                      <a:pt x="202" y="30936"/>
                    </a:lnTo>
                    <a:cubicBezTo>
                      <a:pt x="134" y="31608"/>
                      <a:pt x="101" y="32247"/>
                      <a:pt x="67" y="32885"/>
                    </a:cubicBezTo>
                    <a:cubicBezTo>
                      <a:pt x="0" y="33557"/>
                      <a:pt x="0" y="34196"/>
                      <a:pt x="0" y="34868"/>
                    </a:cubicBezTo>
                    <a:lnTo>
                      <a:pt x="0" y="35843"/>
                    </a:lnTo>
                    <a:lnTo>
                      <a:pt x="101" y="36851"/>
                    </a:lnTo>
                    <a:cubicBezTo>
                      <a:pt x="101" y="37490"/>
                      <a:pt x="235" y="38162"/>
                      <a:pt x="303" y="38800"/>
                    </a:cubicBezTo>
                    <a:cubicBezTo>
                      <a:pt x="403" y="39439"/>
                      <a:pt x="538" y="40078"/>
                      <a:pt x="706" y="40716"/>
                    </a:cubicBezTo>
                    <a:cubicBezTo>
                      <a:pt x="874" y="41355"/>
                      <a:pt x="1109" y="41960"/>
                      <a:pt x="1378" y="42565"/>
                    </a:cubicBezTo>
                    <a:lnTo>
                      <a:pt x="1815" y="43438"/>
                    </a:lnTo>
                    <a:lnTo>
                      <a:pt x="2285" y="44279"/>
                    </a:lnTo>
                    <a:cubicBezTo>
                      <a:pt x="2622" y="44850"/>
                      <a:pt x="3025" y="45388"/>
                      <a:pt x="3462" y="45892"/>
                    </a:cubicBezTo>
                    <a:cubicBezTo>
                      <a:pt x="3697" y="46127"/>
                      <a:pt x="3932" y="46362"/>
                      <a:pt x="4201" y="46564"/>
                    </a:cubicBezTo>
                    <a:cubicBezTo>
                      <a:pt x="4470" y="46732"/>
                      <a:pt x="4739" y="46934"/>
                      <a:pt x="5041" y="47102"/>
                    </a:cubicBezTo>
                    <a:cubicBezTo>
                      <a:pt x="5344" y="47270"/>
                      <a:pt x="5646" y="47404"/>
                      <a:pt x="5915" y="47539"/>
                    </a:cubicBezTo>
                    <a:cubicBezTo>
                      <a:pt x="6218" y="47673"/>
                      <a:pt x="6520" y="47841"/>
                      <a:pt x="6823" y="47942"/>
                    </a:cubicBezTo>
                    <a:cubicBezTo>
                      <a:pt x="7461" y="48177"/>
                      <a:pt x="8100" y="48345"/>
                      <a:pt x="8738" y="48446"/>
                    </a:cubicBezTo>
                    <a:cubicBezTo>
                      <a:pt x="9172" y="48511"/>
                      <a:pt x="9606" y="48548"/>
                      <a:pt x="10040" y="48548"/>
                    </a:cubicBezTo>
                    <a:cubicBezTo>
                      <a:pt x="10279" y="48548"/>
                      <a:pt x="10517" y="48537"/>
                      <a:pt x="10755" y="48513"/>
                    </a:cubicBezTo>
                    <a:cubicBezTo>
                      <a:pt x="11091" y="48480"/>
                      <a:pt x="11427" y="48379"/>
                      <a:pt x="11763" y="48244"/>
                    </a:cubicBezTo>
                    <a:cubicBezTo>
                      <a:pt x="11973" y="48151"/>
                      <a:pt x="12183" y="48009"/>
                      <a:pt x="12371" y="47841"/>
                    </a:cubicBezTo>
                    <a:lnTo>
                      <a:pt x="12371" y="47841"/>
                    </a:lnTo>
                    <a:lnTo>
                      <a:pt x="12469" y="48009"/>
                    </a:lnTo>
                    <a:lnTo>
                      <a:pt x="12502" y="48043"/>
                    </a:lnTo>
                    <a:cubicBezTo>
                      <a:pt x="13040" y="48547"/>
                      <a:pt x="13645" y="48917"/>
                      <a:pt x="14351" y="49152"/>
                    </a:cubicBezTo>
                    <a:cubicBezTo>
                      <a:pt x="15023" y="49387"/>
                      <a:pt x="15729" y="49488"/>
                      <a:pt x="16435" y="49488"/>
                    </a:cubicBezTo>
                    <a:cubicBezTo>
                      <a:pt x="17140" y="49488"/>
                      <a:pt x="17846" y="49387"/>
                      <a:pt x="18552" y="49185"/>
                    </a:cubicBezTo>
                    <a:cubicBezTo>
                      <a:pt x="19224" y="48984"/>
                      <a:pt x="19863" y="48715"/>
                      <a:pt x="20468" y="48379"/>
                    </a:cubicBezTo>
                    <a:cubicBezTo>
                      <a:pt x="21073" y="48009"/>
                      <a:pt x="21644" y="47606"/>
                      <a:pt x="22148" y="47102"/>
                    </a:cubicBezTo>
                    <a:lnTo>
                      <a:pt x="22518" y="46732"/>
                    </a:lnTo>
                    <a:lnTo>
                      <a:pt x="22854" y="46295"/>
                    </a:lnTo>
                    <a:cubicBezTo>
                      <a:pt x="23089" y="46026"/>
                      <a:pt x="23257" y="45724"/>
                      <a:pt x="23459" y="45455"/>
                    </a:cubicBezTo>
                    <a:cubicBezTo>
                      <a:pt x="24265" y="44346"/>
                      <a:pt x="25072" y="43203"/>
                      <a:pt x="25811" y="42060"/>
                    </a:cubicBezTo>
                    <a:cubicBezTo>
                      <a:pt x="26584" y="40918"/>
                      <a:pt x="27290" y="39708"/>
                      <a:pt x="27929" y="38464"/>
                    </a:cubicBezTo>
                    <a:cubicBezTo>
                      <a:pt x="28534" y="37221"/>
                      <a:pt x="29038" y="35944"/>
                      <a:pt x="29407" y="34599"/>
                    </a:cubicBezTo>
                    <a:cubicBezTo>
                      <a:pt x="29777" y="33255"/>
                      <a:pt x="29979" y="31877"/>
                      <a:pt x="29979" y="30499"/>
                    </a:cubicBezTo>
                    <a:cubicBezTo>
                      <a:pt x="30012" y="29793"/>
                      <a:pt x="29979" y="29088"/>
                      <a:pt x="29912" y="28415"/>
                    </a:cubicBezTo>
                    <a:cubicBezTo>
                      <a:pt x="29844" y="27710"/>
                      <a:pt x="29777" y="27037"/>
                      <a:pt x="29643" y="26365"/>
                    </a:cubicBezTo>
                    <a:cubicBezTo>
                      <a:pt x="29508" y="25659"/>
                      <a:pt x="29407" y="24987"/>
                      <a:pt x="29273" y="24315"/>
                    </a:cubicBezTo>
                    <a:cubicBezTo>
                      <a:pt x="29105" y="23643"/>
                      <a:pt x="28971" y="22971"/>
                      <a:pt x="28803" y="22299"/>
                    </a:cubicBezTo>
                    <a:lnTo>
                      <a:pt x="27861" y="18299"/>
                    </a:lnTo>
                    <a:cubicBezTo>
                      <a:pt x="27559" y="16955"/>
                      <a:pt x="27257" y="15610"/>
                      <a:pt x="27055" y="14266"/>
                    </a:cubicBezTo>
                    <a:cubicBezTo>
                      <a:pt x="26920" y="13594"/>
                      <a:pt x="26853" y="12888"/>
                      <a:pt x="26820" y="12216"/>
                    </a:cubicBezTo>
                    <a:cubicBezTo>
                      <a:pt x="26820" y="11880"/>
                      <a:pt x="26820" y="11544"/>
                      <a:pt x="26853" y="11208"/>
                    </a:cubicBezTo>
                    <a:cubicBezTo>
                      <a:pt x="26887" y="10872"/>
                      <a:pt x="26887" y="10536"/>
                      <a:pt x="26954" y="10166"/>
                    </a:cubicBezTo>
                    <a:cubicBezTo>
                      <a:pt x="27088" y="8821"/>
                      <a:pt x="27425" y="7477"/>
                      <a:pt x="27425" y="6066"/>
                    </a:cubicBezTo>
                    <a:cubicBezTo>
                      <a:pt x="27425" y="5360"/>
                      <a:pt x="27290" y="4688"/>
                      <a:pt x="27021" y="4049"/>
                    </a:cubicBezTo>
                    <a:cubicBezTo>
                      <a:pt x="26752" y="3410"/>
                      <a:pt x="26349" y="2839"/>
                      <a:pt x="25845" y="2369"/>
                    </a:cubicBezTo>
                    <a:cubicBezTo>
                      <a:pt x="25307" y="1898"/>
                      <a:pt x="24736" y="1528"/>
                      <a:pt x="24097" y="1226"/>
                    </a:cubicBezTo>
                    <a:cubicBezTo>
                      <a:pt x="23425" y="991"/>
                      <a:pt x="22753" y="823"/>
                      <a:pt x="22081" y="688"/>
                    </a:cubicBezTo>
                    <a:lnTo>
                      <a:pt x="21360" y="505"/>
                    </a:lnTo>
                    <a:lnTo>
                      <a:pt x="21360" y="505"/>
                    </a:lnTo>
                    <a:lnTo>
                      <a:pt x="22047" y="688"/>
                    </a:lnTo>
                    <a:cubicBezTo>
                      <a:pt x="22719" y="823"/>
                      <a:pt x="23358" y="1024"/>
                      <a:pt x="23996" y="1260"/>
                    </a:cubicBezTo>
                    <a:cubicBezTo>
                      <a:pt x="24635" y="1528"/>
                      <a:pt x="25206" y="1932"/>
                      <a:pt x="25711" y="2369"/>
                    </a:cubicBezTo>
                    <a:cubicBezTo>
                      <a:pt x="26215" y="2839"/>
                      <a:pt x="26584" y="3410"/>
                      <a:pt x="26853" y="4049"/>
                    </a:cubicBezTo>
                    <a:cubicBezTo>
                      <a:pt x="27088" y="4688"/>
                      <a:pt x="27223" y="5360"/>
                      <a:pt x="27223" y="6032"/>
                    </a:cubicBezTo>
                    <a:cubicBezTo>
                      <a:pt x="27189" y="7410"/>
                      <a:pt x="26853" y="8754"/>
                      <a:pt x="26685" y="10132"/>
                    </a:cubicBezTo>
                    <a:cubicBezTo>
                      <a:pt x="26652" y="10468"/>
                      <a:pt x="26618" y="10804"/>
                      <a:pt x="26584" y="11174"/>
                    </a:cubicBezTo>
                    <a:cubicBezTo>
                      <a:pt x="26551" y="11510"/>
                      <a:pt x="26551" y="11846"/>
                      <a:pt x="26551" y="12182"/>
                    </a:cubicBezTo>
                    <a:cubicBezTo>
                      <a:pt x="26584" y="12888"/>
                      <a:pt x="26652" y="13594"/>
                      <a:pt x="26786" y="14266"/>
                    </a:cubicBezTo>
                    <a:cubicBezTo>
                      <a:pt x="26988" y="15610"/>
                      <a:pt x="27257" y="16988"/>
                      <a:pt x="27559" y="18333"/>
                    </a:cubicBezTo>
                    <a:lnTo>
                      <a:pt x="28500" y="22332"/>
                    </a:lnTo>
                    <a:cubicBezTo>
                      <a:pt x="28668" y="23004"/>
                      <a:pt x="28803" y="23677"/>
                      <a:pt x="28937" y="24349"/>
                    </a:cubicBezTo>
                    <a:cubicBezTo>
                      <a:pt x="29071" y="25021"/>
                      <a:pt x="29206" y="25693"/>
                      <a:pt x="29307" y="26365"/>
                    </a:cubicBezTo>
                    <a:cubicBezTo>
                      <a:pt x="29407" y="27037"/>
                      <a:pt x="29475" y="27743"/>
                      <a:pt x="29576" y="28415"/>
                    </a:cubicBezTo>
                    <a:cubicBezTo>
                      <a:pt x="29609" y="29088"/>
                      <a:pt x="29643" y="29760"/>
                      <a:pt x="29609" y="30465"/>
                    </a:cubicBezTo>
                    <a:cubicBezTo>
                      <a:pt x="29609" y="31810"/>
                      <a:pt x="29407" y="33188"/>
                      <a:pt x="29038" y="34499"/>
                    </a:cubicBezTo>
                    <a:cubicBezTo>
                      <a:pt x="28668" y="35809"/>
                      <a:pt x="28164" y="37086"/>
                      <a:pt x="27559" y="38296"/>
                    </a:cubicBezTo>
                    <a:cubicBezTo>
                      <a:pt x="26954" y="39540"/>
                      <a:pt x="26248" y="40716"/>
                      <a:pt x="25475" y="41825"/>
                    </a:cubicBezTo>
                    <a:cubicBezTo>
                      <a:pt x="24736" y="42968"/>
                      <a:pt x="23929" y="44077"/>
                      <a:pt x="23123" y="45186"/>
                    </a:cubicBezTo>
                    <a:cubicBezTo>
                      <a:pt x="22955" y="45489"/>
                      <a:pt x="22719" y="45791"/>
                      <a:pt x="22518" y="46026"/>
                    </a:cubicBezTo>
                    <a:lnTo>
                      <a:pt x="22182" y="46463"/>
                    </a:lnTo>
                    <a:lnTo>
                      <a:pt x="21846" y="46799"/>
                    </a:lnTo>
                    <a:cubicBezTo>
                      <a:pt x="20871" y="47740"/>
                      <a:pt x="19661" y="48412"/>
                      <a:pt x="18384" y="48782"/>
                    </a:cubicBezTo>
                    <a:cubicBezTo>
                      <a:pt x="17745" y="48950"/>
                      <a:pt x="17073" y="49051"/>
                      <a:pt x="16401" y="49051"/>
                    </a:cubicBezTo>
                    <a:cubicBezTo>
                      <a:pt x="16332" y="49055"/>
                      <a:pt x="16263" y="49056"/>
                      <a:pt x="16194" y="49056"/>
                    </a:cubicBezTo>
                    <a:cubicBezTo>
                      <a:pt x="15597" y="49056"/>
                      <a:pt x="15024" y="48929"/>
                      <a:pt x="14452" y="48749"/>
                    </a:cubicBezTo>
                    <a:cubicBezTo>
                      <a:pt x="13858" y="48518"/>
                      <a:pt x="13297" y="48190"/>
                      <a:pt x="12799" y="47765"/>
                    </a:cubicBezTo>
                    <a:lnTo>
                      <a:pt x="12799" y="47765"/>
                    </a:lnTo>
                    <a:lnTo>
                      <a:pt x="12570" y="47371"/>
                    </a:lnTo>
                    <a:lnTo>
                      <a:pt x="12402" y="47102"/>
                    </a:lnTo>
                    <a:lnTo>
                      <a:pt x="12200" y="47337"/>
                    </a:lnTo>
                    <a:cubicBezTo>
                      <a:pt x="12032" y="47572"/>
                      <a:pt x="11797" y="47740"/>
                      <a:pt x="11528" y="47841"/>
                    </a:cubicBezTo>
                    <a:cubicBezTo>
                      <a:pt x="11259" y="47976"/>
                      <a:pt x="10956" y="48043"/>
                      <a:pt x="10654" y="48076"/>
                    </a:cubicBezTo>
                    <a:cubicBezTo>
                      <a:pt x="10389" y="48104"/>
                      <a:pt x="10125" y="48121"/>
                      <a:pt x="9863" y="48121"/>
                    </a:cubicBezTo>
                    <a:cubicBezTo>
                      <a:pt x="9492" y="48121"/>
                      <a:pt x="9126" y="48088"/>
                      <a:pt x="8772" y="48009"/>
                    </a:cubicBezTo>
                    <a:cubicBezTo>
                      <a:pt x="8133" y="47908"/>
                      <a:pt x="7528" y="47774"/>
                      <a:pt x="6923" y="47539"/>
                    </a:cubicBezTo>
                    <a:cubicBezTo>
                      <a:pt x="6621" y="47438"/>
                      <a:pt x="6318" y="47303"/>
                      <a:pt x="6050" y="47169"/>
                    </a:cubicBezTo>
                    <a:cubicBezTo>
                      <a:pt x="5747" y="47068"/>
                      <a:pt x="5478" y="46900"/>
                      <a:pt x="5209" y="46766"/>
                    </a:cubicBezTo>
                    <a:cubicBezTo>
                      <a:pt x="4067" y="46127"/>
                      <a:pt x="3159" y="45220"/>
                      <a:pt x="2554" y="44111"/>
                    </a:cubicBezTo>
                    <a:lnTo>
                      <a:pt x="2084" y="43270"/>
                    </a:lnTo>
                    <a:lnTo>
                      <a:pt x="1680" y="42397"/>
                    </a:lnTo>
                    <a:cubicBezTo>
                      <a:pt x="1412" y="41792"/>
                      <a:pt x="1176" y="41187"/>
                      <a:pt x="1008" y="40582"/>
                    </a:cubicBezTo>
                    <a:cubicBezTo>
                      <a:pt x="807" y="39977"/>
                      <a:pt x="672" y="39338"/>
                      <a:pt x="571" y="38700"/>
                    </a:cubicBezTo>
                    <a:cubicBezTo>
                      <a:pt x="504" y="38061"/>
                      <a:pt x="370" y="37422"/>
                      <a:pt x="370" y="36784"/>
                    </a:cubicBezTo>
                    <a:lnTo>
                      <a:pt x="303" y="35809"/>
                    </a:lnTo>
                    <a:lnTo>
                      <a:pt x="303" y="34868"/>
                    </a:lnTo>
                    <a:cubicBezTo>
                      <a:pt x="269" y="34196"/>
                      <a:pt x="336" y="33557"/>
                      <a:pt x="370" y="32919"/>
                    </a:cubicBezTo>
                    <a:cubicBezTo>
                      <a:pt x="370" y="32280"/>
                      <a:pt x="437" y="31642"/>
                      <a:pt x="504" y="30970"/>
                    </a:cubicBezTo>
                    <a:lnTo>
                      <a:pt x="672" y="29054"/>
                    </a:lnTo>
                    <a:lnTo>
                      <a:pt x="1008" y="25155"/>
                    </a:lnTo>
                    <a:cubicBezTo>
                      <a:pt x="1076" y="24483"/>
                      <a:pt x="1143" y="23878"/>
                      <a:pt x="1244" y="23240"/>
                    </a:cubicBezTo>
                    <a:cubicBezTo>
                      <a:pt x="1344" y="22601"/>
                      <a:pt x="1479" y="21962"/>
                      <a:pt x="1680" y="21358"/>
                    </a:cubicBezTo>
                    <a:cubicBezTo>
                      <a:pt x="2017" y="20114"/>
                      <a:pt x="2453" y="18904"/>
                      <a:pt x="3025" y="17728"/>
                    </a:cubicBezTo>
                    <a:cubicBezTo>
                      <a:pt x="3563" y="16551"/>
                      <a:pt x="4268" y="15442"/>
                      <a:pt x="5075" y="14434"/>
                    </a:cubicBezTo>
                    <a:cubicBezTo>
                      <a:pt x="5848" y="13426"/>
                      <a:pt x="6890" y="12619"/>
                      <a:pt x="7797" y="11712"/>
                    </a:cubicBezTo>
                    <a:cubicBezTo>
                      <a:pt x="8738" y="10771"/>
                      <a:pt x="9612" y="9830"/>
                      <a:pt x="10452" y="8855"/>
                    </a:cubicBezTo>
                    <a:cubicBezTo>
                      <a:pt x="11326" y="7847"/>
                      <a:pt x="12133" y="6839"/>
                      <a:pt x="12939" y="5830"/>
                    </a:cubicBezTo>
                    <a:cubicBezTo>
                      <a:pt x="13746" y="4822"/>
                      <a:pt x="14519" y="3780"/>
                      <a:pt x="15292" y="2738"/>
                    </a:cubicBezTo>
                    <a:cubicBezTo>
                      <a:pt x="15662" y="2201"/>
                      <a:pt x="16065" y="1663"/>
                      <a:pt x="16468" y="1159"/>
                    </a:cubicBezTo>
                    <a:cubicBezTo>
                      <a:pt x="16871" y="688"/>
                      <a:pt x="17443" y="285"/>
                      <a:pt x="18047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7097;p69">
                <a:extLst>
                  <a:ext uri="{FF2B5EF4-FFF2-40B4-BE49-F238E27FC236}">
                    <a16:creationId xmlns:a16="http://schemas.microsoft.com/office/drawing/2014/main" id="{D67E8FDB-08C5-4944-B6E0-83FECD33FEB8}"/>
                  </a:ext>
                </a:extLst>
              </p:cNvPr>
              <p:cNvSpPr/>
              <p:nvPr/>
            </p:nvSpPr>
            <p:spPr>
              <a:xfrm>
                <a:off x="5704300" y="575450"/>
                <a:ext cx="719250" cy="1189575"/>
              </a:xfrm>
              <a:custGeom>
                <a:avLst/>
                <a:gdLst/>
                <a:ahLst/>
                <a:cxnLst/>
                <a:rect l="l" t="t" r="r" b="b"/>
                <a:pathLst>
                  <a:path w="28770" h="47583" extrusionOk="0">
                    <a:moveTo>
                      <a:pt x="17981" y="1"/>
                    </a:moveTo>
                    <a:cubicBezTo>
                      <a:pt x="17172" y="1"/>
                      <a:pt x="16605" y="430"/>
                      <a:pt x="15696" y="1712"/>
                    </a:cubicBezTo>
                    <a:cubicBezTo>
                      <a:pt x="14116" y="3863"/>
                      <a:pt x="10083" y="9274"/>
                      <a:pt x="6084" y="12803"/>
                    </a:cubicBezTo>
                    <a:cubicBezTo>
                      <a:pt x="5445" y="13341"/>
                      <a:pt x="4907" y="13946"/>
                      <a:pt x="4437" y="14618"/>
                    </a:cubicBezTo>
                    <a:cubicBezTo>
                      <a:pt x="2555" y="17340"/>
                      <a:pt x="1412" y="20500"/>
                      <a:pt x="1042" y="23793"/>
                    </a:cubicBezTo>
                    <a:cubicBezTo>
                      <a:pt x="874" y="25810"/>
                      <a:pt x="773" y="26684"/>
                      <a:pt x="706" y="27524"/>
                    </a:cubicBezTo>
                    <a:cubicBezTo>
                      <a:pt x="605" y="28364"/>
                      <a:pt x="505" y="29271"/>
                      <a:pt x="337" y="31389"/>
                    </a:cubicBezTo>
                    <a:cubicBezTo>
                      <a:pt x="0" y="36027"/>
                      <a:pt x="505" y="39522"/>
                      <a:pt x="1950" y="42076"/>
                    </a:cubicBezTo>
                    <a:cubicBezTo>
                      <a:pt x="2689" y="43387"/>
                      <a:pt x="3429" y="44530"/>
                      <a:pt x="4773" y="45303"/>
                    </a:cubicBezTo>
                    <a:cubicBezTo>
                      <a:pt x="5445" y="45672"/>
                      <a:pt x="6151" y="45941"/>
                      <a:pt x="6924" y="46076"/>
                    </a:cubicBezTo>
                    <a:cubicBezTo>
                      <a:pt x="7654" y="46258"/>
                      <a:pt x="8246" y="46661"/>
                      <a:pt x="8975" y="46661"/>
                    </a:cubicBezTo>
                    <a:cubicBezTo>
                      <a:pt x="9052" y="46661"/>
                      <a:pt x="9129" y="46657"/>
                      <a:pt x="9209" y="46647"/>
                    </a:cubicBezTo>
                    <a:cubicBezTo>
                      <a:pt x="10520" y="46479"/>
                      <a:pt x="10990" y="46109"/>
                      <a:pt x="11763" y="45034"/>
                    </a:cubicBezTo>
                    <a:cubicBezTo>
                      <a:pt x="12907" y="46393"/>
                      <a:pt x="14022" y="47583"/>
                      <a:pt x="15839" y="47583"/>
                    </a:cubicBezTo>
                    <a:cubicBezTo>
                      <a:pt x="15999" y="47583"/>
                      <a:pt x="16164" y="47573"/>
                      <a:pt x="16334" y="47554"/>
                    </a:cubicBezTo>
                    <a:cubicBezTo>
                      <a:pt x="18317" y="47319"/>
                      <a:pt x="20132" y="46311"/>
                      <a:pt x="21375" y="44731"/>
                    </a:cubicBezTo>
                    <a:lnTo>
                      <a:pt x="22417" y="43320"/>
                    </a:lnTo>
                    <a:cubicBezTo>
                      <a:pt x="25778" y="38615"/>
                      <a:pt x="28769" y="33876"/>
                      <a:pt x="28198" y="27759"/>
                    </a:cubicBezTo>
                    <a:cubicBezTo>
                      <a:pt x="27862" y="25070"/>
                      <a:pt x="27358" y="22382"/>
                      <a:pt x="26652" y="19760"/>
                    </a:cubicBezTo>
                    <a:cubicBezTo>
                      <a:pt x="25980" y="17273"/>
                      <a:pt x="25509" y="14786"/>
                      <a:pt x="25140" y="12232"/>
                    </a:cubicBezTo>
                    <a:cubicBezTo>
                      <a:pt x="25039" y="11022"/>
                      <a:pt x="25106" y="9812"/>
                      <a:pt x="25341" y="8602"/>
                    </a:cubicBezTo>
                    <a:cubicBezTo>
                      <a:pt x="25375" y="8266"/>
                      <a:pt x="25442" y="7930"/>
                      <a:pt x="25476" y="7594"/>
                    </a:cubicBezTo>
                    <a:cubicBezTo>
                      <a:pt x="25745" y="6115"/>
                      <a:pt x="25946" y="4703"/>
                      <a:pt x="25408" y="3460"/>
                    </a:cubicBezTo>
                    <a:cubicBezTo>
                      <a:pt x="24871" y="2418"/>
                      <a:pt x="23997" y="1611"/>
                      <a:pt x="22921" y="1208"/>
                    </a:cubicBezTo>
                    <a:lnTo>
                      <a:pt x="22921" y="1208"/>
                    </a:lnTo>
                    <a:cubicBezTo>
                      <a:pt x="22955" y="1376"/>
                      <a:pt x="22955" y="1544"/>
                      <a:pt x="22921" y="1712"/>
                    </a:cubicBezTo>
                    <a:cubicBezTo>
                      <a:pt x="22653" y="3393"/>
                      <a:pt x="21409" y="4804"/>
                      <a:pt x="21409" y="6485"/>
                    </a:cubicBezTo>
                    <a:cubicBezTo>
                      <a:pt x="21375" y="8165"/>
                      <a:pt x="21913" y="9778"/>
                      <a:pt x="21644" y="11425"/>
                    </a:cubicBezTo>
                    <a:cubicBezTo>
                      <a:pt x="21375" y="13005"/>
                      <a:pt x="21745" y="14652"/>
                      <a:pt x="21812" y="16265"/>
                    </a:cubicBezTo>
                    <a:cubicBezTo>
                      <a:pt x="21880" y="17979"/>
                      <a:pt x="21880" y="19693"/>
                      <a:pt x="21947" y="21407"/>
                    </a:cubicBezTo>
                    <a:cubicBezTo>
                      <a:pt x="22081" y="23793"/>
                      <a:pt x="22653" y="26179"/>
                      <a:pt x="22518" y="28599"/>
                    </a:cubicBezTo>
                    <a:cubicBezTo>
                      <a:pt x="22417" y="30179"/>
                      <a:pt x="21712" y="31658"/>
                      <a:pt x="21275" y="33136"/>
                    </a:cubicBezTo>
                    <a:cubicBezTo>
                      <a:pt x="20401" y="36094"/>
                      <a:pt x="18754" y="38749"/>
                      <a:pt x="16569" y="40866"/>
                    </a:cubicBezTo>
                    <a:cubicBezTo>
                      <a:pt x="15921" y="41426"/>
                      <a:pt x="15066" y="42012"/>
                      <a:pt x="14163" y="42012"/>
                    </a:cubicBezTo>
                    <a:cubicBezTo>
                      <a:pt x="14036" y="42012"/>
                      <a:pt x="13908" y="42000"/>
                      <a:pt x="13780" y="41975"/>
                    </a:cubicBezTo>
                    <a:cubicBezTo>
                      <a:pt x="12234" y="41707"/>
                      <a:pt x="11663" y="39724"/>
                      <a:pt x="10217" y="39488"/>
                    </a:cubicBezTo>
                    <a:cubicBezTo>
                      <a:pt x="10167" y="39480"/>
                      <a:pt x="10115" y="39476"/>
                      <a:pt x="10060" y="39476"/>
                    </a:cubicBezTo>
                    <a:cubicBezTo>
                      <a:pt x="9675" y="39476"/>
                      <a:pt x="9189" y="39661"/>
                      <a:pt x="8806" y="39690"/>
                    </a:cubicBezTo>
                    <a:cubicBezTo>
                      <a:pt x="8554" y="39707"/>
                      <a:pt x="8293" y="39715"/>
                      <a:pt x="8033" y="39715"/>
                    </a:cubicBezTo>
                    <a:cubicBezTo>
                      <a:pt x="7772" y="39715"/>
                      <a:pt x="7512" y="39707"/>
                      <a:pt x="7260" y="39690"/>
                    </a:cubicBezTo>
                    <a:cubicBezTo>
                      <a:pt x="6487" y="39488"/>
                      <a:pt x="5848" y="38984"/>
                      <a:pt x="5479" y="38312"/>
                    </a:cubicBezTo>
                    <a:cubicBezTo>
                      <a:pt x="4706" y="36968"/>
                      <a:pt x="4739" y="35657"/>
                      <a:pt x="5277" y="34212"/>
                    </a:cubicBezTo>
                    <a:cubicBezTo>
                      <a:pt x="5546" y="33405"/>
                      <a:pt x="5747" y="32599"/>
                      <a:pt x="5848" y="31792"/>
                    </a:cubicBezTo>
                    <a:cubicBezTo>
                      <a:pt x="5983" y="31053"/>
                      <a:pt x="5949" y="30112"/>
                      <a:pt x="6184" y="29406"/>
                    </a:cubicBezTo>
                    <a:cubicBezTo>
                      <a:pt x="6453" y="28734"/>
                      <a:pt x="6823" y="28162"/>
                      <a:pt x="6890" y="27322"/>
                    </a:cubicBezTo>
                    <a:cubicBezTo>
                      <a:pt x="6991" y="26482"/>
                      <a:pt x="6957" y="25742"/>
                      <a:pt x="7025" y="24936"/>
                    </a:cubicBezTo>
                    <a:cubicBezTo>
                      <a:pt x="7125" y="24129"/>
                      <a:pt x="7293" y="23323"/>
                      <a:pt x="7529" y="22516"/>
                    </a:cubicBezTo>
                    <a:cubicBezTo>
                      <a:pt x="7865" y="21104"/>
                      <a:pt x="8873" y="19995"/>
                      <a:pt x="9176" y="18617"/>
                    </a:cubicBezTo>
                    <a:cubicBezTo>
                      <a:pt x="9377" y="17744"/>
                      <a:pt x="9176" y="16836"/>
                      <a:pt x="9545" y="15962"/>
                    </a:cubicBezTo>
                    <a:cubicBezTo>
                      <a:pt x="10016" y="14752"/>
                      <a:pt x="10822" y="13879"/>
                      <a:pt x="11663" y="12904"/>
                    </a:cubicBezTo>
                    <a:cubicBezTo>
                      <a:pt x="12234" y="12366"/>
                      <a:pt x="12738" y="11761"/>
                      <a:pt x="13209" y="11123"/>
                    </a:cubicBezTo>
                    <a:cubicBezTo>
                      <a:pt x="13713" y="10316"/>
                      <a:pt x="13780" y="9745"/>
                      <a:pt x="14654" y="9207"/>
                    </a:cubicBezTo>
                    <a:cubicBezTo>
                      <a:pt x="15528" y="8636"/>
                      <a:pt x="16334" y="7997"/>
                      <a:pt x="17275" y="7459"/>
                    </a:cubicBezTo>
                    <a:cubicBezTo>
                      <a:pt x="17645" y="7258"/>
                      <a:pt x="17947" y="7056"/>
                      <a:pt x="18283" y="6854"/>
                    </a:cubicBezTo>
                    <a:cubicBezTo>
                      <a:pt x="19292" y="6249"/>
                      <a:pt x="19729" y="3325"/>
                      <a:pt x="20636" y="570"/>
                    </a:cubicBezTo>
                    <a:lnTo>
                      <a:pt x="19930" y="402"/>
                    </a:lnTo>
                    <a:cubicBezTo>
                      <a:pt x="19090" y="169"/>
                      <a:pt x="18488" y="1"/>
                      <a:pt x="179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7098;p69">
                <a:extLst>
                  <a:ext uri="{FF2B5EF4-FFF2-40B4-BE49-F238E27FC236}">
                    <a16:creationId xmlns:a16="http://schemas.microsoft.com/office/drawing/2014/main" id="{83B49BF3-2F51-42DB-A7D9-6B7BFCC0E386}"/>
                  </a:ext>
                </a:extLst>
              </p:cNvPr>
              <p:cNvSpPr/>
              <p:nvPr/>
            </p:nvSpPr>
            <p:spPr>
              <a:xfrm>
                <a:off x="6162450" y="1001025"/>
                <a:ext cx="247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95" extrusionOk="0">
                    <a:moveTo>
                      <a:pt x="444" y="0"/>
                    </a:moveTo>
                    <a:cubicBezTo>
                      <a:pt x="352" y="0"/>
                      <a:pt x="263" y="44"/>
                      <a:pt x="193" y="149"/>
                    </a:cubicBezTo>
                    <a:cubicBezTo>
                      <a:pt x="0" y="462"/>
                      <a:pt x="427" y="894"/>
                      <a:pt x="722" y="894"/>
                    </a:cubicBezTo>
                    <a:cubicBezTo>
                      <a:pt x="840" y="894"/>
                      <a:pt x="937" y="826"/>
                      <a:pt x="966" y="653"/>
                    </a:cubicBezTo>
                    <a:lnTo>
                      <a:pt x="966" y="620"/>
                    </a:lnTo>
                    <a:cubicBezTo>
                      <a:pt x="991" y="347"/>
                      <a:pt x="704" y="0"/>
                      <a:pt x="44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7099;p69">
                <a:extLst>
                  <a:ext uri="{FF2B5EF4-FFF2-40B4-BE49-F238E27FC236}">
                    <a16:creationId xmlns:a16="http://schemas.microsoft.com/office/drawing/2014/main" id="{E1439B21-DD4F-48DF-9CBC-9CFDC82B5853}"/>
                  </a:ext>
                </a:extLst>
              </p:cNvPr>
              <p:cNvSpPr/>
              <p:nvPr/>
            </p:nvSpPr>
            <p:spPr>
              <a:xfrm>
                <a:off x="6019025" y="1360225"/>
                <a:ext cx="257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81" extrusionOk="0">
                    <a:moveTo>
                      <a:pt x="542" y="1"/>
                    </a:moveTo>
                    <a:cubicBezTo>
                      <a:pt x="482" y="1"/>
                      <a:pt x="418" y="20"/>
                      <a:pt x="351" y="65"/>
                    </a:cubicBezTo>
                    <a:cubicBezTo>
                      <a:pt x="1" y="307"/>
                      <a:pt x="340" y="980"/>
                      <a:pt x="645" y="980"/>
                    </a:cubicBezTo>
                    <a:cubicBezTo>
                      <a:pt x="721" y="980"/>
                      <a:pt x="795" y="938"/>
                      <a:pt x="855" y="838"/>
                    </a:cubicBezTo>
                    <a:cubicBezTo>
                      <a:pt x="855" y="838"/>
                      <a:pt x="888" y="804"/>
                      <a:pt x="888" y="771"/>
                    </a:cubicBezTo>
                    <a:cubicBezTo>
                      <a:pt x="1028" y="491"/>
                      <a:pt x="842" y="1"/>
                      <a:pt x="54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7100;p69">
                <a:extLst>
                  <a:ext uri="{FF2B5EF4-FFF2-40B4-BE49-F238E27FC236}">
                    <a16:creationId xmlns:a16="http://schemas.microsoft.com/office/drawing/2014/main" id="{09B83B3F-C273-4A26-A030-27FD77FBA56C}"/>
                  </a:ext>
                </a:extLst>
              </p:cNvPr>
              <p:cNvSpPr/>
              <p:nvPr/>
            </p:nvSpPr>
            <p:spPr>
              <a:xfrm>
                <a:off x="6087775" y="1185950"/>
                <a:ext cx="2580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61" extrusionOk="0">
                    <a:moveTo>
                      <a:pt x="546" y="0"/>
                    </a:moveTo>
                    <a:cubicBezTo>
                      <a:pt x="478" y="0"/>
                      <a:pt x="403" y="24"/>
                      <a:pt x="323" y="79"/>
                    </a:cubicBezTo>
                    <a:cubicBezTo>
                      <a:pt x="0" y="294"/>
                      <a:pt x="344" y="961"/>
                      <a:pt x="667" y="961"/>
                    </a:cubicBezTo>
                    <a:cubicBezTo>
                      <a:pt x="748" y="961"/>
                      <a:pt x="827" y="919"/>
                      <a:pt x="894" y="818"/>
                    </a:cubicBezTo>
                    <a:lnTo>
                      <a:pt x="894" y="785"/>
                    </a:lnTo>
                    <a:cubicBezTo>
                      <a:pt x="1032" y="482"/>
                      <a:pt x="854" y="0"/>
                      <a:pt x="54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7101;p69">
                <a:extLst>
                  <a:ext uri="{FF2B5EF4-FFF2-40B4-BE49-F238E27FC236}">
                    <a16:creationId xmlns:a16="http://schemas.microsoft.com/office/drawing/2014/main" id="{26BF03F7-716D-4E9D-9A8F-45D53AC4D5CA}"/>
                  </a:ext>
                </a:extLst>
              </p:cNvPr>
              <p:cNvSpPr/>
              <p:nvPr/>
            </p:nvSpPr>
            <p:spPr>
              <a:xfrm>
                <a:off x="6030925" y="1019725"/>
                <a:ext cx="35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0" extrusionOk="0">
                    <a:moveTo>
                      <a:pt x="813" y="0"/>
                    </a:moveTo>
                    <a:cubicBezTo>
                      <a:pt x="451" y="0"/>
                      <a:pt x="0" y="462"/>
                      <a:pt x="379" y="746"/>
                    </a:cubicBezTo>
                    <a:cubicBezTo>
                      <a:pt x="441" y="797"/>
                      <a:pt x="511" y="820"/>
                      <a:pt x="583" y="820"/>
                    </a:cubicBezTo>
                    <a:cubicBezTo>
                      <a:pt x="979" y="820"/>
                      <a:pt x="1433" y="148"/>
                      <a:pt x="950" y="6"/>
                    </a:cubicBezTo>
                    <a:lnTo>
                      <a:pt x="883" y="6"/>
                    </a:lnTo>
                    <a:cubicBezTo>
                      <a:pt x="860" y="2"/>
                      <a:pt x="837" y="0"/>
                      <a:pt x="81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7102;p69">
                <a:extLst>
                  <a:ext uri="{FF2B5EF4-FFF2-40B4-BE49-F238E27FC236}">
                    <a16:creationId xmlns:a16="http://schemas.microsoft.com/office/drawing/2014/main" id="{3BC7B1BE-9E92-4F6C-93E8-9C7A193BF508}"/>
                  </a:ext>
                </a:extLst>
              </p:cNvPr>
              <p:cNvSpPr/>
              <p:nvPr/>
            </p:nvSpPr>
            <p:spPr>
              <a:xfrm>
                <a:off x="6101100" y="1001050"/>
                <a:ext cx="24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03" extrusionOk="0">
                    <a:moveTo>
                      <a:pt x="276" y="1"/>
                    </a:moveTo>
                    <a:cubicBezTo>
                      <a:pt x="166" y="1"/>
                      <a:pt x="70" y="62"/>
                      <a:pt x="25" y="215"/>
                    </a:cubicBezTo>
                    <a:cubicBezTo>
                      <a:pt x="25" y="249"/>
                      <a:pt x="25" y="249"/>
                      <a:pt x="25" y="283"/>
                    </a:cubicBezTo>
                    <a:cubicBezTo>
                      <a:pt x="0" y="556"/>
                      <a:pt x="269" y="902"/>
                      <a:pt x="519" y="902"/>
                    </a:cubicBezTo>
                    <a:cubicBezTo>
                      <a:pt x="608" y="902"/>
                      <a:pt x="694" y="859"/>
                      <a:pt x="765" y="753"/>
                    </a:cubicBezTo>
                    <a:cubicBezTo>
                      <a:pt x="986" y="458"/>
                      <a:pt x="577" y="1"/>
                      <a:pt x="276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7103;p69">
                <a:extLst>
                  <a:ext uri="{FF2B5EF4-FFF2-40B4-BE49-F238E27FC236}">
                    <a16:creationId xmlns:a16="http://schemas.microsoft.com/office/drawing/2014/main" id="{C4A9D85D-6975-4815-AF90-71CE536B514D}"/>
                  </a:ext>
                </a:extLst>
              </p:cNvPr>
              <p:cNvSpPr/>
              <p:nvPr/>
            </p:nvSpPr>
            <p:spPr>
              <a:xfrm>
                <a:off x="6068575" y="1267875"/>
                <a:ext cx="362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803" extrusionOk="0">
                    <a:moveTo>
                      <a:pt x="871" y="1"/>
                    </a:moveTo>
                    <a:cubicBezTo>
                      <a:pt x="472" y="1"/>
                      <a:pt x="0" y="686"/>
                      <a:pt x="520" y="801"/>
                    </a:cubicBezTo>
                    <a:lnTo>
                      <a:pt x="587" y="801"/>
                    </a:lnTo>
                    <a:cubicBezTo>
                      <a:pt x="599" y="802"/>
                      <a:pt x="611" y="803"/>
                      <a:pt x="623" y="803"/>
                    </a:cubicBezTo>
                    <a:cubicBezTo>
                      <a:pt x="988" y="803"/>
                      <a:pt x="1448" y="322"/>
                      <a:pt x="1057" y="62"/>
                    </a:cubicBezTo>
                    <a:cubicBezTo>
                      <a:pt x="1000" y="19"/>
                      <a:pt x="937" y="1"/>
                      <a:pt x="87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7104;p69">
                <a:extLst>
                  <a:ext uri="{FF2B5EF4-FFF2-40B4-BE49-F238E27FC236}">
                    <a16:creationId xmlns:a16="http://schemas.microsoft.com/office/drawing/2014/main" id="{8867495F-E8EE-40B1-A18F-AFB4A7AC9579}"/>
                  </a:ext>
                </a:extLst>
              </p:cNvPr>
              <p:cNvSpPr/>
              <p:nvPr/>
            </p:nvSpPr>
            <p:spPr>
              <a:xfrm>
                <a:off x="5914350" y="1358325"/>
                <a:ext cx="32075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892" extrusionOk="0">
                    <a:moveTo>
                      <a:pt x="814" y="0"/>
                    </a:moveTo>
                    <a:cubicBezTo>
                      <a:pt x="791" y="0"/>
                      <a:pt x="766" y="2"/>
                      <a:pt x="740" y="7"/>
                    </a:cubicBezTo>
                    <a:lnTo>
                      <a:pt x="673" y="7"/>
                    </a:lnTo>
                    <a:cubicBezTo>
                      <a:pt x="337" y="74"/>
                      <a:pt x="1" y="712"/>
                      <a:pt x="505" y="880"/>
                    </a:cubicBezTo>
                    <a:cubicBezTo>
                      <a:pt x="532" y="888"/>
                      <a:pt x="558" y="892"/>
                      <a:pt x="584" y="892"/>
                    </a:cubicBezTo>
                    <a:cubicBezTo>
                      <a:pt x="994" y="892"/>
                      <a:pt x="1283" y="0"/>
                      <a:pt x="814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7105;p69">
                <a:extLst>
                  <a:ext uri="{FF2B5EF4-FFF2-40B4-BE49-F238E27FC236}">
                    <a16:creationId xmlns:a16="http://schemas.microsoft.com/office/drawing/2014/main" id="{7529EC4F-729E-49E5-8523-259A014AD8A9}"/>
                  </a:ext>
                </a:extLst>
              </p:cNvPr>
              <p:cNvSpPr/>
              <p:nvPr/>
            </p:nvSpPr>
            <p:spPr>
              <a:xfrm>
                <a:off x="6015150" y="1207225"/>
                <a:ext cx="2610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41" extrusionOk="0">
                    <a:moveTo>
                      <a:pt x="539" y="1"/>
                    </a:moveTo>
                    <a:cubicBezTo>
                      <a:pt x="21" y="1"/>
                      <a:pt x="1" y="940"/>
                      <a:pt x="402" y="940"/>
                    </a:cubicBezTo>
                    <a:cubicBezTo>
                      <a:pt x="443" y="940"/>
                      <a:pt x="489" y="930"/>
                      <a:pt x="539" y="908"/>
                    </a:cubicBezTo>
                    <a:lnTo>
                      <a:pt x="607" y="908"/>
                    </a:lnTo>
                    <a:cubicBezTo>
                      <a:pt x="943" y="707"/>
                      <a:pt x="1043" y="1"/>
                      <a:pt x="53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7106;p69">
                <a:extLst>
                  <a:ext uri="{FF2B5EF4-FFF2-40B4-BE49-F238E27FC236}">
                    <a16:creationId xmlns:a16="http://schemas.microsoft.com/office/drawing/2014/main" id="{22C17DD1-1190-47A3-B795-CA0683D85A3F}"/>
                  </a:ext>
                </a:extLst>
              </p:cNvPr>
              <p:cNvSpPr/>
              <p:nvPr/>
            </p:nvSpPr>
            <p:spPr>
              <a:xfrm>
                <a:off x="6224825" y="1317625"/>
                <a:ext cx="2540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96" extrusionOk="0">
                    <a:moveTo>
                      <a:pt x="481" y="1"/>
                    </a:moveTo>
                    <a:cubicBezTo>
                      <a:pt x="385" y="1"/>
                      <a:pt x="291" y="46"/>
                      <a:pt x="218" y="156"/>
                    </a:cubicBezTo>
                    <a:cubicBezTo>
                      <a:pt x="0" y="447"/>
                      <a:pt x="429" y="895"/>
                      <a:pt x="736" y="895"/>
                    </a:cubicBezTo>
                    <a:cubicBezTo>
                      <a:pt x="854" y="895"/>
                      <a:pt x="954" y="828"/>
                      <a:pt x="991" y="660"/>
                    </a:cubicBezTo>
                    <a:cubicBezTo>
                      <a:pt x="991" y="660"/>
                      <a:pt x="991" y="626"/>
                      <a:pt x="991" y="593"/>
                    </a:cubicBezTo>
                    <a:cubicBezTo>
                      <a:pt x="1016" y="324"/>
                      <a:pt x="737" y="1"/>
                      <a:pt x="48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7107;p69">
                <a:extLst>
                  <a:ext uri="{FF2B5EF4-FFF2-40B4-BE49-F238E27FC236}">
                    <a16:creationId xmlns:a16="http://schemas.microsoft.com/office/drawing/2014/main" id="{3708A095-D42C-4D9D-913C-6F826FB696BC}"/>
                  </a:ext>
                </a:extLst>
              </p:cNvPr>
              <p:cNvSpPr/>
              <p:nvPr/>
            </p:nvSpPr>
            <p:spPr>
              <a:xfrm>
                <a:off x="6152125" y="989625"/>
                <a:ext cx="2480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89" extrusionOk="0">
                    <a:moveTo>
                      <a:pt x="277" y="1"/>
                    </a:moveTo>
                    <a:cubicBezTo>
                      <a:pt x="137" y="1"/>
                      <a:pt x="22" y="78"/>
                      <a:pt x="1" y="269"/>
                    </a:cubicBezTo>
                    <a:lnTo>
                      <a:pt x="1" y="336"/>
                    </a:lnTo>
                    <a:cubicBezTo>
                      <a:pt x="1" y="596"/>
                      <a:pt x="283" y="889"/>
                      <a:pt x="532" y="889"/>
                    </a:cubicBezTo>
                    <a:cubicBezTo>
                      <a:pt x="637" y="889"/>
                      <a:pt x="737" y="836"/>
                      <a:pt x="807" y="706"/>
                    </a:cubicBezTo>
                    <a:cubicBezTo>
                      <a:pt x="991" y="361"/>
                      <a:pt x="578" y="1"/>
                      <a:pt x="27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7108;p69">
                <a:extLst>
                  <a:ext uri="{FF2B5EF4-FFF2-40B4-BE49-F238E27FC236}">
                    <a16:creationId xmlns:a16="http://schemas.microsoft.com/office/drawing/2014/main" id="{774D2644-6CDD-4757-B37A-5E25196318DD}"/>
                  </a:ext>
                </a:extLst>
              </p:cNvPr>
              <p:cNvSpPr/>
              <p:nvPr/>
            </p:nvSpPr>
            <p:spPr>
              <a:xfrm>
                <a:off x="6228600" y="1018200"/>
                <a:ext cx="250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89" extrusionOk="0">
                    <a:moveTo>
                      <a:pt x="262" y="1"/>
                    </a:moveTo>
                    <a:cubicBezTo>
                      <a:pt x="122" y="1"/>
                      <a:pt x="11" y="78"/>
                      <a:pt x="0" y="269"/>
                    </a:cubicBezTo>
                    <a:cubicBezTo>
                      <a:pt x="0" y="269"/>
                      <a:pt x="0" y="302"/>
                      <a:pt x="0" y="336"/>
                    </a:cubicBezTo>
                    <a:cubicBezTo>
                      <a:pt x="0" y="596"/>
                      <a:pt x="282" y="888"/>
                      <a:pt x="543" y="888"/>
                    </a:cubicBezTo>
                    <a:cubicBezTo>
                      <a:pt x="653" y="888"/>
                      <a:pt x="760" y="836"/>
                      <a:pt x="840" y="706"/>
                    </a:cubicBezTo>
                    <a:cubicBezTo>
                      <a:pt x="1001" y="361"/>
                      <a:pt x="565" y="1"/>
                      <a:pt x="26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7109;p69">
                <a:extLst>
                  <a:ext uri="{FF2B5EF4-FFF2-40B4-BE49-F238E27FC236}">
                    <a16:creationId xmlns:a16="http://schemas.microsoft.com/office/drawing/2014/main" id="{F20823E9-F468-4C6F-A780-6F6ADD0B7784}"/>
                  </a:ext>
                </a:extLst>
              </p:cNvPr>
              <p:cNvSpPr/>
              <p:nvPr/>
            </p:nvSpPr>
            <p:spPr>
              <a:xfrm>
                <a:off x="6030850" y="933050"/>
                <a:ext cx="305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897" extrusionOk="0">
                    <a:moveTo>
                      <a:pt x="631" y="0"/>
                    </a:moveTo>
                    <a:cubicBezTo>
                      <a:pt x="185" y="0"/>
                      <a:pt x="1" y="896"/>
                      <a:pt x="456" y="896"/>
                    </a:cubicBezTo>
                    <a:cubicBezTo>
                      <a:pt x="485" y="896"/>
                      <a:pt x="516" y="893"/>
                      <a:pt x="550" y="885"/>
                    </a:cubicBezTo>
                    <a:lnTo>
                      <a:pt x="617" y="885"/>
                    </a:lnTo>
                    <a:cubicBezTo>
                      <a:pt x="953" y="785"/>
                      <a:pt x="1222" y="112"/>
                      <a:pt x="718" y="12"/>
                    </a:cubicBezTo>
                    <a:cubicBezTo>
                      <a:pt x="688" y="4"/>
                      <a:pt x="659" y="0"/>
                      <a:pt x="63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7110;p69">
                <a:extLst>
                  <a:ext uri="{FF2B5EF4-FFF2-40B4-BE49-F238E27FC236}">
                    <a16:creationId xmlns:a16="http://schemas.microsoft.com/office/drawing/2014/main" id="{3CCAF01F-D05E-463D-9C50-5856ECE40C6E}"/>
                  </a:ext>
                </a:extLst>
              </p:cNvPr>
              <p:cNvSpPr/>
              <p:nvPr/>
            </p:nvSpPr>
            <p:spPr>
              <a:xfrm>
                <a:off x="6006175" y="913850"/>
                <a:ext cx="256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8" extrusionOk="0">
                    <a:moveTo>
                      <a:pt x="399" y="1"/>
                    </a:moveTo>
                    <a:cubicBezTo>
                      <a:pt x="240" y="1"/>
                      <a:pt x="100" y="80"/>
                      <a:pt x="58" y="275"/>
                    </a:cubicBezTo>
                    <a:cubicBezTo>
                      <a:pt x="0" y="602"/>
                      <a:pt x="350" y="797"/>
                      <a:pt x="634" y="797"/>
                    </a:cubicBezTo>
                    <a:cubicBezTo>
                      <a:pt x="847" y="797"/>
                      <a:pt x="1023" y="688"/>
                      <a:pt x="966" y="443"/>
                    </a:cubicBezTo>
                    <a:cubicBezTo>
                      <a:pt x="966" y="410"/>
                      <a:pt x="966" y="376"/>
                      <a:pt x="966" y="376"/>
                    </a:cubicBezTo>
                    <a:cubicBezTo>
                      <a:pt x="887" y="160"/>
                      <a:pt x="624" y="1"/>
                      <a:pt x="39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7111;p69">
                <a:extLst>
                  <a:ext uri="{FF2B5EF4-FFF2-40B4-BE49-F238E27FC236}">
                    <a16:creationId xmlns:a16="http://schemas.microsoft.com/office/drawing/2014/main" id="{807D1F36-5A4F-448A-A8BC-E5956F1D6092}"/>
                  </a:ext>
                </a:extLst>
              </p:cNvPr>
              <p:cNvSpPr/>
              <p:nvPr/>
            </p:nvSpPr>
            <p:spPr>
              <a:xfrm>
                <a:off x="6017700" y="1342100"/>
                <a:ext cx="298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902" extrusionOk="0">
                    <a:moveTo>
                      <a:pt x="750" y="0"/>
                    </a:moveTo>
                    <a:cubicBezTo>
                      <a:pt x="716" y="0"/>
                      <a:pt x="679" y="6"/>
                      <a:pt x="639" y="17"/>
                    </a:cubicBezTo>
                    <a:lnTo>
                      <a:pt x="605" y="17"/>
                    </a:lnTo>
                    <a:cubicBezTo>
                      <a:pt x="236" y="118"/>
                      <a:pt x="0" y="824"/>
                      <a:pt x="505" y="891"/>
                    </a:cubicBezTo>
                    <a:cubicBezTo>
                      <a:pt x="536" y="898"/>
                      <a:pt x="565" y="901"/>
                      <a:pt x="594" y="901"/>
                    </a:cubicBezTo>
                    <a:cubicBezTo>
                      <a:pt x="1057" y="901"/>
                      <a:pt x="1192" y="0"/>
                      <a:pt x="75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7112;p69">
                <a:extLst>
                  <a:ext uri="{FF2B5EF4-FFF2-40B4-BE49-F238E27FC236}">
                    <a16:creationId xmlns:a16="http://schemas.microsoft.com/office/drawing/2014/main" id="{A50F209A-367F-48F2-A182-A4C670FB3D3E}"/>
                  </a:ext>
                </a:extLst>
              </p:cNvPr>
              <p:cNvSpPr/>
              <p:nvPr/>
            </p:nvSpPr>
            <p:spPr>
              <a:xfrm>
                <a:off x="6014125" y="1058725"/>
                <a:ext cx="25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98" extrusionOk="0">
                    <a:moveTo>
                      <a:pt x="428" y="0"/>
                    </a:moveTo>
                    <a:cubicBezTo>
                      <a:pt x="198" y="0"/>
                      <a:pt x="0" y="123"/>
                      <a:pt x="76" y="396"/>
                    </a:cubicBezTo>
                    <a:cubicBezTo>
                      <a:pt x="76" y="396"/>
                      <a:pt x="76" y="429"/>
                      <a:pt x="76" y="429"/>
                    </a:cubicBezTo>
                    <a:cubicBezTo>
                      <a:pt x="153" y="641"/>
                      <a:pt x="418" y="798"/>
                      <a:pt x="643" y="798"/>
                    </a:cubicBezTo>
                    <a:cubicBezTo>
                      <a:pt x="810" y="798"/>
                      <a:pt x="955" y="711"/>
                      <a:pt x="984" y="496"/>
                    </a:cubicBezTo>
                    <a:cubicBezTo>
                      <a:pt x="1039" y="182"/>
                      <a:pt x="709" y="0"/>
                      <a:pt x="42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7113;p69">
                <a:extLst>
                  <a:ext uri="{FF2B5EF4-FFF2-40B4-BE49-F238E27FC236}">
                    <a16:creationId xmlns:a16="http://schemas.microsoft.com/office/drawing/2014/main" id="{ABB1DB66-D0FB-44C5-B451-08EC0A0D2878}"/>
                  </a:ext>
                </a:extLst>
              </p:cNvPr>
              <p:cNvSpPr/>
              <p:nvPr/>
            </p:nvSpPr>
            <p:spPr>
              <a:xfrm>
                <a:off x="6083675" y="908975"/>
                <a:ext cx="34275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753" extrusionOk="0">
                    <a:moveTo>
                      <a:pt x="847" y="0"/>
                    </a:moveTo>
                    <a:cubicBezTo>
                      <a:pt x="480" y="0"/>
                      <a:pt x="0" y="415"/>
                      <a:pt x="386" y="672"/>
                    </a:cubicBezTo>
                    <a:lnTo>
                      <a:pt x="420" y="706"/>
                    </a:lnTo>
                    <a:cubicBezTo>
                      <a:pt x="484" y="738"/>
                      <a:pt x="561" y="753"/>
                      <a:pt x="641" y="753"/>
                    </a:cubicBezTo>
                    <a:cubicBezTo>
                      <a:pt x="978" y="753"/>
                      <a:pt x="1370" y="487"/>
                      <a:pt x="1126" y="134"/>
                    </a:cubicBezTo>
                    <a:cubicBezTo>
                      <a:pt x="1062" y="40"/>
                      <a:pt x="960" y="0"/>
                      <a:pt x="84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7114;p69">
                <a:extLst>
                  <a:ext uri="{FF2B5EF4-FFF2-40B4-BE49-F238E27FC236}">
                    <a16:creationId xmlns:a16="http://schemas.microsoft.com/office/drawing/2014/main" id="{557D180C-2716-44CF-AE69-8C3BA6327412}"/>
                  </a:ext>
                </a:extLst>
              </p:cNvPr>
              <p:cNvSpPr/>
              <p:nvPr/>
            </p:nvSpPr>
            <p:spPr>
              <a:xfrm>
                <a:off x="6130700" y="978475"/>
                <a:ext cx="34375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760" extrusionOk="0">
                    <a:moveTo>
                      <a:pt x="823" y="0"/>
                    </a:moveTo>
                    <a:cubicBezTo>
                      <a:pt x="444" y="0"/>
                      <a:pt x="1" y="450"/>
                      <a:pt x="387" y="682"/>
                    </a:cubicBezTo>
                    <a:lnTo>
                      <a:pt x="454" y="715"/>
                    </a:lnTo>
                    <a:cubicBezTo>
                      <a:pt x="515" y="746"/>
                      <a:pt x="586" y="759"/>
                      <a:pt x="659" y="759"/>
                    </a:cubicBezTo>
                    <a:cubicBezTo>
                      <a:pt x="991" y="759"/>
                      <a:pt x="1374" y="474"/>
                      <a:pt x="1127" y="144"/>
                    </a:cubicBezTo>
                    <a:cubicBezTo>
                      <a:pt x="1048" y="42"/>
                      <a:pt x="939" y="0"/>
                      <a:pt x="82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7115;p69">
                <a:extLst>
                  <a:ext uri="{FF2B5EF4-FFF2-40B4-BE49-F238E27FC236}">
                    <a16:creationId xmlns:a16="http://schemas.microsoft.com/office/drawing/2014/main" id="{ABD1888D-C895-4B16-B6D1-862C94DEB390}"/>
                  </a:ext>
                </a:extLst>
              </p:cNvPr>
              <p:cNvSpPr/>
              <p:nvPr/>
            </p:nvSpPr>
            <p:spPr>
              <a:xfrm>
                <a:off x="6033050" y="1373850"/>
                <a:ext cx="254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934" extrusionOk="0">
                    <a:moveTo>
                      <a:pt x="465" y="1"/>
                    </a:moveTo>
                    <a:cubicBezTo>
                      <a:pt x="381" y="1"/>
                      <a:pt x="298" y="37"/>
                      <a:pt x="227" y="125"/>
                    </a:cubicBezTo>
                    <a:cubicBezTo>
                      <a:pt x="1" y="426"/>
                      <a:pt x="431" y="933"/>
                      <a:pt x="733" y="933"/>
                    </a:cubicBezTo>
                    <a:cubicBezTo>
                      <a:pt x="835" y="933"/>
                      <a:pt x="923" y="875"/>
                      <a:pt x="966" y="730"/>
                    </a:cubicBezTo>
                    <a:cubicBezTo>
                      <a:pt x="966" y="696"/>
                      <a:pt x="966" y="663"/>
                      <a:pt x="966" y="663"/>
                    </a:cubicBezTo>
                    <a:cubicBezTo>
                      <a:pt x="1017" y="381"/>
                      <a:pt x="736" y="1"/>
                      <a:pt x="46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7116;p69">
                <a:extLst>
                  <a:ext uri="{FF2B5EF4-FFF2-40B4-BE49-F238E27FC236}">
                    <a16:creationId xmlns:a16="http://schemas.microsoft.com/office/drawing/2014/main" id="{A02063F8-631F-4FD0-9993-AB5D52379D8A}"/>
                  </a:ext>
                </a:extLst>
              </p:cNvPr>
              <p:cNvSpPr/>
              <p:nvPr/>
            </p:nvSpPr>
            <p:spPr>
              <a:xfrm>
                <a:off x="6133125" y="969425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59" y="0"/>
                    </a:moveTo>
                    <a:cubicBezTo>
                      <a:pt x="492" y="0"/>
                      <a:pt x="1" y="482"/>
                      <a:pt x="391" y="775"/>
                    </a:cubicBezTo>
                    <a:cubicBezTo>
                      <a:pt x="446" y="816"/>
                      <a:pt x="508" y="834"/>
                      <a:pt x="572" y="834"/>
                    </a:cubicBezTo>
                    <a:cubicBezTo>
                      <a:pt x="972" y="834"/>
                      <a:pt x="1451" y="118"/>
                      <a:pt x="929" y="2"/>
                    </a:cubicBezTo>
                    <a:lnTo>
                      <a:pt x="895" y="2"/>
                    </a:lnTo>
                    <a:cubicBezTo>
                      <a:pt x="883" y="1"/>
                      <a:pt x="871" y="0"/>
                      <a:pt x="85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7117;p69">
                <a:extLst>
                  <a:ext uri="{FF2B5EF4-FFF2-40B4-BE49-F238E27FC236}">
                    <a16:creationId xmlns:a16="http://schemas.microsoft.com/office/drawing/2014/main" id="{870DC665-9D7C-466B-B3BC-933C4C5C4A57}"/>
                  </a:ext>
                </a:extLst>
              </p:cNvPr>
              <p:cNvSpPr/>
              <p:nvPr/>
            </p:nvSpPr>
            <p:spPr>
              <a:xfrm>
                <a:off x="6059925" y="1337350"/>
                <a:ext cx="254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28" extrusionOk="0">
                    <a:moveTo>
                      <a:pt x="287" y="0"/>
                    </a:moveTo>
                    <a:cubicBezTo>
                      <a:pt x="166" y="0"/>
                      <a:pt x="64" y="69"/>
                      <a:pt x="25" y="241"/>
                    </a:cubicBezTo>
                    <a:cubicBezTo>
                      <a:pt x="25" y="241"/>
                      <a:pt x="25" y="274"/>
                      <a:pt x="25" y="308"/>
                    </a:cubicBezTo>
                    <a:cubicBezTo>
                      <a:pt x="1" y="581"/>
                      <a:pt x="269" y="927"/>
                      <a:pt x="533" y="927"/>
                    </a:cubicBezTo>
                    <a:cubicBezTo>
                      <a:pt x="626" y="927"/>
                      <a:pt x="719" y="884"/>
                      <a:pt x="798" y="778"/>
                    </a:cubicBezTo>
                    <a:cubicBezTo>
                      <a:pt x="1015" y="441"/>
                      <a:pt x="593" y="0"/>
                      <a:pt x="28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7118;p69">
                <a:extLst>
                  <a:ext uri="{FF2B5EF4-FFF2-40B4-BE49-F238E27FC236}">
                    <a16:creationId xmlns:a16="http://schemas.microsoft.com/office/drawing/2014/main" id="{103499B6-E92D-4CB9-820B-3B8812EFD253}"/>
                  </a:ext>
                </a:extLst>
              </p:cNvPr>
              <p:cNvSpPr/>
              <p:nvPr/>
            </p:nvSpPr>
            <p:spPr>
              <a:xfrm>
                <a:off x="6215250" y="1240475"/>
                <a:ext cx="357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24" extrusionOk="0">
                    <a:moveTo>
                      <a:pt x="867" y="1"/>
                    </a:moveTo>
                    <a:cubicBezTo>
                      <a:pt x="454" y="1"/>
                      <a:pt x="0" y="734"/>
                      <a:pt x="501" y="822"/>
                    </a:cubicBezTo>
                    <a:lnTo>
                      <a:pt x="568" y="822"/>
                    </a:lnTo>
                    <a:cubicBezTo>
                      <a:pt x="579" y="823"/>
                      <a:pt x="590" y="823"/>
                      <a:pt x="601" y="823"/>
                    </a:cubicBezTo>
                    <a:cubicBezTo>
                      <a:pt x="967" y="823"/>
                      <a:pt x="1429" y="310"/>
                      <a:pt x="1038" y="49"/>
                    </a:cubicBezTo>
                    <a:cubicBezTo>
                      <a:pt x="984" y="16"/>
                      <a:pt x="926" y="1"/>
                      <a:pt x="86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7119;p69">
                <a:extLst>
                  <a:ext uri="{FF2B5EF4-FFF2-40B4-BE49-F238E27FC236}">
                    <a16:creationId xmlns:a16="http://schemas.microsoft.com/office/drawing/2014/main" id="{3A381D51-A2E7-4197-8D54-70DD60372407}"/>
                  </a:ext>
                </a:extLst>
              </p:cNvPr>
              <p:cNvSpPr/>
              <p:nvPr/>
            </p:nvSpPr>
            <p:spPr>
              <a:xfrm>
                <a:off x="6061725" y="988900"/>
                <a:ext cx="2590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79" extrusionOk="0">
                    <a:moveTo>
                      <a:pt x="522" y="1"/>
                    </a:moveTo>
                    <a:cubicBezTo>
                      <a:pt x="460" y="1"/>
                      <a:pt x="393" y="20"/>
                      <a:pt x="323" y="63"/>
                    </a:cubicBezTo>
                    <a:cubicBezTo>
                      <a:pt x="0" y="305"/>
                      <a:pt x="324" y="978"/>
                      <a:pt x="638" y="978"/>
                    </a:cubicBezTo>
                    <a:cubicBezTo>
                      <a:pt x="716" y="978"/>
                      <a:pt x="794" y="936"/>
                      <a:pt x="861" y="836"/>
                    </a:cubicBezTo>
                    <a:cubicBezTo>
                      <a:pt x="861" y="836"/>
                      <a:pt x="861" y="802"/>
                      <a:pt x="894" y="769"/>
                    </a:cubicBezTo>
                    <a:cubicBezTo>
                      <a:pt x="1035" y="515"/>
                      <a:pt x="845" y="1"/>
                      <a:pt x="52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7120;p69">
                <a:extLst>
                  <a:ext uri="{FF2B5EF4-FFF2-40B4-BE49-F238E27FC236}">
                    <a16:creationId xmlns:a16="http://schemas.microsoft.com/office/drawing/2014/main" id="{228C4DFB-E467-4548-A37D-D7E4DA6C0C20}"/>
                  </a:ext>
                </a:extLst>
              </p:cNvPr>
              <p:cNvSpPr/>
              <p:nvPr/>
            </p:nvSpPr>
            <p:spPr>
              <a:xfrm>
                <a:off x="6018875" y="1035525"/>
                <a:ext cx="2580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62" extrusionOk="0">
                    <a:moveTo>
                      <a:pt x="535" y="1"/>
                    </a:moveTo>
                    <a:cubicBezTo>
                      <a:pt x="468" y="1"/>
                      <a:pt x="397" y="25"/>
                      <a:pt x="323" y="80"/>
                    </a:cubicBezTo>
                    <a:cubicBezTo>
                      <a:pt x="0" y="295"/>
                      <a:pt x="345" y="962"/>
                      <a:pt x="650" y="962"/>
                    </a:cubicBezTo>
                    <a:cubicBezTo>
                      <a:pt x="726" y="962"/>
                      <a:pt x="800" y="920"/>
                      <a:pt x="861" y="819"/>
                    </a:cubicBezTo>
                    <a:cubicBezTo>
                      <a:pt x="861" y="786"/>
                      <a:pt x="894" y="786"/>
                      <a:pt x="894" y="752"/>
                    </a:cubicBezTo>
                    <a:cubicBezTo>
                      <a:pt x="1032" y="478"/>
                      <a:pt x="832" y="1"/>
                      <a:pt x="53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7121;p69">
                <a:extLst>
                  <a:ext uri="{FF2B5EF4-FFF2-40B4-BE49-F238E27FC236}">
                    <a16:creationId xmlns:a16="http://schemas.microsoft.com/office/drawing/2014/main" id="{D8D9D25E-2EB3-4520-A27A-99B98D5F848C}"/>
                  </a:ext>
                </a:extLst>
              </p:cNvPr>
              <p:cNvSpPr/>
              <p:nvPr/>
            </p:nvSpPr>
            <p:spPr>
              <a:xfrm>
                <a:off x="6070400" y="1044075"/>
                <a:ext cx="3592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808" extrusionOk="0">
                    <a:moveTo>
                      <a:pt x="809" y="0"/>
                    </a:moveTo>
                    <a:cubicBezTo>
                      <a:pt x="448" y="0"/>
                      <a:pt x="0" y="432"/>
                      <a:pt x="346" y="746"/>
                    </a:cubicBezTo>
                    <a:cubicBezTo>
                      <a:pt x="403" y="789"/>
                      <a:pt x="467" y="808"/>
                      <a:pt x="534" y="808"/>
                    </a:cubicBezTo>
                    <a:cubicBezTo>
                      <a:pt x="940" y="808"/>
                      <a:pt x="1437" y="122"/>
                      <a:pt x="917" y="7"/>
                    </a:cubicBezTo>
                    <a:lnTo>
                      <a:pt x="884" y="7"/>
                    </a:lnTo>
                    <a:cubicBezTo>
                      <a:pt x="859" y="2"/>
                      <a:pt x="835" y="0"/>
                      <a:pt x="80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7122;p69">
                <a:extLst>
                  <a:ext uri="{FF2B5EF4-FFF2-40B4-BE49-F238E27FC236}">
                    <a16:creationId xmlns:a16="http://schemas.microsoft.com/office/drawing/2014/main" id="{9BB83F3D-522B-49B8-A870-FC6D3870AEA7}"/>
                  </a:ext>
                </a:extLst>
              </p:cNvPr>
              <p:cNvSpPr/>
              <p:nvPr/>
            </p:nvSpPr>
            <p:spPr>
              <a:xfrm>
                <a:off x="6145625" y="1368700"/>
                <a:ext cx="2465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12" extrusionOk="0">
                    <a:moveTo>
                      <a:pt x="265" y="1"/>
                    </a:moveTo>
                    <a:cubicBezTo>
                      <a:pt x="155" y="1"/>
                      <a:pt x="62" y="66"/>
                      <a:pt x="25" y="230"/>
                    </a:cubicBezTo>
                    <a:cubicBezTo>
                      <a:pt x="25" y="230"/>
                      <a:pt x="25" y="264"/>
                      <a:pt x="25" y="297"/>
                    </a:cubicBezTo>
                    <a:cubicBezTo>
                      <a:pt x="0" y="548"/>
                      <a:pt x="275" y="912"/>
                      <a:pt x="528" y="912"/>
                    </a:cubicBezTo>
                    <a:cubicBezTo>
                      <a:pt x="614" y="912"/>
                      <a:pt x="697" y="870"/>
                      <a:pt x="765" y="768"/>
                    </a:cubicBezTo>
                    <a:cubicBezTo>
                      <a:pt x="985" y="474"/>
                      <a:pt x="563" y="1"/>
                      <a:pt x="26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7123;p69">
                <a:extLst>
                  <a:ext uri="{FF2B5EF4-FFF2-40B4-BE49-F238E27FC236}">
                    <a16:creationId xmlns:a16="http://schemas.microsoft.com/office/drawing/2014/main" id="{6093E381-49E4-4901-9374-306705C4E629}"/>
                  </a:ext>
                </a:extLst>
              </p:cNvPr>
              <p:cNvSpPr/>
              <p:nvPr/>
            </p:nvSpPr>
            <p:spPr>
              <a:xfrm>
                <a:off x="5954175" y="1479625"/>
                <a:ext cx="3520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07" extrusionOk="0">
                    <a:moveTo>
                      <a:pt x="844" y="0"/>
                    </a:moveTo>
                    <a:cubicBezTo>
                      <a:pt x="452" y="0"/>
                      <a:pt x="1" y="685"/>
                      <a:pt x="491" y="801"/>
                    </a:cubicBezTo>
                    <a:lnTo>
                      <a:pt x="558" y="801"/>
                    </a:lnTo>
                    <a:cubicBezTo>
                      <a:pt x="581" y="805"/>
                      <a:pt x="604" y="807"/>
                      <a:pt x="628" y="807"/>
                    </a:cubicBezTo>
                    <a:cubicBezTo>
                      <a:pt x="987" y="807"/>
                      <a:pt x="1408" y="345"/>
                      <a:pt x="1029" y="61"/>
                    </a:cubicBezTo>
                    <a:cubicBezTo>
                      <a:pt x="972" y="19"/>
                      <a:pt x="909" y="0"/>
                      <a:pt x="84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7124;p69">
                <a:extLst>
                  <a:ext uri="{FF2B5EF4-FFF2-40B4-BE49-F238E27FC236}">
                    <a16:creationId xmlns:a16="http://schemas.microsoft.com/office/drawing/2014/main" id="{CCABBBC8-3667-4589-B9B3-2D308557318B}"/>
                  </a:ext>
                </a:extLst>
              </p:cNvPr>
              <p:cNvSpPr/>
              <p:nvPr/>
            </p:nvSpPr>
            <p:spPr>
              <a:xfrm>
                <a:off x="6132650" y="1208550"/>
                <a:ext cx="26000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13" extrusionOk="0">
                    <a:moveTo>
                      <a:pt x="493" y="1"/>
                    </a:moveTo>
                    <a:cubicBezTo>
                      <a:pt x="401" y="1"/>
                      <a:pt x="312" y="44"/>
                      <a:pt x="242" y="150"/>
                    </a:cubicBezTo>
                    <a:cubicBezTo>
                      <a:pt x="0" y="488"/>
                      <a:pt x="436" y="913"/>
                      <a:pt x="750" y="913"/>
                    </a:cubicBezTo>
                    <a:cubicBezTo>
                      <a:pt x="873" y="913"/>
                      <a:pt x="977" y="848"/>
                      <a:pt x="1015" y="687"/>
                    </a:cubicBezTo>
                    <a:lnTo>
                      <a:pt x="1015" y="620"/>
                    </a:lnTo>
                    <a:cubicBezTo>
                      <a:pt x="1040" y="347"/>
                      <a:pt x="753" y="1"/>
                      <a:pt x="49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7125;p69">
                <a:extLst>
                  <a:ext uri="{FF2B5EF4-FFF2-40B4-BE49-F238E27FC236}">
                    <a16:creationId xmlns:a16="http://schemas.microsoft.com/office/drawing/2014/main" id="{101D6141-F5AE-436F-A7A1-76534A2D8E01}"/>
                  </a:ext>
                </a:extLst>
              </p:cNvPr>
              <p:cNvSpPr/>
              <p:nvPr/>
            </p:nvSpPr>
            <p:spPr>
              <a:xfrm>
                <a:off x="6127125" y="1450025"/>
                <a:ext cx="2480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910" extrusionOk="0">
                    <a:moveTo>
                      <a:pt x="460" y="1"/>
                    </a:moveTo>
                    <a:cubicBezTo>
                      <a:pt x="363" y="1"/>
                      <a:pt x="268" y="50"/>
                      <a:pt x="194" y="170"/>
                    </a:cubicBezTo>
                    <a:cubicBezTo>
                      <a:pt x="0" y="461"/>
                      <a:pt x="436" y="909"/>
                      <a:pt x="732" y="909"/>
                    </a:cubicBezTo>
                    <a:cubicBezTo>
                      <a:pt x="846" y="909"/>
                      <a:pt x="939" y="843"/>
                      <a:pt x="967" y="674"/>
                    </a:cubicBezTo>
                    <a:lnTo>
                      <a:pt x="967" y="607"/>
                    </a:lnTo>
                    <a:cubicBezTo>
                      <a:pt x="991" y="339"/>
                      <a:pt x="716" y="1"/>
                      <a:pt x="460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7126;p69">
                <a:extLst>
                  <a:ext uri="{FF2B5EF4-FFF2-40B4-BE49-F238E27FC236}">
                    <a16:creationId xmlns:a16="http://schemas.microsoft.com/office/drawing/2014/main" id="{C5D25DDA-C69E-41CA-9574-DF737E7D0401}"/>
                  </a:ext>
                </a:extLst>
              </p:cNvPr>
              <p:cNvSpPr/>
              <p:nvPr/>
            </p:nvSpPr>
            <p:spPr>
              <a:xfrm>
                <a:off x="6089450" y="1256575"/>
                <a:ext cx="2570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59" extrusionOk="0">
                    <a:moveTo>
                      <a:pt x="539" y="1"/>
                    </a:moveTo>
                    <a:cubicBezTo>
                      <a:pt x="473" y="1"/>
                      <a:pt x="400" y="24"/>
                      <a:pt x="323" y="77"/>
                    </a:cubicBezTo>
                    <a:cubicBezTo>
                      <a:pt x="1" y="292"/>
                      <a:pt x="323" y="959"/>
                      <a:pt x="637" y="959"/>
                    </a:cubicBezTo>
                    <a:cubicBezTo>
                      <a:pt x="716" y="959"/>
                      <a:pt x="794" y="917"/>
                      <a:pt x="861" y="816"/>
                    </a:cubicBezTo>
                    <a:lnTo>
                      <a:pt x="861" y="783"/>
                    </a:lnTo>
                    <a:cubicBezTo>
                      <a:pt x="1027" y="506"/>
                      <a:pt x="851" y="1"/>
                      <a:pt x="53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7127;p69">
                <a:extLst>
                  <a:ext uri="{FF2B5EF4-FFF2-40B4-BE49-F238E27FC236}">
                    <a16:creationId xmlns:a16="http://schemas.microsoft.com/office/drawing/2014/main" id="{771B49B9-F13E-4508-89E6-7C77C00054C3}"/>
                  </a:ext>
                </a:extLst>
              </p:cNvPr>
              <p:cNvSpPr/>
              <p:nvPr/>
            </p:nvSpPr>
            <p:spPr>
              <a:xfrm>
                <a:off x="6072650" y="956925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517" y="0"/>
                    </a:moveTo>
                    <a:cubicBezTo>
                      <a:pt x="456" y="0"/>
                      <a:pt x="390" y="20"/>
                      <a:pt x="323" y="65"/>
                    </a:cubicBezTo>
                    <a:cubicBezTo>
                      <a:pt x="0" y="307"/>
                      <a:pt x="345" y="980"/>
                      <a:pt x="668" y="980"/>
                    </a:cubicBezTo>
                    <a:cubicBezTo>
                      <a:pt x="748" y="980"/>
                      <a:pt x="827" y="938"/>
                      <a:pt x="894" y="838"/>
                    </a:cubicBezTo>
                    <a:cubicBezTo>
                      <a:pt x="894" y="804"/>
                      <a:pt x="894" y="804"/>
                      <a:pt x="894" y="771"/>
                    </a:cubicBezTo>
                    <a:cubicBezTo>
                      <a:pt x="1034" y="490"/>
                      <a:pt x="824" y="0"/>
                      <a:pt x="51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7128;p69">
                <a:extLst>
                  <a:ext uri="{FF2B5EF4-FFF2-40B4-BE49-F238E27FC236}">
                    <a16:creationId xmlns:a16="http://schemas.microsoft.com/office/drawing/2014/main" id="{36AFEB05-0D73-4E69-AF1B-B82BE316FFD5}"/>
                  </a:ext>
                </a:extLst>
              </p:cNvPr>
              <p:cNvSpPr/>
              <p:nvPr/>
            </p:nvSpPr>
            <p:spPr>
              <a:xfrm>
                <a:off x="6015525" y="983700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6" y="0"/>
                    </a:moveTo>
                    <a:cubicBezTo>
                      <a:pt x="489" y="0"/>
                      <a:pt x="0" y="449"/>
                      <a:pt x="390" y="741"/>
                    </a:cubicBezTo>
                    <a:cubicBezTo>
                      <a:pt x="447" y="793"/>
                      <a:pt x="513" y="815"/>
                      <a:pt x="583" y="815"/>
                    </a:cubicBezTo>
                    <a:cubicBezTo>
                      <a:pt x="966" y="815"/>
                      <a:pt x="1445" y="144"/>
                      <a:pt x="961" y="2"/>
                    </a:cubicBezTo>
                    <a:lnTo>
                      <a:pt x="894" y="2"/>
                    </a:lnTo>
                    <a:cubicBezTo>
                      <a:pt x="881" y="1"/>
                      <a:pt x="869" y="0"/>
                      <a:pt x="85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7129;p69">
                <a:extLst>
                  <a:ext uri="{FF2B5EF4-FFF2-40B4-BE49-F238E27FC236}">
                    <a16:creationId xmlns:a16="http://schemas.microsoft.com/office/drawing/2014/main" id="{55B8A7DE-F5CB-4359-AA64-B6CD97A5B3F7}"/>
                  </a:ext>
                </a:extLst>
              </p:cNvPr>
              <p:cNvSpPr/>
              <p:nvPr/>
            </p:nvSpPr>
            <p:spPr>
              <a:xfrm>
                <a:off x="6212000" y="1170425"/>
                <a:ext cx="255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11" extrusionOk="0">
                    <a:moveTo>
                      <a:pt x="272" y="0"/>
                    </a:moveTo>
                    <a:cubicBezTo>
                      <a:pt x="158" y="0"/>
                      <a:pt x="62" y="66"/>
                      <a:pt x="26" y="229"/>
                    </a:cubicBezTo>
                    <a:lnTo>
                      <a:pt x="26" y="263"/>
                    </a:lnTo>
                    <a:cubicBezTo>
                      <a:pt x="0" y="540"/>
                      <a:pt x="276" y="911"/>
                      <a:pt x="544" y="911"/>
                    </a:cubicBezTo>
                    <a:cubicBezTo>
                      <a:pt x="634" y="911"/>
                      <a:pt x="722" y="869"/>
                      <a:pt x="799" y="767"/>
                    </a:cubicBezTo>
                    <a:cubicBezTo>
                      <a:pt x="1019" y="473"/>
                      <a:pt x="579" y="0"/>
                      <a:pt x="27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130;p69">
                <a:extLst>
                  <a:ext uri="{FF2B5EF4-FFF2-40B4-BE49-F238E27FC236}">
                    <a16:creationId xmlns:a16="http://schemas.microsoft.com/office/drawing/2014/main" id="{D61D0CC8-0EA9-44CF-ACE0-212D5C4B28E7}"/>
                  </a:ext>
                </a:extLst>
              </p:cNvPr>
              <p:cNvSpPr/>
              <p:nvPr/>
            </p:nvSpPr>
            <p:spPr>
              <a:xfrm>
                <a:off x="6069225" y="883950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52" y="0"/>
                    </a:moveTo>
                    <a:cubicBezTo>
                      <a:pt x="459" y="0"/>
                      <a:pt x="1" y="717"/>
                      <a:pt x="494" y="833"/>
                    </a:cubicBezTo>
                    <a:lnTo>
                      <a:pt x="561" y="833"/>
                    </a:lnTo>
                    <a:cubicBezTo>
                      <a:pt x="573" y="834"/>
                      <a:pt x="585" y="834"/>
                      <a:pt x="597" y="834"/>
                    </a:cubicBezTo>
                    <a:cubicBezTo>
                      <a:pt x="962" y="834"/>
                      <a:pt x="1422" y="353"/>
                      <a:pt x="1031" y="60"/>
                    </a:cubicBezTo>
                    <a:cubicBezTo>
                      <a:pt x="976" y="18"/>
                      <a:pt x="915" y="0"/>
                      <a:pt x="85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131;p69">
                <a:extLst>
                  <a:ext uri="{FF2B5EF4-FFF2-40B4-BE49-F238E27FC236}">
                    <a16:creationId xmlns:a16="http://schemas.microsoft.com/office/drawing/2014/main" id="{142B0C63-FD44-4226-816A-F8461E60C3B0}"/>
                  </a:ext>
                </a:extLst>
              </p:cNvPr>
              <p:cNvSpPr/>
              <p:nvPr/>
            </p:nvSpPr>
            <p:spPr>
              <a:xfrm>
                <a:off x="5831175" y="1468525"/>
                <a:ext cx="32375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927" extrusionOk="0">
                    <a:moveTo>
                      <a:pt x="766" y="0"/>
                    </a:moveTo>
                    <a:cubicBezTo>
                      <a:pt x="758" y="0"/>
                      <a:pt x="749" y="1"/>
                      <a:pt x="740" y="1"/>
                    </a:cubicBezTo>
                    <a:lnTo>
                      <a:pt x="672" y="1"/>
                    </a:lnTo>
                    <a:cubicBezTo>
                      <a:pt x="336" y="102"/>
                      <a:pt x="0" y="741"/>
                      <a:pt x="504" y="909"/>
                    </a:cubicBezTo>
                    <a:cubicBezTo>
                      <a:pt x="542" y="921"/>
                      <a:pt x="579" y="926"/>
                      <a:pt x="614" y="926"/>
                    </a:cubicBezTo>
                    <a:cubicBezTo>
                      <a:pt x="1073" y="926"/>
                      <a:pt x="1295" y="0"/>
                      <a:pt x="766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132;p69">
                <a:extLst>
                  <a:ext uri="{FF2B5EF4-FFF2-40B4-BE49-F238E27FC236}">
                    <a16:creationId xmlns:a16="http://schemas.microsoft.com/office/drawing/2014/main" id="{DD28FBE4-A1B8-4514-B42C-EA6D9DF67AC2}"/>
                  </a:ext>
                </a:extLst>
              </p:cNvPr>
              <p:cNvSpPr/>
              <p:nvPr/>
            </p:nvSpPr>
            <p:spPr>
              <a:xfrm>
                <a:off x="6013775" y="1192925"/>
                <a:ext cx="26625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41" extrusionOk="0">
                    <a:moveTo>
                      <a:pt x="537" y="1"/>
                    </a:moveTo>
                    <a:cubicBezTo>
                      <a:pt x="40" y="1"/>
                      <a:pt x="1" y="940"/>
                      <a:pt x="419" y="940"/>
                    </a:cubicBezTo>
                    <a:cubicBezTo>
                      <a:pt x="461" y="940"/>
                      <a:pt x="509" y="930"/>
                      <a:pt x="561" y="909"/>
                    </a:cubicBezTo>
                    <a:cubicBezTo>
                      <a:pt x="561" y="909"/>
                      <a:pt x="594" y="909"/>
                      <a:pt x="628" y="875"/>
                    </a:cubicBezTo>
                    <a:cubicBezTo>
                      <a:pt x="930" y="707"/>
                      <a:pt x="1065" y="2"/>
                      <a:pt x="561" y="2"/>
                    </a:cubicBezTo>
                    <a:cubicBezTo>
                      <a:pt x="553" y="1"/>
                      <a:pt x="545" y="1"/>
                      <a:pt x="53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133;p69">
                <a:extLst>
                  <a:ext uri="{FF2B5EF4-FFF2-40B4-BE49-F238E27FC236}">
                    <a16:creationId xmlns:a16="http://schemas.microsoft.com/office/drawing/2014/main" id="{076577CB-9E8E-4693-82DA-EE855CED7AC0}"/>
                  </a:ext>
                </a:extLst>
              </p:cNvPr>
              <p:cNvSpPr/>
              <p:nvPr/>
            </p:nvSpPr>
            <p:spPr>
              <a:xfrm>
                <a:off x="6192400" y="1378975"/>
                <a:ext cx="25900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07" extrusionOk="0">
                    <a:moveTo>
                      <a:pt x="500" y="0"/>
                    </a:moveTo>
                    <a:cubicBezTo>
                      <a:pt x="404" y="0"/>
                      <a:pt x="311" y="45"/>
                      <a:pt x="238" y="155"/>
                    </a:cubicBezTo>
                    <a:cubicBezTo>
                      <a:pt x="0" y="489"/>
                      <a:pt x="420" y="906"/>
                      <a:pt x="733" y="906"/>
                    </a:cubicBezTo>
                    <a:cubicBezTo>
                      <a:pt x="861" y="906"/>
                      <a:pt x="972" y="836"/>
                      <a:pt x="1011" y="659"/>
                    </a:cubicBezTo>
                    <a:cubicBezTo>
                      <a:pt x="1011" y="626"/>
                      <a:pt x="1011" y="626"/>
                      <a:pt x="1011" y="592"/>
                    </a:cubicBezTo>
                    <a:cubicBezTo>
                      <a:pt x="1036" y="323"/>
                      <a:pt x="757" y="0"/>
                      <a:pt x="500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134;p69">
                <a:extLst>
                  <a:ext uri="{FF2B5EF4-FFF2-40B4-BE49-F238E27FC236}">
                    <a16:creationId xmlns:a16="http://schemas.microsoft.com/office/drawing/2014/main" id="{CD604DC4-A3D7-4726-87F9-9F23006F421D}"/>
                  </a:ext>
                </a:extLst>
              </p:cNvPr>
              <p:cNvSpPr/>
              <p:nvPr/>
            </p:nvSpPr>
            <p:spPr>
              <a:xfrm>
                <a:off x="5971475" y="1160200"/>
                <a:ext cx="2480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89" extrusionOk="0">
                    <a:moveTo>
                      <a:pt x="277" y="0"/>
                    </a:moveTo>
                    <a:cubicBezTo>
                      <a:pt x="137" y="0"/>
                      <a:pt x="22" y="77"/>
                      <a:pt x="1" y="269"/>
                    </a:cubicBezTo>
                    <a:cubicBezTo>
                      <a:pt x="1" y="269"/>
                      <a:pt x="1" y="302"/>
                      <a:pt x="1" y="336"/>
                    </a:cubicBezTo>
                    <a:cubicBezTo>
                      <a:pt x="1" y="596"/>
                      <a:pt x="283" y="888"/>
                      <a:pt x="532" y="888"/>
                    </a:cubicBezTo>
                    <a:cubicBezTo>
                      <a:pt x="638" y="888"/>
                      <a:pt x="737" y="836"/>
                      <a:pt x="808" y="706"/>
                    </a:cubicBezTo>
                    <a:cubicBezTo>
                      <a:pt x="991" y="361"/>
                      <a:pt x="578" y="0"/>
                      <a:pt x="27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135;p69">
                <a:extLst>
                  <a:ext uri="{FF2B5EF4-FFF2-40B4-BE49-F238E27FC236}">
                    <a16:creationId xmlns:a16="http://schemas.microsoft.com/office/drawing/2014/main" id="{F3D05C9B-C99A-4677-B503-298A5E447B0A}"/>
                  </a:ext>
                </a:extLst>
              </p:cNvPr>
              <p:cNvSpPr/>
              <p:nvPr/>
            </p:nvSpPr>
            <p:spPr>
              <a:xfrm>
                <a:off x="6019375" y="1309625"/>
                <a:ext cx="25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61" extrusionOk="0">
                    <a:moveTo>
                      <a:pt x="263" y="0"/>
                    </a:moveTo>
                    <a:cubicBezTo>
                      <a:pt x="129" y="0"/>
                      <a:pt x="21" y="69"/>
                      <a:pt x="1" y="240"/>
                    </a:cubicBezTo>
                    <a:lnTo>
                      <a:pt x="1" y="308"/>
                    </a:lnTo>
                    <a:cubicBezTo>
                      <a:pt x="1" y="567"/>
                      <a:pt x="299" y="860"/>
                      <a:pt x="558" y="860"/>
                    </a:cubicBezTo>
                    <a:cubicBezTo>
                      <a:pt x="668" y="860"/>
                      <a:pt x="771" y="807"/>
                      <a:pt x="841" y="677"/>
                    </a:cubicBezTo>
                    <a:cubicBezTo>
                      <a:pt x="1029" y="372"/>
                      <a:pt x="576" y="0"/>
                      <a:pt x="26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136;p69">
                <a:extLst>
                  <a:ext uri="{FF2B5EF4-FFF2-40B4-BE49-F238E27FC236}">
                    <a16:creationId xmlns:a16="http://schemas.microsoft.com/office/drawing/2014/main" id="{7805D141-588C-42EB-A4E0-6859B4EE690E}"/>
                  </a:ext>
                </a:extLst>
              </p:cNvPr>
              <p:cNvSpPr/>
              <p:nvPr/>
            </p:nvSpPr>
            <p:spPr>
              <a:xfrm>
                <a:off x="6131550" y="1059075"/>
                <a:ext cx="30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926" extrusionOk="0">
                    <a:moveTo>
                      <a:pt x="636" y="1"/>
                    </a:moveTo>
                    <a:cubicBezTo>
                      <a:pt x="183" y="1"/>
                      <a:pt x="0" y="926"/>
                      <a:pt x="482" y="926"/>
                    </a:cubicBezTo>
                    <a:cubicBezTo>
                      <a:pt x="505" y="926"/>
                      <a:pt x="529" y="924"/>
                      <a:pt x="555" y="919"/>
                    </a:cubicBezTo>
                    <a:lnTo>
                      <a:pt x="622" y="919"/>
                    </a:lnTo>
                    <a:cubicBezTo>
                      <a:pt x="958" y="785"/>
                      <a:pt x="1227" y="113"/>
                      <a:pt x="723" y="12"/>
                    </a:cubicBezTo>
                    <a:cubicBezTo>
                      <a:pt x="693" y="4"/>
                      <a:pt x="664" y="1"/>
                      <a:pt x="63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137;p69">
                <a:extLst>
                  <a:ext uri="{FF2B5EF4-FFF2-40B4-BE49-F238E27FC236}">
                    <a16:creationId xmlns:a16="http://schemas.microsoft.com/office/drawing/2014/main" id="{C707A53C-3FC6-4DAC-9FED-2B7210762E3D}"/>
                  </a:ext>
                </a:extLst>
              </p:cNvPr>
              <p:cNvSpPr/>
              <p:nvPr/>
            </p:nvSpPr>
            <p:spPr>
              <a:xfrm>
                <a:off x="5978425" y="1254975"/>
                <a:ext cx="25600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400" y="1"/>
                    </a:moveTo>
                    <a:cubicBezTo>
                      <a:pt x="241" y="1"/>
                      <a:pt x="101" y="81"/>
                      <a:pt x="59" y="276"/>
                    </a:cubicBezTo>
                    <a:cubicBezTo>
                      <a:pt x="1" y="605"/>
                      <a:pt x="356" y="811"/>
                      <a:pt x="641" y="811"/>
                    </a:cubicBezTo>
                    <a:cubicBezTo>
                      <a:pt x="851" y="811"/>
                      <a:pt x="1023" y="700"/>
                      <a:pt x="966" y="444"/>
                    </a:cubicBezTo>
                    <a:cubicBezTo>
                      <a:pt x="966" y="410"/>
                      <a:pt x="966" y="376"/>
                      <a:pt x="966" y="376"/>
                    </a:cubicBezTo>
                    <a:cubicBezTo>
                      <a:pt x="888" y="160"/>
                      <a:pt x="625" y="1"/>
                      <a:pt x="400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138;p69">
                <a:extLst>
                  <a:ext uri="{FF2B5EF4-FFF2-40B4-BE49-F238E27FC236}">
                    <a16:creationId xmlns:a16="http://schemas.microsoft.com/office/drawing/2014/main" id="{C202C8EF-8173-489F-8780-0A1D9BC41B66}"/>
                  </a:ext>
                </a:extLst>
              </p:cNvPr>
              <p:cNvSpPr/>
              <p:nvPr/>
            </p:nvSpPr>
            <p:spPr>
              <a:xfrm>
                <a:off x="6067275" y="1057400"/>
                <a:ext cx="292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926" extrusionOk="0">
                    <a:moveTo>
                      <a:pt x="727" y="1"/>
                    </a:moveTo>
                    <a:cubicBezTo>
                      <a:pt x="700" y="1"/>
                      <a:pt x="671" y="4"/>
                      <a:pt x="639" y="12"/>
                    </a:cubicBezTo>
                    <a:lnTo>
                      <a:pt x="572" y="12"/>
                    </a:lnTo>
                    <a:cubicBezTo>
                      <a:pt x="236" y="146"/>
                      <a:pt x="0" y="818"/>
                      <a:pt x="471" y="919"/>
                    </a:cubicBezTo>
                    <a:cubicBezTo>
                      <a:pt x="495" y="923"/>
                      <a:pt x="518" y="925"/>
                      <a:pt x="541" y="925"/>
                    </a:cubicBezTo>
                    <a:cubicBezTo>
                      <a:pt x="1025" y="925"/>
                      <a:pt x="1169" y="1"/>
                      <a:pt x="72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139;p69">
                <a:extLst>
                  <a:ext uri="{FF2B5EF4-FFF2-40B4-BE49-F238E27FC236}">
                    <a16:creationId xmlns:a16="http://schemas.microsoft.com/office/drawing/2014/main" id="{A0CB6BEB-2736-43C5-A48A-C9E995643EBC}"/>
                  </a:ext>
                </a:extLst>
              </p:cNvPr>
              <p:cNvSpPr/>
              <p:nvPr/>
            </p:nvSpPr>
            <p:spPr>
              <a:xfrm>
                <a:off x="5998975" y="1022925"/>
                <a:ext cx="251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788" extrusionOk="0">
                    <a:moveTo>
                      <a:pt x="423" y="1"/>
                    </a:moveTo>
                    <a:cubicBezTo>
                      <a:pt x="197" y="1"/>
                      <a:pt x="1" y="122"/>
                      <a:pt x="77" y="382"/>
                    </a:cubicBezTo>
                    <a:cubicBezTo>
                      <a:pt x="44" y="382"/>
                      <a:pt x="44" y="416"/>
                      <a:pt x="77" y="450"/>
                    </a:cubicBezTo>
                    <a:cubicBezTo>
                      <a:pt x="153" y="640"/>
                      <a:pt x="413" y="787"/>
                      <a:pt x="630" y="787"/>
                    </a:cubicBezTo>
                    <a:cubicBezTo>
                      <a:pt x="796" y="787"/>
                      <a:pt x="936" y="701"/>
                      <a:pt x="951" y="483"/>
                    </a:cubicBezTo>
                    <a:cubicBezTo>
                      <a:pt x="1006" y="172"/>
                      <a:pt x="693" y="1"/>
                      <a:pt x="42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40;p69">
                <a:extLst>
                  <a:ext uri="{FF2B5EF4-FFF2-40B4-BE49-F238E27FC236}">
                    <a16:creationId xmlns:a16="http://schemas.microsoft.com/office/drawing/2014/main" id="{AED6944D-FBCF-4D2E-82C9-0E01FDB50E80}"/>
                  </a:ext>
                </a:extLst>
              </p:cNvPr>
              <p:cNvSpPr/>
              <p:nvPr/>
            </p:nvSpPr>
            <p:spPr>
              <a:xfrm>
                <a:off x="6104750" y="1515250"/>
                <a:ext cx="3435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734" extrusionOk="0">
                    <a:moveTo>
                      <a:pt x="864" y="1"/>
                    </a:moveTo>
                    <a:cubicBezTo>
                      <a:pt x="489" y="1"/>
                      <a:pt x="1" y="423"/>
                      <a:pt x="383" y="653"/>
                    </a:cubicBezTo>
                    <a:lnTo>
                      <a:pt x="451" y="686"/>
                    </a:lnTo>
                    <a:cubicBezTo>
                      <a:pt x="516" y="719"/>
                      <a:pt x="592" y="734"/>
                      <a:pt x="671" y="734"/>
                    </a:cubicBezTo>
                    <a:cubicBezTo>
                      <a:pt x="1000" y="734"/>
                      <a:pt x="1373" y="474"/>
                      <a:pt x="1156" y="149"/>
                    </a:cubicBezTo>
                    <a:cubicBezTo>
                      <a:pt x="1091" y="43"/>
                      <a:pt x="984" y="1"/>
                      <a:pt x="86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41;p69">
                <a:extLst>
                  <a:ext uri="{FF2B5EF4-FFF2-40B4-BE49-F238E27FC236}">
                    <a16:creationId xmlns:a16="http://schemas.microsoft.com/office/drawing/2014/main" id="{70671A08-B4AA-4818-9098-3F942EF1E973}"/>
                  </a:ext>
                </a:extLst>
              </p:cNvPr>
              <p:cNvSpPr/>
              <p:nvPr/>
            </p:nvSpPr>
            <p:spPr>
              <a:xfrm>
                <a:off x="6207925" y="1204850"/>
                <a:ext cx="3437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749" extrusionOk="0">
                    <a:moveTo>
                      <a:pt x="863" y="0"/>
                    </a:moveTo>
                    <a:cubicBezTo>
                      <a:pt x="495" y="0"/>
                      <a:pt x="0" y="441"/>
                      <a:pt x="390" y="701"/>
                    </a:cubicBezTo>
                    <a:lnTo>
                      <a:pt x="457" y="701"/>
                    </a:lnTo>
                    <a:cubicBezTo>
                      <a:pt x="522" y="733"/>
                      <a:pt x="597" y="748"/>
                      <a:pt x="675" y="748"/>
                    </a:cubicBezTo>
                    <a:cubicBezTo>
                      <a:pt x="1004" y="748"/>
                      <a:pt x="1374" y="483"/>
                      <a:pt x="1130" y="130"/>
                    </a:cubicBezTo>
                    <a:cubicBezTo>
                      <a:pt x="1069" y="38"/>
                      <a:pt x="971" y="0"/>
                      <a:pt x="86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42;p69">
                <a:extLst>
                  <a:ext uri="{FF2B5EF4-FFF2-40B4-BE49-F238E27FC236}">
                    <a16:creationId xmlns:a16="http://schemas.microsoft.com/office/drawing/2014/main" id="{9D958717-C787-4E06-A9A3-22F132BC84D6}"/>
                  </a:ext>
                </a:extLst>
              </p:cNvPr>
              <p:cNvSpPr/>
              <p:nvPr/>
            </p:nvSpPr>
            <p:spPr>
              <a:xfrm>
                <a:off x="6088800" y="1096575"/>
                <a:ext cx="26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20" extrusionOk="0">
                    <a:moveTo>
                      <a:pt x="487" y="1"/>
                    </a:moveTo>
                    <a:cubicBezTo>
                      <a:pt x="403" y="1"/>
                      <a:pt x="320" y="37"/>
                      <a:pt x="248" y="125"/>
                    </a:cubicBezTo>
                    <a:cubicBezTo>
                      <a:pt x="1" y="422"/>
                      <a:pt x="428" y="920"/>
                      <a:pt x="737" y="920"/>
                    </a:cubicBezTo>
                    <a:cubicBezTo>
                      <a:pt x="848" y="920"/>
                      <a:pt x="943" y="856"/>
                      <a:pt x="988" y="696"/>
                    </a:cubicBezTo>
                    <a:cubicBezTo>
                      <a:pt x="988" y="696"/>
                      <a:pt x="988" y="663"/>
                      <a:pt x="988" y="663"/>
                    </a:cubicBezTo>
                    <a:cubicBezTo>
                      <a:pt x="1039" y="381"/>
                      <a:pt x="758" y="1"/>
                      <a:pt x="48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43;p69">
                <a:extLst>
                  <a:ext uri="{FF2B5EF4-FFF2-40B4-BE49-F238E27FC236}">
                    <a16:creationId xmlns:a16="http://schemas.microsoft.com/office/drawing/2014/main" id="{17BBFAFE-FCE2-48CD-8356-6EB68E8FD552}"/>
                  </a:ext>
                </a:extLst>
              </p:cNvPr>
              <p:cNvSpPr/>
              <p:nvPr/>
            </p:nvSpPr>
            <p:spPr>
              <a:xfrm>
                <a:off x="6218275" y="1097850"/>
                <a:ext cx="352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08" extrusionOk="0">
                    <a:moveTo>
                      <a:pt x="781" y="1"/>
                    </a:moveTo>
                    <a:cubicBezTo>
                      <a:pt x="422" y="1"/>
                      <a:pt x="1" y="462"/>
                      <a:pt x="380" y="746"/>
                    </a:cubicBezTo>
                    <a:cubicBezTo>
                      <a:pt x="432" y="789"/>
                      <a:pt x="491" y="808"/>
                      <a:pt x="554" y="808"/>
                    </a:cubicBezTo>
                    <a:cubicBezTo>
                      <a:pt x="932" y="808"/>
                      <a:pt x="1408" y="122"/>
                      <a:pt x="917" y="7"/>
                    </a:cubicBezTo>
                    <a:lnTo>
                      <a:pt x="850" y="7"/>
                    </a:lnTo>
                    <a:cubicBezTo>
                      <a:pt x="827" y="3"/>
                      <a:pt x="804" y="1"/>
                      <a:pt x="78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4;p69">
                <a:extLst>
                  <a:ext uri="{FF2B5EF4-FFF2-40B4-BE49-F238E27FC236}">
                    <a16:creationId xmlns:a16="http://schemas.microsoft.com/office/drawing/2014/main" id="{D18AD698-7ED2-4CFA-83CB-5FF39CC4C5CC}"/>
                  </a:ext>
                </a:extLst>
              </p:cNvPr>
              <p:cNvSpPr/>
              <p:nvPr/>
            </p:nvSpPr>
            <p:spPr>
              <a:xfrm>
                <a:off x="6038925" y="993975"/>
                <a:ext cx="2547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917" extrusionOk="0">
                    <a:moveTo>
                      <a:pt x="271" y="1"/>
                    </a:moveTo>
                    <a:cubicBezTo>
                      <a:pt x="157" y="1"/>
                      <a:pt x="62" y="66"/>
                      <a:pt x="25" y="230"/>
                    </a:cubicBezTo>
                    <a:cubicBezTo>
                      <a:pt x="25" y="230"/>
                      <a:pt x="25" y="263"/>
                      <a:pt x="25" y="297"/>
                    </a:cubicBezTo>
                    <a:cubicBezTo>
                      <a:pt x="0" y="570"/>
                      <a:pt x="269" y="916"/>
                      <a:pt x="533" y="916"/>
                    </a:cubicBezTo>
                    <a:cubicBezTo>
                      <a:pt x="626" y="916"/>
                      <a:pt x="719" y="873"/>
                      <a:pt x="798" y="767"/>
                    </a:cubicBezTo>
                    <a:cubicBezTo>
                      <a:pt x="1019" y="473"/>
                      <a:pt x="578" y="1"/>
                      <a:pt x="27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45;p69">
                <a:extLst>
                  <a:ext uri="{FF2B5EF4-FFF2-40B4-BE49-F238E27FC236}">
                    <a16:creationId xmlns:a16="http://schemas.microsoft.com/office/drawing/2014/main" id="{D9E3B93A-B9E7-4924-9B82-522D87F85B8D}"/>
                  </a:ext>
                </a:extLst>
              </p:cNvPr>
              <p:cNvSpPr/>
              <p:nvPr/>
            </p:nvSpPr>
            <p:spPr>
              <a:xfrm>
                <a:off x="6157275" y="1011100"/>
                <a:ext cx="357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24" extrusionOk="0">
                    <a:moveTo>
                      <a:pt x="867" y="1"/>
                    </a:moveTo>
                    <a:cubicBezTo>
                      <a:pt x="454" y="1"/>
                      <a:pt x="0" y="733"/>
                      <a:pt x="501" y="822"/>
                    </a:cubicBezTo>
                    <a:lnTo>
                      <a:pt x="568" y="822"/>
                    </a:lnTo>
                    <a:cubicBezTo>
                      <a:pt x="579" y="823"/>
                      <a:pt x="590" y="823"/>
                      <a:pt x="601" y="823"/>
                    </a:cubicBezTo>
                    <a:cubicBezTo>
                      <a:pt x="967" y="823"/>
                      <a:pt x="1429" y="310"/>
                      <a:pt x="1038" y="49"/>
                    </a:cubicBezTo>
                    <a:cubicBezTo>
                      <a:pt x="984" y="15"/>
                      <a:pt x="926" y="1"/>
                      <a:pt x="86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46;p69">
                <a:extLst>
                  <a:ext uri="{FF2B5EF4-FFF2-40B4-BE49-F238E27FC236}">
                    <a16:creationId xmlns:a16="http://schemas.microsoft.com/office/drawing/2014/main" id="{778B3AFD-A5CA-48DF-A144-1B743A60A9E7}"/>
                  </a:ext>
                </a:extLst>
              </p:cNvPr>
              <p:cNvSpPr/>
              <p:nvPr/>
            </p:nvSpPr>
            <p:spPr>
              <a:xfrm>
                <a:off x="6126800" y="870375"/>
                <a:ext cx="26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984" extrusionOk="0">
                    <a:moveTo>
                      <a:pt x="567" y="1"/>
                    </a:moveTo>
                    <a:cubicBezTo>
                      <a:pt x="507" y="1"/>
                      <a:pt x="442" y="20"/>
                      <a:pt x="375" y="65"/>
                    </a:cubicBezTo>
                    <a:cubicBezTo>
                      <a:pt x="1" y="333"/>
                      <a:pt x="350" y="984"/>
                      <a:pt x="678" y="984"/>
                    </a:cubicBezTo>
                    <a:cubicBezTo>
                      <a:pt x="762" y="984"/>
                      <a:pt x="844" y="941"/>
                      <a:pt x="913" y="838"/>
                    </a:cubicBezTo>
                    <a:cubicBezTo>
                      <a:pt x="913" y="838"/>
                      <a:pt x="913" y="804"/>
                      <a:pt x="947" y="771"/>
                    </a:cubicBezTo>
                    <a:cubicBezTo>
                      <a:pt x="1059" y="491"/>
                      <a:pt x="867" y="1"/>
                      <a:pt x="56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47;p69">
                <a:extLst>
                  <a:ext uri="{FF2B5EF4-FFF2-40B4-BE49-F238E27FC236}">
                    <a16:creationId xmlns:a16="http://schemas.microsoft.com/office/drawing/2014/main" id="{D2E09D06-B135-41CF-BCAB-B4C555EB1A8F}"/>
                  </a:ext>
                </a:extLst>
              </p:cNvPr>
              <p:cNvSpPr/>
              <p:nvPr/>
            </p:nvSpPr>
            <p:spPr>
              <a:xfrm>
                <a:off x="6050225" y="1310350"/>
                <a:ext cx="25725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76" extrusionOk="0">
                    <a:moveTo>
                      <a:pt x="548" y="1"/>
                    </a:moveTo>
                    <a:cubicBezTo>
                      <a:pt x="485" y="1"/>
                      <a:pt x="417" y="24"/>
                      <a:pt x="346" y="77"/>
                    </a:cubicBezTo>
                    <a:cubicBezTo>
                      <a:pt x="1" y="316"/>
                      <a:pt x="349" y="975"/>
                      <a:pt x="659" y="975"/>
                    </a:cubicBezTo>
                    <a:cubicBezTo>
                      <a:pt x="741" y="975"/>
                      <a:pt x="821" y="929"/>
                      <a:pt x="884" y="816"/>
                    </a:cubicBezTo>
                    <a:cubicBezTo>
                      <a:pt x="884" y="816"/>
                      <a:pt x="884" y="783"/>
                      <a:pt x="918" y="783"/>
                    </a:cubicBezTo>
                    <a:cubicBezTo>
                      <a:pt x="1028" y="506"/>
                      <a:pt x="842" y="1"/>
                      <a:pt x="54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48;p69">
                <a:extLst>
                  <a:ext uri="{FF2B5EF4-FFF2-40B4-BE49-F238E27FC236}">
                    <a16:creationId xmlns:a16="http://schemas.microsoft.com/office/drawing/2014/main" id="{7E89BE0F-DDA5-4BB4-BAD3-57C0A136E4F6}"/>
                  </a:ext>
                </a:extLst>
              </p:cNvPr>
              <p:cNvSpPr/>
              <p:nvPr/>
            </p:nvSpPr>
            <p:spPr>
              <a:xfrm>
                <a:off x="6021400" y="1219800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6" y="0"/>
                    </a:moveTo>
                    <a:cubicBezTo>
                      <a:pt x="489" y="0"/>
                      <a:pt x="1" y="449"/>
                      <a:pt x="390" y="741"/>
                    </a:cubicBezTo>
                    <a:cubicBezTo>
                      <a:pt x="452" y="793"/>
                      <a:pt x="522" y="816"/>
                      <a:pt x="594" y="816"/>
                    </a:cubicBezTo>
                    <a:cubicBezTo>
                      <a:pt x="990" y="816"/>
                      <a:pt x="1445" y="144"/>
                      <a:pt x="961" y="2"/>
                    </a:cubicBezTo>
                    <a:lnTo>
                      <a:pt x="894" y="2"/>
                    </a:lnTo>
                    <a:cubicBezTo>
                      <a:pt x="882" y="1"/>
                      <a:pt x="869" y="0"/>
                      <a:pt x="85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49;p69">
                <a:extLst>
                  <a:ext uri="{FF2B5EF4-FFF2-40B4-BE49-F238E27FC236}">
                    <a16:creationId xmlns:a16="http://schemas.microsoft.com/office/drawing/2014/main" id="{C1F36CC9-64F4-4B15-AB51-BFC8C7BBEACA}"/>
                  </a:ext>
                </a:extLst>
              </p:cNvPr>
              <p:cNvSpPr/>
              <p:nvPr/>
            </p:nvSpPr>
            <p:spPr>
              <a:xfrm>
                <a:off x="5933050" y="1270775"/>
                <a:ext cx="255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930" extrusionOk="0">
                    <a:moveTo>
                      <a:pt x="281" y="1"/>
                    </a:moveTo>
                    <a:cubicBezTo>
                      <a:pt x="168" y="1"/>
                      <a:pt x="70" y="62"/>
                      <a:pt x="26" y="215"/>
                    </a:cubicBezTo>
                    <a:cubicBezTo>
                      <a:pt x="26" y="248"/>
                      <a:pt x="26" y="282"/>
                      <a:pt x="26" y="282"/>
                    </a:cubicBezTo>
                    <a:cubicBezTo>
                      <a:pt x="0" y="559"/>
                      <a:pt x="276" y="930"/>
                      <a:pt x="544" y="930"/>
                    </a:cubicBezTo>
                    <a:cubicBezTo>
                      <a:pt x="634" y="930"/>
                      <a:pt x="722" y="888"/>
                      <a:pt x="799" y="786"/>
                    </a:cubicBezTo>
                    <a:cubicBezTo>
                      <a:pt x="1020" y="466"/>
                      <a:pt x="592" y="1"/>
                      <a:pt x="28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150;p69">
                <a:extLst>
                  <a:ext uri="{FF2B5EF4-FFF2-40B4-BE49-F238E27FC236}">
                    <a16:creationId xmlns:a16="http://schemas.microsoft.com/office/drawing/2014/main" id="{5704F4F7-5268-42FF-88A2-EAACD22CD131}"/>
                  </a:ext>
                </a:extLst>
              </p:cNvPr>
              <p:cNvSpPr/>
              <p:nvPr/>
            </p:nvSpPr>
            <p:spPr>
              <a:xfrm>
                <a:off x="5969550" y="1098725"/>
                <a:ext cx="358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19" extrusionOk="0">
                    <a:moveTo>
                      <a:pt x="832" y="1"/>
                    </a:moveTo>
                    <a:cubicBezTo>
                      <a:pt x="409" y="1"/>
                      <a:pt x="1" y="698"/>
                      <a:pt x="515" y="812"/>
                    </a:cubicBezTo>
                    <a:lnTo>
                      <a:pt x="582" y="812"/>
                    </a:lnTo>
                    <a:cubicBezTo>
                      <a:pt x="605" y="816"/>
                      <a:pt x="628" y="818"/>
                      <a:pt x="651" y="818"/>
                    </a:cubicBezTo>
                    <a:cubicBezTo>
                      <a:pt x="1010" y="818"/>
                      <a:pt x="1431" y="357"/>
                      <a:pt x="1053" y="73"/>
                    </a:cubicBezTo>
                    <a:cubicBezTo>
                      <a:pt x="982" y="22"/>
                      <a:pt x="907" y="1"/>
                      <a:pt x="83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151;p69">
                <a:extLst>
                  <a:ext uri="{FF2B5EF4-FFF2-40B4-BE49-F238E27FC236}">
                    <a16:creationId xmlns:a16="http://schemas.microsoft.com/office/drawing/2014/main" id="{76590E8F-4AA8-4B00-919D-96276152C8F7}"/>
                  </a:ext>
                </a:extLst>
              </p:cNvPr>
              <p:cNvSpPr/>
              <p:nvPr/>
            </p:nvSpPr>
            <p:spPr>
              <a:xfrm>
                <a:off x="6066625" y="1042875"/>
                <a:ext cx="2480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96" extrusionOk="0">
                    <a:moveTo>
                      <a:pt x="471" y="1"/>
                    </a:moveTo>
                    <a:cubicBezTo>
                      <a:pt x="374" y="1"/>
                      <a:pt x="277" y="46"/>
                      <a:pt x="194" y="156"/>
                    </a:cubicBezTo>
                    <a:cubicBezTo>
                      <a:pt x="0" y="447"/>
                      <a:pt x="436" y="895"/>
                      <a:pt x="732" y="895"/>
                    </a:cubicBezTo>
                    <a:cubicBezTo>
                      <a:pt x="846" y="895"/>
                      <a:pt x="939" y="828"/>
                      <a:pt x="967" y="660"/>
                    </a:cubicBezTo>
                    <a:cubicBezTo>
                      <a:pt x="967" y="660"/>
                      <a:pt x="967" y="626"/>
                      <a:pt x="967" y="593"/>
                    </a:cubicBezTo>
                    <a:cubicBezTo>
                      <a:pt x="992" y="323"/>
                      <a:pt x="731" y="1"/>
                      <a:pt x="471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152;p69">
                <a:extLst>
                  <a:ext uri="{FF2B5EF4-FFF2-40B4-BE49-F238E27FC236}">
                    <a16:creationId xmlns:a16="http://schemas.microsoft.com/office/drawing/2014/main" id="{C8DACEC3-961E-491D-9D47-F5AC1DDC718F}"/>
                  </a:ext>
                </a:extLst>
              </p:cNvPr>
              <p:cNvSpPr/>
              <p:nvPr/>
            </p:nvSpPr>
            <p:spPr>
              <a:xfrm>
                <a:off x="6119800" y="942525"/>
                <a:ext cx="2540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10" extrusionOk="0">
                    <a:moveTo>
                      <a:pt x="484" y="1"/>
                    </a:moveTo>
                    <a:cubicBezTo>
                      <a:pt x="387" y="1"/>
                      <a:pt x="292" y="50"/>
                      <a:pt x="218" y="170"/>
                    </a:cubicBezTo>
                    <a:cubicBezTo>
                      <a:pt x="0" y="461"/>
                      <a:pt x="429" y="910"/>
                      <a:pt x="736" y="910"/>
                    </a:cubicBezTo>
                    <a:cubicBezTo>
                      <a:pt x="854" y="910"/>
                      <a:pt x="954" y="843"/>
                      <a:pt x="991" y="674"/>
                    </a:cubicBezTo>
                    <a:lnTo>
                      <a:pt x="991" y="607"/>
                    </a:lnTo>
                    <a:cubicBezTo>
                      <a:pt x="1016" y="339"/>
                      <a:pt x="740" y="1"/>
                      <a:pt x="48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153;p69">
                <a:extLst>
                  <a:ext uri="{FF2B5EF4-FFF2-40B4-BE49-F238E27FC236}">
                    <a16:creationId xmlns:a16="http://schemas.microsoft.com/office/drawing/2014/main" id="{CBE99061-F4C2-4D38-ACDD-C203CD5BFF6A}"/>
                  </a:ext>
                </a:extLst>
              </p:cNvPr>
              <p:cNvSpPr/>
              <p:nvPr/>
            </p:nvSpPr>
            <p:spPr>
              <a:xfrm>
                <a:off x="6159150" y="1236725"/>
                <a:ext cx="257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77" extrusionOk="0">
                    <a:moveTo>
                      <a:pt x="519" y="0"/>
                    </a:moveTo>
                    <a:cubicBezTo>
                      <a:pt x="457" y="0"/>
                      <a:pt x="392" y="20"/>
                      <a:pt x="325" y="64"/>
                    </a:cubicBezTo>
                    <a:cubicBezTo>
                      <a:pt x="0" y="281"/>
                      <a:pt x="329" y="977"/>
                      <a:pt x="645" y="977"/>
                    </a:cubicBezTo>
                    <a:cubicBezTo>
                      <a:pt x="721" y="977"/>
                      <a:pt x="797" y="936"/>
                      <a:pt x="862" y="837"/>
                    </a:cubicBezTo>
                    <a:cubicBezTo>
                      <a:pt x="862" y="804"/>
                      <a:pt x="862" y="804"/>
                      <a:pt x="862" y="770"/>
                    </a:cubicBezTo>
                    <a:cubicBezTo>
                      <a:pt x="1030" y="490"/>
                      <a:pt x="825" y="0"/>
                      <a:pt x="51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154;p69">
                <a:extLst>
                  <a:ext uri="{FF2B5EF4-FFF2-40B4-BE49-F238E27FC236}">
                    <a16:creationId xmlns:a16="http://schemas.microsoft.com/office/drawing/2014/main" id="{A1DD58B6-1E81-42AF-849C-9FF051024706}"/>
                  </a:ext>
                </a:extLst>
              </p:cNvPr>
              <p:cNvSpPr/>
              <p:nvPr/>
            </p:nvSpPr>
            <p:spPr>
              <a:xfrm>
                <a:off x="6057525" y="1512300"/>
                <a:ext cx="251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81" extrusionOk="0">
                    <a:moveTo>
                      <a:pt x="515" y="1"/>
                    </a:moveTo>
                    <a:cubicBezTo>
                      <a:pt x="455" y="1"/>
                      <a:pt x="390" y="20"/>
                      <a:pt x="323" y="65"/>
                    </a:cubicBezTo>
                    <a:cubicBezTo>
                      <a:pt x="0" y="307"/>
                      <a:pt x="345" y="980"/>
                      <a:pt x="651" y="980"/>
                    </a:cubicBezTo>
                    <a:cubicBezTo>
                      <a:pt x="727" y="980"/>
                      <a:pt x="801" y="939"/>
                      <a:pt x="861" y="838"/>
                    </a:cubicBezTo>
                    <a:lnTo>
                      <a:pt x="894" y="771"/>
                    </a:lnTo>
                    <a:cubicBezTo>
                      <a:pt x="1006" y="491"/>
                      <a:pt x="815" y="1"/>
                      <a:pt x="51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155;p69">
                <a:extLst>
                  <a:ext uri="{FF2B5EF4-FFF2-40B4-BE49-F238E27FC236}">
                    <a16:creationId xmlns:a16="http://schemas.microsoft.com/office/drawing/2014/main" id="{B5912472-742C-42F8-9106-3668A3D4D459}"/>
                  </a:ext>
                </a:extLst>
              </p:cNvPr>
              <p:cNvSpPr/>
              <p:nvPr/>
            </p:nvSpPr>
            <p:spPr>
              <a:xfrm>
                <a:off x="6000650" y="1346550"/>
                <a:ext cx="3595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808" extrusionOk="0">
                    <a:moveTo>
                      <a:pt x="810" y="1"/>
                    </a:moveTo>
                    <a:cubicBezTo>
                      <a:pt x="448" y="1"/>
                      <a:pt x="1" y="432"/>
                      <a:pt x="346" y="746"/>
                    </a:cubicBezTo>
                    <a:cubicBezTo>
                      <a:pt x="403" y="789"/>
                      <a:pt x="468" y="808"/>
                      <a:pt x="535" y="808"/>
                    </a:cubicBezTo>
                    <a:cubicBezTo>
                      <a:pt x="941" y="808"/>
                      <a:pt x="1437" y="122"/>
                      <a:pt x="918" y="7"/>
                    </a:cubicBezTo>
                    <a:lnTo>
                      <a:pt x="884" y="7"/>
                    </a:lnTo>
                    <a:cubicBezTo>
                      <a:pt x="860" y="3"/>
                      <a:pt x="835" y="1"/>
                      <a:pt x="81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156;p69">
                <a:extLst>
                  <a:ext uri="{FF2B5EF4-FFF2-40B4-BE49-F238E27FC236}">
                    <a16:creationId xmlns:a16="http://schemas.microsoft.com/office/drawing/2014/main" id="{98034712-F869-45E2-9B1A-440ED9B007E6}"/>
                  </a:ext>
                </a:extLst>
              </p:cNvPr>
              <p:cNvSpPr/>
              <p:nvPr/>
            </p:nvSpPr>
            <p:spPr>
              <a:xfrm>
                <a:off x="6129675" y="886425"/>
                <a:ext cx="248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7" extrusionOk="0">
                    <a:moveTo>
                      <a:pt x="266" y="1"/>
                    </a:moveTo>
                    <a:cubicBezTo>
                      <a:pt x="154" y="1"/>
                      <a:pt x="61" y="66"/>
                      <a:pt x="25" y="230"/>
                    </a:cubicBezTo>
                    <a:cubicBezTo>
                      <a:pt x="25" y="263"/>
                      <a:pt x="25" y="263"/>
                      <a:pt x="25" y="297"/>
                    </a:cubicBezTo>
                    <a:cubicBezTo>
                      <a:pt x="0" y="570"/>
                      <a:pt x="269" y="916"/>
                      <a:pt x="533" y="916"/>
                    </a:cubicBezTo>
                    <a:cubicBezTo>
                      <a:pt x="626" y="916"/>
                      <a:pt x="719" y="873"/>
                      <a:pt x="798" y="767"/>
                    </a:cubicBezTo>
                    <a:cubicBezTo>
                      <a:pt x="994" y="473"/>
                      <a:pt x="565" y="1"/>
                      <a:pt x="26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157;p69">
                <a:extLst>
                  <a:ext uri="{FF2B5EF4-FFF2-40B4-BE49-F238E27FC236}">
                    <a16:creationId xmlns:a16="http://schemas.microsoft.com/office/drawing/2014/main" id="{FA02E6D5-3637-4B45-97B5-3B64B0942D9A}"/>
                  </a:ext>
                </a:extLst>
              </p:cNvPr>
              <p:cNvSpPr/>
              <p:nvPr/>
            </p:nvSpPr>
            <p:spPr>
              <a:xfrm>
                <a:off x="6039875" y="1567825"/>
                <a:ext cx="355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04" extrusionOk="0">
                    <a:moveTo>
                      <a:pt x="844" y="1"/>
                    </a:moveTo>
                    <a:cubicBezTo>
                      <a:pt x="452" y="1"/>
                      <a:pt x="1" y="686"/>
                      <a:pt x="491" y="802"/>
                    </a:cubicBezTo>
                    <a:lnTo>
                      <a:pt x="559" y="802"/>
                    </a:lnTo>
                    <a:cubicBezTo>
                      <a:pt x="570" y="803"/>
                      <a:pt x="582" y="803"/>
                      <a:pt x="594" y="803"/>
                    </a:cubicBezTo>
                    <a:cubicBezTo>
                      <a:pt x="960" y="803"/>
                      <a:pt x="1419" y="323"/>
                      <a:pt x="1029" y="62"/>
                    </a:cubicBezTo>
                    <a:cubicBezTo>
                      <a:pt x="972" y="20"/>
                      <a:pt x="909" y="1"/>
                      <a:pt x="84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158;p69">
                <a:extLst>
                  <a:ext uri="{FF2B5EF4-FFF2-40B4-BE49-F238E27FC236}">
                    <a16:creationId xmlns:a16="http://schemas.microsoft.com/office/drawing/2014/main" id="{6A8D6ECC-373A-4AA0-99BA-B65B288BBB80}"/>
                  </a:ext>
                </a:extLst>
              </p:cNvPr>
              <p:cNvSpPr/>
              <p:nvPr/>
            </p:nvSpPr>
            <p:spPr>
              <a:xfrm>
                <a:off x="5944600" y="1393600"/>
                <a:ext cx="312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98" extrusionOk="0">
                    <a:moveTo>
                      <a:pt x="808" y="1"/>
                    </a:moveTo>
                    <a:cubicBezTo>
                      <a:pt x="787" y="1"/>
                      <a:pt x="764" y="3"/>
                      <a:pt x="740" y="7"/>
                    </a:cubicBezTo>
                    <a:lnTo>
                      <a:pt x="673" y="7"/>
                    </a:lnTo>
                    <a:cubicBezTo>
                      <a:pt x="303" y="74"/>
                      <a:pt x="0" y="713"/>
                      <a:pt x="471" y="881"/>
                    </a:cubicBezTo>
                    <a:cubicBezTo>
                      <a:pt x="508" y="892"/>
                      <a:pt x="544" y="898"/>
                      <a:pt x="578" y="898"/>
                    </a:cubicBezTo>
                    <a:cubicBezTo>
                      <a:pt x="1025" y="898"/>
                      <a:pt x="1251" y="1"/>
                      <a:pt x="80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159;p69">
                <a:extLst>
                  <a:ext uri="{FF2B5EF4-FFF2-40B4-BE49-F238E27FC236}">
                    <a16:creationId xmlns:a16="http://schemas.microsoft.com/office/drawing/2014/main" id="{5D01756B-A380-4C97-8A17-7DF0140D209B}"/>
                  </a:ext>
                </a:extLst>
              </p:cNvPr>
              <p:cNvSpPr/>
              <p:nvPr/>
            </p:nvSpPr>
            <p:spPr>
              <a:xfrm>
                <a:off x="5901725" y="1312275"/>
                <a:ext cx="2610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40" extrusionOk="0">
                    <a:moveTo>
                      <a:pt x="539" y="0"/>
                    </a:moveTo>
                    <a:cubicBezTo>
                      <a:pt x="21" y="0"/>
                      <a:pt x="0" y="939"/>
                      <a:pt x="402" y="939"/>
                    </a:cubicBezTo>
                    <a:cubicBezTo>
                      <a:pt x="443" y="939"/>
                      <a:pt x="489" y="929"/>
                      <a:pt x="539" y="907"/>
                    </a:cubicBezTo>
                    <a:lnTo>
                      <a:pt x="606" y="907"/>
                    </a:lnTo>
                    <a:cubicBezTo>
                      <a:pt x="942" y="706"/>
                      <a:pt x="1043" y="0"/>
                      <a:pt x="53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160;p69">
                <a:extLst>
                  <a:ext uri="{FF2B5EF4-FFF2-40B4-BE49-F238E27FC236}">
                    <a16:creationId xmlns:a16="http://schemas.microsoft.com/office/drawing/2014/main" id="{6694C152-A2D2-4F4C-A32A-F60E20FDEF8B}"/>
                  </a:ext>
                </a:extLst>
              </p:cNvPr>
              <p:cNvSpPr/>
              <p:nvPr/>
            </p:nvSpPr>
            <p:spPr>
              <a:xfrm>
                <a:off x="6199425" y="935475"/>
                <a:ext cx="247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95" extrusionOk="0">
                    <a:moveTo>
                      <a:pt x="444" y="1"/>
                    </a:moveTo>
                    <a:cubicBezTo>
                      <a:pt x="351" y="1"/>
                      <a:pt x="263" y="44"/>
                      <a:pt x="192" y="150"/>
                    </a:cubicBezTo>
                    <a:cubicBezTo>
                      <a:pt x="0" y="462"/>
                      <a:pt x="427" y="895"/>
                      <a:pt x="722" y="895"/>
                    </a:cubicBezTo>
                    <a:cubicBezTo>
                      <a:pt x="840" y="895"/>
                      <a:pt x="937" y="826"/>
                      <a:pt x="965" y="654"/>
                    </a:cubicBezTo>
                    <a:lnTo>
                      <a:pt x="965" y="620"/>
                    </a:lnTo>
                    <a:cubicBezTo>
                      <a:pt x="990" y="347"/>
                      <a:pt x="703" y="1"/>
                      <a:pt x="44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161;p69">
                <a:extLst>
                  <a:ext uri="{FF2B5EF4-FFF2-40B4-BE49-F238E27FC236}">
                    <a16:creationId xmlns:a16="http://schemas.microsoft.com/office/drawing/2014/main" id="{AEEE62C3-336E-4F93-A136-FE50DC46E7C9}"/>
                  </a:ext>
                </a:extLst>
              </p:cNvPr>
              <p:cNvSpPr/>
              <p:nvPr/>
            </p:nvSpPr>
            <p:spPr>
              <a:xfrm>
                <a:off x="6121050" y="1316650"/>
                <a:ext cx="2510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75" extrusionOk="0">
                    <a:moveTo>
                      <a:pt x="268" y="0"/>
                    </a:moveTo>
                    <a:cubicBezTo>
                      <a:pt x="132" y="0"/>
                      <a:pt x="21" y="75"/>
                      <a:pt x="0" y="262"/>
                    </a:cubicBezTo>
                    <a:cubicBezTo>
                      <a:pt x="0" y="262"/>
                      <a:pt x="0" y="296"/>
                      <a:pt x="0" y="296"/>
                    </a:cubicBezTo>
                    <a:cubicBezTo>
                      <a:pt x="0" y="559"/>
                      <a:pt x="291" y="875"/>
                      <a:pt x="556" y="875"/>
                    </a:cubicBezTo>
                    <a:cubicBezTo>
                      <a:pt x="662" y="875"/>
                      <a:pt x="763" y="824"/>
                      <a:pt x="840" y="699"/>
                    </a:cubicBezTo>
                    <a:cubicBezTo>
                      <a:pt x="1003" y="374"/>
                      <a:pt x="572" y="0"/>
                      <a:pt x="26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162;p69">
                <a:extLst>
                  <a:ext uri="{FF2B5EF4-FFF2-40B4-BE49-F238E27FC236}">
                    <a16:creationId xmlns:a16="http://schemas.microsoft.com/office/drawing/2014/main" id="{D6DDE0C5-31F5-476E-A7C8-9283FF44BBC0}"/>
                  </a:ext>
                </a:extLst>
              </p:cNvPr>
              <p:cNvSpPr/>
              <p:nvPr/>
            </p:nvSpPr>
            <p:spPr>
              <a:xfrm>
                <a:off x="6197500" y="1345200"/>
                <a:ext cx="2507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57" extrusionOk="0">
                    <a:moveTo>
                      <a:pt x="256" y="0"/>
                    </a:moveTo>
                    <a:cubicBezTo>
                      <a:pt x="119" y="0"/>
                      <a:pt x="11" y="74"/>
                      <a:pt x="1" y="263"/>
                    </a:cubicBezTo>
                    <a:cubicBezTo>
                      <a:pt x="1" y="263"/>
                      <a:pt x="1" y="296"/>
                      <a:pt x="1" y="330"/>
                    </a:cubicBezTo>
                    <a:cubicBezTo>
                      <a:pt x="1" y="585"/>
                      <a:pt x="273" y="856"/>
                      <a:pt x="530" y="856"/>
                    </a:cubicBezTo>
                    <a:cubicBezTo>
                      <a:pt x="645" y="856"/>
                      <a:pt x="757" y="801"/>
                      <a:pt x="841" y="666"/>
                    </a:cubicBezTo>
                    <a:cubicBezTo>
                      <a:pt x="1003" y="365"/>
                      <a:pt x="559" y="0"/>
                      <a:pt x="25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163;p69">
                <a:extLst>
                  <a:ext uri="{FF2B5EF4-FFF2-40B4-BE49-F238E27FC236}">
                    <a16:creationId xmlns:a16="http://schemas.microsoft.com/office/drawing/2014/main" id="{C9C39E76-0F8D-448E-8611-8CEB32D21399}"/>
                  </a:ext>
                </a:extLst>
              </p:cNvPr>
              <p:cNvSpPr/>
              <p:nvPr/>
            </p:nvSpPr>
            <p:spPr>
              <a:xfrm>
                <a:off x="5989675" y="1318700"/>
                <a:ext cx="3057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897" extrusionOk="0">
                    <a:moveTo>
                      <a:pt x="631" y="1"/>
                    </a:moveTo>
                    <a:cubicBezTo>
                      <a:pt x="185" y="1"/>
                      <a:pt x="1" y="897"/>
                      <a:pt x="457" y="897"/>
                    </a:cubicBezTo>
                    <a:cubicBezTo>
                      <a:pt x="485" y="897"/>
                      <a:pt x="516" y="893"/>
                      <a:pt x="550" y="886"/>
                    </a:cubicBezTo>
                    <a:lnTo>
                      <a:pt x="617" y="886"/>
                    </a:lnTo>
                    <a:cubicBezTo>
                      <a:pt x="953" y="785"/>
                      <a:pt x="1222" y="113"/>
                      <a:pt x="718" y="12"/>
                    </a:cubicBezTo>
                    <a:cubicBezTo>
                      <a:pt x="688" y="4"/>
                      <a:pt x="659" y="1"/>
                      <a:pt x="63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164;p69">
                <a:extLst>
                  <a:ext uri="{FF2B5EF4-FFF2-40B4-BE49-F238E27FC236}">
                    <a16:creationId xmlns:a16="http://schemas.microsoft.com/office/drawing/2014/main" id="{2AABCC62-E05B-4B45-A6EB-0490613433D7}"/>
                  </a:ext>
                </a:extLst>
              </p:cNvPr>
              <p:cNvSpPr/>
              <p:nvPr/>
            </p:nvSpPr>
            <p:spPr>
              <a:xfrm>
                <a:off x="5902825" y="1243225"/>
                <a:ext cx="25600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7" extrusionOk="0">
                    <a:moveTo>
                      <a:pt x="399" y="0"/>
                    </a:moveTo>
                    <a:cubicBezTo>
                      <a:pt x="240" y="0"/>
                      <a:pt x="100" y="80"/>
                      <a:pt x="58" y="275"/>
                    </a:cubicBezTo>
                    <a:cubicBezTo>
                      <a:pt x="1" y="602"/>
                      <a:pt x="350" y="797"/>
                      <a:pt x="634" y="797"/>
                    </a:cubicBezTo>
                    <a:cubicBezTo>
                      <a:pt x="847" y="797"/>
                      <a:pt x="1023" y="688"/>
                      <a:pt x="966" y="443"/>
                    </a:cubicBezTo>
                    <a:cubicBezTo>
                      <a:pt x="966" y="409"/>
                      <a:pt x="966" y="376"/>
                      <a:pt x="966" y="376"/>
                    </a:cubicBezTo>
                    <a:cubicBezTo>
                      <a:pt x="887" y="159"/>
                      <a:pt x="624" y="0"/>
                      <a:pt x="39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165;p69">
                <a:extLst>
                  <a:ext uri="{FF2B5EF4-FFF2-40B4-BE49-F238E27FC236}">
                    <a16:creationId xmlns:a16="http://schemas.microsoft.com/office/drawing/2014/main" id="{5A4A3DE8-74C5-439B-A783-24F76B6FA063}"/>
                  </a:ext>
                </a:extLst>
              </p:cNvPr>
              <p:cNvSpPr/>
              <p:nvPr/>
            </p:nvSpPr>
            <p:spPr>
              <a:xfrm>
                <a:off x="6200025" y="1262525"/>
                <a:ext cx="293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922" extrusionOk="0">
                    <a:moveTo>
                      <a:pt x="709" y="1"/>
                    </a:moveTo>
                    <a:cubicBezTo>
                      <a:pt x="687" y="1"/>
                      <a:pt x="664" y="3"/>
                      <a:pt x="639" y="7"/>
                    </a:cubicBezTo>
                    <a:lnTo>
                      <a:pt x="572" y="7"/>
                    </a:lnTo>
                    <a:cubicBezTo>
                      <a:pt x="236" y="142"/>
                      <a:pt x="0" y="847"/>
                      <a:pt x="505" y="915"/>
                    </a:cubicBezTo>
                    <a:cubicBezTo>
                      <a:pt x="528" y="919"/>
                      <a:pt x="551" y="921"/>
                      <a:pt x="573" y="921"/>
                    </a:cubicBezTo>
                    <a:cubicBezTo>
                      <a:pt x="1034" y="921"/>
                      <a:pt x="1173" y="1"/>
                      <a:pt x="70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166;p69">
                <a:extLst>
                  <a:ext uri="{FF2B5EF4-FFF2-40B4-BE49-F238E27FC236}">
                    <a16:creationId xmlns:a16="http://schemas.microsoft.com/office/drawing/2014/main" id="{20A7A416-2475-44C6-B686-6B77759EA822}"/>
                  </a:ext>
                </a:extLst>
              </p:cNvPr>
              <p:cNvSpPr/>
              <p:nvPr/>
            </p:nvSpPr>
            <p:spPr>
              <a:xfrm>
                <a:off x="5983450" y="1385425"/>
                <a:ext cx="2560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80" extrusionOk="0">
                    <a:moveTo>
                      <a:pt x="412" y="1"/>
                    </a:moveTo>
                    <a:cubicBezTo>
                      <a:pt x="190" y="1"/>
                      <a:pt x="0" y="115"/>
                      <a:pt x="60" y="368"/>
                    </a:cubicBezTo>
                    <a:lnTo>
                      <a:pt x="60" y="435"/>
                    </a:lnTo>
                    <a:cubicBezTo>
                      <a:pt x="157" y="630"/>
                      <a:pt x="423" y="779"/>
                      <a:pt x="643" y="779"/>
                    </a:cubicBezTo>
                    <a:cubicBezTo>
                      <a:pt x="803" y="779"/>
                      <a:pt x="939" y="700"/>
                      <a:pt x="967" y="502"/>
                    </a:cubicBezTo>
                    <a:cubicBezTo>
                      <a:pt x="1023" y="183"/>
                      <a:pt x="692" y="1"/>
                      <a:pt x="41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167;p69">
                <a:extLst>
                  <a:ext uri="{FF2B5EF4-FFF2-40B4-BE49-F238E27FC236}">
                    <a16:creationId xmlns:a16="http://schemas.microsoft.com/office/drawing/2014/main" id="{F4FBCAAE-8815-4EDC-B2E6-E45C5F6283FC}"/>
                  </a:ext>
                </a:extLst>
              </p:cNvPr>
              <p:cNvSpPr/>
              <p:nvPr/>
            </p:nvSpPr>
            <p:spPr>
              <a:xfrm>
                <a:off x="6052600" y="1235800"/>
                <a:ext cx="344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721" extrusionOk="0">
                    <a:moveTo>
                      <a:pt x="860" y="1"/>
                    </a:moveTo>
                    <a:cubicBezTo>
                      <a:pt x="478" y="1"/>
                      <a:pt x="1" y="408"/>
                      <a:pt x="386" y="639"/>
                    </a:cubicBezTo>
                    <a:lnTo>
                      <a:pt x="453" y="673"/>
                    </a:lnTo>
                    <a:cubicBezTo>
                      <a:pt x="518" y="705"/>
                      <a:pt x="594" y="720"/>
                      <a:pt x="673" y="720"/>
                    </a:cubicBezTo>
                    <a:cubicBezTo>
                      <a:pt x="1002" y="720"/>
                      <a:pt x="1376" y="460"/>
                      <a:pt x="1159" y="135"/>
                    </a:cubicBezTo>
                    <a:cubicBezTo>
                      <a:pt x="1087" y="40"/>
                      <a:pt x="978" y="1"/>
                      <a:pt x="86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168;p69">
                <a:extLst>
                  <a:ext uri="{FF2B5EF4-FFF2-40B4-BE49-F238E27FC236}">
                    <a16:creationId xmlns:a16="http://schemas.microsoft.com/office/drawing/2014/main" id="{B3D01A8C-CA8A-49C9-9BC4-331A358A680D}"/>
                  </a:ext>
                </a:extLst>
              </p:cNvPr>
              <p:cNvSpPr/>
              <p:nvPr/>
            </p:nvSpPr>
            <p:spPr>
              <a:xfrm>
                <a:off x="6006275" y="1143500"/>
                <a:ext cx="3460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746" extrusionOk="0">
                    <a:moveTo>
                      <a:pt x="877" y="0"/>
                    </a:moveTo>
                    <a:cubicBezTo>
                      <a:pt x="493" y="0"/>
                      <a:pt x="1" y="434"/>
                      <a:pt x="390" y="668"/>
                    </a:cubicBezTo>
                    <a:lnTo>
                      <a:pt x="457" y="701"/>
                    </a:lnTo>
                    <a:cubicBezTo>
                      <a:pt x="518" y="732"/>
                      <a:pt x="589" y="746"/>
                      <a:pt x="662" y="746"/>
                    </a:cubicBezTo>
                    <a:cubicBezTo>
                      <a:pt x="995" y="746"/>
                      <a:pt x="1383" y="460"/>
                      <a:pt x="1163" y="130"/>
                    </a:cubicBezTo>
                    <a:cubicBezTo>
                      <a:pt x="1094" y="38"/>
                      <a:pt x="990" y="0"/>
                      <a:pt x="87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169;p69">
                <a:extLst>
                  <a:ext uri="{FF2B5EF4-FFF2-40B4-BE49-F238E27FC236}">
                    <a16:creationId xmlns:a16="http://schemas.microsoft.com/office/drawing/2014/main" id="{3FE53BDB-393D-437B-9C50-B54E72F7D8BE}"/>
                  </a:ext>
                </a:extLst>
              </p:cNvPr>
              <p:cNvSpPr/>
              <p:nvPr/>
            </p:nvSpPr>
            <p:spPr>
              <a:xfrm>
                <a:off x="5906450" y="1408675"/>
                <a:ext cx="253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24" extrusionOk="0">
                    <a:moveTo>
                      <a:pt x="499" y="0"/>
                    </a:moveTo>
                    <a:cubicBezTo>
                      <a:pt x="412" y="0"/>
                      <a:pt x="325" y="42"/>
                      <a:pt x="249" y="143"/>
                    </a:cubicBezTo>
                    <a:cubicBezTo>
                      <a:pt x="1" y="442"/>
                      <a:pt x="432" y="924"/>
                      <a:pt x="742" y="924"/>
                    </a:cubicBezTo>
                    <a:cubicBezTo>
                      <a:pt x="851" y="924"/>
                      <a:pt x="945" y="864"/>
                      <a:pt x="989" y="715"/>
                    </a:cubicBezTo>
                    <a:cubicBezTo>
                      <a:pt x="989" y="681"/>
                      <a:pt x="989" y="681"/>
                      <a:pt x="989" y="648"/>
                    </a:cubicBezTo>
                    <a:cubicBezTo>
                      <a:pt x="1014" y="371"/>
                      <a:pt x="757" y="0"/>
                      <a:pt x="49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170;p69">
                <a:extLst>
                  <a:ext uri="{FF2B5EF4-FFF2-40B4-BE49-F238E27FC236}">
                    <a16:creationId xmlns:a16="http://schemas.microsoft.com/office/drawing/2014/main" id="{D0E050F2-D60F-4799-B8B0-3BED07306252}"/>
                  </a:ext>
                </a:extLst>
              </p:cNvPr>
              <p:cNvSpPr/>
              <p:nvPr/>
            </p:nvSpPr>
            <p:spPr>
              <a:xfrm>
                <a:off x="6162525" y="854300"/>
                <a:ext cx="35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835" extrusionOk="0">
                    <a:moveTo>
                      <a:pt x="826" y="1"/>
                    </a:moveTo>
                    <a:cubicBezTo>
                      <a:pt x="461" y="1"/>
                      <a:pt x="1" y="482"/>
                      <a:pt x="391" y="775"/>
                    </a:cubicBezTo>
                    <a:cubicBezTo>
                      <a:pt x="442" y="817"/>
                      <a:pt x="500" y="835"/>
                      <a:pt x="560" y="835"/>
                    </a:cubicBezTo>
                    <a:cubicBezTo>
                      <a:pt x="939" y="835"/>
                      <a:pt x="1422" y="118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1"/>
                      <a:pt x="82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171;p69">
                <a:extLst>
                  <a:ext uri="{FF2B5EF4-FFF2-40B4-BE49-F238E27FC236}">
                    <a16:creationId xmlns:a16="http://schemas.microsoft.com/office/drawing/2014/main" id="{2183DA86-4C96-44AC-B793-8062CF422F93}"/>
                  </a:ext>
                </a:extLst>
              </p:cNvPr>
              <p:cNvSpPr/>
              <p:nvPr/>
            </p:nvSpPr>
            <p:spPr>
              <a:xfrm>
                <a:off x="6214525" y="1144875"/>
                <a:ext cx="2495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911" extrusionOk="0">
                    <a:moveTo>
                      <a:pt x="253" y="1"/>
                    </a:moveTo>
                    <a:cubicBezTo>
                      <a:pt x="148" y="1"/>
                      <a:pt x="60" y="61"/>
                      <a:pt x="25" y="210"/>
                    </a:cubicBezTo>
                    <a:cubicBezTo>
                      <a:pt x="25" y="243"/>
                      <a:pt x="25" y="277"/>
                      <a:pt x="25" y="277"/>
                    </a:cubicBezTo>
                    <a:cubicBezTo>
                      <a:pt x="0" y="555"/>
                      <a:pt x="280" y="910"/>
                      <a:pt x="549" y="910"/>
                    </a:cubicBezTo>
                    <a:cubicBezTo>
                      <a:pt x="637" y="910"/>
                      <a:pt x="724" y="872"/>
                      <a:pt x="798" y="781"/>
                    </a:cubicBezTo>
                    <a:cubicBezTo>
                      <a:pt x="997" y="483"/>
                      <a:pt x="553" y="1"/>
                      <a:pt x="253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172;p69">
                <a:extLst>
                  <a:ext uri="{FF2B5EF4-FFF2-40B4-BE49-F238E27FC236}">
                    <a16:creationId xmlns:a16="http://schemas.microsoft.com/office/drawing/2014/main" id="{8E3E8EE8-7069-4C98-AFB9-6D36DCD60F0E}"/>
                  </a:ext>
                </a:extLst>
              </p:cNvPr>
              <p:cNvSpPr/>
              <p:nvPr/>
            </p:nvSpPr>
            <p:spPr>
              <a:xfrm>
                <a:off x="6023775" y="1093450"/>
                <a:ext cx="356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823" extrusionOk="0">
                    <a:moveTo>
                      <a:pt x="873" y="0"/>
                    </a:moveTo>
                    <a:cubicBezTo>
                      <a:pt x="476" y="0"/>
                      <a:pt x="1" y="733"/>
                      <a:pt x="530" y="821"/>
                    </a:cubicBezTo>
                    <a:lnTo>
                      <a:pt x="598" y="821"/>
                    </a:lnTo>
                    <a:cubicBezTo>
                      <a:pt x="609" y="822"/>
                      <a:pt x="620" y="823"/>
                      <a:pt x="631" y="823"/>
                    </a:cubicBezTo>
                    <a:cubicBezTo>
                      <a:pt x="995" y="823"/>
                      <a:pt x="1426" y="309"/>
                      <a:pt x="1035" y="48"/>
                    </a:cubicBezTo>
                    <a:cubicBezTo>
                      <a:pt x="984" y="15"/>
                      <a:pt x="930" y="0"/>
                      <a:pt x="87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173;p69">
                <a:extLst>
                  <a:ext uri="{FF2B5EF4-FFF2-40B4-BE49-F238E27FC236}">
                    <a16:creationId xmlns:a16="http://schemas.microsoft.com/office/drawing/2014/main" id="{2B5BC0F5-A822-412A-B45F-964B057F1455}"/>
                  </a:ext>
                </a:extLst>
              </p:cNvPr>
              <p:cNvSpPr/>
              <p:nvPr/>
            </p:nvSpPr>
            <p:spPr>
              <a:xfrm>
                <a:off x="6189425" y="1023000"/>
                <a:ext cx="2500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959" extrusionOk="0">
                    <a:moveTo>
                      <a:pt x="525" y="1"/>
                    </a:moveTo>
                    <a:cubicBezTo>
                      <a:pt x="462" y="1"/>
                      <a:pt x="395" y="24"/>
                      <a:pt x="324" y="77"/>
                    </a:cubicBezTo>
                    <a:cubicBezTo>
                      <a:pt x="1" y="292"/>
                      <a:pt x="302" y="959"/>
                      <a:pt x="625" y="959"/>
                    </a:cubicBezTo>
                    <a:cubicBezTo>
                      <a:pt x="705" y="959"/>
                      <a:pt x="787" y="917"/>
                      <a:pt x="861" y="816"/>
                    </a:cubicBezTo>
                    <a:cubicBezTo>
                      <a:pt x="861" y="816"/>
                      <a:pt x="861" y="783"/>
                      <a:pt x="861" y="783"/>
                    </a:cubicBezTo>
                    <a:cubicBezTo>
                      <a:pt x="1000" y="506"/>
                      <a:pt x="819" y="1"/>
                      <a:pt x="52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174;p69">
                <a:extLst>
                  <a:ext uri="{FF2B5EF4-FFF2-40B4-BE49-F238E27FC236}">
                    <a16:creationId xmlns:a16="http://schemas.microsoft.com/office/drawing/2014/main" id="{465ACC00-A262-44AD-AD53-C42D582116CF}"/>
                  </a:ext>
                </a:extLst>
              </p:cNvPr>
              <p:cNvSpPr/>
              <p:nvPr/>
            </p:nvSpPr>
            <p:spPr>
              <a:xfrm>
                <a:off x="6140750" y="1082575"/>
                <a:ext cx="2575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66" extrusionOk="0">
                    <a:moveTo>
                      <a:pt x="533" y="1"/>
                    </a:moveTo>
                    <a:cubicBezTo>
                      <a:pt x="467" y="1"/>
                      <a:pt x="395" y="25"/>
                      <a:pt x="321" y="80"/>
                    </a:cubicBezTo>
                    <a:cubicBezTo>
                      <a:pt x="1" y="321"/>
                      <a:pt x="339" y="965"/>
                      <a:pt x="643" y="965"/>
                    </a:cubicBezTo>
                    <a:cubicBezTo>
                      <a:pt x="721" y="965"/>
                      <a:pt x="797" y="923"/>
                      <a:pt x="859" y="819"/>
                    </a:cubicBezTo>
                    <a:lnTo>
                      <a:pt x="893" y="752"/>
                    </a:lnTo>
                    <a:cubicBezTo>
                      <a:pt x="1030" y="478"/>
                      <a:pt x="831" y="1"/>
                      <a:pt x="53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175;p69">
                <a:extLst>
                  <a:ext uri="{FF2B5EF4-FFF2-40B4-BE49-F238E27FC236}">
                    <a16:creationId xmlns:a16="http://schemas.microsoft.com/office/drawing/2014/main" id="{02F8D9C7-73CD-48D1-8425-FEA951D91D3D}"/>
                  </a:ext>
                </a:extLst>
              </p:cNvPr>
              <p:cNvSpPr/>
              <p:nvPr/>
            </p:nvSpPr>
            <p:spPr>
              <a:xfrm>
                <a:off x="5945775" y="1208025"/>
                <a:ext cx="36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816" extrusionOk="0">
                    <a:moveTo>
                      <a:pt x="856" y="1"/>
                    </a:moveTo>
                    <a:cubicBezTo>
                      <a:pt x="489" y="1"/>
                      <a:pt x="1" y="450"/>
                      <a:pt x="390" y="742"/>
                    </a:cubicBezTo>
                    <a:cubicBezTo>
                      <a:pt x="453" y="794"/>
                      <a:pt x="523" y="816"/>
                      <a:pt x="595" y="816"/>
                    </a:cubicBezTo>
                    <a:cubicBezTo>
                      <a:pt x="990" y="816"/>
                      <a:pt x="1445" y="145"/>
                      <a:pt x="962" y="3"/>
                    </a:cubicBezTo>
                    <a:lnTo>
                      <a:pt x="894" y="3"/>
                    </a:lnTo>
                    <a:cubicBezTo>
                      <a:pt x="882" y="1"/>
                      <a:pt x="869" y="1"/>
                      <a:pt x="85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176;p69">
                <a:extLst>
                  <a:ext uri="{FF2B5EF4-FFF2-40B4-BE49-F238E27FC236}">
                    <a16:creationId xmlns:a16="http://schemas.microsoft.com/office/drawing/2014/main" id="{7A7FB0A6-F793-4DEE-B900-12B2C66839F1}"/>
                  </a:ext>
                </a:extLst>
              </p:cNvPr>
              <p:cNvSpPr/>
              <p:nvPr/>
            </p:nvSpPr>
            <p:spPr>
              <a:xfrm>
                <a:off x="5998600" y="142790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268" y="0"/>
                    </a:moveTo>
                    <a:cubicBezTo>
                      <a:pt x="155" y="0"/>
                      <a:pt x="61" y="61"/>
                      <a:pt x="25" y="215"/>
                    </a:cubicBezTo>
                    <a:lnTo>
                      <a:pt x="25" y="282"/>
                    </a:lnTo>
                    <a:cubicBezTo>
                      <a:pt x="0" y="555"/>
                      <a:pt x="269" y="901"/>
                      <a:pt x="533" y="901"/>
                    </a:cubicBezTo>
                    <a:cubicBezTo>
                      <a:pt x="626" y="901"/>
                      <a:pt x="719" y="858"/>
                      <a:pt x="798" y="752"/>
                    </a:cubicBezTo>
                    <a:cubicBezTo>
                      <a:pt x="1019" y="457"/>
                      <a:pt x="575" y="0"/>
                      <a:pt x="26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177;p69">
                <a:extLst>
                  <a:ext uri="{FF2B5EF4-FFF2-40B4-BE49-F238E27FC236}">
                    <a16:creationId xmlns:a16="http://schemas.microsoft.com/office/drawing/2014/main" id="{BA57038C-9E6D-453D-8F2F-B1E4E23D3CD8}"/>
                  </a:ext>
                </a:extLst>
              </p:cNvPr>
              <p:cNvSpPr/>
              <p:nvPr/>
            </p:nvSpPr>
            <p:spPr>
              <a:xfrm>
                <a:off x="5924825" y="1408250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80" y="0"/>
                    </a:moveTo>
                    <a:cubicBezTo>
                      <a:pt x="480" y="0"/>
                      <a:pt x="1" y="717"/>
                      <a:pt x="523" y="833"/>
                    </a:cubicBezTo>
                    <a:lnTo>
                      <a:pt x="556" y="833"/>
                    </a:lnTo>
                    <a:cubicBezTo>
                      <a:pt x="568" y="834"/>
                      <a:pt x="580" y="834"/>
                      <a:pt x="592" y="834"/>
                    </a:cubicBezTo>
                    <a:cubicBezTo>
                      <a:pt x="959" y="834"/>
                      <a:pt x="1451" y="352"/>
                      <a:pt x="1060" y="60"/>
                    </a:cubicBezTo>
                    <a:cubicBezTo>
                      <a:pt x="1005" y="18"/>
                      <a:pt x="943" y="0"/>
                      <a:pt x="88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178;p69">
                <a:extLst>
                  <a:ext uri="{FF2B5EF4-FFF2-40B4-BE49-F238E27FC236}">
                    <a16:creationId xmlns:a16="http://schemas.microsoft.com/office/drawing/2014/main" id="{8EB50D55-B3D1-4815-BFDC-DB69912B5CF2}"/>
                  </a:ext>
                </a:extLst>
              </p:cNvPr>
              <p:cNvSpPr/>
              <p:nvPr/>
            </p:nvSpPr>
            <p:spPr>
              <a:xfrm>
                <a:off x="6137250" y="1137125"/>
                <a:ext cx="247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96" extrusionOk="0">
                    <a:moveTo>
                      <a:pt x="443" y="1"/>
                    </a:moveTo>
                    <a:cubicBezTo>
                      <a:pt x="351" y="1"/>
                      <a:pt x="263" y="44"/>
                      <a:pt x="192" y="150"/>
                    </a:cubicBezTo>
                    <a:cubicBezTo>
                      <a:pt x="0" y="462"/>
                      <a:pt x="427" y="895"/>
                      <a:pt x="722" y="895"/>
                    </a:cubicBezTo>
                    <a:cubicBezTo>
                      <a:pt x="840" y="895"/>
                      <a:pt x="937" y="826"/>
                      <a:pt x="965" y="654"/>
                    </a:cubicBezTo>
                    <a:cubicBezTo>
                      <a:pt x="965" y="654"/>
                      <a:pt x="965" y="620"/>
                      <a:pt x="965" y="620"/>
                    </a:cubicBezTo>
                    <a:cubicBezTo>
                      <a:pt x="990" y="347"/>
                      <a:pt x="703" y="1"/>
                      <a:pt x="44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179;p69">
                <a:extLst>
                  <a:ext uri="{FF2B5EF4-FFF2-40B4-BE49-F238E27FC236}">
                    <a16:creationId xmlns:a16="http://schemas.microsoft.com/office/drawing/2014/main" id="{71BC325F-9784-4159-AFEF-5E8CD035E878}"/>
                  </a:ext>
                </a:extLst>
              </p:cNvPr>
              <p:cNvSpPr/>
              <p:nvPr/>
            </p:nvSpPr>
            <p:spPr>
              <a:xfrm>
                <a:off x="5940800" y="1271050"/>
                <a:ext cx="254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896" extrusionOk="0">
                    <a:moveTo>
                      <a:pt x="486" y="1"/>
                    </a:moveTo>
                    <a:cubicBezTo>
                      <a:pt x="388" y="1"/>
                      <a:pt x="294" y="50"/>
                      <a:pt x="220" y="170"/>
                    </a:cubicBezTo>
                    <a:cubicBezTo>
                      <a:pt x="1" y="462"/>
                      <a:pt x="433" y="895"/>
                      <a:pt x="740" y="895"/>
                    </a:cubicBezTo>
                    <a:cubicBezTo>
                      <a:pt x="857" y="895"/>
                      <a:pt x="956" y="832"/>
                      <a:pt x="993" y="674"/>
                    </a:cubicBezTo>
                    <a:lnTo>
                      <a:pt x="993" y="607"/>
                    </a:lnTo>
                    <a:cubicBezTo>
                      <a:pt x="1017" y="339"/>
                      <a:pt x="741" y="1"/>
                      <a:pt x="48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180;p69">
                <a:extLst>
                  <a:ext uri="{FF2B5EF4-FFF2-40B4-BE49-F238E27FC236}">
                    <a16:creationId xmlns:a16="http://schemas.microsoft.com/office/drawing/2014/main" id="{F89E44A6-6883-4FC9-B78E-01DEC1BAF81B}"/>
                  </a:ext>
                </a:extLst>
              </p:cNvPr>
              <p:cNvSpPr/>
              <p:nvPr/>
            </p:nvSpPr>
            <p:spPr>
              <a:xfrm>
                <a:off x="6042525" y="1400550"/>
                <a:ext cx="25750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78" extrusionOk="0">
                    <a:moveTo>
                      <a:pt x="543" y="1"/>
                    </a:moveTo>
                    <a:cubicBezTo>
                      <a:pt x="483" y="1"/>
                      <a:pt x="419" y="20"/>
                      <a:pt x="352" y="65"/>
                    </a:cubicBezTo>
                    <a:cubicBezTo>
                      <a:pt x="0" y="282"/>
                      <a:pt x="345" y="977"/>
                      <a:pt x="651" y="977"/>
                    </a:cubicBezTo>
                    <a:cubicBezTo>
                      <a:pt x="725" y="977"/>
                      <a:pt x="797" y="936"/>
                      <a:pt x="856" y="838"/>
                    </a:cubicBezTo>
                    <a:cubicBezTo>
                      <a:pt x="856" y="838"/>
                      <a:pt x="856" y="805"/>
                      <a:pt x="889" y="771"/>
                    </a:cubicBezTo>
                    <a:cubicBezTo>
                      <a:pt x="1030" y="491"/>
                      <a:pt x="843" y="1"/>
                      <a:pt x="54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181;p69">
                <a:extLst>
                  <a:ext uri="{FF2B5EF4-FFF2-40B4-BE49-F238E27FC236}">
                    <a16:creationId xmlns:a16="http://schemas.microsoft.com/office/drawing/2014/main" id="{BD5178EA-18F7-40CD-9738-72327623F3B0}"/>
                  </a:ext>
                </a:extLst>
              </p:cNvPr>
              <p:cNvSpPr/>
              <p:nvPr/>
            </p:nvSpPr>
            <p:spPr>
              <a:xfrm>
                <a:off x="5995400" y="1375050"/>
                <a:ext cx="25775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63" extrusionOk="0">
                    <a:moveTo>
                      <a:pt x="525" y="1"/>
                    </a:moveTo>
                    <a:cubicBezTo>
                      <a:pt x="461" y="1"/>
                      <a:pt x="392" y="24"/>
                      <a:pt x="321" y="77"/>
                    </a:cubicBezTo>
                    <a:cubicBezTo>
                      <a:pt x="0" y="317"/>
                      <a:pt x="339" y="962"/>
                      <a:pt x="643" y="962"/>
                    </a:cubicBezTo>
                    <a:cubicBezTo>
                      <a:pt x="721" y="962"/>
                      <a:pt x="797" y="919"/>
                      <a:pt x="859" y="816"/>
                    </a:cubicBezTo>
                    <a:cubicBezTo>
                      <a:pt x="859" y="816"/>
                      <a:pt x="892" y="783"/>
                      <a:pt x="892" y="783"/>
                    </a:cubicBezTo>
                    <a:cubicBezTo>
                      <a:pt x="1031" y="506"/>
                      <a:pt x="827" y="1"/>
                      <a:pt x="52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182;p69">
                <a:extLst>
                  <a:ext uri="{FF2B5EF4-FFF2-40B4-BE49-F238E27FC236}">
                    <a16:creationId xmlns:a16="http://schemas.microsoft.com/office/drawing/2014/main" id="{E0E82B7E-85D1-4529-893A-767C149847B3}"/>
                  </a:ext>
                </a:extLst>
              </p:cNvPr>
              <p:cNvSpPr/>
              <p:nvPr/>
            </p:nvSpPr>
            <p:spPr>
              <a:xfrm>
                <a:off x="5897050" y="1127375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6" y="0"/>
                    </a:moveTo>
                    <a:cubicBezTo>
                      <a:pt x="489" y="0"/>
                      <a:pt x="1" y="449"/>
                      <a:pt x="390" y="742"/>
                    </a:cubicBezTo>
                    <a:cubicBezTo>
                      <a:pt x="452" y="793"/>
                      <a:pt x="522" y="816"/>
                      <a:pt x="594" y="816"/>
                    </a:cubicBezTo>
                    <a:cubicBezTo>
                      <a:pt x="990" y="816"/>
                      <a:pt x="1445" y="144"/>
                      <a:pt x="961" y="2"/>
                    </a:cubicBezTo>
                    <a:lnTo>
                      <a:pt x="894" y="2"/>
                    </a:lnTo>
                    <a:cubicBezTo>
                      <a:pt x="882" y="1"/>
                      <a:pt x="869" y="0"/>
                      <a:pt x="85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183;p69">
                <a:extLst>
                  <a:ext uri="{FF2B5EF4-FFF2-40B4-BE49-F238E27FC236}">
                    <a16:creationId xmlns:a16="http://schemas.microsoft.com/office/drawing/2014/main" id="{E804170B-F5FF-4108-9CCD-E4FE10A7AEBB}"/>
                  </a:ext>
                </a:extLst>
              </p:cNvPr>
              <p:cNvSpPr/>
              <p:nvPr/>
            </p:nvSpPr>
            <p:spPr>
              <a:xfrm>
                <a:off x="6089325" y="1134300"/>
                <a:ext cx="246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16" extrusionOk="0">
                    <a:moveTo>
                      <a:pt x="266" y="0"/>
                    </a:moveTo>
                    <a:cubicBezTo>
                      <a:pt x="155" y="0"/>
                      <a:pt x="62" y="65"/>
                      <a:pt x="26" y="229"/>
                    </a:cubicBezTo>
                    <a:cubicBezTo>
                      <a:pt x="26" y="229"/>
                      <a:pt x="26" y="263"/>
                      <a:pt x="26" y="296"/>
                    </a:cubicBezTo>
                    <a:cubicBezTo>
                      <a:pt x="1" y="569"/>
                      <a:pt x="269" y="916"/>
                      <a:pt x="520" y="916"/>
                    </a:cubicBezTo>
                    <a:cubicBezTo>
                      <a:pt x="608" y="916"/>
                      <a:pt x="695" y="872"/>
                      <a:pt x="765" y="767"/>
                    </a:cubicBezTo>
                    <a:cubicBezTo>
                      <a:pt x="986" y="473"/>
                      <a:pt x="563" y="0"/>
                      <a:pt x="26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184;p69">
                <a:extLst>
                  <a:ext uri="{FF2B5EF4-FFF2-40B4-BE49-F238E27FC236}">
                    <a16:creationId xmlns:a16="http://schemas.microsoft.com/office/drawing/2014/main" id="{D347C7EE-CF7A-4456-8841-EF46CB8F0425}"/>
                  </a:ext>
                </a:extLst>
              </p:cNvPr>
              <p:cNvSpPr/>
              <p:nvPr/>
            </p:nvSpPr>
            <p:spPr>
              <a:xfrm>
                <a:off x="6178625" y="1005725"/>
                <a:ext cx="362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837" extrusionOk="0">
                    <a:moveTo>
                      <a:pt x="872" y="1"/>
                    </a:moveTo>
                    <a:cubicBezTo>
                      <a:pt x="473" y="1"/>
                      <a:pt x="1" y="691"/>
                      <a:pt x="520" y="835"/>
                    </a:cubicBezTo>
                    <a:lnTo>
                      <a:pt x="554" y="835"/>
                    </a:lnTo>
                    <a:cubicBezTo>
                      <a:pt x="566" y="836"/>
                      <a:pt x="578" y="837"/>
                      <a:pt x="590" y="837"/>
                    </a:cubicBezTo>
                    <a:cubicBezTo>
                      <a:pt x="957" y="837"/>
                      <a:pt x="1449" y="355"/>
                      <a:pt x="1058" y="62"/>
                    </a:cubicBezTo>
                    <a:cubicBezTo>
                      <a:pt x="1001" y="19"/>
                      <a:pt x="938" y="1"/>
                      <a:pt x="87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185;p69">
                <a:extLst>
                  <a:ext uri="{FF2B5EF4-FFF2-40B4-BE49-F238E27FC236}">
                    <a16:creationId xmlns:a16="http://schemas.microsoft.com/office/drawing/2014/main" id="{2DC74F75-C5E6-4369-B624-F8AA31797284}"/>
                  </a:ext>
                </a:extLst>
              </p:cNvPr>
              <p:cNvSpPr/>
              <p:nvPr/>
            </p:nvSpPr>
            <p:spPr>
              <a:xfrm>
                <a:off x="5906800" y="1483600"/>
                <a:ext cx="320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01" extrusionOk="0">
                    <a:moveTo>
                      <a:pt x="789" y="0"/>
                    </a:moveTo>
                    <a:cubicBezTo>
                      <a:pt x="773" y="0"/>
                      <a:pt x="757" y="1"/>
                      <a:pt x="739" y="3"/>
                    </a:cubicBezTo>
                    <a:lnTo>
                      <a:pt x="672" y="3"/>
                    </a:lnTo>
                    <a:cubicBezTo>
                      <a:pt x="303" y="104"/>
                      <a:pt x="0" y="743"/>
                      <a:pt x="471" y="877"/>
                    </a:cubicBezTo>
                    <a:cubicBezTo>
                      <a:pt x="514" y="893"/>
                      <a:pt x="557" y="901"/>
                      <a:pt x="597" y="901"/>
                    </a:cubicBezTo>
                    <a:cubicBezTo>
                      <a:pt x="1042" y="901"/>
                      <a:pt x="1280" y="0"/>
                      <a:pt x="78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186;p69">
                <a:extLst>
                  <a:ext uri="{FF2B5EF4-FFF2-40B4-BE49-F238E27FC236}">
                    <a16:creationId xmlns:a16="http://schemas.microsoft.com/office/drawing/2014/main" id="{AA87CCEB-0F21-41D7-BDCD-0197B8652EBE}"/>
                  </a:ext>
                </a:extLst>
              </p:cNvPr>
              <p:cNvSpPr/>
              <p:nvPr/>
            </p:nvSpPr>
            <p:spPr>
              <a:xfrm>
                <a:off x="6023550" y="1268575"/>
                <a:ext cx="2610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73" extrusionOk="0">
                    <a:moveTo>
                      <a:pt x="539" y="0"/>
                    </a:moveTo>
                    <a:cubicBezTo>
                      <a:pt x="20" y="0"/>
                      <a:pt x="1" y="973"/>
                      <a:pt x="405" y="973"/>
                    </a:cubicBezTo>
                    <a:cubicBezTo>
                      <a:pt x="446" y="973"/>
                      <a:pt x="491" y="963"/>
                      <a:pt x="539" y="941"/>
                    </a:cubicBezTo>
                    <a:lnTo>
                      <a:pt x="607" y="908"/>
                    </a:lnTo>
                    <a:cubicBezTo>
                      <a:pt x="943" y="740"/>
                      <a:pt x="1044" y="34"/>
                      <a:pt x="53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187;p69">
                <a:extLst>
                  <a:ext uri="{FF2B5EF4-FFF2-40B4-BE49-F238E27FC236}">
                    <a16:creationId xmlns:a16="http://schemas.microsoft.com/office/drawing/2014/main" id="{E942F74A-7909-4EAF-8046-4D54961BF106}"/>
                  </a:ext>
                </a:extLst>
              </p:cNvPr>
              <p:cNvSpPr/>
              <p:nvPr/>
            </p:nvSpPr>
            <p:spPr>
              <a:xfrm>
                <a:off x="6029450" y="1423850"/>
                <a:ext cx="31450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893" extrusionOk="0">
                    <a:moveTo>
                      <a:pt x="781" y="0"/>
                    </a:moveTo>
                    <a:cubicBezTo>
                      <a:pt x="758" y="0"/>
                      <a:pt x="733" y="3"/>
                      <a:pt x="707" y="7"/>
                    </a:cubicBezTo>
                    <a:lnTo>
                      <a:pt x="673" y="7"/>
                    </a:lnTo>
                    <a:cubicBezTo>
                      <a:pt x="303" y="74"/>
                      <a:pt x="1" y="746"/>
                      <a:pt x="471" y="881"/>
                    </a:cubicBezTo>
                    <a:cubicBezTo>
                      <a:pt x="504" y="889"/>
                      <a:pt x="536" y="892"/>
                      <a:pt x="567" y="892"/>
                    </a:cubicBezTo>
                    <a:cubicBezTo>
                      <a:pt x="1047" y="892"/>
                      <a:pt x="1257" y="0"/>
                      <a:pt x="78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188;p69">
                <a:extLst>
                  <a:ext uri="{FF2B5EF4-FFF2-40B4-BE49-F238E27FC236}">
                    <a16:creationId xmlns:a16="http://schemas.microsoft.com/office/drawing/2014/main" id="{78994C4B-5777-4E34-A58B-DB3E4FD23D35}"/>
                  </a:ext>
                </a:extLst>
              </p:cNvPr>
              <p:cNvSpPr/>
              <p:nvPr/>
            </p:nvSpPr>
            <p:spPr>
              <a:xfrm>
                <a:off x="6065600" y="1225225"/>
                <a:ext cx="251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91" extrusionOk="0">
                    <a:moveTo>
                      <a:pt x="270" y="1"/>
                    </a:moveTo>
                    <a:cubicBezTo>
                      <a:pt x="143" y="1"/>
                      <a:pt x="44" y="73"/>
                      <a:pt x="34" y="256"/>
                    </a:cubicBezTo>
                    <a:cubicBezTo>
                      <a:pt x="0" y="289"/>
                      <a:pt x="0" y="289"/>
                      <a:pt x="34" y="323"/>
                    </a:cubicBezTo>
                    <a:cubicBezTo>
                      <a:pt x="34" y="582"/>
                      <a:pt x="297" y="890"/>
                      <a:pt x="548" y="890"/>
                    </a:cubicBezTo>
                    <a:cubicBezTo>
                      <a:pt x="655" y="890"/>
                      <a:pt x="760" y="834"/>
                      <a:pt x="840" y="693"/>
                    </a:cubicBezTo>
                    <a:cubicBezTo>
                      <a:pt x="1005" y="387"/>
                      <a:pt x="563" y="1"/>
                      <a:pt x="27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189;p69">
                <a:extLst>
                  <a:ext uri="{FF2B5EF4-FFF2-40B4-BE49-F238E27FC236}">
                    <a16:creationId xmlns:a16="http://schemas.microsoft.com/office/drawing/2014/main" id="{22E2E5F0-5AD9-4A8B-8266-5A275E6BF153}"/>
                  </a:ext>
                </a:extLst>
              </p:cNvPr>
              <p:cNvSpPr/>
              <p:nvPr/>
            </p:nvSpPr>
            <p:spPr>
              <a:xfrm>
                <a:off x="6089125" y="1038500"/>
                <a:ext cx="2565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856" extrusionOk="0">
                    <a:moveTo>
                      <a:pt x="277" y="1"/>
                    </a:moveTo>
                    <a:cubicBezTo>
                      <a:pt x="136" y="1"/>
                      <a:pt x="21" y="75"/>
                      <a:pt x="0" y="263"/>
                    </a:cubicBezTo>
                    <a:lnTo>
                      <a:pt x="0" y="297"/>
                    </a:lnTo>
                    <a:cubicBezTo>
                      <a:pt x="0" y="576"/>
                      <a:pt x="290" y="856"/>
                      <a:pt x="547" y="856"/>
                    </a:cubicBezTo>
                    <a:cubicBezTo>
                      <a:pt x="661" y="856"/>
                      <a:pt x="768" y="801"/>
                      <a:pt x="840" y="667"/>
                    </a:cubicBezTo>
                    <a:cubicBezTo>
                      <a:pt x="1026" y="366"/>
                      <a:pt x="589" y="1"/>
                      <a:pt x="27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190;p69">
                <a:extLst>
                  <a:ext uri="{FF2B5EF4-FFF2-40B4-BE49-F238E27FC236}">
                    <a16:creationId xmlns:a16="http://schemas.microsoft.com/office/drawing/2014/main" id="{F07305DF-0FF2-4738-A61F-856A07D93211}"/>
                  </a:ext>
                </a:extLst>
              </p:cNvPr>
              <p:cNvSpPr/>
              <p:nvPr/>
            </p:nvSpPr>
            <p:spPr>
              <a:xfrm>
                <a:off x="6100600" y="1385925"/>
                <a:ext cx="305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97" extrusionOk="0">
                    <a:moveTo>
                      <a:pt x="630" y="1"/>
                    </a:moveTo>
                    <a:cubicBezTo>
                      <a:pt x="184" y="1"/>
                      <a:pt x="0" y="896"/>
                      <a:pt x="456" y="896"/>
                    </a:cubicBezTo>
                    <a:cubicBezTo>
                      <a:pt x="485" y="896"/>
                      <a:pt x="516" y="893"/>
                      <a:pt x="549" y="885"/>
                    </a:cubicBezTo>
                    <a:lnTo>
                      <a:pt x="617" y="885"/>
                    </a:lnTo>
                    <a:cubicBezTo>
                      <a:pt x="953" y="785"/>
                      <a:pt x="1222" y="112"/>
                      <a:pt x="717" y="12"/>
                    </a:cubicBezTo>
                    <a:cubicBezTo>
                      <a:pt x="687" y="4"/>
                      <a:pt x="658" y="1"/>
                      <a:pt x="63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191;p69">
                <a:extLst>
                  <a:ext uri="{FF2B5EF4-FFF2-40B4-BE49-F238E27FC236}">
                    <a16:creationId xmlns:a16="http://schemas.microsoft.com/office/drawing/2014/main" id="{195BD53B-15F4-4F41-BD91-04BCE7AF4ED3}"/>
                  </a:ext>
                </a:extLst>
              </p:cNvPr>
              <p:cNvSpPr/>
              <p:nvPr/>
            </p:nvSpPr>
            <p:spPr>
              <a:xfrm>
                <a:off x="5876825" y="1370525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398" y="0"/>
                    </a:moveTo>
                    <a:cubicBezTo>
                      <a:pt x="239" y="0"/>
                      <a:pt x="98" y="82"/>
                      <a:pt x="56" y="292"/>
                    </a:cubicBezTo>
                    <a:cubicBezTo>
                      <a:pt x="0" y="610"/>
                      <a:pt x="331" y="793"/>
                      <a:pt x="611" y="793"/>
                    </a:cubicBezTo>
                    <a:cubicBezTo>
                      <a:pt x="833" y="793"/>
                      <a:pt x="1023" y="678"/>
                      <a:pt x="964" y="426"/>
                    </a:cubicBezTo>
                    <a:cubicBezTo>
                      <a:pt x="964" y="392"/>
                      <a:pt x="964" y="392"/>
                      <a:pt x="964" y="359"/>
                    </a:cubicBezTo>
                    <a:cubicBezTo>
                      <a:pt x="885" y="162"/>
                      <a:pt x="623" y="0"/>
                      <a:pt x="39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192;p69">
                <a:extLst>
                  <a:ext uri="{FF2B5EF4-FFF2-40B4-BE49-F238E27FC236}">
                    <a16:creationId xmlns:a16="http://schemas.microsoft.com/office/drawing/2014/main" id="{6F32B0C3-E044-4460-8820-B7ADC41BEA14}"/>
                  </a:ext>
                </a:extLst>
              </p:cNvPr>
              <p:cNvSpPr/>
              <p:nvPr/>
            </p:nvSpPr>
            <p:spPr>
              <a:xfrm>
                <a:off x="6031975" y="1274050"/>
                <a:ext cx="290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902" extrusionOk="0">
                    <a:moveTo>
                      <a:pt x="744" y="0"/>
                    </a:moveTo>
                    <a:cubicBezTo>
                      <a:pt x="712" y="0"/>
                      <a:pt x="678" y="5"/>
                      <a:pt x="639" y="17"/>
                    </a:cubicBezTo>
                    <a:lnTo>
                      <a:pt x="572" y="17"/>
                    </a:lnTo>
                    <a:cubicBezTo>
                      <a:pt x="236" y="117"/>
                      <a:pt x="1" y="823"/>
                      <a:pt x="471" y="890"/>
                    </a:cubicBezTo>
                    <a:cubicBezTo>
                      <a:pt x="502" y="898"/>
                      <a:pt x="532" y="901"/>
                      <a:pt x="561" y="901"/>
                    </a:cubicBezTo>
                    <a:cubicBezTo>
                      <a:pt x="1023" y="901"/>
                      <a:pt x="1161" y="0"/>
                      <a:pt x="74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193;p69">
                <a:extLst>
                  <a:ext uri="{FF2B5EF4-FFF2-40B4-BE49-F238E27FC236}">
                    <a16:creationId xmlns:a16="http://schemas.microsoft.com/office/drawing/2014/main" id="{498E2462-F2F5-46C2-BAE7-6BD3A1A1027B}"/>
                  </a:ext>
                </a:extLst>
              </p:cNvPr>
              <p:cNvSpPr/>
              <p:nvPr/>
            </p:nvSpPr>
            <p:spPr>
              <a:xfrm>
                <a:off x="6104000" y="1326250"/>
                <a:ext cx="2515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788" extrusionOk="0">
                    <a:moveTo>
                      <a:pt x="423" y="1"/>
                    </a:moveTo>
                    <a:cubicBezTo>
                      <a:pt x="197" y="1"/>
                      <a:pt x="1" y="121"/>
                      <a:pt x="77" y="382"/>
                    </a:cubicBezTo>
                    <a:lnTo>
                      <a:pt x="77" y="449"/>
                    </a:lnTo>
                    <a:cubicBezTo>
                      <a:pt x="154" y="640"/>
                      <a:pt x="413" y="787"/>
                      <a:pt x="630" y="787"/>
                    </a:cubicBezTo>
                    <a:cubicBezTo>
                      <a:pt x="796" y="787"/>
                      <a:pt x="937" y="701"/>
                      <a:pt x="951" y="483"/>
                    </a:cubicBezTo>
                    <a:cubicBezTo>
                      <a:pt x="1006" y="172"/>
                      <a:pt x="693" y="1"/>
                      <a:pt x="42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194;p69">
                <a:extLst>
                  <a:ext uri="{FF2B5EF4-FFF2-40B4-BE49-F238E27FC236}">
                    <a16:creationId xmlns:a16="http://schemas.microsoft.com/office/drawing/2014/main" id="{36251B1A-3D27-439D-AA92-EFDC76073EDE}"/>
                  </a:ext>
                </a:extLst>
              </p:cNvPr>
              <p:cNvSpPr/>
              <p:nvPr/>
            </p:nvSpPr>
            <p:spPr>
              <a:xfrm>
                <a:off x="6005700" y="1468075"/>
                <a:ext cx="340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739" extrusionOk="0">
                    <a:moveTo>
                      <a:pt x="821" y="1"/>
                    </a:moveTo>
                    <a:cubicBezTo>
                      <a:pt x="457" y="1"/>
                      <a:pt x="1" y="405"/>
                      <a:pt x="380" y="658"/>
                    </a:cubicBezTo>
                    <a:lnTo>
                      <a:pt x="413" y="691"/>
                    </a:lnTo>
                    <a:cubicBezTo>
                      <a:pt x="478" y="724"/>
                      <a:pt x="556" y="739"/>
                      <a:pt x="636" y="739"/>
                    </a:cubicBezTo>
                    <a:cubicBezTo>
                      <a:pt x="973" y="739"/>
                      <a:pt x="1363" y="479"/>
                      <a:pt x="1119" y="154"/>
                    </a:cubicBezTo>
                    <a:cubicBezTo>
                      <a:pt x="1052" y="45"/>
                      <a:pt x="942" y="1"/>
                      <a:pt x="82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195;p69">
                <a:extLst>
                  <a:ext uri="{FF2B5EF4-FFF2-40B4-BE49-F238E27FC236}">
                    <a16:creationId xmlns:a16="http://schemas.microsoft.com/office/drawing/2014/main" id="{60850A84-BAE1-4F8E-88F8-BBD0D3E3573F}"/>
                  </a:ext>
                </a:extLst>
              </p:cNvPr>
              <p:cNvSpPr/>
              <p:nvPr/>
            </p:nvSpPr>
            <p:spPr>
              <a:xfrm>
                <a:off x="6123925" y="1475375"/>
                <a:ext cx="3457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747" extrusionOk="0">
                    <a:moveTo>
                      <a:pt x="876" y="1"/>
                    </a:moveTo>
                    <a:cubicBezTo>
                      <a:pt x="492" y="1"/>
                      <a:pt x="0" y="435"/>
                      <a:pt x="389" y="668"/>
                    </a:cubicBezTo>
                    <a:lnTo>
                      <a:pt x="457" y="702"/>
                    </a:lnTo>
                    <a:cubicBezTo>
                      <a:pt x="517" y="732"/>
                      <a:pt x="588" y="746"/>
                      <a:pt x="661" y="746"/>
                    </a:cubicBezTo>
                    <a:cubicBezTo>
                      <a:pt x="994" y="746"/>
                      <a:pt x="1383" y="461"/>
                      <a:pt x="1162" y="131"/>
                    </a:cubicBezTo>
                    <a:cubicBezTo>
                      <a:pt x="1093" y="39"/>
                      <a:pt x="990" y="1"/>
                      <a:pt x="87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196;p69">
                <a:extLst>
                  <a:ext uri="{FF2B5EF4-FFF2-40B4-BE49-F238E27FC236}">
                    <a16:creationId xmlns:a16="http://schemas.microsoft.com/office/drawing/2014/main" id="{4F16EE66-2B58-44F1-9C67-B463597F4D27}"/>
                  </a:ext>
                </a:extLst>
              </p:cNvPr>
              <p:cNvSpPr/>
              <p:nvPr/>
            </p:nvSpPr>
            <p:spPr>
              <a:xfrm>
                <a:off x="6058325" y="1423300"/>
                <a:ext cx="253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10" extrusionOk="0">
                    <a:moveTo>
                      <a:pt x="473" y="1"/>
                    </a:moveTo>
                    <a:cubicBezTo>
                      <a:pt x="385" y="1"/>
                      <a:pt x="298" y="39"/>
                      <a:pt x="224" y="130"/>
                    </a:cubicBezTo>
                    <a:cubicBezTo>
                      <a:pt x="0" y="428"/>
                      <a:pt x="420" y="910"/>
                      <a:pt x="721" y="910"/>
                    </a:cubicBezTo>
                    <a:cubicBezTo>
                      <a:pt x="828" y="910"/>
                      <a:pt x="919" y="850"/>
                      <a:pt x="963" y="701"/>
                    </a:cubicBezTo>
                    <a:cubicBezTo>
                      <a:pt x="963" y="668"/>
                      <a:pt x="963" y="668"/>
                      <a:pt x="963" y="634"/>
                    </a:cubicBezTo>
                    <a:cubicBezTo>
                      <a:pt x="1014" y="355"/>
                      <a:pt x="740" y="1"/>
                      <a:pt x="473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197;p69">
                <a:extLst>
                  <a:ext uri="{FF2B5EF4-FFF2-40B4-BE49-F238E27FC236}">
                    <a16:creationId xmlns:a16="http://schemas.microsoft.com/office/drawing/2014/main" id="{D995EB1D-57C1-4C17-B152-8B56889A5656}"/>
                  </a:ext>
                </a:extLst>
              </p:cNvPr>
              <p:cNvSpPr/>
              <p:nvPr/>
            </p:nvSpPr>
            <p:spPr>
              <a:xfrm>
                <a:off x="6027550" y="1386050"/>
                <a:ext cx="3592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808" extrusionOk="0">
                    <a:moveTo>
                      <a:pt x="781" y="0"/>
                    </a:moveTo>
                    <a:cubicBezTo>
                      <a:pt x="422" y="0"/>
                      <a:pt x="1" y="462"/>
                      <a:pt x="379" y="746"/>
                    </a:cubicBezTo>
                    <a:cubicBezTo>
                      <a:pt x="436" y="789"/>
                      <a:pt x="500" y="807"/>
                      <a:pt x="566" y="807"/>
                    </a:cubicBezTo>
                    <a:cubicBezTo>
                      <a:pt x="965" y="807"/>
                      <a:pt x="1437" y="122"/>
                      <a:pt x="917" y="7"/>
                    </a:cubicBezTo>
                    <a:lnTo>
                      <a:pt x="850" y="7"/>
                    </a:lnTo>
                    <a:cubicBezTo>
                      <a:pt x="827" y="2"/>
                      <a:pt x="804" y="0"/>
                      <a:pt x="78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198;p69">
                <a:extLst>
                  <a:ext uri="{FF2B5EF4-FFF2-40B4-BE49-F238E27FC236}">
                    <a16:creationId xmlns:a16="http://schemas.microsoft.com/office/drawing/2014/main" id="{C2A2C821-357E-445C-A420-3CEB46A3DA75}"/>
                  </a:ext>
                </a:extLst>
              </p:cNvPr>
              <p:cNvSpPr/>
              <p:nvPr/>
            </p:nvSpPr>
            <p:spPr>
              <a:xfrm>
                <a:off x="6160750" y="1041125"/>
                <a:ext cx="25400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13" extrusionOk="0">
                    <a:moveTo>
                      <a:pt x="284" y="0"/>
                    </a:moveTo>
                    <a:cubicBezTo>
                      <a:pt x="165" y="0"/>
                      <a:pt x="63" y="65"/>
                      <a:pt x="25" y="226"/>
                    </a:cubicBezTo>
                    <a:lnTo>
                      <a:pt x="25" y="293"/>
                    </a:lnTo>
                    <a:cubicBezTo>
                      <a:pt x="1" y="566"/>
                      <a:pt x="269" y="912"/>
                      <a:pt x="533" y="912"/>
                    </a:cubicBezTo>
                    <a:cubicBezTo>
                      <a:pt x="626" y="912"/>
                      <a:pt x="719" y="869"/>
                      <a:pt x="798" y="763"/>
                    </a:cubicBezTo>
                    <a:cubicBezTo>
                      <a:pt x="1016" y="425"/>
                      <a:pt x="591" y="0"/>
                      <a:pt x="28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199;p69">
                <a:extLst>
                  <a:ext uri="{FF2B5EF4-FFF2-40B4-BE49-F238E27FC236}">
                    <a16:creationId xmlns:a16="http://schemas.microsoft.com/office/drawing/2014/main" id="{C01965B1-AD1A-456F-91F0-4B319D1D1CDC}"/>
                  </a:ext>
                </a:extLst>
              </p:cNvPr>
              <p:cNvSpPr/>
              <p:nvPr/>
            </p:nvSpPr>
            <p:spPr>
              <a:xfrm>
                <a:off x="6033225" y="1176350"/>
                <a:ext cx="35750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33" extrusionOk="0">
                    <a:moveTo>
                      <a:pt x="847" y="0"/>
                    </a:moveTo>
                    <a:cubicBezTo>
                      <a:pt x="454" y="0"/>
                      <a:pt x="0" y="717"/>
                      <a:pt x="522" y="833"/>
                    </a:cubicBezTo>
                    <a:lnTo>
                      <a:pt x="589" y="833"/>
                    </a:lnTo>
                    <a:cubicBezTo>
                      <a:pt x="959" y="833"/>
                      <a:pt x="1430" y="329"/>
                      <a:pt x="1026" y="60"/>
                    </a:cubicBezTo>
                    <a:cubicBezTo>
                      <a:pt x="971" y="18"/>
                      <a:pt x="910" y="0"/>
                      <a:pt x="8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200;p69">
                <a:extLst>
                  <a:ext uri="{FF2B5EF4-FFF2-40B4-BE49-F238E27FC236}">
                    <a16:creationId xmlns:a16="http://schemas.microsoft.com/office/drawing/2014/main" id="{D786C848-1009-47C3-9D83-D977112114DB}"/>
                  </a:ext>
                </a:extLst>
              </p:cNvPr>
              <p:cNvSpPr/>
              <p:nvPr/>
            </p:nvSpPr>
            <p:spPr>
              <a:xfrm>
                <a:off x="6003700" y="1035050"/>
                <a:ext cx="259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78" extrusionOk="0">
                    <a:moveTo>
                      <a:pt x="531" y="1"/>
                    </a:moveTo>
                    <a:cubicBezTo>
                      <a:pt x="467" y="1"/>
                      <a:pt x="398" y="21"/>
                      <a:pt x="325" y="65"/>
                    </a:cubicBezTo>
                    <a:cubicBezTo>
                      <a:pt x="0" y="282"/>
                      <a:pt x="329" y="977"/>
                      <a:pt x="645" y="977"/>
                    </a:cubicBezTo>
                    <a:cubicBezTo>
                      <a:pt x="722" y="977"/>
                      <a:pt x="797" y="937"/>
                      <a:pt x="863" y="838"/>
                    </a:cubicBezTo>
                    <a:cubicBezTo>
                      <a:pt x="863" y="805"/>
                      <a:pt x="896" y="805"/>
                      <a:pt x="896" y="771"/>
                    </a:cubicBezTo>
                    <a:cubicBezTo>
                      <a:pt x="1037" y="491"/>
                      <a:pt x="850" y="1"/>
                      <a:pt x="53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201;p69">
                <a:extLst>
                  <a:ext uri="{FF2B5EF4-FFF2-40B4-BE49-F238E27FC236}">
                    <a16:creationId xmlns:a16="http://schemas.microsoft.com/office/drawing/2014/main" id="{34C2B85C-FD64-40D2-B839-AA70FD2E17D9}"/>
                  </a:ext>
                </a:extLst>
              </p:cNvPr>
              <p:cNvSpPr/>
              <p:nvPr/>
            </p:nvSpPr>
            <p:spPr>
              <a:xfrm>
                <a:off x="6048275" y="1319900"/>
                <a:ext cx="258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0" extrusionOk="0">
                    <a:moveTo>
                      <a:pt x="517" y="0"/>
                    </a:moveTo>
                    <a:cubicBezTo>
                      <a:pt x="456" y="0"/>
                      <a:pt x="391" y="20"/>
                      <a:pt x="323" y="65"/>
                    </a:cubicBezTo>
                    <a:cubicBezTo>
                      <a:pt x="0" y="307"/>
                      <a:pt x="345" y="980"/>
                      <a:pt x="651" y="980"/>
                    </a:cubicBezTo>
                    <a:cubicBezTo>
                      <a:pt x="727" y="980"/>
                      <a:pt x="801" y="938"/>
                      <a:pt x="861" y="838"/>
                    </a:cubicBezTo>
                    <a:cubicBezTo>
                      <a:pt x="861" y="838"/>
                      <a:pt x="895" y="804"/>
                      <a:pt x="895" y="771"/>
                    </a:cubicBezTo>
                    <a:cubicBezTo>
                      <a:pt x="1035" y="490"/>
                      <a:pt x="825" y="0"/>
                      <a:pt x="51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202;p69">
                <a:extLst>
                  <a:ext uri="{FF2B5EF4-FFF2-40B4-BE49-F238E27FC236}">
                    <a16:creationId xmlns:a16="http://schemas.microsoft.com/office/drawing/2014/main" id="{B197DCD2-DB73-4760-A83A-495E3B79D98E}"/>
                  </a:ext>
                </a:extLst>
              </p:cNvPr>
              <p:cNvSpPr/>
              <p:nvPr/>
            </p:nvSpPr>
            <p:spPr>
              <a:xfrm>
                <a:off x="5991375" y="1546525"/>
                <a:ext cx="352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10" extrusionOk="0">
                    <a:moveTo>
                      <a:pt x="788" y="1"/>
                    </a:moveTo>
                    <a:cubicBezTo>
                      <a:pt x="453" y="1"/>
                      <a:pt x="1" y="462"/>
                      <a:pt x="348" y="746"/>
                    </a:cubicBezTo>
                    <a:cubicBezTo>
                      <a:pt x="406" y="790"/>
                      <a:pt x="472" y="809"/>
                      <a:pt x="540" y="809"/>
                    </a:cubicBezTo>
                    <a:cubicBezTo>
                      <a:pt x="938" y="809"/>
                      <a:pt x="1407" y="150"/>
                      <a:pt x="919" y="7"/>
                    </a:cubicBezTo>
                    <a:lnTo>
                      <a:pt x="852" y="7"/>
                    </a:lnTo>
                    <a:cubicBezTo>
                      <a:pt x="831" y="3"/>
                      <a:pt x="810" y="1"/>
                      <a:pt x="78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203;p69">
                <a:extLst>
                  <a:ext uri="{FF2B5EF4-FFF2-40B4-BE49-F238E27FC236}">
                    <a16:creationId xmlns:a16="http://schemas.microsoft.com/office/drawing/2014/main" id="{BCEB5EB3-9333-4ACD-B78F-47156F17E674}"/>
                  </a:ext>
                </a:extLst>
              </p:cNvPr>
              <p:cNvSpPr/>
              <p:nvPr/>
            </p:nvSpPr>
            <p:spPr>
              <a:xfrm>
                <a:off x="6028000" y="1336300"/>
                <a:ext cx="249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902" extrusionOk="0">
                    <a:moveTo>
                      <a:pt x="263" y="1"/>
                    </a:moveTo>
                    <a:cubicBezTo>
                      <a:pt x="153" y="1"/>
                      <a:pt x="61" y="62"/>
                      <a:pt x="25" y="215"/>
                    </a:cubicBezTo>
                    <a:cubicBezTo>
                      <a:pt x="25" y="249"/>
                      <a:pt x="25" y="249"/>
                      <a:pt x="25" y="283"/>
                    </a:cubicBezTo>
                    <a:cubicBezTo>
                      <a:pt x="0" y="556"/>
                      <a:pt x="269" y="902"/>
                      <a:pt x="533" y="902"/>
                    </a:cubicBezTo>
                    <a:cubicBezTo>
                      <a:pt x="626" y="902"/>
                      <a:pt x="719" y="859"/>
                      <a:pt x="798" y="753"/>
                    </a:cubicBezTo>
                    <a:cubicBezTo>
                      <a:pt x="995" y="458"/>
                      <a:pt x="562" y="1"/>
                      <a:pt x="26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204;p69">
                <a:extLst>
                  <a:ext uri="{FF2B5EF4-FFF2-40B4-BE49-F238E27FC236}">
                    <a16:creationId xmlns:a16="http://schemas.microsoft.com/office/drawing/2014/main" id="{5E2E620A-EB67-4BC2-B63B-07D157065BE0}"/>
                  </a:ext>
                </a:extLst>
              </p:cNvPr>
              <p:cNvSpPr/>
              <p:nvPr/>
            </p:nvSpPr>
            <p:spPr>
              <a:xfrm>
                <a:off x="5998775" y="983675"/>
                <a:ext cx="35425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45" extrusionOk="0">
                    <a:moveTo>
                      <a:pt x="814" y="0"/>
                    </a:moveTo>
                    <a:cubicBezTo>
                      <a:pt x="395" y="0"/>
                      <a:pt x="0" y="728"/>
                      <a:pt x="489" y="843"/>
                    </a:cubicBezTo>
                    <a:lnTo>
                      <a:pt x="556" y="843"/>
                    </a:lnTo>
                    <a:cubicBezTo>
                      <a:pt x="568" y="844"/>
                      <a:pt x="580" y="845"/>
                      <a:pt x="592" y="845"/>
                    </a:cubicBezTo>
                    <a:cubicBezTo>
                      <a:pt x="957" y="845"/>
                      <a:pt x="1417" y="363"/>
                      <a:pt x="1026" y="70"/>
                    </a:cubicBezTo>
                    <a:cubicBezTo>
                      <a:pt x="958" y="21"/>
                      <a:pt x="886" y="0"/>
                      <a:pt x="81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205;p69">
                <a:extLst>
                  <a:ext uri="{FF2B5EF4-FFF2-40B4-BE49-F238E27FC236}">
                    <a16:creationId xmlns:a16="http://schemas.microsoft.com/office/drawing/2014/main" id="{FCD754A3-8E00-4C06-8DC4-C27C7F62A533}"/>
                  </a:ext>
                </a:extLst>
              </p:cNvPr>
              <p:cNvSpPr/>
              <p:nvPr/>
            </p:nvSpPr>
            <p:spPr>
              <a:xfrm>
                <a:off x="6095400" y="927925"/>
                <a:ext cx="2482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08" extrusionOk="0">
                    <a:moveTo>
                      <a:pt x="466" y="0"/>
                    </a:moveTo>
                    <a:cubicBezTo>
                      <a:pt x="376" y="0"/>
                      <a:pt x="290" y="44"/>
                      <a:pt x="220" y="149"/>
                    </a:cubicBezTo>
                    <a:cubicBezTo>
                      <a:pt x="0" y="466"/>
                      <a:pt x="435" y="907"/>
                      <a:pt x="742" y="907"/>
                    </a:cubicBezTo>
                    <a:cubicBezTo>
                      <a:pt x="858" y="907"/>
                      <a:pt x="956" y="844"/>
                      <a:pt x="993" y="687"/>
                    </a:cubicBezTo>
                    <a:lnTo>
                      <a:pt x="993" y="620"/>
                    </a:lnTo>
                    <a:cubicBezTo>
                      <a:pt x="993" y="347"/>
                      <a:pt x="718" y="0"/>
                      <a:pt x="46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206;p69">
                <a:extLst>
                  <a:ext uri="{FF2B5EF4-FFF2-40B4-BE49-F238E27FC236}">
                    <a16:creationId xmlns:a16="http://schemas.microsoft.com/office/drawing/2014/main" id="{27BD2593-5BCE-4075-AFC4-4EFABF0A1266}"/>
                  </a:ext>
                </a:extLst>
              </p:cNvPr>
              <p:cNvSpPr/>
              <p:nvPr/>
            </p:nvSpPr>
            <p:spPr>
              <a:xfrm>
                <a:off x="6171625" y="1046100"/>
                <a:ext cx="34975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1399" h="771" extrusionOk="0">
                    <a:moveTo>
                      <a:pt x="754" y="0"/>
                    </a:moveTo>
                    <a:cubicBezTo>
                      <a:pt x="419" y="0"/>
                      <a:pt x="1" y="345"/>
                      <a:pt x="263" y="665"/>
                    </a:cubicBezTo>
                    <a:cubicBezTo>
                      <a:pt x="330" y="739"/>
                      <a:pt x="420" y="770"/>
                      <a:pt x="517" y="770"/>
                    </a:cubicBezTo>
                    <a:cubicBezTo>
                      <a:pt x="904" y="770"/>
                      <a:pt x="1399" y="275"/>
                      <a:pt x="968" y="60"/>
                    </a:cubicBezTo>
                    <a:lnTo>
                      <a:pt x="901" y="27"/>
                    </a:lnTo>
                    <a:cubicBezTo>
                      <a:pt x="856" y="9"/>
                      <a:pt x="806" y="0"/>
                      <a:pt x="75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207;p69">
                <a:extLst>
                  <a:ext uri="{FF2B5EF4-FFF2-40B4-BE49-F238E27FC236}">
                    <a16:creationId xmlns:a16="http://schemas.microsoft.com/office/drawing/2014/main" id="{3F2F7FAC-2FE8-4CC8-BD6D-BF2856D4AC7A}"/>
                  </a:ext>
                </a:extLst>
              </p:cNvPr>
              <p:cNvSpPr/>
              <p:nvPr/>
            </p:nvSpPr>
            <p:spPr>
              <a:xfrm>
                <a:off x="6067975" y="991100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397" y="1"/>
                    </a:moveTo>
                    <a:cubicBezTo>
                      <a:pt x="319" y="1"/>
                      <a:pt x="241" y="42"/>
                      <a:pt x="174" y="143"/>
                    </a:cubicBezTo>
                    <a:cubicBezTo>
                      <a:pt x="174" y="143"/>
                      <a:pt x="174" y="177"/>
                      <a:pt x="140" y="210"/>
                    </a:cubicBezTo>
                    <a:cubicBezTo>
                      <a:pt x="0" y="490"/>
                      <a:pt x="187" y="980"/>
                      <a:pt x="506" y="980"/>
                    </a:cubicBezTo>
                    <a:cubicBezTo>
                      <a:pt x="570" y="980"/>
                      <a:pt x="639" y="961"/>
                      <a:pt x="712" y="916"/>
                    </a:cubicBezTo>
                    <a:cubicBezTo>
                      <a:pt x="1035" y="674"/>
                      <a:pt x="711" y="1"/>
                      <a:pt x="39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208;p69">
                <a:extLst>
                  <a:ext uri="{FF2B5EF4-FFF2-40B4-BE49-F238E27FC236}">
                    <a16:creationId xmlns:a16="http://schemas.microsoft.com/office/drawing/2014/main" id="{368887D0-B8DF-42BF-9646-9E70ADA938D9}"/>
                  </a:ext>
                </a:extLst>
              </p:cNvPr>
              <p:cNvSpPr/>
              <p:nvPr/>
            </p:nvSpPr>
            <p:spPr>
              <a:xfrm>
                <a:off x="5877100" y="1328450"/>
                <a:ext cx="2575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64" extrusionOk="0">
                    <a:moveTo>
                      <a:pt x="385" y="1"/>
                    </a:moveTo>
                    <a:cubicBezTo>
                      <a:pt x="300" y="1"/>
                      <a:pt x="217" y="47"/>
                      <a:pt x="146" y="160"/>
                    </a:cubicBezTo>
                    <a:cubicBezTo>
                      <a:pt x="146" y="160"/>
                      <a:pt x="146" y="193"/>
                      <a:pt x="113" y="193"/>
                    </a:cubicBezTo>
                    <a:cubicBezTo>
                      <a:pt x="1" y="473"/>
                      <a:pt x="192" y="963"/>
                      <a:pt x="492" y="963"/>
                    </a:cubicBezTo>
                    <a:cubicBezTo>
                      <a:pt x="552" y="963"/>
                      <a:pt x="617" y="944"/>
                      <a:pt x="684" y="899"/>
                    </a:cubicBezTo>
                    <a:cubicBezTo>
                      <a:pt x="1029" y="660"/>
                      <a:pt x="703" y="1"/>
                      <a:pt x="38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209;p69">
                <a:extLst>
                  <a:ext uri="{FF2B5EF4-FFF2-40B4-BE49-F238E27FC236}">
                    <a16:creationId xmlns:a16="http://schemas.microsoft.com/office/drawing/2014/main" id="{504C81B8-5B01-40A1-8734-3925DA132FE2}"/>
                  </a:ext>
                </a:extLst>
              </p:cNvPr>
              <p:cNvSpPr/>
              <p:nvPr/>
            </p:nvSpPr>
            <p:spPr>
              <a:xfrm>
                <a:off x="6140050" y="905700"/>
                <a:ext cx="35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810" extrusionOk="0">
                    <a:moveTo>
                      <a:pt x="895" y="1"/>
                    </a:moveTo>
                    <a:cubicBezTo>
                      <a:pt x="490" y="1"/>
                      <a:pt x="0" y="659"/>
                      <a:pt x="517" y="803"/>
                    </a:cubicBezTo>
                    <a:lnTo>
                      <a:pt x="551" y="803"/>
                    </a:lnTo>
                    <a:cubicBezTo>
                      <a:pt x="574" y="807"/>
                      <a:pt x="597" y="809"/>
                      <a:pt x="621" y="809"/>
                    </a:cubicBezTo>
                    <a:cubicBezTo>
                      <a:pt x="983" y="809"/>
                      <a:pt x="1436" y="348"/>
                      <a:pt x="1089" y="64"/>
                    </a:cubicBezTo>
                    <a:cubicBezTo>
                      <a:pt x="1030" y="20"/>
                      <a:pt x="964" y="1"/>
                      <a:pt x="89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210;p69">
                <a:extLst>
                  <a:ext uri="{FF2B5EF4-FFF2-40B4-BE49-F238E27FC236}">
                    <a16:creationId xmlns:a16="http://schemas.microsoft.com/office/drawing/2014/main" id="{8FCE05B0-5896-4C36-8959-2D027F5B189E}"/>
                  </a:ext>
                </a:extLst>
              </p:cNvPr>
              <p:cNvSpPr/>
              <p:nvPr/>
            </p:nvSpPr>
            <p:spPr>
              <a:xfrm>
                <a:off x="6123075" y="125140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487" y="1"/>
                    </a:moveTo>
                    <a:cubicBezTo>
                      <a:pt x="394" y="1"/>
                      <a:pt x="301" y="44"/>
                      <a:pt x="222" y="150"/>
                    </a:cubicBezTo>
                    <a:cubicBezTo>
                      <a:pt x="0" y="445"/>
                      <a:pt x="427" y="902"/>
                      <a:pt x="738" y="902"/>
                    </a:cubicBezTo>
                    <a:cubicBezTo>
                      <a:pt x="851" y="902"/>
                      <a:pt x="950" y="841"/>
                      <a:pt x="995" y="687"/>
                    </a:cubicBezTo>
                    <a:cubicBezTo>
                      <a:pt x="995" y="654"/>
                      <a:pt x="995" y="620"/>
                      <a:pt x="995" y="620"/>
                    </a:cubicBezTo>
                    <a:cubicBezTo>
                      <a:pt x="1020" y="347"/>
                      <a:pt x="751" y="1"/>
                      <a:pt x="48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211;p69">
                <a:extLst>
                  <a:ext uri="{FF2B5EF4-FFF2-40B4-BE49-F238E27FC236}">
                    <a16:creationId xmlns:a16="http://schemas.microsoft.com/office/drawing/2014/main" id="{70E91ED5-B5EB-449D-8FB9-7C9581A1E6AF}"/>
                  </a:ext>
                </a:extLst>
              </p:cNvPr>
              <p:cNvSpPr/>
              <p:nvPr/>
            </p:nvSpPr>
            <p:spPr>
              <a:xfrm>
                <a:off x="6112975" y="852625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25" y="0"/>
                    </a:moveTo>
                    <a:cubicBezTo>
                      <a:pt x="460" y="0"/>
                      <a:pt x="0" y="482"/>
                      <a:pt x="390" y="775"/>
                    </a:cubicBezTo>
                    <a:cubicBezTo>
                      <a:pt x="446" y="817"/>
                      <a:pt x="507" y="835"/>
                      <a:pt x="571" y="835"/>
                    </a:cubicBezTo>
                    <a:cubicBezTo>
                      <a:pt x="971" y="835"/>
                      <a:pt x="1450" y="118"/>
                      <a:pt x="928" y="2"/>
                    </a:cubicBezTo>
                    <a:lnTo>
                      <a:pt x="861" y="2"/>
                    </a:lnTo>
                    <a:cubicBezTo>
                      <a:pt x="849" y="1"/>
                      <a:pt x="837" y="0"/>
                      <a:pt x="82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212;p69">
                <a:extLst>
                  <a:ext uri="{FF2B5EF4-FFF2-40B4-BE49-F238E27FC236}">
                    <a16:creationId xmlns:a16="http://schemas.microsoft.com/office/drawing/2014/main" id="{73AA6D48-6046-47EA-9DF9-519A9C199F3E}"/>
                  </a:ext>
                </a:extLst>
              </p:cNvPr>
              <p:cNvSpPr/>
              <p:nvPr/>
            </p:nvSpPr>
            <p:spPr>
              <a:xfrm>
                <a:off x="6139400" y="1350625"/>
                <a:ext cx="31250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893" extrusionOk="0">
                    <a:moveTo>
                      <a:pt x="699" y="1"/>
                    </a:moveTo>
                    <a:cubicBezTo>
                      <a:pt x="289" y="1"/>
                      <a:pt x="1" y="892"/>
                      <a:pt x="470" y="892"/>
                    </a:cubicBezTo>
                    <a:cubicBezTo>
                      <a:pt x="492" y="892"/>
                      <a:pt x="517" y="890"/>
                      <a:pt x="543" y="886"/>
                    </a:cubicBezTo>
                    <a:lnTo>
                      <a:pt x="577" y="886"/>
                    </a:lnTo>
                    <a:cubicBezTo>
                      <a:pt x="947" y="819"/>
                      <a:pt x="1249" y="180"/>
                      <a:pt x="779" y="12"/>
                    </a:cubicBezTo>
                    <a:cubicBezTo>
                      <a:pt x="752" y="4"/>
                      <a:pt x="725" y="1"/>
                      <a:pt x="69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213;p69">
                <a:extLst>
                  <a:ext uri="{FF2B5EF4-FFF2-40B4-BE49-F238E27FC236}">
                    <a16:creationId xmlns:a16="http://schemas.microsoft.com/office/drawing/2014/main" id="{4FCAD343-6B8B-42DA-8BA5-055302E9F6F8}"/>
                  </a:ext>
                </a:extLst>
              </p:cNvPr>
              <p:cNvSpPr/>
              <p:nvPr/>
            </p:nvSpPr>
            <p:spPr>
              <a:xfrm>
                <a:off x="5991650" y="1256875"/>
                <a:ext cx="2580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40" extrusionOk="0">
                    <a:moveTo>
                      <a:pt x="638" y="0"/>
                    </a:moveTo>
                    <a:cubicBezTo>
                      <a:pt x="598" y="0"/>
                      <a:pt x="554" y="10"/>
                      <a:pt x="505" y="31"/>
                    </a:cubicBezTo>
                    <a:lnTo>
                      <a:pt x="437" y="31"/>
                    </a:lnTo>
                    <a:cubicBezTo>
                      <a:pt x="101" y="233"/>
                      <a:pt x="1" y="939"/>
                      <a:pt x="471" y="939"/>
                    </a:cubicBezTo>
                    <a:cubicBezTo>
                      <a:pt x="479" y="939"/>
                      <a:pt x="487" y="940"/>
                      <a:pt x="495" y="940"/>
                    </a:cubicBezTo>
                    <a:cubicBezTo>
                      <a:pt x="992" y="940"/>
                      <a:pt x="1031" y="0"/>
                      <a:pt x="63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214;p69">
                <a:extLst>
                  <a:ext uri="{FF2B5EF4-FFF2-40B4-BE49-F238E27FC236}">
                    <a16:creationId xmlns:a16="http://schemas.microsoft.com/office/drawing/2014/main" id="{D4683394-9A04-4419-91A9-D3675564EBF2}"/>
                  </a:ext>
                </a:extLst>
              </p:cNvPr>
              <p:cNvSpPr/>
              <p:nvPr/>
            </p:nvSpPr>
            <p:spPr>
              <a:xfrm>
                <a:off x="6049025" y="962450"/>
                <a:ext cx="253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06" extrusionOk="0">
                    <a:moveTo>
                      <a:pt x="282" y="0"/>
                    </a:moveTo>
                    <a:cubicBezTo>
                      <a:pt x="158" y="0"/>
                      <a:pt x="54" y="71"/>
                      <a:pt x="25" y="247"/>
                    </a:cubicBezTo>
                    <a:cubicBezTo>
                      <a:pt x="25" y="247"/>
                      <a:pt x="25" y="281"/>
                      <a:pt x="25" y="314"/>
                    </a:cubicBezTo>
                    <a:cubicBezTo>
                      <a:pt x="0" y="583"/>
                      <a:pt x="278" y="906"/>
                      <a:pt x="535" y="906"/>
                    </a:cubicBezTo>
                    <a:cubicBezTo>
                      <a:pt x="631" y="906"/>
                      <a:pt x="724" y="861"/>
                      <a:pt x="798" y="751"/>
                    </a:cubicBezTo>
                    <a:cubicBezTo>
                      <a:pt x="1012" y="418"/>
                      <a:pt x="585" y="0"/>
                      <a:pt x="28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215;p69">
                <a:extLst>
                  <a:ext uri="{FF2B5EF4-FFF2-40B4-BE49-F238E27FC236}">
                    <a16:creationId xmlns:a16="http://schemas.microsoft.com/office/drawing/2014/main" id="{CAF43552-9F59-4F05-80C8-06FB24889EAE}"/>
                  </a:ext>
                </a:extLst>
              </p:cNvPr>
              <p:cNvSpPr/>
              <p:nvPr/>
            </p:nvSpPr>
            <p:spPr>
              <a:xfrm>
                <a:off x="6037125" y="1046850"/>
                <a:ext cx="243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891" extrusionOk="0">
                    <a:moveTo>
                      <a:pt x="457" y="1"/>
                    </a:moveTo>
                    <a:cubicBezTo>
                      <a:pt x="350" y="1"/>
                      <a:pt x="245" y="57"/>
                      <a:pt x="164" y="198"/>
                    </a:cubicBezTo>
                    <a:cubicBezTo>
                      <a:pt x="0" y="503"/>
                      <a:pt x="442" y="890"/>
                      <a:pt x="735" y="890"/>
                    </a:cubicBezTo>
                    <a:cubicBezTo>
                      <a:pt x="862" y="890"/>
                      <a:pt x="961" y="818"/>
                      <a:pt x="971" y="635"/>
                    </a:cubicBezTo>
                    <a:cubicBezTo>
                      <a:pt x="971" y="602"/>
                      <a:pt x="971" y="602"/>
                      <a:pt x="971" y="568"/>
                    </a:cubicBezTo>
                    <a:cubicBezTo>
                      <a:pt x="971" y="309"/>
                      <a:pt x="707" y="1"/>
                      <a:pt x="45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216;p69">
                <a:extLst>
                  <a:ext uri="{FF2B5EF4-FFF2-40B4-BE49-F238E27FC236}">
                    <a16:creationId xmlns:a16="http://schemas.microsoft.com/office/drawing/2014/main" id="{553C2C49-EA39-4172-B275-0511EB06099F}"/>
                  </a:ext>
                </a:extLst>
              </p:cNvPr>
              <p:cNvSpPr/>
              <p:nvPr/>
            </p:nvSpPr>
            <p:spPr>
              <a:xfrm>
                <a:off x="6043150" y="1240475"/>
                <a:ext cx="249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64" extrusionOk="0">
                    <a:moveTo>
                      <a:pt x="456" y="1"/>
                    </a:moveTo>
                    <a:cubicBezTo>
                      <a:pt x="346" y="1"/>
                      <a:pt x="239" y="53"/>
                      <a:pt x="159" y="183"/>
                    </a:cubicBezTo>
                    <a:cubicBezTo>
                      <a:pt x="0" y="523"/>
                      <a:pt x="422" y="863"/>
                      <a:pt x="724" y="863"/>
                    </a:cubicBezTo>
                    <a:cubicBezTo>
                      <a:pt x="870" y="863"/>
                      <a:pt x="988" y="784"/>
                      <a:pt x="999" y="587"/>
                    </a:cubicBezTo>
                    <a:cubicBezTo>
                      <a:pt x="999" y="587"/>
                      <a:pt x="999" y="553"/>
                      <a:pt x="999" y="553"/>
                    </a:cubicBezTo>
                    <a:cubicBezTo>
                      <a:pt x="999" y="293"/>
                      <a:pt x="717" y="1"/>
                      <a:pt x="45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217;p69">
                <a:extLst>
                  <a:ext uri="{FF2B5EF4-FFF2-40B4-BE49-F238E27FC236}">
                    <a16:creationId xmlns:a16="http://schemas.microsoft.com/office/drawing/2014/main" id="{50F17799-A08E-4B56-BC93-98D63A0075FA}"/>
                  </a:ext>
                </a:extLst>
              </p:cNvPr>
              <p:cNvSpPr/>
              <p:nvPr/>
            </p:nvSpPr>
            <p:spPr>
              <a:xfrm>
                <a:off x="6165575" y="1152350"/>
                <a:ext cx="305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97" extrusionOk="0">
                    <a:moveTo>
                      <a:pt x="766" y="0"/>
                    </a:moveTo>
                    <a:cubicBezTo>
                      <a:pt x="737" y="0"/>
                      <a:pt x="706" y="4"/>
                      <a:pt x="673" y="11"/>
                    </a:cubicBezTo>
                    <a:lnTo>
                      <a:pt x="605" y="11"/>
                    </a:lnTo>
                    <a:cubicBezTo>
                      <a:pt x="269" y="112"/>
                      <a:pt x="0" y="784"/>
                      <a:pt x="505" y="885"/>
                    </a:cubicBezTo>
                    <a:cubicBezTo>
                      <a:pt x="535" y="893"/>
                      <a:pt x="564" y="896"/>
                      <a:pt x="592" y="896"/>
                    </a:cubicBezTo>
                    <a:cubicBezTo>
                      <a:pt x="1038" y="896"/>
                      <a:pt x="1222" y="0"/>
                      <a:pt x="76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218;p69">
                <a:extLst>
                  <a:ext uri="{FF2B5EF4-FFF2-40B4-BE49-F238E27FC236}">
                    <a16:creationId xmlns:a16="http://schemas.microsoft.com/office/drawing/2014/main" id="{428DFF4E-8727-453D-B0A1-7997F6FA7A5F}"/>
                  </a:ext>
                </a:extLst>
              </p:cNvPr>
              <p:cNvSpPr/>
              <p:nvPr/>
            </p:nvSpPr>
            <p:spPr>
              <a:xfrm>
                <a:off x="5991050" y="1329475"/>
                <a:ext cx="256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87" extrusionOk="0">
                    <a:moveTo>
                      <a:pt x="390" y="0"/>
                    </a:moveTo>
                    <a:cubicBezTo>
                      <a:pt x="177" y="0"/>
                      <a:pt x="1" y="109"/>
                      <a:pt x="58" y="354"/>
                    </a:cubicBezTo>
                    <a:lnTo>
                      <a:pt x="58" y="421"/>
                    </a:lnTo>
                    <a:cubicBezTo>
                      <a:pt x="138" y="622"/>
                      <a:pt x="410" y="787"/>
                      <a:pt x="638" y="787"/>
                    </a:cubicBezTo>
                    <a:cubicBezTo>
                      <a:pt x="792" y="787"/>
                      <a:pt x="925" y="712"/>
                      <a:pt x="966" y="522"/>
                    </a:cubicBezTo>
                    <a:cubicBezTo>
                      <a:pt x="1023" y="195"/>
                      <a:pt x="674" y="0"/>
                      <a:pt x="39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219;p69">
                <a:extLst>
                  <a:ext uri="{FF2B5EF4-FFF2-40B4-BE49-F238E27FC236}">
                    <a16:creationId xmlns:a16="http://schemas.microsoft.com/office/drawing/2014/main" id="{8CB981B6-F7BE-418D-AEDD-CA44C661FA70}"/>
                  </a:ext>
                </a:extLst>
              </p:cNvPr>
              <p:cNvSpPr/>
              <p:nvPr/>
            </p:nvSpPr>
            <p:spPr>
              <a:xfrm>
                <a:off x="5953200" y="1099525"/>
                <a:ext cx="300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926" extrusionOk="0">
                    <a:moveTo>
                      <a:pt x="628" y="1"/>
                    </a:moveTo>
                    <a:cubicBezTo>
                      <a:pt x="144" y="1"/>
                      <a:pt x="1" y="925"/>
                      <a:pt x="470" y="925"/>
                    </a:cubicBezTo>
                    <a:cubicBezTo>
                      <a:pt x="499" y="925"/>
                      <a:pt x="530" y="922"/>
                      <a:pt x="564" y="914"/>
                    </a:cubicBezTo>
                    <a:lnTo>
                      <a:pt x="631" y="914"/>
                    </a:lnTo>
                    <a:cubicBezTo>
                      <a:pt x="967" y="780"/>
                      <a:pt x="1202" y="108"/>
                      <a:pt x="698" y="7"/>
                    </a:cubicBezTo>
                    <a:cubicBezTo>
                      <a:pt x="674" y="3"/>
                      <a:pt x="651" y="1"/>
                      <a:pt x="62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220;p69">
                <a:extLst>
                  <a:ext uri="{FF2B5EF4-FFF2-40B4-BE49-F238E27FC236}">
                    <a16:creationId xmlns:a16="http://schemas.microsoft.com/office/drawing/2014/main" id="{0E748659-995E-42EB-9490-EB8FBCDE108B}"/>
                  </a:ext>
                </a:extLst>
              </p:cNvPr>
              <p:cNvSpPr/>
              <p:nvPr/>
            </p:nvSpPr>
            <p:spPr>
              <a:xfrm>
                <a:off x="6167175" y="866975"/>
                <a:ext cx="255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98" extrusionOk="0">
                    <a:moveTo>
                      <a:pt x="378" y="0"/>
                    </a:moveTo>
                    <a:cubicBezTo>
                      <a:pt x="211" y="0"/>
                      <a:pt x="66" y="87"/>
                      <a:pt x="37" y="302"/>
                    </a:cubicBezTo>
                    <a:cubicBezTo>
                      <a:pt x="0" y="616"/>
                      <a:pt x="329" y="798"/>
                      <a:pt x="604" y="798"/>
                    </a:cubicBezTo>
                    <a:cubicBezTo>
                      <a:pt x="830" y="798"/>
                      <a:pt x="1020" y="675"/>
                      <a:pt x="945" y="403"/>
                    </a:cubicBezTo>
                    <a:cubicBezTo>
                      <a:pt x="945" y="403"/>
                      <a:pt x="945" y="369"/>
                      <a:pt x="945" y="369"/>
                    </a:cubicBezTo>
                    <a:cubicBezTo>
                      <a:pt x="868" y="157"/>
                      <a:pt x="603" y="0"/>
                      <a:pt x="37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221;p69">
                <a:extLst>
                  <a:ext uri="{FF2B5EF4-FFF2-40B4-BE49-F238E27FC236}">
                    <a16:creationId xmlns:a16="http://schemas.microsoft.com/office/drawing/2014/main" id="{10F3B34D-C9A2-4FB0-80AE-E049660FEC04}"/>
                  </a:ext>
                </a:extLst>
              </p:cNvPr>
              <p:cNvSpPr/>
              <p:nvPr/>
            </p:nvSpPr>
            <p:spPr>
              <a:xfrm>
                <a:off x="6096300" y="1132125"/>
                <a:ext cx="344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720" extrusionOk="0">
                    <a:moveTo>
                      <a:pt x="703" y="0"/>
                    </a:moveTo>
                    <a:cubicBezTo>
                      <a:pt x="374" y="0"/>
                      <a:pt x="0" y="260"/>
                      <a:pt x="217" y="585"/>
                    </a:cubicBezTo>
                    <a:cubicBezTo>
                      <a:pt x="281" y="680"/>
                      <a:pt x="386" y="719"/>
                      <a:pt x="502" y="719"/>
                    </a:cubicBezTo>
                    <a:cubicBezTo>
                      <a:pt x="878" y="719"/>
                      <a:pt x="1375" y="312"/>
                      <a:pt x="990" y="81"/>
                    </a:cubicBezTo>
                    <a:lnTo>
                      <a:pt x="923" y="47"/>
                    </a:lnTo>
                    <a:cubicBezTo>
                      <a:pt x="858" y="15"/>
                      <a:pt x="782" y="0"/>
                      <a:pt x="70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222;p69">
                <a:extLst>
                  <a:ext uri="{FF2B5EF4-FFF2-40B4-BE49-F238E27FC236}">
                    <a16:creationId xmlns:a16="http://schemas.microsoft.com/office/drawing/2014/main" id="{F449C8AB-0652-4B1C-AF3C-AC85B68855E3}"/>
                  </a:ext>
                </a:extLst>
              </p:cNvPr>
              <p:cNvSpPr/>
              <p:nvPr/>
            </p:nvSpPr>
            <p:spPr>
              <a:xfrm>
                <a:off x="6176750" y="797250"/>
                <a:ext cx="34575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762" extrusionOk="0">
                    <a:moveTo>
                      <a:pt x="747" y="0"/>
                    </a:moveTo>
                    <a:cubicBezTo>
                      <a:pt x="410" y="0"/>
                      <a:pt x="1" y="267"/>
                      <a:pt x="226" y="604"/>
                    </a:cubicBezTo>
                    <a:cubicBezTo>
                      <a:pt x="306" y="716"/>
                      <a:pt x="420" y="761"/>
                      <a:pt x="541" y="761"/>
                    </a:cubicBezTo>
                    <a:cubicBezTo>
                      <a:pt x="928" y="761"/>
                      <a:pt x="1383" y="297"/>
                      <a:pt x="999" y="66"/>
                    </a:cubicBezTo>
                    <a:lnTo>
                      <a:pt x="931" y="33"/>
                    </a:lnTo>
                    <a:cubicBezTo>
                      <a:pt x="876" y="10"/>
                      <a:pt x="813" y="0"/>
                      <a:pt x="74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223;p69">
                <a:extLst>
                  <a:ext uri="{FF2B5EF4-FFF2-40B4-BE49-F238E27FC236}">
                    <a16:creationId xmlns:a16="http://schemas.microsoft.com/office/drawing/2014/main" id="{2856E424-3D99-4E16-B380-86BEBEB9E4F8}"/>
                  </a:ext>
                </a:extLst>
              </p:cNvPr>
              <p:cNvSpPr/>
              <p:nvPr/>
            </p:nvSpPr>
            <p:spPr>
              <a:xfrm>
                <a:off x="5948175" y="1117625"/>
                <a:ext cx="2532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39" extrusionOk="0">
                    <a:moveTo>
                      <a:pt x="276" y="1"/>
                    </a:moveTo>
                    <a:cubicBezTo>
                      <a:pt x="165" y="1"/>
                      <a:pt x="70" y="65"/>
                      <a:pt x="26" y="224"/>
                    </a:cubicBezTo>
                    <a:lnTo>
                      <a:pt x="26" y="291"/>
                    </a:lnTo>
                    <a:cubicBezTo>
                      <a:pt x="0" y="568"/>
                      <a:pt x="258" y="939"/>
                      <a:pt x="515" y="939"/>
                    </a:cubicBezTo>
                    <a:cubicBezTo>
                      <a:pt x="602" y="939"/>
                      <a:pt x="689" y="897"/>
                      <a:pt x="765" y="795"/>
                    </a:cubicBezTo>
                    <a:cubicBezTo>
                      <a:pt x="1012" y="498"/>
                      <a:pt x="585" y="1"/>
                      <a:pt x="27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224;p69">
                <a:extLst>
                  <a:ext uri="{FF2B5EF4-FFF2-40B4-BE49-F238E27FC236}">
                    <a16:creationId xmlns:a16="http://schemas.microsoft.com/office/drawing/2014/main" id="{E1C9DC2D-4115-42E5-B58C-0E0FD339FFF2}"/>
                  </a:ext>
                </a:extLst>
              </p:cNvPr>
              <p:cNvSpPr/>
              <p:nvPr/>
            </p:nvSpPr>
            <p:spPr>
              <a:xfrm>
                <a:off x="6103675" y="1036025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52" y="0"/>
                    </a:moveTo>
                    <a:cubicBezTo>
                      <a:pt x="458" y="0"/>
                      <a:pt x="1" y="717"/>
                      <a:pt x="494" y="833"/>
                    </a:cubicBezTo>
                    <a:lnTo>
                      <a:pt x="561" y="833"/>
                    </a:lnTo>
                    <a:cubicBezTo>
                      <a:pt x="573" y="834"/>
                      <a:pt x="585" y="835"/>
                      <a:pt x="597" y="835"/>
                    </a:cubicBezTo>
                    <a:cubicBezTo>
                      <a:pt x="962" y="835"/>
                      <a:pt x="1422" y="353"/>
                      <a:pt x="1031" y="60"/>
                    </a:cubicBezTo>
                    <a:cubicBezTo>
                      <a:pt x="976" y="19"/>
                      <a:pt x="915" y="0"/>
                      <a:pt x="85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225;p69">
                <a:extLst>
                  <a:ext uri="{FF2B5EF4-FFF2-40B4-BE49-F238E27FC236}">
                    <a16:creationId xmlns:a16="http://schemas.microsoft.com/office/drawing/2014/main" id="{ADF81262-A459-46AA-BBB3-A2F634F85038}"/>
                  </a:ext>
                </a:extLst>
              </p:cNvPr>
              <p:cNvSpPr/>
              <p:nvPr/>
            </p:nvSpPr>
            <p:spPr>
              <a:xfrm>
                <a:off x="5943275" y="121780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487" y="0"/>
                    </a:moveTo>
                    <a:cubicBezTo>
                      <a:pt x="393" y="0"/>
                      <a:pt x="301" y="44"/>
                      <a:pt x="222" y="149"/>
                    </a:cubicBezTo>
                    <a:cubicBezTo>
                      <a:pt x="0" y="444"/>
                      <a:pt x="445" y="902"/>
                      <a:pt x="752" y="902"/>
                    </a:cubicBezTo>
                    <a:cubicBezTo>
                      <a:pt x="864" y="902"/>
                      <a:pt x="958" y="840"/>
                      <a:pt x="994" y="687"/>
                    </a:cubicBezTo>
                    <a:cubicBezTo>
                      <a:pt x="994" y="653"/>
                      <a:pt x="994" y="653"/>
                      <a:pt x="994" y="620"/>
                    </a:cubicBezTo>
                    <a:cubicBezTo>
                      <a:pt x="1019" y="347"/>
                      <a:pt x="751" y="0"/>
                      <a:pt x="487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226;p69">
                <a:extLst>
                  <a:ext uri="{FF2B5EF4-FFF2-40B4-BE49-F238E27FC236}">
                    <a16:creationId xmlns:a16="http://schemas.microsoft.com/office/drawing/2014/main" id="{D4AD7706-CCA6-4E15-94A7-29793F797EDA}"/>
                  </a:ext>
                </a:extLst>
              </p:cNvPr>
              <p:cNvSpPr/>
              <p:nvPr/>
            </p:nvSpPr>
            <p:spPr>
              <a:xfrm>
                <a:off x="6094475" y="1066875"/>
                <a:ext cx="357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24" extrusionOk="0">
                    <a:moveTo>
                      <a:pt x="828" y="1"/>
                    </a:moveTo>
                    <a:cubicBezTo>
                      <a:pt x="462" y="1"/>
                      <a:pt x="1" y="515"/>
                      <a:pt x="425" y="775"/>
                    </a:cubicBezTo>
                    <a:cubicBezTo>
                      <a:pt x="475" y="809"/>
                      <a:pt x="529" y="823"/>
                      <a:pt x="584" y="823"/>
                    </a:cubicBezTo>
                    <a:cubicBezTo>
                      <a:pt x="976" y="823"/>
                      <a:pt x="1429" y="91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9" y="1"/>
                      <a:pt x="82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227;p69">
                <a:extLst>
                  <a:ext uri="{FF2B5EF4-FFF2-40B4-BE49-F238E27FC236}">
                    <a16:creationId xmlns:a16="http://schemas.microsoft.com/office/drawing/2014/main" id="{E50A497F-60A8-4663-984E-B9EE0C27D8EB}"/>
                  </a:ext>
                </a:extLst>
              </p:cNvPr>
              <p:cNvSpPr/>
              <p:nvPr/>
            </p:nvSpPr>
            <p:spPr>
              <a:xfrm>
                <a:off x="6080575" y="1197025"/>
                <a:ext cx="2507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78" extrusionOk="0">
                    <a:moveTo>
                      <a:pt x="376" y="1"/>
                    </a:moveTo>
                    <a:cubicBezTo>
                      <a:pt x="304" y="1"/>
                      <a:pt x="233" y="42"/>
                      <a:pt x="174" y="140"/>
                    </a:cubicBezTo>
                    <a:cubicBezTo>
                      <a:pt x="140" y="174"/>
                      <a:pt x="140" y="174"/>
                      <a:pt x="140" y="207"/>
                    </a:cubicBezTo>
                    <a:cubicBezTo>
                      <a:pt x="0" y="487"/>
                      <a:pt x="187" y="977"/>
                      <a:pt x="487" y="977"/>
                    </a:cubicBezTo>
                    <a:cubicBezTo>
                      <a:pt x="547" y="977"/>
                      <a:pt x="611" y="958"/>
                      <a:pt x="678" y="913"/>
                    </a:cubicBezTo>
                    <a:cubicBezTo>
                      <a:pt x="1003" y="697"/>
                      <a:pt x="674" y="1"/>
                      <a:pt x="376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228;p69">
                <a:extLst>
                  <a:ext uri="{FF2B5EF4-FFF2-40B4-BE49-F238E27FC236}">
                    <a16:creationId xmlns:a16="http://schemas.microsoft.com/office/drawing/2014/main" id="{24A3C35D-4267-4277-A732-AD40E92A69C1}"/>
                  </a:ext>
                </a:extLst>
              </p:cNvPr>
              <p:cNvSpPr/>
              <p:nvPr/>
            </p:nvSpPr>
            <p:spPr>
              <a:xfrm>
                <a:off x="6127475" y="1019675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373" y="0"/>
                    </a:moveTo>
                    <a:cubicBezTo>
                      <a:pt x="293" y="0"/>
                      <a:pt x="214" y="42"/>
                      <a:pt x="147" y="143"/>
                    </a:cubicBezTo>
                    <a:cubicBezTo>
                      <a:pt x="147" y="143"/>
                      <a:pt x="147" y="176"/>
                      <a:pt x="113" y="210"/>
                    </a:cubicBezTo>
                    <a:cubicBezTo>
                      <a:pt x="1" y="490"/>
                      <a:pt x="192" y="980"/>
                      <a:pt x="493" y="980"/>
                    </a:cubicBezTo>
                    <a:cubicBezTo>
                      <a:pt x="553" y="980"/>
                      <a:pt x="617" y="960"/>
                      <a:pt x="684" y="916"/>
                    </a:cubicBezTo>
                    <a:cubicBezTo>
                      <a:pt x="1034" y="673"/>
                      <a:pt x="694" y="0"/>
                      <a:pt x="37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229;p69">
                <a:extLst>
                  <a:ext uri="{FF2B5EF4-FFF2-40B4-BE49-F238E27FC236}">
                    <a16:creationId xmlns:a16="http://schemas.microsoft.com/office/drawing/2014/main" id="{E175C65C-1483-4128-99D2-319B4485ECA1}"/>
                  </a:ext>
                </a:extLst>
              </p:cNvPr>
              <p:cNvSpPr/>
              <p:nvPr/>
            </p:nvSpPr>
            <p:spPr>
              <a:xfrm>
                <a:off x="6192075" y="823125"/>
                <a:ext cx="36200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815" extrusionOk="0">
                    <a:moveTo>
                      <a:pt x="859" y="1"/>
                    </a:moveTo>
                    <a:cubicBezTo>
                      <a:pt x="462" y="1"/>
                      <a:pt x="1" y="698"/>
                      <a:pt x="486" y="812"/>
                    </a:cubicBezTo>
                    <a:lnTo>
                      <a:pt x="554" y="812"/>
                    </a:lnTo>
                    <a:cubicBezTo>
                      <a:pt x="566" y="814"/>
                      <a:pt x="579" y="814"/>
                      <a:pt x="592" y="814"/>
                    </a:cubicBezTo>
                    <a:cubicBezTo>
                      <a:pt x="959" y="814"/>
                      <a:pt x="1447" y="365"/>
                      <a:pt x="1058" y="73"/>
                    </a:cubicBezTo>
                    <a:cubicBezTo>
                      <a:pt x="997" y="23"/>
                      <a:pt x="929" y="1"/>
                      <a:pt x="85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7230;p69">
                <a:extLst>
                  <a:ext uri="{FF2B5EF4-FFF2-40B4-BE49-F238E27FC236}">
                    <a16:creationId xmlns:a16="http://schemas.microsoft.com/office/drawing/2014/main" id="{4A028EA3-2B03-419D-9EDE-50E997159430}"/>
                  </a:ext>
                </a:extLst>
              </p:cNvPr>
              <p:cNvSpPr/>
              <p:nvPr/>
            </p:nvSpPr>
            <p:spPr>
              <a:xfrm>
                <a:off x="6139825" y="911250"/>
                <a:ext cx="2557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925" extrusionOk="0">
                    <a:moveTo>
                      <a:pt x="479" y="1"/>
                    </a:moveTo>
                    <a:cubicBezTo>
                      <a:pt x="389" y="1"/>
                      <a:pt x="300" y="43"/>
                      <a:pt x="224" y="144"/>
                    </a:cubicBezTo>
                    <a:cubicBezTo>
                      <a:pt x="0" y="442"/>
                      <a:pt x="456" y="924"/>
                      <a:pt x="764" y="924"/>
                    </a:cubicBezTo>
                    <a:cubicBezTo>
                      <a:pt x="872" y="924"/>
                      <a:pt x="962" y="864"/>
                      <a:pt x="997" y="715"/>
                    </a:cubicBezTo>
                    <a:lnTo>
                      <a:pt x="997" y="648"/>
                    </a:lnTo>
                    <a:cubicBezTo>
                      <a:pt x="1022" y="372"/>
                      <a:pt x="746" y="1"/>
                      <a:pt x="47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7231;p69">
                <a:extLst>
                  <a:ext uri="{FF2B5EF4-FFF2-40B4-BE49-F238E27FC236}">
                    <a16:creationId xmlns:a16="http://schemas.microsoft.com/office/drawing/2014/main" id="{0C8F7B7E-2E21-4A7C-93DA-06984D636BE8}"/>
                  </a:ext>
                </a:extLst>
              </p:cNvPr>
              <p:cNvSpPr/>
              <p:nvPr/>
            </p:nvSpPr>
            <p:spPr>
              <a:xfrm>
                <a:off x="6012975" y="1009750"/>
                <a:ext cx="364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835" extrusionOk="0">
                    <a:moveTo>
                      <a:pt x="859" y="0"/>
                    </a:moveTo>
                    <a:cubicBezTo>
                      <a:pt x="492" y="0"/>
                      <a:pt x="1" y="482"/>
                      <a:pt x="391" y="775"/>
                    </a:cubicBezTo>
                    <a:cubicBezTo>
                      <a:pt x="446" y="816"/>
                      <a:pt x="508" y="834"/>
                      <a:pt x="572" y="834"/>
                    </a:cubicBezTo>
                    <a:cubicBezTo>
                      <a:pt x="972" y="834"/>
                      <a:pt x="1455" y="118"/>
                      <a:pt x="962" y="2"/>
                    </a:cubicBezTo>
                    <a:lnTo>
                      <a:pt x="895" y="2"/>
                    </a:lnTo>
                    <a:cubicBezTo>
                      <a:pt x="883" y="1"/>
                      <a:pt x="871" y="0"/>
                      <a:pt x="85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7232;p69">
                <a:extLst>
                  <a:ext uri="{FF2B5EF4-FFF2-40B4-BE49-F238E27FC236}">
                    <a16:creationId xmlns:a16="http://schemas.microsoft.com/office/drawing/2014/main" id="{DFE24A4E-6173-409B-B44A-875A15ED0E79}"/>
                  </a:ext>
                </a:extLst>
              </p:cNvPr>
              <p:cNvSpPr/>
              <p:nvPr/>
            </p:nvSpPr>
            <p:spPr>
              <a:xfrm>
                <a:off x="6024425" y="1291625"/>
                <a:ext cx="250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5" extrusionOk="0">
                    <a:moveTo>
                      <a:pt x="266" y="0"/>
                    </a:moveTo>
                    <a:cubicBezTo>
                      <a:pt x="154" y="0"/>
                      <a:pt x="62" y="63"/>
                      <a:pt x="34" y="221"/>
                    </a:cubicBezTo>
                    <a:cubicBezTo>
                      <a:pt x="0" y="255"/>
                      <a:pt x="0" y="255"/>
                      <a:pt x="34" y="288"/>
                    </a:cubicBezTo>
                    <a:cubicBezTo>
                      <a:pt x="10" y="556"/>
                      <a:pt x="267" y="895"/>
                      <a:pt x="526" y="895"/>
                    </a:cubicBezTo>
                    <a:cubicBezTo>
                      <a:pt x="625" y="895"/>
                      <a:pt x="724" y="846"/>
                      <a:pt x="807" y="725"/>
                    </a:cubicBezTo>
                    <a:cubicBezTo>
                      <a:pt x="1002" y="433"/>
                      <a:pt x="562" y="0"/>
                      <a:pt x="26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7233;p69">
                <a:extLst>
                  <a:ext uri="{FF2B5EF4-FFF2-40B4-BE49-F238E27FC236}">
                    <a16:creationId xmlns:a16="http://schemas.microsoft.com/office/drawing/2014/main" id="{82743852-EA40-438A-B6E7-DB938328569B}"/>
                  </a:ext>
                </a:extLst>
              </p:cNvPr>
              <p:cNvSpPr/>
              <p:nvPr/>
            </p:nvSpPr>
            <p:spPr>
              <a:xfrm>
                <a:off x="6006175" y="1109775"/>
                <a:ext cx="2480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910" extrusionOk="0">
                    <a:moveTo>
                      <a:pt x="260" y="0"/>
                    </a:moveTo>
                    <a:cubicBezTo>
                      <a:pt x="146" y="0"/>
                      <a:pt x="53" y="67"/>
                      <a:pt x="24" y="236"/>
                    </a:cubicBezTo>
                    <a:lnTo>
                      <a:pt x="24" y="303"/>
                    </a:lnTo>
                    <a:cubicBezTo>
                      <a:pt x="0" y="571"/>
                      <a:pt x="258" y="909"/>
                      <a:pt x="517" y="909"/>
                    </a:cubicBezTo>
                    <a:cubicBezTo>
                      <a:pt x="615" y="909"/>
                      <a:pt x="714" y="860"/>
                      <a:pt x="797" y="740"/>
                    </a:cubicBezTo>
                    <a:cubicBezTo>
                      <a:pt x="991" y="449"/>
                      <a:pt x="556" y="0"/>
                      <a:pt x="26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7234;p69">
                <a:extLst>
                  <a:ext uri="{FF2B5EF4-FFF2-40B4-BE49-F238E27FC236}">
                    <a16:creationId xmlns:a16="http://schemas.microsoft.com/office/drawing/2014/main" id="{406B6FC9-9045-4610-99A2-0214C534DB00}"/>
                  </a:ext>
                </a:extLst>
              </p:cNvPr>
              <p:cNvSpPr/>
              <p:nvPr/>
            </p:nvSpPr>
            <p:spPr>
              <a:xfrm>
                <a:off x="6006625" y="1181825"/>
                <a:ext cx="2590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1" extrusionOk="0">
                    <a:moveTo>
                      <a:pt x="397" y="1"/>
                    </a:moveTo>
                    <a:cubicBezTo>
                      <a:pt x="319" y="1"/>
                      <a:pt x="242" y="43"/>
                      <a:pt x="175" y="143"/>
                    </a:cubicBezTo>
                    <a:lnTo>
                      <a:pt x="141" y="210"/>
                    </a:lnTo>
                    <a:cubicBezTo>
                      <a:pt x="1" y="490"/>
                      <a:pt x="188" y="981"/>
                      <a:pt x="507" y="981"/>
                    </a:cubicBezTo>
                    <a:cubicBezTo>
                      <a:pt x="570" y="981"/>
                      <a:pt x="639" y="961"/>
                      <a:pt x="712" y="916"/>
                    </a:cubicBezTo>
                    <a:cubicBezTo>
                      <a:pt x="1035" y="674"/>
                      <a:pt x="712" y="1"/>
                      <a:pt x="39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7235;p69">
                <a:extLst>
                  <a:ext uri="{FF2B5EF4-FFF2-40B4-BE49-F238E27FC236}">
                    <a16:creationId xmlns:a16="http://schemas.microsoft.com/office/drawing/2014/main" id="{B1A3EA7F-F24A-423B-A9E5-453B10C49497}"/>
                  </a:ext>
                </a:extLst>
              </p:cNvPr>
              <p:cNvSpPr/>
              <p:nvPr/>
            </p:nvSpPr>
            <p:spPr>
              <a:xfrm>
                <a:off x="5971400" y="1278375"/>
                <a:ext cx="2577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65" extrusionOk="0">
                    <a:moveTo>
                      <a:pt x="371" y="0"/>
                    </a:moveTo>
                    <a:cubicBezTo>
                      <a:pt x="289" y="0"/>
                      <a:pt x="207" y="43"/>
                      <a:pt x="138" y="146"/>
                    </a:cubicBezTo>
                    <a:cubicBezTo>
                      <a:pt x="138" y="146"/>
                      <a:pt x="138" y="180"/>
                      <a:pt x="138" y="180"/>
                    </a:cubicBezTo>
                    <a:cubicBezTo>
                      <a:pt x="1" y="482"/>
                      <a:pt x="178" y="964"/>
                      <a:pt x="487" y="964"/>
                    </a:cubicBezTo>
                    <a:cubicBezTo>
                      <a:pt x="555" y="964"/>
                      <a:pt x="630" y="941"/>
                      <a:pt x="710" y="886"/>
                    </a:cubicBezTo>
                    <a:cubicBezTo>
                      <a:pt x="1030" y="645"/>
                      <a:pt x="692" y="0"/>
                      <a:pt x="37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7236;p69">
                <a:extLst>
                  <a:ext uri="{FF2B5EF4-FFF2-40B4-BE49-F238E27FC236}">
                    <a16:creationId xmlns:a16="http://schemas.microsoft.com/office/drawing/2014/main" id="{E7F4EBE4-5E18-4DFE-AB3A-5FA61F48BBC7}"/>
                  </a:ext>
                </a:extLst>
              </p:cNvPr>
              <p:cNvSpPr/>
              <p:nvPr/>
            </p:nvSpPr>
            <p:spPr>
              <a:xfrm>
                <a:off x="5989475" y="1369550"/>
                <a:ext cx="360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40" h="808" extrusionOk="0">
                    <a:moveTo>
                      <a:pt x="886" y="0"/>
                    </a:moveTo>
                    <a:cubicBezTo>
                      <a:pt x="501" y="0"/>
                      <a:pt x="0" y="686"/>
                      <a:pt x="491" y="801"/>
                    </a:cubicBezTo>
                    <a:lnTo>
                      <a:pt x="558" y="801"/>
                    </a:lnTo>
                    <a:cubicBezTo>
                      <a:pt x="582" y="805"/>
                      <a:pt x="607" y="807"/>
                      <a:pt x="632" y="807"/>
                    </a:cubicBezTo>
                    <a:cubicBezTo>
                      <a:pt x="994" y="807"/>
                      <a:pt x="1439" y="376"/>
                      <a:pt x="1062" y="62"/>
                    </a:cubicBezTo>
                    <a:cubicBezTo>
                      <a:pt x="1010" y="19"/>
                      <a:pt x="950" y="0"/>
                      <a:pt x="88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7237;p69">
                <a:extLst>
                  <a:ext uri="{FF2B5EF4-FFF2-40B4-BE49-F238E27FC236}">
                    <a16:creationId xmlns:a16="http://schemas.microsoft.com/office/drawing/2014/main" id="{05661680-B6CA-4CE9-B2EF-DE108E9359CF}"/>
                  </a:ext>
                </a:extLst>
              </p:cNvPr>
              <p:cNvSpPr/>
              <p:nvPr/>
            </p:nvSpPr>
            <p:spPr>
              <a:xfrm>
                <a:off x="5974300" y="994800"/>
                <a:ext cx="2537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910" extrusionOk="0">
                    <a:moveTo>
                      <a:pt x="473" y="0"/>
                    </a:moveTo>
                    <a:cubicBezTo>
                      <a:pt x="385" y="0"/>
                      <a:pt x="299" y="38"/>
                      <a:pt x="224" y="129"/>
                    </a:cubicBezTo>
                    <a:cubicBezTo>
                      <a:pt x="0" y="428"/>
                      <a:pt x="457" y="910"/>
                      <a:pt x="750" y="910"/>
                    </a:cubicBezTo>
                    <a:cubicBezTo>
                      <a:pt x="854" y="910"/>
                      <a:pt x="937" y="850"/>
                      <a:pt x="963" y="701"/>
                    </a:cubicBezTo>
                    <a:cubicBezTo>
                      <a:pt x="963" y="667"/>
                      <a:pt x="963" y="634"/>
                      <a:pt x="963" y="634"/>
                    </a:cubicBezTo>
                    <a:cubicBezTo>
                      <a:pt x="1014" y="355"/>
                      <a:pt x="740" y="0"/>
                      <a:pt x="47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7238;p69">
                <a:extLst>
                  <a:ext uri="{FF2B5EF4-FFF2-40B4-BE49-F238E27FC236}">
                    <a16:creationId xmlns:a16="http://schemas.microsoft.com/office/drawing/2014/main" id="{9CFC327E-CFD9-432E-B5A8-8202537FBC74}"/>
                  </a:ext>
                </a:extLst>
              </p:cNvPr>
              <p:cNvSpPr/>
              <p:nvPr/>
            </p:nvSpPr>
            <p:spPr>
              <a:xfrm>
                <a:off x="6157500" y="1073600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59" y="1"/>
                    </a:moveTo>
                    <a:cubicBezTo>
                      <a:pt x="492" y="1"/>
                      <a:pt x="0" y="482"/>
                      <a:pt x="391" y="775"/>
                    </a:cubicBezTo>
                    <a:cubicBezTo>
                      <a:pt x="446" y="817"/>
                      <a:pt x="508" y="835"/>
                      <a:pt x="571" y="835"/>
                    </a:cubicBezTo>
                    <a:cubicBezTo>
                      <a:pt x="972" y="835"/>
                      <a:pt x="1450" y="118"/>
                      <a:pt x="928" y="2"/>
                    </a:cubicBezTo>
                    <a:lnTo>
                      <a:pt x="895" y="2"/>
                    </a:lnTo>
                    <a:cubicBezTo>
                      <a:pt x="883" y="1"/>
                      <a:pt x="871" y="1"/>
                      <a:pt x="85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7239;p69">
                <a:extLst>
                  <a:ext uri="{FF2B5EF4-FFF2-40B4-BE49-F238E27FC236}">
                    <a16:creationId xmlns:a16="http://schemas.microsoft.com/office/drawing/2014/main" id="{E447483F-8043-497F-92AC-9987A8AD568D}"/>
                  </a:ext>
                </a:extLst>
              </p:cNvPr>
              <p:cNvSpPr/>
              <p:nvPr/>
            </p:nvSpPr>
            <p:spPr>
              <a:xfrm>
                <a:off x="6140050" y="1018600"/>
                <a:ext cx="314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895" extrusionOk="0">
                    <a:moveTo>
                      <a:pt x="676" y="0"/>
                    </a:moveTo>
                    <a:cubicBezTo>
                      <a:pt x="225" y="0"/>
                      <a:pt x="1" y="894"/>
                      <a:pt x="469" y="894"/>
                    </a:cubicBezTo>
                    <a:cubicBezTo>
                      <a:pt x="484" y="894"/>
                      <a:pt x="501" y="893"/>
                      <a:pt x="517" y="891"/>
                    </a:cubicBezTo>
                    <a:lnTo>
                      <a:pt x="585" y="891"/>
                    </a:lnTo>
                    <a:cubicBezTo>
                      <a:pt x="954" y="791"/>
                      <a:pt x="1257" y="152"/>
                      <a:pt x="786" y="18"/>
                    </a:cubicBezTo>
                    <a:cubicBezTo>
                      <a:pt x="748" y="6"/>
                      <a:pt x="712" y="0"/>
                      <a:pt x="67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7240;p69">
                <a:extLst>
                  <a:ext uri="{FF2B5EF4-FFF2-40B4-BE49-F238E27FC236}">
                    <a16:creationId xmlns:a16="http://schemas.microsoft.com/office/drawing/2014/main" id="{AA2A5F00-6E99-4E8D-BB75-63E59F684F59}"/>
                  </a:ext>
                </a:extLst>
              </p:cNvPr>
              <p:cNvSpPr/>
              <p:nvPr/>
            </p:nvSpPr>
            <p:spPr>
              <a:xfrm>
                <a:off x="6170625" y="1253500"/>
                <a:ext cx="26625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41" extrusionOk="0">
                    <a:moveTo>
                      <a:pt x="646" y="1"/>
                    </a:moveTo>
                    <a:cubicBezTo>
                      <a:pt x="604" y="1"/>
                      <a:pt x="556" y="11"/>
                      <a:pt x="504" y="32"/>
                    </a:cubicBezTo>
                    <a:lnTo>
                      <a:pt x="471" y="66"/>
                    </a:lnTo>
                    <a:cubicBezTo>
                      <a:pt x="135" y="234"/>
                      <a:pt x="0" y="939"/>
                      <a:pt x="504" y="939"/>
                    </a:cubicBezTo>
                    <a:cubicBezTo>
                      <a:pt x="512" y="940"/>
                      <a:pt x="520" y="940"/>
                      <a:pt x="528" y="940"/>
                    </a:cubicBezTo>
                    <a:cubicBezTo>
                      <a:pt x="1025" y="940"/>
                      <a:pt x="1064" y="1"/>
                      <a:pt x="64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7241;p69">
                <a:extLst>
                  <a:ext uri="{FF2B5EF4-FFF2-40B4-BE49-F238E27FC236}">
                    <a16:creationId xmlns:a16="http://schemas.microsoft.com/office/drawing/2014/main" id="{50EFD9B1-E5D8-4F25-BE71-22AF6AE038EA}"/>
                  </a:ext>
                </a:extLst>
              </p:cNvPr>
              <p:cNvSpPr/>
              <p:nvPr/>
            </p:nvSpPr>
            <p:spPr>
              <a:xfrm>
                <a:off x="6092700" y="901750"/>
                <a:ext cx="24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6" extrusionOk="0">
                    <a:moveTo>
                      <a:pt x="258" y="1"/>
                    </a:moveTo>
                    <a:cubicBezTo>
                      <a:pt x="145" y="1"/>
                      <a:pt x="53" y="64"/>
                      <a:pt x="25" y="222"/>
                    </a:cubicBezTo>
                    <a:cubicBezTo>
                      <a:pt x="25" y="255"/>
                      <a:pt x="25" y="255"/>
                      <a:pt x="25" y="289"/>
                    </a:cubicBezTo>
                    <a:cubicBezTo>
                      <a:pt x="1" y="557"/>
                      <a:pt x="276" y="895"/>
                      <a:pt x="532" y="895"/>
                    </a:cubicBezTo>
                    <a:cubicBezTo>
                      <a:pt x="630" y="895"/>
                      <a:pt x="724" y="846"/>
                      <a:pt x="798" y="726"/>
                    </a:cubicBezTo>
                    <a:cubicBezTo>
                      <a:pt x="993" y="434"/>
                      <a:pt x="553" y="1"/>
                      <a:pt x="25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7242;p69">
                <a:extLst>
                  <a:ext uri="{FF2B5EF4-FFF2-40B4-BE49-F238E27FC236}">
                    <a16:creationId xmlns:a16="http://schemas.microsoft.com/office/drawing/2014/main" id="{6B16F2A9-7933-4410-A7A5-F5882D0EA85C}"/>
                  </a:ext>
                </a:extLst>
              </p:cNvPr>
              <p:cNvSpPr/>
              <p:nvPr/>
            </p:nvSpPr>
            <p:spPr>
              <a:xfrm>
                <a:off x="6037125" y="1305175"/>
                <a:ext cx="24300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876" extrusionOk="0">
                    <a:moveTo>
                      <a:pt x="440" y="0"/>
                    </a:moveTo>
                    <a:cubicBezTo>
                      <a:pt x="334" y="0"/>
                      <a:pt x="234" y="53"/>
                      <a:pt x="164" y="183"/>
                    </a:cubicBezTo>
                    <a:cubicBezTo>
                      <a:pt x="0" y="488"/>
                      <a:pt x="426" y="875"/>
                      <a:pt x="720" y="875"/>
                    </a:cubicBezTo>
                    <a:cubicBezTo>
                      <a:pt x="848" y="875"/>
                      <a:pt x="951" y="803"/>
                      <a:pt x="971" y="620"/>
                    </a:cubicBezTo>
                    <a:cubicBezTo>
                      <a:pt x="971" y="620"/>
                      <a:pt x="971" y="587"/>
                      <a:pt x="971" y="553"/>
                    </a:cubicBezTo>
                    <a:cubicBezTo>
                      <a:pt x="971" y="293"/>
                      <a:pt x="689" y="0"/>
                      <a:pt x="44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7243;p69">
                <a:extLst>
                  <a:ext uri="{FF2B5EF4-FFF2-40B4-BE49-F238E27FC236}">
                    <a16:creationId xmlns:a16="http://schemas.microsoft.com/office/drawing/2014/main" id="{76CE940E-3699-4366-B39D-98EFB55F6CC1}"/>
                  </a:ext>
                </a:extLst>
              </p:cNvPr>
              <p:cNvSpPr/>
              <p:nvPr/>
            </p:nvSpPr>
            <p:spPr>
              <a:xfrm>
                <a:off x="6140550" y="1259800"/>
                <a:ext cx="250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4" extrusionOk="0">
                    <a:moveTo>
                      <a:pt x="459" y="1"/>
                    </a:moveTo>
                    <a:cubicBezTo>
                      <a:pt x="348" y="1"/>
                      <a:pt x="241" y="53"/>
                      <a:pt x="161" y="183"/>
                    </a:cubicBezTo>
                    <a:cubicBezTo>
                      <a:pt x="0" y="528"/>
                      <a:pt x="438" y="874"/>
                      <a:pt x="741" y="874"/>
                    </a:cubicBezTo>
                    <a:cubicBezTo>
                      <a:pt x="880" y="874"/>
                      <a:pt x="991" y="800"/>
                      <a:pt x="1001" y="620"/>
                    </a:cubicBezTo>
                    <a:cubicBezTo>
                      <a:pt x="1001" y="587"/>
                      <a:pt x="1001" y="553"/>
                      <a:pt x="1001" y="553"/>
                    </a:cubicBezTo>
                    <a:cubicBezTo>
                      <a:pt x="1001" y="293"/>
                      <a:pt x="720" y="1"/>
                      <a:pt x="45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7244;p69">
                <a:extLst>
                  <a:ext uri="{FF2B5EF4-FFF2-40B4-BE49-F238E27FC236}">
                    <a16:creationId xmlns:a16="http://schemas.microsoft.com/office/drawing/2014/main" id="{B75F21E4-939A-4C8C-9C41-A71C12026971}"/>
                  </a:ext>
                </a:extLst>
              </p:cNvPr>
              <p:cNvSpPr/>
              <p:nvPr/>
            </p:nvSpPr>
            <p:spPr>
              <a:xfrm>
                <a:off x="6169775" y="971700"/>
                <a:ext cx="298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897" extrusionOk="0">
                    <a:moveTo>
                      <a:pt x="761" y="0"/>
                    </a:moveTo>
                    <a:cubicBezTo>
                      <a:pt x="734" y="0"/>
                      <a:pt x="705" y="4"/>
                      <a:pt x="673" y="12"/>
                    </a:cubicBezTo>
                    <a:lnTo>
                      <a:pt x="605" y="12"/>
                    </a:lnTo>
                    <a:cubicBezTo>
                      <a:pt x="269" y="112"/>
                      <a:pt x="1" y="785"/>
                      <a:pt x="471" y="885"/>
                    </a:cubicBezTo>
                    <a:cubicBezTo>
                      <a:pt x="503" y="893"/>
                      <a:pt x="534" y="896"/>
                      <a:pt x="563" y="896"/>
                    </a:cubicBezTo>
                    <a:cubicBezTo>
                      <a:pt x="1033" y="896"/>
                      <a:pt x="1193" y="0"/>
                      <a:pt x="76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7245;p69">
                <a:extLst>
                  <a:ext uri="{FF2B5EF4-FFF2-40B4-BE49-F238E27FC236}">
                    <a16:creationId xmlns:a16="http://schemas.microsoft.com/office/drawing/2014/main" id="{E674992C-25F9-4CE0-8B40-06F0FFEC7364}"/>
                  </a:ext>
                </a:extLst>
              </p:cNvPr>
              <p:cNvSpPr/>
              <p:nvPr/>
            </p:nvSpPr>
            <p:spPr>
              <a:xfrm>
                <a:off x="5999050" y="1234675"/>
                <a:ext cx="256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06" extrusionOk="0">
                    <a:moveTo>
                      <a:pt x="402" y="1"/>
                    </a:moveTo>
                    <a:cubicBezTo>
                      <a:pt x="184" y="1"/>
                      <a:pt x="1" y="117"/>
                      <a:pt x="74" y="382"/>
                    </a:cubicBezTo>
                    <a:cubicBezTo>
                      <a:pt x="41" y="382"/>
                      <a:pt x="41" y="415"/>
                      <a:pt x="74" y="415"/>
                    </a:cubicBezTo>
                    <a:cubicBezTo>
                      <a:pt x="134" y="634"/>
                      <a:pt x="404" y="805"/>
                      <a:pt x="630" y="805"/>
                    </a:cubicBezTo>
                    <a:cubicBezTo>
                      <a:pt x="786" y="805"/>
                      <a:pt x="921" y="723"/>
                      <a:pt x="948" y="516"/>
                    </a:cubicBezTo>
                    <a:cubicBezTo>
                      <a:pt x="1024" y="194"/>
                      <a:pt x="684" y="1"/>
                      <a:pt x="40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7246;p69">
                <a:extLst>
                  <a:ext uri="{FF2B5EF4-FFF2-40B4-BE49-F238E27FC236}">
                    <a16:creationId xmlns:a16="http://schemas.microsoft.com/office/drawing/2014/main" id="{87B1737B-229C-4FBF-AEBD-BBCA40BD9C1B}"/>
                  </a:ext>
                </a:extLst>
              </p:cNvPr>
              <p:cNvSpPr/>
              <p:nvPr/>
            </p:nvSpPr>
            <p:spPr>
              <a:xfrm>
                <a:off x="6191825" y="1060875"/>
                <a:ext cx="300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926" extrusionOk="0">
                    <a:moveTo>
                      <a:pt x="628" y="1"/>
                    </a:moveTo>
                    <a:cubicBezTo>
                      <a:pt x="144" y="1"/>
                      <a:pt x="1" y="925"/>
                      <a:pt x="470" y="925"/>
                    </a:cubicBezTo>
                    <a:cubicBezTo>
                      <a:pt x="499" y="925"/>
                      <a:pt x="530" y="922"/>
                      <a:pt x="564" y="914"/>
                    </a:cubicBezTo>
                    <a:lnTo>
                      <a:pt x="597" y="914"/>
                    </a:lnTo>
                    <a:cubicBezTo>
                      <a:pt x="967" y="780"/>
                      <a:pt x="1202" y="108"/>
                      <a:pt x="698" y="7"/>
                    </a:cubicBezTo>
                    <a:cubicBezTo>
                      <a:pt x="674" y="3"/>
                      <a:pt x="650" y="1"/>
                      <a:pt x="62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7247;p69">
                <a:extLst>
                  <a:ext uri="{FF2B5EF4-FFF2-40B4-BE49-F238E27FC236}">
                    <a16:creationId xmlns:a16="http://schemas.microsoft.com/office/drawing/2014/main" id="{B59AD6D8-DBF2-467B-B454-6D1E4E23C0C5}"/>
                  </a:ext>
                </a:extLst>
              </p:cNvPr>
              <p:cNvSpPr/>
              <p:nvPr/>
            </p:nvSpPr>
            <p:spPr>
              <a:xfrm>
                <a:off x="6036925" y="1344150"/>
                <a:ext cx="26375" cy="1940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776" extrusionOk="0">
                    <a:moveTo>
                      <a:pt x="386" y="0"/>
                    </a:moveTo>
                    <a:cubicBezTo>
                      <a:pt x="216" y="0"/>
                      <a:pt x="67" y="86"/>
                      <a:pt x="38" y="305"/>
                    </a:cubicBezTo>
                    <a:cubicBezTo>
                      <a:pt x="1" y="602"/>
                      <a:pt x="343" y="776"/>
                      <a:pt x="629" y="776"/>
                    </a:cubicBezTo>
                    <a:cubicBezTo>
                      <a:pt x="860" y="776"/>
                      <a:pt x="1054" y="661"/>
                      <a:pt x="979" y="405"/>
                    </a:cubicBezTo>
                    <a:cubicBezTo>
                      <a:pt x="945" y="372"/>
                      <a:pt x="945" y="372"/>
                      <a:pt x="945" y="338"/>
                    </a:cubicBezTo>
                    <a:cubicBezTo>
                      <a:pt x="869" y="148"/>
                      <a:pt x="609" y="0"/>
                      <a:pt x="38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7248;p69">
                <a:extLst>
                  <a:ext uri="{FF2B5EF4-FFF2-40B4-BE49-F238E27FC236}">
                    <a16:creationId xmlns:a16="http://schemas.microsoft.com/office/drawing/2014/main" id="{A26A18A6-DF6B-48D8-AD99-0B331461AE5B}"/>
                  </a:ext>
                </a:extLst>
              </p:cNvPr>
              <p:cNvSpPr/>
              <p:nvPr/>
            </p:nvSpPr>
            <p:spPr>
              <a:xfrm>
                <a:off x="6001350" y="1048100"/>
                <a:ext cx="34425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753" extrusionOk="0">
                    <a:moveTo>
                      <a:pt x="705" y="0"/>
                    </a:moveTo>
                    <a:cubicBezTo>
                      <a:pt x="376" y="0"/>
                      <a:pt x="0" y="266"/>
                      <a:pt x="217" y="619"/>
                    </a:cubicBezTo>
                    <a:cubicBezTo>
                      <a:pt x="289" y="714"/>
                      <a:pt x="397" y="753"/>
                      <a:pt x="514" y="753"/>
                    </a:cubicBezTo>
                    <a:cubicBezTo>
                      <a:pt x="896" y="753"/>
                      <a:pt x="1376" y="338"/>
                      <a:pt x="990" y="81"/>
                    </a:cubicBezTo>
                    <a:cubicBezTo>
                      <a:pt x="957" y="81"/>
                      <a:pt x="957" y="81"/>
                      <a:pt x="923" y="48"/>
                    </a:cubicBezTo>
                    <a:cubicBezTo>
                      <a:pt x="859" y="15"/>
                      <a:pt x="783" y="0"/>
                      <a:pt x="70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7249;p69">
                <a:extLst>
                  <a:ext uri="{FF2B5EF4-FFF2-40B4-BE49-F238E27FC236}">
                    <a16:creationId xmlns:a16="http://schemas.microsoft.com/office/drawing/2014/main" id="{D0A99576-12CC-4B77-B2DF-D991FD3A5423}"/>
                  </a:ext>
                </a:extLst>
              </p:cNvPr>
              <p:cNvSpPr/>
              <p:nvPr/>
            </p:nvSpPr>
            <p:spPr>
              <a:xfrm>
                <a:off x="6068375" y="1079550"/>
                <a:ext cx="3470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735" extrusionOk="0">
                    <a:moveTo>
                      <a:pt x="746" y="1"/>
                    </a:moveTo>
                    <a:cubicBezTo>
                      <a:pt x="410" y="1"/>
                      <a:pt x="0" y="267"/>
                      <a:pt x="225" y="604"/>
                    </a:cubicBezTo>
                    <a:cubicBezTo>
                      <a:pt x="294" y="696"/>
                      <a:pt x="398" y="734"/>
                      <a:pt x="511" y="734"/>
                    </a:cubicBezTo>
                    <a:cubicBezTo>
                      <a:pt x="895" y="734"/>
                      <a:pt x="1387" y="300"/>
                      <a:pt x="998" y="67"/>
                    </a:cubicBezTo>
                    <a:lnTo>
                      <a:pt x="931" y="33"/>
                    </a:lnTo>
                    <a:cubicBezTo>
                      <a:pt x="876" y="11"/>
                      <a:pt x="812" y="1"/>
                      <a:pt x="74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7250;p69">
                <a:extLst>
                  <a:ext uri="{FF2B5EF4-FFF2-40B4-BE49-F238E27FC236}">
                    <a16:creationId xmlns:a16="http://schemas.microsoft.com/office/drawing/2014/main" id="{4FCAB70D-3C09-4CC3-A3FD-D54C012ECE55}"/>
                  </a:ext>
                </a:extLst>
              </p:cNvPr>
              <p:cNvSpPr/>
              <p:nvPr/>
            </p:nvSpPr>
            <p:spPr>
              <a:xfrm>
                <a:off x="6186175" y="987875"/>
                <a:ext cx="254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20" extrusionOk="0">
                    <a:moveTo>
                      <a:pt x="271" y="1"/>
                    </a:moveTo>
                    <a:cubicBezTo>
                      <a:pt x="169" y="1"/>
                      <a:pt x="85" y="59"/>
                      <a:pt x="50" y="205"/>
                    </a:cubicBezTo>
                    <a:lnTo>
                      <a:pt x="50" y="272"/>
                    </a:lnTo>
                    <a:cubicBezTo>
                      <a:pt x="0" y="549"/>
                      <a:pt x="251" y="919"/>
                      <a:pt x="521" y="919"/>
                    </a:cubicBezTo>
                    <a:cubicBezTo>
                      <a:pt x="612" y="919"/>
                      <a:pt x="705" y="878"/>
                      <a:pt x="790" y="776"/>
                    </a:cubicBezTo>
                    <a:cubicBezTo>
                      <a:pt x="1015" y="501"/>
                      <a:pt x="568" y="1"/>
                      <a:pt x="27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7251;p69">
                <a:extLst>
                  <a:ext uri="{FF2B5EF4-FFF2-40B4-BE49-F238E27FC236}">
                    <a16:creationId xmlns:a16="http://schemas.microsoft.com/office/drawing/2014/main" id="{7D32BEAC-6F16-4F27-B148-3BB9E47469B9}"/>
                  </a:ext>
                </a:extLst>
              </p:cNvPr>
              <p:cNvSpPr/>
              <p:nvPr/>
            </p:nvSpPr>
            <p:spPr>
              <a:xfrm>
                <a:off x="5955925" y="1025950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79" y="0"/>
                    </a:moveTo>
                    <a:cubicBezTo>
                      <a:pt x="479" y="0"/>
                      <a:pt x="0" y="717"/>
                      <a:pt x="522" y="833"/>
                    </a:cubicBezTo>
                    <a:lnTo>
                      <a:pt x="589" y="833"/>
                    </a:lnTo>
                    <a:cubicBezTo>
                      <a:pt x="601" y="834"/>
                      <a:pt x="613" y="834"/>
                      <a:pt x="625" y="834"/>
                    </a:cubicBezTo>
                    <a:cubicBezTo>
                      <a:pt x="990" y="834"/>
                      <a:pt x="1450" y="353"/>
                      <a:pt x="1060" y="60"/>
                    </a:cubicBezTo>
                    <a:cubicBezTo>
                      <a:pt x="1005" y="18"/>
                      <a:pt x="943" y="0"/>
                      <a:pt x="87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7252;p69">
                <a:extLst>
                  <a:ext uri="{FF2B5EF4-FFF2-40B4-BE49-F238E27FC236}">
                    <a16:creationId xmlns:a16="http://schemas.microsoft.com/office/drawing/2014/main" id="{5B4CB3E4-2509-4CC1-A549-3B099D46E248}"/>
                  </a:ext>
                </a:extLst>
              </p:cNvPr>
              <p:cNvSpPr/>
              <p:nvPr/>
            </p:nvSpPr>
            <p:spPr>
              <a:xfrm>
                <a:off x="6041525" y="1074250"/>
                <a:ext cx="253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25" extrusionOk="0">
                    <a:moveTo>
                      <a:pt x="478" y="1"/>
                    </a:moveTo>
                    <a:cubicBezTo>
                      <a:pt x="389" y="1"/>
                      <a:pt x="300" y="43"/>
                      <a:pt x="224" y="144"/>
                    </a:cubicBezTo>
                    <a:cubicBezTo>
                      <a:pt x="0" y="442"/>
                      <a:pt x="438" y="924"/>
                      <a:pt x="736" y="924"/>
                    </a:cubicBezTo>
                    <a:cubicBezTo>
                      <a:pt x="841" y="924"/>
                      <a:pt x="928" y="864"/>
                      <a:pt x="963" y="716"/>
                    </a:cubicBezTo>
                    <a:cubicBezTo>
                      <a:pt x="963" y="682"/>
                      <a:pt x="963" y="648"/>
                      <a:pt x="963" y="648"/>
                    </a:cubicBezTo>
                    <a:cubicBezTo>
                      <a:pt x="1013" y="372"/>
                      <a:pt x="744" y="1"/>
                      <a:pt x="47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7253;p69">
                <a:extLst>
                  <a:ext uri="{FF2B5EF4-FFF2-40B4-BE49-F238E27FC236}">
                    <a16:creationId xmlns:a16="http://schemas.microsoft.com/office/drawing/2014/main" id="{DAADCAD4-B42F-47FB-9833-AFF8FAE46DCD}"/>
                  </a:ext>
                </a:extLst>
              </p:cNvPr>
              <p:cNvSpPr/>
              <p:nvPr/>
            </p:nvSpPr>
            <p:spPr>
              <a:xfrm>
                <a:off x="6114625" y="1188725"/>
                <a:ext cx="35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835" extrusionOk="0">
                    <a:moveTo>
                      <a:pt x="795" y="0"/>
                    </a:moveTo>
                    <a:cubicBezTo>
                      <a:pt x="431" y="0"/>
                      <a:pt x="1" y="514"/>
                      <a:pt x="392" y="775"/>
                    </a:cubicBezTo>
                    <a:cubicBezTo>
                      <a:pt x="442" y="816"/>
                      <a:pt x="500" y="834"/>
                      <a:pt x="560" y="834"/>
                    </a:cubicBezTo>
                    <a:cubicBezTo>
                      <a:pt x="939" y="834"/>
                      <a:pt x="1418" y="118"/>
                      <a:pt x="896" y="2"/>
                    </a:cubicBezTo>
                    <a:lnTo>
                      <a:pt x="829" y="2"/>
                    </a:lnTo>
                    <a:cubicBezTo>
                      <a:pt x="817" y="1"/>
                      <a:pt x="806" y="0"/>
                      <a:pt x="795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7254;p69">
                <a:extLst>
                  <a:ext uri="{FF2B5EF4-FFF2-40B4-BE49-F238E27FC236}">
                    <a16:creationId xmlns:a16="http://schemas.microsoft.com/office/drawing/2014/main" id="{26A14A6C-3FA2-4DF9-BC34-2A8B34EB16FE}"/>
                  </a:ext>
                </a:extLst>
              </p:cNvPr>
              <p:cNvSpPr/>
              <p:nvPr/>
            </p:nvSpPr>
            <p:spPr>
              <a:xfrm>
                <a:off x="6094025" y="1464150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397" y="0"/>
                    </a:moveTo>
                    <a:cubicBezTo>
                      <a:pt x="319" y="0"/>
                      <a:pt x="241" y="42"/>
                      <a:pt x="174" y="143"/>
                    </a:cubicBezTo>
                    <a:cubicBezTo>
                      <a:pt x="174" y="143"/>
                      <a:pt x="174" y="176"/>
                      <a:pt x="140" y="210"/>
                    </a:cubicBezTo>
                    <a:cubicBezTo>
                      <a:pt x="0" y="490"/>
                      <a:pt x="187" y="980"/>
                      <a:pt x="506" y="980"/>
                    </a:cubicBezTo>
                    <a:cubicBezTo>
                      <a:pt x="570" y="980"/>
                      <a:pt x="639" y="960"/>
                      <a:pt x="712" y="916"/>
                    </a:cubicBezTo>
                    <a:cubicBezTo>
                      <a:pt x="1034" y="673"/>
                      <a:pt x="711" y="0"/>
                      <a:pt x="39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7255;p69">
                <a:extLst>
                  <a:ext uri="{FF2B5EF4-FFF2-40B4-BE49-F238E27FC236}">
                    <a16:creationId xmlns:a16="http://schemas.microsoft.com/office/drawing/2014/main" id="{E8B85FAF-C6D9-49B6-ABD5-B10B80833C71}"/>
                  </a:ext>
                </a:extLst>
              </p:cNvPr>
              <p:cNvSpPr/>
              <p:nvPr/>
            </p:nvSpPr>
            <p:spPr>
              <a:xfrm>
                <a:off x="6041975" y="957925"/>
                <a:ext cx="257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75" extrusionOk="0">
                    <a:moveTo>
                      <a:pt x="394" y="0"/>
                    </a:moveTo>
                    <a:cubicBezTo>
                      <a:pt x="314" y="0"/>
                      <a:pt x="235" y="47"/>
                      <a:pt x="172" y="159"/>
                    </a:cubicBezTo>
                    <a:lnTo>
                      <a:pt x="138" y="193"/>
                    </a:lnTo>
                    <a:cubicBezTo>
                      <a:pt x="0" y="470"/>
                      <a:pt x="204" y="975"/>
                      <a:pt x="506" y="975"/>
                    </a:cubicBezTo>
                    <a:cubicBezTo>
                      <a:pt x="570" y="975"/>
                      <a:pt x="639" y="952"/>
                      <a:pt x="710" y="899"/>
                    </a:cubicBezTo>
                    <a:cubicBezTo>
                      <a:pt x="1029" y="659"/>
                      <a:pt x="696" y="0"/>
                      <a:pt x="39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7256;p69">
                <a:extLst>
                  <a:ext uri="{FF2B5EF4-FFF2-40B4-BE49-F238E27FC236}">
                    <a16:creationId xmlns:a16="http://schemas.microsoft.com/office/drawing/2014/main" id="{F070E303-B1CF-4FE8-B2C4-A00AA048AD70}"/>
                  </a:ext>
                </a:extLst>
              </p:cNvPr>
              <p:cNvSpPr/>
              <p:nvPr/>
            </p:nvSpPr>
            <p:spPr>
              <a:xfrm>
                <a:off x="5945000" y="1269525"/>
                <a:ext cx="359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810" extrusionOk="0">
                    <a:moveTo>
                      <a:pt x="878" y="0"/>
                    </a:moveTo>
                    <a:cubicBezTo>
                      <a:pt x="494" y="0"/>
                      <a:pt x="0" y="659"/>
                      <a:pt x="489" y="803"/>
                    </a:cubicBezTo>
                    <a:lnTo>
                      <a:pt x="556" y="803"/>
                    </a:lnTo>
                    <a:cubicBezTo>
                      <a:pt x="580" y="807"/>
                      <a:pt x="605" y="809"/>
                      <a:pt x="630" y="809"/>
                    </a:cubicBezTo>
                    <a:cubicBezTo>
                      <a:pt x="992" y="809"/>
                      <a:pt x="1437" y="377"/>
                      <a:pt x="1060" y="63"/>
                    </a:cubicBezTo>
                    <a:cubicBezTo>
                      <a:pt x="1006" y="19"/>
                      <a:pt x="944" y="0"/>
                      <a:pt x="87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7257;p69">
                <a:extLst>
                  <a:ext uri="{FF2B5EF4-FFF2-40B4-BE49-F238E27FC236}">
                    <a16:creationId xmlns:a16="http://schemas.microsoft.com/office/drawing/2014/main" id="{B24A4F0C-481C-4F41-858E-C2FE97DC7527}"/>
                  </a:ext>
                </a:extLst>
              </p:cNvPr>
              <p:cNvSpPr/>
              <p:nvPr/>
            </p:nvSpPr>
            <p:spPr>
              <a:xfrm>
                <a:off x="6124775" y="1292725"/>
                <a:ext cx="255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11" extrusionOk="0">
                    <a:moveTo>
                      <a:pt x="476" y="0"/>
                    </a:moveTo>
                    <a:cubicBezTo>
                      <a:pt x="386" y="0"/>
                      <a:pt x="297" y="42"/>
                      <a:pt x="221" y="143"/>
                    </a:cubicBezTo>
                    <a:cubicBezTo>
                      <a:pt x="0" y="438"/>
                      <a:pt x="441" y="910"/>
                      <a:pt x="748" y="910"/>
                    </a:cubicBezTo>
                    <a:cubicBezTo>
                      <a:pt x="862" y="910"/>
                      <a:pt x="958" y="845"/>
                      <a:pt x="994" y="681"/>
                    </a:cubicBezTo>
                    <a:cubicBezTo>
                      <a:pt x="994" y="681"/>
                      <a:pt x="994" y="648"/>
                      <a:pt x="994" y="648"/>
                    </a:cubicBezTo>
                    <a:cubicBezTo>
                      <a:pt x="1019" y="371"/>
                      <a:pt x="743" y="0"/>
                      <a:pt x="476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7258;p69">
                <a:extLst>
                  <a:ext uri="{FF2B5EF4-FFF2-40B4-BE49-F238E27FC236}">
                    <a16:creationId xmlns:a16="http://schemas.microsoft.com/office/drawing/2014/main" id="{21584D5B-BC07-47C6-A9AC-65626DA8349E}"/>
                  </a:ext>
                </a:extLst>
              </p:cNvPr>
              <p:cNvSpPr/>
              <p:nvPr/>
            </p:nvSpPr>
            <p:spPr>
              <a:xfrm>
                <a:off x="6094475" y="1094600"/>
                <a:ext cx="363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804" extrusionOk="0">
                    <a:moveTo>
                      <a:pt x="859" y="1"/>
                    </a:moveTo>
                    <a:cubicBezTo>
                      <a:pt x="492" y="1"/>
                      <a:pt x="1" y="482"/>
                      <a:pt x="391" y="742"/>
                    </a:cubicBezTo>
                    <a:cubicBezTo>
                      <a:pt x="448" y="785"/>
                      <a:pt x="512" y="803"/>
                      <a:pt x="578" y="803"/>
                    </a:cubicBezTo>
                    <a:cubicBezTo>
                      <a:pt x="977" y="803"/>
                      <a:pt x="1453" y="118"/>
                      <a:pt x="962" y="2"/>
                    </a:cubicBezTo>
                    <a:lnTo>
                      <a:pt x="895" y="2"/>
                    </a:lnTo>
                    <a:cubicBezTo>
                      <a:pt x="883" y="1"/>
                      <a:pt x="871" y="1"/>
                      <a:pt x="85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7259;p69">
                <a:extLst>
                  <a:ext uri="{FF2B5EF4-FFF2-40B4-BE49-F238E27FC236}">
                    <a16:creationId xmlns:a16="http://schemas.microsoft.com/office/drawing/2014/main" id="{3A1C0FD7-8562-4BE5-8C48-21F779B05FE5}"/>
                  </a:ext>
                </a:extLst>
              </p:cNvPr>
              <p:cNvSpPr/>
              <p:nvPr/>
            </p:nvSpPr>
            <p:spPr>
              <a:xfrm>
                <a:off x="6097750" y="1201725"/>
                <a:ext cx="24825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0" extrusionOk="0">
                    <a:moveTo>
                      <a:pt x="257" y="0"/>
                    </a:moveTo>
                    <a:cubicBezTo>
                      <a:pt x="145" y="0"/>
                      <a:pt x="53" y="63"/>
                      <a:pt x="25" y="221"/>
                    </a:cubicBezTo>
                    <a:cubicBezTo>
                      <a:pt x="25" y="255"/>
                      <a:pt x="25" y="255"/>
                      <a:pt x="25" y="288"/>
                    </a:cubicBezTo>
                    <a:cubicBezTo>
                      <a:pt x="0" y="557"/>
                      <a:pt x="279" y="880"/>
                      <a:pt x="536" y="880"/>
                    </a:cubicBezTo>
                    <a:cubicBezTo>
                      <a:pt x="632" y="880"/>
                      <a:pt x="725" y="835"/>
                      <a:pt x="798" y="725"/>
                    </a:cubicBezTo>
                    <a:cubicBezTo>
                      <a:pt x="992" y="433"/>
                      <a:pt x="553" y="0"/>
                      <a:pt x="25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7260;p69">
                <a:extLst>
                  <a:ext uri="{FF2B5EF4-FFF2-40B4-BE49-F238E27FC236}">
                    <a16:creationId xmlns:a16="http://schemas.microsoft.com/office/drawing/2014/main" id="{350327F1-48B7-4318-8E9C-AB0CCDCB6C68}"/>
                  </a:ext>
                </a:extLst>
              </p:cNvPr>
              <p:cNvSpPr/>
              <p:nvPr/>
            </p:nvSpPr>
            <p:spPr>
              <a:xfrm>
                <a:off x="5988500" y="1298350"/>
                <a:ext cx="2547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908" extrusionOk="0">
                    <a:moveTo>
                      <a:pt x="262" y="1"/>
                    </a:moveTo>
                    <a:cubicBezTo>
                      <a:pt x="147" y="1"/>
                      <a:pt x="53" y="64"/>
                      <a:pt x="26" y="221"/>
                    </a:cubicBezTo>
                    <a:cubicBezTo>
                      <a:pt x="26" y="255"/>
                      <a:pt x="26" y="288"/>
                      <a:pt x="26" y="288"/>
                    </a:cubicBezTo>
                    <a:cubicBezTo>
                      <a:pt x="1" y="561"/>
                      <a:pt x="288" y="908"/>
                      <a:pt x="548" y="908"/>
                    </a:cubicBezTo>
                    <a:cubicBezTo>
                      <a:pt x="640" y="908"/>
                      <a:pt x="728" y="864"/>
                      <a:pt x="799" y="759"/>
                    </a:cubicBezTo>
                    <a:cubicBezTo>
                      <a:pt x="1018" y="442"/>
                      <a:pt x="565" y="1"/>
                      <a:pt x="26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7261;p69">
                <a:extLst>
                  <a:ext uri="{FF2B5EF4-FFF2-40B4-BE49-F238E27FC236}">
                    <a16:creationId xmlns:a16="http://schemas.microsoft.com/office/drawing/2014/main" id="{7F943867-2C67-4DBC-91B8-66D5057F2127}"/>
                  </a:ext>
                </a:extLst>
              </p:cNvPr>
              <p:cNvSpPr/>
              <p:nvPr/>
            </p:nvSpPr>
            <p:spPr>
              <a:xfrm>
                <a:off x="6125950" y="1041600"/>
                <a:ext cx="2592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77" extrusionOk="0">
                    <a:moveTo>
                      <a:pt x="392" y="0"/>
                    </a:moveTo>
                    <a:cubicBezTo>
                      <a:pt x="315" y="0"/>
                      <a:pt x="239" y="41"/>
                      <a:pt x="174" y="139"/>
                    </a:cubicBezTo>
                    <a:cubicBezTo>
                      <a:pt x="174" y="173"/>
                      <a:pt x="140" y="173"/>
                      <a:pt x="140" y="207"/>
                    </a:cubicBezTo>
                    <a:cubicBezTo>
                      <a:pt x="0" y="487"/>
                      <a:pt x="187" y="977"/>
                      <a:pt x="506" y="977"/>
                    </a:cubicBezTo>
                    <a:cubicBezTo>
                      <a:pt x="570" y="977"/>
                      <a:pt x="639" y="957"/>
                      <a:pt x="712" y="912"/>
                    </a:cubicBezTo>
                    <a:cubicBezTo>
                      <a:pt x="1036" y="696"/>
                      <a:pt x="708" y="0"/>
                      <a:pt x="39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7262;p69">
                <a:extLst>
                  <a:ext uri="{FF2B5EF4-FFF2-40B4-BE49-F238E27FC236}">
                    <a16:creationId xmlns:a16="http://schemas.microsoft.com/office/drawing/2014/main" id="{4FA822FA-BD4A-43AA-87CE-4F3260BF6FD4}"/>
                  </a:ext>
                </a:extLst>
              </p:cNvPr>
              <p:cNvSpPr/>
              <p:nvPr/>
            </p:nvSpPr>
            <p:spPr>
              <a:xfrm>
                <a:off x="5992350" y="1189400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384" y="0"/>
                    </a:moveTo>
                    <a:cubicBezTo>
                      <a:pt x="308" y="0"/>
                      <a:pt x="234" y="42"/>
                      <a:pt x="174" y="143"/>
                    </a:cubicBezTo>
                    <a:cubicBezTo>
                      <a:pt x="141" y="176"/>
                      <a:pt x="141" y="176"/>
                      <a:pt x="141" y="210"/>
                    </a:cubicBezTo>
                    <a:cubicBezTo>
                      <a:pt x="1" y="490"/>
                      <a:pt x="211" y="980"/>
                      <a:pt x="518" y="980"/>
                    </a:cubicBezTo>
                    <a:cubicBezTo>
                      <a:pt x="579" y="980"/>
                      <a:pt x="645" y="960"/>
                      <a:pt x="712" y="916"/>
                    </a:cubicBezTo>
                    <a:cubicBezTo>
                      <a:pt x="1035" y="673"/>
                      <a:pt x="690" y="0"/>
                      <a:pt x="38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7263;p69">
                <a:extLst>
                  <a:ext uri="{FF2B5EF4-FFF2-40B4-BE49-F238E27FC236}">
                    <a16:creationId xmlns:a16="http://schemas.microsoft.com/office/drawing/2014/main" id="{CE3B422D-B1FF-4C15-B7A8-3BD5DE7B0B7C}"/>
                  </a:ext>
                </a:extLst>
              </p:cNvPr>
              <p:cNvSpPr/>
              <p:nvPr/>
            </p:nvSpPr>
            <p:spPr>
              <a:xfrm>
                <a:off x="5967100" y="1143200"/>
                <a:ext cx="36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816" extrusionOk="0">
                    <a:moveTo>
                      <a:pt x="877" y="1"/>
                    </a:moveTo>
                    <a:cubicBezTo>
                      <a:pt x="475" y="1"/>
                      <a:pt x="0" y="672"/>
                      <a:pt x="512" y="814"/>
                    </a:cubicBezTo>
                    <a:lnTo>
                      <a:pt x="546" y="814"/>
                    </a:lnTo>
                    <a:cubicBezTo>
                      <a:pt x="558" y="815"/>
                      <a:pt x="571" y="816"/>
                      <a:pt x="584" y="816"/>
                    </a:cubicBezTo>
                    <a:cubicBezTo>
                      <a:pt x="951" y="816"/>
                      <a:pt x="1440" y="367"/>
                      <a:pt x="1083" y="75"/>
                    </a:cubicBezTo>
                    <a:cubicBezTo>
                      <a:pt x="1021" y="23"/>
                      <a:pt x="950" y="1"/>
                      <a:pt x="87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7264;p69">
                <a:extLst>
                  <a:ext uri="{FF2B5EF4-FFF2-40B4-BE49-F238E27FC236}">
                    <a16:creationId xmlns:a16="http://schemas.microsoft.com/office/drawing/2014/main" id="{D0A7EFA3-2557-4AB5-89A1-67735A9C24CD}"/>
                  </a:ext>
                </a:extLst>
              </p:cNvPr>
              <p:cNvSpPr/>
              <p:nvPr/>
            </p:nvSpPr>
            <p:spPr>
              <a:xfrm>
                <a:off x="6059225" y="1149750"/>
                <a:ext cx="2550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16" extrusionOk="0">
                    <a:moveTo>
                      <a:pt x="487" y="0"/>
                    </a:moveTo>
                    <a:cubicBezTo>
                      <a:pt x="393" y="0"/>
                      <a:pt x="301" y="44"/>
                      <a:pt x="221" y="149"/>
                    </a:cubicBezTo>
                    <a:cubicBezTo>
                      <a:pt x="1" y="443"/>
                      <a:pt x="441" y="916"/>
                      <a:pt x="748" y="916"/>
                    </a:cubicBezTo>
                    <a:cubicBezTo>
                      <a:pt x="862" y="916"/>
                      <a:pt x="958" y="851"/>
                      <a:pt x="994" y="687"/>
                    </a:cubicBezTo>
                    <a:lnTo>
                      <a:pt x="994" y="620"/>
                    </a:lnTo>
                    <a:cubicBezTo>
                      <a:pt x="1019" y="346"/>
                      <a:pt x="751" y="0"/>
                      <a:pt x="48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7265;p69">
                <a:extLst>
                  <a:ext uri="{FF2B5EF4-FFF2-40B4-BE49-F238E27FC236}">
                    <a16:creationId xmlns:a16="http://schemas.microsoft.com/office/drawing/2014/main" id="{FE3EF645-2E29-4CAB-BB8E-355376C69213}"/>
                  </a:ext>
                </a:extLst>
              </p:cNvPr>
              <p:cNvSpPr/>
              <p:nvPr/>
            </p:nvSpPr>
            <p:spPr>
              <a:xfrm>
                <a:off x="6095625" y="1445700"/>
                <a:ext cx="359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808" extrusionOk="0">
                    <a:moveTo>
                      <a:pt x="808" y="1"/>
                    </a:moveTo>
                    <a:cubicBezTo>
                      <a:pt x="421" y="1"/>
                      <a:pt x="0" y="462"/>
                      <a:pt x="379" y="746"/>
                    </a:cubicBezTo>
                    <a:cubicBezTo>
                      <a:pt x="436" y="789"/>
                      <a:pt x="499" y="808"/>
                      <a:pt x="565" y="808"/>
                    </a:cubicBezTo>
                    <a:cubicBezTo>
                      <a:pt x="964" y="808"/>
                      <a:pt x="1436" y="122"/>
                      <a:pt x="916" y="7"/>
                    </a:cubicBezTo>
                    <a:lnTo>
                      <a:pt x="883" y="7"/>
                    </a:lnTo>
                    <a:cubicBezTo>
                      <a:pt x="858" y="3"/>
                      <a:pt x="833" y="1"/>
                      <a:pt x="80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7266;p69">
                <a:extLst>
                  <a:ext uri="{FF2B5EF4-FFF2-40B4-BE49-F238E27FC236}">
                    <a16:creationId xmlns:a16="http://schemas.microsoft.com/office/drawing/2014/main" id="{FF75A680-1F08-46C1-85A4-40F57A322DE7}"/>
                  </a:ext>
                </a:extLst>
              </p:cNvPr>
              <p:cNvSpPr/>
              <p:nvPr/>
            </p:nvSpPr>
            <p:spPr>
              <a:xfrm>
                <a:off x="6002400" y="1241925"/>
                <a:ext cx="312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902" extrusionOk="0">
                    <a:moveTo>
                      <a:pt x="654" y="1"/>
                    </a:moveTo>
                    <a:cubicBezTo>
                      <a:pt x="213" y="1"/>
                      <a:pt x="0" y="901"/>
                      <a:pt x="465" y="901"/>
                    </a:cubicBezTo>
                    <a:cubicBezTo>
                      <a:pt x="480" y="901"/>
                      <a:pt x="495" y="900"/>
                      <a:pt x="512" y="898"/>
                    </a:cubicBezTo>
                    <a:lnTo>
                      <a:pt x="579" y="898"/>
                    </a:lnTo>
                    <a:cubicBezTo>
                      <a:pt x="948" y="798"/>
                      <a:pt x="1251" y="159"/>
                      <a:pt x="780" y="25"/>
                    </a:cubicBezTo>
                    <a:cubicBezTo>
                      <a:pt x="737" y="8"/>
                      <a:pt x="695" y="1"/>
                      <a:pt x="65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7267;p69">
                <a:extLst>
                  <a:ext uri="{FF2B5EF4-FFF2-40B4-BE49-F238E27FC236}">
                    <a16:creationId xmlns:a16="http://schemas.microsoft.com/office/drawing/2014/main" id="{5EA862B4-43C7-4C96-ABDD-B97A401AF0B9}"/>
                  </a:ext>
                </a:extLst>
              </p:cNvPr>
              <p:cNvSpPr/>
              <p:nvPr/>
            </p:nvSpPr>
            <p:spPr>
              <a:xfrm>
                <a:off x="6074825" y="1173700"/>
                <a:ext cx="26625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40" extrusionOk="0">
                    <a:moveTo>
                      <a:pt x="647" y="0"/>
                    </a:moveTo>
                    <a:cubicBezTo>
                      <a:pt x="604" y="0"/>
                      <a:pt x="557" y="10"/>
                      <a:pt x="505" y="31"/>
                    </a:cubicBezTo>
                    <a:lnTo>
                      <a:pt x="471" y="65"/>
                    </a:lnTo>
                    <a:cubicBezTo>
                      <a:pt x="135" y="233"/>
                      <a:pt x="1" y="939"/>
                      <a:pt x="505" y="939"/>
                    </a:cubicBezTo>
                    <a:cubicBezTo>
                      <a:pt x="513" y="939"/>
                      <a:pt x="521" y="939"/>
                      <a:pt x="529" y="939"/>
                    </a:cubicBezTo>
                    <a:cubicBezTo>
                      <a:pt x="1026" y="939"/>
                      <a:pt x="1065" y="0"/>
                      <a:pt x="6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7268;p69">
                <a:extLst>
                  <a:ext uri="{FF2B5EF4-FFF2-40B4-BE49-F238E27FC236}">
                    <a16:creationId xmlns:a16="http://schemas.microsoft.com/office/drawing/2014/main" id="{7F671922-AD7E-4571-ADBA-B6CD04B56C32}"/>
                  </a:ext>
                </a:extLst>
              </p:cNvPr>
              <p:cNvSpPr/>
              <p:nvPr/>
            </p:nvSpPr>
            <p:spPr>
              <a:xfrm>
                <a:off x="6083225" y="1263050"/>
                <a:ext cx="250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95" extrusionOk="0">
                    <a:moveTo>
                      <a:pt x="254" y="1"/>
                    </a:moveTo>
                    <a:cubicBezTo>
                      <a:pt x="137" y="1"/>
                      <a:pt x="38" y="64"/>
                      <a:pt x="1" y="221"/>
                    </a:cubicBezTo>
                    <a:cubicBezTo>
                      <a:pt x="1" y="255"/>
                      <a:pt x="1" y="255"/>
                      <a:pt x="1" y="289"/>
                    </a:cubicBezTo>
                    <a:cubicBezTo>
                      <a:pt x="1" y="556"/>
                      <a:pt x="265" y="895"/>
                      <a:pt x="526" y="895"/>
                    </a:cubicBezTo>
                    <a:cubicBezTo>
                      <a:pt x="625" y="895"/>
                      <a:pt x="724" y="846"/>
                      <a:pt x="807" y="726"/>
                    </a:cubicBezTo>
                    <a:cubicBezTo>
                      <a:pt x="1002" y="434"/>
                      <a:pt x="563" y="1"/>
                      <a:pt x="25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7269;p69">
                <a:extLst>
                  <a:ext uri="{FF2B5EF4-FFF2-40B4-BE49-F238E27FC236}">
                    <a16:creationId xmlns:a16="http://schemas.microsoft.com/office/drawing/2014/main" id="{1521F1E6-4C58-43EF-A50C-5E8B2B97654C}"/>
                  </a:ext>
                </a:extLst>
              </p:cNvPr>
              <p:cNvSpPr/>
              <p:nvPr/>
            </p:nvSpPr>
            <p:spPr>
              <a:xfrm>
                <a:off x="6164550" y="964525"/>
                <a:ext cx="254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97" extrusionOk="0">
                    <a:moveTo>
                      <a:pt x="487" y="0"/>
                    </a:moveTo>
                    <a:cubicBezTo>
                      <a:pt x="381" y="0"/>
                      <a:pt x="280" y="57"/>
                      <a:pt x="210" y="198"/>
                    </a:cubicBezTo>
                    <a:cubicBezTo>
                      <a:pt x="1" y="523"/>
                      <a:pt x="417" y="896"/>
                      <a:pt x="728" y="896"/>
                    </a:cubicBezTo>
                    <a:cubicBezTo>
                      <a:pt x="867" y="896"/>
                      <a:pt x="985" y="822"/>
                      <a:pt x="1016" y="635"/>
                    </a:cubicBezTo>
                    <a:cubicBezTo>
                      <a:pt x="1016" y="601"/>
                      <a:pt x="1016" y="567"/>
                      <a:pt x="1016" y="567"/>
                    </a:cubicBezTo>
                    <a:cubicBezTo>
                      <a:pt x="1016" y="309"/>
                      <a:pt x="736" y="0"/>
                      <a:pt x="48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7270;p69">
                <a:extLst>
                  <a:ext uri="{FF2B5EF4-FFF2-40B4-BE49-F238E27FC236}">
                    <a16:creationId xmlns:a16="http://schemas.microsoft.com/office/drawing/2014/main" id="{05E14F2D-CD2D-49A2-A039-421BEC706296}"/>
                  </a:ext>
                </a:extLst>
              </p:cNvPr>
              <p:cNvSpPr/>
              <p:nvPr/>
            </p:nvSpPr>
            <p:spPr>
              <a:xfrm>
                <a:off x="6088450" y="936325"/>
                <a:ext cx="250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4" extrusionOk="0">
                    <a:moveTo>
                      <a:pt x="459" y="0"/>
                    </a:moveTo>
                    <a:cubicBezTo>
                      <a:pt x="348" y="0"/>
                      <a:pt x="242" y="53"/>
                      <a:pt x="162" y="183"/>
                    </a:cubicBezTo>
                    <a:cubicBezTo>
                      <a:pt x="0" y="528"/>
                      <a:pt x="438" y="873"/>
                      <a:pt x="741" y="873"/>
                    </a:cubicBezTo>
                    <a:cubicBezTo>
                      <a:pt x="880" y="873"/>
                      <a:pt x="991" y="800"/>
                      <a:pt x="1002" y="620"/>
                    </a:cubicBezTo>
                    <a:cubicBezTo>
                      <a:pt x="1002" y="586"/>
                      <a:pt x="1002" y="553"/>
                      <a:pt x="1002" y="553"/>
                    </a:cubicBezTo>
                    <a:cubicBezTo>
                      <a:pt x="1002" y="293"/>
                      <a:pt x="720" y="0"/>
                      <a:pt x="45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7271;p69">
                <a:extLst>
                  <a:ext uri="{FF2B5EF4-FFF2-40B4-BE49-F238E27FC236}">
                    <a16:creationId xmlns:a16="http://schemas.microsoft.com/office/drawing/2014/main" id="{50D7253B-C347-4F6B-BAC3-C962E8BECF43}"/>
                  </a:ext>
                </a:extLst>
              </p:cNvPr>
              <p:cNvSpPr/>
              <p:nvPr/>
            </p:nvSpPr>
            <p:spPr>
              <a:xfrm>
                <a:off x="6065600" y="1390125"/>
                <a:ext cx="305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97" extrusionOk="0">
                    <a:moveTo>
                      <a:pt x="766" y="1"/>
                    </a:moveTo>
                    <a:cubicBezTo>
                      <a:pt x="737" y="1"/>
                      <a:pt x="706" y="4"/>
                      <a:pt x="672" y="12"/>
                    </a:cubicBezTo>
                    <a:lnTo>
                      <a:pt x="605" y="12"/>
                    </a:lnTo>
                    <a:cubicBezTo>
                      <a:pt x="269" y="112"/>
                      <a:pt x="0" y="785"/>
                      <a:pt x="504" y="885"/>
                    </a:cubicBezTo>
                    <a:cubicBezTo>
                      <a:pt x="534" y="893"/>
                      <a:pt x="563" y="896"/>
                      <a:pt x="591" y="896"/>
                    </a:cubicBezTo>
                    <a:cubicBezTo>
                      <a:pt x="1038" y="896"/>
                      <a:pt x="1221" y="1"/>
                      <a:pt x="76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7272;p69">
                <a:extLst>
                  <a:ext uri="{FF2B5EF4-FFF2-40B4-BE49-F238E27FC236}">
                    <a16:creationId xmlns:a16="http://schemas.microsoft.com/office/drawing/2014/main" id="{3F26247F-5B0F-4B59-A0F4-3F1E0631AD69}"/>
                  </a:ext>
                </a:extLst>
              </p:cNvPr>
              <p:cNvSpPr/>
              <p:nvPr/>
            </p:nvSpPr>
            <p:spPr>
              <a:xfrm>
                <a:off x="6097750" y="1218975"/>
                <a:ext cx="25600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7" extrusionOk="0">
                    <a:moveTo>
                      <a:pt x="391" y="1"/>
                    </a:moveTo>
                    <a:cubicBezTo>
                      <a:pt x="178" y="1"/>
                      <a:pt x="1" y="112"/>
                      <a:pt x="58" y="371"/>
                    </a:cubicBezTo>
                    <a:lnTo>
                      <a:pt x="58" y="438"/>
                    </a:lnTo>
                    <a:cubicBezTo>
                      <a:pt x="137" y="635"/>
                      <a:pt x="399" y="797"/>
                      <a:pt x="624" y="797"/>
                    </a:cubicBezTo>
                    <a:cubicBezTo>
                      <a:pt x="783" y="797"/>
                      <a:pt x="924" y="715"/>
                      <a:pt x="966" y="506"/>
                    </a:cubicBezTo>
                    <a:cubicBezTo>
                      <a:pt x="1023" y="198"/>
                      <a:pt x="675" y="1"/>
                      <a:pt x="39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7273;p69">
                <a:extLst>
                  <a:ext uri="{FF2B5EF4-FFF2-40B4-BE49-F238E27FC236}">
                    <a16:creationId xmlns:a16="http://schemas.microsoft.com/office/drawing/2014/main" id="{F6B05214-F025-4D73-B322-EEEFE2431653}"/>
                  </a:ext>
                </a:extLst>
              </p:cNvPr>
              <p:cNvSpPr/>
              <p:nvPr/>
            </p:nvSpPr>
            <p:spPr>
              <a:xfrm>
                <a:off x="6081000" y="1017200"/>
                <a:ext cx="2997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5" extrusionOk="0">
                    <a:moveTo>
                      <a:pt x="658" y="0"/>
                    </a:moveTo>
                    <a:cubicBezTo>
                      <a:pt x="171" y="0"/>
                      <a:pt x="1" y="925"/>
                      <a:pt x="467" y="925"/>
                    </a:cubicBezTo>
                    <a:cubicBezTo>
                      <a:pt x="495" y="925"/>
                      <a:pt x="527" y="921"/>
                      <a:pt x="560" y="914"/>
                    </a:cubicBezTo>
                    <a:lnTo>
                      <a:pt x="628" y="914"/>
                    </a:lnTo>
                    <a:cubicBezTo>
                      <a:pt x="964" y="779"/>
                      <a:pt x="1199" y="107"/>
                      <a:pt x="728" y="6"/>
                    </a:cubicBezTo>
                    <a:cubicBezTo>
                      <a:pt x="704" y="2"/>
                      <a:pt x="681" y="0"/>
                      <a:pt x="65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7274;p69">
                <a:extLst>
                  <a:ext uri="{FF2B5EF4-FFF2-40B4-BE49-F238E27FC236}">
                    <a16:creationId xmlns:a16="http://schemas.microsoft.com/office/drawing/2014/main" id="{8438E7C7-08E0-431F-92DD-2F768576E72A}"/>
                  </a:ext>
                </a:extLst>
              </p:cNvPr>
              <p:cNvSpPr/>
              <p:nvPr/>
            </p:nvSpPr>
            <p:spPr>
              <a:xfrm>
                <a:off x="6201625" y="730850"/>
                <a:ext cx="255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99" extrusionOk="0">
                    <a:moveTo>
                      <a:pt x="378" y="1"/>
                    </a:moveTo>
                    <a:cubicBezTo>
                      <a:pt x="211" y="1"/>
                      <a:pt x="66" y="87"/>
                      <a:pt x="37" y="302"/>
                    </a:cubicBezTo>
                    <a:cubicBezTo>
                      <a:pt x="0" y="616"/>
                      <a:pt x="329" y="798"/>
                      <a:pt x="604" y="798"/>
                    </a:cubicBezTo>
                    <a:cubicBezTo>
                      <a:pt x="830" y="798"/>
                      <a:pt x="1020" y="676"/>
                      <a:pt x="945" y="403"/>
                    </a:cubicBezTo>
                    <a:cubicBezTo>
                      <a:pt x="945" y="403"/>
                      <a:pt x="945" y="370"/>
                      <a:pt x="945" y="370"/>
                    </a:cubicBezTo>
                    <a:cubicBezTo>
                      <a:pt x="868" y="157"/>
                      <a:pt x="602" y="1"/>
                      <a:pt x="37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7275;p69">
                <a:extLst>
                  <a:ext uri="{FF2B5EF4-FFF2-40B4-BE49-F238E27FC236}">
                    <a16:creationId xmlns:a16="http://schemas.microsoft.com/office/drawing/2014/main" id="{4281D3DD-D4E2-4713-BB90-A6161AB7EAC2}"/>
                  </a:ext>
                </a:extLst>
              </p:cNvPr>
              <p:cNvSpPr/>
              <p:nvPr/>
            </p:nvSpPr>
            <p:spPr>
              <a:xfrm>
                <a:off x="5915800" y="1255625"/>
                <a:ext cx="34275" cy="18850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754" extrusionOk="0">
                    <a:moveTo>
                      <a:pt x="730" y="1"/>
                    </a:moveTo>
                    <a:cubicBezTo>
                      <a:pt x="393" y="1"/>
                      <a:pt x="1" y="266"/>
                      <a:pt x="245" y="619"/>
                    </a:cubicBezTo>
                    <a:cubicBezTo>
                      <a:pt x="308" y="714"/>
                      <a:pt x="410" y="753"/>
                      <a:pt x="523" y="753"/>
                    </a:cubicBezTo>
                    <a:cubicBezTo>
                      <a:pt x="890" y="753"/>
                      <a:pt x="1370" y="339"/>
                      <a:pt x="984" y="81"/>
                    </a:cubicBezTo>
                    <a:lnTo>
                      <a:pt x="951" y="48"/>
                    </a:lnTo>
                    <a:cubicBezTo>
                      <a:pt x="886" y="16"/>
                      <a:pt x="810" y="1"/>
                      <a:pt x="73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7276;p69">
                <a:extLst>
                  <a:ext uri="{FF2B5EF4-FFF2-40B4-BE49-F238E27FC236}">
                    <a16:creationId xmlns:a16="http://schemas.microsoft.com/office/drawing/2014/main" id="{DD6BB354-4784-41DD-81AD-AA53FD8A2A4B}"/>
                  </a:ext>
                </a:extLst>
              </p:cNvPr>
              <p:cNvSpPr/>
              <p:nvPr/>
            </p:nvSpPr>
            <p:spPr>
              <a:xfrm>
                <a:off x="5961800" y="1347575"/>
                <a:ext cx="3457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735" extrusionOk="0">
                    <a:moveTo>
                      <a:pt x="741" y="1"/>
                    </a:moveTo>
                    <a:cubicBezTo>
                      <a:pt x="405" y="1"/>
                      <a:pt x="1" y="267"/>
                      <a:pt x="253" y="605"/>
                    </a:cubicBezTo>
                    <a:cubicBezTo>
                      <a:pt x="315" y="696"/>
                      <a:pt x="413" y="734"/>
                      <a:pt x="521" y="734"/>
                    </a:cubicBezTo>
                    <a:cubicBezTo>
                      <a:pt x="890" y="734"/>
                      <a:pt x="1382" y="300"/>
                      <a:pt x="993" y="67"/>
                    </a:cubicBezTo>
                    <a:lnTo>
                      <a:pt x="926" y="33"/>
                    </a:lnTo>
                    <a:cubicBezTo>
                      <a:pt x="870" y="11"/>
                      <a:pt x="807" y="1"/>
                      <a:pt x="74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7277;p69">
                <a:extLst>
                  <a:ext uri="{FF2B5EF4-FFF2-40B4-BE49-F238E27FC236}">
                    <a16:creationId xmlns:a16="http://schemas.microsoft.com/office/drawing/2014/main" id="{B70F7028-0404-411A-BA1F-123D9D33C6E3}"/>
                  </a:ext>
                </a:extLst>
              </p:cNvPr>
              <p:cNvSpPr/>
              <p:nvPr/>
            </p:nvSpPr>
            <p:spPr>
              <a:xfrm>
                <a:off x="6153400" y="1299475"/>
                <a:ext cx="2597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925" extrusionOk="0">
                    <a:moveTo>
                      <a:pt x="298" y="1"/>
                    </a:moveTo>
                    <a:cubicBezTo>
                      <a:pt x="188" y="1"/>
                      <a:pt x="94" y="61"/>
                      <a:pt x="51" y="210"/>
                    </a:cubicBezTo>
                    <a:lnTo>
                      <a:pt x="51" y="277"/>
                    </a:lnTo>
                    <a:cubicBezTo>
                      <a:pt x="0" y="553"/>
                      <a:pt x="270" y="924"/>
                      <a:pt x="536" y="924"/>
                    </a:cubicBezTo>
                    <a:cubicBezTo>
                      <a:pt x="625" y="924"/>
                      <a:pt x="714" y="882"/>
                      <a:pt x="790" y="781"/>
                    </a:cubicBezTo>
                    <a:cubicBezTo>
                      <a:pt x="1038" y="483"/>
                      <a:pt x="607" y="1"/>
                      <a:pt x="29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7278;p69">
                <a:extLst>
                  <a:ext uri="{FF2B5EF4-FFF2-40B4-BE49-F238E27FC236}">
                    <a16:creationId xmlns:a16="http://schemas.microsoft.com/office/drawing/2014/main" id="{A750B349-93D5-4B8F-8C9D-76483B1BAAAD}"/>
                  </a:ext>
                </a:extLst>
              </p:cNvPr>
              <p:cNvSpPr/>
              <p:nvPr/>
            </p:nvSpPr>
            <p:spPr>
              <a:xfrm>
                <a:off x="6002725" y="1183300"/>
                <a:ext cx="365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826" extrusionOk="0">
                    <a:moveTo>
                      <a:pt x="902" y="1"/>
                    </a:moveTo>
                    <a:cubicBezTo>
                      <a:pt x="499" y="1"/>
                      <a:pt x="0" y="706"/>
                      <a:pt x="499" y="824"/>
                    </a:cubicBezTo>
                    <a:lnTo>
                      <a:pt x="566" y="824"/>
                    </a:lnTo>
                    <a:cubicBezTo>
                      <a:pt x="578" y="825"/>
                      <a:pt x="590" y="825"/>
                      <a:pt x="602" y="825"/>
                    </a:cubicBezTo>
                    <a:cubicBezTo>
                      <a:pt x="969" y="825"/>
                      <a:pt x="1460" y="343"/>
                      <a:pt x="1070" y="51"/>
                    </a:cubicBezTo>
                    <a:cubicBezTo>
                      <a:pt x="1018" y="16"/>
                      <a:pt x="961" y="1"/>
                      <a:pt x="90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7279;p69">
                <a:extLst>
                  <a:ext uri="{FF2B5EF4-FFF2-40B4-BE49-F238E27FC236}">
                    <a16:creationId xmlns:a16="http://schemas.microsoft.com/office/drawing/2014/main" id="{BE6307E3-D592-493B-893A-FA5A5511D87A}"/>
                  </a:ext>
                </a:extLst>
              </p:cNvPr>
              <p:cNvSpPr/>
              <p:nvPr/>
            </p:nvSpPr>
            <p:spPr>
              <a:xfrm>
                <a:off x="6060900" y="1194750"/>
                <a:ext cx="246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17" extrusionOk="0">
                    <a:moveTo>
                      <a:pt x="471" y="1"/>
                    </a:moveTo>
                    <a:cubicBezTo>
                      <a:pt x="381" y="1"/>
                      <a:pt x="293" y="48"/>
                      <a:pt x="222" y="164"/>
                    </a:cubicBezTo>
                    <a:cubicBezTo>
                      <a:pt x="0" y="459"/>
                      <a:pt x="427" y="916"/>
                      <a:pt x="724" y="916"/>
                    </a:cubicBezTo>
                    <a:cubicBezTo>
                      <a:pt x="833" y="916"/>
                      <a:pt x="925" y="855"/>
                      <a:pt x="961" y="702"/>
                    </a:cubicBezTo>
                    <a:lnTo>
                      <a:pt x="961" y="634"/>
                    </a:lnTo>
                    <a:cubicBezTo>
                      <a:pt x="986" y="363"/>
                      <a:pt x="720" y="1"/>
                      <a:pt x="471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7280;p69">
                <a:extLst>
                  <a:ext uri="{FF2B5EF4-FFF2-40B4-BE49-F238E27FC236}">
                    <a16:creationId xmlns:a16="http://schemas.microsoft.com/office/drawing/2014/main" id="{6770D48E-E9A6-4623-98C1-6B679FBC3F86}"/>
                  </a:ext>
                </a:extLst>
              </p:cNvPr>
              <p:cNvSpPr/>
              <p:nvPr/>
            </p:nvSpPr>
            <p:spPr>
              <a:xfrm>
                <a:off x="6147400" y="831625"/>
                <a:ext cx="357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23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6" y="808"/>
                      <a:pt x="504" y="823"/>
                      <a:pt x="562" y="823"/>
                    </a:cubicBezTo>
                    <a:cubicBezTo>
                      <a:pt x="976" y="823"/>
                      <a:pt x="1430" y="90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7281;p69">
                <a:extLst>
                  <a:ext uri="{FF2B5EF4-FFF2-40B4-BE49-F238E27FC236}">
                    <a16:creationId xmlns:a16="http://schemas.microsoft.com/office/drawing/2014/main" id="{309F38BB-EA0F-42C6-A92A-6F754B04FCCF}"/>
                  </a:ext>
                </a:extLst>
              </p:cNvPr>
              <p:cNvSpPr/>
              <p:nvPr/>
            </p:nvSpPr>
            <p:spPr>
              <a:xfrm>
                <a:off x="6057050" y="1216275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397" y="1"/>
                    </a:moveTo>
                    <a:cubicBezTo>
                      <a:pt x="319" y="1"/>
                      <a:pt x="241" y="43"/>
                      <a:pt x="174" y="143"/>
                    </a:cubicBezTo>
                    <a:cubicBezTo>
                      <a:pt x="174" y="143"/>
                      <a:pt x="140" y="177"/>
                      <a:pt x="140" y="210"/>
                    </a:cubicBezTo>
                    <a:cubicBezTo>
                      <a:pt x="0" y="490"/>
                      <a:pt x="187" y="980"/>
                      <a:pt x="506" y="980"/>
                    </a:cubicBezTo>
                    <a:cubicBezTo>
                      <a:pt x="570" y="980"/>
                      <a:pt x="639" y="961"/>
                      <a:pt x="712" y="916"/>
                    </a:cubicBezTo>
                    <a:cubicBezTo>
                      <a:pt x="1035" y="674"/>
                      <a:pt x="711" y="1"/>
                      <a:pt x="39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7282;p69">
                <a:extLst>
                  <a:ext uri="{FF2B5EF4-FFF2-40B4-BE49-F238E27FC236}">
                    <a16:creationId xmlns:a16="http://schemas.microsoft.com/office/drawing/2014/main" id="{E130421D-2F3B-4BD2-A315-743E70245A0E}"/>
                  </a:ext>
                </a:extLst>
              </p:cNvPr>
              <p:cNvSpPr/>
              <p:nvPr/>
            </p:nvSpPr>
            <p:spPr>
              <a:xfrm>
                <a:off x="6140925" y="1113775"/>
                <a:ext cx="2585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981" extrusionOk="0">
                    <a:moveTo>
                      <a:pt x="372" y="1"/>
                    </a:moveTo>
                    <a:cubicBezTo>
                      <a:pt x="292" y="1"/>
                      <a:pt x="213" y="42"/>
                      <a:pt x="146" y="143"/>
                    </a:cubicBezTo>
                    <a:cubicBezTo>
                      <a:pt x="146" y="176"/>
                      <a:pt x="146" y="210"/>
                      <a:pt x="113" y="210"/>
                    </a:cubicBezTo>
                    <a:cubicBezTo>
                      <a:pt x="1" y="490"/>
                      <a:pt x="192" y="980"/>
                      <a:pt x="492" y="980"/>
                    </a:cubicBezTo>
                    <a:cubicBezTo>
                      <a:pt x="552" y="980"/>
                      <a:pt x="617" y="961"/>
                      <a:pt x="684" y="916"/>
                    </a:cubicBezTo>
                    <a:cubicBezTo>
                      <a:pt x="1034" y="674"/>
                      <a:pt x="694" y="1"/>
                      <a:pt x="37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7283;p69">
                <a:extLst>
                  <a:ext uri="{FF2B5EF4-FFF2-40B4-BE49-F238E27FC236}">
                    <a16:creationId xmlns:a16="http://schemas.microsoft.com/office/drawing/2014/main" id="{DE6231AA-47DB-4E3E-AC58-7D5E0979138B}"/>
                  </a:ext>
                </a:extLst>
              </p:cNvPr>
              <p:cNvSpPr/>
              <p:nvPr/>
            </p:nvSpPr>
            <p:spPr>
              <a:xfrm>
                <a:off x="6020925" y="1281800"/>
                <a:ext cx="35975" cy="204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818" extrusionOk="0">
                    <a:moveTo>
                      <a:pt x="869" y="0"/>
                    </a:moveTo>
                    <a:cubicBezTo>
                      <a:pt x="468" y="0"/>
                      <a:pt x="1" y="646"/>
                      <a:pt x="510" y="816"/>
                    </a:cubicBezTo>
                    <a:lnTo>
                      <a:pt x="544" y="816"/>
                    </a:lnTo>
                    <a:cubicBezTo>
                      <a:pt x="556" y="817"/>
                      <a:pt x="569" y="817"/>
                      <a:pt x="582" y="817"/>
                    </a:cubicBezTo>
                    <a:cubicBezTo>
                      <a:pt x="949" y="817"/>
                      <a:pt x="1438" y="368"/>
                      <a:pt x="1081" y="76"/>
                    </a:cubicBezTo>
                    <a:cubicBezTo>
                      <a:pt x="1017" y="23"/>
                      <a:pt x="944" y="0"/>
                      <a:pt x="86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7284;p69">
                <a:extLst>
                  <a:ext uri="{FF2B5EF4-FFF2-40B4-BE49-F238E27FC236}">
                    <a16:creationId xmlns:a16="http://schemas.microsoft.com/office/drawing/2014/main" id="{CC3DAB17-B52B-4FBB-AEDE-DB554BB7DBA4}"/>
                  </a:ext>
                </a:extLst>
              </p:cNvPr>
              <p:cNvSpPr/>
              <p:nvPr/>
            </p:nvSpPr>
            <p:spPr>
              <a:xfrm>
                <a:off x="6119700" y="1122025"/>
                <a:ext cx="255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902" extrusionOk="0">
                    <a:moveTo>
                      <a:pt x="488" y="0"/>
                    </a:moveTo>
                    <a:cubicBezTo>
                      <a:pt x="394" y="0"/>
                      <a:pt x="301" y="43"/>
                      <a:pt x="222" y="149"/>
                    </a:cubicBezTo>
                    <a:cubicBezTo>
                      <a:pt x="1" y="444"/>
                      <a:pt x="446" y="901"/>
                      <a:pt x="753" y="901"/>
                    </a:cubicBezTo>
                    <a:cubicBezTo>
                      <a:pt x="865" y="901"/>
                      <a:pt x="959" y="840"/>
                      <a:pt x="995" y="687"/>
                    </a:cubicBezTo>
                    <a:lnTo>
                      <a:pt x="995" y="619"/>
                    </a:lnTo>
                    <a:cubicBezTo>
                      <a:pt x="1020" y="346"/>
                      <a:pt x="752" y="0"/>
                      <a:pt x="48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7285;p69">
                <a:extLst>
                  <a:ext uri="{FF2B5EF4-FFF2-40B4-BE49-F238E27FC236}">
                    <a16:creationId xmlns:a16="http://schemas.microsoft.com/office/drawing/2014/main" id="{3D86336A-0B58-4E5C-B837-122213C09838}"/>
                  </a:ext>
                </a:extLst>
              </p:cNvPr>
              <p:cNvSpPr/>
              <p:nvPr/>
            </p:nvSpPr>
            <p:spPr>
              <a:xfrm>
                <a:off x="6042375" y="1081175"/>
                <a:ext cx="357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823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1" y="808"/>
                      <a:pt x="496" y="823"/>
                      <a:pt x="553" y="823"/>
                    </a:cubicBezTo>
                    <a:cubicBezTo>
                      <a:pt x="950" y="823"/>
                      <a:pt x="1429" y="90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7286;p69">
                <a:extLst>
                  <a:ext uri="{FF2B5EF4-FFF2-40B4-BE49-F238E27FC236}">
                    <a16:creationId xmlns:a16="http://schemas.microsoft.com/office/drawing/2014/main" id="{1CB71CED-94F9-4321-A10D-CF2721F65981}"/>
                  </a:ext>
                </a:extLst>
              </p:cNvPr>
              <p:cNvSpPr/>
              <p:nvPr/>
            </p:nvSpPr>
            <p:spPr>
              <a:xfrm>
                <a:off x="6058025" y="922950"/>
                <a:ext cx="25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21" extrusionOk="0">
                    <a:moveTo>
                      <a:pt x="279" y="0"/>
                    </a:moveTo>
                    <a:cubicBezTo>
                      <a:pt x="150" y="0"/>
                      <a:pt x="40" y="71"/>
                      <a:pt x="1" y="247"/>
                    </a:cubicBezTo>
                    <a:cubicBezTo>
                      <a:pt x="1" y="281"/>
                      <a:pt x="1" y="281"/>
                      <a:pt x="1" y="315"/>
                    </a:cubicBezTo>
                    <a:cubicBezTo>
                      <a:pt x="1" y="583"/>
                      <a:pt x="265" y="921"/>
                      <a:pt x="513" y="921"/>
                    </a:cubicBezTo>
                    <a:cubicBezTo>
                      <a:pt x="608" y="921"/>
                      <a:pt x="700" y="872"/>
                      <a:pt x="774" y="752"/>
                    </a:cubicBezTo>
                    <a:cubicBezTo>
                      <a:pt x="1012" y="418"/>
                      <a:pt x="592" y="0"/>
                      <a:pt x="27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7287;p69">
                <a:extLst>
                  <a:ext uri="{FF2B5EF4-FFF2-40B4-BE49-F238E27FC236}">
                    <a16:creationId xmlns:a16="http://schemas.microsoft.com/office/drawing/2014/main" id="{C04D8949-B10B-4FA9-91C2-9E28662CEB9F}"/>
                  </a:ext>
                </a:extLst>
              </p:cNvPr>
              <p:cNvSpPr/>
              <p:nvPr/>
            </p:nvSpPr>
            <p:spPr>
              <a:xfrm>
                <a:off x="6037250" y="1216325"/>
                <a:ext cx="247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95" extrusionOk="0">
                    <a:moveTo>
                      <a:pt x="268" y="1"/>
                    </a:moveTo>
                    <a:cubicBezTo>
                      <a:pt x="151" y="1"/>
                      <a:pt x="54" y="70"/>
                      <a:pt x="25" y="242"/>
                    </a:cubicBezTo>
                    <a:lnTo>
                      <a:pt x="25" y="276"/>
                    </a:lnTo>
                    <a:cubicBezTo>
                      <a:pt x="0" y="549"/>
                      <a:pt x="287" y="895"/>
                      <a:pt x="547" y="895"/>
                    </a:cubicBezTo>
                    <a:cubicBezTo>
                      <a:pt x="639" y="895"/>
                      <a:pt x="728" y="851"/>
                      <a:pt x="798" y="746"/>
                    </a:cubicBezTo>
                    <a:cubicBezTo>
                      <a:pt x="990" y="434"/>
                      <a:pt x="564" y="1"/>
                      <a:pt x="26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7288;p69">
                <a:extLst>
                  <a:ext uri="{FF2B5EF4-FFF2-40B4-BE49-F238E27FC236}">
                    <a16:creationId xmlns:a16="http://schemas.microsoft.com/office/drawing/2014/main" id="{6B8CE71E-1EFF-4666-854D-CE16AD8B65DE}"/>
                  </a:ext>
                </a:extLst>
              </p:cNvPr>
              <p:cNvSpPr/>
              <p:nvPr/>
            </p:nvSpPr>
            <p:spPr>
              <a:xfrm>
                <a:off x="6089825" y="1157550"/>
                <a:ext cx="2575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77" extrusionOk="0">
                    <a:moveTo>
                      <a:pt x="379" y="0"/>
                    </a:moveTo>
                    <a:cubicBezTo>
                      <a:pt x="304" y="0"/>
                      <a:pt x="233" y="41"/>
                      <a:pt x="174" y="139"/>
                    </a:cubicBezTo>
                    <a:lnTo>
                      <a:pt x="140" y="207"/>
                    </a:lnTo>
                    <a:cubicBezTo>
                      <a:pt x="0" y="487"/>
                      <a:pt x="187" y="977"/>
                      <a:pt x="486" y="977"/>
                    </a:cubicBezTo>
                    <a:cubicBezTo>
                      <a:pt x="546" y="977"/>
                      <a:pt x="611" y="957"/>
                      <a:pt x="678" y="912"/>
                    </a:cubicBezTo>
                    <a:cubicBezTo>
                      <a:pt x="1030" y="696"/>
                      <a:pt x="684" y="0"/>
                      <a:pt x="37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7289;p69">
                <a:extLst>
                  <a:ext uri="{FF2B5EF4-FFF2-40B4-BE49-F238E27FC236}">
                    <a16:creationId xmlns:a16="http://schemas.microsoft.com/office/drawing/2014/main" id="{18285CE6-4BF3-40F6-BE13-659BDD757806}"/>
                  </a:ext>
                </a:extLst>
              </p:cNvPr>
              <p:cNvSpPr/>
              <p:nvPr/>
            </p:nvSpPr>
            <p:spPr>
              <a:xfrm>
                <a:off x="5980450" y="1065050"/>
                <a:ext cx="2517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80" extrusionOk="0">
                    <a:moveTo>
                      <a:pt x="356" y="0"/>
                    </a:moveTo>
                    <a:cubicBezTo>
                      <a:pt x="280" y="0"/>
                      <a:pt x="206" y="42"/>
                      <a:pt x="146" y="143"/>
                    </a:cubicBezTo>
                    <a:cubicBezTo>
                      <a:pt x="146" y="176"/>
                      <a:pt x="112" y="176"/>
                      <a:pt x="112" y="210"/>
                    </a:cubicBezTo>
                    <a:cubicBezTo>
                      <a:pt x="0" y="490"/>
                      <a:pt x="192" y="980"/>
                      <a:pt x="492" y="980"/>
                    </a:cubicBezTo>
                    <a:cubicBezTo>
                      <a:pt x="552" y="980"/>
                      <a:pt x="617" y="960"/>
                      <a:pt x="684" y="916"/>
                    </a:cubicBezTo>
                    <a:cubicBezTo>
                      <a:pt x="1007" y="673"/>
                      <a:pt x="662" y="0"/>
                      <a:pt x="35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7290;p69">
                <a:extLst>
                  <a:ext uri="{FF2B5EF4-FFF2-40B4-BE49-F238E27FC236}">
                    <a16:creationId xmlns:a16="http://schemas.microsoft.com/office/drawing/2014/main" id="{63A73DC1-DA0D-443A-B6DD-E8A6E4DCA8C6}"/>
                  </a:ext>
                </a:extLst>
              </p:cNvPr>
              <p:cNvSpPr/>
              <p:nvPr/>
            </p:nvSpPr>
            <p:spPr>
              <a:xfrm>
                <a:off x="6075225" y="1340925"/>
                <a:ext cx="36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40" h="810" extrusionOk="0">
                    <a:moveTo>
                      <a:pt x="900" y="1"/>
                    </a:moveTo>
                    <a:cubicBezTo>
                      <a:pt x="494" y="1"/>
                      <a:pt x="1" y="660"/>
                      <a:pt x="489" y="803"/>
                    </a:cubicBezTo>
                    <a:lnTo>
                      <a:pt x="556" y="803"/>
                    </a:lnTo>
                    <a:cubicBezTo>
                      <a:pt x="580" y="808"/>
                      <a:pt x="605" y="810"/>
                      <a:pt x="630" y="810"/>
                    </a:cubicBezTo>
                    <a:cubicBezTo>
                      <a:pt x="992" y="810"/>
                      <a:pt x="1439" y="378"/>
                      <a:pt x="1094" y="64"/>
                    </a:cubicBezTo>
                    <a:cubicBezTo>
                      <a:pt x="1035" y="20"/>
                      <a:pt x="969" y="1"/>
                      <a:pt x="90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7291;p69">
                <a:extLst>
                  <a:ext uri="{FF2B5EF4-FFF2-40B4-BE49-F238E27FC236}">
                    <a16:creationId xmlns:a16="http://schemas.microsoft.com/office/drawing/2014/main" id="{1047B9EB-54A5-4467-A28E-10CCD750B892}"/>
                  </a:ext>
                </a:extLst>
              </p:cNvPr>
              <p:cNvSpPr/>
              <p:nvPr/>
            </p:nvSpPr>
            <p:spPr>
              <a:xfrm>
                <a:off x="6097875" y="979175"/>
                <a:ext cx="252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02" extrusionOk="0">
                    <a:moveTo>
                      <a:pt x="472" y="1"/>
                    </a:moveTo>
                    <a:cubicBezTo>
                      <a:pt x="380" y="1"/>
                      <a:pt x="292" y="44"/>
                      <a:pt x="221" y="149"/>
                    </a:cubicBezTo>
                    <a:cubicBezTo>
                      <a:pt x="0" y="445"/>
                      <a:pt x="427" y="902"/>
                      <a:pt x="724" y="902"/>
                    </a:cubicBezTo>
                    <a:cubicBezTo>
                      <a:pt x="833" y="902"/>
                      <a:pt x="925" y="840"/>
                      <a:pt x="961" y="687"/>
                    </a:cubicBezTo>
                    <a:cubicBezTo>
                      <a:pt x="961" y="654"/>
                      <a:pt x="961" y="620"/>
                      <a:pt x="961" y="620"/>
                    </a:cubicBezTo>
                    <a:cubicBezTo>
                      <a:pt x="1010" y="347"/>
                      <a:pt x="730" y="1"/>
                      <a:pt x="47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7292;p69">
                <a:extLst>
                  <a:ext uri="{FF2B5EF4-FFF2-40B4-BE49-F238E27FC236}">
                    <a16:creationId xmlns:a16="http://schemas.microsoft.com/office/drawing/2014/main" id="{F77BC274-44CE-4CC7-A58A-16E6B405600F}"/>
                  </a:ext>
                </a:extLst>
              </p:cNvPr>
              <p:cNvSpPr/>
              <p:nvPr/>
            </p:nvSpPr>
            <p:spPr>
              <a:xfrm>
                <a:off x="5980500" y="1100375"/>
                <a:ext cx="3592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808" extrusionOk="0">
                    <a:moveTo>
                      <a:pt x="780" y="1"/>
                    </a:moveTo>
                    <a:cubicBezTo>
                      <a:pt x="422" y="1"/>
                      <a:pt x="1" y="462"/>
                      <a:pt x="379" y="746"/>
                    </a:cubicBezTo>
                    <a:cubicBezTo>
                      <a:pt x="436" y="789"/>
                      <a:pt x="500" y="807"/>
                      <a:pt x="566" y="807"/>
                    </a:cubicBezTo>
                    <a:cubicBezTo>
                      <a:pt x="965" y="807"/>
                      <a:pt x="1436" y="122"/>
                      <a:pt x="917" y="7"/>
                    </a:cubicBezTo>
                    <a:lnTo>
                      <a:pt x="850" y="7"/>
                    </a:lnTo>
                    <a:cubicBezTo>
                      <a:pt x="827" y="3"/>
                      <a:pt x="804" y="1"/>
                      <a:pt x="78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7293;p69">
                <a:extLst>
                  <a:ext uri="{FF2B5EF4-FFF2-40B4-BE49-F238E27FC236}">
                    <a16:creationId xmlns:a16="http://schemas.microsoft.com/office/drawing/2014/main" id="{CD2891D1-1F26-4B7E-86B4-247016078A73}"/>
                  </a:ext>
                </a:extLst>
              </p:cNvPr>
              <p:cNvSpPr/>
              <p:nvPr/>
            </p:nvSpPr>
            <p:spPr>
              <a:xfrm>
                <a:off x="6065225" y="1003475"/>
                <a:ext cx="314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895" extrusionOk="0">
                    <a:moveTo>
                      <a:pt x="645" y="0"/>
                    </a:moveTo>
                    <a:cubicBezTo>
                      <a:pt x="198" y="0"/>
                      <a:pt x="1" y="894"/>
                      <a:pt x="471" y="894"/>
                    </a:cubicBezTo>
                    <a:cubicBezTo>
                      <a:pt x="486" y="894"/>
                      <a:pt x="502" y="893"/>
                      <a:pt x="519" y="891"/>
                    </a:cubicBezTo>
                    <a:lnTo>
                      <a:pt x="586" y="891"/>
                    </a:lnTo>
                    <a:cubicBezTo>
                      <a:pt x="923" y="824"/>
                      <a:pt x="1259" y="152"/>
                      <a:pt x="754" y="18"/>
                    </a:cubicBezTo>
                    <a:cubicBezTo>
                      <a:pt x="717" y="6"/>
                      <a:pt x="680" y="0"/>
                      <a:pt x="64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7294;p69">
                <a:extLst>
                  <a:ext uri="{FF2B5EF4-FFF2-40B4-BE49-F238E27FC236}">
                    <a16:creationId xmlns:a16="http://schemas.microsoft.com/office/drawing/2014/main" id="{103A2EE5-5A91-4817-9B05-415637A48225}"/>
                  </a:ext>
                </a:extLst>
              </p:cNvPr>
              <p:cNvSpPr/>
              <p:nvPr/>
            </p:nvSpPr>
            <p:spPr>
              <a:xfrm>
                <a:off x="6161375" y="1177050"/>
                <a:ext cx="259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940" extrusionOk="0">
                    <a:moveTo>
                      <a:pt x="639" y="1"/>
                    </a:moveTo>
                    <a:cubicBezTo>
                      <a:pt x="598" y="1"/>
                      <a:pt x="554" y="10"/>
                      <a:pt x="505" y="32"/>
                    </a:cubicBezTo>
                    <a:lnTo>
                      <a:pt x="437" y="65"/>
                    </a:lnTo>
                    <a:cubicBezTo>
                      <a:pt x="135" y="233"/>
                      <a:pt x="0" y="939"/>
                      <a:pt x="505" y="939"/>
                    </a:cubicBezTo>
                    <a:cubicBezTo>
                      <a:pt x="513" y="940"/>
                      <a:pt x="521" y="940"/>
                      <a:pt x="528" y="940"/>
                    </a:cubicBezTo>
                    <a:cubicBezTo>
                      <a:pt x="1024" y="940"/>
                      <a:pt x="1037" y="1"/>
                      <a:pt x="63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7295;p69">
                <a:extLst>
                  <a:ext uri="{FF2B5EF4-FFF2-40B4-BE49-F238E27FC236}">
                    <a16:creationId xmlns:a16="http://schemas.microsoft.com/office/drawing/2014/main" id="{D1A93277-D81F-453F-A1F6-9CC429527549}"/>
                  </a:ext>
                </a:extLst>
              </p:cNvPr>
              <p:cNvSpPr/>
              <p:nvPr/>
            </p:nvSpPr>
            <p:spPr>
              <a:xfrm>
                <a:off x="6029700" y="1230750"/>
                <a:ext cx="2480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96" extrusionOk="0">
                    <a:moveTo>
                      <a:pt x="260" y="1"/>
                    </a:moveTo>
                    <a:cubicBezTo>
                      <a:pt x="146" y="1"/>
                      <a:pt x="53" y="68"/>
                      <a:pt x="25" y="236"/>
                    </a:cubicBezTo>
                    <a:cubicBezTo>
                      <a:pt x="25" y="236"/>
                      <a:pt x="25" y="270"/>
                      <a:pt x="25" y="303"/>
                    </a:cubicBezTo>
                    <a:cubicBezTo>
                      <a:pt x="0" y="573"/>
                      <a:pt x="278" y="895"/>
                      <a:pt x="535" y="895"/>
                    </a:cubicBezTo>
                    <a:cubicBezTo>
                      <a:pt x="631" y="895"/>
                      <a:pt x="724" y="850"/>
                      <a:pt x="798" y="740"/>
                    </a:cubicBezTo>
                    <a:cubicBezTo>
                      <a:pt x="992" y="449"/>
                      <a:pt x="556" y="1"/>
                      <a:pt x="26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7296;p69">
                <a:extLst>
                  <a:ext uri="{FF2B5EF4-FFF2-40B4-BE49-F238E27FC236}">
                    <a16:creationId xmlns:a16="http://schemas.microsoft.com/office/drawing/2014/main" id="{EFF25FCF-D25F-4DA0-9141-0F9B052F79EA}"/>
                  </a:ext>
                </a:extLst>
              </p:cNvPr>
              <p:cNvSpPr/>
              <p:nvPr/>
            </p:nvSpPr>
            <p:spPr>
              <a:xfrm>
                <a:off x="6119750" y="1222175"/>
                <a:ext cx="2567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93" extrusionOk="0">
                    <a:moveTo>
                      <a:pt x="471" y="0"/>
                    </a:moveTo>
                    <a:cubicBezTo>
                      <a:pt x="365" y="0"/>
                      <a:pt x="264" y="51"/>
                      <a:pt x="187" y="176"/>
                    </a:cubicBezTo>
                    <a:cubicBezTo>
                      <a:pt x="0" y="526"/>
                      <a:pt x="445" y="892"/>
                      <a:pt x="757" y="892"/>
                    </a:cubicBezTo>
                    <a:cubicBezTo>
                      <a:pt x="895" y="892"/>
                      <a:pt x="1006" y="821"/>
                      <a:pt x="1027" y="646"/>
                    </a:cubicBezTo>
                    <a:cubicBezTo>
                      <a:pt x="1027" y="613"/>
                      <a:pt x="1027" y="579"/>
                      <a:pt x="1027" y="579"/>
                    </a:cubicBezTo>
                    <a:cubicBezTo>
                      <a:pt x="1027" y="315"/>
                      <a:pt x="736" y="0"/>
                      <a:pt x="47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7297;p69">
                <a:extLst>
                  <a:ext uri="{FF2B5EF4-FFF2-40B4-BE49-F238E27FC236}">
                    <a16:creationId xmlns:a16="http://schemas.microsoft.com/office/drawing/2014/main" id="{B27415CA-7016-4796-ACB6-DF5F76ED1F22}"/>
                  </a:ext>
                </a:extLst>
              </p:cNvPr>
              <p:cNvSpPr/>
              <p:nvPr/>
            </p:nvSpPr>
            <p:spPr>
              <a:xfrm>
                <a:off x="6092700" y="885725"/>
                <a:ext cx="250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71" extrusionOk="0">
                    <a:moveTo>
                      <a:pt x="471" y="0"/>
                    </a:moveTo>
                    <a:cubicBezTo>
                      <a:pt x="355" y="0"/>
                      <a:pt x="243" y="55"/>
                      <a:pt x="160" y="190"/>
                    </a:cubicBezTo>
                    <a:cubicBezTo>
                      <a:pt x="1" y="530"/>
                      <a:pt x="423" y="870"/>
                      <a:pt x="725" y="870"/>
                    </a:cubicBezTo>
                    <a:cubicBezTo>
                      <a:pt x="871" y="870"/>
                      <a:pt x="989" y="791"/>
                      <a:pt x="1000" y="594"/>
                    </a:cubicBezTo>
                    <a:lnTo>
                      <a:pt x="1000" y="527"/>
                    </a:lnTo>
                    <a:cubicBezTo>
                      <a:pt x="1000" y="271"/>
                      <a:pt x="728" y="0"/>
                      <a:pt x="471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7298;p69">
                <a:extLst>
                  <a:ext uri="{FF2B5EF4-FFF2-40B4-BE49-F238E27FC236}">
                    <a16:creationId xmlns:a16="http://schemas.microsoft.com/office/drawing/2014/main" id="{B4554880-6BC0-4EA1-9F7E-587EECC52586}"/>
                  </a:ext>
                </a:extLst>
              </p:cNvPr>
              <p:cNvSpPr/>
              <p:nvPr/>
            </p:nvSpPr>
            <p:spPr>
              <a:xfrm>
                <a:off x="6026950" y="1173475"/>
                <a:ext cx="306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926" extrusionOk="0">
                    <a:moveTo>
                      <a:pt x="745" y="0"/>
                    </a:moveTo>
                    <a:cubicBezTo>
                      <a:pt x="722" y="0"/>
                      <a:pt x="698" y="2"/>
                      <a:pt x="672" y="7"/>
                    </a:cubicBezTo>
                    <a:lnTo>
                      <a:pt x="605" y="7"/>
                    </a:lnTo>
                    <a:cubicBezTo>
                      <a:pt x="269" y="141"/>
                      <a:pt x="0" y="813"/>
                      <a:pt x="504" y="914"/>
                    </a:cubicBezTo>
                    <a:cubicBezTo>
                      <a:pt x="534" y="922"/>
                      <a:pt x="563" y="925"/>
                      <a:pt x="591" y="925"/>
                    </a:cubicBezTo>
                    <a:cubicBezTo>
                      <a:pt x="1044" y="925"/>
                      <a:pt x="1227" y="0"/>
                      <a:pt x="74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7299;p69">
                <a:extLst>
                  <a:ext uri="{FF2B5EF4-FFF2-40B4-BE49-F238E27FC236}">
                    <a16:creationId xmlns:a16="http://schemas.microsoft.com/office/drawing/2014/main" id="{110C44A0-5459-4C05-A35B-51B01FD382A7}"/>
                  </a:ext>
                </a:extLst>
              </p:cNvPr>
              <p:cNvSpPr/>
              <p:nvPr/>
            </p:nvSpPr>
            <p:spPr>
              <a:xfrm>
                <a:off x="6123800" y="1100875"/>
                <a:ext cx="25575" cy="1957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783" extrusionOk="0">
                    <a:moveTo>
                      <a:pt x="398" y="0"/>
                    </a:moveTo>
                    <a:cubicBezTo>
                      <a:pt x="182" y="0"/>
                      <a:pt x="0" y="109"/>
                      <a:pt x="58" y="356"/>
                    </a:cubicBezTo>
                    <a:cubicBezTo>
                      <a:pt x="58" y="390"/>
                      <a:pt x="58" y="390"/>
                      <a:pt x="58" y="424"/>
                    </a:cubicBezTo>
                    <a:cubicBezTo>
                      <a:pt x="137" y="620"/>
                      <a:pt x="399" y="782"/>
                      <a:pt x="624" y="782"/>
                    </a:cubicBezTo>
                    <a:cubicBezTo>
                      <a:pt x="783" y="782"/>
                      <a:pt x="924" y="700"/>
                      <a:pt x="966" y="491"/>
                    </a:cubicBezTo>
                    <a:cubicBezTo>
                      <a:pt x="1023" y="186"/>
                      <a:pt x="681" y="0"/>
                      <a:pt x="39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7300;p69">
                <a:extLst>
                  <a:ext uri="{FF2B5EF4-FFF2-40B4-BE49-F238E27FC236}">
                    <a16:creationId xmlns:a16="http://schemas.microsoft.com/office/drawing/2014/main" id="{2697BB51-E205-47B5-95E3-931D808ED366}"/>
                  </a:ext>
                </a:extLst>
              </p:cNvPr>
              <p:cNvSpPr/>
              <p:nvPr/>
            </p:nvSpPr>
            <p:spPr>
              <a:xfrm>
                <a:off x="6140775" y="874250"/>
                <a:ext cx="290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902" extrusionOk="0">
                    <a:moveTo>
                      <a:pt x="572" y="0"/>
                    </a:moveTo>
                    <a:cubicBezTo>
                      <a:pt x="136" y="0"/>
                      <a:pt x="0" y="901"/>
                      <a:pt x="417" y="901"/>
                    </a:cubicBezTo>
                    <a:cubicBezTo>
                      <a:pt x="449" y="901"/>
                      <a:pt x="484" y="896"/>
                      <a:pt x="522" y="885"/>
                    </a:cubicBezTo>
                    <a:lnTo>
                      <a:pt x="589" y="885"/>
                    </a:lnTo>
                    <a:cubicBezTo>
                      <a:pt x="925" y="784"/>
                      <a:pt x="1161" y="78"/>
                      <a:pt x="656" y="11"/>
                    </a:cubicBezTo>
                    <a:cubicBezTo>
                      <a:pt x="627" y="4"/>
                      <a:pt x="599" y="0"/>
                      <a:pt x="57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7301;p69">
                <a:extLst>
                  <a:ext uri="{FF2B5EF4-FFF2-40B4-BE49-F238E27FC236}">
                    <a16:creationId xmlns:a16="http://schemas.microsoft.com/office/drawing/2014/main" id="{6EF6A2E6-FB80-47C9-89B3-A587718352FF}"/>
                  </a:ext>
                </a:extLst>
              </p:cNvPr>
              <p:cNvSpPr/>
              <p:nvPr/>
            </p:nvSpPr>
            <p:spPr>
              <a:xfrm>
                <a:off x="6102825" y="1302825"/>
                <a:ext cx="25600" cy="19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79" extrusionOk="0">
                    <a:moveTo>
                      <a:pt x="381" y="0"/>
                    </a:moveTo>
                    <a:cubicBezTo>
                      <a:pt x="221" y="0"/>
                      <a:pt x="85" y="79"/>
                      <a:pt x="57" y="277"/>
                    </a:cubicBezTo>
                    <a:cubicBezTo>
                      <a:pt x="1" y="596"/>
                      <a:pt x="332" y="779"/>
                      <a:pt x="612" y="779"/>
                    </a:cubicBezTo>
                    <a:cubicBezTo>
                      <a:pt x="834" y="779"/>
                      <a:pt x="1024" y="664"/>
                      <a:pt x="964" y="412"/>
                    </a:cubicBezTo>
                    <a:lnTo>
                      <a:pt x="964" y="344"/>
                    </a:lnTo>
                    <a:cubicBezTo>
                      <a:pt x="867" y="150"/>
                      <a:pt x="601" y="0"/>
                      <a:pt x="38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7302;p69">
                <a:extLst>
                  <a:ext uri="{FF2B5EF4-FFF2-40B4-BE49-F238E27FC236}">
                    <a16:creationId xmlns:a16="http://schemas.microsoft.com/office/drawing/2014/main" id="{92304DA0-5CE1-4BBC-A1EF-262DCBD61FE4}"/>
                  </a:ext>
                </a:extLst>
              </p:cNvPr>
              <p:cNvSpPr/>
              <p:nvPr/>
            </p:nvSpPr>
            <p:spPr>
              <a:xfrm>
                <a:off x="6046050" y="1244700"/>
                <a:ext cx="340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739" extrusionOk="0">
                    <a:moveTo>
                      <a:pt x="727" y="1"/>
                    </a:moveTo>
                    <a:cubicBezTo>
                      <a:pt x="391" y="1"/>
                      <a:pt x="0" y="260"/>
                      <a:pt x="244" y="586"/>
                    </a:cubicBezTo>
                    <a:cubicBezTo>
                      <a:pt x="311" y="694"/>
                      <a:pt x="422" y="738"/>
                      <a:pt x="542" y="738"/>
                    </a:cubicBezTo>
                    <a:cubicBezTo>
                      <a:pt x="906" y="738"/>
                      <a:pt x="1363" y="334"/>
                      <a:pt x="984" y="82"/>
                    </a:cubicBezTo>
                    <a:lnTo>
                      <a:pt x="950" y="48"/>
                    </a:lnTo>
                    <a:cubicBezTo>
                      <a:pt x="885" y="15"/>
                      <a:pt x="808" y="1"/>
                      <a:pt x="72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7303;p69">
                <a:extLst>
                  <a:ext uri="{FF2B5EF4-FFF2-40B4-BE49-F238E27FC236}">
                    <a16:creationId xmlns:a16="http://schemas.microsoft.com/office/drawing/2014/main" id="{BE8D9EDD-149F-4E41-A0DB-7CE70C032861}"/>
                  </a:ext>
                </a:extLst>
              </p:cNvPr>
              <p:cNvSpPr/>
              <p:nvPr/>
            </p:nvSpPr>
            <p:spPr>
              <a:xfrm>
                <a:off x="5999600" y="1088500"/>
                <a:ext cx="345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746" extrusionOk="0">
                    <a:moveTo>
                      <a:pt x="721" y="0"/>
                    </a:moveTo>
                    <a:cubicBezTo>
                      <a:pt x="389" y="0"/>
                      <a:pt x="0" y="286"/>
                      <a:pt x="220" y="616"/>
                    </a:cubicBezTo>
                    <a:cubicBezTo>
                      <a:pt x="289" y="708"/>
                      <a:pt x="393" y="746"/>
                      <a:pt x="506" y="746"/>
                    </a:cubicBezTo>
                    <a:cubicBezTo>
                      <a:pt x="890" y="746"/>
                      <a:pt x="1383" y="312"/>
                      <a:pt x="993" y="78"/>
                    </a:cubicBezTo>
                    <a:lnTo>
                      <a:pt x="926" y="45"/>
                    </a:lnTo>
                    <a:cubicBezTo>
                      <a:pt x="865" y="14"/>
                      <a:pt x="795" y="0"/>
                      <a:pt x="721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7304;p69">
                <a:extLst>
                  <a:ext uri="{FF2B5EF4-FFF2-40B4-BE49-F238E27FC236}">
                    <a16:creationId xmlns:a16="http://schemas.microsoft.com/office/drawing/2014/main" id="{5F9CF88D-CE86-48B4-9AFE-E331B48EF8BC}"/>
                  </a:ext>
                </a:extLst>
              </p:cNvPr>
              <p:cNvSpPr/>
              <p:nvPr/>
            </p:nvSpPr>
            <p:spPr>
              <a:xfrm>
                <a:off x="6074400" y="1136125"/>
                <a:ext cx="253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20" extrusionOk="0">
                    <a:moveTo>
                      <a:pt x="297" y="0"/>
                    </a:moveTo>
                    <a:cubicBezTo>
                      <a:pt x="189" y="0"/>
                      <a:pt x="96" y="64"/>
                      <a:pt x="51" y="223"/>
                    </a:cubicBezTo>
                    <a:cubicBezTo>
                      <a:pt x="51" y="223"/>
                      <a:pt x="51" y="257"/>
                      <a:pt x="51" y="291"/>
                    </a:cubicBezTo>
                    <a:cubicBezTo>
                      <a:pt x="0" y="547"/>
                      <a:pt x="280" y="920"/>
                      <a:pt x="550" y="920"/>
                    </a:cubicBezTo>
                    <a:cubicBezTo>
                      <a:pt x="635" y="920"/>
                      <a:pt x="719" y="883"/>
                      <a:pt x="791" y="795"/>
                    </a:cubicBezTo>
                    <a:cubicBezTo>
                      <a:pt x="1014" y="498"/>
                      <a:pt x="598" y="0"/>
                      <a:pt x="29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7305;p69">
                <a:extLst>
                  <a:ext uri="{FF2B5EF4-FFF2-40B4-BE49-F238E27FC236}">
                    <a16:creationId xmlns:a16="http://schemas.microsoft.com/office/drawing/2014/main" id="{5DFE0C9E-516F-49FB-9215-648F0687154E}"/>
                  </a:ext>
                </a:extLst>
              </p:cNvPr>
              <p:cNvSpPr/>
              <p:nvPr/>
            </p:nvSpPr>
            <p:spPr>
              <a:xfrm>
                <a:off x="6087825" y="857900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80" y="0"/>
                    </a:moveTo>
                    <a:cubicBezTo>
                      <a:pt x="480" y="0"/>
                      <a:pt x="1" y="717"/>
                      <a:pt x="523" y="833"/>
                    </a:cubicBezTo>
                    <a:lnTo>
                      <a:pt x="590" y="833"/>
                    </a:lnTo>
                    <a:cubicBezTo>
                      <a:pt x="602" y="834"/>
                      <a:pt x="614" y="835"/>
                      <a:pt x="626" y="835"/>
                    </a:cubicBezTo>
                    <a:cubicBezTo>
                      <a:pt x="991" y="835"/>
                      <a:pt x="1451" y="353"/>
                      <a:pt x="1060" y="60"/>
                    </a:cubicBezTo>
                    <a:cubicBezTo>
                      <a:pt x="1005" y="18"/>
                      <a:pt x="943" y="0"/>
                      <a:pt x="880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7306;p69">
                <a:extLst>
                  <a:ext uri="{FF2B5EF4-FFF2-40B4-BE49-F238E27FC236}">
                    <a16:creationId xmlns:a16="http://schemas.microsoft.com/office/drawing/2014/main" id="{B3CABD1B-C16B-425B-9033-35CBCAF202F6}"/>
                  </a:ext>
                </a:extLst>
              </p:cNvPr>
              <p:cNvSpPr/>
              <p:nvPr/>
            </p:nvSpPr>
            <p:spPr>
              <a:xfrm>
                <a:off x="6121325" y="1156950"/>
                <a:ext cx="2537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910" extrusionOk="0">
                    <a:moveTo>
                      <a:pt x="473" y="1"/>
                    </a:moveTo>
                    <a:cubicBezTo>
                      <a:pt x="386" y="1"/>
                      <a:pt x="299" y="39"/>
                      <a:pt x="224" y="130"/>
                    </a:cubicBezTo>
                    <a:cubicBezTo>
                      <a:pt x="1" y="428"/>
                      <a:pt x="439" y="910"/>
                      <a:pt x="736" y="910"/>
                    </a:cubicBezTo>
                    <a:cubicBezTo>
                      <a:pt x="841" y="910"/>
                      <a:pt x="929" y="850"/>
                      <a:pt x="964" y="701"/>
                    </a:cubicBezTo>
                    <a:cubicBezTo>
                      <a:pt x="964" y="668"/>
                      <a:pt x="964" y="634"/>
                      <a:pt x="964" y="634"/>
                    </a:cubicBezTo>
                    <a:cubicBezTo>
                      <a:pt x="1015" y="355"/>
                      <a:pt x="741" y="1"/>
                      <a:pt x="47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7307;p69">
                <a:extLst>
                  <a:ext uri="{FF2B5EF4-FFF2-40B4-BE49-F238E27FC236}">
                    <a16:creationId xmlns:a16="http://schemas.microsoft.com/office/drawing/2014/main" id="{D1B1100D-2103-4DC5-917E-CDF66F4C1AE6}"/>
                  </a:ext>
                </a:extLst>
              </p:cNvPr>
              <p:cNvSpPr/>
              <p:nvPr/>
            </p:nvSpPr>
            <p:spPr>
              <a:xfrm>
                <a:off x="5933975" y="1313075"/>
                <a:ext cx="35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835" extrusionOk="0">
                    <a:moveTo>
                      <a:pt x="829" y="0"/>
                    </a:moveTo>
                    <a:cubicBezTo>
                      <a:pt x="463" y="0"/>
                      <a:pt x="1" y="514"/>
                      <a:pt x="392" y="775"/>
                    </a:cubicBezTo>
                    <a:cubicBezTo>
                      <a:pt x="452" y="816"/>
                      <a:pt x="516" y="834"/>
                      <a:pt x="581" y="834"/>
                    </a:cubicBezTo>
                    <a:cubicBezTo>
                      <a:pt x="990" y="834"/>
                      <a:pt x="1423" y="118"/>
                      <a:pt x="930" y="2"/>
                    </a:cubicBezTo>
                    <a:lnTo>
                      <a:pt x="862" y="2"/>
                    </a:lnTo>
                    <a:cubicBezTo>
                      <a:pt x="851" y="1"/>
                      <a:pt x="840" y="0"/>
                      <a:pt x="82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7308;p69">
                <a:extLst>
                  <a:ext uri="{FF2B5EF4-FFF2-40B4-BE49-F238E27FC236}">
                    <a16:creationId xmlns:a16="http://schemas.microsoft.com/office/drawing/2014/main" id="{D4FCEDB2-790D-4E1E-AAFA-D42446E90C43}"/>
                  </a:ext>
                </a:extLst>
              </p:cNvPr>
              <p:cNvSpPr/>
              <p:nvPr/>
            </p:nvSpPr>
            <p:spPr>
              <a:xfrm>
                <a:off x="6178050" y="886075"/>
                <a:ext cx="2570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1" extrusionOk="0">
                    <a:moveTo>
                      <a:pt x="383" y="1"/>
                    </a:moveTo>
                    <a:cubicBezTo>
                      <a:pt x="308" y="1"/>
                      <a:pt x="234" y="42"/>
                      <a:pt x="174" y="143"/>
                    </a:cubicBezTo>
                    <a:lnTo>
                      <a:pt x="140" y="210"/>
                    </a:lnTo>
                    <a:cubicBezTo>
                      <a:pt x="0" y="490"/>
                      <a:pt x="187" y="980"/>
                      <a:pt x="486" y="980"/>
                    </a:cubicBezTo>
                    <a:cubicBezTo>
                      <a:pt x="546" y="980"/>
                      <a:pt x="611" y="961"/>
                      <a:pt x="678" y="916"/>
                    </a:cubicBezTo>
                    <a:cubicBezTo>
                      <a:pt x="1028" y="674"/>
                      <a:pt x="688" y="1"/>
                      <a:pt x="38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7309;p69">
                <a:extLst>
                  <a:ext uri="{FF2B5EF4-FFF2-40B4-BE49-F238E27FC236}">
                    <a16:creationId xmlns:a16="http://schemas.microsoft.com/office/drawing/2014/main" id="{338DE5A1-64D3-4E40-98AF-B97AF39B4A4B}"/>
                  </a:ext>
                </a:extLst>
              </p:cNvPr>
              <p:cNvSpPr/>
              <p:nvPr/>
            </p:nvSpPr>
            <p:spPr>
              <a:xfrm>
                <a:off x="6024150" y="1364500"/>
                <a:ext cx="26350" cy="241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967" extrusionOk="0">
                    <a:moveTo>
                      <a:pt x="393" y="0"/>
                    </a:moveTo>
                    <a:cubicBezTo>
                      <a:pt x="305" y="0"/>
                      <a:pt x="218" y="48"/>
                      <a:pt x="146" y="163"/>
                    </a:cubicBezTo>
                    <a:cubicBezTo>
                      <a:pt x="146" y="163"/>
                      <a:pt x="146" y="196"/>
                      <a:pt x="112" y="196"/>
                    </a:cubicBezTo>
                    <a:cubicBezTo>
                      <a:pt x="0" y="476"/>
                      <a:pt x="191" y="967"/>
                      <a:pt x="492" y="967"/>
                    </a:cubicBezTo>
                    <a:cubicBezTo>
                      <a:pt x="552" y="967"/>
                      <a:pt x="616" y="947"/>
                      <a:pt x="683" y="902"/>
                    </a:cubicBezTo>
                    <a:cubicBezTo>
                      <a:pt x="1053" y="638"/>
                      <a:pt x="717" y="0"/>
                      <a:pt x="39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7310;p69">
                <a:extLst>
                  <a:ext uri="{FF2B5EF4-FFF2-40B4-BE49-F238E27FC236}">
                    <a16:creationId xmlns:a16="http://schemas.microsoft.com/office/drawing/2014/main" id="{A263CB54-8531-4172-8F95-9865D32E1A54}"/>
                  </a:ext>
                </a:extLst>
              </p:cNvPr>
              <p:cNvSpPr/>
              <p:nvPr/>
            </p:nvSpPr>
            <p:spPr>
              <a:xfrm>
                <a:off x="6080400" y="1102300"/>
                <a:ext cx="35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810" extrusionOk="0">
                    <a:moveTo>
                      <a:pt x="894" y="1"/>
                    </a:moveTo>
                    <a:cubicBezTo>
                      <a:pt x="489" y="1"/>
                      <a:pt x="0" y="660"/>
                      <a:pt x="517" y="803"/>
                    </a:cubicBezTo>
                    <a:lnTo>
                      <a:pt x="551" y="803"/>
                    </a:lnTo>
                    <a:cubicBezTo>
                      <a:pt x="573" y="808"/>
                      <a:pt x="597" y="810"/>
                      <a:pt x="620" y="810"/>
                    </a:cubicBezTo>
                    <a:cubicBezTo>
                      <a:pt x="983" y="810"/>
                      <a:pt x="1436" y="348"/>
                      <a:pt x="1089" y="64"/>
                    </a:cubicBezTo>
                    <a:cubicBezTo>
                      <a:pt x="1030" y="20"/>
                      <a:pt x="963" y="1"/>
                      <a:pt x="89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7311;p69">
                <a:extLst>
                  <a:ext uri="{FF2B5EF4-FFF2-40B4-BE49-F238E27FC236}">
                    <a16:creationId xmlns:a16="http://schemas.microsoft.com/office/drawing/2014/main" id="{D5154013-3B51-4877-BBA7-B79ECA7255BB}"/>
                  </a:ext>
                </a:extLst>
              </p:cNvPr>
              <p:cNvSpPr/>
              <p:nvPr/>
            </p:nvSpPr>
            <p:spPr>
              <a:xfrm>
                <a:off x="6158350" y="1111100"/>
                <a:ext cx="246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02" extrusionOk="0">
                    <a:moveTo>
                      <a:pt x="468" y="0"/>
                    </a:moveTo>
                    <a:cubicBezTo>
                      <a:pt x="379" y="0"/>
                      <a:pt x="293" y="44"/>
                      <a:pt x="222" y="149"/>
                    </a:cubicBezTo>
                    <a:cubicBezTo>
                      <a:pt x="1" y="444"/>
                      <a:pt x="428" y="901"/>
                      <a:pt x="725" y="901"/>
                    </a:cubicBezTo>
                    <a:cubicBezTo>
                      <a:pt x="834" y="901"/>
                      <a:pt x="926" y="840"/>
                      <a:pt x="962" y="687"/>
                    </a:cubicBezTo>
                    <a:lnTo>
                      <a:pt x="962" y="620"/>
                    </a:lnTo>
                    <a:cubicBezTo>
                      <a:pt x="986" y="346"/>
                      <a:pt x="718" y="0"/>
                      <a:pt x="46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7312;p69">
                <a:extLst>
                  <a:ext uri="{FF2B5EF4-FFF2-40B4-BE49-F238E27FC236}">
                    <a16:creationId xmlns:a16="http://schemas.microsoft.com/office/drawing/2014/main" id="{B973B73B-9EA1-4980-B84A-C5BB559C2C48}"/>
                  </a:ext>
                </a:extLst>
              </p:cNvPr>
              <p:cNvSpPr/>
              <p:nvPr/>
            </p:nvSpPr>
            <p:spPr>
              <a:xfrm>
                <a:off x="6173450" y="940850"/>
                <a:ext cx="356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826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4" y="810"/>
                      <a:pt x="503" y="826"/>
                      <a:pt x="563" y="826"/>
                    </a:cubicBezTo>
                    <a:cubicBezTo>
                      <a:pt x="958" y="826"/>
                      <a:pt x="1425" y="148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7313;p69">
                <a:extLst>
                  <a:ext uri="{FF2B5EF4-FFF2-40B4-BE49-F238E27FC236}">
                    <a16:creationId xmlns:a16="http://schemas.microsoft.com/office/drawing/2014/main" id="{82F28F87-1E34-4B54-AA58-D25E8A039854}"/>
                  </a:ext>
                </a:extLst>
              </p:cNvPr>
              <p:cNvSpPr/>
              <p:nvPr/>
            </p:nvSpPr>
            <p:spPr>
              <a:xfrm>
                <a:off x="6053200" y="1120100"/>
                <a:ext cx="25400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13" extrusionOk="0">
                    <a:moveTo>
                      <a:pt x="270" y="0"/>
                    </a:moveTo>
                    <a:cubicBezTo>
                      <a:pt x="151" y="0"/>
                      <a:pt x="54" y="65"/>
                      <a:pt x="26" y="226"/>
                    </a:cubicBezTo>
                    <a:cubicBezTo>
                      <a:pt x="26" y="260"/>
                      <a:pt x="26" y="293"/>
                      <a:pt x="26" y="293"/>
                    </a:cubicBezTo>
                    <a:cubicBezTo>
                      <a:pt x="1" y="566"/>
                      <a:pt x="269" y="913"/>
                      <a:pt x="533" y="913"/>
                    </a:cubicBezTo>
                    <a:cubicBezTo>
                      <a:pt x="627" y="913"/>
                      <a:pt x="719" y="869"/>
                      <a:pt x="799" y="764"/>
                    </a:cubicBezTo>
                    <a:cubicBezTo>
                      <a:pt x="1016" y="425"/>
                      <a:pt x="573" y="0"/>
                      <a:pt x="27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7314;p69">
                <a:extLst>
                  <a:ext uri="{FF2B5EF4-FFF2-40B4-BE49-F238E27FC236}">
                    <a16:creationId xmlns:a16="http://schemas.microsoft.com/office/drawing/2014/main" id="{BD3161E3-3D11-4844-A2B3-0B52858996F0}"/>
                  </a:ext>
                </a:extLst>
              </p:cNvPr>
              <p:cNvSpPr/>
              <p:nvPr/>
            </p:nvSpPr>
            <p:spPr>
              <a:xfrm>
                <a:off x="6102975" y="996675"/>
                <a:ext cx="248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5" extrusionOk="0">
                    <a:moveTo>
                      <a:pt x="476" y="0"/>
                    </a:moveTo>
                    <a:cubicBezTo>
                      <a:pt x="383" y="0"/>
                      <a:pt x="292" y="45"/>
                      <a:pt x="219" y="155"/>
                    </a:cubicBezTo>
                    <a:cubicBezTo>
                      <a:pt x="1" y="446"/>
                      <a:pt x="430" y="895"/>
                      <a:pt x="736" y="895"/>
                    </a:cubicBezTo>
                    <a:cubicBezTo>
                      <a:pt x="855" y="895"/>
                      <a:pt x="955" y="828"/>
                      <a:pt x="992" y="659"/>
                    </a:cubicBezTo>
                    <a:lnTo>
                      <a:pt x="992" y="592"/>
                    </a:lnTo>
                    <a:cubicBezTo>
                      <a:pt x="992" y="323"/>
                      <a:pt x="725" y="0"/>
                      <a:pt x="47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7315;p69">
                <a:extLst>
                  <a:ext uri="{FF2B5EF4-FFF2-40B4-BE49-F238E27FC236}">
                    <a16:creationId xmlns:a16="http://schemas.microsoft.com/office/drawing/2014/main" id="{A0C89605-7679-4B9B-88D3-34DF5DA934C2}"/>
                  </a:ext>
                </a:extLst>
              </p:cNvPr>
              <p:cNvSpPr/>
              <p:nvPr/>
            </p:nvSpPr>
            <p:spPr>
              <a:xfrm>
                <a:off x="6104975" y="1432200"/>
                <a:ext cx="262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962" extrusionOk="0">
                    <a:moveTo>
                      <a:pt x="576" y="0"/>
                    </a:moveTo>
                    <a:cubicBezTo>
                      <a:pt x="513" y="0"/>
                      <a:pt x="445" y="23"/>
                      <a:pt x="374" y="76"/>
                    </a:cubicBezTo>
                    <a:cubicBezTo>
                      <a:pt x="0" y="317"/>
                      <a:pt x="349" y="961"/>
                      <a:pt x="676" y="961"/>
                    </a:cubicBezTo>
                    <a:cubicBezTo>
                      <a:pt x="761" y="961"/>
                      <a:pt x="843" y="919"/>
                      <a:pt x="912" y="816"/>
                    </a:cubicBezTo>
                    <a:cubicBezTo>
                      <a:pt x="912" y="816"/>
                      <a:pt x="912" y="782"/>
                      <a:pt x="912" y="782"/>
                    </a:cubicBezTo>
                    <a:cubicBezTo>
                      <a:pt x="1051" y="505"/>
                      <a:pt x="870" y="0"/>
                      <a:pt x="57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7316;p69">
                <a:extLst>
                  <a:ext uri="{FF2B5EF4-FFF2-40B4-BE49-F238E27FC236}">
                    <a16:creationId xmlns:a16="http://schemas.microsoft.com/office/drawing/2014/main" id="{02E64914-D732-4EE8-807A-E115D781DEBB}"/>
                  </a:ext>
                </a:extLst>
              </p:cNvPr>
              <p:cNvSpPr/>
              <p:nvPr/>
            </p:nvSpPr>
            <p:spPr>
              <a:xfrm>
                <a:off x="5854350" y="1443875"/>
                <a:ext cx="2565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962" extrusionOk="0">
                    <a:moveTo>
                      <a:pt x="559" y="1"/>
                    </a:moveTo>
                    <a:cubicBezTo>
                      <a:pt x="495" y="1"/>
                      <a:pt x="424" y="25"/>
                      <a:pt x="350" y="80"/>
                    </a:cubicBezTo>
                    <a:cubicBezTo>
                      <a:pt x="1" y="295"/>
                      <a:pt x="340" y="962"/>
                      <a:pt x="661" y="962"/>
                    </a:cubicBezTo>
                    <a:cubicBezTo>
                      <a:pt x="742" y="962"/>
                      <a:pt x="821" y="920"/>
                      <a:pt x="888" y="819"/>
                    </a:cubicBezTo>
                    <a:cubicBezTo>
                      <a:pt x="888" y="819"/>
                      <a:pt x="888" y="786"/>
                      <a:pt x="888" y="752"/>
                    </a:cubicBezTo>
                    <a:cubicBezTo>
                      <a:pt x="1026" y="477"/>
                      <a:pt x="849" y="1"/>
                      <a:pt x="55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7317;p69">
                <a:extLst>
                  <a:ext uri="{FF2B5EF4-FFF2-40B4-BE49-F238E27FC236}">
                    <a16:creationId xmlns:a16="http://schemas.microsoft.com/office/drawing/2014/main" id="{2681E604-31AB-4BB1-A5F0-0481415F198C}"/>
                  </a:ext>
                </a:extLst>
              </p:cNvPr>
              <p:cNvSpPr/>
              <p:nvPr/>
            </p:nvSpPr>
            <p:spPr>
              <a:xfrm>
                <a:off x="6040200" y="1115500"/>
                <a:ext cx="360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40" h="808" extrusionOk="0">
                    <a:moveTo>
                      <a:pt x="808" y="0"/>
                    </a:moveTo>
                    <a:cubicBezTo>
                      <a:pt x="446" y="0"/>
                      <a:pt x="0" y="432"/>
                      <a:pt x="378" y="746"/>
                    </a:cubicBezTo>
                    <a:cubicBezTo>
                      <a:pt x="430" y="789"/>
                      <a:pt x="490" y="807"/>
                      <a:pt x="554" y="807"/>
                    </a:cubicBezTo>
                    <a:cubicBezTo>
                      <a:pt x="939" y="807"/>
                      <a:pt x="1439" y="122"/>
                      <a:pt x="949" y="7"/>
                    </a:cubicBezTo>
                    <a:lnTo>
                      <a:pt x="882" y="7"/>
                    </a:lnTo>
                    <a:cubicBezTo>
                      <a:pt x="858" y="2"/>
                      <a:pt x="833" y="0"/>
                      <a:pt x="80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7318;p69">
                <a:extLst>
                  <a:ext uri="{FF2B5EF4-FFF2-40B4-BE49-F238E27FC236}">
                    <a16:creationId xmlns:a16="http://schemas.microsoft.com/office/drawing/2014/main" id="{255EF733-AFFD-436B-A1CC-D3CCF042DD7A}"/>
                  </a:ext>
                </a:extLst>
              </p:cNvPr>
              <p:cNvSpPr/>
              <p:nvPr/>
            </p:nvSpPr>
            <p:spPr>
              <a:xfrm>
                <a:off x="6014550" y="1148250"/>
                <a:ext cx="24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924" extrusionOk="0">
                    <a:moveTo>
                      <a:pt x="254" y="0"/>
                    </a:moveTo>
                    <a:cubicBezTo>
                      <a:pt x="148" y="0"/>
                      <a:pt x="61" y="60"/>
                      <a:pt x="26" y="209"/>
                    </a:cubicBezTo>
                    <a:lnTo>
                      <a:pt x="26" y="276"/>
                    </a:lnTo>
                    <a:cubicBezTo>
                      <a:pt x="0" y="553"/>
                      <a:pt x="276" y="924"/>
                      <a:pt x="544" y="924"/>
                    </a:cubicBezTo>
                    <a:cubicBezTo>
                      <a:pt x="634" y="924"/>
                      <a:pt x="722" y="882"/>
                      <a:pt x="799" y="780"/>
                    </a:cubicBezTo>
                    <a:cubicBezTo>
                      <a:pt x="997" y="482"/>
                      <a:pt x="553" y="0"/>
                      <a:pt x="25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7319;p69">
                <a:extLst>
                  <a:ext uri="{FF2B5EF4-FFF2-40B4-BE49-F238E27FC236}">
                    <a16:creationId xmlns:a16="http://schemas.microsoft.com/office/drawing/2014/main" id="{06C49CB6-F041-4F3E-994D-3FCEACEFD714}"/>
                  </a:ext>
                </a:extLst>
              </p:cNvPr>
              <p:cNvSpPr/>
              <p:nvPr/>
            </p:nvSpPr>
            <p:spPr>
              <a:xfrm>
                <a:off x="6145800" y="930725"/>
                <a:ext cx="35450" cy="211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846" extrusionOk="0">
                    <a:moveTo>
                      <a:pt x="826" y="1"/>
                    </a:moveTo>
                    <a:cubicBezTo>
                      <a:pt x="420" y="1"/>
                      <a:pt x="1" y="729"/>
                      <a:pt x="489" y="844"/>
                    </a:cubicBezTo>
                    <a:lnTo>
                      <a:pt x="556" y="844"/>
                    </a:lnTo>
                    <a:cubicBezTo>
                      <a:pt x="568" y="845"/>
                      <a:pt x="580" y="846"/>
                      <a:pt x="592" y="846"/>
                    </a:cubicBezTo>
                    <a:cubicBezTo>
                      <a:pt x="957" y="846"/>
                      <a:pt x="1417" y="364"/>
                      <a:pt x="1027" y="71"/>
                    </a:cubicBezTo>
                    <a:cubicBezTo>
                      <a:pt x="963" y="22"/>
                      <a:pt x="895" y="1"/>
                      <a:pt x="82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7320;p69">
                <a:extLst>
                  <a:ext uri="{FF2B5EF4-FFF2-40B4-BE49-F238E27FC236}">
                    <a16:creationId xmlns:a16="http://schemas.microsoft.com/office/drawing/2014/main" id="{BB63659A-F165-43DE-AFBD-3A3BB6A8E7F1}"/>
                  </a:ext>
                </a:extLst>
              </p:cNvPr>
              <p:cNvSpPr/>
              <p:nvPr/>
            </p:nvSpPr>
            <p:spPr>
              <a:xfrm>
                <a:off x="6109275" y="1022325"/>
                <a:ext cx="313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895" extrusionOk="0">
                    <a:moveTo>
                      <a:pt x="758" y="0"/>
                    </a:moveTo>
                    <a:cubicBezTo>
                      <a:pt x="741" y="0"/>
                      <a:pt x="724" y="1"/>
                      <a:pt x="706" y="3"/>
                    </a:cubicBezTo>
                    <a:lnTo>
                      <a:pt x="639" y="3"/>
                    </a:lnTo>
                    <a:cubicBezTo>
                      <a:pt x="303" y="70"/>
                      <a:pt x="1" y="709"/>
                      <a:pt x="471" y="877"/>
                    </a:cubicBezTo>
                    <a:cubicBezTo>
                      <a:pt x="509" y="889"/>
                      <a:pt x="546" y="894"/>
                      <a:pt x="581" y="894"/>
                    </a:cubicBezTo>
                    <a:cubicBezTo>
                      <a:pt x="1032" y="894"/>
                      <a:pt x="1254" y="0"/>
                      <a:pt x="75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7321;p69">
                <a:extLst>
                  <a:ext uri="{FF2B5EF4-FFF2-40B4-BE49-F238E27FC236}">
                    <a16:creationId xmlns:a16="http://schemas.microsoft.com/office/drawing/2014/main" id="{1F5E551A-5FA0-4119-A0A8-28E6CAA3FEB5}"/>
                  </a:ext>
                </a:extLst>
              </p:cNvPr>
              <p:cNvSpPr/>
              <p:nvPr/>
            </p:nvSpPr>
            <p:spPr>
              <a:xfrm>
                <a:off x="6135300" y="1229925"/>
                <a:ext cx="2610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40" extrusionOk="0">
                    <a:moveTo>
                      <a:pt x="539" y="0"/>
                    </a:moveTo>
                    <a:cubicBezTo>
                      <a:pt x="21" y="0"/>
                      <a:pt x="1" y="940"/>
                      <a:pt x="402" y="940"/>
                    </a:cubicBezTo>
                    <a:cubicBezTo>
                      <a:pt x="443" y="940"/>
                      <a:pt x="489" y="930"/>
                      <a:pt x="539" y="908"/>
                    </a:cubicBezTo>
                    <a:lnTo>
                      <a:pt x="607" y="874"/>
                    </a:lnTo>
                    <a:cubicBezTo>
                      <a:pt x="909" y="706"/>
                      <a:pt x="1043" y="0"/>
                      <a:pt x="53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7322;p69">
                <a:extLst>
                  <a:ext uri="{FF2B5EF4-FFF2-40B4-BE49-F238E27FC236}">
                    <a16:creationId xmlns:a16="http://schemas.microsoft.com/office/drawing/2014/main" id="{1DC676CA-2030-4E3D-98FE-460B8464EC7E}"/>
                  </a:ext>
                </a:extLst>
              </p:cNvPr>
              <p:cNvSpPr/>
              <p:nvPr/>
            </p:nvSpPr>
            <p:spPr>
              <a:xfrm>
                <a:off x="6085350" y="1236375"/>
                <a:ext cx="298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97" extrusionOk="0">
                    <a:moveTo>
                      <a:pt x="630" y="0"/>
                    </a:moveTo>
                    <a:cubicBezTo>
                      <a:pt x="161" y="0"/>
                      <a:pt x="0" y="896"/>
                      <a:pt x="432" y="896"/>
                    </a:cubicBezTo>
                    <a:cubicBezTo>
                      <a:pt x="460" y="896"/>
                      <a:pt x="489" y="893"/>
                      <a:pt x="521" y="885"/>
                    </a:cubicBezTo>
                    <a:lnTo>
                      <a:pt x="588" y="885"/>
                    </a:lnTo>
                    <a:cubicBezTo>
                      <a:pt x="924" y="784"/>
                      <a:pt x="1193" y="112"/>
                      <a:pt x="722" y="11"/>
                    </a:cubicBezTo>
                    <a:cubicBezTo>
                      <a:pt x="691" y="4"/>
                      <a:pt x="660" y="0"/>
                      <a:pt x="63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7323;p69">
                <a:extLst>
                  <a:ext uri="{FF2B5EF4-FFF2-40B4-BE49-F238E27FC236}">
                    <a16:creationId xmlns:a16="http://schemas.microsoft.com/office/drawing/2014/main" id="{97DD5B26-B3AF-4A28-B804-D36B7AB9ACA1}"/>
                  </a:ext>
                </a:extLst>
              </p:cNvPr>
              <p:cNvSpPr/>
              <p:nvPr/>
            </p:nvSpPr>
            <p:spPr>
              <a:xfrm>
                <a:off x="5887250" y="1467975"/>
                <a:ext cx="25575" cy="1957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783" extrusionOk="0">
                    <a:moveTo>
                      <a:pt x="402" y="1"/>
                    </a:moveTo>
                    <a:cubicBezTo>
                      <a:pt x="242" y="1"/>
                      <a:pt x="104" y="83"/>
                      <a:pt x="76" y="292"/>
                    </a:cubicBezTo>
                    <a:cubicBezTo>
                      <a:pt x="0" y="597"/>
                      <a:pt x="345" y="783"/>
                      <a:pt x="627" y="783"/>
                    </a:cubicBezTo>
                    <a:cubicBezTo>
                      <a:pt x="843" y="783"/>
                      <a:pt x="1023" y="674"/>
                      <a:pt x="950" y="427"/>
                    </a:cubicBezTo>
                    <a:lnTo>
                      <a:pt x="950" y="359"/>
                    </a:lnTo>
                    <a:cubicBezTo>
                      <a:pt x="891" y="163"/>
                      <a:pt x="626" y="1"/>
                      <a:pt x="40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7324;p69">
                <a:extLst>
                  <a:ext uri="{FF2B5EF4-FFF2-40B4-BE49-F238E27FC236}">
                    <a16:creationId xmlns:a16="http://schemas.microsoft.com/office/drawing/2014/main" id="{EDABA06B-D2AF-4396-A05C-78D7DA03D940}"/>
                  </a:ext>
                </a:extLst>
              </p:cNvPr>
              <p:cNvSpPr/>
              <p:nvPr/>
            </p:nvSpPr>
            <p:spPr>
              <a:xfrm>
                <a:off x="6071275" y="1009775"/>
                <a:ext cx="25975" cy="1940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76" extrusionOk="0">
                    <a:moveTo>
                      <a:pt x="423" y="0"/>
                    </a:moveTo>
                    <a:cubicBezTo>
                      <a:pt x="195" y="0"/>
                      <a:pt x="0" y="115"/>
                      <a:pt x="76" y="371"/>
                    </a:cubicBezTo>
                    <a:lnTo>
                      <a:pt x="76" y="438"/>
                    </a:lnTo>
                    <a:cubicBezTo>
                      <a:pt x="152" y="628"/>
                      <a:pt x="412" y="776"/>
                      <a:pt x="635" y="776"/>
                    </a:cubicBezTo>
                    <a:cubicBezTo>
                      <a:pt x="805" y="776"/>
                      <a:pt x="954" y="690"/>
                      <a:pt x="983" y="471"/>
                    </a:cubicBezTo>
                    <a:cubicBezTo>
                      <a:pt x="1039" y="174"/>
                      <a:pt x="705" y="0"/>
                      <a:pt x="42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7325;p69">
                <a:extLst>
                  <a:ext uri="{FF2B5EF4-FFF2-40B4-BE49-F238E27FC236}">
                    <a16:creationId xmlns:a16="http://schemas.microsoft.com/office/drawing/2014/main" id="{94AC83F9-A51E-4831-963D-DF28ACE7398D}"/>
                  </a:ext>
                </a:extLst>
              </p:cNvPr>
              <p:cNvSpPr/>
              <p:nvPr/>
            </p:nvSpPr>
            <p:spPr>
              <a:xfrm>
                <a:off x="5882075" y="1365475"/>
                <a:ext cx="34425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762" extrusionOk="0">
                    <a:moveTo>
                      <a:pt x="813" y="0"/>
                    </a:moveTo>
                    <a:cubicBezTo>
                      <a:pt x="435" y="0"/>
                      <a:pt x="0" y="465"/>
                      <a:pt x="384" y="695"/>
                    </a:cubicBezTo>
                    <a:lnTo>
                      <a:pt x="418" y="729"/>
                    </a:lnTo>
                    <a:cubicBezTo>
                      <a:pt x="473" y="751"/>
                      <a:pt x="537" y="761"/>
                      <a:pt x="605" y="761"/>
                    </a:cubicBezTo>
                    <a:cubicBezTo>
                      <a:pt x="948" y="761"/>
                      <a:pt x="1376" y="494"/>
                      <a:pt x="1124" y="157"/>
                    </a:cubicBezTo>
                    <a:cubicBezTo>
                      <a:pt x="1044" y="45"/>
                      <a:pt x="931" y="0"/>
                      <a:pt x="81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7326;p69">
                <a:extLst>
                  <a:ext uri="{FF2B5EF4-FFF2-40B4-BE49-F238E27FC236}">
                    <a16:creationId xmlns:a16="http://schemas.microsoft.com/office/drawing/2014/main" id="{54876D5F-24B1-45CA-A921-60BA423D7059}"/>
                  </a:ext>
                </a:extLst>
              </p:cNvPr>
              <p:cNvSpPr/>
              <p:nvPr/>
            </p:nvSpPr>
            <p:spPr>
              <a:xfrm>
                <a:off x="5955225" y="1461225"/>
                <a:ext cx="253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20" extrusionOk="0">
                    <a:moveTo>
                      <a:pt x="482" y="1"/>
                    </a:moveTo>
                    <a:cubicBezTo>
                      <a:pt x="400" y="1"/>
                      <a:pt x="319" y="38"/>
                      <a:pt x="248" y="125"/>
                    </a:cubicBezTo>
                    <a:cubicBezTo>
                      <a:pt x="0" y="422"/>
                      <a:pt x="427" y="920"/>
                      <a:pt x="736" y="920"/>
                    </a:cubicBezTo>
                    <a:cubicBezTo>
                      <a:pt x="847" y="920"/>
                      <a:pt x="943" y="856"/>
                      <a:pt x="987" y="697"/>
                    </a:cubicBezTo>
                    <a:lnTo>
                      <a:pt x="987" y="663"/>
                    </a:lnTo>
                    <a:cubicBezTo>
                      <a:pt x="1013" y="381"/>
                      <a:pt x="745" y="1"/>
                      <a:pt x="48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7327;p69">
                <a:extLst>
                  <a:ext uri="{FF2B5EF4-FFF2-40B4-BE49-F238E27FC236}">
                    <a16:creationId xmlns:a16="http://schemas.microsoft.com/office/drawing/2014/main" id="{07203C84-AA2F-49B2-97C7-97E9A1AE5631}"/>
                  </a:ext>
                </a:extLst>
              </p:cNvPr>
              <p:cNvSpPr/>
              <p:nvPr/>
            </p:nvSpPr>
            <p:spPr>
              <a:xfrm>
                <a:off x="6074600" y="965950"/>
                <a:ext cx="3527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806" extrusionOk="0">
                    <a:moveTo>
                      <a:pt x="781" y="0"/>
                    </a:moveTo>
                    <a:cubicBezTo>
                      <a:pt x="422" y="0"/>
                      <a:pt x="1" y="462"/>
                      <a:pt x="379" y="746"/>
                    </a:cubicBezTo>
                    <a:cubicBezTo>
                      <a:pt x="435" y="787"/>
                      <a:pt x="496" y="805"/>
                      <a:pt x="559" y="805"/>
                    </a:cubicBezTo>
                    <a:cubicBezTo>
                      <a:pt x="953" y="805"/>
                      <a:pt x="1410" y="93"/>
                      <a:pt x="917" y="6"/>
                    </a:cubicBezTo>
                    <a:lnTo>
                      <a:pt x="850" y="6"/>
                    </a:lnTo>
                    <a:cubicBezTo>
                      <a:pt x="827" y="2"/>
                      <a:pt x="804" y="0"/>
                      <a:pt x="78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7328;p69">
                <a:extLst>
                  <a:ext uri="{FF2B5EF4-FFF2-40B4-BE49-F238E27FC236}">
                    <a16:creationId xmlns:a16="http://schemas.microsoft.com/office/drawing/2014/main" id="{149DAD2B-5DB9-4EE9-B95B-53102059D8C0}"/>
                  </a:ext>
                </a:extLst>
              </p:cNvPr>
              <p:cNvSpPr/>
              <p:nvPr/>
            </p:nvSpPr>
            <p:spPr>
              <a:xfrm>
                <a:off x="5999650" y="1259575"/>
                <a:ext cx="25800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13" extrusionOk="0">
                    <a:moveTo>
                      <a:pt x="294" y="0"/>
                    </a:moveTo>
                    <a:cubicBezTo>
                      <a:pt x="176" y="0"/>
                      <a:pt x="79" y="65"/>
                      <a:pt x="50" y="226"/>
                    </a:cubicBezTo>
                    <a:lnTo>
                      <a:pt x="50" y="293"/>
                    </a:lnTo>
                    <a:cubicBezTo>
                      <a:pt x="1" y="566"/>
                      <a:pt x="263" y="913"/>
                      <a:pt x="525" y="913"/>
                    </a:cubicBezTo>
                    <a:cubicBezTo>
                      <a:pt x="618" y="913"/>
                      <a:pt x="711" y="869"/>
                      <a:pt x="790" y="764"/>
                    </a:cubicBezTo>
                    <a:cubicBezTo>
                      <a:pt x="1031" y="425"/>
                      <a:pt x="595" y="0"/>
                      <a:pt x="29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7329;p69">
                <a:extLst>
                  <a:ext uri="{FF2B5EF4-FFF2-40B4-BE49-F238E27FC236}">
                    <a16:creationId xmlns:a16="http://schemas.microsoft.com/office/drawing/2014/main" id="{03E7B9B9-2A10-405F-815B-FC8DB3BFAAC2}"/>
                  </a:ext>
                </a:extLst>
              </p:cNvPr>
              <p:cNvSpPr/>
              <p:nvPr/>
            </p:nvSpPr>
            <p:spPr>
              <a:xfrm>
                <a:off x="5937550" y="1161575"/>
                <a:ext cx="257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62" extrusionOk="0">
                    <a:moveTo>
                      <a:pt x="559" y="0"/>
                    </a:moveTo>
                    <a:cubicBezTo>
                      <a:pt x="494" y="0"/>
                      <a:pt x="423" y="24"/>
                      <a:pt x="350" y="79"/>
                    </a:cubicBezTo>
                    <a:cubicBezTo>
                      <a:pt x="0" y="294"/>
                      <a:pt x="360" y="961"/>
                      <a:pt x="673" y="961"/>
                    </a:cubicBezTo>
                    <a:cubicBezTo>
                      <a:pt x="752" y="961"/>
                      <a:pt x="827" y="920"/>
                      <a:pt x="887" y="819"/>
                    </a:cubicBezTo>
                    <a:cubicBezTo>
                      <a:pt x="887" y="819"/>
                      <a:pt x="887" y="785"/>
                      <a:pt x="921" y="751"/>
                    </a:cubicBezTo>
                    <a:cubicBezTo>
                      <a:pt x="1031" y="477"/>
                      <a:pt x="849" y="0"/>
                      <a:pt x="55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7330;p69">
                <a:extLst>
                  <a:ext uri="{FF2B5EF4-FFF2-40B4-BE49-F238E27FC236}">
                    <a16:creationId xmlns:a16="http://schemas.microsoft.com/office/drawing/2014/main" id="{C77D38CF-6042-42E3-8B17-BDBCF5AEB183}"/>
                  </a:ext>
                </a:extLst>
              </p:cNvPr>
              <p:cNvSpPr/>
              <p:nvPr/>
            </p:nvSpPr>
            <p:spPr>
              <a:xfrm>
                <a:off x="6141025" y="1418800"/>
                <a:ext cx="35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810" extrusionOk="0">
                    <a:moveTo>
                      <a:pt x="808" y="1"/>
                    </a:moveTo>
                    <a:cubicBezTo>
                      <a:pt x="446" y="1"/>
                      <a:pt x="1" y="433"/>
                      <a:pt x="378" y="747"/>
                    </a:cubicBezTo>
                    <a:cubicBezTo>
                      <a:pt x="431" y="791"/>
                      <a:pt x="494" y="810"/>
                      <a:pt x="559" y="810"/>
                    </a:cubicBezTo>
                    <a:cubicBezTo>
                      <a:pt x="944" y="810"/>
                      <a:pt x="1437" y="151"/>
                      <a:pt x="949" y="7"/>
                    </a:cubicBezTo>
                    <a:lnTo>
                      <a:pt x="882" y="7"/>
                    </a:lnTo>
                    <a:cubicBezTo>
                      <a:pt x="858" y="3"/>
                      <a:pt x="833" y="1"/>
                      <a:pt x="80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7331;p69">
                <a:extLst>
                  <a:ext uri="{FF2B5EF4-FFF2-40B4-BE49-F238E27FC236}">
                    <a16:creationId xmlns:a16="http://schemas.microsoft.com/office/drawing/2014/main" id="{190556EE-FA6C-42F0-8904-051B50F68333}"/>
                  </a:ext>
                </a:extLst>
              </p:cNvPr>
              <p:cNvSpPr/>
              <p:nvPr/>
            </p:nvSpPr>
            <p:spPr>
              <a:xfrm>
                <a:off x="5943125" y="1464500"/>
                <a:ext cx="255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11" extrusionOk="0">
                    <a:moveTo>
                      <a:pt x="272" y="0"/>
                    </a:moveTo>
                    <a:cubicBezTo>
                      <a:pt x="158" y="0"/>
                      <a:pt x="62" y="66"/>
                      <a:pt x="26" y="229"/>
                    </a:cubicBezTo>
                    <a:cubicBezTo>
                      <a:pt x="26" y="229"/>
                      <a:pt x="26" y="263"/>
                      <a:pt x="26" y="263"/>
                    </a:cubicBezTo>
                    <a:cubicBezTo>
                      <a:pt x="1" y="540"/>
                      <a:pt x="277" y="911"/>
                      <a:pt x="544" y="911"/>
                    </a:cubicBezTo>
                    <a:cubicBezTo>
                      <a:pt x="634" y="911"/>
                      <a:pt x="723" y="869"/>
                      <a:pt x="799" y="767"/>
                    </a:cubicBezTo>
                    <a:cubicBezTo>
                      <a:pt x="1019" y="473"/>
                      <a:pt x="579" y="0"/>
                      <a:pt x="27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7332;p69">
                <a:extLst>
                  <a:ext uri="{FF2B5EF4-FFF2-40B4-BE49-F238E27FC236}">
                    <a16:creationId xmlns:a16="http://schemas.microsoft.com/office/drawing/2014/main" id="{B08162D9-9CC7-4405-AD0A-3A3E9EED036A}"/>
                  </a:ext>
                </a:extLst>
              </p:cNvPr>
              <p:cNvSpPr/>
              <p:nvPr/>
            </p:nvSpPr>
            <p:spPr>
              <a:xfrm>
                <a:off x="5854975" y="1408250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52" y="0"/>
                    </a:moveTo>
                    <a:cubicBezTo>
                      <a:pt x="458" y="0"/>
                      <a:pt x="0" y="717"/>
                      <a:pt x="493" y="833"/>
                    </a:cubicBezTo>
                    <a:lnTo>
                      <a:pt x="561" y="833"/>
                    </a:lnTo>
                    <a:cubicBezTo>
                      <a:pt x="573" y="834"/>
                      <a:pt x="584" y="834"/>
                      <a:pt x="597" y="834"/>
                    </a:cubicBezTo>
                    <a:cubicBezTo>
                      <a:pt x="962" y="834"/>
                      <a:pt x="1422" y="352"/>
                      <a:pt x="1031" y="60"/>
                    </a:cubicBezTo>
                    <a:cubicBezTo>
                      <a:pt x="976" y="18"/>
                      <a:pt x="915" y="0"/>
                      <a:pt x="85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7333;p69">
                <a:extLst>
                  <a:ext uri="{FF2B5EF4-FFF2-40B4-BE49-F238E27FC236}">
                    <a16:creationId xmlns:a16="http://schemas.microsoft.com/office/drawing/2014/main" id="{269A7BAF-D27E-4F75-B8C6-C4BEB756833C}"/>
                  </a:ext>
                </a:extLst>
              </p:cNvPr>
              <p:cNvSpPr/>
              <p:nvPr/>
            </p:nvSpPr>
            <p:spPr>
              <a:xfrm>
                <a:off x="5955200" y="1322675"/>
                <a:ext cx="253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07" extrusionOk="0">
                    <a:moveTo>
                      <a:pt x="492" y="1"/>
                    </a:moveTo>
                    <a:cubicBezTo>
                      <a:pt x="395" y="1"/>
                      <a:pt x="297" y="46"/>
                      <a:pt x="215" y="155"/>
                    </a:cubicBezTo>
                    <a:cubicBezTo>
                      <a:pt x="1" y="489"/>
                      <a:pt x="428" y="907"/>
                      <a:pt x="730" y="907"/>
                    </a:cubicBezTo>
                    <a:cubicBezTo>
                      <a:pt x="855" y="907"/>
                      <a:pt x="959" y="836"/>
                      <a:pt x="988" y="660"/>
                    </a:cubicBezTo>
                    <a:cubicBezTo>
                      <a:pt x="988" y="660"/>
                      <a:pt x="988" y="626"/>
                      <a:pt x="988" y="592"/>
                    </a:cubicBezTo>
                    <a:cubicBezTo>
                      <a:pt x="1012" y="323"/>
                      <a:pt x="752" y="1"/>
                      <a:pt x="49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7334;p69">
                <a:extLst>
                  <a:ext uri="{FF2B5EF4-FFF2-40B4-BE49-F238E27FC236}">
                    <a16:creationId xmlns:a16="http://schemas.microsoft.com/office/drawing/2014/main" id="{4C20C3FA-CC96-4777-B8D5-579D8667DEFA}"/>
                  </a:ext>
                </a:extLst>
              </p:cNvPr>
              <p:cNvSpPr/>
              <p:nvPr/>
            </p:nvSpPr>
            <p:spPr>
              <a:xfrm>
                <a:off x="6070825" y="959700"/>
                <a:ext cx="2480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95" extrusionOk="0">
                    <a:moveTo>
                      <a:pt x="457" y="1"/>
                    </a:moveTo>
                    <a:cubicBezTo>
                      <a:pt x="361" y="1"/>
                      <a:pt x="268" y="46"/>
                      <a:pt x="194" y="155"/>
                    </a:cubicBezTo>
                    <a:cubicBezTo>
                      <a:pt x="0" y="446"/>
                      <a:pt x="436" y="895"/>
                      <a:pt x="732" y="895"/>
                    </a:cubicBezTo>
                    <a:cubicBezTo>
                      <a:pt x="846" y="895"/>
                      <a:pt x="939" y="828"/>
                      <a:pt x="967" y="660"/>
                    </a:cubicBezTo>
                    <a:lnTo>
                      <a:pt x="967" y="592"/>
                    </a:lnTo>
                    <a:cubicBezTo>
                      <a:pt x="992" y="323"/>
                      <a:pt x="714" y="1"/>
                      <a:pt x="45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7335;p69">
                <a:extLst>
                  <a:ext uri="{FF2B5EF4-FFF2-40B4-BE49-F238E27FC236}">
                    <a16:creationId xmlns:a16="http://schemas.microsoft.com/office/drawing/2014/main" id="{709AF797-6D05-45BA-BFCD-E619D92794BB}"/>
                  </a:ext>
                </a:extLst>
              </p:cNvPr>
              <p:cNvSpPr/>
              <p:nvPr/>
            </p:nvSpPr>
            <p:spPr>
              <a:xfrm>
                <a:off x="5974350" y="1186775"/>
                <a:ext cx="2495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962" extrusionOk="0">
                    <a:moveTo>
                      <a:pt x="519" y="0"/>
                    </a:moveTo>
                    <a:cubicBezTo>
                      <a:pt x="457" y="0"/>
                      <a:pt x="390" y="24"/>
                      <a:pt x="323" y="80"/>
                    </a:cubicBezTo>
                    <a:cubicBezTo>
                      <a:pt x="0" y="295"/>
                      <a:pt x="323" y="961"/>
                      <a:pt x="637" y="961"/>
                    </a:cubicBezTo>
                    <a:cubicBezTo>
                      <a:pt x="715" y="961"/>
                      <a:pt x="793" y="920"/>
                      <a:pt x="861" y="819"/>
                    </a:cubicBezTo>
                    <a:lnTo>
                      <a:pt x="861" y="752"/>
                    </a:lnTo>
                    <a:cubicBezTo>
                      <a:pt x="998" y="477"/>
                      <a:pt x="799" y="0"/>
                      <a:pt x="51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7336;p69">
                <a:extLst>
                  <a:ext uri="{FF2B5EF4-FFF2-40B4-BE49-F238E27FC236}">
                    <a16:creationId xmlns:a16="http://schemas.microsoft.com/office/drawing/2014/main" id="{77FEBEE3-984D-41E3-966B-B961AC7FE263}"/>
                  </a:ext>
                </a:extLst>
              </p:cNvPr>
              <p:cNvSpPr/>
              <p:nvPr/>
            </p:nvSpPr>
            <p:spPr>
              <a:xfrm>
                <a:off x="6167700" y="928450"/>
                <a:ext cx="252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916" extrusionOk="0">
                    <a:moveTo>
                      <a:pt x="275" y="0"/>
                    </a:moveTo>
                    <a:cubicBezTo>
                      <a:pt x="166" y="0"/>
                      <a:pt x="77" y="65"/>
                      <a:pt x="50" y="229"/>
                    </a:cubicBezTo>
                    <a:cubicBezTo>
                      <a:pt x="16" y="263"/>
                      <a:pt x="16" y="263"/>
                      <a:pt x="50" y="296"/>
                    </a:cubicBezTo>
                    <a:cubicBezTo>
                      <a:pt x="0" y="569"/>
                      <a:pt x="262" y="916"/>
                      <a:pt x="525" y="916"/>
                    </a:cubicBezTo>
                    <a:cubicBezTo>
                      <a:pt x="617" y="916"/>
                      <a:pt x="710" y="872"/>
                      <a:pt x="789" y="767"/>
                    </a:cubicBezTo>
                    <a:cubicBezTo>
                      <a:pt x="1010" y="473"/>
                      <a:pt x="569" y="0"/>
                      <a:pt x="275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7337;p69">
                <a:extLst>
                  <a:ext uri="{FF2B5EF4-FFF2-40B4-BE49-F238E27FC236}">
                    <a16:creationId xmlns:a16="http://schemas.microsoft.com/office/drawing/2014/main" id="{7444962B-55E1-4209-80C1-2DE64547D21A}"/>
                  </a:ext>
                </a:extLst>
              </p:cNvPr>
              <p:cNvSpPr/>
              <p:nvPr/>
            </p:nvSpPr>
            <p:spPr>
              <a:xfrm>
                <a:off x="6059325" y="1298125"/>
                <a:ext cx="362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803" extrusionOk="0">
                    <a:moveTo>
                      <a:pt x="871" y="1"/>
                    </a:moveTo>
                    <a:cubicBezTo>
                      <a:pt x="472" y="1"/>
                      <a:pt x="1" y="686"/>
                      <a:pt x="520" y="801"/>
                    </a:cubicBezTo>
                    <a:lnTo>
                      <a:pt x="587" y="801"/>
                    </a:lnTo>
                    <a:cubicBezTo>
                      <a:pt x="599" y="802"/>
                      <a:pt x="611" y="803"/>
                      <a:pt x="623" y="803"/>
                    </a:cubicBezTo>
                    <a:cubicBezTo>
                      <a:pt x="988" y="803"/>
                      <a:pt x="1448" y="322"/>
                      <a:pt x="1058" y="62"/>
                    </a:cubicBezTo>
                    <a:cubicBezTo>
                      <a:pt x="1001" y="19"/>
                      <a:pt x="937" y="1"/>
                      <a:pt x="871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7338;p69">
                <a:extLst>
                  <a:ext uri="{FF2B5EF4-FFF2-40B4-BE49-F238E27FC236}">
                    <a16:creationId xmlns:a16="http://schemas.microsoft.com/office/drawing/2014/main" id="{3D675DB1-5834-4B98-A4FD-48124BD72BDA}"/>
                  </a:ext>
                </a:extLst>
              </p:cNvPr>
              <p:cNvSpPr/>
              <p:nvPr/>
            </p:nvSpPr>
            <p:spPr>
              <a:xfrm>
                <a:off x="6185750" y="1303775"/>
                <a:ext cx="32250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890" extrusionOk="0">
                    <a:moveTo>
                      <a:pt x="792" y="1"/>
                    </a:moveTo>
                    <a:cubicBezTo>
                      <a:pt x="775" y="1"/>
                      <a:pt x="758" y="2"/>
                      <a:pt x="739" y="4"/>
                    </a:cubicBezTo>
                    <a:lnTo>
                      <a:pt x="672" y="4"/>
                    </a:lnTo>
                    <a:cubicBezTo>
                      <a:pt x="303" y="105"/>
                      <a:pt x="0" y="743"/>
                      <a:pt x="471" y="878"/>
                    </a:cubicBezTo>
                    <a:cubicBezTo>
                      <a:pt x="500" y="886"/>
                      <a:pt x="530" y="889"/>
                      <a:pt x="558" y="889"/>
                    </a:cubicBezTo>
                    <a:cubicBezTo>
                      <a:pt x="1000" y="889"/>
                      <a:pt x="1290" y="1"/>
                      <a:pt x="79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7339;p69">
                <a:extLst>
                  <a:ext uri="{FF2B5EF4-FFF2-40B4-BE49-F238E27FC236}">
                    <a16:creationId xmlns:a16="http://schemas.microsoft.com/office/drawing/2014/main" id="{EAAD4F0F-1F48-4ACA-8ED5-502880AE3E7C}"/>
                  </a:ext>
                </a:extLst>
              </p:cNvPr>
              <p:cNvSpPr/>
              <p:nvPr/>
            </p:nvSpPr>
            <p:spPr>
              <a:xfrm>
                <a:off x="6131400" y="971950"/>
                <a:ext cx="266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41" extrusionOk="0">
                    <a:moveTo>
                      <a:pt x="537" y="1"/>
                    </a:moveTo>
                    <a:cubicBezTo>
                      <a:pt x="40" y="1"/>
                      <a:pt x="1" y="940"/>
                      <a:pt x="419" y="940"/>
                    </a:cubicBezTo>
                    <a:cubicBezTo>
                      <a:pt x="462" y="940"/>
                      <a:pt x="509" y="930"/>
                      <a:pt x="561" y="909"/>
                    </a:cubicBezTo>
                    <a:lnTo>
                      <a:pt x="594" y="875"/>
                    </a:lnTo>
                    <a:cubicBezTo>
                      <a:pt x="931" y="707"/>
                      <a:pt x="1065" y="2"/>
                      <a:pt x="561" y="2"/>
                    </a:cubicBezTo>
                    <a:cubicBezTo>
                      <a:pt x="553" y="1"/>
                      <a:pt x="545" y="1"/>
                      <a:pt x="53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7340;p69">
                <a:extLst>
                  <a:ext uri="{FF2B5EF4-FFF2-40B4-BE49-F238E27FC236}">
                    <a16:creationId xmlns:a16="http://schemas.microsoft.com/office/drawing/2014/main" id="{32E49D90-948B-4D3A-BC99-978CD97D3F48}"/>
                  </a:ext>
                </a:extLst>
              </p:cNvPr>
              <p:cNvSpPr/>
              <p:nvPr/>
            </p:nvSpPr>
            <p:spPr>
              <a:xfrm>
                <a:off x="5975075" y="1404325"/>
                <a:ext cx="2477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95" extrusionOk="0">
                    <a:moveTo>
                      <a:pt x="444" y="1"/>
                    </a:moveTo>
                    <a:cubicBezTo>
                      <a:pt x="352" y="1"/>
                      <a:pt x="263" y="44"/>
                      <a:pt x="193" y="149"/>
                    </a:cubicBezTo>
                    <a:cubicBezTo>
                      <a:pt x="1" y="462"/>
                      <a:pt x="427" y="895"/>
                      <a:pt x="723" y="895"/>
                    </a:cubicBezTo>
                    <a:cubicBezTo>
                      <a:pt x="840" y="895"/>
                      <a:pt x="937" y="826"/>
                      <a:pt x="966" y="654"/>
                    </a:cubicBezTo>
                    <a:cubicBezTo>
                      <a:pt x="966" y="654"/>
                      <a:pt x="966" y="620"/>
                      <a:pt x="966" y="620"/>
                    </a:cubicBezTo>
                    <a:cubicBezTo>
                      <a:pt x="991" y="347"/>
                      <a:pt x="704" y="1"/>
                      <a:pt x="44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7341;p69">
                <a:extLst>
                  <a:ext uri="{FF2B5EF4-FFF2-40B4-BE49-F238E27FC236}">
                    <a16:creationId xmlns:a16="http://schemas.microsoft.com/office/drawing/2014/main" id="{224B1051-FC43-4B1C-B898-9AF11043CB06}"/>
                  </a:ext>
                </a:extLst>
              </p:cNvPr>
              <p:cNvSpPr/>
              <p:nvPr/>
            </p:nvSpPr>
            <p:spPr>
              <a:xfrm>
                <a:off x="6089125" y="970175"/>
                <a:ext cx="24875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875" extrusionOk="0">
                    <a:moveTo>
                      <a:pt x="255" y="0"/>
                    </a:moveTo>
                    <a:cubicBezTo>
                      <a:pt x="125" y="0"/>
                      <a:pt x="20" y="69"/>
                      <a:pt x="0" y="241"/>
                    </a:cubicBezTo>
                    <a:lnTo>
                      <a:pt x="0" y="308"/>
                    </a:lnTo>
                    <a:cubicBezTo>
                      <a:pt x="0" y="567"/>
                      <a:pt x="280" y="875"/>
                      <a:pt x="529" y="875"/>
                    </a:cubicBezTo>
                    <a:cubicBezTo>
                      <a:pt x="635" y="875"/>
                      <a:pt x="736" y="819"/>
                      <a:pt x="807" y="677"/>
                    </a:cubicBezTo>
                    <a:cubicBezTo>
                      <a:pt x="995" y="372"/>
                      <a:pt x="558" y="0"/>
                      <a:pt x="25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7342;p69">
                <a:extLst>
                  <a:ext uri="{FF2B5EF4-FFF2-40B4-BE49-F238E27FC236}">
                    <a16:creationId xmlns:a16="http://schemas.microsoft.com/office/drawing/2014/main" id="{297F70AE-4673-4D8A-A21F-65F0CC0CC40B}"/>
                  </a:ext>
                </a:extLst>
              </p:cNvPr>
              <p:cNvSpPr/>
              <p:nvPr/>
            </p:nvSpPr>
            <p:spPr>
              <a:xfrm>
                <a:off x="5942075" y="1207050"/>
                <a:ext cx="2500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63" extrusionOk="0">
                    <a:moveTo>
                      <a:pt x="276" y="0"/>
                    </a:moveTo>
                    <a:cubicBezTo>
                      <a:pt x="130" y="0"/>
                      <a:pt x="12" y="80"/>
                      <a:pt x="1" y="277"/>
                    </a:cubicBezTo>
                    <a:lnTo>
                      <a:pt x="1" y="310"/>
                    </a:lnTo>
                    <a:cubicBezTo>
                      <a:pt x="1" y="570"/>
                      <a:pt x="282" y="863"/>
                      <a:pt x="543" y="863"/>
                    </a:cubicBezTo>
                    <a:cubicBezTo>
                      <a:pt x="654" y="863"/>
                      <a:pt x="761" y="810"/>
                      <a:pt x="841" y="680"/>
                    </a:cubicBezTo>
                    <a:cubicBezTo>
                      <a:pt x="999" y="340"/>
                      <a:pt x="578" y="0"/>
                      <a:pt x="27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7343;p69">
                <a:extLst>
                  <a:ext uri="{FF2B5EF4-FFF2-40B4-BE49-F238E27FC236}">
                    <a16:creationId xmlns:a16="http://schemas.microsoft.com/office/drawing/2014/main" id="{A0CC7C28-6BA5-4967-BBC0-6B6FCDC6417D}"/>
                  </a:ext>
                </a:extLst>
              </p:cNvPr>
              <p:cNvSpPr/>
              <p:nvPr/>
            </p:nvSpPr>
            <p:spPr>
              <a:xfrm>
                <a:off x="6086175" y="1042275"/>
                <a:ext cx="30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926" extrusionOk="0">
                    <a:moveTo>
                      <a:pt x="636" y="1"/>
                    </a:moveTo>
                    <a:cubicBezTo>
                      <a:pt x="183" y="1"/>
                      <a:pt x="0" y="925"/>
                      <a:pt x="483" y="925"/>
                    </a:cubicBezTo>
                    <a:cubicBezTo>
                      <a:pt x="505" y="925"/>
                      <a:pt x="529" y="923"/>
                      <a:pt x="555" y="919"/>
                    </a:cubicBezTo>
                    <a:lnTo>
                      <a:pt x="622" y="919"/>
                    </a:lnTo>
                    <a:cubicBezTo>
                      <a:pt x="958" y="785"/>
                      <a:pt x="1227" y="112"/>
                      <a:pt x="723" y="12"/>
                    </a:cubicBezTo>
                    <a:cubicBezTo>
                      <a:pt x="693" y="4"/>
                      <a:pt x="664" y="1"/>
                      <a:pt x="63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7344;p69">
                <a:extLst>
                  <a:ext uri="{FF2B5EF4-FFF2-40B4-BE49-F238E27FC236}">
                    <a16:creationId xmlns:a16="http://schemas.microsoft.com/office/drawing/2014/main" id="{EB29ED57-3E91-44F8-A247-1709EDA077BB}"/>
                  </a:ext>
                </a:extLst>
              </p:cNvPr>
              <p:cNvSpPr/>
              <p:nvPr/>
            </p:nvSpPr>
            <p:spPr>
              <a:xfrm>
                <a:off x="5957475" y="1442825"/>
                <a:ext cx="2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06" extrusionOk="0">
                    <a:moveTo>
                      <a:pt x="375" y="1"/>
                    </a:moveTo>
                    <a:cubicBezTo>
                      <a:pt x="219" y="1"/>
                      <a:pt x="84" y="83"/>
                      <a:pt x="57" y="290"/>
                    </a:cubicBezTo>
                    <a:cubicBezTo>
                      <a:pt x="0" y="612"/>
                      <a:pt x="337" y="805"/>
                      <a:pt x="613" y="805"/>
                    </a:cubicBezTo>
                    <a:cubicBezTo>
                      <a:pt x="827" y="805"/>
                      <a:pt x="1004" y="689"/>
                      <a:pt x="931" y="424"/>
                    </a:cubicBezTo>
                    <a:cubicBezTo>
                      <a:pt x="964" y="424"/>
                      <a:pt x="964" y="391"/>
                      <a:pt x="931" y="391"/>
                    </a:cubicBezTo>
                    <a:cubicBezTo>
                      <a:pt x="871" y="172"/>
                      <a:pt x="601" y="1"/>
                      <a:pt x="37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7345;p69">
                <a:extLst>
                  <a:ext uri="{FF2B5EF4-FFF2-40B4-BE49-F238E27FC236}">
                    <a16:creationId xmlns:a16="http://schemas.microsoft.com/office/drawing/2014/main" id="{83AF138D-D505-45E2-8F02-331E6CA1246E}"/>
                  </a:ext>
                </a:extLst>
              </p:cNvPr>
              <p:cNvSpPr/>
              <p:nvPr/>
            </p:nvSpPr>
            <p:spPr>
              <a:xfrm>
                <a:off x="6037875" y="1219575"/>
                <a:ext cx="290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896" extrusionOk="0">
                    <a:moveTo>
                      <a:pt x="727" y="0"/>
                    </a:moveTo>
                    <a:cubicBezTo>
                      <a:pt x="700" y="0"/>
                      <a:pt x="670" y="4"/>
                      <a:pt x="639" y="11"/>
                    </a:cubicBezTo>
                    <a:lnTo>
                      <a:pt x="571" y="11"/>
                    </a:lnTo>
                    <a:cubicBezTo>
                      <a:pt x="235" y="146"/>
                      <a:pt x="0" y="818"/>
                      <a:pt x="471" y="885"/>
                    </a:cubicBezTo>
                    <a:cubicBezTo>
                      <a:pt x="502" y="892"/>
                      <a:pt x="533" y="896"/>
                      <a:pt x="562" y="896"/>
                    </a:cubicBezTo>
                    <a:cubicBezTo>
                      <a:pt x="1029" y="896"/>
                      <a:pt x="1163" y="0"/>
                      <a:pt x="72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7346;p69">
                <a:extLst>
                  <a:ext uri="{FF2B5EF4-FFF2-40B4-BE49-F238E27FC236}">
                    <a16:creationId xmlns:a16="http://schemas.microsoft.com/office/drawing/2014/main" id="{D62B0E17-6D76-4474-8673-FE0E18588C8A}"/>
                  </a:ext>
                </a:extLst>
              </p:cNvPr>
              <p:cNvSpPr/>
              <p:nvPr/>
            </p:nvSpPr>
            <p:spPr>
              <a:xfrm>
                <a:off x="6007400" y="1503200"/>
                <a:ext cx="2600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98" extrusionOk="0">
                    <a:moveTo>
                      <a:pt x="428" y="0"/>
                    </a:moveTo>
                    <a:cubicBezTo>
                      <a:pt x="198" y="0"/>
                      <a:pt x="1" y="123"/>
                      <a:pt x="76" y="395"/>
                    </a:cubicBezTo>
                    <a:cubicBezTo>
                      <a:pt x="76" y="395"/>
                      <a:pt x="76" y="429"/>
                      <a:pt x="76" y="429"/>
                    </a:cubicBezTo>
                    <a:cubicBezTo>
                      <a:pt x="173" y="641"/>
                      <a:pt x="435" y="798"/>
                      <a:pt x="654" y="798"/>
                    </a:cubicBezTo>
                    <a:cubicBezTo>
                      <a:pt x="816" y="798"/>
                      <a:pt x="955" y="711"/>
                      <a:pt x="984" y="496"/>
                    </a:cubicBezTo>
                    <a:cubicBezTo>
                      <a:pt x="1039" y="182"/>
                      <a:pt x="709" y="0"/>
                      <a:pt x="42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7347;p69">
                <a:extLst>
                  <a:ext uri="{FF2B5EF4-FFF2-40B4-BE49-F238E27FC236}">
                    <a16:creationId xmlns:a16="http://schemas.microsoft.com/office/drawing/2014/main" id="{73B4672F-3A45-4C64-B144-762F7B451E6B}"/>
                  </a:ext>
                </a:extLst>
              </p:cNvPr>
              <p:cNvSpPr/>
              <p:nvPr/>
            </p:nvSpPr>
            <p:spPr>
              <a:xfrm>
                <a:off x="5994800" y="1256825"/>
                <a:ext cx="349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396" h="720" extrusionOk="0">
                    <a:moveTo>
                      <a:pt x="869" y="0"/>
                    </a:moveTo>
                    <a:cubicBezTo>
                      <a:pt x="494" y="0"/>
                      <a:pt x="1" y="415"/>
                      <a:pt x="412" y="672"/>
                    </a:cubicBezTo>
                    <a:lnTo>
                      <a:pt x="446" y="672"/>
                    </a:lnTo>
                    <a:cubicBezTo>
                      <a:pt x="511" y="705"/>
                      <a:pt x="588" y="719"/>
                      <a:pt x="669" y="719"/>
                    </a:cubicBezTo>
                    <a:cubicBezTo>
                      <a:pt x="1005" y="719"/>
                      <a:pt x="1396" y="460"/>
                      <a:pt x="1152" y="134"/>
                    </a:cubicBezTo>
                    <a:cubicBezTo>
                      <a:pt x="1088" y="40"/>
                      <a:pt x="984" y="0"/>
                      <a:pt x="86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7348;p69">
                <a:extLst>
                  <a:ext uri="{FF2B5EF4-FFF2-40B4-BE49-F238E27FC236}">
                    <a16:creationId xmlns:a16="http://schemas.microsoft.com/office/drawing/2014/main" id="{323FCA9B-03BE-4478-A07F-8539B0DB9A75}"/>
                  </a:ext>
                </a:extLst>
              </p:cNvPr>
              <p:cNvSpPr/>
              <p:nvPr/>
            </p:nvSpPr>
            <p:spPr>
              <a:xfrm>
                <a:off x="5916350" y="1300750"/>
                <a:ext cx="253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20" extrusionOk="0">
                    <a:moveTo>
                      <a:pt x="462" y="1"/>
                    </a:moveTo>
                    <a:cubicBezTo>
                      <a:pt x="378" y="1"/>
                      <a:pt x="295" y="37"/>
                      <a:pt x="223" y="125"/>
                    </a:cubicBezTo>
                    <a:cubicBezTo>
                      <a:pt x="0" y="422"/>
                      <a:pt x="415" y="919"/>
                      <a:pt x="717" y="919"/>
                    </a:cubicBezTo>
                    <a:cubicBezTo>
                      <a:pt x="825" y="919"/>
                      <a:pt x="918" y="856"/>
                      <a:pt x="962" y="696"/>
                    </a:cubicBezTo>
                    <a:cubicBezTo>
                      <a:pt x="962" y="696"/>
                      <a:pt x="962" y="663"/>
                      <a:pt x="962" y="663"/>
                    </a:cubicBezTo>
                    <a:cubicBezTo>
                      <a:pt x="1014" y="381"/>
                      <a:pt x="732" y="1"/>
                      <a:pt x="46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7349;p69">
                <a:extLst>
                  <a:ext uri="{FF2B5EF4-FFF2-40B4-BE49-F238E27FC236}">
                    <a16:creationId xmlns:a16="http://schemas.microsoft.com/office/drawing/2014/main" id="{7B102094-4A59-4DD7-A0D6-70D0B6795C91}"/>
                  </a:ext>
                </a:extLst>
              </p:cNvPr>
              <p:cNvSpPr/>
              <p:nvPr/>
            </p:nvSpPr>
            <p:spPr>
              <a:xfrm>
                <a:off x="6150750" y="956800"/>
                <a:ext cx="35575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836" extrusionOk="0">
                    <a:moveTo>
                      <a:pt x="827" y="1"/>
                    </a:moveTo>
                    <a:cubicBezTo>
                      <a:pt x="461" y="1"/>
                      <a:pt x="0" y="483"/>
                      <a:pt x="358" y="776"/>
                    </a:cubicBezTo>
                    <a:cubicBezTo>
                      <a:pt x="414" y="817"/>
                      <a:pt x="475" y="835"/>
                      <a:pt x="539" y="835"/>
                    </a:cubicBezTo>
                    <a:cubicBezTo>
                      <a:pt x="940" y="835"/>
                      <a:pt x="1423" y="119"/>
                      <a:pt x="930" y="3"/>
                    </a:cubicBezTo>
                    <a:lnTo>
                      <a:pt x="862" y="3"/>
                    </a:lnTo>
                    <a:cubicBezTo>
                      <a:pt x="851" y="1"/>
                      <a:pt x="839" y="1"/>
                      <a:pt x="82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7350;p69">
                <a:extLst>
                  <a:ext uri="{FF2B5EF4-FFF2-40B4-BE49-F238E27FC236}">
                    <a16:creationId xmlns:a16="http://schemas.microsoft.com/office/drawing/2014/main" id="{8F18FBA1-05DC-4D3E-BC9F-948626A0AD48}"/>
                  </a:ext>
                </a:extLst>
              </p:cNvPr>
              <p:cNvSpPr/>
              <p:nvPr/>
            </p:nvSpPr>
            <p:spPr>
              <a:xfrm>
                <a:off x="5943125" y="1101250"/>
                <a:ext cx="2517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22" extrusionOk="0">
                    <a:moveTo>
                      <a:pt x="287" y="0"/>
                    </a:moveTo>
                    <a:cubicBezTo>
                      <a:pt x="167" y="0"/>
                      <a:pt x="64" y="69"/>
                      <a:pt x="26" y="241"/>
                    </a:cubicBezTo>
                    <a:lnTo>
                      <a:pt x="26" y="274"/>
                    </a:lnTo>
                    <a:cubicBezTo>
                      <a:pt x="1" y="551"/>
                      <a:pt x="277" y="922"/>
                      <a:pt x="530" y="922"/>
                    </a:cubicBezTo>
                    <a:cubicBezTo>
                      <a:pt x="615" y="922"/>
                      <a:pt x="698" y="880"/>
                      <a:pt x="765" y="778"/>
                    </a:cubicBezTo>
                    <a:cubicBezTo>
                      <a:pt x="1006" y="441"/>
                      <a:pt x="591" y="0"/>
                      <a:pt x="287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7351;p69">
                <a:extLst>
                  <a:ext uri="{FF2B5EF4-FFF2-40B4-BE49-F238E27FC236}">
                    <a16:creationId xmlns:a16="http://schemas.microsoft.com/office/drawing/2014/main" id="{F39420E9-5B79-4DF8-8492-DECFB88775D7}"/>
                  </a:ext>
                </a:extLst>
              </p:cNvPr>
              <p:cNvSpPr/>
              <p:nvPr/>
            </p:nvSpPr>
            <p:spPr>
              <a:xfrm>
                <a:off x="5908750" y="1398150"/>
                <a:ext cx="358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834" extrusionOk="0">
                    <a:moveTo>
                      <a:pt x="842" y="1"/>
                    </a:moveTo>
                    <a:cubicBezTo>
                      <a:pt x="433" y="1"/>
                      <a:pt x="0" y="717"/>
                      <a:pt x="493" y="833"/>
                    </a:cubicBezTo>
                    <a:lnTo>
                      <a:pt x="561" y="833"/>
                    </a:lnTo>
                    <a:cubicBezTo>
                      <a:pt x="930" y="833"/>
                      <a:pt x="1434" y="329"/>
                      <a:pt x="1031" y="60"/>
                    </a:cubicBezTo>
                    <a:cubicBezTo>
                      <a:pt x="971" y="19"/>
                      <a:pt x="907" y="1"/>
                      <a:pt x="84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7352;p69">
                <a:extLst>
                  <a:ext uri="{FF2B5EF4-FFF2-40B4-BE49-F238E27FC236}">
                    <a16:creationId xmlns:a16="http://schemas.microsoft.com/office/drawing/2014/main" id="{333AE8F2-5910-4D5D-9868-1101D71C6A24}"/>
                  </a:ext>
                </a:extLst>
              </p:cNvPr>
              <p:cNvSpPr/>
              <p:nvPr/>
            </p:nvSpPr>
            <p:spPr>
              <a:xfrm>
                <a:off x="5879400" y="1257425"/>
                <a:ext cx="2500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959" extrusionOk="0">
                    <a:moveTo>
                      <a:pt x="525" y="0"/>
                    </a:moveTo>
                    <a:cubicBezTo>
                      <a:pt x="462" y="0"/>
                      <a:pt x="394" y="23"/>
                      <a:pt x="323" y="77"/>
                    </a:cubicBezTo>
                    <a:cubicBezTo>
                      <a:pt x="0" y="292"/>
                      <a:pt x="323" y="959"/>
                      <a:pt x="637" y="959"/>
                    </a:cubicBezTo>
                    <a:cubicBezTo>
                      <a:pt x="716" y="959"/>
                      <a:pt x="794" y="917"/>
                      <a:pt x="861" y="816"/>
                    </a:cubicBezTo>
                    <a:lnTo>
                      <a:pt x="861" y="782"/>
                    </a:lnTo>
                    <a:cubicBezTo>
                      <a:pt x="999" y="506"/>
                      <a:pt x="818" y="0"/>
                      <a:pt x="52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7353;p69">
                <a:extLst>
                  <a:ext uri="{FF2B5EF4-FFF2-40B4-BE49-F238E27FC236}">
                    <a16:creationId xmlns:a16="http://schemas.microsoft.com/office/drawing/2014/main" id="{96925054-253E-4BF1-A0D2-4C395C71468B}"/>
                  </a:ext>
                </a:extLst>
              </p:cNvPr>
              <p:cNvSpPr/>
              <p:nvPr/>
            </p:nvSpPr>
            <p:spPr>
              <a:xfrm>
                <a:off x="6016850" y="1262275"/>
                <a:ext cx="285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928" extrusionOk="0">
                    <a:moveTo>
                      <a:pt x="713" y="0"/>
                    </a:moveTo>
                    <a:cubicBezTo>
                      <a:pt x="681" y="0"/>
                      <a:pt x="645" y="6"/>
                      <a:pt x="606" y="17"/>
                    </a:cubicBezTo>
                    <a:lnTo>
                      <a:pt x="539" y="17"/>
                    </a:lnTo>
                    <a:cubicBezTo>
                      <a:pt x="202" y="185"/>
                      <a:pt x="1" y="857"/>
                      <a:pt x="471" y="925"/>
                    </a:cubicBezTo>
                    <a:cubicBezTo>
                      <a:pt x="488" y="926"/>
                      <a:pt x="504" y="927"/>
                      <a:pt x="519" y="927"/>
                    </a:cubicBezTo>
                    <a:cubicBezTo>
                      <a:pt x="1012" y="927"/>
                      <a:pt x="1143" y="0"/>
                      <a:pt x="713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7354;p69">
                <a:extLst>
                  <a:ext uri="{FF2B5EF4-FFF2-40B4-BE49-F238E27FC236}">
                    <a16:creationId xmlns:a16="http://schemas.microsoft.com/office/drawing/2014/main" id="{167267C3-7C67-4320-B459-7CBB9BE7EC53}"/>
                  </a:ext>
                </a:extLst>
              </p:cNvPr>
              <p:cNvSpPr/>
              <p:nvPr/>
            </p:nvSpPr>
            <p:spPr>
              <a:xfrm>
                <a:off x="6032200" y="88680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268" y="0"/>
                    </a:moveTo>
                    <a:cubicBezTo>
                      <a:pt x="155" y="0"/>
                      <a:pt x="61" y="61"/>
                      <a:pt x="25" y="215"/>
                    </a:cubicBezTo>
                    <a:cubicBezTo>
                      <a:pt x="25" y="248"/>
                      <a:pt x="25" y="248"/>
                      <a:pt x="25" y="282"/>
                    </a:cubicBezTo>
                    <a:cubicBezTo>
                      <a:pt x="1" y="555"/>
                      <a:pt x="269" y="901"/>
                      <a:pt x="533" y="901"/>
                    </a:cubicBezTo>
                    <a:cubicBezTo>
                      <a:pt x="626" y="901"/>
                      <a:pt x="719" y="858"/>
                      <a:pt x="798" y="752"/>
                    </a:cubicBezTo>
                    <a:cubicBezTo>
                      <a:pt x="1020" y="457"/>
                      <a:pt x="575" y="0"/>
                      <a:pt x="26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7355;p69">
                <a:extLst>
                  <a:ext uri="{FF2B5EF4-FFF2-40B4-BE49-F238E27FC236}">
                    <a16:creationId xmlns:a16="http://schemas.microsoft.com/office/drawing/2014/main" id="{963C2E3E-AE4F-430A-AF31-3F52FF918ACC}"/>
                  </a:ext>
                </a:extLst>
              </p:cNvPr>
              <p:cNvSpPr/>
              <p:nvPr/>
            </p:nvSpPr>
            <p:spPr>
              <a:xfrm>
                <a:off x="5873650" y="1206550"/>
                <a:ext cx="359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808" extrusionOk="0">
                    <a:moveTo>
                      <a:pt x="871" y="0"/>
                    </a:moveTo>
                    <a:cubicBezTo>
                      <a:pt x="472" y="0"/>
                      <a:pt x="0" y="686"/>
                      <a:pt x="519" y="801"/>
                    </a:cubicBezTo>
                    <a:lnTo>
                      <a:pt x="553" y="801"/>
                    </a:lnTo>
                    <a:cubicBezTo>
                      <a:pt x="576" y="805"/>
                      <a:pt x="599" y="807"/>
                      <a:pt x="623" y="807"/>
                    </a:cubicBezTo>
                    <a:cubicBezTo>
                      <a:pt x="985" y="807"/>
                      <a:pt x="1436" y="345"/>
                      <a:pt x="1057" y="62"/>
                    </a:cubicBezTo>
                    <a:cubicBezTo>
                      <a:pt x="1000" y="19"/>
                      <a:pt x="936" y="0"/>
                      <a:pt x="87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7356;p69">
                <a:extLst>
                  <a:ext uri="{FF2B5EF4-FFF2-40B4-BE49-F238E27FC236}">
                    <a16:creationId xmlns:a16="http://schemas.microsoft.com/office/drawing/2014/main" id="{8AD35C20-D402-412A-8904-89D145820485}"/>
                  </a:ext>
                </a:extLst>
              </p:cNvPr>
              <p:cNvSpPr/>
              <p:nvPr/>
            </p:nvSpPr>
            <p:spPr>
              <a:xfrm>
                <a:off x="5970825" y="1150075"/>
                <a:ext cx="2482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10" extrusionOk="0">
                    <a:moveTo>
                      <a:pt x="461" y="0"/>
                    </a:moveTo>
                    <a:cubicBezTo>
                      <a:pt x="364" y="0"/>
                      <a:pt x="269" y="49"/>
                      <a:pt x="195" y="170"/>
                    </a:cubicBezTo>
                    <a:cubicBezTo>
                      <a:pt x="1" y="461"/>
                      <a:pt x="437" y="909"/>
                      <a:pt x="733" y="909"/>
                    </a:cubicBezTo>
                    <a:cubicBezTo>
                      <a:pt x="847" y="909"/>
                      <a:pt x="940" y="842"/>
                      <a:pt x="968" y="674"/>
                    </a:cubicBezTo>
                    <a:lnTo>
                      <a:pt x="968" y="607"/>
                    </a:lnTo>
                    <a:cubicBezTo>
                      <a:pt x="992" y="339"/>
                      <a:pt x="717" y="0"/>
                      <a:pt x="46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7357;p69">
                <a:extLst>
                  <a:ext uri="{FF2B5EF4-FFF2-40B4-BE49-F238E27FC236}">
                    <a16:creationId xmlns:a16="http://schemas.microsoft.com/office/drawing/2014/main" id="{62C2150A-7B3D-4DD0-83B3-D2C5EE46F953}"/>
                  </a:ext>
                </a:extLst>
              </p:cNvPr>
              <p:cNvSpPr/>
              <p:nvPr/>
            </p:nvSpPr>
            <p:spPr>
              <a:xfrm>
                <a:off x="6111800" y="1128625"/>
                <a:ext cx="248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5" extrusionOk="0">
                    <a:moveTo>
                      <a:pt x="253" y="0"/>
                    </a:moveTo>
                    <a:cubicBezTo>
                      <a:pt x="136" y="0"/>
                      <a:pt x="38" y="63"/>
                      <a:pt x="1" y="221"/>
                    </a:cubicBezTo>
                    <a:cubicBezTo>
                      <a:pt x="1" y="255"/>
                      <a:pt x="1" y="255"/>
                      <a:pt x="1" y="288"/>
                    </a:cubicBezTo>
                    <a:cubicBezTo>
                      <a:pt x="1" y="556"/>
                      <a:pt x="265" y="894"/>
                      <a:pt x="513" y="894"/>
                    </a:cubicBezTo>
                    <a:cubicBezTo>
                      <a:pt x="608" y="894"/>
                      <a:pt x="699" y="845"/>
                      <a:pt x="774" y="725"/>
                    </a:cubicBezTo>
                    <a:cubicBezTo>
                      <a:pt x="993" y="433"/>
                      <a:pt x="560" y="0"/>
                      <a:pt x="253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7358;p69">
                <a:extLst>
                  <a:ext uri="{FF2B5EF4-FFF2-40B4-BE49-F238E27FC236}">
                    <a16:creationId xmlns:a16="http://schemas.microsoft.com/office/drawing/2014/main" id="{A3A0F474-D0C3-4362-A3F2-ADBA4EF8C6B4}"/>
                  </a:ext>
                </a:extLst>
              </p:cNvPr>
              <p:cNvSpPr/>
              <p:nvPr/>
            </p:nvSpPr>
            <p:spPr>
              <a:xfrm>
                <a:off x="6119225" y="1312975"/>
                <a:ext cx="2507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78" extrusionOk="0">
                    <a:moveTo>
                      <a:pt x="376" y="1"/>
                    </a:moveTo>
                    <a:cubicBezTo>
                      <a:pt x="304" y="1"/>
                      <a:pt x="233" y="42"/>
                      <a:pt x="174" y="140"/>
                    </a:cubicBezTo>
                    <a:cubicBezTo>
                      <a:pt x="174" y="140"/>
                      <a:pt x="140" y="174"/>
                      <a:pt x="140" y="207"/>
                    </a:cubicBezTo>
                    <a:cubicBezTo>
                      <a:pt x="0" y="487"/>
                      <a:pt x="187" y="977"/>
                      <a:pt x="487" y="977"/>
                    </a:cubicBezTo>
                    <a:cubicBezTo>
                      <a:pt x="547" y="977"/>
                      <a:pt x="611" y="958"/>
                      <a:pt x="678" y="913"/>
                    </a:cubicBezTo>
                    <a:cubicBezTo>
                      <a:pt x="1003" y="697"/>
                      <a:pt x="674" y="1"/>
                      <a:pt x="37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7359;p69">
                <a:extLst>
                  <a:ext uri="{FF2B5EF4-FFF2-40B4-BE49-F238E27FC236}">
                    <a16:creationId xmlns:a16="http://schemas.microsoft.com/office/drawing/2014/main" id="{2194CFA5-5F2A-4208-832D-1B6B572DB1CD}"/>
                  </a:ext>
                </a:extLst>
              </p:cNvPr>
              <p:cNvSpPr/>
              <p:nvPr/>
            </p:nvSpPr>
            <p:spPr>
              <a:xfrm>
                <a:off x="5919325" y="1227125"/>
                <a:ext cx="257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65" extrusionOk="0">
                    <a:moveTo>
                      <a:pt x="387" y="0"/>
                    </a:moveTo>
                    <a:cubicBezTo>
                      <a:pt x="309" y="0"/>
                      <a:pt x="233" y="43"/>
                      <a:pt x="171" y="146"/>
                    </a:cubicBezTo>
                    <a:cubicBezTo>
                      <a:pt x="171" y="146"/>
                      <a:pt x="138" y="180"/>
                      <a:pt x="138" y="180"/>
                    </a:cubicBezTo>
                    <a:cubicBezTo>
                      <a:pt x="0" y="482"/>
                      <a:pt x="200" y="964"/>
                      <a:pt x="498" y="964"/>
                    </a:cubicBezTo>
                    <a:cubicBezTo>
                      <a:pt x="564" y="964"/>
                      <a:pt x="636" y="940"/>
                      <a:pt x="709" y="885"/>
                    </a:cubicBezTo>
                    <a:cubicBezTo>
                      <a:pt x="1030" y="645"/>
                      <a:pt x="691" y="0"/>
                      <a:pt x="38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7360;p69">
                <a:extLst>
                  <a:ext uri="{FF2B5EF4-FFF2-40B4-BE49-F238E27FC236}">
                    <a16:creationId xmlns:a16="http://schemas.microsoft.com/office/drawing/2014/main" id="{337CF64D-634E-4678-8348-2A490ABE05D3}"/>
                  </a:ext>
                </a:extLst>
              </p:cNvPr>
              <p:cNvSpPr/>
              <p:nvPr/>
            </p:nvSpPr>
            <p:spPr>
              <a:xfrm>
                <a:off x="6116400" y="830075"/>
                <a:ext cx="35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810" extrusionOk="0">
                    <a:moveTo>
                      <a:pt x="878" y="1"/>
                    </a:moveTo>
                    <a:cubicBezTo>
                      <a:pt x="494" y="1"/>
                      <a:pt x="1" y="660"/>
                      <a:pt x="489" y="803"/>
                    </a:cubicBezTo>
                    <a:lnTo>
                      <a:pt x="556" y="803"/>
                    </a:lnTo>
                    <a:cubicBezTo>
                      <a:pt x="580" y="808"/>
                      <a:pt x="605" y="810"/>
                      <a:pt x="630" y="810"/>
                    </a:cubicBezTo>
                    <a:cubicBezTo>
                      <a:pt x="992" y="810"/>
                      <a:pt x="1437" y="378"/>
                      <a:pt x="1060" y="64"/>
                    </a:cubicBezTo>
                    <a:cubicBezTo>
                      <a:pt x="1006" y="20"/>
                      <a:pt x="944" y="1"/>
                      <a:pt x="87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7361;p69">
                <a:extLst>
                  <a:ext uri="{FF2B5EF4-FFF2-40B4-BE49-F238E27FC236}">
                    <a16:creationId xmlns:a16="http://schemas.microsoft.com/office/drawing/2014/main" id="{5BA57C87-241B-40B6-8927-6BA9818A301D}"/>
                  </a:ext>
                </a:extLst>
              </p:cNvPr>
              <p:cNvSpPr/>
              <p:nvPr/>
            </p:nvSpPr>
            <p:spPr>
              <a:xfrm>
                <a:off x="6000375" y="1168550"/>
                <a:ext cx="3567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825" extrusionOk="0">
                    <a:moveTo>
                      <a:pt x="826" y="0"/>
                    </a:moveTo>
                    <a:cubicBezTo>
                      <a:pt x="460" y="0"/>
                      <a:pt x="1" y="482"/>
                      <a:pt x="391" y="775"/>
                    </a:cubicBezTo>
                    <a:cubicBezTo>
                      <a:pt x="442" y="809"/>
                      <a:pt x="499" y="824"/>
                      <a:pt x="557" y="824"/>
                    </a:cubicBezTo>
                    <a:cubicBezTo>
                      <a:pt x="954" y="824"/>
                      <a:pt x="1427" y="119"/>
                      <a:pt x="929" y="2"/>
                    </a:cubicBezTo>
                    <a:lnTo>
                      <a:pt x="861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7362;p69">
                <a:extLst>
                  <a:ext uri="{FF2B5EF4-FFF2-40B4-BE49-F238E27FC236}">
                    <a16:creationId xmlns:a16="http://schemas.microsoft.com/office/drawing/2014/main" id="{1771B9C6-6A2E-4771-A1DF-B35A33AB7E3F}"/>
                  </a:ext>
                </a:extLst>
              </p:cNvPr>
              <p:cNvSpPr/>
              <p:nvPr/>
            </p:nvSpPr>
            <p:spPr>
              <a:xfrm>
                <a:off x="6048775" y="1462900"/>
                <a:ext cx="268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66" extrusionOk="0">
                    <a:moveTo>
                      <a:pt x="633" y="1"/>
                    </a:moveTo>
                    <a:cubicBezTo>
                      <a:pt x="594" y="1"/>
                      <a:pt x="551" y="8"/>
                      <a:pt x="505" y="25"/>
                    </a:cubicBezTo>
                    <a:cubicBezTo>
                      <a:pt x="505" y="58"/>
                      <a:pt x="471" y="58"/>
                      <a:pt x="438" y="58"/>
                    </a:cubicBezTo>
                    <a:cubicBezTo>
                      <a:pt x="135" y="260"/>
                      <a:pt x="1" y="966"/>
                      <a:pt x="505" y="966"/>
                    </a:cubicBezTo>
                    <a:cubicBezTo>
                      <a:pt x="1030" y="966"/>
                      <a:pt x="1073" y="1"/>
                      <a:pt x="63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7363;p69">
                <a:extLst>
                  <a:ext uri="{FF2B5EF4-FFF2-40B4-BE49-F238E27FC236}">
                    <a16:creationId xmlns:a16="http://schemas.microsoft.com/office/drawing/2014/main" id="{9A8DBEAA-9A42-4C5C-B2A0-CD41758A00FC}"/>
                  </a:ext>
                </a:extLst>
              </p:cNvPr>
              <p:cNvSpPr/>
              <p:nvPr/>
            </p:nvSpPr>
            <p:spPr>
              <a:xfrm>
                <a:off x="5901975" y="1357500"/>
                <a:ext cx="2537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901" extrusionOk="0">
                    <a:moveTo>
                      <a:pt x="289" y="0"/>
                    </a:moveTo>
                    <a:cubicBezTo>
                      <a:pt x="167" y="0"/>
                      <a:pt x="63" y="69"/>
                      <a:pt x="25" y="241"/>
                    </a:cubicBezTo>
                    <a:lnTo>
                      <a:pt x="25" y="308"/>
                    </a:lnTo>
                    <a:cubicBezTo>
                      <a:pt x="1" y="577"/>
                      <a:pt x="279" y="900"/>
                      <a:pt x="536" y="900"/>
                    </a:cubicBezTo>
                    <a:cubicBezTo>
                      <a:pt x="632" y="900"/>
                      <a:pt x="725" y="855"/>
                      <a:pt x="798" y="745"/>
                    </a:cubicBezTo>
                    <a:cubicBezTo>
                      <a:pt x="1014" y="433"/>
                      <a:pt x="595" y="0"/>
                      <a:pt x="289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7364;p69">
                <a:extLst>
                  <a:ext uri="{FF2B5EF4-FFF2-40B4-BE49-F238E27FC236}">
                    <a16:creationId xmlns:a16="http://schemas.microsoft.com/office/drawing/2014/main" id="{ECB7A5C0-D8A4-439D-B816-3E02E92E71CF}"/>
                  </a:ext>
                </a:extLst>
              </p:cNvPr>
              <p:cNvSpPr/>
              <p:nvPr/>
            </p:nvSpPr>
            <p:spPr>
              <a:xfrm>
                <a:off x="5983350" y="1215750"/>
                <a:ext cx="24300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890" extrusionOk="0">
                    <a:moveTo>
                      <a:pt x="442" y="0"/>
                    </a:moveTo>
                    <a:cubicBezTo>
                      <a:pt x="336" y="0"/>
                      <a:pt x="235" y="57"/>
                      <a:pt x="164" y="198"/>
                    </a:cubicBezTo>
                    <a:cubicBezTo>
                      <a:pt x="0" y="503"/>
                      <a:pt x="426" y="890"/>
                      <a:pt x="720" y="890"/>
                    </a:cubicBezTo>
                    <a:cubicBezTo>
                      <a:pt x="848" y="890"/>
                      <a:pt x="951" y="817"/>
                      <a:pt x="971" y="635"/>
                    </a:cubicBezTo>
                    <a:cubicBezTo>
                      <a:pt x="971" y="601"/>
                      <a:pt x="971" y="567"/>
                      <a:pt x="971" y="567"/>
                    </a:cubicBezTo>
                    <a:cubicBezTo>
                      <a:pt x="971" y="308"/>
                      <a:pt x="691" y="0"/>
                      <a:pt x="44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7365;p69">
                <a:extLst>
                  <a:ext uri="{FF2B5EF4-FFF2-40B4-BE49-F238E27FC236}">
                    <a16:creationId xmlns:a16="http://schemas.microsoft.com/office/drawing/2014/main" id="{A38A8A73-0A21-4C91-9047-CA0DB793FAE6}"/>
                  </a:ext>
                </a:extLst>
              </p:cNvPr>
              <p:cNvSpPr/>
              <p:nvPr/>
            </p:nvSpPr>
            <p:spPr>
              <a:xfrm>
                <a:off x="5906400" y="1187550"/>
                <a:ext cx="2562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9" extrusionOk="0">
                    <a:moveTo>
                      <a:pt x="467" y="0"/>
                    </a:moveTo>
                    <a:cubicBezTo>
                      <a:pt x="357" y="0"/>
                      <a:pt x="254" y="53"/>
                      <a:pt x="184" y="183"/>
                    </a:cubicBezTo>
                    <a:cubicBezTo>
                      <a:pt x="0" y="528"/>
                      <a:pt x="429" y="888"/>
                      <a:pt x="741" y="888"/>
                    </a:cubicBezTo>
                    <a:cubicBezTo>
                      <a:pt x="884" y="888"/>
                      <a:pt x="1003" y="811"/>
                      <a:pt x="1024" y="620"/>
                    </a:cubicBezTo>
                    <a:lnTo>
                      <a:pt x="1024" y="553"/>
                    </a:lnTo>
                    <a:cubicBezTo>
                      <a:pt x="1024" y="293"/>
                      <a:pt x="726" y="0"/>
                      <a:pt x="46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7366;p69">
                <a:extLst>
                  <a:ext uri="{FF2B5EF4-FFF2-40B4-BE49-F238E27FC236}">
                    <a16:creationId xmlns:a16="http://schemas.microsoft.com/office/drawing/2014/main" id="{3714BDD6-058D-46AB-AC77-7E1F3CDA1380}"/>
                  </a:ext>
                </a:extLst>
              </p:cNvPr>
              <p:cNvSpPr/>
              <p:nvPr/>
            </p:nvSpPr>
            <p:spPr>
              <a:xfrm>
                <a:off x="5940400" y="1423850"/>
                <a:ext cx="2992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893" extrusionOk="0">
                    <a:moveTo>
                      <a:pt x="743" y="0"/>
                    </a:moveTo>
                    <a:cubicBezTo>
                      <a:pt x="721" y="0"/>
                      <a:pt x="697" y="3"/>
                      <a:pt x="673" y="7"/>
                    </a:cubicBezTo>
                    <a:lnTo>
                      <a:pt x="605" y="7"/>
                    </a:lnTo>
                    <a:cubicBezTo>
                      <a:pt x="236" y="108"/>
                      <a:pt x="0" y="780"/>
                      <a:pt x="471" y="881"/>
                    </a:cubicBezTo>
                    <a:cubicBezTo>
                      <a:pt x="504" y="889"/>
                      <a:pt x="535" y="892"/>
                      <a:pt x="565" y="892"/>
                    </a:cubicBezTo>
                    <a:cubicBezTo>
                      <a:pt x="1040" y="892"/>
                      <a:pt x="1197" y="0"/>
                      <a:pt x="74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7367;p69">
                <a:extLst>
                  <a:ext uri="{FF2B5EF4-FFF2-40B4-BE49-F238E27FC236}">
                    <a16:creationId xmlns:a16="http://schemas.microsoft.com/office/drawing/2014/main" id="{77C41676-A333-4FEF-BB71-DF9BC8D50D4D}"/>
                  </a:ext>
                </a:extLst>
              </p:cNvPr>
              <p:cNvSpPr/>
              <p:nvPr/>
            </p:nvSpPr>
            <p:spPr>
              <a:xfrm>
                <a:off x="5880125" y="1317850"/>
                <a:ext cx="256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06" extrusionOk="0">
                    <a:moveTo>
                      <a:pt x="404" y="1"/>
                    </a:moveTo>
                    <a:cubicBezTo>
                      <a:pt x="185" y="1"/>
                      <a:pt x="0" y="118"/>
                      <a:pt x="59" y="382"/>
                    </a:cubicBezTo>
                    <a:cubicBezTo>
                      <a:pt x="59" y="382"/>
                      <a:pt x="59" y="416"/>
                      <a:pt x="59" y="416"/>
                    </a:cubicBezTo>
                    <a:cubicBezTo>
                      <a:pt x="138" y="634"/>
                      <a:pt x="405" y="805"/>
                      <a:pt x="631" y="805"/>
                    </a:cubicBezTo>
                    <a:cubicBezTo>
                      <a:pt x="788" y="805"/>
                      <a:pt x="925" y="723"/>
                      <a:pt x="966" y="516"/>
                    </a:cubicBezTo>
                    <a:cubicBezTo>
                      <a:pt x="1023" y="195"/>
                      <a:pt x="686" y="1"/>
                      <a:pt x="40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7368;p69">
                <a:extLst>
                  <a:ext uri="{FF2B5EF4-FFF2-40B4-BE49-F238E27FC236}">
                    <a16:creationId xmlns:a16="http://schemas.microsoft.com/office/drawing/2014/main" id="{6464CF70-0D3F-4CD2-B924-F464C76D945D}"/>
                  </a:ext>
                </a:extLst>
              </p:cNvPr>
              <p:cNvSpPr/>
              <p:nvPr/>
            </p:nvSpPr>
            <p:spPr>
              <a:xfrm>
                <a:off x="5899400" y="1268425"/>
                <a:ext cx="29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925" extrusionOk="0">
                    <a:moveTo>
                      <a:pt x="629" y="0"/>
                    </a:moveTo>
                    <a:cubicBezTo>
                      <a:pt x="145" y="0"/>
                      <a:pt x="1" y="925"/>
                      <a:pt x="443" y="925"/>
                    </a:cubicBezTo>
                    <a:cubicBezTo>
                      <a:pt x="470" y="925"/>
                      <a:pt x="500" y="921"/>
                      <a:pt x="531" y="914"/>
                    </a:cubicBezTo>
                    <a:lnTo>
                      <a:pt x="599" y="914"/>
                    </a:lnTo>
                    <a:cubicBezTo>
                      <a:pt x="935" y="779"/>
                      <a:pt x="1170" y="107"/>
                      <a:pt x="699" y="6"/>
                    </a:cubicBezTo>
                    <a:cubicBezTo>
                      <a:pt x="675" y="2"/>
                      <a:pt x="652" y="0"/>
                      <a:pt x="62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7369;p69">
                <a:extLst>
                  <a:ext uri="{FF2B5EF4-FFF2-40B4-BE49-F238E27FC236}">
                    <a16:creationId xmlns:a16="http://schemas.microsoft.com/office/drawing/2014/main" id="{C907D01A-C09B-4656-9CC6-6CC830A08CA5}"/>
                  </a:ext>
                </a:extLst>
              </p:cNvPr>
              <p:cNvSpPr/>
              <p:nvPr/>
            </p:nvSpPr>
            <p:spPr>
              <a:xfrm>
                <a:off x="6059175" y="891325"/>
                <a:ext cx="2515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785" extrusionOk="0">
                    <a:moveTo>
                      <a:pt x="369" y="1"/>
                    </a:moveTo>
                    <a:cubicBezTo>
                      <a:pt x="206" y="1"/>
                      <a:pt x="70" y="88"/>
                      <a:pt x="55" y="303"/>
                    </a:cubicBezTo>
                    <a:cubicBezTo>
                      <a:pt x="1" y="613"/>
                      <a:pt x="313" y="785"/>
                      <a:pt x="583" y="785"/>
                    </a:cubicBezTo>
                    <a:cubicBezTo>
                      <a:pt x="810" y="785"/>
                      <a:pt x="1006" y="664"/>
                      <a:pt x="929" y="403"/>
                    </a:cubicBezTo>
                    <a:lnTo>
                      <a:pt x="929" y="370"/>
                    </a:lnTo>
                    <a:cubicBezTo>
                      <a:pt x="852" y="158"/>
                      <a:pt x="587" y="1"/>
                      <a:pt x="36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7370;p69">
                <a:extLst>
                  <a:ext uri="{FF2B5EF4-FFF2-40B4-BE49-F238E27FC236}">
                    <a16:creationId xmlns:a16="http://schemas.microsoft.com/office/drawing/2014/main" id="{8EADAE86-8C26-453A-B783-2700C0CE475B}"/>
                  </a:ext>
                </a:extLst>
              </p:cNvPr>
              <p:cNvSpPr/>
              <p:nvPr/>
            </p:nvSpPr>
            <p:spPr>
              <a:xfrm>
                <a:off x="6111325" y="870050"/>
                <a:ext cx="34500" cy="18750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750" extrusionOk="0">
                    <a:moveTo>
                      <a:pt x="722" y="0"/>
                    </a:moveTo>
                    <a:cubicBezTo>
                      <a:pt x="390" y="0"/>
                      <a:pt x="1" y="285"/>
                      <a:pt x="221" y="616"/>
                    </a:cubicBezTo>
                    <a:cubicBezTo>
                      <a:pt x="292" y="711"/>
                      <a:pt x="400" y="750"/>
                      <a:pt x="518" y="750"/>
                    </a:cubicBezTo>
                    <a:cubicBezTo>
                      <a:pt x="900" y="750"/>
                      <a:pt x="1380" y="335"/>
                      <a:pt x="994" y="78"/>
                    </a:cubicBezTo>
                    <a:lnTo>
                      <a:pt x="927" y="44"/>
                    </a:lnTo>
                    <a:cubicBezTo>
                      <a:pt x="866" y="14"/>
                      <a:pt x="796" y="0"/>
                      <a:pt x="72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7371;p69">
                <a:extLst>
                  <a:ext uri="{FF2B5EF4-FFF2-40B4-BE49-F238E27FC236}">
                    <a16:creationId xmlns:a16="http://schemas.microsoft.com/office/drawing/2014/main" id="{E057B3EE-FDC5-4C14-9D93-079A2E79CF14}"/>
                  </a:ext>
                </a:extLst>
              </p:cNvPr>
              <p:cNvSpPr/>
              <p:nvPr/>
            </p:nvSpPr>
            <p:spPr>
              <a:xfrm>
                <a:off x="6018325" y="1046400"/>
                <a:ext cx="341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34" extrusionOk="0">
                    <a:moveTo>
                      <a:pt x="697" y="1"/>
                    </a:moveTo>
                    <a:cubicBezTo>
                      <a:pt x="369" y="1"/>
                      <a:pt x="0" y="261"/>
                      <a:pt x="244" y="586"/>
                    </a:cubicBezTo>
                    <a:cubicBezTo>
                      <a:pt x="317" y="691"/>
                      <a:pt x="426" y="734"/>
                      <a:pt x="544" y="734"/>
                    </a:cubicBezTo>
                    <a:cubicBezTo>
                      <a:pt x="915" y="734"/>
                      <a:pt x="1367" y="304"/>
                      <a:pt x="984" y="48"/>
                    </a:cubicBezTo>
                    <a:lnTo>
                      <a:pt x="916" y="48"/>
                    </a:lnTo>
                    <a:cubicBezTo>
                      <a:pt x="851" y="16"/>
                      <a:pt x="775" y="1"/>
                      <a:pt x="69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7372;p69">
                <a:extLst>
                  <a:ext uri="{FF2B5EF4-FFF2-40B4-BE49-F238E27FC236}">
                    <a16:creationId xmlns:a16="http://schemas.microsoft.com/office/drawing/2014/main" id="{FCE7AF66-653C-429B-A842-3A2E05DD4033}"/>
                  </a:ext>
                </a:extLst>
              </p:cNvPr>
              <p:cNvSpPr/>
              <p:nvPr/>
            </p:nvSpPr>
            <p:spPr>
              <a:xfrm>
                <a:off x="5953400" y="1233575"/>
                <a:ext cx="2597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920" extrusionOk="0">
                    <a:moveTo>
                      <a:pt x="302" y="1"/>
                    </a:moveTo>
                    <a:cubicBezTo>
                      <a:pt x="192" y="1"/>
                      <a:pt x="96" y="65"/>
                      <a:pt x="52" y="224"/>
                    </a:cubicBezTo>
                    <a:lnTo>
                      <a:pt x="52" y="258"/>
                    </a:lnTo>
                    <a:cubicBezTo>
                      <a:pt x="0" y="540"/>
                      <a:pt x="282" y="920"/>
                      <a:pt x="552" y="920"/>
                    </a:cubicBezTo>
                    <a:cubicBezTo>
                      <a:pt x="636" y="920"/>
                      <a:pt x="719" y="883"/>
                      <a:pt x="791" y="795"/>
                    </a:cubicBezTo>
                    <a:cubicBezTo>
                      <a:pt x="1039" y="498"/>
                      <a:pt x="612" y="1"/>
                      <a:pt x="30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7373;p69">
                <a:extLst>
                  <a:ext uri="{FF2B5EF4-FFF2-40B4-BE49-F238E27FC236}">
                    <a16:creationId xmlns:a16="http://schemas.microsoft.com/office/drawing/2014/main" id="{63EF725A-CA8F-41F6-B339-A48BDD447F72}"/>
                  </a:ext>
                </a:extLst>
              </p:cNvPr>
              <p:cNvSpPr/>
              <p:nvPr/>
            </p:nvSpPr>
            <p:spPr>
              <a:xfrm>
                <a:off x="5970150" y="1455250"/>
                <a:ext cx="352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08" extrusionOk="0">
                    <a:moveTo>
                      <a:pt x="844" y="0"/>
                    </a:moveTo>
                    <a:cubicBezTo>
                      <a:pt x="451" y="0"/>
                      <a:pt x="0" y="686"/>
                      <a:pt x="491" y="801"/>
                    </a:cubicBezTo>
                    <a:lnTo>
                      <a:pt x="558" y="801"/>
                    </a:lnTo>
                    <a:cubicBezTo>
                      <a:pt x="581" y="805"/>
                      <a:pt x="604" y="807"/>
                      <a:pt x="627" y="807"/>
                    </a:cubicBezTo>
                    <a:cubicBezTo>
                      <a:pt x="986" y="807"/>
                      <a:pt x="1407" y="346"/>
                      <a:pt x="1029" y="62"/>
                    </a:cubicBezTo>
                    <a:cubicBezTo>
                      <a:pt x="972" y="19"/>
                      <a:pt x="908" y="0"/>
                      <a:pt x="844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7374;p69">
                <a:extLst>
                  <a:ext uri="{FF2B5EF4-FFF2-40B4-BE49-F238E27FC236}">
                    <a16:creationId xmlns:a16="http://schemas.microsoft.com/office/drawing/2014/main" id="{4E6F5382-2447-4533-9583-8DFA47A16FA6}"/>
                  </a:ext>
                </a:extLst>
              </p:cNvPr>
              <p:cNvSpPr/>
              <p:nvPr/>
            </p:nvSpPr>
            <p:spPr>
              <a:xfrm>
                <a:off x="5889500" y="1386675"/>
                <a:ext cx="252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02" extrusionOk="0">
                    <a:moveTo>
                      <a:pt x="486" y="1"/>
                    </a:moveTo>
                    <a:cubicBezTo>
                      <a:pt x="394" y="1"/>
                      <a:pt x="301" y="44"/>
                      <a:pt x="222" y="150"/>
                    </a:cubicBezTo>
                    <a:cubicBezTo>
                      <a:pt x="0" y="445"/>
                      <a:pt x="427" y="902"/>
                      <a:pt x="724" y="902"/>
                    </a:cubicBezTo>
                    <a:cubicBezTo>
                      <a:pt x="833" y="902"/>
                      <a:pt x="925" y="841"/>
                      <a:pt x="961" y="687"/>
                    </a:cubicBezTo>
                    <a:cubicBezTo>
                      <a:pt x="961" y="654"/>
                      <a:pt x="961" y="654"/>
                      <a:pt x="961" y="620"/>
                    </a:cubicBezTo>
                    <a:cubicBezTo>
                      <a:pt x="1011" y="347"/>
                      <a:pt x="749" y="1"/>
                      <a:pt x="486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7375;p69">
                <a:extLst>
                  <a:ext uri="{FF2B5EF4-FFF2-40B4-BE49-F238E27FC236}">
                    <a16:creationId xmlns:a16="http://schemas.microsoft.com/office/drawing/2014/main" id="{09D644B2-3AC8-433B-AC92-BA6B4C4F0ACD}"/>
                  </a:ext>
                </a:extLst>
              </p:cNvPr>
              <p:cNvSpPr/>
              <p:nvPr/>
            </p:nvSpPr>
            <p:spPr>
              <a:xfrm>
                <a:off x="5912975" y="1436575"/>
                <a:ext cx="356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824" extrusionOk="0">
                    <a:moveTo>
                      <a:pt x="828" y="1"/>
                    </a:moveTo>
                    <a:cubicBezTo>
                      <a:pt x="463" y="1"/>
                      <a:pt x="0" y="514"/>
                      <a:pt x="392" y="775"/>
                    </a:cubicBezTo>
                    <a:cubicBezTo>
                      <a:pt x="446" y="808"/>
                      <a:pt x="504" y="823"/>
                      <a:pt x="562" y="823"/>
                    </a:cubicBezTo>
                    <a:cubicBezTo>
                      <a:pt x="976" y="823"/>
                      <a:pt x="1426" y="90"/>
                      <a:pt x="896" y="2"/>
                    </a:cubicBezTo>
                    <a:lnTo>
                      <a:pt x="862" y="2"/>
                    </a:lnTo>
                    <a:cubicBezTo>
                      <a:pt x="851" y="1"/>
                      <a:pt x="840" y="1"/>
                      <a:pt x="82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7376;p69">
                <a:extLst>
                  <a:ext uri="{FF2B5EF4-FFF2-40B4-BE49-F238E27FC236}">
                    <a16:creationId xmlns:a16="http://schemas.microsoft.com/office/drawing/2014/main" id="{BE144409-F3EA-4359-87DD-C345F8D70233}"/>
                  </a:ext>
                </a:extLst>
              </p:cNvPr>
              <p:cNvSpPr/>
              <p:nvPr/>
            </p:nvSpPr>
            <p:spPr>
              <a:xfrm>
                <a:off x="6094750" y="1385925"/>
                <a:ext cx="257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62" extrusionOk="0">
                    <a:moveTo>
                      <a:pt x="377" y="0"/>
                    </a:moveTo>
                    <a:cubicBezTo>
                      <a:pt x="295" y="0"/>
                      <a:pt x="214" y="43"/>
                      <a:pt x="145" y="146"/>
                    </a:cubicBezTo>
                    <a:cubicBezTo>
                      <a:pt x="145" y="146"/>
                      <a:pt x="145" y="180"/>
                      <a:pt x="111" y="180"/>
                    </a:cubicBezTo>
                    <a:cubicBezTo>
                      <a:pt x="0" y="457"/>
                      <a:pt x="186" y="962"/>
                      <a:pt x="481" y="962"/>
                    </a:cubicBezTo>
                    <a:cubicBezTo>
                      <a:pt x="544" y="962"/>
                      <a:pt x="612" y="939"/>
                      <a:pt x="683" y="885"/>
                    </a:cubicBezTo>
                    <a:cubicBezTo>
                      <a:pt x="1030" y="645"/>
                      <a:pt x="697" y="0"/>
                      <a:pt x="377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7377;p69">
                <a:extLst>
                  <a:ext uri="{FF2B5EF4-FFF2-40B4-BE49-F238E27FC236}">
                    <a16:creationId xmlns:a16="http://schemas.microsoft.com/office/drawing/2014/main" id="{7FBD6580-9741-43B4-AD11-75A2681C2550}"/>
                  </a:ext>
                </a:extLst>
              </p:cNvPr>
              <p:cNvSpPr/>
              <p:nvPr/>
            </p:nvSpPr>
            <p:spPr>
              <a:xfrm>
                <a:off x="6057700" y="917200"/>
                <a:ext cx="36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816" extrusionOk="0">
                    <a:moveTo>
                      <a:pt x="851" y="0"/>
                    </a:moveTo>
                    <a:cubicBezTo>
                      <a:pt x="455" y="0"/>
                      <a:pt x="1" y="671"/>
                      <a:pt x="484" y="814"/>
                    </a:cubicBezTo>
                    <a:lnTo>
                      <a:pt x="551" y="814"/>
                    </a:lnTo>
                    <a:cubicBezTo>
                      <a:pt x="564" y="815"/>
                      <a:pt x="577" y="815"/>
                      <a:pt x="590" y="815"/>
                    </a:cubicBezTo>
                    <a:cubicBezTo>
                      <a:pt x="957" y="815"/>
                      <a:pt x="1445" y="366"/>
                      <a:pt x="1055" y="74"/>
                    </a:cubicBezTo>
                    <a:cubicBezTo>
                      <a:pt x="993" y="22"/>
                      <a:pt x="923" y="0"/>
                      <a:pt x="85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7378;p69">
                <a:extLst>
                  <a:ext uri="{FF2B5EF4-FFF2-40B4-BE49-F238E27FC236}">
                    <a16:creationId xmlns:a16="http://schemas.microsoft.com/office/drawing/2014/main" id="{4F344AE2-2667-4F52-8E43-977A0B995A81}"/>
                  </a:ext>
                </a:extLst>
              </p:cNvPr>
              <p:cNvSpPr/>
              <p:nvPr/>
            </p:nvSpPr>
            <p:spPr>
              <a:xfrm>
                <a:off x="5992850" y="1306850"/>
                <a:ext cx="2550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3" extrusionOk="0">
                    <a:moveTo>
                      <a:pt x="487" y="1"/>
                    </a:moveTo>
                    <a:cubicBezTo>
                      <a:pt x="393" y="1"/>
                      <a:pt x="300" y="44"/>
                      <a:pt x="221" y="150"/>
                    </a:cubicBezTo>
                    <a:cubicBezTo>
                      <a:pt x="0" y="445"/>
                      <a:pt x="445" y="902"/>
                      <a:pt x="752" y="902"/>
                    </a:cubicBezTo>
                    <a:cubicBezTo>
                      <a:pt x="864" y="902"/>
                      <a:pt x="958" y="841"/>
                      <a:pt x="994" y="688"/>
                    </a:cubicBezTo>
                    <a:lnTo>
                      <a:pt x="994" y="620"/>
                    </a:lnTo>
                    <a:cubicBezTo>
                      <a:pt x="1019" y="347"/>
                      <a:pt x="751" y="1"/>
                      <a:pt x="48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7379;p69">
                <a:extLst>
                  <a:ext uri="{FF2B5EF4-FFF2-40B4-BE49-F238E27FC236}">
                    <a16:creationId xmlns:a16="http://schemas.microsoft.com/office/drawing/2014/main" id="{973D692D-DACD-476E-B072-F5DE4F22585E}"/>
                  </a:ext>
                </a:extLst>
              </p:cNvPr>
              <p:cNvSpPr/>
              <p:nvPr/>
            </p:nvSpPr>
            <p:spPr>
              <a:xfrm>
                <a:off x="6174300" y="1197950"/>
                <a:ext cx="355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03" extrusionOk="0">
                    <a:moveTo>
                      <a:pt x="826" y="1"/>
                    </a:moveTo>
                    <a:cubicBezTo>
                      <a:pt x="460" y="1"/>
                      <a:pt x="0" y="481"/>
                      <a:pt x="391" y="742"/>
                    </a:cubicBezTo>
                    <a:cubicBezTo>
                      <a:pt x="448" y="784"/>
                      <a:pt x="511" y="803"/>
                      <a:pt x="576" y="803"/>
                    </a:cubicBezTo>
                    <a:cubicBezTo>
                      <a:pt x="968" y="803"/>
                      <a:pt x="1419" y="118"/>
                      <a:pt x="929" y="2"/>
                    </a:cubicBezTo>
                    <a:lnTo>
                      <a:pt x="861" y="2"/>
                    </a:lnTo>
                    <a:cubicBezTo>
                      <a:pt x="850" y="1"/>
                      <a:pt x="838" y="1"/>
                      <a:pt x="82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7380;p69">
                <a:extLst>
                  <a:ext uri="{FF2B5EF4-FFF2-40B4-BE49-F238E27FC236}">
                    <a16:creationId xmlns:a16="http://schemas.microsoft.com/office/drawing/2014/main" id="{D23A6173-086E-4439-8CBF-2EA2B28EE382}"/>
                  </a:ext>
                </a:extLst>
              </p:cNvPr>
              <p:cNvSpPr/>
              <p:nvPr/>
            </p:nvSpPr>
            <p:spPr>
              <a:xfrm>
                <a:off x="6070000" y="1254150"/>
                <a:ext cx="2540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95" extrusionOk="0">
                    <a:moveTo>
                      <a:pt x="290" y="0"/>
                    </a:moveTo>
                    <a:cubicBezTo>
                      <a:pt x="168" y="0"/>
                      <a:pt x="64" y="69"/>
                      <a:pt x="26" y="241"/>
                    </a:cubicBezTo>
                    <a:cubicBezTo>
                      <a:pt x="26" y="241"/>
                      <a:pt x="26" y="275"/>
                      <a:pt x="26" y="275"/>
                    </a:cubicBezTo>
                    <a:cubicBezTo>
                      <a:pt x="1" y="548"/>
                      <a:pt x="288" y="894"/>
                      <a:pt x="548" y="894"/>
                    </a:cubicBezTo>
                    <a:cubicBezTo>
                      <a:pt x="640" y="894"/>
                      <a:pt x="728" y="851"/>
                      <a:pt x="799" y="745"/>
                    </a:cubicBezTo>
                    <a:cubicBezTo>
                      <a:pt x="1015" y="433"/>
                      <a:pt x="595" y="0"/>
                      <a:pt x="29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7381;p69">
                <a:extLst>
                  <a:ext uri="{FF2B5EF4-FFF2-40B4-BE49-F238E27FC236}">
                    <a16:creationId xmlns:a16="http://schemas.microsoft.com/office/drawing/2014/main" id="{11B71A1E-9672-4B88-8F1E-6BA65FD51BD1}"/>
                  </a:ext>
                </a:extLst>
              </p:cNvPr>
              <p:cNvSpPr/>
              <p:nvPr/>
            </p:nvSpPr>
            <p:spPr>
              <a:xfrm>
                <a:off x="6012050" y="1225250"/>
                <a:ext cx="248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5" extrusionOk="0">
                    <a:moveTo>
                      <a:pt x="257" y="0"/>
                    </a:moveTo>
                    <a:cubicBezTo>
                      <a:pt x="144" y="0"/>
                      <a:pt x="53" y="63"/>
                      <a:pt x="25" y="221"/>
                    </a:cubicBezTo>
                    <a:lnTo>
                      <a:pt x="25" y="288"/>
                    </a:lnTo>
                    <a:cubicBezTo>
                      <a:pt x="0" y="556"/>
                      <a:pt x="258" y="894"/>
                      <a:pt x="517" y="894"/>
                    </a:cubicBezTo>
                    <a:cubicBezTo>
                      <a:pt x="616" y="894"/>
                      <a:pt x="714" y="845"/>
                      <a:pt x="798" y="725"/>
                    </a:cubicBezTo>
                    <a:cubicBezTo>
                      <a:pt x="992" y="433"/>
                      <a:pt x="553" y="0"/>
                      <a:pt x="25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7382;p69">
                <a:extLst>
                  <a:ext uri="{FF2B5EF4-FFF2-40B4-BE49-F238E27FC236}">
                    <a16:creationId xmlns:a16="http://schemas.microsoft.com/office/drawing/2014/main" id="{1CD17F4E-85D7-4328-A224-6AECF7A103AE}"/>
                  </a:ext>
                </a:extLst>
              </p:cNvPr>
              <p:cNvSpPr/>
              <p:nvPr/>
            </p:nvSpPr>
            <p:spPr>
              <a:xfrm>
                <a:off x="6115050" y="886825"/>
                <a:ext cx="27150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963" extrusionOk="0">
                    <a:moveTo>
                      <a:pt x="409" y="1"/>
                    </a:moveTo>
                    <a:cubicBezTo>
                      <a:pt x="325" y="1"/>
                      <a:pt x="242" y="43"/>
                      <a:pt x="173" y="146"/>
                    </a:cubicBezTo>
                    <a:lnTo>
                      <a:pt x="139" y="180"/>
                    </a:lnTo>
                    <a:cubicBezTo>
                      <a:pt x="1" y="457"/>
                      <a:pt x="182" y="962"/>
                      <a:pt x="494" y="962"/>
                    </a:cubicBezTo>
                    <a:cubicBezTo>
                      <a:pt x="561" y="962"/>
                      <a:pt x="634" y="939"/>
                      <a:pt x="711" y="886"/>
                    </a:cubicBezTo>
                    <a:cubicBezTo>
                      <a:pt x="1085" y="645"/>
                      <a:pt x="736" y="1"/>
                      <a:pt x="40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7383;p69">
                <a:extLst>
                  <a:ext uri="{FF2B5EF4-FFF2-40B4-BE49-F238E27FC236}">
                    <a16:creationId xmlns:a16="http://schemas.microsoft.com/office/drawing/2014/main" id="{1E749F61-2176-49C4-A0B3-05F37E8DD910}"/>
                  </a:ext>
                </a:extLst>
              </p:cNvPr>
              <p:cNvSpPr/>
              <p:nvPr/>
            </p:nvSpPr>
            <p:spPr>
              <a:xfrm>
                <a:off x="6093875" y="1043525"/>
                <a:ext cx="2635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968" extrusionOk="0">
                    <a:moveTo>
                      <a:pt x="394" y="1"/>
                    </a:moveTo>
                    <a:cubicBezTo>
                      <a:pt x="306" y="1"/>
                      <a:pt x="218" y="48"/>
                      <a:pt x="146" y="163"/>
                    </a:cubicBezTo>
                    <a:cubicBezTo>
                      <a:pt x="146" y="163"/>
                      <a:pt x="113" y="197"/>
                      <a:pt x="113" y="197"/>
                    </a:cubicBezTo>
                    <a:cubicBezTo>
                      <a:pt x="1" y="477"/>
                      <a:pt x="192" y="967"/>
                      <a:pt x="492" y="967"/>
                    </a:cubicBezTo>
                    <a:cubicBezTo>
                      <a:pt x="552" y="967"/>
                      <a:pt x="617" y="947"/>
                      <a:pt x="684" y="903"/>
                    </a:cubicBezTo>
                    <a:cubicBezTo>
                      <a:pt x="1054" y="639"/>
                      <a:pt x="718" y="1"/>
                      <a:pt x="39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7384;p69">
                <a:extLst>
                  <a:ext uri="{FF2B5EF4-FFF2-40B4-BE49-F238E27FC236}">
                    <a16:creationId xmlns:a16="http://schemas.microsoft.com/office/drawing/2014/main" id="{0A49AE2D-8759-4FFF-BB10-C19DED1798F6}"/>
                  </a:ext>
                </a:extLst>
              </p:cNvPr>
              <p:cNvSpPr/>
              <p:nvPr/>
            </p:nvSpPr>
            <p:spPr>
              <a:xfrm>
                <a:off x="5928325" y="1377900"/>
                <a:ext cx="35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10" extrusionOk="0">
                    <a:moveTo>
                      <a:pt x="894" y="1"/>
                    </a:moveTo>
                    <a:cubicBezTo>
                      <a:pt x="489" y="1"/>
                      <a:pt x="0" y="660"/>
                      <a:pt x="517" y="803"/>
                    </a:cubicBezTo>
                    <a:lnTo>
                      <a:pt x="551" y="803"/>
                    </a:lnTo>
                    <a:cubicBezTo>
                      <a:pt x="575" y="807"/>
                      <a:pt x="600" y="810"/>
                      <a:pt x="625" y="810"/>
                    </a:cubicBezTo>
                    <a:cubicBezTo>
                      <a:pt x="987" y="810"/>
                      <a:pt x="1434" y="378"/>
                      <a:pt x="1088" y="64"/>
                    </a:cubicBezTo>
                    <a:cubicBezTo>
                      <a:pt x="1030" y="20"/>
                      <a:pt x="963" y="1"/>
                      <a:pt x="89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7385;p69">
                <a:extLst>
                  <a:ext uri="{FF2B5EF4-FFF2-40B4-BE49-F238E27FC236}">
                    <a16:creationId xmlns:a16="http://schemas.microsoft.com/office/drawing/2014/main" id="{1C82DDDB-B7BB-4113-87BD-81FD2BDBCE37}"/>
                  </a:ext>
                </a:extLst>
              </p:cNvPr>
              <p:cNvSpPr/>
              <p:nvPr/>
            </p:nvSpPr>
            <p:spPr>
              <a:xfrm>
                <a:off x="6012800" y="960000"/>
                <a:ext cx="2487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911" extrusionOk="0">
                    <a:moveTo>
                      <a:pt x="451" y="0"/>
                    </a:moveTo>
                    <a:cubicBezTo>
                      <a:pt x="361" y="0"/>
                      <a:pt x="272" y="42"/>
                      <a:pt x="196" y="143"/>
                    </a:cubicBezTo>
                    <a:cubicBezTo>
                      <a:pt x="0" y="437"/>
                      <a:pt x="430" y="910"/>
                      <a:pt x="729" y="910"/>
                    </a:cubicBezTo>
                    <a:cubicBezTo>
                      <a:pt x="840" y="910"/>
                      <a:pt x="933" y="845"/>
                      <a:pt x="969" y="681"/>
                    </a:cubicBezTo>
                    <a:lnTo>
                      <a:pt x="969" y="648"/>
                    </a:lnTo>
                    <a:cubicBezTo>
                      <a:pt x="995" y="371"/>
                      <a:pt x="718" y="0"/>
                      <a:pt x="45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7386;p69">
                <a:extLst>
                  <a:ext uri="{FF2B5EF4-FFF2-40B4-BE49-F238E27FC236}">
                    <a16:creationId xmlns:a16="http://schemas.microsoft.com/office/drawing/2014/main" id="{1D1D7FF6-8B28-4971-B66A-9D6BEF7955C0}"/>
                  </a:ext>
                </a:extLst>
              </p:cNvPr>
              <p:cNvSpPr/>
              <p:nvPr/>
            </p:nvSpPr>
            <p:spPr>
              <a:xfrm>
                <a:off x="6112975" y="1010575"/>
                <a:ext cx="355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6" extrusionOk="0">
                    <a:moveTo>
                      <a:pt x="825" y="1"/>
                    </a:moveTo>
                    <a:cubicBezTo>
                      <a:pt x="460" y="1"/>
                      <a:pt x="0" y="483"/>
                      <a:pt x="390" y="776"/>
                    </a:cubicBezTo>
                    <a:cubicBezTo>
                      <a:pt x="446" y="817"/>
                      <a:pt x="507" y="835"/>
                      <a:pt x="569" y="835"/>
                    </a:cubicBezTo>
                    <a:cubicBezTo>
                      <a:pt x="963" y="835"/>
                      <a:pt x="1421" y="119"/>
                      <a:pt x="928" y="3"/>
                    </a:cubicBezTo>
                    <a:lnTo>
                      <a:pt x="861" y="3"/>
                    </a:lnTo>
                    <a:cubicBezTo>
                      <a:pt x="849" y="1"/>
                      <a:pt x="837" y="1"/>
                      <a:pt x="825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7387;p69">
                <a:extLst>
                  <a:ext uri="{FF2B5EF4-FFF2-40B4-BE49-F238E27FC236}">
                    <a16:creationId xmlns:a16="http://schemas.microsoft.com/office/drawing/2014/main" id="{8F0C9A0E-8204-401B-8780-2F2051EBA6CC}"/>
                  </a:ext>
                </a:extLst>
              </p:cNvPr>
              <p:cNvSpPr/>
              <p:nvPr/>
            </p:nvSpPr>
            <p:spPr>
              <a:xfrm>
                <a:off x="6052975" y="845175"/>
                <a:ext cx="2610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73" extrusionOk="0">
                    <a:moveTo>
                      <a:pt x="639" y="0"/>
                    </a:moveTo>
                    <a:cubicBezTo>
                      <a:pt x="599" y="0"/>
                      <a:pt x="554" y="10"/>
                      <a:pt x="505" y="31"/>
                    </a:cubicBezTo>
                    <a:lnTo>
                      <a:pt x="438" y="65"/>
                    </a:lnTo>
                    <a:cubicBezTo>
                      <a:pt x="135" y="266"/>
                      <a:pt x="1" y="972"/>
                      <a:pt x="505" y="972"/>
                    </a:cubicBezTo>
                    <a:cubicBezTo>
                      <a:pt x="1024" y="972"/>
                      <a:pt x="1044" y="0"/>
                      <a:pt x="63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7388;p69">
                <a:extLst>
                  <a:ext uri="{FF2B5EF4-FFF2-40B4-BE49-F238E27FC236}">
                    <a16:creationId xmlns:a16="http://schemas.microsoft.com/office/drawing/2014/main" id="{8BE098C5-5D40-4145-909F-43C94AC9E590}"/>
                  </a:ext>
                </a:extLst>
              </p:cNvPr>
              <p:cNvSpPr/>
              <p:nvPr/>
            </p:nvSpPr>
            <p:spPr>
              <a:xfrm>
                <a:off x="5925600" y="1293575"/>
                <a:ext cx="24900" cy="22175"/>
              </a:xfrm>
              <a:custGeom>
                <a:avLst/>
                <a:gdLst/>
                <a:ahLst/>
                <a:cxnLst/>
                <a:rect l="l" t="t" r="r" b="b"/>
                <a:pathLst>
                  <a:path w="996" h="887" extrusionOk="0">
                    <a:moveTo>
                      <a:pt x="452" y="1"/>
                    </a:moveTo>
                    <a:cubicBezTo>
                      <a:pt x="351" y="1"/>
                      <a:pt x="256" y="52"/>
                      <a:pt x="189" y="177"/>
                    </a:cubicBezTo>
                    <a:cubicBezTo>
                      <a:pt x="0" y="507"/>
                      <a:pt x="440" y="886"/>
                      <a:pt x="743" y="886"/>
                    </a:cubicBezTo>
                    <a:cubicBezTo>
                      <a:pt x="872" y="886"/>
                      <a:pt x="976" y="818"/>
                      <a:pt x="996" y="647"/>
                    </a:cubicBezTo>
                    <a:lnTo>
                      <a:pt x="996" y="580"/>
                    </a:lnTo>
                    <a:cubicBezTo>
                      <a:pt x="996" y="316"/>
                      <a:pt x="705" y="1"/>
                      <a:pt x="45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7389;p69">
                <a:extLst>
                  <a:ext uri="{FF2B5EF4-FFF2-40B4-BE49-F238E27FC236}">
                    <a16:creationId xmlns:a16="http://schemas.microsoft.com/office/drawing/2014/main" id="{C6552AE8-5EEC-4598-973B-193FD504A832}"/>
                  </a:ext>
                </a:extLst>
              </p:cNvPr>
              <p:cNvSpPr/>
              <p:nvPr/>
            </p:nvSpPr>
            <p:spPr>
              <a:xfrm>
                <a:off x="6004700" y="1403475"/>
                <a:ext cx="2562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9" extrusionOk="0">
                    <a:moveTo>
                      <a:pt x="467" y="1"/>
                    </a:moveTo>
                    <a:cubicBezTo>
                      <a:pt x="357" y="1"/>
                      <a:pt x="254" y="53"/>
                      <a:pt x="184" y="183"/>
                    </a:cubicBezTo>
                    <a:cubicBezTo>
                      <a:pt x="0" y="528"/>
                      <a:pt x="430" y="889"/>
                      <a:pt x="741" y="889"/>
                    </a:cubicBezTo>
                    <a:cubicBezTo>
                      <a:pt x="885" y="889"/>
                      <a:pt x="1003" y="812"/>
                      <a:pt x="1025" y="620"/>
                    </a:cubicBezTo>
                    <a:cubicBezTo>
                      <a:pt x="1025" y="587"/>
                      <a:pt x="1025" y="553"/>
                      <a:pt x="1025" y="553"/>
                    </a:cubicBezTo>
                    <a:cubicBezTo>
                      <a:pt x="1025" y="293"/>
                      <a:pt x="726" y="1"/>
                      <a:pt x="46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7390;p69">
                <a:extLst>
                  <a:ext uri="{FF2B5EF4-FFF2-40B4-BE49-F238E27FC236}">
                    <a16:creationId xmlns:a16="http://schemas.microsoft.com/office/drawing/2014/main" id="{4A3FD860-5875-47B6-8A4E-EF8BA55C447A}"/>
                  </a:ext>
                </a:extLst>
              </p:cNvPr>
              <p:cNvSpPr/>
              <p:nvPr/>
            </p:nvSpPr>
            <p:spPr>
              <a:xfrm>
                <a:off x="5997525" y="1145625"/>
                <a:ext cx="306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897" extrusionOk="0">
                    <a:moveTo>
                      <a:pt x="767" y="0"/>
                    </a:moveTo>
                    <a:cubicBezTo>
                      <a:pt x="738" y="0"/>
                      <a:pt x="707" y="4"/>
                      <a:pt x="673" y="12"/>
                    </a:cubicBezTo>
                    <a:lnTo>
                      <a:pt x="606" y="12"/>
                    </a:lnTo>
                    <a:cubicBezTo>
                      <a:pt x="270" y="112"/>
                      <a:pt x="1" y="785"/>
                      <a:pt x="505" y="885"/>
                    </a:cubicBezTo>
                    <a:cubicBezTo>
                      <a:pt x="537" y="893"/>
                      <a:pt x="567" y="896"/>
                      <a:pt x="597" y="896"/>
                    </a:cubicBezTo>
                    <a:cubicBezTo>
                      <a:pt x="1067" y="896"/>
                      <a:pt x="1226" y="0"/>
                      <a:pt x="76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7391;p69">
                <a:extLst>
                  <a:ext uri="{FF2B5EF4-FFF2-40B4-BE49-F238E27FC236}">
                    <a16:creationId xmlns:a16="http://schemas.microsoft.com/office/drawing/2014/main" id="{883A0E82-ABF4-41B5-ABE1-9864FEED909C}"/>
                  </a:ext>
                </a:extLst>
              </p:cNvPr>
              <p:cNvSpPr/>
              <p:nvPr/>
            </p:nvSpPr>
            <p:spPr>
              <a:xfrm>
                <a:off x="6051500" y="10216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412" y="1"/>
                    </a:moveTo>
                    <a:cubicBezTo>
                      <a:pt x="191" y="1"/>
                      <a:pt x="1" y="116"/>
                      <a:pt x="60" y="368"/>
                    </a:cubicBezTo>
                    <a:lnTo>
                      <a:pt x="60" y="435"/>
                    </a:lnTo>
                    <a:cubicBezTo>
                      <a:pt x="139" y="632"/>
                      <a:pt x="401" y="794"/>
                      <a:pt x="625" y="794"/>
                    </a:cubicBezTo>
                    <a:cubicBezTo>
                      <a:pt x="785" y="794"/>
                      <a:pt x="925" y="712"/>
                      <a:pt x="967" y="503"/>
                    </a:cubicBezTo>
                    <a:cubicBezTo>
                      <a:pt x="1024" y="184"/>
                      <a:pt x="693" y="1"/>
                      <a:pt x="41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7392;p69">
                <a:extLst>
                  <a:ext uri="{FF2B5EF4-FFF2-40B4-BE49-F238E27FC236}">
                    <a16:creationId xmlns:a16="http://schemas.microsoft.com/office/drawing/2014/main" id="{945F92B2-E1CE-4B40-AB09-B9AD34F8B378}"/>
                  </a:ext>
                </a:extLst>
              </p:cNvPr>
              <p:cNvSpPr/>
              <p:nvPr/>
            </p:nvSpPr>
            <p:spPr>
              <a:xfrm>
                <a:off x="6080900" y="1133150"/>
                <a:ext cx="29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925" extrusionOk="0">
                    <a:moveTo>
                      <a:pt x="628" y="0"/>
                    </a:moveTo>
                    <a:cubicBezTo>
                      <a:pt x="144" y="0"/>
                      <a:pt x="0" y="925"/>
                      <a:pt x="442" y="925"/>
                    </a:cubicBezTo>
                    <a:cubicBezTo>
                      <a:pt x="469" y="925"/>
                      <a:pt x="499" y="921"/>
                      <a:pt x="531" y="914"/>
                    </a:cubicBezTo>
                    <a:lnTo>
                      <a:pt x="598" y="914"/>
                    </a:lnTo>
                    <a:cubicBezTo>
                      <a:pt x="934" y="779"/>
                      <a:pt x="1169" y="107"/>
                      <a:pt x="699" y="6"/>
                    </a:cubicBezTo>
                    <a:cubicBezTo>
                      <a:pt x="675" y="2"/>
                      <a:pt x="651" y="0"/>
                      <a:pt x="62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7393;p69">
                <a:extLst>
                  <a:ext uri="{FF2B5EF4-FFF2-40B4-BE49-F238E27FC236}">
                    <a16:creationId xmlns:a16="http://schemas.microsoft.com/office/drawing/2014/main" id="{1B94D956-84DA-41E0-AD67-5832E18E691F}"/>
                  </a:ext>
                </a:extLst>
              </p:cNvPr>
              <p:cNvSpPr/>
              <p:nvPr/>
            </p:nvSpPr>
            <p:spPr>
              <a:xfrm>
                <a:off x="5907900" y="1374225"/>
                <a:ext cx="2512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780" extrusionOk="0">
                    <a:moveTo>
                      <a:pt x="364" y="1"/>
                    </a:moveTo>
                    <a:cubicBezTo>
                      <a:pt x="204" y="1"/>
                      <a:pt x="71" y="80"/>
                      <a:pt x="57" y="278"/>
                    </a:cubicBezTo>
                    <a:cubicBezTo>
                      <a:pt x="1" y="597"/>
                      <a:pt x="332" y="780"/>
                      <a:pt x="606" y="780"/>
                    </a:cubicBezTo>
                    <a:cubicBezTo>
                      <a:pt x="823" y="780"/>
                      <a:pt x="1005" y="665"/>
                      <a:pt x="931" y="412"/>
                    </a:cubicBezTo>
                    <a:cubicBezTo>
                      <a:pt x="931" y="379"/>
                      <a:pt x="931" y="345"/>
                      <a:pt x="931" y="345"/>
                    </a:cubicBezTo>
                    <a:cubicBezTo>
                      <a:pt x="853" y="151"/>
                      <a:pt x="583" y="1"/>
                      <a:pt x="36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7394;p69">
                <a:extLst>
                  <a:ext uri="{FF2B5EF4-FFF2-40B4-BE49-F238E27FC236}">
                    <a16:creationId xmlns:a16="http://schemas.microsoft.com/office/drawing/2014/main" id="{71D9B31A-1184-40B3-A4D3-9113F9CAED98}"/>
                  </a:ext>
                </a:extLst>
              </p:cNvPr>
              <p:cNvSpPr/>
              <p:nvPr/>
            </p:nvSpPr>
            <p:spPr>
              <a:xfrm>
                <a:off x="6013875" y="1122950"/>
                <a:ext cx="34400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746" extrusionOk="0">
                    <a:moveTo>
                      <a:pt x="722" y="0"/>
                    </a:moveTo>
                    <a:cubicBezTo>
                      <a:pt x="389" y="0"/>
                      <a:pt x="0" y="286"/>
                      <a:pt x="221" y="616"/>
                    </a:cubicBezTo>
                    <a:cubicBezTo>
                      <a:pt x="290" y="708"/>
                      <a:pt x="393" y="746"/>
                      <a:pt x="506" y="746"/>
                    </a:cubicBezTo>
                    <a:cubicBezTo>
                      <a:pt x="889" y="746"/>
                      <a:pt x="1375" y="312"/>
                      <a:pt x="960" y="78"/>
                    </a:cubicBezTo>
                    <a:lnTo>
                      <a:pt x="926" y="45"/>
                    </a:lnTo>
                    <a:cubicBezTo>
                      <a:pt x="866" y="14"/>
                      <a:pt x="795" y="0"/>
                      <a:pt x="72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7395;p69">
                <a:extLst>
                  <a:ext uri="{FF2B5EF4-FFF2-40B4-BE49-F238E27FC236}">
                    <a16:creationId xmlns:a16="http://schemas.microsoft.com/office/drawing/2014/main" id="{2613DBCA-1BCA-4FBF-816B-214BCF482ED1}"/>
                  </a:ext>
                </a:extLst>
              </p:cNvPr>
              <p:cNvSpPr/>
              <p:nvPr/>
            </p:nvSpPr>
            <p:spPr>
              <a:xfrm>
                <a:off x="6045625" y="1107900"/>
                <a:ext cx="253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25" extrusionOk="0">
                    <a:moveTo>
                      <a:pt x="273" y="1"/>
                    </a:moveTo>
                    <a:cubicBezTo>
                      <a:pt x="164" y="1"/>
                      <a:pt x="70" y="61"/>
                      <a:pt x="26" y="210"/>
                    </a:cubicBezTo>
                    <a:lnTo>
                      <a:pt x="26" y="277"/>
                    </a:lnTo>
                    <a:cubicBezTo>
                      <a:pt x="1" y="554"/>
                      <a:pt x="258" y="924"/>
                      <a:pt x="516" y="924"/>
                    </a:cubicBezTo>
                    <a:cubicBezTo>
                      <a:pt x="603" y="924"/>
                      <a:pt x="689" y="883"/>
                      <a:pt x="765" y="781"/>
                    </a:cubicBezTo>
                    <a:cubicBezTo>
                      <a:pt x="1014" y="483"/>
                      <a:pt x="583" y="1"/>
                      <a:pt x="27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7396;p69">
                <a:extLst>
                  <a:ext uri="{FF2B5EF4-FFF2-40B4-BE49-F238E27FC236}">
                    <a16:creationId xmlns:a16="http://schemas.microsoft.com/office/drawing/2014/main" id="{C8FAF4B4-EB9F-4AA7-B63F-85DFA6E4DB1B}"/>
                  </a:ext>
                </a:extLst>
              </p:cNvPr>
              <p:cNvSpPr/>
              <p:nvPr/>
            </p:nvSpPr>
            <p:spPr>
              <a:xfrm>
                <a:off x="6155000" y="949425"/>
                <a:ext cx="363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804" extrusionOk="0">
                    <a:moveTo>
                      <a:pt x="875" y="1"/>
                    </a:moveTo>
                    <a:cubicBezTo>
                      <a:pt x="476" y="1"/>
                      <a:pt x="0" y="686"/>
                      <a:pt x="491" y="802"/>
                    </a:cubicBezTo>
                    <a:lnTo>
                      <a:pt x="558" y="802"/>
                    </a:lnTo>
                    <a:cubicBezTo>
                      <a:pt x="570" y="803"/>
                      <a:pt x="582" y="803"/>
                      <a:pt x="594" y="803"/>
                    </a:cubicBezTo>
                    <a:cubicBezTo>
                      <a:pt x="961" y="803"/>
                      <a:pt x="1452" y="323"/>
                      <a:pt x="1062" y="62"/>
                    </a:cubicBezTo>
                    <a:cubicBezTo>
                      <a:pt x="1005" y="20"/>
                      <a:pt x="941" y="1"/>
                      <a:pt x="87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7397;p69">
                <a:extLst>
                  <a:ext uri="{FF2B5EF4-FFF2-40B4-BE49-F238E27FC236}">
                    <a16:creationId xmlns:a16="http://schemas.microsoft.com/office/drawing/2014/main" id="{ABA32B5E-E4A0-474B-B361-2AEC668DE7DD}"/>
                  </a:ext>
                </a:extLst>
              </p:cNvPr>
              <p:cNvSpPr/>
              <p:nvPr/>
            </p:nvSpPr>
            <p:spPr>
              <a:xfrm>
                <a:off x="6075175" y="1428700"/>
                <a:ext cx="253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02" extrusionOk="0">
                    <a:moveTo>
                      <a:pt x="487" y="0"/>
                    </a:moveTo>
                    <a:cubicBezTo>
                      <a:pt x="394" y="0"/>
                      <a:pt x="301" y="44"/>
                      <a:pt x="222" y="149"/>
                    </a:cubicBezTo>
                    <a:cubicBezTo>
                      <a:pt x="1" y="444"/>
                      <a:pt x="427" y="901"/>
                      <a:pt x="725" y="901"/>
                    </a:cubicBezTo>
                    <a:cubicBezTo>
                      <a:pt x="834" y="901"/>
                      <a:pt x="925" y="840"/>
                      <a:pt x="961" y="687"/>
                    </a:cubicBezTo>
                    <a:cubicBezTo>
                      <a:pt x="961" y="653"/>
                      <a:pt x="961" y="620"/>
                      <a:pt x="961" y="620"/>
                    </a:cubicBezTo>
                    <a:cubicBezTo>
                      <a:pt x="1011" y="347"/>
                      <a:pt x="749" y="0"/>
                      <a:pt x="48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7398;p69">
                <a:extLst>
                  <a:ext uri="{FF2B5EF4-FFF2-40B4-BE49-F238E27FC236}">
                    <a16:creationId xmlns:a16="http://schemas.microsoft.com/office/drawing/2014/main" id="{2EC78F7F-C59C-442C-B08E-72882E8AF2E8}"/>
                  </a:ext>
                </a:extLst>
              </p:cNvPr>
              <p:cNvSpPr/>
              <p:nvPr/>
            </p:nvSpPr>
            <p:spPr>
              <a:xfrm>
                <a:off x="6128950" y="928250"/>
                <a:ext cx="36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823" extrusionOk="0">
                    <a:moveTo>
                      <a:pt x="825" y="0"/>
                    </a:moveTo>
                    <a:cubicBezTo>
                      <a:pt x="460" y="0"/>
                      <a:pt x="1" y="482"/>
                      <a:pt x="424" y="775"/>
                    </a:cubicBezTo>
                    <a:cubicBezTo>
                      <a:pt x="474" y="808"/>
                      <a:pt x="528" y="823"/>
                      <a:pt x="585" y="823"/>
                    </a:cubicBezTo>
                    <a:cubicBezTo>
                      <a:pt x="982" y="823"/>
                      <a:pt x="1458" y="90"/>
                      <a:pt x="928" y="2"/>
                    </a:cubicBezTo>
                    <a:lnTo>
                      <a:pt x="861" y="2"/>
                    </a:lnTo>
                    <a:cubicBezTo>
                      <a:pt x="849" y="1"/>
                      <a:pt x="837" y="0"/>
                      <a:pt x="82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7399;p69">
                <a:extLst>
                  <a:ext uri="{FF2B5EF4-FFF2-40B4-BE49-F238E27FC236}">
                    <a16:creationId xmlns:a16="http://schemas.microsoft.com/office/drawing/2014/main" id="{40EF2ADF-07EB-4B53-932F-E0CA178EA031}"/>
                  </a:ext>
                </a:extLst>
              </p:cNvPr>
              <p:cNvSpPr/>
              <p:nvPr/>
            </p:nvSpPr>
            <p:spPr>
              <a:xfrm>
                <a:off x="6030125" y="1148975"/>
                <a:ext cx="26375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82" extrusionOk="0">
                    <a:moveTo>
                      <a:pt x="390" y="1"/>
                    </a:moveTo>
                    <a:cubicBezTo>
                      <a:pt x="304" y="1"/>
                      <a:pt x="217" y="44"/>
                      <a:pt x="142" y="146"/>
                    </a:cubicBezTo>
                    <a:cubicBezTo>
                      <a:pt x="142" y="146"/>
                      <a:pt x="142" y="180"/>
                      <a:pt x="142" y="180"/>
                    </a:cubicBezTo>
                    <a:cubicBezTo>
                      <a:pt x="1" y="462"/>
                      <a:pt x="192" y="981"/>
                      <a:pt x="495" y="981"/>
                    </a:cubicBezTo>
                    <a:cubicBezTo>
                      <a:pt x="553" y="981"/>
                      <a:pt x="615" y="962"/>
                      <a:pt x="680" y="919"/>
                    </a:cubicBezTo>
                    <a:cubicBezTo>
                      <a:pt x="1054" y="652"/>
                      <a:pt x="726" y="1"/>
                      <a:pt x="390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7400;p69">
                <a:extLst>
                  <a:ext uri="{FF2B5EF4-FFF2-40B4-BE49-F238E27FC236}">
                    <a16:creationId xmlns:a16="http://schemas.microsoft.com/office/drawing/2014/main" id="{683C7990-96F4-4F6D-84AA-47B5C78CDF5F}"/>
                  </a:ext>
                </a:extLst>
              </p:cNvPr>
              <p:cNvSpPr/>
              <p:nvPr/>
            </p:nvSpPr>
            <p:spPr>
              <a:xfrm>
                <a:off x="6124925" y="996175"/>
                <a:ext cx="358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787" extrusionOk="0">
                    <a:moveTo>
                      <a:pt x="861" y="0"/>
                    </a:moveTo>
                    <a:cubicBezTo>
                      <a:pt x="479" y="0"/>
                      <a:pt x="1" y="667"/>
                      <a:pt x="484" y="780"/>
                    </a:cubicBezTo>
                    <a:lnTo>
                      <a:pt x="551" y="780"/>
                    </a:lnTo>
                    <a:cubicBezTo>
                      <a:pt x="575" y="785"/>
                      <a:pt x="600" y="787"/>
                      <a:pt x="625" y="787"/>
                    </a:cubicBezTo>
                    <a:cubicBezTo>
                      <a:pt x="987" y="787"/>
                      <a:pt x="1432" y="357"/>
                      <a:pt x="1055" y="74"/>
                    </a:cubicBezTo>
                    <a:cubicBezTo>
                      <a:pt x="998" y="22"/>
                      <a:pt x="931" y="0"/>
                      <a:pt x="861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7401;p69">
                <a:extLst>
                  <a:ext uri="{FF2B5EF4-FFF2-40B4-BE49-F238E27FC236}">
                    <a16:creationId xmlns:a16="http://schemas.microsoft.com/office/drawing/2014/main" id="{FE7A1553-086C-4D61-A64D-1A9C91028D79}"/>
                  </a:ext>
                </a:extLst>
              </p:cNvPr>
              <p:cNvSpPr/>
              <p:nvPr/>
            </p:nvSpPr>
            <p:spPr>
              <a:xfrm>
                <a:off x="6072650" y="1076650"/>
                <a:ext cx="255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902" extrusionOk="0">
                    <a:moveTo>
                      <a:pt x="488" y="0"/>
                    </a:moveTo>
                    <a:cubicBezTo>
                      <a:pt x="394" y="0"/>
                      <a:pt x="301" y="44"/>
                      <a:pt x="222" y="149"/>
                    </a:cubicBezTo>
                    <a:cubicBezTo>
                      <a:pt x="1" y="444"/>
                      <a:pt x="446" y="901"/>
                      <a:pt x="753" y="901"/>
                    </a:cubicBezTo>
                    <a:cubicBezTo>
                      <a:pt x="865" y="901"/>
                      <a:pt x="959" y="840"/>
                      <a:pt x="995" y="687"/>
                    </a:cubicBezTo>
                    <a:lnTo>
                      <a:pt x="995" y="620"/>
                    </a:lnTo>
                    <a:cubicBezTo>
                      <a:pt x="1020" y="347"/>
                      <a:pt x="752" y="0"/>
                      <a:pt x="48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7402;p69">
                <a:extLst>
                  <a:ext uri="{FF2B5EF4-FFF2-40B4-BE49-F238E27FC236}">
                    <a16:creationId xmlns:a16="http://schemas.microsoft.com/office/drawing/2014/main" id="{C29A6FD0-EC55-44BE-9CA0-14747ECD701D}"/>
                  </a:ext>
                </a:extLst>
              </p:cNvPr>
              <p:cNvSpPr/>
              <p:nvPr/>
            </p:nvSpPr>
            <p:spPr>
              <a:xfrm>
                <a:off x="6177650" y="924050"/>
                <a:ext cx="3630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835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7" y="816"/>
                      <a:pt x="508" y="834"/>
                      <a:pt x="572" y="834"/>
                    </a:cubicBezTo>
                    <a:cubicBezTo>
                      <a:pt x="972" y="834"/>
                      <a:pt x="1451" y="118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7403;p69">
                <a:extLst>
                  <a:ext uri="{FF2B5EF4-FFF2-40B4-BE49-F238E27FC236}">
                    <a16:creationId xmlns:a16="http://schemas.microsoft.com/office/drawing/2014/main" id="{ED12983C-81CB-47E3-8D24-99639C8519EB}"/>
                  </a:ext>
                </a:extLst>
              </p:cNvPr>
              <p:cNvSpPr/>
              <p:nvPr/>
            </p:nvSpPr>
            <p:spPr>
              <a:xfrm>
                <a:off x="6092075" y="1086650"/>
                <a:ext cx="3560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775" extrusionOk="0">
                    <a:moveTo>
                      <a:pt x="862" y="1"/>
                    </a:moveTo>
                    <a:cubicBezTo>
                      <a:pt x="478" y="1"/>
                      <a:pt x="0" y="510"/>
                      <a:pt x="453" y="724"/>
                    </a:cubicBezTo>
                    <a:lnTo>
                      <a:pt x="487" y="757"/>
                    </a:lnTo>
                    <a:cubicBezTo>
                      <a:pt x="529" y="769"/>
                      <a:pt x="574" y="774"/>
                      <a:pt x="620" y="774"/>
                    </a:cubicBezTo>
                    <a:cubicBezTo>
                      <a:pt x="982" y="774"/>
                      <a:pt x="1424" y="446"/>
                      <a:pt x="1126" y="119"/>
                    </a:cubicBezTo>
                    <a:cubicBezTo>
                      <a:pt x="1056" y="35"/>
                      <a:pt x="962" y="1"/>
                      <a:pt x="86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7404;p69">
                <a:extLst>
                  <a:ext uri="{FF2B5EF4-FFF2-40B4-BE49-F238E27FC236}">
                    <a16:creationId xmlns:a16="http://schemas.microsoft.com/office/drawing/2014/main" id="{D4A09C63-1E20-4CF7-931B-74EE0899A674}"/>
                  </a:ext>
                </a:extLst>
              </p:cNvPr>
              <p:cNvSpPr/>
              <p:nvPr/>
            </p:nvSpPr>
            <p:spPr>
              <a:xfrm>
                <a:off x="6159975" y="930025"/>
                <a:ext cx="2592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78" extrusionOk="0">
                    <a:moveTo>
                      <a:pt x="531" y="1"/>
                    </a:moveTo>
                    <a:cubicBezTo>
                      <a:pt x="467" y="1"/>
                      <a:pt x="398" y="20"/>
                      <a:pt x="325" y="65"/>
                    </a:cubicBezTo>
                    <a:cubicBezTo>
                      <a:pt x="1" y="282"/>
                      <a:pt x="329" y="977"/>
                      <a:pt x="645" y="977"/>
                    </a:cubicBezTo>
                    <a:cubicBezTo>
                      <a:pt x="722" y="977"/>
                      <a:pt x="798" y="937"/>
                      <a:pt x="863" y="838"/>
                    </a:cubicBezTo>
                    <a:cubicBezTo>
                      <a:pt x="863" y="805"/>
                      <a:pt x="863" y="805"/>
                      <a:pt x="897" y="771"/>
                    </a:cubicBezTo>
                    <a:cubicBezTo>
                      <a:pt x="1037" y="491"/>
                      <a:pt x="850" y="1"/>
                      <a:pt x="53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7405;p69">
                <a:extLst>
                  <a:ext uri="{FF2B5EF4-FFF2-40B4-BE49-F238E27FC236}">
                    <a16:creationId xmlns:a16="http://schemas.microsoft.com/office/drawing/2014/main" id="{67096011-2673-45A1-A972-18DB49FF1D36}"/>
                  </a:ext>
                </a:extLst>
              </p:cNvPr>
              <p:cNvSpPr/>
              <p:nvPr/>
            </p:nvSpPr>
            <p:spPr>
              <a:xfrm>
                <a:off x="6166750" y="901950"/>
                <a:ext cx="2580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62" extrusionOk="0">
                    <a:moveTo>
                      <a:pt x="547" y="0"/>
                    </a:moveTo>
                    <a:cubicBezTo>
                      <a:pt x="478" y="0"/>
                      <a:pt x="403" y="24"/>
                      <a:pt x="323" y="79"/>
                    </a:cubicBezTo>
                    <a:cubicBezTo>
                      <a:pt x="1" y="294"/>
                      <a:pt x="345" y="961"/>
                      <a:pt x="667" y="961"/>
                    </a:cubicBezTo>
                    <a:cubicBezTo>
                      <a:pt x="748" y="961"/>
                      <a:pt x="827" y="919"/>
                      <a:pt x="895" y="819"/>
                    </a:cubicBezTo>
                    <a:cubicBezTo>
                      <a:pt x="895" y="819"/>
                      <a:pt x="895" y="785"/>
                      <a:pt x="895" y="751"/>
                    </a:cubicBezTo>
                    <a:cubicBezTo>
                      <a:pt x="1032" y="477"/>
                      <a:pt x="855" y="0"/>
                      <a:pt x="5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7406;p69">
                <a:extLst>
                  <a:ext uri="{FF2B5EF4-FFF2-40B4-BE49-F238E27FC236}">
                    <a16:creationId xmlns:a16="http://schemas.microsoft.com/office/drawing/2014/main" id="{26437D2F-7D9A-45F6-94B7-D5E4C367A29E}"/>
                  </a:ext>
                </a:extLst>
              </p:cNvPr>
              <p:cNvSpPr/>
              <p:nvPr/>
            </p:nvSpPr>
            <p:spPr>
              <a:xfrm>
                <a:off x="6146025" y="1034000"/>
                <a:ext cx="35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0" extrusionOk="0">
                    <a:moveTo>
                      <a:pt x="814" y="0"/>
                    </a:moveTo>
                    <a:cubicBezTo>
                      <a:pt x="451" y="0"/>
                      <a:pt x="1" y="462"/>
                      <a:pt x="379" y="746"/>
                    </a:cubicBezTo>
                    <a:cubicBezTo>
                      <a:pt x="436" y="798"/>
                      <a:pt x="503" y="820"/>
                      <a:pt x="572" y="820"/>
                    </a:cubicBezTo>
                    <a:cubicBezTo>
                      <a:pt x="955" y="820"/>
                      <a:pt x="1434" y="149"/>
                      <a:pt x="951" y="7"/>
                    </a:cubicBezTo>
                    <a:lnTo>
                      <a:pt x="883" y="7"/>
                    </a:lnTo>
                    <a:cubicBezTo>
                      <a:pt x="861" y="2"/>
                      <a:pt x="837" y="0"/>
                      <a:pt x="81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7407;p69">
                <a:extLst>
                  <a:ext uri="{FF2B5EF4-FFF2-40B4-BE49-F238E27FC236}">
                    <a16:creationId xmlns:a16="http://schemas.microsoft.com/office/drawing/2014/main" id="{D0E7AA8D-A546-4E83-81DD-781EF5AD5E81}"/>
                  </a:ext>
                </a:extLst>
              </p:cNvPr>
              <p:cNvSpPr/>
              <p:nvPr/>
            </p:nvSpPr>
            <p:spPr>
              <a:xfrm>
                <a:off x="6140600" y="92460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267" y="1"/>
                    </a:moveTo>
                    <a:cubicBezTo>
                      <a:pt x="155" y="1"/>
                      <a:pt x="61" y="62"/>
                      <a:pt x="25" y="215"/>
                    </a:cubicBezTo>
                    <a:cubicBezTo>
                      <a:pt x="25" y="249"/>
                      <a:pt x="25" y="249"/>
                      <a:pt x="25" y="282"/>
                    </a:cubicBezTo>
                    <a:cubicBezTo>
                      <a:pt x="0" y="555"/>
                      <a:pt x="268" y="902"/>
                      <a:pt x="532" y="902"/>
                    </a:cubicBezTo>
                    <a:cubicBezTo>
                      <a:pt x="626" y="902"/>
                      <a:pt x="719" y="858"/>
                      <a:pt x="798" y="753"/>
                    </a:cubicBezTo>
                    <a:cubicBezTo>
                      <a:pt x="1019" y="458"/>
                      <a:pt x="575" y="1"/>
                      <a:pt x="26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7408;p69">
                <a:extLst>
                  <a:ext uri="{FF2B5EF4-FFF2-40B4-BE49-F238E27FC236}">
                    <a16:creationId xmlns:a16="http://schemas.microsoft.com/office/drawing/2014/main" id="{F75E21FB-6805-46BF-9187-54C66ADFFC45}"/>
                  </a:ext>
                </a:extLst>
              </p:cNvPr>
              <p:cNvSpPr/>
              <p:nvPr/>
            </p:nvSpPr>
            <p:spPr>
              <a:xfrm>
                <a:off x="6066825" y="973850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80" y="0"/>
                    </a:moveTo>
                    <a:cubicBezTo>
                      <a:pt x="479" y="0"/>
                      <a:pt x="0" y="717"/>
                      <a:pt x="522" y="833"/>
                    </a:cubicBezTo>
                    <a:lnTo>
                      <a:pt x="590" y="833"/>
                    </a:lnTo>
                    <a:cubicBezTo>
                      <a:pt x="601" y="834"/>
                      <a:pt x="613" y="835"/>
                      <a:pt x="625" y="835"/>
                    </a:cubicBezTo>
                    <a:cubicBezTo>
                      <a:pt x="991" y="835"/>
                      <a:pt x="1451" y="353"/>
                      <a:pt x="1060" y="60"/>
                    </a:cubicBezTo>
                    <a:cubicBezTo>
                      <a:pt x="1005" y="18"/>
                      <a:pt x="943" y="0"/>
                      <a:pt x="880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7409;p69">
                <a:extLst>
                  <a:ext uri="{FF2B5EF4-FFF2-40B4-BE49-F238E27FC236}">
                    <a16:creationId xmlns:a16="http://schemas.microsoft.com/office/drawing/2014/main" id="{767DB82C-C73D-41FD-B2BC-17F17811EAFA}"/>
                  </a:ext>
                </a:extLst>
              </p:cNvPr>
              <p:cNvSpPr/>
              <p:nvPr/>
            </p:nvSpPr>
            <p:spPr>
              <a:xfrm>
                <a:off x="5992500" y="1324800"/>
                <a:ext cx="3220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895" extrusionOk="0">
                    <a:moveTo>
                      <a:pt x="791" y="0"/>
                    </a:moveTo>
                    <a:cubicBezTo>
                      <a:pt x="774" y="0"/>
                      <a:pt x="757" y="1"/>
                      <a:pt x="740" y="3"/>
                    </a:cubicBezTo>
                    <a:lnTo>
                      <a:pt x="672" y="3"/>
                    </a:lnTo>
                    <a:cubicBezTo>
                      <a:pt x="303" y="70"/>
                      <a:pt x="0" y="743"/>
                      <a:pt x="471" y="877"/>
                    </a:cubicBezTo>
                    <a:cubicBezTo>
                      <a:pt x="511" y="889"/>
                      <a:pt x="550" y="894"/>
                      <a:pt x="587" y="894"/>
                    </a:cubicBezTo>
                    <a:cubicBezTo>
                      <a:pt x="1065" y="894"/>
                      <a:pt x="1287" y="0"/>
                      <a:pt x="79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7410;p69">
                <a:extLst>
                  <a:ext uri="{FF2B5EF4-FFF2-40B4-BE49-F238E27FC236}">
                    <a16:creationId xmlns:a16="http://schemas.microsoft.com/office/drawing/2014/main" id="{DA9EFF65-B6F9-409D-AA5D-8923C27C2662}"/>
                  </a:ext>
                </a:extLst>
              </p:cNvPr>
              <p:cNvSpPr/>
              <p:nvPr/>
            </p:nvSpPr>
            <p:spPr>
              <a:xfrm>
                <a:off x="6106725" y="1324875"/>
                <a:ext cx="2610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73" extrusionOk="0">
                    <a:moveTo>
                      <a:pt x="540" y="0"/>
                    </a:moveTo>
                    <a:cubicBezTo>
                      <a:pt x="20" y="0"/>
                      <a:pt x="1" y="972"/>
                      <a:pt x="406" y="972"/>
                    </a:cubicBezTo>
                    <a:cubicBezTo>
                      <a:pt x="446" y="972"/>
                      <a:pt x="491" y="963"/>
                      <a:pt x="540" y="941"/>
                    </a:cubicBezTo>
                    <a:lnTo>
                      <a:pt x="607" y="908"/>
                    </a:lnTo>
                    <a:cubicBezTo>
                      <a:pt x="943" y="706"/>
                      <a:pt x="1044" y="0"/>
                      <a:pt x="54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7411;p69">
                <a:extLst>
                  <a:ext uri="{FF2B5EF4-FFF2-40B4-BE49-F238E27FC236}">
                    <a16:creationId xmlns:a16="http://schemas.microsoft.com/office/drawing/2014/main" id="{E21BC756-DB4C-4A7E-BE7A-4F49CB196B6F}"/>
                  </a:ext>
                </a:extLst>
              </p:cNvPr>
              <p:cNvSpPr/>
              <p:nvPr/>
            </p:nvSpPr>
            <p:spPr>
              <a:xfrm>
                <a:off x="5858225" y="1431550"/>
                <a:ext cx="248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5" extrusionOk="0">
                    <a:moveTo>
                      <a:pt x="461" y="0"/>
                    </a:moveTo>
                    <a:cubicBezTo>
                      <a:pt x="364" y="0"/>
                      <a:pt x="270" y="49"/>
                      <a:pt x="195" y="169"/>
                    </a:cubicBezTo>
                    <a:cubicBezTo>
                      <a:pt x="1" y="461"/>
                      <a:pt x="440" y="894"/>
                      <a:pt x="736" y="894"/>
                    </a:cubicBezTo>
                    <a:cubicBezTo>
                      <a:pt x="849" y="894"/>
                      <a:pt x="941" y="831"/>
                      <a:pt x="968" y="674"/>
                    </a:cubicBezTo>
                    <a:cubicBezTo>
                      <a:pt x="968" y="640"/>
                      <a:pt x="968" y="606"/>
                      <a:pt x="968" y="606"/>
                    </a:cubicBezTo>
                    <a:cubicBezTo>
                      <a:pt x="993" y="339"/>
                      <a:pt x="717" y="0"/>
                      <a:pt x="46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7412;p69">
                <a:extLst>
                  <a:ext uri="{FF2B5EF4-FFF2-40B4-BE49-F238E27FC236}">
                    <a16:creationId xmlns:a16="http://schemas.microsoft.com/office/drawing/2014/main" id="{C148D7DB-FFE1-463C-BB7E-3299C5B8B4D8}"/>
                  </a:ext>
                </a:extLst>
              </p:cNvPr>
              <p:cNvSpPr/>
              <p:nvPr/>
            </p:nvSpPr>
            <p:spPr>
              <a:xfrm>
                <a:off x="6082400" y="1314975"/>
                <a:ext cx="242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70" h="897" extrusionOk="0">
                    <a:moveTo>
                      <a:pt x="260" y="0"/>
                    </a:moveTo>
                    <a:cubicBezTo>
                      <a:pt x="128" y="0"/>
                      <a:pt x="21" y="75"/>
                      <a:pt x="0" y="262"/>
                    </a:cubicBezTo>
                    <a:cubicBezTo>
                      <a:pt x="0" y="262"/>
                      <a:pt x="0" y="295"/>
                      <a:pt x="0" y="329"/>
                    </a:cubicBezTo>
                    <a:cubicBezTo>
                      <a:pt x="0" y="588"/>
                      <a:pt x="280" y="896"/>
                      <a:pt x="529" y="896"/>
                    </a:cubicBezTo>
                    <a:cubicBezTo>
                      <a:pt x="636" y="896"/>
                      <a:pt x="736" y="840"/>
                      <a:pt x="807" y="699"/>
                    </a:cubicBezTo>
                    <a:cubicBezTo>
                      <a:pt x="969" y="373"/>
                      <a:pt x="554" y="0"/>
                      <a:pt x="26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7413;p69">
                <a:extLst>
                  <a:ext uri="{FF2B5EF4-FFF2-40B4-BE49-F238E27FC236}">
                    <a16:creationId xmlns:a16="http://schemas.microsoft.com/office/drawing/2014/main" id="{BFADAC39-E2D0-4C0C-A33C-516FBBB97FC8}"/>
                  </a:ext>
                </a:extLst>
              </p:cNvPr>
              <p:cNvSpPr/>
              <p:nvPr/>
            </p:nvSpPr>
            <p:spPr>
              <a:xfrm>
                <a:off x="6094150" y="953325"/>
                <a:ext cx="250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96" extrusionOk="0">
                    <a:moveTo>
                      <a:pt x="272" y="1"/>
                    </a:moveTo>
                    <a:cubicBezTo>
                      <a:pt x="128" y="1"/>
                      <a:pt x="12" y="80"/>
                      <a:pt x="1" y="276"/>
                    </a:cubicBezTo>
                    <a:cubicBezTo>
                      <a:pt x="1" y="276"/>
                      <a:pt x="1" y="310"/>
                      <a:pt x="1" y="343"/>
                    </a:cubicBezTo>
                    <a:cubicBezTo>
                      <a:pt x="1" y="603"/>
                      <a:pt x="283" y="896"/>
                      <a:pt x="543" y="896"/>
                    </a:cubicBezTo>
                    <a:cubicBezTo>
                      <a:pt x="654" y="896"/>
                      <a:pt x="761" y="843"/>
                      <a:pt x="841" y="713"/>
                    </a:cubicBezTo>
                    <a:cubicBezTo>
                      <a:pt x="1000" y="349"/>
                      <a:pt x="575" y="1"/>
                      <a:pt x="27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7414;p69">
                <a:extLst>
                  <a:ext uri="{FF2B5EF4-FFF2-40B4-BE49-F238E27FC236}">
                    <a16:creationId xmlns:a16="http://schemas.microsoft.com/office/drawing/2014/main" id="{BAFB11F6-CE62-4071-9CC3-8B7AAAE31270}"/>
                  </a:ext>
                </a:extLst>
              </p:cNvPr>
              <p:cNvSpPr/>
              <p:nvPr/>
            </p:nvSpPr>
            <p:spPr>
              <a:xfrm>
                <a:off x="5963350" y="1052475"/>
                <a:ext cx="308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21" extrusionOk="0">
                    <a:moveTo>
                      <a:pt x="661" y="0"/>
                    </a:moveTo>
                    <a:cubicBezTo>
                      <a:pt x="195" y="0"/>
                      <a:pt x="1" y="921"/>
                      <a:pt x="487" y="921"/>
                    </a:cubicBezTo>
                    <a:cubicBezTo>
                      <a:pt x="510" y="921"/>
                      <a:pt x="535" y="919"/>
                      <a:pt x="561" y="914"/>
                    </a:cubicBezTo>
                    <a:lnTo>
                      <a:pt x="628" y="914"/>
                    </a:lnTo>
                    <a:cubicBezTo>
                      <a:pt x="964" y="780"/>
                      <a:pt x="1233" y="108"/>
                      <a:pt x="729" y="7"/>
                    </a:cubicBezTo>
                    <a:cubicBezTo>
                      <a:pt x="706" y="3"/>
                      <a:pt x="683" y="0"/>
                      <a:pt x="66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7415;p69">
                <a:extLst>
                  <a:ext uri="{FF2B5EF4-FFF2-40B4-BE49-F238E27FC236}">
                    <a16:creationId xmlns:a16="http://schemas.microsoft.com/office/drawing/2014/main" id="{FD698B8D-CDC4-4F8C-8554-DA9C67087FE3}"/>
                  </a:ext>
                </a:extLst>
              </p:cNvPr>
              <p:cNvSpPr/>
              <p:nvPr/>
            </p:nvSpPr>
            <p:spPr>
              <a:xfrm>
                <a:off x="6023325" y="1585675"/>
                <a:ext cx="25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811" extrusionOk="0">
                    <a:moveTo>
                      <a:pt x="386" y="0"/>
                    </a:moveTo>
                    <a:cubicBezTo>
                      <a:pt x="234" y="0"/>
                      <a:pt x="105" y="83"/>
                      <a:pt x="78" y="289"/>
                    </a:cubicBezTo>
                    <a:cubicBezTo>
                      <a:pt x="1" y="616"/>
                      <a:pt x="342" y="811"/>
                      <a:pt x="623" y="811"/>
                    </a:cubicBezTo>
                    <a:cubicBezTo>
                      <a:pt x="833" y="811"/>
                      <a:pt x="1009" y="702"/>
                      <a:pt x="952" y="457"/>
                    </a:cubicBezTo>
                    <a:lnTo>
                      <a:pt x="952" y="390"/>
                    </a:lnTo>
                    <a:cubicBezTo>
                      <a:pt x="872" y="172"/>
                      <a:pt x="605" y="0"/>
                      <a:pt x="38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7416;p69">
                <a:extLst>
                  <a:ext uri="{FF2B5EF4-FFF2-40B4-BE49-F238E27FC236}">
                    <a16:creationId xmlns:a16="http://schemas.microsoft.com/office/drawing/2014/main" id="{B8383B75-173A-448A-9BE4-E1FBC2B49BC8}"/>
                  </a:ext>
                </a:extLst>
              </p:cNvPr>
              <p:cNvSpPr/>
              <p:nvPr/>
            </p:nvSpPr>
            <p:spPr>
              <a:xfrm>
                <a:off x="6016025" y="1150675"/>
                <a:ext cx="2987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896" extrusionOk="0">
                    <a:moveTo>
                      <a:pt x="733" y="0"/>
                    </a:moveTo>
                    <a:cubicBezTo>
                      <a:pt x="704" y="0"/>
                      <a:pt x="672" y="4"/>
                      <a:pt x="639" y="11"/>
                    </a:cubicBezTo>
                    <a:lnTo>
                      <a:pt x="572" y="11"/>
                    </a:lnTo>
                    <a:cubicBezTo>
                      <a:pt x="235" y="112"/>
                      <a:pt x="0" y="818"/>
                      <a:pt x="504" y="885"/>
                    </a:cubicBezTo>
                    <a:cubicBezTo>
                      <a:pt x="536" y="892"/>
                      <a:pt x="567" y="896"/>
                      <a:pt x="596" y="896"/>
                    </a:cubicBezTo>
                    <a:cubicBezTo>
                      <a:pt x="1063" y="896"/>
                      <a:pt x="1195" y="0"/>
                      <a:pt x="73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7417;p69">
                <a:extLst>
                  <a:ext uri="{FF2B5EF4-FFF2-40B4-BE49-F238E27FC236}">
                    <a16:creationId xmlns:a16="http://schemas.microsoft.com/office/drawing/2014/main" id="{81962DF3-34CE-4744-B790-A23D2C958525}"/>
                  </a:ext>
                </a:extLst>
              </p:cNvPr>
              <p:cNvSpPr/>
              <p:nvPr/>
            </p:nvSpPr>
            <p:spPr>
              <a:xfrm>
                <a:off x="5965200" y="1077025"/>
                <a:ext cx="3442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720" extrusionOk="0">
                    <a:moveTo>
                      <a:pt x="863" y="0"/>
                    </a:moveTo>
                    <a:cubicBezTo>
                      <a:pt x="481" y="0"/>
                      <a:pt x="1" y="415"/>
                      <a:pt x="386" y="672"/>
                    </a:cubicBezTo>
                    <a:lnTo>
                      <a:pt x="454" y="672"/>
                    </a:lnTo>
                    <a:cubicBezTo>
                      <a:pt x="519" y="704"/>
                      <a:pt x="595" y="719"/>
                      <a:pt x="674" y="719"/>
                    </a:cubicBezTo>
                    <a:cubicBezTo>
                      <a:pt x="1003" y="719"/>
                      <a:pt x="1376" y="459"/>
                      <a:pt x="1159" y="134"/>
                    </a:cubicBezTo>
                    <a:cubicBezTo>
                      <a:pt x="1088" y="39"/>
                      <a:pt x="980" y="0"/>
                      <a:pt x="86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7418;p69">
                <a:extLst>
                  <a:ext uri="{FF2B5EF4-FFF2-40B4-BE49-F238E27FC236}">
                    <a16:creationId xmlns:a16="http://schemas.microsoft.com/office/drawing/2014/main" id="{E9EF2F77-AC30-4DDA-99E7-E3B19E9CC6A5}"/>
                  </a:ext>
                </a:extLst>
              </p:cNvPr>
              <p:cNvSpPr/>
              <p:nvPr/>
            </p:nvSpPr>
            <p:spPr>
              <a:xfrm>
                <a:off x="6147575" y="894100"/>
                <a:ext cx="34300" cy="19350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774" extrusionOk="0">
                    <a:moveTo>
                      <a:pt x="813" y="1"/>
                    </a:moveTo>
                    <a:cubicBezTo>
                      <a:pt x="436" y="1"/>
                      <a:pt x="0" y="465"/>
                      <a:pt x="384" y="696"/>
                    </a:cubicBezTo>
                    <a:lnTo>
                      <a:pt x="418" y="729"/>
                    </a:lnTo>
                    <a:cubicBezTo>
                      <a:pt x="485" y="760"/>
                      <a:pt x="561" y="774"/>
                      <a:pt x="638" y="774"/>
                    </a:cubicBezTo>
                    <a:cubicBezTo>
                      <a:pt x="988" y="774"/>
                      <a:pt x="1372" y="488"/>
                      <a:pt x="1124" y="158"/>
                    </a:cubicBezTo>
                    <a:cubicBezTo>
                      <a:pt x="1044" y="46"/>
                      <a:pt x="931" y="1"/>
                      <a:pt x="81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7419;p69">
                <a:extLst>
                  <a:ext uri="{FF2B5EF4-FFF2-40B4-BE49-F238E27FC236}">
                    <a16:creationId xmlns:a16="http://schemas.microsoft.com/office/drawing/2014/main" id="{470A0EFB-69AD-4B06-857C-02812CDBEB2E}"/>
                  </a:ext>
                </a:extLst>
              </p:cNvPr>
              <p:cNvSpPr/>
              <p:nvPr/>
            </p:nvSpPr>
            <p:spPr>
              <a:xfrm>
                <a:off x="6057425" y="1182650"/>
                <a:ext cx="254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19" extrusionOk="0">
                    <a:moveTo>
                      <a:pt x="495" y="0"/>
                    </a:moveTo>
                    <a:cubicBezTo>
                      <a:pt x="404" y="0"/>
                      <a:pt x="311" y="42"/>
                      <a:pt x="226" y="144"/>
                    </a:cubicBezTo>
                    <a:cubicBezTo>
                      <a:pt x="1" y="419"/>
                      <a:pt x="429" y="919"/>
                      <a:pt x="731" y="919"/>
                    </a:cubicBezTo>
                    <a:cubicBezTo>
                      <a:pt x="834" y="919"/>
                      <a:pt x="923" y="861"/>
                      <a:pt x="966" y="715"/>
                    </a:cubicBezTo>
                    <a:cubicBezTo>
                      <a:pt x="966" y="681"/>
                      <a:pt x="966" y="681"/>
                      <a:pt x="966" y="648"/>
                    </a:cubicBezTo>
                    <a:cubicBezTo>
                      <a:pt x="1016" y="371"/>
                      <a:pt x="765" y="0"/>
                      <a:pt x="49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7420;p69">
                <a:extLst>
                  <a:ext uri="{FF2B5EF4-FFF2-40B4-BE49-F238E27FC236}">
                    <a16:creationId xmlns:a16="http://schemas.microsoft.com/office/drawing/2014/main" id="{F5C47294-0B83-48CB-93C8-A0503239BD37}"/>
                  </a:ext>
                </a:extLst>
              </p:cNvPr>
              <p:cNvSpPr/>
              <p:nvPr/>
            </p:nvSpPr>
            <p:spPr>
              <a:xfrm>
                <a:off x="5970125" y="1243325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26" y="1"/>
                    </a:moveTo>
                    <a:cubicBezTo>
                      <a:pt x="461" y="1"/>
                      <a:pt x="1" y="482"/>
                      <a:pt x="391" y="775"/>
                    </a:cubicBezTo>
                    <a:cubicBezTo>
                      <a:pt x="451" y="817"/>
                      <a:pt x="515" y="835"/>
                      <a:pt x="580" y="835"/>
                    </a:cubicBezTo>
                    <a:cubicBezTo>
                      <a:pt x="989" y="835"/>
                      <a:pt x="1422" y="118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1"/>
                      <a:pt x="82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7421;p69">
                <a:extLst>
                  <a:ext uri="{FF2B5EF4-FFF2-40B4-BE49-F238E27FC236}">
                    <a16:creationId xmlns:a16="http://schemas.microsoft.com/office/drawing/2014/main" id="{4C736B15-8A69-4309-A223-F0F5BE640045}"/>
                  </a:ext>
                </a:extLst>
              </p:cNvPr>
              <p:cNvSpPr/>
              <p:nvPr/>
            </p:nvSpPr>
            <p:spPr>
              <a:xfrm>
                <a:off x="6145850" y="1107875"/>
                <a:ext cx="25725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975" extrusionOk="0">
                    <a:moveTo>
                      <a:pt x="523" y="0"/>
                    </a:moveTo>
                    <a:cubicBezTo>
                      <a:pt x="459" y="0"/>
                      <a:pt x="390" y="23"/>
                      <a:pt x="319" y="76"/>
                    </a:cubicBezTo>
                    <a:cubicBezTo>
                      <a:pt x="0" y="315"/>
                      <a:pt x="332" y="975"/>
                      <a:pt x="635" y="975"/>
                    </a:cubicBezTo>
                    <a:cubicBezTo>
                      <a:pt x="715" y="975"/>
                      <a:pt x="793" y="928"/>
                      <a:pt x="857" y="816"/>
                    </a:cubicBezTo>
                    <a:cubicBezTo>
                      <a:pt x="857" y="816"/>
                      <a:pt x="890" y="782"/>
                      <a:pt x="890" y="782"/>
                    </a:cubicBezTo>
                    <a:cubicBezTo>
                      <a:pt x="1029" y="505"/>
                      <a:pt x="825" y="0"/>
                      <a:pt x="52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7422;p69">
                <a:extLst>
                  <a:ext uri="{FF2B5EF4-FFF2-40B4-BE49-F238E27FC236}">
                    <a16:creationId xmlns:a16="http://schemas.microsoft.com/office/drawing/2014/main" id="{5569DDB9-612D-4F79-914F-A3846A3950C9}"/>
                  </a:ext>
                </a:extLst>
              </p:cNvPr>
              <p:cNvSpPr/>
              <p:nvPr/>
            </p:nvSpPr>
            <p:spPr>
              <a:xfrm>
                <a:off x="6130950" y="867625"/>
                <a:ext cx="358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787" extrusionOk="0">
                    <a:moveTo>
                      <a:pt x="807" y="1"/>
                    </a:moveTo>
                    <a:cubicBezTo>
                      <a:pt x="445" y="1"/>
                      <a:pt x="0" y="430"/>
                      <a:pt x="377" y="713"/>
                    </a:cubicBezTo>
                    <a:cubicBezTo>
                      <a:pt x="434" y="765"/>
                      <a:pt x="501" y="787"/>
                      <a:pt x="571" y="787"/>
                    </a:cubicBezTo>
                    <a:cubicBezTo>
                      <a:pt x="954" y="787"/>
                      <a:pt x="1432" y="121"/>
                      <a:pt x="949" y="7"/>
                    </a:cubicBezTo>
                    <a:lnTo>
                      <a:pt x="881" y="7"/>
                    </a:lnTo>
                    <a:cubicBezTo>
                      <a:pt x="857" y="3"/>
                      <a:pt x="832" y="1"/>
                      <a:pt x="80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7423;p69">
                <a:extLst>
                  <a:ext uri="{FF2B5EF4-FFF2-40B4-BE49-F238E27FC236}">
                    <a16:creationId xmlns:a16="http://schemas.microsoft.com/office/drawing/2014/main" id="{9C8B3FF6-E409-4A82-8EB0-578ED63015A4}"/>
                  </a:ext>
                </a:extLst>
              </p:cNvPr>
              <p:cNvSpPr/>
              <p:nvPr/>
            </p:nvSpPr>
            <p:spPr>
              <a:xfrm>
                <a:off x="6017925" y="1109450"/>
                <a:ext cx="255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2" extrusionOk="0">
                    <a:moveTo>
                      <a:pt x="268" y="0"/>
                    </a:moveTo>
                    <a:cubicBezTo>
                      <a:pt x="155" y="0"/>
                      <a:pt x="61" y="62"/>
                      <a:pt x="25" y="215"/>
                    </a:cubicBezTo>
                    <a:lnTo>
                      <a:pt x="25" y="282"/>
                    </a:lnTo>
                    <a:cubicBezTo>
                      <a:pt x="0" y="555"/>
                      <a:pt x="269" y="902"/>
                      <a:pt x="533" y="902"/>
                    </a:cubicBezTo>
                    <a:cubicBezTo>
                      <a:pt x="626" y="902"/>
                      <a:pt x="719" y="858"/>
                      <a:pt x="798" y="753"/>
                    </a:cubicBezTo>
                    <a:cubicBezTo>
                      <a:pt x="1019" y="458"/>
                      <a:pt x="575" y="0"/>
                      <a:pt x="26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7424;p69">
                <a:extLst>
                  <a:ext uri="{FF2B5EF4-FFF2-40B4-BE49-F238E27FC236}">
                    <a16:creationId xmlns:a16="http://schemas.microsoft.com/office/drawing/2014/main" id="{4CA6E06E-46C1-4861-A7DD-167A9A6EEFAF}"/>
                  </a:ext>
                </a:extLst>
              </p:cNvPr>
              <p:cNvSpPr/>
              <p:nvPr/>
            </p:nvSpPr>
            <p:spPr>
              <a:xfrm>
                <a:off x="6180200" y="767950"/>
                <a:ext cx="355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03" extrusionOk="0">
                    <a:moveTo>
                      <a:pt x="844" y="0"/>
                    </a:moveTo>
                    <a:cubicBezTo>
                      <a:pt x="451" y="0"/>
                      <a:pt x="0" y="686"/>
                      <a:pt x="491" y="801"/>
                    </a:cubicBezTo>
                    <a:lnTo>
                      <a:pt x="558" y="801"/>
                    </a:lnTo>
                    <a:cubicBezTo>
                      <a:pt x="570" y="802"/>
                      <a:pt x="582" y="803"/>
                      <a:pt x="594" y="803"/>
                    </a:cubicBezTo>
                    <a:cubicBezTo>
                      <a:pt x="959" y="803"/>
                      <a:pt x="1419" y="322"/>
                      <a:pt x="1029" y="62"/>
                    </a:cubicBezTo>
                    <a:cubicBezTo>
                      <a:pt x="972" y="19"/>
                      <a:pt x="909" y="0"/>
                      <a:pt x="84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7425;p69">
                <a:extLst>
                  <a:ext uri="{FF2B5EF4-FFF2-40B4-BE49-F238E27FC236}">
                    <a16:creationId xmlns:a16="http://schemas.microsoft.com/office/drawing/2014/main" id="{B0391B4C-BFD5-4ADD-8622-D39097BEA16E}"/>
                  </a:ext>
                </a:extLst>
              </p:cNvPr>
              <p:cNvSpPr/>
              <p:nvPr/>
            </p:nvSpPr>
            <p:spPr>
              <a:xfrm>
                <a:off x="6071375" y="1090425"/>
                <a:ext cx="2592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06" extrusionOk="0">
                    <a:moveTo>
                      <a:pt x="505" y="0"/>
                    </a:moveTo>
                    <a:cubicBezTo>
                      <a:pt x="408" y="0"/>
                      <a:pt x="314" y="49"/>
                      <a:pt x="240" y="169"/>
                    </a:cubicBezTo>
                    <a:cubicBezTo>
                      <a:pt x="1" y="504"/>
                      <a:pt x="424" y="906"/>
                      <a:pt x="737" y="906"/>
                    </a:cubicBezTo>
                    <a:cubicBezTo>
                      <a:pt x="864" y="906"/>
                      <a:pt x="974" y="839"/>
                      <a:pt x="1013" y="674"/>
                    </a:cubicBezTo>
                    <a:lnTo>
                      <a:pt x="1013" y="606"/>
                    </a:lnTo>
                    <a:cubicBezTo>
                      <a:pt x="1037" y="338"/>
                      <a:pt x="761" y="0"/>
                      <a:pt x="50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7426;p69">
                <a:extLst>
                  <a:ext uri="{FF2B5EF4-FFF2-40B4-BE49-F238E27FC236}">
                    <a16:creationId xmlns:a16="http://schemas.microsoft.com/office/drawing/2014/main" id="{0CC97971-5892-45C9-8146-216CD4DFCD73}"/>
                  </a:ext>
                </a:extLst>
              </p:cNvPr>
              <p:cNvSpPr/>
              <p:nvPr/>
            </p:nvSpPr>
            <p:spPr>
              <a:xfrm>
                <a:off x="6152300" y="911450"/>
                <a:ext cx="248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5" extrusionOk="0">
                    <a:moveTo>
                      <a:pt x="476" y="0"/>
                    </a:moveTo>
                    <a:cubicBezTo>
                      <a:pt x="377" y="0"/>
                      <a:pt x="279" y="49"/>
                      <a:pt x="195" y="170"/>
                    </a:cubicBezTo>
                    <a:cubicBezTo>
                      <a:pt x="1" y="462"/>
                      <a:pt x="440" y="895"/>
                      <a:pt x="736" y="895"/>
                    </a:cubicBezTo>
                    <a:cubicBezTo>
                      <a:pt x="849" y="895"/>
                      <a:pt x="941" y="832"/>
                      <a:pt x="968" y="674"/>
                    </a:cubicBezTo>
                    <a:lnTo>
                      <a:pt x="968" y="607"/>
                    </a:lnTo>
                    <a:cubicBezTo>
                      <a:pt x="993" y="339"/>
                      <a:pt x="735" y="0"/>
                      <a:pt x="47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7427;p69">
                <a:extLst>
                  <a:ext uri="{FF2B5EF4-FFF2-40B4-BE49-F238E27FC236}">
                    <a16:creationId xmlns:a16="http://schemas.microsoft.com/office/drawing/2014/main" id="{4212CB51-4202-453E-A297-94A89083E122}"/>
                  </a:ext>
                </a:extLst>
              </p:cNvPr>
              <p:cNvSpPr/>
              <p:nvPr/>
            </p:nvSpPr>
            <p:spPr>
              <a:xfrm>
                <a:off x="5993675" y="1442275"/>
                <a:ext cx="2500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959" extrusionOk="0">
                    <a:moveTo>
                      <a:pt x="524" y="0"/>
                    </a:moveTo>
                    <a:cubicBezTo>
                      <a:pt x="462" y="0"/>
                      <a:pt x="394" y="23"/>
                      <a:pt x="323" y="77"/>
                    </a:cubicBezTo>
                    <a:cubicBezTo>
                      <a:pt x="0" y="292"/>
                      <a:pt x="323" y="958"/>
                      <a:pt x="620" y="958"/>
                    </a:cubicBezTo>
                    <a:cubicBezTo>
                      <a:pt x="694" y="958"/>
                      <a:pt x="766" y="917"/>
                      <a:pt x="827" y="816"/>
                    </a:cubicBezTo>
                    <a:cubicBezTo>
                      <a:pt x="861" y="816"/>
                      <a:pt x="861" y="782"/>
                      <a:pt x="861" y="782"/>
                    </a:cubicBezTo>
                    <a:cubicBezTo>
                      <a:pt x="999" y="505"/>
                      <a:pt x="818" y="0"/>
                      <a:pt x="524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7428;p69">
                <a:extLst>
                  <a:ext uri="{FF2B5EF4-FFF2-40B4-BE49-F238E27FC236}">
                    <a16:creationId xmlns:a16="http://schemas.microsoft.com/office/drawing/2014/main" id="{4AD7BA31-714C-424C-8E36-56345CBBAE98}"/>
                  </a:ext>
                </a:extLst>
              </p:cNvPr>
              <p:cNvSpPr/>
              <p:nvPr/>
            </p:nvSpPr>
            <p:spPr>
              <a:xfrm>
                <a:off x="5971875" y="1312025"/>
                <a:ext cx="25100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963" extrusionOk="0">
                    <a:moveTo>
                      <a:pt x="523" y="1"/>
                    </a:moveTo>
                    <a:cubicBezTo>
                      <a:pt x="460" y="1"/>
                      <a:pt x="392" y="24"/>
                      <a:pt x="321" y="77"/>
                    </a:cubicBezTo>
                    <a:cubicBezTo>
                      <a:pt x="0" y="318"/>
                      <a:pt x="339" y="962"/>
                      <a:pt x="643" y="962"/>
                    </a:cubicBezTo>
                    <a:cubicBezTo>
                      <a:pt x="721" y="962"/>
                      <a:pt x="797" y="920"/>
                      <a:pt x="859" y="817"/>
                    </a:cubicBezTo>
                    <a:lnTo>
                      <a:pt x="892" y="783"/>
                    </a:lnTo>
                    <a:cubicBezTo>
                      <a:pt x="1003" y="506"/>
                      <a:pt x="817" y="1"/>
                      <a:pt x="52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7429;p69">
                <a:extLst>
                  <a:ext uri="{FF2B5EF4-FFF2-40B4-BE49-F238E27FC236}">
                    <a16:creationId xmlns:a16="http://schemas.microsoft.com/office/drawing/2014/main" id="{3A747F8E-870F-4F03-B1D5-B566373BF144}"/>
                  </a:ext>
                </a:extLst>
              </p:cNvPr>
              <p:cNvSpPr/>
              <p:nvPr/>
            </p:nvSpPr>
            <p:spPr>
              <a:xfrm>
                <a:off x="6070450" y="1025575"/>
                <a:ext cx="3600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440" h="809" extrusionOk="0">
                    <a:moveTo>
                      <a:pt x="807" y="1"/>
                    </a:moveTo>
                    <a:cubicBezTo>
                      <a:pt x="446" y="1"/>
                      <a:pt x="0" y="433"/>
                      <a:pt x="377" y="747"/>
                    </a:cubicBezTo>
                    <a:cubicBezTo>
                      <a:pt x="434" y="790"/>
                      <a:pt x="498" y="808"/>
                      <a:pt x="564" y="808"/>
                    </a:cubicBezTo>
                    <a:cubicBezTo>
                      <a:pt x="964" y="808"/>
                      <a:pt x="1439" y="123"/>
                      <a:pt x="949" y="7"/>
                    </a:cubicBezTo>
                    <a:lnTo>
                      <a:pt x="882" y="7"/>
                    </a:lnTo>
                    <a:cubicBezTo>
                      <a:pt x="857" y="3"/>
                      <a:pt x="833" y="1"/>
                      <a:pt x="80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7430;p69">
                <a:extLst>
                  <a:ext uri="{FF2B5EF4-FFF2-40B4-BE49-F238E27FC236}">
                    <a16:creationId xmlns:a16="http://schemas.microsoft.com/office/drawing/2014/main" id="{DDDE7578-166C-462A-8EA2-B75AE3924FFE}"/>
                  </a:ext>
                </a:extLst>
              </p:cNvPr>
              <p:cNvSpPr/>
              <p:nvPr/>
            </p:nvSpPr>
            <p:spPr>
              <a:xfrm>
                <a:off x="6041675" y="1243875"/>
                <a:ext cx="252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02" extrusionOk="0">
                    <a:moveTo>
                      <a:pt x="272" y="1"/>
                    </a:moveTo>
                    <a:cubicBezTo>
                      <a:pt x="164" y="1"/>
                      <a:pt x="77" y="62"/>
                      <a:pt x="50" y="215"/>
                    </a:cubicBezTo>
                    <a:cubicBezTo>
                      <a:pt x="16" y="249"/>
                      <a:pt x="16" y="249"/>
                      <a:pt x="50" y="283"/>
                    </a:cubicBezTo>
                    <a:cubicBezTo>
                      <a:pt x="0" y="556"/>
                      <a:pt x="262" y="902"/>
                      <a:pt x="524" y="902"/>
                    </a:cubicBezTo>
                    <a:cubicBezTo>
                      <a:pt x="617" y="902"/>
                      <a:pt x="710" y="859"/>
                      <a:pt x="789" y="753"/>
                    </a:cubicBezTo>
                    <a:cubicBezTo>
                      <a:pt x="1010" y="458"/>
                      <a:pt x="566" y="1"/>
                      <a:pt x="27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7431;p69">
                <a:extLst>
                  <a:ext uri="{FF2B5EF4-FFF2-40B4-BE49-F238E27FC236}">
                    <a16:creationId xmlns:a16="http://schemas.microsoft.com/office/drawing/2014/main" id="{213ECA2A-E0B5-4C50-9743-76DA2EA4CBD0}"/>
                  </a:ext>
                </a:extLst>
              </p:cNvPr>
              <p:cNvSpPr/>
              <p:nvPr/>
            </p:nvSpPr>
            <p:spPr>
              <a:xfrm>
                <a:off x="5988300" y="1187000"/>
                <a:ext cx="321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895" extrusionOk="0">
                    <a:moveTo>
                      <a:pt x="791" y="0"/>
                    </a:moveTo>
                    <a:cubicBezTo>
                      <a:pt x="774" y="0"/>
                      <a:pt x="757" y="1"/>
                      <a:pt x="739" y="3"/>
                    </a:cubicBezTo>
                    <a:lnTo>
                      <a:pt x="672" y="3"/>
                    </a:lnTo>
                    <a:cubicBezTo>
                      <a:pt x="303" y="71"/>
                      <a:pt x="0" y="743"/>
                      <a:pt x="471" y="877"/>
                    </a:cubicBezTo>
                    <a:cubicBezTo>
                      <a:pt x="509" y="889"/>
                      <a:pt x="546" y="895"/>
                      <a:pt x="581" y="895"/>
                    </a:cubicBezTo>
                    <a:cubicBezTo>
                      <a:pt x="1036" y="895"/>
                      <a:pt x="1286" y="0"/>
                      <a:pt x="79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7432;p69">
                <a:extLst>
                  <a:ext uri="{FF2B5EF4-FFF2-40B4-BE49-F238E27FC236}">
                    <a16:creationId xmlns:a16="http://schemas.microsoft.com/office/drawing/2014/main" id="{6414C152-C7BF-4855-9E1A-C872A7994363}"/>
                  </a:ext>
                </a:extLst>
              </p:cNvPr>
              <p:cNvSpPr/>
              <p:nvPr/>
            </p:nvSpPr>
            <p:spPr>
              <a:xfrm>
                <a:off x="5966550" y="1420650"/>
                <a:ext cx="2597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966" extrusionOk="0">
                    <a:moveTo>
                      <a:pt x="568" y="1"/>
                    </a:moveTo>
                    <a:cubicBezTo>
                      <a:pt x="43" y="1"/>
                      <a:pt x="0" y="965"/>
                      <a:pt x="414" y="965"/>
                    </a:cubicBezTo>
                    <a:cubicBezTo>
                      <a:pt x="450" y="965"/>
                      <a:pt x="490" y="958"/>
                      <a:pt x="534" y="942"/>
                    </a:cubicBezTo>
                    <a:lnTo>
                      <a:pt x="601" y="908"/>
                    </a:lnTo>
                    <a:cubicBezTo>
                      <a:pt x="937" y="706"/>
                      <a:pt x="1038" y="1"/>
                      <a:pt x="56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7433;p69">
                <a:extLst>
                  <a:ext uri="{FF2B5EF4-FFF2-40B4-BE49-F238E27FC236}">
                    <a16:creationId xmlns:a16="http://schemas.microsoft.com/office/drawing/2014/main" id="{3AC13BCB-0490-4BDE-8785-2A3A5AFE556D}"/>
                  </a:ext>
                </a:extLst>
              </p:cNvPr>
              <p:cNvSpPr/>
              <p:nvPr/>
            </p:nvSpPr>
            <p:spPr>
              <a:xfrm>
                <a:off x="6065750" y="1119500"/>
                <a:ext cx="24850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447" y="0"/>
                    </a:moveTo>
                    <a:cubicBezTo>
                      <a:pt x="355" y="0"/>
                      <a:pt x="266" y="44"/>
                      <a:pt x="196" y="149"/>
                    </a:cubicBezTo>
                    <a:cubicBezTo>
                      <a:pt x="1" y="466"/>
                      <a:pt x="442" y="907"/>
                      <a:pt x="738" y="907"/>
                    </a:cubicBezTo>
                    <a:cubicBezTo>
                      <a:pt x="850" y="907"/>
                      <a:pt x="941" y="844"/>
                      <a:pt x="969" y="687"/>
                    </a:cubicBezTo>
                    <a:cubicBezTo>
                      <a:pt x="969" y="653"/>
                      <a:pt x="969" y="620"/>
                      <a:pt x="969" y="620"/>
                    </a:cubicBezTo>
                    <a:cubicBezTo>
                      <a:pt x="994" y="347"/>
                      <a:pt x="707" y="0"/>
                      <a:pt x="4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7434;p69">
                <a:extLst>
                  <a:ext uri="{FF2B5EF4-FFF2-40B4-BE49-F238E27FC236}">
                    <a16:creationId xmlns:a16="http://schemas.microsoft.com/office/drawing/2014/main" id="{2DE34B03-8D7E-485A-A377-91BCF06C06CD}"/>
                  </a:ext>
                </a:extLst>
              </p:cNvPr>
              <p:cNvSpPr/>
              <p:nvPr/>
            </p:nvSpPr>
            <p:spPr>
              <a:xfrm>
                <a:off x="6158025" y="1322350"/>
                <a:ext cx="247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991" h="889" extrusionOk="0">
                    <a:moveTo>
                      <a:pt x="261" y="1"/>
                    </a:moveTo>
                    <a:cubicBezTo>
                      <a:pt x="122" y="1"/>
                      <a:pt x="11" y="78"/>
                      <a:pt x="0" y="269"/>
                    </a:cubicBezTo>
                    <a:cubicBezTo>
                      <a:pt x="0" y="269"/>
                      <a:pt x="0" y="303"/>
                      <a:pt x="0" y="336"/>
                    </a:cubicBezTo>
                    <a:cubicBezTo>
                      <a:pt x="0" y="596"/>
                      <a:pt x="282" y="889"/>
                      <a:pt x="531" y="889"/>
                    </a:cubicBezTo>
                    <a:cubicBezTo>
                      <a:pt x="637" y="889"/>
                      <a:pt x="737" y="836"/>
                      <a:pt x="807" y="706"/>
                    </a:cubicBezTo>
                    <a:cubicBezTo>
                      <a:pt x="990" y="361"/>
                      <a:pt x="561" y="1"/>
                      <a:pt x="26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7435;p69">
                <a:extLst>
                  <a:ext uri="{FF2B5EF4-FFF2-40B4-BE49-F238E27FC236}">
                    <a16:creationId xmlns:a16="http://schemas.microsoft.com/office/drawing/2014/main" id="{29344108-038E-47C7-880A-47DBE6824B4F}"/>
                  </a:ext>
                </a:extLst>
              </p:cNvPr>
              <p:cNvSpPr/>
              <p:nvPr/>
            </p:nvSpPr>
            <p:spPr>
              <a:xfrm>
                <a:off x="6153800" y="789525"/>
                <a:ext cx="257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861" extrusionOk="0">
                    <a:moveTo>
                      <a:pt x="264" y="1"/>
                    </a:moveTo>
                    <a:cubicBezTo>
                      <a:pt x="129" y="1"/>
                      <a:pt x="21" y="69"/>
                      <a:pt x="1" y="241"/>
                    </a:cubicBezTo>
                    <a:cubicBezTo>
                      <a:pt x="1" y="274"/>
                      <a:pt x="1" y="308"/>
                      <a:pt x="1" y="308"/>
                    </a:cubicBezTo>
                    <a:cubicBezTo>
                      <a:pt x="1" y="568"/>
                      <a:pt x="299" y="860"/>
                      <a:pt x="558" y="860"/>
                    </a:cubicBezTo>
                    <a:cubicBezTo>
                      <a:pt x="668" y="860"/>
                      <a:pt x="771" y="808"/>
                      <a:pt x="841" y="678"/>
                    </a:cubicBezTo>
                    <a:cubicBezTo>
                      <a:pt x="1029" y="372"/>
                      <a:pt x="576" y="1"/>
                      <a:pt x="26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7436;p69">
                <a:extLst>
                  <a:ext uri="{FF2B5EF4-FFF2-40B4-BE49-F238E27FC236}">
                    <a16:creationId xmlns:a16="http://schemas.microsoft.com/office/drawing/2014/main" id="{BFB1D9DD-65A1-4B8A-9E8D-3D8BDA3571B2}"/>
                  </a:ext>
                </a:extLst>
              </p:cNvPr>
              <p:cNvSpPr/>
              <p:nvPr/>
            </p:nvSpPr>
            <p:spPr>
              <a:xfrm>
                <a:off x="5960025" y="1233000"/>
                <a:ext cx="299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6" extrusionOk="0">
                    <a:moveTo>
                      <a:pt x="636" y="1"/>
                    </a:moveTo>
                    <a:cubicBezTo>
                      <a:pt x="159" y="1"/>
                      <a:pt x="1" y="926"/>
                      <a:pt x="458" y="926"/>
                    </a:cubicBezTo>
                    <a:cubicBezTo>
                      <a:pt x="479" y="926"/>
                      <a:pt x="502" y="924"/>
                      <a:pt x="526" y="919"/>
                    </a:cubicBezTo>
                    <a:lnTo>
                      <a:pt x="593" y="919"/>
                    </a:lnTo>
                    <a:cubicBezTo>
                      <a:pt x="963" y="785"/>
                      <a:pt x="1198" y="113"/>
                      <a:pt x="728" y="12"/>
                    </a:cubicBezTo>
                    <a:cubicBezTo>
                      <a:pt x="696" y="4"/>
                      <a:pt x="665" y="1"/>
                      <a:pt x="636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7437;p69">
                <a:extLst>
                  <a:ext uri="{FF2B5EF4-FFF2-40B4-BE49-F238E27FC236}">
                    <a16:creationId xmlns:a16="http://schemas.microsoft.com/office/drawing/2014/main" id="{10F4C430-4E3D-4BA1-83B1-CFF7FB7EFD87}"/>
                  </a:ext>
                </a:extLst>
              </p:cNvPr>
              <p:cNvSpPr/>
              <p:nvPr/>
            </p:nvSpPr>
            <p:spPr>
              <a:xfrm>
                <a:off x="6019625" y="1328325"/>
                <a:ext cx="255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788" extrusionOk="0">
                    <a:moveTo>
                      <a:pt x="369" y="1"/>
                    </a:moveTo>
                    <a:cubicBezTo>
                      <a:pt x="216" y="1"/>
                      <a:pt x="85" y="76"/>
                      <a:pt x="58" y="265"/>
                    </a:cubicBezTo>
                    <a:cubicBezTo>
                      <a:pt x="0" y="592"/>
                      <a:pt x="349" y="787"/>
                      <a:pt x="634" y="787"/>
                    </a:cubicBezTo>
                    <a:cubicBezTo>
                      <a:pt x="846" y="787"/>
                      <a:pt x="1023" y="678"/>
                      <a:pt x="965" y="434"/>
                    </a:cubicBezTo>
                    <a:cubicBezTo>
                      <a:pt x="965" y="400"/>
                      <a:pt x="965" y="366"/>
                      <a:pt x="932" y="366"/>
                    </a:cubicBezTo>
                    <a:cubicBezTo>
                      <a:pt x="871" y="166"/>
                      <a:pt x="596" y="1"/>
                      <a:pt x="36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7438;p69">
                <a:extLst>
                  <a:ext uri="{FF2B5EF4-FFF2-40B4-BE49-F238E27FC236}">
                    <a16:creationId xmlns:a16="http://schemas.microsoft.com/office/drawing/2014/main" id="{6069C303-F808-4BB1-B6A6-69AC56BE78B2}"/>
                  </a:ext>
                </a:extLst>
              </p:cNvPr>
              <p:cNvSpPr/>
              <p:nvPr/>
            </p:nvSpPr>
            <p:spPr>
              <a:xfrm>
                <a:off x="5943750" y="1143800"/>
                <a:ext cx="301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928" extrusionOk="0">
                    <a:moveTo>
                      <a:pt x="753" y="0"/>
                    </a:moveTo>
                    <a:cubicBezTo>
                      <a:pt x="719" y="0"/>
                      <a:pt x="681" y="6"/>
                      <a:pt x="639" y="17"/>
                    </a:cubicBezTo>
                    <a:lnTo>
                      <a:pt x="606" y="17"/>
                    </a:lnTo>
                    <a:cubicBezTo>
                      <a:pt x="236" y="152"/>
                      <a:pt x="1" y="824"/>
                      <a:pt x="505" y="925"/>
                    </a:cubicBezTo>
                    <a:cubicBezTo>
                      <a:pt x="521" y="927"/>
                      <a:pt x="537" y="928"/>
                      <a:pt x="553" y="928"/>
                    </a:cubicBezTo>
                    <a:cubicBezTo>
                      <a:pt x="1048" y="928"/>
                      <a:pt x="1205" y="0"/>
                      <a:pt x="753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7439;p69">
                <a:extLst>
                  <a:ext uri="{FF2B5EF4-FFF2-40B4-BE49-F238E27FC236}">
                    <a16:creationId xmlns:a16="http://schemas.microsoft.com/office/drawing/2014/main" id="{945FE6DC-C7D0-4420-A786-0CEF2F8A4732}"/>
                  </a:ext>
                </a:extLst>
              </p:cNvPr>
              <p:cNvSpPr/>
              <p:nvPr/>
            </p:nvSpPr>
            <p:spPr>
              <a:xfrm>
                <a:off x="5995675" y="1529950"/>
                <a:ext cx="2512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794" extrusionOk="0">
                    <a:moveTo>
                      <a:pt x="400" y="0"/>
                    </a:moveTo>
                    <a:cubicBezTo>
                      <a:pt x="182" y="0"/>
                      <a:pt x="1" y="115"/>
                      <a:pt x="75" y="367"/>
                    </a:cubicBezTo>
                    <a:cubicBezTo>
                      <a:pt x="41" y="401"/>
                      <a:pt x="41" y="435"/>
                      <a:pt x="75" y="435"/>
                    </a:cubicBezTo>
                    <a:cubicBezTo>
                      <a:pt x="153" y="631"/>
                      <a:pt x="427" y="793"/>
                      <a:pt x="648" y="793"/>
                    </a:cubicBezTo>
                    <a:cubicBezTo>
                      <a:pt x="805" y="793"/>
                      <a:pt x="935" y="711"/>
                      <a:pt x="949" y="502"/>
                    </a:cubicBezTo>
                    <a:cubicBezTo>
                      <a:pt x="1005" y="183"/>
                      <a:pt x="674" y="0"/>
                      <a:pt x="40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7440;p69">
                <a:extLst>
                  <a:ext uri="{FF2B5EF4-FFF2-40B4-BE49-F238E27FC236}">
                    <a16:creationId xmlns:a16="http://schemas.microsoft.com/office/drawing/2014/main" id="{FBFF0B82-E277-4477-AC45-FD20CEEBC436}"/>
                  </a:ext>
                </a:extLst>
              </p:cNvPr>
              <p:cNvSpPr/>
              <p:nvPr/>
            </p:nvSpPr>
            <p:spPr>
              <a:xfrm>
                <a:off x="6103925" y="1378300"/>
                <a:ext cx="341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734" extrusionOk="0">
                    <a:moveTo>
                      <a:pt x="835" y="0"/>
                    </a:moveTo>
                    <a:cubicBezTo>
                      <a:pt x="469" y="0"/>
                      <a:pt x="0" y="423"/>
                      <a:pt x="383" y="653"/>
                    </a:cubicBezTo>
                    <a:lnTo>
                      <a:pt x="416" y="686"/>
                    </a:lnTo>
                    <a:cubicBezTo>
                      <a:pt x="481" y="719"/>
                      <a:pt x="559" y="734"/>
                      <a:pt x="639" y="734"/>
                    </a:cubicBezTo>
                    <a:cubicBezTo>
                      <a:pt x="976" y="734"/>
                      <a:pt x="1366" y="474"/>
                      <a:pt x="1122" y="149"/>
                    </a:cubicBezTo>
                    <a:cubicBezTo>
                      <a:pt x="1057" y="43"/>
                      <a:pt x="951" y="0"/>
                      <a:pt x="83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7441;p69">
                <a:extLst>
                  <a:ext uri="{FF2B5EF4-FFF2-40B4-BE49-F238E27FC236}">
                    <a16:creationId xmlns:a16="http://schemas.microsoft.com/office/drawing/2014/main" id="{D6F7F233-C228-4204-9686-A6E8991221AE}"/>
                  </a:ext>
                </a:extLst>
              </p:cNvPr>
              <p:cNvSpPr/>
              <p:nvPr/>
            </p:nvSpPr>
            <p:spPr>
              <a:xfrm>
                <a:off x="6037375" y="1278775"/>
                <a:ext cx="34575" cy="18650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746" extrusionOk="0">
                    <a:moveTo>
                      <a:pt x="877" y="0"/>
                    </a:moveTo>
                    <a:cubicBezTo>
                      <a:pt x="493" y="0"/>
                      <a:pt x="0" y="434"/>
                      <a:pt x="390" y="668"/>
                    </a:cubicBezTo>
                    <a:lnTo>
                      <a:pt x="457" y="701"/>
                    </a:lnTo>
                    <a:cubicBezTo>
                      <a:pt x="518" y="732"/>
                      <a:pt x="588" y="746"/>
                      <a:pt x="662" y="746"/>
                    </a:cubicBezTo>
                    <a:cubicBezTo>
                      <a:pt x="994" y="746"/>
                      <a:pt x="1383" y="460"/>
                      <a:pt x="1163" y="130"/>
                    </a:cubicBezTo>
                    <a:cubicBezTo>
                      <a:pt x="1094" y="38"/>
                      <a:pt x="990" y="0"/>
                      <a:pt x="87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7442;p69">
                <a:extLst>
                  <a:ext uri="{FF2B5EF4-FFF2-40B4-BE49-F238E27FC236}">
                    <a16:creationId xmlns:a16="http://schemas.microsoft.com/office/drawing/2014/main" id="{9D7CFE26-8164-4AF8-93D7-0410A7C170DA}"/>
                  </a:ext>
                </a:extLst>
              </p:cNvPr>
              <p:cNvSpPr/>
              <p:nvPr/>
            </p:nvSpPr>
            <p:spPr>
              <a:xfrm>
                <a:off x="6097775" y="998650"/>
                <a:ext cx="2540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919" extrusionOk="0">
                    <a:moveTo>
                      <a:pt x="494" y="0"/>
                    </a:moveTo>
                    <a:cubicBezTo>
                      <a:pt x="403" y="0"/>
                      <a:pt x="310" y="42"/>
                      <a:pt x="225" y="143"/>
                    </a:cubicBezTo>
                    <a:cubicBezTo>
                      <a:pt x="0" y="419"/>
                      <a:pt x="428" y="919"/>
                      <a:pt x="730" y="919"/>
                    </a:cubicBezTo>
                    <a:cubicBezTo>
                      <a:pt x="833" y="919"/>
                      <a:pt x="922" y="860"/>
                      <a:pt x="965" y="715"/>
                    </a:cubicBezTo>
                    <a:lnTo>
                      <a:pt x="965" y="648"/>
                    </a:lnTo>
                    <a:cubicBezTo>
                      <a:pt x="1015" y="371"/>
                      <a:pt x="764" y="0"/>
                      <a:pt x="49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7443;p69">
                <a:extLst>
                  <a:ext uri="{FF2B5EF4-FFF2-40B4-BE49-F238E27FC236}">
                    <a16:creationId xmlns:a16="http://schemas.microsoft.com/office/drawing/2014/main" id="{6713FFD3-114F-48D8-A161-B0527DC9978B}"/>
                  </a:ext>
                </a:extLst>
              </p:cNvPr>
              <p:cNvSpPr/>
              <p:nvPr/>
            </p:nvSpPr>
            <p:spPr>
              <a:xfrm>
                <a:off x="6050800" y="1253400"/>
                <a:ext cx="364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825" extrusionOk="0">
                    <a:moveTo>
                      <a:pt x="825" y="1"/>
                    </a:moveTo>
                    <a:cubicBezTo>
                      <a:pt x="460" y="1"/>
                      <a:pt x="0" y="483"/>
                      <a:pt x="390" y="775"/>
                    </a:cubicBezTo>
                    <a:cubicBezTo>
                      <a:pt x="442" y="810"/>
                      <a:pt x="499" y="825"/>
                      <a:pt x="558" y="825"/>
                    </a:cubicBezTo>
                    <a:cubicBezTo>
                      <a:pt x="961" y="825"/>
                      <a:pt x="1456" y="120"/>
                      <a:pt x="928" y="2"/>
                    </a:cubicBezTo>
                    <a:lnTo>
                      <a:pt x="861" y="2"/>
                    </a:lnTo>
                    <a:cubicBezTo>
                      <a:pt x="849" y="1"/>
                      <a:pt x="837" y="1"/>
                      <a:pt x="82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7444;p69">
                <a:extLst>
                  <a:ext uri="{FF2B5EF4-FFF2-40B4-BE49-F238E27FC236}">
                    <a16:creationId xmlns:a16="http://schemas.microsoft.com/office/drawing/2014/main" id="{9764A2F9-3E10-47BD-921B-4E7B8DE504B4}"/>
                  </a:ext>
                </a:extLst>
              </p:cNvPr>
              <p:cNvSpPr/>
              <p:nvPr/>
            </p:nvSpPr>
            <p:spPr>
              <a:xfrm>
                <a:off x="6232175" y="1054825"/>
                <a:ext cx="2550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3" extrusionOk="0">
                    <a:moveTo>
                      <a:pt x="268" y="1"/>
                    </a:moveTo>
                    <a:cubicBezTo>
                      <a:pt x="155" y="1"/>
                      <a:pt x="61" y="62"/>
                      <a:pt x="25" y="215"/>
                    </a:cubicBezTo>
                    <a:lnTo>
                      <a:pt x="25" y="283"/>
                    </a:lnTo>
                    <a:cubicBezTo>
                      <a:pt x="0" y="556"/>
                      <a:pt x="269" y="902"/>
                      <a:pt x="533" y="902"/>
                    </a:cubicBezTo>
                    <a:cubicBezTo>
                      <a:pt x="626" y="902"/>
                      <a:pt x="719" y="859"/>
                      <a:pt x="798" y="753"/>
                    </a:cubicBezTo>
                    <a:cubicBezTo>
                      <a:pt x="1020" y="458"/>
                      <a:pt x="575" y="1"/>
                      <a:pt x="26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7445;p69">
                <a:extLst>
                  <a:ext uri="{FF2B5EF4-FFF2-40B4-BE49-F238E27FC236}">
                    <a16:creationId xmlns:a16="http://schemas.microsoft.com/office/drawing/2014/main" id="{5B90341C-AACD-4C15-ADAB-F80DAA5A1042}"/>
                  </a:ext>
                </a:extLst>
              </p:cNvPr>
              <p:cNvSpPr/>
              <p:nvPr/>
            </p:nvSpPr>
            <p:spPr>
              <a:xfrm>
                <a:off x="6044075" y="1209525"/>
                <a:ext cx="2585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959" extrusionOk="0">
                    <a:moveTo>
                      <a:pt x="540" y="1"/>
                    </a:moveTo>
                    <a:cubicBezTo>
                      <a:pt x="473" y="1"/>
                      <a:pt x="400" y="24"/>
                      <a:pt x="323" y="77"/>
                    </a:cubicBezTo>
                    <a:cubicBezTo>
                      <a:pt x="1" y="292"/>
                      <a:pt x="323" y="959"/>
                      <a:pt x="637" y="959"/>
                    </a:cubicBezTo>
                    <a:cubicBezTo>
                      <a:pt x="716" y="959"/>
                      <a:pt x="794" y="917"/>
                      <a:pt x="861" y="816"/>
                    </a:cubicBezTo>
                    <a:lnTo>
                      <a:pt x="895" y="783"/>
                    </a:lnTo>
                    <a:cubicBezTo>
                      <a:pt x="1033" y="506"/>
                      <a:pt x="852" y="1"/>
                      <a:pt x="540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7446;p69">
                <a:extLst>
                  <a:ext uri="{FF2B5EF4-FFF2-40B4-BE49-F238E27FC236}">
                    <a16:creationId xmlns:a16="http://schemas.microsoft.com/office/drawing/2014/main" id="{BDF7666A-E47D-4F0A-ABB8-670E5D32DB06}"/>
                  </a:ext>
                </a:extLst>
              </p:cNvPr>
              <p:cNvSpPr/>
              <p:nvPr/>
            </p:nvSpPr>
            <p:spPr>
              <a:xfrm>
                <a:off x="6161800" y="815475"/>
                <a:ext cx="2575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75" extrusionOk="0">
                    <a:moveTo>
                      <a:pt x="524" y="0"/>
                    </a:moveTo>
                    <a:cubicBezTo>
                      <a:pt x="459" y="0"/>
                      <a:pt x="391" y="23"/>
                      <a:pt x="320" y="77"/>
                    </a:cubicBezTo>
                    <a:cubicBezTo>
                      <a:pt x="1" y="316"/>
                      <a:pt x="333" y="975"/>
                      <a:pt x="636" y="975"/>
                    </a:cubicBezTo>
                    <a:cubicBezTo>
                      <a:pt x="716" y="975"/>
                      <a:pt x="794" y="929"/>
                      <a:pt x="857" y="816"/>
                    </a:cubicBezTo>
                    <a:lnTo>
                      <a:pt x="891" y="782"/>
                    </a:lnTo>
                    <a:cubicBezTo>
                      <a:pt x="1029" y="505"/>
                      <a:pt x="826" y="0"/>
                      <a:pt x="52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7447;p69">
                <a:extLst>
                  <a:ext uri="{FF2B5EF4-FFF2-40B4-BE49-F238E27FC236}">
                    <a16:creationId xmlns:a16="http://schemas.microsoft.com/office/drawing/2014/main" id="{7E95A4AF-E398-4319-B01E-31247CD4F552}"/>
                  </a:ext>
                </a:extLst>
              </p:cNvPr>
              <p:cNvSpPr/>
              <p:nvPr/>
            </p:nvSpPr>
            <p:spPr>
              <a:xfrm>
                <a:off x="6060975" y="1377300"/>
                <a:ext cx="254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95" extrusionOk="0">
                    <a:moveTo>
                      <a:pt x="481" y="0"/>
                    </a:moveTo>
                    <a:cubicBezTo>
                      <a:pt x="385" y="0"/>
                      <a:pt x="292" y="45"/>
                      <a:pt x="219" y="155"/>
                    </a:cubicBezTo>
                    <a:cubicBezTo>
                      <a:pt x="0" y="446"/>
                      <a:pt x="447" y="894"/>
                      <a:pt x="751" y="894"/>
                    </a:cubicBezTo>
                    <a:cubicBezTo>
                      <a:pt x="868" y="894"/>
                      <a:pt x="964" y="828"/>
                      <a:pt x="992" y="659"/>
                    </a:cubicBezTo>
                    <a:lnTo>
                      <a:pt x="992" y="592"/>
                    </a:lnTo>
                    <a:cubicBezTo>
                      <a:pt x="1016" y="323"/>
                      <a:pt x="738" y="0"/>
                      <a:pt x="481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7448;p69">
                <a:extLst>
                  <a:ext uri="{FF2B5EF4-FFF2-40B4-BE49-F238E27FC236}">
                    <a16:creationId xmlns:a16="http://schemas.microsoft.com/office/drawing/2014/main" id="{F143403E-0C1E-4EFA-A634-8153C72ACFA6}"/>
                  </a:ext>
                </a:extLst>
              </p:cNvPr>
              <p:cNvSpPr/>
              <p:nvPr/>
            </p:nvSpPr>
            <p:spPr>
              <a:xfrm>
                <a:off x="6180925" y="990450"/>
                <a:ext cx="24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96" extrusionOk="0">
                    <a:moveTo>
                      <a:pt x="261" y="1"/>
                    </a:moveTo>
                    <a:cubicBezTo>
                      <a:pt x="146" y="1"/>
                      <a:pt x="53" y="68"/>
                      <a:pt x="25" y="236"/>
                    </a:cubicBezTo>
                    <a:lnTo>
                      <a:pt x="25" y="303"/>
                    </a:lnTo>
                    <a:cubicBezTo>
                      <a:pt x="1" y="573"/>
                      <a:pt x="279" y="895"/>
                      <a:pt x="536" y="895"/>
                    </a:cubicBezTo>
                    <a:cubicBezTo>
                      <a:pt x="632" y="895"/>
                      <a:pt x="725" y="850"/>
                      <a:pt x="798" y="740"/>
                    </a:cubicBezTo>
                    <a:cubicBezTo>
                      <a:pt x="992" y="449"/>
                      <a:pt x="556" y="1"/>
                      <a:pt x="26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7449;p69">
                <a:extLst>
                  <a:ext uri="{FF2B5EF4-FFF2-40B4-BE49-F238E27FC236}">
                    <a16:creationId xmlns:a16="http://schemas.microsoft.com/office/drawing/2014/main" id="{C44AB411-C14C-4278-82CC-127184C769FE}"/>
                  </a:ext>
                </a:extLst>
              </p:cNvPr>
              <p:cNvSpPr/>
              <p:nvPr/>
            </p:nvSpPr>
            <p:spPr>
              <a:xfrm>
                <a:off x="6032525" y="1241400"/>
                <a:ext cx="2650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982" extrusionOk="0">
                    <a:moveTo>
                      <a:pt x="382" y="1"/>
                    </a:moveTo>
                    <a:cubicBezTo>
                      <a:pt x="298" y="1"/>
                      <a:pt x="215" y="44"/>
                      <a:pt x="147" y="146"/>
                    </a:cubicBezTo>
                    <a:cubicBezTo>
                      <a:pt x="147" y="180"/>
                      <a:pt x="147" y="180"/>
                      <a:pt x="113" y="214"/>
                    </a:cubicBezTo>
                    <a:cubicBezTo>
                      <a:pt x="0" y="467"/>
                      <a:pt x="195" y="981"/>
                      <a:pt x="499" y="981"/>
                    </a:cubicBezTo>
                    <a:cubicBezTo>
                      <a:pt x="557" y="981"/>
                      <a:pt x="620" y="963"/>
                      <a:pt x="685" y="919"/>
                    </a:cubicBezTo>
                    <a:cubicBezTo>
                      <a:pt x="1059" y="652"/>
                      <a:pt x="709" y="1"/>
                      <a:pt x="38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7450;p69">
                <a:extLst>
                  <a:ext uri="{FF2B5EF4-FFF2-40B4-BE49-F238E27FC236}">
                    <a16:creationId xmlns:a16="http://schemas.microsoft.com/office/drawing/2014/main" id="{B30A615D-99D8-48C9-AE99-AB9000F4C08C}"/>
                  </a:ext>
                </a:extLst>
              </p:cNvPr>
              <p:cNvSpPr/>
              <p:nvPr/>
            </p:nvSpPr>
            <p:spPr>
              <a:xfrm>
                <a:off x="5951250" y="1507000"/>
                <a:ext cx="2580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62" extrusionOk="0">
                    <a:moveTo>
                      <a:pt x="382" y="0"/>
                    </a:moveTo>
                    <a:cubicBezTo>
                      <a:pt x="306" y="0"/>
                      <a:pt x="232" y="42"/>
                      <a:pt x="171" y="143"/>
                    </a:cubicBezTo>
                    <a:lnTo>
                      <a:pt x="138" y="210"/>
                    </a:lnTo>
                    <a:cubicBezTo>
                      <a:pt x="0" y="485"/>
                      <a:pt x="200" y="961"/>
                      <a:pt x="497" y="961"/>
                    </a:cubicBezTo>
                    <a:cubicBezTo>
                      <a:pt x="564" y="961"/>
                      <a:pt x="635" y="937"/>
                      <a:pt x="709" y="882"/>
                    </a:cubicBezTo>
                    <a:cubicBezTo>
                      <a:pt x="1032" y="667"/>
                      <a:pt x="688" y="0"/>
                      <a:pt x="38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7451;p69">
                <a:extLst>
                  <a:ext uri="{FF2B5EF4-FFF2-40B4-BE49-F238E27FC236}">
                    <a16:creationId xmlns:a16="http://schemas.microsoft.com/office/drawing/2014/main" id="{334D0E0B-319F-43E0-9BB7-24344E4B9B22}"/>
                  </a:ext>
                </a:extLst>
              </p:cNvPr>
              <p:cNvSpPr/>
              <p:nvPr/>
            </p:nvSpPr>
            <p:spPr>
              <a:xfrm>
                <a:off x="6206425" y="975175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1" y="0"/>
                    </a:moveTo>
                    <a:cubicBezTo>
                      <a:pt x="455" y="0"/>
                      <a:pt x="0" y="671"/>
                      <a:pt x="484" y="814"/>
                    </a:cubicBezTo>
                    <a:lnTo>
                      <a:pt x="551" y="814"/>
                    </a:lnTo>
                    <a:cubicBezTo>
                      <a:pt x="564" y="815"/>
                      <a:pt x="576" y="815"/>
                      <a:pt x="589" y="815"/>
                    </a:cubicBezTo>
                    <a:cubicBezTo>
                      <a:pt x="956" y="815"/>
                      <a:pt x="1445" y="366"/>
                      <a:pt x="1055" y="74"/>
                    </a:cubicBezTo>
                    <a:cubicBezTo>
                      <a:pt x="993" y="22"/>
                      <a:pt x="923" y="0"/>
                      <a:pt x="85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7452;p69">
                <a:extLst>
                  <a:ext uri="{FF2B5EF4-FFF2-40B4-BE49-F238E27FC236}">
                    <a16:creationId xmlns:a16="http://schemas.microsoft.com/office/drawing/2014/main" id="{F9C57C54-95EC-418D-9102-179C3ABBA5D2}"/>
                  </a:ext>
                </a:extLst>
              </p:cNvPr>
              <p:cNvSpPr/>
              <p:nvPr/>
            </p:nvSpPr>
            <p:spPr>
              <a:xfrm>
                <a:off x="6101250" y="1175900"/>
                <a:ext cx="2527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12" extrusionOk="0">
                    <a:moveTo>
                      <a:pt x="477" y="1"/>
                    </a:moveTo>
                    <a:cubicBezTo>
                      <a:pt x="387" y="1"/>
                      <a:pt x="297" y="43"/>
                      <a:pt x="221" y="145"/>
                    </a:cubicBezTo>
                    <a:cubicBezTo>
                      <a:pt x="0" y="439"/>
                      <a:pt x="423" y="912"/>
                      <a:pt x="720" y="912"/>
                    </a:cubicBezTo>
                    <a:cubicBezTo>
                      <a:pt x="831" y="912"/>
                      <a:pt x="924" y="846"/>
                      <a:pt x="960" y="683"/>
                    </a:cubicBezTo>
                    <a:cubicBezTo>
                      <a:pt x="960" y="683"/>
                      <a:pt x="960" y="649"/>
                      <a:pt x="960" y="615"/>
                    </a:cubicBezTo>
                    <a:cubicBezTo>
                      <a:pt x="1010" y="364"/>
                      <a:pt x="742" y="1"/>
                      <a:pt x="47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7453;p69">
                <a:extLst>
                  <a:ext uri="{FF2B5EF4-FFF2-40B4-BE49-F238E27FC236}">
                    <a16:creationId xmlns:a16="http://schemas.microsoft.com/office/drawing/2014/main" id="{9AB1E767-2E02-4A0D-AE09-1D588443ABCB}"/>
                  </a:ext>
                </a:extLst>
              </p:cNvPr>
              <p:cNvSpPr/>
              <p:nvPr/>
            </p:nvSpPr>
            <p:spPr>
              <a:xfrm>
                <a:off x="5959200" y="1292900"/>
                <a:ext cx="357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825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3" y="809"/>
                      <a:pt x="499" y="825"/>
                      <a:pt x="557" y="825"/>
                    </a:cubicBezTo>
                    <a:cubicBezTo>
                      <a:pt x="954" y="825"/>
                      <a:pt x="1427" y="119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7454;p69">
                <a:extLst>
                  <a:ext uri="{FF2B5EF4-FFF2-40B4-BE49-F238E27FC236}">
                    <a16:creationId xmlns:a16="http://schemas.microsoft.com/office/drawing/2014/main" id="{3CA3958B-C1C2-4ECA-92D3-E5CE45425968}"/>
                  </a:ext>
                </a:extLst>
              </p:cNvPr>
              <p:cNvSpPr/>
              <p:nvPr/>
            </p:nvSpPr>
            <p:spPr>
              <a:xfrm>
                <a:off x="6019125" y="1183275"/>
                <a:ext cx="3220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895" extrusionOk="0">
                    <a:moveTo>
                      <a:pt x="674" y="1"/>
                    </a:moveTo>
                    <a:cubicBezTo>
                      <a:pt x="222" y="1"/>
                      <a:pt x="0" y="895"/>
                      <a:pt x="497" y="895"/>
                    </a:cubicBezTo>
                    <a:cubicBezTo>
                      <a:pt x="513" y="895"/>
                      <a:pt x="531" y="894"/>
                      <a:pt x="548" y="892"/>
                    </a:cubicBezTo>
                    <a:lnTo>
                      <a:pt x="582" y="892"/>
                    </a:lnTo>
                    <a:cubicBezTo>
                      <a:pt x="952" y="791"/>
                      <a:pt x="1288" y="152"/>
                      <a:pt x="784" y="18"/>
                    </a:cubicBezTo>
                    <a:cubicBezTo>
                      <a:pt x="746" y="6"/>
                      <a:pt x="709" y="1"/>
                      <a:pt x="67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7455;p69">
                <a:extLst>
                  <a:ext uri="{FF2B5EF4-FFF2-40B4-BE49-F238E27FC236}">
                    <a16:creationId xmlns:a16="http://schemas.microsoft.com/office/drawing/2014/main" id="{C1DF8B55-118B-4E34-A4ED-945EF79DE1DD}"/>
                  </a:ext>
                </a:extLst>
              </p:cNvPr>
              <p:cNvSpPr/>
              <p:nvPr/>
            </p:nvSpPr>
            <p:spPr>
              <a:xfrm>
                <a:off x="6106750" y="908175"/>
                <a:ext cx="2680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73" extrusionOk="0">
                    <a:moveTo>
                      <a:pt x="647" y="1"/>
                    </a:moveTo>
                    <a:cubicBezTo>
                      <a:pt x="604" y="1"/>
                      <a:pt x="557" y="10"/>
                      <a:pt x="505" y="32"/>
                    </a:cubicBezTo>
                    <a:lnTo>
                      <a:pt x="471" y="65"/>
                    </a:lnTo>
                    <a:cubicBezTo>
                      <a:pt x="135" y="234"/>
                      <a:pt x="1" y="973"/>
                      <a:pt x="505" y="973"/>
                    </a:cubicBezTo>
                    <a:cubicBezTo>
                      <a:pt x="1024" y="973"/>
                      <a:pt x="1072" y="1"/>
                      <a:pt x="64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7456;p69">
                <a:extLst>
                  <a:ext uri="{FF2B5EF4-FFF2-40B4-BE49-F238E27FC236}">
                    <a16:creationId xmlns:a16="http://schemas.microsoft.com/office/drawing/2014/main" id="{A0B22FC9-3FD3-4EBC-9F64-00A2E058A733}"/>
                  </a:ext>
                </a:extLst>
              </p:cNvPr>
              <p:cNvSpPr/>
              <p:nvPr/>
            </p:nvSpPr>
            <p:spPr>
              <a:xfrm>
                <a:off x="6141200" y="966775"/>
                <a:ext cx="299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6" extrusionOk="0">
                    <a:moveTo>
                      <a:pt x="741" y="1"/>
                    </a:moveTo>
                    <a:cubicBezTo>
                      <a:pt x="720" y="1"/>
                      <a:pt x="697" y="3"/>
                      <a:pt x="673" y="7"/>
                    </a:cubicBezTo>
                    <a:lnTo>
                      <a:pt x="606" y="7"/>
                    </a:lnTo>
                    <a:cubicBezTo>
                      <a:pt x="270" y="141"/>
                      <a:pt x="1" y="813"/>
                      <a:pt x="471" y="914"/>
                    </a:cubicBezTo>
                    <a:cubicBezTo>
                      <a:pt x="503" y="922"/>
                      <a:pt x="534" y="925"/>
                      <a:pt x="563" y="925"/>
                    </a:cubicBezTo>
                    <a:cubicBezTo>
                      <a:pt x="1040" y="925"/>
                      <a:pt x="1198" y="1"/>
                      <a:pt x="74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7457;p69">
                <a:extLst>
                  <a:ext uri="{FF2B5EF4-FFF2-40B4-BE49-F238E27FC236}">
                    <a16:creationId xmlns:a16="http://schemas.microsoft.com/office/drawing/2014/main" id="{AF49C639-B5BE-4DED-808C-B43249F43E00}"/>
                  </a:ext>
                </a:extLst>
              </p:cNvPr>
              <p:cNvSpPr/>
              <p:nvPr/>
            </p:nvSpPr>
            <p:spPr>
              <a:xfrm>
                <a:off x="5929675" y="1524550"/>
                <a:ext cx="256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06" extrusionOk="0">
                    <a:moveTo>
                      <a:pt x="405" y="1"/>
                    </a:moveTo>
                    <a:cubicBezTo>
                      <a:pt x="186" y="1"/>
                      <a:pt x="1" y="117"/>
                      <a:pt x="60" y="382"/>
                    </a:cubicBezTo>
                    <a:cubicBezTo>
                      <a:pt x="60" y="382"/>
                      <a:pt x="60" y="415"/>
                      <a:pt x="60" y="415"/>
                    </a:cubicBezTo>
                    <a:cubicBezTo>
                      <a:pt x="139" y="634"/>
                      <a:pt x="418" y="805"/>
                      <a:pt x="646" y="805"/>
                    </a:cubicBezTo>
                    <a:cubicBezTo>
                      <a:pt x="805" y="805"/>
                      <a:pt x="940" y="723"/>
                      <a:pt x="967" y="516"/>
                    </a:cubicBezTo>
                    <a:cubicBezTo>
                      <a:pt x="1024" y="194"/>
                      <a:pt x="686" y="1"/>
                      <a:pt x="40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7458;p69">
                <a:extLst>
                  <a:ext uri="{FF2B5EF4-FFF2-40B4-BE49-F238E27FC236}">
                    <a16:creationId xmlns:a16="http://schemas.microsoft.com/office/drawing/2014/main" id="{1CE3E66D-7001-461E-9562-B47E6753219E}"/>
                  </a:ext>
                </a:extLst>
              </p:cNvPr>
              <p:cNvSpPr/>
              <p:nvPr/>
            </p:nvSpPr>
            <p:spPr>
              <a:xfrm>
                <a:off x="6042325" y="1416250"/>
                <a:ext cx="25150" cy="194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779" extrusionOk="0">
                    <a:moveTo>
                      <a:pt x="364" y="0"/>
                    </a:moveTo>
                    <a:cubicBezTo>
                      <a:pt x="205" y="0"/>
                      <a:pt x="71" y="79"/>
                      <a:pt x="57" y="277"/>
                    </a:cubicBezTo>
                    <a:cubicBezTo>
                      <a:pt x="1" y="596"/>
                      <a:pt x="332" y="779"/>
                      <a:pt x="606" y="779"/>
                    </a:cubicBezTo>
                    <a:cubicBezTo>
                      <a:pt x="824" y="779"/>
                      <a:pt x="1005" y="664"/>
                      <a:pt x="931" y="412"/>
                    </a:cubicBezTo>
                    <a:cubicBezTo>
                      <a:pt x="931" y="378"/>
                      <a:pt x="931" y="345"/>
                      <a:pt x="931" y="345"/>
                    </a:cubicBezTo>
                    <a:cubicBezTo>
                      <a:pt x="853" y="150"/>
                      <a:pt x="584" y="0"/>
                      <a:pt x="36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7459;p69">
                <a:extLst>
                  <a:ext uri="{FF2B5EF4-FFF2-40B4-BE49-F238E27FC236}">
                    <a16:creationId xmlns:a16="http://schemas.microsoft.com/office/drawing/2014/main" id="{FB3051EC-C583-4A4A-8BDA-EBC695D8B941}"/>
                  </a:ext>
                </a:extLst>
              </p:cNvPr>
              <p:cNvSpPr/>
              <p:nvPr/>
            </p:nvSpPr>
            <p:spPr>
              <a:xfrm>
                <a:off x="5988750" y="1129600"/>
                <a:ext cx="345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749" extrusionOk="0">
                    <a:moveTo>
                      <a:pt x="705" y="0"/>
                    </a:moveTo>
                    <a:cubicBezTo>
                      <a:pt x="376" y="0"/>
                      <a:pt x="0" y="266"/>
                      <a:pt x="217" y="619"/>
                    </a:cubicBezTo>
                    <a:cubicBezTo>
                      <a:pt x="286" y="711"/>
                      <a:pt x="390" y="749"/>
                      <a:pt x="503" y="749"/>
                    </a:cubicBezTo>
                    <a:cubicBezTo>
                      <a:pt x="887" y="749"/>
                      <a:pt x="1380" y="315"/>
                      <a:pt x="990" y="81"/>
                    </a:cubicBezTo>
                    <a:lnTo>
                      <a:pt x="923" y="48"/>
                    </a:lnTo>
                    <a:cubicBezTo>
                      <a:pt x="859" y="15"/>
                      <a:pt x="783" y="0"/>
                      <a:pt x="70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7460;p69">
                <a:extLst>
                  <a:ext uri="{FF2B5EF4-FFF2-40B4-BE49-F238E27FC236}">
                    <a16:creationId xmlns:a16="http://schemas.microsoft.com/office/drawing/2014/main" id="{405CDC36-EAAA-47CE-B5B0-03F9CB87605D}"/>
                  </a:ext>
                </a:extLst>
              </p:cNvPr>
              <p:cNvSpPr/>
              <p:nvPr/>
            </p:nvSpPr>
            <p:spPr>
              <a:xfrm>
                <a:off x="5980025" y="1363950"/>
                <a:ext cx="357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825" extrusionOk="0">
                    <a:moveTo>
                      <a:pt x="871" y="1"/>
                    </a:moveTo>
                    <a:cubicBezTo>
                      <a:pt x="474" y="1"/>
                      <a:pt x="1" y="706"/>
                      <a:pt x="499" y="823"/>
                    </a:cubicBezTo>
                    <a:lnTo>
                      <a:pt x="566" y="823"/>
                    </a:lnTo>
                    <a:cubicBezTo>
                      <a:pt x="578" y="824"/>
                      <a:pt x="590" y="825"/>
                      <a:pt x="602" y="825"/>
                    </a:cubicBezTo>
                    <a:cubicBezTo>
                      <a:pt x="967" y="825"/>
                      <a:pt x="1427" y="343"/>
                      <a:pt x="1037" y="50"/>
                    </a:cubicBezTo>
                    <a:cubicBezTo>
                      <a:pt x="985" y="16"/>
                      <a:pt x="929" y="1"/>
                      <a:pt x="87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7461;p69">
                <a:extLst>
                  <a:ext uri="{FF2B5EF4-FFF2-40B4-BE49-F238E27FC236}">
                    <a16:creationId xmlns:a16="http://schemas.microsoft.com/office/drawing/2014/main" id="{0D27EAC8-16D9-4B37-B857-5B6FA66F8C6C}"/>
                  </a:ext>
                </a:extLst>
              </p:cNvPr>
              <p:cNvSpPr/>
              <p:nvPr/>
            </p:nvSpPr>
            <p:spPr>
              <a:xfrm>
                <a:off x="6057550" y="1212050"/>
                <a:ext cx="2465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11" extrusionOk="0">
                    <a:moveTo>
                      <a:pt x="471" y="1"/>
                    </a:moveTo>
                    <a:cubicBezTo>
                      <a:pt x="384" y="1"/>
                      <a:pt x="297" y="43"/>
                      <a:pt x="221" y="144"/>
                    </a:cubicBezTo>
                    <a:cubicBezTo>
                      <a:pt x="1" y="438"/>
                      <a:pt x="423" y="911"/>
                      <a:pt x="721" y="911"/>
                    </a:cubicBezTo>
                    <a:cubicBezTo>
                      <a:pt x="831" y="911"/>
                      <a:pt x="924" y="846"/>
                      <a:pt x="961" y="682"/>
                    </a:cubicBezTo>
                    <a:lnTo>
                      <a:pt x="961" y="648"/>
                    </a:lnTo>
                    <a:cubicBezTo>
                      <a:pt x="986" y="371"/>
                      <a:pt x="729" y="1"/>
                      <a:pt x="47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7462;p69">
                <a:extLst>
                  <a:ext uri="{FF2B5EF4-FFF2-40B4-BE49-F238E27FC236}">
                    <a16:creationId xmlns:a16="http://schemas.microsoft.com/office/drawing/2014/main" id="{41A711F1-345B-4371-9DEB-16D03A2CD572}"/>
                  </a:ext>
                </a:extLst>
              </p:cNvPr>
              <p:cNvSpPr/>
              <p:nvPr/>
            </p:nvSpPr>
            <p:spPr>
              <a:xfrm>
                <a:off x="6051225" y="1106200"/>
                <a:ext cx="2582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962" extrusionOk="0">
                    <a:moveTo>
                      <a:pt x="365" y="1"/>
                    </a:moveTo>
                    <a:cubicBezTo>
                      <a:pt x="285" y="1"/>
                      <a:pt x="205" y="43"/>
                      <a:pt x="138" y="143"/>
                    </a:cubicBezTo>
                    <a:lnTo>
                      <a:pt x="138" y="211"/>
                    </a:lnTo>
                    <a:cubicBezTo>
                      <a:pt x="1" y="485"/>
                      <a:pt x="178" y="962"/>
                      <a:pt x="485" y="962"/>
                    </a:cubicBezTo>
                    <a:cubicBezTo>
                      <a:pt x="554" y="962"/>
                      <a:pt x="630" y="938"/>
                      <a:pt x="710" y="883"/>
                    </a:cubicBezTo>
                    <a:cubicBezTo>
                      <a:pt x="1032" y="668"/>
                      <a:pt x="688" y="1"/>
                      <a:pt x="36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7463;p69">
                <a:extLst>
                  <a:ext uri="{FF2B5EF4-FFF2-40B4-BE49-F238E27FC236}">
                    <a16:creationId xmlns:a16="http://schemas.microsoft.com/office/drawing/2014/main" id="{4CABE465-BBEB-43DE-B693-87315C55499E}"/>
                  </a:ext>
                </a:extLst>
              </p:cNvPr>
              <p:cNvSpPr/>
              <p:nvPr/>
            </p:nvSpPr>
            <p:spPr>
              <a:xfrm>
                <a:off x="5972850" y="1227225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62" y="1"/>
                    </a:moveTo>
                    <a:cubicBezTo>
                      <a:pt x="479" y="1"/>
                      <a:pt x="0" y="672"/>
                      <a:pt x="484" y="814"/>
                    </a:cubicBezTo>
                    <a:lnTo>
                      <a:pt x="551" y="814"/>
                    </a:lnTo>
                    <a:cubicBezTo>
                      <a:pt x="563" y="815"/>
                      <a:pt x="576" y="816"/>
                      <a:pt x="589" y="816"/>
                    </a:cubicBezTo>
                    <a:cubicBezTo>
                      <a:pt x="956" y="816"/>
                      <a:pt x="1445" y="367"/>
                      <a:pt x="1055" y="75"/>
                    </a:cubicBezTo>
                    <a:cubicBezTo>
                      <a:pt x="998" y="23"/>
                      <a:pt x="932" y="1"/>
                      <a:pt x="86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7464;p69">
                <a:extLst>
                  <a:ext uri="{FF2B5EF4-FFF2-40B4-BE49-F238E27FC236}">
                    <a16:creationId xmlns:a16="http://schemas.microsoft.com/office/drawing/2014/main" id="{FCD36C16-AD18-4B9E-8CB0-3521F286C044}"/>
                  </a:ext>
                </a:extLst>
              </p:cNvPr>
              <p:cNvSpPr/>
              <p:nvPr/>
            </p:nvSpPr>
            <p:spPr>
              <a:xfrm>
                <a:off x="5863475" y="1487625"/>
                <a:ext cx="2527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12" extrusionOk="0">
                    <a:moveTo>
                      <a:pt x="477" y="1"/>
                    </a:moveTo>
                    <a:cubicBezTo>
                      <a:pt x="387" y="1"/>
                      <a:pt x="297" y="43"/>
                      <a:pt x="221" y="145"/>
                    </a:cubicBezTo>
                    <a:cubicBezTo>
                      <a:pt x="0" y="439"/>
                      <a:pt x="423" y="911"/>
                      <a:pt x="720" y="911"/>
                    </a:cubicBezTo>
                    <a:cubicBezTo>
                      <a:pt x="831" y="911"/>
                      <a:pt x="924" y="846"/>
                      <a:pt x="960" y="682"/>
                    </a:cubicBezTo>
                    <a:lnTo>
                      <a:pt x="960" y="615"/>
                    </a:lnTo>
                    <a:cubicBezTo>
                      <a:pt x="1010" y="364"/>
                      <a:pt x="742" y="1"/>
                      <a:pt x="47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7465;p69">
                <a:extLst>
                  <a:ext uri="{FF2B5EF4-FFF2-40B4-BE49-F238E27FC236}">
                    <a16:creationId xmlns:a16="http://schemas.microsoft.com/office/drawing/2014/main" id="{C82779D8-A35C-4FDE-B888-CFCFE2E5D913}"/>
                  </a:ext>
                </a:extLst>
              </p:cNvPr>
              <p:cNvSpPr/>
              <p:nvPr/>
            </p:nvSpPr>
            <p:spPr>
              <a:xfrm>
                <a:off x="5955000" y="1189550"/>
                <a:ext cx="355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03" extrusionOk="0">
                    <a:moveTo>
                      <a:pt x="823" y="0"/>
                    </a:moveTo>
                    <a:cubicBezTo>
                      <a:pt x="459" y="0"/>
                      <a:pt x="0" y="449"/>
                      <a:pt x="357" y="742"/>
                    </a:cubicBezTo>
                    <a:cubicBezTo>
                      <a:pt x="414" y="784"/>
                      <a:pt x="478" y="803"/>
                      <a:pt x="544" y="803"/>
                    </a:cubicBezTo>
                    <a:cubicBezTo>
                      <a:pt x="944" y="803"/>
                      <a:pt x="1419" y="118"/>
                      <a:pt x="929" y="2"/>
                    </a:cubicBezTo>
                    <a:lnTo>
                      <a:pt x="862" y="2"/>
                    </a:lnTo>
                    <a:cubicBezTo>
                      <a:pt x="849" y="1"/>
                      <a:pt x="836" y="0"/>
                      <a:pt x="82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7466;p69">
                <a:extLst>
                  <a:ext uri="{FF2B5EF4-FFF2-40B4-BE49-F238E27FC236}">
                    <a16:creationId xmlns:a16="http://schemas.microsoft.com/office/drawing/2014/main" id="{0793B758-1028-4C18-A6C7-033FE3AFFA07}"/>
                  </a:ext>
                </a:extLst>
              </p:cNvPr>
              <p:cNvSpPr/>
              <p:nvPr/>
            </p:nvSpPr>
            <p:spPr>
              <a:xfrm>
                <a:off x="6101100" y="1149325"/>
                <a:ext cx="259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07" extrusionOk="0">
                    <a:moveTo>
                      <a:pt x="301" y="1"/>
                    </a:moveTo>
                    <a:cubicBezTo>
                      <a:pt x="174" y="1"/>
                      <a:pt x="64" y="68"/>
                      <a:pt x="25" y="233"/>
                    </a:cubicBezTo>
                    <a:cubicBezTo>
                      <a:pt x="25" y="267"/>
                      <a:pt x="25" y="267"/>
                      <a:pt x="25" y="300"/>
                    </a:cubicBezTo>
                    <a:cubicBezTo>
                      <a:pt x="1" y="568"/>
                      <a:pt x="276" y="907"/>
                      <a:pt x="532" y="907"/>
                    </a:cubicBezTo>
                    <a:cubicBezTo>
                      <a:pt x="630" y="907"/>
                      <a:pt x="724" y="858"/>
                      <a:pt x="798" y="737"/>
                    </a:cubicBezTo>
                    <a:cubicBezTo>
                      <a:pt x="1037" y="403"/>
                      <a:pt x="614" y="1"/>
                      <a:pt x="30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7467;p69">
                <a:extLst>
                  <a:ext uri="{FF2B5EF4-FFF2-40B4-BE49-F238E27FC236}">
                    <a16:creationId xmlns:a16="http://schemas.microsoft.com/office/drawing/2014/main" id="{2DCDECCB-A279-41EC-8703-323F32AA15D4}"/>
                  </a:ext>
                </a:extLst>
              </p:cNvPr>
              <p:cNvSpPr/>
              <p:nvPr/>
            </p:nvSpPr>
            <p:spPr>
              <a:xfrm>
                <a:off x="5999975" y="1062525"/>
                <a:ext cx="2582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962" extrusionOk="0">
                    <a:moveTo>
                      <a:pt x="382" y="0"/>
                    </a:moveTo>
                    <a:cubicBezTo>
                      <a:pt x="306" y="0"/>
                      <a:pt x="232" y="42"/>
                      <a:pt x="172" y="143"/>
                    </a:cubicBezTo>
                    <a:lnTo>
                      <a:pt x="138" y="210"/>
                    </a:lnTo>
                    <a:cubicBezTo>
                      <a:pt x="1" y="485"/>
                      <a:pt x="200" y="961"/>
                      <a:pt x="498" y="961"/>
                    </a:cubicBezTo>
                    <a:cubicBezTo>
                      <a:pt x="564" y="961"/>
                      <a:pt x="636" y="937"/>
                      <a:pt x="709" y="882"/>
                    </a:cubicBezTo>
                    <a:cubicBezTo>
                      <a:pt x="1032" y="667"/>
                      <a:pt x="688" y="0"/>
                      <a:pt x="38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7468;p69">
                <a:extLst>
                  <a:ext uri="{FF2B5EF4-FFF2-40B4-BE49-F238E27FC236}">
                    <a16:creationId xmlns:a16="http://schemas.microsoft.com/office/drawing/2014/main" id="{F5DFB6F6-8459-49F7-8044-5323CF4FBC93}"/>
                  </a:ext>
                </a:extLst>
              </p:cNvPr>
              <p:cNvSpPr/>
              <p:nvPr/>
            </p:nvSpPr>
            <p:spPr>
              <a:xfrm>
                <a:off x="6009625" y="1138300"/>
                <a:ext cx="354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03" extrusionOk="0">
                    <a:moveTo>
                      <a:pt x="825" y="0"/>
                    </a:moveTo>
                    <a:cubicBezTo>
                      <a:pt x="460" y="0"/>
                      <a:pt x="0" y="481"/>
                      <a:pt x="391" y="741"/>
                    </a:cubicBezTo>
                    <a:cubicBezTo>
                      <a:pt x="448" y="784"/>
                      <a:pt x="511" y="803"/>
                      <a:pt x="575" y="803"/>
                    </a:cubicBezTo>
                    <a:cubicBezTo>
                      <a:pt x="968" y="803"/>
                      <a:pt x="1419" y="117"/>
                      <a:pt x="928" y="2"/>
                    </a:cubicBezTo>
                    <a:lnTo>
                      <a:pt x="861" y="2"/>
                    </a:lnTo>
                    <a:cubicBezTo>
                      <a:pt x="849" y="1"/>
                      <a:pt x="837" y="0"/>
                      <a:pt x="82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7469;p69">
                <a:extLst>
                  <a:ext uri="{FF2B5EF4-FFF2-40B4-BE49-F238E27FC236}">
                    <a16:creationId xmlns:a16="http://schemas.microsoft.com/office/drawing/2014/main" id="{8FC36141-5387-4A6F-BD7B-248AE0C23DAA}"/>
                  </a:ext>
                </a:extLst>
              </p:cNvPr>
              <p:cNvSpPr/>
              <p:nvPr/>
            </p:nvSpPr>
            <p:spPr>
              <a:xfrm>
                <a:off x="5945975" y="1371625"/>
                <a:ext cx="32250" cy="22250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890" extrusionOk="0">
                    <a:moveTo>
                      <a:pt x="732" y="1"/>
                    </a:moveTo>
                    <a:cubicBezTo>
                      <a:pt x="290" y="1"/>
                      <a:pt x="0" y="889"/>
                      <a:pt x="498" y="889"/>
                    </a:cubicBezTo>
                    <a:cubicBezTo>
                      <a:pt x="515" y="889"/>
                      <a:pt x="532" y="888"/>
                      <a:pt x="550" y="886"/>
                    </a:cubicBezTo>
                    <a:lnTo>
                      <a:pt x="618" y="886"/>
                    </a:lnTo>
                    <a:cubicBezTo>
                      <a:pt x="987" y="819"/>
                      <a:pt x="1290" y="147"/>
                      <a:pt x="819" y="12"/>
                    </a:cubicBezTo>
                    <a:cubicBezTo>
                      <a:pt x="790" y="4"/>
                      <a:pt x="760" y="1"/>
                      <a:pt x="73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7470;p69">
                <a:extLst>
                  <a:ext uri="{FF2B5EF4-FFF2-40B4-BE49-F238E27FC236}">
                    <a16:creationId xmlns:a16="http://schemas.microsoft.com/office/drawing/2014/main" id="{F628D0CC-91B6-463A-8147-A082BD901523}"/>
                  </a:ext>
                </a:extLst>
              </p:cNvPr>
              <p:cNvSpPr/>
              <p:nvPr/>
            </p:nvSpPr>
            <p:spPr>
              <a:xfrm>
                <a:off x="6001725" y="1231850"/>
                <a:ext cx="268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66" extrusionOk="0">
                    <a:moveTo>
                      <a:pt x="633" y="0"/>
                    </a:moveTo>
                    <a:cubicBezTo>
                      <a:pt x="594" y="0"/>
                      <a:pt x="551" y="8"/>
                      <a:pt x="505" y="24"/>
                    </a:cubicBezTo>
                    <a:cubicBezTo>
                      <a:pt x="505" y="58"/>
                      <a:pt x="471" y="58"/>
                      <a:pt x="471" y="58"/>
                    </a:cubicBezTo>
                    <a:cubicBezTo>
                      <a:pt x="135" y="259"/>
                      <a:pt x="1" y="965"/>
                      <a:pt x="505" y="965"/>
                    </a:cubicBezTo>
                    <a:cubicBezTo>
                      <a:pt x="1030" y="965"/>
                      <a:pt x="1073" y="0"/>
                      <a:pt x="63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7471;p69">
                <a:extLst>
                  <a:ext uri="{FF2B5EF4-FFF2-40B4-BE49-F238E27FC236}">
                    <a16:creationId xmlns:a16="http://schemas.microsoft.com/office/drawing/2014/main" id="{384A53B9-1916-477D-B18A-224B174319C7}"/>
                  </a:ext>
                </a:extLst>
              </p:cNvPr>
              <p:cNvSpPr/>
              <p:nvPr/>
            </p:nvSpPr>
            <p:spPr>
              <a:xfrm>
                <a:off x="6025400" y="1452675"/>
                <a:ext cx="242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70" h="897" extrusionOk="0">
                    <a:moveTo>
                      <a:pt x="455" y="1"/>
                    </a:moveTo>
                    <a:cubicBezTo>
                      <a:pt x="348" y="1"/>
                      <a:pt x="244" y="57"/>
                      <a:pt x="163" y="198"/>
                    </a:cubicBezTo>
                    <a:cubicBezTo>
                      <a:pt x="0" y="523"/>
                      <a:pt x="416" y="897"/>
                      <a:pt x="710" y="897"/>
                    </a:cubicBezTo>
                    <a:cubicBezTo>
                      <a:pt x="841" y="897"/>
                      <a:pt x="949" y="822"/>
                      <a:pt x="970" y="635"/>
                    </a:cubicBezTo>
                    <a:cubicBezTo>
                      <a:pt x="970" y="635"/>
                      <a:pt x="970" y="602"/>
                      <a:pt x="970" y="568"/>
                    </a:cubicBezTo>
                    <a:cubicBezTo>
                      <a:pt x="970" y="309"/>
                      <a:pt x="706" y="1"/>
                      <a:pt x="45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7472;p69">
                <a:extLst>
                  <a:ext uri="{FF2B5EF4-FFF2-40B4-BE49-F238E27FC236}">
                    <a16:creationId xmlns:a16="http://schemas.microsoft.com/office/drawing/2014/main" id="{B2FCD336-E706-4F8C-AA39-ECDBAAF48C2B}"/>
                  </a:ext>
                </a:extLst>
              </p:cNvPr>
              <p:cNvSpPr/>
              <p:nvPr/>
            </p:nvSpPr>
            <p:spPr>
              <a:xfrm>
                <a:off x="5954200" y="1247200"/>
                <a:ext cx="25725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76" extrusionOk="0">
                    <a:moveTo>
                      <a:pt x="471" y="0"/>
                    </a:moveTo>
                    <a:cubicBezTo>
                      <a:pt x="361" y="0"/>
                      <a:pt x="258" y="53"/>
                      <a:pt x="188" y="183"/>
                    </a:cubicBezTo>
                    <a:cubicBezTo>
                      <a:pt x="0" y="488"/>
                      <a:pt x="451" y="875"/>
                      <a:pt x="764" y="875"/>
                    </a:cubicBezTo>
                    <a:cubicBezTo>
                      <a:pt x="899" y="875"/>
                      <a:pt x="1008" y="803"/>
                      <a:pt x="1028" y="620"/>
                    </a:cubicBezTo>
                    <a:cubicBezTo>
                      <a:pt x="1028" y="587"/>
                      <a:pt x="1028" y="553"/>
                      <a:pt x="1028" y="553"/>
                    </a:cubicBezTo>
                    <a:cubicBezTo>
                      <a:pt x="1028" y="293"/>
                      <a:pt x="730" y="0"/>
                      <a:pt x="47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7473;p69">
                <a:extLst>
                  <a:ext uri="{FF2B5EF4-FFF2-40B4-BE49-F238E27FC236}">
                    <a16:creationId xmlns:a16="http://schemas.microsoft.com/office/drawing/2014/main" id="{43B1BB9F-736A-4AEB-AC35-B3031283769E}"/>
                  </a:ext>
                </a:extLst>
              </p:cNvPr>
              <p:cNvSpPr/>
              <p:nvPr/>
            </p:nvSpPr>
            <p:spPr>
              <a:xfrm>
                <a:off x="6182375" y="1086825"/>
                <a:ext cx="29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02" extrusionOk="0">
                    <a:moveTo>
                      <a:pt x="759" y="0"/>
                    </a:moveTo>
                    <a:cubicBezTo>
                      <a:pt x="733" y="0"/>
                      <a:pt x="704" y="4"/>
                      <a:pt x="673" y="11"/>
                    </a:cubicBezTo>
                    <a:lnTo>
                      <a:pt x="606" y="11"/>
                    </a:lnTo>
                    <a:cubicBezTo>
                      <a:pt x="236" y="112"/>
                      <a:pt x="1" y="784"/>
                      <a:pt x="471" y="885"/>
                    </a:cubicBezTo>
                    <a:cubicBezTo>
                      <a:pt x="509" y="896"/>
                      <a:pt x="546" y="901"/>
                      <a:pt x="581" y="901"/>
                    </a:cubicBezTo>
                    <a:cubicBezTo>
                      <a:pt x="1038" y="901"/>
                      <a:pt x="1188" y="0"/>
                      <a:pt x="75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7474;p69">
                <a:extLst>
                  <a:ext uri="{FF2B5EF4-FFF2-40B4-BE49-F238E27FC236}">
                    <a16:creationId xmlns:a16="http://schemas.microsoft.com/office/drawing/2014/main" id="{A6DADFA1-675E-40CD-8CF3-01EF0443CF87}"/>
                  </a:ext>
                </a:extLst>
              </p:cNvPr>
              <p:cNvSpPr/>
              <p:nvPr/>
            </p:nvSpPr>
            <p:spPr>
              <a:xfrm>
                <a:off x="5849000" y="15123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413" y="0"/>
                    </a:moveTo>
                    <a:cubicBezTo>
                      <a:pt x="191" y="0"/>
                      <a:pt x="1" y="115"/>
                      <a:pt x="60" y="368"/>
                    </a:cubicBezTo>
                    <a:cubicBezTo>
                      <a:pt x="60" y="401"/>
                      <a:pt x="60" y="401"/>
                      <a:pt x="60" y="435"/>
                    </a:cubicBezTo>
                    <a:cubicBezTo>
                      <a:pt x="139" y="631"/>
                      <a:pt x="413" y="793"/>
                      <a:pt x="640" y="793"/>
                    </a:cubicBezTo>
                    <a:cubicBezTo>
                      <a:pt x="802" y="793"/>
                      <a:pt x="940" y="711"/>
                      <a:pt x="968" y="502"/>
                    </a:cubicBezTo>
                    <a:cubicBezTo>
                      <a:pt x="1024" y="183"/>
                      <a:pt x="693" y="0"/>
                      <a:pt x="41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7475;p69">
                <a:extLst>
                  <a:ext uri="{FF2B5EF4-FFF2-40B4-BE49-F238E27FC236}">
                    <a16:creationId xmlns:a16="http://schemas.microsoft.com/office/drawing/2014/main" id="{83787676-E513-42BD-92E4-34FCCCAAAEDE}"/>
                  </a:ext>
                </a:extLst>
              </p:cNvPr>
              <p:cNvSpPr/>
              <p:nvPr/>
            </p:nvSpPr>
            <p:spPr>
              <a:xfrm>
                <a:off x="6103575" y="1133150"/>
                <a:ext cx="29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925" extrusionOk="0">
                    <a:moveTo>
                      <a:pt x="629" y="0"/>
                    </a:moveTo>
                    <a:cubicBezTo>
                      <a:pt x="145" y="0"/>
                      <a:pt x="1" y="925"/>
                      <a:pt x="443" y="925"/>
                    </a:cubicBezTo>
                    <a:cubicBezTo>
                      <a:pt x="470" y="925"/>
                      <a:pt x="499" y="921"/>
                      <a:pt x="531" y="914"/>
                    </a:cubicBezTo>
                    <a:lnTo>
                      <a:pt x="598" y="880"/>
                    </a:lnTo>
                    <a:cubicBezTo>
                      <a:pt x="934" y="779"/>
                      <a:pt x="1170" y="74"/>
                      <a:pt x="699" y="6"/>
                    </a:cubicBezTo>
                    <a:cubicBezTo>
                      <a:pt x="675" y="2"/>
                      <a:pt x="652" y="0"/>
                      <a:pt x="62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7476;p69">
                <a:extLst>
                  <a:ext uri="{FF2B5EF4-FFF2-40B4-BE49-F238E27FC236}">
                    <a16:creationId xmlns:a16="http://schemas.microsoft.com/office/drawing/2014/main" id="{2B60CA4F-9E00-423F-A2C1-1D629D564B56}"/>
                  </a:ext>
                </a:extLst>
              </p:cNvPr>
              <p:cNvSpPr/>
              <p:nvPr/>
            </p:nvSpPr>
            <p:spPr>
              <a:xfrm>
                <a:off x="6130200" y="1175100"/>
                <a:ext cx="26000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91" extrusionOk="0">
                    <a:moveTo>
                      <a:pt x="372" y="1"/>
                    </a:moveTo>
                    <a:cubicBezTo>
                      <a:pt x="207" y="1"/>
                      <a:pt x="66" y="80"/>
                      <a:pt x="38" y="278"/>
                    </a:cubicBezTo>
                    <a:cubicBezTo>
                      <a:pt x="1" y="610"/>
                      <a:pt x="329" y="790"/>
                      <a:pt x="610" y="790"/>
                    </a:cubicBezTo>
                    <a:cubicBezTo>
                      <a:pt x="841" y="790"/>
                      <a:pt x="1039" y="669"/>
                      <a:pt x="979" y="412"/>
                    </a:cubicBezTo>
                    <a:cubicBezTo>
                      <a:pt x="979" y="379"/>
                      <a:pt x="979" y="379"/>
                      <a:pt x="945" y="345"/>
                    </a:cubicBezTo>
                    <a:cubicBezTo>
                      <a:pt x="867" y="150"/>
                      <a:pt x="598" y="1"/>
                      <a:pt x="37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7477;p69">
                <a:extLst>
                  <a:ext uri="{FF2B5EF4-FFF2-40B4-BE49-F238E27FC236}">
                    <a16:creationId xmlns:a16="http://schemas.microsoft.com/office/drawing/2014/main" id="{19FF3019-422C-4B71-857C-B473DE31023E}"/>
                  </a:ext>
                </a:extLst>
              </p:cNvPr>
              <p:cNvSpPr/>
              <p:nvPr/>
            </p:nvSpPr>
            <p:spPr>
              <a:xfrm>
                <a:off x="6194550" y="900025"/>
                <a:ext cx="25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920" extrusionOk="0">
                    <a:moveTo>
                      <a:pt x="282" y="0"/>
                    </a:moveTo>
                    <a:cubicBezTo>
                      <a:pt x="176" y="0"/>
                      <a:pt x="87" y="64"/>
                      <a:pt x="51" y="223"/>
                    </a:cubicBezTo>
                    <a:cubicBezTo>
                      <a:pt x="18" y="223"/>
                      <a:pt x="18" y="257"/>
                      <a:pt x="51" y="257"/>
                    </a:cubicBezTo>
                    <a:cubicBezTo>
                      <a:pt x="0" y="539"/>
                      <a:pt x="262" y="919"/>
                      <a:pt x="523" y="919"/>
                    </a:cubicBezTo>
                    <a:cubicBezTo>
                      <a:pt x="604" y="919"/>
                      <a:pt x="685" y="882"/>
                      <a:pt x="757" y="795"/>
                    </a:cubicBezTo>
                    <a:cubicBezTo>
                      <a:pt x="1005" y="498"/>
                      <a:pt x="578" y="0"/>
                      <a:pt x="28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7478;p69">
                <a:extLst>
                  <a:ext uri="{FF2B5EF4-FFF2-40B4-BE49-F238E27FC236}">
                    <a16:creationId xmlns:a16="http://schemas.microsoft.com/office/drawing/2014/main" id="{574D3B2F-BF0E-4B3D-852C-60396249658C}"/>
                  </a:ext>
                </a:extLst>
              </p:cNvPr>
              <p:cNvSpPr/>
              <p:nvPr/>
            </p:nvSpPr>
            <p:spPr>
              <a:xfrm>
                <a:off x="6000400" y="1283325"/>
                <a:ext cx="2467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03" extrusionOk="0">
                    <a:moveTo>
                      <a:pt x="467" y="1"/>
                    </a:moveTo>
                    <a:cubicBezTo>
                      <a:pt x="379" y="1"/>
                      <a:pt x="292" y="44"/>
                      <a:pt x="222" y="150"/>
                    </a:cubicBezTo>
                    <a:cubicBezTo>
                      <a:pt x="1" y="445"/>
                      <a:pt x="445" y="902"/>
                      <a:pt x="739" y="902"/>
                    </a:cubicBezTo>
                    <a:cubicBezTo>
                      <a:pt x="847" y="902"/>
                      <a:pt x="934" y="841"/>
                      <a:pt x="961" y="688"/>
                    </a:cubicBezTo>
                    <a:cubicBezTo>
                      <a:pt x="961" y="654"/>
                      <a:pt x="961" y="654"/>
                      <a:pt x="961" y="620"/>
                    </a:cubicBezTo>
                    <a:cubicBezTo>
                      <a:pt x="986" y="347"/>
                      <a:pt x="718" y="1"/>
                      <a:pt x="46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7479;p69">
                <a:extLst>
                  <a:ext uri="{FF2B5EF4-FFF2-40B4-BE49-F238E27FC236}">
                    <a16:creationId xmlns:a16="http://schemas.microsoft.com/office/drawing/2014/main" id="{C82FBC8A-B05E-4A31-A83B-6E1EF284417D}"/>
                  </a:ext>
                </a:extLst>
              </p:cNvPr>
              <p:cNvSpPr/>
              <p:nvPr/>
            </p:nvSpPr>
            <p:spPr>
              <a:xfrm>
                <a:off x="5997025" y="1476900"/>
                <a:ext cx="3567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427" h="825" extrusionOk="0">
                    <a:moveTo>
                      <a:pt x="827" y="1"/>
                    </a:moveTo>
                    <a:cubicBezTo>
                      <a:pt x="462" y="1"/>
                      <a:pt x="0" y="515"/>
                      <a:pt x="424" y="775"/>
                    </a:cubicBezTo>
                    <a:cubicBezTo>
                      <a:pt x="476" y="810"/>
                      <a:pt x="532" y="825"/>
                      <a:pt x="589" y="825"/>
                    </a:cubicBezTo>
                    <a:cubicBezTo>
                      <a:pt x="979" y="825"/>
                      <a:pt x="1427" y="120"/>
                      <a:pt x="928" y="2"/>
                    </a:cubicBezTo>
                    <a:lnTo>
                      <a:pt x="861" y="2"/>
                    </a:lnTo>
                    <a:cubicBezTo>
                      <a:pt x="850" y="1"/>
                      <a:pt x="839" y="1"/>
                      <a:pt x="82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7480;p69">
                <a:extLst>
                  <a:ext uri="{FF2B5EF4-FFF2-40B4-BE49-F238E27FC236}">
                    <a16:creationId xmlns:a16="http://schemas.microsoft.com/office/drawing/2014/main" id="{57E23D24-15DB-4D26-BCC5-5EF691481BAC}"/>
                  </a:ext>
                </a:extLst>
              </p:cNvPr>
              <p:cNvSpPr/>
              <p:nvPr/>
            </p:nvSpPr>
            <p:spPr>
              <a:xfrm>
                <a:off x="6052850" y="1148975"/>
                <a:ext cx="2632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984" extrusionOk="0">
                    <a:moveTo>
                      <a:pt x="392" y="1"/>
                    </a:moveTo>
                    <a:cubicBezTo>
                      <a:pt x="313" y="1"/>
                      <a:pt x="236" y="44"/>
                      <a:pt x="174" y="146"/>
                    </a:cubicBezTo>
                    <a:cubicBezTo>
                      <a:pt x="174" y="146"/>
                      <a:pt x="174" y="180"/>
                      <a:pt x="140" y="214"/>
                    </a:cubicBezTo>
                    <a:cubicBezTo>
                      <a:pt x="0" y="494"/>
                      <a:pt x="187" y="984"/>
                      <a:pt x="487" y="984"/>
                    </a:cubicBezTo>
                    <a:cubicBezTo>
                      <a:pt x="546" y="984"/>
                      <a:pt x="611" y="964"/>
                      <a:pt x="678" y="919"/>
                    </a:cubicBezTo>
                    <a:cubicBezTo>
                      <a:pt x="1053" y="652"/>
                      <a:pt x="703" y="1"/>
                      <a:pt x="39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7481;p69">
                <a:extLst>
                  <a:ext uri="{FF2B5EF4-FFF2-40B4-BE49-F238E27FC236}">
                    <a16:creationId xmlns:a16="http://schemas.microsoft.com/office/drawing/2014/main" id="{DACF9A88-CE86-4E42-B67D-8B84E97AD572}"/>
                  </a:ext>
                </a:extLst>
              </p:cNvPr>
              <p:cNvSpPr/>
              <p:nvPr/>
            </p:nvSpPr>
            <p:spPr>
              <a:xfrm>
                <a:off x="6066800" y="928050"/>
                <a:ext cx="2527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12" extrusionOk="0">
                    <a:moveTo>
                      <a:pt x="461" y="1"/>
                    </a:moveTo>
                    <a:cubicBezTo>
                      <a:pt x="373" y="1"/>
                      <a:pt x="289" y="43"/>
                      <a:pt x="221" y="144"/>
                    </a:cubicBezTo>
                    <a:cubicBezTo>
                      <a:pt x="0" y="438"/>
                      <a:pt x="423" y="911"/>
                      <a:pt x="720" y="911"/>
                    </a:cubicBezTo>
                    <a:cubicBezTo>
                      <a:pt x="831" y="911"/>
                      <a:pt x="924" y="846"/>
                      <a:pt x="960" y="682"/>
                    </a:cubicBezTo>
                    <a:cubicBezTo>
                      <a:pt x="960" y="682"/>
                      <a:pt x="960" y="648"/>
                      <a:pt x="960" y="648"/>
                    </a:cubicBezTo>
                    <a:cubicBezTo>
                      <a:pt x="1011" y="372"/>
                      <a:pt x="722" y="1"/>
                      <a:pt x="46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7482;p69">
                <a:extLst>
                  <a:ext uri="{FF2B5EF4-FFF2-40B4-BE49-F238E27FC236}">
                    <a16:creationId xmlns:a16="http://schemas.microsoft.com/office/drawing/2014/main" id="{B8CF3D45-FDED-462B-A395-2A61362593F9}"/>
                  </a:ext>
                </a:extLst>
              </p:cNvPr>
              <p:cNvSpPr/>
              <p:nvPr/>
            </p:nvSpPr>
            <p:spPr>
              <a:xfrm>
                <a:off x="6090275" y="1045875"/>
                <a:ext cx="3550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37" extrusionOk="0">
                    <a:moveTo>
                      <a:pt x="826" y="0"/>
                    </a:moveTo>
                    <a:cubicBezTo>
                      <a:pt x="461" y="0"/>
                      <a:pt x="1" y="482"/>
                      <a:pt x="391" y="775"/>
                    </a:cubicBezTo>
                    <a:cubicBezTo>
                      <a:pt x="448" y="818"/>
                      <a:pt x="511" y="836"/>
                      <a:pt x="575" y="836"/>
                    </a:cubicBezTo>
                    <a:cubicBezTo>
                      <a:pt x="968" y="836"/>
                      <a:pt x="1420" y="146"/>
                      <a:pt x="929" y="2"/>
                    </a:cubicBezTo>
                    <a:lnTo>
                      <a:pt x="862" y="2"/>
                    </a:lnTo>
                    <a:cubicBezTo>
                      <a:pt x="850" y="1"/>
                      <a:pt x="838" y="0"/>
                      <a:pt x="82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7483;p69">
                <a:extLst>
                  <a:ext uri="{FF2B5EF4-FFF2-40B4-BE49-F238E27FC236}">
                    <a16:creationId xmlns:a16="http://schemas.microsoft.com/office/drawing/2014/main" id="{A2CFC494-8069-4BC9-A7ED-B47A0CC5F6FE}"/>
                  </a:ext>
                </a:extLst>
              </p:cNvPr>
              <p:cNvSpPr/>
              <p:nvPr/>
            </p:nvSpPr>
            <p:spPr>
              <a:xfrm>
                <a:off x="6003650" y="1100600"/>
                <a:ext cx="25925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92" extrusionOk="0">
                    <a:moveTo>
                      <a:pt x="301" y="1"/>
                    </a:moveTo>
                    <a:cubicBezTo>
                      <a:pt x="173" y="1"/>
                      <a:pt x="64" y="67"/>
                      <a:pt x="25" y="233"/>
                    </a:cubicBezTo>
                    <a:cubicBezTo>
                      <a:pt x="25" y="233"/>
                      <a:pt x="25" y="267"/>
                      <a:pt x="25" y="300"/>
                    </a:cubicBezTo>
                    <a:cubicBezTo>
                      <a:pt x="0" y="569"/>
                      <a:pt x="278" y="892"/>
                      <a:pt x="535" y="892"/>
                    </a:cubicBezTo>
                    <a:cubicBezTo>
                      <a:pt x="631" y="892"/>
                      <a:pt x="725" y="847"/>
                      <a:pt x="798" y="737"/>
                    </a:cubicBezTo>
                    <a:cubicBezTo>
                      <a:pt x="1036" y="403"/>
                      <a:pt x="614" y="1"/>
                      <a:pt x="30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7484;p69">
                <a:extLst>
                  <a:ext uri="{FF2B5EF4-FFF2-40B4-BE49-F238E27FC236}">
                    <a16:creationId xmlns:a16="http://schemas.microsoft.com/office/drawing/2014/main" id="{5A6BF50D-90BE-4AC1-86B1-ABB291DD127C}"/>
                  </a:ext>
                </a:extLst>
              </p:cNvPr>
              <p:cNvSpPr/>
              <p:nvPr/>
            </p:nvSpPr>
            <p:spPr>
              <a:xfrm>
                <a:off x="5958375" y="984650"/>
                <a:ext cx="2505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81" extrusionOk="0">
                    <a:moveTo>
                      <a:pt x="515" y="0"/>
                    </a:moveTo>
                    <a:cubicBezTo>
                      <a:pt x="455" y="0"/>
                      <a:pt x="390" y="20"/>
                      <a:pt x="323" y="65"/>
                    </a:cubicBezTo>
                    <a:cubicBezTo>
                      <a:pt x="0" y="307"/>
                      <a:pt x="324" y="980"/>
                      <a:pt x="638" y="980"/>
                    </a:cubicBezTo>
                    <a:cubicBezTo>
                      <a:pt x="716" y="980"/>
                      <a:pt x="794" y="938"/>
                      <a:pt x="861" y="838"/>
                    </a:cubicBezTo>
                    <a:cubicBezTo>
                      <a:pt x="861" y="838"/>
                      <a:pt x="861" y="804"/>
                      <a:pt x="861" y="771"/>
                    </a:cubicBezTo>
                    <a:cubicBezTo>
                      <a:pt x="1001" y="491"/>
                      <a:pt x="814" y="0"/>
                      <a:pt x="515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7485;p69">
                <a:extLst>
                  <a:ext uri="{FF2B5EF4-FFF2-40B4-BE49-F238E27FC236}">
                    <a16:creationId xmlns:a16="http://schemas.microsoft.com/office/drawing/2014/main" id="{62D87B77-5CEE-4875-BB52-DE6E6EB073CF}"/>
                  </a:ext>
                </a:extLst>
              </p:cNvPr>
              <p:cNvSpPr/>
              <p:nvPr/>
            </p:nvSpPr>
            <p:spPr>
              <a:xfrm>
                <a:off x="6106275" y="1356750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5" y="1"/>
                    </a:moveTo>
                    <a:cubicBezTo>
                      <a:pt x="488" y="1"/>
                      <a:pt x="0" y="450"/>
                      <a:pt x="390" y="742"/>
                    </a:cubicBezTo>
                    <a:cubicBezTo>
                      <a:pt x="452" y="793"/>
                      <a:pt x="522" y="816"/>
                      <a:pt x="594" y="816"/>
                    </a:cubicBezTo>
                    <a:cubicBezTo>
                      <a:pt x="990" y="816"/>
                      <a:pt x="1444" y="144"/>
                      <a:pt x="961" y="2"/>
                    </a:cubicBezTo>
                    <a:lnTo>
                      <a:pt x="894" y="2"/>
                    </a:lnTo>
                    <a:cubicBezTo>
                      <a:pt x="881" y="1"/>
                      <a:pt x="868" y="1"/>
                      <a:pt x="85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7486;p69">
                <a:extLst>
                  <a:ext uri="{FF2B5EF4-FFF2-40B4-BE49-F238E27FC236}">
                    <a16:creationId xmlns:a16="http://schemas.microsoft.com/office/drawing/2014/main" id="{AFC60BCC-2532-4E64-B8DA-66F206A6AA62}"/>
                  </a:ext>
                </a:extLst>
              </p:cNvPr>
              <p:cNvSpPr/>
              <p:nvPr/>
            </p:nvSpPr>
            <p:spPr>
              <a:xfrm>
                <a:off x="6116275" y="1055350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53" y="0"/>
                    </a:moveTo>
                    <a:cubicBezTo>
                      <a:pt x="459" y="0"/>
                      <a:pt x="1" y="717"/>
                      <a:pt x="494" y="833"/>
                    </a:cubicBezTo>
                    <a:lnTo>
                      <a:pt x="561" y="833"/>
                    </a:lnTo>
                    <a:cubicBezTo>
                      <a:pt x="573" y="834"/>
                      <a:pt x="585" y="835"/>
                      <a:pt x="597" y="835"/>
                    </a:cubicBezTo>
                    <a:cubicBezTo>
                      <a:pt x="962" y="835"/>
                      <a:pt x="1422" y="353"/>
                      <a:pt x="1031" y="60"/>
                    </a:cubicBezTo>
                    <a:cubicBezTo>
                      <a:pt x="976" y="19"/>
                      <a:pt x="915" y="0"/>
                      <a:pt x="8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7487;p69">
                <a:extLst>
                  <a:ext uri="{FF2B5EF4-FFF2-40B4-BE49-F238E27FC236}">
                    <a16:creationId xmlns:a16="http://schemas.microsoft.com/office/drawing/2014/main" id="{AF1CF417-5525-412B-A88A-9212357FC1F7}"/>
                  </a:ext>
                </a:extLst>
              </p:cNvPr>
              <p:cNvSpPr/>
              <p:nvPr/>
            </p:nvSpPr>
            <p:spPr>
              <a:xfrm>
                <a:off x="6102550" y="1253375"/>
                <a:ext cx="321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85" h="895" extrusionOk="0">
                    <a:moveTo>
                      <a:pt x="791" y="0"/>
                    </a:moveTo>
                    <a:cubicBezTo>
                      <a:pt x="775" y="0"/>
                      <a:pt x="758" y="1"/>
                      <a:pt x="740" y="3"/>
                    </a:cubicBezTo>
                    <a:lnTo>
                      <a:pt x="673" y="3"/>
                    </a:lnTo>
                    <a:cubicBezTo>
                      <a:pt x="337" y="104"/>
                      <a:pt x="1" y="743"/>
                      <a:pt x="505" y="877"/>
                    </a:cubicBezTo>
                    <a:cubicBezTo>
                      <a:pt x="538" y="889"/>
                      <a:pt x="571" y="895"/>
                      <a:pt x="603" y="895"/>
                    </a:cubicBezTo>
                    <a:cubicBezTo>
                      <a:pt x="1010" y="895"/>
                      <a:pt x="1285" y="0"/>
                      <a:pt x="7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7488;p69">
                <a:extLst>
                  <a:ext uri="{FF2B5EF4-FFF2-40B4-BE49-F238E27FC236}">
                    <a16:creationId xmlns:a16="http://schemas.microsoft.com/office/drawing/2014/main" id="{468CB88C-AEB3-49A9-BC32-1F24E95F43C0}"/>
                  </a:ext>
                </a:extLst>
              </p:cNvPr>
              <p:cNvSpPr/>
              <p:nvPr/>
            </p:nvSpPr>
            <p:spPr>
              <a:xfrm>
                <a:off x="6038675" y="1485350"/>
                <a:ext cx="2610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940" extrusionOk="0">
                    <a:moveTo>
                      <a:pt x="539" y="0"/>
                    </a:moveTo>
                    <a:cubicBezTo>
                      <a:pt x="21" y="0"/>
                      <a:pt x="1" y="940"/>
                      <a:pt x="402" y="940"/>
                    </a:cubicBezTo>
                    <a:cubicBezTo>
                      <a:pt x="443" y="940"/>
                      <a:pt x="489" y="930"/>
                      <a:pt x="539" y="908"/>
                    </a:cubicBezTo>
                    <a:lnTo>
                      <a:pt x="607" y="908"/>
                    </a:lnTo>
                    <a:cubicBezTo>
                      <a:pt x="909" y="706"/>
                      <a:pt x="1043" y="0"/>
                      <a:pt x="53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7489;p69">
                <a:extLst>
                  <a:ext uri="{FF2B5EF4-FFF2-40B4-BE49-F238E27FC236}">
                    <a16:creationId xmlns:a16="http://schemas.microsoft.com/office/drawing/2014/main" id="{12767E13-BDFB-4B59-9896-C3D4DB2BE19C}"/>
                  </a:ext>
                </a:extLst>
              </p:cNvPr>
              <p:cNvSpPr/>
              <p:nvPr/>
            </p:nvSpPr>
            <p:spPr>
              <a:xfrm>
                <a:off x="5950050" y="1322325"/>
                <a:ext cx="254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95" extrusionOk="0">
                    <a:moveTo>
                      <a:pt x="485" y="0"/>
                    </a:moveTo>
                    <a:cubicBezTo>
                      <a:pt x="388" y="0"/>
                      <a:pt x="293" y="49"/>
                      <a:pt x="219" y="169"/>
                    </a:cubicBezTo>
                    <a:cubicBezTo>
                      <a:pt x="0" y="461"/>
                      <a:pt x="451" y="894"/>
                      <a:pt x="754" y="894"/>
                    </a:cubicBezTo>
                    <a:cubicBezTo>
                      <a:pt x="870" y="894"/>
                      <a:pt x="965" y="831"/>
                      <a:pt x="992" y="674"/>
                    </a:cubicBezTo>
                    <a:cubicBezTo>
                      <a:pt x="992" y="640"/>
                      <a:pt x="992" y="606"/>
                      <a:pt x="992" y="606"/>
                    </a:cubicBezTo>
                    <a:cubicBezTo>
                      <a:pt x="1017" y="338"/>
                      <a:pt x="741" y="0"/>
                      <a:pt x="48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7490;p69">
                <a:extLst>
                  <a:ext uri="{FF2B5EF4-FFF2-40B4-BE49-F238E27FC236}">
                    <a16:creationId xmlns:a16="http://schemas.microsoft.com/office/drawing/2014/main" id="{AE44E194-66F5-4C1B-8854-F107E84EEC3E}"/>
                  </a:ext>
                </a:extLst>
              </p:cNvPr>
              <p:cNvSpPr/>
              <p:nvPr/>
            </p:nvSpPr>
            <p:spPr>
              <a:xfrm>
                <a:off x="6033650" y="1434275"/>
                <a:ext cx="25425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882" extrusionOk="0">
                    <a:moveTo>
                      <a:pt x="274" y="1"/>
                    </a:moveTo>
                    <a:cubicBezTo>
                      <a:pt x="136" y="1"/>
                      <a:pt x="22" y="75"/>
                      <a:pt x="1" y="262"/>
                    </a:cubicBezTo>
                    <a:cubicBezTo>
                      <a:pt x="1" y="296"/>
                      <a:pt x="1" y="296"/>
                      <a:pt x="1" y="329"/>
                    </a:cubicBezTo>
                    <a:cubicBezTo>
                      <a:pt x="1" y="589"/>
                      <a:pt x="283" y="882"/>
                      <a:pt x="532" y="882"/>
                    </a:cubicBezTo>
                    <a:cubicBezTo>
                      <a:pt x="638" y="882"/>
                      <a:pt x="738" y="829"/>
                      <a:pt x="808" y="699"/>
                    </a:cubicBezTo>
                    <a:cubicBezTo>
                      <a:pt x="1017" y="374"/>
                      <a:pt x="584" y="1"/>
                      <a:pt x="27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7491;p69">
                <a:extLst>
                  <a:ext uri="{FF2B5EF4-FFF2-40B4-BE49-F238E27FC236}">
                    <a16:creationId xmlns:a16="http://schemas.microsoft.com/office/drawing/2014/main" id="{2BB2B87E-11E5-4E33-96F4-BCB4607EEBA2}"/>
                  </a:ext>
                </a:extLst>
              </p:cNvPr>
              <p:cNvSpPr/>
              <p:nvPr/>
            </p:nvSpPr>
            <p:spPr>
              <a:xfrm>
                <a:off x="5882900" y="1425425"/>
                <a:ext cx="306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97" extrusionOk="0">
                    <a:moveTo>
                      <a:pt x="629" y="0"/>
                    </a:moveTo>
                    <a:cubicBezTo>
                      <a:pt x="159" y="0"/>
                      <a:pt x="0" y="896"/>
                      <a:pt x="459" y="896"/>
                    </a:cubicBezTo>
                    <a:cubicBezTo>
                      <a:pt x="488" y="896"/>
                      <a:pt x="519" y="893"/>
                      <a:pt x="553" y="885"/>
                    </a:cubicBezTo>
                    <a:lnTo>
                      <a:pt x="586" y="885"/>
                    </a:lnTo>
                    <a:cubicBezTo>
                      <a:pt x="956" y="784"/>
                      <a:pt x="1225" y="112"/>
                      <a:pt x="721" y="11"/>
                    </a:cubicBezTo>
                    <a:cubicBezTo>
                      <a:pt x="689" y="4"/>
                      <a:pt x="658" y="0"/>
                      <a:pt x="62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7492;p69">
                <a:extLst>
                  <a:ext uri="{FF2B5EF4-FFF2-40B4-BE49-F238E27FC236}">
                    <a16:creationId xmlns:a16="http://schemas.microsoft.com/office/drawing/2014/main" id="{BEC6A1E4-B1C0-4E0F-A71B-23A9BC153BA1}"/>
                  </a:ext>
                </a:extLst>
              </p:cNvPr>
              <p:cNvSpPr/>
              <p:nvPr/>
            </p:nvSpPr>
            <p:spPr>
              <a:xfrm>
                <a:off x="6040650" y="10067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399" y="1"/>
                    </a:moveTo>
                    <a:cubicBezTo>
                      <a:pt x="239" y="1"/>
                      <a:pt x="99" y="83"/>
                      <a:pt x="57" y="292"/>
                    </a:cubicBezTo>
                    <a:cubicBezTo>
                      <a:pt x="1" y="611"/>
                      <a:pt x="332" y="794"/>
                      <a:pt x="612" y="794"/>
                    </a:cubicBezTo>
                    <a:cubicBezTo>
                      <a:pt x="834" y="794"/>
                      <a:pt x="1024" y="679"/>
                      <a:pt x="964" y="426"/>
                    </a:cubicBezTo>
                    <a:cubicBezTo>
                      <a:pt x="964" y="393"/>
                      <a:pt x="964" y="393"/>
                      <a:pt x="964" y="359"/>
                    </a:cubicBezTo>
                    <a:cubicBezTo>
                      <a:pt x="886" y="163"/>
                      <a:pt x="624" y="1"/>
                      <a:pt x="39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7493;p69">
                <a:extLst>
                  <a:ext uri="{FF2B5EF4-FFF2-40B4-BE49-F238E27FC236}">
                    <a16:creationId xmlns:a16="http://schemas.microsoft.com/office/drawing/2014/main" id="{0EF1A6A5-9866-4F96-A6E6-D12089D70A0E}"/>
                  </a:ext>
                </a:extLst>
              </p:cNvPr>
              <p:cNvSpPr/>
              <p:nvPr/>
            </p:nvSpPr>
            <p:spPr>
              <a:xfrm>
                <a:off x="6082650" y="1417275"/>
                <a:ext cx="25525" cy="1940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76" extrusionOk="0">
                    <a:moveTo>
                      <a:pt x="411" y="1"/>
                    </a:moveTo>
                    <a:cubicBezTo>
                      <a:pt x="187" y="1"/>
                      <a:pt x="1" y="115"/>
                      <a:pt x="91" y="371"/>
                    </a:cubicBezTo>
                    <a:cubicBezTo>
                      <a:pt x="57" y="404"/>
                      <a:pt x="57" y="404"/>
                      <a:pt x="91" y="438"/>
                    </a:cubicBezTo>
                    <a:cubicBezTo>
                      <a:pt x="167" y="629"/>
                      <a:pt x="427" y="776"/>
                      <a:pt x="644" y="776"/>
                    </a:cubicBezTo>
                    <a:cubicBezTo>
                      <a:pt x="810" y="776"/>
                      <a:pt x="950" y="690"/>
                      <a:pt x="965" y="472"/>
                    </a:cubicBezTo>
                    <a:cubicBezTo>
                      <a:pt x="1021" y="175"/>
                      <a:pt x="687" y="1"/>
                      <a:pt x="41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7494;p69">
                <a:extLst>
                  <a:ext uri="{FF2B5EF4-FFF2-40B4-BE49-F238E27FC236}">
                    <a16:creationId xmlns:a16="http://schemas.microsoft.com/office/drawing/2014/main" id="{4549DD87-9EC2-4FD1-B288-8107C2572A99}"/>
                  </a:ext>
                </a:extLst>
              </p:cNvPr>
              <p:cNvSpPr/>
              <p:nvPr/>
            </p:nvSpPr>
            <p:spPr>
              <a:xfrm>
                <a:off x="6114000" y="1279150"/>
                <a:ext cx="3432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734" extrusionOk="0">
                    <a:moveTo>
                      <a:pt x="864" y="0"/>
                    </a:moveTo>
                    <a:cubicBezTo>
                      <a:pt x="489" y="0"/>
                      <a:pt x="1" y="423"/>
                      <a:pt x="383" y="653"/>
                    </a:cubicBezTo>
                    <a:lnTo>
                      <a:pt x="450" y="686"/>
                    </a:lnTo>
                    <a:cubicBezTo>
                      <a:pt x="515" y="719"/>
                      <a:pt x="591" y="734"/>
                      <a:pt x="670" y="734"/>
                    </a:cubicBezTo>
                    <a:cubicBezTo>
                      <a:pt x="999" y="734"/>
                      <a:pt x="1373" y="474"/>
                      <a:pt x="1156" y="149"/>
                    </a:cubicBezTo>
                    <a:cubicBezTo>
                      <a:pt x="1091" y="43"/>
                      <a:pt x="983" y="0"/>
                      <a:pt x="86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7495;p69">
                <a:extLst>
                  <a:ext uri="{FF2B5EF4-FFF2-40B4-BE49-F238E27FC236}">
                    <a16:creationId xmlns:a16="http://schemas.microsoft.com/office/drawing/2014/main" id="{584C66AE-0D31-4A34-A1F4-8BFA836E0063}"/>
                  </a:ext>
                </a:extLst>
              </p:cNvPr>
              <p:cNvSpPr/>
              <p:nvPr/>
            </p:nvSpPr>
            <p:spPr>
              <a:xfrm>
                <a:off x="6114825" y="959875"/>
                <a:ext cx="3435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734" extrusionOk="0">
                    <a:moveTo>
                      <a:pt x="852" y="1"/>
                    </a:moveTo>
                    <a:cubicBezTo>
                      <a:pt x="471" y="1"/>
                      <a:pt x="1" y="431"/>
                      <a:pt x="384" y="686"/>
                    </a:cubicBezTo>
                    <a:lnTo>
                      <a:pt x="451" y="686"/>
                    </a:lnTo>
                    <a:cubicBezTo>
                      <a:pt x="516" y="719"/>
                      <a:pt x="592" y="734"/>
                      <a:pt x="671" y="734"/>
                    </a:cubicBezTo>
                    <a:cubicBezTo>
                      <a:pt x="1000" y="734"/>
                      <a:pt x="1374" y="474"/>
                      <a:pt x="1157" y="148"/>
                    </a:cubicBezTo>
                    <a:cubicBezTo>
                      <a:pt x="1084" y="44"/>
                      <a:pt x="973" y="1"/>
                      <a:pt x="85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7496;p69">
                <a:extLst>
                  <a:ext uri="{FF2B5EF4-FFF2-40B4-BE49-F238E27FC236}">
                    <a16:creationId xmlns:a16="http://schemas.microsoft.com/office/drawing/2014/main" id="{05DA9CFD-F6E8-40B1-863F-34FE9E42848B}"/>
                  </a:ext>
                </a:extLst>
              </p:cNvPr>
              <p:cNvSpPr/>
              <p:nvPr/>
            </p:nvSpPr>
            <p:spPr>
              <a:xfrm>
                <a:off x="5976225" y="1341925"/>
                <a:ext cx="253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20" extrusionOk="0">
                    <a:moveTo>
                      <a:pt x="482" y="1"/>
                    </a:moveTo>
                    <a:cubicBezTo>
                      <a:pt x="401" y="1"/>
                      <a:pt x="320" y="37"/>
                      <a:pt x="248" y="125"/>
                    </a:cubicBezTo>
                    <a:cubicBezTo>
                      <a:pt x="0" y="422"/>
                      <a:pt x="427" y="919"/>
                      <a:pt x="737" y="919"/>
                    </a:cubicBezTo>
                    <a:cubicBezTo>
                      <a:pt x="847" y="919"/>
                      <a:pt x="943" y="856"/>
                      <a:pt x="987" y="696"/>
                    </a:cubicBezTo>
                    <a:cubicBezTo>
                      <a:pt x="987" y="696"/>
                      <a:pt x="987" y="663"/>
                      <a:pt x="987" y="663"/>
                    </a:cubicBezTo>
                    <a:cubicBezTo>
                      <a:pt x="1013" y="380"/>
                      <a:pt x="745" y="1"/>
                      <a:pt x="48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7497;p69">
                <a:extLst>
                  <a:ext uri="{FF2B5EF4-FFF2-40B4-BE49-F238E27FC236}">
                    <a16:creationId xmlns:a16="http://schemas.microsoft.com/office/drawing/2014/main" id="{26B1FC1A-E6F5-445A-B302-F085EAC50E95}"/>
                  </a:ext>
                </a:extLst>
              </p:cNvPr>
              <p:cNvSpPr/>
              <p:nvPr/>
            </p:nvSpPr>
            <p:spPr>
              <a:xfrm>
                <a:off x="5975900" y="1393925"/>
                <a:ext cx="2465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11" extrusionOk="0">
                    <a:moveTo>
                      <a:pt x="266" y="0"/>
                    </a:moveTo>
                    <a:cubicBezTo>
                      <a:pt x="155" y="0"/>
                      <a:pt x="62" y="65"/>
                      <a:pt x="26" y="229"/>
                    </a:cubicBezTo>
                    <a:lnTo>
                      <a:pt x="26" y="263"/>
                    </a:lnTo>
                    <a:cubicBezTo>
                      <a:pt x="0" y="540"/>
                      <a:pt x="276" y="910"/>
                      <a:pt x="530" y="910"/>
                    </a:cubicBezTo>
                    <a:cubicBezTo>
                      <a:pt x="615" y="910"/>
                      <a:pt x="697" y="869"/>
                      <a:pt x="765" y="767"/>
                    </a:cubicBezTo>
                    <a:cubicBezTo>
                      <a:pt x="986" y="473"/>
                      <a:pt x="563" y="0"/>
                      <a:pt x="26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7498;p69">
                <a:extLst>
                  <a:ext uri="{FF2B5EF4-FFF2-40B4-BE49-F238E27FC236}">
                    <a16:creationId xmlns:a16="http://schemas.microsoft.com/office/drawing/2014/main" id="{601B88CE-0A89-424D-8D9E-FE0043744BE8}"/>
                  </a:ext>
                </a:extLst>
              </p:cNvPr>
              <p:cNvSpPr/>
              <p:nvPr/>
            </p:nvSpPr>
            <p:spPr>
              <a:xfrm>
                <a:off x="5976025" y="1293175"/>
                <a:ext cx="355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833" extrusionOk="0">
                    <a:moveTo>
                      <a:pt x="835" y="0"/>
                    </a:moveTo>
                    <a:cubicBezTo>
                      <a:pt x="410" y="0"/>
                      <a:pt x="0" y="744"/>
                      <a:pt x="525" y="831"/>
                    </a:cubicBezTo>
                    <a:lnTo>
                      <a:pt x="558" y="831"/>
                    </a:lnTo>
                    <a:cubicBezTo>
                      <a:pt x="570" y="832"/>
                      <a:pt x="583" y="833"/>
                      <a:pt x="595" y="833"/>
                    </a:cubicBezTo>
                    <a:cubicBezTo>
                      <a:pt x="989" y="833"/>
                      <a:pt x="1420" y="319"/>
                      <a:pt x="1029" y="58"/>
                    </a:cubicBezTo>
                    <a:cubicBezTo>
                      <a:pt x="966" y="18"/>
                      <a:pt x="900" y="0"/>
                      <a:pt x="835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7499;p69">
                <a:extLst>
                  <a:ext uri="{FF2B5EF4-FFF2-40B4-BE49-F238E27FC236}">
                    <a16:creationId xmlns:a16="http://schemas.microsoft.com/office/drawing/2014/main" id="{062765E4-AA13-41DE-B083-0029F7A89D98}"/>
                  </a:ext>
                </a:extLst>
              </p:cNvPr>
              <p:cNvSpPr/>
              <p:nvPr/>
            </p:nvSpPr>
            <p:spPr>
              <a:xfrm>
                <a:off x="6029125" y="1093875"/>
                <a:ext cx="25700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1" extrusionOk="0">
                    <a:moveTo>
                      <a:pt x="542" y="1"/>
                    </a:moveTo>
                    <a:cubicBezTo>
                      <a:pt x="482" y="1"/>
                      <a:pt x="417" y="20"/>
                      <a:pt x="350" y="65"/>
                    </a:cubicBezTo>
                    <a:cubicBezTo>
                      <a:pt x="0" y="307"/>
                      <a:pt x="340" y="980"/>
                      <a:pt x="644" y="980"/>
                    </a:cubicBezTo>
                    <a:cubicBezTo>
                      <a:pt x="720" y="980"/>
                      <a:pt x="794" y="938"/>
                      <a:pt x="854" y="838"/>
                    </a:cubicBezTo>
                    <a:cubicBezTo>
                      <a:pt x="854" y="838"/>
                      <a:pt x="854" y="804"/>
                      <a:pt x="888" y="771"/>
                    </a:cubicBezTo>
                    <a:cubicBezTo>
                      <a:pt x="1028" y="491"/>
                      <a:pt x="841" y="1"/>
                      <a:pt x="542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7500;p69">
                <a:extLst>
                  <a:ext uri="{FF2B5EF4-FFF2-40B4-BE49-F238E27FC236}">
                    <a16:creationId xmlns:a16="http://schemas.microsoft.com/office/drawing/2014/main" id="{4767A195-7B1D-4800-B94A-9D6A993ACA4E}"/>
                  </a:ext>
                </a:extLst>
              </p:cNvPr>
              <p:cNvSpPr/>
              <p:nvPr/>
            </p:nvSpPr>
            <p:spPr>
              <a:xfrm>
                <a:off x="6027550" y="1046600"/>
                <a:ext cx="357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787" extrusionOk="0">
                    <a:moveTo>
                      <a:pt x="809" y="0"/>
                    </a:moveTo>
                    <a:cubicBezTo>
                      <a:pt x="447" y="0"/>
                      <a:pt x="0" y="430"/>
                      <a:pt x="346" y="712"/>
                    </a:cubicBezTo>
                    <a:cubicBezTo>
                      <a:pt x="408" y="764"/>
                      <a:pt x="479" y="787"/>
                      <a:pt x="553" y="787"/>
                    </a:cubicBezTo>
                    <a:cubicBezTo>
                      <a:pt x="955" y="787"/>
                      <a:pt x="1429" y="120"/>
                      <a:pt x="917" y="7"/>
                    </a:cubicBezTo>
                    <a:lnTo>
                      <a:pt x="884" y="7"/>
                    </a:lnTo>
                    <a:cubicBezTo>
                      <a:pt x="859" y="2"/>
                      <a:pt x="835" y="0"/>
                      <a:pt x="80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7501;p69">
                <a:extLst>
                  <a:ext uri="{FF2B5EF4-FFF2-40B4-BE49-F238E27FC236}">
                    <a16:creationId xmlns:a16="http://schemas.microsoft.com/office/drawing/2014/main" id="{C10BD402-A185-4411-B25B-80EEDD905284}"/>
                  </a:ext>
                </a:extLst>
              </p:cNvPr>
              <p:cNvSpPr/>
              <p:nvPr/>
            </p:nvSpPr>
            <p:spPr>
              <a:xfrm>
                <a:off x="6097725" y="1282175"/>
                <a:ext cx="2550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16" extrusionOk="0">
                    <a:moveTo>
                      <a:pt x="272" y="0"/>
                    </a:moveTo>
                    <a:cubicBezTo>
                      <a:pt x="158" y="0"/>
                      <a:pt x="62" y="66"/>
                      <a:pt x="26" y="229"/>
                    </a:cubicBezTo>
                    <a:lnTo>
                      <a:pt x="26" y="297"/>
                    </a:lnTo>
                    <a:cubicBezTo>
                      <a:pt x="1" y="570"/>
                      <a:pt x="269" y="916"/>
                      <a:pt x="533" y="916"/>
                    </a:cubicBezTo>
                    <a:cubicBezTo>
                      <a:pt x="627" y="916"/>
                      <a:pt x="720" y="873"/>
                      <a:pt x="799" y="767"/>
                    </a:cubicBezTo>
                    <a:cubicBezTo>
                      <a:pt x="1019" y="473"/>
                      <a:pt x="579" y="0"/>
                      <a:pt x="27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7502;p69">
                <a:extLst>
                  <a:ext uri="{FF2B5EF4-FFF2-40B4-BE49-F238E27FC236}">
                    <a16:creationId xmlns:a16="http://schemas.microsoft.com/office/drawing/2014/main" id="{25CA69DB-94C2-4D89-81B9-7ACAA29D2F0A}"/>
                  </a:ext>
                </a:extLst>
              </p:cNvPr>
              <p:cNvSpPr/>
              <p:nvPr/>
            </p:nvSpPr>
            <p:spPr>
              <a:xfrm>
                <a:off x="6175275" y="1109925"/>
                <a:ext cx="362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803" extrusionOk="0">
                    <a:moveTo>
                      <a:pt x="871" y="0"/>
                    </a:moveTo>
                    <a:cubicBezTo>
                      <a:pt x="472" y="0"/>
                      <a:pt x="0" y="686"/>
                      <a:pt x="520" y="801"/>
                    </a:cubicBezTo>
                    <a:lnTo>
                      <a:pt x="587" y="801"/>
                    </a:lnTo>
                    <a:cubicBezTo>
                      <a:pt x="599" y="802"/>
                      <a:pt x="611" y="803"/>
                      <a:pt x="623" y="803"/>
                    </a:cubicBezTo>
                    <a:cubicBezTo>
                      <a:pt x="988" y="803"/>
                      <a:pt x="1448" y="322"/>
                      <a:pt x="1058" y="62"/>
                    </a:cubicBezTo>
                    <a:cubicBezTo>
                      <a:pt x="1001" y="19"/>
                      <a:pt x="937" y="0"/>
                      <a:pt x="87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7503;p69">
                <a:extLst>
                  <a:ext uri="{FF2B5EF4-FFF2-40B4-BE49-F238E27FC236}">
                    <a16:creationId xmlns:a16="http://schemas.microsoft.com/office/drawing/2014/main" id="{721188EF-0284-4AAB-95CE-31ED82CCFC4C}"/>
                  </a:ext>
                </a:extLst>
              </p:cNvPr>
              <p:cNvSpPr/>
              <p:nvPr/>
            </p:nvSpPr>
            <p:spPr>
              <a:xfrm>
                <a:off x="5933850" y="1338275"/>
                <a:ext cx="250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5" extrusionOk="0">
                    <a:moveTo>
                      <a:pt x="476" y="1"/>
                    </a:moveTo>
                    <a:cubicBezTo>
                      <a:pt x="377" y="1"/>
                      <a:pt x="279" y="50"/>
                      <a:pt x="195" y="170"/>
                    </a:cubicBezTo>
                    <a:cubicBezTo>
                      <a:pt x="1" y="462"/>
                      <a:pt x="440" y="895"/>
                      <a:pt x="748" y="895"/>
                    </a:cubicBezTo>
                    <a:cubicBezTo>
                      <a:pt x="866" y="895"/>
                      <a:pt x="965" y="832"/>
                      <a:pt x="1002" y="674"/>
                    </a:cubicBezTo>
                    <a:lnTo>
                      <a:pt x="1002" y="607"/>
                    </a:lnTo>
                    <a:cubicBezTo>
                      <a:pt x="1002" y="339"/>
                      <a:pt x="737" y="1"/>
                      <a:pt x="47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7504;p69">
                <a:extLst>
                  <a:ext uri="{FF2B5EF4-FFF2-40B4-BE49-F238E27FC236}">
                    <a16:creationId xmlns:a16="http://schemas.microsoft.com/office/drawing/2014/main" id="{8B112243-D9B7-4EB6-83C3-AD30157B9CAF}"/>
                  </a:ext>
                </a:extLst>
              </p:cNvPr>
              <p:cNvSpPr/>
              <p:nvPr/>
            </p:nvSpPr>
            <p:spPr>
              <a:xfrm>
                <a:off x="6123900" y="1401100"/>
                <a:ext cx="25700" cy="239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59" extrusionOk="0">
                    <a:moveTo>
                      <a:pt x="539" y="0"/>
                    </a:moveTo>
                    <a:cubicBezTo>
                      <a:pt x="473" y="0"/>
                      <a:pt x="400" y="24"/>
                      <a:pt x="323" y="77"/>
                    </a:cubicBezTo>
                    <a:cubicBezTo>
                      <a:pt x="1" y="292"/>
                      <a:pt x="323" y="959"/>
                      <a:pt x="637" y="959"/>
                    </a:cubicBezTo>
                    <a:cubicBezTo>
                      <a:pt x="716" y="959"/>
                      <a:pt x="794" y="917"/>
                      <a:pt x="861" y="816"/>
                    </a:cubicBezTo>
                    <a:cubicBezTo>
                      <a:pt x="861" y="816"/>
                      <a:pt x="861" y="783"/>
                      <a:pt x="861" y="783"/>
                    </a:cubicBezTo>
                    <a:cubicBezTo>
                      <a:pt x="1027" y="506"/>
                      <a:pt x="851" y="0"/>
                      <a:pt x="53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7505;p69">
                <a:extLst>
                  <a:ext uri="{FF2B5EF4-FFF2-40B4-BE49-F238E27FC236}">
                    <a16:creationId xmlns:a16="http://schemas.microsoft.com/office/drawing/2014/main" id="{9E2746F2-923C-47CD-BD6B-742AA8D78A60}"/>
                  </a:ext>
                </a:extLst>
              </p:cNvPr>
              <p:cNvSpPr/>
              <p:nvPr/>
            </p:nvSpPr>
            <p:spPr>
              <a:xfrm>
                <a:off x="5955875" y="1237450"/>
                <a:ext cx="36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816" extrusionOk="0">
                    <a:moveTo>
                      <a:pt x="855" y="0"/>
                    </a:moveTo>
                    <a:cubicBezTo>
                      <a:pt x="489" y="0"/>
                      <a:pt x="0" y="449"/>
                      <a:pt x="390" y="741"/>
                    </a:cubicBezTo>
                    <a:cubicBezTo>
                      <a:pt x="447" y="793"/>
                      <a:pt x="513" y="815"/>
                      <a:pt x="583" y="815"/>
                    </a:cubicBezTo>
                    <a:cubicBezTo>
                      <a:pt x="966" y="815"/>
                      <a:pt x="1444" y="144"/>
                      <a:pt x="961" y="2"/>
                    </a:cubicBezTo>
                    <a:lnTo>
                      <a:pt x="894" y="2"/>
                    </a:lnTo>
                    <a:cubicBezTo>
                      <a:pt x="881" y="1"/>
                      <a:pt x="868" y="0"/>
                      <a:pt x="85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7506;p69">
                <a:extLst>
                  <a:ext uri="{FF2B5EF4-FFF2-40B4-BE49-F238E27FC236}">
                    <a16:creationId xmlns:a16="http://schemas.microsoft.com/office/drawing/2014/main" id="{9E59FCC9-3338-4E90-AA4D-A14271A10E62}"/>
                  </a:ext>
                </a:extLst>
              </p:cNvPr>
              <p:cNvSpPr/>
              <p:nvPr/>
            </p:nvSpPr>
            <p:spPr>
              <a:xfrm>
                <a:off x="6141425" y="1064075"/>
                <a:ext cx="2467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02" extrusionOk="0">
                    <a:moveTo>
                      <a:pt x="262" y="1"/>
                    </a:moveTo>
                    <a:cubicBezTo>
                      <a:pt x="153" y="1"/>
                      <a:pt x="62" y="62"/>
                      <a:pt x="25" y="215"/>
                    </a:cubicBezTo>
                    <a:lnTo>
                      <a:pt x="25" y="282"/>
                    </a:lnTo>
                    <a:cubicBezTo>
                      <a:pt x="1" y="555"/>
                      <a:pt x="269" y="902"/>
                      <a:pt x="520" y="902"/>
                    </a:cubicBezTo>
                    <a:cubicBezTo>
                      <a:pt x="608" y="902"/>
                      <a:pt x="695" y="858"/>
                      <a:pt x="765" y="753"/>
                    </a:cubicBezTo>
                    <a:cubicBezTo>
                      <a:pt x="986" y="458"/>
                      <a:pt x="560" y="1"/>
                      <a:pt x="26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7507;p69">
                <a:extLst>
                  <a:ext uri="{FF2B5EF4-FFF2-40B4-BE49-F238E27FC236}">
                    <a16:creationId xmlns:a16="http://schemas.microsoft.com/office/drawing/2014/main" id="{C71188C1-FC53-4842-A169-A7B0764204D2}"/>
                  </a:ext>
                </a:extLst>
              </p:cNvPr>
              <p:cNvSpPr/>
              <p:nvPr/>
            </p:nvSpPr>
            <p:spPr>
              <a:xfrm>
                <a:off x="6053325" y="1060350"/>
                <a:ext cx="3520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08" extrusionOk="0">
                    <a:moveTo>
                      <a:pt x="844" y="0"/>
                    </a:moveTo>
                    <a:cubicBezTo>
                      <a:pt x="451" y="0"/>
                      <a:pt x="1" y="686"/>
                      <a:pt x="491" y="801"/>
                    </a:cubicBezTo>
                    <a:lnTo>
                      <a:pt x="558" y="801"/>
                    </a:lnTo>
                    <a:cubicBezTo>
                      <a:pt x="581" y="805"/>
                      <a:pt x="604" y="807"/>
                      <a:pt x="628" y="807"/>
                    </a:cubicBezTo>
                    <a:cubicBezTo>
                      <a:pt x="986" y="807"/>
                      <a:pt x="1407" y="346"/>
                      <a:pt x="1029" y="62"/>
                    </a:cubicBezTo>
                    <a:cubicBezTo>
                      <a:pt x="972" y="19"/>
                      <a:pt x="909" y="0"/>
                      <a:pt x="84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7508;p69">
                <a:extLst>
                  <a:ext uri="{FF2B5EF4-FFF2-40B4-BE49-F238E27FC236}">
                    <a16:creationId xmlns:a16="http://schemas.microsoft.com/office/drawing/2014/main" id="{EA6A7537-07C4-4634-9DB9-68E5673B48AE}"/>
                  </a:ext>
                </a:extLst>
              </p:cNvPr>
              <p:cNvSpPr/>
              <p:nvPr/>
            </p:nvSpPr>
            <p:spPr>
              <a:xfrm>
                <a:off x="5976525" y="1497875"/>
                <a:ext cx="314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895" extrusionOk="0">
                    <a:moveTo>
                      <a:pt x="788" y="1"/>
                    </a:moveTo>
                    <a:cubicBezTo>
                      <a:pt x="773" y="1"/>
                      <a:pt x="757" y="2"/>
                      <a:pt x="740" y="4"/>
                    </a:cubicBezTo>
                    <a:lnTo>
                      <a:pt x="673" y="4"/>
                    </a:lnTo>
                    <a:cubicBezTo>
                      <a:pt x="303" y="71"/>
                      <a:pt x="1" y="743"/>
                      <a:pt x="471" y="877"/>
                    </a:cubicBezTo>
                    <a:cubicBezTo>
                      <a:pt x="509" y="889"/>
                      <a:pt x="546" y="895"/>
                      <a:pt x="581" y="895"/>
                    </a:cubicBezTo>
                    <a:cubicBezTo>
                      <a:pt x="1032" y="895"/>
                      <a:pt x="1257" y="1"/>
                      <a:pt x="78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7509;p69">
                <a:extLst>
                  <a:ext uri="{FF2B5EF4-FFF2-40B4-BE49-F238E27FC236}">
                    <a16:creationId xmlns:a16="http://schemas.microsoft.com/office/drawing/2014/main" id="{4FF5FC96-ABD4-45F7-A457-BB3481C2603E}"/>
                  </a:ext>
                </a:extLst>
              </p:cNvPr>
              <p:cNvSpPr/>
              <p:nvPr/>
            </p:nvSpPr>
            <p:spPr>
              <a:xfrm>
                <a:off x="6209250" y="853500"/>
                <a:ext cx="26075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941" extrusionOk="0">
                    <a:moveTo>
                      <a:pt x="539" y="1"/>
                    </a:moveTo>
                    <a:cubicBezTo>
                      <a:pt x="21" y="1"/>
                      <a:pt x="0" y="940"/>
                      <a:pt x="402" y="940"/>
                    </a:cubicBezTo>
                    <a:cubicBezTo>
                      <a:pt x="443" y="940"/>
                      <a:pt x="489" y="930"/>
                      <a:pt x="539" y="908"/>
                    </a:cubicBezTo>
                    <a:lnTo>
                      <a:pt x="606" y="908"/>
                    </a:lnTo>
                    <a:cubicBezTo>
                      <a:pt x="942" y="706"/>
                      <a:pt x="1043" y="1"/>
                      <a:pt x="53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7510;p69">
                <a:extLst>
                  <a:ext uri="{FF2B5EF4-FFF2-40B4-BE49-F238E27FC236}">
                    <a16:creationId xmlns:a16="http://schemas.microsoft.com/office/drawing/2014/main" id="{B8169078-26A6-4C72-B473-896A5914662A}"/>
                  </a:ext>
                </a:extLst>
              </p:cNvPr>
              <p:cNvSpPr/>
              <p:nvPr/>
            </p:nvSpPr>
            <p:spPr>
              <a:xfrm>
                <a:off x="6079225" y="1356775"/>
                <a:ext cx="248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92" h="909" extrusionOk="0">
                    <a:moveTo>
                      <a:pt x="475" y="0"/>
                    </a:moveTo>
                    <a:cubicBezTo>
                      <a:pt x="376" y="0"/>
                      <a:pt x="278" y="49"/>
                      <a:pt x="194" y="169"/>
                    </a:cubicBezTo>
                    <a:cubicBezTo>
                      <a:pt x="0" y="460"/>
                      <a:pt x="436" y="909"/>
                      <a:pt x="732" y="909"/>
                    </a:cubicBezTo>
                    <a:cubicBezTo>
                      <a:pt x="846" y="909"/>
                      <a:pt x="939" y="842"/>
                      <a:pt x="967" y="673"/>
                    </a:cubicBezTo>
                    <a:cubicBezTo>
                      <a:pt x="967" y="640"/>
                      <a:pt x="967" y="640"/>
                      <a:pt x="967" y="606"/>
                    </a:cubicBezTo>
                    <a:cubicBezTo>
                      <a:pt x="992" y="338"/>
                      <a:pt x="734" y="0"/>
                      <a:pt x="475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7511;p69">
                <a:extLst>
                  <a:ext uri="{FF2B5EF4-FFF2-40B4-BE49-F238E27FC236}">
                    <a16:creationId xmlns:a16="http://schemas.microsoft.com/office/drawing/2014/main" id="{D94D1BB3-ABD9-4B3D-B491-722B88360CCB}"/>
                  </a:ext>
                </a:extLst>
              </p:cNvPr>
              <p:cNvSpPr/>
              <p:nvPr/>
            </p:nvSpPr>
            <p:spPr>
              <a:xfrm>
                <a:off x="6062225" y="1450400"/>
                <a:ext cx="25150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76" extrusionOk="0">
                    <a:moveTo>
                      <a:pt x="270" y="1"/>
                    </a:moveTo>
                    <a:cubicBezTo>
                      <a:pt x="143" y="1"/>
                      <a:pt x="44" y="73"/>
                      <a:pt x="34" y="256"/>
                    </a:cubicBezTo>
                    <a:cubicBezTo>
                      <a:pt x="1" y="289"/>
                      <a:pt x="1" y="289"/>
                      <a:pt x="34" y="323"/>
                    </a:cubicBezTo>
                    <a:cubicBezTo>
                      <a:pt x="34" y="583"/>
                      <a:pt x="316" y="875"/>
                      <a:pt x="565" y="875"/>
                    </a:cubicBezTo>
                    <a:cubicBezTo>
                      <a:pt x="671" y="875"/>
                      <a:pt x="771" y="823"/>
                      <a:pt x="841" y="693"/>
                    </a:cubicBezTo>
                    <a:cubicBezTo>
                      <a:pt x="1005" y="388"/>
                      <a:pt x="563" y="1"/>
                      <a:pt x="27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7512;p69">
                <a:extLst>
                  <a:ext uri="{FF2B5EF4-FFF2-40B4-BE49-F238E27FC236}">
                    <a16:creationId xmlns:a16="http://schemas.microsoft.com/office/drawing/2014/main" id="{F2C26B40-DF5F-4491-81F8-84BC557855C2}"/>
                  </a:ext>
                </a:extLst>
              </p:cNvPr>
              <p:cNvSpPr/>
              <p:nvPr/>
            </p:nvSpPr>
            <p:spPr>
              <a:xfrm>
                <a:off x="6100875" y="1125550"/>
                <a:ext cx="250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71" extrusionOk="0">
                    <a:moveTo>
                      <a:pt x="276" y="0"/>
                    </a:moveTo>
                    <a:cubicBezTo>
                      <a:pt x="130" y="0"/>
                      <a:pt x="12" y="80"/>
                      <a:pt x="1" y="277"/>
                    </a:cubicBezTo>
                    <a:lnTo>
                      <a:pt x="1" y="344"/>
                    </a:lnTo>
                    <a:cubicBezTo>
                      <a:pt x="1" y="599"/>
                      <a:pt x="273" y="870"/>
                      <a:pt x="530" y="870"/>
                    </a:cubicBezTo>
                    <a:cubicBezTo>
                      <a:pt x="645" y="870"/>
                      <a:pt x="758" y="815"/>
                      <a:pt x="841" y="680"/>
                    </a:cubicBezTo>
                    <a:cubicBezTo>
                      <a:pt x="999" y="340"/>
                      <a:pt x="578" y="0"/>
                      <a:pt x="27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7513;p69">
                <a:extLst>
                  <a:ext uri="{FF2B5EF4-FFF2-40B4-BE49-F238E27FC236}">
                    <a16:creationId xmlns:a16="http://schemas.microsoft.com/office/drawing/2014/main" id="{D4842A2A-6017-4C02-9818-B90BFBEFC06F}"/>
                  </a:ext>
                </a:extLst>
              </p:cNvPr>
              <p:cNvSpPr/>
              <p:nvPr/>
            </p:nvSpPr>
            <p:spPr>
              <a:xfrm>
                <a:off x="6036600" y="1542200"/>
                <a:ext cx="298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897" extrusionOk="0">
                    <a:moveTo>
                      <a:pt x="631" y="1"/>
                    </a:moveTo>
                    <a:cubicBezTo>
                      <a:pt x="161" y="1"/>
                      <a:pt x="1" y="897"/>
                      <a:pt x="433" y="897"/>
                    </a:cubicBezTo>
                    <a:cubicBezTo>
                      <a:pt x="460" y="897"/>
                      <a:pt x="490" y="893"/>
                      <a:pt x="522" y="886"/>
                    </a:cubicBezTo>
                    <a:lnTo>
                      <a:pt x="589" y="886"/>
                    </a:lnTo>
                    <a:cubicBezTo>
                      <a:pt x="958" y="785"/>
                      <a:pt x="1194" y="113"/>
                      <a:pt x="723" y="12"/>
                    </a:cubicBezTo>
                    <a:cubicBezTo>
                      <a:pt x="691" y="4"/>
                      <a:pt x="661" y="1"/>
                      <a:pt x="63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7514;p69">
                <a:extLst>
                  <a:ext uri="{FF2B5EF4-FFF2-40B4-BE49-F238E27FC236}">
                    <a16:creationId xmlns:a16="http://schemas.microsoft.com/office/drawing/2014/main" id="{5024C993-8B3E-4DFE-97DD-20ACB06A1F50}"/>
                  </a:ext>
                </a:extLst>
              </p:cNvPr>
              <p:cNvSpPr/>
              <p:nvPr/>
            </p:nvSpPr>
            <p:spPr>
              <a:xfrm>
                <a:off x="6187650" y="1144075"/>
                <a:ext cx="25600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7" extrusionOk="0">
                    <a:moveTo>
                      <a:pt x="399" y="1"/>
                    </a:moveTo>
                    <a:cubicBezTo>
                      <a:pt x="240" y="1"/>
                      <a:pt x="100" y="80"/>
                      <a:pt x="59" y="275"/>
                    </a:cubicBezTo>
                    <a:cubicBezTo>
                      <a:pt x="1" y="602"/>
                      <a:pt x="350" y="797"/>
                      <a:pt x="634" y="797"/>
                    </a:cubicBezTo>
                    <a:cubicBezTo>
                      <a:pt x="847" y="797"/>
                      <a:pt x="1023" y="688"/>
                      <a:pt x="966" y="443"/>
                    </a:cubicBezTo>
                    <a:lnTo>
                      <a:pt x="966" y="376"/>
                    </a:lnTo>
                    <a:cubicBezTo>
                      <a:pt x="887" y="159"/>
                      <a:pt x="624" y="1"/>
                      <a:pt x="39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7515;p69">
                <a:extLst>
                  <a:ext uri="{FF2B5EF4-FFF2-40B4-BE49-F238E27FC236}">
                    <a16:creationId xmlns:a16="http://schemas.microsoft.com/office/drawing/2014/main" id="{F42058DF-BC6C-4A33-A7B0-8FACAD42B69C}"/>
                  </a:ext>
                </a:extLst>
              </p:cNvPr>
              <p:cNvSpPr/>
              <p:nvPr/>
            </p:nvSpPr>
            <p:spPr>
              <a:xfrm>
                <a:off x="6134475" y="1091850"/>
                <a:ext cx="30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926" extrusionOk="0">
                    <a:moveTo>
                      <a:pt x="733" y="1"/>
                    </a:moveTo>
                    <a:cubicBezTo>
                      <a:pt x="704" y="1"/>
                      <a:pt x="673" y="4"/>
                      <a:pt x="640" y="12"/>
                    </a:cubicBezTo>
                    <a:lnTo>
                      <a:pt x="572" y="12"/>
                    </a:lnTo>
                    <a:cubicBezTo>
                      <a:pt x="236" y="146"/>
                      <a:pt x="1" y="818"/>
                      <a:pt x="505" y="919"/>
                    </a:cubicBezTo>
                    <a:cubicBezTo>
                      <a:pt x="528" y="923"/>
                      <a:pt x="550" y="925"/>
                      <a:pt x="572" y="925"/>
                    </a:cubicBezTo>
                    <a:cubicBezTo>
                      <a:pt x="1030" y="925"/>
                      <a:pt x="1199" y="1"/>
                      <a:pt x="73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7516;p69">
                <a:extLst>
                  <a:ext uri="{FF2B5EF4-FFF2-40B4-BE49-F238E27FC236}">
                    <a16:creationId xmlns:a16="http://schemas.microsoft.com/office/drawing/2014/main" id="{CA5B370D-9D58-4012-A179-77EE37A2ECCA}"/>
                  </a:ext>
                </a:extLst>
              </p:cNvPr>
              <p:cNvSpPr/>
              <p:nvPr/>
            </p:nvSpPr>
            <p:spPr>
              <a:xfrm>
                <a:off x="5915350" y="1449775"/>
                <a:ext cx="2597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87" extrusionOk="0">
                    <a:moveTo>
                      <a:pt x="439" y="0"/>
                    </a:moveTo>
                    <a:cubicBezTo>
                      <a:pt x="205" y="0"/>
                      <a:pt x="0" y="121"/>
                      <a:pt x="61" y="382"/>
                    </a:cubicBezTo>
                    <a:lnTo>
                      <a:pt x="95" y="449"/>
                    </a:lnTo>
                    <a:cubicBezTo>
                      <a:pt x="171" y="639"/>
                      <a:pt x="431" y="787"/>
                      <a:pt x="654" y="787"/>
                    </a:cubicBezTo>
                    <a:cubicBezTo>
                      <a:pt x="824" y="787"/>
                      <a:pt x="973" y="701"/>
                      <a:pt x="1002" y="482"/>
                    </a:cubicBezTo>
                    <a:cubicBezTo>
                      <a:pt x="1039" y="172"/>
                      <a:pt x="718" y="0"/>
                      <a:pt x="43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7517;p69">
                <a:extLst>
                  <a:ext uri="{FF2B5EF4-FFF2-40B4-BE49-F238E27FC236}">
                    <a16:creationId xmlns:a16="http://schemas.microsoft.com/office/drawing/2014/main" id="{871E7832-970A-44AA-ADDD-2DC6E11AE134}"/>
                  </a:ext>
                </a:extLst>
              </p:cNvPr>
              <p:cNvSpPr/>
              <p:nvPr/>
            </p:nvSpPr>
            <p:spPr>
              <a:xfrm>
                <a:off x="6153400" y="1052650"/>
                <a:ext cx="3427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720" extrusionOk="0">
                    <a:moveTo>
                      <a:pt x="848" y="1"/>
                    </a:moveTo>
                    <a:cubicBezTo>
                      <a:pt x="481" y="1"/>
                      <a:pt x="1" y="415"/>
                      <a:pt x="387" y="672"/>
                    </a:cubicBezTo>
                    <a:lnTo>
                      <a:pt x="420" y="672"/>
                    </a:lnTo>
                    <a:cubicBezTo>
                      <a:pt x="485" y="705"/>
                      <a:pt x="563" y="719"/>
                      <a:pt x="643" y="719"/>
                    </a:cubicBezTo>
                    <a:cubicBezTo>
                      <a:pt x="980" y="719"/>
                      <a:pt x="1370" y="460"/>
                      <a:pt x="1126" y="134"/>
                    </a:cubicBezTo>
                    <a:cubicBezTo>
                      <a:pt x="1063" y="40"/>
                      <a:pt x="961" y="1"/>
                      <a:pt x="84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7518;p69">
                <a:extLst>
                  <a:ext uri="{FF2B5EF4-FFF2-40B4-BE49-F238E27FC236}">
                    <a16:creationId xmlns:a16="http://schemas.microsoft.com/office/drawing/2014/main" id="{598750A7-1407-44F6-A949-4882D0D14C0A}"/>
                  </a:ext>
                </a:extLst>
              </p:cNvPr>
              <p:cNvSpPr/>
              <p:nvPr/>
            </p:nvSpPr>
            <p:spPr>
              <a:xfrm>
                <a:off x="6107100" y="1561925"/>
                <a:ext cx="347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734" extrusionOk="0">
                    <a:moveTo>
                      <a:pt x="877" y="1"/>
                    </a:moveTo>
                    <a:cubicBezTo>
                      <a:pt x="493" y="1"/>
                      <a:pt x="1" y="434"/>
                      <a:pt x="390" y="668"/>
                    </a:cubicBezTo>
                    <a:lnTo>
                      <a:pt x="457" y="702"/>
                    </a:lnTo>
                    <a:cubicBezTo>
                      <a:pt x="513" y="724"/>
                      <a:pt x="576" y="734"/>
                      <a:pt x="642" y="734"/>
                    </a:cubicBezTo>
                    <a:cubicBezTo>
                      <a:pt x="979" y="734"/>
                      <a:pt x="1388" y="467"/>
                      <a:pt x="1163" y="130"/>
                    </a:cubicBezTo>
                    <a:cubicBezTo>
                      <a:pt x="1094" y="38"/>
                      <a:pt x="990" y="1"/>
                      <a:pt x="87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7519;p69">
                <a:extLst>
                  <a:ext uri="{FF2B5EF4-FFF2-40B4-BE49-F238E27FC236}">
                    <a16:creationId xmlns:a16="http://schemas.microsoft.com/office/drawing/2014/main" id="{9B2F694F-9C48-473A-8CAB-CB1FA83DDCDE}"/>
                  </a:ext>
                </a:extLst>
              </p:cNvPr>
              <p:cNvSpPr/>
              <p:nvPr/>
            </p:nvSpPr>
            <p:spPr>
              <a:xfrm>
                <a:off x="6177025" y="1441425"/>
                <a:ext cx="2532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39" extrusionOk="0">
                    <a:moveTo>
                      <a:pt x="498" y="1"/>
                    </a:moveTo>
                    <a:cubicBezTo>
                      <a:pt x="411" y="1"/>
                      <a:pt x="324" y="43"/>
                      <a:pt x="248" y="144"/>
                    </a:cubicBezTo>
                    <a:cubicBezTo>
                      <a:pt x="1" y="441"/>
                      <a:pt x="428" y="939"/>
                      <a:pt x="737" y="939"/>
                    </a:cubicBezTo>
                    <a:cubicBezTo>
                      <a:pt x="848" y="939"/>
                      <a:pt x="943" y="875"/>
                      <a:pt x="988" y="716"/>
                    </a:cubicBezTo>
                    <a:lnTo>
                      <a:pt x="988" y="648"/>
                    </a:lnTo>
                    <a:cubicBezTo>
                      <a:pt x="1013" y="372"/>
                      <a:pt x="756" y="1"/>
                      <a:pt x="49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7520;p69">
                <a:extLst>
                  <a:ext uri="{FF2B5EF4-FFF2-40B4-BE49-F238E27FC236}">
                    <a16:creationId xmlns:a16="http://schemas.microsoft.com/office/drawing/2014/main" id="{F2911304-3E9D-42D7-BC39-4365B0691AA1}"/>
                  </a:ext>
                </a:extLst>
              </p:cNvPr>
              <p:cNvSpPr/>
              <p:nvPr/>
            </p:nvSpPr>
            <p:spPr>
              <a:xfrm>
                <a:off x="5852500" y="1345825"/>
                <a:ext cx="362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835" extrusionOk="0">
                    <a:moveTo>
                      <a:pt x="859" y="1"/>
                    </a:moveTo>
                    <a:cubicBezTo>
                      <a:pt x="492" y="1"/>
                      <a:pt x="0" y="483"/>
                      <a:pt x="391" y="775"/>
                    </a:cubicBezTo>
                    <a:cubicBezTo>
                      <a:pt x="451" y="817"/>
                      <a:pt x="516" y="835"/>
                      <a:pt x="582" y="835"/>
                    </a:cubicBezTo>
                    <a:cubicBezTo>
                      <a:pt x="997" y="835"/>
                      <a:pt x="1451" y="118"/>
                      <a:pt x="929" y="2"/>
                    </a:cubicBezTo>
                    <a:lnTo>
                      <a:pt x="895" y="2"/>
                    </a:lnTo>
                    <a:cubicBezTo>
                      <a:pt x="883" y="1"/>
                      <a:pt x="871" y="1"/>
                      <a:pt x="859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7521;p69">
                <a:extLst>
                  <a:ext uri="{FF2B5EF4-FFF2-40B4-BE49-F238E27FC236}">
                    <a16:creationId xmlns:a16="http://schemas.microsoft.com/office/drawing/2014/main" id="{363337C5-3AA8-4433-870E-ECB5C18D6FDE}"/>
                  </a:ext>
                </a:extLst>
              </p:cNvPr>
              <p:cNvSpPr/>
              <p:nvPr/>
            </p:nvSpPr>
            <p:spPr>
              <a:xfrm>
                <a:off x="6070850" y="1480000"/>
                <a:ext cx="255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930" extrusionOk="0">
                    <a:moveTo>
                      <a:pt x="266" y="0"/>
                    </a:moveTo>
                    <a:cubicBezTo>
                      <a:pt x="154" y="0"/>
                      <a:pt x="61" y="62"/>
                      <a:pt x="25" y="214"/>
                    </a:cubicBezTo>
                    <a:cubicBezTo>
                      <a:pt x="25" y="248"/>
                      <a:pt x="25" y="282"/>
                      <a:pt x="25" y="282"/>
                    </a:cubicBezTo>
                    <a:cubicBezTo>
                      <a:pt x="0" y="558"/>
                      <a:pt x="276" y="929"/>
                      <a:pt x="544" y="929"/>
                    </a:cubicBezTo>
                    <a:cubicBezTo>
                      <a:pt x="633" y="929"/>
                      <a:pt x="722" y="887"/>
                      <a:pt x="798" y="786"/>
                    </a:cubicBezTo>
                    <a:cubicBezTo>
                      <a:pt x="1020" y="465"/>
                      <a:pt x="573" y="0"/>
                      <a:pt x="26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7522;p69">
                <a:extLst>
                  <a:ext uri="{FF2B5EF4-FFF2-40B4-BE49-F238E27FC236}">
                    <a16:creationId xmlns:a16="http://schemas.microsoft.com/office/drawing/2014/main" id="{DBD8DCDD-A626-42A6-8657-851CBB34CEFB}"/>
                  </a:ext>
                </a:extLst>
              </p:cNvPr>
              <p:cNvSpPr/>
              <p:nvPr/>
            </p:nvSpPr>
            <p:spPr>
              <a:xfrm>
                <a:off x="5919600" y="1360625"/>
                <a:ext cx="35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24" extrusionOk="0">
                    <a:moveTo>
                      <a:pt x="863" y="1"/>
                    </a:moveTo>
                    <a:cubicBezTo>
                      <a:pt x="450" y="1"/>
                      <a:pt x="0" y="734"/>
                      <a:pt x="530" y="822"/>
                    </a:cubicBezTo>
                    <a:lnTo>
                      <a:pt x="564" y="822"/>
                    </a:lnTo>
                    <a:cubicBezTo>
                      <a:pt x="575" y="823"/>
                      <a:pt x="587" y="824"/>
                      <a:pt x="599" y="824"/>
                    </a:cubicBezTo>
                    <a:cubicBezTo>
                      <a:pt x="965" y="824"/>
                      <a:pt x="1424" y="342"/>
                      <a:pt x="1034" y="49"/>
                    </a:cubicBezTo>
                    <a:cubicBezTo>
                      <a:pt x="980" y="16"/>
                      <a:pt x="922" y="1"/>
                      <a:pt x="86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7523;p69">
                <a:extLst>
                  <a:ext uri="{FF2B5EF4-FFF2-40B4-BE49-F238E27FC236}">
                    <a16:creationId xmlns:a16="http://schemas.microsoft.com/office/drawing/2014/main" id="{2FFCCBEE-6C36-47B6-813C-E55DE6CF0BAA}"/>
                  </a:ext>
                </a:extLst>
              </p:cNvPr>
              <p:cNvSpPr/>
              <p:nvPr/>
            </p:nvSpPr>
            <p:spPr>
              <a:xfrm>
                <a:off x="6115500" y="925825"/>
                <a:ext cx="2587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981" extrusionOk="0">
                    <a:moveTo>
                      <a:pt x="529" y="1"/>
                    </a:moveTo>
                    <a:cubicBezTo>
                      <a:pt x="465" y="1"/>
                      <a:pt x="396" y="20"/>
                      <a:pt x="323" y="65"/>
                    </a:cubicBezTo>
                    <a:cubicBezTo>
                      <a:pt x="0" y="307"/>
                      <a:pt x="324" y="980"/>
                      <a:pt x="638" y="980"/>
                    </a:cubicBezTo>
                    <a:cubicBezTo>
                      <a:pt x="716" y="980"/>
                      <a:pt x="794" y="939"/>
                      <a:pt x="861" y="838"/>
                    </a:cubicBezTo>
                    <a:lnTo>
                      <a:pt x="894" y="771"/>
                    </a:lnTo>
                    <a:cubicBezTo>
                      <a:pt x="1034" y="491"/>
                      <a:pt x="848" y="1"/>
                      <a:pt x="52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7524;p69">
                <a:extLst>
                  <a:ext uri="{FF2B5EF4-FFF2-40B4-BE49-F238E27FC236}">
                    <a16:creationId xmlns:a16="http://schemas.microsoft.com/office/drawing/2014/main" id="{DDA01E34-8CB3-4E6D-BC6B-DBE1ACA6207A}"/>
                  </a:ext>
                </a:extLst>
              </p:cNvPr>
              <p:cNvSpPr/>
              <p:nvPr/>
            </p:nvSpPr>
            <p:spPr>
              <a:xfrm>
                <a:off x="5946050" y="1509475"/>
                <a:ext cx="25550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976" extrusionOk="0">
                    <a:moveTo>
                      <a:pt x="547" y="1"/>
                    </a:moveTo>
                    <a:cubicBezTo>
                      <a:pt x="485" y="1"/>
                      <a:pt x="417" y="24"/>
                      <a:pt x="346" y="77"/>
                    </a:cubicBezTo>
                    <a:cubicBezTo>
                      <a:pt x="0" y="316"/>
                      <a:pt x="327" y="976"/>
                      <a:pt x="645" y="976"/>
                    </a:cubicBezTo>
                    <a:cubicBezTo>
                      <a:pt x="729" y="976"/>
                      <a:pt x="813" y="929"/>
                      <a:pt x="883" y="817"/>
                    </a:cubicBezTo>
                    <a:lnTo>
                      <a:pt x="883" y="783"/>
                    </a:lnTo>
                    <a:cubicBezTo>
                      <a:pt x="1022" y="506"/>
                      <a:pt x="841" y="1"/>
                      <a:pt x="54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7525;p69">
                <a:extLst>
                  <a:ext uri="{FF2B5EF4-FFF2-40B4-BE49-F238E27FC236}">
                    <a16:creationId xmlns:a16="http://schemas.microsoft.com/office/drawing/2014/main" id="{7A299FDB-C9BF-4043-A681-846BDE6310EF}"/>
                  </a:ext>
                </a:extLst>
              </p:cNvPr>
              <p:cNvSpPr/>
              <p:nvPr/>
            </p:nvSpPr>
            <p:spPr>
              <a:xfrm>
                <a:off x="6048500" y="1365050"/>
                <a:ext cx="35925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809" extrusionOk="0">
                    <a:moveTo>
                      <a:pt x="816" y="0"/>
                    </a:moveTo>
                    <a:cubicBezTo>
                      <a:pt x="453" y="0"/>
                      <a:pt x="1" y="462"/>
                      <a:pt x="348" y="746"/>
                    </a:cubicBezTo>
                    <a:cubicBezTo>
                      <a:pt x="407" y="790"/>
                      <a:pt x="473" y="809"/>
                      <a:pt x="542" y="809"/>
                    </a:cubicBezTo>
                    <a:cubicBezTo>
                      <a:pt x="947" y="809"/>
                      <a:pt x="1436" y="150"/>
                      <a:pt x="919" y="6"/>
                    </a:cubicBezTo>
                    <a:lnTo>
                      <a:pt x="886" y="6"/>
                    </a:lnTo>
                    <a:cubicBezTo>
                      <a:pt x="863" y="2"/>
                      <a:pt x="840" y="0"/>
                      <a:pt x="816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7526;p69">
                <a:extLst>
                  <a:ext uri="{FF2B5EF4-FFF2-40B4-BE49-F238E27FC236}">
                    <a16:creationId xmlns:a16="http://schemas.microsoft.com/office/drawing/2014/main" id="{14AA9C0C-BF7C-4D13-B1C5-F5B1C6E76270}"/>
                  </a:ext>
                </a:extLst>
              </p:cNvPr>
              <p:cNvSpPr/>
              <p:nvPr/>
            </p:nvSpPr>
            <p:spPr>
              <a:xfrm>
                <a:off x="6122100" y="1074150"/>
                <a:ext cx="2550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903" extrusionOk="0">
                    <a:moveTo>
                      <a:pt x="283" y="1"/>
                    </a:moveTo>
                    <a:cubicBezTo>
                      <a:pt x="169" y="1"/>
                      <a:pt x="71" y="62"/>
                      <a:pt x="25" y="215"/>
                    </a:cubicBezTo>
                    <a:lnTo>
                      <a:pt x="25" y="283"/>
                    </a:lnTo>
                    <a:cubicBezTo>
                      <a:pt x="1" y="556"/>
                      <a:pt x="269" y="902"/>
                      <a:pt x="533" y="902"/>
                    </a:cubicBezTo>
                    <a:cubicBezTo>
                      <a:pt x="626" y="902"/>
                      <a:pt x="719" y="859"/>
                      <a:pt x="798" y="753"/>
                    </a:cubicBezTo>
                    <a:cubicBezTo>
                      <a:pt x="1020" y="458"/>
                      <a:pt x="593" y="1"/>
                      <a:pt x="28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7527;p69">
                <a:extLst>
                  <a:ext uri="{FF2B5EF4-FFF2-40B4-BE49-F238E27FC236}">
                    <a16:creationId xmlns:a16="http://schemas.microsoft.com/office/drawing/2014/main" id="{163230AA-8844-4F45-BF9D-AF0700514A3D}"/>
                  </a:ext>
                </a:extLst>
              </p:cNvPr>
              <p:cNvSpPr/>
              <p:nvPr/>
            </p:nvSpPr>
            <p:spPr>
              <a:xfrm>
                <a:off x="6099475" y="810850"/>
                <a:ext cx="35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35" extrusionOk="0">
                    <a:moveTo>
                      <a:pt x="852" y="0"/>
                    </a:moveTo>
                    <a:cubicBezTo>
                      <a:pt x="458" y="0"/>
                      <a:pt x="1" y="717"/>
                      <a:pt x="494" y="833"/>
                    </a:cubicBezTo>
                    <a:lnTo>
                      <a:pt x="561" y="833"/>
                    </a:lnTo>
                    <a:cubicBezTo>
                      <a:pt x="573" y="834"/>
                      <a:pt x="585" y="834"/>
                      <a:pt x="597" y="834"/>
                    </a:cubicBezTo>
                    <a:cubicBezTo>
                      <a:pt x="962" y="834"/>
                      <a:pt x="1422" y="353"/>
                      <a:pt x="1031" y="60"/>
                    </a:cubicBezTo>
                    <a:cubicBezTo>
                      <a:pt x="976" y="18"/>
                      <a:pt x="915" y="0"/>
                      <a:pt x="852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7528;p69">
                <a:extLst>
                  <a:ext uri="{FF2B5EF4-FFF2-40B4-BE49-F238E27FC236}">
                    <a16:creationId xmlns:a16="http://schemas.microsoft.com/office/drawing/2014/main" id="{680A51BB-3BEA-4A10-969C-88AE3F098D3F}"/>
                  </a:ext>
                </a:extLst>
              </p:cNvPr>
              <p:cNvSpPr/>
              <p:nvPr/>
            </p:nvSpPr>
            <p:spPr>
              <a:xfrm>
                <a:off x="6178600" y="1213075"/>
                <a:ext cx="2542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17" h="910" extrusionOk="0">
                    <a:moveTo>
                      <a:pt x="485" y="1"/>
                    </a:moveTo>
                    <a:cubicBezTo>
                      <a:pt x="387" y="1"/>
                      <a:pt x="293" y="50"/>
                      <a:pt x="219" y="170"/>
                    </a:cubicBezTo>
                    <a:cubicBezTo>
                      <a:pt x="1" y="461"/>
                      <a:pt x="430" y="910"/>
                      <a:pt x="736" y="910"/>
                    </a:cubicBezTo>
                    <a:cubicBezTo>
                      <a:pt x="854" y="910"/>
                      <a:pt x="954" y="843"/>
                      <a:pt x="992" y="674"/>
                    </a:cubicBezTo>
                    <a:lnTo>
                      <a:pt x="992" y="607"/>
                    </a:lnTo>
                    <a:cubicBezTo>
                      <a:pt x="1016" y="339"/>
                      <a:pt x="741" y="1"/>
                      <a:pt x="48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7529;p69">
                <a:extLst>
                  <a:ext uri="{FF2B5EF4-FFF2-40B4-BE49-F238E27FC236}">
                    <a16:creationId xmlns:a16="http://schemas.microsoft.com/office/drawing/2014/main" id="{C6DCEC6F-AA23-4416-B09C-256001E746C0}"/>
                  </a:ext>
                </a:extLst>
              </p:cNvPr>
              <p:cNvSpPr/>
              <p:nvPr/>
            </p:nvSpPr>
            <p:spPr>
              <a:xfrm>
                <a:off x="5974600" y="1414475"/>
                <a:ext cx="260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88" extrusionOk="0">
                    <a:moveTo>
                      <a:pt x="438" y="1"/>
                    </a:moveTo>
                    <a:cubicBezTo>
                      <a:pt x="204" y="1"/>
                      <a:pt x="1" y="121"/>
                      <a:pt x="78" y="382"/>
                    </a:cubicBezTo>
                    <a:cubicBezTo>
                      <a:pt x="78" y="416"/>
                      <a:pt x="78" y="416"/>
                      <a:pt x="78" y="449"/>
                    </a:cubicBezTo>
                    <a:cubicBezTo>
                      <a:pt x="173" y="640"/>
                      <a:pt x="430" y="787"/>
                      <a:pt x="647" y="787"/>
                    </a:cubicBezTo>
                    <a:cubicBezTo>
                      <a:pt x="813" y="787"/>
                      <a:pt x="956" y="701"/>
                      <a:pt x="985" y="483"/>
                    </a:cubicBezTo>
                    <a:cubicBezTo>
                      <a:pt x="1040" y="172"/>
                      <a:pt x="717" y="1"/>
                      <a:pt x="43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7530;p69">
                <a:extLst>
                  <a:ext uri="{FF2B5EF4-FFF2-40B4-BE49-F238E27FC236}">
                    <a16:creationId xmlns:a16="http://schemas.microsoft.com/office/drawing/2014/main" id="{B0547135-B99B-4DDB-956A-C32220C1454F}"/>
                  </a:ext>
                </a:extLst>
              </p:cNvPr>
              <p:cNvSpPr/>
              <p:nvPr/>
            </p:nvSpPr>
            <p:spPr>
              <a:xfrm>
                <a:off x="6033100" y="1383950"/>
                <a:ext cx="2597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94" extrusionOk="0">
                    <a:moveTo>
                      <a:pt x="384" y="1"/>
                    </a:moveTo>
                    <a:cubicBezTo>
                      <a:pt x="223" y="1"/>
                      <a:pt x="84" y="83"/>
                      <a:pt x="57" y="292"/>
                    </a:cubicBezTo>
                    <a:cubicBezTo>
                      <a:pt x="0" y="611"/>
                      <a:pt x="342" y="794"/>
                      <a:pt x="625" y="794"/>
                    </a:cubicBezTo>
                    <a:cubicBezTo>
                      <a:pt x="850" y="794"/>
                      <a:pt x="1038" y="679"/>
                      <a:pt x="964" y="427"/>
                    </a:cubicBezTo>
                    <a:cubicBezTo>
                      <a:pt x="964" y="393"/>
                      <a:pt x="964" y="359"/>
                      <a:pt x="964" y="359"/>
                    </a:cubicBezTo>
                    <a:cubicBezTo>
                      <a:pt x="885" y="163"/>
                      <a:pt x="612" y="1"/>
                      <a:pt x="38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7531;p69">
                <a:extLst>
                  <a:ext uri="{FF2B5EF4-FFF2-40B4-BE49-F238E27FC236}">
                    <a16:creationId xmlns:a16="http://schemas.microsoft.com/office/drawing/2014/main" id="{A99DDFA6-EF4E-4E7D-8AC6-1CD6AA30EDD9}"/>
                  </a:ext>
                </a:extLst>
              </p:cNvPr>
              <p:cNvSpPr/>
              <p:nvPr/>
            </p:nvSpPr>
            <p:spPr>
              <a:xfrm>
                <a:off x="5994175" y="1419050"/>
                <a:ext cx="260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742" extrusionOk="0">
                    <a:moveTo>
                      <a:pt x="343" y="0"/>
                    </a:moveTo>
                    <a:cubicBezTo>
                      <a:pt x="157" y="0"/>
                      <a:pt x="0" y="96"/>
                      <a:pt x="0" y="333"/>
                    </a:cubicBezTo>
                    <a:cubicBezTo>
                      <a:pt x="0" y="607"/>
                      <a:pt x="295" y="741"/>
                      <a:pt x="559" y="741"/>
                    </a:cubicBezTo>
                    <a:cubicBezTo>
                      <a:pt x="814" y="741"/>
                      <a:pt x="1041" y="615"/>
                      <a:pt x="941" y="367"/>
                    </a:cubicBezTo>
                    <a:lnTo>
                      <a:pt x="908" y="300"/>
                    </a:lnTo>
                    <a:cubicBezTo>
                      <a:pt x="801" y="122"/>
                      <a:pt x="553" y="0"/>
                      <a:pt x="34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7532;p69">
                <a:extLst>
                  <a:ext uri="{FF2B5EF4-FFF2-40B4-BE49-F238E27FC236}">
                    <a16:creationId xmlns:a16="http://schemas.microsoft.com/office/drawing/2014/main" id="{695FF2C6-3D70-4EB8-B730-E055B991760F}"/>
                  </a:ext>
                </a:extLst>
              </p:cNvPr>
              <p:cNvSpPr/>
              <p:nvPr/>
            </p:nvSpPr>
            <p:spPr>
              <a:xfrm>
                <a:off x="5913500" y="1429375"/>
                <a:ext cx="265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740" extrusionOk="0">
                    <a:moveTo>
                      <a:pt x="366" y="0"/>
                    </a:moveTo>
                    <a:cubicBezTo>
                      <a:pt x="170" y="0"/>
                      <a:pt x="1" y="94"/>
                      <a:pt x="1" y="324"/>
                    </a:cubicBezTo>
                    <a:cubicBezTo>
                      <a:pt x="1" y="605"/>
                      <a:pt x="286" y="740"/>
                      <a:pt x="548" y="740"/>
                    </a:cubicBezTo>
                    <a:cubicBezTo>
                      <a:pt x="817" y="740"/>
                      <a:pt x="1061" y="597"/>
                      <a:pt x="942" y="324"/>
                    </a:cubicBezTo>
                    <a:lnTo>
                      <a:pt x="908" y="256"/>
                    </a:lnTo>
                    <a:cubicBezTo>
                      <a:pt x="805" y="102"/>
                      <a:pt x="571" y="0"/>
                      <a:pt x="36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7533;p69">
                <a:extLst>
                  <a:ext uri="{FF2B5EF4-FFF2-40B4-BE49-F238E27FC236}">
                    <a16:creationId xmlns:a16="http://schemas.microsoft.com/office/drawing/2014/main" id="{F5EB791C-F697-40E1-A299-242E4013D5AD}"/>
                  </a:ext>
                </a:extLst>
              </p:cNvPr>
              <p:cNvSpPr/>
              <p:nvPr/>
            </p:nvSpPr>
            <p:spPr>
              <a:xfrm>
                <a:off x="6125000" y="1411225"/>
                <a:ext cx="251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974" extrusionOk="0">
                    <a:moveTo>
                      <a:pt x="469" y="0"/>
                    </a:moveTo>
                    <a:cubicBezTo>
                      <a:pt x="410" y="0"/>
                      <a:pt x="346" y="23"/>
                      <a:pt x="279" y="75"/>
                    </a:cubicBezTo>
                    <a:lnTo>
                      <a:pt x="212" y="109"/>
                    </a:lnTo>
                    <a:cubicBezTo>
                      <a:pt x="0" y="351"/>
                      <a:pt x="33" y="973"/>
                      <a:pt x="385" y="973"/>
                    </a:cubicBezTo>
                    <a:cubicBezTo>
                      <a:pt x="424" y="973"/>
                      <a:pt x="467" y="966"/>
                      <a:pt x="514" y="949"/>
                    </a:cubicBezTo>
                    <a:cubicBezTo>
                      <a:pt x="1005" y="833"/>
                      <a:pt x="827" y="0"/>
                      <a:pt x="46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7534;p69">
                <a:extLst>
                  <a:ext uri="{FF2B5EF4-FFF2-40B4-BE49-F238E27FC236}">
                    <a16:creationId xmlns:a16="http://schemas.microsoft.com/office/drawing/2014/main" id="{F4CE42C8-403D-4B7A-80EA-CAC6D72D1E3D}"/>
                  </a:ext>
                </a:extLst>
              </p:cNvPr>
              <p:cNvSpPr/>
              <p:nvPr/>
            </p:nvSpPr>
            <p:spPr>
              <a:xfrm>
                <a:off x="6152225" y="1419250"/>
                <a:ext cx="312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732" extrusionOk="0">
                    <a:moveTo>
                      <a:pt x="735" y="0"/>
                    </a:moveTo>
                    <a:cubicBezTo>
                      <a:pt x="389" y="0"/>
                      <a:pt x="0" y="273"/>
                      <a:pt x="266" y="561"/>
                    </a:cubicBezTo>
                    <a:cubicBezTo>
                      <a:pt x="266" y="594"/>
                      <a:pt x="299" y="594"/>
                      <a:pt x="299" y="594"/>
                    </a:cubicBezTo>
                    <a:cubicBezTo>
                      <a:pt x="403" y="687"/>
                      <a:pt x="554" y="731"/>
                      <a:pt x="701" y="731"/>
                    </a:cubicBezTo>
                    <a:cubicBezTo>
                      <a:pt x="983" y="731"/>
                      <a:pt x="1250" y="567"/>
                      <a:pt x="1139" y="258"/>
                    </a:cubicBezTo>
                    <a:cubicBezTo>
                      <a:pt x="1082" y="74"/>
                      <a:pt x="914" y="0"/>
                      <a:pt x="73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7535;p69">
                <a:extLst>
                  <a:ext uri="{FF2B5EF4-FFF2-40B4-BE49-F238E27FC236}">
                    <a16:creationId xmlns:a16="http://schemas.microsoft.com/office/drawing/2014/main" id="{515D1D40-9FA9-4DBD-BD48-AC1BC588BA81}"/>
                  </a:ext>
                </a:extLst>
              </p:cNvPr>
              <p:cNvSpPr/>
              <p:nvPr/>
            </p:nvSpPr>
            <p:spPr>
              <a:xfrm>
                <a:off x="6080725" y="1461825"/>
                <a:ext cx="35400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877" extrusionOk="0">
                    <a:moveTo>
                      <a:pt x="807" y="0"/>
                    </a:moveTo>
                    <a:cubicBezTo>
                      <a:pt x="437" y="0"/>
                      <a:pt x="0" y="605"/>
                      <a:pt x="437" y="841"/>
                    </a:cubicBezTo>
                    <a:cubicBezTo>
                      <a:pt x="482" y="865"/>
                      <a:pt x="530" y="876"/>
                      <a:pt x="577" y="876"/>
                    </a:cubicBezTo>
                    <a:cubicBezTo>
                      <a:pt x="987" y="876"/>
                      <a:pt x="1416" y="61"/>
                      <a:pt x="87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7536;p69">
                <a:extLst>
                  <a:ext uri="{FF2B5EF4-FFF2-40B4-BE49-F238E27FC236}">
                    <a16:creationId xmlns:a16="http://schemas.microsoft.com/office/drawing/2014/main" id="{4BBC92CB-61C3-48FB-AEEE-DCE30827A47A}"/>
                  </a:ext>
                </a:extLst>
              </p:cNvPr>
              <p:cNvSpPr/>
              <p:nvPr/>
            </p:nvSpPr>
            <p:spPr>
              <a:xfrm>
                <a:off x="6006775" y="1422325"/>
                <a:ext cx="34625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76" extrusionOk="0">
                    <a:moveTo>
                      <a:pt x="773" y="1"/>
                    </a:moveTo>
                    <a:cubicBezTo>
                      <a:pt x="404" y="1"/>
                      <a:pt x="0" y="606"/>
                      <a:pt x="437" y="841"/>
                    </a:cubicBezTo>
                    <a:cubicBezTo>
                      <a:pt x="488" y="865"/>
                      <a:pt x="540" y="876"/>
                      <a:pt x="589" y="876"/>
                    </a:cubicBezTo>
                    <a:cubicBezTo>
                      <a:pt x="1032" y="876"/>
                      <a:pt x="1384" y="31"/>
                      <a:pt x="84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7537;p69">
                <a:extLst>
                  <a:ext uri="{FF2B5EF4-FFF2-40B4-BE49-F238E27FC236}">
                    <a16:creationId xmlns:a16="http://schemas.microsoft.com/office/drawing/2014/main" id="{30B6AD9C-71C0-4ABB-8911-9A535BAB7584}"/>
                  </a:ext>
                </a:extLst>
              </p:cNvPr>
              <p:cNvSpPr/>
              <p:nvPr/>
            </p:nvSpPr>
            <p:spPr>
              <a:xfrm>
                <a:off x="6012125" y="1430575"/>
                <a:ext cx="291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898" extrusionOk="0">
                    <a:moveTo>
                      <a:pt x="594" y="1"/>
                    </a:moveTo>
                    <a:cubicBezTo>
                      <a:pt x="144" y="1"/>
                      <a:pt x="1" y="898"/>
                      <a:pt x="446" y="898"/>
                    </a:cubicBezTo>
                    <a:cubicBezTo>
                      <a:pt x="480" y="898"/>
                      <a:pt x="518" y="892"/>
                      <a:pt x="559" y="881"/>
                    </a:cubicBezTo>
                    <a:lnTo>
                      <a:pt x="593" y="881"/>
                    </a:lnTo>
                    <a:cubicBezTo>
                      <a:pt x="963" y="746"/>
                      <a:pt x="1164" y="40"/>
                      <a:pt x="660" y="7"/>
                    </a:cubicBezTo>
                    <a:cubicBezTo>
                      <a:pt x="638" y="3"/>
                      <a:pt x="615" y="1"/>
                      <a:pt x="59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7538;p69">
                <a:extLst>
                  <a:ext uri="{FF2B5EF4-FFF2-40B4-BE49-F238E27FC236}">
                    <a16:creationId xmlns:a16="http://schemas.microsoft.com/office/drawing/2014/main" id="{B74E88B0-A7E5-42F2-AD87-B0760FC8D4F1}"/>
                  </a:ext>
                </a:extLst>
              </p:cNvPr>
              <p:cNvSpPr/>
              <p:nvPr/>
            </p:nvSpPr>
            <p:spPr>
              <a:xfrm>
                <a:off x="6072300" y="1376125"/>
                <a:ext cx="2480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992" h="889" extrusionOk="0">
                    <a:moveTo>
                      <a:pt x="262" y="1"/>
                    </a:moveTo>
                    <a:cubicBezTo>
                      <a:pt x="123" y="1"/>
                      <a:pt x="12" y="78"/>
                      <a:pt x="1" y="269"/>
                    </a:cubicBezTo>
                    <a:cubicBezTo>
                      <a:pt x="1" y="303"/>
                      <a:pt x="1" y="303"/>
                      <a:pt x="1" y="336"/>
                    </a:cubicBezTo>
                    <a:cubicBezTo>
                      <a:pt x="1" y="596"/>
                      <a:pt x="283" y="889"/>
                      <a:pt x="532" y="889"/>
                    </a:cubicBezTo>
                    <a:cubicBezTo>
                      <a:pt x="638" y="889"/>
                      <a:pt x="738" y="836"/>
                      <a:pt x="808" y="706"/>
                    </a:cubicBezTo>
                    <a:cubicBezTo>
                      <a:pt x="991" y="361"/>
                      <a:pt x="562" y="1"/>
                      <a:pt x="26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7539;p69">
                <a:extLst>
                  <a:ext uri="{FF2B5EF4-FFF2-40B4-BE49-F238E27FC236}">
                    <a16:creationId xmlns:a16="http://schemas.microsoft.com/office/drawing/2014/main" id="{8924254F-35FB-463D-914E-3EC89DDC7DAF}"/>
                  </a:ext>
                </a:extLst>
              </p:cNvPr>
              <p:cNvSpPr/>
              <p:nvPr/>
            </p:nvSpPr>
            <p:spPr>
              <a:xfrm>
                <a:off x="6076500" y="1409875"/>
                <a:ext cx="251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72" extrusionOk="0">
                    <a:moveTo>
                      <a:pt x="256" y="1"/>
                    </a:moveTo>
                    <a:cubicBezTo>
                      <a:pt x="119" y="1"/>
                      <a:pt x="11" y="75"/>
                      <a:pt x="1" y="264"/>
                    </a:cubicBezTo>
                    <a:cubicBezTo>
                      <a:pt x="1" y="297"/>
                      <a:pt x="1" y="297"/>
                      <a:pt x="1" y="331"/>
                    </a:cubicBezTo>
                    <a:cubicBezTo>
                      <a:pt x="1" y="585"/>
                      <a:pt x="288" y="872"/>
                      <a:pt x="543" y="872"/>
                    </a:cubicBezTo>
                    <a:cubicBezTo>
                      <a:pt x="659" y="872"/>
                      <a:pt x="768" y="813"/>
                      <a:pt x="841" y="667"/>
                    </a:cubicBezTo>
                    <a:cubicBezTo>
                      <a:pt x="1003" y="366"/>
                      <a:pt x="559" y="1"/>
                      <a:pt x="25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7540;p69">
                <a:extLst>
                  <a:ext uri="{FF2B5EF4-FFF2-40B4-BE49-F238E27FC236}">
                    <a16:creationId xmlns:a16="http://schemas.microsoft.com/office/drawing/2014/main" id="{F4D431A8-F406-4AA2-9002-986F1997D506}"/>
                  </a:ext>
                </a:extLst>
              </p:cNvPr>
              <p:cNvSpPr/>
              <p:nvPr/>
            </p:nvSpPr>
            <p:spPr>
              <a:xfrm>
                <a:off x="6109550" y="1362525"/>
                <a:ext cx="300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925" extrusionOk="0">
                    <a:moveTo>
                      <a:pt x="629" y="0"/>
                    </a:moveTo>
                    <a:cubicBezTo>
                      <a:pt x="170" y="0"/>
                      <a:pt x="0" y="925"/>
                      <a:pt x="439" y="925"/>
                    </a:cubicBezTo>
                    <a:cubicBezTo>
                      <a:pt x="466" y="925"/>
                      <a:pt x="496" y="921"/>
                      <a:pt x="527" y="914"/>
                    </a:cubicBezTo>
                    <a:lnTo>
                      <a:pt x="595" y="914"/>
                    </a:lnTo>
                    <a:cubicBezTo>
                      <a:pt x="964" y="780"/>
                      <a:pt x="1200" y="107"/>
                      <a:pt x="695" y="7"/>
                    </a:cubicBezTo>
                    <a:cubicBezTo>
                      <a:pt x="673" y="2"/>
                      <a:pt x="651" y="0"/>
                      <a:pt x="62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7541;p69">
                <a:extLst>
                  <a:ext uri="{FF2B5EF4-FFF2-40B4-BE49-F238E27FC236}">
                    <a16:creationId xmlns:a16="http://schemas.microsoft.com/office/drawing/2014/main" id="{193AA0C9-B820-419D-8948-BAC87B9DD142}"/>
                  </a:ext>
                </a:extLst>
              </p:cNvPr>
              <p:cNvSpPr/>
              <p:nvPr/>
            </p:nvSpPr>
            <p:spPr>
              <a:xfrm>
                <a:off x="6106750" y="1474850"/>
                <a:ext cx="2930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931" extrusionOk="0">
                    <a:moveTo>
                      <a:pt x="745" y="1"/>
                    </a:moveTo>
                    <a:cubicBezTo>
                      <a:pt x="713" y="1"/>
                      <a:pt x="678" y="6"/>
                      <a:pt x="639" y="17"/>
                    </a:cubicBezTo>
                    <a:lnTo>
                      <a:pt x="572" y="17"/>
                    </a:lnTo>
                    <a:cubicBezTo>
                      <a:pt x="236" y="152"/>
                      <a:pt x="1" y="824"/>
                      <a:pt x="505" y="925"/>
                    </a:cubicBezTo>
                    <a:cubicBezTo>
                      <a:pt x="529" y="929"/>
                      <a:pt x="551" y="931"/>
                      <a:pt x="573" y="931"/>
                    </a:cubicBezTo>
                    <a:cubicBezTo>
                      <a:pt x="1050" y="931"/>
                      <a:pt x="1171" y="1"/>
                      <a:pt x="745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7542;p69">
                <a:extLst>
                  <a:ext uri="{FF2B5EF4-FFF2-40B4-BE49-F238E27FC236}">
                    <a16:creationId xmlns:a16="http://schemas.microsoft.com/office/drawing/2014/main" id="{FA09BDE3-419F-4A23-82CF-1E0943493DA3}"/>
                  </a:ext>
                </a:extLst>
              </p:cNvPr>
              <p:cNvSpPr/>
              <p:nvPr/>
            </p:nvSpPr>
            <p:spPr>
              <a:xfrm>
                <a:off x="5976250" y="1346200"/>
                <a:ext cx="25150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79" extrusionOk="0">
                    <a:moveTo>
                      <a:pt x="483" y="1"/>
                    </a:moveTo>
                    <a:cubicBezTo>
                      <a:pt x="420" y="1"/>
                      <a:pt x="352" y="27"/>
                      <a:pt x="280" y="88"/>
                    </a:cubicBezTo>
                    <a:lnTo>
                      <a:pt x="247" y="122"/>
                    </a:lnTo>
                    <a:cubicBezTo>
                      <a:pt x="1" y="368"/>
                      <a:pt x="64" y="979"/>
                      <a:pt x="437" y="979"/>
                    </a:cubicBezTo>
                    <a:cubicBezTo>
                      <a:pt x="472" y="979"/>
                      <a:pt x="509" y="974"/>
                      <a:pt x="549" y="962"/>
                    </a:cubicBezTo>
                    <a:cubicBezTo>
                      <a:pt x="1005" y="820"/>
                      <a:pt x="833" y="1"/>
                      <a:pt x="48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7543;p69">
                <a:extLst>
                  <a:ext uri="{FF2B5EF4-FFF2-40B4-BE49-F238E27FC236}">
                    <a16:creationId xmlns:a16="http://schemas.microsoft.com/office/drawing/2014/main" id="{1BE34E11-8528-41B4-BFC9-68B8779F5737}"/>
                  </a:ext>
                </a:extLst>
              </p:cNvPr>
              <p:cNvSpPr/>
              <p:nvPr/>
            </p:nvSpPr>
            <p:spPr>
              <a:xfrm>
                <a:off x="5902800" y="1333950"/>
                <a:ext cx="292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926" extrusionOk="0">
                    <a:moveTo>
                      <a:pt x="598" y="1"/>
                    </a:moveTo>
                    <a:cubicBezTo>
                      <a:pt x="142" y="1"/>
                      <a:pt x="0" y="925"/>
                      <a:pt x="469" y="925"/>
                    </a:cubicBezTo>
                    <a:cubicBezTo>
                      <a:pt x="498" y="925"/>
                      <a:pt x="530" y="922"/>
                      <a:pt x="563" y="914"/>
                    </a:cubicBezTo>
                    <a:lnTo>
                      <a:pt x="597" y="881"/>
                    </a:lnTo>
                    <a:cubicBezTo>
                      <a:pt x="967" y="746"/>
                      <a:pt x="1168" y="40"/>
                      <a:pt x="664" y="7"/>
                    </a:cubicBezTo>
                    <a:cubicBezTo>
                      <a:pt x="641" y="3"/>
                      <a:pt x="619" y="1"/>
                      <a:pt x="59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7544;p69">
                <a:extLst>
                  <a:ext uri="{FF2B5EF4-FFF2-40B4-BE49-F238E27FC236}">
                    <a16:creationId xmlns:a16="http://schemas.microsoft.com/office/drawing/2014/main" id="{4E93A1CF-E9EA-41BC-B8F5-96E250F7265B}"/>
                  </a:ext>
                </a:extLst>
              </p:cNvPr>
              <p:cNvSpPr/>
              <p:nvPr/>
            </p:nvSpPr>
            <p:spPr>
              <a:xfrm>
                <a:off x="6091075" y="1361275"/>
                <a:ext cx="2597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94" extrusionOk="0">
                    <a:moveTo>
                      <a:pt x="384" y="1"/>
                    </a:moveTo>
                    <a:cubicBezTo>
                      <a:pt x="223" y="1"/>
                      <a:pt x="84" y="82"/>
                      <a:pt x="57" y="292"/>
                    </a:cubicBezTo>
                    <a:cubicBezTo>
                      <a:pt x="0" y="611"/>
                      <a:pt x="342" y="793"/>
                      <a:pt x="625" y="793"/>
                    </a:cubicBezTo>
                    <a:cubicBezTo>
                      <a:pt x="850" y="793"/>
                      <a:pt x="1038" y="679"/>
                      <a:pt x="964" y="426"/>
                    </a:cubicBezTo>
                    <a:cubicBezTo>
                      <a:pt x="964" y="393"/>
                      <a:pt x="964" y="393"/>
                      <a:pt x="964" y="359"/>
                    </a:cubicBezTo>
                    <a:cubicBezTo>
                      <a:pt x="885" y="163"/>
                      <a:pt x="612" y="1"/>
                      <a:pt x="38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7545;p69">
                <a:extLst>
                  <a:ext uri="{FF2B5EF4-FFF2-40B4-BE49-F238E27FC236}">
                    <a16:creationId xmlns:a16="http://schemas.microsoft.com/office/drawing/2014/main" id="{A7A7FD87-751F-451D-83BF-9817491255B6}"/>
                  </a:ext>
                </a:extLst>
              </p:cNvPr>
              <p:cNvSpPr/>
              <p:nvPr/>
            </p:nvSpPr>
            <p:spPr>
              <a:xfrm>
                <a:off x="5954675" y="1401750"/>
                <a:ext cx="287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928" extrusionOk="0">
                    <a:moveTo>
                      <a:pt x="714" y="0"/>
                    </a:moveTo>
                    <a:cubicBezTo>
                      <a:pt x="681" y="0"/>
                      <a:pt x="645" y="6"/>
                      <a:pt x="606" y="17"/>
                    </a:cubicBezTo>
                    <a:lnTo>
                      <a:pt x="538" y="17"/>
                    </a:lnTo>
                    <a:cubicBezTo>
                      <a:pt x="202" y="152"/>
                      <a:pt x="1" y="857"/>
                      <a:pt x="505" y="925"/>
                    </a:cubicBezTo>
                    <a:cubicBezTo>
                      <a:pt x="521" y="927"/>
                      <a:pt x="537" y="927"/>
                      <a:pt x="553" y="927"/>
                    </a:cubicBezTo>
                    <a:cubicBezTo>
                      <a:pt x="1044" y="927"/>
                      <a:pt x="1147" y="0"/>
                      <a:pt x="71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7546;p69">
                <a:extLst>
                  <a:ext uri="{FF2B5EF4-FFF2-40B4-BE49-F238E27FC236}">
                    <a16:creationId xmlns:a16="http://schemas.microsoft.com/office/drawing/2014/main" id="{607C6D20-2C8D-41B0-AB73-26CD22AA6DA2}"/>
                  </a:ext>
                </a:extLst>
              </p:cNvPr>
              <p:cNvSpPr/>
              <p:nvPr/>
            </p:nvSpPr>
            <p:spPr>
              <a:xfrm>
                <a:off x="6068950" y="1512400"/>
                <a:ext cx="25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864" extrusionOk="0">
                    <a:moveTo>
                      <a:pt x="262" y="0"/>
                    </a:moveTo>
                    <a:cubicBezTo>
                      <a:pt x="122" y="0"/>
                      <a:pt x="11" y="75"/>
                      <a:pt x="1" y="263"/>
                    </a:cubicBezTo>
                    <a:cubicBezTo>
                      <a:pt x="1" y="263"/>
                      <a:pt x="1" y="296"/>
                      <a:pt x="1" y="296"/>
                    </a:cubicBezTo>
                    <a:cubicBezTo>
                      <a:pt x="1" y="555"/>
                      <a:pt x="281" y="864"/>
                      <a:pt x="541" y="864"/>
                    </a:cubicBezTo>
                    <a:cubicBezTo>
                      <a:pt x="652" y="864"/>
                      <a:pt x="760" y="807"/>
                      <a:pt x="841" y="666"/>
                    </a:cubicBezTo>
                    <a:cubicBezTo>
                      <a:pt x="1026" y="365"/>
                      <a:pt x="573" y="0"/>
                      <a:pt x="26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7547;p69">
                <a:extLst>
                  <a:ext uri="{FF2B5EF4-FFF2-40B4-BE49-F238E27FC236}">
                    <a16:creationId xmlns:a16="http://schemas.microsoft.com/office/drawing/2014/main" id="{8F789E46-A4B3-4597-A31B-803D86E89375}"/>
                  </a:ext>
                </a:extLst>
              </p:cNvPr>
              <p:cNvSpPr/>
              <p:nvPr/>
            </p:nvSpPr>
            <p:spPr>
              <a:xfrm>
                <a:off x="6039300" y="1446400"/>
                <a:ext cx="259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88" extrusionOk="0">
                    <a:moveTo>
                      <a:pt x="430" y="1"/>
                    </a:moveTo>
                    <a:cubicBezTo>
                      <a:pt x="197" y="1"/>
                      <a:pt x="1" y="121"/>
                      <a:pt x="77" y="382"/>
                    </a:cubicBezTo>
                    <a:lnTo>
                      <a:pt x="111" y="449"/>
                    </a:lnTo>
                    <a:cubicBezTo>
                      <a:pt x="187" y="640"/>
                      <a:pt x="447" y="787"/>
                      <a:pt x="670" y="787"/>
                    </a:cubicBezTo>
                    <a:cubicBezTo>
                      <a:pt x="841" y="787"/>
                      <a:pt x="989" y="701"/>
                      <a:pt x="1018" y="483"/>
                    </a:cubicBezTo>
                    <a:cubicBezTo>
                      <a:pt x="1037" y="172"/>
                      <a:pt x="707" y="1"/>
                      <a:pt x="430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7548;p69">
                <a:extLst>
                  <a:ext uri="{FF2B5EF4-FFF2-40B4-BE49-F238E27FC236}">
                    <a16:creationId xmlns:a16="http://schemas.microsoft.com/office/drawing/2014/main" id="{1E4B3A92-89EF-4114-A424-04DA536E5D2B}"/>
                  </a:ext>
                </a:extLst>
              </p:cNvPr>
              <p:cNvSpPr/>
              <p:nvPr/>
            </p:nvSpPr>
            <p:spPr>
              <a:xfrm>
                <a:off x="6061650" y="1499075"/>
                <a:ext cx="2562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94" extrusionOk="0">
                    <a:moveTo>
                      <a:pt x="385" y="0"/>
                    </a:moveTo>
                    <a:cubicBezTo>
                      <a:pt x="223" y="0"/>
                      <a:pt x="85" y="82"/>
                      <a:pt x="57" y="292"/>
                    </a:cubicBezTo>
                    <a:cubicBezTo>
                      <a:pt x="1" y="610"/>
                      <a:pt x="332" y="793"/>
                      <a:pt x="612" y="793"/>
                    </a:cubicBezTo>
                    <a:cubicBezTo>
                      <a:pt x="834" y="793"/>
                      <a:pt x="1024" y="679"/>
                      <a:pt x="965" y="426"/>
                    </a:cubicBezTo>
                    <a:cubicBezTo>
                      <a:pt x="965" y="392"/>
                      <a:pt x="965" y="359"/>
                      <a:pt x="965" y="359"/>
                    </a:cubicBezTo>
                    <a:cubicBezTo>
                      <a:pt x="886" y="162"/>
                      <a:pt x="612" y="0"/>
                      <a:pt x="38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7549;p69">
                <a:extLst>
                  <a:ext uri="{FF2B5EF4-FFF2-40B4-BE49-F238E27FC236}">
                    <a16:creationId xmlns:a16="http://schemas.microsoft.com/office/drawing/2014/main" id="{23E3A7BF-A5D7-4FD9-B08B-D659D853562D}"/>
                  </a:ext>
                </a:extLst>
              </p:cNvPr>
              <p:cNvSpPr/>
              <p:nvPr/>
            </p:nvSpPr>
            <p:spPr>
              <a:xfrm>
                <a:off x="5972925" y="1490100"/>
                <a:ext cx="25550" cy="192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71" extrusionOk="0">
                    <a:moveTo>
                      <a:pt x="426" y="0"/>
                    </a:moveTo>
                    <a:cubicBezTo>
                      <a:pt x="197" y="0"/>
                      <a:pt x="1" y="121"/>
                      <a:pt x="77" y="382"/>
                    </a:cubicBezTo>
                    <a:cubicBezTo>
                      <a:pt x="77" y="382"/>
                      <a:pt x="77" y="415"/>
                      <a:pt x="77" y="415"/>
                    </a:cubicBezTo>
                    <a:cubicBezTo>
                      <a:pt x="154" y="625"/>
                      <a:pt x="414" y="770"/>
                      <a:pt x="637" y="770"/>
                    </a:cubicBezTo>
                    <a:cubicBezTo>
                      <a:pt x="807" y="770"/>
                      <a:pt x="956" y="686"/>
                      <a:pt x="985" y="483"/>
                    </a:cubicBezTo>
                    <a:cubicBezTo>
                      <a:pt x="1021" y="172"/>
                      <a:pt x="700" y="0"/>
                      <a:pt x="42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7550;p69">
                <a:extLst>
                  <a:ext uri="{FF2B5EF4-FFF2-40B4-BE49-F238E27FC236}">
                    <a16:creationId xmlns:a16="http://schemas.microsoft.com/office/drawing/2014/main" id="{DC7D2721-65FF-415D-A235-E58BFFD0A1C6}"/>
                  </a:ext>
                </a:extLst>
              </p:cNvPr>
              <p:cNvSpPr/>
              <p:nvPr/>
            </p:nvSpPr>
            <p:spPr>
              <a:xfrm>
                <a:off x="6040400" y="1544925"/>
                <a:ext cx="294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928" extrusionOk="0">
                    <a:moveTo>
                      <a:pt x="624" y="1"/>
                    </a:moveTo>
                    <a:cubicBezTo>
                      <a:pt x="131" y="1"/>
                      <a:pt x="0" y="928"/>
                      <a:pt x="430" y="928"/>
                    </a:cubicBezTo>
                    <a:cubicBezTo>
                      <a:pt x="462" y="928"/>
                      <a:pt x="498" y="923"/>
                      <a:pt x="538" y="911"/>
                    </a:cubicBezTo>
                    <a:lnTo>
                      <a:pt x="605" y="911"/>
                    </a:lnTo>
                    <a:cubicBezTo>
                      <a:pt x="941" y="777"/>
                      <a:pt x="1176" y="71"/>
                      <a:pt x="672" y="4"/>
                    </a:cubicBezTo>
                    <a:cubicBezTo>
                      <a:pt x="656" y="2"/>
                      <a:pt x="640" y="1"/>
                      <a:pt x="62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7551;p69">
                <a:extLst>
                  <a:ext uri="{FF2B5EF4-FFF2-40B4-BE49-F238E27FC236}">
                    <a16:creationId xmlns:a16="http://schemas.microsoft.com/office/drawing/2014/main" id="{1CEC3B21-B1DC-49F2-940C-CE3FAC65C78F}"/>
                  </a:ext>
                </a:extLst>
              </p:cNvPr>
              <p:cNvSpPr/>
              <p:nvPr/>
            </p:nvSpPr>
            <p:spPr>
              <a:xfrm>
                <a:off x="5973175" y="1375150"/>
                <a:ext cx="25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61" extrusionOk="0">
                    <a:moveTo>
                      <a:pt x="263" y="1"/>
                    </a:moveTo>
                    <a:cubicBezTo>
                      <a:pt x="129" y="1"/>
                      <a:pt x="20" y="69"/>
                      <a:pt x="0" y="241"/>
                    </a:cubicBezTo>
                    <a:lnTo>
                      <a:pt x="0" y="308"/>
                    </a:lnTo>
                    <a:cubicBezTo>
                      <a:pt x="0" y="568"/>
                      <a:pt x="299" y="861"/>
                      <a:pt x="558" y="861"/>
                    </a:cubicBezTo>
                    <a:cubicBezTo>
                      <a:pt x="668" y="861"/>
                      <a:pt x="770" y="808"/>
                      <a:pt x="840" y="678"/>
                    </a:cubicBezTo>
                    <a:cubicBezTo>
                      <a:pt x="1028" y="372"/>
                      <a:pt x="575" y="1"/>
                      <a:pt x="26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7552;p69">
                <a:extLst>
                  <a:ext uri="{FF2B5EF4-FFF2-40B4-BE49-F238E27FC236}">
                    <a16:creationId xmlns:a16="http://schemas.microsoft.com/office/drawing/2014/main" id="{58255A98-C746-4497-98B2-3BEFF5F3073B}"/>
                  </a:ext>
                </a:extLst>
              </p:cNvPr>
              <p:cNvSpPr/>
              <p:nvPr/>
            </p:nvSpPr>
            <p:spPr>
              <a:xfrm>
                <a:off x="5953000" y="1418550"/>
                <a:ext cx="292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31" extrusionOk="0">
                    <a:moveTo>
                      <a:pt x="744" y="1"/>
                    </a:moveTo>
                    <a:cubicBezTo>
                      <a:pt x="712" y="1"/>
                      <a:pt x="677" y="6"/>
                      <a:pt x="639" y="17"/>
                    </a:cubicBezTo>
                    <a:lnTo>
                      <a:pt x="572" y="17"/>
                    </a:lnTo>
                    <a:cubicBezTo>
                      <a:pt x="236" y="152"/>
                      <a:pt x="1" y="824"/>
                      <a:pt x="505" y="925"/>
                    </a:cubicBezTo>
                    <a:cubicBezTo>
                      <a:pt x="528" y="929"/>
                      <a:pt x="551" y="931"/>
                      <a:pt x="573" y="931"/>
                    </a:cubicBezTo>
                    <a:cubicBezTo>
                      <a:pt x="1050" y="931"/>
                      <a:pt x="1171" y="1"/>
                      <a:pt x="74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7553;p69">
                <a:extLst>
                  <a:ext uri="{FF2B5EF4-FFF2-40B4-BE49-F238E27FC236}">
                    <a16:creationId xmlns:a16="http://schemas.microsoft.com/office/drawing/2014/main" id="{12CA80F3-DAE7-465B-9679-1E43A3E9CF60}"/>
                  </a:ext>
                </a:extLst>
              </p:cNvPr>
              <p:cNvSpPr/>
              <p:nvPr/>
            </p:nvSpPr>
            <p:spPr>
              <a:xfrm>
                <a:off x="6041875" y="11966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376" y="0"/>
                    </a:moveTo>
                    <a:cubicBezTo>
                      <a:pt x="219" y="0"/>
                      <a:pt x="89" y="82"/>
                      <a:pt x="75" y="292"/>
                    </a:cubicBezTo>
                    <a:cubicBezTo>
                      <a:pt x="0" y="610"/>
                      <a:pt x="333" y="793"/>
                      <a:pt x="613" y="793"/>
                    </a:cubicBezTo>
                    <a:cubicBezTo>
                      <a:pt x="835" y="793"/>
                      <a:pt x="1023" y="678"/>
                      <a:pt x="949" y="426"/>
                    </a:cubicBezTo>
                    <a:cubicBezTo>
                      <a:pt x="949" y="392"/>
                      <a:pt x="949" y="392"/>
                      <a:pt x="949" y="359"/>
                    </a:cubicBezTo>
                    <a:cubicBezTo>
                      <a:pt x="870" y="162"/>
                      <a:pt x="597" y="0"/>
                      <a:pt x="37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7554;p69">
                <a:extLst>
                  <a:ext uri="{FF2B5EF4-FFF2-40B4-BE49-F238E27FC236}">
                    <a16:creationId xmlns:a16="http://schemas.microsoft.com/office/drawing/2014/main" id="{46E23BD9-563F-4638-AFE1-9DD2716F3383}"/>
                  </a:ext>
                </a:extLst>
              </p:cNvPr>
              <p:cNvSpPr/>
              <p:nvPr/>
            </p:nvSpPr>
            <p:spPr>
              <a:xfrm>
                <a:off x="6067875" y="1448075"/>
                <a:ext cx="260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88" extrusionOk="0">
                    <a:moveTo>
                      <a:pt x="438" y="1"/>
                    </a:moveTo>
                    <a:cubicBezTo>
                      <a:pt x="204" y="1"/>
                      <a:pt x="0" y="122"/>
                      <a:pt x="77" y="382"/>
                    </a:cubicBezTo>
                    <a:cubicBezTo>
                      <a:pt x="77" y="416"/>
                      <a:pt x="77" y="416"/>
                      <a:pt x="77" y="450"/>
                    </a:cubicBezTo>
                    <a:cubicBezTo>
                      <a:pt x="172" y="640"/>
                      <a:pt x="430" y="787"/>
                      <a:pt x="647" y="787"/>
                    </a:cubicBezTo>
                    <a:cubicBezTo>
                      <a:pt x="813" y="787"/>
                      <a:pt x="955" y="701"/>
                      <a:pt x="985" y="483"/>
                    </a:cubicBezTo>
                    <a:cubicBezTo>
                      <a:pt x="1039" y="172"/>
                      <a:pt x="717" y="1"/>
                      <a:pt x="43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7555;p69">
                <a:extLst>
                  <a:ext uri="{FF2B5EF4-FFF2-40B4-BE49-F238E27FC236}">
                    <a16:creationId xmlns:a16="http://schemas.microsoft.com/office/drawing/2014/main" id="{4DF9AD0E-823C-4EFC-ACCF-41BED7D81A0F}"/>
                  </a:ext>
                </a:extLst>
              </p:cNvPr>
              <p:cNvSpPr/>
              <p:nvPr/>
            </p:nvSpPr>
            <p:spPr>
              <a:xfrm>
                <a:off x="6077125" y="1063100"/>
                <a:ext cx="338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860" extrusionOk="0">
                    <a:moveTo>
                      <a:pt x="778" y="1"/>
                    </a:moveTo>
                    <a:cubicBezTo>
                      <a:pt x="356" y="1"/>
                      <a:pt x="0" y="860"/>
                      <a:pt x="519" y="860"/>
                    </a:cubicBezTo>
                    <a:cubicBezTo>
                      <a:pt x="528" y="860"/>
                      <a:pt x="538" y="860"/>
                      <a:pt x="547" y="859"/>
                    </a:cubicBezTo>
                    <a:lnTo>
                      <a:pt x="615" y="859"/>
                    </a:lnTo>
                    <a:cubicBezTo>
                      <a:pt x="984" y="792"/>
                      <a:pt x="1354" y="187"/>
                      <a:pt x="883" y="19"/>
                    </a:cubicBezTo>
                    <a:cubicBezTo>
                      <a:pt x="848" y="6"/>
                      <a:pt x="813" y="1"/>
                      <a:pt x="77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7556;p69">
                <a:extLst>
                  <a:ext uri="{FF2B5EF4-FFF2-40B4-BE49-F238E27FC236}">
                    <a16:creationId xmlns:a16="http://schemas.microsoft.com/office/drawing/2014/main" id="{970FE7B0-EB90-4968-A39B-B4BFD4A0B77F}"/>
                  </a:ext>
                </a:extLst>
              </p:cNvPr>
              <p:cNvSpPr/>
              <p:nvPr/>
            </p:nvSpPr>
            <p:spPr>
              <a:xfrm>
                <a:off x="6063150" y="1375750"/>
                <a:ext cx="251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61" extrusionOk="0">
                    <a:moveTo>
                      <a:pt x="463" y="1"/>
                    </a:moveTo>
                    <a:cubicBezTo>
                      <a:pt x="352" y="1"/>
                      <a:pt x="245" y="53"/>
                      <a:pt x="165" y="183"/>
                    </a:cubicBezTo>
                    <a:cubicBezTo>
                      <a:pt x="1" y="489"/>
                      <a:pt x="461" y="860"/>
                      <a:pt x="764" y="860"/>
                    </a:cubicBezTo>
                    <a:cubicBezTo>
                      <a:pt x="894" y="860"/>
                      <a:pt x="995" y="792"/>
                      <a:pt x="1006" y="620"/>
                    </a:cubicBezTo>
                    <a:lnTo>
                      <a:pt x="1006" y="553"/>
                    </a:lnTo>
                    <a:cubicBezTo>
                      <a:pt x="1006" y="293"/>
                      <a:pt x="724" y="1"/>
                      <a:pt x="46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7557;p69">
                <a:extLst>
                  <a:ext uri="{FF2B5EF4-FFF2-40B4-BE49-F238E27FC236}">
                    <a16:creationId xmlns:a16="http://schemas.microsoft.com/office/drawing/2014/main" id="{374642B9-6E79-49DB-A5F7-C3017FCE8966}"/>
                  </a:ext>
                </a:extLst>
              </p:cNvPr>
              <p:cNvSpPr/>
              <p:nvPr/>
            </p:nvSpPr>
            <p:spPr>
              <a:xfrm>
                <a:off x="6033650" y="1489275"/>
                <a:ext cx="299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6" extrusionOk="0">
                    <a:moveTo>
                      <a:pt x="733" y="0"/>
                    </a:moveTo>
                    <a:cubicBezTo>
                      <a:pt x="704" y="0"/>
                      <a:pt x="673" y="4"/>
                      <a:pt x="640" y="11"/>
                    </a:cubicBezTo>
                    <a:lnTo>
                      <a:pt x="606" y="11"/>
                    </a:lnTo>
                    <a:cubicBezTo>
                      <a:pt x="236" y="146"/>
                      <a:pt x="1" y="818"/>
                      <a:pt x="471" y="919"/>
                    </a:cubicBezTo>
                    <a:cubicBezTo>
                      <a:pt x="496" y="923"/>
                      <a:pt x="519" y="925"/>
                      <a:pt x="542" y="925"/>
                    </a:cubicBezTo>
                    <a:cubicBezTo>
                      <a:pt x="1028" y="925"/>
                      <a:pt x="1199" y="0"/>
                      <a:pt x="73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7558;p69">
                <a:extLst>
                  <a:ext uri="{FF2B5EF4-FFF2-40B4-BE49-F238E27FC236}">
                    <a16:creationId xmlns:a16="http://schemas.microsoft.com/office/drawing/2014/main" id="{27A8B1C2-0D25-40BC-8F16-2E760AC26CFA}"/>
                  </a:ext>
                </a:extLst>
              </p:cNvPr>
              <p:cNvSpPr/>
              <p:nvPr/>
            </p:nvSpPr>
            <p:spPr>
              <a:xfrm>
                <a:off x="6085000" y="1523850"/>
                <a:ext cx="285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925" extrusionOk="0">
                    <a:moveTo>
                      <a:pt x="599" y="0"/>
                    </a:moveTo>
                    <a:cubicBezTo>
                      <a:pt x="118" y="0"/>
                      <a:pt x="1" y="925"/>
                      <a:pt x="446" y="925"/>
                    </a:cubicBezTo>
                    <a:cubicBezTo>
                      <a:pt x="473" y="925"/>
                      <a:pt x="503" y="921"/>
                      <a:pt x="535" y="914"/>
                    </a:cubicBezTo>
                    <a:lnTo>
                      <a:pt x="602" y="880"/>
                    </a:lnTo>
                    <a:cubicBezTo>
                      <a:pt x="938" y="746"/>
                      <a:pt x="1140" y="74"/>
                      <a:pt x="669" y="6"/>
                    </a:cubicBezTo>
                    <a:cubicBezTo>
                      <a:pt x="645" y="2"/>
                      <a:pt x="622" y="0"/>
                      <a:pt x="59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7559;p69">
                <a:extLst>
                  <a:ext uri="{FF2B5EF4-FFF2-40B4-BE49-F238E27FC236}">
                    <a16:creationId xmlns:a16="http://schemas.microsoft.com/office/drawing/2014/main" id="{C0F73071-383D-4577-B758-7DE4E7A1DC65}"/>
                  </a:ext>
                </a:extLst>
              </p:cNvPr>
              <p:cNvSpPr/>
              <p:nvPr/>
            </p:nvSpPr>
            <p:spPr>
              <a:xfrm>
                <a:off x="6097450" y="1393725"/>
                <a:ext cx="255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87" extrusionOk="0">
                    <a:moveTo>
                      <a:pt x="385" y="0"/>
                    </a:moveTo>
                    <a:cubicBezTo>
                      <a:pt x="215" y="0"/>
                      <a:pt x="66" y="86"/>
                      <a:pt x="37" y="305"/>
                    </a:cubicBezTo>
                    <a:cubicBezTo>
                      <a:pt x="0" y="615"/>
                      <a:pt x="321" y="787"/>
                      <a:pt x="595" y="787"/>
                    </a:cubicBezTo>
                    <a:cubicBezTo>
                      <a:pt x="825" y="787"/>
                      <a:pt x="1021" y="666"/>
                      <a:pt x="944" y="405"/>
                    </a:cubicBezTo>
                    <a:lnTo>
                      <a:pt x="944" y="338"/>
                    </a:lnTo>
                    <a:cubicBezTo>
                      <a:pt x="868" y="148"/>
                      <a:pt x="608" y="0"/>
                      <a:pt x="38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7560;p69">
                <a:extLst>
                  <a:ext uri="{FF2B5EF4-FFF2-40B4-BE49-F238E27FC236}">
                    <a16:creationId xmlns:a16="http://schemas.microsoft.com/office/drawing/2014/main" id="{87AA591B-33A5-497B-83FF-2B8463E8FC2B}"/>
                  </a:ext>
                </a:extLst>
              </p:cNvPr>
              <p:cNvSpPr/>
              <p:nvPr/>
            </p:nvSpPr>
            <p:spPr>
              <a:xfrm>
                <a:off x="6031400" y="1536250"/>
                <a:ext cx="31175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733" extrusionOk="0">
                    <a:moveTo>
                      <a:pt x="733" y="1"/>
                    </a:moveTo>
                    <a:cubicBezTo>
                      <a:pt x="386" y="1"/>
                      <a:pt x="0" y="293"/>
                      <a:pt x="293" y="586"/>
                    </a:cubicBezTo>
                    <a:lnTo>
                      <a:pt x="326" y="619"/>
                    </a:lnTo>
                    <a:cubicBezTo>
                      <a:pt x="413" y="695"/>
                      <a:pt x="545" y="733"/>
                      <a:pt x="679" y="733"/>
                    </a:cubicBezTo>
                    <a:cubicBezTo>
                      <a:pt x="960" y="733"/>
                      <a:pt x="1247" y="568"/>
                      <a:pt x="1133" y="250"/>
                    </a:cubicBezTo>
                    <a:cubicBezTo>
                      <a:pt x="1066" y="72"/>
                      <a:pt x="904" y="1"/>
                      <a:pt x="733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7561;p69">
                <a:extLst>
                  <a:ext uri="{FF2B5EF4-FFF2-40B4-BE49-F238E27FC236}">
                    <a16:creationId xmlns:a16="http://schemas.microsoft.com/office/drawing/2014/main" id="{C2893097-3BA0-465D-91BF-9101E538CA2D}"/>
                  </a:ext>
                </a:extLst>
              </p:cNvPr>
              <p:cNvSpPr/>
              <p:nvPr/>
            </p:nvSpPr>
            <p:spPr>
              <a:xfrm>
                <a:off x="6030150" y="1099675"/>
                <a:ext cx="35475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75" extrusionOk="0">
                    <a:moveTo>
                      <a:pt x="812" y="0"/>
                    </a:moveTo>
                    <a:cubicBezTo>
                      <a:pt x="407" y="0"/>
                      <a:pt x="1" y="845"/>
                      <a:pt x="544" y="875"/>
                    </a:cubicBezTo>
                    <a:lnTo>
                      <a:pt x="611" y="875"/>
                    </a:lnTo>
                    <a:cubicBezTo>
                      <a:pt x="981" y="875"/>
                      <a:pt x="1418" y="270"/>
                      <a:pt x="948" y="35"/>
                    </a:cubicBezTo>
                    <a:cubicBezTo>
                      <a:pt x="903" y="11"/>
                      <a:pt x="858" y="0"/>
                      <a:pt x="812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7562;p69">
                <a:extLst>
                  <a:ext uri="{FF2B5EF4-FFF2-40B4-BE49-F238E27FC236}">
                    <a16:creationId xmlns:a16="http://schemas.microsoft.com/office/drawing/2014/main" id="{7EB9CF1D-05F6-44EF-B4AC-3DCEB7E2951A}"/>
                  </a:ext>
                </a:extLst>
              </p:cNvPr>
              <p:cNvSpPr/>
              <p:nvPr/>
            </p:nvSpPr>
            <p:spPr>
              <a:xfrm>
                <a:off x="6005100" y="1356375"/>
                <a:ext cx="292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31" extrusionOk="0">
                    <a:moveTo>
                      <a:pt x="744" y="1"/>
                    </a:moveTo>
                    <a:cubicBezTo>
                      <a:pt x="712" y="1"/>
                      <a:pt x="677" y="6"/>
                      <a:pt x="639" y="17"/>
                    </a:cubicBezTo>
                    <a:lnTo>
                      <a:pt x="572" y="17"/>
                    </a:lnTo>
                    <a:cubicBezTo>
                      <a:pt x="202" y="152"/>
                      <a:pt x="0" y="858"/>
                      <a:pt x="504" y="925"/>
                    </a:cubicBezTo>
                    <a:cubicBezTo>
                      <a:pt x="528" y="929"/>
                      <a:pt x="551" y="931"/>
                      <a:pt x="573" y="931"/>
                    </a:cubicBezTo>
                    <a:cubicBezTo>
                      <a:pt x="1050" y="931"/>
                      <a:pt x="1171" y="1"/>
                      <a:pt x="74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7563;p69">
                <a:extLst>
                  <a:ext uri="{FF2B5EF4-FFF2-40B4-BE49-F238E27FC236}">
                    <a16:creationId xmlns:a16="http://schemas.microsoft.com/office/drawing/2014/main" id="{05D3A2FD-F9EC-473A-9E4A-948D5B17B61B}"/>
                  </a:ext>
                </a:extLst>
              </p:cNvPr>
              <p:cNvSpPr/>
              <p:nvPr/>
            </p:nvSpPr>
            <p:spPr>
              <a:xfrm>
                <a:off x="5997750" y="1378275"/>
                <a:ext cx="2502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881" extrusionOk="0">
                    <a:moveTo>
                      <a:pt x="443" y="0"/>
                    </a:moveTo>
                    <a:cubicBezTo>
                      <a:pt x="333" y="0"/>
                      <a:pt x="230" y="53"/>
                      <a:pt x="160" y="183"/>
                    </a:cubicBezTo>
                    <a:cubicBezTo>
                      <a:pt x="1" y="547"/>
                      <a:pt x="427" y="880"/>
                      <a:pt x="729" y="880"/>
                    </a:cubicBezTo>
                    <a:cubicBezTo>
                      <a:pt x="873" y="880"/>
                      <a:pt x="989" y="805"/>
                      <a:pt x="1000" y="620"/>
                    </a:cubicBezTo>
                    <a:lnTo>
                      <a:pt x="1000" y="553"/>
                    </a:lnTo>
                    <a:cubicBezTo>
                      <a:pt x="1000" y="293"/>
                      <a:pt x="702" y="0"/>
                      <a:pt x="44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7564;p69">
                <a:extLst>
                  <a:ext uri="{FF2B5EF4-FFF2-40B4-BE49-F238E27FC236}">
                    <a16:creationId xmlns:a16="http://schemas.microsoft.com/office/drawing/2014/main" id="{36438B04-1688-4417-A210-746A9FF8DDFB}"/>
                  </a:ext>
                </a:extLst>
              </p:cNvPr>
              <p:cNvSpPr/>
              <p:nvPr/>
            </p:nvSpPr>
            <p:spPr>
              <a:xfrm>
                <a:off x="6026100" y="1586750"/>
                <a:ext cx="299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896" extrusionOk="0">
                    <a:moveTo>
                      <a:pt x="761" y="0"/>
                    </a:moveTo>
                    <a:cubicBezTo>
                      <a:pt x="734" y="0"/>
                      <a:pt x="704" y="4"/>
                      <a:pt x="673" y="11"/>
                    </a:cubicBezTo>
                    <a:lnTo>
                      <a:pt x="605" y="11"/>
                    </a:lnTo>
                    <a:cubicBezTo>
                      <a:pt x="236" y="112"/>
                      <a:pt x="0" y="818"/>
                      <a:pt x="505" y="885"/>
                    </a:cubicBezTo>
                    <a:cubicBezTo>
                      <a:pt x="536" y="892"/>
                      <a:pt x="567" y="896"/>
                      <a:pt x="596" y="896"/>
                    </a:cubicBezTo>
                    <a:cubicBezTo>
                      <a:pt x="1063" y="896"/>
                      <a:pt x="1197" y="0"/>
                      <a:pt x="76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7565;p69">
                <a:extLst>
                  <a:ext uri="{FF2B5EF4-FFF2-40B4-BE49-F238E27FC236}">
                    <a16:creationId xmlns:a16="http://schemas.microsoft.com/office/drawing/2014/main" id="{2B5A8C05-BED6-4C97-BFE1-866606D1B044}"/>
                  </a:ext>
                </a:extLst>
              </p:cNvPr>
              <p:cNvSpPr/>
              <p:nvPr/>
            </p:nvSpPr>
            <p:spPr>
              <a:xfrm>
                <a:off x="6036000" y="1483300"/>
                <a:ext cx="259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788" extrusionOk="0">
                    <a:moveTo>
                      <a:pt x="414" y="1"/>
                    </a:moveTo>
                    <a:cubicBezTo>
                      <a:pt x="189" y="1"/>
                      <a:pt x="1" y="117"/>
                      <a:pt x="75" y="385"/>
                    </a:cubicBezTo>
                    <a:cubicBezTo>
                      <a:pt x="75" y="385"/>
                      <a:pt x="75" y="418"/>
                      <a:pt x="75" y="418"/>
                    </a:cubicBezTo>
                    <a:cubicBezTo>
                      <a:pt x="152" y="631"/>
                      <a:pt x="417" y="787"/>
                      <a:pt x="642" y="787"/>
                    </a:cubicBezTo>
                    <a:cubicBezTo>
                      <a:pt x="809" y="787"/>
                      <a:pt x="954" y="701"/>
                      <a:pt x="982" y="486"/>
                    </a:cubicBezTo>
                    <a:cubicBezTo>
                      <a:pt x="1039" y="186"/>
                      <a:pt x="698" y="1"/>
                      <a:pt x="41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7566;p69">
                <a:extLst>
                  <a:ext uri="{FF2B5EF4-FFF2-40B4-BE49-F238E27FC236}">
                    <a16:creationId xmlns:a16="http://schemas.microsoft.com/office/drawing/2014/main" id="{24AC2395-9294-4996-A449-009E0266C807}"/>
                  </a:ext>
                </a:extLst>
              </p:cNvPr>
              <p:cNvSpPr/>
              <p:nvPr/>
            </p:nvSpPr>
            <p:spPr>
              <a:xfrm>
                <a:off x="5942225" y="1349075"/>
                <a:ext cx="292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31" extrusionOk="0">
                    <a:moveTo>
                      <a:pt x="598" y="1"/>
                    </a:moveTo>
                    <a:cubicBezTo>
                      <a:pt x="121" y="1"/>
                      <a:pt x="1" y="931"/>
                      <a:pt x="427" y="931"/>
                    </a:cubicBezTo>
                    <a:cubicBezTo>
                      <a:pt x="459" y="931"/>
                      <a:pt x="494" y="925"/>
                      <a:pt x="532" y="914"/>
                    </a:cubicBezTo>
                    <a:lnTo>
                      <a:pt x="600" y="914"/>
                    </a:lnTo>
                    <a:cubicBezTo>
                      <a:pt x="936" y="780"/>
                      <a:pt x="1171" y="108"/>
                      <a:pt x="667" y="7"/>
                    </a:cubicBezTo>
                    <a:cubicBezTo>
                      <a:pt x="643" y="3"/>
                      <a:pt x="620" y="1"/>
                      <a:pt x="59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7567;p69">
                <a:extLst>
                  <a:ext uri="{FF2B5EF4-FFF2-40B4-BE49-F238E27FC236}">
                    <a16:creationId xmlns:a16="http://schemas.microsoft.com/office/drawing/2014/main" id="{9F66AC7A-685E-475D-8371-AC272ADA304D}"/>
                  </a:ext>
                </a:extLst>
              </p:cNvPr>
              <p:cNvSpPr/>
              <p:nvPr/>
            </p:nvSpPr>
            <p:spPr>
              <a:xfrm>
                <a:off x="5987900" y="1386900"/>
                <a:ext cx="244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979" h="958" extrusionOk="0">
                    <a:moveTo>
                      <a:pt x="501" y="0"/>
                    </a:moveTo>
                    <a:cubicBezTo>
                      <a:pt x="445" y="0"/>
                      <a:pt x="384" y="22"/>
                      <a:pt x="319" y="73"/>
                    </a:cubicBezTo>
                    <a:cubicBezTo>
                      <a:pt x="285" y="73"/>
                      <a:pt x="285" y="73"/>
                      <a:pt x="251" y="107"/>
                    </a:cubicBezTo>
                    <a:cubicBezTo>
                      <a:pt x="0" y="327"/>
                      <a:pt x="13" y="957"/>
                      <a:pt x="399" y="957"/>
                    </a:cubicBezTo>
                    <a:cubicBezTo>
                      <a:pt x="426" y="957"/>
                      <a:pt x="456" y="954"/>
                      <a:pt x="487" y="947"/>
                    </a:cubicBezTo>
                    <a:cubicBezTo>
                      <a:pt x="979" y="860"/>
                      <a:pt x="847" y="0"/>
                      <a:pt x="50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7568;p69">
                <a:extLst>
                  <a:ext uri="{FF2B5EF4-FFF2-40B4-BE49-F238E27FC236}">
                    <a16:creationId xmlns:a16="http://schemas.microsoft.com/office/drawing/2014/main" id="{429FE634-7CE7-4273-8029-34F80C23FB39}"/>
                  </a:ext>
                </a:extLst>
              </p:cNvPr>
              <p:cNvSpPr/>
              <p:nvPr/>
            </p:nvSpPr>
            <p:spPr>
              <a:xfrm>
                <a:off x="6087375" y="1468500"/>
                <a:ext cx="255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82" extrusionOk="0">
                    <a:moveTo>
                      <a:pt x="374" y="0"/>
                    </a:moveTo>
                    <a:cubicBezTo>
                      <a:pt x="208" y="0"/>
                      <a:pt x="66" y="86"/>
                      <a:pt x="37" y="305"/>
                    </a:cubicBezTo>
                    <a:cubicBezTo>
                      <a:pt x="1" y="611"/>
                      <a:pt x="311" y="782"/>
                      <a:pt x="582" y="782"/>
                    </a:cubicBezTo>
                    <a:cubicBezTo>
                      <a:pt x="817" y="782"/>
                      <a:pt x="1022" y="653"/>
                      <a:pt x="944" y="372"/>
                    </a:cubicBezTo>
                    <a:cubicBezTo>
                      <a:pt x="944" y="372"/>
                      <a:pt x="944" y="338"/>
                      <a:pt x="944" y="338"/>
                    </a:cubicBezTo>
                    <a:cubicBezTo>
                      <a:pt x="849" y="148"/>
                      <a:pt x="591" y="0"/>
                      <a:pt x="37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7569;p69">
                <a:extLst>
                  <a:ext uri="{FF2B5EF4-FFF2-40B4-BE49-F238E27FC236}">
                    <a16:creationId xmlns:a16="http://schemas.microsoft.com/office/drawing/2014/main" id="{3A92973F-C46B-45A7-AEFA-0AC28BDAE7D7}"/>
                  </a:ext>
                </a:extLst>
              </p:cNvPr>
              <p:cNvSpPr/>
              <p:nvPr/>
            </p:nvSpPr>
            <p:spPr>
              <a:xfrm>
                <a:off x="5980250" y="1442075"/>
                <a:ext cx="251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979" extrusionOk="0">
                    <a:moveTo>
                      <a:pt x="576" y="1"/>
                    </a:moveTo>
                    <a:cubicBezTo>
                      <a:pt x="540" y="1"/>
                      <a:pt x="500" y="6"/>
                      <a:pt x="457" y="17"/>
                    </a:cubicBezTo>
                    <a:cubicBezTo>
                      <a:pt x="1" y="160"/>
                      <a:pt x="173" y="979"/>
                      <a:pt x="523" y="979"/>
                    </a:cubicBezTo>
                    <a:cubicBezTo>
                      <a:pt x="585" y="979"/>
                      <a:pt x="654" y="953"/>
                      <a:pt x="725" y="891"/>
                    </a:cubicBezTo>
                    <a:lnTo>
                      <a:pt x="759" y="858"/>
                    </a:lnTo>
                    <a:cubicBezTo>
                      <a:pt x="1005" y="612"/>
                      <a:pt x="970" y="1"/>
                      <a:pt x="57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7570;p69">
                <a:extLst>
                  <a:ext uri="{FF2B5EF4-FFF2-40B4-BE49-F238E27FC236}">
                    <a16:creationId xmlns:a16="http://schemas.microsoft.com/office/drawing/2014/main" id="{1C42E066-62C3-498D-9EB7-5A5D71CE26CD}"/>
                  </a:ext>
                </a:extLst>
              </p:cNvPr>
              <p:cNvSpPr/>
              <p:nvPr/>
            </p:nvSpPr>
            <p:spPr>
              <a:xfrm>
                <a:off x="6024075" y="1087425"/>
                <a:ext cx="259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79" extrusionOk="0">
                    <a:moveTo>
                      <a:pt x="488" y="0"/>
                    </a:moveTo>
                    <a:cubicBezTo>
                      <a:pt x="424" y="0"/>
                      <a:pt x="355" y="26"/>
                      <a:pt x="283" y="88"/>
                    </a:cubicBezTo>
                    <a:cubicBezTo>
                      <a:pt x="250" y="88"/>
                      <a:pt x="250" y="121"/>
                      <a:pt x="216" y="121"/>
                    </a:cubicBezTo>
                    <a:cubicBezTo>
                      <a:pt x="1" y="367"/>
                      <a:pt x="67" y="978"/>
                      <a:pt x="439" y="978"/>
                    </a:cubicBezTo>
                    <a:cubicBezTo>
                      <a:pt x="474" y="978"/>
                      <a:pt x="512" y="973"/>
                      <a:pt x="552" y="962"/>
                    </a:cubicBezTo>
                    <a:cubicBezTo>
                      <a:pt x="1036" y="819"/>
                      <a:pt x="844" y="0"/>
                      <a:pt x="48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7571;p69">
                <a:extLst>
                  <a:ext uri="{FF2B5EF4-FFF2-40B4-BE49-F238E27FC236}">
                    <a16:creationId xmlns:a16="http://schemas.microsoft.com/office/drawing/2014/main" id="{CD8D4AEB-5CEB-4292-96B4-260AB38935F5}"/>
                  </a:ext>
                </a:extLst>
              </p:cNvPr>
              <p:cNvSpPr/>
              <p:nvPr/>
            </p:nvSpPr>
            <p:spPr>
              <a:xfrm>
                <a:off x="5963675" y="1435050"/>
                <a:ext cx="25225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801" extrusionOk="0">
                    <a:moveTo>
                      <a:pt x="403" y="0"/>
                    </a:moveTo>
                    <a:cubicBezTo>
                      <a:pt x="252" y="0"/>
                      <a:pt x="118" y="75"/>
                      <a:pt x="78" y="265"/>
                    </a:cubicBezTo>
                    <a:cubicBezTo>
                      <a:pt x="0" y="594"/>
                      <a:pt x="347" y="801"/>
                      <a:pt x="629" y="801"/>
                    </a:cubicBezTo>
                    <a:cubicBezTo>
                      <a:pt x="836" y="801"/>
                      <a:pt x="1008" y="689"/>
                      <a:pt x="951" y="433"/>
                    </a:cubicBezTo>
                    <a:cubicBezTo>
                      <a:pt x="951" y="433"/>
                      <a:pt x="951" y="399"/>
                      <a:pt x="951" y="366"/>
                    </a:cubicBezTo>
                    <a:cubicBezTo>
                      <a:pt x="891" y="165"/>
                      <a:pt x="627" y="0"/>
                      <a:pt x="40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7572;p69">
                <a:extLst>
                  <a:ext uri="{FF2B5EF4-FFF2-40B4-BE49-F238E27FC236}">
                    <a16:creationId xmlns:a16="http://schemas.microsoft.com/office/drawing/2014/main" id="{A03DA692-388B-4F48-9BDF-8D2F601C14D6}"/>
                  </a:ext>
                </a:extLst>
              </p:cNvPr>
              <p:cNvSpPr/>
              <p:nvPr/>
            </p:nvSpPr>
            <p:spPr>
              <a:xfrm>
                <a:off x="6102750" y="1393400"/>
                <a:ext cx="2505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56" extrusionOk="0">
                    <a:moveTo>
                      <a:pt x="444" y="0"/>
                    </a:moveTo>
                    <a:cubicBezTo>
                      <a:pt x="334" y="0"/>
                      <a:pt x="231" y="53"/>
                      <a:pt x="161" y="183"/>
                    </a:cubicBezTo>
                    <a:cubicBezTo>
                      <a:pt x="1" y="504"/>
                      <a:pt x="434" y="856"/>
                      <a:pt x="736" y="856"/>
                    </a:cubicBezTo>
                    <a:cubicBezTo>
                      <a:pt x="878" y="856"/>
                      <a:pt x="990" y="779"/>
                      <a:pt x="1001" y="586"/>
                    </a:cubicBezTo>
                    <a:lnTo>
                      <a:pt x="1001" y="553"/>
                    </a:lnTo>
                    <a:cubicBezTo>
                      <a:pt x="1001" y="293"/>
                      <a:pt x="703" y="0"/>
                      <a:pt x="44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7573;p69">
                <a:extLst>
                  <a:ext uri="{FF2B5EF4-FFF2-40B4-BE49-F238E27FC236}">
                    <a16:creationId xmlns:a16="http://schemas.microsoft.com/office/drawing/2014/main" id="{7961357B-13A5-49C6-AC1E-588E44C55E65}"/>
                  </a:ext>
                </a:extLst>
              </p:cNvPr>
              <p:cNvSpPr/>
              <p:nvPr/>
            </p:nvSpPr>
            <p:spPr>
              <a:xfrm>
                <a:off x="5988475" y="1358100"/>
                <a:ext cx="25050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89" extrusionOk="0">
                    <a:moveTo>
                      <a:pt x="459" y="1"/>
                    </a:moveTo>
                    <a:cubicBezTo>
                      <a:pt x="348" y="1"/>
                      <a:pt x="241" y="53"/>
                      <a:pt x="161" y="184"/>
                    </a:cubicBezTo>
                    <a:cubicBezTo>
                      <a:pt x="0" y="528"/>
                      <a:pt x="437" y="889"/>
                      <a:pt x="739" y="889"/>
                    </a:cubicBezTo>
                    <a:cubicBezTo>
                      <a:pt x="879" y="889"/>
                      <a:pt x="991" y="812"/>
                      <a:pt x="1001" y="620"/>
                    </a:cubicBezTo>
                    <a:lnTo>
                      <a:pt x="1001" y="553"/>
                    </a:lnTo>
                    <a:cubicBezTo>
                      <a:pt x="1001" y="294"/>
                      <a:pt x="720" y="1"/>
                      <a:pt x="45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7574;p69">
                <a:extLst>
                  <a:ext uri="{FF2B5EF4-FFF2-40B4-BE49-F238E27FC236}">
                    <a16:creationId xmlns:a16="http://schemas.microsoft.com/office/drawing/2014/main" id="{1B7B8A1C-17A2-4FF0-90D3-3B1BCBE5B391}"/>
                  </a:ext>
                </a:extLst>
              </p:cNvPr>
              <p:cNvSpPr/>
              <p:nvPr/>
            </p:nvSpPr>
            <p:spPr>
              <a:xfrm>
                <a:off x="5989175" y="1448475"/>
                <a:ext cx="26025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767" extrusionOk="0">
                    <a:moveTo>
                      <a:pt x="483" y="1"/>
                    </a:moveTo>
                    <a:cubicBezTo>
                      <a:pt x="227" y="1"/>
                      <a:pt x="0" y="135"/>
                      <a:pt x="100" y="400"/>
                    </a:cubicBezTo>
                    <a:lnTo>
                      <a:pt x="133" y="467"/>
                    </a:lnTo>
                    <a:cubicBezTo>
                      <a:pt x="222" y="645"/>
                      <a:pt x="462" y="767"/>
                      <a:pt x="673" y="767"/>
                    </a:cubicBezTo>
                    <a:cubicBezTo>
                      <a:pt x="860" y="767"/>
                      <a:pt x="1025" y="671"/>
                      <a:pt x="1041" y="434"/>
                    </a:cubicBezTo>
                    <a:cubicBezTo>
                      <a:pt x="1041" y="144"/>
                      <a:pt x="746" y="1"/>
                      <a:pt x="48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7575;p69">
                <a:extLst>
                  <a:ext uri="{FF2B5EF4-FFF2-40B4-BE49-F238E27FC236}">
                    <a16:creationId xmlns:a16="http://schemas.microsoft.com/office/drawing/2014/main" id="{58A87538-E6E9-4565-86D2-7EAA8BDDBC5D}"/>
                  </a:ext>
                </a:extLst>
              </p:cNvPr>
              <p:cNvSpPr/>
              <p:nvPr/>
            </p:nvSpPr>
            <p:spPr>
              <a:xfrm>
                <a:off x="6069275" y="1438075"/>
                <a:ext cx="26575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762" extrusionOk="0">
                    <a:moveTo>
                      <a:pt x="528" y="1"/>
                    </a:moveTo>
                    <a:cubicBezTo>
                      <a:pt x="254" y="1"/>
                      <a:pt x="1" y="152"/>
                      <a:pt x="122" y="446"/>
                    </a:cubicBezTo>
                    <a:cubicBezTo>
                      <a:pt x="122" y="446"/>
                      <a:pt x="156" y="480"/>
                      <a:pt x="156" y="480"/>
                    </a:cubicBezTo>
                    <a:cubicBezTo>
                      <a:pt x="241" y="651"/>
                      <a:pt x="476" y="761"/>
                      <a:pt x="685" y="761"/>
                    </a:cubicBezTo>
                    <a:cubicBezTo>
                      <a:pt x="885" y="761"/>
                      <a:pt x="1063" y="660"/>
                      <a:pt x="1063" y="413"/>
                    </a:cubicBezTo>
                    <a:cubicBezTo>
                      <a:pt x="1063" y="135"/>
                      <a:pt x="786" y="1"/>
                      <a:pt x="52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7576;p69">
                <a:extLst>
                  <a:ext uri="{FF2B5EF4-FFF2-40B4-BE49-F238E27FC236}">
                    <a16:creationId xmlns:a16="http://schemas.microsoft.com/office/drawing/2014/main" id="{C0958782-EFA9-4357-8A41-E2B1F91BA948}"/>
                  </a:ext>
                </a:extLst>
              </p:cNvPr>
              <p:cNvSpPr/>
              <p:nvPr/>
            </p:nvSpPr>
            <p:spPr>
              <a:xfrm>
                <a:off x="6040950" y="1359700"/>
                <a:ext cx="2460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984" h="977" extrusionOk="0">
                    <a:moveTo>
                      <a:pt x="466" y="0"/>
                    </a:moveTo>
                    <a:cubicBezTo>
                      <a:pt x="408" y="0"/>
                      <a:pt x="345" y="26"/>
                      <a:pt x="280" y="86"/>
                    </a:cubicBezTo>
                    <a:cubicBezTo>
                      <a:pt x="247" y="86"/>
                      <a:pt x="247" y="120"/>
                      <a:pt x="247" y="120"/>
                    </a:cubicBezTo>
                    <a:cubicBezTo>
                      <a:pt x="1" y="365"/>
                      <a:pt x="64" y="977"/>
                      <a:pt x="462" y="977"/>
                    </a:cubicBezTo>
                    <a:cubicBezTo>
                      <a:pt x="499" y="977"/>
                      <a:pt x="540" y="971"/>
                      <a:pt x="583" y="960"/>
                    </a:cubicBezTo>
                    <a:cubicBezTo>
                      <a:pt x="983" y="845"/>
                      <a:pt x="799" y="0"/>
                      <a:pt x="46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7577;p69">
                <a:extLst>
                  <a:ext uri="{FF2B5EF4-FFF2-40B4-BE49-F238E27FC236}">
                    <a16:creationId xmlns:a16="http://schemas.microsoft.com/office/drawing/2014/main" id="{64FB6ED1-61C8-419B-95F1-53E0297F6D89}"/>
                  </a:ext>
                </a:extLst>
              </p:cNvPr>
              <p:cNvSpPr/>
              <p:nvPr/>
            </p:nvSpPr>
            <p:spPr>
              <a:xfrm>
                <a:off x="6042875" y="1169075"/>
                <a:ext cx="31475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733" extrusionOk="0">
                    <a:moveTo>
                      <a:pt x="743" y="1"/>
                    </a:moveTo>
                    <a:cubicBezTo>
                      <a:pt x="393" y="1"/>
                      <a:pt x="0" y="293"/>
                      <a:pt x="271" y="586"/>
                    </a:cubicBezTo>
                    <a:lnTo>
                      <a:pt x="304" y="620"/>
                    </a:lnTo>
                    <a:cubicBezTo>
                      <a:pt x="402" y="695"/>
                      <a:pt x="542" y="733"/>
                      <a:pt x="680" y="733"/>
                    </a:cubicBezTo>
                    <a:cubicBezTo>
                      <a:pt x="971" y="733"/>
                      <a:pt x="1258" y="568"/>
                      <a:pt x="1144" y="250"/>
                    </a:cubicBezTo>
                    <a:cubicBezTo>
                      <a:pt x="1078" y="72"/>
                      <a:pt x="916" y="1"/>
                      <a:pt x="74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7578;p69">
                <a:extLst>
                  <a:ext uri="{FF2B5EF4-FFF2-40B4-BE49-F238E27FC236}">
                    <a16:creationId xmlns:a16="http://schemas.microsoft.com/office/drawing/2014/main" id="{E0305498-F637-43BA-B6ED-67F817DD7DDD}"/>
                  </a:ext>
                </a:extLst>
              </p:cNvPr>
              <p:cNvSpPr/>
              <p:nvPr/>
            </p:nvSpPr>
            <p:spPr>
              <a:xfrm>
                <a:off x="6064625" y="1558375"/>
                <a:ext cx="2787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61" extrusionOk="0">
                    <a:moveTo>
                      <a:pt x="597" y="1"/>
                    </a:moveTo>
                    <a:cubicBezTo>
                      <a:pt x="104" y="1"/>
                      <a:pt x="1" y="961"/>
                      <a:pt x="438" y="961"/>
                    </a:cubicBezTo>
                    <a:cubicBezTo>
                      <a:pt x="470" y="961"/>
                      <a:pt x="505" y="956"/>
                      <a:pt x="543" y="944"/>
                    </a:cubicBezTo>
                    <a:lnTo>
                      <a:pt x="610" y="911"/>
                    </a:lnTo>
                    <a:cubicBezTo>
                      <a:pt x="947" y="743"/>
                      <a:pt x="1115" y="71"/>
                      <a:pt x="644" y="3"/>
                    </a:cubicBezTo>
                    <a:cubicBezTo>
                      <a:pt x="628" y="1"/>
                      <a:pt x="613" y="1"/>
                      <a:pt x="597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7579;p69">
                <a:extLst>
                  <a:ext uri="{FF2B5EF4-FFF2-40B4-BE49-F238E27FC236}">
                    <a16:creationId xmlns:a16="http://schemas.microsoft.com/office/drawing/2014/main" id="{B1EA2A20-7F1F-48B2-929C-F3A1FFD28DE9}"/>
                  </a:ext>
                </a:extLst>
              </p:cNvPr>
              <p:cNvSpPr/>
              <p:nvPr/>
            </p:nvSpPr>
            <p:spPr>
              <a:xfrm>
                <a:off x="6107900" y="1432800"/>
                <a:ext cx="26000" cy="19250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0" extrusionOk="0">
                    <a:moveTo>
                      <a:pt x="393" y="0"/>
                    </a:moveTo>
                    <a:cubicBezTo>
                      <a:pt x="227" y="0"/>
                      <a:pt x="85" y="84"/>
                      <a:pt x="56" y="288"/>
                    </a:cubicBezTo>
                    <a:cubicBezTo>
                      <a:pt x="1" y="598"/>
                      <a:pt x="324" y="770"/>
                      <a:pt x="603" y="770"/>
                    </a:cubicBezTo>
                    <a:cubicBezTo>
                      <a:pt x="837" y="770"/>
                      <a:pt x="1040" y="649"/>
                      <a:pt x="963" y="388"/>
                    </a:cubicBezTo>
                    <a:cubicBezTo>
                      <a:pt x="963" y="388"/>
                      <a:pt x="963" y="355"/>
                      <a:pt x="963" y="355"/>
                    </a:cubicBezTo>
                    <a:cubicBezTo>
                      <a:pt x="868" y="145"/>
                      <a:pt x="610" y="0"/>
                      <a:pt x="39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7580;p69">
                <a:extLst>
                  <a:ext uri="{FF2B5EF4-FFF2-40B4-BE49-F238E27FC236}">
                    <a16:creationId xmlns:a16="http://schemas.microsoft.com/office/drawing/2014/main" id="{394C6A33-0EA7-4935-8979-3F6B6DCFE4F8}"/>
                  </a:ext>
                </a:extLst>
              </p:cNvPr>
              <p:cNvSpPr/>
              <p:nvPr/>
            </p:nvSpPr>
            <p:spPr>
              <a:xfrm>
                <a:off x="6042250" y="14039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413" y="1"/>
                    </a:moveTo>
                    <a:cubicBezTo>
                      <a:pt x="191" y="1"/>
                      <a:pt x="1" y="116"/>
                      <a:pt x="60" y="368"/>
                    </a:cubicBezTo>
                    <a:lnTo>
                      <a:pt x="60" y="435"/>
                    </a:lnTo>
                    <a:cubicBezTo>
                      <a:pt x="139" y="632"/>
                      <a:pt x="413" y="794"/>
                      <a:pt x="640" y="794"/>
                    </a:cubicBezTo>
                    <a:cubicBezTo>
                      <a:pt x="802" y="794"/>
                      <a:pt x="940" y="712"/>
                      <a:pt x="968" y="503"/>
                    </a:cubicBezTo>
                    <a:cubicBezTo>
                      <a:pt x="1024" y="184"/>
                      <a:pt x="693" y="1"/>
                      <a:pt x="413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7581;p69">
                <a:extLst>
                  <a:ext uri="{FF2B5EF4-FFF2-40B4-BE49-F238E27FC236}">
                    <a16:creationId xmlns:a16="http://schemas.microsoft.com/office/drawing/2014/main" id="{CEC055E0-16B7-4B2F-87A6-EF9F93F2D318}"/>
                  </a:ext>
                </a:extLst>
              </p:cNvPr>
              <p:cNvSpPr/>
              <p:nvPr/>
            </p:nvSpPr>
            <p:spPr>
              <a:xfrm>
                <a:off x="6061200" y="1364500"/>
                <a:ext cx="2527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953" extrusionOk="0">
                    <a:moveTo>
                      <a:pt x="491" y="0"/>
                    </a:moveTo>
                    <a:cubicBezTo>
                      <a:pt x="435" y="0"/>
                      <a:pt x="375" y="19"/>
                      <a:pt x="311" y="62"/>
                    </a:cubicBezTo>
                    <a:lnTo>
                      <a:pt x="277" y="96"/>
                    </a:lnTo>
                    <a:cubicBezTo>
                      <a:pt x="0" y="341"/>
                      <a:pt x="5" y="953"/>
                      <a:pt x="393" y="953"/>
                    </a:cubicBezTo>
                    <a:cubicBezTo>
                      <a:pt x="429" y="953"/>
                      <a:pt x="469" y="947"/>
                      <a:pt x="512" y="936"/>
                    </a:cubicBezTo>
                    <a:cubicBezTo>
                      <a:pt x="1011" y="877"/>
                      <a:pt x="870" y="0"/>
                      <a:pt x="49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7582;p69">
                <a:extLst>
                  <a:ext uri="{FF2B5EF4-FFF2-40B4-BE49-F238E27FC236}">
                    <a16:creationId xmlns:a16="http://schemas.microsoft.com/office/drawing/2014/main" id="{B5269FA8-F79D-4CBA-A2AE-570669718E32}"/>
                  </a:ext>
                </a:extLst>
              </p:cNvPr>
              <p:cNvSpPr/>
              <p:nvPr/>
            </p:nvSpPr>
            <p:spPr>
              <a:xfrm>
                <a:off x="6089075" y="1485025"/>
                <a:ext cx="2610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741" extrusionOk="0">
                    <a:moveTo>
                      <a:pt x="501" y="1"/>
                    </a:moveTo>
                    <a:cubicBezTo>
                      <a:pt x="236" y="1"/>
                      <a:pt x="0" y="144"/>
                      <a:pt x="137" y="417"/>
                    </a:cubicBezTo>
                    <a:lnTo>
                      <a:pt x="137" y="484"/>
                    </a:lnTo>
                    <a:cubicBezTo>
                      <a:pt x="240" y="638"/>
                      <a:pt x="474" y="740"/>
                      <a:pt x="679" y="740"/>
                    </a:cubicBezTo>
                    <a:cubicBezTo>
                      <a:pt x="875" y="740"/>
                      <a:pt x="1044" y="647"/>
                      <a:pt x="1044" y="417"/>
                    </a:cubicBezTo>
                    <a:cubicBezTo>
                      <a:pt x="1044" y="135"/>
                      <a:pt x="759" y="1"/>
                      <a:pt x="501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7583;p69">
                <a:extLst>
                  <a:ext uri="{FF2B5EF4-FFF2-40B4-BE49-F238E27FC236}">
                    <a16:creationId xmlns:a16="http://schemas.microsoft.com/office/drawing/2014/main" id="{66017349-8163-434C-8B12-CF2A02A8A06C}"/>
                  </a:ext>
                </a:extLst>
              </p:cNvPr>
              <p:cNvSpPr/>
              <p:nvPr/>
            </p:nvSpPr>
            <p:spPr>
              <a:xfrm>
                <a:off x="6055250" y="1513675"/>
                <a:ext cx="2607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1002" extrusionOk="0">
                    <a:moveTo>
                      <a:pt x="475" y="1"/>
                    </a:moveTo>
                    <a:cubicBezTo>
                      <a:pt x="414" y="1"/>
                      <a:pt x="348" y="24"/>
                      <a:pt x="280" y="77"/>
                    </a:cubicBezTo>
                    <a:cubicBezTo>
                      <a:pt x="280" y="111"/>
                      <a:pt x="246" y="111"/>
                      <a:pt x="246" y="145"/>
                    </a:cubicBezTo>
                    <a:cubicBezTo>
                      <a:pt x="0" y="390"/>
                      <a:pt x="92" y="1002"/>
                      <a:pt x="469" y="1002"/>
                    </a:cubicBezTo>
                    <a:cubicBezTo>
                      <a:pt x="504" y="1002"/>
                      <a:pt x="542" y="996"/>
                      <a:pt x="582" y="985"/>
                    </a:cubicBezTo>
                    <a:cubicBezTo>
                      <a:pt x="1042" y="812"/>
                      <a:pt x="838" y="1"/>
                      <a:pt x="475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7584;p69">
                <a:extLst>
                  <a:ext uri="{FF2B5EF4-FFF2-40B4-BE49-F238E27FC236}">
                    <a16:creationId xmlns:a16="http://schemas.microsoft.com/office/drawing/2014/main" id="{6626C7D7-E41A-4624-A00B-F7AA9BD52271}"/>
                  </a:ext>
                </a:extLst>
              </p:cNvPr>
              <p:cNvSpPr/>
              <p:nvPr/>
            </p:nvSpPr>
            <p:spPr>
              <a:xfrm>
                <a:off x="6101725" y="1506775"/>
                <a:ext cx="292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31" extrusionOk="0">
                    <a:moveTo>
                      <a:pt x="744" y="1"/>
                    </a:moveTo>
                    <a:cubicBezTo>
                      <a:pt x="712" y="1"/>
                      <a:pt x="677" y="6"/>
                      <a:pt x="639" y="17"/>
                    </a:cubicBezTo>
                    <a:lnTo>
                      <a:pt x="572" y="17"/>
                    </a:lnTo>
                    <a:cubicBezTo>
                      <a:pt x="236" y="152"/>
                      <a:pt x="0" y="857"/>
                      <a:pt x="504" y="925"/>
                    </a:cubicBezTo>
                    <a:cubicBezTo>
                      <a:pt x="528" y="929"/>
                      <a:pt x="551" y="931"/>
                      <a:pt x="573" y="931"/>
                    </a:cubicBezTo>
                    <a:cubicBezTo>
                      <a:pt x="1050" y="931"/>
                      <a:pt x="1171" y="1"/>
                      <a:pt x="744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7585;p69">
                <a:extLst>
                  <a:ext uri="{FF2B5EF4-FFF2-40B4-BE49-F238E27FC236}">
                    <a16:creationId xmlns:a16="http://schemas.microsoft.com/office/drawing/2014/main" id="{14002877-7F96-460D-84FB-B7D545A64F4B}"/>
                  </a:ext>
                </a:extLst>
              </p:cNvPr>
              <p:cNvSpPr/>
              <p:nvPr/>
            </p:nvSpPr>
            <p:spPr>
              <a:xfrm>
                <a:off x="6015675" y="1519750"/>
                <a:ext cx="247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884" extrusionOk="0">
                    <a:moveTo>
                      <a:pt x="469" y="0"/>
                    </a:moveTo>
                    <a:cubicBezTo>
                      <a:pt x="359" y="0"/>
                      <a:pt x="255" y="59"/>
                      <a:pt x="182" y="204"/>
                    </a:cubicBezTo>
                    <a:cubicBezTo>
                      <a:pt x="1" y="544"/>
                      <a:pt x="415" y="884"/>
                      <a:pt x="715" y="884"/>
                    </a:cubicBezTo>
                    <a:cubicBezTo>
                      <a:pt x="860" y="884"/>
                      <a:pt x="978" y="804"/>
                      <a:pt x="989" y="607"/>
                    </a:cubicBezTo>
                    <a:cubicBezTo>
                      <a:pt x="989" y="607"/>
                      <a:pt x="989" y="574"/>
                      <a:pt x="989" y="574"/>
                    </a:cubicBezTo>
                    <a:cubicBezTo>
                      <a:pt x="989" y="295"/>
                      <a:pt x="716" y="0"/>
                      <a:pt x="469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7586;p69">
                <a:extLst>
                  <a:ext uri="{FF2B5EF4-FFF2-40B4-BE49-F238E27FC236}">
                    <a16:creationId xmlns:a16="http://schemas.microsoft.com/office/drawing/2014/main" id="{07D5F481-32C7-4A97-B77C-58093B69E40E}"/>
                  </a:ext>
                </a:extLst>
              </p:cNvPr>
              <p:cNvSpPr/>
              <p:nvPr/>
            </p:nvSpPr>
            <p:spPr>
              <a:xfrm>
                <a:off x="5991000" y="1474275"/>
                <a:ext cx="2840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898" extrusionOk="0">
                    <a:moveTo>
                      <a:pt x="595" y="0"/>
                    </a:moveTo>
                    <a:cubicBezTo>
                      <a:pt x="120" y="0"/>
                      <a:pt x="0" y="897"/>
                      <a:pt x="423" y="897"/>
                    </a:cubicBezTo>
                    <a:cubicBezTo>
                      <a:pt x="455" y="897"/>
                      <a:pt x="491" y="892"/>
                      <a:pt x="531" y="880"/>
                    </a:cubicBezTo>
                    <a:lnTo>
                      <a:pt x="564" y="880"/>
                    </a:lnTo>
                    <a:cubicBezTo>
                      <a:pt x="934" y="746"/>
                      <a:pt x="1136" y="74"/>
                      <a:pt x="665" y="6"/>
                    </a:cubicBezTo>
                    <a:cubicBezTo>
                      <a:pt x="641" y="2"/>
                      <a:pt x="617" y="0"/>
                      <a:pt x="595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7587;p69">
                <a:extLst>
                  <a:ext uri="{FF2B5EF4-FFF2-40B4-BE49-F238E27FC236}">
                    <a16:creationId xmlns:a16="http://schemas.microsoft.com/office/drawing/2014/main" id="{E981A29D-306F-4989-BBED-22AD13D805DE}"/>
                  </a:ext>
                </a:extLst>
              </p:cNvPr>
              <p:cNvSpPr/>
              <p:nvPr/>
            </p:nvSpPr>
            <p:spPr>
              <a:xfrm>
                <a:off x="6029225" y="1390950"/>
                <a:ext cx="25550" cy="1935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74" extrusionOk="0">
                    <a:moveTo>
                      <a:pt x="426" y="1"/>
                    </a:moveTo>
                    <a:cubicBezTo>
                      <a:pt x="197" y="1"/>
                      <a:pt x="0" y="121"/>
                      <a:pt x="77" y="382"/>
                    </a:cubicBezTo>
                    <a:cubicBezTo>
                      <a:pt x="77" y="382"/>
                      <a:pt x="77" y="416"/>
                      <a:pt x="77" y="449"/>
                    </a:cubicBezTo>
                    <a:cubicBezTo>
                      <a:pt x="152" y="637"/>
                      <a:pt x="407" y="773"/>
                      <a:pt x="628" y="773"/>
                    </a:cubicBezTo>
                    <a:cubicBezTo>
                      <a:pt x="802" y="773"/>
                      <a:pt x="955" y="690"/>
                      <a:pt x="985" y="483"/>
                    </a:cubicBezTo>
                    <a:cubicBezTo>
                      <a:pt x="1021" y="172"/>
                      <a:pt x="700" y="1"/>
                      <a:pt x="426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7588;p69">
                <a:extLst>
                  <a:ext uri="{FF2B5EF4-FFF2-40B4-BE49-F238E27FC236}">
                    <a16:creationId xmlns:a16="http://schemas.microsoft.com/office/drawing/2014/main" id="{BA5E3982-9EB1-484E-94E0-2427CB697CC4}"/>
                  </a:ext>
                </a:extLst>
              </p:cNvPr>
              <p:cNvSpPr/>
              <p:nvPr/>
            </p:nvSpPr>
            <p:spPr>
              <a:xfrm>
                <a:off x="6016850" y="1469800"/>
                <a:ext cx="292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898" extrusionOk="0">
                    <a:moveTo>
                      <a:pt x="747" y="1"/>
                    </a:moveTo>
                    <a:cubicBezTo>
                      <a:pt x="715" y="1"/>
                      <a:pt x="679" y="6"/>
                      <a:pt x="639" y="17"/>
                    </a:cubicBezTo>
                    <a:lnTo>
                      <a:pt x="572" y="17"/>
                    </a:lnTo>
                    <a:cubicBezTo>
                      <a:pt x="236" y="152"/>
                      <a:pt x="1" y="858"/>
                      <a:pt x="505" y="891"/>
                    </a:cubicBezTo>
                    <a:cubicBezTo>
                      <a:pt x="529" y="896"/>
                      <a:pt x="553" y="898"/>
                      <a:pt x="575" y="898"/>
                    </a:cubicBezTo>
                    <a:cubicBezTo>
                      <a:pt x="1050" y="898"/>
                      <a:pt x="1170" y="1"/>
                      <a:pt x="74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7589;p69">
                <a:extLst>
                  <a:ext uri="{FF2B5EF4-FFF2-40B4-BE49-F238E27FC236}">
                    <a16:creationId xmlns:a16="http://schemas.microsoft.com/office/drawing/2014/main" id="{4F690511-46BE-4D95-A756-5B45E6FA60FB}"/>
                  </a:ext>
                </a:extLst>
              </p:cNvPr>
              <p:cNvSpPr/>
              <p:nvPr/>
            </p:nvSpPr>
            <p:spPr>
              <a:xfrm>
                <a:off x="6010275" y="1370000"/>
                <a:ext cx="2465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980" extrusionOk="0">
                    <a:moveTo>
                      <a:pt x="586" y="0"/>
                    </a:moveTo>
                    <a:cubicBezTo>
                      <a:pt x="559" y="0"/>
                      <a:pt x="530" y="3"/>
                      <a:pt x="499" y="10"/>
                    </a:cubicBezTo>
                    <a:cubicBezTo>
                      <a:pt x="1" y="98"/>
                      <a:pt x="142" y="979"/>
                      <a:pt x="498" y="979"/>
                    </a:cubicBezTo>
                    <a:cubicBezTo>
                      <a:pt x="550" y="979"/>
                      <a:pt x="607" y="960"/>
                      <a:pt x="667" y="917"/>
                    </a:cubicBezTo>
                    <a:lnTo>
                      <a:pt x="734" y="884"/>
                    </a:lnTo>
                    <a:cubicBezTo>
                      <a:pt x="985" y="633"/>
                      <a:pt x="973" y="0"/>
                      <a:pt x="58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7590;p69">
                <a:extLst>
                  <a:ext uri="{FF2B5EF4-FFF2-40B4-BE49-F238E27FC236}">
                    <a16:creationId xmlns:a16="http://schemas.microsoft.com/office/drawing/2014/main" id="{B891708C-FB4B-47B3-A420-F084DEDFD91B}"/>
                  </a:ext>
                </a:extLst>
              </p:cNvPr>
              <p:cNvSpPr/>
              <p:nvPr/>
            </p:nvSpPr>
            <p:spPr>
              <a:xfrm>
                <a:off x="6051825" y="1366575"/>
                <a:ext cx="31475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733" extrusionOk="0">
                    <a:moveTo>
                      <a:pt x="578" y="0"/>
                    </a:moveTo>
                    <a:cubicBezTo>
                      <a:pt x="287" y="0"/>
                      <a:pt x="0" y="165"/>
                      <a:pt x="114" y="483"/>
                    </a:cubicBezTo>
                    <a:cubicBezTo>
                      <a:pt x="181" y="661"/>
                      <a:pt x="343" y="732"/>
                      <a:pt x="515" y="732"/>
                    </a:cubicBezTo>
                    <a:cubicBezTo>
                      <a:pt x="865" y="732"/>
                      <a:pt x="1258" y="440"/>
                      <a:pt x="988" y="147"/>
                    </a:cubicBezTo>
                    <a:lnTo>
                      <a:pt x="954" y="113"/>
                    </a:lnTo>
                    <a:cubicBezTo>
                      <a:pt x="857" y="37"/>
                      <a:pt x="717" y="0"/>
                      <a:pt x="57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7591;p69">
                <a:extLst>
                  <a:ext uri="{FF2B5EF4-FFF2-40B4-BE49-F238E27FC236}">
                    <a16:creationId xmlns:a16="http://schemas.microsoft.com/office/drawing/2014/main" id="{68B7396D-28AF-41BF-8169-F26CA3D897E7}"/>
                  </a:ext>
                </a:extLst>
              </p:cNvPr>
              <p:cNvSpPr/>
              <p:nvPr/>
            </p:nvSpPr>
            <p:spPr>
              <a:xfrm>
                <a:off x="6066525" y="1406200"/>
                <a:ext cx="293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926" extrusionOk="0">
                    <a:moveTo>
                      <a:pt x="599" y="1"/>
                    </a:moveTo>
                    <a:cubicBezTo>
                      <a:pt x="117" y="1"/>
                      <a:pt x="0" y="926"/>
                      <a:pt x="445" y="926"/>
                    </a:cubicBezTo>
                    <a:cubicBezTo>
                      <a:pt x="473" y="926"/>
                      <a:pt x="503" y="922"/>
                      <a:pt x="534" y="915"/>
                    </a:cubicBezTo>
                    <a:cubicBezTo>
                      <a:pt x="568" y="915"/>
                      <a:pt x="568" y="915"/>
                      <a:pt x="602" y="881"/>
                    </a:cubicBezTo>
                    <a:cubicBezTo>
                      <a:pt x="938" y="747"/>
                      <a:pt x="1173" y="74"/>
                      <a:pt x="669" y="7"/>
                    </a:cubicBezTo>
                    <a:cubicBezTo>
                      <a:pt x="645" y="3"/>
                      <a:pt x="621" y="1"/>
                      <a:pt x="59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7592;p69">
                <a:extLst>
                  <a:ext uri="{FF2B5EF4-FFF2-40B4-BE49-F238E27FC236}">
                    <a16:creationId xmlns:a16="http://schemas.microsoft.com/office/drawing/2014/main" id="{E2D7B0D0-74AD-4603-B4A0-D5C2E84851BC}"/>
                  </a:ext>
                </a:extLst>
              </p:cNvPr>
              <p:cNvSpPr/>
              <p:nvPr/>
            </p:nvSpPr>
            <p:spPr>
              <a:xfrm>
                <a:off x="6074625" y="1408875"/>
                <a:ext cx="25525" cy="1940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76" extrusionOk="0">
                    <a:moveTo>
                      <a:pt x="412" y="1"/>
                    </a:moveTo>
                    <a:cubicBezTo>
                      <a:pt x="188" y="1"/>
                      <a:pt x="1" y="115"/>
                      <a:pt x="76" y="371"/>
                    </a:cubicBezTo>
                    <a:cubicBezTo>
                      <a:pt x="76" y="404"/>
                      <a:pt x="76" y="404"/>
                      <a:pt x="76" y="438"/>
                    </a:cubicBezTo>
                    <a:cubicBezTo>
                      <a:pt x="171" y="628"/>
                      <a:pt x="429" y="776"/>
                      <a:pt x="646" y="776"/>
                    </a:cubicBezTo>
                    <a:cubicBezTo>
                      <a:pt x="812" y="776"/>
                      <a:pt x="954" y="690"/>
                      <a:pt x="983" y="472"/>
                    </a:cubicBezTo>
                    <a:cubicBezTo>
                      <a:pt x="1021" y="175"/>
                      <a:pt x="689" y="1"/>
                      <a:pt x="412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7593;p69">
                <a:extLst>
                  <a:ext uri="{FF2B5EF4-FFF2-40B4-BE49-F238E27FC236}">
                    <a16:creationId xmlns:a16="http://schemas.microsoft.com/office/drawing/2014/main" id="{B2112695-A8C3-4218-926C-587D98623296}"/>
                  </a:ext>
                </a:extLst>
              </p:cNvPr>
              <p:cNvSpPr/>
              <p:nvPr/>
            </p:nvSpPr>
            <p:spPr>
              <a:xfrm>
                <a:off x="6008375" y="1479500"/>
                <a:ext cx="255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798" extrusionOk="0">
                    <a:moveTo>
                      <a:pt x="378" y="0"/>
                    </a:moveTo>
                    <a:cubicBezTo>
                      <a:pt x="211" y="0"/>
                      <a:pt x="66" y="87"/>
                      <a:pt x="37" y="302"/>
                    </a:cubicBezTo>
                    <a:cubicBezTo>
                      <a:pt x="0" y="616"/>
                      <a:pt x="329" y="798"/>
                      <a:pt x="604" y="798"/>
                    </a:cubicBezTo>
                    <a:cubicBezTo>
                      <a:pt x="830" y="798"/>
                      <a:pt x="1020" y="675"/>
                      <a:pt x="945" y="402"/>
                    </a:cubicBezTo>
                    <a:lnTo>
                      <a:pt x="945" y="369"/>
                    </a:lnTo>
                    <a:cubicBezTo>
                      <a:pt x="868" y="157"/>
                      <a:pt x="603" y="0"/>
                      <a:pt x="378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7594;p69">
                <a:extLst>
                  <a:ext uri="{FF2B5EF4-FFF2-40B4-BE49-F238E27FC236}">
                    <a16:creationId xmlns:a16="http://schemas.microsoft.com/office/drawing/2014/main" id="{784EF2BA-6D80-49C4-8CB4-AA2026287C73}"/>
                  </a:ext>
                </a:extLst>
              </p:cNvPr>
              <p:cNvSpPr/>
              <p:nvPr/>
            </p:nvSpPr>
            <p:spPr>
              <a:xfrm>
                <a:off x="6019225" y="1421850"/>
                <a:ext cx="26325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008" extrusionOk="0">
                    <a:moveTo>
                      <a:pt x="420" y="0"/>
                    </a:moveTo>
                    <a:cubicBezTo>
                      <a:pt x="348" y="0"/>
                      <a:pt x="275" y="36"/>
                      <a:pt x="208" y="121"/>
                    </a:cubicBezTo>
                    <a:cubicBezTo>
                      <a:pt x="175" y="154"/>
                      <a:pt x="175" y="154"/>
                      <a:pt x="175" y="188"/>
                    </a:cubicBezTo>
                    <a:cubicBezTo>
                      <a:pt x="1" y="448"/>
                      <a:pt x="126" y="1008"/>
                      <a:pt x="444" y="1008"/>
                    </a:cubicBezTo>
                    <a:cubicBezTo>
                      <a:pt x="495" y="1008"/>
                      <a:pt x="551" y="993"/>
                      <a:pt x="612" y="961"/>
                    </a:cubicBezTo>
                    <a:cubicBezTo>
                      <a:pt x="1052" y="740"/>
                      <a:pt x="748" y="0"/>
                      <a:pt x="42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7595;p69">
                <a:extLst>
                  <a:ext uri="{FF2B5EF4-FFF2-40B4-BE49-F238E27FC236}">
                    <a16:creationId xmlns:a16="http://schemas.microsoft.com/office/drawing/2014/main" id="{29EAE7E6-1C88-448D-990B-F8FACE614C6B}"/>
                  </a:ext>
                </a:extLst>
              </p:cNvPr>
              <p:cNvSpPr/>
              <p:nvPr/>
            </p:nvSpPr>
            <p:spPr>
              <a:xfrm>
                <a:off x="6058875" y="1406450"/>
                <a:ext cx="26025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767" extrusionOk="0">
                    <a:moveTo>
                      <a:pt x="368" y="0"/>
                    </a:moveTo>
                    <a:cubicBezTo>
                      <a:pt x="181" y="0"/>
                      <a:pt x="16" y="96"/>
                      <a:pt x="0" y="333"/>
                    </a:cubicBezTo>
                    <a:cubicBezTo>
                      <a:pt x="0" y="623"/>
                      <a:pt x="295" y="766"/>
                      <a:pt x="558" y="766"/>
                    </a:cubicBezTo>
                    <a:cubicBezTo>
                      <a:pt x="814" y="766"/>
                      <a:pt x="1041" y="632"/>
                      <a:pt x="941" y="367"/>
                    </a:cubicBezTo>
                    <a:cubicBezTo>
                      <a:pt x="908" y="333"/>
                      <a:pt x="908" y="300"/>
                      <a:pt x="908" y="300"/>
                    </a:cubicBezTo>
                    <a:cubicBezTo>
                      <a:pt x="819" y="122"/>
                      <a:pt x="579" y="0"/>
                      <a:pt x="368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7596;p69">
                <a:extLst>
                  <a:ext uri="{FF2B5EF4-FFF2-40B4-BE49-F238E27FC236}">
                    <a16:creationId xmlns:a16="http://schemas.microsoft.com/office/drawing/2014/main" id="{757F3E98-A8BF-4EE2-A95D-44F6AF3E77E6}"/>
                  </a:ext>
                </a:extLst>
              </p:cNvPr>
              <p:cNvSpPr/>
              <p:nvPr/>
            </p:nvSpPr>
            <p:spPr>
              <a:xfrm>
                <a:off x="6002775" y="1449050"/>
                <a:ext cx="292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926" extrusionOk="0">
                    <a:moveTo>
                      <a:pt x="598" y="1"/>
                    </a:moveTo>
                    <a:cubicBezTo>
                      <a:pt x="142" y="1"/>
                      <a:pt x="1" y="926"/>
                      <a:pt x="470" y="926"/>
                    </a:cubicBezTo>
                    <a:cubicBezTo>
                      <a:pt x="499" y="926"/>
                      <a:pt x="530" y="922"/>
                      <a:pt x="564" y="915"/>
                    </a:cubicBezTo>
                    <a:lnTo>
                      <a:pt x="597" y="881"/>
                    </a:lnTo>
                    <a:cubicBezTo>
                      <a:pt x="967" y="747"/>
                      <a:pt x="1169" y="41"/>
                      <a:pt x="665" y="7"/>
                    </a:cubicBezTo>
                    <a:cubicBezTo>
                      <a:pt x="642" y="3"/>
                      <a:pt x="620" y="1"/>
                      <a:pt x="598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7597;p69">
                <a:extLst>
                  <a:ext uri="{FF2B5EF4-FFF2-40B4-BE49-F238E27FC236}">
                    <a16:creationId xmlns:a16="http://schemas.microsoft.com/office/drawing/2014/main" id="{9F58DC1E-42F7-4EFD-B15C-4741D3EEA1DA}"/>
                  </a:ext>
                </a:extLst>
              </p:cNvPr>
              <p:cNvSpPr/>
              <p:nvPr/>
            </p:nvSpPr>
            <p:spPr>
              <a:xfrm>
                <a:off x="6147375" y="1452850"/>
                <a:ext cx="2512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794" extrusionOk="0">
                    <a:moveTo>
                      <a:pt x="357" y="1"/>
                    </a:moveTo>
                    <a:cubicBezTo>
                      <a:pt x="200" y="1"/>
                      <a:pt x="70" y="83"/>
                      <a:pt x="56" y="292"/>
                    </a:cubicBezTo>
                    <a:cubicBezTo>
                      <a:pt x="0" y="611"/>
                      <a:pt x="331" y="794"/>
                      <a:pt x="605" y="794"/>
                    </a:cubicBezTo>
                    <a:cubicBezTo>
                      <a:pt x="823" y="794"/>
                      <a:pt x="1004" y="679"/>
                      <a:pt x="930" y="427"/>
                    </a:cubicBezTo>
                    <a:cubicBezTo>
                      <a:pt x="930" y="393"/>
                      <a:pt x="930" y="359"/>
                      <a:pt x="930" y="359"/>
                    </a:cubicBezTo>
                    <a:cubicBezTo>
                      <a:pt x="852" y="163"/>
                      <a:pt x="578" y="1"/>
                      <a:pt x="35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7598;p69">
                <a:extLst>
                  <a:ext uri="{FF2B5EF4-FFF2-40B4-BE49-F238E27FC236}">
                    <a16:creationId xmlns:a16="http://schemas.microsoft.com/office/drawing/2014/main" id="{492B5781-2821-41EF-98BB-BFE78311B7C3}"/>
                  </a:ext>
                </a:extLst>
              </p:cNvPr>
              <p:cNvSpPr/>
              <p:nvPr/>
            </p:nvSpPr>
            <p:spPr>
              <a:xfrm>
                <a:off x="6089125" y="1545575"/>
                <a:ext cx="306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897" extrusionOk="0">
                    <a:moveTo>
                      <a:pt x="766" y="0"/>
                    </a:moveTo>
                    <a:cubicBezTo>
                      <a:pt x="737" y="0"/>
                      <a:pt x="706" y="4"/>
                      <a:pt x="672" y="11"/>
                    </a:cubicBezTo>
                    <a:lnTo>
                      <a:pt x="605" y="11"/>
                    </a:lnTo>
                    <a:cubicBezTo>
                      <a:pt x="269" y="112"/>
                      <a:pt x="0" y="818"/>
                      <a:pt x="504" y="885"/>
                    </a:cubicBezTo>
                    <a:cubicBezTo>
                      <a:pt x="536" y="893"/>
                      <a:pt x="567" y="896"/>
                      <a:pt x="596" y="896"/>
                    </a:cubicBezTo>
                    <a:cubicBezTo>
                      <a:pt x="1066" y="896"/>
                      <a:pt x="1225" y="0"/>
                      <a:pt x="766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7599;p69">
                <a:extLst>
                  <a:ext uri="{FF2B5EF4-FFF2-40B4-BE49-F238E27FC236}">
                    <a16:creationId xmlns:a16="http://schemas.microsoft.com/office/drawing/2014/main" id="{474C5646-6B45-4640-9248-FAA8AE805EAD}"/>
                  </a:ext>
                </a:extLst>
              </p:cNvPr>
              <p:cNvSpPr/>
              <p:nvPr/>
            </p:nvSpPr>
            <p:spPr>
              <a:xfrm>
                <a:off x="6115975" y="1464000"/>
                <a:ext cx="31475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733" extrusionOk="0">
                    <a:moveTo>
                      <a:pt x="743" y="0"/>
                    </a:moveTo>
                    <a:cubicBezTo>
                      <a:pt x="393" y="0"/>
                      <a:pt x="0" y="293"/>
                      <a:pt x="270" y="586"/>
                    </a:cubicBezTo>
                    <a:lnTo>
                      <a:pt x="338" y="619"/>
                    </a:lnTo>
                    <a:cubicBezTo>
                      <a:pt x="424" y="695"/>
                      <a:pt x="557" y="733"/>
                      <a:pt x="691" y="733"/>
                    </a:cubicBezTo>
                    <a:cubicBezTo>
                      <a:pt x="971" y="733"/>
                      <a:pt x="1258" y="568"/>
                      <a:pt x="1144" y="249"/>
                    </a:cubicBezTo>
                    <a:cubicBezTo>
                      <a:pt x="1078" y="72"/>
                      <a:pt x="916" y="0"/>
                      <a:pt x="743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7600;p69">
                <a:extLst>
                  <a:ext uri="{FF2B5EF4-FFF2-40B4-BE49-F238E27FC236}">
                    <a16:creationId xmlns:a16="http://schemas.microsoft.com/office/drawing/2014/main" id="{1E0416E5-4F03-457C-909D-C1FB8E67045C}"/>
                  </a:ext>
                </a:extLst>
              </p:cNvPr>
              <p:cNvSpPr/>
              <p:nvPr/>
            </p:nvSpPr>
            <p:spPr>
              <a:xfrm>
                <a:off x="6076325" y="1507975"/>
                <a:ext cx="34650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844" extrusionOk="0">
                    <a:moveTo>
                      <a:pt x="809" y="1"/>
                    </a:moveTo>
                    <a:cubicBezTo>
                      <a:pt x="405" y="1"/>
                      <a:pt x="0" y="813"/>
                      <a:pt x="512" y="843"/>
                    </a:cubicBezTo>
                    <a:lnTo>
                      <a:pt x="579" y="843"/>
                    </a:lnTo>
                    <a:cubicBezTo>
                      <a:pt x="949" y="843"/>
                      <a:pt x="1386" y="272"/>
                      <a:pt x="949" y="36"/>
                    </a:cubicBezTo>
                    <a:cubicBezTo>
                      <a:pt x="903" y="12"/>
                      <a:pt x="856" y="1"/>
                      <a:pt x="80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7601;p69">
                <a:extLst>
                  <a:ext uri="{FF2B5EF4-FFF2-40B4-BE49-F238E27FC236}">
                    <a16:creationId xmlns:a16="http://schemas.microsoft.com/office/drawing/2014/main" id="{3B19BA06-0781-4CF8-AF40-DDA2306962BB}"/>
                  </a:ext>
                </a:extLst>
              </p:cNvPr>
              <p:cNvSpPr/>
              <p:nvPr/>
            </p:nvSpPr>
            <p:spPr>
              <a:xfrm>
                <a:off x="6100875" y="1440550"/>
                <a:ext cx="306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896" extrusionOk="0">
                    <a:moveTo>
                      <a:pt x="767" y="0"/>
                    </a:moveTo>
                    <a:cubicBezTo>
                      <a:pt x="738" y="0"/>
                      <a:pt x="707" y="4"/>
                      <a:pt x="673" y="11"/>
                    </a:cubicBezTo>
                    <a:lnTo>
                      <a:pt x="606" y="11"/>
                    </a:lnTo>
                    <a:cubicBezTo>
                      <a:pt x="270" y="112"/>
                      <a:pt x="1" y="818"/>
                      <a:pt x="505" y="885"/>
                    </a:cubicBezTo>
                    <a:cubicBezTo>
                      <a:pt x="537" y="892"/>
                      <a:pt x="567" y="896"/>
                      <a:pt x="597" y="896"/>
                    </a:cubicBezTo>
                    <a:cubicBezTo>
                      <a:pt x="1067" y="896"/>
                      <a:pt x="1225" y="0"/>
                      <a:pt x="76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7602;p69">
                <a:extLst>
                  <a:ext uri="{FF2B5EF4-FFF2-40B4-BE49-F238E27FC236}">
                    <a16:creationId xmlns:a16="http://schemas.microsoft.com/office/drawing/2014/main" id="{E3E12BDA-33A5-42D1-99B9-AAC2199C1E0E}"/>
                  </a:ext>
                </a:extLst>
              </p:cNvPr>
              <p:cNvSpPr/>
              <p:nvPr/>
            </p:nvSpPr>
            <p:spPr>
              <a:xfrm>
                <a:off x="6056450" y="1471550"/>
                <a:ext cx="2430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875" extrusionOk="0">
                    <a:moveTo>
                      <a:pt x="440" y="0"/>
                    </a:moveTo>
                    <a:cubicBezTo>
                      <a:pt x="334" y="0"/>
                      <a:pt x="234" y="53"/>
                      <a:pt x="164" y="183"/>
                    </a:cubicBezTo>
                    <a:cubicBezTo>
                      <a:pt x="0" y="488"/>
                      <a:pt x="426" y="875"/>
                      <a:pt x="720" y="875"/>
                    </a:cubicBezTo>
                    <a:cubicBezTo>
                      <a:pt x="848" y="875"/>
                      <a:pt x="951" y="802"/>
                      <a:pt x="971" y="620"/>
                    </a:cubicBezTo>
                    <a:lnTo>
                      <a:pt x="971" y="552"/>
                    </a:lnTo>
                    <a:cubicBezTo>
                      <a:pt x="971" y="293"/>
                      <a:pt x="689" y="0"/>
                      <a:pt x="44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7603;p69">
                <a:extLst>
                  <a:ext uri="{FF2B5EF4-FFF2-40B4-BE49-F238E27FC236}">
                    <a16:creationId xmlns:a16="http://schemas.microsoft.com/office/drawing/2014/main" id="{6664130D-40B2-48F4-9BC2-7A7522288AB6}"/>
                  </a:ext>
                </a:extLst>
              </p:cNvPr>
              <p:cNvSpPr/>
              <p:nvPr/>
            </p:nvSpPr>
            <p:spPr>
              <a:xfrm>
                <a:off x="6126275" y="1380800"/>
                <a:ext cx="25600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88" extrusionOk="0">
                    <a:moveTo>
                      <a:pt x="413" y="1"/>
                    </a:moveTo>
                    <a:cubicBezTo>
                      <a:pt x="191" y="1"/>
                      <a:pt x="1" y="117"/>
                      <a:pt x="60" y="385"/>
                    </a:cubicBezTo>
                    <a:cubicBezTo>
                      <a:pt x="60" y="385"/>
                      <a:pt x="60" y="418"/>
                      <a:pt x="60" y="418"/>
                    </a:cubicBezTo>
                    <a:cubicBezTo>
                      <a:pt x="137" y="630"/>
                      <a:pt x="402" y="787"/>
                      <a:pt x="627" y="787"/>
                    </a:cubicBezTo>
                    <a:cubicBezTo>
                      <a:pt x="794" y="787"/>
                      <a:pt x="939" y="700"/>
                      <a:pt x="968" y="485"/>
                    </a:cubicBezTo>
                    <a:cubicBezTo>
                      <a:pt x="1024" y="186"/>
                      <a:pt x="693" y="1"/>
                      <a:pt x="41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7604;p69">
                <a:extLst>
                  <a:ext uri="{FF2B5EF4-FFF2-40B4-BE49-F238E27FC236}">
                    <a16:creationId xmlns:a16="http://schemas.microsoft.com/office/drawing/2014/main" id="{23F39DF2-3F42-4C25-A058-4C551073ED1A}"/>
                  </a:ext>
                </a:extLst>
              </p:cNvPr>
              <p:cNvSpPr/>
              <p:nvPr/>
            </p:nvSpPr>
            <p:spPr>
              <a:xfrm>
                <a:off x="6049900" y="1249925"/>
                <a:ext cx="291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931" extrusionOk="0">
                    <a:moveTo>
                      <a:pt x="627" y="1"/>
                    </a:moveTo>
                    <a:cubicBezTo>
                      <a:pt x="147" y="1"/>
                      <a:pt x="1" y="931"/>
                      <a:pt x="450" y="931"/>
                    </a:cubicBezTo>
                    <a:cubicBezTo>
                      <a:pt x="483" y="931"/>
                      <a:pt x="520" y="926"/>
                      <a:pt x="561" y="914"/>
                    </a:cubicBezTo>
                    <a:lnTo>
                      <a:pt x="594" y="914"/>
                    </a:lnTo>
                    <a:cubicBezTo>
                      <a:pt x="964" y="780"/>
                      <a:pt x="1166" y="108"/>
                      <a:pt x="695" y="7"/>
                    </a:cubicBezTo>
                    <a:cubicBezTo>
                      <a:pt x="672" y="3"/>
                      <a:pt x="649" y="1"/>
                      <a:pt x="627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7605;p69">
                <a:extLst>
                  <a:ext uri="{FF2B5EF4-FFF2-40B4-BE49-F238E27FC236}">
                    <a16:creationId xmlns:a16="http://schemas.microsoft.com/office/drawing/2014/main" id="{4F6253AA-46B1-49D1-A2B1-6E7A1FBB356B}"/>
                  </a:ext>
                </a:extLst>
              </p:cNvPr>
              <p:cNvSpPr/>
              <p:nvPr/>
            </p:nvSpPr>
            <p:spPr>
              <a:xfrm>
                <a:off x="6142550" y="1497600"/>
                <a:ext cx="26550" cy="2492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997" extrusionOk="0">
                    <a:moveTo>
                      <a:pt x="597" y="1"/>
                    </a:moveTo>
                    <a:cubicBezTo>
                      <a:pt x="543" y="1"/>
                      <a:pt x="483" y="16"/>
                      <a:pt x="417" y="48"/>
                    </a:cubicBezTo>
                    <a:cubicBezTo>
                      <a:pt x="1" y="270"/>
                      <a:pt x="318" y="997"/>
                      <a:pt x="650" y="997"/>
                    </a:cubicBezTo>
                    <a:cubicBezTo>
                      <a:pt x="719" y="997"/>
                      <a:pt x="790" y="964"/>
                      <a:pt x="854" y="888"/>
                    </a:cubicBezTo>
                    <a:lnTo>
                      <a:pt x="888" y="821"/>
                    </a:lnTo>
                    <a:cubicBezTo>
                      <a:pt x="1062" y="561"/>
                      <a:pt x="936" y="1"/>
                      <a:pt x="597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7606;p69">
                <a:extLst>
                  <a:ext uri="{FF2B5EF4-FFF2-40B4-BE49-F238E27FC236}">
                    <a16:creationId xmlns:a16="http://schemas.microsoft.com/office/drawing/2014/main" id="{A3881D71-0E1A-4A1D-8B49-740C1ED66514}"/>
                  </a:ext>
                </a:extLst>
              </p:cNvPr>
              <p:cNvSpPr/>
              <p:nvPr/>
            </p:nvSpPr>
            <p:spPr>
              <a:xfrm>
                <a:off x="6000900" y="1457350"/>
                <a:ext cx="285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926" extrusionOk="0">
                    <a:moveTo>
                      <a:pt x="694" y="0"/>
                    </a:moveTo>
                    <a:cubicBezTo>
                      <a:pt x="667" y="0"/>
                      <a:pt x="637" y="4"/>
                      <a:pt x="605" y="11"/>
                    </a:cubicBezTo>
                    <a:lnTo>
                      <a:pt x="538" y="11"/>
                    </a:lnTo>
                    <a:cubicBezTo>
                      <a:pt x="202" y="146"/>
                      <a:pt x="0" y="852"/>
                      <a:pt x="471" y="919"/>
                    </a:cubicBezTo>
                    <a:cubicBezTo>
                      <a:pt x="495" y="923"/>
                      <a:pt x="518" y="925"/>
                      <a:pt x="541" y="925"/>
                    </a:cubicBezTo>
                    <a:cubicBezTo>
                      <a:pt x="1022" y="925"/>
                      <a:pt x="1139" y="0"/>
                      <a:pt x="69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7607;p69">
                <a:extLst>
                  <a:ext uri="{FF2B5EF4-FFF2-40B4-BE49-F238E27FC236}">
                    <a16:creationId xmlns:a16="http://schemas.microsoft.com/office/drawing/2014/main" id="{EAF2654E-695A-413A-B466-93E020C4A1E5}"/>
                  </a:ext>
                </a:extLst>
              </p:cNvPr>
              <p:cNvSpPr/>
              <p:nvPr/>
            </p:nvSpPr>
            <p:spPr>
              <a:xfrm>
                <a:off x="5962150" y="1206325"/>
                <a:ext cx="278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928" extrusionOk="0">
                    <a:moveTo>
                      <a:pt x="595" y="0"/>
                    </a:moveTo>
                    <a:cubicBezTo>
                      <a:pt x="104" y="0"/>
                      <a:pt x="0" y="928"/>
                      <a:pt x="434" y="928"/>
                    </a:cubicBezTo>
                    <a:cubicBezTo>
                      <a:pt x="467" y="928"/>
                      <a:pt x="503" y="922"/>
                      <a:pt x="542" y="911"/>
                    </a:cubicBezTo>
                    <a:lnTo>
                      <a:pt x="576" y="911"/>
                    </a:lnTo>
                    <a:cubicBezTo>
                      <a:pt x="945" y="776"/>
                      <a:pt x="1113" y="71"/>
                      <a:pt x="643" y="3"/>
                    </a:cubicBezTo>
                    <a:cubicBezTo>
                      <a:pt x="626" y="1"/>
                      <a:pt x="610" y="0"/>
                      <a:pt x="59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7608;p69">
                <a:extLst>
                  <a:ext uri="{FF2B5EF4-FFF2-40B4-BE49-F238E27FC236}">
                    <a16:creationId xmlns:a16="http://schemas.microsoft.com/office/drawing/2014/main" id="{72C98047-8488-4778-9BA1-062F7B3C6220}"/>
                  </a:ext>
                </a:extLst>
              </p:cNvPr>
              <p:cNvSpPr/>
              <p:nvPr/>
            </p:nvSpPr>
            <p:spPr>
              <a:xfrm>
                <a:off x="6005100" y="1402000"/>
                <a:ext cx="299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926" extrusionOk="0">
                    <a:moveTo>
                      <a:pt x="741" y="1"/>
                    </a:moveTo>
                    <a:cubicBezTo>
                      <a:pt x="719" y="1"/>
                      <a:pt x="697" y="3"/>
                      <a:pt x="672" y="7"/>
                    </a:cubicBezTo>
                    <a:lnTo>
                      <a:pt x="605" y="7"/>
                    </a:lnTo>
                    <a:cubicBezTo>
                      <a:pt x="236" y="142"/>
                      <a:pt x="0" y="814"/>
                      <a:pt x="504" y="915"/>
                    </a:cubicBezTo>
                    <a:cubicBezTo>
                      <a:pt x="534" y="922"/>
                      <a:pt x="563" y="926"/>
                      <a:pt x="591" y="926"/>
                    </a:cubicBezTo>
                    <a:cubicBezTo>
                      <a:pt x="1041" y="926"/>
                      <a:pt x="1198" y="1"/>
                      <a:pt x="741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7609;p69">
                <a:extLst>
                  <a:ext uri="{FF2B5EF4-FFF2-40B4-BE49-F238E27FC236}">
                    <a16:creationId xmlns:a16="http://schemas.microsoft.com/office/drawing/2014/main" id="{F738D128-401F-4B51-AF15-A9ABF57B910E}"/>
                  </a:ext>
                </a:extLst>
              </p:cNvPr>
              <p:cNvSpPr/>
              <p:nvPr/>
            </p:nvSpPr>
            <p:spPr>
              <a:xfrm>
                <a:off x="5994250" y="1491075"/>
                <a:ext cx="293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926" extrusionOk="0">
                    <a:moveTo>
                      <a:pt x="599" y="0"/>
                    </a:moveTo>
                    <a:cubicBezTo>
                      <a:pt x="118" y="0"/>
                      <a:pt x="1" y="925"/>
                      <a:pt x="446" y="925"/>
                    </a:cubicBezTo>
                    <a:cubicBezTo>
                      <a:pt x="474" y="925"/>
                      <a:pt x="503" y="922"/>
                      <a:pt x="535" y="914"/>
                    </a:cubicBezTo>
                    <a:lnTo>
                      <a:pt x="602" y="914"/>
                    </a:lnTo>
                    <a:cubicBezTo>
                      <a:pt x="938" y="780"/>
                      <a:pt x="1174" y="74"/>
                      <a:pt x="670" y="7"/>
                    </a:cubicBezTo>
                    <a:cubicBezTo>
                      <a:pt x="645" y="2"/>
                      <a:pt x="622" y="0"/>
                      <a:pt x="59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7610;p69">
                <a:extLst>
                  <a:ext uri="{FF2B5EF4-FFF2-40B4-BE49-F238E27FC236}">
                    <a16:creationId xmlns:a16="http://schemas.microsoft.com/office/drawing/2014/main" id="{016F025A-8F2D-44B9-AB5E-14E9CBB30153}"/>
                  </a:ext>
                </a:extLst>
              </p:cNvPr>
              <p:cNvSpPr/>
              <p:nvPr/>
            </p:nvSpPr>
            <p:spPr>
              <a:xfrm>
                <a:off x="5982400" y="1165950"/>
                <a:ext cx="251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60" extrusionOk="0">
                    <a:moveTo>
                      <a:pt x="257" y="0"/>
                    </a:moveTo>
                    <a:cubicBezTo>
                      <a:pt x="126" y="0"/>
                      <a:pt x="21" y="69"/>
                      <a:pt x="1" y="240"/>
                    </a:cubicBezTo>
                    <a:cubicBezTo>
                      <a:pt x="1" y="274"/>
                      <a:pt x="1" y="308"/>
                      <a:pt x="1" y="308"/>
                    </a:cubicBezTo>
                    <a:cubicBezTo>
                      <a:pt x="1" y="567"/>
                      <a:pt x="299" y="860"/>
                      <a:pt x="558" y="860"/>
                    </a:cubicBezTo>
                    <a:cubicBezTo>
                      <a:pt x="668" y="860"/>
                      <a:pt x="771" y="807"/>
                      <a:pt x="841" y="677"/>
                    </a:cubicBezTo>
                    <a:cubicBezTo>
                      <a:pt x="1006" y="372"/>
                      <a:pt x="562" y="0"/>
                      <a:pt x="257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7611;p69">
                <a:extLst>
                  <a:ext uri="{FF2B5EF4-FFF2-40B4-BE49-F238E27FC236}">
                    <a16:creationId xmlns:a16="http://schemas.microsoft.com/office/drawing/2014/main" id="{97AB189A-9060-4DEB-93B7-70791BD71DE2}"/>
                  </a:ext>
                </a:extLst>
              </p:cNvPr>
              <p:cNvSpPr/>
              <p:nvPr/>
            </p:nvSpPr>
            <p:spPr>
              <a:xfrm>
                <a:off x="6019375" y="1503150"/>
                <a:ext cx="2507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57" extrusionOk="0">
                    <a:moveTo>
                      <a:pt x="256" y="1"/>
                    </a:moveTo>
                    <a:cubicBezTo>
                      <a:pt x="119" y="1"/>
                      <a:pt x="11" y="75"/>
                      <a:pt x="1" y="263"/>
                    </a:cubicBezTo>
                    <a:lnTo>
                      <a:pt x="1" y="330"/>
                    </a:lnTo>
                    <a:cubicBezTo>
                      <a:pt x="1" y="585"/>
                      <a:pt x="289" y="856"/>
                      <a:pt x="545" y="856"/>
                    </a:cubicBezTo>
                    <a:cubicBezTo>
                      <a:pt x="659" y="856"/>
                      <a:pt x="768" y="802"/>
                      <a:pt x="841" y="666"/>
                    </a:cubicBezTo>
                    <a:cubicBezTo>
                      <a:pt x="1003" y="365"/>
                      <a:pt x="559" y="1"/>
                      <a:pt x="25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7612;p69">
                <a:extLst>
                  <a:ext uri="{FF2B5EF4-FFF2-40B4-BE49-F238E27FC236}">
                    <a16:creationId xmlns:a16="http://schemas.microsoft.com/office/drawing/2014/main" id="{79093BF7-C3F0-43AE-8204-ADAD154DB63F}"/>
                  </a:ext>
                </a:extLst>
              </p:cNvPr>
              <p:cNvSpPr/>
              <p:nvPr/>
            </p:nvSpPr>
            <p:spPr>
              <a:xfrm>
                <a:off x="6054000" y="1288575"/>
                <a:ext cx="30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26" extrusionOk="0">
                    <a:moveTo>
                      <a:pt x="629" y="1"/>
                    </a:moveTo>
                    <a:cubicBezTo>
                      <a:pt x="145" y="1"/>
                      <a:pt x="1" y="925"/>
                      <a:pt x="443" y="925"/>
                    </a:cubicBezTo>
                    <a:cubicBezTo>
                      <a:pt x="470" y="925"/>
                      <a:pt x="499" y="922"/>
                      <a:pt x="531" y="914"/>
                    </a:cubicBezTo>
                    <a:lnTo>
                      <a:pt x="599" y="914"/>
                    </a:lnTo>
                    <a:cubicBezTo>
                      <a:pt x="935" y="780"/>
                      <a:pt x="1203" y="108"/>
                      <a:pt x="699" y="7"/>
                    </a:cubicBezTo>
                    <a:cubicBezTo>
                      <a:pt x="675" y="3"/>
                      <a:pt x="652" y="1"/>
                      <a:pt x="629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7613;p69">
                <a:extLst>
                  <a:ext uri="{FF2B5EF4-FFF2-40B4-BE49-F238E27FC236}">
                    <a16:creationId xmlns:a16="http://schemas.microsoft.com/office/drawing/2014/main" id="{F358ED7E-B726-4365-B879-3A0F523A8A91}"/>
                  </a:ext>
                </a:extLst>
              </p:cNvPr>
              <p:cNvSpPr/>
              <p:nvPr/>
            </p:nvSpPr>
            <p:spPr>
              <a:xfrm>
                <a:off x="6059150" y="1245325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384" y="1"/>
                    </a:moveTo>
                    <a:cubicBezTo>
                      <a:pt x="222" y="1"/>
                      <a:pt x="84" y="82"/>
                      <a:pt x="56" y="292"/>
                    </a:cubicBezTo>
                    <a:cubicBezTo>
                      <a:pt x="0" y="611"/>
                      <a:pt x="331" y="793"/>
                      <a:pt x="611" y="793"/>
                    </a:cubicBezTo>
                    <a:cubicBezTo>
                      <a:pt x="833" y="793"/>
                      <a:pt x="1023" y="679"/>
                      <a:pt x="964" y="426"/>
                    </a:cubicBezTo>
                    <a:cubicBezTo>
                      <a:pt x="964" y="393"/>
                      <a:pt x="964" y="393"/>
                      <a:pt x="964" y="359"/>
                    </a:cubicBezTo>
                    <a:cubicBezTo>
                      <a:pt x="885" y="163"/>
                      <a:pt x="611" y="1"/>
                      <a:pt x="38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7614;p69">
                <a:extLst>
                  <a:ext uri="{FF2B5EF4-FFF2-40B4-BE49-F238E27FC236}">
                    <a16:creationId xmlns:a16="http://schemas.microsoft.com/office/drawing/2014/main" id="{1221E23D-8F3F-4662-AF90-68FD9256FEC0}"/>
                  </a:ext>
                </a:extLst>
              </p:cNvPr>
              <p:cNvSpPr/>
              <p:nvPr/>
            </p:nvSpPr>
            <p:spPr>
              <a:xfrm>
                <a:off x="6066425" y="1394325"/>
                <a:ext cx="293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926" extrusionOk="0">
                    <a:moveTo>
                      <a:pt x="728" y="1"/>
                    </a:moveTo>
                    <a:cubicBezTo>
                      <a:pt x="701" y="1"/>
                      <a:pt x="671" y="4"/>
                      <a:pt x="639" y="12"/>
                    </a:cubicBezTo>
                    <a:lnTo>
                      <a:pt x="572" y="12"/>
                    </a:lnTo>
                    <a:cubicBezTo>
                      <a:pt x="236" y="146"/>
                      <a:pt x="1" y="852"/>
                      <a:pt x="505" y="919"/>
                    </a:cubicBezTo>
                    <a:cubicBezTo>
                      <a:pt x="529" y="923"/>
                      <a:pt x="552" y="925"/>
                      <a:pt x="575" y="925"/>
                    </a:cubicBezTo>
                    <a:cubicBezTo>
                      <a:pt x="1057" y="925"/>
                      <a:pt x="1173" y="1"/>
                      <a:pt x="728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7615;p69">
                <a:extLst>
                  <a:ext uri="{FF2B5EF4-FFF2-40B4-BE49-F238E27FC236}">
                    <a16:creationId xmlns:a16="http://schemas.microsoft.com/office/drawing/2014/main" id="{3E0265D0-0987-438F-B2CB-E64E11956FA8}"/>
                  </a:ext>
                </a:extLst>
              </p:cNvPr>
              <p:cNvSpPr/>
              <p:nvPr/>
            </p:nvSpPr>
            <p:spPr>
              <a:xfrm>
                <a:off x="6116000" y="1058000"/>
                <a:ext cx="257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40" extrusionOk="0">
                    <a:moveTo>
                      <a:pt x="366" y="0"/>
                    </a:moveTo>
                    <a:cubicBezTo>
                      <a:pt x="169" y="0"/>
                      <a:pt x="1" y="94"/>
                      <a:pt x="1" y="324"/>
                    </a:cubicBezTo>
                    <a:cubicBezTo>
                      <a:pt x="1" y="605"/>
                      <a:pt x="278" y="740"/>
                      <a:pt x="531" y="740"/>
                    </a:cubicBezTo>
                    <a:cubicBezTo>
                      <a:pt x="792" y="740"/>
                      <a:pt x="1027" y="597"/>
                      <a:pt x="908" y="324"/>
                    </a:cubicBezTo>
                    <a:cubicBezTo>
                      <a:pt x="908" y="290"/>
                      <a:pt x="908" y="290"/>
                      <a:pt x="908" y="256"/>
                    </a:cubicBezTo>
                    <a:cubicBezTo>
                      <a:pt x="805" y="102"/>
                      <a:pt x="570" y="0"/>
                      <a:pt x="366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7616;p69">
                <a:extLst>
                  <a:ext uri="{FF2B5EF4-FFF2-40B4-BE49-F238E27FC236}">
                    <a16:creationId xmlns:a16="http://schemas.microsoft.com/office/drawing/2014/main" id="{A93748DB-2D94-4CFA-9C1D-642DA1FE677F}"/>
                  </a:ext>
                </a:extLst>
              </p:cNvPr>
              <p:cNvSpPr/>
              <p:nvPr/>
            </p:nvSpPr>
            <p:spPr>
              <a:xfrm>
                <a:off x="6031975" y="1504675"/>
                <a:ext cx="33875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876" extrusionOk="0">
                    <a:moveTo>
                      <a:pt x="774" y="0"/>
                    </a:moveTo>
                    <a:cubicBezTo>
                      <a:pt x="404" y="0"/>
                      <a:pt x="1" y="605"/>
                      <a:pt x="438" y="841"/>
                    </a:cubicBezTo>
                    <a:cubicBezTo>
                      <a:pt x="489" y="864"/>
                      <a:pt x="539" y="875"/>
                      <a:pt x="589" y="875"/>
                    </a:cubicBezTo>
                    <a:cubicBezTo>
                      <a:pt x="1026" y="875"/>
                      <a:pt x="1354" y="31"/>
                      <a:pt x="841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7617;p69">
                <a:extLst>
                  <a:ext uri="{FF2B5EF4-FFF2-40B4-BE49-F238E27FC236}">
                    <a16:creationId xmlns:a16="http://schemas.microsoft.com/office/drawing/2014/main" id="{2EAB7483-DA59-4B7F-8475-448E57E7D0DF}"/>
                  </a:ext>
                </a:extLst>
              </p:cNvPr>
              <p:cNvSpPr/>
              <p:nvPr/>
            </p:nvSpPr>
            <p:spPr>
              <a:xfrm>
                <a:off x="6061750" y="1519525"/>
                <a:ext cx="307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926" extrusionOk="0">
                    <a:moveTo>
                      <a:pt x="633" y="0"/>
                    </a:moveTo>
                    <a:cubicBezTo>
                      <a:pt x="157" y="0"/>
                      <a:pt x="0" y="925"/>
                      <a:pt x="485" y="925"/>
                    </a:cubicBezTo>
                    <a:cubicBezTo>
                      <a:pt x="508" y="925"/>
                      <a:pt x="532" y="923"/>
                      <a:pt x="557" y="919"/>
                    </a:cubicBezTo>
                    <a:lnTo>
                      <a:pt x="625" y="919"/>
                    </a:lnTo>
                    <a:cubicBezTo>
                      <a:pt x="961" y="784"/>
                      <a:pt x="1230" y="112"/>
                      <a:pt x="725" y="11"/>
                    </a:cubicBezTo>
                    <a:cubicBezTo>
                      <a:pt x="694" y="4"/>
                      <a:pt x="663" y="0"/>
                      <a:pt x="633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7618;p69">
                <a:extLst>
                  <a:ext uri="{FF2B5EF4-FFF2-40B4-BE49-F238E27FC236}">
                    <a16:creationId xmlns:a16="http://schemas.microsoft.com/office/drawing/2014/main" id="{3D2E5CB7-FC77-4F6B-A7C0-8E0437711545}"/>
                  </a:ext>
                </a:extLst>
              </p:cNvPr>
              <p:cNvSpPr/>
              <p:nvPr/>
            </p:nvSpPr>
            <p:spPr>
              <a:xfrm>
                <a:off x="6041225" y="1126300"/>
                <a:ext cx="2935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926" extrusionOk="0">
                    <a:moveTo>
                      <a:pt x="728" y="0"/>
                    </a:moveTo>
                    <a:cubicBezTo>
                      <a:pt x="700" y="0"/>
                      <a:pt x="671" y="4"/>
                      <a:pt x="639" y="12"/>
                    </a:cubicBezTo>
                    <a:lnTo>
                      <a:pt x="572" y="12"/>
                    </a:lnTo>
                    <a:cubicBezTo>
                      <a:pt x="236" y="146"/>
                      <a:pt x="0" y="852"/>
                      <a:pt x="505" y="919"/>
                    </a:cubicBezTo>
                    <a:cubicBezTo>
                      <a:pt x="529" y="923"/>
                      <a:pt x="552" y="925"/>
                      <a:pt x="575" y="925"/>
                    </a:cubicBezTo>
                    <a:cubicBezTo>
                      <a:pt x="1056" y="925"/>
                      <a:pt x="1173" y="0"/>
                      <a:pt x="72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7619;p69">
                <a:extLst>
                  <a:ext uri="{FF2B5EF4-FFF2-40B4-BE49-F238E27FC236}">
                    <a16:creationId xmlns:a16="http://schemas.microsoft.com/office/drawing/2014/main" id="{DFE935C2-4AD8-4028-906D-04D06167DA4D}"/>
                  </a:ext>
                </a:extLst>
              </p:cNvPr>
              <p:cNvSpPr/>
              <p:nvPr/>
            </p:nvSpPr>
            <p:spPr>
              <a:xfrm>
                <a:off x="6025025" y="1489250"/>
                <a:ext cx="2637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788" extrusionOk="0">
                    <a:moveTo>
                      <a:pt x="441" y="1"/>
                    </a:moveTo>
                    <a:cubicBezTo>
                      <a:pt x="204" y="1"/>
                      <a:pt x="0" y="121"/>
                      <a:pt x="77" y="382"/>
                    </a:cubicBezTo>
                    <a:lnTo>
                      <a:pt x="111" y="449"/>
                    </a:lnTo>
                    <a:cubicBezTo>
                      <a:pt x="206" y="640"/>
                      <a:pt x="463" y="787"/>
                      <a:pt x="681" y="787"/>
                    </a:cubicBezTo>
                    <a:cubicBezTo>
                      <a:pt x="846" y="787"/>
                      <a:pt x="989" y="701"/>
                      <a:pt x="1018" y="483"/>
                    </a:cubicBezTo>
                    <a:cubicBezTo>
                      <a:pt x="1055" y="172"/>
                      <a:pt x="724" y="1"/>
                      <a:pt x="441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7620;p69">
                <a:extLst>
                  <a:ext uri="{FF2B5EF4-FFF2-40B4-BE49-F238E27FC236}">
                    <a16:creationId xmlns:a16="http://schemas.microsoft.com/office/drawing/2014/main" id="{746B79A1-31D5-4A17-A71A-7A44CBC3BF6A}"/>
                  </a:ext>
                </a:extLst>
              </p:cNvPr>
              <p:cNvSpPr/>
              <p:nvPr/>
            </p:nvSpPr>
            <p:spPr>
              <a:xfrm>
                <a:off x="6041525" y="1351475"/>
                <a:ext cx="299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6" extrusionOk="0">
                    <a:moveTo>
                      <a:pt x="608" y="1"/>
                    </a:moveTo>
                    <a:cubicBezTo>
                      <a:pt x="158" y="1"/>
                      <a:pt x="1" y="925"/>
                      <a:pt x="458" y="925"/>
                    </a:cubicBezTo>
                    <a:cubicBezTo>
                      <a:pt x="479" y="925"/>
                      <a:pt x="502" y="923"/>
                      <a:pt x="526" y="919"/>
                    </a:cubicBezTo>
                    <a:lnTo>
                      <a:pt x="593" y="919"/>
                    </a:lnTo>
                    <a:cubicBezTo>
                      <a:pt x="963" y="785"/>
                      <a:pt x="1198" y="112"/>
                      <a:pt x="694" y="12"/>
                    </a:cubicBezTo>
                    <a:cubicBezTo>
                      <a:pt x="664" y="4"/>
                      <a:pt x="635" y="1"/>
                      <a:pt x="608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7621;p69">
                <a:extLst>
                  <a:ext uri="{FF2B5EF4-FFF2-40B4-BE49-F238E27FC236}">
                    <a16:creationId xmlns:a16="http://schemas.microsoft.com/office/drawing/2014/main" id="{77D6C393-F514-4B6E-BC28-7727C25C20B4}"/>
                  </a:ext>
                </a:extLst>
              </p:cNvPr>
              <p:cNvSpPr/>
              <p:nvPr/>
            </p:nvSpPr>
            <p:spPr>
              <a:xfrm>
                <a:off x="6064750" y="1094125"/>
                <a:ext cx="257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40" extrusionOk="0">
                    <a:moveTo>
                      <a:pt x="362" y="0"/>
                    </a:moveTo>
                    <a:cubicBezTo>
                      <a:pt x="169" y="0"/>
                      <a:pt x="0" y="94"/>
                      <a:pt x="0" y="324"/>
                    </a:cubicBezTo>
                    <a:cubicBezTo>
                      <a:pt x="0" y="605"/>
                      <a:pt x="278" y="740"/>
                      <a:pt x="531" y="740"/>
                    </a:cubicBezTo>
                    <a:cubicBezTo>
                      <a:pt x="792" y="740"/>
                      <a:pt x="1027" y="597"/>
                      <a:pt x="908" y="324"/>
                    </a:cubicBezTo>
                    <a:cubicBezTo>
                      <a:pt x="908" y="324"/>
                      <a:pt x="908" y="290"/>
                      <a:pt x="874" y="257"/>
                    </a:cubicBezTo>
                    <a:cubicBezTo>
                      <a:pt x="788" y="102"/>
                      <a:pt x="562" y="0"/>
                      <a:pt x="362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7622;p69">
                <a:extLst>
                  <a:ext uri="{FF2B5EF4-FFF2-40B4-BE49-F238E27FC236}">
                    <a16:creationId xmlns:a16="http://schemas.microsoft.com/office/drawing/2014/main" id="{8A2E7B80-B271-42A6-8E47-54EF22A81AB5}"/>
                  </a:ext>
                </a:extLst>
              </p:cNvPr>
              <p:cNvSpPr/>
              <p:nvPr/>
            </p:nvSpPr>
            <p:spPr>
              <a:xfrm>
                <a:off x="6033450" y="1386500"/>
                <a:ext cx="25225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1009" h="791" extrusionOk="0">
                    <a:moveTo>
                      <a:pt x="369" y="1"/>
                    </a:moveTo>
                    <a:cubicBezTo>
                      <a:pt x="167" y="1"/>
                      <a:pt x="1" y="107"/>
                      <a:pt x="43" y="358"/>
                    </a:cubicBezTo>
                    <a:cubicBezTo>
                      <a:pt x="43" y="358"/>
                      <a:pt x="43" y="392"/>
                      <a:pt x="43" y="426"/>
                    </a:cubicBezTo>
                    <a:cubicBezTo>
                      <a:pt x="123" y="626"/>
                      <a:pt x="395" y="791"/>
                      <a:pt x="622" y="791"/>
                    </a:cubicBezTo>
                    <a:cubicBezTo>
                      <a:pt x="776" y="791"/>
                      <a:pt x="909" y="716"/>
                      <a:pt x="950" y="526"/>
                    </a:cubicBezTo>
                    <a:cubicBezTo>
                      <a:pt x="1009" y="212"/>
                      <a:pt x="654" y="1"/>
                      <a:pt x="369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7623;p69">
                <a:extLst>
                  <a:ext uri="{FF2B5EF4-FFF2-40B4-BE49-F238E27FC236}">
                    <a16:creationId xmlns:a16="http://schemas.microsoft.com/office/drawing/2014/main" id="{1FF118FB-902D-4FB0-93EB-C62FCC90AC76}"/>
                  </a:ext>
                </a:extLst>
              </p:cNvPr>
              <p:cNvSpPr/>
              <p:nvPr/>
            </p:nvSpPr>
            <p:spPr>
              <a:xfrm>
                <a:off x="5892300" y="1397400"/>
                <a:ext cx="257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94" extrusionOk="0">
                    <a:moveTo>
                      <a:pt x="404" y="1"/>
                    </a:moveTo>
                    <a:cubicBezTo>
                      <a:pt x="242" y="1"/>
                      <a:pt x="104" y="83"/>
                      <a:pt x="76" y="292"/>
                    </a:cubicBezTo>
                    <a:cubicBezTo>
                      <a:pt x="1" y="611"/>
                      <a:pt x="324" y="794"/>
                      <a:pt x="606" y="794"/>
                    </a:cubicBezTo>
                    <a:cubicBezTo>
                      <a:pt x="830" y="794"/>
                      <a:pt x="1028" y="679"/>
                      <a:pt x="983" y="426"/>
                    </a:cubicBezTo>
                    <a:cubicBezTo>
                      <a:pt x="983" y="393"/>
                      <a:pt x="983" y="393"/>
                      <a:pt x="983" y="359"/>
                    </a:cubicBezTo>
                    <a:cubicBezTo>
                      <a:pt x="905" y="163"/>
                      <a:pt x="631" y="1"/>
                      <a:pt x="404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7624;p69">
                <a:extLst>
                  <a:ext uri="{FF2B5EF4-FFF2-40B4-BE49-F238E27FC236}">
                    <a16:creationId xmlns:a16="http://schemas.microsoft.com/office/drawing/2014/main" id="{8F6FC6EA-9B32-4EB2-AA38-1BA06574C373}"/>
                  </a:ext>
                </a:extLst>
              </p:cNvPr>
              <p:cNvSpPr/>
              <p:nvPr/>
            </p:nvSpPr>
            <p:spPr>
              <a:xfrm>
                <a:off x="6064750" y="1576300"/>
                <a:ext cx="25000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881" extrusionOk="0">
                    <a:moveTo>
                      <a:pt x="272" y="1"/>
                    </a:moveTo>
                    <a:cubicBezTo>
                      <a:pt x="127" y="1"/>
                      <a:pt x="11" y="76"/>
                      <a:pt x="0" y="261"/>
                    </a:cubicBezTo>
                    <a:lnTo>
                      <a:pt x="0" y="328"/>
                    </a:lnTo>
                    <a:cubicBezTo>
                      <a:pt x="0" y="588"/>
                      <a:pt x="299" y="881"/>
                      <a:pt x="558" y="881"/>
                    </a:cubicBezTo>
                    <a:cubicBezTo>
                      <a:pt x="668" y="881"/>
                      <a:pt x="771" y="828"/>
                      <a:pt x="841" y="698"/>
                    </a:cubicBezTo>
                    <a:cubicBezTo>
                      <a:pt x="1000" y="334"/>
                      <a:pt x="574" y="1"/>
                      <a:pt x="27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7625;p69">
                <a:extLst>
                  <a:ext uri="{FF2B5EF4-FFF2-40B4-BE49-F238E27FC236}">
                    <a16:creationId xmlns:a16="http://schemas.microsoft.com/office/drawing/2014/main" id="{ACBCAFD6-8B47-4A3B-866A-D9321DF77816}"/>
                  </a:ext>
                </a:extLst>
              </p:cNvPr>
              <p:cNvSpPr/>
              <p:nvPr/>
            </p:nvSpPr>
            <p:spPr>
              <a:xfrm>
                <a:off x="5967200" y="1430700"/>
                <a:ext cx="264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87" extrusionOk="0">
                    <a:moveTo>
                      <a:pt x="375" y="0"/>
                    </a:moveTo>
                    <a:cubicBezTo>
                      <a:pt x="209" y="0"/>
                      <a:pt x="67" y="86"/>
                      <a:pt x="37" y="304"/>
                    </a:cubicBezTo>
                    <a:cubicBezTo>
                      <a:pt x="1" y="615"/>
                      <a:pt x="332" y="787"/>
                      <a:pt x="615" y="787"/>
                    </a:cubicBezTo>
                    <a:cubicBezTo>
                      <a:pt x="852" y="787"/>
                      <a:pt x="1055" y="666"/>
                      <a:pt x="979" y="405"/>
                    </a:cubicBezTo>
                    <a:cubicBezTo>
                      <a:pt x="945" y="372"/>
                      <a:pt x="945" y="372"/>
                      <a:pt x="945" y="338"/>
                    </a:cubicBezTo>
                    <a:cubicBezTo>
                      <a:pt x="850" y="147"/>
                      <a:pt x="592" y="0"/>
                      <a:pt x="375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7626;p69">
                <a:extLst>
                  <a:ext uri="{FF2B5EF4-FFF2-40B4-BE49-F238E27FC236}">
                    <a16:creationId xmlns:a16="http://schemas.microsoft.com/office/drawing/2014/main" id="{F7BA8A3D-0BF7-43DD-91F0-B0A7D5440FAD}"/>
                  </a:ext>
                </a:extLst>
              </p:cNvPr>
              <p:cNvSpPr/>
              <p:nvPr/>
            </p:nvSpPr>
            <p:spPr>
              <a:xfrm>
                <a:off x="5942925" y="1459025"/>
                <a:ext cx="2997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926" extrusionOk="0">
                    <a:moveTo>
                      <a:pt x="732" y="1"/>
                    </a:moveTo>
                    <a:cubicBezTo>
                      <a:pt x="704" y="1"/>
                      <a:pt x="672" y="4"/>
                      <a:pt x="639" y="12"/>
                    </a:cubicBezTo>
                    <a:lnTo>
                      <a:pt x="572" y="12"/>
                    </a:lnTo>
                    <a:cubicBezTo>
                      <a:pt x="236" y="146"/>
                      <a:pt x="0" y="818"/>
                      <a:pt x="471" y="919"/>
                    </a:cubicBezTo>
                    <a:cubicBezTo>
                      <a:pt x="495" y="923"/>
                      <a:pt x="519" y="925"/>
                      <a:pt x="541" y="925"/>
                    </a:cubicBezTo>
                    <a:cubicBezTo>
                      <a:pt x="1028" y="925"/>
                      <a:pt x="1198" y="1"/>
                      <a:pt x="732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7627;p69">
                <a:extLst>
                  <a:ext uri="{FF2B5EF4-FFF2-40B4-BE49-F238E27FC236}">
                    <a16:creationId xmlns:a16="http://schemas.microsoft.com/office/drawing/2014/main" id="{CC88965E-4EBB-4D2E-A3E1-5539B600F276}"/>
                  </a:ext>
                </a:extLst>
              </p:cNvPr>
              <p:cNvSpPr/>
              <p:nvPr/>
            </p:nvSpPr>
            <p:spPr>
              <a:xfrm>
                <a:off x="6066725" y="1467325"/>
                <a:ext cx="2505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77" extrusionOk="0">
                    <a:moveTo>
                      <a:pt x="544" y="0"/>
                    </a:moveTo>
                    <a:cubicBezTo>
                      <a:pt x="488" y="0"/>
                      <a:pt x="426" y="15"/>
                      <a:pt x="358" y="49"/>
                    </a:cubicBezTo>
                    <a:cubicBezTo>
                      <a:pt x="0" y="242"/>
                      <a:pt x="274" y="976"/>
                      <a:pt x="588" y="976"/>
                    </a:cubicBezTo>
                    <a:cubicBezTo>
                      <a:pt x="657" y="976"/>
                      <a:pt x="729" y="941"/>
                      <a:pt x="795" y="856"/>
                    </a:cubicBezTo>
                    <a:lnTo>
                      <a:pt x="829" y="822"/>
                    </a:lnTo>
                    <a:cubicBezTo>
                      <a:pt x="1002" y="534"/>
                      <a:pt x="879" y="0"/>
                      <a:pt x="544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7628;p69">
                <a:extLst>
                  <a:ext uri="{FF2B5EF4-FFF2-40B4-BE49-F238E27FC236}">
                    <a16:creationId xmlns:a16="http://schemas.microsoft.com/office/drawing/2014/main" id="{7FD6C6C2-3B61-4A13-B128-BF6C71AC5DD4}"/>
                  </a:ext>
                </a:extLst>
              </p:cNvPr>
              <p:cNvSpPr/>
              <p:nvPr/>
            </p:nvSpPr>
            <p:spPr>
              <a:xfrm>
                <a:off x="6007975" y="1432825"/>
                <a:ext cx="251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980" extrusionOk="0">
                    <a:moveTo>
                      <a:pt x="576" y="1"/>
                    </a:moveTo>
                    <a:cubicBezTo>
                      <a:pt x="540" y="1"/>
                      <a:pt x="500" y="6"/>
                      <a:pt x="457" y="18"/>
                    </a:cubicBezTo>
                    <a:cubicBezTo>
                      <a:pt x="1" y="160"/>
                      <a:pt x="173" y="979"/>
                      <a:pt x="523" y="979"/>
                    </a:cubicBezTo>
                    <a:cubicBezTo>
                      <a:pt x="585" y="979"/>
                      <a:pt x="654" y="953"/>
                      <a:pt x="725" y="891"/>
                    </a:cubicBezTo>
                    <a:cubicBezTo>
                      <a:pt x="725" y="891"/>
                      <a:pt x="759" y="891"/>
                      <a:pt x="759" y="858"/>
                    </a:cubicBezTo>
                    <a:cubicBezTo>
                      <a:pt x="1005" y="612"/>
                      <a:pt x="970" y="1"/>
                      <a:pt x="576" y="1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7629;p69">
                <a:extLst>
                  <a:ext uri="{FF2B5EF4-FFF2-40B4-BE49-F238E27FC236}">
                    <a16:creationId xmlns:a16="http://schemas.microsoft.com/office/drawing/2014/main" id="{1E1C0072-3E39-4B67-B6DF-AA9E917DEF46}"/>
                  </a:ext>
                </a:extLst>
              </p:cNvPr>
              <p:cNvSpPr/>
              <p:nvPr/>
            </p:nvSpPr>
            <p:spPr>
              <a:xfrm>
                <a:off x="5997025" y="1229525"/>
                <a:ext cx="2602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999" extrusionOk="0">
                    <a:moveTo>
                      <a:pt x="600" y="0"/>
                    </a:moveTo>
                    <a:cubicBezTo>
                      <a:pt x="566" y="0"/>
                      <a:pt x="530" y="5"/>
                      <a:pt x="491" y="16"/>
                    </a:cubicBezTo>
                    <a:cubicBezTo>
                      <a:pt x="1" y="161"/>
                      <a:pt x="204" y="999"/>
                      <a:pt x="569" y="999"/>
                    </a:cubicBezTo>
                    <a:cubicBezTo>
                      <a:pt x="629" y="999"/>
                      <a:pt x="694" y="976"/>
                      <a:pt x="760" y="924"/>
                    </a:cubicBezTo>
                    <a:lnTo>
                      <a:pt x="794" y="857"/>
                    </a:lnTo>
                    <a:cubicBezTo>
                      <a:pt x="1041" y="641"/>
                      <a:pt x="976" y="0"/>
                      <a:pt x="600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7630;p69">
                <a:extLst>
                  <a:ext uri="{FF2B5EF4-FFF2-40B4-BE49-F238E27FC236}">
                    <a16:creationId xmlns:a16="http://schemas.microsoft.com/office/drawing/2014/main" id="{B499BEAE-E72F-4F66-B521-942D80038056}"/>
                  </a:ext>
                </a:extLst>
              </p:cNvPr>
              <p:cNvSpPr/>
              <p:nvPr/>
            </p:nvSpPr>
            <p:spPr>
              <a:xfrm>
                <a:off x="5997275" y="1516600"/>
                <a:ext cx="257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799" extrusionOk="0">
                    <a:moveTo>
                      <a:pt x="399" y="0"/>
                    </a:moveTo>
                    <a:cubicBezTo>
                      <a:pt x="248" y="0"/>
                      <a:pt x="118" y="76"/>
                      <a:pt x="78" y="263"/>
                    </a:cubicBezTo>
                    <a:cubicBezTo>
                      <a:pt x="1" y="592"/>
                      <a:pt x="347" y="799"/>
                      <a:pt x="636" y="799"/>
                    </a:cubicBezTo>
                    <a:cubicBezTo>
                      <a:pt x="848" y="799"/>
                      <a:pt x="1028" y="687"/>
                      <a:pt x="985" y="431"/>
                    </a:cubicBezTo>
                    <a:cubicBezTo>
                      <a:pt x="985" y="431"/>
                      <a:pt x="985" y="397"/>
                      <a:pt x="985" y="397"/>
                    </a:cubicBezTo>
                    <a:cubicBezTo>
                      <a:pt x="904" y="174"/>
                      <a:pt x="628" y="0"/>
                      <a:pt x="399" y="0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7631;p69">
                <a:extLst>
                  <a:ext uri="{FF2B5EF4-FFF2-40B4-BE49-F238E27FC236}">
                    <a16:creationId xmlns:a16="http://schemas.microsoft.com/office/drawing/2014/main" id="{2C43AA10-AB28-4076-B4FB-63BADC67E82C}"/>
                  </a:ext>
                </a:extLst>
              </p:cNvPr>
              <p:cNvSpPr/>
              <p:nvPr/>
            </p:nvSpPr>
            <p:spPr>
              <a:xfrm>
                <a:off x="6093500" y="1434150"/>
                <a:ext cx="25625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94" extrusionOk="0">
                    <a:moveTo>
                      <a:pt x="413" y="1"/>
                    </a:moveTo>
                    <a:cubicBezTo>
                      <a:pt x="191" y="1"/>
                      <a:pt x="1" y="115"/>
                      <a:pt x="60" y="368"/>
                    </a:cubicBezTo>
                    <a:lnTo>
                      <a:pt x="60" y="435"/>
                    </a:lnTo>
                    <a:cubicBezTo>
                      <a:pt x="139" y="632"/>
                      <a:pt x="413" y="794"/>
                      <a:pt x="640" y="794"/>
                    </a:cubicBezTo>
                    <a:cubicBezTo>
                      <a:pt x="802" y="794"/>
                      <a:pt x="940" y="712"/>
                      <a:pt x="968" y="502"/>
                    </a:cubicBezTo>
                    <a:cubicBezTo>
                      <a:pt x="1024" y="184"/>
                      <a:pt x="693" y="1"/>
                      <a:pt x="413" y="1"/>
                    </a:cubicBezTo>
                    <a:close/>
                  </a:path>
                </a:pathLst>
              </a:custGeom>
              <a:solidFill>
                <a:srgbClr val="3C1E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7632;p69">
                <a:extLst>
                  <a:ext uri="{FF2B5EF4-FFF2-40B4-BE49-F238E27FC236}">
                    <a16:creationId xmlns:a16="http://schemas.microsoft.com/office/drawing/2014/main" id="{287E7C61-F9AE-4E9F-BCD3-0A3E50D1D78B}"/>
                  </a:ext>
                </a:extLst>
              </p:cNvPr>
              <p:cNvSpPr/>
              <p:nvPr/>
            </p:nvSpPr>
            <p:spPr>
              <a:xfrm>
                <a:off x="5984925" y="1345450"/>
                <a:ext cx="292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898" extrusionOk="0">
                    <a:moveTo>
                      <a:pt x="747" y="0"/>
                    </a:moveTo>
                    <a:cubicBezTo>
                      <a:pt x="714" y="0"/>
                      <a:pt x="678" y="6"/>
                      <a:pt x="639" y="17"/>
                    </a:cubicBezTo>
                    <a:lnTo>
                      <a:pt x="572" y="17"/>
                    </a:lnTo>
                    <a:cubicBezTo>
                      <a:pt x="202" y="152"/>
                      <a:pt x="1" y="824"/>
                      <a:pt x="505" y="891"/>
                    </a:cubicBezTo>
                    <a:cubicBezTo>
                      <a:pt x="529" y="895"/>
                      <a:pt x="552" y="898"/>
                      <a:pt x="575" y="898"/>
                    </a:cubicBezTo>
                    <a:cubicBezTo>
                      <a:pt x="1050" y="898"/>
                      <a:pt x="1170" y="0"/>
                      <a:pt x="747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7633;p69">
                <a:extLst>
                  <a:ext uri="{FF2B5EF4-FFF2-40B4-BE49-F238E27FC236}">
                    <a16:creationId xmlns:a16="http://schemas.microsoft.com/office/drawing/2014/main" id="{C93BE076-D6D1-4907-8CEC-637BE9356669}"/>
                  </a:ext>
                </a:extLst>
              </p:cNvPr>
              <p:cNvSpPr/>
              <p:nvPr/>
            </p:nvSpPr>
            <p:spPr>
              <a:xfrm>
                <a:off x="6029450" y="1431575"/>
                <a:ext cx="34625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76" extrusionOk="0">
                    <a:moveTo>
                      <a:pt x="808" y="0"/>
                    </a:moveTo>
                    <a:cubicBezTo>
                      <a:pt x="404" y="34"/>
                      <a:pt x="1" y="605"/>
                      <a:pt x="438" y="841"/>
                    </a:cubicBezTo>
                    <a:cubicBezTo>
                      <a:pt x="489" y="865"/>
                      <a:pt x="540" y="875"/>
                      <a:pt x="590" y="875"/>
                    </a:cubicBezTo>
                    <a:cubicBezTo>
                      <a:pt x="1033" y="875"/>
                      <a:pt x="1385" y="31"/>
                      <a:pt x="841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7634;p69">
                <a:extLst>
                  <a:ext uri="{FF2B5EF4-FFF2-40B4-BE49-F238E27FC236}">
                    <a16:creationId xmlns:a16="http://schemas.microsoft.com/office/drawing/2014/main" id="{4B9EFBEA-FDEE-498C-9F42-836DE7561137}"/>
                  </a:ext>
                </a:extLst>
              </p:cNvPr>
              <p:cNvSpPr/>
              <p:nvPr/>
            </p:nvSpPr>
            <p:spPr>
              <a:xfrm>
                <a:off x="5968400" y="1347000"/>
                <a:ext cx="2560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794" extrusionOk="0">
                    <a:moveTo>
                      <a:pt x="384" y="0"/>
                    </a:moveTo>
                    <a:cubicBezTo>
                      <a:pt x="223" y="0"/>
                      <a:pt x="85" y="82"/>
                      <a:pt x="57" y="291"/>
                    </a:cubicBezTo>
                    <a:cubicBezTo>
                      <a:pt x="0" y="610"/>
                      <a:pt x="331" y="793"/>
                      <a:pt x="612" y="793"/>
                    </a:cubicBezTo>
                    <a:cubicBezTo>
                      <a:pt x="834" y="793"/>
                      <a:pt x="1024" y="678"/>
                      <a:pt x="964" y="426"/>
                    </a:cubicBezTo>
                    <a:lnTo>
                      <a:pt x="964" y="359"/>
                    </a:lnTo>
                    <a:cubicBezTo>
                      <a:pt x="886" y="162"/>
                      <a:pt x="612" y="0"/>
                      <a:pt x="384" y="0"/>
                    </a:cubicBezTo>
                    <a:close/>
                  </a:path>
                </a:pathLst>
              </a:custGeom>
              <a:solidFill>
                <a:srgbClr val="6833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7635;p69">
                <a:extLst>
                  <a:ext uri="{FF2B5EF4-FFF2-40B4-BE49-F238E27FC236}">
                    <a16:creationId xmlns:a16="http://schemas.microsoft.com/office/drawing/2014/main" id="{2ADF75B9-F815-45AE-B0DD-FAEE0C5FACF9}"/>
                  </a:ext>
                </a:extLst>
              </p:cNvPr>
              <p:cNvSpPr/>
              <p:nvPr/>
            </p:nvSpPr>
            <p:spPr>
              <a:xfrm>
                <a:off x="6005825" y="1563000"/>
                <a:ext cx="25750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977" extrusionOk="0">
                    <a:moveTo>
                      <a:pt x="416" y="0"/>
                    </a:moveTo>
                    <a:cubicBezTo>
                      <a:pt x="346" y="0"/>
                      <a:pt x="273" y="36"/>
                      <a:pt x="207" y="121"/>
                    </a:cubicBezTo>
                    <a:lnTo>
                      <a:pt x="173" y="188"/>
                    </a:lnTo>
                    <a:cubicBezTo>
                      <a:pt x="0" y="447"/>
                      <a:pt x="123" y="976"/>
                      <a:pt x="457" y="976"/>
                    </a:cubicBezTo>
                    <a:cubicBezTo>
                      <a:pt x="513" y="976"/>
                      <a:pt x="576" y="961"/>
                      <a:pt x="643" y="927"/>
                    </a:cubicBezTo>
                    <a:cubicBezTo>
                      <a:pt x="1029" y="735"/>
                      <a:pt x="738" y="0"/>
                      <a:pt x="416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7636;p69">
                <a:extLst>
                  <a:ext uri="{FF2B5EF4-FFF2-40B4-BE49-F238E27FC236}">
                    <a16:creationId xmlns:a16="http://schemas.microsoft.com/office/drawing/2014/main" id="{FE70D80F-C3B9-4595-81C3-D3F9C79539DB}"/>
                  </a:ext>
                </a:extLst>
              </p:cNvPr>
              <p:cNvSpPr/>
              <p:nvPr/>
            </p:nvSpPr>
            <p:spPr>
              <a:xfrm>
                <a:off x="6053825" y="1173625"/>
                <a:ext cx="3467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43" extrusionOk="0">
                    <a:moveTo>
                      <a:pt x="807" y="1"/>
                    </a:moveTo>
                    <a:cubicBezTo>
                      <a:pt x="437" y="1"/>
                      <a:pt x="1" y="572"/>
                      <a:pt x="437" y="807"/>
                    </a:cubicBezTo>
                    <a:cubicBezTo>
                      <a:pt x="483" y="832"/>
                      <a:pt x="530" y="843"/>
                      <a:pt x="577" y="843"/>
                    </a:cubicBezTo>
                    <a:cubicBezTo>
                      <a:pt x="981" y="843"/>
                      <a:pt x="1386" y="31"/>
                      <a:pt x="874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7637;p69">
                <a:extLst>
                  <a:ext uri="{FF2B5EF4-FFF2-40B4-BE49-F238E27FC236}">
                    <a16:creationId xmlns:a16="http://schemas.microsoft.com/office/drawing/2014/main" id="{C328EE18-5491-40BF-A757-B21F14625AAF}"/>
                  </a:ext>
                </a:extLst>
              </p:cNvPr>
              <p:cNvSpPr/>
              <p:nvPr/>
            </p:nvSpPr>
            <p:spPr>
              <a:xfrm>
                <a:off x="6082400" y="1219675"/>
                <a:ext cx="247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896" extrusionOk="0">
                    <a:moveTo>
                      <a:pt x="271" y="1"/>
                    </a:moveTo>
                    <a:cubicBezTo>
                      <a:pt x="127" y="1"/>
                      <a:pt x="11" y="80"/>
                      <a:pt x="0" y="276"/>
                    </a:cubicBezTo>
                    <a:lnTo>
                      <a:pt x="0" y="343"/>
                    </a:lnTo>
                    <a:cubicBezTo>
                      <a:pt x="0" y="603"/>
                      <a:pt x="282" y="896"/>
                      <a:pt x="531" y="896"/>
                    </a:cubicBezTo>
                    <a:cubicBezTo>
                      <a:pt x="637" y="896"/>
                      <a:pt x="737" y="843"/>
                      <a:pt x="807" y="713"/>
                    </a:cubicBezTo>
                    <a:cubicBezTo>
                      <a:pt x="989" y="349"/>
                      <a:pt x="571" y="1"/>
                      <a:pt x="271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7638;p69">
                <a:extLst>
                  <a:ext uri="{FF2B5EF4-FFF2-40B4-BE49-F238E27FC236}">
                    <a16:creationId xmlns:a16="http://schemas.microsoft.com/office/drawing/2014/main" id="{B8A41DA9-85B1-4896-9724-FD017B245D18}"/>
                  </a:ext>
                </a:extLst>
              </p:cNvPr>
              <p:cNvSpPr/>
              <p:nvPr/>
            </p:nvSpPr>
            <p:spPr>
              <a:xfrm>
                <a:off x="6108450" y="1058250"/>
                <a:ext cx="293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925" extrusionOk="0">
                    <a:moveTo>
                      <a:pt x="728" y="0"/>
                    </a:moveTo>
                    <a:cubicBezTo>
                      <a:pt x="700" y="0"/>
                      <a:pt x="670" y="4"/>
                      <a:pt x="639" y="11"/>
                    </a:cubicBezTo>
                    <a:lnTo>
                      <a:pt x="571" y="11"/>
                    </a:lnTo>
                    <a:cubicBezTo>
                      <a:pt x="235" y="146"/>
                      <a:pt x="0" y="851"/>
                      <a:pt x="504" y="919"/>
                    </a:cubicBezTo>
                    <a:cubicBezTo>
                      <a:pt x="528" y="923"/>
                      <a:pt x="552" y="925"/>
                      <a:pt x="574" y="925"/>
                    </a:cubicBezTo>
                    <a:cubicBezTo>
                      <a:pt x="1056" y="925"/>
                      <a:pt x="1173" y="0"/>
                      <a:pt x="728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5" name="Google Shape;10065;p99">
              <a:extLst>
                <a:ext uri="{FF2B5EF4-FFF2-40B4-BE49-F238E27FC236}">
                  <a16:creationId xmlns:a16="http://schemas.microsoft.com/office/drawing/2014/main" id="{AB855685-C96F-4295-8A58-662EE9FFA931}"/>
                </a:ext>
              </a:extLst>
            </p:cNvPr>
            <p:cNvGrpSpPr/>
            <p:nvPr/>
          </p:nvGrpSpPr>
          <p:grpSpPr>
            <a:xfrm>
              <a:off x="8374695" y="2522574"/>
              <a:ext cx="618654" cy="1340996"/>
              <a:chOff x="7429199" y="3697733"/>
              <a:chExt cx="353456" cy="766152"/>
            </a:xfrm>
          </p:grpSpPr>
          <p:sp>
            <p:nvSpPr>
              <p:cNvPr id="1446" name="Google Shape;10066;p99">
                <a:extLst>
                  <a:ext uri="{FF2B5EF4-FFF2-40B4-BE49-F238E27FC236}">
                    <a16:creationId xmlns:a16="http://schemas.microsoft.com/office/drawing/2014/main" id="{715AC7E1-6DB6-4DE9-AC06-70964445AF5F}"/>
                  </a:ext>
                </a:extLst>
              </p:cNvPr>
              <p:cNvSpPr/>
              <p:nvPr/>
            </p:nvSpPr>
            <p:spPr>
              <a:xfrm>
                <a:off x="7429199" y="3697733"/>
                <a:ext cx="353456" cy="389358"/>
              </a:xfrm>
              <a:custGeom>
                <a:avLst/>
                <a:gdLst/>
                <a:ahLst/>
                <a:cxnLst/>
                <a:rect l="l" t="t" r="r" b="b"/>
                <a:pathLst>
                  <a:path w="27064" h="29813" extrusionOk="0">
                    <a:moveTo>
                      <a:pt x="18047" y="1"/>
                    </a:moveTo>
                    <a:cubicBezTo>
                      <a:pt x="17905" y="1"/>
                      <a:pt x="17754" y="110"/>
                      <a:pt x="17680" y="308"/>
                    </a:cubicBezTo>
                    <a:cubicBezTo>
                      <a:pt x="17101" y="2044"/>
                      <a:pt x="16570" y="3781"/>
                      <a:pt x="16185" y="5565"/>
                    </a:cubicBezTo>
                    <a:cubicBezTo>
                      <a:pt x="15461" y="8700"/>
                      <a:pt x="14979" y="11835"/>
                      <a:pt x="14834" y="15018"/>
                    </a:cubicBezTo>
                    <a:cubicBezTo>
                      <a:pt x="14159" y="10002"/>
                      <a:pt x="13098" y="5035"/>
                      <a:pt x="11121" y="501"/>
                    </a:cubicBezTo>
                    <a:cubicBezTo>
                      <a:pt x="11065" y="354"/>
                      <a:pt x="10954" y="291"/>
                      <a:pt x="10840" y="291"/>
                    </a:cubicBezTo>
                    <a:cubicBezTo>
                      <a:pt x="10655" y="291"/>
                      <a:pt x="10464" y="456"/>
                      <a:pt x="10494" y="694"/>
                    </a:cubicBezTo>
                    <a:cubicBezTo>
                      <a:pt x="10542" y="2575"/>
                      <a:pt x="10590" y="4408"/>
                      <a:pt x="10735" y="6240"/>
                    </a:cubicBezTo>
                    <a:cubicBezTo>
                      <a:pt x="10976" y="10677"/>
                      <a:pt x="11362" y="15066"/>
                      <a:pt x="11940" y="19407"/>
                    </a:cubicBezTo>
                    <a:cubicBezTo>
                      <a:pt x="10253" y="13571"/>
                      <a:pt x="8082" y="7880"/>
                      <a:pt x="5478" y="2382"/>
                    </a:cubicBezTo>
                    <a:cubicBezTo>
                      <a:pt x="5394" y="2215"/>
                      <a:pt x="5287" y="2146"/>
                      <a:pt x="5185" y="2146"/>
                    </a:cubicBezTo>
                    <a:cubicBezTo>
                      <a:pt x="4993" y="2146"/>
                      <a:pt x="4820" y="2388"/>
                      <a:pt x="4851" y="2671"/>
                    </a:cubicBezTo>
                    <a:cubicBezTo>
                      <a:pt x="5092" y="4408"/>
                      <a:pt x="5333" y="6192"/>
                      <a:pt x="5671" y="7880"/>
                    </a:cubicBezTo>
                    <a:cubicBezTo>
                      <a:pt x="6346" y="11497"/>
                      <a:pt x="7262" y="15066"/>
                      <a:pt x="8420" y="18587"/>
                    </a:cubicBezTo>
                    <a:cubicBezTo>
                      <a:pt x="6443" y="14825"/>
                      <a:pt x="4176" y="11256"/>
                      <a:pt x="1572" y="7928"/>
                    </a:cubicBezTo>
                    <a:cubicBezTo>
                      <a:pt x="1503" y="7846"/>
                      <a:pt x="1419" y="7811"/>
                      <a:pt x="1336" y="7811"/>
                    </a:cubicBezTo>
                    <a:cubicBezTo>
                      <a:pt x="1127" y="7811"/>
                      <a:pt x="924" y="8038"/>
                      <a:pt x="993" y="8314"/>
                    </a:cubicBezTo>
                    <a:cubicBezTo>
                      <a:pt x="1379" y="9906"/>
                      <a:pt x="1813" y="11401"/>
                      <a:pt x="2343" y="12896"/>
                    </a:cubicBezTo>
                    <a:cubicBezTo>
                      <a:pt x="3308" y="15838"/>
                      <a:pt x="4562" y="18683"/>
                      <a:pt x="6105" y="21336"/>
                    </a:cubicBezTo>
                    <a:cubicBezTo>
                      <a:pt x="4417" y="19551"/>
                      <a:pt x="2584" y="17863"/>
                      <a:pt x="607" y="16368"/>
                    </a:cubicBezTo>
                    <a:cubicBezTo>
                      <a:pt x="535" y="16307"/>
                      <a:pt x="465" y="16280"/>
                      <a:pt x="401" y="16280"/>
                    </a:cubicBezTo>
                    <a:cubicBezTo>
                      <a:pt x="164" y="16280"/>
                      <a:pt x="1" y="16643"/>
                      <a:pt x="76" y="16947"/>
                    </a:cubicBezTo>
                    <a:cubicBezTo>
                      <a:pt x="848" y="19165"/>
                      <a:pt x="1909" y="21287"/>
                      <a:pt x="3163" y="23313"/>
                    </a:cubicBezTo>
                    <a:cubicBezTo>
                      <a:pt x="4224" y="25001"/>
                      <a:pt x="5526" y="26544"/>
                      <a:pt x="6973" y="27943"/>
                    </a:cubicBezTo>
                    <a:cubicBezTo>
                      <a:pt x="7648" y="28618"/>
                      <a:pt x="8468" y="29197"/>
                      <a:pt x="9384" y="29534"/>
                    </a:cubicBezTo>
                    <a:cubicBezTo>
                      <a:pt x="10100" y="29713"/>
                      <a:pt x="10842" y="29812"/>
                      <a:pt x="11571" y="29812"/>
                    </a:cubicBezTo>
                    <a:cubicBezTo>
                      <a:pt x="11825" y="29812"/>
                      <a:pt x="12077" y="29800"/>
                      <a:pt x="12326" y="29776"/>
                    </a:cubicBezTo>
                    <a:cubicBezTo>
                      <a:pt x="14304" y="29727"/>
                      <a:pt x="16281" y="29583"/>
                      <a:pt x="18114" y="28666"/>
                    </a:cubicBezTo>
                    <a:cubicBezTo>
                      <a:pt x="21007" y="27171"/>
                      <a:pt x="22406" y="24808"/>
                      <a:pt x="24046" y="22107"/>
                    </a:cubicBezTo>
                    <a:cubicBezTo>
                      <a:pt x="25300" y="20130"/>
                      <a:pt x="26312" y="18008"/>
                      <a:pt x="26988" y="15741"/>
                    </a:cubicBezTo>
                    <a:cubicBezTo>
                      <a:pt x="27063" y="15589"/>
                      <a:pt x="26900" y="15408"/>
                      <a:pt x="26757" y="15408"/>
                    </a:cubicBezTo>
                    <a:cubicBezTo>
                      <a:pt x="26718" y="15408"/>
                      <a:pt x="26681" y="15421"/>
                      <a:pt x="26650" y="15452"/>
                    </a:cubicBezTo>
                    <a:cubicBezTo>
                      <a:pt x="24480" y="17333"/>
                      <a:pt x="22599" y="19503"/>
                      <a:pt x="21007" y="21866"/>
                    </a:cubicBezTo>
                    <a:cubicBezTo>
                      <a:pt x="21924" y="19407"/>
                      <a:pt x="22792" y="16899"/>
                      <a:pt x="23563" y="14343"/>
                    </a:cubicBezTo>
                    <a:cubicBezTo>
                      <a:pt x="24431" y="11787"/>
                      <a:pt x="24817" y="9134"/>
                      <a:pt x="24721" y="6433"/>
                    </a:cubicBezTo>
                    <a:cubicBezTo>
                      <a:pt x="24721" y="6236"/>
                      <a:pt x="24564" y="6061"/>
                      <a:pt x="24403" y="6061"/>
                    </a:cubicBezTo>
                    <a:cubicBezTo>
                      <a:pt x="24328" y="6061"/>
                      <a:pt x="24252" y="6100"/>
                      <a:pt x="24190" y="6192"/>
                    </a:cubicBezTo>
                    <a:cubicBezTo>
                      <a:pt x="23419" y="7398"/>
                      <a:pt x="22647" y="8652"/>
                      <a:pt x="21924" y="9906"/>
                    </a:cubicBezTo>
                    <a:cubicBezTo>
                      <a:pt x="20187" y="13137"/>
                      <a:pt x="18837" y="16513"/>
                      <a:pt x="17872" y="20033"/>
                    </a:cubicBezTo>
                    <a:lnTo>
                      <a:pt x="17969" y="19503"/>
                    </a:lnTo>
                    <a:cubicBezTo>
                      <a:pt x="18837" y="13233"/>
                      <a:pt x="20284" y="6530"/>
                      <a:pt x="18355" y="308"/>
                    </a:cubicBezTo>
                    <a:cubicBezTo>
                      <a:pt x="18308" y="98"/>
                      <a:pt x="18182" y="1"/>
                      <a:pt x="180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0067;p99">
                <a:extLst>
                  <a:ext uri="{FF2B5EF4-FFF2-40B4-BE49-F238E27FC236}">
                    <a16:creationId xmlns:a16="http://schemas.microsoft.com/office/drawing/2014/main" id="{A5C6220C-5732-4E2D-B5F0-D92D8F3D6082}"/>
                  </a:ext>
                </a:extLst>
              </p:cNvPr>
              <p:cNvSpPr/>
              <p:nvPr/>
            </p:nvSpPr>
            <p:spPr>
              <a:xfrm>
                <a:off x="7444675" y="4027563"/>
                <a:ext cx="314315" cy="436322"/>
              </a:xfrm>
              <a:custGeom>
                <a:avLst/>
                <a:gdLst/>
                <a:ahLst/>
                <a:cxnLst/>
                <a:rect l="l" t="t" r="r" b="b"/>
                <a:pathLst>
                  <a:path w="24067" h="33409" extrusionOk="0">
                    <a:moveTo>
                      <a:pt x="12474" y="1"/>
                    </a:moveTo>
                    <a:cubicBezTo>
                      <a:pt x="10692" y="1"/>
                      <a:pt x="8909" y="418"/>
                      <a:pt x="7331" y="1289"/>
                    </a:cubicBezTo>
                    <a:cubicBezTo>
                      <a:pt x="4727" y="2784"/>
                      <a:pt x="3136" y="5437"/>
                      <a:pt x="2219" y="8186"/>
                    </a:cubicBezTo>
                    <a:cubicBezTo>
                      <a:pt x="145" y="14166"/>
                      <a:pt x="1" y="21256"/>
                      <a:pt x="3425" y="26705"/>
                    </a:cubicBezTo>
                    <a:cubicBezTo>
                      <a:pt x="4823" y="29117"/>
                      <a:pt x="6945" y="31046"/>
                      <a:pt x="9453" y="32300"/>
                    </a:cubicBezTo>
                    <a:cubicBezTo>
                      <a:pt x="10852" y="33023"/>
                      <a:pt x="12395" y="33409"/>
                      <a:pt x="13987" y="33409"/>
                    </a:cubicBezTo>
                    <a:cubicBezTo>
                      <a:pt x="15482" y="33409"/>
                      <a:pt x="16929" y="32830"/>
                      <a:pt x="18086" y="31866"/>
                    </a:cubicBezTo>
                    <a:cubicBezTo>
                      <a:pt x="19147" y="30949"/>
                      <a:pt x="20015" y="29840"/>
                      <a:pt x="20690" y="28586"/>
                    </a:cubicBezTo>
                    <a:cubicBezTo>
                      <a:pt x="21462" y="27236"/>
                      <a:pt x="22089" y="25789"/>
                      <a:pt x="22571" y="24294"/>
                    </a:cubicBezTo>
                    <a:cubicBezTo>
                      <a:pt x="23584" y="21304"/>
                      <a:pt x="24066" y="18121"/>
                      <a:pt x="23970" y="14938"/>
                    </a:cubicBezTo>
                    <a:cubicBezTo>
                      <a:pt x="23922" y="11803"/>
                      <a:pt x="23246" y="8668"/>
                      <a:pt x="22041" y="5726"/>
                    </a:cubicBezTo>
                    <a:cubicBezTo>
                      <a:pt x="20347" y="2040"/>
                      <a:pt x="16413" y="1"/>
                      <a:pt x="124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0068;p99">
                <a:extLst>
                  <a:ext uri="{FF2B5EF4-FFF2-40B4-BE49-F238E27FC236}">
                    <a16:creationId xmlns:a16="http://schemas.microsoft.com/office/drawing/2014/main" id="{4462CAC5-2750-49FA-8B42-F0C02E05197B}"/>
                  </a:ext>
                </a:extLst>
              </p:cNvPr>
              <p:cNvSpPr/>
              <p:nvPr/>
            </p:nvSpPr>
            <p:spPr>
              <a:xfrm>
                <a:off x="7653818" y="4083747"/>
                <a:ext cx="32741" cy="30822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360" extrusionOk="0">
                    <a:moveTo>
                      <a:pt x="259" y="0"/>
                    </a:moveTo>
                    <a:cubicBezTo>
                      <a:pt x="130" y="0"/>
                      <a:pt x="1" y="127"/>
                      <a:pt x="95" y="315"/>
                    </a:cubicBezTo>
                    <a:cubicBezTo>
                      <a:pt x="191" y="701"/>
                      <a:pt x="384" y="1087"/>
                      <a:pt x="577" y="1424"/>
                    </a:cubicBezTo>
                    <a:cubicBezTo>
                      <a:pt x="722" y="1714"/>
                      <a:pt x="915" y="2003"/>
                      <a:pt x="1108" y="2244"/>
                    </a:cubicBezTo>
                    <a:cubicBezTo>
                      <a:pt x="1213" y="2315"/>
                      <a:pt x="1345" y="2359"/>
                      <a:pt x="1465" y="2359"/>
                    </a:cubicBezTo>
                    <a:cubicBezTo>
                      <a:pt x="1509" y="2359"/>
                      <a:pt x="1551" y="2353"/>
                      <a:pt x="1590" y="2341"/>
                    </a:cubicBezTo>
                    <a:cubicBezTo>
                      <a:pt x="1735" y="2292"/>
                      <a:pt x="1879" y="2196"/>
                      <a:pt x="1976" y="2051"/>
                    </a:cubicBezTo>
                    <a:cubicBezTo>
                      <a:pt x="2120" y="1762"/>
                      <a:pt x="2217" y="1424"/>
                      <a:pt x="2313" y="1135"/>
                    </a:cubicBezTo>
                    <a:cubicBezTo>
                      <a:pt x="2458" y="797"/>
                      <a:pt x="2506" y="460"/>
                      <a:pt x="2506" y="122"/>
                    </a:cubicBezTo>
                    <a:cubicBezTo>
                      <a:pt x="2506" y="88"/>
                      <a:pt x="2458" y="54"/>
                      <a:pt x="2413" y="54"/>
                    </a:cubicBezTo>
                    <a:cubicBezTo>
                      <a:pt x="2394" y="54"/>
                      <a:pt x="2376" y="60"/>
                      <a:pt x="2361" y="74"/>
                    </a:cubicBezTo>
                    <a:cubicBezTo>
                      <a:pt x="2169" y="411"/>
                      <a:pt x="2024" y="749"/>
                      <a:pt x="1927" y="1087"/>
                    </a:cubicBezTo>
                    <a:cubicBezTo>
                      <a:pt x="1831" y="1280"/>
                      <a:pt x="1735" y="1424"/>
                      <a:pt x="1686" y="1617"/>
                    </a:cubicBezTo>
                    <a:cubicBezTo>
                      <a:pt x="1638" y="1665"/>
                      <a:pt x="1590" y="1762"/>
                      <a:pt x="1542" y="1810"/>
                    </a:cubicBezTo>
                    <a:lnTo>
                      <a:pt x="1493" y="1858"/>
                    </a:lnTo>
                    <a:cubicBezTo>
                      <a:pt x="1493" y="1858"/>
                      <a:pt x="1445" y="1810"/>
                      <a:pt x="1445" y="1810"/>
                    </a:cubicBezTo>
                    <a:cubicBezTo>
                      <a:pt x="1397" y="1762"/>
                      <a:pt x="1349" y="1714"/>
                      <a:pt x="1349" y="1665"/>
                    </a:cubicBezTo>
                    <a:lnTo>
                      <a:pt x="1059" y="1135"/>
                    </a:lnTo>
                    <a:cubicBezTo>
                      <a:pt x="915" y="749"/>
                      <a:pt x="722" y="411"/>
                      <a:pt x="432" y="122"/>
                    </a:cubicBezTo>
                    <a:cubicBezTo>
                      <a:pt x="398" y="37"/>
                      <a:pt x="329" y="0"/>
                      <a:pt x="259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0069;p99">
                <a:extLst>
                  <a:ext uri="{FF2B5EF4-FFF2-40B4-BE49-F238E27FC236}">
                    <a16:creationId xmlns:a16="http://schemas.microsoft.com/office/drawing/2014/main" id="{CD26CDD4-4D78-4FED-923A-2BF25CEDF3D7}"/>
                  </a:ext>
                </a:extLst>
              </p:cNvPr>
              <p:cNvSpPr/>
              <p:nvPr/>
            </p:nvSpPr>
            <p:spPr>
              <a:xfrm>
                <a:off x="7588492" y="4077491"/>
                <a:ext cx="46232" cy="35732"/>
              </a:xfrm>
              <a:custGeom>
                <a:avLst/>
                <a:gdLst/>
                <a:ahLst/>
                <a:cxnLst/>
                <a:rect l="l" t="t" r="r" b="b"/>
                <a:pathLst>
                  <a:path w="3540" h="2736" extrusionOk="0">
                    <a:moveTo>
                      <a:pt x="208" y="1"/>
                    </a:moveTo>
                    <a:cubicBezTo>
                      <a:pt x="97" y="1"/>
                      <a:pt x="1" y="87"/>
                      <a:pt x="33" y="215"/>
                    </a:cubicBezTo>
                    <a:cubicBezTo>
                      <a:pt x="226" y="698"/>
                      <a:pt x="515" y="1180"/>
                      <a:pt x="804" y="1566"/>
                    </a:cubicBezTo>
                    <a:cubicBezTo>
                      <a:pt x="949" y="1807"/>
                      <a:pt x="1142" y="2048"/>
                      <a:pt x="1287" y="2241"/>
                    </a:cubicBezTo>
                    <a:cubicBezTo>
                      <a:pt x="1431" y="2434"/>
                      <a:pt x="1528" y="2675"/>
                      <a:pt x="1769" y="2723"/>
                    </a:cubicBezTo>
                    <a:cubicBezTo>
                      <a:pt x="1802" y="2731"/>
                      <a:pt x="1837" y="2735"/>
                      <a:pt x="1872" y="2735"/>
                    </a:cubicBezTo>
                    <a:cubicBezTo>
                      <a:pt x="2042" y="2735"/>
                      <a:pt x="2228" y="2642"/>
                      <a:pt x="2348" y="2482"/>
                    </a:cubicBezTo>
                    <a:cubicBezTo>
                      <a:pt x="2541" y="2337"/>
                      <a:pt x="2685" y="2144"/>
                      <a:pt x="2830" y="1951"/>
                    </a:cubicBezTo>
                    <a:cubicBezTo>
                      <a:pt x="3119" y="1566"/>
                      <a:pt x="3361" y="1180"/>
                      <a:pt x="3505" y="746"/>
                    </a:cubicBezTo>
                    <a:cubicBezTo>
                      <a:pt x="3539" y="678"/>
                      <a:pt x="3477" y="609"/>
                      <a:pt x="3420" y="609"/>
                    </a:cubicBezTo>
                    <a:cubicBezTo>
                      <a:pt x="3397" y="609"/>
                      <a:pt x="3375" y="621"/>
                      <a:pt x="3361" y="649"/>
                    </a:cubicBezTo>
                    <a:cubicBezTo>
                      <a:pt x="3071" y="939"/>
                      <a:pt x="2782" y="1228"/>
                      <a:pt x="2541" y="1517"/>
                    </a:cubicBezTo>
                    <a:lnTo>
                      <a:pt x="2107" y="2000"/>
                    </a:lnTo>
                    <a:cubicBezTo>
                      <a:pt x="2058" y="2048"/>
                      <a:pt x="1962" y="2096"/>
                      <a:pt x="1914" y="2144"/>
                    </a:cubicBezTo>
                    <a:cubicBezTo>
                      <a:pt x="1673" y="1807"/>
                      <a:pt x="1431" y="1421"/>
                      <a:pt x="1239" y="1083"/>
                    </a:cubicBezTo>
                    <a:cubicBezTo>
                      <a:pt x="997" y="698"/>
                      <a:pt x="708" y="360"/>
                      <a:pt x="370" y="71"/>
                    </a:cubicBezTo>
                    <a:cubicBezTo>
                      <a:pt x="322" y="22"/>
                      <a:pt x="263" y="1"/>
                      <a:pt x="208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0070;p99">
                <a:extLst>
                  <a:ext uri="{FF2B5EF4-FFF2-40B4-BE49-F238E27FC236}">
                    <a16:creationId xmlns:a16="http://schemas.microsoft.com/office/drawing/2014/main" id="{F39F940B-4C8E-4978-9F3B-9147F2AD68BD}"/>
                  </a:ext>
                </a:extLst>
              </p:cNvPr>
              <p:cNvSpPr/>
              <p:nvPr/>
            </p:nvSpPr>
            <p:spPr>
              <a:xfrm>
                <a:off x="7520397" y="4081148"/>
                <a:ext cx="43960" cy="33838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2591" extrusionOk="0">
                    <a:moveTo>
                      <a:pt x="294" y="1"/>
                    </a:moveTo>
                    <a:cubicBezTo>
                      <a:pt x="139" y="1"/>
                      <a:pt x="1" y="122"/>
                      <a:pt x="38" y="273"/>
                    </a:cubicBezTo>
                    <a:cubicBezTo>
                      <a:pt x="231" y="755"/>
                      <a:pt x="569" y="1237"/>
                      <a:pt x="955" y="1623"/>
                    </a:cubicBezTo>
                    <a:lnTo>
                      <a:pt x="1437" y="2250"/>
                    </a:lnTo>
                    <a:cubicBezTo>
                      <a:pt x="1582" y="2443"/>
                      <a:pt x="1774" y="2588"/>
                      <a:pt x="2016" y="2588"/>
                    </a:cubicBezTo>
                    <a:cubicBezTo>
                      <a:pt x="2036" y="2590"/>
                      <a:pt x="2057" y="2591"/>
                      <a:pt x="2077" y="2591"/>
                    </a:cubicBezTo>
                    <a:cubicBezTo>
                      <a:pt x="2531" y="2591"/>
                      <a:pt x="2892" y="2089"/>
                      <a:pt x="3077" y="1720"/>
                    </a:cubicBezTo>
                    <a:cubicBezTo>
                      <a:pt x="3173" y="1527"/>
                      <a:pt x="3270" y="1334"/>
                      <a:pt x="3318" y="1141"/>
                    </a:cubicBezTo>
                    <a:cubicBezTo>
                      <a:pt x="3366" y="900"/>
                      <a:pt x="3366" y="707"/>
                      <a:pt x="3318" y="514"/>
                    </a:cubicBezTo>
                    <a:cubicBezTo>
                      <a:pt x="3294" y="490"/>
                      <a:pt x="3257" y="478"/>
                      <a:pt x="3221" y="478"/>
                    </a:cubicBezTo>
                    <a:cubicBezTo>
                      <a:pt x="3185" y="478"/>
                      <a:pt x="3149" y="490"/>
                      <a:pt x="3125" y="514"/>
                    </a:cubicBezTo>
                    <a:cubicBezTo>
                      <a:pt x="3028" y="659"/>
                      <a:pt x="2980" y="803"/>
                      <a:pt x="2884" y="996"/>
                    </a:cubicBezTo>
                    <a:cubicBezTo>
                      <a:pt x="2835" y="1141"/>
                      <a:pt x="2739" y="1334"/>
                      <a:pt x="2643" y="1479"/>
                    </a:cubicBezTo>
                    <a:cubicBezTo>
                      <a:pt x="2546" y="1575"/>
                      <a:pt x="2401" y="1720"/>
                      <a:pt x="2305" y="1864"/>
                    </a:cubicBezTo>
                    <a:cubicBezTo>
                      <a:pt x="2257" y="1913"/>
                      <a:pt x="2160" y="1961"/>
                      <a:pt x="2112" y="2009"/>
                    </a:cubicBezTo>
                    <a:lnTo>
                      <a:pt x="2064" y="2009"/>
                    </a:lnTo>
                    <a:cubicBezTo>
                      <a:pt x="2016" y="1961"/>
                      <a:pt x="1967" y="1913"/>
                      <a:pt x="1919" y="1816"/>
                    </a:cubicBezTo>
                    <a:cubicBezTo>
                      <a:pt x="1871" y="1720"/>
                      <a:pt x="1823" y="1671"/>
                      <a:pt x="1726" y="1575"/>
                    </a:cubicBezTo>
                    <a:lnTo>
                      <a:pt x="1292" y="1044"/>
                    </a:lnTo>
                    <a:cubicBezTo>
                      <a:pt x="1051" y="659"/>
                      <a:pt x="762" y="321"/>
                      <a:pt x="424" y="32"/>
                    </a:cubicBezTo>
                    <a:cubicBezTo>
                      <a:pt x="382" y="11"/>
                      <a:pt x="337" y="1"/>
                      <a:pt x="294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0071;p99">
                <a:extLst>
                  <a:ext uri="{FF2B5EF4-FFF2-40B4-BE49-F238E27FC236}">
                    <a16:creationId xmlns:a16="http://schemas.microsoft.com/office/drawing/2014/main" id="{53B1906A-CDA8-40CC-8F98-6A1E5B94BCAF}"/>
                  </a:ext>
                </a:extLst>
              </p:cNvPr>
              <p:cNvSpPr/>
              <p:nvPr/>
            </p:nvSpPr>
            <p:spPr>
              <a:xfrm>
                <a:off x="7668485" y="4157236"/>
                <a:ext cx="44522" cy="34557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2646" extrusionOk="0">
                    <a:moveTo>
                      <a:pt x="286" y="0"/>
                    </a:moveTo>
                    <a:cubicBezTo>
                      <a:pt x="144" y="0"/>
                      <a:pt x="0" y="119"/>
                      <a:pt x="33" y="282"/>
                    </a:cubicBezTo>
                    <a:cubicBezTo>
                      <a:pt x="81" y="572"/>
                      <a:pt x="226" y="813"/>
                      <a:pt x="370" y="1054"/>
                    </a:cubicBezTo>
                    <a:cubicBezTo>
                      <a:pt x="467" y="1295"/>
                      <a:pt x="612" y="1488"/>
                      <a:pt x="756" y="1729"/>
                    </a:cubicBezTo>
                    <a:cubicBezTo>
                      <a:pt x="949" y="1922"/>
                      <a:pt x="1094" y="2163"/>
                      <a:pt x="1287" y="2356"/>
                    </a:cubicBezTo>
                    <a:cubicBezTo>
                      <a:pt x="1431" y="2549"/>
                      <a:pt x="1673" y="2646"/>
                      <a:pt x="1914" y="2646"/>
                    </a:cubicBezTo>
                    <a:cubicBezTo>
                      <a:pt x="2155" y="2646"/>
                      <a:pt x="2348" y="2501"/>
                      <a:pt x="2492" y="2308"/>
                    </a:cubicBezTo>
                    <a:cubicBezTo>
                      <a:pt x="2685" y="2115"/>
                      <a:pt x="2830" y="1922"/>
                      <a:pt x="2975" y="1729"/>
                    </a:cubicBezTo>
                    <a:cubicBezTo>
                      <a:pt x="3216" y="1295"/>
                      <a:pt x="3360" y="861"/>
                      <a:pt x="3409" y="379"/>
                    </a:cubicBezTo>
                    <a:cubicBezTo>
                      <a:pt x="3379" y="319"/>
                      <a:pt x="3331" y="278"/>
                      <a:pt x="3287" y="278"/>
                    </a:cubicBezTo>
                    <a:cubicBezTo>
                      <a:pt x="3260" y="278"/>
                      <a:pt x="3234" y="294"/>
                      <a:pt x="3216" y="331"/>
                    </a:cubicBezTo>
                    <a:cubicBezTo>
                      <a:pt x="3023" y="668"/>
                      <a:pt x="2830" y="1054"/>
                      <a:pt x="2637" y="1392"/>
                    </a:cubicBezTo>
                    <a:cubicBezTo>
                      <a:pt x="2541" y="1536"/>
                      <a:pt x="2396" y="1681"/>
                      <a:pt x="2251" y="1826"/>
                    </a:cubicBezTo>
                    <a:cubicBezTo>
                      <a:pt x="2203" y="1922"/>
                      <a:pt x="2010" y="2115"/>
                      <a:pt x="1914" y="2115"/>
                    </a:cubicBezTo>
                    <a:cubicBezTo>
                      <a:pt x="1898" y="2120"/>
                      <a:pt x="1884" y="2123"/>
                      <a:pt x="1869" y="2123"/>
                    </a:cubicBezTo>
                    <a:cubicBezTo>
                      <a:pt x="1748" y="2123"/>
                      <a:pt x="1657" y="1950"/>
                      <a:pt x="1528" y="1777"/>
                    </a:cubicBezTo>
                    <a:cubicBezTo>
                      <a:pt x="1431" y="1585"/>
                      <a:pt x="1287" y="1440"/>
                      <a:pt x="1190" y="1247"/>
                    </a:cubicBezTo>
                    <a:cubicBezTo>
                      <a:pt x="1046" y="1054"/>
                      <a:pt x="949" y="861"/>
                      <a:pt x="853" y="668"/>
                    </a:cubicBezTo>
                    <a:cubicBezTo>
                      <a:pt x="708" y="475"/>
                      <a:pt x="612" y="282"/>
                      <a:pt x="467" y="89"/>
                    </a:cubicBezTo>
                    <a:cubicBezTo>
                      <a:pt x="420" y="27"/>
                      <a:pt x="353" y="0"/>
                      <a:pt x="286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0072;p99">
                <a:extLst>
                  <a:ext uri="{FF2B5EF4-FFF2-40B4-BE49-F238E27FC236}">
                    <a16:creationId xmlns:a16="http://schemas.microsoft.com/office/drawing/2014/main" id="{93BDBE42-893A-4330-99B6-7BF543282581}"/>
                  </a:ext>
                </a:extLst>
              </p:cNvPr>
              <p:cNvSpPr/>
              <p:nvPr/>
            </p:nvSpPr>
            <p:spPr>
              <a:xfrm>
                <a:off x="7601043" y="4170714"/>
                <a:ext cx="41230" cy="33081"/>
              </a:xfrm>
              <a:custGeom>
                <a:avLst/>
                <a:gdLst/>
                <a:ahLst/>
                <a:cxnLst/>
                <a:rect l="l" t="t" r="r" b="b"/>
                <a:pathLst>
                  <a:path w="3157" h="2533" extrusionOk="0">
                    <a:moveTo>
                      <a:pt x="292" y="0"/>
                    </a:moveTo>
                    <a:cubicBezTo>
                      <a:pt x="152" y="0"/>
                      <a:pt x="0" y="180"/>
                      <a:pt x="36" y="360"/>
                    </a:cubicBezTo>
                    <a:cubicBezTo>
                      <a:pt x="133" y="553"/>
                      <a:pt x="181" y="794"/>
                      <a:pt x="278" y="1035"/>
                    </a:cubicBezTo>
                    <a:cubicBezTo>
                      <a:pt x="374" y="1228"/>
                      <a:pt x="470" y="1372"/>
                      <a:pt x="567" y="1565"/>
                    </a:cubicBezTo>
                    <a:cubicBezTo>
                      <a:pt x="663" y="1758"/>
                      <a:pt x="808" y="1999"/>
                      <a:pt x="905" y="2192"/>
                    </a:cubicBezTo>
                    <a:cubicBezTo>
                      <a:pt x="1001" y="2385"/>
                      <a:pt x="1146" y="2530"/>
                      <a:pt x="1387" y="2530"/>
                    </a:cubicBezTo>
                    <a:cubicBezTo>
                      <a:pt x="1405" y="2532"/>
                      <a:pt x="1424" y="2533"/>
                      <a:pt x="1442" y="2533"/>
                    </a:cubicBezTo>
                    <a:cubicBezTo>
                      <a:pt x="1846" y="2533"/>
                      <a:pt x="2121" y="2035"/>
                      <a:pt x="2351" y="1758"/>
                    </a:cubicBezTo>
                    <a:lnTo>
                      <a:pt x="2737" y="1228"/>
                    </a:lnTo>
                    <a:cubicBezTo>
                      <a:pt x="2834" y="1035"/>
                      <a:pt x="2978" y="794"/>
                      <a:pt x="3123" y="601"/>
                    </a:cubicBezTo>
                    <a:cubicBezTo>
                      <a:pt x="3157" y="534"/>
                      <a:pt x="3120" y="443"/>
                      <a:pt x="3046" y="443"/>
                    </a:cubicBezTo>
                    <a:cubicBezTo>
                      <a:pt x="3014" y="443"/>
                      <a:pt x="2974" y="460"/>
                      <a:pt x="2930" y="504"/>
                    </a:cubicBezTo>
                    <a:cubicBezTo>
                      <a:pt x="2785" y="649"/>
                      <a:pt x="2592" y="745"/>
                      <a:pt x="2448" y="890"/>
                    </a:cubicBezTo>
                    <a:cubicBezTo>
                      <a:pt x="2303" y="987"/>
                      <a:pt x="2207" y="1131"/>
                      <a:pt x="2062" y="1276"/>
                    </a:cubicBezTo>
                    <a:cubicBezTo>
                      <a:pt x="1917" y="1421"/>
                      <a:pt x="1773" y="1517"/>
                      <a:pt x="1628" y="1662"/>
                    </a:cubicBezTo>
                    <a:cubicBezTo>
                      <a:pt x="1580" y="1758"/>
                      <a:pt x="1531" y="1806"/>
                      <a:pt x="1435" y="1855"/>
                    </a:cubicBezTo>
                    <a:cubicBezTo>
                      <a:pt x="1435" y="1855"/>
                      <a:pt x="1435" y="1806"/>
                      <a:pt x="1435" y="1806"/>
                    </a:cubicBezTo>
                    <a:lnTo>
                      <a:pt x="1290" y="1565"/>
                    </a:lnTo>
                    <a:lnTo>
                      <a:pt x="1049" y="1035"/>
                    </a:lnTo>
                    <a:cubicBezTo>
                      <a:pt x="953" y="890"/>
                      <a:pt x="856" y="697"/>
                      <a:pt x="808" y="553"/>
                    </a:cubicBezTo>
                    <a:cubicBezTo>
                      <a:pt x="663" y="408"/>
                      <a:pt x="567" y="215"/>
                      <a:pt x="422" y="70"/>
                    </a:cubicBezTo>
                    <a:cubicBezTo>
                      <a:pt x="385" y="21"/>
                      <a:pt x="339" y="0"/>
                      <a:pt x="292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0073;p99">
                <a:extLst>
                  <a:ext uri="{FF2B5EF4-FFF2-40B4-BE49-F238E27FC236}">
                    <a16:creationId xmlns:a16="http://schemas.microsoft.com/office/drawing/2014/main" id="{820B3185-3F11-45EC-9F48-F605E6A4FAC8}"/>
                  </a:ext>
                </a:extLst>
              </p:cNvPr>
              <p:cNvSpPr/>
              <p:nvPr/>
            </p:nvSpPr>
            <p:spPr>
              <a:xfrm>
                <a:off x="7523532" y="4173796"/>
                <a:ext cx="52005" cy="33995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2603" extrusionOk="0">
                    <a:moveTo>
                      <a:pt x="243" y="1"/>
                    </a:moveTo>
                    <a:cubicBezTo>
                      <a:pt x="119" y="1"/>
                      <a:pt x="0" y="142"/>
                      <a:pt x="39" y="220"/>
                    </a:cubicBezTo>
                    <a:cubicBezTo>
                      <a:pt x="232" y="702"/>
                      <a:pt x="473" y="1136"/>
                      <a:pt x="859" y="1474"/>
                    </a:cubicBezTo>
                    <a:cubicBezTo>
                      <a:pt x="1004" y="1667"/>
                      <a:pt x="1197" y="1860"/>
                      <a:pt x="1390" y="2053"/>
                    </a:cubicBezTo>
                    <a:cubicBezTo>
                      <a:pt x="1534" y="2197"/>
                      <a:pt x="1727" y="2342"/>
                      <a:pt x="1920" y="2487"/>
                    </a:cubicBezTo>
                    <a:cubicBezTo>
                      <a:pt x="2053" y="2566"/>
                      <a:pt x="2200" y="2602"/>
                      <a:pt x="2338" y="2602"/>
                    </a:cubicBezTo>
                    <a:cubicBezTo>
                      <a:pt x="2451" y="2602"/>
                      <a:pt x="2557" y="2578"/>
                      <a:pt x="2644" y="2535"/>
                    </a:cubicBezTo>
                    <a:cubicBezTo>
                      <a:pt x="2885" y="2439"/>
                      <a:pt x="3078" y="2246"/>
                      <a:pt x="3222" y="2053"/>
                    </a:cubicBezTo>
                    <a:cubicBezTo>
                      <a:pt x="3415" y="1860"/>
                      <a:pt x="3560" y="1667"/>
                      <a:pt x="3656" y="1474"/>
                    </a:cubicBezTo>
                    <a:cubicBezTo>
                      <a:pt x="3801" y="1281"/>
                      <a:pt x="3898" y="1088"/>
                      <a:pt x="3946" y="847"/>
                    </a:cubicBezTo>
                    <a:cubicBezTo>
                      <a:pt x="3981" y="776"/>
                      <a:pt x="3913" y="732"/>
                      <a:pt x="3855" y="732"/>
                    </a:cubicBezTo>
                    <a:cubicBezTo>
                      <a:pt x="3834" y="732"/>
                      <a:pt x="3814" y="738"/>
                      <a:pt x="3801" y="751"/>
                    </a:cubicBezTo>
                    <a:cubicBezTo>
                      <a:pt x="3705" y="847"/>
                      <a:pt x="3608" y="895"/>
                      <a:pt x="3560" y="944"/>
                    </a:cubicBezTo>
                    <a:lnTo>
                      <a:pt x="3319" y="1185"/>
                    </a:lnTo>
                    <a:cubicBezTo>
                      <a:pt x="3174" y="1329"/>
                      <a:pt x="3030" y="1474"/>
                      <a:pt x="2885" y="1570"/>
                    </a:cubicBezTo>
                    <a:cubicBezTo>
                      <a:pt x="2740" y="1715"/>
                      <a:pt x="2595" y="1812"/>
                      <a:pt x="2403" y="1908"/>
                    </a:cubicBezTo>
                    <a:cubicBezTo>
                      <a:pt x="2382" y="1915"/>
                      <a:pt x="2363" y="1918"/>
                      <a:pt x="2345" y="1918"/>
                    </a:cubicBezTo>
                    <a:cubicBezTo>
                      <a:pt x="2231" y="1918"/>
                      <a:pt x="2148" y="1805"/>
                      <a:pt x="2065" y="1763"/>
                    </a:cubicBezTo>
                    <a:cubicBezTo>
                      <a:pt x="1776" y="1474"/>
                      <a:pt x="1486" y="1136"/>
                      <a:pt x="1197" y="847"/>
                    </a:cubicBezTo>
                    <a:cubicBezTo>
                      <a:pt x="956" y="558"/>
                      <a:pt x="666" y="268"/>
                      <a:pt x="329" y="27"/>
                    </a:cubicBezTo>
                    <a:cubicBezTo>
                      <a:pt x="301" y="9"/>
                      <a:pt x="272" y="1"/>
                      <a:pt x="243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0074;p99">
                <a:extLst>
                  <a:ext uri="{FF2B5EF4-FFF2-40B4-BE49-F238E27FC236}">
                    <a16:creationId xmlns:a16="http://schemas.microsoft.com/office/drawing/2014/main" id="{0B40E558-D78D-4AA6-914A-9E0412C5E6F0}"/>
                  </a:ext>
                </a:extLst>
              </p:cNvPr>
              <p:cNvSpPr/>
              <p:nvPr/>
            </p:nvSpPr>
            <p:spPr>
              <a:xfrm>
                <a:off x="7653792" y="4246070"/>
                <a:ext cx="52736" cy="36424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2789" extrusionOk="0">
                    <a:moveTo>
                      <a:pt x="3936" y="1"/>
                    </a:moveTo>
                    <a:cubicBezTo>
                      <a:pt x="3912" y="1"/>
                      <a:pt x="3885" y="12"/>
                      <a:pt x="3859" y="39"/>
                    </a:cubicBezTo>
                    <a:cubicBezTo>
                      <a:pt x="3569" y="473"/>
                      <a:pt x="3232" y="859"/>
                      <a:pt x="2894" y="1245"/>
                    </a:cubicBezTo>
                    <a:cubicBezTo>
                      <a:pt x="2605" y="1534"/>
                      <a:pt x="2315" y="1872"/>
                      <a:pt x="2026" y="2210"/>
                    </a:cubicBezTo>
                    <a:cubicBezTo>
                      <a:pt x="1688" y="1969"/>
                      <a:pt x="1399" y="1727"/>
                      <a:pt x="1110" y="1438"/>
                    </a:cubicBezTo>
                    <a:cubicBezTo>
                      <a:pt x="868" y="1052"/>
                      <a:pt x="627" y="666"/>
                      <a:pt x="434" y="281"/>
                    </a:cubicBezTo>
                    <a:cubicBezTo>
                      <a:pt x="376" y="183"/>
                      <a:pt x="294" y="141"/>
                      <a:pt x="217" y="141"/>
                    </a:cubicBezTo>
                    <a:cubicBezTo>
                      <a:pt x="103" y="141"/>
                      <a:pt x="0" y="233"/>
                      <a:pt x="0" y="377"/>
                    </a:cubicBezTo>
                    <a:cubicBezTo>
                      <a:pt x="49" y="956"/>
                      <a:pt x="290" y="1438"/>
                      <a:pt x="675" y="1872"/>
                    </a:cubicBezTo>
                    <a:cubicBezTo>
                      <a:pt x="1013" y="2258"/>
                      <a:pt x="1447" y="2595"/>
                      <a:pt x="1978" y="2788"/>
                    </a:cubicBezTo>
                    <a:cubicBezTo>
                      <a:pt x="2074" y="2788"/>
                      <a:pt x="2171" y="2788"/>
                      <a:pt x="2219" y="2740"/>
                    </a:cubicBezTo>
                    <a:cubicBezTo>
                      <a:pt x="2556" y="2354"/>
                      <a:pt x="2894" y="1920"/>
                      <a:pt x="3232" y="1534"/>
                    </a:cubicBezTo>
                    <a:cubicBezTo>
                      <a:pt x="3521" y="1100"/>
                      <a:pt x="3810" y="666"/>
                      <a:pt x="4003" y="184"/>
                    </a:cubicBezTo>
                    <a:cubicBezTo>
                      <a:pt x="4038" y="80"/>
                      <a:pt x="3998" y="1"/>
                      <a:pt x="3936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0075;p99">
                <a:extLst>
                  <a:ext uri="{FF2B5EF4-FFF2-40B4-BE49-F238E27FC236}">
                    <a16:creationId xmlns:a16="http://schemas.microsoft.com/office/drawing/2014/main" id="{937CE214-0CA7-4595-B249-561565DE5BB0}"/>
                  </a:ext>
                </a:extLst>
              </p:cNvPr>
              <p:cNvSpPr/>
              <p:nvPr/>
            </p:nvSpPr>
            <p:spPr>
              <a:xfrm>
                <a:off x="7582302" y="4256374"/>
                <a:ext cx="40003" cy="31788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2434" extrusionOk="0">
                    <a:moveTo>
                      <a:pt x="320" y="0"/>
                    </a:moveTo>
                    <a:cubicBezTo>
                      <a:pt x="143" y="0"/>
                      <a:pt x="1" y="180"/>
                      <a:pt x="73" y="360"/>
                    </a:cubicBezTo>
                    <a:cubicBezTo>
                      <a:pt x="169" y="553"/>
                      <a:pt x="314" y="794"/>
                      <a:pt x="410" y="987"/>
                    </a:cubicBezTo>
                    <a:cubicBezTo>
                      <a:pt x="555" y="1228"/>
                      <a:pt x="700" y="1372"/>
                      <a:pt x="844" y="1565"/>
                    </a:cubicBezTo>
                    <a:cubicBezTo>
                      <a:pt x="1086" y="1951"/>
                      <a:pt x="1327" y="2337"/>
                      <a:pt x="1809" y="2433"/>
                    </a:cubicBezTo>
                    <a:cubicBezTo>
                      <a:pt x="2243" y="2433"/>
                      <a:pt x="2629" y="2241"/>
                      <a:pt x="2822" y="1855"/>
                    </a:cubicBezTo>
                    <a:cubicBezTo>
                      <a:pt x="2918" y="1710"/>
                      <a:pt x="3015" y="1517"/>
                      <a:pt x="3015" y="1324"/>
                    </a:cubicBezTo>
                    <a:cubicBezTo>
                      <a:pt x="3063" y="1228"/>
                      <a:pt x="3063" y="1131"/>
                      <a:pt x="3063" y="1035"/>
                    </a:cubicBezTo>
                    <a:cubicBezTo>
                      <a:pt x="3063" y="987"/>
                      <a:pt x="3063" y="938"/>
                      <a:pt x="3063" y="890"/>
                    </a:cubicBezTo>
                    <a:cubicBezTo>
                      <a:pt x="3063" y="842"/>
                      <a:pt x="3015" y="794"/>
                      <a:pt x="3015" y="794"/>
                    </a:cubicBezTo>
                    <a:cubicBezTo>
                      <a:pt x="3015" y="770"/>
                      <a:pt x="2991" y="758"/>
                      <a:pt x="2966" y="758"/>
                    </a:cubicBezTo>
                    <a:cubicBezTo>
                      <a:pt x="2942" y="758"/>
                      <a:pt x="2918" y="770"/>
                      <a:pt x="2918" y="794"/>
                    </a:cubicBezTo>
                    <a:lnTo>
                      <a:pt x="2822" y="794"/>
                    </a:lnTo>
                    <a:cubicBezTo>
                      <a:pt x="2822" y="842"/>
                      <a:pt x="2774" y="890"/>
                      <a:pt x="2774" y="890"/>
                    </a:cubicBezTo>
                    <a:cubicBezTo>
                      <a:pt x="2725" y="987"/>
                      <a:pt x="2677" y="1083"/>
                      <a:pt x="2677" y="1131"/>
                    </a:cubicBezTo>
                    <a:cubicBezTo>
                      <a:pt x="2629" y="1276"/>
                      <a:pt x="2532" y="1421"/>
                      <a:pt x="2436" y="1565"/>
                    </a:cubicBezTo>
                    <a:cubicBezTo>
                      <a:pt x="2388" y="1662"/>
                      <a:pt x="2291" y="1710"/>
                      <a:pt x="2147" y="1758"/>
                    </a:cubicBezTo>
                    <a:cubicBezTo>
                      <a:pt x="2122" y="1782"/>
                      <a:pt x="2098" y="1794"/>
                      <a:pt x="2074" y="1794"/>
                    </a:cubicBezTo>
                    <a:cubicBezTo>
                      <a:pt x="2050" y="1794"/>
                      <a:pt x="2026" y="1782"/>
                      <a:pt x="2002" y="1758"/>
                    </a:cubicBezTo>
                    <a:lnTo>
                      <a:pt x="1905" y="1758"/>
                    </a:lnTo>
                    <a:cubicBezTo>
                      <a:pt x="1809" y="1710"/>
                      <a:pt x="1713" y="1614"/>
                      <a:pt x="1664" y="1517"/>
                    </a:cubicBezTo>
                    <a:cubicBezTo>
                      <a:pt x="1520" y="1372"/>
                      <a:pt x="1423" y="1180"/>
                      <a:pt x="1278" y="1035"/>
                    </a:cubicBezTo>
                    <a:cubicBezTo>
                      <a:pt x="1182" y="842"/>
                      <a:pt x="1037" y="697"/>
                      <a:pt x="893" y="504"/>
                    </a:cubicBezTo>
                    <a:cubicBezTo>
                      <a:pt x="796" y="360"/>
                      <a:pt x="652" y="215"/>
                      <a:pt x="507" y="70"/>
                    </a:cubicBezTo>
                    <a:cubicBezTo>
                      <a:pt x="445" y="21"/>
                      <a:pt x="381" y="0"/>
                      <a:pt x="320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0076;p99">
                <a:extLst>
                  <a:ext uri="{FF2B5EF4-FFF2-40B4-BE49-F238E27FC236}">
                    <a16:creationId xmlns:a16="http://schemas.microsoft.com/office/drawing/2014/main" id="{BC76E11E-0522-4D1E-A431-A95734E43FC8}"/>
                  </a:ext>
                </a:extLst>
              </p:cNvPr>
              <p:cNvSpPr/>
              <p:nvPr/>
            </p:nvSpPr>
            <p:spPr>
              <a:xfrm>
                <a:off x="7499619" y="4247441"/>
                <a:ext cx="46481" cy="33329"/>
              </a:xfrm>
              <a:custGeom>
                <a:avLst/>
                <a:gdLst/>
                <a:ahLst/>
                <a:cxnLst/>
                <a:rect l="l" t="t" r="r" b="b"/>
                <a:pathLst>
                  <a:path w="3559" h="2552" extrusionOk="0">
                    <a:moveTo>
                      <a:pt x="251" y="0"/>
                    </a:moveTo>
                    <a:cubicBezTo>
                      <a:pt x="109" y="0"/>
                      <a:pt x="0" y="121"/>
                      <a:pt x="38" y="272"/>
                    </a:cubicBezTo>
                    <a:cubicBezTo>
                      <a:pt x="182" y="754"/>
                      <a:pt x="424" y="1237"/>
                      <a:pt x="809" y="1574"/>
                    </a:cubicBezTo>
                    <a:cubicBezTo>
                      <a:pt x="1002" y="1767"/>
                      <a:pt x="1147" y="1960"/>
                      <a:pt x="1340" y="2105"/>
                    </a:cubicBezTo>
                    <a:cubicBezTo>
                      <a:pt x="1485" y="2298"/>
                      <a:pt x="1677" y="2442"/>
                      <a:pt x="1919" y="2539"/>
                    </a:cubicBezTo>
                    <a:cubicBezTo>
                      <a:pt x="1961" y="2547"/>
                      <a:pt x="2003" y="2551"/>
                      <a:pt x="2045" y="2551"/>
                    </a:cubicBezTo>
                    <a:cubicBezTo>
                      <a:pt x="2476" y="2551"/>
                      <a:pt x="2860" y="2123"/>
                      <a:pt x="3124" y="1815"/>
                    </a:cubicBezTo>
                    <a:cubicBezTo>
                      <a:pt x="3221" y="1622"/>
                      <a:pt x="3365" y="1429"/>
                      <a:pt x="3414" y="1237"/>
                    </a:cubicBezTo>
                    <a:cubicBezTo>
                      <a:pt x="3462" y="1140"/>
                      <a:pt x="3510" y="1044"/>
                      <a:pt x="3558" y="899"/>
                    </a:cubicBezTo>
                    <a:cubicBezTo>
                      <a:pt x="3558" y="851"/>
                      <a:pt x="3558" y="754"/>
                      <a:pt x="3558" y="658"/>
                    </a:cubicBezTo>
                    <a:cubicBezTo>
                      <a:pt x="3558" y="624"/>
                      <a:pt x="3534" y="590"/>
                      <a:pt x="3503" y="590"/>
                    </a:cubicBezTo>
                    <a:cubicBezTo>
                      <a:pt x="3490" y="590"/>
                      <a:pt x="3476" y="595"/>
                      <a:pt x="3462" y="610"/>
                    </a:cubicBezTo>
                    <a:cubicBezTo>
                      <a:pt x="3414" y="658"/>
                      <a:pt x="3317" y="706"/>
                      <a:pt x="3269" y="754"/>
                    </a:cubicBezTo>
                    <a:lnTo>
                      <a:pt x="3076" y="995"/>
                    </a:lnTo>
                    <a:cubicBezTo>
                      <a:pt x="2980" y="1140"/>
                      <a:pt x="2835" y="1237"/>
                      <a:pt x="2690" y="1381"/>
                    </a:cubicBezTo>
                    <a:cubicBezTo>
                      <a:pt x="2594" y="1526"/>
                      <a:pt x="2449" y="1622"/>
                      <a:pt x="2304" y="1719"/>
                    </a:cubicBezTo>
                    <a:cubicBezTo>
                      <a:pt x="2238" y="1752"/>
                      <a:pt x="2171" y="1808"/>
                      <a:pt x="2105" y="1808"/>
                    </a:cubicBezTo>
                    <a:cubicBezTo>
                      <a:pt x="2075" y="1808"/>
                      <a:pt x="2045" y="1797"/>
                      <a:pt x="2015" y="1767"/>
                    </a:cubicBezTo>
                    <a:cubicBezTo>
                      <a:pt x="1870" y="1671"/>
                      <a:pt x="1726" y="1526"/>
                      <a:pt x="1629" y="1381"/>
                    </a:cubicBezTo>
                    <a:cubicBezTo>
                      <a:pt x="1485" y="1237"/>
                      <a:pt x="1340" y="1044"/>
                      <a:pt x="1195" y="899"/>
                    </a:cubicBezTo>
                    <a:cubicBezTo>
                      <a:pt x="1002" y="561"/>
                      <a:pt x="713" y="272"/>
                      <a:pt x="375" y="31"/>
                    </a:cubicBezTo>
                    <a:cubicBezTo>
                      <a:pt x="333" y="10"/>
                      <a:pt x="291" y="0"/>
                      <a:pt x="251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0077;p99">
                <a:extLst>
                  <a:ext uri="{FF2B5EF4-FFF2-40B4-BE49-F238E27FC236}">
                    <a16:creationId xmlns:a16="http://schemas.microsoft.com/office/drawing/2014/main" id="{BD744DB9-15C7-4DC5-BD24-8B1B1B930435}"/>
                  </a:ext>
                </a:extLst>
              </p:cNvPr>
              <p:cNvSpPr/>
              <p:nvPr/>
            </p:nvSpPr>
            <p:spPr>
              <a:xfrm>
                <a:off x="7684849" y="4295019"/>
                <a:ext cx="33825" cy="31448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2408" extrusionOk="0">
                    <a:moveTo>
                      <a:pt x="2468" y="1"/>
                    </a:moveTo>
                    <a:cubicBezTo>
                      <a:pt x="2441" y="1"/>
                      <a:pt x="2415" y="16"/>
                      <a:pt x="2397" y="53"/>
                    </a:cubicBezTo>
                    <a:cubicBezTo>
                      <a:pt x="2107" y="680"/>
                      <a:pt x="1722" y="1211"/>
                      <a:pt x="1288" y="1741"/>
                    </a:cubicBezTo>
                    <a:cubicBezTo>
                      <a:pt x="1239" y="1789"/>
                      <a:pt x="1191" y="1789"/>
                      <a:pt x="1143" y="1838"/>
                    </a:cubicBezTo>
                    <a:lnTo>
                      <a:pt x="1095" y="1838"/>
                    </a:lnTo>
                    <a:cubicBezTo>
                      <a:pt x="1095" y="1819"/>
                      <a:pt x="1095" y="1789"/>
                      <a:pt x="1095" y="1789"/>
                    </a:cubicBezTo>
                    <a:cubicBezTo>
                      <a:pt x="1046" y="1741"/>
                      <a:pt x="1046" y="1693"/>
                      <a:pt x="1046" y="1693"/>
                    </a:cubicBezTo>
                    <a:cubicBezTo>
                      <a:pt x="998" y="1596"/>
                      <a:pt x="950" y="1548"/>
                      <a:pt x="950" y="1452"/>
                    </a:cubicBezTo>
                    <a:cubicBezTo>
                      <a:pt x="805" y="1066"/>
                      <a:pt x="612" y="680"/>
                      <a:pt x="371" y="343"/>
                    </a:cubicBezTo>
                    <a:cubicBezTo>
                      <a:pt x="325" y="296"/>
                      <a:pt x="269" y="275"/>
                      <a:pt x="215" y="275"/>
                    </a:cubicBezTo>
                    <a:cubicBezTo>
                      <a:pt x="102" y="275"/>
                      <a:pt x="1" y="372"/>
                      <a:pt x="34" y="535"/>
                    </a:cubicBezTo>
                    <a:cubicBezTo>
                      <a:pt x="82" y="969"/>
                      <a:pt x="227" y="1452"/>
                      <a:pt x="468" y="1838"/>
                    </a:cubicBezTo>
                    <a:cubicBezTo>
                      <a:pt x="516" y="2031"/>
                      <a:pt x="661" y="2223"/>
                      <a:pt x="854" y="2320"/>
                    </a:cubicBezTo>
                    <a:cubicBezTo>
                      <a:pt x="934" y="2380"/>
                      <a:pt x="1032" y="2407"/>
                      <a:pt x="1133" y="2407"/>
                    </a:cubicBezTo>
                    <a:cubicBezTo>
                      <a:pt x="1272" y="2407"/>
                      <a:pt x="1417" y="2356"/>
                      <a:pt x="1529" y="2272"/>
                    </a:cubicBezTo>
                    <a:cubicBezTo>
                      <a:pt x="1673" y="2127"/>
                      <a:pt x="1818" y="1934"/>
                      <a:pt x="1915" y="1789"/>
                    </a:cubicBezTo>
                    <a:cubicBezTo>
                      <a:pt x="2011" y="1596"/>
                      <a:pt x="2156" y="1452"/>
                      <a:pt x="2252" y="1259"/>
                    </a:cubicBezTo>
                    <a:cubicBezTo>
                      <a:pt x="2445" y="921"/>
                      <a:pt x="2542" y="535"/>
                      <a:pt x="2590" y="101"/>
                    </a:cubicBezTo>
                    <a:cubicBezTo>
                      <a:pt x="2560" y="42"/>
                      <a:pt x="2512" y="1"/>
                      <a:pt x="2468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0078;p99">
                <a:extLst>
                  <a:ext uri="{FF2B5EF4-FFF2-40B4-BE49-F238E27FC236}">
                    <a16:creationId xmlns:a16="http://schemas.microsoft.com/office/drawing/2014/main" id="{A84841B1-7F5C-4F30-A965-DEE7B1724B14}"/>
                  </a:ext>
                </a:extLst>
              </p:cNvPr>
              <p:cNvSpPr/>
              <p:nvPr/>
            </p:nvSpPr>
            <p:spPr>
              <a:xfrm>
                <a:off x="7620411" y="4303025"/>
                <a:ext cx="34648" cy="30077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2303" extrusionOk="0">
                    <a:moveTo>
                      <a:pt x="349" y="1"/>
                    </a:moveTo>
                    <a:cubicBezTo>
                      <a:pt x="314" y="1"/>
                      <a:pt x="278" y="7"/>
                      <a:pt x="241" y="19"/>
                    </a:cubicBezTo>
                    <a:cubicBezTo>
                      <a:pt x="48" y="67"/>
                      <a:pt x="0" y="260"/>
                      <a:pt x="48" y="405"/>
                    </a:cubicBezTo>
                    <a:cubicBezTo>
                      <a:pt x="97" y="646"/>
                      <a:pt x="193" y="839"/>
                      <a:pt x="290" y="1032"/>
                    </a:cubicBezTo>
                    <a:cubicBezTo>
                      <a:pt x="338" y="1225"/>
                      <a:pt x="434" y="1369"/>
                      <a:pt x="531" y="1562"/>
                    </a:cubicBezTo>
                    <a:cubicBezTo>
                      <a:pt x="627" y="1755"/>
                      <a:pt x="724" y="1948"/>
                      <a:pt x="820" y="2093"/>
                    </a:cubicBezTo>
                    <a:cubicBezTo>
                      <a:pt x="931" y="2240"/>
                      <a:pt x="1097" y="2303"/>
                      <a:pt x="1278" y="2303"/>
                    </a:cubicBezTo>
                    <a:cubicBezTo>
                      <a:pt x="1333" y="2303"/>
                      <a:pt x="1390" y="2297"/>
                      <a:pt x="1447" y="2286"/>
                    </a:cubicBezTo>
                    <a:cubicBezTo>
                      <a:pt x="1833" y="2189"/>
                      <a:pt x="2026" y="1852"/>
                      <a:pt x="2170" y="1514"/>
                    </a:cubicBezTo>
                    <a:cubicBezTo>
                      <a:pt x="2267" y="1321"/>
                      <a:pt x="2363" y="1128"/>
                      <a:pt x="2460" y="935"/>
                    </a:cubicBezTo>
                    <a:cubicBezTo>
                      <a:pt x="2556" y="791"/>
                      <a:pt x="2653" y="549"/>
                      <a:pt x="2653" y="356"/>
                    </a:cubicBezTo>
                    <a:cubicBezTo>
                      <a:pt x="2653" y="248"/>
                      <a:pt x="2571" y="194"/>
                      <a:pt x="2490" y="194"/>
                    </a:cubicBezTo>
                    <a:cubicBezTo>
                      <a:pt x="2463" y="194"/>
                      <a:pt x="2436" y="200"/>
                      <a:pt x="2412" y="212"/>
                    </a:cubicBezTo>
                    <a:cubicBezTo>
                      <a:pt x="2267" y="308"/>
                      <a:pt x="2170" y="453"/>
                      <a:pt x="2074" y="598"/>
                    </a:cubicBezTo>
                    <a:cubicBezTo>
                      <a:pt x="1929" y="742"/>
                      <a:pt x="1833" y="887"/>
                      <a:pt x="1736" y="1032"/>
                    </a:cubicBezTo>
                    <a:lnTo>
                      <a:pt x="1592" y="1225"/>
                    </a:lnTo>
                    <a:lnTo>
                      <a:pt x="1544" y="1321"/>
                    </a:lnTo>
                    <a:lnTo>
                      <a:pt x="1447" y="1418"/>
                    </a:lnTo>
                    <a:cubicBezTo>
                      <a:pt x="1429" y="1436"/>
                      <a:pt x="1399" y="1466"/>
                      <a:pt x="1399" y="1466"/>
                    </a:cubicBezTo>
                    <a:cubicBezTo>
                      <a:pt x="1399" y="1466"/>
                      <a:pt x="1399" y="1514"/>
                      <a:pt x="1351" y="1514"/>
                    </a:cubicBezTo>
                    <a:cubicBezTo>
                      <a:pt x="1351" y="1514"/>
                      <a:pt x="1351" y="1466"/>
                      <a:pt x="1351" y="1466"/>
                    </a:cubicBezTo>
                    <a:cubicBezTo>
                      <a:pt x="1254" y="1321"/>
                      <a:pt x="1206" y="1176"/>
                      <a:pt x="1109" y="1032"/>
                    </a:cubicBezTo>
                    <a:cubicBezTo>
                      <a:pt x="1061" y="887"/>
                      <a:pt x="1013" y="742"/>
                      <a:pt x="917" y="549"/>
                    </a:cubicBezTo>
                    <a:cubicBezTo>
                      <a:pt x="820" y="405"/>
                      <a:pt x="724" y="260"/>
                      <a:pt x="627" y="164"/>
                    </a:cubicBezTo>
                    <a:cubicBezTo>
                      <a:pt x="555" y="55"/>
                      <a:pt x="455" y="1"/>
                      <a:pt x="349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0079;p99">
                <a:extLst>
                  <a:ext uri="{FF2B5EF4-FFF2-40B4-BE49-F238E27FC236}">
                    <a16:creationId xmlns:a16="http://schemas.microsoft.com/office/drawing/2014/main" id="{52870D8A-08E4-4995-93DB-A828450AC9AA}"/>
                  </a:ext>
                </a:extLst>
              </p:cNvPr>
              <p:cNvSpPr/>
              <p:nvPr/>
            </p:nvSpPr>
            <p:spPr>
              <a:xfrm>
                <a:off x="7554536" y="4305206"/>
                <a:ext cx="38801" cy="31618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2421" extrusionOk="0">
                    <a:moveTo>
                      <a:pt x="288" y="1"/>
                    </a:moveTo>
                    <a:cubicBezTo>
                      <a:pt x="134" y="1"/>
                      <a:pt x="1" y="182"/>
                      <a:pt x="77" y="334"/>
                    </a:cubicBezTo>
                    <a:cubicBezTo>
                      <a:pt x="173" y="575"/>
                      <a:pt x="318" y="768"/>
                      <a:pt x="463" y="961"/>
                    </a:cubicBezTo>
                    <a:cubicBezTo>
                      <a:pt x="559" y="1106"/>
                      <a:pt x="704" y="1251"/>
                      <a:pt x="848" y="1395"/>
                    </a:cubicBezTo>
                    <a:cubicBezTo>
                      <a:pt x="1138" y="1733"/>
                      <a:pt x="1427" y="2022"/>
                      <a:pt x="1717" y="2312"/>
                    </a:cubicBezTo>
                    <a:cubicBezTo>
                      <a:pt x="1789" y="2384"/>
                      <a:pt x="1873" y="2420"/>
                      <a:pt x="1958" y="2420"/>
                    </a:cubicBezTo>
                    <a:cubicBezTo>
                      <a:pt x="2042" y="2420"/>
                      <a:pt x="2126" y="2384"/>
                      <a:pt x="2199" y="2312"/>
                    </a:cubicBezTo>
                    <a:cubicBezTo>
                      <a:pt x="2392" y="2070"/>
                      <a:pt x="2585" y="1781"/>
                      <a:pt x="2729" y="1492"/>
                    </a:cubicBezTo>
                    <a:cubicBezTo>
                      <a:pt x="2826" y="1347"/>
                      <a:pt x="2874" y="1202"/>
                      <a:pt x="2922" y="1058"/>
                    </a:cubicBezTo>
                    <a:cubicBezTo>
                      <a:pt x="2970" y="1009"/>
                      <a:pt x="2970" y="913"/>
                      <a:pt x="2970" y="816"/>
                    </a:cubicBezTo>
                    <a:cubicBezTo>
                      <a:pt x="2970" y="768"/>
                      <a:pt x="2970" y="768"/>
                      <a:pt x="2970" y="720"/>
                    </a:cubicBezTo>
                    <a:cubicBezTo>
                      <a:pt x="2970" y="672"/>
                      <a:pt x="2970" y="672"/>
                      <a:pt x="2970" y="624"/>
                    </a:cubicBezTo>
                    <a:cubicBezTo>
                      <a:pt x="2970" y="564"/>
                      <a:pt x="2915" y="523"/>
                      <a:pt x="2862" y="523"/>
                    </a:cubicBezTo>
                    <a:cubicBezTo>
                      <a:pt x="2828" y="523"/>
                      <a:pt x="2796" y="538"/>
                      <a:pt x="2778" y="575"/>
                    </a:cubicBezTo>
                    <a:lnTo>
                      <a:pt x="2729" y="624"/>
                    </a:lnTo>
                    <a:cubicBezTo>
                      <a:pt x="2681" y="624"/>
                      <a:pt x="2633" y="672"/>
                      <a:pt x="2633" y="672"/>
                    </a:cubicBezTo>
                    <a:cubicBezTo>
                      <a:pt x="2585" y="768"/>
                      <a:pt x="2536" y="816"/>
                      <a:pt x="2536" y="865"/>
                    </a:cubicBezTo>
                    <a:lnTo>
                      <a:pt x="2295" y="1202"/>
                    </a:lnTo>
                    <a:cubicBezTo>
                      <a:pt x="2199" y="1347"/>
                      <a:pt x="2102" y="1492"/>
                      <a:pt x="2006" y="1588"/>
                    </a:cubicBezTo>
                    <a:lnTo>
                      <a:pt x="1379" y="913"/>
                    </a:lnTo>
                    <a:cubicBezTo>
                      <a:pt x="1234" y="768"/>
                      <a:pt x="1090" y="575"/>
                      <a:pt x="945" y="431"/>
                    </a:cubicBezTo>
                    <a:cubicBezTo>
                      <a:pt x="800" y="286"/>
                      <a:pt x="607" y="141"/>
                      <a:pt x="414" y="45"/>
                    </a:cubicBezTo>
                    <a:cubicBezTo>
                      <a:pt x="373" y="14"/>
                      <a:pt x="330" y="1"/>
                      <a:pt x="288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0080;p99">
                <a:extLst>
                  <a:ext uri="{FF2B5EF4-FFF2-40B4-BE49-F238E27FC236}">
                    <a16:creationId xmlns:a16="http://schemas.microsoft.com/office/drawing/2014/main" id="{A5FF51EE-2B90-4818-9C78-255223A215CF}"/>
                  </a:ext>
                </a:extLst>
              </p:cNvPr>
              <p:cNvSpPr/>
              <p:nvPr/>
            </p:nvSpPr>
            <p:spPr>
              <a:xfrm>
                <a:off x="7494434" y="4294666"/>
                <a:ext cx="37809" cy="38370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2938" extrusionOk="0">
                    <a:moveTo>
                      <a:pt x="331" y="0"/>
                    </a:moveTo>
                    <a:cubicBezTo>
                      <a:pt x="282" y="0"/>
                      <a:pt x="234" y="12"/>
                      <a:pt x="194" y="32"/>
                    </a:cubicBezTo>
                    <a:cubicBezTo>
                      <a:pt x="49" y="80"/>
                      <a:pt x="1" y="225"/>
                      <a:pt x="49" y="370"/>
                    </a:cubicBezTo>
                    <a:cubicBezTo>
                      <a:pt x="145" y="804"/>
                      <a:pt x="290" y="1189"/>
                      <a:pt x="531" y="1575"/>
                    </a:cubicBezTo>
                    <a:cubicBezTo>
                      <a:pt x="772" y="1961"/>
                      <a:pt x="1013" y="2299"/>
                      <a:pt x="1255" y="2684"/>
                    </a:cubicBezTo>
                    <a:cubicBezTo>
                      <a:pt x="1414" y="2844"/>
                      <a:pt x="1607" y="2938"/>
                      <a:pt x="1806" y="2938"/>
                    </a:cubicBezTo>
                    <a:cubicBezTo>
                      <a:pt x="1847" y="2938"/>
                      <a:pt x="1888" y="2934"/>
                      <a:pt x="1930" y="2926"/>
                    </a:cubicBezTo>
                    <a:cubicBezTo>
                      <a:pt x="2171" y="2829"/>
                      <a:pt x="2364" y="2636"/>
                      <a:pt x="2460" y="2395"/>
                    </a:cubicBezTo>
                    <a:cubicBezTo>
                      <a:pt x="2557" y="2202"/>
                      <a:pt x="2653" y="2009"/>
                      <a:pt x="2750" y="1865"/>
                    </a:cubicBezTo>
                    <a:cubicBezTo>
                      <a:pt x="2798" y="1720"/>
                      <a:pt x="2846" y="1623"/>
                      <a:pt x="2846" y="1527"/>
                    </a:cubicBezTo>
                    <a:cubicBezTo>
                      <a:pt x="2894" y="1431"/>
                      <a:pt x="2894" y="1286"/>
                      <a:pt x="2894" y="1189"/>
                    </a:cubicBezTo>
                    <a:cubicBezTo>
                      <a:pt x="2894" y="1061"/>
                      <a:pt x="2809" y="996"/>
                      <a:pt x="2723" y="996"/>
                    </a:cubicBezTo>
                    <a:cubicBezTo>
                      <a:pt x="2680" y="996"/>
                      <a:pt x="2637" y="1013"/>
                      <a:pt x="2605" y="1045"/>
                    </a:cubicBezTo>
                    <a:cubicBezTo>
                      <a:pt x="2460" y="1189"/>
                      <a:pt x="2316" y="1334"/>
                      <a:pt x="2219" y="1479"/>
                    </a:cubicBezTo>
                    <a:cubicBezTo>
                      <a:pt x="2123" y="1623"/>
                      <a:pt x="2026" y="1768"/>
                      <a:pt x="1930" y="1913"/>
                    </a:cubicBezTo>
                    <a:lnTo>
                      <a:pt x="1833" y="2058"/>
                    </a:lnTo>
                    <a:lnTo>
                      <a:pt x="1833" y="2009"/>
                    </a:lnTo>
                    <a:lnTo>
                      <a:pt x="1737" y="1913"/>
                    </a:lnTo>
                    <a:cubicBezTo>
                      <a:pt x="1544" y="1623"/>
                      <a:pt x="1351" y="1334"/>
                      <a:pt x="1158" y="996"/>
                    </a:cubicBezTo>
                    <a:cubicBezTo>
                      <a:pt x="965" y="659"/>
                      <a:pt x="772" y="370"/>
                      <a:pt x="531" y="80"/>
                    </a:cubicBezTo>
                    <a:cubicBezTo>
                      <a:pt x="475" y="24"/>
                      <a:pt x="402" y="0"/>
                      <a:pt x="331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0081;p99">
                <a:extLst>
                  <a:ext uri="{FF2B5EF4-FFF2-40B4-BE49-F238E27FC236}">
                    <a16:creationId xmlns:a16="http://schemas.microsoft.com/office/drawing/2014/main" id="{3DB22C5B-7047-4B97-B86A-453C6ECAC8E9}"/>
                  </a:ext>
                </a:extLst>
              </p:cNvPr>
              <p:cNvSpPr/>
              <p:nvPr/>
            </p:nvSpPr>
            <p:spPr>
              <a:xfrm>
                <a:off x="7471762" y="4190905"/>
                <a:ext cx="32768" cy="35131"/>
              </a:xfrm>
              <a:custGeom>
                <a:avLst/>
                <a:gdLst/>
                <a:ahLst/>
                <a:cxnLst/>
                <a:rect l="l" t="t" r="r" b="b"/>
                <a:pathLst>
                  <a:path w="2509" h="2690" extrusionOk="0">
                    <a:moveTo>
                      <a:pt x="327" y="0"/>
                    </a:moveTo>
                    <a:cubicBezTo>
                      <a:pt x="297" y="0"/>
                      <a:pt x="267" y="6"/>
                      <a:pt x="242" y="19"/>
                    </a:cubicBezTo>
                    <a:cubicBezTo>
                      <a:pt x="97" y="19"/>
                      <a:pt x="0" y="116"/>
                      <a:pt x="0" y="260"/>
                    </a:cubicBezTo>
                    <a:cubicBezTo>
                      <a:pt x="49" y="453"/>
                      <a:pt x="49" y="646"/>
                      <a:pt x="97" y="839"/>
                    </a:cubicBezTo>
                    <a:cubicBezTo>
                      <a:pt x="193" y="1080"/>
                      <a:pt x="242" y="1273"/>
                      <a:pt x="338" y="1466"/>
                    </a:cubicBezTo>
                    <a:cubicBezTo>
                      <a:pt x="386" y="1611"/>
                      <a:pt x="435" y="1756"/>
                      <a:pt x="483" y="1948"/>
                    </a:cubicBezTo>
                    <a:cubicBezTo>
                      <a:pt x="531" y="2093"/>
                      <a:pt x="627" y="2238"/>
                      <a:pt x="724" y="2383"/>
                    </a:cubicBezTo>
                    <a:cubicBezTo>
                      <a:pt x="772" y="2527"/>
                      <a:pt x="965" y="2624"/>
                      <a:pt x="1110" y="2672"/>
                    </a:cubicBezTo>
                    <a:cubicBezTo>
                      <a:pt x="1155" y="2683"/>
                      <a:pt x="1203" y="2689"/>
                      <a:pt x="1253" y="2689"/>
                    </a:cubicBezTo>
                    <a:cubicBezTo>
                      <a:pt x="1411" y="2689"/>
                      <a:pt x="1578" y="2626"/>
                      <a:pt x="1688" y="2479"/>
                    </a:cubicBezTo>
                    <a:cubicBezTo>
                      <a:pt x="1881" y="2286"/>
                      <a:pt x="2074" y="2045"/>
                      <a:pt x="2267" y="1756"/>
                    </a:cubicBezTo>
                    <a:cubicBezTo>
                      <a:pt x="2315" y="1611"/>
                      <a:pt x="2412" y="1466"/>
                      <a:pt x="2460" y="1321"/>
                    </a:cubicBezTo>
                    <a:cubicBezTo>
                      <a:pt x="2460" y="1225"/>
                      <a:pt x="2460" y="1177"/>
                      <a:pt x="2508" y="1080"/>
                    </a:cubicBezTo>
                    <a:cubicBezTo>
                      <a:pt x="2460" y="1032"/>
                      <a:pt x="2460" y="984"/>
                      <a:pt x="2508" y="887"/>
                    </a:cubicBezTo>
                    <a:cubicBezTo>
                      <a:pt x="2508" y="853"/>
                      <a:pt x="2460" y="819"/>
                      <a:pt x="2415" y="819"/>
                    </a:cubicBezTo>
                    <a:cubicBezTo>
                      <a:pt x="2396" y="819"/>
                      <a:pt x="2378" y="825"/>
                      <a:pt x="2364" y="839"/>
                    </a:cubicBezTo>
                    <a:cubicBezTo>
                      <a:pt x="2315" y="887"/>
                      <a:pt x="2267" y="936"/>
                      <a:pt x="2219" y="984"/>
                    </a:cubicBezTo>
                    <a:lnTo>
                      <a:pt x="2026" y="1177"/>
                    </a:lnTo>
                    <a:cubicBezTo>
                      <a:pt x="1930" y="1321"/>
                      <a:pt x="1833" y="1466"/>
                      <a:pt x="1737" y="1563"/>
                    </a:cubicBezTo>
                    <a:cubicBezTo>
                      <a:pt x="1640" y="1707"/>
                      <a:pt x="1496" y="1804"/>
                      <a:pt x="1399" y="1948"/>
                    </a:cubicBezTo>
                    <a:cubicBezTo>
                      <a:pt x="1351" y="1948"/>
                      <a:pt x="1303" y="1997"/>
                      <a:pt x="1303" y="1997"/>
                    </a:cubicBezTo>
                    <a:cubicBezTo>
                      <a:pt x="1303" y="1997"/>
                      <a:pt x="1303" y="1997"/>
                      <a:pt x="1303" y="1948"/>
                    </a:cubicBezTo>
                    <a:lnTo>
                      <a:pt x="1303" y="1900"/>
                    </a:lnTo>
                    <a:cubicBezTo>
                      <a:pt x="1254" y="1852"/>
                      <a:pt x="1254" y="1804"/>
                      <a:pt x="1254" y="1756"/>
                    </a:cubicBezTo>
                    <a:cubicBezTo>
                      <a:pt x="1158" y="1611"/>
                      <a:pt x="1110" y="1418"/>
                      <a:pt x="1062" y="1225"/>
                    </a:cubicBezTo>
                    <a:cubicBezTo>
                      <a:pt x="965" y="1032"/>
                      <a:pt x="917" y="839"/>
                      <a:pt x="820" y="646"/>
                    </a:cubicBezTo>
                    <a:cubicBezTo>
                      <a:pt x="724" y="453"/>
                      <a:pt x="627" y="260"/>
                      <a:pt x="531" y="116"/>
                    </a:cubicBezTo>
                    <a:cubicBezTo>
                      <a:pt x="496" y="45"/>
                      <a:pt x="409" y="0"/>
                      <a:pt x="327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0082;p99">
                <a:extLst>
                  <a:ext uri="{FF2B5EF4-FFF2-40B4-BE49-F238E27FC236}">
                    <a16:creationId xmlns:a16="http://schemas.microsoft.com/office/drawing/2014/main" id="{B607A870-24FB-4D64-83C6-4F431D498D2D}"/>
                  </a:ext>
                </a:extLst>
              </p:cNvPr>
              <p:cNvSpPr/>
              <p:nvPr/>
            </p:nvSpPr>
            <p:spPr>
              <a:xfrm>
                <a:off x="7483725" y="4134812"/>
                <a:ext cx="27726" cy="33473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563" extrusionOk="0">
                    <a:moveTo>
                      <a:pt x="269" y="1"/>
                    </a:moveTo>
                    <a:cubicBezTo>
                      <a:pt x="151" y="1"/>
                      <a:pt x="33" y="86"/>
                      <a:pt x="1" y="215"/>
                    </a:cubicBezTo>
                    <a:cubicBezTo>
                      <a:pt x="49" y="601"/>
                      <a:pt x="146" y="1035"/>
                      <a:pt x="290" y="1421"/>
                    </a:cubicBezTo>
                    <a:lnTo>
                      <a:pt x="483" y="1903"/>
                    </a:lnTo>
                    <a:cubicBezTo>
                      <a:pt x="531" y="2048"/>
                      <a:pt x="628" y="2241"/>
                      <a:pt x="724" y="2337"/>
                    </a:cubicBezTo>
                    <a:cubicBezTo>
                      <a:pt x="854" y="2489"/>
                      <a:pt x="1024" y="2563"/>
                      <a:pt x="1188" y="2563"/>
                    </a:cubicBezTo>
                    <a:cubicBezTo>
                      <a:pt x="1389" y="2563"/>
                      <a:pt x="1583" y="2453"/>
                      <a:pt x="1689" y="2241"/>
                    </a:cubicBezTo>
                    <a:cubicBezTo>
                      <a:pt x="1833" y="1999"/>
                      <a:pt x="1978" y="1710"/>
                      <a:pt x="2075" y="1372"/>
                    </a:cubicBezTo>
                    <a:cubicBezTo>
                      <a:pt x="2075" y="1228"/>
                      <a:pt x="2123" y="1083"/>
                      <a:pt x="2123" y="938"/>
                    </a:cubicBezTo>
                    <a:cubicBezTo>
                      <a:pt x="2123" y="794"/>
                      <a:pt x="2123" y="649"/>
                      <a:pt x="2123" y="504"/>
                    </a:cubicBezTo>
                    <a:cubicBezTo>
                      <a:pt x="2099" y="456"/>
                      <a:pt x="2063" y="432"/>
                      <a:pt x="2032" y="432"/>
                    </a:cubicBezTo>
                    <a:cubicBezTo>
                      <a:pt x="2002" y="432"/>
                      <a:pt x="1978" y="456"/>
                      <a:pt x="1978" y="504"/>
                    </a:cubicBezTo>
                    <a:cubicBezTo>
                      <a:pt x="1930" y="649"/>
                      <a:pt x="1833" y="794"/>
                      <a:pt x="1785" y="938"/>
                    </a:cubicBezTo>
                    <a:cubicBezTo>
                      <a:pt x="1737" y="1083"/>
                      <a:pt x="1641" y="1228"/>
                      <a:pt x="1592" y="1372"/>
                    </a:cubicBezTo>
                    <a:cubicBezTo>
                      <a:pt x="1496" y="1469"/>
                      <a:pt x="1448" y="1614"/>
                      <a:pt x="1351" y="1758"/>
                    </a:cubicBezTo>
                    <a:cubicBezTo>
                      <a:pt x="1310" y="1758"/>
                      <a:pt x="1304" y="1865"/>
                      <a:pt x="1273" y="1865"/>
                    </a:cubicBezTo>
                    <a:cubicBezTo>
                      <a:pt x="1268" y="1865"/>
                      <a:pt x="1262" y="1862"/>
                      <a:pt x="1255" y="1855"/>
                    </a:cubicBezTo>
                    <a:cubicBezTo>
                      <a:pt x="1207" y="1806"/>
                      <a:pt x="1207" y="1758"/>
                      <a:pt x="1207" y="1710"/>
                    </a:cubicBezTo>
                    <a:lnTo>
                      <a:pt x="1014" y="1131"/>
                    </a:lnTo>
                    <a:cubicBezTo>
                      <a:pt x="869" y="745"/>
                      <a:pt x="676" y="408"/>
                      <a:pt x="435" y="70"/>
                    </a:cubicBezTo>
                    <a:cubicBezTo>
                      <a:pt x="387" y="22"/>
                      <a:pt x="328" y="1"/>
                      <a:pt x="269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0083;p99">
                <a:extLst>
                  <a:ext uri="{FF2B5EF4-FFF2-40B4-BE49-F238E27FC236}">
                    <a16:creationId xmlns:a16="http://schemas.microsoft.com/office/drawing/2014/main" id="{22BF7B91-92C3-424C-B144-CC0BC7E49B6E}"/>
                  </a:ext>
                </a:extLst>
              </p:cNvPr>
              <p:cNvSpPr/>
              <p:nvPr/>
            </p:nvSpPr>
            <p:spPr>
              <a:xfrm>
                <a:off x="7679612" y="4349688"/>
                <a:ext cx="33878" cy="28784"/>
              </a:xfrm>
              <a:custGeom>
                <a:avLst/>
                <a:gdLst/>
                <a:ahLst/>
                <a:cxnLst/>
                <a:rect l="l" t="t" r="r" b="b"/>
                <a:pathLst>
                  <a:path w="2594" h="2204" extrusionOk="0">
                    <a:moveTo>
                      <a:pt x="227" y="1"/>
                    </a:moveTo>
                    <a:cubicBezTo>
                      <a:pt x="126" y="1"/>
                      <a:pt x="27" y="75"/>
                      <a:pt x="1" y="208"/>
                    </a:cubicBezTo>
                    <a:cubicBezTo>
                      <a:pt x="1" y="931"/>
                      <a:pt x="290" y="1655"/>
                      <a:pt x="869" y="2137"/>
                    </a:cubicBezTo>
                    <a:cubicBezTo>
                      <a:pt x="912" y="2180"/>
                      <a:pt x="985" y="2204"/>
                      <a:pt x="1060" y="2204"/>
                    </a:cubicBezTo>
                    <a:cubicBezTo>
                      <a:pt x="1153" y="2204"/>
                      <a:pt x="1250" y="2168"/>
                      <a:pt x="1303" y="2089"/>
                    </a:cubicBezTo>
                    <a:cubicBezTo>
                      <a:pt x="1496" y="1751"/>
                      <a:pt x="1737" y="1462"/>
                      <a:pt x="1930" y="1172"/>
                    </a:cubicBezTo>
                    <a:cubicBezTo>
                      <a:pt x="2123" y="835"/>
                      <a:pt x="2364" y="545"/>
                      <a:pt x="2557" y="256"/>
                    </a:cubicBezTo>
                    <a:cubicBezTo>
                      <a:pt x="2594" y="182"/>
                      <a:pt x="2517" y="79"/>
                      <a:pt x="2458" y="79"/>
                    </a:cubicBezTo>
                    <a:cubicBezTo>
                      <a:pt x="2440" y="79"/>
                      <a:pt x="2423" y="89"/>
                      <a:pt x="2412" y="111"/>
                    </a:cubicBezTo>
                    <a:cubicBezTo>
                      <a:pt x="2123" y="401"/>
                      <a:pt x="1785" y="690"/>
                      <a:pt x="1592" y="931"/>
                    </a:cubicBezTo>
                    <a:cubicBezTo>
                      <a:pt x="1447" y="1124"/>
                      <a:pt x="1255" y="1317"/>
                      <a:pt x="1062" y="1510"/>
                    </a:cubicBezTo>
                    <a:cubicBezTo>
                      <a:pt x="772" y="1076"/>
                      <a:pt x="579" y="642"/>
                      <a:pt x="435" y="159"/>
                    </a:cubicBezTo>
                    <a:cubicBezTo>
                      <a:pt x="391" y="51"/>
                      <a:pt x="309" y="1"/>
                      <a:pt x="227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0084;p99">
                <a:extLst>
                  <a:ext uri="{FF2B5EF4-FFF2-40B4-BE49-F238E27FC236}">
                    <a16:creationId xmlns:a16="http://schemas.microsoft.com/office/drawing/2014/main" id="{BDCF2600-8527-401A-8DB3-BAAF91CF8342}"/>
                  </a:ext>
                </a:extLst>
              </p:cNvPr>
              <p:cNvSpPr/>
              <p:nvPr/>
            </p:nvSpPr>
            <p:spPr>
              <a:xfrm>
                <a:off x="7628599" y="4366313"/>
                <a:ext cx="34021" cy="32245"/>
              </a:xfrm>
              <a:custGeom>
                <a:avLst/>
                <a:gdLst/>
                <a:ahLst/>
                <a:cxnLst/>
                <a:rect l="l" t="t" r="r" b="b"/>
                <a:pathLst>
                  <a:path w="2605" h="2469" extrusionOk="0">
                    <a:moveTo>
                      <a:pt x="248" y="1"/>
                    </a:moveTo>
                    <a:cubicBezTo>
                      <a:pt x="120" y="1"/>
                      <a:pt x="0" y="93"/>
                      <a:pt x="0" y="237"/>
                    </a:cubicBezTo>
                    <a:cubicBezTo>
                      <a:pt x="48" y="478"/>
                      <a:pt x="48" y="719"/>
                      <a:pt x="145" y="912"/>
                    </a:cubicBezTo>
                    <a:cubicBezTo>
                      <a:pt x="193" y="1105"/>
                      <a:pt x="290" y="1346"/>
                      <a:pt x="386" y="1539"/>
                    </a:cubicBezTo>
                    <a:cubicBezTo>
                      <a:pt x="482" y="1732"/>
                      <a:pt x="579" y="1877"/>
                      <a:pt x="675" y="2069"/>
                    </a:cubicBezTo>
                    <a:cubicBezTo>
                      <a:pt x="772" y="2262"/>
                      <a:pt x="965" y="2407"/>
                      <a:pt x="1158" y="2455"/>
                    </a:cubicBezTo>
                    <a:cubicBezTo>
                      <a:pt x="1204" y="2465"/>
                      <a:pt x="1249" y="2469"/>
                      <a:pt x="1293" y="2469"/>
                    </a:cubicBezTo>
                    <a:cubicBezTo>
                      <a:pt x="1704" y="2469"/>
                      <a:pt x="1996" y="2085"/>
                      <a:pt x="2170" y="1780"/>
                    </a:cubicBezTo>
                    <a:cubicBezTo>
                      <a:pt x="2267" y="1587"/>
                      <a:pt x="2363" y="1443"/>
                      <a:pt x="2460" y="1250"/>
                    </a:cubicBezTo>
                    <a:cubicBezTo>
                      <a:pt x="2556" y="1057"/>
                      <a:pt x="2604" y="864"/>
                      <a:pt x="2604" y="623"/>
                    </a:cubicBezTo>
                    <a:cubicBezTo>
                      <a:pt x="2556" y="574"/>
                      <a:pt x="2508" y="574"/>
                      <a:pt x="2460" y="574"/>
                    </a:cubicBezTo>
                    <a:cubicBezTo>
                      <a:pt x="2315" y="671"/>
                      <a:pt x="2219" y="816"/>
                      <a:pt x="2122" y="960"/>
                    </a:cubicBezTo>
                    <a:cubicBezTo>
                      <a:pt x="2026" y="1105"/>
                      <a:pt x="1929" y="1250"/>
                      <a:pt x="1833" y="1346"/>
                    </a:cubicBezTo>
                    <a:cubicBezTo>
                      <a:pt x="1736" y="1491"/>
                      <a:pt x="1592" y="1635"/>
                      <a:pt x="1495" y="1732"/>
                    </a:cubicBezTo>
                    <a:cubicBezTo>
                      <a:pt x="1447" y="1780"/>
                      <a:pt x="1399" y="1828"/>
                      <a:pt x="1351" y="1828"/>
                    </a:cubicBezTo>
                    <a:lnTo>
                      <a:pt x="1254" y="1828"/>
                    </a:lnTo>
                    <a:lnTo>
                      <a:pt x="1254" y="1780"/>
                    </a:lnTo>
                    <a:cubicBezTo>
                      <a:pt x="1206" y="1684"/>
                      <a:pt x="1158" y="1635"/>
                      <a:pt x="1109" y="1539"/>
                    </a:cubicBezTo>
                    <a:cubicBezTo>
                      <a:pt x="1061" y="1443"/>
                      <a:pt x="965" y="1250"/>
                      <a:pt x="868" y="1057"/>
                    </a:cubicBezTo>
                    <a:cubicBezTo>
                      <a:pt x="820" y="912"/>
                      <a:pt x="772" y="767"/>
                      <a:pt x="675" y="574"/>
                    </a:cubicBezTo>
                    <a:cubicBezTo>
                      <a:pt x="627" y="430"/>
                      <a:pt x="531" y="285"/>
                      <a:pt x="482" y="140"/>
                    </a:cubicBezTo>
                    <a:cubicBezTo>
                      <a:pt x="424" y="43"/>
                      <a:pt x="334" y="1"/>
                      <a:pt x="248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0085;p99">
                <a:extLst>
                  <a:ext uri="{FF2B5EF4-FFF2-40B4-BE49-F238E27FC236}">
                    <a16:creationId xmlns:a16="http://schemas.microsoft.com/office/drawing/2014/main" id="{1D47C6AB-4B3C-46DB-AD9B-FD97E900D1F7}"/>
                  </a:ext>
                </a:extLst>
              </p:cNvPr>
              <p:cNvSpPr/>
              <p:nvPr/>
            </p:nvSpPr>
            <p:spPr>
              <a:xfrm>
                <a:off x="7630480" y="4414466"/>
                <a:ext cx="34034" cy="27557"/>
              </a:xfrm>
              <a:custGeom>
                <a:avLst/>
                <a:gdLst/>
                <a:ahLst/>
                <a:cxnLst/>
                <a:rect l="l" t="t" r="r" b="b"/>
                <a:pathLst>
                  <a:path w="2606" h="2110" extrusionOk="0">
                    <a:moveTo>
                      <a:pt x="222" y="1"/>
                    </a:moveTo>
                    <a:cubicBezTo>
                      <a:pt x="108" y="1"/>
                      <a:pt x="1" y="87"/>
                      <a:pt x="1" y="215"/>
                    </a:cubicBezTo>
                    <a:cubicBezTo>
                      <a:pt x="97" y="649"/>
                      <a:pt x="242" y="1035"/>
                      <a:pt x="483" y="1421"/>
                    </a:cubicBezTo>
                    <a:cubicBezTo>
                      <a:pt x="614" y="1726"/>
                      <a:pt x="823" y="2110"/>
                      <a:pt x="1218" y="2110"/>
                    </a:cubicBezTo>
                    <a:cubicBezTo>
                      <a:pt x="1261" y="2110"/>
                      <a:pt x="1305" y="2105"/>
                      <a:pt x="1351" y="2096"/>
                    </a:cubicBezTo>
                    <a:cubicBezTo>
                      <a:pt x="1737" y="2000"/>
                      <a:pt x="1930" y="1566"/>
                      <a:pt x="2171" y="1276"/>
                    </a:cubicBezTo>
                    <a:cubicBezTo>
                      <a:pt x="2364" y="939"/>
                      <a:pt x="2460" y="553"/>
                      <a:pt x="2605" y="215"/>
                    </a:cubicBezTo>
                    <a:cubicBezTo>
                      <a:pt x="2605" y="121"/>
                      <a:pt x="2523" y="47"/>
                      <a:pt x="2453" y="47"/>
                    </a:cubicBezTo>
                    <a:cubicBezTo>
                      <a:pt x="2415" y="47"/>
                      <a:pt x="2381" y="68"/>
                      <a:pt x="2364" y="119"/>
                    </a:cubicBezTo>
                    <a:cubicBezTo>
                      <a:pt x="2219" y="408"/>
                      <a:pt x="2026" y="649"/>
                      <a:pt x="1834" y="890"/>
                    </a:cubicBezTo>
                    <a:cubicBezTo>
                      <a:pt x="1737" y="987"/>
                      <a:pt x="1641" y="1131"/>
                      <a:pt x="1544" y="1228"/>
                    </a:cubicBezTo>
                    <a:cubicBezTo>
                      <a:pt x="1448" y="1324"/>
                      <a:pt x="1351" y="1421"/>
                      <a:pt x="1255" y="1469"/>
                    </a:cubicBezTo>
                    <a:cubicBezTo>
                      <a:pt x="1255" y="1421"/>
                      <a:pt x="1207" y="1421"/>
                      <a:pt x="1207" y="1373"/>
                    </a:cubicBezTo>
                    <a:cubicBezTo>
                      <a:pt x="1110" y="1228"/>
                      <a:pt x="1062" y="1083"/>
                      <a:pt x="965" y="939"/>
                    </a:cubicBezTo>
                    <a:cubicBezTo>
                      <a:pt x="821" y="601"/>
                      <a:pt x="628" y="312"/>
                      <a:pt x="387" y="70"/>
                    </a:cubicBezTo>
                    <a:cubicBezTo>
                      <a:pt x="338" y="22"/>
                      <a:pt x="280" y="1"/>
                      <a:pt x="222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0086;p99">
                <a:extLst>
                  <a:ext uri="{FF2B5EF4-FFF2-40B4-BE49-F238E27FC236}">
                    <a16:creationId xmlns:a16="http://schemas.microsoft.com/office/drawing/2014/main" id="{D778DA29-1F7E-429A-B6CD-F321C7F33764}"/>
                  </a:ext>
                </a:extLst>
              </p:cNvPr>
              <p:cNvSpPr/>
              <p:nvPr/>
            </p:nvSpPr>
            <p:spPr>
              <a:xfrm>
                <a:off x="7578841" y="4407661"/>
                <a:ext cx="27086" cy="33969"/>
              </a:xfrm>
              <a:custGeom>
                <a:avLst/>
                <a:gdLst/>
                <a:ahLst/>
                <a:cxnLst/>
                <a:rect l="l" t="t" r="r" b="b"/>
                <a:pathLst>
                  <a:path w="2074" h="2601" extrusionOk="0">
                    <a:moveTo>
                      <a:pt x="271" y="1"/>
                    </a:moveTo>
                    <a:cubicBezTo>
                      <a:pt x="193" y="1"/>
                      <a:pt x="121" y="37"/>
                      <a:pt x="97" y="109"/>
                    </a:cubicBezTo>
                    <a:cubicBezTo>
                      <a:pt x="0" y="543"/>
                      <a:pt x="0" y="977"/>
                      <a:pt x="145" y="1363"/>
                    </a:cubicBezTo>
                    <a:cubicBezTo>
                      <a:pt x="290" y="1797"/>
                      <a:pt x="531" y="2183"/>
                      <a:pt x="820" y="2521"/>
                    </a:cubicBezTo>
                    <a:cubicBezTo>
                      <a:pt x="905" y="2577"/>
                      <a:pt x="990" y="2600"/>
                      <a:pt x="1074" y="2600"/>
                    </a:cubicBezTo>
                    <a:cubicBezTo>
                      <a:pt x="1134" y="2600"/>
                      <a:pt x="1194" y="2589"/>
                      <a:pt x="1254" y="2569"/>
                    </a:cubicBezTo>
                    <a:cubicBezTo>
                      <a:pt x="1495" y="2376"/>
                      <a:pt x="1736" y="2135"/>
                      <a:pt x="1929" y="1845"/>
                    </a:cubicBezTo>
                    <a:cubicBezTo>
                      <a:pt x="1978" y="1701"/>
                      <a:pt x="2026" y="1556"/>
                      <a:pt x="2074" y="1411"/>
                    </a:cubicBezTo>
                    <a:cubicBezTo>
                      <a:pt x="2074" y="1363"/>
                      <a:pt x="2074" y="1267"/>
                      <a:pt x="2074" y="1170"/>
                    </a:cubicBezTo>
                    <a:cubicBezTo>
                      <a:pt x="2074" y="1122"/>
                      <a:pt x="2074" y="1026"/>
                      <a:pt x="2074" y="977"/>
                    </a:cubicBezTo>
                    <a:cubicBezTo>
                      <a:pt x="2074" y="943"/>
                      <a:pt x="2026" y="909"/>
                      <a:pt x="1980" y="909"/>
                    </a:cubicBezTo>
                    <a:cubicBezTo>
                      <a:pt x="1962" y="909"/>
                      <a:pt x="1943" y="915"/>
                      <a:pt x="1929" y="929"/>
                    </a:cubicBezTo>
                    <a:cubicBezTo>
                      <a:pt x="1881" y="1026"/>
                      <a:pt x="1785" y="1170"/>
                      <a:pt x="1688" y="1267"/>
                    </a:cubicBezTo>
                    <a:cubicBezTo>
                      <a:pt x="1640" y="1363"/>
                      <a:pt x="1592" y="1460"/>
                      <a:pt x="1495" y="1556"/>
                    </a:cubicBezTo>
                    <a:cubicBezTo>
                      <a:pt x="1399" y="1652"/>
                      <a:pt x="1302" y="1749"/>
                      <a:pt x="1158" y="1845"/>
                    </a:cubicBezTo>
                    <a:lnTo>
                      <a:pt x="1061" y="1652"/>
                    </a:lnTo>
                    <a:cubicBezTo>
                      <a:pt x="1013" y="1556"/>
                      <a:pt x="965" y="1460"/>
                      <a:pt x="917" y="1411"/>
                    </a:cubicBezTo>
                    <a:cubicBezTo>
                      <a:pt x="917" y="1363"/>
                      <a:pt x="868" y="1267"/>
                      <a:pt x="868" y="1267"/>
                    </a:cubicBezTo>
                    <a:lnTo>
                      <a:pt x="868" y="1170"/>
                    </a:lnTo>
                    <a:cubicBezTo>
                      <a:pt x="724" y="833"/>
                      <a:pt x="579" y="495"/>
                      <a:pt x="482" y="109"/>
                    </a:cubicBezTo>
                    <a:cubicBezTo>
                      <a:pt x="434" y="37"/>
                      <a:pt x="350" y="1"/>
                      <a:pt x="271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0087;p99">
                <a:extLst>
                  <a:ext uri="{FF2B5EF4-FFF2-40B4-BE49-F238E27FC236}">
                    <a16:creationId xmlns:a16="http://schemas.microsoft.com/office/drawing/2014/main" id="{3050D156-A578-4108-B182-36F8A1330502}"/>
                  </a:ext>
                </a:extLst>
              </p:cNvPr>
              <p:cNvSpPr/>
              <p:nvPr/>
            </p:nvSpPr>
            <p:spPr>
              <a:xfrm>
                <a:off x="7580095" y="4359875"/>
                <a:ext cx="23952" cy="31579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2418" extrusionOk="0">
                    <a:moveTo>
                      <a:pt x="226" y="0"/>
                    </a:moveTo>
                    <a:cubicBezTo>
                      <a:pt x="117" y="0"/>
                      <a:pt x="1" y="95"/>
                      <a:pt x="1" y="248"/>
                    </a:cubicBezTo>
                    <a:cubicBezTo>
                      <a:pt x="1" y="585"/>
                      <a:pt x="49" y="923"/>
                      <a:pt x="194" y="1260"/>
                    </a:cubicBezTo>
                    <a:cubicBezTo>
                      <a:pt x="290" y="1550"/>
                      <a:pt x="435" y="1887"/>
                      <a:pt x="531" y="2177"/>
                    </a:cubicBezTo>
                    <a:cubicBezTo>
                      <a:pt x="579" y="2273"/>
                      <a:pt x="676" y="2370"/>
                      <a:pt x="772" y="2418"/>
                    </a:cubicBezTo>
                    <a:cubicBezTo>
                      <a:pt x="869" y="2418"/>
                      <a:pt x="1013" y="2418"/>
                      <a:pt x="1110" y="2321"/>
                    </a:cubicBezTo>
                    <a:cubicBezTo>
                      <a:pt x="1303" y="2128"/>
                      <a:pt x="1496" y="1839"/>
                      <a:pt x="1640" y="1598"/>
                    </a:cubicBezTo>
                    <a:cubicBezTo>
                      <a:pt x="1689" y="1453"/>
                      <a:pt x="1737" y="1309"/>
                      <a:pt x="1785" y="1164"/>
                    </a:cubicBezTo>
                    <a:cubicBezTo>
                      <a:pt x="1833" y="1116"/>
                      <a:pt x="1833" y="1019"/>
                      <a:pt x="1785" y="923"/>
                    </a:cubicBezTo>
                    <a:cubicBezTo>
                      <a:pt x="1785" y="923"/>
                      <a:pt x="1785" y="923"/>
                      <a:pt x="1785" y="875"/>
                    </a:cubicBezTo>
                    <a:cubicBezTo>
                      <a:pt x="1785" y="875"/>
                      <a:pt x="1785" y="826"/>
                      <a:pt x="1785" y="778"/>
                    </a:cubicBezTo>
                    <a:cubicBezTo>
                      <a:pt x="1809" y="730"/>
                      <a:pt x="1785" y="718"/>
                      <a:pt x="1749" y="718"/>
                    </a:cubicBezTo>
                    <a:cubicBezTo>
                      <a:pt x="1713" y="718"/>
                      <a:pt x="1665" y="730"/>
                      <a:pt x="1640" y="730"/>
                    </a:cubicBezTo>
                    <a:cubicBezTo>
                      <a:pt x="1592" y="730"/>
                      <a:pt x="1640" y="778"/>
                      <a:pt x="1592" y="826"/>
                    </a:cubicBezTo>
                    <a:cubicBezTo>
                      <a:pt x="1592" y="826"/>
                      <a:pt x="1544" y="826"/>
                      <a:pt x="1496" y="875"/>
                    </a:cubicBezTo>
                    <a:cubicBezTo>
                      <a:pt x="1447" y="923"/>
                      <a:pt x="1496" y="875"/>
                      <a:pt x="1399" y="1019"/>
                    </a:cubicBezTo>
                    <a:cubicBezTo>
                      <a:pt x="1303" y="1116"/>
                      <a:pt x="1255" y="1212"/>
                      <a:pt x="1158" y="1309"/>
                    </a:cubicBezTo>
                    <a:cubicBezTo>
                      <a:pt x="1110" y="1357"/>
                      <a:pt x="1062" y="1453"/>
                      <a:pt x="965" y="1501"/>
                    </a:cubicBezTo>
                    <a:lnTo>
                      <a:pt x="821" y="1067"/>
                    </a:lnTo>
                    <a:cubicBezTo>
                      <a:pt x="724" y="730"/>
                      <a:pt x="579" y="392"/>
                      <a:pt x="386" y="103"/>
                    </a:cubicBezTo>
                    <a:cubicBezTo>
                      <a:pt x="351" y="32"/>
                      <a:pt x="290" y="0"/>
                      <a:pt x="226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0088;p99">
                <a:extLst>
                  <a:ext uri="{FF2B5EF4-FFF2-40B4-BE49-F238E27FC236}">
                    <a16:creationId xmlns:a16="http://schemas.microsoft.com/office/drawing/2014/main" id="{6181A9A7-2D4F-4930-9DB0-176785769D97}"/>
                  </a:ext>
                </a:extLst>
              </p:cNvPr>
              <p:cNvSpPr/>
              <p:nvPr/>
            </p:nvSpPr>
            <p:spPr>
              <a:xfrm>
                <a:off x="7532230" y="4373640"/>
                <a:ext cx="28980" cy="2789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136" extrusionOk="0">
                    <a:moveTo>
                      <a:pt x="316" y="1"/>
                    </a:moveTo>
                    <a:cubicBezTo>
                      <a:pt x="293" y="1"/>
                      <a:pt x="268" y="5"/>
                      <a:pt x="241" y="13"/>
                    </a:cubicBezTo>
                    <a:cubicBezTo>
                      <a:pt x="145" y="13"/>
                      <a:pt x="0" y="110"/>
                      <a:pt x="0" y="206"/>
                    </a:cubicBezTo>
                    <a:cubicBezTo>
                      <a:pt x="49" y="592"/>
                      <a:pt x="145" y="930"/>
                      <a:pt x="290" y="1267"/>
                    </a:cubicBezTo>
                    <a:cubicBezTo>
                      <a:pt x="386" y="1412"/>
                      <a:pt x="483" y="1557"/>
                      <a:pt x="627" y="1750"/>
                    </a:cubicBezTo>
                    <a:cubicBezTo>
                      <a:pt x="724" y="1894"/>
                      <a:pt x="868" y="1991"/>
                      <a:pt x="1013" y="2087"/>
                    </a:cubicBezTo>
                    <a:cubicBezTo>
                      <a:pt x="1077" y="2119"/>
                      <a:pt x="1152" y="2135"/>
                      <a:pt x="1231" y="2135"/>
                    </a:cubicBezTo>
                    <a:cubicBezTo>
                      <a:pt x="1388" y="2135"/>
                      <a:pt x="1560" y="2071"/>
                      <a:pt x="1688" y="1943"/>
                    </a:cubicBezTo>
                    <a:cubicBezTo>
                      <a:pt x="1785" y="1798"/>
                      <a:pt x="1881" y="1653"/>
                      <a:pt x="1978" y="1460"/>
                    </a:cubicBezTo>
                    <a:cubicBezTo>
                      <a:pt x="2171" y="1171"/>
                      <a:pt x="2219" y="833"/>
                      <a:pt x="2171" y="447"/>
                    </a:cubicBezTo>
                    <a:cubicBezTo>
                      <a:pt x="2171" y="399"/>
                      <a:pt x="2122" y="399"/>
                      <a:pt x="2074" y="399"/>
                    </a:cubicBezTo>
                    <a:cubicBezTo>
                      <a:pt x="1881" y="592"/>
                      <a:pt x="1688" y="833"/>
                      <a:pt x="1544" y="1074"/>
                    </a:cubicBezTo>
                    <a:lnTo>
                      <a:pt x="1399" y="1267"/>
                    </a:lnTo>
                    <a:lnTo>
                      <a:pt x="1303" y="1412"/>
                    </a:lnTo>
                    <a:lnTo>
                      <a:pt x="1254" y="1460"/>
                    </a:lnTo>
                    <a:lnTo>
                      <a:pt x="1158" y="1364"/>
                    </a:lnTo>
                    <a:lnTo>
                      <a:pt x="1110" y="1267"/>
                    </a:lnTo>
                    <a:cubicBezTo>
                      <a:pt x="1013" y="1123"/>
                      <a:pt x="965" y="1026"/>
                      <a:pt x="868" y="882"/>
                    </a:cubicBezTo>
                    <a:cubicBezTo>
                      <a:pt x="724" y="689"/>
                      <a:pt x="627" y="447"/>
                      <a:pt x="531" y="158"/>
                    </a:cubicBezTo>
                    <a:cubicBezTo>
                      <a:pt x="491" y="79"/>
                      <a:pt x="420" y="1"/>
                      <a:pt x="316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0089;p99">
                <a:extLst>
                  <a:ext uri="{FF2B5EF4-FFF2-40B4-BE49-F238E27FC236}">
                    <a16:creationId xmlns:a16="http://schemas.microsoft.com/office/drawing/2014/main" id="{B63D0C74-CE93-4982-B80D-2D899979E8DA}"/>
                  </a:ext>
                </a:extLst>
              </p:cNvPr>
              <p:cNvSpPr/>
              <p:nvPr/>
            </p:nvSpPr>
            <p:spPr>
              <a:xfrm>
                <a:off x="7554902" y="4216803"/>
                <a:ext cx="31279" cy="29790"/>
              </a:xfrm>
              <a:custGeom>
                <a:avLst/>
                <a:gdLst/>
                <a:ahLst/>
                <a:cxnLst/>
                <a:rect l="l" t="t" r="r" b="b"/>
                <a:pathLst>
                  <a:path w="2395" h="2281" extrusionOk="0">
                    <a:moveTo>
                      <a:pt x="268" y="1"/>
                    </a:moveTo>
                    <a:cubicBezTo>
                      <a:pt x="245" y="1"/>
                      <a:pt x="220" y="5"/>
                      <a:pt x="193" y="14"/>
                    </a:cubicBezTo>
                    <a:cubicBezTo>
                      <a:pt x="97" y="14"/>
                      <a:pt x="1" y="110"/>
                      <a:pt x="1" y="207"/>
                    </a:cubicBezTo>
                    <a:cubicBezTo>
                      <a:pt x="1" y="400"/>
                      <a:pt x="49" y="641"/>
                      <a:pt x="97" y="834"/>
                    </a:cubicBezTo>
                    <a:cubicBezTo>
                      <a:pt x="145" y="1026"/>
                      <a:pt x="193" y="1219"/>
                      <a:pt x="290" y="1412"/>
                    </a:cubicBezTo>
                    <a:cubicBezTo>
                      <a:pt x="386" y="1605"/>
                      <a:pt x="435" y="1750"/>
                      <a:pt x="531" y="1895"/>
                    </a:cubicBezTo>
                    <a:cubicBezTo>
                      <a:pt x="628" y="2087"/>
                      <a:pt x="820" y="2232"/>
                      <a:pt x="1062" y="2280"/>
                    </a:cubicBezTo>
                    <a:cubicBezTo>
                      <a:pt x="1254" y="2232"/>
                      <a:pt x="1447" y="2087"/>
                      <a:pt x="1544" y="1895"/>
                    </a:cubicBezTo>
                    <a:cubicBezTo>
                      <a:pt x="1640" y="1750"/>
                      <a:pt x="1737" y="1557"/>
                      <a:pt x="1833" y="1364"/>
                    </a:cubicBezTo>
                    <a:lnTo>
                      <a:pt x="2123" y="834"/>
                    </a:lnTo>
                    <a:cubicBezTo>
                      <a:pt x="2171" y="737"/>
                      <a:pt x="2219" y="641"/>
                      <a:pt x="2267" y="544"/>
                    </a:cubicBezTo>
                    <a:cubicBezTo>
                      <a:pt x="2315" y="448"/>
                      <a:pt x="2315" y="351"/>
                      <a:pt x="2364" y="255"/>
                    </a:cubicBezTo>
                    <a:cubicBezTo>
                      <a:pt x="2395" y="161"/>
                      <a:pt x="2346" y="108"/>
                      <a:pt x="2281" y="108"/>
                    </a:cubicBezTo>
                    <a:cubicBezTo>
                      <a:pt x="2245" y="108"/>
                      <a:pt x="2205" y="124"/>
                      <a:pt x="2171" y="158"/>
                    </a:cubicBezTo>
                    <a:cubicBezTo>
                      <a:pt x="2026" y="255"/>
                      <a:pt x="1930" y="400"/>
                      <a:pt x="1785" y="544"/>
                    </a:cubicBezTo>
                    <a:lnTo>
                      <a:pt x="1496" y="978"/>
                    </a:lnTo>
                    <a:lnTo>
                      <a:pt x="1206" y="1364"/>
                    </a:lnTo>
                    <a:lnTo>
                      <a:pt x="1062" y="1557"/>
                    </a:lnTo>
                    <a:lnTo>
                      <a:pt x="1013" y="1461"/>
                    </a:lnTo>
                    <a:lnTo>
                      <a:pt x="917" y="1268"/>
                    </a:lnTo>
                    <a:cubicBezTo>
                      <a:pt x="869" y="1171"/>
                      <a:pt x="869" y="1123"/>
                      <a:pt x="820" y="1075"/>
                    </a:cubicBezTo>
                    <a:cubicBezTo>
                      <a:pt x="772" y="930"/>
                      <a:pt x="724" y="737"/>
                      <a:pt x="628" y="592"/>
                    </a:cubicBezTo>
                    <a:cubicBezTo>
                      <a:pt x="579" y="448"/>
                      <a:pt x="531" y="303"/>
                      <a:pt x="483" y="158"/>
                    </a:cubicBezTo>
                    <a:cubicBezTo>
                      <a:pt x="443" y="80"/>
                      <a:pt x="372" y="1"/>
                      <a:pt x="268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0090;p99">
                <a:extLst>
                  <a:ext uri="{FF2B5EF4-FFF2-40B4-BE49-F238E27FC236}">
                    <a16:creationId xmlns:a16="http://schemas.microsoft.com/office/drawing/2014/main" id="{C3523930-1BE8-45C3-8776-BAB4573C80DD}"/>
                  </a:ext>
                </a:extLst>
              </p:cNvPr>
              <p:cNvSpPr/>
              <p:nvPr/>
            </p:nvSpPr>
            <p:spPr>
              <a:xfrm>
                <a:off x="7530506" y="4135909"/>
                <a:ext cx="30704" cy="28327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169" extrusionOk="0">
                    <a:moveTo>
                      <a:pt x="358" y="0"/>
                    </a:moveTo>
                    <a:cubicBezTo>
                      <a:pt x="183" y="0"/>
                      <a:pt x="1" y="175"/>
                      <a:pt x="132" y="372"/>
                    </a:cubicBezTo>
                    <a:cubicBezTo>
                      <a:pt x="181" y="565"/>
                      <a:pt x="229" y="758"/>
                      <a:pt x="325" y="951"/>
                    </a:cubicBezTo>
                    <a:cubicBezTo>
                      <a:pt x="373" y="1144"/>
                      <a:pt x="470" y="1288"/>
                      <a:pt x="518" y="1481"/>
                    </a:cubicBezTo>
                    <a:cubicBezTo>
                      <a:pt x="615" y="1626"/>
                      <a:pt x="663" y="1771"/>
                      <a:pt x="759" y="1915"/>
                    </a:cubicBezTo>
                    <a:cubicBezTo>
                      <a:pt x="839" y="2075"/>
                      <a:pt x="1018" y="2169"/>
                      <a:pt x="1187" y="2169"/>
                    </a:cubicBezTo>
                    <a:cubicBezTo>
                      <a:pt x="1222" y="2169"/>
                      <a:pt x="1257" y="2165"/>
                      <a:pt x="1290" y="2157"/>
                    </a:cubicBezTo>
                    <a:cubicBezTo>
                      <a:pt x="1676" y="2108"/>
                      <a:pt x="1869" y="1722"/>
                      <a:pt x="2013" y="1433"/>
                    </a:cubicBezTo>
                    <a:cubicBezTo>
                      <a:pt x="2110" y="1240"/>
                      <a:pt x="2206" y="1096"/>
                      <a:pt x="2254" y="903"/>
                    </a:cubicBezTo>
                    <a:cubicBezTo>
                      <a:pt x="2303" y="758"/>
                      <a:pt x="2351" y="565"/>
                      <a:pt x="2351" y="372"/>
                    </a:cubicBezTo>
                    <a:cubicBezTo>
                      <a:pt x="2351" y="338"/>
                      <a:pt x="2303" y="304"/>
                      <a:pt x="2257" y="304"/>
                    </a:cubicBezTo>
                    <a:cubicBezTo>
                      <a:pt x="2239" y="304"/>
                      <a:pt x="2220" y="310"/>
                      <a:pt x="2206" y="324"/>
                    </a:cubicBezTo>
                    <a:cubicBezTo>
                      <a:pt x="2110" y="420"/>
                      <a:pt x="2013" y="565"/>
                      <a:pt x="1917" y="710"/>
                    </a:cubicBezTo>
                    <a:lnTo>
                      <a:pt x="1676" y="1096"/>
                    </a:lnTo>
                    <a:cubicBezTo>
                      <a:pt x="1579" y="1192"/>
                      <a:pt x="1531" y="1337"/>
                      <a:pt x="1435" y="1433"/>
                    </a:cubicBezTo>
                    <a:lnTo>
                      <a:pt x="1386" y="1481"/>
                    </a:lnTo>
                    <a:lnTo>
                      <a:pt x="1290" y="1578"/>
                    </a:lnTo>
                    <a:cubicBezTo>
                      <a:pt x="1242" y="1530"/>
                      <a:pt x="1242" y="1481"/>
                      <a:pt x="1193" y="1433"/>
                    </a:cubicBezTo>
                    <a:cubicBezTo>
                      <a:pt x="1145" y="1288"/>
                      <a:pt x="1097" y="1144"/>
                      <a:pt x="1000" y="999"/>
                    </a:cubicBezTo>
                    <a:cubicBezTo>
                      <a:pt x="952" y="854"/>
                      <a:pt x="904" y="710"/>
                      <a:pt x="808" y="565"/>
                    </a:cubicBezTo>
                    <a:cubicBezTo>
                      <a:pt x="759" y="420"/>
                      <a:pt x="663" y="276"/>
                      <a:pt x="566" y="131"/>
                    </a:cubicBezTo>
                    <a:cubicBezTo>
                      <a:pt x="520" y="39"/>
                      <a:pt x="440" y="0"/>
                      <a:pt x="358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0091;p99">
                <a:extLst>
                  <a:ext uri="{FF2B5EF4-FFF2-40B4-BE49-F238E27FC236}">
                    <a16:creationId xmlns:a16="http://schemas.microsoft.com/office/drawing/2014/main" id="{E4D7DFF0-BA25-49D0-8C5A-3EAAF7625A24}"/>
                  </a:ext>
                </a:extLst>
              </p:cNvPr>
              <p:cNvSpPr/>
              <p:nvPr/>
            </p:nvSpPr>
            <p:spPr>
              <a:xfrm>
                <a:off x="7592058" y="4124390"/>
                <a:ext cx="28366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2354" extrusionOk="0">
                    <a:moveTo>
                      <a:pt x="172" y="0"/>
                    </a:moveTo>
                    <a:cubicBezTo>
                      <a:pt x="87" y="0"/>
                      <a:pt x="1" y="64"/>
                      <a:pt x="1" y="193"/>
                    </a:cubicBezTo>
                    <a:cubicBezTo>
                      <a:pt x="49" y="579"/>
                      <a:pt x="194" y="917"/>
                      <a:pt x="387" y="1302"/>
                    </a:cubicBezTo>
                    <a:lnTo>
                      <a:pt x="628" y="1736"/>
                    </a:lnTo>
                    <a:cubicBezTo>
                      <a:pt x="676" y="1881"/>
                      <a:pt x="724" y="2026"/>
                      <a:pt x="821" y="2170"/>
                    </a:cubicBezTo>
                    <a:cubicBezTo>
                      <a:pt x="890" y="2275"/>
                      <a:pt x="1035" y="2354"/>
                      <a:pt x="1165" y="2354"/>
                    </a:cubicBezTo>
                    <a:cubicBezTo>
                      <a:pt x="1215" y="2354"/>
                      <a:pt x="1263" y="2342"/>
                      <a:pt x="1303" y="2315"/>
                    </a:cubicBezTo>
                    <a:cubicBezTo>
                      <a:pt x="1496" y="2267"/>
                      <a:pt x="1593" y="2122"/>
                      <a:pt x="1689" y="1978"/>
                    </a:cubicBezTo>
                    <a:cubicBezTo>
                      <a:pt x="1834" y="1736"/>
                      <a:pt x="1978" y="1495"/>
                      <a:pt x="2075" y="1206"/>
                    </a:cubicBezTo>
                    <a:cubicBezTo>
                      <a:pt x="2123" y="917"/>
                      <a:pt x="2171" y="627"/>
                      <a:pt x="2075" y="338"/>
                    </a:cubicBezTo>
                    <a:cubicBezTo>
                      <a:pt x="2075" y="290"/>
                      <a:pt x="2039" y="265"/>
                      <a:pt x="1996" y="265"/>
                    </a:cubicBezTo>
                    <a:cubicBezTo>
                      <a:pt x="1954" y="265"/>
                      <a:pt x="1906" y="290"/>
                      <a:pt x="1882" y="338"/>
                    </a:cubicBezTo>
                    <a:cubicBezTo>
                      <a:pt x="1785" y="627"/>
                      <a:pt x="1689" y="917"/>
                      <a:pt x="1593" y="1158"/>
                    </a:cubicBezTo>
                    <a:cubicBezTo>
                      <a:pt x="1496" y="1302"/>
                      <a:pt x="1448" y="1447"/>
                      <a:pt x="1351" y="1543"/>
                    </a:cubicBezTo>
                    <a:cubicBezTo>
                      <a:pt x="1303" y="1640"/>
                      <a:pt x="1255" y="1688"/>
                      <a:pt x="1207" y="1688"/>
                    </a:cubicBezTo>
                    <a:lnTo>
                      <a:pt x="1110" y="1495"/>
                    </a:lnTo>
                    <a:cubicBezTo>
                      <a:pt x="1062" y="1302"/>
                      <a:pt x="966" y="1158"/>
                      <a:pt x="869" y="965"/>
                    </a:cubicBezTo>
                    <a:cubicBezTo>
                      <a:pt x="724" y="627"/>
                      <a:pt x="531" y="338"/>
                      <a:pt x="290" y="48"/>
                    </a:cubicBezTo>
                    <a:cubicBezTo>
                      <a:pt x="258" y="16"/>
                      <a:pt x="215" y="0"/>
                      <a:pt x="172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0092;p99">
                <a:extLst>
                  <a:ext uri="{FF2B5EF4-FFF2-40B4-BE49-F238E27FC236}">
                    <a16:creationId xmlns:a16="http://schemas.microsoft.com/office/drawing/2014/main" id="{4C222E07-0557-4506-9392-241F59DC0458}"/>
                  </a:ext>
                </a:extLst>
              </p:cNvPr>
              <p:cNvSpPr/>
              <p:nvPr/>
            </p:nvSpPr>
            <p:spPr>
              <a:xfrm>
                <a:off x="7606554" y="4045024"/>
                <a:ext cx="29176" cy="20556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1574" extrusionOk="0">
                    <a:moveTo>
                      <a:pt x="193" y="0"/>
                    </a:moveTo>
                    <a:cubicBezTo>
                      <a:pt x="48" y="0"/>
                      <a:pt x="0" y="193"/>
                      <a:pt x="48" y="338"/>
                    </a:cubicBezTo>
                    <a:cubicBezTo>
                      <a:pt x="193" y="483"/>
                      <a:pt x="338" y="724"/>
                      <a:pt x="483" y="917"/>
                    </a:cubicBezTo>
                    <a:cubicBezTo>
                      <a:pt x="579" y="1206"/>
                      <a:pt x="820" y="1399"/>
                      <a:pt x="1109" y="1544"/>
                    </a:cubicBezTo>
                    <a:cubicBezTo>
                      <a:pt x="1178" y="1563"/>
                      <a:pt x="1247" y="1573"/>
                      <a:pt x="1315" y="1573"/>
                    </a:cubicBezTo>
                    <a:cubicBezTo>
                      <a:pt x="1577" y="1573"/>
                      <a:pt x="1814" y="1427"/>
                      <a:pt x="1929" y="1158"/>
                    </a:cubicBezTo>
                    <a:cubicBezTo>
                      <a:pt x="1978" y="1013"/>
                      <a:pt x="2074" y="869"/>
                      <a:pt x="2122" y="724"/>
                    </a:cubicBezTo>
                    <a:cubicBezTo>
                      <a:pt x="2122" y="627"/>
                      <a:pt x="2170" y="531"/>
                      <a:pt x="2170" y="483"/>
                    </a:cubicBezTo>
                    <a:cubicBezTo>
                      <a:pt x="2170" y="386"/>
                      <a:pt x="2170" y="290"/>
                      <a:pt x="2170" y="193"/>
                    </a:cubicBezTo>
                    <a:cubicBezTo>
                      <a:pt x="2233" y="99"/>
                      <a:pt x="2153" y="25"/>
                      <a:pt x="2076" y="25"/>
                    </a:cubicBezTo>
                    <a:cubicBezTo>
                      <a:pt x="2035" y="25"/>
                      <a:pt x="1994" y="46"/>
                      <a:pt x="1978" y="97"/>
                    </a:cubicBezTo>
                    <a:cubicBezTo>
                      <a:pt x="1929" y="193"/>
                      <a:pt x="1881" y="193"/>
                      <a:pt x="1833" y="290"/>
                    </a:cubicBezTo>
                    <a:cubicBezTo>
                      <a:pt x="1785" y="338"/>
                      <a:pt x="1736" y="386"/>
                      <a:pt x="1736" y="483"/>
                    </a:cubicBezTo>
                    <a:cubicBezTo>
                      <a:pt x="1640" y="627"/>
                      <a:pt x="1592" y="772"/>
                      <a:pt x="1544" y="869"/>
                    </a:cubicBezTo>
                    <a:cubicBezTo>
                      <a:pt x="1495" y="965"/>
                      <a:pt x="1447" y="1013"/>
                      <a:pt x="1447" y="1013"/>
                    </a:cubicBezTo>
                    <a:lnTo>
                      <a:pt x="1254" y="1013"/>
                    </a:lnTo>
                    <a:lnTo>
                      <a:pt x="1158" y="965"/>
                    </a:lnTo>
                    <a:lnTo>
                      <a:pt x="1109" y="965"/>
                    </a:lnTo>
                    <a:lnTo>
                      <a:pt x="1061" y="869"/>
                    </a:lnTo>
                    <a:cubicBezTo>
                      <a:pt x="1013" y="820"/>
                      <a:pt x="965" y="820"/>
                      <a:pt x="965" y="772"/>
                    </a:cubicBezTo>
                    <a:cubicBezTo>
                      <a:pt x="917" y="676"/>
                      <a:pt x="868" y="531"/>
                      <a:pt x="772" y="435"/>
                    </a:cubicBezTo>
                    <a:cubicBezTo>
                      <a:pt x="675" y="193"/>
                      <a:pt x="434" y="49"/>
                      <a:pt x="193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0093;p99">
                <a:extLst>
                  <a:ext uri="{FF2B5EF4-FFF2-40B4-BE49-F238E27FC236}">
                    <a16:creationId xmlns:a16="http://schemas.microsoft.com/office/drawing/2014/main" id="{E2CEDD3F-AF30-4780-A493-370C0B5438A8}"/>
                  </a:ext>
                </a:extLst>
              </p:cNvPr>
              <p:cNvSpPr/>
              <p:nvPr/>
            </p:nvSpPr>
            <p:spPr>
              <a:xfrm>
                <a:off x="7556796" y="4048315"/>
                <a:ext cx="28810" cy="21288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630" extrusionOk="0">
                    <a:moveTo>
                      <a:pt x="1981" y="0"/>
                    </a:moveTo>
                    <a:cubicBezTo>
                      <a:pt x="1943" y="0"/>
                      <a:pt x="1907" y="12"/>
                      <a:pt x="1881" y="38"/>
                    </a:cubicBezTo>
                    <a:cubicBezTo>
                      <a:pt x="1785" y="134"/>
                      <a:pt x="1688" y="279"/>
                      <a:pt x="1592" y="375"/>
                    </a:cubicBezTo>
                    <a:lnTo>
                      <a:pt x="1399" y="713"/>
                    </a:lnTo>
                    <a:lnTo>
                      <a:pt x="1254" y="858"/>
                    </a:lnTo>
                    <a:lnTo>
                      <a:pt x="1254" y="906"/>
                    </a:lnTo>
                    <a:lnTo>
                      <a:pt x="1206" y="1002"/>
                    </a:lnTo>
                    <a:lnTo>
                      <a:pt x="1061" y="858"/>
                    </a:lnTo>
                    <a:lnTo>
                      <a:pt x="820" y="568"/>
                    </a:lnTo>
                    <a:cubicBezTo>
                      <a:pt x="772" y="424"/>
                      <a:pt x="675" y="375"/>
                      <a:pt x="579" y="279"/>
                    </a:cubicBezTo>
                    <a:cubicBezTo>
                      <a:pt x="483" y="183"/>
                      <a:pt x="386" y="86"/>
                      <a:pt x="241" y="38"/>
                    </a:cubicBezTo>
                    <a:cubicBezTo>
                      <a:pt x="222" y="31"/>
                      <a:pt x="203" y="28"/>
                      <a:pt x="185" y="28"/>
                    </a:cubicBezTo>
                    <a:cubicBezTo>
                      <a:pt x="72" y="28"/>
                      <a:pt x="0" y="147"/>
                      <a:pt x="0" y="231"/>
                    </a:cubicBezTo>
                    <a:cubicBezTo>
                      <a:pt x="0" y="424"/>
                      <a:pt x="97" y="617"/>
                      <a:pt x="193" y="761"/>
                    </a:cubicBezTo>
                    <a:lnTo>
                      <a:pt x="483" y="1099"/>
                    </a:lnTo>
                    <a:cubicBezTo>
                      <a:pt x="675" y="1292"/>
                      <a:pt x="868" y="1629"/>
                      <a:pt x="1206" y="1629"/>
                    </a:cubicBezTo>
                    <a:cubicBezTo>
                      <a:pt x="1544" y="1629"/>
                      <a:pt x="1688" y="1340"/>
                      <a:pt x="1785" y="1099"/>
                    </a:cubicBezTo>
                    <a:cubicBezTo>
                      <a:pt x="1881" y="954"/>
                      <a:pt x="1929" y="809"/>
                      <a:pt x="1978" y="665"/>
                    </a:cubicBezTo>
                    <a:cubicBezTo>
                      <a:pt x="2074" y="520"/>
                      <a:pt x="2122" y="375"/>
                      <a:pt x="2170" y="231"/>
                    </a:cubicBezTo>
                    <a:cubicBezTo>
                      <a:pt x="2206" y="90"/>
                      <a:pt x="2086" y="0"/>
                      <a:pt x="1981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0094;p99">
                <a:extLst>
                  <a:ext uri="{FF2B5EF4-FFF2-40B4-BE49-F238E27FC236}">
                    <a16:creationId xmlns:a16="http://schemas.microsoft.com/office/drawing/2014/main" id="{8D3D0175-1E27-4473-9D93-95CDB65C4ECC}"/>
                  </a:ext>
                </a:extLst>
              </p:cNvPr>
              <p:cNvSpPr/>
              <p:nvPr/>
            </p:nvSpPr>
            <p:spPr>
              <a:xfrm>
                <a:off x="7702924" y="4124142"/>
                <a:ext cx="23312" cy="27361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2095" extrusionOk="0">
                    <a:moveTo>
                      <a:pt x="1641" y="0"/>
                    </a:moveTo>
                    <a:cubicBezTo>
                      <a:pt x="1592" y="0"/>
                      <a:pt x="1538" y="24"/>
                      <a:pt x="1495" y="67"/>
                    </a:cubicBezTo>
                    <a:cubicBezTo>
                      <a:pt x="1447" y="164"/>
                      <a:pt x="1447" y="309"/>
                      <a:pt x="1399" y="453"/>
                    </a:cubicBezTo>
                    <a:cubicBezTo>
                      <a:pt x="1350" y="598"/>
                      <a:pt x="1302" y="694"/>
                      <a:pt x="1254" y="839"/>
                    </a:cubicBezTo>
                    <a:cubicBezTo>
                      <a:pt x="1158" y="1080"/>
                      <a:pt x="1061" y="1321"/>
                      <a:pt x="916" y="1562"/>
                    </a:cubicBezTo>
                    <a:lnTo>
                      <a:pt x="772" y="1273"/>
                    </a:lnTo>
                    <a:cubicBezTo>
                      <a:pt x="723" y="1128"/>
                      <a:pt x="675" y="984"/>
                      <a:pt x="579" y="887"/>
                    </a:cubicBezTo>
                    <a:cubicBezTo>
                      <a:pt x="531" y="791"/>
                      <a:pt x="482" y="743"/>
                      <a:pt x="434" y="694"/>
                    </a:cubicBezTo>
                    <a:cubicBezTo>
                      <a:pt x="386" y="598"/>
                      <a:pt x="338" y="550"/>
                      <a:pt x="289" y="550"/>
                    </a:cubicBezTo>
                    <a:cubicBezTo>
                      <a:pt x="255" y="516"/>
                      <a:pt x="215" y="500"/>
                      <a:pt x="175" y="500"/>
                    </a:cubicBezTo>
                    <a:cubicBezTo>
                      <a:pt x="103" y="500"/>
                      <a:pt x="31" y="553"/>
                      <a:pt x="0" y="646"/>
                    </a:cubicBezTo>
                    <a:cubicBezTo>
                      <a:pt x="0" y="743"/>
                      <a:pt x="0" y="839"/>
                      <a:pt x="48" y="936"/>
                    </a:cubicBezTo>
                    <a:cubicBezTo>
                      <a:pt x="97" y="1032"/>
                      <a:pt x="97" y="1128"/>
                      <a:pt x="145" y="1225"/>
                    </a:cubicBezTo>
                    <a:cubicBezTo>
                      <a:pt x="241" y="1370"/>
                      <a:pt x="338" y="1514"/>
                      <a:pt x="386" y="1659"/>
                    </a:cubicBezTo>
                    <a:cubicBezTo>
                      <a:pt x="482" y="1804"/>
                      <a:pt x="579" y="1948"/>
                      <a:pt x="723" y="2045"/>
                    </a:cubicBezTo>
                    <a:cubicBezTo>
                      <a:pt x="775" y="2079"/>
                      <a:pt x="832" y="2095"/>
                      <a:pt x="891" y="2095"/>
                    </a:cubicBezTo>
                    <a:cubicBezTo>
                      <a:pt x="999" y="2095"/>
                      <a:pt x="1112" y="2042"/>
                      <a:pt x="1206" y="1948"/>
                    </a:cubicBezTo>
                    <a:cubicBezTo>
                      <a:pt x="1302" y="1852"/>
                      <a:pt x="1399" y="1707"/>
                      <a:pt x="1447" y="1562"/>
                    </a:cubicBezTo>
                    <a:cubicBezTo>
                      <a:pt x="1495" y="1418"/>
                      <a:pt x="1592" y="1225"/>
                      <a:pt x="1592" y="1080"/>
                    </a:cubicBezTo>
                    <a:cubicBezTo>
                      <a:pt x="1640" y="936"/>
                      <a:pt x="1688" y="743"/>
                      <a:pt x="1736" y="598"/>
                    </a:cubicBezTo>
                    <a:cubicBezTo>
                      <a:pt x="1784" y="453"/>
                      <a:pt x="1784" y="260"/>
                      <a:pt x="1784" y="116"/>
                    </a:cubicBezTo>
                    <a:cubicBezTo>
                      <a:pt x="1758" y="36"/>
                      <a:pt x="1702" y="0"/>
                      <a:pt x="1641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0095;p99">
                <a:extLst>
                  <a:ext uri="{FF2B5EF4-FFF2-40B4-BE49-F238E27FC236}">
                    <a16:creationId xmlns:a16="http://schemas.microsoft.com/office/drawing/2014/main" id="{426840AB-3A65-4DE6-B2AB-1758254A4450}"/>
                  </a:ext>
                </a:extLst>
              </p:cNvPr>
              <p:cNvSpPr/>
              <p:nvPr/>
            </p:nvSpPr>
            <p:spPr>
              <a:xfrm>
                <a:off x="7706071" y="4200987"/>
                <a:ext cx="25833" cy="28758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2202" extrusionOk="0">
                    <a:moveTo>
                      <a:pt x="278" y="0"/>
                    </a:moveTo>
                    <a:cubicBezTo>
                      <a:pt x="248" y="0"/>
                      <a:pt x="219" y="6"/>
                      <a:pt x="193" y="19"/>
                    </a:cubicBezTo>
                    <a:cubicBezTo>
                      <a:pt x="48" y="67"/>
                      <a:pt x="0" y="212"/>
                      <a:pt x="0" y="308"/>
                    </a:cubicBezTo>
                    <a:cubicBezTo>
                      <a:pt x="48" y="501"/>
                      <a:pt x="97" y="646"/>
                      <a:pt x="145" y="791"/>
                    </a:cubicBezTo>
                    <a:cubicBezTo>
                      <a:pt x="241" y="984"/>
                      <a:pt x="290" y="1128"/>
                      <a:pt x="338" y="1273"/>
                    </a:cubicBezTo>
                    <a:cubicBezTo>
                      <a:pt x="482" y="1562"/>
                      <a:pt x="675" y="1852"/>
                      <a:pt x="868" y="2093"/>
                    </a:cubicBezTo>
                    <a:cubicBezTo>
                      <a:pt x="917" y="2165"/>
                      <a:pt x="1001" y="2201"/>
                      <a:pt x="1085" y="2201"/>
                    </a:cubicBezTo>
                    <a:cubicBezTo>
                      <a:pt x="1170" y="2201"/>
                      <a:pt x="1254" y="2165"/>
                      <a:pt x="1302" y="2093"/>
                    </a:cubicBezTo>
                    <a:cubicBezTo>
                      <a:pt x="1495" y="1803"/>
                      <a:pt x="1640" y="1514"/>
                      <a:pt x="1785" y="1225"/>
                    </a:cubicBezTo>
                    <a:cubicBezTo>
                      <a:pt x="1929" y="887"/>
                      <a:pt x="1978" y="598"/>
                      <a:pt x="1978" y="260"/>
                    </a:cubicBezTo>
                    <a:cubicBezTo>
                      <a:pt x="1978" y="204"/>
                      <a:pt x="1944" y="180"/>
                      <a:pt x="1907" y="180"/>
                    </a:cubicBezTo>
                    <a:cubicBezTo>
                      <a:pt x="1881" y="180"/>
                      <a:pt x="1853" y="192"/>
                      <a:pt x="1833" y="212"/>
                    </a:cubicBezTo>
                    <a:cubicBezTo>
                      <a:pt x="1736" y="357"/>
                      <a:pt x="1688" y="453"/>
                      <a:pt x="1592" y="646"/>
                    </a:cubicBezTo>
                    <a:cubicBezTo>
                      <a:pt x="1543" y="742"/>
                      <a:pt x="1495" y="887"/>
                      <a:pt x="1399" y="1032"/>
                    </a:cubicBezTo>
                    <a:cubicBezTo>
                      <a:pt x="1302" y="1176"/>
                      <a:pt x="1206" y="1321"/>
                      <a:pt x="1109" y="1466"/>
                    </a:cubicBezTo>
                    <a:cubicBezTo>
                      <a:pt x="1061" y="1273"/>
                      <a:pt x="965" y="1128"/>
                      <a:pt x="868" y="984"/>
                    </a:cubicBezTo>
                    <a:cubicBezTo>
                      <a:pt x="820" y="887"/>
                      <a:pt x="772" y="839"/>
                      <a:pt x="772" y="742"/>
                    </a:cubicBezTo>
                    <a:lnTo>
                      <a:pt x="724" y="646"/>
                    </a:lnTo>
                    <a:lnTo>
                      <a:pt x="724" y="598"/>
                    </a:lnTo>
                    <a:cubicBezTo>
                      <a:pt x="675" y="405"/>
                      <a:pt x="579" y="260"/>
                      <a:pt x="482" y="115"/>
                    </a:cubicBezTo>
                    <a:cubicBezTo>
                      <a:pt x="447" y="45"/>
                      <a:pt x="360" y="0"/>
                      <a:pt x="278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0096;p99">
                <a:extLst>
                  <a:ext uri="{FF2B5EF4-FFF2-40B4-BE49-F238E27FC236}">
                    <a16:creationId xmlns:a16="http://schemas.microsoft.com/office/drawing/2014/main" id="{72AE34F0-0CE5-4395-A0E9-3BDFBCC3AFAC}"/>
                  </a:ext>
                </a:extLst>
              </p:cNvPr>
              <p:cNvSpPr/>
              <p:nvPr/>
            </p:nvSpPr>
            <p:spPr>
              <a:xfrm>
                <a:off x="7641816" y="4200987"/>
                <a:ext cx="25219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2470" extrusionOk="0">
                    <a:moveTo>
                      <a:pt x="222" y="0"/>
                    </a:moveTo>
                    <a:cubicBezTo>
                      <a:pt x="197" y="0"/>
                      <a:pt x="172" y="6"/>
                      <a:pt x="146" y="19"/>
                    </a:cubicBezTo>
                    <a:cubicBezTo>
                      <a:pt x="49" y="19"/>
                      <a:pt x="1" y="115"/>
                      <a:pt x="1" y="212"/>
                    </a:cubicBezTo>
                    <a:cubicBezTo>
                      <a:pt x="1" y="405"/>
                      <a:pt x="49" y="598"/>
                      <a:pt x="97" y="791"/>
                    </a:cubicBezTo>
                    <a:cubicBezTo>
                      <a:pt x="146" y="935"/>
                      <a:pt x="242" y="1128"/>
                      <a:pt x="290" y="1273"/>
                    </a:cubicBezTo>
                    <a:cubicBezTo>
                      <a:pt x="387" y="1611"/>
                      <a:pt x="531" y="1996"/>
                      <a:pt x="676" y="2334"/>
                    </a:cubicBezTo>
                    <a:cubicBezTo>
                      <a:pt x="732" y="2418"/>
                      <a:pt x="837" y="2470"/>
                      <a:pt x="934" y="2470"/>
                    </a:cubicBezTo>
                    <a:cubicBezTo>
                      <a:pt x="1004" y="2470"/>
                      <a:pt x="1070" y="2443"/>
                      <a:pt x="1110" y="2382"/>
                    </a:cubicBezTo>
                    <a:cubicBezTo>
                      <a:pt x="1255" y="2237"/>
                      <a:pt x="1400" y="2093"/>
                      <a:pt x="1496" y="1900"/>
                    </a:cubicBezTo>
                    <a:cubicBezTo>
                      <a:pt x="1592" y="1755"/>
                      <a:pt x="1689" y="1562"/>
                      <a:pt x="1737" y="1418"/>
                    </a:cubicBezTo>
                    <a:cubicBezTo>
                      <a:pt x="1882" y="1080"/>
                      <a:pt x="1930" y="694"/>
                      <a:pt x="1882" y="308"/>
                    </a:cubicBezTo>
                    <a:cubicBezTo>
                      <a:pt x="1882" y="260"/>
                      <a:pt x="1834" y="236"/>
                      <a:pt x="1779" y="236"/>
                    </a:cubicBezTo>
                    <a:cubicBezTo>
                      <a:pt x="1725" y="236"/>
                      <a:pt x="1665" y="260"/>
                      <a:pt x="1641" y="308"/>
                    </a:cubicBezTo>
                    <a:cubicBezTo>
                      <a:pt x="1544" y="791"/>
                      <a:pt x="1303" y="1273"/>
                      <a:pt x="1062" y="1659"/>
                    </a:cubicBezTo>
                    <a:cubicBezTo>
                      <a:pt x="966" y="1466"/>
                      <a:pt x="917" y="1273"/>
                      <a:pt x="869" y="1080"/>
                    </a:cubicBezTo>
                    <a:lnTo>
                      <a:pt x="676" y="598"/>
                    </a:lnTo>
                    <a:cubicBezTo>
                      <a:pt x="628" y="501"/>
                      <a:pt x="580" y="405"/>
                      <a:pt x="531" y="308"/>
                    </a:cubicBezTo>
                    <a:cubicBezTo>
                      <a:pt x="483" y="260"/>
                      <a:pt x="435" y="164"/>
                      <a:pt x="387" y="115"/>
                    </a:cubicBezTo>
                    <a:cubicBezTo>
                      <a:pt x="351" y="45"/>
                      <a:pt x="290" y="0"/>
                      <a:pt x="222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0097;p99">
                <a:extLst>
                  <a:ext uri="{FF2B5EF4-FFF2-40B4-BE49-F238E27FC236}">
                    <a16:creationId xmlns:a16="http://schemas.microsoft.com/office/drawing/2014/main" id="{F8FA9D53-8B8A-4831-AF70-E7C6208A91C4}"/>
                  </a:ext>
                </a:extLst>
              </p:cNvPr>
              <p:cNvSpPr/>
              <p:nvPr/>
            </p:nvSpPr>
            <p:spPr>
              <a:xfrm>
                <a:off x="7726850" y="4250981"/>
                <a:ext cx="19538" cy="2464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1887" extrusionOk="0">
                    <a:moveTo>
                      <a:pt x="194" y="1"/>
                    </a:moveTo>
                    <a:cubicBezTo>
                      <a:pt x="145" y="1"/>
                      <a:pt x="49" y="49"/>
                      <a:pt x="49" y="97"/>
                    </a:cubicBezTo>
                    <a:cubicBezTo>
                      <a:pt x="1" y="387"/>
                      <a:pt x="49" y="676"/>
                      <a:pt x="145" y="966"/>
                    </a:cubicBezTo>
                    <a:cubicBezTo>
                      <a:pt x="242" y="1255"/>
                      <a:pt x="338" y="1496"/>
                      <a:pt x="531" y="1785"/>
                    </a:cubicBezTo>
                    <a:cubicBezTo>
                      <a:pt x="561" y="1845"/>
                      <a:pt x="646" y="1886"/>
                      <a:pt x="730" y="1886"/>
                    </a:cubicBezTo>
                    <a:cubicBezTo>
                      <a:pt x="781" y="1886"/>
                      <a:pt x="832" y="1870"/>
                      <a:pt x="869" y="1834"/>
                    </a:cubicBezTo>
                    <a:cubicBezTo>
                      <a:pt x="1062" y="1593"/>
                      <a:pt x="1158" y="1351"/>
                      <a:pt x="1255" y="1062"/>
                    </a:cubicBezTo>
                    <a:cubicBezTo>
                      <a:pt x="1351" y="821"/>
                      <a:pt x="1448" y="580"/>
                      <a:pt x="1496" y="290"/>
                    </a:cubicBezTo>
                    <a:cubicBezTo>
                      <a:pt x="1496" y="231"/>
                      <a:pt x="1441" y="190"/>
                      <a:pt x="1387" y="190"/>
                    </a:cubicBezTo>
                    <a:cubicBezTo>
                      <a:pt x="1354" y="190"/>
                      <a:pt x="1321" y="205"/>
                      <a:pt x="1303" y="242"/>
                    </a:cubicBezTo>
                    <a:cubicBezTo>
                      <a:pt x="1255" y="483"/>
                      <a:pt x="1158" y="724"/>
                      <a:pt x="1014" y="966"/>
                    </a:cubicBezTo>
                    <a:cubicBezTo>
                      <a:pt x="965" y="1062"/>
                      <a:pt x="869" y="1158"/>
                      <a:pt x="821" y="1255"/>
                    </a:cubicBezTo>
                    <a:lnTo>
                      <a:pt x="772" y="1303"/>
                    </a:lnTo>
                    <a:cubicBezTo>
                      <a:pt x="676" y="1158"/>
                      <a:pt x="628" y="1014"/>
                      <a:pt x="579" y="869"/>
                    </a:cubicBezTo>
                    <a:cubicBezTo>
                      <a:pt x="483" y="628"/>
                      <a:pt x="435" y="339"/>
                      <a:pt x="338" y="97"/>
                    </a:cubicBezTo>
                    <a:cubicBezTo>
                      <a:pt x="338" y="49"/>
                      <a:pt x="242" y="1"/>
                      <a:pt x="194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0098;p99">
                <a:extLst>
                  <a:ext uri="{FF2B5EF4-FFF2-40B4-BE49-F238E27FC236}">
                    <a16:creationId xmlns:a16="http://schemas.microsoft.com/office/drawing/2014/main" id="{1412CD2B-1B63-4A8E-84B9-CC10546ECCAD}"/>
                  </a:ext>
                </a:extLst>
              </p:cNvPr>
              <p:cNvSpPr/>
              <p:nvPr/>
            </p:nvSpPr>
            <p:spPr>
              <a:xfrm>
                <a:off x="7465467" y="4245561"/>
                <a:ext cx="18911" cy="3063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2346" extrusionOk="0">
                    <a:moveTo>
                      <a:pt x="262" y="0"/>
                    </a:moveTo>
                    <a:cubicBezTo>
                      <a:pt x="139" y="0"/>
                      <a:pt x="20" y="103"/>
                      <a:pt x="48" y="271"/>
                    </a:cubicBezTo>
                    <a:cubicBezTo>
                      <a:pt x="0" y="464"/>
                      <a:pt x="48" y="609"/>
                      <a:pt x="97" y="802"/>
                    </a:cubicBezTo>
                    <a:cubicBezTo>
                      <a:pt x="145" y="946"/>
                      <a:pt x="193" y="1091"/>
                      <a:pt x="241" y="1284"/>
                    </a:cubicBezTo>
                    <a:cubicBezTo>
                      <a:pt x="338" y="1573"/>
                      <a:pt x="482" y="1911"/>
                      <a:pt x="627" y="2200"/>
                    </a:cubicBezTo>
                    <a:cubicBezTo>
                      <a:pt x="700" y="2297"/>
                      <a:pt x="796" y="2345"/>
                      <a:pt x="892" y="2345"/>
                    </a:cubicBezTo>
                    <a:cubicBezTo>
                      <a:pt x="989" y="2345"/>
                      <a:pt x="1085" y="2297"/>
                      <a:pt x="1158" y="2200"/>
                    </a:cubicBezTo>
                    <a:cubicBezTo>
                      <a:pt x="1351" y="1815"/>
                      <a:pt x="1447" y="1381"/>
                      <a:pt x="1447" y="946"/>
                    </a:cubicBezTo>
                    <a:cubicBezTo>
                      <a:pt x="1447" y="850"/>
                      <a:pt x="1387" y="802"/>
                      <a:pt x="1326" y="802"/>
                    </a:cubicBezTo>
                    <a:cubicBezTo>
                      <a:pt x="1266" y="802"/>
                      <a:pt x="1206" y="850"/>
                      <a:pt x="1206" y="946"/>
                    </a:cubicBezTo>
                    <a:cubicBezTo>
                      <a:pt x="1158" y="1091"/>
                      <a:pt x="1061" y="1284"/>
                      <a:pt x="1013" y="1429"/>
                    </a:cubicBezTo>
                    <a:lnTo>
                      <a:pt x="1013" y="1477"/>
                    </a:lnTo>
                    <a:cubicBezTo>
                      <a:pt x="965" y="1332"/>
                      <a:pt x="917" y="1236"/>
                      <a:pt x="868" y="1091"/>
                    </a:cubicBezTo>
                    <a:lnTo>
                      <a:pt x="724" y="657"/>
                    </a:lnTo>
                    <a:cubicBezTo>
                      <a:pt x="675" y="512"/>
                      <a:pt x="579" y="320"/>
                      <a:pt x="482" y="175"/>
                    </a:cubicBezTo>
                    <a:cubicBezTo>
                      <a:pt x="442" y="54"/>
                      <a:pt x="351" y="0"/>
                      <a:pt x="262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0099;p99">
                <a:extLst>
                  <a:ext uri="{FF2B5EF4-FFF2-40B4-BE49-F238E27FC236}">
                    <a16:creationId xmlns:a16="http://schemas.microsoft.com/office/drawing/2014/main" id="{46DDB166-5A0D-46F4-920B-41B9BBACA983}"/>
                  </a:ext>
                </a:extLst>
              </p:cNvPr>
              <p:cNvSpPr/>
              <p:nvPr/>
            </p:nvSpPr>
            <p:spPr>
              <a:xfrm>
                <a:off x="7639935" y="4118343"/>
                <a:ext cx="31501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2412" h="2453" extrusionOk="0">
                    <a:moveTo>
                      <a:pt x="171" y="0"/>
                    </a:moveTo>
                    <a:cubicBezTo>
                      <a:pt x="100" y="0"/>
                      <a:pt x="31" y="34"/>
                      <a:pt x="0" y="126"/>
                    </a:cubicBezTo>
                    <a:cubicBezTo>
                      <a:pt x="49" y="560"/>
                      <a:pt x="193" y="945"/>
                      <a:pt x="386" y="1331"/>
                    </a:cubicBezTo>
                    <a:lnTo>
                      <a:pt x="627" y="1958"/>
                    </a:lnTo>
                    <a:cubicBezTo>
                      <a:pt x="675" y="2103"/>
                      <a:pt x="772" y="2248"/>
                      <a:pt x="917" y="2344"/>
                    </a:cubicBezTo>
                    <a:cubicBezTo>
                      <a:pt x="989" y="2416"/>
                      <a:pt x="1085" y="2453"/>
                      <a:pt x="1182" y="2453"/>
                    </a:cubicBezTo>
                    <a:cubicBezTo>
                      <a:pt x="1278" y="2453"/>
                      <a:pt x="1375" y="2416"/>
                      <a:pt x="1447" y="2344"/>
                    </a:cubicBezTo>
                    <a:cubicBezTo>
                      <a:pt x="1592" y="2199"/>
                      <a:pt x="1736" y="2055"/>
                      <a:pt x="1833" y="1910"/>
                    </a:cubicBezTo>
                    <a:cubicBezTo>
                      <a:pt x="2074" y="1572"/>
                      <a:pt x="2267" y="1235"/>
                      <a:pt x="2412" y="849"/>
                    </a:cubicBezTo>
                    <a:cubicBezTo>
                      <a:pt x="2412" y="745"/>
                      <a:pt x="2362" y="665"/>
                      <a:pt x="2297" y="665"/>
                    </a:cubicBezTo>
                    <a:cubicBezTo>
                      <a:pt x="2273" y="665"/>
                      <a:pt x="2246" y="677"/>
                      <a:pt x="2219" y="704"/>
                    </a:cubicBezTo>
                    <a:cubicBezTo>
                      <a:pt x="2074" y="801"/>
                      <a:pt x="1929" y="897"/>
                      <a:pt x="1833" y="1042"/>
                    </a:cubicBezTo>
                    <a:cubicBezTo>
                      <a:pt x="1736" y="1187"/>
                      <a:pt x="1592" y="1331"/>
                      <a:pt x="1495" y="1476"/>
                    </a:cubicBezTo>
                    <a:lnTo>
                      <a:pt x="1351" y="1669"/>
                    </a:lnTo>
                    <a:lnTo>
                      <a:pt x="1254" y="1765"/>
                    </a:lnTo>
                    <a:lnTo>
                      <a:pt x="1206" y="1862"/>
                    </a:lnTo>
                    <a:cubicBezTo>
                      <a:pt x="1158" y="1717"/>
                      <a:pt x="1061" y="1572"/>
                      <a:pt x="1013" y="1428"/>
                    </a:cubicBezTo>
                    <a:cubicBezTo>
                      <a:pt x="965" y="1235"/>
                      <a:pt x="868" y="1090"/>
                      <a:pt x="820" y="945"/>
                    </a:cubicBezTo>
                    <a:cubicBezTo>
                      <a:pt x="675" y="608"/>
                      <a:pt x="531" y="319"/>
                      <a:pt x="290" y="29"/>
                    </a:cubicBezTo>
                    <a:cubicBezTo>
                      <a:pt x="254" y="11"/>
                      <a:pt x="213" y="0"/>
                      <a:pt x="171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0100;p99">
                <a:extLst>
                  <a:ext uri="{FF2B5EF4-FFF2-40B4-BE49-F238E27FC236}">
                    <a16:creationId xmlns:a16="http://schemas.microsoft.com/office/drawing/2014/main" id="{8D17B78F-5818-4CB1-A56F-DFBC1FEE4D66}"/>
                  </a:ext>
                </a:extLst>
              </p:cNvPr>
              <p:cNvSpPr/>
              <p:nvPr/>
            </p:nvSpPr>
            <p:spPr>
              <a:xfrm>
                <a:off x="7651272" y="4050222"/>
                <a:ext cx="27099" cy="27243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2086" extrusionOk="0">
                    <a:moveTo>
                      <a:pt x="217" y="0"/>
                    </a:moveTo>
                    <a:cubicBezTo>
                      <a:pt x="169" y="0"/>
                      <a:pt x="121" y="12"/>
                      <a:pt x="97" y="37"/>
                    </a:cubicBezTo>
                    <a:cubicBezTo>
                      <a:pt x="0" y="85"/>
                      <a:pt x="0" y="181"/>
                      <a:pt x="49" y="229"/>
                    </a:cubicBezTo>
                    <a:cubicBezTo>
                      <a:pt x="193" y="519"/>
                      <a:pt x="386" y="760"/>
                      <a:pt x="531" y="1049"/>
                    </a:cubicBezTo>
                    <a:cubicBezTo>
                      <a:pt x="627" y="1339"/>
                      <a:pt x="772" y="1628"/>
                      <a:pt x="820" y="1917"/>
                    </a:cubicBezTo>
                    <a:cubicBezTo>
                      <a:pt x="852" y="2012"/>
                      <a:pt x="965" y="2085"/>
                      <a:pt x="1080" y="2085"/>
                    </a:cubicBezTo>
                    <a:cubicBezTo>
                      <a:pt x="1142" y="2085"/>
                      <a:pt x="1204" y="2064"/>
                      <a:pt x="1254" y="2014"/>
                    </a:cubicBezTo>
                    <a:cubicBezTo>
                      <a:pt x="1447" y="1821"/>
                      <a:pt x="1640" y="1580"/>
                      <a:pt x="1785" y="1339"/>
                    </a:cubicBezTo>
                    <a:cubicBezTo>
                      <a:pt x="1881" y="1242"/>
                      <a:pt x="1930" y="1098"/>
                      <a:pt x="1978" y="953"/>
                    </a:cubicBezTo>
                    <a:cubicBezTo>
                      <a:pt x="2026" y="905"/>
                      <a:pt x="2026" y="808"/>
                      <a:pt x="2074" y="760"/>
                    </a:cubicBezTo>
                    <a:cubicBezTo>
                      <a:pt x="2074" y="663"/>
                      <a:pt x="2074" y="615"/>
                      <a:pt x="2074" y="519"/>
                    </a:cubicBezTo>
                    <a:cubicBezTo>
                      <a:pt x="2074" y="459"/>
                      <a:pt x="2019" y="418"/>
                      <a:pt x="1965" y="418"/>
                    </a:cubicBezTo>
                    <a:cubicBezTo>
                      <a:pt x="1932" y="418"/>
                      <a:pt x="1900" y="434"/>
                      <a:pt x="1881" y="471"/>
                    </a:cubicBezTo>
                    <a:cubicBezTo>
                      <a:pt x="1833" y="519"/>
                      <a:pt x="1785" y="567"/>
                      <a:pt x="1737" y="615"/>
                    </a:cubicBezTo>
                    <a:lnTo>
                      <a:pt x="1640" y="808"/>
                    </a:lnTo>
                    <a:cubicBezTo>
                      <a:pt x="1544" y="905"/>
                      <a:pt x="1495" y="1001"/>
                      <a:pt x="1399" y="1098"/>
                    </a:cubicBezTo>
                    <a:cubicBezTo>
                      <a:pt x="1303" y="1194"/>
                      <a:pt x="1254" y="1290"/>
                      <a:pt x="1158" y="1387"/>
                    </a:cubicBezTo>
                    <a:cubicBezTo>
                      <a:pt x="1110" y="1194"/>
                      <a:pt x="1013" y="1001"/>
                      <a:pt x="965" y="808"/>
                    </a:cubicBezTo>
                    <a:cubicBezTo>
                      <a:pt x="772" y="519"/>
                      <a:pt x="579" y="229"/>
                      <a:pt x="338" y="37"/>
                    </a:cubicBezTo>
                    <a:cubicBezTo>
                      <a:pt x="314" y="12"/>
                      <a:pt x="266" y="0"/>
                      <a:pt x="217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0101;p99">
                <a:extLst>
                  <a:ext uri="{FF2B5EF4-FFF2-40B4-BE49-F238E27FC236}">
                    <a16:creationId xmlns:a16="http://schemas.microsoft.com/office/drawing/2014/main" id="{DEE28292-CDA6-4806-B801-0394D9DBC348}"/>
                  </a:ext>
                </a:extLst>
              </p:cNvPr>
              <p:cNvSpPr/>
              <p:nvPr/>
            </p:nvSpPr>
            <p:spPr>
              <a:xfrm>
                <a:off x="7544820" y="4286882"/>
                <a:ext cx="13" cy="653"/>
              </a:xfrm>
              <a:custGeom>
                <a:avLst/>
                <a:gdLst/>
                <a:ahLst/>
                <a:cxnLst/>
                <a:rect l="l" t="t" r="r" b="b"/>
                <a:pathLst>
                  <a:path w="1" h="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49"/>
                      <a:pt x="1" y="49"/>
                      <a:pt x="1" y="49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82" name="Google Shape;10108;p99">
              <a:extLst>
                <a:ext uri="{FF2B5EF4-FFF2-40B4-BE49-F238E27FC236}">
                  <a16:creationId xmlns:a16="http://schemas.microsoft.com/office/drawing/2014/main" id="{C609A711-01BF-4307-868E-AF92C064DEDE}"/>
                </a:ext>
              </a:extLst>
            </p:cNvPr>
            <p:cNvGrpSpPr/>
            <p:nvPr/>
          </p:nvGrpSpPr>
          <p:grpSpPr>
            <a:xfrm>
              <a:off x="6359441" y="2972847"/>
              <a:ext cx="908716" cy="1052934"/>
              <a:chOff x="5947375" y="3842110"/>
              <a:chExt cx="539169" cy="624738"/>
            </a:xfrm>
          </p:grpSpPr>
          <p:sp>
            <p:nvSpPr>
              <p:cNvPr id="1483" name="Google Shape;10109;p99">
                <a:extLst>
                  <a:ext uri="{FF2B5EF4-FFF2-40B4-BE49-F238E27FC236}">
                    <a16:creationId xmlns:a16="http://schemas.microsoft.com/office/drawing/2014/main" id="{EF44C5E0-6DB7-467C-99B0-EBBBDBD76D86}"/>
                  </a:ext>
                </a:extLst>
              </p:cNvPr>
              <p:cNvSpPr/>
              <p:nvPr/>
            </p:nvSpPr>
            <p:spPr>
              <a:xfrm>
                <a:off x="6223241" y="4184295"/>
                <a:ext cx="263303" cy="239129"/>
              </a:xfrm>
              <a:custGeom>
                <a:avLst/>
                <a:gdLst/>
                <a:ahLst/>
                <a:cxnLst/>
                <a:rect l="l" t="t" r="r" b="b"/>
                <a:pathLst>
                  <a:path w="20161" h="18310" extrusionOk="0">
                    <a:moveTo>
                      <a:pt x="10028" y="0"/>
                    </a:moveTo>
                    <a:cubicBezTo>
                      <a:pt x="5907" y="0"/>
                      <a:pt x="2185" y="2826"/>
                      <a:pt x="1158" y="7016"/>
                    </a:cubicBezTo>
                    <a:cubicBezTo>
                      <a:pt x="1" y="11936"/>
                      <a:pt x="2991" y="16855"/>
                      <a:pt x="7910" y="18060"/>
                    </a:cubicBezTo>
                    <a:cubicBezTo>
                      <a:pt x="8624" y="18228"/>
                      <a:pt x="9340" y="18309"/>
                      <a:pt x="10044" y="18309"/>
                    </a:cubicBezTo>
                    <a:cubicBezTo>
                      <a:pt x="14191" y="18309"/>
                      <a:pt x="17965" y="15514"/>
                      <a:pt x="18954" y="11309"/>
                    </a:cubicBezTo>
                    <a:cubicBezTo>
                      <a:pt x="20160" y="6389"/>
                      <a:pt x="17122" y="1422"/>
                      <a:pt x="12203" y="264"/>
                    </a:cubicBezTo>
                    <a:cubicBezTo>
                      <a:pt x="11474" y="86"/>
                      <a:pt x="10745" y="0"/>
                      <a:pt x="10028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0110;p99">
                <a:extLst>
                  <a:ext uri="{FF2B5EF4-FFF2-40B4-BE49-F238E27FC236}">
                    <a16:creationId xmlns:a16="http://schemas.microsoft.com/office/drawing/2014/main" id="{7ACC11A1-AEFC-44B6-AD22-E27744D15B68}"/>
                  </a:ext>
                </a:extLst>
              </p:cNvPr>
              <p:cNvSpPr/>
              <p:nvPr/>
            </p:nvSpPr>
            <p:spPr>
              <a:xfrm>
                <a:off x="5947375" y="4227354"/>
                <a:ext cx="268331" cy="239494"/>
              </a:xfrm>
              <a:custGeom>
                <a:avLst/>
                <a:gdLst/>
                <a:ahLst/>
                <a:cxnLst/>
                <a:rect l="l" t="t" r="r" b="b"/>
                <a:pathLst>
                  <a:path w="20546" h="18338" extrusionOk="0">
                    <a:moveTo>
                      <a:pt x="10315" y="0"/>
                    </a:moveTo>
                    <a:cubicBezTo>
                      <a:pt x="6437" y="0"/>
                      <a:pt x="2837" y="2471"/>
                      <a:pt x="1592" y="6324"/>
                    </a:cubicBezTo>
                    <a:cubicBezTo>
                      <a:pt x="0" y="11146"/>
                      <a:pt x="2653" y="16307"/>
                      <a:pt x="7475" y="17898"/>
                    </a:cubicBezTo>
                    <a:cubicBezTo>
                      <a:pt x="8398" y="18196"/>
                      <a:pt x="9334" y="18338"/>
                      <a:pt x="10256" y="18338"/>
                    </a:cubicBezTo>
                    <a:cubicBezTo>
                      <a:pt x="14110" y="18338"/>
                      <a:pt x="17718" y="15867"/>
                      <a:pt x="19002" y="12014"/>
                    </a:cubicBezTo>
                    <a:cubicBezTo>
                      <a:pt x="20545" y="7192"/>
                      <a:pt x="17941" y="2031"/>
                      <a:pt x="13118" y="440"/>
                    </a:cubicBezTo>
                    <a:cubicBezTo>
                      <a:pt x="12187" y="142"/>
                      <a:pt x="11243" y="0"/>
                      <a:pt x="10315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0111;p99">
                <a:extLst>
                  <a:ext uri="{FF2B5EF4-FFF2-40B4-BE49-F238E27FC236}">
                    <a16:creationId xmlns:a16="http://schemas.microsoft.com/office/drawing/2014/main" id="{B1E1EFF6-4609-443A-B1EC-A95E4361CBDD}"/>
                  </a:ext>
                </a:extLst>
              </p:cNvPr>
              <p:cNvSpPr/>
              <p:nvPr/>
            </p:nvSpPr>
            <p:spPr>
              <a:xfrm>
                <a:off x="6074906" y="3842110"/>
                <a:ext cx="238606" cy="389423"/>
              </a:xfrm>
              <a:custGeom>
                <a:avLst/>
                <a:gdLst/>
                <a:ahLst/>
                <a:cxnLst/>
                <a:rect l="l" t="t" r="r" b="b"/>
                <a:pathLst>
                  <a:path w="18270" h="29818" extrusionOk="0">
                    <a:moveTo>
                      <a:pt x="1689" y="0"/>
                    </a:moveTo>
                    <a:cubicBezTo>
                      <a:pt x="1520" y="0"/>
                      <a:pt x="1352" y="109"/>
                      <a:pt x="1279" y="326"/>
                    </a:cubicBezTo>
                    <a:cubicBezTo>
                      <a:pt x="942" y="1387"/>
                      <a:pt x="1038" y="2689"/>
                      <a:pt x="990" y="3847"/>
                    </a:cubicBezTo>
                    <a:cubicBezTo>
                      <a:pt x="942" y="5004"/>
                      <a:pt x="893" y="6161"/>
                      <a:pt x="845" y="7271"/>
                    </a:cubicBezTo>
                    <a:cubicBezTo>
                      <a:pt x="797" y="9682"/>
                      <a:pt x="749" y="12093"/>
                      <a:pt x="701" y="14457"/>
                    </a:cubicBezTo>
                    <a:cubicBezTo>
                      <a:pt x="604" y="16820"/>
                      <a:pt x="652" y="19231"/>
                      <a:pt x="459" y="21594"/>
                    </a:cubicBezTo>
                    <a:cubicBezTo>
                      <a:pt x="315" y="24006"/>
                      <a:pt x="122" y="26369"/>
                      <a:pt x="25" y="28780"/>
                    </a:cubicBezTo>
                    <a:cubicBezTo>
                      <a:pt x="1" y="29468"/>
                      <a:pt x="538" y="29818"/>
                      <a:pt x="1079" y="29818"/>
                    </a:cubicBezTo>
                    <a:cubicBezTo>
                      <a:pt x="1600" y="29818"/>
                      <a:pt x="2124" y="29492"/>
                      <a:pt x="2147" y="28829"/>
                    </a:cubicBezTo>
                    <a:cubicBezTo>
                      <a:pt x="2196" y="26417"/>
                      <a:pt x="2099" y="24006"/>
                      <a:pt x="2051" y="21643"/>
                    </a:cubicBezTo>
                    <a:cubicBezTo>
                      <a:pt x="1954" y="19231"/>
                      <a:pt x="2099" y="16868"/>
                      <a:pt x="2147" y="14457"/>
                    </a:cubicBezTo>
                    <a:cubicBezTo>
                      <a:pt x="2196" y="12093"/>
                      <a:pt x="2292" y="9730"/>
                      <a:pt x="2292" y="7319"/>
                    </a:cubicBezTo>
                    <a:lnTo>
                      <a:pt x="2292" y="3702"/>
                    </a:lnTo>
                    <a:lnTo>
                      <a:pt x="2292" y="2834"/>
                    </a:lnTo>
                    <a:cubicBezTo>
                      <a:pt x="2967" y="4425"/>
                      <a:pt x="3932" y="5969"/>
                      <a:pt x="4800" y="7512"/>
                    </a:cubicBezTo>
                    <a:cubicBezTo>
                      <a:pt x="6054" y="9779"/>
                      <a:pt x="7452" y="11949"/>
                      <a:pt x="8562" y="14264"/>
                    </a:cubicBezTo>
                    <a:cubicBezTo>
                      <a:pt x="9719" y="16579"/>
                      <a:pt x="11118" y="18797"/>
                      <a:pt x="12468" y="21016"/>
                    </a:cubicBezTo>
                    <a:cubicBezTo>
                      <a:pt x="13770" y="23234"/>
                      <a:pt x="15169" y="25453"/>
                      <a:pt x="16519" y="27623"/>
                    </a:cubicBezTo>
                    <a:cubicBezTo>
                      <a:pt x="16684" y="27892"/>
                      <a:pt x="16931" y="28003"/>
                      <a:pt x="17178" y="28003"/>
                    </a:cubicBezTo>
                    <a:cubicBezTo>
                      <a:pt x="17727" y="28003"/>
                      <a:pt x="18269" y="27450"/>
                      <a:pt x="17870" y="26851"/>
                    </a:cubicBezTo>
                    <a:cubicBezTo>
                      <a:pt x="16519" y="24633"/>
                      <a:pt x="15169" y="22462"/>
                      <a:pt x="13819" y="20244"/>
                    </a:cubicBezTo>
                    <a:cubicBezTo>
                      <a:pt x="12468" y="18026"/>
                      <a:pt x="11214" y="15759"/>
                      <a:pt x="9767" y="13589"/>
                    </a:cubicBezTo>
                    <a:cubicBezTo>
                      <a:pt x="8321" y="11467"/>
                      <a:pt x="7115" y="9152"/>
                      <a:pt x="5861" y="6933"/>
                    </a:cubicBezTo>
                    <a:cubicBezTo>
                      <a:pt x="4703" y="4908"/>
                      <a:pt x="3691" y="2785"/>
                      <a:pt x="2244" y="953"/>
                    </a:cubicBezTo>
                    <a:cubicBezTo>
                      <a:pt x="2196" y="760"/>
                      <a:pt x="2147" y="519"/>
                      <a:pt x="2099" y="326"/>
                    </a:cubicBezTo>
                    <a:cubicBezTo>
                      <a:pt x="2027" y="109"/>
                      <a:pt x="1858" y="0"/>
                      <a:pt x="1689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0112;p99">
                <a:extLst>
                  <a:ext uri="{FF2B5EF4-FFF2-40B4-BE49-F238E27FC236}">
                    <a16:creationId xmlns:a16="http://schemas.microsoft.com/office/drawing/2014/main" id="{B8F43DB9-0CBD-4802-B692-7665EA15119A}"/>
                  </a:ext>
                </a:extLst>
              </p:cNvPr>
              <p:cNvSpPr/>
              <p:nvPr/>
            </p:nvSpPr>
            <p:spPr>
              <a:xfrm>
                <a:off x="6173482" y="4053303"/>
                <a:ext cx="189605" cy="167494"/>
              </a:xfrm>
              <a:custGeom>
                <a:avLst/>
                <a:gdLst/>
                <a:ahLst/>
                <a:cxnLst/>
                <a:rect l="l" t="t" r="r" b="b"/>
                <a:pathLst>
                  <a:path w="14518" h="12825" extrusionOk="0">
                    <a:moveTo>
                      <a:pt x="13073" y="1"/>
                    </a:moveTo>
                    <a:cubicBezTo>
                      <a:pt x="12709" y="1"/>
                      <a:pt x="12381" y="231"/>
                      <a:pt x="12299" y="601"/>
                    </a:cubicBezTo>
                    <a:cubicBezTo>
                      <a:pt x="12106" y="1565"/>
                      <a:pt x="11431" y="2337"/>
                      <a:pt x="10804" y="3108"/>
                    </a:cubicBezTo>
                    <a:cubicBezTo>
                      <a:pt x="10177" y="3880"/>
                      <a:pt x="9695" y="4748"/>
                      <a:pt x="9309" y="5665"/>
                    </a:cubicBezTo>
                    <a:cubicBezTo>
                      <a:pt x="8827" y="6870"/>
                      <a:pt x="8585" y="8124"/>
                      <a:pt x="8585" y="9378"/>
                    </a:cubicBezTo>
                    <a:cubicBezTo>
                      <a:pt x="7910" y="9040"/>
                      <a:pt x="7235" y="8799"/>
                      <a:pt x="6463" y="8655"/>
                    </a:cubicBezTo>
                    <a:cubicBezTo>
                      <a:pt x="4679" y="8221"/>
                      <a:pt x="2846" y="8028"/>
                      <a:pt x="1062" y="7787"/>
                    </a:cubicBezTo>
                    <a:cubicBezTo>
                      <a:pt x="387" y="7787"/>
                      <a:pt x="1" y="8462"/>
                      <a:pt x="290" y="9040"/>
                    </a:cubicBezTo>
                    <a:cubicBezTo>
                      <a:pt x="1496" y="10970"/>
                      <a:pt x="3425" y="12272"/>
                      <a:pt x="5644" y="12706"/>
                    </a:cubicBezTo>
                    <a:cubicBezTo>
                      <a:pt x="6107" y="12786"/>
                      <a:pt x="6570" y="12825"/>
                      <a:pt x="7033" y="12825"/>
                    </a:cubicBezTo>
                    <a:cubicBezTo>
                      <a:pt x="7679" y="12825"/>
                      <a:pt x="8325" y="12750"/>
                      <a:pt x="8971" y="12609"/>
                    </a:cubicBezTo>
                    <a:cubicBezTo>
                      <a:pt x="9309" y="12513"/>
                      <a:pt x="9646" y="12368"/>
                      <a:pt x="9888" y="12127"/>
                    </a:cubicBezTo>
                    <a:cubicBezTo>
                      <a:pt x="10177" y="12031"/>
                      <a:pt x="10370" y="11838"/>
                      <a:pt x="10418" y="11548"/>
                    </a:cubicBezTo>
                    <a:cubicBezTo>
                      <a:pt x="11334" y="10873"/>
                      <a:pt x="12058" y="10005"/>
                      <a:pt x="12540" y="8992"/>
                    </a:cubicBezTo>
                    <a:cubicBezTo>
                      <a:pt x="13167" y="7979"/>
                      <a:pt x="13649" y="6918"/>
                      <a:pt x="14035" y="5809"/>
                    </a:cubicBezTo>
                    <a:cubicBezTo>
                      <a:pt x="14373" y="4748"/>
                      <a:pt x="14517" y="3687"/>
                      <a:pt x="14469" y="2578"/>
                    </a:cubicBezTo>
                    <a:cubicBezTo>
                      <a:pt x="14421" y="1613"/>
                      <a:pt x="14325" y="359"/>
                      <a:pt x="13264" y="22"/>
                    </a:cubicBezTo>
                    <a:cubicBezTo>
                      <a:pt x="13199" y="8"/>
                      <a:pt x="13135" y="1"/>
                      <a:pt x="130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0113;p99">
                <a:extLst>
                  <a:ext uri="{FF2B5EF4-FFF2-40B4-BE49-F238E27FC236}">
                    <a16:creationId xmlns:a16="http://schemas.microsoft.com/office/drawing/2014/main" id="{D6A8FCE0-61EC-469A-B7C5-9C880117CC75}"/>
                  </a:ext>
                </a:extLst>
              </p:cNvPr>
              <p:cNvSpPr/>
              <p:nvPr/>
            </p:nvSpPr>
            <p:spPr>
              <a:xfrm>
                <a:off x="5968780" y="4109174"/>
                <a:ext cx="188978" cy="131083"/>
              </a:xfrm>
              <a:custGeom>
                <a:avLst/>
                <a:gdLst/>
                <a:ahLst/>
                <a:cxnLst/>
                <a:rect l="l" t="t" r="r" b="b"/>
                <a:pathLst>
                  <a:path w="14470" h="10037" extrusionOk="0">
                    <a:moveTo>
                      <a:pt x="13059" y="1"/>
                    </a:moveTo>
                    <a:cubicBezTo>
                      <a:pt x="12430" y="1"/>
                      <a:pt x="11936" y="702"/>
                      <a:pt x="11576" y="1242"/>
                    </a:cubicBezTo>
                    <a:cubicBezTo>
                      <a:pt x="11093" y="1917"/>
                      <a:pt x="10563" y="2737"/>
                      <a:pt x="10129" y="3509"/>
                    </a:cubicBezTo>
                    <a:cubicBezTo>
                      <a:pt x="9598" y="4377"/>
                      <a:pt x="9164" y="5341"/>
                      <a:pt x="8827" y="6354"/>
                    </a:cubicBezTo>
                    <a:cubicBezTo>
                      <a:pt x="8055" y="5293"/>
                      <a:pt x="7187" y="4328"/>
                      <a:pt x="6174" y="3557"/>
                    </a:cubicBezTo>
                    <a:cubicBezTo>
                      <a:pt x="5010" y="2664"/>
                      <a:pt x="3502" y="1740"/>
                      <a:pt x="1977" y="1740"/>
                    </a:cubicBezTo>
                    <a:cubicBezTo>
                      <a:pt x="1607" y="1740"/>
                      <a:pt x="1236" y="1795"/>
                      <a:pt x="869" y="1917"/>
                    </a:cubicBezTo>
                    <a:cubicBezTo>
                      <a:pt x="290" y="2062"/>
                      <a:pt x="1" y="2689"/>
                      <a:pt x="290" y="3219"/>
                    </a:cubicBezTo>
                    <a:cubicBezTo>
                      <a:pt x="1255" y="5004"/>
                      <a:pt x="2605" y="6547"/>
                      <a:pt x="4197" y="7849"/>
                    </a:cubicBezTo>
                    <a:cubicBezTo>
                      <a:pt x="5433" y="8830"/>
                      <a:pt x="7009" y="10037"/>
                      <a:pt x="8691" y="10037"/>
                    </a:cubicBezTo>
                    <a:cubicBezTo>
                      <a:pt x="8911" y="10037"/>
                      <a:pt x="9133" y="10016"/>
                      <a:pt x="9357" y="9971"/>
                    </a:cubicBezTo>
                    <a:cubicBezTo>
                      <a:pt x="9598" y="9923"/>
                      <a:pt x="9791" y="9778"/>
                      <a:pt x="9888" y="9585"/>
                    </a:cubicBezTo>
                    <a:lnTo>
                      <a:pt x="9936" y="9585"/>
                    </a:lnTo>
                    <a:cubicBezTo>
                      <a:pt x="11576" y="8814"/>
                      <a:pt x="12588" y="6884"/>
                      <a:pt x="13264" y="5245"/>
                    </a:cubicBezTo>
                    <a:cubicBezTo>
                      <a:pt x="13601" y="4425"/>
                      <a:pt x="13890" y="3557"/>
                      <a:pt x="14035" y="2689"/>
                    </a:cubicBezTo>
                    <a:cubicBezTo>
                      <a:pt x="14180" y="1869"/>
                      <a:pt x="14469" y="856"/>
                      <a:pt x="13746" y="277"/>
                    </a:cubicBezTo>
                    <a:cubicBezTo>
                      <a:pt x="13501" y="82"/>
                      <a:pt x="13272" y="1"/>
                      <a:pt x="130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0114;p99">
                <a:extLst>
                  <a:ext uri="{FF2B5EF4-FFF2-40B4-BE49-F238E27FC236}">
                    <a16:creationId xmlns:a16="http://schemas.microsoft.com/office/drawing/2014/main" id="{9F2AC1CD-C10B-412C-AE3D-15443F3632EC}"/>
                  </a:ext>
                </a:extLst>
              </p:cNvPr>
              <p:cNvSpPr/>
              <p:nvPr/>
            </p:nvSpPr>
            <p:spPr>
              <a:xfrm>
                <a:off x="6065777" y="4253879"/>
                <a:ext cx="15137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1146" extrusionOk="0">
                    <a:moveTo>
                      <a:pt x="435" y="0"/>
                    </a:moveTo>
                    <a:lnTo>
                      <a:pt x="290" y="49"/>
                    </a:lnTo>
                    <a:cubicBezTo>
                      <a:pt x="242" y="97"/>
                      <a:pt x="146" y="145"/>
                      <a:pt x="146" y="193"/>
                    </a:cubicBezTo>
                    <a:cubicBezTo>
                      <a:pt x="97" y="241"/>
                      <a:pt x="49" y="290"/>
                      <a:pt x="49" y="338"/>
                    </a:cubicBezTo>
                    <a:cubicBezTo>
                      <a:pt x="1" y="386"/>
                      <a:pt x="1" y="434"/>
                      <a:pt x="1" y="483"/>
                    </a:cubicBezTo>
                    <a:cubicBezTo>
                      <a:pt x="1" y="531"/>
                      <a:pt x="1" y="579"/>
                      <a:pt x="1" y="627"/>
                    </a:cubicBezTo>
                    <a:cubicBezTo>
                      <a:pt x="1" y="675"/>
                      <a:pt x="1" y="724"/>
                      <a:pt x="49" y="772"/>
                    </a:cubicBezTo>
                    <a:cubicBezTo>
                      <a:pt x="49" y="868"/>
                      <a:pt x="97" y="917"/>
                      <a:pt x="146" y="965"/>
                    </a:cubicBezTo>
                    <a:lnTo>
                      <a:pt x="290" y="1061"/>
                    </a:lnTo>
                    <a:lnTo>
                      <a:pt x="435" y="1110"/>
                    </a:lnTo>
                    <a:cubicBezTo>
                      <a:pt x="483" y="1134"/>
                      <a:pt x="531" y="1146"/>
                      <a:pt x="580" y="1146"/>
                    </a:cubicBezTo>
                    <a:cubicBezTo>
                      <a:pt x="628" y="1146"/>
                      <a:pt x="676" y="1134"/>
                      <a:pt x="724" y="1110"/>
                    </a:cubicBezTo>
                    <a:lnTo>
                      <a:pt x="869" y="1061"/>
                    </a:lnTo>
                    <a:cubicBezTo>
                      <a:pt x="966" y="1013"/>
                      <a:pt x="1014" y="965"/>
                      <a:pt x="1062" y="917"/>
                    </a:cubicBezTo>
                    <a:cubicBezTo>
                      <a:pt x="1110" y="868"/>
                      <a:pt x="1158" y="772"/>
                      <a:pt x="1158" y="724"/>
                    </a:cubicBezTo>
                    <a:cubicBezTo>
                      <a:pt x="1158" y="627"/>
                      <a:pt x="1158" y="579"/>
                      <a:pt x="1158" y="483"/>
                    </a:cubicBezTo>
                    <a:cubicBezTo>
                      <a:pt x="1158" y="434"/>
                      <a:pt x="1158" y="386"/>
                      <a:pt x="1110" y="338"/>
                    </a:cubicBezTo>
                    <a:cubicBezTo>
                      <a:pt x="1110" y="290"/>
                      <a:pt x="1062" y="193"/>
                      <a:pt x="1014" y="145"/>
                    </a:cubicBezTo>
                    <a:lnTo>
                      <a:pt x="869" y="49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0115;p99">
                <a:extLst>
                  <a:ext uri="{FF2B5EF4-FFF2-40B4-BE49-F238E27FC236}">
                    <a16:creationId xmlns:a16="http://schemas.microsoft.com/office/drawing/2014/main" id="{086DBD8D-8B76-4F73-A0DD-07877ED30D22}"/>
                  </a:ext>
                </a:extLst>
              </p:cNvPr>
              <p:cNvSpPr/>
              <p:nvPr/>
            </p:nvSpPr>
            <p:spPr>
              <a:xfrm>
                <a:off x="6056334" y="4274657"/>
                <a:ext cx="18284" cy="1812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388" extrusionOk="0">
                    <a:moveTo>
                      <a:pt x="531" y="1"/>
                    </a:moveTo>
                    <a:cubicBezTo>
                      <a:pt x="386" y="49"/>
                      <a:pt x="290" y="97"/>
                      <a:pt x="193" y="194"/>
                    </a:cubicBezTo>
                    <a:lnTo>
                      <a:pt x="145" y="290"/>
                    </a:lnTo>
                    <a:lnTo>
                      <a:pt x="97" y="338"/>
                    </a:lnTo>
                    <a:lnTo>
                      <a:pt x="49" y="435"/>
                    </a:lnTo>
                    <a:lnTo>
                      <a:pt x="1" y="531"/>
                    </a:lnTo>
                    <a:lnTo>
                      <a:pt x="1" y="676"/>
                    </a:lnTo>
                    <a:cubicBezTo>
                      <a:pt x="1" y="821"/>
                      <a:pt x="49" y="917"/>
                      <a:pt x="97" y="1014"/>
                    </a:cubicBezTo>
                    <a:cubicBezTo>
                      <a:pt x="145" y="1110"/>
                      <a:pt x="145" y="1158"/>
                      <a:pt x="193" y="1207"/>
                    </a:cubicBezTo>
                    <a:lnTo>
                      <a:pt x="193" y="1158"/>
                    </a:lnTo>
                    <a:lnTo>
                      <a:pt x="242" y="1207"/>
                    </a:lnTo>
                    <a:lnTo>
                      <a:pt x="309" y="1240"/>
                    </a:lnTo>
                    <a:lnTo>
                      <a:pt x="309" y="1240"/>
                    </a:lnTo>
                    <a:cubicBezTo>
                      <a:pt x="352" y="1304"/>
                      <a:pt x="399" y="1309"/>
                      <a:pt x="483" y="1351"/>
                    </a:cubicBezTo>
                    <a:lnTo>
                      <a:pt x="724" y="1351"/>
                    </a:lnTo>
                    <a:cubicBezTo>
                      <a:pt x="748" y="1375"/>
                      <a:pt x="772" y="1387"/>
                      <a:pt x="796" y="1387"/>
                    </a:cubicBezTo>
                    <a:cubicBezTo>
                      <a:pt x="820" y="1387"/>
                      <a:pt x="845" y="1375"/>
                      <a:pt x="869" y="1351"/>
                    </a:cubicBezTo>
                    <a:cubicBezTo>
                      <a:pt x="1013" y="1351"/>
                      <a:pt x="1110" y="1255"/>
                      <a:pt x="1206" y="1207"/>
                    </a:cubicBezTo>
                    <a:cubicBezTo>
                      <a:pt x="1303" y="1110"/>
                      <a:pt x="1351" y="1014"/>
                      <a:pt x="1399" y="917"/>
                    </a:cubicBezTo>
                    <a:cubicBezTo>
                      <a:pt x="1399" y="772"/>
                      <a:pt x="1399" y="676"/>
                      <a:pt x="1399" y="531"/>
                    </a:cubicBezTo>
                    <a:cubicBezTo>
                      <a:pt x="1351" y="483"/>
                      <a:pt x="1351" y="387"/>
                      <a:pt x="1303" y="338"/>
                    </a:cubicBezTo>
                    <a:cubicBezTo>
                      <a:pt x="1303" y="290"/>
                      <a:pt x="1254" y="242"/>
                      <a:pt x="1206" y="194"/>
                    </a:cubicBezTo>
                    <a:cubicBezTo>
                      <a:pt x="1110" y="97"/>
                      <a:pt x="1013" y="49"/>
                      <a:pt x="869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0116;p99">
                <a:extLst>
                  <a:ext uri="{FF2B5EF4-FFF2-40B4-BE49-F238E27FC236}">
                    <a16:creationId xmlns:a16="http://schemas.microsoft.com/office/drawing/2014/main" id="{583E968B-5E80-4960-9C13-363FBD23B9FE}"/>
                  </a:ext>
                </a:extLst>
              </p:cNvPr>
              <p:cNvSpPr/>
              <p:nvPr/>
            </p:nvSpPr>
            <p:spPr>
              <a:xfrm>
                <a:off x="6034916" y="4256399"/>
                <a:ext cx="17657" cy="18271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399" extrusionOk="0">
                    <a:moveTo>
                      <a:pt x="531" y="0"/>
                    </a:moveTo>
                    <a:cubicBezTo>
                      <a:pt x="435" y="0"/>
                      <a:pt x="338" y="48"/>
                      <a:pt x="290" y="97"/>
                    </a:cubicBezTo>
                    <a:cubicBezTo>
                      <a:pt x="290" y="97"/>
                      <a:pt x="242" y="145"/>
                      <a:pt x="242" y="193"/>
                    </a:cubicBezTo>
                    <a:lnTo>
                      <a:pt x="194" y="193"/>
                    </a:lnTo>
                    <a:cubicBezTo>
                      <a:pt x="97" y="290"/>
                      <a:pt x="49" y="386"/>
                      <a:pt x="1" y="531"/>
                    </a:cubicBezTo>
                    <a:lnTo>
                      <a:pt x="1" y="675"/>
                    </a:lnTo>
                    <a:cubicBezTo>
                      <a:pt x="1" y="772"/>
                      <a:pt x="1" y="868"/>
                      <a:pt x="49" y="965"/>
                    </a:cubicBezTo>
                    <a:cubicBezTo>
                      <a:pt x="49" y="1013"/>
                      <a:pt x="49" y="1061"/>
                      <a:pt x="97" y="1109"/>
                    </a:cubicBezTo>
                    <a:cubicBezTo>
                      <a:pt x="145" y="1206"/>
                      <a:pt x="242" y="1254"/>
                      <a:pt x="290" y="1302"/>
                    </a:cubicBezTo>
                    <a:lnTo>
                      <a:pt x="483" y="1399"/>
                    </a:lnTo>
                    <a:lnTo>
                      <a:pt x="724" y="1399"/>
                    </a:lnTo>
                    <a:cubicBezTo>
                      <a:pt x="821" y="1399"/>
                      <a:pt x="917" y="1351"/>
                      <a:pt x="1014" y="1302"/>
                    </a:cubicBezTo>
                    <a:cubicBezTo>
                      <a:pt x="1110" y="1254"/>
                      <a:pt x="1206" y="1158"/>
                      <a:pt x="1255" y="1061"/>
                    </a:cubicBezTo>
                    <a:lnTo>
                      <a:pt x="1303" y="868"/>
                    </a:lnTo>
                    <a:lnTo>
                      <a:pt x="1303" y="724"/>
                    </a:lnTo>
                    <a:cubicBezTo>
                      <a:pt x="1351" y="627"/>
                      <a:pt x="1351" y="579"/>
                      <a:pt x="1303" y="531"/>
                    </a:cubicBezTo>
                    <a:cubicBezTo>
                      <a:pt x="1303" y="482"/>
                      <a:pt x="1303" y="386"/>
                      <a:pt x="1255" y="338"/>
                    </a:cubicBezTo>
                    <a:lnTo>
                      <a:pt x="1206" y="290"/>
                    </a:lnTo>
                    <a:lnTo>
                      <a:pt x="1158" y="193"/>
                    </a:lnTo>
                    <a:cubicBezTo>
                      <a:pt x="1110" y="145"/>
                      <a:pt x="1062" y="145"/>
                      <a:pt x="1014" y="97"/>
                    </a:cubicBezTo>
                    <a:cubicBezTo>
                      <a:pt x="917" y="48"/>
                      <a:pt x="821" y="0"/>
                      <a:pt x="676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0117;p99">
                <a:extLst>
                  <a:ext uri="{FF2B5EF4-FFF2-40B4-BE49-F238E27FC236}">
                    <a16:creationId xmlns:a16="http://schemas.microsoft.com/office/drawing/2014/main" id="{7DFD986E-B9A2-4BC2-AF79-8A00D8BBBDD8}"/>
                  </a:ext>
                </a:extLst>
              </p:cNvPr>
              <p:cNvSpPr/>
              <p:nvPr/>
            </p:nvSpPr>
            <p:spPr>
              <a:xfrm>
                <a:off x="6027994" y="4283003"/>
                <a:ext cx="15750" cy="14980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47" extrusionOk="0">
                    <a:moveTo>
                      <a:pt x="627" y="1"/>
                    </a:moveTo>
                    <a:cubicBezTo>
                      <a:pt x="579" y="1"/>
                      <a:pt x="531" y="13"/>
                      <a:pt x="483" y="37"/>
                    </a:cubicBezTo>
                    <a:cubicBezTo>
                      <a:pt x="386" y="37"/>
                      <a:pt x="338" y="85"/>
                      <a:pt x="241" y="133"/>
                    </a:cubicBezTo>
                    <a:cubicBezTo>
                      <a:pt x="193" y="182"/>
                      <a:pt x="145" y="230"/>
                      <a:pt x="97" y="278"/>
                    </a:cubicBezTo>
                    <a:cubicBezTo>
                      <a:pt x="49" y="375"/>
                      <a:pt x="0" y="471"/>
                      <a:pt x="0" y="568"/>
                    </a:cubicBezTo>
                    <a:lnTo>
                      <a:pt x="0" y="760"/>
                    </a:lnTo>
                    <a:cubicBezTo>
                      <a:pt x="49" y="857"/>
                      <a:pt x="97" y="905"/>
                      <a:pt x="193" y="1002"/>
                    </a:cubicBezTo>
                    <a:cubicBezTo>
                      <a:pt x="241" y="1050"/>
                      <a:pt x="338" y="1098"/>
                      <a:pt x="386" y="1098"/>
                    </a:cubicBezTo>
                    <a:cubicBezTo>
                      <a:pt x="434" y="1146"/>
                      <a:pt x="531" y="1146"/>
                      <a:pt x="627" y="1146"/>
                    </a:cubicBezTo>
                    <a:lnTo>
                      <a:pt x="772" y="1146"/>
                    </a:lnTo>
                    <a:cubicBezTo>
                      <a:pt x="868" y="1146"/>
                      <a:pt x="965" y="1098"/>
                      <a:pt x="1061" y="1002"/>
                    </a:cubicBezTo>
                    <a:cubicBezTo>
                      <a:pt x="1110" y="953"/>
                      <a:pt x="1158" y="857"/>
                      <a:pt x="1206" y="760"/>
                    </a:cubicBezTo>
                    <a:cubicBezTo>
                      <a:pt x="1206" y="664"/>
                      <a:pt x="1206" y="568"/>
                      <a:pt x="1206" y="471"/>
                    </a:cubicBezTo>
                    <a:cubicBezTo>
                      <a:pt x="1158" y="423"/>
                      <a:pt x="1158" y="375"/>
                      <a:pt x="1110" y="326"/>
                    </a:cubicBezTo>
                    <a:cubicBezTo>
                      <a:pt x="1061" y="230"/>
                      <a:pt x="1013" y="133"/>
                      <a:pt x="917" y="85"/>
                    </a:cubicBezTo>
                    <a:lnTo>
                      <a:pt x="772" y="37"/>
                    </a:lnTo>
                    <a:cubicBezTo>
                      <a:pt x="724" y="13"/>
                      <a:pt x="675" y="1"/>
                      <a:pt x="627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0118;p99">
                <a:extLst>
                  <a:ext uri="{FF2B5EF4-FFF2-40B4-BE49-F238E27FC236}">
                    <a16:creationId xmlns:a16="http://schemas.microsoft.com/office/drawing/2014/main" id="{2751C85C-4D2F-49EF-8C4C-2B6AFAFD9C9C}"/>
                  </a:ext>
                </a:extLst>
              </p:cNvPr>
              <p:cNvSpPr/>
              <p:nvPr/>
            </p:nvSpPr>
            <p:spPr>
              <a:xfrm>
                <a:off x="6031768" y="4304264"/>
                <a:ext cx="15763" cy="1387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062" extrusionOk="0">
                    <a:moveTo>
                      <a:pt x="338" y="1"/>
                    </a:moveTo>
                    <a:cubicBezTo>
                      <a:pt x="290" y="1"/>
                      <a:pt x="242" y="49"/>
                      <a:pt x="194" y="97"/>
                    </a:cubicBezTo>
                    <a:lnTo>
                      <a:pt x="145" y="145"/>
                    </a:lnTo>
                    <a:lnTo>
                      <a:pt x="49" y="242"/>
                    </a:lnTo>
                    <a:lnTo>
                      <a:pt x="1" y="338"/>
                    </a:lnTo>
                    <a:cubicBezTo>
                      <a:pt x="1" y="386"/>
                      <a:pt x="1" y="435"/>
                      <a:pt x="1" y="483"/>
                    </a:cubicBezTo>
                    <a:lnTo>
                      <a:pt x="1" y="627"/>
                    </a:lnTo>
                    <a:lnTo>
                      <a:pt x="1" y="820"/>
                    </a:lnTo>
                    <a:lnTo>
                      <a:pt x="97" y="917"/>
                    </a:lnTo>
                    <a:lnTo>
                      <a:pt x="145" y="965"/>
                    </a:lnTo>
                    <a:lnTo>
                      <a:pt x="242" y="1013"/>
                    </a:lnTo>
                    <a:lnTo>
                      <a:pt x="242" y="1062"/>
                    </a:lnTo>
                    <a:lnTo>
                      <a:pt x="869" y="1062"/>
                    </a:lnTo>
                    <a:cubicBezTo>
                      <a:pt x="965" y="1013"/>
                      <a:pt x="1013" y="965"/>
                      <a:pt x="1062" y="917"/>
                    </a:cubicBezTo>
                    <a:lnTo>
                      <a:pt x="1158" y="820"/>
                    </a:lnTo>
                    <a:lnTo>
                      <a:pt x="1206" y="724"/>
                    </a:lnTo>
                    <a:cubicBezTo>
                      <a:pt x="1206" y="627"/>
                      <a:pt x="1206" y="579"/>
                      <a:pt x="1206" y="483"/>
                    </a:cubicBezTo>
                    <a:cubicBezTo>
                      <a:pt x="1206" y="435"/>
                      <a:pt x="1206" y="435"/>
                      <a:pt x="1206" y="386"/>
                    </a:cubicBezTo>
                    <a:cubicBezTo>
                      <a:pt x="1158" y="290"/>
                      <a:pt x="1110" y="242"/>
                      <a:pt x="1062" y="193"/>
                    </a:cubicBezTo>
                    <a:lnTo>
                      <a:pt x="965" y="97"/>
                    </a:lnTo>
                    <a:lnTo>
                      <a:pt x="869" y="49"/>
                    </a:ln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0119;p99">
                <a:extLst>
                  <a:ext uri="{FF2B5EF4-FFF2-40B4-BE49-F238E27FC236}">
                    <a16:creationId xmlns:a16="http://schemas.microsoft.com/office/drawing/2014/main" id="{9D52C79C-DA14-4F24-AD6D-C1B21854D455}"/>
                  </a:ext>
                </a:extLst>
              </p:cNvPr>
              <p:cNvSpPr/>
              <p:nvPr/>
            </p:nvSpPr>
            <p:spPr>
              <a:xfrm>
                <a:off x="5985797" y="4293333"/>
                <a:ext cx="17017" cy="19133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465" extrusionOk="0">
                    <a:moveTo>
                      <a:pt x="650" y="0"/>
                    </a:moveTo>
                    <a:cubicBezTo>
                      <a:pt x="470" y="0"/>
                      <a:pt x="303" y="63"/>
                      <a:pt x="193" y="211"/>
                    </a:cubicBezTo>
                    <a:cubicBezTo>
                      <a:pt x="96" y="259"/>
                      <a:pt x="48" y="355"/>
                      <a:pt x="0" y="500"/>
                    </a:cubicBezTo>
                    <a:cubicBezTo>
                      <a:pt x="0" y="596"/>
                      <a:pt x="0" y="693"/>
                      <a:pt x="0" y="789"/>
                    </a:cubicBezTo>
                    <a:cubicBezTo>
                      <a:pt x="0" y="886"/>
                      <a:pt x="48" y="982"/>
                      <a:pt x="48" y="1030"/>
                    </a:cubicBezTo>
                    <a:lnTo>
                      <a:pt x="48" y="1079"/>
                    </a:lnTo>
                    <a:cubicBezTo>
                      <a:pt x="96" y="1223"/>
                      <a:pt x="241" y="1368"/>
                      <a:pt x="434" y="1464"/>
                    </a:cubicBezTo>
                    <a:lnTo>
                      <a:pt x="675" y="1464"/>
                    </a:lnTo>
                    <a:cubicBezTo>
                      <a:pt x="772" y="1416"/>
                      <a:pt x="868" y="1368"/>
                      <a:pt x="916" y="1320"/>
                    </a:cubicBezTo>
                    <a:lnTo>
                      <a:pt x="1109" y="1127"/>
                    </a:lnTo>
                    <a:cubicBezTo>
                      <a:pt x="1158" y="1030"/>
                      <a:pt x="1254" y="934"/>
                      <a:pt x="1254" y="838"/>
                    </a:cubicBezTo>
                    <a:cubicBezTo>
                      <a:pt x="1302" y="741"/>
                      <a:pt x="1302" y="596"/>
                      <a:pt x="1254" y="500"/>
                    </a:cubicBezTo>
                    <a:cubicBezTo>
                      <a:pt x="1206" y="259"/>
                      <a:pt x="1061" y="114"/>
                      <a:pt x="820" y="18"/>
                    </a:cubicBezTo>
                    <a:cubicBezTo>
                      <a:pt x="763" y="6"/>
                      <a:pt x="706" y="0"/>
                      <a:pt x="650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0120;p99">
                <a:extLst>
                  <a:ext uri="{FF2B5EF4-FFF2-40B4-BE49-F238E27FC236}">
                    <a16:creationId xmlns:a16="http://schemas.microsoft.com/office/drawing/2014/main" id="{845986C8-9C81-4F44-A321-FC72E08892AB}"/>
                  </a:ext>
                </a:extLst>
              </p:cNvPr>
              <p:cNvSpPr/>
              <p:nvPr/>
            </p:nvSpPr>
            <p:spPr>
              <a:xfrm>
                <a:off x="6351112" y="4195932"/>
                <a:ext cx="21418" cy="2268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737" extrusionOk="0">
                    <a:moveTo>
                      <a:pt x="724" y="0"/>
                    </a:moveTo>
                    <a:lnTo>
                      <a:pt x="482" y="97"/>
                    </a:lnTo>
                    <a:cubicBezTo>
                      <a:pt x="482" y="97"/>
                      <a:pt x="434" y="145"/>
                      <a:pt x="386" y="193"/>
                    </a:cubicBezTo>
                    <a:cubicBezTo>
                      <a:pt x="386" y="193"/>
                      <a:pt x="338" y="193"/>
                      <a:pt x="289" y="241"/>
                    </a:cubicBezTo>
                    <a:cubicBezTo>
                      <a:pt x="241" y="290"/>
                      <a:pt x="241" y="338"/>
                      <a:pt x="193" y="338"/>
                    </a:cubicBezTo>
                    <a:cubicBezTo>
                      <a:pt x="145" y="434"/>
                      <a:pt x="97" y="531"/>
                      <a:pt x="48" y="627"/>
                    </a:cubicBezTo>
                    <a:cubicBezTo>
                      <a:pt x="48" y="724"/>
                      <a:pt x="48" y="772"/>
                      <a:pt x="48" y="868"/>
                    </a:cubicBezTo>
                    <a:cubicBezTo>
                      <a:pt x="0" y="965"/>
                      <a:pt x="0" y="1061"/>
                      <a:pt x="48" y="1158"/>
                    </a:cubicBezTo>
                    <a:cubicBezTo>
                      <a:pt x="97" y="1302"/>
                      <a:pt x="193" y="1399"/>
                      <a:pt x="338" y="1495"/>
                    </a:cubicBezTo>
                    <a:cubicBezTo>
                      <a:pt x="434" y="1544"/>
                      <a:pt x="482" y="1592"/>
                      <a:pt x="579" y="1640"/>
                    </a:cubicBezTo>
                    <a:cubicBezTo>
                      <a:pt x="675" y="1688"/>
                      <a:pt x="772" y="1737"/>
                      <a:pt x="868" y="1737"/>
                    </a:cubicBezTo>
                    <a:lnTo>
                      <a:pt x="1013" y="1737"/>
                    </a:lnTo>
                    <a:cubicBezTo>
                      <a:pt x="1109" y="1688"/>
                      <a:pt x="1158" y="1688"/>
                      <a:pt x="1254" y="1592"/>
                    </a:cubicBezTo>
                    <a:cubicBezTo>
                      <a:pt x="1350" y="1592"/>
                      <a:pt x="1399" y="1544"/>
                      <a:pt x="1399" y="1495"/>
                    </a:cubicBezTo>
                    <a:cubicBezTo>
                      <a:pt x="1447" y="1447"/>
                      <a:pt x="1495" y="1351"/>
                      <a:pt x="1495" y="1302"/>
                    </a:cubicBezTo>
                    <a:lnTo>
                      <a:pt x="1495" y="1254"/>
                    </a:lnTo>
                    <a:cubicBezTo>
                      <a:pt x="1543" y="1206"/>
                      <a:pt x="1592" y="1110"/>
                      <a:pt x="1640" y="1061"/>
                    </a:cubicBezTo>
                    <a:cubicBezTo>
                      <a:pt x="1640" y="1013"/>
                      <a:pt x="1640" y="1013"/>
                      <a:pt x="1640" y="965"/>
                    </a:cubicBezTo>
                    <a:lnTo>
                      <a:pt x="1640" y="772"/>
                    </a:lnTo>
                    <a:cubicBezTo>
                      <a:pt x="1640" y="676"/>
                      <a:pt x="1640" y="579"/>
                      <a:pt x="1592" y="483"/>
                    </a:cubicBezTo>
                    <a:lnTo>
                      <a:pt x="1543" y="386"/>
                    </a:lnTo>
                    <a:cubicBezTo>
                      <a:pt x="1495" y="290"/>
                      <a:pt x="1447" y="241"/>
                      <a:pt x="1350" y="193"/>
                    </a:cubicBezTo>
                    <a:cubicBezTo>
                      <a:pt x="1302" y="145"/>
                      <a:pt x="1254" y="97"/>
                      <a:pt x="1206" y="97"/>
                    </a:cubicBezTo>
                    <a:cubicBezTo>
                      <a:pt x="1109" y="49"/>
                      <a:pt x="1013" y="0"/>
                      <a:pt x="916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0121;p99">
                <a:extLst>
                  <a:ext uri="{FF2B5EF4-FFF2-40B4-BE49-F238E27FC236}">
                    <a16:creationId xmlns:a16="http://schemas.microsoft.com/office/drawing/2014/main" id="{D99AB4BB-127F-4393-BDD5-CB8D4FDCFA97}"/>
                  </a:ext>
                </a:extLst>
              </p:cNvPr>
              <p:cNvSpPr/>
              <p:nvPr/>
            </p:nvSpPr>
            <p:spPr>
              <a:xfrm>
                <a:off x="6373157" y="4200973"/>
                <a:ext cx="640" cy="18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145" extrusionOk="0">
                    <a:moveTo>
                      <a:pt x="0" y="0"/>
                    </a:moveTo>
                    <a:cubicBezTo>
                      <a:pt x="0" y="48"/>
                      <a:pt x="0" y="97"/>
                      <a:pt x="0" y="97"/>
                    </a:cubicBezTo>
                    <a:lnTo>
                      <a:pt x="48" y="145"/>
                    </a:lnTo>
                    <a:cubicBezTo>
                      <a:pt x="0" y="97"/>
                      <a:pt x="0" y="48"/>
                      <a:pt x="0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0122;p99">
                <a:extLst>
                  <a:ext uri="{FF2B5EF4-FFF2-40B4-BE49-F238E27FC236}">
                    <a16:creationId xmlns:a16="http://schemas.microsoft.com/office/drawing/2014/main" id="{30A8388A-FBC3-4750-B981-F3DDE3EFB37C}"/>
                  </a:ext>
                </a:extLst>
              </p:cNvPr>
              <p:cNvSpPr/>
              <p:nvPr/>
            </p:nvSpPr>
            <p:spPr>
              <a:xfrm>
                <a:off x="6373784" y="4218604"/>
                <a:ext cx="21431" cy="1953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496" extrusionOk="0">
                    <a:moveTo>
                      <a:pt x="1447" y="193"/>
                    </a:moveTo>
                    <a:cubicBezTo>
                      <a:pt x="1447" y="201"/>
                      <a:pt x="1447" y="208"/>
                      <a:pt x="1447" y="214"/>
                    </a:cubicBezTo>
                    <a:lnTo>
                      <a:pt x="1447" y="214"/>
                    </a:lnTo>
                    <a:cubicBezTo>
                      <a:pt x="1466" y="238"/>
                      <a:pt x="1483" y="264"/>
                      <a:pt x="1495" y="290"/>
                    </a:cubicBezTo>
                    <a:lnTo>
                      <a:pt x="1447" y="193"/>
                    </a:lnTo>
                    <a:close/>
                    <a:moveTo>
                      <a:pt x="627" y="1"/>
                    </a:moveTo>
                    <a:lnTo>
                      <a:pt x="386" y="49"/>
                    </a:lnTo>
                    <a:lnTo>
                      <a:pt x="338" y="145"/>
                    </a:lnTo>
                    <a:cubicBezTo>
                      <a:pt x="241" y="193"/>
                      <a:pt x="193" y="242"/>
                      <a:pt x="145" y="338"/>
                    </a:cubicBezTo>
                    <a:cubicBezTo>
                      <a:pt x="49" y="435"/>
                      <a:pt x="49" y="579"/>
                      <a:pt x="49" y="676"/>
                    </a:cubicBezTo>
                    <a:cubicBezTo>
                      <a:pt x="0" y="772"/>
                      <a:pt x="49" y="869"/>
                      <a:pt x="97" y="965"/>
                    </a:cubicBezTo>
                    <a:cubicBezTo>
                      <a:pt x="97" y="1062"/>
                      <a:pt x="145" y="1110"/>
                      <a:pt x="193" y="1158"/>
                    </a:cubicBezTo>
                    <a:cubicBezTo>
                      <a:pt x="290" y="1254"/>
                      <a:pt x="386" y="1303"/>
                      <a:pt x="483" y="1351"/>
                    </a:cubicBezTo>
                    <a:cubicBezTo>
                      <a:pt x="483" y="1351"/>
                      <a:pt x="531" y="1351"/>
                      <a:pt x="531" y="1399"/>
                    </a:cubicBezTo>
                    <a:cubicBezTo>
                      <a:pt x="627" y="1447"/>
                      <a:pt x="772" y="1447"/>
                      <a:pt x="868" y="1496"/>
                    </a:cubicBezTo>
                    <a:lnTo>
                      <a:pt x="1061" y="1496"/>
                    </a:lnTo>
                    <a:cubicBezTo>
                      <a:pt x="1110" y="1447"/>
                      <a:pt x="1110" y="1447"/>
                      <a:pt x="1158" y="1447"/>
                    </a:cubicBezTo>
                    <a:cubicBezTo>
                      <a:pt x="1254" y="1399"/>
                      <a:pt x="1351" y="1351"/>
                      <a:pt x="1399" y="1303"/>
                    </a:cubicBezTo>
                    <a:cubicBezTo>
                      <a:pt x="1447" y="1254"/>
                      <a:pt x="1495" y="1158"/>
                      <a:pt x="1544" y="1110"/>
                    </a:cubicBezTo>
                    <a:cubicBezTo>
                      <a:pt x="1592" y="1062"/>
                      <a:pt x="1592" y="1013"/>
                      <a:pt x="1640" y="917"/>
                    </a:cubicBezTo>
                    <a:lnTo>
                      <a:pt x="1640" y="724"/>
                    </a:lnTo>
                    <a:cubicBezTo>
                      <a:pt x="1640" y="676"/>
                      <a:pt x="1640" y="628"/>
                      <a:pt x="1640" y="531"/>
                    </a:cubicBezTo>
                    <a:lnTo>
                      <a:pt x="1544" y="386"/>
                    </a:lnTo>
                    <a:lnTo>
                      <a:pt x="1495" y="290"/>
                    </a:lnTo>
                    <a:cubicBezTo>
                      <a:pt x="1455" y="250"/>
                      <a:pt x="1448" y="243"/>
                      <a:pt x="1447" y="214"/>
                    </a:cubicBezTo>
                    <a:lnTo>
                      <a:pt x="1447" y="214"/>
                    </a:lnTo>
                    <a:cubicBezTo>
                      <a:pt x="1396" y="145"/>
                      <a:pt x="1325" y="84"/>
                      <a:pt x="1254" y="49"/>
                    </a:cubicBezTo>
                    <a:lnTo>
                      <a:pt x="1061" y="1"/>
                    </a:ln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0123;p99">
                <a:extLst>
                  <a:ext uri="{FF2B5EF4-FFF2-40B4-BE49-F238E27FC236}">
                    <a16:creationId xmlns:a16="http://schemas.microsoft.com/office/drawing/2014/main" id="{397584B2-27E9-4E55-9E66-93F0AC347B64}"/>
                  </a:ext>
                </a:extLst>
              </p:cNvPr>
              <p:cNvSpPr/>
              <p:nvPr/>
            </p:nvSpPr>
            <p:spPr>
              <a:xfrm>
                <a:off x="6346697" y="4231363"/>
                <a:ext cx="14497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146" extrusionOk="0">
                    <a:moveTo>
                      <a:pt x="537" y="0"/>
                    </a:moveTo>
                    <a:cubicBezTo>
                      <a:pt x="495" y="0"/>
                      <a:pt x="459" y="12"/>
                      <a:pt x="435" y="36"/>
                    </a:cubicBezTo>
                    <a:lnTo>
                      <a:pt x="290" y="85"/>
                    </a:lnTo>
                    <a:cubicBezTo>
                      <a:pt x="242" y="133"/>
                      <a:pt x="193" y="181"/>
                      <a:pt x="145" y="229"/>
                    </a:cubicBezTo>
                    <a:cubicBezTo>
                      <a:pt x="97" y="277"/>
                      <a:pt x="49" y="326"/>
                      <a:pt x="49" y="374"/>
                    </a:cubicBezTo>
                    <a:lnTo>
                      <a:pt x="49" y="519"/>
                    </a:lnTo>
                    <a:cubicBezTo>
                      <a:pt x="1" y="567"/>
                      <a:pt x="1" y="663"/>
                      <a:pt x="49" y="712"/>
                    </a:cubicBezTo>
                    <a:lnTo>
                      <a:pt x="97" y="856"/>
                    </a:lnTo>
                    <a:lnTo>
                      <a:pt x="193" y="1001"/>
                    </a:lnTo>
                    <a:lnTo>
                      <a:pt x="338" y="1049"/>
                    </a:lnTo>
                    <a:lnTo>
                      <a:pt x="435" y="1146"/>
                    </a:lnTo>
                    <a:lnTo>
                      <a:pt x="579" y="1146"/>
                    </a:lnTo>
                    <a:cubicBezTo>
                      <a:pt x="772" y="1146"/>
                      <a:pt x="965" y="1049"/>
                      <a:pt x="1062" y="856"/>
                    </a:cubicBezTo>
                    <a:cubicBezTo>
                      <a:pt x="1062" y="856"/>
                      <a:pt x="1062" y="808"/>
                      <a:pt x="1062" y="808"/>
                    </a:cubicBezTo>
                    <a:cubicBezTo>
                      <a:pt x="1110" y="760"/>
                      <a:pt x="1110" y="712"/>
                      <a:pt x="1110" y="663"/>
                    </a:cubicBezTo>
                    <a:cubicBezTo>
                      <a:pt x="1110" y="615"/>
                      <a:pt x="1110" y="567"/>
                      <a:pt x="1110" y="519"/>
                    </a:cubicBezTo>
                    <a:cubicBezTo>
                      <a:pt x="1110" y="470"/>
                      <a:pt x="1110" y="422"/>
                      <a:pt x="1062" y="374"/>
                    </a:cubicBezTo>
                    <a:cubicBezTo>
                      <a:pt x="1062" y="326"/>
                      <a:pt x="1062" y="277"/>
                      <a:pt x="1013" y="277"/>
                    </a:cubicBezTo>
                    <a:cubicBezTo>
                      <a:pt x="965" y="229"/>
                      <a:pt x="965" y="181"/>
                      <a:pt x="917" y="133"/>
                    </a:cubicBezTo>
                    <a:cubicBezTo>
                      <a:pt x="869" y="133"/>
                      <a:pt x="820" y="85"/>
                      <a:pt x="772" y="85"/>
                    </a:cubicBezTo>
                    <a:lnTo>
                      <a:pt x="676" y="36"/>
                    </a:lnTo>
                    <a:cubicBezTo>
                      <a:pt x="627" y="12"/>
                      <a:pt x="579" y="0"/>
                      <a:pt x="53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0124;p99">
                <a:extLst>
                  <a:ext uri="{FF2B5EF4-FFF2-40B4-BE49-F238E27FC236}">
                    <a16:creationId xmlns:a16="http://schemas.microsoft.com/office/drawing/2014/main" id="{A89D1BDD-35D6-4CC9-B2C5-7569E1404402}"/>
                  </a:ext>
                </a:extLst>
              </p:cNvPr>
              <p:cNvSpPr/>
              <p:nvPr/>
            </p:nvSpPr>
            <p:spPr>
              <a:xfrm>
                <a:off x="6332841" y="4204408"/>
                <a:ext cx="12616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966" h="1365" extrusionOk="0">
                    <a:moveTo>
                      <a:pt x="302" y="1"/>
                    </a:moveTo>
                    <a:cubicBezTo>
                      <a:pt x="266" y="1"/>
                      <a:pt x="229" y="9"/>
                      <a:pt x="193" y="27"/>
                    </a:cubicBezTo>
                    <a:cubicBezTo>
                      <a:pt x="49" y="123"/>
                      <a:pt x="1" y="316"/>
                      <a:pt x="145" y="461"/>
                    </a:cubicBezTo>
                    <a:cubicBezTo>
                      <a:pt x="97" y="461"/>
                      <a:pt x="97" y="509"/>
                      <a:pt x="97" y="509"/>
                    </a:cubicBezTo>
                    <a:cubicBezTo>
                      <a:pt x="49" y="557"/>
                      <a:pt x="1" y="605"/>
                      <a:pt x="1" y="702"/>
                    </a:cubicBezTo>
                    <a:lnTo>
                      <a:pt x="1" y="798"/>
                    </a:lnTo>
                    <a:cubicBezTo>
                      <a:pt x="1" y="846"/>
                      <a:pt x="1" y="943"/>
                      <a:pt x="1" y="991"/>
                    </a:cubicBezTo>
                    <a:cubicBezTo>
                      <a:pt x="1" y="1088"/>
                      <a:pt x="49" y="1136"/>
                      <a:pt x="97" y="1232"/>
                    </a:cubicBezTo>
                    <a:cubicBezTo>
                      <a:pt x="145" y="1280"/>
                      <a:pt x="242" y="1329"/>
                      <a:pt x="290" y="1329"/>
                    </a:cubicBezTo>
                    <a:cubicBezTo>
                      <a:pt x="338" y="1353"/>
                      <a:pt x="386" y="1365"/>
                      <a:pt x="429" y="1365"/>
                    </a:cubicBezTo>
                    <a:cubicBezTo>
                      <a:pt x="471" y="1365"/>
                      <a:pt x="507" y="1353"/>
                      <a:pt x="531" y="1329"/>
                    </a:cubicBezTo>
                    <a:cubicBezTo>
                      <a:pt x="627" y="1329"/>
                      <a:pt x="724" y="1280"/>
                      <a:pt x="772" y="1232"/>
                    </a:cubicBezTo>
                    <a:cubicBezTo>
                      <a:pt x="820" y="1184"/>
                      <a:pt x="869" y="1136"/>
                      <a:pt x="869" y="1088"/>
                    </a:cubicBezTo>
                    <a:cubicBezTo>
                      <a:pt x="917" y="1039"/>
                      <a:pt x="917" y="943"/>
                      <a:pt x="965" y="895"/>
                    </a:cubicBezTo>
                    <a:cubicBezTo>
                      <a:pt x="965" y="846"/>
                      <a:pt x="965" y="798"/>
                      <a:pt x="965" y="750"/>
                    </a:cubicBezTo>
                    <a:cubicBezTo>
                      <a:pt x="917" y="702"/>
                      <a:pt x="917" y="653"/>
                      <a:pt x="869" y="557"/>
                    </a:cubicBezTo>
                    <a:lnTo>
                      <a:pt x="820" y="461"/>
                    </a:lnTo>
                    <a:cubicBezTo>
                      <a:pt x="724" y="412"/>
                      <a:pt x="676" y="364"/>
                      <a:pt x="579" y="316"/>
                    </a:cubicBezTo>
                    <a:cubicBezTo>
                      <a:pt x="619" y="158"/>
                      <a:pt x="465" y="1"/>
                      <a:pt x="302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0125;p99">
                <a:extLst>
                  <a:ext uri="{FF2B5EF4-FFF2-40B4-BE49-F238E27FC236}">
                    <a16:creationId xmlns:a16="http://schemas.microsoft.com/office/drawing/2014/main" id="{24E0C8A1-5409-4189-A102-1F112796C0B1}"/>
                  </a:ext>
                </a:extLst>
              </p:cNvPr>
              <p:cNvSpPr/>
              <p:nvPr/>
            </p:nvSpPr>
            <p:spPr>
              <a:xfrm>
                <a:off x="6332214" y="4248838"/>
                <a:ext cx="17644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1255" extrusionOk="0">
                    <a:moveTo>
                      <a:pt x="627" y="0"/>
                    </a:moveTo>
                    <a:lnTo>
                      <a:pt x="483" y="49"/>
                    </a:lnTo>
                    <a:cubicBezTo>
                      <a:pt x="338" y="49"/>
                      <a:pt x="241" y="145"/>
                      <a:pt x="193" y="193"/>
                    </a:cubicBezTo>
                    <a:cubicBezTo>
                      <a:pt x="97" y="290"/>
                      <a:pt x="49" y="386"/>
                      <a:pt x="0" y="483"/>
                    </a:cubicBezTo>
                    <a:cubicBezTo>
                      <a:pt x="0" y="531"/>
                      <a:pt x="0" y="627"/>
                      <a:pt x="0" y="724"/>
                    </a:cubicBezTo>
                    <a:cubicBezTo>
                      <a:pt x="0" y="772"/>
                      <a:pt x="0" y="869"/>
                      <a:pt x="49" y="965"/>
                    </a:cubicBezTo>
                    <a:cubicBezTo>
                      <a:pt x="97" y="1061"/>
                      <a:pt x="193" y="1110"/>
                      <a:pt x="290" y="1206"/>
                    </a:cubicBezTo>
                    <a:lnTo>
                      <a:pt x="434" y="1254"/>
                    </a:lnTo>
                    <a:lnTo>
                      <a:pt x="724" y="1254"/>
                    </a:lnTo>
                    <a:cubicBezTo>
                      <a:pt x="820" y="1206"/>
                      <a:pt x="917" y="1158"/>
                      <a:pt x="1013" y="1110"/>
                    </a:cubicBezTo>
                    <a:lnTo>
                      <a:pt x="1158" y="965"/>
                    </a:lnTo>
                    <a:cubicBezTo>
                      <a:pt x="1206" y="917"/>
                      <a:pt x="1254" y="869"/>
                      <a:pt x="1254" y="772"/>
                    </a:cubicBezTo>
                    <a:cubicBezTo>
                      <a:pt x="1302" y="724"/>
                      <a:pt x="1351" y="627"/>
                      <a:pt x="1351" y="579"/>
                    </a:cubicBezTo>
                    <a:lnTo>
                      <a:pt x="1351" y="435"/>
                    </a:lnTo>
                    <a:lnTo>
                      <a:pt x="1254" y="290"/>
                    </a:lnTo>
                    <a:cubicBezTo>
                      <a:pt x="1254" y="193"/>
                      <a:pt x="1206" y="145"/>
                      <a:pt x="1110" y="97"/>
                    </a:cubicBezTo>
                    <a:cubicBezTo>
                      <a:pt x="1110" y="97"/>
                      <a:pt x="1061" y="49"/>
                      <a:pt x="1013" y="49"/>
                    </a:cubicBezTo>
                    <a:cubicBezTo>
                      <a:pt x="965" y="0"/>
                      <a:pt x="868" y="0"/>
                      <a:pt x="820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0126;p99">
                <a:extLst>
                  <a:ext uri="{FF2B5EF4-FFF2-40B4-BE49-F238E27FC236}">
                    <a16:creationId xmlns:a16="http://schemas.microsoft.com/office/drawing/2014/main" id="{D2B4C022-9495-4D2C-A0C2-66355B95A9F7}"/>
                  </a:ext>
                </a:extLst>
              </p:cNvPr>
              <p:cNvSpPr/>
              <p:nvPr/>
            </p:nvSpPr>
            <p:spPr>
              <a:xfrm>
                <a:off x="6313316" y="4221281"/>
                <a:ext cx="15763" cy="14340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098" extrusionOk="0">
                    <a:moveTo>
                      <a:pt x="627" y="1"/>
                    </a:moveTo>
                    <a:cubicBezTo>
                      <a:pt x="579" y="1"/>
                      <a:pt x="531" y="13"/>
                      <a:pt x="483" y="37"/>
                    </a:cubicBezTo>
                    <a:cubicBezTo>
                      <a:pt x="386" y="37"/>
                      <a:pt x="290" y="85"/>
                      <a:pt x="242" y="181"/>
                    </a:cubicBezTo>
                    <a:lnTo>
                      <a:pt x="145" y="230"/>
                    </a:lnTo>
                    <a:cubicBezTo>
                      <a:pt x="97" y="278"/>
                      <a:pt x="49" y="374"/>
                      <a:pt x="0" y="519"/>
                    </a:cubicBezTo>
                    <a:cubicBezTo>
                      <a:pt x="0" y="615"/>
                      <a:pt x="0" y="712"/>
                      <a:pt x="0" y="760"/>
                    </a:cubicBezTo>
                    <a:lnTo>
                      <a:pt x="49" y="905"/>
                    </a:lnTo>
                    <a:cubicBezTo>
                      <a:pt x="97" y="953"/>
                      <a:pt x="145" y="1001"/>
                      <a:pt x="193" y="1001"/>
                    </a:cubicBezTo>
                    <a:cubicBezTo>
                      <a:pt x="242" y="1049"/>
                      <a:pt x="290" y="1098"/>
                      <a:pt x="338" y="1098"/>
                    </a:cubicBezTo>
                    <a:lnTo>
                      <a:pt x="772" y="1098"/>
                    </a:lnTo>
                    <a:cubicBezTo>
                      <a:pt x="965" y="1049"/>
                      <a:pt x="1110" y="905"/>
                      <a:pt x="1158" y="712"/>
                    </a:cubicBezTo>
                    <a:cubicBezTo>
                      <a:pt x="1206" y="664"/>
                      <a:pt x="1206" y="567"/>
                      <a:pt x="1158" y="471"/>
                    </a:cubicBezTo>
                    <a:cubicBezTo>
                      <a:pt x="1158" y="423"/>
                      <a:pt x="1158" y="326"/>
                      <a:pt x="1110" y="278"/>
                    </a:cubicBezTo>
                    <a:cubicBezTo>
                      <a:pt x="1061" y="181"/>
                      <a:pt x="1013" y="133"/>
                      <a:pt x="917" y="85"/>
                    </a:cubicBezTo>
                    <a:lnTo>
                      <a:pt x="772" y="37"/>
                    </a:lnTo>
                    <a:cubicBezTo>
                      <a:pt x="724" y="13"/>
                      <a:pt x="676" y="1"/>
                      <a:pt x="627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0127;p99">
                <a:extLst>
                  <a:ext uri="{FF2B5EF4-FFF2-40B4-BE49-F238E27FC236}">
                    <a16:creationId xmlns:a16="http://schemas.microsoft.com/office/drawing/2014/main" id="{301D0D36-7C4E-4776-B051-03989C14E836}"/>
                  </a:ext>
                </a:extLst>
              </p:cNvPr>
              <p:cNvSpPr/>
              <p:nvPr/>
            </p:nvSpPr>
            <p:spPr>
              <a:xfrm>
                <a:off x="6286229" y="4234511"/>
                <a:ext cx="17657" cy="17331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327" extrusionOk="0">
                    <a:moveTo>
                      <a:pt x="700" y="0"/>
                    </a:moveTo>
                    <a:cubicBezTo>
                      <a:pt x="640" y="0"/>
                      <a:pt x="579" y="12"/>
                      <a:pt x="531" y="36"/>
                    </a:cubicBezTo>
                    <a:cubicBezTo>
                      <a:pt x="386" y="36"/>
                      <a:pt x="290" y="133"/>
                      <a:pt x="194" y="181"/>
                    </a:cubicBezTo>
                    <a:cubicBezTo>
                      <a:pt x="145" y="278"/>
                      <a:pt x="49" y="374"/>
                      <a:pt x="49" y="471"/>
                    </a:cubicBezTo>
                    <a:cubicBezTo>
                      <a:pt x="1" y="615"/>
                      <a:pt x="1" y="712"/>
                      <a:pt x="49" y="808"/>
                    </a:cubicBezTo>
                    <a:lnTo>
                      <a:pt x="49" y="905"/>
                    </a:lnTo>
                    <a:cubicBezTo>
                      <a:pt x="49" y="905"/>
                      <a:pt x="49" y="953"/>
                      <a:pt x="97" y="1001"/>
                    </a:cubicBezTo>
                    <a:cubicBezTo>
                      <a:pt x="97" y="1049"/>
                      <a:pt x="145" y="1049"/>
                      <a:pt x="194" y="1097"/>
                    </a:cubicBezTo>
                    <a:lnTo>
                      <a:pt x="194" y="1146"/>
                    </a:lnTo>
                    <a:cubicBezTo>
                      <a:pt x="290" y="1194"/>
                      <a:pt x="386" y="1242"/>
                      <a:pt x="483" y="1290"/>
                    </a:cubicBezTo>
                    <a:cubicBezTo>
                      <a:pt x="555" y="1315"/>
                      <a:pt x="616" y="1327"/>
                      <a:pt x="670" y="1327"/>
                    </a:cubicBezTo>
                    <a:cubicBezTo>
                      <a:pt x="724" y="1327"/>
                      <a:pt x="772" y="1315"/>
                      <a:pt x="821" y="1290"/>
                    </a:cubicBezTo>
                    <a:cubicBezTo>
                      <a:pt x="1062" y="1242"/>
                      <a:pt x="1255" y="1049"/>
                      <a:pt x="1303" y="856"/>
                    </a:cubicBezTo>
                    <a:cubicBezTo>
                      <a:pt x="1351" y="712"/>
                      <a:pt x="1351" y="615"/>
                      <a:pt x="1303" y="519"/>
                    </a:cubicBezTo>
                    <a:lnTo>
                      <a:pt x="1255" y="326"/>
                    </a:lnTo>
                    <a:cubicBezTo>
                      <a:pt x="1206" y="278"/>
                      <a:pt x="1158" y="181"/>
                      <a:pt x="1110" y="133"/>
                    </a:cubicBezTo>
                    <a:cubicBezTo>
                      <a:pt x="1013" y="85"/>
                      <a:pt x="965" y="36"/>
                      <a:pt x="869" y="36"/>
                    </a:cubicBezTo>
                    <a:cubicBezTo>
                      <a:pt x="821" y="12"/>
                      <a:pt x="760" y="0"/>
                      <a:pt x="700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0128;p99">
                <a:extLst>
                  <a:ext uri="{FF2B5EF4-FFF2-40B4-BE49-F238E27FC236}">
                    <a16:creationId xmlns:a16="http://schemas.microsoft.com/office/drawing/2014/main" id="{60F87C3F-911A-4E57-8C09-01C61A12EC10}"/>
                  </a:ext>
                </a:extLst>
              </p:cNvPr>
              <p:cNvSpPr/>
              <p:nvPr/>
            </p:nvSpPr>
            <p:spPr>
              <a:xfrm>
                <a:off x="6320878" y="4268989"/>
                <a:ext cx="13" cy="640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0" y="49"/>
                      <a:pt x="0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0129;p99">
                <a:extLst>
                  <a:ext uri="{FF2B5EF4-FFF2-40B4-BE49-F238E27FC236}">
                    <a16:creationId xmlns:a16="http://schemas.microsoft.com/office/drawing/2014/main" id="{F228B3ED-E793-4008-8873-0734AD183E75}"/>
                  </a:ext>
                </a:extLst>
              </p:cNvPr>
              <p:cNvSpPr/>
              <p:nvPr/>
            </p:nvSpPr>
            <p:spPr>
              <a:xfrm>
                <a:off x="6307021" y="4258280"/>
                <a:ext cx="15123" cy="1451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11" extrusionOk="0">
                    <a:moveTo>
                      <a:pt x="482" y="1"/>
                    </a:moveTo>
                    <a:cubicBezTo>
                      <a:pt x="338" y="49"/>
                      <a:pt x="241" y="97"/>
                      <a:pt x="193" y="146"/>
                    </a:cubicBezTo>
                    <a:cubicBezTo>
                      <a:pt x="145" y="194"/>
                      <a:pt x="97" y="290"/>
                      <a:pt x="48" y="338"/>
                    </a:cubicBezTo>
                    <a:cubicBezTo>
                      <a:pt x="48" y="387"/>
                      <a:pt x="0" y="483"/>
                      <a:pt x="0" y="580"/>
                    </a:cubicBezTo>
                    <a:cubicBezTo>
                      <a:pt x="0" y="628"/>
                      <a:pt x="48" y="724"/>
                      <a:pt x="97" y="821"/>
                    </a:cubicBezTo>
                    <a:cubicBezTo>
                      <a:pt x="145" y="869"/>
                      <a:pt x="193" y="965"/>
                      <a:pt x="241" y="1014"/>
                    </a:cubicBezTo>
                    <a:cubicBezTo>
                      <a:pt x="290" y="1062"/>
                      <a:pt x="386" y="1062"/>
                      <a:pt x="434" y="1110"/>
                    </a:cubicBezTo>
                    <a:lnTo>
                      <a:pt x="820" y="1110"/>
                    </a:lnTo>
                    <a:lnTo>
                      <a:pt x="917" y="1062"/>
                    </a:lnTo>
                    <a:cubicBezTo>
                      <a:pt x="917" y="1014"/>
                      <a:pt x="965" y="1014"/>
                      <a:pt x="1013" y="965"/>
                    </a:cubicBezTo>
                    <a:cubicBezTo>
                      <a:pt x="1013" y="965"/>
                      <a:pt x="1013" y="917"/>
                      <a:pt x="1061" y="869"/>
                    </a:cubicBezTo>
                    <a:lnTo>
                      <a:pt x="1061" y="869"/>
                    </a:lnTo>
                    <a:lnTo>
                      <a:pt x="1013" y="965"/>
                    </a:lnTo>
                    <a:cubicBezTo>
                      <a:pt x="1061" y="917"/>
                      <a:pt x="1061" y="869"/>
                      <a:pt x="1109" y="821"/>
                    </a:cubicBezTo>
                    <a:lnTo>
                      <a:pt x="1109" y="869"/>
                    </a:lnTo>
                    <a:cubicBezTo>
                      <a:pt x="1109" y="821"/>
                      <a:pt x="1109" y="773"/>
                      <a:pt x="1158" y="724"/>
                    </a:cubicBezTo>
                    <a:cubicBezTo>
                      <a:pt x="1158" y="628"/>
                      <a:pt x="1158" y="531"/>
                      <a:pt x="1158" y="435"/>
                    </a:cubicBezTo>
                    <a:lnTo>
                      <a:pt x="1109" y="290"/>
                    </a:lnTo>
                    <a:cubicBezTo>
                      <a:pt x="1013" y="97"/>
                      <a:pt x="820" y="1"/>
                      <a:pt x="627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0130;p99">
                <a:extLst>
                  <a:ext uri="{FF2B5EF4-FFF2-40B4-BE49-F238E27FC236}">
                    <a16:creationId xmlns:a16="http://schemas.microsoft.com/office/drawing/2014/main" id="{4D1592EF-8AE1-461D-928E-A7F6C100D6C4}"/>
                  </a:ext>
                </a:extLst>
              </p:cNvPr>
              <p:cNvSpPr/>
              <p:nvPr/>
            </p:nvSpPr>
            <p:spPr>
              <a:xfrm>
                <a:off x="6320878" y="426961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0131;p99">
                <a:extLst>
                  <a:ext uri="{FF2B5EF4-FFF2-40B4-BE49-F238E27FC236}">
                    <a16:creationId xmlns:a16="http://schemas.microsoft.com/office/drawing/2014/main" id="{1077F7E8-805D-4096-AF87-A18B9C8BE7BE}"/>
                  </a:ext>
                </a:extLst>
              </p:cNvPr>
              <p:cNvSpPr/>
              <p:nvPr/>
            </p:nvSpPr>
            <p:spPr>
              <a:xfrm>
                <a:off x="6262304" y="4273403"/>
                <a:ext cx="15750" cy="1576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207" extrusionOk="0">
                    <a:moveTo>
                      <a:pt x="627" y="0"/>
                    </a:moveTo>
                    <a:cubicBezTo>
                      <a:pt x="482" y="0"/>
                      <a:pt x="386" y="0"/>
                      <a:pt x="289" y="49"/>
                    </a:cubicBezTo>
                    <a:cubicBezTo>
                      <a:pt x="193" y="97"/>
                      <a:pt x="145" y="193"/>
                      <a:pt x="48" y="290"/>
                    </a:cubicBezTo>
                    <a:cubicBezTo>
                      <a:pt x="0" y="386"/>
                      <a:pt x="0" y="483"/>
                      <a:pt x="0" y="579"/>
                    </a:cubicBezTo>
                    <a:lnTo>
                      <a:pt x="0" y="772"/>
                    </a:lnTo>
                    <a:lnTo>
                      <a:pt x="48" y="868"/>
                    </a:lnTo>
                    <a:cubicBezTo>
                      <a:pt x="96" y="965"/>
                      <a:pt x="145" y="1013"/>
                      <a:pt x="193" y="1061"/>
                    </a:cubicBezTo>
                    <a:cubicBezTo>
                      <a:pt x="241" y="1110"/>
                      <a:pt x="289" y="1158"/>
                      <a:pt x="338" y="1158"/>
                    </a:cubicBezTo>
                    <a:cubicBezTo>
                      <a:pt x="434" y="1206"/>
                      <a:pt x="482" y="1206"/>
                      <a:pt x="579" y="1206"/>
                    </a:cubicBezTo>
                    <a:lnTo>
                      <a:pt x="723" y="1206"/>
                    </a:lnTo>
                    <a:lnTo>
                      <a:pt x="868" y="1158"/>
                    </a:lnTo>
                    <a:cubicBezTo>
                      <a:pt x="965" y="1110"/>
                      <a:pt x="1013" y="1061"/>
                      <a:pt x="1061" y="965"/>
                    </a:cubicBezTo>
                    <a:cubicBezTo>
                      <a:pt x="1109" y="965"/>
                      <a:pt x="1109" y="917"/>
                      <a:pt x="1157" y="868"/>
                    </a:cubicBezTo>
                    <a:cubicBezTo>
                      <a:pt x="1206" y="772"/>
                      <a:pt x="1206" y="724"/>
                      <a:pt x="1206" y="627"/>
                    </a:cubicBezTo>
                    <a:lnTo>
                      <a:pt x="1206" y="483"/>
                    </a:lnTo>
                    <a:lnTo>
                      <a:pt x="1157" y="338"/>
                    </a:lnTo>
                    <a:cubicBezTo>
                      <a:pt x="1109" y="242"/>
                      <a:pt x="1061" y="193"/>
                      <a:pt x="965" y="145"/>
                    </a:cubicBezTo>
                    <a:cubicBezTo>
                      <a:pt x="916" y="97"/>
                      <a:pt x="916" y="49"/>
                      <a:pt x="820" y="49"/>
                    </a:cubicBezTo>
                    <a:cubicBezTo>
                      <a:pt x="772" y="0"/>
                      <a:pt x="675" y="0"/>
                      <a:pt x="62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0132;p99">
                <a:extLst>
                  <a:ext uri="{FF2B5EF4-FFF2-40B4-BE49-F238E27FC236}">
                    <a16:creationId xmlns:a16="http://schemas.microsoft.com/office/drawing/2014/main" id="{E01A654F-EB31-4064-8774-B09EA7BEC727}"/>
                  </a:ext>
                </a:extLst>
              </p:cNvPr>
              <p:cNvSpPr/>
              <p:nvPr/>
            </p:nvSpPr>
            <p:spPr>
              <a:xfrm>
                <a:off x="6266078" y="4243170"/>
                <a:ext cx="15123" cy="1538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78" extrusionOk="0">
                    <a:moveTo>
                      <a:pt x="627" y="0"/>
                    </a:moveTo>
                    <a:cubicBezTo>
                      <a:pt x="531" y="0"/>
                      <a:pt x="386" y="0"/>
                      <a:pt x="338" y="49"/>
                    </a:cubicBezTo>
                    <a:cubicBezTo>
                      <a:pt x="242" y="97"/>
                      <a:pt x="145" y="193"/>
                      <a:pt x="97" y="290"/>
                    </a:cubicBezTo>
                    <a:cubicBezTo>
                      <a:pt x="49" y="338"/>
                      <a:pt x="0" y="434"/>
                      <a:pt x="0" y="579"/>
                    </a:cubicBezTo>
                    <a:cubicBezTo>
                      <a:pt x="0" y="676"/>
                      <a:pt x="0" y="772"/>
                      <a:pt x="49" y="869"/>
                    </a:cubicBezTo>
                    <a:lnTo>
                      <a:pt x="97" y="917"/>
                    </a:lnTo>
                    <a:cubicBezTo>
                      <a:pt x="145" y="1013"/>
                      <a:pt x="193" y="1061"/>
                      <a:pt x="290" y="1110"/>
                    </a:cubicBezTo>
                    <a:cubicBezTo>
                      <a:pt x="338" y="1158"/>
                      <a:pt x="483" y="1158"/>
                      <a:pt x="579" y="1158"/>
                    </a:cubicBezTo>
                    <a:cubicBezTo>
                      <a:pt x="607" y="1172"/>
                      <a:pt x="636" y="1178"/>
                      <a:pt x="664" y="1178"/>
                    </a:cubicBezTo>
                    <a:cubicBezTo>
                      <a:pt x="732" y="1178"/>
                      <a:pt x="800" y="1144"/>
                      <a:pt x="868" y="1110"/>
                    </a:cubicBezTo>
                    <a:cubicBezTo>
                      <a:pt x="965" y="1061"/>
                      <a:pt x="1013" y="1013"/>
                      <a:pt x="1061" y="917"/>
                    </a:cubicBezTo>
                    <a:cubicBezTo>
                      <a:pt x="1110" y="820"/>
                      <a:pt x="1158" y="724"/>
                      <a:pt x="1158" y="627"/>
                    </a:cubicBezTo>
                    <a:cubicBezTo>
                      <a:pt x="1158" y="531"/>
                      <a:pt x="1158" y="434"/>
                      <a:pt x="1110" y="386"/>
                    </a:cubicBezTo>
                    <a:cubicBezTo>
                      <a:pt x="1110" y="338"/>
                      <a:pt x="1110" y="338"/>
                      <a:pt x="1110" y="290"/>
                    </a:cubicBezTo>
                    <a:cubicBezTo>
                      <a:pt x="1061" y="193"/>
                      <a:pt x="1013" y="145"/>
                      <a:pt x="917" y="49"/>
                    </a:cubicBezTo>
                    <a:cubicBezTo>
                      <a:pt x="820" y="0"/>
                      <a:pt x="724" y="0"/>
                      <a:pt x="62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2" grpId="0" animBg="1"/>
      <p:bldP spid="1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矩形 10">
            <a:extLst>
              <a:ext uri="{FF2B5EF4-FFF2-40B4-BE49-F238E27FC236}">
                <a16:creationId xmlns:a16="http://schemas.microsoft.com/office/drawing/2014/main" id="{21D29508-AE0B-4CF0-AA49-C0BEFCDACFB9}"/>
              </a:ext>
            </a:extLst>
          </p:cNvPr>
          <p:cNvSpPr/>
          <p:nvPr/>
        </p:nvSpPr>
        <p:spPr>
          <a:xfrm>
            <a:off x="262656" y="1013012"/>
            <a:ext cx="8438521" cy="2439491"/>
          </a:xfrm>
          <a:prstGeom prst="rect">
            <a:avLst/>
          </a:prstGeom>
          <a:solidFill>
            <a:schemeClr val="accent2">
              <a:lumMod val="90000"/>
              <a:alpha val="61000"/>
            </a:schemeClr>
          </a:solidFill>
          <a:ln w="38100">
            <a:solidFill>
              <a:schemeClr val="accent4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" name="Text Box 13">
            <a:extLst>
              <a:ext uri="{FF2B5EF4-FFF2-40B4-BE49-F238E27FC236}">
                <a16:creationId xmlns:a16="http://schemas.microsoft.com/office/drawing/2014/main" id="{C91398CB-726C-4921-8DB7-C80FCC432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224" y="1037276"/>
            <a:ext cx="8526415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</a:t>
            </a:r>
            <a:r>
              <a:rPr kumimoji="0" lang="en-US" altLang="en-US" sz="3200" b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Tìm trạng ngữ trong câu sau và cho biết trạng ngữ chỉ gì:</a:t>
            </a:r>
          </a:p>
          <a:p>
            <a:pPr algn="just">
              <a:spcBef>
                <a:spcPct val="50000"/>
              </a:spcBef>
            </a:pPr>
            <a:r>
              <a:rPr lang="en-US" sz="320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Trước sân nhà, những khóm hoa hải đường đâm bông rực rỡ.</a:t>
            </a: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FB4A8074-B722-4B2E-BC68-75277A7F8B58}"/>
              </a:ext>
            </a:extLst>
          </p:cNvPr>
          <p:cNvSpPr/>
          <p:nvPr/>
        </p:nvSpPr>
        <p:spPr>
          <a:xfrm>
            <a:off x="576072" y="2324886"/>
            <a:ext cx="3430438" cy="493728"/>
          </a:xfrm>
          <a:prstGeom prst="rect">
            <a:avLst/>
          </a:prstGeom>
          <a:noFill/>
          <a:ln w="381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Rectangle 57">
            <a:extLst>
              <a:ext uri="{FF2B5EF4-FFF2-40B4-BE49-F238E27FC236}">
                <a16:creationId xmlns:a16="http://schemas.microsoft.com/office/drawing/2014/main" id="{D64AF11D-29BB-4BCD-B846-98ED24566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950" y="3855094"/>
            <a:ext cx="5427654" cy="646986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wrap="square" anchor="ctr">
            <a:spAutoFit/>
          </a:bodyPr>
          <a:lstStyle>
            <a:lvl1pPr marL="290513" indent="-290513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latin typeface="Cambria" panose="02040503050406030204" pitchFamily="18" charset="0"/>
                <a:ea typeface="Cambria" panose="02040503050406030204" pitchFamily="18" charset="0"/>
              </a:rPr>
              <a:t>Trạng ngữ chỉ nơi chốn</a:t>
            </a:r>
            <a:endParaRPr lang="en-US" altLang="en-US" sz="32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2FCA9BD-4618-4B24-9047-848A613CA21F}"/>
              </a:ext>
            </a:extLst>
          </p:cNvPr>
          <p:cNvGrpSpPr/>
          <p:nvPr/>
        </p:nvGrpSpPr>
        <p:grpSpPr>
          <a:xfrm>
            <a:off x="6423817" y="3067745"/>
            <a:ext cx="2720183" cy="1925588"/>
            <a:chOff x="6551518" y="3174070"/>
            <a:chExt cx="2720183" cy="1925588"/>
          </a:xfrm>
        </p:grpSpPr>
        <p:sp>
          <p:nvSpPr>
            <p:cNvPr id="6120" name="Google Shape;6120;p63"/>
            <p:cNvSpPr/>
            <p:nvPr/>
          </p:nvSpPr>
          <p:spPr>
            <a:xfrm rot="10799744">
              <a:off x="7729757" y="3728189"/>
              <a:ext cx="1541944" cy="1280623"/>
            </a:xfrm>
            <a:custGeom>
              <a:avLst/>
              <a:gdLst/>
              <a:ahLst/>
              <a:cxnLst/>
              <a:rect l="l" t="t" r="r" b="b"/>
              <a:pathLst>
                <a:path w="46011" h="38219" extrusionOk="0">
                  <a:moveTo>
                    <a:pt x="23976" y="0"/>
                  </a:moveTo>
                  <a:cubicBezTo>
                    <a:pt x="22274" y="0"/>
                    <a:pt x="20576" y="155"/>
                    <a:pt x="18965" y="391"/>
                  </a:cubicBezTo>
                  <a:cubicBezTo>
                    <a:pt x="11702" y="1407"/>
                    <a:pt x="1340" y="3836"/>
                    <a:pt x="472" y="12612"/>
                  </a:cubicBezTo>
                  <a:cubicBezTo>
                    <a:pt x="1" y="17198"/>
                    <a:pt x="4017" y="22428"/>
                    <a:pt x="7016" y="25577"/>
                  </a:cubicBezTo>
                  <a:cubicBezTo>
                    <a:pt x="11008" y="29791"/>
                    <a:pt x="14676" y="33757"/>
                    <a:pt x="19882" y="36484"/>
                  </a:cubicBezTo>
                  <a:cubicBezTo>
                    <a:pt x="22198" y="37697"/>
                    <a:pt x="24817" y="38218"/>
                    <a:pt x="27460" y="38218"/>
                  </a:cubicBezTo>
                  <a:cubicBezTo>
                    <a:pt x="30758" y="38218"/>
                    <a:pt x="34091" y="37406"/>
                    <a:pt x="36913" y="36112"/>
                  </a:cubicBezTo>
                  <a:cubicBezTo>
                    <a:pt x="40681" y="34377"/>
                    <a:pt x="42986" y="30336"/>
                    <a:pt x="44250" y="26469"/>
                  </a:cubicBezTo>
                  <a:cubicBezTo>
                    <a:pt x="46011" y="21090"/>
                    <a:pt x="44176" y="15512"/>
                    <a:pt x="41152" y="10976"/>
                  </a:cubicBezTo>
                  <a:cubicBezTo>
                    <a:pt x="39466" y="8422"/>
                    <a:pt x="37508" y="6018"/>
                    <a:pt x="35326" y="3861"/>
                  </a:cubicBezTo>
                  <a:cubicBezTo>
                    <a:pt x="33566" y="2175"/>
                    <a:pt x="31385" y="1035"/>
                    <a:pt x="29005" y="539"/>
                  </a:cubicBezTo>
                  <a:cubicBezTo>
                    <a:pt x="27381" y="155"/>
                    <a:pt x="25677" y="0"/>
                    <a:pt x="23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22" name="Google Shape;6122;p63"/>
            <p:cNvGrpSpPr/>
            <p:nvPr/>
          </p:nvGrpSpPr>
          <p:grpSpPr>
            <a:xfrm rot="-1767691">
              <a:off x="8168893" y="4003675"/>
              <a:ext cx="842821" cy="856342"/>
              <a:chOff x="3370975" y="4327225"/>
              <a:chExt cx="489875" cy="502100"/>
            </a:xfrm>
          </p:grpSpPr>
          <p:sp>
            <p:nvSpPr>
              <p:cNvPr id="6123" name="Google Shape;6123;p63"/>
              <p:cNvSpPr/>
              <p:nvPr/>
            </p:nvSpPr>
            <p:spPr>
              <a:xfrm>
                <a:off x="3370975" y="4334175"/>
                <a:ext cx="418450" cy="495150"/>
              </a:xfrm>
              <a:custGeom>
                <a:avLst/>
                <a:gdLst/>
                <a:ahLst/>
                <a:cxnLst/>
                <a:rect l="l" t="t" r="r" b="b"/>
                <a:pathLst>
                  <a:path w="16738" h="19806" extrusionOk="0">
                    <a:moveTo>
                      <a:pt x="6487" y="0"/>
                    </a:moveTo>
                    <a:lnTo>
                      <a:pt x="6185" y="34"/>
                    </a:lnTo>
                    <a:cubicBezTo>
                      <a:pt x="4504" y="404"/>
                      <a:pt x="2252" y="3496"/>
                      <a:pt x="1412" y="5579"/>
                    </a:cubicBezTo>
                    <a:cubicBezTo>
                      <a:pt x="1" y="8940"/>
                      <a:pt x="1042" y="14082"/>
                      <a:pt x="3832" y="16805"/>
                    </a:cubicBezTo>
                    <a:cubicBezTo>
                      <a:pt x="5720" y="18672"/>
                      <a:pt x="8472" y="19805"/>
                      <a:pt x="11402" y="19805"/>
                    </a:cubicBezTo>
                    <a:cubicBezTo>
                      <a:pt x="13166" y="19805"/>
                      <a:pt x="14995" y="19394"/>
                      <a:pt x="16738" y="18485"/>
                    </a:cubicBezTo>
                    <a:lnTo>
                      <a:pt x="16738" y="18485"/>
                    </a:lnTo>
                    <a:cubicBezTo>
                      <a:pt x="16565" y="18534"/>
                      <a:pt x="16393" y="18565"/>
                      <a:pt x="16221" y="18565"/>
                    </a:cubicBezTo>
                    <a:cubicBezTo>
                      <a:pt x="16158" y="18565"/>
                      <a:pt x="16095" y="18561"/>
                      <a:pt x="16032" y="18552"/>
                    </a:cubicBezTo>
                    <a:cubicBezTo>
                      <a:pt x="12940" y="18283"/>
                      <a:pt x="10621" y="15998"/>
                      <a:pt x="8537" y="13881"/>
                    </a:cubicBezTo>
                    <a:cubicBezTo>
                      <a:pt x="7126" y="12469"/>
                      <a:pt x="6016" y="10217"/>
                      <a:pt x="5244" y="8369"/>
                    </a:cubicBezTo>
                    <a:cubicBezTo>
                      <a:pt x="4706" y="7159"/>
                      <a:pt x="4269" y="5882"/>
                      <a:pt x="4034" y="4571"/>
                    </a:cubicBezTo>
                    <a:cubicBezTo>
                      <a:pt x="3765" y="2958"/>
                      <a:pt x="4571" y="572"/>
                      <a:pt x="6487" y="0"/>
                    </a:cubicBezTo>
                    <a:close/>
                  </a:path>
                </a:pathLst>
              </a:custGeom>
              <a:solidFill>
                <a:srgbClr val="6718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63"/>
              <p:cNvSpPr/>
              <p:nvPr/>
            </p:nvSpPr>
            <p:spPr>
              <a:xfrm>
                <a:off x="3465075" y="4331475"/>
                <a:ext cx="395775" cy="467075"/>
              </a:xfrm>
              <a:custGeom>
                <a:avLst/>
                <a:gdLst/>
                <a:ahLst/>
                <a:cxnLst/>
                <a:rect l="l" t="t" r="r" b="b"/>
                <a:pathLst>
                  <a:path w="15831" h="18683" extrusionOk="0">
                    <a:moveTo>
                      <a:pt x="3978" y="0"/>
                    </a:moveTo>
                    <a:cubicBezTo>
                      <a:pt x="3567" y="0"/>
                      <a:pt x="3149" y="35"/>
                      <a:pt x="2723" y="108"/>
                    </a:cubicBezTo>
                    <a:cubicBezTo>
                      <a:pt x="807" y="680"/>
                      <a:pt x="1" y="3066"/>
                      <a:pt x="270" y="4713"/>
                    </a:cubicBezTo>
                    <a:cubicBezTo>
                      <a:pt x="505" y="6023"/>
                      <a:pt x="942" y="7267"/>
                      <a:pt x="1480" y="8477"/>
                    </a:cubicBezTo>
                    <a:cubicBezTo>
                      <a:pt x="2252" y="10325"/>
                      <a:pt x="3362" y="12611"/>
                      <a:pt x="4773" y="13989"/>
                    </a:cubicBezTo>
                    <a:cubicBezTo>
                      <a:pt x="6890" y="16140"/>
                      <a:pt x="9176" y="18391"/>
                      <a:pt x="12268" y="18660"/>
                    </a:cubicBezTo>
                    <a:cubicBezTo>
                      <a:pt x="12365" y="18674"/>
                      <a:pt x="12463" y="18682"/>
                      <a:pt x="12560" y="18682"/>
                    </a:cubicBezTo>
                    <a:cubicBezTo>
                      <a:pt x="12698" y="18682"/>
                      <a:pt x="12836" y="18666"/>
                      <a:pt x="12974" y="18627"/>
                    </a:cubicBezTo>
                    <a:cubicBezTo>
                      <a:pt x="13242" y="18492"/>
                      <a:pt x="13511" y="18324"/>
                      <a:pt x="13780" y="18190"/>
                    </a:cubicBezTo>
                    <a:cubicBezTo>
                      <a:pt x="14620" y="17652"/>
                      <a:pt x="15595" y="15064"/>
                      <a:pt x="15662" y="13552"/>
                    </a:cubicBezTo>
                    <a:cubicBezTo>
                      <a:pt x="15830" y="10527"/>
                      <a:pt x="14452" y="7065"/>
                      <a:pt x="12570" y="4780"/>
                    </a:cubicBezTo>
                    <a:cubicBezTo>
                      <a:pt x="12066" y="4208"/>
                      <a:pt x="11528" y="3637"/>
                      <a:pt x="10957" y="3133"/>
                    </a:cubicBezTo>
                    <a:cubicBezTo>
                      <a:pt x="8896" y="1391"/>
                      <a:pt x="6584" y="0"/>
                      <a:pt x="3978" y="0"/>
                    </a:cubicBezTo>
                    <a:close/>
                  </a:path>
                </a:pathLst>
              </a:custGeom>
              <a:solidFill>
                <a:srgbClr val="C15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63"/>
              <p:cNvSpPr/>
              <p:nvPr/>
            </p:nvSpPr>
            <p:spPr>
              <a:xfrm>
                <a:off x="3465925" y="4327225"/>
                <a:ext cx="391550" cy="471025"/>
              </a:xfrm>
              <a:custGeom>
                <a:avLst/>
                <a:gdLst/>
                <a:ahLst/>
                <a:cxnLst/>
                <a:rect l="l" t="t" r="r" b="b"/>
                <a:pathLst>
                  <a:path w="15662" h="18841" extrusionOk="0">
                    <a:moveTo>
                      <a:pt x="14889" y="16612"/>
                    </a:moveTo>
                    <a:lnTo>
                      <a:pt x="14889" y="16612"/>
                    </a:lnTo>
                    <a:cubicBezTo>
                      <a:pt x="14687" y="17083"/>
                      <a:pt x="14452" y="17519"/>
                      <a:pt x="14150" y="17923"/>
                    </a:cubicBezTo>
                    <a:cubicBezTo>
                      <a:pt x="14082" y="18024"/>
                      <a:pt x="13981" y="18091"/>
                      <a:pt x="13914" y="18192"/>
                    </a:cubicBezTo>
                    <a:cubicBezTo>
                      <a:pt x="14015" y="18124"/>
                      <a:pt x="14116" y="18024"/>
                      <a:pt x="14183" y="17923"/>
                    </a:cubicBezTo>
                    <a:cubicBezTo>
                      <a:pt x="14486" y="17519"/>
                      <a:pt x="14721" y="17049"/>
                      <a:pt x="14889" y="16612"/>
                    </a:cubicBezTo>
                    <a:close/>
                    <a:moveTo>
                      <a:pt x="3744" y="0"/>
                    </a:moveTo>
                    <a:cubicBezTo>
                      <a:pt x="3369" y="0"/>
                      <a:pt x="3012" y="55"/>
                      <a:pt x="2655" y="110"/>
                    </a:cubicBezTo>
                    <a:lnTo>
                      <a:pt x="2622" y="110"/>
                    </a:lnTo>
                    <a:cubicBezTo>
                      <a:pt x="2084" y="278"/>
                      <a:pt x="1580" y="581"/>
                      <a:pt x="1210" y="1018"/>
                    </a:cubicBezTo>
                    <a:cubicBezTo>
                      <a:pt x="841" y="1421"/>
                      <a:pt x="538" y="1925"/>
                      <a:pt x="336" y="2429"/>
                    </a:cubicBezTo>
                    <a:cubicBezTo>
                      <a:pt x="135" y="2967"/>
                      <a:pt x="34" y="3505"/>
                      <a:pt x="0" y="4076"/>
                    </a:cubicBezTo>
                    <a:cubicBezTo>
                      <a:pt x="0" y="4345"/>
                      <a:pt x="0" y="4647"/>
                      <a:pt x="68" y="4916"/>
                    </a:cubicBezTo>
                    <a:lnTo>
                      <a:pt x="202" y="5723"/>
                    </a:lnTo>
                    <a:cubicBezTo>
                      <a:pt x="269" y="5992"/>
                      <a:pt x="370" y="6227"/>
                      <a:pt x="437" y="6496"/>
                    </a:cubicBezTo>
                    <a:cubicBezTo>
                      <a:pt x="504" y="6765"/>
                      <a:pt x="605" y="7034"/>
                      <a:pt x="706" y="7269"/>
                    </a:cubicBezTo>
                    <a:cubicBezTo>
                      <a:pt x="908" y="7807"/>
                      <a:pt x="1143" y="8277"/>
                      <a:pt x="1311" y="8781"/>
                    </a:cubicBezTo>
                    <a:cubicBezTo>
                      <a:pt x="1748" y="9789"/>
                      <a:pt x="2218" y="10764"/>
                      <a:pt x="2756" y="11705"/>
                    </a:cubicBezTo>
                    <a:lnTo>
                      <a:pt x="3160" y="12377"/>
                    </a:lnTo>
                    <a:lnTo>
                      <a:pt x="3630" y="13050"/>
                    </a:lnTo>
                    <a:cubicBezTo>
                      <a:pt x="3798" y="13285"/>
                      <a:pt x="3966" y="13486"/>
                      <a:pt x="4134" y="13688"/>
                    </a:cubicBezTo>
                    <a:lnTo>
                      <a:pt x="4706" y="14293"/>
                    </a:lnTo>
                    <a:cubicBezTo>
                      <a:pt x="5479" y="15032"/>
                      <a:pt x="6252" y="15805"/>
                      <a:pt x="7092" y="16478"/>
                    </a:cubicBezTo>
                    <a:cubicBezTo>
                      <a:pt x="7898" y="17183"/>
                      <a:pt x="8839" y="17755"/>
                      <a:pt x="9814" y="18225"/>
                    </a:cubicBezTo>
                    <a:cubicBezTo>
                      <a:pt x="10318" y="18427"/>
                      <a:pt x="10822" y="18595"/>
                      <a:pt x="11360" y="18729"/>
                    </a:cubicBezTo>
                    <a:cubicBezTo>
                      <a:pt x="11655" y="18808"/>
                      <a:pt x="11974" y="18841"/>
                      <a:pt x="12295" y="18841"/>
                    </a:cubicBezTo>
                    <a:cubicBezTo>
                      <a:pt x="12522" y="18841"/>
                      <a:pt x="12750" y="18824"/>
                      <a:pt x="12973" y="18797"/>
                    </a:cubicBezTo>
                    <a:lnTo>
                      <a:pt x="13612" y="18427"/>
                    </a:lnTo>
                    <a:cubicBezTo>
                      <a:pt x="13746" y="18360"/>
                      <a:pt x="13847" y="18292"/>
                      <a:pt x="13914" y="18192"/>
                    </a:cubicBezTo>
                    <a:lnTo>
                      <a:pt x="13914" y="18192"/>
                    </a:lnTo>
                    <a:cubicBezTo>
                      <a:pt x="13813" y="18259"/>
                      <a:pt x="13713" y="18326"/>
                      <a:pt x="13612" y="18393"/>
                    </a:cubicBezTo>
                    <a:lnTo>
                      <a:pt x="12940" y="18763"/>
                    </a:lnTo>
                    <a:cubicBezTo>
                      <a:pt x="12760" y="18785"/>
                      <a:pt x="12581" y="18797"/>
                      <a:pt x="12403" y="18797"/>
                    </a:cubicBezTo>
                    <a:cubicBezTo>
                      <a:pt x="12047" y="18797"/>
                      <a:pt x="11696" y="18752"/>
                      <a:pt x="11360" y="18662"/>
                    </a:cubicBezTo>
                    <a:cubicBezTo>
                      <a:pt x="10856" y="18528"/>
                      <a:pt x="10318" y="18360"/>
                      <a:pt x="9848" y="18124"/>
                    </a:cubicBezTo>
                    <a:cubicBezTo>
                      <a:pt x="8907" y="17654"/>
                      <a:pt x="7999" y="17083"/>
                      <a:pt x="7193" y="16377"/>
                    </a:cubicBezTo>
                    <a:cubicBezTo>
                      <a:pt x="6386" y="15671"/>
                      <a:pt x="5647" y="14898"/>
                      <a:pt x="4907" y="14125"/>
                    </a:cubicBezTo>
                    <a:lnTo>
                      <a:pt x="4369" y="13520"/>
                    </a:lnTo>
                    <a:cubicBezTo>
                      <a:pt x="4201" y="13318"/>
                      <a:pt x="4033" y="13117"/>
                      <a:pt x="3865" y="12915"/>
                    </a:cubicBezTo>
                    <a:lnTo>
                      <a:pt x="3428" y="12243"/>
                    </a:lnTo>
                    <a:lnTo>
                      <a:pt x="3025" y="11537"/>
                    </a:lnTo>
                    <a:cubicBezTo>
                      <a:pt x="2756" y="11067"/>
                      <a:pt x="2521" y="10596"/>
                      <a:pt x="2286" y="10126"/>
                    </a:cubicBezTo>
                    <a:cubicBezTo>
                      <a:pt x="2050" y="9621"/>
                      <a:pt x="1882" y="9151"/>
                      <a:pt x="1647" y="8647"/>
                    </a:cubicBezTo>
                    <a:cubicBezTo>
                      <a:pt x="1412" y="8143"/>
                      <a:pt x="1210" y="7672"/>
                      <a:pt x="1042" y="7168"/>
                    </a:cubicBezTo>
                    <a:cubicBezTo>
                      <a:pt x="975" y="6899"/>
                      <a:pt x="874" y="6664"/>
                      <a:pt x="807" y="6429"/>
                    </a:cubicBezTo>
                    <a:cubicBezTo>
                      <a:pt x="740" y="6160"/>
                      <a:pt x="639" y="5924"/>
                      <a:pt x="605" y="5656"/>
                    </a:cubicBezTo>
                    <a:lnTo>
                      <a:pt x="437" y="4883"/>
                    </a:lnTo>
                    <a:cubicBezTo>
                      <a:pt x="404" y="4614"/>
                      <a:pt x="370" y="4378"/>
                      <a:pt x="404" y="4110"/>
                    </a:cubicBezTo>
                    <a:cubicBezTo>
                      <a:pt x="404" y="3605"/>
                      <a:pt x="504" y="3068"/>
                      <a:pt x="673" y="2597"/>
                    </a:cubicBezTo>
                    <a:cubicBezTo>
                      <a:pt x="841" y="2127"/>
                      <a:pt x="1109" y="1656"/>
                      <a:pt x="1446" y="1286"/>
                    </a:cubicBezTo>
                    <a:cubicBezTo>
                      <a:pt x="1782" y="917"/>
                      <a:pt x="2218" y="614"/>
                      <a:pt x="2723" y="480"/>
                    </a:cubicBezTo>
                    <a:lnTo>
                      <a:pt x="2689" y="480"/>
                    </a:lnTo>
                    <a:cubicBezTo>
                      <a:pt x="3126" y="413"/>
                      <a:pt x="3529" y="379"/>
                      <a:pt x="3966" y="379"/>
                    </a:cubicBezTo>
                    <a:cubicBezTo>
                      <a:pt x="4067" y="371"/>
                      <a:pt x="4170" y="366"/>
                      <a:pt x="4274" y="366"/>
                    </a:cubicBezTo>
                    <a:cubicBezTo>
                      <a:pt x="4586" y="366"/>
                      <a:pt x="4907" y="404"/>
                      <a:pt x="5210" y="480"/>
                    </a:cubicBezTo>
                    <a:cubicBezTo>
                      <a:pt x="5647" y="547"/>
                      <a:pt x="6050" y="648"/>
                      <a:pt x="6453" y="782"/>
                    </a:cubicBezTo>
                    <a:cubicBezTo>
                      <a:pt x="6856" y="917"/>
                      <a:pt x="7260" y="1085"/>
                      <a:pt x="7629" y="1253"/>
                    </a:cubicBezTo>
                    <a:cubicBezTo>
                      <a:pt x="8033" y="1455"/>
                      <a:pt x="8402" y="1656"/>
                      <a:pt x="8772" y="1891"/>
                    </a:cubicBezTo>
                    <a:cubicBezTo>
                      <a:pt x="9142" y="2127"/>
                      <a:pt x="9512" y="2362"/>
                      <a:pt x="9848" y="2631"/>
                    </a:cubicBezTo>
                    <a:cubicBezTo>
                      <a:pt x="10184" y="2866"/>
                      <a:pt x="10553" y="3135"/>
                      <a:pt x="10889" y="3404"/>
                    </a:cubicBezTo>
                    <a:cubicBezTo>
                      <a:pt x="11192" y="3673"/>
                      <a:pt x="11528" y="3975"/>
                      <a:pt x="11797" y="4311"/>
                    </a:cubicBezTo>
                    <a:cubicBezTo>
                      <a:pt x="12099" y="4614"/>
                      <a:pt x="12402" y="4950"/>
                      <a:pt x="12637" y="5286"/>
                    </a:cubicBezTo>
                    <a:cubicBezTo>
                      <a:pt x="12940" y="5622"/>
                      <a:pt x="13175" y="5958"/>
                      <a:pt x="13410" y="6328"/>
                    </a:cubicBezTo>
                    <a:lnTo>
                      <a:pt x="13780" y="6899"/>
                    </a:lnTo>
                    <a:lnTo>
                      <a:pt x="14082" y="7470"/>
                    </a:lnTo>
                    <a:cubicBezTo>
                      <a:pt x="14150" y="7672"/>
                      <a:pt x="14284" y="7840"/>
                      <a:pt x="14351" y="8042"/>
                    </a:cubicBezTo>
                    <a:lnTo>
                      <a:pt x="14620" y="8647"/>
                    </a:lnTo>
                    <a:cubicBezTo>
                      <a:pt x="14788" y="9050"/>
                      <a:pt x="14922" y="9453"/>
                      <a:pt x="15023" y="9857"/>
                    </a:cubicBezTo>
                    <a:cubicBezTo>
                      <a:pt x="15158" y="10294"/>
                      <a:pt x="15292" y="10697"/>
                      <a:pt x="15359" y="11134"/>
                    </a:cubicBezTo>
                    <a:cubicBezTo>
                      <a:pt x="15427" y="11335"/>
                      <a:pt x="15460" y="11571"/>
                      <a:pt x="15460" y="11772"/>
                    </a:cubicBezTo>
                    <a:lnTo>
                      <a:pt x="15561" y="12411"/>
                    </a:lnTo>
                    <a:cubicBezTo>
                      <a:pt x="15595" y="12848"/>
                      <a:pt x="15561" y="13285"/>
                      <a:pt x="15595" y="13722"/>
                    </a:cubicBezTo>
                    <a:cubicBezTo>
                      <a:pt x="15561" y="14226"/>
                      <a:pt x="15494" y="14730"/>
                      <a:pt x="15359" y="15200"/>
                    </a:cubicBezTo>
                    <a:cubicBezTo>
                      <a:pt x="15225" y="15671"/>
                      <a:pt x="15057" y="16142"/>
                      <a:pt x="14889" y="16612"/>
                    </a:cubicBezTo>
                    <a:cubicBezTo>
                      <a:pt x="15091" y="16142"/>
                      <a:pt x="15259" y="15671"/>
                      <a:pt x="15393" y="15167"/>
                    </a:cubicBezTo>
                    <a:cubicBezTo>
                      <a:pt x="15527" y="14696"/>
                      <a:pt x="15595" y="14192"/>
                      <a:pt x="15628" y="13722"/>
                    </a:cubicBezTo>
                    <a:cubicBezTo>
                      <a:pt x="15628" y="13318"/>
                      <a:pt x="15662" y="12848"/>
                      <a:pt x="15628" y="12411"/>
                    </a:cubicBezTo>
                    <a:lnTo>
                      <a:pt x="15527" y="11772"/>
                    </a:lnTo>
                    <a:cubicBezTo>
                      <a:pt x="15527" y="11571"/>
                      <a:pt x="15494" y="11335"/>
                      <a:pt x="15427" y="11134"/>
                    </a:cubicBezTo>
                    <a:cubicBezTo>
                      <a:pt x="15259" y="10260"/>
                      <a:pt x="15023" y="9453"/>
                      <a:pt x="14687" y="8647"/>
                    </a:cubicBezTo>
                    <a:lnTo>
                      <a:pt x="14452" y="8042"/>
                    </a:lnTo>
                    <a:cubicBezTo>
                      <a:pt x="14351" y="7840"/>
                      <a:pt x="14250" y="7639"/>
                      <a:pt x="14150" y="7437"/>
                    </a:cubicBezTo>
                    <a:lnTo>
                      <a:pt x="13847" y="6866"/>
                    </a:lnTo>
                    <a:lnTo>
                      <a:pt x="13511" y="6294"/>
                    </a:lnTo>
                    <a:cubicBezTo>
                      <a:pt x="13309" y="5924"/>
                      <a:pt x="13040" y="5555"/>
                      <a:pt x="12772" y="5219"/>
                    </a:cubicBezTo>
                    <a:cubicBezTo>
                      <a:pt x="12536" y="4849"/>
                      <a:pt x="12234" y="4547"/>
                      <a:pt x="11931" y="4210"/>
                    </a:cubicBezTo>
                    <a:cubicBezTo>
                      <a:pt x="11662" y="3874"/>
                      <a:pt x="11326" y="3605"/>
                      <a:pt x="11024" y="3269"/>
                    </a:cubicBezTo>
                    <a:cubicBezTo>
                      <a:pt x="10688" y="2967"/>
                      <a:pt x="10352" y="2732"/>
                      <a:pt x="9982" y="2429"/>
                    </a:cubicBezTo>
                    <a:cubicBezTo>
                      <a:pt x="9646" y="2160"/>
                      <a:pt x="9310" y="1925"/>
                      <a:pt x="8907" y="1690"/>
                    </a:cubicBezTo>
                    <a:cubicBezTo>
                      <a:pt x="8570" y="1421"/>
                      <a:pt x="8167" y="1219"/>
                      <a:pt x="7798" y="1018"/>
                    </a:cubicBezTo>
                    <a:cubicBezTo>
                      <a:pt x="7394" y="816"/>
                      <a:pt x="6991" y="648"/>
                      <a:pt x="6588" y="480"/>
                    </a:cubicBezTo>
                    <a:cubicBezTo>
                      <a:pt x="6151" y="345"/>
                      <a:pt x="5747" y="211"/>
                      <a:pt x="5310" y="144"/>
                    </a:cubicBezTo>
                    <a:cubicBezTo>
                      <a:pt x="5109" y="77"/>
                      <a:pt x="4874" y="43"/>
                      <a:pt x="4638" y="43"/>
                    </a:cubicBezTo>
                    <a:cubicBezTo>
                      <a:pt x="4437" y="9"/>
                      <a:pt x="4201" y="9"/>
                      <a:pt x="4000" y="9"/>
                    </a:cubicBezTo>
                    <a:cubicBezTo>
                      <a:pt x="3913" y="3"/>
                      <a:pt x="3828" y="0"/>
                      <a:pt x="3744" y="0"/>
                    </a:cubicBezTo>
                    <a:close/>
                  </a:path>
                </a:pathLst>
              </a:custGeom>
              <a:solidFill>
                <a:srgbClr val="58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63"/>
              <p:cNvSpPr/>
              <p:nvPr/>
            </p:nvSpPr>
            <p:spPr>
              <a:xfrm>
                <a:off x="3481050" y="4346025"/>
                <a:ext cx="365500" cy="437675"/>
              </a:xfrm>
              <a:custGeom>
                <a:avLst/>
                <a:gdLst/>
                <a:ahLst/>
                <a:cxnLst/>
                <a:rect l="l" t="t" r="r" b="b"/>
                <a:pathLst>
                  <a:path w="14620" h="17507" extrusionOk="0">
                    <a:moveTo>
                      <a:pt x="3347" y="0"/>
                    </a:moveTo>
                    <a:cubicBezTo>
                      <a:pt x="2969" y="0"/>
                      <a:pt x="2593" y="33"/>
                      <a:pt x="2218" y="98"/>
                    </a:cubicBezTo>
                    <a:cubicBezTo>
                      <a:pt x="605" y="602"/>
                      <a:pt x="0" y="2753"/>
                      <a:pt x="202" y="4063"/>
                    </a:cubicBezTo>
                    <a:cubicBezTo>
                      <a:pt x="437" y="5307"/>
                      <a:pt x="841" y="6517"/>
                      <a:pt x="1378" y="7693"/>
                    </a:cubicBezTo>
                    <a:cubicBezTo>
                      <a:pt x="2386" y="10147"/>
                      <a:pt x="3462" y="11928"/>
                      <a:pt x="4571" y="13003"/>
                    </a:cubicBezTo>
                    <a:cubicBezTo>
                      <a:pt x="5848" y="14348"/>
                      <a:pt x="7159" y="15591"/>
                      <a:pt x="8604" y="16465"/>
                    </a:cubicBezTo>
                    <a:cubicBezTo>
                      <a:pt x="9545" y="17036"/>
                      <a:pt x="10587" y="17406"/>
                      <a:pt x="11662" y="17507"/>
                    </a:cubicBezTo>
                    <a:cubicBezTo>
                      <a:pt x="11830" y="17507"/>
                      <a:pt x="11999" y="17507"/>
                      <a:pt x="12133" y="17473"/>
                    </a:cubicBezTo>
                    <a:cubicBezTo>
                      <a:pt x="12402" y="17339"/>
                      <a:pt x="12637" y="17238"/>
                      <a:pt x="12839" y="17104"/>
                    </a:cubicBezTo>
                    <a:cubicBezTo>
                      <a:pt x="13410" y="16734"/>
                      <a:pt x="14385" y="14415"/>
                      <a:pt x="14452" y="12936"/>
                    </a:cubicBezTo>
                    <a:cubicBezTo>
                      <a:pt x="14620" y="10281"/>
                      <a:pt x="13410" y="6920"/>
                      <a:pt x="11461" y="4601"/>
                    </a:cubicBezTo>
                    <a:cubicBezTo>
                      <a:pt x="11024" y="4030"/>
                      <a:pt x="10486" y="3492"/>
                      <a:pt x="9948" y="2988"/>
                    </a:cubicBezTo>
                    <a:cubicBezTo>
                      <a:pt x="9209" y="2383"/>
                      <a:pt x="8436" y="1812"/>
                      <a:pt x="7629" y="1307"/>
                    </a:cubicBezTo>
                    <a:cubicBezTo>
                      <a:pt x="6151" y="436"/>
                      <a:pt x="4734" y="0"/>
                      <a:pt x="3347" y="0"/>
                    </a:cubicBezTo>
                    <a:close/>
                  </a:path>
                </a:pathLst>
              </a:custGeom>
              <a:solidFill>
                <a:srgbClr val="EFEF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63"/>
              <p:cNvSpPr/>
              <p:nvPr/>
            </p:nvSpPr>
            <p:spPr>
              <a:xfrm>
                <a:off x="3516325" y="4374825"/>
                <a:ext cx="308400" cy="371200"/>
              </a:xfrm>
              <a:custGeom>
                <a:avLst/>
                <a:gdLst/>
                <a:ahLst/>
                <a:cxnLst/>
                <a:rect l="l" t="t" r="r" b="b"/>
                <a:pathLst>
                  <a:path w="12336" h="14848" extrusionOk="0">
                    <a:moveTo>
                      <a:pt x="2293" y="1"/>
                    </a:moveTo>
                    <a:cubicBezTo>
                      <a:pt x="2123" y="1"/>
                      <a:pt x="1944" y="27"/>
                      <a:pt x="1748" y="88"/>
                    </a:cubicBezTo>
                    <a:lnTo>
                      <a:pt x="1480" y="189"/>
                    </a:lnTo>
                    <a:cubicBezTo>
                      <a:pt x="673" y="559"/>
                      <a:pt x="169" y="1365"/>
                      <a:pt x="102" y="2239"/>
                    </a:cubicBezTo>
                    <a:cubicBezTo>
                      <a:pt x="1" y="3550"/>
                      <a:pt x="270" y="4827"/>
                      <a:pt x="908" y="5970"/>
                    </a:cubicBezTo>
                    <a:cubicBezTo>
                      <a:pt x="1412" y="6810"/>
                      <a:pt x="2017" y="7617"/>
                      <a:pt x="2656" y="8356"/>
                    </a:cubicBezTo>
                    <a:cubicBezTo>
                      <a:pt x="3261" y="9163"/>
                      <a:pt x="4067" y="9768"/>
                      <a:pt x="4471" y="10742"/>
                    </a:cubicBezTo>
                    <a:cubicBezTo>
                      <a:pt x="4773" y="11482"/>
                      <a:pt x="4807" y="12322"/>
                      <a:pt x="5378" y="12960"/>
                    </a:cubicBezTo>
                    <a:cubicBezTo>
                      <a:pt x="6185" y="13868"/>
                      <a:pt x="7630" y="14775"/>
                      <a:pt x="8873" y="14842"/>
                    </a:cubicBezTo>
                    <a:cubicBezTo>
                      <a:pt x="8931" y="14846"/>
                      <a:pt x="8988" y="14848"/>
                      <a:pt x="9045" y="14848"/>
                    </a:cubicBezTo>
                    <a:cubicBezTo>
                      <a:pt x="10055" y="14848"/>
                      <a:pt x="10984" y="14288"/>
                      <a:pt x="11461" y="13397"/>
                    </a:cubicBezTo>
                    <a:cubicBezTo>
                      <a:pt x="11629" y="13028"/>
                      <a:pt x="11697" y="12624"/>
                      <a:pt x="11663" y="12255"/>
                    </a:cubicBezTo>
                    <a:cubicBezTo>
                      <a:pt x="11562" y="11683"/>
                      <a:pt x="11192" y="11213"/>
                      <a:pt x="11293" y="10641"/>
                    </a:cubicBezTo>
                    <a:cubicBezTo>
                      <a:pt x="11428" y="10238"/>
                      <a:pt x="11629" y="9868"/>
                      <a:pt x="11898" y="9566"/>
                    </a:cubicBezTo>
                    <a:cubicBezTo>
                      <a:pt x="12335" y="8793"/>
                      <a:pt x="11999" y="7818"/>
                      <a:pt x="11629" y="7045"/>
                    </a:cubicBezTo>
                    <a:cubicBezTo>
                      <a:pt x="11192" y="6205"/>
                      <a:pt x="10621" y="5298"/>
                      <a:pt x="10117" y="4457"/>
                    </a:cubicBezTo>
                    <a:cubicBezTo>
                      <a:pt x="9310" y="3113"/>
                      <a:pt x="8134" y="2071"/>
                      <a:pt x="6723" y="1433"/>
                    </a:cubicBezTo>
                    <a:cubicBezTo>
                      <a:pt x="6017" y="1097"/>
                      <a:pt x="5177" y="1265"/>
                      <a:pt x="4404" y="928"/>
                    </a:cubicBezTo>
                    <a:cubicBezTo>
                      <a:pt x="3606" y="543"/>
                      <a:pt x="3056" y="1"/>
                      <a:pt x="2293" y="1"/>
                    </a:cubicBezTo>
                    <a:close/>
                  </a:path>
                </a:pathLst>
              </a:custGeom>
              <a:solidFill>
                <a:srgbClr val="EFC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63"/>
              <p:cNvSpPr/>
              <p:nvPr/>
            </p:nvSpPr>
            <p:spPr>
              <a:xfrm>
                <a:off x="3536725" y="4455550"/>
                <a:ext cx="283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466" extrusionOk="0">
                    <a:moveTo>
                      <a:pt x="577" y="1"/>
                    </a:moveTo>
                    <a:cubicBezTo>
                      <a:pt x="248" y="1"/>
                      <a:pt x="1" y="618"/>
                      <a:pt x="126" y="993"/>
                    </a:cubicBezTo>
                    <a:cubicBezTo>
                      <a:pt x="212" y="1229"/>
                      <a:pt x="489" y="1465"/>
                      <a:pt x="731" y="1465"/>
                    </a:cubicBezTo>
                    <a:cubicBezTo>
                      <a:pt x="868" y="1465"/>
                      <a:pt x="994" y="1389"/>
                      <a:pt x="1067" y="1195"/>
                    </a:cubicBezTo>
                    <a:cubicBezTo>
                      <a:pt x="1134" y="859"/>
                      <a:pt x="1101" y="523"/>
                      <a:pt x="932" y="254"/>
                    </a:cubicBezTo>
                    <a:cubicBezTo>
                      <a:pt x="812" y="73"/>
                      <a:pt x="690" y="1"/>
                      <a:pt x="577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63"/>
              <p:cNvSpPr/>
              <p:nvPr/>
            </p:nvSpPr>
            <p:spPr>
              <a:xfrm>
                <a:off x="3549100" y="4414425"/>
                <a:ext cx="42725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1051" extrusionOk="0">
                    <a:moveTo>
                      <a:pt x="848" y="1"/>
                    </a:moveTo>
                    <a:cubicBezTo>
                      <a:pt x="673" y="1"/>
                      <a:pt x="493" y="53"/>
                      <a:pt x="337" y="151"/>
                    </a:cubicBezTo>
                    <a:cubicBezTo>
                      <a:pt x="1" y="454"/>
                      <a:pt x="337" y="924"/>
                      <a:pt x="706" y="1025"/>
                    </a:cubicBezTo>
                    <a:cubicBezTo>
                      <a:pt x="758" y="1042"/>
                      <a:pt x="822" y="1051"/>
                      <a:pt x="892" y="1051"/>
                    </a:cubicBezTo>
                    <a:cubicBezTo>
                      <a:pt x="1229" y="1051"/>
                      <a:pt x="1709" y="855"/>
                      <a:pt x="1681" y="521"/>
                    </a:cubicBezTo>
                    <a:cubicBezTo>
                      <a:pt x="1681" y="319"/>
                      <a:pt x="1479" y="151"/>
                      <a:pt x="1210" y="84"/>
                    </a:cubicBezTo>
                    <a:cubicBezTo>
                      <a:pt x="1098" y="28"/>
                      <a:pt x="974" y="1"/>
                      <a:pt x="848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63"/>
              <p:cNvSpPr/>
              <p:nvPr/>
            </p:nvSpPr>
            <p:spPr>
              <a:xfrm>
                <a:off x="3529775" y="4422800"/>
                <a:ext cx="384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538" h="1338" extrusionOk="0">
                    <a:moveTo>
                      <a:pt x="471" y="1"/>
                    </a:moveTo>
                    <a:cubicBezTo>
                      <a:pt x="351" y="1"/>
                      <a:pt x="241" y="60"/>
                      <a:pt x="169" y="219"/>
                    </a:cubicBezTo>
                    <a:cubicBezTo>
                      <a:pt x="1" y="623"/>
                      <a:pt x="572" y="1194"/>
                      <a:pt x="975" y="1295"/>
                    </a:cubicBezTo>
                    <a:cubicBezTo>
                      <a:pt x="1050" y="1323"/>
                      <a:pt x="1127" y="1338"/>
                      <a:pt x="1199" y="1338"/>
                    </a:cubicBezTo>
                    <a:cubicBezTo>
                      <a:pt x="1386" y="1338"/>
                      <a:pt x="1537" y="1235"/>
                      <a:pt x="1513" y="992"/>
                    </a:cubicBezTo>
                    <a:cubicBezTo>
                      <a:pt x="1513" y="959"/>
                      <a:pt x="1513" y="959"/>
                      <a:pt x="1513" y="925"/>
                    </a:cubicBezTo>
                    <a:cubicBezTo>
                      <a:pt x="1412" y="623"/>
                      <a:pt x="1210" y="387"/>
                      <a:pt x="942" y="219"/>
                    </a:cubicBezTo>
                    <a:cubicBezTo>
                      <a:pt x="808" y="105"/>
                      <a:pt x="630" y="1"/>
                      <a:pt x="471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63"/>
              <p:cNvSpPr/>
              <p:nvPr/>
            </p:nvSpPr>
            <p:spPr>
              <a:xfrm>
                <a:off x="3560025" y="4384475"/>
                <a:ext cx="46375" cy="2632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53" extrusionOk="0">
                    <a:moveTo>
                      <a:pt x="563" y="0"/>
                    </a:moveTo>
                    <a:cubicBezTo>
                      <a:pt x="407" y="0"/>
                      <a:pt x="272" y="50"/>
                      <a:pt x="202" y="173"/>
                    </a:cubicBezTo>
                    <a:cubicBezTo>
                      <a:pt x="0" y="576"/>
                      <a:pt x="942" y="1013"/>
                      <a:pt x="1210" y="1047"/>
                    </a:cubicBezTo>
                    <a:cubicBezTo>
                      <a:pt x="1245" y="1050"/>
                      <a:pt x="1279" y="1052"/>
                      <a:pt x="1310" y="1052"/>
                    </a:cubicBezTo>
                    <a:cubicBezTo>
                      <a:pt x="1851" y="1052"/>
                      <a:pt x="1855" y="528"/>
                      <a:pt x="1378" y="274"/>
                    </a:cubicBezTo>
                    <a:cubicBezTo>
                      <a:pt x="1278" y="206"/>
                      <a:pt x="1143" y="139"/>
                      <a:pt x="1009" y="106"/>
                    </a:cubicBezTo>
                    <a:cubicBezTo>
                      <a:pt x="864" y="41"/>
                      <a:pt x="705" y="0"/>
                      <a:pt x="563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63"/>
              <p:cNvSpPr/>
              <p:nvPr/>
            </p:nvSpPr>
            <p:spPr>
              <a:xfrm>
                <a:off x="3598275" y="4407100"/>
                <a:ext cx="3590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29" extrusionOk="0">
                    <a:moveTo>
                      <a:pt x="842" y="1"/>
                    </a:moveTo>
                    <a:cubicBezTo>
                      <a:pt x="815" y="1"/>
                      <a:pt x="786" y="3"/>
                      <a:pt x="756" y="7"/>
                    </a:cubicBezTo>
                    <a:lnTo>
                      <a:pt x="689" y="7"/>
                    </a:lnTo>
                    <a:cubicBezTo>
                      <a:pt x="353" y="108"/>
                      <a:pt x="117" y="410"/>
                      <a:pt x="50" y="780"/>
                    </a:cubicBezTo>
                    <a:cubicBezTo>
                      <a:pt x="0" y="1128"/>
                      <a:pt x="152" y="1329"/>
                      <a:pt x="411" y="1329"/>
                    </a:cubicBezTo>
                    <a:cubicBezTo>
                      <a:pt x="503" y="1329"/>
                      <a:pt x="608" y="1303"/>
                      <a:pt x="722" y="1251"/>
                    </a:cubicBezTo>
                    <a:cubicBezTo>
                      <a:pt x="1140" y="1026"/>
                      <a:pt x="1435" y="1"/>
                      <a:pt x="84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63"/>
              <p:cNvSpPr/>
              <p:nvPr/>
            </p:nvSpPr>
            <p:spPr>
              <a:xfrm>
                <a:off x="3571800" y="4448400"/>
                <a:ext cx="3445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560" extrusionOk="0">
                    <a:moveTo>
                      <a:pt x="377" y="1"/>
                    </a:moveTo>
                    <a:cubicBezTo>
                      <a:pt x="331" y="1"/>
                      <a:pt x="283" y="12"/>
                      <a:pt x="235" y="36"/>
                    </a:cubicBezTo>
                    <a:cubicBezTo>
                      <a:pt x="0" y="136"/>
                      <a:pt x="0" y="540"/>
                      <a:pt x="34" y="775"/>
                    </a:cubicBezTo>
                    <a:cubicBezTo>
                      <a:pt x="110" y="1031"/>
                      <a:pt x="519" y="1560"/>
                      <a:pt x="857" y="1560"/>
                    </a:cubicBezTo>
                    <a:cubicBezTo>
                      <a:pt x="963" y="1560"/>
                      <a:pt x="1063" y="1508"/>
                      <a:pt x="1143" y="1380"/>
                    </a:cubicBezTo>
                    <a:cubicBezTo>
                      <a:pt x="1378" y="943"/>
                      <a:pt x="975" y="304"/>
                      <a:pt x="605" y="103"/>
                    </a:cubicBezTo>
                    <a:cubicBezTo>
                      <a:pt x="540" y="38"/>
                      <a:pt x="461" y="1"/>
                      <a:pt x="3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63"/>
              <p:cNvSpPr/>
              <p:nvPr/>
            </p:nvSpPr>
            <p:spPr>
              <a:xfrm>
                <a:off x="3737300" y="4614725"/>
                <a:ext cx="37850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324" extrusionOk="0">
                    <a:moveTo>
                      <a:pt x="392" y="1"/>
                    </a:moveTo>
                    <a:cubicBezTo>
                      <a:pt x="177" y="1"/>
                      <a:pt x="0" y="112"/>
                      <a:pt x="68" y="407"/>
                    </a:cubicBezTo>
                    <a:cubicBezTo>
                      <a:pt x="122" y="733"/>
                      <a:pt x="705" y="1323"/>
                      <a:pt x="1121" y="1323"/>
                    </a:cubicBezTo>
                    <a:cubicBezTo>
                      <a:pt x="1219" y="1323"/>
                      <a:pt x="1308" y="1290"/>
                      <a:pt x="1379" y="1213"/>
                    </a:cubicBezTo>
                    <a:cubicBezTo>
                      <a:pt x="1513" y="1045"/>
                      <a:pt x="1412" y="810"/>
                      <a:pt x="1345" y="642"/>
                    </a:cubicBezTo>
                    <a:cubicBezTo>
                      <a:pt x="1177" y="407"/>
                      <a:pt x="976" y="205"/>
                      <a:pt x="707" y="71"/>
                    </a:cubicBezTo>
                    <a:cubicBezTo>
                      <a:pt x="608" y="27"/>
                      <a:pt x="495" y="1"/>
                      <a:pt x="39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63"/>
              <p:cNvSpPr/>
              <p:nvPr/>
            </p:nvSpPr>
            <p:spPr>
              <a:xfrm>
                <a:off x="3674300" y="4540850"/>
                <a:ext cx="45400" cy="33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344" extrusionOk="0">
                    <a:moveTo>
                      <a:pt x="504" y="1"/>
                    </a:moveTo>
                    <a:lnTo>
                      <a:pt x="504" y="1"/>
                    </a:lnTo>
                    <a:cubicBezTo>
                      <a:pt x="0" y="35"/>
                      <a:pt x="437" y="673"/>
                      <a:pt x="605" y="875"/>
                    </a:cubicBezTo>
                    <a:cubicBezTo>
                      <a:pt x="759" y="1051"/>
                      <a:pt x="1159" y="1343"/>
                      <a:pt x="1464" y="1343"/>
                    </a:cubicBezTo>
                    <a:cubicBezTo>
                      <a:pt x="1624" y="1343"/>
                      <a:pt x="1757" y="1263"/>
                      <a:pt x="1815" y="1043"/>
                    </a:cubicBezTo>
                    <a:cubicBezTo>
                      <a:pt x="1815" y="841"/>
                      <a:pt x="1748" y="673"/>
                      <a:pt x="1647" y="572"/>
                    </a:cubicBezTo>
                    <a:cubicBezTo>
                      <a:pt x="1345" y="236"/>
                      <a:pt x="941" y="35"/>
                      <a:pt x="50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63"/>
              <p:cNvSpPr/>
              <p:nvPr/>
            </p:nvSpPr>
            <p:spPr>
              <a:xfrm>
                <a:off x="3551625" y="4524900"/>
                <a:ext cx="40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650" extrusionOk="0">
                    <a:moveTo>
                      <a:pt x="370" y="0"/>
                    </a:moveTo>
                    <a:cubicBezTo>
                      <a:pt x="0" y="0"/>
                      <a:pt x="0" y="370"/>
                      <a:pt x="68" y="639"/>
                    </a:cubicBezTo>
                    <a:cubicBezTo>
                      <a:pt x="135" y="807"/>
                      <a:pt x="236" y="975"/>
                      <a:pt x="336" y="1143"/>
                    </a:cubicBezTo>
                    <a:cubicBezTo>
                      <a:pt x="471" y="1378"/>
                      <a:pt x="706" y="1580"/>
                      <a:pt x="975" y="1647"/>
                    </a:cubicBezTo>
                    <a:cubicBezTo>
                      <a:pt x="988" y="1649"/>
                      <a:pt x="1001" y="1649"/>
                      <a:pt x="1013" y="1649"/>
                    </a:cubicBezTo>
                    <a:cubicBezTo>
                      <a:pt x="1617" y="1649"/>
                      <a:pt x="864" y="33"/>
                      <a:pt x="370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63"/>
              <p:cNvSpPr/>
              <p:nvPr/>
            </p:nvSpPr>
            <p:spPr>
              <a:xfrm>
                <a:off x="3570950" y="4499700"/>
                <a:ext cx="35300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516" extrusionOk="0">
                    <a:moveTo>
                      <a:pt x="505" y="0"/>
                    </a:moveTo>
                    <a:cubicBezTo>
                      <a:pt x="437" y="0"/>
                      <a:pt x="370" y="0"/>
                      <a:pt x="303" y="34"/>
                    </a:cubicBezTo>
                    <a:cubicBezTo>
                      <a:pt x="0" y="235"/>
                      <a:pt x="303" y="908"/>
                      <a:pt x="471" y="1109"/>
                    </a:cubicBezTo>
                    <a:cubicBezTo>
                      <a:pt x="614" y="1294"/>
                      <a:pt x="896" y="1516"/>
                      <a:pt x="1108" y="1516"/>
                    </a:cubicBezTo>
                    <a:cubicBezTo>
                      <a:pt x="1244" y="1516"/>
                      <a:pt x="1352" y="1425"/>
                      <a:pt x="1378" y="1176"/>
                    </a:cubicBezTo>
                    <a:cubicBezTo>
                      <a:pt x="1412" y="773"/>
                      <a:pt x="1009" y="0"/>
                      <a:pt x="505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63"/>
              <p:cNvSpPr/>
              <p:nvPr/>
            </p:nvSpPr>
            <p:spPr>
              <a:xfrm>
                <a:off x="3588600" y="4557325"/>
                <a:ext cx="42850" cy="4287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715" extrusionOk="0">
                    <a:moveTo>
                      <a:pt x="424" y="1"/>
                    </a:moveTo>
                    <a:cubicBezTo>
                      <a:pt x="345" y="1"/>
                      <a:pt x="269" y="35"/>
                      <a:pt x="202" y="115"/>
                    </a:cubicBezTo>
                    <a:cubicBezTo>
                      <a:pt x="0" y="417"/>
                      <a:pt x="34" y="854"/>
                      <a:pt x="269" y="1123"/>
                    </a:cubicBezTo>
                    <a:cubicBezTo>
                      <a:pt x="437" y="1392"/>
                      <a:pt x="672" y="1594"/>
                      <a:pt x="975" y="1695"/>
                    </a:cubicBezTo>
                    <a:cubicBezTo>
                      <a:pt x="1023" y="1708"/>
                      <a:pt x="1065" y="1715"/>
                      <a:pt x="1103" y="1715"/>
                    </a:cubicBezTo>
                    <a:cubicBezTo>
                      <a:pt x="1714" y="1715"/>
                      <a:pt x="980" y="1"/>
                      <a:pt x="42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63"/>
              <p:cNvSpPr/>
              <p:nvPr/>
            </p:nvSpPr>
            <p:spPr>
              <a:xfrm>
                <a:off x="3544900" y="4483550"/>
                <a:ext cx="3587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490" extrusionOk="0">
                    <a:moveTo>
                      <a:pt x="877" y="1"/>
                    </a:moveTo>
                    <a:cubicBezTo>
                      <a:pt x="584" y="1"/>
                      <a:pt x="229" y="398"/>
                      <a:pt x="135" y="680"/>
                    </a:cubicBezTo>
                    <a:cubicBezTo>
                      <a:pt x="1" y="982"/>
                      <a:pt x="169" y="1352"/>
                      <a:pt x="471" y="1453"/>
                    </a:cubicBezTo>
                    <a:cubicBezTo>
                      <a:pt x="536" y="1478"/>
                      <a:pt x="597" y="1490"/>
                      <a:pt x="654" y="1490"/>
                    </a:cubicBezTo>
                    <a:cubicBezTo>
                      <a:pt x="1278" y="1490"/>
                      <a:pt x="1434" y="100"/>
                      <a:pt x="942" y="8"/>
                    </a:cubicBezTo>
                    <a:cubicBezTo>
                      <a:pt x="920" y="3"/>
                      <a:pt x="899" y="1"/>
                      <a:pt x="8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63"/>
              <p:cNvSpPr/>
              <p:nvPr/>
            </p:nvSpPr>
            <p:spPr>
              <a:xfrm>
                <a:off x="3593000" y="4445025"/>
                <a:ext cx="401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628" extrusionOk="0">
                    <a:moveTo>
                      <a:pt x="768" y="1"/>
                    </a:moveTo>
                    <a:cubicBezTo>
                      <a:pt x="756" y="1"/>
                      <a:pt x="744" y="1"/>
                      <a:pt x="732" y="3"/>
                    </a:cubicBezTo>
                    <a:cubicBezTo>
                      <a:pt x="1" y="90"/>
                      <a:pt x="796" y="1628"/>
                      <a:pt x="1303" y="1628"/>
                    </a:cubicBezTo>
                    <a:cubicBezTo>
                      <a:pt x="1378" y="1628"/>
                      <a:pt x="1448" y="1594"/>
                      <a:pt x="1505" y="1515"/>
                    </a:cubicBezTo>
                    <a:cubicBezTo>
                      <a:pt x="1605" y="1246"/>
                      <a:pt x="1605" y="910"/>
                      <a:pt x="1505" y="641"/>
                    </a:cubicBezTo>
                    <a:cubicBezTo>
                      <a:pt x="1408" y="383"/>
                      <a:pt x="1063" y="1"/>
                      <a:pt x="768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63"/>
              <p:cNvSpPr/>
              <p:nvPr/>
            </p:nvSpPr>
            <p:spPr>
              <a:xfrm>
                <a:off x="3740675" y="4651775"/>
                <a:ext cx="482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318" extrusionOk="0">
                    <a:moveTo>
                      <a:pt x="723" y="1"/>
                    </a:moveTo>
                    <a:cubicBezTo>
                      <a:pt x="638" y="1"/>
                      <a:pt x="553" y="12"/>
                      <a:pt x="471" y="34"/>
                    </a:cubicBezTo>
                    <a:cubicBezTo>
                      <a:pt x="0" y="269"/>
                      <a:pt x="404" y="740"/>
                      <a:pt x="672" y="941"/>
                    </a:cubicBezTo>
                    <a:cubicBezTo>
                      <a:pt x="807" y="1109"/>
                      <a:pt x="1009" y="1244"/>
                      <a:pt x="1244" y="1311"/>
                    </a:cubicBezTo>
                    <a:cubicBezTo>
                      <a:pt x="1279" y="1315"/>
                      <a:pt x="1312" y="1318"/>
                      <a:pt x="1344" y="1318"/>
                    </a:cubicBezTo>
                    <a:cubicBezTo>
                      <a:pt x="1801" y="1318"/>
                      <a:pt x="1930" y="884"/>
                      <a:pt x="1647" y="538"/>
                    </a:cubicBezTo>
                    <a:lnTo>
                      <a:pt x="1513" y="370"/>
                    </a:lnTo>
                    <a:cubicBezTo>
                      <a:pt x="1329" y="134"/>
                      <a:pt x="1024" y="1"/>
                      <a:pt x="72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63"/>
              <p:cNvSpPr/>
              <p:nvPr/>
            </p:nvSpPr>
            <p:spPr>
              <a:xfrm>
                <a:off x="3765025" y="4608875"/>
                <a:ext cx="290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466" extrusionOk="0">
                    <a:moveTo>
                      <a:pt x="436" y="1"/>
                    </a:moveTo>
                    <a:cubicBezTo>
                      <a:pt x="300" y="1"/>
                      <a:pt x="175" y="77"/>
                      <a:pt x="102" y="271"/>
                    </a:cubicBezTo>
                    <a:cubicBezTo>
                      <a:pt x="1" y="607"/>
                      <a:pt x="68" y="910"/>
                      <a:pt x="236" y="1212"/>
                    </a:cubicBezTo>
                    <a:cubicBezTo>
                      <a:pt x="356" y="1393"/>
                      <a:pt x="479" y="1465"/>
                      <a:pt x="591" y="1465"/>
                    </a:cubicBezTo>
                    <a:cubicBezTo>
                      <a:pt x="918" y="1465"/>
                      <a:pt x="1159" y="848"/>
                      <a:pt x="1009" y="473"/>
                    </a:cubicBezTo>
                    <a:cubicBezTo>
                      <a:pt x="945" y="237"/>
                      <a:pt x="675" y="1"/>
                      <a:pt x="436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63"/>
              <p:cNvSpPr/>
              <p:nvPr/>
            </p:nvSpPr>
            <p:spPr>
              <a:xfrm>
                <a:off x="3728200" y="4678850"/>
                <a:ext cx="4275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1051" extrusionOk="0">
                    <a:moveTo>
                      <a:pt x="818" y="1"/>
                    </a:moveTo>
                    <a:cubicBezTo>
                      <a:pt x="481" y="1"/>
                      <a:pt x="1" y="196"/>
                      <a:pt x="29" y="531"/>
                    </a:cubicBezTo>
                    <a:cubicBezTo>
                      <a:pt x="29" y="732"/>
                      <a:pt x="230" y="900"/>
                      <a:pt x="499" y="967"/>
                    </a:cubicBezTo>
                    <a:cubicBezTo>
                      <a:pt x="612" y="1024"/>
                      <a:pt x="735" y="1050"/>
                      <a:pt x="861" y="1050"/>
                    </a:cubicBezTo>
                    <a:cubicBezTo>
                      <a:pt x="1037" y="1050"/>
                      <a:pt x="1216" y="998"/>
                      <a:pt x="1373" y="900"/>
                    </a:cubicBezTo>
                    <a:cubicBezTo>
                      <a:pt x="1709" y="598"/>
                      <a:pt x="1373" y="127"/>
                      <a:pt x="1003" y="26"/>
                    </a:cubicBezTo>
                    <a:cubicBezTo>
                      <a:pt x="952" y="9"/>
                      <a:pt x="888" y="1"/>
                      <a:pt x="818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63"/>
              <p:cNvSpPr/>
              <p:nvPr/>
            </p:nvSpPr>
            <p:spPr>
              <a:xfrm>
                <a:off x="3708925" y="4620925"/>
                <a:ext cx="3850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347" extrusionOk="0">
                    <a:moveTo>
                      <a:pt x="412" y="1"/>
                    </a:moveTo>
                    <a:cubicBezTo>
                      <a:pt x="197" y="1"/>
                      <a:pt x="1" y="100"/>
                      <a:pt x="27" y="360"/>
                    </a:cubicBezTo>
                    <a:cubicBezTo>
                      <a:pt x="27" y="360"/>
                      <a:pt x="27" y="394"/>
                      <a:pt x="27" y="428"/>
                    </a:cubicBezTo>
                    <a:cubicBezTo>
                      <a:pt x="128" y="697"/>
                      <a:pt x="329" y="965"/>
                      <a:pt x="598" y="1133"/>
                    </a:cubicBezTo>
                    <a:cubicBezTo>
                      <a:pt x="728" y="1245"/>
                      <a:pt x="910" y="1346"/>
                      <a:pt x="1069" y="1346"/>
                    </a:cubicBezTo>
                    <a:cubicBezTo>
                      <a:pt x="1197" y="1346"/>
                      <a:pt x="1311" y="1280"/>
                      <a:pt x="1371" y="1100"/>
                    </a:cubicBezTo>
                    <a:cubicBezTo>
                      <a:pt x="1539" y="730"/>
                      <a:pt x="968" y="159"/>
                      <a:pt x="598" y="24"/>
                    </a:cubicBezTo>
                    <a:cubicBezTo>
                      <a:pt x="538" y="9"/>
                      <a:pt x="474" y="1"/>
                      <a:pt x="41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63"/>
              <p:cNvSpPr/>
              <p:nvPr/>
            </p:nvSpPr>
            <p:spPr>
              <a:xfrm>
                <a:off x="3712725" y="4539900"/>
                <a:ext cx="456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057" extrusionOk="0">
                    <a:moveTo>
                      <a:pt x="553" y="0"/>
                    </a:moveTo>
                    <a:cubicBezTo>
                      <a:pt x="7" y="0"/>
                      <a:pt x="0" y="557"/>
                      <a:pt x="446" y="812"/>
                    </a:cubicBezTo>
                    <a:cubicBezTo>
                      <a:pt x="581" y="879"/>
                      <a:pt x="715" y="913"/>
                      <a:pt x="849" y="980"/>
                    </a:cubicBezTo>
                    <a:cubicBezTo>
                      <a:pt x="985" y="1025"/>
                      <a:pt x="1134" y="1057"/>
                      <a:pt x="1270" y="1057"/>
                    </a:cubicBezTo>
                    <a:cubicBezTo>
                      <a:pt x="1436" y="1057"/>
                      <a:pt x="1582" y="1009"/>
                      <a:pt x="1656" y="879"/>
                    </a:cubicBezTo>
                    <a:cubicBezTo>
                      <a:pt x="1824" y="476"/>
                      <a:pt x="917" y="39"/>
                      <a:pt x="648" y="5"/>
                    </a:cubicBezTo>
                    <a:cubicBezTo>
                      <a:pt x="615" y="2"/>
                      <a:pt x="583" y="0"/>
                      <a:pt x="5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63"/>
              <p:cNvSpPr/>
              <p:nvPr/>
            </p:nvSpPr>
            <p:spPr>
              <a:xfrm>
                <a:off x="3767300" y="4685125"/>
                <a:ext cx="35125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28" extrusionOk="0">
                    <a:moveTo>
                      <a:pt x="979" y="0"/>
                    </a:moveTo>
                    <a:cubicBezTo>
                      <a:pt x="889" y="0"/>
                      <a:pt x="788" y="25"/>
                      <a:pt x="683" y="78"/>
                    </a:cubicBezTo>
                    <a:cubicBezTo>
                      <a:pt x="264" y="271"/>
                      <a:pt x="0" y="1328"/>
                      <a:pt x="569" y="1328"/>
                    </a:cubicBezTo>
                    <a:cubicBezTo>
                      <a:pt x="594" y="1328"/>
                      <a:pt x="621" y="1326"/>
                      <a:pt x="649" y="1321"/>
                    </a:cubicBezTo>
                    <a:lnTo>
                      <a:pt x="683" y="1321"/>
                    </a:lnTo>
                    <a:cubicBezTo>
                      <a:pt x="1053" y="1221"/>
                      <a:pt x="1288" y="918"/>
                      <a:pt x="1355" y="548"/>
                    </a:cubicBezTo>
                    <a:cubicBezTo>
                      <a:pt x="1405" y="201"/>
                      <a:pt x="1234" y="0"/>
                      <a:pt x="979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63"/>
              <p:cNvSpPr/>
              <p:nvPr/>
            </p:nvSpPr>
            <p:spPr>
              <a:xfrm>
                <a:off x="3717975" y="4567450"/>
                <a:ext cx="34475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560" extrusionOk="0">
                    <a:moveTo>
                      <a:pt x="524" y="1"/>
                    </a:moveTo>
                    <a:cubicBezTo>
                      <a:pt x="416" y="1"/>
                      <a:pt x="316" y="53"/>
                      <a:pt x="236" y="180"/>
                    </a:cubicBezTo>
                    <a:cubicBezTo>
                      <a:pt x="1" y="617"/>
                      <a:pt x="438" y="1256"/>
                      <a:pt x="774" y="1458"/>
                    </a:cubicBezTo>
                    <a:cubicBezTo>
                      <a:pt x="839" y="1523"/>
                      <a:pt x="932" y="1560"/>
                      <a:pt x="1026" y="1560"/>
                    </a:cubicBezTo>
                    <a:cubicBezTo>
                      <a:pt x="1078" y="1560"/>
                      <a:pt x="1130" y="1549"/>
                      <a:pt x="1177" y="1525"/>
                    </a:cubicBezTo>
                    <a:cubicBezTo>
                      <a:pt x="1379" y="1424"/>
                      <a:pt x="1379" y="1021"/>
                      <a:pt x="1345" y="819"/>
                    </a:cubicBezTo>
                    <a:cubicBezTo>
                      <a:pt x="1294" y="537"/>
                      <a:pt x="871" y="1"/>
                      <a:pt x="524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63"/>
              <p:cNvSpPr/>
              <p:nvPr/>
            </p:nvSpPr>
            <p:spPr>
              <a:xfrm>
                <a:off x="3669250" y="4418875"/>
                <a:ext cx="37300" cy="330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320" extrusionOk="0">
                    <a:moveTo>
                      <a:pt x="382" y="1"/>
                    </a:moveTo>
                    <a:cubicBezTo>
                      <a:pt x="289" y="1"/>
                      <a:pt x="204" y="33"/>
                      <a:pt x="135" y="108"/>
                    </a:cubicBezTo>
                    <a:cubicBezTo>
                      <a:pt x="1" y="276"/>
                      <a:pt x="68" y="511"/>
                      <a:pt x="169" y="679"/>
                    </a:cubicBezTo>
                    <a:cubicBezTo>
                      <a:pt x="303" y="914"/>
                      <a:pt x="538" y="1116"/>
                      <a:pt x="807" y="1250"/>
                    </a:cubicBezTo>
                    <a:cubicBezTo>
                      <a:pt x="906" y="1294"/>
                      <a:pt x="1015" y="1320"/>
                      <a:pt x="1115" y="1320"/>
                    </a:cubicBezTo>
                    <a:cubicBezTo>
                      <a:pt x="1322" y="1320"/>
                      <a:pt x="1491" y="1209"/>
                      <a:pt x="1446" y="914"/>
                    </a:cubicBezTo>
                    <a:cubicBezTo>
                      <a:pt x="1364" y="613"/>
                      <a:pt x="792" y="1"/>
                      <a:pt x="382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63"/>
              <p:cNvSpPr/>
              <p:nvPr/>
            </p:nvSpPr>
            <p:spPr>
              <a:xfrm>
                <a:off x="3698650" y="4477900"/>
                <a:ext cx="4625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343" extrusionOk="0">
                    <a:moveTo>
                      <a:pt x="378" y="1"/>
                    </a:moveTo>
                    <a:cubicBezTo>
                      <a:pt x="222" y="1"/>
                      <a:pt x="92" y="81"/>
                      <a:pt x="34" y="301"/>
                    </a:cubicBezTo>
                    <a:cubicBezTo>
                      <a:pt x="1" y="469"/>
                      <a:pt x="68" y="637"/>
                      <a:pt x="203" y="771"/>
                    </a:cubicBezTo>
                    <a:cubicBezTo>
                      <a:pt x="505" y="1107"/>
                      <a:pt x="875" y="1309"/>
                      <a:pt x="1312" y="1343"/>
                    </a:cubicBezTo>
                    <a:cubicBezTo>
                      <a:pt x="1849" y="1275"/>
                      <a:pt x="1379" y="637"/>
                      <a:pt x="1244" y="469"/>
                    </a:cubicBezTo>
                    <a:cubicBezTo>
                      <a:pt x="1068" y="293"/>
                      <a:pt x="675" y="1"/>
                      <a:pt x="378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63"/>
              <p:cNvSpPr/>
              <p:nvPr/>
            </p:nvSpPr>
            <p:spPr>
              <a:xfrm>
                <a:off x="3770825" y="4536600"/>
                <a:ext cx="41175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652" extrusionOk="0">
                    <a:moveTo>
                      <a:pt x="605" y="1"/>
                    </a:moveTo>
                    <a:cubicBezTo>
                      <a:pt x="1" y="1"/>
                      <a:pt x="753" y="1617"/>
                      <a:pt x="1248" y="1650"/>
                    </a:cubicBezTo>
                    <a:cubicBezTo>
                      <a:pt x="1264" y="1651"/>
                      <a:pt x="1279" y="1652"/>
                      <a:pt x="1293" y="1652"/>
                    </a:cubicBezTo>
                    <a:cubicBezTo>
                      <a:pt x="1620" y="1652"/>
                      <a:pt x="1647" y="1302"/>
                      <a:pt x="1550" y="1045"/>
                    </a:cubicBezTo>
                    <a:cubicBezTo>
                      <a:pt x="1483" y="843"/>
                      <a:pt x="1416" y="675"/>
                      <a:pt x="1315" y="541"/>
                    </a:cubicBezTo>
                    <a:cubicBezTo>
                      <a:pt x="1147" y="272"/>
                      <a:pt x="912" y="104"/>
                      <a:pt x="643" y="3"/>
                    </a:cubicBezTo>
                    <a:cubicBezTo>
                      <a:pt x="630" y="2"/>
                      <a:pt x="617" y="1"/>
                      <a:pt x="605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63"/>
              <p:cNvSpPr/>
              <p:nvPr/>
            </p:nvSpPr>
            <p:spPr>
              <a:xfrm>
                <a:off x="3756625" y="4565375"/>
                <a:ext cx="36175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1541" extrusionOk="0">
                    <a:moveTo>
                      <a:pt x="311" y="0"/>
                    </a:moveTo>
                    <a:cubicBezTo>
                      <a:pt x="179" y="0"/>
                      <a:pt x="73" y="88"/>
                      <a:pt x="34" y="331"/>
                    </a:cubicBezTo>
                    <a:cubicBezTo>
                      <a:pt x="1" y="768"/>
                      <a:pt x="404" y="1541"/>
                      <a:pt x="908" y="1541"/>
                    </a:cubicBezTo>
                    <a:cubicBezTo>
                      <a:pt x="976" y="1541"/>
                      <a:pt x="1076" y="1507"/>
                      <a:pt x="1144" y="1473"/>
                    </a:cubicBezTo>
                    <a:cubicBezTo>
                      <a:pt x="1446" y="1305"/>
                      <a:pt x="1144" y="600"/>
                      <a:pt x="976" y="398"/>
                    </a:cubicBezTo>
                    <a:cubicBezTo>
                      <a:pt x="809" y="231"/>
                      <a:pt x="526" y="0"/>
                      <a:pt x="311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63"/>
              <p:cNvSpPr/>
              <p:nvPr/>
            </p:nvSpPr>
            <p:spPr>
              <a:xfrm>
                <a:off x="3731925" y="4503275"/>
                <a:ext cx="4237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696" extrusionOk="0">
                    <a:moveTo>
                      <a:pt x="609" y="0"/>
                    </a:moveTo>
                    <a:cubicBezTo>
                      <a:pt x="0" y="0"/>
                      <a:pt x="737" y="1695"/>
                      <a:pt x="1272" y="1695"/>
                    </a:cubicBezTo>
                    <a:cubicBezTo>
                      <a:pt x="1352" y="1695"/>
                      <a:pt x="1427" y="1657"/>
                      <a:pt x="1493" y="1571"/>
                    </a:cubicBezTo>
                    <a:cubicBezTo>
                      <a:pt x="1695" y="1269"/>
                      <a:pt x="1695" y="865"/>
                      <a:pt x="1459" y="597"/>
                    </a:cubicBezTo>
                    <a:cubicBezTo>
                      <a:pt x="1291" y="328"/>
                      <a:pt x="1022" y="126"/>
                      <a:pt x="754" y="25"/>
                    </a:cubicBezTo>
                    <a:cubicBezTo>
                      <a:pt x="699" y="8"/>
                      <a:pt x="651" y="0"/>
                      <a:pt x="609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63"/>
              <p:cNvSpPr/>
              <p:nvPr/>
            </p:nvSpPr>
            <p:spPr>
              <a:xfrm>
                <a:off x="3782800" y="4582125"/>
                <a:ext cx="352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517" extrusionOk="0">
                    <a:moveTo>
                      <a:pt x="776" y="0"/>
                    </a:moveTo>
                    <a:cubicBezTo>
                      <a:pt x="166" y="0"/>
                      <a:pt x="1" y="1385"/>
                      <a:pt x="466" y="1509"/>
                    </a:cubicBezTo>
                    <a:cubicBezTo>
                      <a:pt x="487" y="1514"/>
                      <a:pt x="509" y="1516"/>
                      <a:pt x="531" y="1516"/>
                    </a:cubicBezTo>
                    <a:cubicBezTo>
                      <a:pt x="823" y="1516"/>
                      <a:pt x="1179" y="1116"/>
                      <a:pt x="1273" y="803"/>
                    </a:cubicBezTo>
                    <a:cubicBezTo>
                      <a:pt x="1407" y="501"/>
                      <a:pt x="1273" y="131"/>
                      <a:pt x="937" y="30"/>
                    </a:cubicBezTo>
                    <a:cubicBezTo>
                      <a:pt x="880" y="10"/>
                      <a:pt x="826" y="0"/>
                      <a:pt x="776" y="0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63"/>
              <p:cNvSpPr/>
              <p:nvPr/>
            </p:nvSpPr>
            <p:spPr>
              <a:xfrm>
                <a:off x="3718825" y="4451250"/>
                <a:ext cx="40900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638" extrusionOk="0">
                    <a:moveTo>
                      <a:pt x="334" y="0"/>
                    </a:moveTo>
                    <a:cubicBezTo>
                      <a:pt x="258" y="0"/>
                      <a:pt x="189" y="38"/>
                      <a:pt x="135" y="123"/>
                    </a:cubicBezTo>
                    <a:cubicBezTo>
                      <a:pt x="0" y="325"/>
                      <a:pt x="101" y="728"/>
                      <a:pt x="135" y="963"/>
                    </a:cubicBezTo>
                    <a:cubicBezTo>
                      <a:pt x="167" y="1191"/>
                      <a:pt x="545" y="1637"/>
                      <a:pt x="873" y="1637"/>
                    </a:cubicBezTo>
                    <a:cubicBezTo>
                      <a:pt x="885" y="1637"/>
                      <a:pt x="896" y="1637"/>
                      <a:pt x="908" y="1636"/>
                    </a:cubicBezTo>
                    <a:cubicBezTo>
                      <a:pt x="1635" y="1548"/>
                      <a:pt x="826" y="0"/>
                      <a:pt x="33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63"/>
              <p:cNvSpPr/>
              <p:nvPr/>
            </p:nvSpPr>
            <p:spPr>
              <a:xfrm>
                <a:off x="3625425" y="4432125"/>
                <a:ext cx="48050" cy="3275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310" extrusionOk="0">
                    <a:moveTo>
                      <a:pt x="563" y="1"/>
                    </a:moveTo>
                    <a:cubicBezTo>
                      <a:pt x="113" y="1"/>
                      <a:pt x="0" y="422"/>
                      <a:pt x="275" y="787"/>
                    </a:cubicBezTo>
                    <a:cubicBezTo>
                      <a:pt x="308" y="821"/>
                      <a:pt x="342" y="888"/>
                      <a:pt x="409" y="922"/>
                    </a:cubicBezTo>
                    <a:cubicBezTo>
                      <a:pt x="584" y="1171"/>
                      <a:pt x="869" y="1309"/>
                      <a:pt x="1156" y="1309"/>
                    </a:cubicBezTo>
                    <a:cubicBezTo>
                      <a:pt x="1256" y="1309"/>
                      <a:pt x="1356" y="1293"/>
                      <a:pt x="1451" y="1258"/>
                    </a:cubicBezTo>
                    <a:cubicBezTo>
                      <a:pt x="1922" y="1023"/>
                      <a:pt x="1518" y="586"/>
                      <a:pt x="1249" y="351"/>
                    </a:cubicBezTo>
                    <a:cubicBezTo>
                      <a:pt x="1115" y="182"/>
                      <a:pt x="913" y="82"/>
                      <a:pt x="712" y="14"/>
                    </a:cubicBezTo>
                    <a:cubicBezTo>
                      <a:pt x="659" y="5"/>
                      <a:pt x="609" y="1"/>
                      <a:pt x="56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63"/>
              <p:cNvSpPr/>
              <p:nvPr/>
            </p:nvSpPr>
            <p:spPr>
              <a:xfrm>
                <a:off x="3685225" y="4515450"/>
                <a:ext cx="51325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051" extrusionOk="0">
                    <a:moveTo>
                      <a:pt x="1216" y="0"/>
                    </a:moveTo>
                    <a:cubicBezTo>
                      <a:pt x="1180" y="0"/>
                      <a:pt x="1144" y="3"/>
                      <a:pt x="1109" y="9"/>
                    </a:cubicBezTo>
                    <a:cubicBezTo>
                      <a:pt x="571" y="110"/>
                      <a:pt x="0" y="983"/>
                      <a:pt x="840" y="1051"/>
                    </a:cubicBezTo>
                    <a:cubicBezTo>
                      <a:pt x="1176" y="1051"/>
                      <a:pt x="1479" y="950"/>
                      <a:pt x="1714" y="714"/>
                    </a:cubicBezTo>
                    <a:cubicBezTo>
                      <a:pt x="2052" y="315"/>
                      <a:pt x="1604" y="0"/>
                      <a:pt x="1216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63"/>
              <p:cNvSpPr/>
              <p:nvPr/>
            </p:nvSpPr>
            <p:spPr>
              <a:xfrm>
                <a:off x="3636475" y="4644725"/>
                <a:ext cx="34475" cy="336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46" extrusionOk="0">
                    <a:moveTo>
                      <a:pt x="456" y="1"/>
                    </a:moveTo>
                    <a:cubicBezTo>
                      <a:pt x="261" y="1"/>
                      <a:pt x="86" y="92"/>
                      <a:pt x="34" y="316"/>
                    </a:cubicBezTo>
                    <a:cubicBezTo>
                      <a:pt x="1" y="618"/>
                      <a:pt x="135" y="921"/>
                      <a:pt x="404" y="1123"/>
                    </a:cubicBezTo>
                    <a:cubicBezTo>
                      <a:pt x="510" y="1255"/>
                      <a:pt x="678" y="1345"/>
                      <a:pt x="859" y="1345"/>
                    </a:cubicBezTo>
                    <a:cubicBezTo>
                      <a:pt x="909" y="1345"/>
                      <a:pt x="959" y="1339"/>
                      <a:pt x="1009" y="1324"/>
                    </a:cubicBezTo>
                    <a:cubicBezTo>
                      <a:pt x="1379" y="1156"/>
                      <a:pt x="1244" y="484"/>
                      <a:pt x="976" y="215"/>
                    </a:cubicBezTo>
                    <a:cubicBezTo>
                      <a:pt x="844" y="84"/>
                      <a:pt x="641" y="1"/>
                      <a:pt x="456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63"/>
              <p:cNvSpPr/>
              <p:nvPr/>
            </p:nvSpPr>
            <p:spPr>
              <a:xfrm>
                <a:off x="3592800" y="4484000"/>
                <a:ext cx="4790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025" extrusionOk="0">
                    <a:moveTo>
                      <a:pt x="670" y="1"/>
                    </a:moveTo>
                    <a:cubicBezTo>
                      <a:pt x="504" y="1"/>
                      <a:pt x="359" y="46"/>
                      <a:pt x="269" y="158"/>
                    </a:cubicBezTo>
                    <a:cubicBezTo>
                      <a:pt x="0" y="494"/>
                      <a:pt x="336" y="729"/>
                      <a:pt x="639" y="863"/>
                    </a:cubicBezTo>
                    <a:cubicBezTo>
                      <a:pt x="836" y="962"/>
                      <a:pt x="1068" y="1024"/>
                      <a:pt x="1298" y="1024"/>
                    </a:cubicBezTo>
                    <a:cubicBezTo>
                      <a:pt x="1382" y="1024"/>
                      <a:pt x="1465" y="1016"/>
                      <a:pt x="1546" y="998"/>
                    </a:cubicBezTo>
                    <a:lnTo>
                      <a:pt x="1613" y="998"/>
                    </a:lnTo>
                    <a:cubicBezTo>
                      <a:pt x="1916" y="830"/>
                      <a:pt x="1815" y="527"/>
                      <a:pt x="1613" y="359"/>
                    </a:cubicBezTo>
                    <a:cubicBezTo>
                      <a:pt x="1412" y="180"/>
                      <a:pt x="1001" y="1"/>
                      <a:pt x="670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63"/>
              <p:cNvSpPr/>
              <p:nvPr/>
            </p:nvSpPr>
            <p:spPr>
              <a:xfrm>
                <a:off x="3659175" y="4690850"/>
                <a:ext cx="4157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226" extrusionOk="0">
                    <a:moveTo>
                      <a:pt x="376" y="1"/>
                    </a:moveTo>
                    <a:cubicBezTo>
                      <a:pt x="273" y="1"/>
                      <a:pt x="188" y="34"/>
                      <a:pt x="135" y="118"/>
                    </a:cubicBezTo>
                    <a:cubicBezTo>
                      <a:pt x="0" y="353"/>
                      <a:pt x="202" y="655"/>
                      <a:pt x="437" y="857"/>
                    </a:cubicBezTo>
                    <a:cubicBezTo>
                      <a:pt x="538" y="958"/>
                      <a:pt x="672" y="1025"/>
                      <a:pt x="773" y="1126"/>
                    </a:cubicBezTo>
                    <a:cubicBezTo>
                      <a:pt x="901" y="1194"/>
                      <a:pt x="1028" y="1226"/>
                      <a:pt x="1139" y="1226"/>
                    </a:cubicBezTo>
                    <a:cubicBezTo>
                      <a:pt x="1465" y="1226"/>
                      <a:pt x="1662" y="956"/>
                      <a:pt x="1412" y="555"/>
                    </a:cubicBezTo>
                    <a:cubicBezTo>
                      <a:pt x="1282" y="398"/>
                      <a:pt x="728" y="1"/>
                      <a:pt x="37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63"/>
              <p:cNvSpPr/>
              <p:nvPr/>
            </p:nvSpPr>
            <p:spPr>
              <a:xfrm>
                <a:off x="3660850" y="4458300"/>
                <a:ext cx="2942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1376" extrusionOk="0">
                    <a:moveTo>
                      <a:pt x="778" y="0"/>
                    </a:moveTo>
                    <a:cubicBezTo>
                      <a:pt x="674" y="0"/>
                      <a:pt x="557" y="46"/>
                      <a:pt x="437" y="144"/>
                    </a:cubicBezTo>
                    <a:cubicBezTo>
                      <a:pt x="135" y="345"/>
                      <a:pt x="1" y="715"/>
                      <a:pt x="68" y="1085"/>
                    </a:cubicBezTo>
                    <a:lnTo>
                      <a:pt x="68" y="1118"/>
                    </a:lnTo>
                    <a:cubicBezTo>
                      <a:pt x="141" y="1302"/>
                      <a:pt x="257" y="1375"/>
                      <a:pt x="387" y="1375"/>
                    </a:cubicBezTo>
                    <a:cubicBezTo>
                      <a:pt x="733" y="1375"/>
                      <a:pt x="1177" y="856"/>
                      <a:pt x="1177" y="513"/>
                    </a:cubicBezTo>
                    <a:cubicBezTo>
                      <a:pt x="1154" y="196"/>
                      <a:pt x="993" y="0"/>
                      <a:pt x="778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63"/>
              <p:cNvSpPr/>
              <p:nvPr/>
            </p:nvSpPr>
            <p:spPr>
              <a:xfrm>
                <a:off x="3662525" y="4618425"/>
                <a:ext cx="476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991" extrusionOk="0">
                    <a:moveTo>
                      <a:pt x="777" y="1"/>
                    </a:moveTo>
                    <a:cubicBezTo>
                      <a:pt x="698" y="1"/>
                      <a:pt x="628" y="8"/>
                      <a:pt x="572" y="24"/>
                    </a:cubicBezTo>
                    <a:cubicBezTo>
                      <a:pt x="370" y="91"/>
                      <a:pt x="1" y="292"/>
                      <a:pt x="1" y="528"/>
                    </a:cubicBezTo>
                    <a:cubicBezTo>
                      <a:pt x="34" y="629"/>
                      <a:pt x="102" y="729"/>
                      <a:pt x="270" y="830"/>
                    </a:cubicBezTo>
                    <a:cubicBezTo>
                      <a:pt x="428" y="925"/>
                      <a:pt x="691" y="991"/>
                      <a:pt x="950" y="991"/>
                    </a:cubicBezTo>
                    <a:cubicBezTo>
                      <a:pt x="1240" y="991"/>
                      <a:pt x="1523" y="909"/>
                      <a:pt x="1648" y="696"/>
                    </a:cubicBezTo>
                    <a:cubicBezTo>
                      <a:pt x="1904" y="239"/>
                      <a:pt x="1217" y="1"/>
                      <a:pt x="777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63"/>
              <p:cNvSpPr/>
              <p:nvPr/>
            </p:nvSpPr>
            <p:spPr>
              <a:xfrm>
                <a:off x="3688575" y="4648000"/>
                <a:ext cx="48200" cy="26475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059" extrusionOk="0">
                    <a:moveTo>
                      <a:pt x="586" y="0"/>
                    </a:moveTo>
                    <a:cubicBezTo>
                      <a:pt x="529" y="0"/>
                      <a:pt x="479" y="6"/>
                      <a:pt x="437" y="17"/>
                    </a:cubicBezTo>
                    <a:cubicBezTo>
                      <a:pt x="1" y="185"/>
                      <a:pt x="169" y="555"/>
                      <a:pt x="437" y="756"/>
                    </a:cubicBezTo>
                    <a:cubicBezTo>
                      <a:pt x="673" y="924"/>
                      <a:pt x="942" y="1025"/>
                      <a:pt x="1244" y="1059"/>
                    </a:cubicBezTo>
                    <a:cubicBezTo>
                      <a:pt x="1412" y="1059"/>
                      <a:pt x="1681" y="992"/>
                      <a:pt x="1748" y="823"/>
                    </a:cubicBezTo>
                    <a:cubicBezTo>
                      <a:pt x="1927" y="345"/>
                      <a:pt x="1045" y="0"/>
                      <a:pt x="586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63"/>
              <p:cNvSpPr/>
              <p:nvPr/>
            </p:nvSpPr>
            <p:spPr>
              <a:xfrm>
                <a:off x="3623150" y="4406075"/>
                <a:ext cx="545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126" extrusionOk="0">
                    <a:moveTo>
                      <a:pt x="562" y="1"/>
                    </a:moveTo>
                    <a:cubicBezTo>
                      <a:pt x="277" y="1"/>
                      <a:pt x="0" y="80"/>
                      <a:pt x="131" y="384"/>
                    </a:cubicBezTo>
                    <a:cubicBezTo>
                      <a:pt x="399" y="720"/>
                      <a:pt x="736" y="989"/>
                      <a:pt x="1172" y="1090"/>
                    </a:cubicBezTo>
                    <a:cubicBezTo>
                      <a:pt x="1232" y="1114"/>
                      <a:pt x="1296" y="1125"/>
                      <a:pt x="1359" y="1125"/>
                    </a:cubicBezTo>
                    <a:cubicBezTo>
                      <a:pt x="1475" y="1125"/>
                      <a:pt x="1590" y="1088"/>
                      <a:pt x="1677" y="1023"/>
                    </a:cubicBezTo>
                    <a:cubicBezTo>
                      <a:pt x="2181" y="552"/>
                      <a:pt x="1340" y="115"/>
                      <a:pt x="971" y="48"/>
                    </a:cubicBezTo>
                    <a:cubicBezTo>
                      <a:pt x="876" y="24"/>
                      <a:pt x="718" y="1"/>
                      <a:pt x="56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63"/>
              <p:cNvSpPr/>
              <p:nvPr/>
            </p:nvSpPr>
            <p:spPr>
              <a:xfrm>
                <a:off x="3621350" y="4604700"/>
                <a:ext cx="386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153" extrusionOk="0">
                    <a:moveTo>
                      <a:pt x="384" y="1"/>
                    </a:moveTo>
                    <a:cubicBezTo>
                      <a:pt x="183" y="1"/>
                      <a:pt x="1" y="78"/>
                      <a:pt x="1" y="337"/>
                    </a:cubicBezTo>
                    <a:cubicBezTo>
                      <a:pt x="35" y="707"/>
                      <a:pt x="505" y="909"/>
                      <a:pt x="740" y="1009"/>
                    </a:cubicBezTo>
                    <a:cubicBezTo>
                      <a:pt x="859" y="1081"/>
                      <a:pt x="978" y="1152"/>
                      <a:pt x="1085" y="1152"/>
                    </a:cubicBezTo>
                    <a:cubicBezTo>
                      <a:pt x="1129" y="1152"/>
                      <a:pt x="1171" y="1140"/>
                      <a:pt x="1211" y="1110"/>
                    </a:cubicBezTo>
                    <a:cubicBezTo>
                      <a:pt x="1547" y="909"/>
                      <a:pt x="1379" y="472"/>
                      <a:pt x="1144" y="304"/>
                    </a:cubicBezTo>
                    <a:cubicBezTo>
                      <a:pt x="976" y="169"/>
                      <a:pt x="808" y="102"/>
                      <a:pt x="639" y="35"/>
                    </a:cubicBezTo>
                    <a:cubicBezTo>
                      <a:pt x="559" y="15"/>
                      <a:pt x="470" y="1"/>
                      <a:pt x="38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63"/>
              <p:cNvSpPr/>
              <p:nvPr/>
            </p:nvSpPr>
            <p:spPr>
              <a:xfrm>
                <a:off x="3686900" y="4678075"/>
                <a:ext cx="512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948" extrusionOk="0">
                    <a:moveTo>
                      <a:pt x="783" y="0"/>
                    </a:moveTo>
                    <a:cubicBezTo>
                      <a:pt x="465" y="0"/>
                      <a:pt x="0" y="99"/>
                      <a:pt x="0" y="360"/>
                    </a:cubicBezTo>
                    <a:cubicBezTo>
                      <a:pt x="0" y="461"/>
                      <a:pt x="34" y="528"/>
                      <a:pt x="68" y="595"/>
                    </a:cubicBezTo>
                    <a:cubicBezTo>
                      <a:pt x="199" y="840"/>
                      <a:pt x="532" y="948"/>
                      <a:pt x="858" y="948"/>
                    </a:cubicBezTo>
                    <a:cubicBezTo>
                      <a:pt x="1113" y="948"/>
                      <a:pt x="1365" y="881"/>
                      <a:pt x="1513" y="763"/>
                    </a:cubicBezTo>
                    <a:cubicBezTo>
                      <a:pt x="2050" y="393"/>
                      <a:pt x="1378" y="91"/>
                      <a:pt x="1009" y="24"/>
                    </a:cubicBezTo>
                    <a:cubicBezTo>
                      <a:pt x="956" y="9"/>
                      <a:pt x="876" y="0"/>
                      <a:pt x="783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63"/>
              <p:cNvSpPr/>
              <p:nvPr/>
            </p:nvSpPr>
            <p:spPr>
              <a:xfrm>
                <a:off x="3645625" y="4573300"/>
                <a:ext cx="45500" cy="40650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626" extrusionOk="0">
                    <a:moveTo>
                      <a:pt x="853" y="1"/>
                    </a:moveTo>
                    <a:cubicBezTo>
                      <a:pt x="806" y="1"/>
                      <a:pt x="758" y="5"/>
                      <a:pt x="710" y="14"/>
                    </a:cubicBezTo>
                    <a:cubicBezTo>
                      <a:pt x="1" y="177"/>
                      <a:pt x="1063" y="1626"/>
                      <a:pt x="1560" y="1626"/>
                    </a:cubicBezTo>
                    <a:cubicBezTo>
                      <a:pt x="1676" y="1626"/>
                      <a:pt x="1760" y="1548"/>
                      <a:pt x="1786" y="1358"/>
                    </a:cubicBezTo>
                    <a:cubicBezTo>
                      <a:pt x="1819" y="1056"/>
                      <a:pt x="1752" y="753"/>
                      <a:pt x="1584" y="484"/>
                    </a:cubicBezTo>
                    <a:cubicBezTo>
                      <a:pt x="1467" y="192"/>
                      <a:pt x="1172" y="1"/>
                      <a:pt x="85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63"/>
              <p:cNvSpPr/>
              <p:nvPr/>
            </p:nvSpPr>
            <p:spPr>
              <a:xfrm>
                <a:off x="3663375" y="4496450"/>
                <a:ext cx="4465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366" extrusionOk="0">
                    <a:moveTo>
                      <a:pt x="897" y="1"/>
                    </a:moveTo>
                    <a:cubicBezTo>
                      <a:pt x="723" y="1"/>
                      <a:pt x="552" y="77"/>
                      <a:pt x="437" y="231"/>
                    </a:cubicBezTo>
                    <a:cubicBezTo>
                      <a:pt x="202" y="466"/>
                      <a:pt x="0" y="1038"/>
                      <a:pt x="202" y="1273"/>
                    </a:cubicBezTo>
                    <a:cubicBezTo>
                      <a:pt x="261" y="1337"/>
                      <a:pt x="344" y="1366"/>
                      <a:pt x="440" y="1366"/>
                    </a:cubicBezTo>
                    <a:cubicBezTo>
                      <a:pt x="942" y="1366"/>
                      <a:pt x="1786" y="582"/>
                      <a:pt x="1277" y="130"/>
                    </a:cubicBezTo>
                    <a:cubicBezTo>
                      <a:pt x="1162" y="44"/>
                      <a:pt x="1028" y="1"/>
                      <a:pt x="89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63"/>
              <p:cNvSpPr/>
              <p:nvPr/>
            </p:nvSpPr>
            <p:spPr>
              <a:xfrm>
                <a:off x="3724750" y="4714250"/>
                <a:ext cx="50875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47" extrusionOk="0">
                    <a:moveTo>
                      <a:pt x="1002" y="1"/>
                    </a:moveTo>
                    <a:cubicBezTo>
                      <a:pt x="499" y="1"/>
                      <a:pt x="1" y="178"/>
                      <a:pt x="167" y="560"/>
                    </a:cubicBezTo>
                    <a:cubicBezTo>
                      <a:pt x="334" y="811"/>
                      <a:pt x="618" y="946"/>
                      <a:pt x="902" y="946"/>
                    </a:cubicBezTo>
                    <a:cubicBezTo>
                      <a:pt x="960" y="946"/>
                      <a:pt x="1017" y="941"/>
                      <a:pt x="1074" y="929"/>
                    </a:cubicBezTo>
                    <a:cubicBezTo>
                      <a:pt x="1309" y="862"/>
                      <a:pt x="1713" y="761"/>
                      <a:pt x="1847" y="526"/>
                    </a:cubicBezTo>
                    <a:cubicBezTo>
                      <a:pt x="2034" y="186"/>
                      <a:pt x="1516" y="1"/>
                      <a:pt x="100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63"/>
              <p:cNvSpPr/>
              <p:nvPr/>
            </p:nvSpPr>
            <p:spPr>
              <a:xfrm>
                <a:off x="3694850" y="4583575"/>
                <a:ext cx="448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198" extrusionOk="0">
                    <a:moveTo>
                      <a:pt x="382" y="0"/>
                    </a:moveTo>
                    <a:cubicBezTo>
                      <a:pt x="169" y="0"/>
                      <a:pt x="0" y="84"/>
                      <a:pt x="18" y="376"/>
                    </a:cubicBezTo>
                    <a:cubicBezTo>
                      <a:pt x="52" y="813"/>
                      <a:pt x="455" y="1048"/>
                      <a:pt x="825" y="1149"/>
                    </a:cubicBezTo>
                    <a:lnTo>
                      <a:pt x="1027" y="1182"/>
                    </a:lnTo>
                    <a:cubicBezTo>
                      <a:pt x="1073" y="1193"/>
                      <a:pt x="1118" y="1198"/>
                      <a:pt x="1162" y="1198"/>
                    </a:cubicBezTo>
                    <a:cubicBezTo>
                      <a:pt x="1533" y="1198"/>
                      <a:pt x="1794" y="834"/>
                      <a:pt x="1464" y="443"/>
                    </a:cubicBezTo>
                    <a:cubicBezTo>
                      <a:pt x="1329" y="275"/>
                      <a:pt x="1128" y="174"/>
                      <a:pt x="926" y="107"/>
                    </a:cubicBezTo>
                    <a:cubicBezTo>
                      <a:pt x="772" y="61"/>
                      <a:pt x="561" y="0"/>
                      <a:pt x="382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63"/>
              <p:cNvSpPr/>
              <p:nvPr/>
            </p:nvSpPr>
            <p:spPr>
              <a:xfrm>
                <a:off x="3659400" y="4646275"/>
                <a:ext cx="28350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451" extrusionOk="0">
                    <a:moveTo>
                      <a:pt x="577" y="1"/>
                    </a:moveTo>
                    <a:cubicBezTo>
                      <a:pt x="248" y="1"/>
                      <a:pt x="1" y="618"/>
                      <a:pt x="126" y="993"/>
                    </a:cubicBezTo>
                    <a:cubicBezTo>
                      <a:pt x="211" y="1229"/>
                      <a:pt x="488" y="1450"/>
                      <a:pt x="729" y="1450"/>
                    </a:cubicBezTo>
                    <a:cubicBezTo>
                      <a:pt x="867" y="1450"/>
                      <a:pt x="993" y="1378"/>
                      <a:pt x="1067" y="1195"/>
                    </a:cubicBezTo>
                    <a:cubicBezTo>
                      <a:pt x="1134" y="859"/>
                      <a:pt x="1100" y="523"/>
                      <a:pt x="932" y="254"/>
                    </a:cubicBezTo>
                    <a:cubicBezTo>
                      <a:pt x="812" y="73"/>
                      <a:pt x="690" y="1"/>
                      <a:pt x="5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63"/>
              <p:cNvSpPr/>
              <p:nvPr/>
            </p:nvSpPr>
            <p:spPr>
              <a:xfrm>
                <a:off x="3573475" y="4530200"/>
                <a:ext cx="434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1058" extrusionOk="0">
                    <a:moveTo>
                      <a:pt x="872" y="1"/>
                    </a:moveTo>
                    <a:cubicBezTo>
                      <a:pt x="686" y="1"/>
                      <a:pt x="504" y="53"/>
                      <a:pt x="336" y="158"/>
                    </a:cubicBezTo>
                    <a:cubicBezTo>
                      <a:pt x="0" y="461"/>
                      <a:pt x="336" y="931"/>
                      <a:pt x="706" y="1032"/>
                    </a:cubicBezTo>
                    <a:cubicBezTo>
                      <a:pt x="758" y="1049"/>
                      <a:pt x="823" y="1058"/>
                      <a:pt x="894" y="1058"/>
                    </a:cubicBezTo>
                    <a:cubicBezTo>
                      <a:pt x="1238" y="1058"/>
                      <a:pt x="1736" y="862"/>
                      <a:pt x="1681" y="528"/>
                    </a:cubicBezTo>
                    <a:cubicBezTo>
                      <a:pt x="1681" y="293"/>
                      <a:pt x="1445" y="158"/>
                      <a:pt x="1210" y="57"/>
                    </a:cubicBezTo>
                    <a:cubicBezTo>
                      <a:pt x="1097" y="19"/>
                      <a:pt x="983" y="1"/>
                      <a:pt x="87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63"/>
              <p:cNvSpPr/>
              <p:nvPr/>
            </p:nvSpPr>
            <p:spPr>
              <a:xfrm>
                <a:off x="3621350" y="4479825"/>
                <a:ext cx="46725" cy="266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066" extrusionOk="0">
                    <a:moveTo>
                      <a:pt x="563" y="1"/>
                    </a:moveTo>
                    <a:cubicBezTo>
                      <a:pt x="408" y="1"/>
                      <a:pt x="273" y="50"/>
                      <a:pt x="203" y="190"/>
                    </a:cubicBezTo>
                    <a:cubicBezTo>
                      <a:pt x="1" y="560"/>
                      <a:pt x="942" y="1030"/>
                      <a:pt x="1211" y="1064"/>
                    </a:cubicBezTo>
                    <a:cubicBezTo>
                      <a:pt x="1229" y="1065"/>
                      <a:pt x="1247" y="1065"/>
                      <a:pt x="1264" y="1065"/>
                    </a:cubicBezTo>
                    <a:cubicBezTo>
                      <a:pt x="1851" y="1065"/>
                      <a:pt x="1869" y="519"/>
                      <a:pt x="1379" y="257"/>
                    </a:cubicBezTo>
                    <a:cubicBezTo>
                      <a:pt x="1278" y="190"/>
                      <a:pt x="1144" y="123"/>
                      <a:pt x="1009" y="89"/>
                    </a:cubicBezTo>
                    <a:cubicBezTo>
                      <a:pt x="865" y="41"/>
                      <a:pt x="705" y="1"/>
                      <a:pt x="56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63"/>
              <p:cNvSpPr/>
              <p:nvPr/>
            </p:nvSpPr>
            <p:spPr>
              <a:xfrm>
                <a:off x="3700150" y="4702950"/>
                <a:ext cx="3595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1359" extrusionOk="0">
                    <a:moveTo>
                      <a:pt x="807" y="1"/>
                    </a:moveTo>
                    <a:cubicBezTo>
                      <a:pt x="788" y="1"/>
                      <a:pt x="768" y="1"/>
                      <a:pt x="747" y="3"/>
                    </a:cubicBezTo>
                    <a:lnTo>
                      <a:pt x="714" y="3"/>
                    </a:lnTo>
                    <a:cubicBezTo>
                      <a:pt x="378" y="138"/>
                      <a:pt x="109" y="440"/>
                      <a:pt x="75" y="810"/>
                    </a:cubicBezTo>
                    <a:cubicBezTo>
                      <a:pt x="1" y="1158"/>
                      <a:pt x="165" y="1358"/>
                      <a:pt x="432" y="1358"/>
                    </a:cubicBezTo>
                    <a:cubicBezTo>
                      <a:pt x="526" y="1358"/>
                      <a:pt x="633" y="1333"/>
                      <a:pt x="747" y="1281"/>
                    </a:cubicBezTo>
                    <a:cubicBezTo>
                      <a:pt x="1172" y="1052"/>
                      <a:pt x="1437" y="1"/>
                      <a:pt x="80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63"/>
              <p:cNvSpPr/>
              <p:nvPr/>
            </p:nvSpPr>
            <p:spPr>
              <a:xfrm>
                <a:off x="3607075" y="4568600"/>
                <a:ext cx="46250" cy="3332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333" extrusionOk="0">
                    <a:moveTo>
                      <a:pt x="538" y="0"/>
                    </a:moveTo>
                    <a:cubicBezTo>
                      <a:pt x="1" y="34"/>
                      <a:pt x="471" y="672"/>
                      <a:pt x="606" y="874"/>
                    </a:cubicBezTo>
                    <a:cubicBezTo>
                      <a:pt x="779" y="1047"/>
                      <a:pt x="1163" y="1333"/>
                      <a:pt x="1458" y="1333"/>
                    </a:cubicBezTo>
                    <a:cubicBezTo>
                      <a:pt x="1620" y="1333"/>
                      <a:pt x="1756" y="1247"/>
                      <a:pt x="1815" y="1008"/>
                    </a:cubicBezTo>
                    <a:cubicBezTo>
                      <a:pt x="1849" y="840"/>
                      <a:pt x="1782" y="672"/>
                      <a:pt x="1647" y="538"/>
                    </a:cubicBezTo>
                    <a:cubicBezTo>
                      <a:pt x="1345" y="235"/>
                      <a:pt x="942" y="34"/>
                      <a:pt x="538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63"/>
              <p:cNvSpPr/>
              <p:nvPr/>
            </p:nvSpPr>
            <p:spPr>
              <a:xfrm>
                <a:off x="3598675" y="4511675"/>
                <a:ext cx="51275" cy="24950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998" extrusionOk="0">
                    <a:moveTo>
                      <a:pt x="1387" y="0"/>
                    </a:moveTo>
                    <a:cubicBezTo>
                      <a:pt x="1224" y="0"/>
                      <a:pt x="1070" y="23"/>
                      <a:pt x="975" y="59"/>
                    </a:cubicBezTo>
                    <a:cubicBezTo>
                      <a:pt x="639" y="160"/>
                      <a:pt x="0" y="563"/>
                      <a:pt x="572" y="899"/>
                    </a:cubicBezTo>
                    <a:cubicBezTo>
                      <a:pt x="691" y="964"/>
                      <a:pt x="862" y="998"/>
                      <a:pt x="1045" y="998"/>
                    </a:cubicBezTo>
                    <a:cubicBezTo>
                      <a:pt x="1431" y="998"/>
                      <a:pt x="1869" y="848"/>
                      <a:pt x="1983" y="529"/>
                    </a:cubicBezTo>
                    <a:cubicBezTo>
                      <a:pt x="2017" y="462"/>
                      <a:pt x="2051" y="361"/>
                      <a:pt x="2051" y="294"/>
                    </a:cubicBezTo>
                    <a:cubicBezTo>
                      <a:pt x="2007" y="77"/>
                      <a:pt x="1683" y="0"/>
                      <a:pt x="1387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63"/>
              <p:cNvSpPr/>
              <p:nvPr/>
            </p:nvSpPr>
            <p:spPr>
              <a:xfrm>
                <a:off x="3615475" y="4533950"/>
                <a:ext cx="359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1491" extrusionOk="0">
                    <a:moveTo>
                      <a:pt x="906" y="1"/>
                    </a:moveTo>
                    <a:cubicBezTo>
                      <a:pt x="614" y="1"/>
                      <a:pt x="262" y="369"/>
                      <a:pt x="169" y="680"/>
                    </a:cubicBezTo>
                    <a:cubicBezTo>
                      <a:pt x="1" y="983"/>
                      <a:pt x="169" y="1352"/>
                      <a:pt x="505" y="1453"/>
                    </a:cubicBezTo>
                    <a:cubicBezTo>
                      <a:pt x="567" y="1479"/>
                      <a:pt x="625" y="1490"/>
                      <a:pt x="680" y="1490"/>
                    </a:cubicBezTo>
                    <a:cubicBezTo>
                      <a:pt x="1278" y="1490"/>
                      <a:pt x="1437" y="100"/>
                      <a:pt x="975" y="8"/>
                    </a:cubicBezTo>
                    <a:cubicBezTo>
                      <a:pt x="953" y="3"/>
                      <a:pt x="930" y="1"/>
                      <a:pt x="906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63"/>
              <p:cNvSpPr/>
              <p:nvPr/>
            </p:nvSpPr>
            <p:spPr>
              <a:xfrm>
                <a:off x="3635100" y="4529050"/>
                <a:ext cx="40050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638" extrusionOk="0">
                    <a:moveTo>
                      <a:pt x="768" y="0"/>
                    </a:moveTo>
                    <a:cubicBezTo>
                      <a:pt x="755" y="0"/>
                      <a:pt x="741" y="1"/>
                      <a:pt x="728" y="2"/>
                    </a:cubicBezTo>
                    <a:cubicBezTo>
                      <a:pt x="1" y="90"/>
                      <a:pt x="810" y="1638"/>
                      <a:pt x="1302" y="1638"/>
                    </a:cubicBezTo>
                    <a:cubicBezTo>
                      <a:pt x="1378" y="1638"/>
                      <a:pt x="1447" y="1601"/>
                      <a:pt x="1501" y="1515"/>
                    </a:cubicBezTo>
                    <a:cubicBezTo>
                      <a:pt x="1602" y="1246"/>
                      <a:pt x="1602" y="943"/>
                      <a:pt x="1501" y="641"/>
                    </a:cubicBezTo>
                    <a:cubicBezTo>
                      <a:pt x="1404" y="383"/>
                      <a:pt x="1090" y="0"/>
                      <a:pt x="768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63"/>
              <p:cNvSpPr/>
              <p:nvPr/>
            </p:nvSpPr>
            <p:spPr>
              <a:xfrm>
                <a:off x="3437600" y="4453500"/>
                <a:ext cx="90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05" extrusionOk="0">
                    <a:moveTo>
                      <a:pt x="142" y="0"/>
                    </a:moveTo>
                    <a:cubicBezTo>
                      <a:pt x="1" y="0"/>
                      <a:pt x="95" y="404"/>
                      <a:pt x="231" y="404"/>
                    </a:cubicBezTo>
                    <a:cubicBezTo>
                      <a:pt x="262" y="404"/>
                      <a:pt x="294" y="384"/>
                      <a:pt x="327" y="336"/>
                    </a:cubicBezTo>
                    <a:cubicBezTo>
                      <a:pt x="360" y="235"/>
                      <a:pt x="327" y="100"/>
                      <a:pt x="226" y="33"/>
                    </a:cubicBezTo>
                    <a:cubicBezTo>
                      <a:pt x="192" y="10"/>
                      <a:pt x="164" y="0"/>
                      <a:pt x="142" y="0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63"/>
              <p:cNvSpPr/>
              <p:nvPr/>
            </p:nvSpPr>
            <p:spPr>
              <a:xfrm>
                <a:off x="3410675" y="4490850"/>
                <a:ext cx="1530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58" extrusionOk="0">
                    <a:moveTo>
                      <a:pt x="295" y="0"/>
                    </a:moveTo>
                    <a:cubicBezTo>
                      <a:pt x="221" y="0"/>
                      <a:pt x="145" y="35"/>
                      <a:pt x="93" y="119"/>
                    </a:cubicBezTo>
                    <a:cubicBezTo>
                      <a:pt x="0" y="304"/>
                      <a:pt x="148" y="458"/>
                      <a:pt x="303" y="458"/>
                    </a:cubicBezTo>
                    <a:cubicBezTo>
                      <a:pt x="373" y="458"/>
                      <a:pt x="444" y="427"/>
                      <a:pt x="496" y="354"/>
                    </a:cubicBezTo>
                    <a:cubicBezTo>
                      <a:pt x="612" y="169"/>
                      <a:pt x="457" y="0"/>
                      <a:pt x="295" y="0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63"/>
              <p:cNvSpPr/>
              <p:nvPr/>
            </p:nvSpPr>
            <p:spPr>
              <a:xfrm>
                <a:off x="3439200" y="4483000"/>
                <a:ext cx="149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68" extrusionOk="0">
                    <a:moveTo>
                      <a:pt x="348" y="1"/>
                    </a:moveTo>
                    <a:cubicBezTo>
                      <a:pt x="137" y="1"/>
                      <a:pt x="0" y="290"/>
                      <a:pt x="229" y="433"/>
                    </a:cubicBezTo>
                    <a:cubicBezTo>
                      <a:pt x="265" y="457"/>
                      <a:pt x="309" y="468"/>
                      <a:pt x="354" y="468"/>
                    </a:cubicBezTo>
                    <a:cubicBezTo>
                      <a:pt x="436" y="468"/>
                      <a:pt x="522" y="431"/>
                      <a:pt x="565" y="366"/>
                    </a:cubicBezTo>
                    <a:cubicBezTo>
                      <a:pt x="599" y="231"/>
                      <a:pt x="565" y="97"/>
                      <a:pt x="464" y="30"/>
                    </a:cubicBezTo>
                    <a:cubicBezTo>
                      <a:pt x="424" y="10"/>
                      <a:pt x="385" y="1"/>
                      <a:pt x="348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63"/>
              <p:cNvSpPr/>
              <p:nvPr/>
            </p:nvSpPr>
            <p:spPr>
              <a:xfrm>
                <a:off x="3402275" y="4561825"/>
                <a:ext cx="14100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57" extrusionOk="0">
                    <a:moveTo>
                      <a:pt x="304" y="1"/>
                    </a:moveTo>
                    <a:cubicBezTo>
                      <a:pt x="222" y="1"/>
                      <a:pt x="136" y="38"/>
                      <a:pt x="93" y="103"/>
                    </a:cubicBezTo>
                    <a:cubicBezTo>
                      <a:pt x="0" y="288"/>
                      <a:pt x="147" y="457"/>
                      <a:pt x="301" y="457"/>
                    </a:cubicBezTo>
                    <a:cubicBezTo>
                      <a:pt x="372" y="457"/>
                      <a:pt x="444" y="422"/>
                      <a:pt x="496" y="338"/>
                    </a:cubicBezTo>
                    <a:cubicBezTo>
                      <a:pt x="563" y="237"/>
                      <a:pt x="530" y="103"/>
                      <a:pt x="429" y="36"/>
                    </a:cubicBezTo>
                    <a:cubicBezTo>
                      <a:pt x="393" y="12"/>
                      <a:pt x="349" y="1"/>
                      <a:pt x="304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63"/>
              <p:cNvSpPr/>
              <p:nvPr/>
            </p:nvSpPr>
            <p:spPr>
              <a:xfrm>
                <a:off x="3520725" y="4654525"/>
                <a:ext cx="90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363" h="399" extrusionOk="0">
                    <a:moveTo>
                      <a:pt x="152" y="1"/>
                    </a:moveTo>
                    <a:cubicBezTo>
                      <a:pt x="0" y="1"/>
                      <a:pt x="91" y="398"/>
                      <a:pt x="211" y="398"/>
                    </a:cubicBezTo>
                    <a:cubicBezTo>
                      <a:pt x="238" y="398"/>
                      <a:pt x="267" y="378"/>
                      <a:pt x="295" y="327"/>
                    </a:cubicBezTo>
                    <a:cubicBezTo>
                      <a:pt x="363" y="226"/>
                      <a:pt x="329" y="92"/>
                      <a:pt x="228" y="25"/>
                    </a:cubicBezTo>
                    <a:cubicBezTo>
                      <a:pt x="198" y="8"/>
                      <a:pt x="173" y="1"/>
                      <a:pt x="152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63"/>
              <p:cNvSpPr/>
              <p:nvPr/>
            </p:nvSpPr>
            <p:spPr>
              <a:xfrm>
                <a:off x="3595775" y="4802550"/>
                <a:ext cx="15325" cy="118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74" extrusionOk="0">
                    <a:moveTo>
                      <a:pt x="311" y="1"/>
                    </a:moveTo>
                    <a:cubicBezTo>
                      <a:pt x="241" y="1"/>
                      <a:pt x="169" y="36"/>
                      <a:pt x="116" y="120"/>
                    </a:cubicBezTo>
                    <a:cubicBezTo>
                      <a:pt x="1" y="305"/>
                      <a:pt x="156" y="474"/>
                      <a:pt x="318" y="474"/>
                    </a:cubicBezTo>
                    <a:cubicBezTo>
                      <a:pt x="392" y="474"/>
                      <a:pt x="467" y="439"/>
                      <a:pt x="520" y="355"/>
                    </a:cubicBezTo>
                    <a:cubicBezTo>
                      <a:pt x="612" y="170"/>
                      <a:pt x="466" y="1"/>
                      <a:pt x="311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63"/>
              <p:cNvSpPr/>
              <p:nvPr/>
            </p:nvSpPr>
            <p:spPr>
              <a:xfrm>
                <a:off x="3629300" y="4788725"/>
                <a:ext cx="139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68" extrusionOk="0">
                    <a:moveTo>
                      <a:pt x="314" y="1"/>
                    </a:moveTo>
                    <a:cubicBezTo>
                      <a:pt x="239" y="1"/>
                      <a:pt x="165" y="45"/>
                      <a:pt x="120" y="135"/>
                    </a:cubicBezTo>
                    <a:cubicBezTo>
                      <a:pt x="1" y="301"/>
                      <a:pt x="168" y="468"/>
                      <a:pt x="335" y="468"/>
                    </a:cubicBezTo>
                    <a:cubicBezTo>
                      <a:pt x="404" y="468"/>
                      <a:pt x="474" y="439"/>
                      <a:pt x="523" y="370"/>
                    </a:cubicBezTo>
                    <a:cubicBezTo>
                      <a:pt x="557" y="269"/>
                      <a:pt x="523" y="101"/>
                      <a:pt x="422" y="34"/>
                    </a:cubicBezTo>
                    <a:cubicBezTo>
                      <a:pt x="389" y="12"/>
                      <a:pt x="351" y="1"/>
                      <a:pt x="314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63"/>
              <p:cNvSpPr/>
              <p:nvPr/>
            </p:nvSpPr>
            <p:spPr>
              <a:xfrm>
                <a:off x="3516325" y="4375675"/>
                <a:ext cx="302500" cy="222350"/>
              </a:xfrm>
              <a:custGeom>
                <a:avLst/>
                <a:gdLst/>
                <a:ahLst/>
                <a:cxnLst/>
                <a:rect l="l" t="t" r="r" b="b"/>
                <a:pathLst>
                  <a:path w="12100" h="8894" extrusionOk="0">
                    <a:moveTo>
                      <a:pt x="2294" y="0"/>
                    </a:moveTo>
                    <a:cubicBezTo>
                      <a:pt x="2125" y="0"/>
                      <a:pt x="1944" y="27"/>
                      <a:pt x="1748" y="88"/>
                    </a:cubicBezTo>
                    <a:lnTo>
                      <a:pt x="1513" y="155"/>
                    </a:lnTo>
                    <a:cubicBezTo>
                      <a:pt x="707" y="525"/>
                      <a:pt x="169" y="1331"/>
                      <a:pt x="135" y="2205"/>
                    </a:cubicBezTo>
                    <a:cubicBezTo>
                      <a:pt x="1" y="3382"/>
                      <a:pt x="236" y="4524"/>
                      <a:pt x="740" y="5566"/>
                    </a:cubicBezTo>
                    <a:cubicBezTo>
                      <a:pt x="740" y="5465"/>
                      <a:pt x="774" y="5364"/>
                      <a:pt x="807" y="5264"/>
                    </a:cubicBezTo>
                    <a:cubicBezTo>
                      <a:pt x="1013" y="3927"/>
                      <a:pt x="1713" y="3386"/>
                      <a:pt x="2540" y="3386"/>
                    </a:cubicBezTo>
                    <a:cubicBezTo>
                      <a:pt x="3604" y="3386"/>
                      <a:pt x="4880" y="4284"/>
                      <a:pt x="5580" y="5532"/>
                    </a:cubicBezTo>
                    <a:cubicBezTo>
                      <a:pt x="6118" y="6507"/>
                      <a:pt x="6655" y="8624"/>
                      <a:pt x="8000" y="8860"/>
                    </a:cubicBezTo>
                    <a:cubicBezTo>
                      <a:pt x="8083" y="8874"/>
                      <a:pt x="8164" y="8880"/>
                      <a:pt x="8244" y="8880"/>
                    </a:cubicBezTo>
                    <a:cubicBezTo>
                      <a:pt x="9033" y="8880"/>
                      <a:pt x="9659" y="8260"/>
                      <a:pt x="10509" y="8260"/>
                    </a:cubicBezTo>
                    <a:cubicBezTo>
                      <a:pt x="10610" y="8260"/>
                      <a:pt x="10714" y="8269"/>
                      <a:pt x="10823" y="8288"/>
                    </a:cubicBezTo>
                    <a:cubicBezTo>
                      <a:pt x="11293" y="8389"/>
                      <a:pt x="11730" y="8591"/>
                      <a:pt x="12100" y="8893"/>
                    </a:cubicBezTo>
                    <a:cubicBezTo>
                      <a:pt x="12100" y="8255"/>
                      <a:pt x="11932" y="7583"/>
                      <a:pt x="11629" y="7011"/>
                    </a:cubicBezTo>
                    <a:cubicBezTo>
                      <a:pt x="11192" y="6171"/>
                      <a:pt x="10621" y="5264"/>
                      <a:pt x="10117" y="4457"/>
                    </a:cubicBezTo>
                    <a:cubicBezTo>
                      <a:pt x="9310" y="3113"/>
                      <a:pt x="8134" y="2037"/>
                      <a:pt x="6723" y="1399"/>
                    </a:cubicBezTo>
                    <a:cubicBezTo>
                      <a:pt x="6017" y="1096"/>
                      <a:pt x="5177" y="1264"/>
                      <a:pt x="4404" y="894"/>
                    </a:cubicBezTo>
                    <a:cubicBezTo>
                      <a:pt x="3606" y="537"/>
                      <a:pt x="3057" y="0"/>
                      <a:pt x="22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6" name="Google Shape;6186;p63"/>
            <p:cNvGrpSpPr/>
            <p:nvPr/>
          </p:nvGrpSpPr>
          <p:grpSpPr>
            <a:xfrm rot="1767543" flipH="1">
              <a:off x="7871684" y="4128930"/>
              <a:ext cx="738098" cy="749940"/>
              <a:chOff x="3370975" y="4327225"/>
              <a:chExt cx="489875" cy="502100"/>
            </a:xfrm>
          </p:grpSpPr>
          <p:sp>
            <p:nvSpPr>
              <p:cNvPr id="6187" name="Google Shape;6187;p63"/>
              <p:cNvSpPr/>
              <p:nvPr/>
            </p:nvSpPr>
            <p:spPr>
              <a:xfrm>
                <a:off x="3370975" y="4334175"/>
                <a:ext cx="418450" cy="495150"/>
              </a:xfrm>
              <a:custGeom>
                <a:avLst/>
                <a:gdLst/>
                <a:ahLst/>
                <a:cxnLst/>
                <a:rect l="l" t="t" r="r" b="b"/>
                <a:pathLst>
                  <a:path w="16738" h="19806" extrusionOk="0">
                    <a:moveTo>
                      <a:pt x="6487" y="0"/>
                    </a:moveTo>
                    <a:lnTo>
                      <a:pt x="6185" y="34"/>
                    </a:lnTo>
                    <a:cubicBezTo>
                      <a:pt x="4504" y="404"/>
                      <a:pt x="2252" y="3496"/>
                      <a:pt x="1412" y="5579"/>
                    </a:cubicBezTo>
                    <a:cubicBezTo>
                      <a:pt x="1" y="8940"/>
                      <a:pt x="1042" y="14082"/>
                      <a:pt x="3832" y="16805"/>
                    </a:cubicBezTo>
                    <a:cubicBezTo>
                      <a:pt x="5720" y="18672"/>
                      <a:pt x="8472" y="19805"/>
                      <a:pt x="11402" y="19805"/>
                    </a:cubicBezTo>
                    <a:cubicBezTo>
                      <a:pt x="13166" y="19805"/>
                      <a:pt x="14995" y="19394"/>
                      <a:pt x="16738" y="18485"/>
                    </a:cubicBezTo>
                    <a:lnTo>
                      <a:pt x="16738" y="18485"/>
                    </a:lnTo>
                    <a:cubicBezTo>
                      <a:pt x="16565" y="18534"/>
                      <a:pt x="16393" y="18565"/>
                      <a:pt x="16221" y="18565"/>
                    </a:cubicBezTo>
                    <a:cubicBezTo>
                      <a:pt x="16158" y="18565"/>
                      <a:pt x="16095" y="18561"/>
                      <a:pt x="16032" y="18552"/>
                    </a:cubicBezTo>
                    <a:cubicBezTo>
                      <a:pt x="12940" y="18283"/>
                      <a:pt x="10621" y="15998"/>
                      <a:pt x="8537" y="13881"/>
                    </a:cubicBezTo>
                    <a:cubicBezTo>
                      <a:pt x="7126" y="12469"/>
                      <a:pt x="6016" y="10217"/>
                      <a:pt x="5244" y="8369"/>
                    </a:cubicBezTo>
                    <a:cubicBezTo>
                      <a:pt x="4706" y="7159"/>
                      <a:pt x="4269" y="5882"/>
                      <a:pt x="4034" y="4571"/>
                    </a:cubicBezTo>
                    <a:cubicBezTo>
                      <a:pt x="3765" y="2958"/>
                      <a:pt x="4571" y="572"/>
                      <a:pt x="6487" y="0"/>
                    </a:cubicBezTo>
                    <a:close/>
                  </a:path>
                </a:pathLst>
              </a:custGeom>
              <a:solidFill>
                <a:srgbClr val="7D21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63"/>
              <p:cNvSpPr/>
              <p:nvPr/>
            </p:nvSpPr>
            <p:spPr>
              <a:xfrm>
                <a:off x="3465075" y="4331475"/>
                <a:ext cx="395775" cy="467075"/>
              </a:xfrm>
              <a:custGeom>
                <a:avLst/>
                <a:gdLst/>
                <a:ahLst/>
                <a:cxnLst/>
                <a:rect l="l" t="t" r="r" b="b"/>
                <a:pathLst>
                  <a:path w="15831" h="18683" extrusionOk="0">
                    <a:moveTo>
                      <a:pt x="3978" y="0"/>
                    </a:moveTo>
                    <a:cubicBezTo>
                      <a:pt x="3567" y="0"/>
                      <a:pt x="3149" y="35"/>
                      <a:pt x="2723" y="108"/>
                    </a:cubicBezTo>
                    <a:cubicBezTo>
                      <a:pt x="807" y="680"/>
                      <a:pt x="1" y="3066"/>
                      <a:pt x="270" y="4713"/>
                    </a:cubicBezTo>
                    <a:cubicBezTo>
                      <a:pt x="505" y="6023"/>
                      <a:pt x="942" y="7267"/>
                      <a:pt x="1480" y="8477"/>
                    </a:cubicBezTo>
                    <a:cubicBezTo>
                      <a:pt x="2252" y="10325"/>
                      <a:pt x="3362" y="12611"/>
                      <a:pt x="4773" y="13989"/>
                    </a:cubicBezTo>
                    <a:cubicBezTo>
                      <a:pt x="6890" y="16140"/>
                      <a:pt x="9176" y="18391"/>
                      <a:pt x="12268" y="18660"/>
                    </a:cubicBezTo>
                    <a:cubicBezTo>
                      <a:pt x="12365" y="18674"/>
                      <a:pt x="12463" y="18682"/>
                      <a:pt x="12560" y="18682"/>
                    </a:cubicBezTo>
                    <a:cubicBezTo>
                      <a:pt x="12698" y="18682"/>
                      <a:pt x="12836" y="18666"/>
                      <a:pt x="12974" y="18627"/>
                    </a:cubicBezTo>
                    <a:cubicBezTo>
                      <a:pt x="13242" y="18492"/>
                      <a:pt x="13511" y="18324"/>
                      <a:pt x="13780" y="18190"/>
                    </a:cubicBezTo>
                    <a:cubicBezTo>
                      <a:pt x="14620" y="17652"/>
                      <a:pt x="15595" y="15064"/>
                      <a:pt x="15662" y="13552"/>
                    </a:cubicBezTo>
                    <a:cubicBezTo>
                      <a:pt x="15830" y="10527"/>
                      <a:pt x="14452" y="7065"/>
                      <a:pt x="12570" y="4780"/>
                    </a:cubicBezTo>
                    <a:cubicBezTo>
                      <a:pt x="12066" y="4208"/>
                      <a:pt x="11528" y="3637"/>
                      <a:pt x="10957" y="3133"/>
                    </a:cubicBezTo>
                    <a:cubicBezTo>
                      <a:pt x="8896" y="1391"/>
                      <a:pt x="6584" y="0"/>
                      <a:pt x="3978" y="0"/>
                    </a:cubicBezTo>
                    <a:close/>
                  </a:path>
                </a:pathLst>
              </a:custGeom>
              <a:solidFill>
                <a:srgbClr val="C15E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63"/>
              <p:cNvSpPr/>
              <p:nvPr/>
            </p:nvSpPr>
            <p:spPr>
              <a:xfrm>
                <a:off x="3465925" y="4327225"/>
                <a:ext cx="391550" cy="471025"/>
              </a:xfrm>
              <a:custGeom>
                <a:avLst/>
                <a:gdLst/>
                <a:ahLst/>
                <a:cxnLst/>
                <a:rect l="l" t="t" r="r" b="b"/>
                <a:pathLst>
                  <a:path w="15662" h="18841" extrusionOk="0">
                    <a:moveTo>
                      <a:pt x="14889" y="16612"/>
                    </a:moveTo>
                    <a:lnTo>
                      <a:pt x="14889" y="16612"/>
                    </a:lnTo>
                    <a:cubicBezTo>
                      <a:pt x="14687" y="17083"/>
                      <a:pt x="14452" y="17519"/>
                      <a:pt x="14150" y="17923"/>
                    </a:cubicBezTo>
                    <a:cubicBezTo>
                      <a:pt x="14082" y="18024"/>
                      <a:pt x="13981" y="18091"/>
                      <a:pt x="13914" y="18192"/>
                    </a:cubicBezTo>
                    <a:cubicBezTo>
                      <a:pt x="14015" y="18124"/>
                      <a:pt x="14116" y="18024"/>
                      <a:pt x="14183" y="17923"/>
                    </a:cubicBezTo>
                    <a:cubicBezTo>
                      <a:pt x="14486" y="17519"/>
                      <a:pt x="14721" y="17049"/>
                      <a:pt x="14889" y="16612"/>
                    </a:cubicBezTo>
                    <a:close/>
                    <a:moveTo>
                      <a:pt x="3744" y="0"/>
                    </a:moveTo>
                    <a:cubicBezTo>
                      <a:pt x="3369" y="0"/>
                      <a:pt x="3012" y="55"/>
                      <a:pt x="2655" y="110"/>
                    </a:cubicBezTo>
                    <a:lnTo>
                      <a:pt x="2622" y="110"/>
                    </a:lnTo>
                    <a:cubicBezTo>
                      <a:pt x="2084" y="278"/>
                      <a:pt x="1580" y="581"/>
                      <a:pt x="1210" y="1018"/>
                    </a:cubicBezTo>
                    <a:cubicBezTo>
                      <a:pt x="841" y="1421"/>
                      <a:pt x="538" y="1925"/>
                      <a:pt x="336" y="2429"/>
                    </a:cubicBezTo>
                    <a:cubicBezTo>
                      <a:pt x="135" y="2967"/>
                      <a:pt x="34" y="3505"/>
                      <a:pt x="0" y="4076"/>
                    </a:cubicBezTo>
                    <a:cubicBezTo>
                      <a:pt x="0" y="4345"/>
                      <a:pt x="0" y="4647"/>
                      <a:pt x="68" y="4916"/>
                    </a:cubicBezTo>
                    <a:lnTo>
                      <a:pt x="202" y="5723"/>
                    </a:lnTo>
                    <a:cubicBezTo>
                      <a:pt x="269" y="5992"/>
                      <a:pt x="370" y="6227"/>
                      <a:pt x="437" y="6496"/>
                    </a:cubicBezTo>
                    <a:cubicBezTo>
                      <a:pt x="504" y="6765"/>
                      <a:pt x="605" y="7034"/>
                      <a:pt x="706" y="7269"/>
                    </a:cubicBezTo>
                    <a:cubicBezTo>
                      <a:pt x="908" y="7807"/>
                      <a:pt x="1143" y="8277"/>
                      <a:pt x="1311" y="8781"/>
                    </a:cubicBezTo>
                    <a:cubicBezTo>
                      <a:pt x="1748" y="9789"/>
                      <a:pt x="2218" y="10764"/>
                      <a:pt x="2756" y="11705"/>
                    </a:cubicBezTo>
                    <a:lnTo>
                      <a:pt x="3160" y="12377"/>
                    </a:lnTo>
                    <a:lnTo>
                      <a:pt x="3630" y="13050"/>
                    </a:lnTo>
                    <a:cubicBezTo>
                      <a:pt x="3798" y="13285"/>
                      <a:pt x="3966" y="13486"/>
                      <a:pt x="4134" y="13688"/>
                    </a:cubicBezTo>
                    <a:lnTo>
                      <a:pt x="4706" y="14293"/>
                    </a:lnTo>
                    <a:cubicBezTo>
                      <a:pt x="5479" y="15032"/>
                      <a:pt x="6252" y="15805"/>
                      <a:pt x="7092" y="16478"/>
                    </a:cubicBezTo>
                    <a:cubicBezTo>
                      <a:pt x="7898" y="17183"/>
                      <a:pt x="8839" y="17755"/>
                      <a:pt x="9814" y="18225"/>
                    </a:cubicBezTo>
                    <a:cubicBezTo>
                      <a:pt x="10318" y="18427"/>
                      <a:pt x="10822" y="18595"/>
                      <a:pt x="11360" y="18729"/>
                    </a:cubicBezTo>
                    <a:cubicBezTo>
                      <a:pt x="11655" y="18808"/>
                      <a:pt x="11974" y="18841"/>
                      <a:pt x="12295" y="18841"/>
                    </a:cubicBezTo>
                    <a:cubicBezTo>
                      <a:pt x="12522" y="18841"/>
                      <a:pt x="12750" y="18824"/>
                      <a:pt x="12973" y="18797"/>
                    </a:cubicBezTo>
                    <a:lnTo>
                      <a:pt x="13612" y="18427"/>
                    </a:lnTo>
                    <a:cubicBezTo>
                      <a:pt x="13746" y="18360"/>
                      <a:pt x="13847" y="18292"/>
                      <a:pt x="13914" y="18192"/>
                    </a:cubicBezTo>
                    <a:lnTo>
                      <a:pt x="13914" y="18192"/>
                    </a:lnTo>
                    <a:cubicBezTo>
                      <a:pt x="13813" y="18259"/>
                      <a:pt x="13713" y="18326"/>
                      <a:pt x="13612" y="18393"/>
                    </a:cubicBezTo>
                    <a:lnTo>
                      <a:pt x="12940" y="18763"/>
                    </a:lnTo>
                    <a:cubicBezTo>
                      <a:pt x="12760" y="18785"/>
                      <a:pt x="12581" y="18797"/>
                      <a:pt x="12403" y="18797"/>
                    </a:cubicBezTo>
                    <a:cubicBezTo>
                      <a:pt x="12047" y="18797"/>
                      <a:pt x="11696" y="18752"/>
                      <a:pt x="11360" y="18662"/>
                    </a:cubicBezTo>
                    <a:cubicBezTo>
                      <a:pt x="10856" y="18528"/>
                      <a:pt x="10318" y="18360"/>
                      <a:pt x="9848" y="18124"/>
                    </a:cubicBezTo>
                    <a:cubicBezTo>
                      <a:pt x="8907" y="17654"/>
                      <a:pt x="7999" y="17083"/>
                      <a:pt x="7193" y="16377"/>
                    </a:cubicBezTo>
                    <a:cubicBezTo>
                      <a:pt x="6386" y="15671"/>
                      <a:pt x="5647" y="14898"/>
                      <a:pt x="4907" y="14125"/>
                    </a:cubicBezTo>
                    <a:lnTo>
                      <a:pt x="4369" y="13520"/>
                    </a:lnTo>
                    <a:cubicBezTo>
                      <a:pt x="4201" y="13318"/>
                      <a:pt x="4033" y="13117"/>
                      <a:pt x="3865" y="12915"/>
                    </a:cubicBezTo>
                    <a:lnTo>
                      <a:pt x="3428" y="12243"/>
                    </a:lnTo>
                    <a:lnTo>
                      <a:pt x="3025" y="11537"/>
                    </a:lnTo>
                    <a:cubicBezTo>
                      <a:pt x="2756" y="11067"/>
                      <a:pt x="2521" y="10596"/>
                      <a:pt x="2286" y="10126"/>
                    </a:cubicBezTo>
                    <a:cubicBezTo>
                      <a:pt x="2050" y="9621"/>
                      <a:pt x="1882" y="9151"/>
                      <a:pt x="1647" y="8647"/>
                    </a:cubicBezTo>
                    <a:cubicBezTo>
                      <a:pt x="1412" y="8143"/>
                      <a:pt x="1210" y="7672"/>
                      <a:pt x="1042" y="7168"/>
                    </a:cubicBezTo>
                    <a:cubicBezTo>
                      <a:pt x="975" y="6899"/>
                      <a:pt x="874" y="6664"/>
                      <a:pt x="807" y="6429"/>
                    </a:cubicBezTo>
                    <a:cubicBezTo>
                      <a:pt x="740" y="6160"/>
                      <a:pt x="639" y="5924"/>
                      <a:pt x="605" y="5656"/>
                    </a:cubicBezTo>
                    <a:lnTo>
                      <a:pt x="437" y="4883"/>
                    </a:lnTo>
                    <a:cubicBezTo>
                      <a:pt x="404" y="4614"/>
                      <a:pt x="370" y="4378"/>
                      <a:pt x="404" y="4110"/>
                    </a:cubicBezTo>
                    <a:cubicBezTo>
                      <a:pt x="404" y="3605"/>
                      <a:pt x="504" y="3068"/>
                      <a:pt x="673" y="2597"/>
                    </a:cubicBezTo>
                    <a:cubicBezTo>
                      <a:pt x="841" y="2127"/>
                      <a:pt x="1109" y="1656"/>
                      <a:pt x="1446" y="1286"/>
                    </a:cubicBezTo>
                    <a:cubicBezTo>
                      <a:pt x="1782" y="917"/>
                      <a:pt x="2218" y="614"/>
                      <a:pt x="2723" y="480"/>
                    </a:cubicBezTo>
                    <a:lnTo>
                      <a:pt x="2689" y="480"/>
                    </a:lnTo>
                    <a:cubicBezTo>
                      <a:pt x="3126" y="413"/>
                      <a:pt x="3529" y="379"/>
                      <a:pt x="3966" y="379"/>
                    </a:cubicBezTo>
                    <a:cubicBezTo>
                      <a:pt x="4067" y="371"/>
                      <a:pt x="4170" y="366"/>
                      <a:pt x="4274" y="366"/>
                    </a:cubicBezTo>
                    <a:cubicBezTo>
                      <a:pt x="4586" y="366"/>
                      <a:pt x="4907" y="404"/>
                      <a:pt x="5210" y="480"/>
                    </a:cubicBezTo>
                    <a:cubicBezTo>
                      <a:pt x="5647" y="547"/>
                      <a:pt x="6050" y="648"/>
                      <a:pt x="6453" y="782"/>
                    </a:cubicBezTo>
                    <a:cubicBezTo>
                      <a:pt x="6856" y="917"/>
                      <a:pt x="7260" y="1085"/>
                      <a:pt x="7629" y="1253"/>
                    </a:cubicBezTo>
                    <a:cubicBezTo>
                      <a:pt x="8033" y="1455"/>
                      <a:pt x="8402" y="1656"/>
                      <a:pt x="8772" y="1891"/>
                    </a:cubicBezTo>
                    <a:cubicBezTo>
                      <a:pt x="9142" y="2127"/>
                      <a:pt x="9512" y="2362"/>
                      <a:pt x="9848" y="2631"/>
                    </a:cubicBezTo>
                    <a:cubicBezTo>
                      <a:pt x="10184" y="2866"/>
                      <a:pt x="10553" y="3135"/>
                      <a:pt x="10889" y="3404"/>
                    </a:cubicBezTo>
                    <a:cubicBezTo>
                      <a:pt x="11192" y="3673"/>
                      <a:pt x="11528" y="3975"/>
                      <a:pt x="11797" y="4311"/>
                    </a:cubicBezTo>
                    <a:cubicBezTo>
                      <a:pt x="12099" y="4614"/>
                      <a:pt x="12402" y="4950"/>
                      <a:pt x="12637" y="5286"/>
                    </a:cubicBezTo>
                    <a:cubicBezTo>
                      <a:pt x="12940" y="5622"/>
                      <a:pt x="13175" y="5958"/>
                      <a:pt x="13410" y="6328"/>
                    </a:cubicBezTo>
                    <a:lnTo>
                      <a:pt x="13780" y="6899"/>
                    </a:lnTo>
                    <a:lnTo>
                      <a:pt x="14082" y="7470"/>
                    </a:lnTo>
                    <a:cubicBezTo>
                      <a:pt x="14150" y="7672"/>
                      <a:pt x="14284" y="7840"/>
                      <a:pt x="14351" y="8042"/>
                    </a:cubicBezTo>
                    <a:lnTo>
                      <a:pt x="14620" y="8647"/>
                    </a:lnTo>
                    <a:cubicBezTo>
                      <a:pt x="14788" y="9050"/>
                      <a:pt x="14922" y="9453"/>
                      <a:pt x="15023" y="9857"/>
                    </a:cubicBezTo>
                    <a:cubicBezTo>
                      <a:pt x="15158" y="10294"/>
                      <a:pt x="15292" y="10697"/>
                      <a:pt x="15359" y="11134"/>
                    </a:cubicBezTo>
                    <a:cubicBezTo>
                      <a:pt x="15427" y="11335"/>
                      <a:pt x="15460" y="11571"/>
                      <a:pt x="15460" y="11772"/>
                    </a:cubicBezTo>
                    <a:lnTo>
                      <a:pt x="15561" y="12411"/>
                    </a:lnTo>
                    <a:cubicBezTo>
                      <a:pt x="15595" y="12848"/>
                      <a:pt x="15561" y="13285"/>
                      <a:pt x="15595" y="13722"/>
                    </a:cubicBezTo>
                    <a:cubicBezTo>
                      <a:pt x="15561" y="14226"/>
                      <a:pt x="15494" y="14730"/>
                      <a:pt x="15359" y="15200"/>
                    </a:cubicBezTo>
                    <a:cubicBezTo>
                      <a:pt x="15225" y="15671"/>
                      <a:pt x="15057" y="16142"/>
                      <a:pt x="14889" y="16612"/>
                    </a:cubicBezTo>
                    <a:cubicBezTo>
                      <a:pt x="15091" y="16142"/>
                      <a:pt x="15259" y="15671"/>
                      <a:pt x="15393" y="15167"/>
                    </a:cubicBezTo>
                    <a:cubicBezTo>
                      <a:pt x="15527" y="14696"/>
                      <a:pt x="15595" y="14192"/>
                      <a:pt x="15628" y="13722"/>
                    </a:cubicBezTo>
                    <a:cubicBezTo>
                      <a:pt x="15628" y="13318"/>
                      <a:pt x="15662" y="12848"/>
                      <a:pt x="15628" y="12411"/>
                    </a:cubicBezTo>
                    <a:lnTo>
                      <a:pt x="15527" y="11772"/>
                    </a:lnTo>
                    <a:cubicBezTo>
                      <a:pt x="15527" y="11571"/>
                      <a:pt x="15494" y="11335"/>
                      <a:pt x="15427" y="11134"/>
                    </a:cubicBezTo>
                    <a:cubicBezTo>
                      <a:pt x="15259" y="10260"/>
                      <a:pt x="15023" y="9453"/>
                      <a:pt x="14687" y="8647"/>
                    </a:cubicBezTo>
                    <a:lnTo>
                      <a:pt x="14452" y="8042"/>
                    </a:lnTo>
                    <a:cubicBezTo>
                      <a:pt x="14351" y="7840"/>
                      <a:pt x="14250" y="7639"/>
                      <a:pt x="14150" y="7437"/>
                    </a:cubicBezTo>
                    <a:lnTo>
                      <a:pt x="13847" y="6866"/>
                    </a:lnTo>
                    <a:lnTo>
                      <a:pt x="13511" y="6294"/>
                    </a:lnTo>
                    <a:cubicBezTo>
                      <a:pt x="13309" y="5924"/>
                      <a:pt x="13040" y="5555"/>
                      <a:pt x="12772" y="5219"/>
                    </a:cubicBezTo>
                    <a:cubicBezTo>
                      <a:pt x="12536" y="4849"/>
                      <a:pt x="12234" y="4547"/>
                      <a:pt x="11931" y="4210"/>
                    </a:cubicBezTo>
                    <a:cubicBezTo>
                      <a:pt x="11662" y="3874"/>
                      <a:pt x="11326" y="3605"/>
                      <a:pt x="11024" y="3269"/>
                    </a:cubicBezTo>
                    <a:cubicBezTo>
                      <a:pt x="10688" y="2967"/>
                      <a:pt x="10352" y="2732"/>
                      <a:pt x="9982" y="2429"/>
                    </a:cubicBezTo>
                    <a:cubicBezTo>
                      <a:pt x="9646" y="2160"/>
                      <a:pt x="9310" y="1925"/>
                      <a:pt x="8907" y="1690"/>
                    </a:cubicBezTo>
                    <a:cubicBezTo>
                      <a:pt x="8570" y="1421"/>
                      <a:pt x="8167" y="1219"/>
                      <a:pt x="7798" y="1018"/>
                    </a:cubicBezTo>
                    <a:cubicBezTo>
                      <a:pt x="7394" y="816"/>
                      <a:pt x="6991" y="648"/>
                      <a:pt x="6588" y="480"/>
                    </a:cubicBezTo>
                    <a:cubicBezTo>
                      <a:pt x="6151" y="345"/>
                      <a:pt x="5747" y="211"/>
                      <a:pt x="5310" y="144"/>
                    </a:cubicBezTo>
                    <a:cubicBezTo>
                      <a:pt x="5109" y="77"/>
                      <a:pt x="4874" y="43"/>
                      <a:pt x="4638" y="43"/>
                    </a:cubicBezTo>
                    <a:cubicBezTo>
                      <a:pt x="4437" y="9"/>
                      <a:pt x="4201" y="9"/>
                      <a:pt x="4000" y="9"/>
                    </a:cubicBezTo>
                    <a:cubicBezTo>
                      <a:pt x="3913" y="3"/>
                      <a:pt x="3828" y="0"/>
                      <a:pt x="3744" y="0"/>
                    </a:cubicBezTo>
                    <a:close/>
                  </a:path>
                </a:pathLst>
              </a:custGeom>
              <a:solidFill>
                <a:srgbClr val="58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63"/>
              <p:cNvSpPr/>
              <p:nvPr/>
            </p:nvSpPr>
            <p:spPr>
              <a:xfrm>
                <a:off x="3481050" y="4346025"/>
                <a:ext cx="365500" cy="437675"/>
              </a:xfrm>
              <a:custGeom>
                <a:avLst/>
                <a:gdLst/>
                <a:ahLst/>
                <a:cxnLst/>
                <a:rect l="l" t="t" r="r" b="b"/>
                <a:pathLst>
                  <a:path w="14620" h="17507" extrusionOk="0">
                    <a:moveTo>
                      <a:pt x="3347" y="0"/>
                    </a:moveTo>
                    <a:cubicBezTo>
                      <a:pt x="2969" y="0"/>
                      <a:pt x="2593" y="33"/>
                      <a:pt x="2218" y="98"/>
                    </a:cubicBezTo>
                    <a:cubicBezTo>
                      <a:pt x="605" y="602"/>
                      <a:pt x="0" y="2753"/>
                      <a:pt x="202" y="4063"/>
                    </a:cubicBezTo>
                    <a:cubicBezTo>
                      <a:pt x="437" y="5307"/>
                      <a:pt x="841" y="6517"/>
                      <a:pt x="1378" y="7693"/>
                    </a:cubicBezTo>
                    <a:cubicBezTo>
                      <a:pt x="2386" y="10147"/>
                      <a:pt x="3462" y="11928"/>
                      <a:pt x="4571" y="13003"/>
                    </a:cubicBezTo>
                    <a:cubicBezTo>
                      <a:pt x="5848" y="14348"/>
                      <a:pt x="7159" y="15591"/>
                      <a:pt x="8604" y="16465"/>
                    </a:cubicBezTo>
                    <a:cubicBezTo>
                      <a:pt x="9545" y="17036"/>
                      <a:pt x="10587" y="17406"/>
                      <a:pt x="11662" y="17507"/>
                    </a:cubicBezTo>
                    <a:cubicBezTo>
                      <a:pt x="11830" y="17507"/>
                      <a:pt x="11999" y="17507"/>
                      <a:pt x="12133" y="17473"/>
                    </a:cubicBezTo>
                    <a:cubicBezTo>
                      <a:pt x="12402" y="17339"/>
                      <a:pt x="12637" y="17238"/>
                      <a:pt x="12839" y="17104"/>
                    </a:cubicBezTo>
                    <a:cubicBezTo>
                      <a:pt x="13410" y="16734"/>
                      <a:pt x="14385" y="14415"/>
                      <a:pt x="14452" y="12936"/>
                    </a:cubicBezTo>
                    <a:cubicBezTo>
                      <a:pt x="14620" y="10281"/>
                      <a:pt x="13410" y="6920"/>
                      <a:pt x="11461" y="4601"/>
                    </a:cubicBezTo>
                    <a:cubicBezTo>
                      <a:pt x="11024" y="4030"/>
                      <a:pt x="10486" y="3492"/>
                      <a:pt x="9948" y="2988"/>
                    </a:cubicBezTo>
                    <a:cubicBezTo>
                      <a:pt x="9209" y="2383"/>
                      <a:pt x="8436" y="1812"/>
                      <a:pt x="7629" y="1307"/>
                    </a:cubicBezTo>
                    <a:cubicBezTo>
                      <a:pt x="6151" y="436"/>
                      <a:pt x="4734" y="0"/>
                      <a:pt x="3347" y="0"/>
                    </a:cubicBezTo>
                    <a:close/>
                  </a:path>
                </a:pathLst>
              </a:custGeom>
              <a:solidFill>
                <a:srgbClr val="EFEF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63"/>
              <p:cNvSpPr/>
              <p:nvPr/>
            </p:nvSpPr>
            <p:spPr>
              <a:xfrm>
                <a:off x="3516325" y="4374825"/>
                <a:ext cx="308400" cy="371200"/>
              </a:xfrm>
              <a:custGeom>
                <a:avLst/>
                <a:gdLst/>
                <a:ahLst/>
                <a:cxnLst/>
                <a:rect l="l" t="t" r="r" b="b"/>
                <a:pathLst>
                  <a:path w="12336" h="14848" extrusionOk="0">
                    <a:moveTo>
                      <a:pt x="2293" y="1"/>
                    </a:moveTo>
                    <a:cubicBezTo>
                      <a:pt x="2123" y="1"/>
                      <a:pt x="1944" y="27"/>
                      <a:pt x="1748" y="88"/>
                    </a:cubicBezTo>
                    <a:lnTo>
                      <a:pt x="1480" y="189"/>
                    </a:lnTo>
                    <a:cubicBezTo>
                      <a:pt x="673" y="559"/>
                      <a:pt x="169" y="1365"/>
                      <a:pt x="102" y="2239"/>
                    </a:cubicBezTo>
                    <a:cubicBezTo>
                      <a:pt x="1" y="3550"/>
                      <a:pt x="270" y="4827"/>
                      <a:pt x="908" y="5970"/>
                    </a:cubicBezTo>
                    <a:cubicBezTo>
                      <a:pt x="1412" y="6810"/>
                      <a:pt x="2017" y="7617"/>
                      <a:pt x="2656" y="8356"/>
                    </a:cubicBezTo>
                    <a:cubicBezTo>
                      <a:pt x="3261" y="9163"/>
                      <a:pt x="4067" y="9768"/>
                      <a:pt x="4471" y="10742"/>
                    </a:cubicBezTo>
                    <a:cubicBezTo>
                      <a:pt x="4773" y="11482"/>
                      <a:pt x="4807" y="12322"/>
                      <a:pt x="5378" y="12960"/>
                    </a:cubicBezTo>
                    <a:cubicBezTo>
                      <a:pt x="6185" y="13868"/>
                      <a:pt x="7630" y="14775"/>
                      <a:pt x="8873" y="14842"/>
                    </a:cubicBezTo>
                    <a:cubicBezTo>
                      <a:pt x="8931" y="14846"/>
                      <a:pt x="8988" y="14848"/>
                      <a:pt x="9045" y="14848"/>
                    </a:cubicBezTo>
                    <a:cubicBezTo>
                      <a:pt x="10055" y="14848"/>
                      <a:pt x="10984" y="14288"/>
                      <a:pt x="11461" y="13397"/>
                    </a:cubicBezTo>
                    <a:cubicBezTo>
                      <a:pt x="11629" y="13028"/>
                      <a:pt x="11697" y="12624"/>
                      <a:pt x="11663" y="12255"/>
                    </a:cubicBezTo>
                    <a:cubicBezTo>
                      <a:pt x="11562" y="11683"/>
                      <a:pt x="11192" y="11213"/>
                      <a:pt x="11293" y="10641"/>
                    </a:cubicBezTo>
                    <a:cubicBezTo>
                      <a:pt x="11428" y="10238"/>
                      <a:pt x="11629" y="9868"/>
                      <a:pt x="11898" y="9566"/>
                    </a:cubicBezTo>
                    <a:cubicBezTo>
                      <a:pt x="12335" y="8793"/>
                      <a:pt x="11999" y="7818"/>
                      <a:pt x="11629" y="7045"/>
                    </a:cubicBezTo>
                    <a:cubicBezTo>
                      <a:pt x="11192" y="6205"/>
                      <a:pt x="10621" y="5298"/>
                      <a:pt x="10117" y="4457"/>
                    </a:cubicBezTo>
                    <a:cubicBezTo>
                      <a:pt x="9310" y="3113"/>
                      <a:pt x="8134" y="2071"/>
                      <a:pt x="6723" y="1433"/>
                    </a:cubicBezTo>
                    <a:cubicBezTo>
                      <a:pt x="6017" y="1097"/>
                      <a:pt x="5177" y="1265"/>
                      <a:pt x="4404" y="928"/>
                    </a:cubicBezTo>
                    <a:cubicBezTo>
                      <a:pt x="3606" y="543"/>
                      <a:pt x="3056" y="1"/>
                      <a:pt x="2293" y="1"/>
                    </a:cubicBezTo>
                    <a:close/>
                  </a:path>
                </a:pathLst>
              </a:custGeom>
              <a:solidFill>
                <a:srgbClr val="EFCF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63"/>
              <p:cNvSpPr/>
              <p:nvPr/>
            </p:nvSpPr>
            <p:spPr>
              <a:xfrm>
                <a:off x="3536725" y="4455550"/>
                <a:ext cx="283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466" extrusionOk="0">
                    <a:moveTo>
                      <a:pt x="577" y="1"/>
                    </a:moveTo>
                    <a:cubicBezTo>
                      <a:pt x="248" y="1"/>
                      <a:pt x="1" y="618"/>
                      <a:pt x="126" y="993"/>
                    </a:cubicBezTo>
                    <a:cubicBezTo>
                      <a:pt x="212" y="1229"/>
                      <a:pt x="489" y="1465"/>
                      <a:pt x="731" y="1465"/>
                    </a:cubicBezTo>
                    <a:cubicBezTo>
                      <a:pt x="868" y="1465"/>
                      <a:pt x="994" y="1389"/>
                      <a:pt x="1067" y="1195"/>
                    </a:cubicBezTo>
                    <a:cubicBezTo>
                      <a:pt x="1134" y="859"/>
                      <a:pt x="1101" y="523"/>
                      <a:pt x="932" y="254"/>
                    </a:cubicBezTo>
                    <a:cubicBezTo>
                      <a:pt x="812" y="73"/>
                      <a:pt x="690" y="1"/>
                      <a:pt x="577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63"/>
              <p:cNvSpPr/>
              <p:nvPr/>
            </p:nvSpPr>
            <p:spPr>
              <a:xfrm>
                <a:off x="3549100" y="4414425"/>
                <a:ext cx="42725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1051" extrusionOk="0">
                    <a:moveTo>
                      <a:pt x="848" y="1"/>
                    </a:moveTo>
                    <a:cubicBezTo>
                      <a:pt x="673" y="1"/>
                      <a:pt x="493" y="53"/>
                      <a:pt x="337" y="151"/>
                    </a:cubicBezTo>
                    <a:cubicBezTo>
                      <a:pt x="1" y="454"/>
                      <a:pt x="337" y="924"/>
                      <a:pt x="706" y="1025"/>
                    </a:cubicBezTo>
                    <a:cubicBezTo>
                      <a:pt x="758" y="1042"/>
                      <a:pt x="822" y="1051"/>
                      <a:pt x="892" y="1051"/>
                    </a:cubicBezTo>
                    <a:cubicBezTo>
                      <a:pt x="1229" y="1051"/>
                      <a:pt x="1709" y="855"/>
                      <a:pt x="1681" y="521"/>
                    </a:cubicBezTo>
                    <a:cubicBezTo>
                      <a:pt x="1681" y="319"/>
                      <a:pt x="1479" y="151"/>
                      <a:pt x="1210" y="84"/>
                    </a:cubicBezTo>
                    <a:cubicBezTo>
                      <a:pt x="1098" y="28"/>
                      <a:pt x="974" y="1"/>
                      <a:pt x="848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63"/>
              <p:cNvSpPr/>
              <p:nvPr/>
            </p:nvSpPr>
            <p:spPr>
              <a:xfrm>
                <a:off x="3529775" y="4422800"/>
                <a:ext cx="384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538" h="1338" extrusionOk="0">
                    <a:moveTo>
                      <a:pt x="471" y="1"/>
                    </a:moveTo>
                    <a:cubicBezTo>
                      <a:pt x="351" y="1"/>
                      <a:pt x="241" y="60"/>
                      <a:pt x="169" y="219"/>
                    </a:cubicBezTo>
                    <a:cubicBezTo>
                      <a:pt x="1" y="623"/>
                      <a:pt x="572" y="1194"/>
                      <a:pt x="975" y="1295"/>
                    </a:cubicBezTo>
                    <a:cubicBezTo>
                      <a:pt x="1050" y="1323"/>
                      <a:pt x="1127" y="1338"/>
                      <a:pt x="1199" y="1338"/>
                    </a:cubicBezTo>
                    <a:cubicBezTo>
                      <a:pt x="1386" y="1338"/>
                      <a:pt x="1537" y="1235"/>
                      <a:pt x="1513" y="992"/>
                    </a:cubicBezTo>
                    <a:cubicBezTo>
                      <a:pt x="1513" y="959"/>
                      <a:pt x="1513" y="959"/>
                      <a:pt x="1513" y="925"/>
                    </a:cubicBezTo>
                    <a:cubicBezTo>
                      <a:pt x="1412" y="623"/>
                      <a:pt x="1210" y="387"/>
                      <a:pt x="942" y="219"/>
                    </a:cubicBezTo>
                    <a:cubicBezTo>
                      <a:pt x="808" y="105"/>
                      <a:pt x="630" y="1"/>
                      <a:pt x="471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63"/>
              <p:cNvSpPr/>
              <p:nvPr/>
            </p:nvSpPr>
            <p:spPr>
              <a:xfrm>
                <a:off x="3560025" y="4384475"/>
                <a:ext cx="46375" cy="26325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053" extrusionOk="0">
                    <a:moveTo>
                      <a:pt x="563" y="0"/>
                    </a:moveTo>
                    <a:cubicBezTo>
                      <a:pt x="407" y="0"/>
                      <a:pt x="272" y="50"/>
                      <a:pt x="202" y="173"/>
                    </a:cubicBezTo>
                    <a:cubicBezTo>
                      <a:pt x="0" y="576"/>
                      <a:pt x="942" y="1013"/>
                      <a:pt x="1210" y="1047"/>
                    </a:cubicBezTo>
                    <a:cubicBezTo>
                      <a:pt x="1245" y="1050"/>
                      <a:pt x="1279" y="1052"/>
                      <a:pt x="1310" y="1052"/>
                    </a:cubicBezTo>
                    <a:cubicBezTo>
                      <a:pt x="1851" y="1052"/>
                      <a:pt x="1855" y="528"/>
                      <a:pt x="1378" y="274"/>
                    </a:cubicBezTo>
                    <a:cubicBezTo>
                      <a:pt x="1278" y="206"/>
                      <a:pt x="1143" y="139"/>
                      <a:pt x="1009" y="106"/>
                    </a:cubicBezTo>
                    <a:cubicBezTo>
                      <a:pt x="864" y="41"/>
                      <a:pt x="705" y="0"/>
                      <a:pt x="563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63"/>
              <p:cNvSpPr/>
              <p:nvPr/>
            </p:nvSpPr>
            <p:spPr>
              <a:xfrm>
                <a:off x="3598275" y="4407100"/>
                <a:ext cx="35900" cy="332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29" extrusionOk="0">
                    <a:moveTo>
                      <a:pt x="842" y="1"/>
                    </a:moveTo>
                    <a:cubicBezTo>
                      <a:pt x="815" y="1"/>
                      <a:pt x="786" y="3"/>
                      <a:pt x="756" y="7"/>
                    </a:cubicBezTo>
                    <a:lnTo>
                      <a:pt x="689" y="7"/>
                    </a:lnTo>
                    <a:cubicBezTo>
                      <a:pt x="353" y="108"/>
                      <a:pt x="117" y="410"/>
                      <a:pt x="50" y="780"/>
                    </a:cubicBezTo>
                    <a:cubicBezTo>
                      <a:pt x="0" y="1128"/>
                      <a:pt x="152" y="1329"/>
                      <a:pt x="411" y="1329"/>
                    </a:cubicBezTo>
                    <a:cubicBezTo>
                      <a:pt x="503" y="1329"/>
                      <a:pt x="608" y="1303"/>
                      <a:pt x="722" y="1251"/>
                    </a:cubicBezTo>
                    <a:cubicBezTo>
                      <a:pt x="1140" y="1026"/>
                      <a:pt x="1435" y="1"/>
                      <a:pt x="84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63"/>
              <p:cNvSpPr/>
              <p:nvPr/>
            </p:nvSpPr>
            <p:spPr>
              <a:xfrm>
                <a:off x="3571800" y="4448400"/>
                <a:ext cx="3445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560" extrusionOk="0">
                    <a:moveTo>
                      <a:pt x="377" y="1"/>
                    </a:moveTo>
                    <a:cubicBezTo>
                      <a:pt x="331" y="1"/>
                      <a:pt x="283" y="12"/>
                      <a:pt x="235" y="36"/>
                    </a:cubicBezTo>
                    <a:cubicBezTo>
                      <a:pt x="0" y="136"/>
                      <a:pt x="0" y="540"/>
                      <a:pt x="34" y="775"/>
                    </a:cubicBezTo>
                    <a:cubicBezTo>
                      <a:pt x="110" y="1031"/>
                      <a:pt x="519" y="1560"/>
                      <a:pt x="857" y="1560"/>
                    </a:cubicBezTo>
                    <a:cubicBezTo>
                      <a:pt x="963" y="1560"/>
                      <a:pt x="1063" y="1508"/>
                      <a:pt x="1143" y="1380"/>
                    </a:cubicBezTo>
                    <a:cubicBezTo>
                      <a:pt x="1378" y="943"/>
                      <a:pt x="975" y="304"/>
                      <a:pt x="605" y="103"/>
                    </a:cubicBezTo>
                    <a:cubicBezTo>
                      <a:pt x="540" y="38"/>
                      <a:pt x="461" y="1"/>
                      <a:pt x="3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63"/>
              <p:cNvSpPr/>
              <p:nvPr/>
            </p:nvSpPr>
            <p:spPr>
              <a:xfrm>
                <a:off x="3737300" y="4614725"/>
                <a:ext cx="37850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324" extrusionOk="0">
                    <a:moveTo>
                      <a:pt x="392" y="1"/>
                    </a:moveTo>
                    <a:cubicBezTo>
                      <a:pt x="177" y="1"/>
                      <a:pt x="0" y="112"/>
                      <a:pt x="68" y="407"/>
                    </a:cubicBezTo>
                    <a:cubicBezTo>
                      <a:pt x="122" y="733"/>
                      <a:pt x="705" y="1323"/>
                      <a:pt x="1121" y="1323"/>
                    </a:cubicBezTo>
                    <a:cubicBezTo>
                      <a:pt x="1219" y="1323"/>
                      <a:pt x="1308" y="1290"/>
                      <a:pt x="1379" y="1213"/>
                    </a:cubicBezTo>
                    <a:cubicBezTo>
                      <a:pt x="1513" y="1045"/>
                      <a:pt x="1412" y="810"/>
                      <a:pt x="1345" y="642"/>
                    </a:cubicBezTo>
                    <a:cubicBezTo>
                      <a:pt x="1177" y="407"/>
                      <a:pt x="976" y="205"/>
                      <a:pt x="707" y="71"/>
                    </a:cubicBezTo>
                    <a:cubicBezTo>
                      <a:pt x="608" y="27"/>
                      <a:pt x="495" y="1"/>
                      <a:pt x="39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63"/>
              <p:cNvSpPr/>
              <p:nvPr/>
            </p:nvSpPr>
            <p:spPr>
              <a:xfrm>
                <a:off x="3674300" y="4540850"/>
                <a:ext cx="45400" cy="33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344" extrusionOk="0">
                    <a:moveTo>
                      <a:pt x="504" y="1"/>
                    </a:moveTo>
                    <a:lnTo>
                      <a:pt x="504" y="1"/>
                    </a:lnTo>
                    <a:cubicBezTo>
                      <a:pt x="0" y="35"/>
                      <a:pt x="437" y="673"/>
                      <a:pt x="605" y="875"/>
                    </a:cubicBezTo>
                    <a:cubicBezTo>
                      <a:pt x="759" y="1051"/>
                      <a:pt x="1159" y="1343"/>
                      <a:pt x="1464" y="1343"/>
                    </a:cubicBezTo>
                    <a:cubicBezTo>
                      <a:pt x="1624" y="1343"/>
                      <a:pt x="1757" y="1263"/>
                      <a:pt x="1815" y="1043"/>
                    </a:cubicBezTo>
                    <a:cubicBezTo>
                      <a:pt x="1815" y="841"/>
                      <a:pt x="1748" y="673"/>
                      <a:pt x="1647" y="572"/>
                    </a:cubicBezTo>
                    <a:cubicBezTo>
                      <a:pt x="1345" y="236"/>
                      <a:pt x="941" y="35"/>
                      <a:pt x="50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63"/>
              <p:cNvSpPr/>
              <p:nvPr/>
            </p:nvSpPr>
            <p:spPr>
              <a:xfrm>
                <a:off x="3551625" y="4524900"/>
                <a:ext cx="40425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650" extrusionOk="0">
                    <a:moveTo>
                      <a:pt x="370" y="0"/>
                    </a:moveTo>
                    <a:cubicBezTo>
                      <a:pt x="0" y="0"/>
                      <a:pt x="0" y="370"/>
                      <a:pt x="68" y="639"/>
                    </a:cubicBezTo>
                    <a:cubicBezTo>
                      <a:pt x="135" y="807"/>
                      <a:pt x="236" y="975"/>
                      <a:pt x="336" y="1143"/>
                    </a:cubicBezTo>
                    <a:cubicBezTo>
                      <a:pt x="471" y="1378"/>
                      <a:pt x="706" y="1580"/>
                      <a:pt x="975" y="1647"/>
                    </a:cubicBezTo>
                    <a:cubicBezTo>
                      <a:pt x="988" y="1649"/>
                      <a:pt x="1001" y="1649"/>
                      <a:pt x="1013" y="1649"/>
                    </a:cubicBezTo>
                    <a:cubicBezTo>
                      <a:pt x="1617" y="1649"/>
                      <a:pt x="864" y="33"/>
                      <a:pt x="370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63"/>
              <p:cNvSpPr/>
              <p:nvPr/>
            </p:nvSpPr>
            <p:spPr>
              <a:xfrm>
                <a:off x="3570950" y="4499700"/>
                <a:ext cx="35300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516" extrusionOk="0">
                    <a:moveTo>
                      <a:pt x="505" y="0"/>
                    </a:moveTo>
                    <a:cubicBezTo>
                      <a:pt x="437" y="0"/>
                      <a:pt x="370" y="0"/>
                      <a:pt x="303" y="34"/>
                    </a:cubicBezTo>
                    <a:cubicBezTo>
                      <a:pt x="0" y="235"/>
                      <a:pt x="303" y="908"/>
                      <a:pt x="471" y="1109"/>
                    </a:cubicBezTo>
                    <a:cubicBezTo>
                      <a:pt x="614" y="1294"/>
                      <a:pt x="896" y="1516"/>
                      <a:pt x="1108" y="1516"/>
                    </a:cubicBezTo>
                    <a:cubicBezTo>
                      <a:pt x="1244" y="1516"/>
                      <a:pt x="1352" y="1425"/>
                      <a:pt x="1378" y="1176"/>
                    </a:cubicBezTo>
                    <a:cubicBezTo>
                      <a:pt x="1412" y="773"/>
                      <a:pt x="1009" y="0"/>
                      <a:pt x="505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63"/>
              <p:cNvSpPr/>
              <p:nvPr/>
            </p:nvSpPr>
            <p:spPr>
              <a:xfrm>
                <a:off x="3588600" y="4557325"/>
                <a:ext cx="42850" cy="4287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715" extrusionOk="0">
                    <a:moveTo>
                      <a:pt x="424" y="1"/>
                    </a:moveTo>
                    <a:cubicBezTo>
                      <a:pt x="345" y="1"/>
                      <a:pt x="269" y="35"/>
                      <a:pt x="202" y="115"/>
                    </a:cubicBezTo>
                    <a:cubicBezTo>
                      <a:pt x="0" y="417"/>
                      <a:pt x="34" y="854"/>
                      <a:pt x="269" y="1123"/>
                    </a:cubicBezTo>
                    <a:cubicBezTo>
                      <a:pt x="437" y="1392"/>
                      <a:pt x="672" y="1594"/>
                      <a:pt x="975" y="1695"/>
                    </a:cubicBezTo>
                    <a:cubicBezTo>
                      <a:pt x="1023" y="1708"/>
                      <a:pt x="1065" y="1715"/>
                      <a:pt x="1103" y="1715"/>
                    </a:cubicBezTo>
                    <a:cubicBezTo>
                      <a:pt x="1714" y="1715"/>
                      <a:pt x="980" y="1"/>
                      <a:pt x="42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63"/>
              <p:cNvSpPr/>
              <p:nvPr/>
            </p:nvSpPr>
            <p:spPr>
              <a:xfrm>
                <a:off x="3544900" y="4483550"/>
                <a:ext cx="3587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490" extrusionOk="0">
                    <a:moveTo>
                      <a:pt x="877" y="1"/>
                    </a:moveTo>
                    <a:cubicBezTo>
                      <a:pt x="584" y="1"/>
                      <a:pt x="229" y="398"/>
                      <a:pt x="135" y="680"/>
                    </a:cubicBezTo>
                    <a:cubicBezTo>
                      <a:pt x="1" y="982"/>
                      <a:pt x="169" y="1352"/>
                      <a:pt x="471" y="1453"/>
                    </a:cubicBezTo>
                    <a:cubicBezTo>
                      <a:pt x="536" y="1478"/>
                      <a:pt x="597" y="1490"/>
                      <a:pt x="654" y="1490"/>
                    </a:cubicBezTo>
                    <a:cubicBezTo>
                      <a:pt x="1278" y="1490"/>
                      <a:pt x="1434" y="100"/>
                      <a:pt x="942" y="8"/>
                    </a:cubicBezTo>
                    <a:cubicBezTo>
                      <a:pt x="920" y="3"/>
                      <a:pt x="899" y="1"/>
                      <a:pt x="8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63"/>
              <p:cNvSpPr/>
              <p:nvPr/>
            </p:nvSpPr>
            <p:spPr>
              <a:xfrm>
                <a:off x="3593000" y="4445025"/>
                <a:ext cx="401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628" extrusionOk="0">
                    <a:moveTo>
                      <a:pt x="768" y="1"/>
                    </a:moveTo>
                    <a:cubicBezTo>
                      <a:pt x="756" y="1"/>
                      <a:pt x="744" y="1"/>
                      <a:pt x="732" y="3"/>
                    </a:cubicBezTo>
                    <a:cubicBezTo>
                      <a:pt x="1" y="90"/>
                      <a:pt x="796" y="1628"/>
                      <a:pt x="1303" y="1628"/>
                    </a:cubicBezTo>
                    <a:cubicBezTo>
                      <a:pt x="1378" y="1628"/>
                      <a:pt x="1448" y="1594"/>
                      <a:pt x="1505" y="1515"/>
                    </a:cubicBezTo>
                    <a:cubicBezTo>
                      <a:pt x="1605" y="1246"/>
                      <a:pt x="1605" y="910"/>
                      <a:pt x="1505" y="641"/>
                    </a:cubicBezTo>
                    <a:cubicBezTo>
                      <a:pt x="1408" y="383"/>
                      <a:pt x="1063" y="1"/>
                      <a:pt x="768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63"/>
              <p:cNvSpPr/>
              <p:nvPr/>
            </p:nvSpPr>
            <p:spPr>
              <a:xfrm>
                <a:off x="3740675" y="4651775"/>
                <a:ext cx="4825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318" extrusionOk="0">
                    <a:moveTo>
                      <a:pt x="723" y="1"/>
                    </a:moveTo>
                    <a:cubicBezTo>
                      <a:pt x="638" y="1"/>
                      <a:pt x="553" y="12"/>
                      <a:pt x="471" y="34"/>
                    </a:cubicBezTo>
                    <a:cubicBezTo>
                      <a:pt x="0" y="269"/>
                      <a:pt x="404" y="740"/>
                      <a:pt x="672" y="941"/>
                    </a:cubicBezTo>
                    <a:cubicBezTo>
                      <a:pt x="807" y="1109"/>
                      <a:pt x="1009" y="1244"/>
                      <a:pt x="1244" y="1311"/>
                    </a:cubicBezTo>
                    <a:cubicBezTo>
                      <a:pt x="1279" y="1315"/>
                      <a:pt x="1312" y="1318"/>
                      <a:pt x="1344" y="1318"/>
                    </a:cubicBezTo>
                    <a:cubicBezTo>
                      <a:pt x="1801" y="1318"/>
                      <a:pt x="1930" y="884"/>
                      <a:pt x="1647" y="538"/>
                    </a:cubicBezTo>
                    <a:lnTo>
                      <a:pt x="1513" y="370"/>
                    </a:lnTo>
                    <a:cubicBezTo>
                      <a:pt x="1329" y="134"/>
                      <a:pt x="1024" y="1"/>
                      <a:pt x="72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63"/>
              <p:cNvSpPr/>
              <p:nvPr/>
            </p:nvSpPr>
            <p:spPr>
              <a:xfrm>
                <a:off x="3765025" y="4608875"/>
                <a:ext cx="290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1466" extrusionOk="0">
                    <a:moveTo>
                      <a:pt x="436" y="1"/>
                    </a:moveTo>
                    <a:cubicBezTo>
                      <a:pt x="300" y="1"/>
                      <a:pt x="175" y="77"/>
                      <a:pt x="102" y="271"/>
                    </a:cubicBezTo>
                    <a:cubicBezTo>
                      <a:pt x="1" y="607"/>
                      <a:pt x="68" y="910"/>
                      <a:pt x="236" y="1212"/>
                    </a:cubicBezTo>
                    <a:cubicBezTo>
                      <a:pt x="356" y="1393"/>
                      <a:pt x="479" y="1465"/>
                      <a:pt x="591" y="1465"/>
                    </a:cubicBezTo>
                    <a:cubicBezTo>
                      <a:pt x="918" y="1465"/>
                      <a:pt x="1159" y="848"/>
                      <a:pt x="1009" y="473"/>
                    </a:cubicBezTo>
                    <a:cubicBezTo>
                      <a:pt x="945" y="237"/>
                      <a:pt x="675" y="1"/>
                      <a:pt x="436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63"/>
              <p:cNvSpPr/>
              <p:nvPr/>
            </p:nvSpPr>
            <p:spPr>
              <a:xfrm>
                <a:off x="3728200" y="4678850"/>
                <a:ext cx="4275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1051" extrusionOk="0">
                    <a:moveTo>
                      <a:pt x="818" y="1"/>
                    </a:moveTo>
                    <a:cubicBezTo>
                      <a:pt x="481" y="1"/>
                      <a:pt x="1" y="196"/>
                      <a:pt x="29" y="531"/>
                    </a:cubicBezTo>
                    <a:cubicBezTo>
                      <a:pt x="29" y="732"/>
                      <a:pt x="230" y="900"/>
                      <a:pt x="499" y="967"/>
                    </a:cubicBezTo>
                    <a:cubicBezTo>
                      <a:pt x="612" y="1024"/>
                      <a:pt x="735" y="1050"/>
                      <a:pt x="861" y="1050"/>
                    </a:cubicBezTo>
                    <a:cubicBezTo>
                      <a:pt x="1037" y="1050"/>
                      <a:pt x="1216" y="998"/>
                      <a:pt x="1373" y="900"/>
                    </a:cubicBezTo>
                    <a:cubicBezTo>
                      <a:pt x="1709" y="598"/>
                      <a:pt x="1373" y="127"/>
                      <a:pt x="1003" y="26"/>
                    </a:cubicBezTo>
                    <a:cubicBezTo>
                      <a:pt x="952" y="9"/>
                      <a:pt x="888" y="1"/>
                      <a:pt x="818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63"/>
              <p:cNvSpPr/>
              <p:nvPr/>
            </p:nvSpPr>
            <p:spPr>
              <a:xfrm>
                <a:off x="3708925" y="4620925"/>
                <a:ext cx="3850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1347" extrusionOk="0">
                    <a:moveTo>
                      <a:pt x="412" y="1"/>
                    </a:moveTo>
                    <a:cubicBezTo>
                      <a:pt x="197" y="1"/>
                      <a:pt x="1" y="100"/>
                      <a:pt x="27" y="360"/>
                    </a:cubicBezTo>
                    <a:cubicBezTo>
                      <a:pt x="27" y="360"/>
                      <a:pt x="27" y="394"/>
                      <a:pt x="27" y="428"/>
                    </a:cubicBezTo>
                    <a:cubicBezTo>
                      <a:pt x="128" y="697"/>
                      <a:pt x="329" y="965"/>
                      <a:pt x="598" y="1133"/>
                    </a:cubicBezTo>
                    <a:cubicBezTo>
                      <a:pt x="728" y="1245"/>
                      <a:pt x="910" y="1346"/>
                      <a:pt x="1069" y="1346"/>
                    </a:cubicBezTo>
                    <a:cubicBezTo>
                      <a:pt x="1197" y="1346"/>
                      <a:pt x="1311" y="1280"/>
                      <a:pt x="1371" y="1100"/>
                    </a:cubicBezTo>
                    <a:cubicBezTo>
                      <a:pt x="1539" y="730"/>
                      <a:pt x="968" y="159"/>
                      <a:pt x="598" y="24"/>
                    </a:cubicBezTo>
                    <a:cubicBezTo>
                      <a:pt x="538" y="9"/>
                      <a:pt x="474" y="1"/>
                      <a:pt x="41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63"/>
              <p:cNvSpPr/>
              <p:nvPr/>
            </p:nvSpPr>
            <p:spPr>
              <a:xfrm>
                <a:off x="3712725" y="4539900"/>
                <a:ext cx="456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057" extrusionOk="0">
                    <a:moveTo>
                      <a:pt x="553" y="0"/>
                    </a:moveTo>
                    <a:cubicBezTo>
                      <a:pt x="7" y="0"/>
                      <a:pt x="0" y="557"/>
                      <a:pt x="446" y="812"/>
                    </a:cubicBezTo>
                    <a:cubicBezTo>
                      <a:pt x="581" y="879"/>
                      <a:pt x="715" y="913"/>
                      <a:pt x="849" y="980"/>
                    </a:cubicBezTo>
                    <a:cubicBezTo>
                      <a:pt x="985" y="1025"/>
                      <a:pt x="1134" y="1057"/>
                      <a:pt x="1270" y="1057"/>
                    </a:cubicBezTo>
                    <a:cubicBezTo>
                      <a:pt x="1436" y="1057"/>
                      <a:pt x="1582" y="1009"/>
                      <a:pt x="1656" y="879"/>
                    </a:cubicBezTo>
                    <a:cubicBezTo>
                      <a:pt x="1824" y="476"/>
                      <a:pt x="917" y="39"/>
                      <a:pt x="648" y="5"/>
                    </a:cubicBezTo>
                    <a:cubicBezTo>
                      <a:pt x="615" y="2"/>
                      <a:pt x="583" y="0"/>
                      <a:pt x="553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63"/>
              <p:cNvSpPr/>
              <p:nvPr/>
            </p:nvSpPr>
            <p:spPr>
              <a:xfrm>
                <a:off x="3767300" y="4685125"/>
                <a:ext cx="35125" cy="33200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28" extrusionOk="0">
                    <a:moveTo>
                      <a:pt x="979" y="0"/>
                    </a:moveTo>
                    <a:cubicBezTo>
                      <a:pt x="889" y="0"/>
                      <a:pt x="788" y="25"/>
                      <a:pt x="683" y="78"/>
                    </a:cubicBezTo>
                    <a:cubicBezTo>
                      <a:pt x="264" y="271"/>
                      <a:pt x="0" y="1328"/>
                      <a:pt x="569" y="1328"/>
                    </a:cubicBezTo>
                    <a:cubicBezTo>
                      <a:pt x="594" y="1328"/>
                      <a:pt x="621" y="1326"/>
                      <a:pt x="649" y="1321"/>
                    </a:cubicBezTo>
                    <a:lnTo>
                      <a:pt x="683" y="1321"/>
                    </a:lnTo>
                    <a:cubicBezTo>
                      <a:pt x="1053" y="1221"/>
                      <a:pt x="1288" y="918"/>
                      <a:pt x="1355" y="548"/>
                    </a:cubicBezTo>
                    <a:cubicBezTo>
                      <a:pt x="1405" y="201"/>
                      <a:pt x="1234" y="0"/>
                      <a:pt x="979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63"/>
              <p:cNvSpPr/>
              <p:nvPr/>
            </p:nvSpPr>
            <p:spPr>
              <a:xfrm>
                <a:off x="3717975" y="4567450"/>
                <a:ext cx="34475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560" extrusionOk="0">
                    <a:moveTo>
                      <a:pt x="524" y="1"/>
                    </a:moveTo>
                    <a:cubicBezTo>
                      <a:pt x="416" y="1"/>
                      <a:pt x="316" y="53"/>
                      <a:pt x="236" y="180"/>
                    </a:cubicBezTo>
                    <a:cubicBezTo>
                      <a:pt x="1" y="617"/>
                      <a:pt x="438" y="1256"/>
                      <a:pt x="774" y="1458"/>
                    </a:cubicBezTo>
                    <a:cubicBezTo>
                      <a:pt x="839" y="1523"/>
                      <a:pt x="932" y="1560"/>
                      <a:pt x="1026" y="1560"/>
                    </a:cubicBezTo>
                    <a:cubicBezTo>
                      <a:pt x="1078" y="1560"/>
                      <a:pt x="1130" y="1549"/>
                      <a:pt x="1177" y="1525"/>
                    </a:cubicBezTo>
                    <a:cubicBezTo>
                      <a:pt x="1379" y="1424"/>
                      <a:pt x="1379" y="1021"/>
                      <a:pt x="1345" y="819"/>
                    </a:cubicBezTo>
                    <a:cubicBezTo>
                      <a:pt x="1294" y="537"/>
                      <a:pt x="871" y="1"/>
                      <a:pt x="524" y="1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63"/>
              <p:cNvSpPr/>
              <p:nvPr/>
            </p:nvSpPr>
            <p:spPr>
              <a:xfrm>
                <a:off x="3669250" y="4418875"/>
                <a:ext cx="37300" cy="330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320" extrusionOk="0">
                    <a:moveTo>
                      <a:pt x="382" y="1"/>
                    </a:moveTo>
                    <a:cubicBezTo>
                      <a:pt x="289" y="1"/>
                      <a:pt x="204" y="33"/>
                      <a:pt x="135" y="108"/>
                    </a:cubicBezTo>
                    <a:cubicBezTo>
                      <a:pt x="1" y="276"/>
                      <a:pt x="68" y="511"/>
                      <a:pt x="169" y="679"/>
                    </a:cubicBezTo>
                    <a:cubicBezTo>
                      <a:pt x="303" y="914"/>
                      <a:pt x="538" y="1116"/>
                      <a:pt x="807" y="1250"/>
                    </a:cubicBezTo>
                    <a:cubicBezTo>
                      <a:pt x="906" y="1294"/>
                      <a:pt x="1015" y="1320"/>
                      <a:pt x="1115" y="1320"/>
                    </a:cubicBezTo>
                    <a:cubicBezTo>
                      <a:pt x="1322" y="1320"/>
                      <a:pt x="1491" y="1209"/>
                      <a:pt x="1446" y="914"/>
                    </a:cubicBezTo>
                    <a:cubicBezTo>
                      <a:pt x="1364" y="613"/>
                      <a:pt x="792" y="1"/>
                      <a:pt x="382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63"/>
              <p:cNvSpPr/>
              <p:nvPr/>
            </p:nvSpPr>
            <p:spPr>
              <a:xfrm>
                <a:off x="3698650" y="4477900"/>
                <a:ext cx="4625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343" extrusionOk="0">
                    <a:moveTo>
                      <a:pt x="378" y="1"/>
                    </a:moveTo>
                    <a:cubicBezTo>
                      <a:pt x="222" y="1"/>
                      <a:pt x="92" y="81"/>
                      <a:pt x="34" y="301"/>
                    </a:cubicBezTo>
                    <a:cubicBezTo>
                      <a:pt x="1" y="469"/>
                      <a:pt x="68" y="637"/>
                      <a:pt x="203" y="771"/>
                    </a:cubicBezTo>
                    <a:cubicBezTo>
                      <a:pt x="505" y="1107"/>
                      <a:pt x="875" y="1309"/>
                      <a:pt x="1312" y="1343"/>
                    </a:cubicBezTo>
                    <a:cubicBezTo>
                      <a:pt x="1849" y="1275"/>
                      <a:pt x="1379" y="637"/>
                      <a:pt x="1244" y="469"/>
                    </a:cubicBezTo>
                    <a:cubicBezTo>
                      <a:pt x="1068" y="293"/>
                      <a:pt x="675" y="1"/>
                      <a:pt x="378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63"/>
              <p:cNvSpPr/>
              <p:nvPr/>
            </p:nvSpPr>
            <p:spPr>
              <a:xfrm>
                <a:off x="3770825" y="4536600"/>
                <a:ext cx="41175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652" extrusionOk="0">
                    <a:moveTo>
                      <a:pt x="605" y="1"/>
                    </a:moveTo>
                    <a:cubicBezTo>
                      <a:pt x="1" y="1"/>
                      <a:pt x="753" y="1617"/>
                      <a:pt x="1248" y="1650"/>
                    </a:cubicBezTo>
                    <a:cubicBezTo>
                      <a:pt x="1264" y="1651"/>
                      <a:pt x="1279" y="1652"/>
                      <a:pt x="1293" y="1652"/>
                    </a:cubicBezTo>
                    <a:cubicBezTo>
                      <a:pt x="1620" y="1652"/>
                      <a:pt x="1647" y="1302"/>
                      <a:pt x="1550" y="1045"/>
                    </a:cubicBezTo>
                    <a:cubicBezTo>
                      <a:pt x="1483" y="843"/>
                      <a:pt x="1416" y="675"/>
                      <a:pt x="1315" y="541"/>
                    </a:cubicBezTo>
                    <a:cubicBezTo>
                      <a:pt x="1147" y="272"/>
                      <a:pt x="912" y="104"/>
                      <a:pt x="643" y="3"/>
                    </a:cubicBezTo>
                    <a:cubicBezTo>
                      <a:pt x="630" y="2"/>
                      <a:pt x="617" y="1"/>
                      <a:pt x="605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63"/>
              <p:cNvSpPr/>
              <p:nvPr/>
            </p:nvSpPr>
            <p:spPr>
              <a:xfrm>
                <a:off x="3756625" y="4565375"/>
                <a:ext cx="36175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1541" extrusionOk="0">
                    <a:moveTo>
                      <a:pt x="311" y="0"/>
                    </a:moveTo>
                    <a:cubicBezTo>
                      <a:pt x="179" y="0"/>
                      <a:pt x="73" y="88"/>
                      <a:pt x="34" y="331"/>
                    </a:cubicBezTo>
                    <a:cubicBezTo>
                      <a:pt x="1" y="768"/>
                      <a:pt x="404" y="1541"/>
                      <a:pt x="908" y="1541"/>
                    </a:cubicBezTo>
                    <a:cubicBezTo>
                      <a:pt x="976" y="1541"/>
                      <a:pt x="1076" y="1507"/>
                      <a:pt x="1144" y="1473"/>
                    </a:cubicBezTo>
                    <a:cubicBezTo>
                      <a:pt x="1446" y="1305"/>
                      <a:pt x="1144" y="600"/>
                      <a:pt x="976" y="398"/>
                    </a:cubicBezTo>
                    <a:cubicBezTo>
                      <a:pt x="809" y="231"/>
                      <a:pt x="526" y="0"/>
                      <a:pt x="311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63"/>
              <p:cNvSpPr/>
              <p:nvPr/>
            </p:nvSpPr>
            <p:spPr>
              <a:xfrm>
                <a:off x="3731925" y="4503275"/>
                <a:ext cx="4237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696" extrusionOk="0">
                    <a:moveTo>
                      <a:pt x="609" y="0"/>
                    </a:moveTo>
                    <a:cubicBezTo>
                      <a:pt x="0" y="0"/>
                      <a:pt x="737" y="1695"/>
                      <a:pt x="1272" y="1695"/>
                    </a:cubicBezTo>
                    <a:cubicBezTo>
                      <a:pt x="1352" y="1695"/>
                      <a:pt x="1427" y="1657"/>
                      <a:pt x="1493" y="1571"/>
                    </a:cubicBezTo>
                    <a:cubicBezTo>
                      <a:pt x="1695" y="1269"/>
                      <a:pt x="1695" y="865"/>
                      <a:pt x="1459" y="597"/>
                    </a:cubicBezTo>
                    <a:cubicBezTo>
                      <a:pt x="1291" y="328"/>
                      <a:pt x="1022" y="126"/>
                      <a:pt x="754" y="25"/>
                    </a:cubicBezTo>
                    <a:cubicBezTo>
                      <a:pt x="699" y="8"/>
                      <a:pt x="651" y="0"/>
                      <a:pt x="609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63"/>
              <p:cNvSpPr/>
              <p:nvPr/>
            </p:nvSpPr>
            <p:spPr>
              <a:xfrm>
                <a:off x="3782800" y="4582125"/>
                <a:ext cx="352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517" extrusionOk="0">
                    <a:moveTo>
                      <a:pt x="776" y="0"/>
                    </a:moveTo>
                    <a:cubicBezTo>
                      <a:pt x="166" y="0"/>
                      <a:pt x="1" y="1385"/>
                      <a:pt x="466" y="1509"/>
                    </a:cubicBezTo>
                    <a:cubicBezTo>
                      <a:pt x="487" y="1514"/>
                      <a:pt x="509" y="1516"/>
                      <a:pt x="531" y="1516"/>
                    </a:cubicBezTo>
                    <a:cubicBezTo>
                      <a:pt x="823" y="1516"/>
                      <a:pt x="1179" y="1116"/>
                      <a:pt x="1273" y="803"/>
                    </a:cubicBezTo>
                    <a:cubicBezTo>
                      <a:pt x="1407" y="501"/>
                      <a:pt x="1273" y="131"/>
                      <a:pt x="937" y="30"/>
                    </a:cubicBezTo>
                    <a:cubicBezTo>
                      <a:pt x="880" y="10"/>
                      <a:pt x="826" y="0"/>
                      <a:pt x="776" y="0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63"/>
              <p:cNvSpPr/>
              <p:nvPr/>
            </p:nvSpPr>
            <p:spPr>
              <a:xfrm>
                <a:off x="3718825" y="4451250"/>
                <a:ext cx="40900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638" extrusionOk="0">
                    <a:moveTo>
                      <a:pt x="334" y="0"/>
                    </a:moveTo>
                    <a:cubicBezTo>
                      <a:pt x="258" y="0"/>
                      <a:pt x="189" y="38"/>
                      <a:pt x="135" y="123"/>
                    </a:cubicBezTo>
                    <a:cubicBezTo>
                      <a:pt x="0" y="325"/>
                      <a:pt x="101" y="728"/>
                      <a:pt x="135" y="963"/>
                    </a:cubicBezTo>
                    <a:cubicBezTo>
                      <a:pt x="167" y="1191"/>
                      <a:pt x="545" y="1637"/>
                      <a:pt x="873" y="1637"/>
                    </a:cubicBezTo>
                    <a:cubicBezTo>
                      <a:pt x="885" y="1637"/>
                      <a:pt x="896" y="1637"/>
                      <a:pt x="908" y="1636"/>
                    </a:cubicBezTo>
                    <a:cubicBezTo>
                      <a:pt x="1635" y="1548"/>
                      <a:pt x="826" y="0"/>
                      <a:pt x="334" y="0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63"/>
              <p:cNvSpPr/>
              <p:nvPr/>
            </p:nvSpPr>
            <p:spPr>
              <a:xfrm>
                <a:off x="3625425" y="4432125"/>
                <a:ext cx="48050" cy="3275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1310" extrusionOk="0">
                    <a:moveTo>
                      <a:pt x="563" y="1"/>
                    </a:moveTo>
                    <a:cubicBezTo>
                      <a:pt x="113" y="1"/>
                      <a:pt x="0" y="422"/>
                      <a:pt x="275" y="787"/>
                    </a:cubicBezTo>
                    <a:cubicBezTo>
                      <a:pt x="308" y="821"/>
                      <a:pt x="342" y="888"/>
                      <a:pt x="409" y="922"/>
                    </a:cubicBezTo>
                    <a:cubicBezTo>
                      <a:pt x="584" y="1171"/>
                      <a:pt x="869" y="1309"/>
                      <a:pt x="1156" y="1309"/>
                    </a:cubicBezTo>
                    <a:cubicBezTo>
                      <a:pt x="1256" y="1309"/>
                      <a:pt x="1356" y="1293"/>
                      <a:pt x="1451" y="1258"/>
                    </a:cubicBezTo>
                    <a:cubicBezTo>
                      <a:pt x="1922" y="1023"/>
                      <a:pt x="1518" y="586"/>
                      <a:pt x="1249" y="351"/>
                    </a:cubicBezTo>
                    <a:cubicBezTo>
                      <a:pt x="1115" y="182"/>
                      <a:pt x="913" y="82"/>
                      <a:pt x="712" y="14"/>
                    </a:cubicBezTo>
                    <a:cubicBezTo>
                      <a:pt x="659" y="5"/>
                      <a:pt x="609" y="1"/>
                      <a:pt x="56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63"/>
              <p:cNvSpPr/>
              <p:nvPr/>
            </p:nvSpPr>
            <p:spPr>
              <a:xfrm>
                <a:off x="3685225" y="4515450"/>
                <a:ext cx="51325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051" extrusionOk="0">
                    <a:moveTo>
                      <a:pt x="1216" y="0"/>
                    </a:moveTo>
                    <a:cubicBezTo>
                      <a:pt x="1180" y="0"/>
                      <a:pt x="1144" y="3"/>
                      <a:pt x="1109" y="9"/>
                    </a:cubicBezTo>
                    <a:cubicBezTo>
                      <a:pt x="571" y="110"/>
                      <a:pt x="0" y="983"/>
                      <a:pt x="840" y="1051"/>
                    </a:cubicBezTo>
                    <a:cubicBezTo>
                      <a:pt x="1176" y="1051"/>
                      <a:pt x="1479" y="950"/>
                      <a:pt x="1714" y="714"/>
                    </a:cubicBezTo>
                    <a:cubicBezTo>
                      <a:pt x="2052" y="315"/>
                      <a:pt x="1604" y="0"/>
                      <a:pt x="1216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63"/>
              <p:cNvSpPr/>
              <p:nvPr/>
            </p:nvSpPr>
            <p:spPr>
              <a:xfrm>
                <a:off x="3636475" y="4644725"/>
                <a:ext cx="34475" cy="3365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346" extrusionOk="0">
                    <a:moveTo>
                      <a:pt x="456" y="1"/>
                    </a:moveTo>
                    <a:cubicBezTo>
                      <a:pt x="261" y="1"/>
                      <a:pt x="86" y="92"/>
                      <a:pt x="34" y="316"/>
                    </a:cubicBezTo>
                    <a:cubicBezTo>
                      <a:pt x="1" y="618"/>
                      <a:pt x="135" y="921"/>
                      <a:pt x="404" y="1123"/>
                    </a:cubicBezTo>
                    <a:cubicBezTo>
                      <a:pt x="510" y="1255"/>
                      <a:pt x="678" y="1345"/>
                      <a:pt x="859" y="1345"/>
                    </a:cubicBezTo>
                    <a:cubicBezTo>
                      <a:pt x="909" y="1345"/>
                      <a:pt x="959" y="1339"/>
                      <a:pt x="1009" y="1324"/>
                    </a:cubicBezTo>
                    <a:cubicBezTo>
                      <a:pt x="1379" y="1156"/>
                      <a:pt x="1244" y="484"/>
                      <a:pt x="976" y="215"/>
                    </a:cubicBezTo>
                    <a:cubicBezTo>
                      <a:pt x="844" y="84"/>
                      <a:pt x="641" y="1"/>
                      <a:pt x="456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63"/>
              <p:cNvSpPr/>
              <p:nvPr/>
            </p:nvSpPr>
            <p:spPr>
              <a:xfrm>
                <a:off x="3592800" y="4484000"/>
                <a:ext cx="4790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025" extrusionOk="0">
                    <a:moveTo>
                      <a:pt x="670" y="1"/>
                    </a:moveTo>
                    <a:cubicBezTo>
                      <a:pt x="504" y="1"/>
                      <a:pt x="359" y="46"/>
                      <a:pt x="269" y="158"/>
                    </a:cubicBezTo>
                    <a:cubicBezTo>
                      <a:pt x="0" y="494"/>
                      <a:pt x="336" y="729"/>
                      <a:pt x="639" y="863"/>
                    </a:cubicBezTo>
                    <a:cubicBezTo>
                      <a:pt x="836" y="962"/>
                      <a:pt x="1068" y="1024"/>
                      <a:pt x="1298" y="1024"/>
                    </a:cubicBezTo>
                    <a:cubicBezTo>
                      <a:pt x="1382" y="1024"/>
                      <a:pt x="1465" y="1016"/>
                      <a:pt x="1546" y="998"/>
                    </a:cubicBezTo>
                    <a:lnTo>
                      <a:pt x="1613" y="998"/>
                    </a:lnTo>
                    <a:cubicBezTo>
                      <a:pt x="1916" y="830"/>
                      <a:pt x="1815" y="527"/>
                      <a:pt x="1613" y="359"/>
                    </a:cubicBezTo>
                    <a:cubicBezTo>
                      <a:pt x="1412" y="180"/>
                      <a:pt x="1001" y="1"/>
                      <a:pt x="670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63"/>
              <p:cNvSpPr/>
              <p:nvPr/>
            </p:nvSpPr>
            <p:spPr>
              <a:xfrm>
                <a:off x="3659175" y="4690850"/>
                <a:ext cx="4157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226" extrusionOk="0">
                    <a:moveTo>
                      <a:pt x="376" y="1"/>
                    </a:moveTo>
                    <a:cubicBezTo>
                      <a:pt x="273" y="1"/>
                      <a:pt x="188" y="34"/>
                      <a:pt x="135" y="118"/>
                    </a:cubicBezTo>
                    <a:cubicBezTo>
                      <a:pt x="0" y="353"/>
                      <a:pt x="202" y="655"/>
                      <a:pt x="437" y="857"/>
                    </a:cubicBezTo>
                    <a:cubicBezTo>
                      <a:pt x="538" y="958"/>
                      <a:pt x="672" y="1025"/>
                      <a:pt x="773" y="1126"/>
                    </a:cubicBezTo>
                    <a:cubicBezTo>
                      <a:pt x="901" y="1194"/>
                      <a:pt x="1028" y="1226"/>
                      <a:pt x="1139" y="1226"/>
                    </a:cubicBezTo>
                    <a:cubicBezTo>
                      <a:pt x="1465" y="1226"/>
                      <a:pt x="1662" y="956"/>
                      <a:pt x="1412" y="555"/>
                    </a:cubicBezTo>
                    <a:cubicBezTo>
                      <a:pt x="1282" y="398"/>
                      <a:pt x="728" y="1"/>
                      <a:pt x="376" y="1"/>
                    </a:cubicBezTo>
                    <a:close/>
                  </a:path>
                </a:pathLst>
              </a:custGeom>
              <a:solidFill>
                <a:srgbClr val="1413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63"/>
              <p:cNvSpPr/>
              <p:nvPr/>
            </p:nvSpPr>
            <p:spPr>
              <a:xfrm>
                <a:off x="3660850" y="4458300"/>
                <a:ext cx="2942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1376" extrusionOk="0">
                    <a:moveTo>
                      <a:pt x="778" y="0"/>
                    </a:moveTo>
                    <a:cubicBezTo>
                      <a:pt x="674" y="0"/>
                      <a:pt x="557" y="46"/>
                      <a:pt x="437" y="144"/>
                    </a:cubicBezTo>
                    <a:cubicBezTo>
                      <a:pt x="135" y="345"/>
                      <a:pt x="1" y="715"/>
                      <a:pt x="68" y="1085"/>
                    </a:cubicBezTo>
                    <a:lnTo>
                      <a:pt x="68" y="1118"/>
                    </a:lnTo>
                    <a:cubicBezTo>
                      <a:pt x="141" y="1302"/>
                      <a:pt x="257" y="1375"/>
                      <a:pt x="387" y="1375"/>
                    </a:cubicBezTo>
                    <a:cubicBezTo>
                      <a:pt x="733" y="1375"/>
                      <a:pt x="1177" y="856"/>
                      <a:pt x="1177" y="513"/>
                    </a:cubicBezTo>
                    <a:cubicBezTo>
                      <a:pt x="1154" y="196"/>
                      <a:pt x="993" y="0"/>
                      <a:pt x="778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63"/>
              <p:cNvSpPr/>
              <p:nvPr/>
            </p:nvSpPr>
            <p:spPr>
              <a:xfrm>
                <a:off x="3662525" y="4618425"/>
                <a:ext cx="476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991" extrusionOk="0">
                    <a:moveTo>
                      <a:pt x="777" y="1"/>
                    </a:moveTo>
                    <a:cubicBezTo>
                      <a:pt x="698" y="1"/>
                      <a:pt x="628" y="8"/>
                      <a:pt x="572" y="24"/>
                    </a:cubicBezTo>
                    <a:cubicBezTo>
                      <a:pt x="370" y="91"/>
                      <a:pt x="1" y="292"/>
                      <a:pt x="1" y="528"/>
                    </a:cubicBezTo>
                    <a:cubicBezTo>
                      <a:pt x="34" y="629"/>
                      <a:pt x="102" y="729"/>
                      <a:pt x="270" y="830"/>
                    </a:cubicBezTo>
                    <a:cubicBezTo>
                      <a:pt x="428" y="925"/>
                      <a:pt x="691" y="991"/>
                      <a:pt x="950" y="991"/>
                    </a:cubicBezTo>
                    <a:cubicBezTo>
                      <a:pt x="1240" y="991"/>
                      <a:pt x="1523" y="909"/>
                      <a:pt x="1648" y="696"/>
                    </a:cubicBezTo>
                    <a:cubicBezTo>
                      <a:pt x="1904" y="239"/>
                      <a:pt x="1217" y="1"/>
                      <a:pt x="777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63"/>
              <p:cNvSpPr/>
              <p:nvPr/>
            </p:nvSpPr>
            <p:spPr>
              <a:xfrm>
                <a:off x="3688575" y="4648000"/>
                <a:ext cx="48200" cy="26475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059" extrusionOk="0">
                    <a:moveTo>
                      <a:pt x="586" y="0"/>
                    </a:moveTo>
                    <a:cubicBezTo>
                      <a:pt x="529" y="0"/>
                      <a:pt x="479" y="6"/>
                      <a:pt x="437" y="17"/>
                    </a:cubicBezTo>
                    <a:cubicBezTo>
                      <a:pt x="1" y="185"/>
                      <a:pt x="169" y="555"/>
                      <a:pt x="437" y="756"/>
                    </a:cubicBezTo>
                    <a:cubicBezTo>
                      <a:pt x="673" y="924"/>
                      <a:pt x="942" y="1025"/>
                      <a:pt x="1244" y="1059"/>
                    </a:cubicBezTo>
                    <a:cubicBezTo>
                      <a:pt x="1412" y="1059"/>
                      <a:pt x="1681" y="992"/>
                      <a:pt x="1748" y="823"/>
                    </a:cubicBezTo>
                    <a:cubicBezTo>
                      <a:pt x="1927" y="345"/>
                      <a:pt x="1045" y="0"/>
                      <a:pt x="586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63"/>
              <p:cNvSpPr/>
              <p:nvPr/>
            </p:nvSpPr>
            <p:spPr>
              <a:xfrm>
                <a:off x="3623150" y="4406075"/>
                <a:ext cx="545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126" extrusionOk="0">
                    <a:moveTo>
                      <a:pt x="562" y="1"/>
                    </a:moveTo>
                    <a:cubicBezTo>
                      <a:pt x="277" y="1"/>
                      <a:pt x="0" y="80"/>
                      <a:pt x="131" y="384"/>
                    </a:cubicBezTo>
                    <a:cubicBezTo>
                      <a:pt x="399" y="720"/>
                      <a:pt x="736" y="989"/>
                      <a:pt x="1172" y="1090"/>
                    </a:cubicBezTo>
                    <a:cubicBezTo>
                      <a:pt x="1232" y="1114"/>
                      <a:pt x="1296" y="1125"/>
                      <a:pt x="1359" y="1125"/>
                    </a:cubicBezTo>
                    <a:cubicBezTo>
                      <a:pt x="1475" y="1125"/>
                      <a:pt x="1590" y="1088"/>
                      <a:pt x="1677" y="1023"/>
                    </a:cubicBezTo>
                    <a:cubicBezTo>
                      <a:pt x="2181" y="552"/>
                      <a:pt x="1340" y="115"/>
                      <a:pt x="971" y="48"/>
                    </a:cubicBezTo>
                    <a:cubicBezTo>
                      <a:pt x="876" y="24"/>
                      <a:pt x="718" y="1"/>
                      <a:pt x="56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63"/>
              <p:cNvSpPr/>
              <p:nvPr/>
            </p:nvSpPr>
            <p:spPr>
              <a:xfrm>
                <a:off x="3621350" y="4604700"/>
                <a:ext cx="38675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153" extrusionOk="0">
                    <a:moveTo>
                      <a:pt x="384" y="1"/>
                    </a:moveTo>
                    <a:cubicBezTo>
                      <a:pt x="183" y="1"/>
                      <a:pt x="1" y="78"/>
                      <a:pt x="1" y="337"/>
                    </a:cubicBezTo>
                    <a:cubicBezTo>
                      <a:pt x="35" y="707"/>
                      <a:pt x="505" y="909"/>
                      <a:pt x="740" y="1009"/>
                    </a:cubicBezTo>
                    <a:cubicBezTo>
                      <a:pt x="859" y="1081"/>
                      <a:pt x="978" y="1152"/>
                      <a:pt x="1085" y="1152"/>
                    </a:cubicBezTo>
                    <a:cubicBezTo>
                      <a:pt x="1129" y="1152"/>
                      <a:pt x="1171" y="1140"/>
                      <a:pt x="1211" y="1110"/>
                    </a:cubicBezTo>
                    <a:cubicBezTo>
                      <a:pt x="1547" y="909"/>
                      <a:pt x="1379" y="472"/>
                      <a:pt x="1144" y="304"/>
                    </a:cubicBezTo>
                    <a:cubicBezTo>
                      <a:pt x="976" y="169"/>
                      <a:pt x="808" y="102"/>
                      <a:pt x="639" y="35"/>
                    </a:cubicBezTo>
                    <a:cubicBezTo>
                      <a:pt x="559" y="15"/>
                      <a:pt x="470" y="1"/>
                      <a:pt x="384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63"/>
              <p:cNvSpPr/>
              <p:nvPr/>
            </p:nvSpPr>
            <p:spPr>
              <a:xfrm>
                <a:off x="3686900" y="4678075"/>
                <a:ext cx="512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948" extrusionOk="0">
                    <a:moveTo>
                      <a:pt x="783" y="0"/>
                    </a:moveTo>
                    <a:cubicBezTo>
                      <a:pt x="465" y="0"/>
                      <a:pt x="0" y="99"/>
                      <a:pt x="0" y="360"/>
                    </a:cubicBezTo>
                    <a:cubicBezTo>
                      <a:pt x="0" y="461"/>
                      <a:pt x="34" y="528"/>
                      <a:pt x="68" y="595"/>
                    </a:cubicBezTo>
                    <a:cubicBezTo>
                      <a:pt x="199" y="840"/>
                      <a:pt x="532" y="948"/>
                      <a:pt x="858" y="948"/>
                    </a:cubicBezTo>
                    <a:cubicBezTo>
                      <a:pt x="1113" y="948"/>
                      <a:pt x="1365" y="881"/>
                      <a:pt x="1513" y="763"/>
                    </a:cubicBezTo>
                    <a:cubicBezTo>
                      <a:pt x="2050" y="393"/>
                      <a:pt x="1378" y="91"/>
                      <a:pt x="1009" y="24"/>
                    </a:cubicBezTo>
                    <a:cubicBezTo>
                      <a:pt x="956" y="9"/>
                      <a:pt x="876" y="0"/>
                      <a:pt x="783" y="0"/>
                    </a:cubicBezTo>
                    <a:close/>
                  </a:path>
                </a:pathLst>
              </a:custGeom>
              <a:solidFill>
                <a:srgbClr val="5043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63"/>
              <p:cNvSpPr/>
              <p:nvPr/>
            </p:nvSpPr>
            <p:spPr>
              <a:xfrm>
                <a:off x="3645625" y="4573300"/>
                <a:ext cx="45500" cy="40650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626" extrusionOk="0">
                    <a:moveTo>
                      <a:pt x="853" y="1"/>
                    </a:moveTo>
                    <a:cubicBezTo>
                      <a:pt x="806" y="1"/>
                      <a:pt x="758" y="5"/>
                      <a:pt x="710" y="14"/>
                    </a:cubicBezTo>
                    <a:cubicBezTo>
                      <a:pt x="1" y="177"/>
                      <a:pt x="1063" y="1626"/>
                      <a:pt x="1560" y="1626"/>
                    </a:cubicBezTo>
                    <a:cubicBezTo>
                      <a:pt x="1676" y="1626"/>
                      <a:pt x="1760" y="1548"/>
                      <a:pt x="1786" y="1358"/>
                    </a:cubicBezTo>
                    <a:cubicBezTo>
                      <a:pt x="1819" y="1056"/>
                      <a:pt x="1752" y="753"/>
                      <a:pt x="1584" y="484"/>
                    </a:cubicBezTo>
                    <a:cubicBezTo>
                      <a:pt x="1467" y="192"/>
                      <a:pt x="1172" y="1"/>
                      <a:pt x="85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63"/>
              <p:cNvSpPr/>
              <p:nvPr/>
            </p:nvSpPr>
            <p:spPr>
              <a:xfrm>
                <a:off x="3663375" y="4496450"/>
                <a:ext cx="4465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366" extrusionOk="0">
                    <a:moveTo>
                      <a:pt x="897" y="1"/>
                    </a:moveTo>
                    <a:cubicBezTo>
                      <a:pt x="723" y="1"/>
                      <a:pt x="552" y="77"/>
                      <a:pt x="437" y="231"/>
                    </a:cubicBezTo>
                    <a:cubicBezTo>
                      <a:pt x="202" y="466"/>
                      <a:pt x="0" y="1038"/>
                      <a:pt x="202" y="1273"/>
                    </a:cubicBezTo>
                    <a:cubicBezTo>
                      <a:pt x="261" y="1337"/>
                      <a:pt x="344" y="1366"/>
                      <a:pt x="440" y="1366"/>
                    </a:cubicBezTo>
                    <a:cubicBezTo>
                      <a:pt x="942" y="1366"/>
                      <a:pt x="1786" y="582"/>
                      <a:pt x="1277" y="130"/>
                    </a:cubicBezTo>
                    <a:cubicBezTo>
                      <a:pt x="1162" y="44"/>
                      <a:pt x="1028" y="1"/>
                      <a:pt x="89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63"/>
              <p:cNvSpPr/>
              <p:nvPr/>
            </p:nvSpPr>
            <p:spPr>
              <a:xfrm>
                <a:off x="3724750" y="4714250"/>
                <a:ext cx="50875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47" extrusionOk="0">
                    <a:moveTo>
                      <a:pt x="1002" y="1"/>
                    </a:moveTo>
                    <a:cubicBezTo>
                      <a:pt x="499" y="1"/>
                      <a:pt x="1" y="178"/>
                      <a:pt x="167" y="560"/>
                    </a:cubicBezTo>
                    <a:cubicBezTo>
                      <a:pt x="334" y="811"/>
                      <a:pt x="618" y="946"/>
                      <a:pt x="902" y="946"/>
                    </a:cubicBezTo>
                    <a:cubicBezTo>
                      <a:pt x="960" y="946"/>
                      <a:pt x="1017" y="941"/>
                      <a:pt x="1074" y="929"/>
                    </a:cubicBezTo>
                    <a:cubicBezTo>
                      <a:pt x="1309" y="862"/>
                      <a:pt x="1713" y="761"/>
                      <a:pt x="1847" y="526"/>
                    </a:cubicBezTo>
                    <a:cubicBezTo>
                      <a:pt x="2034" y="186"/>
                      <a:pt x="1516" y="1"/>
                      <a:pt x="100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63"/>
              <p:cNvSpPr/>
              <p:nvPr/>
            </p:nvSpPr>
            <p:spPr>
              <a:xfrm>
                <a:off x="3694850" y="4583575"/>
                <a:ext cx="448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198" extrusionOk="0">
                    <a:moveTo>
                      <a:pt x="382" y="0"/>
                    </a:moveTo>
                    <a:cubicBezTo>
                      <a:pt x="169" y="0"/>
                      <a:pt x="0" y="84"/>
                      <a:pt x="18" y="376"/>
                    </a:cubicBezTo>
                    <a:cubicBezTo>
                      <a:pt x="52" y="813"/>
                      <a:pt x="455" y="1048"/>
                      <a:pt x="825" y="1149"/>
                    </a:cubicBezTo>
                    <a:lnTo>
                      <a:pt x="1027" y="1182"/>
                    </a:lnTo>
                    <a:cubicBezTo>
                      <a:pt x="1073" y="1193"/>
                      <a:pt x="1118" y="1198"/>
                      <a:pt x="1162" y="1198"/>
                    </a:cubicBezTo>
                    <a:cubicBezTo>
                      <a:pt x="1533" y="1198"/>
                      <a:pt x="1794" y="834"/>
                      <a:pt x="1464" y="443"/>
                    </a:cubicBezTo>
                    <a:cubicBezTo>
                      <a:pt x="1329" y="275"/>
                      <a:pt x="1128" y="174"/>
                      <a:pt x="926" y="107"/>
                    </a:cubicBezTo>
                    <a:cubicBezTo>
                      <a:pt x="772" y="61"/>
                      <a:pt x="561" y="0"/>
                      <a:pt x="382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63"/>
              <p:cNvSpPr/>
              <p:nvPr/>
            </p:nvSpPr>
            <p:spPr>
              <a:xfrm>
                <a:off x="3659400" y="4646275"/>
                <a:ext cx="28350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451" extrusionOk="0">
                    <a:moveTo>
                      <a:pt x="577" y="1"/>
                    </a:moveTo>
                    <a:cubicBezTo>
                      <a:pt x="248" y="1"/>
                      <a:pt x="1" y="618"/>
                      <a:pt x="126" y="993"/>
                    </a:cubicBezTo>
                    <a:cubicBezTo>
                      <a:pt x="211" y="1229"/>
                      <a:pt x="488" y="1450"/>
                      <a:pt x="729" y="1450"/>
                    </a:cubicBezTo>
                    <a:cubicBezTo>
                      <a:pt x="867" y="1450"/>
                      <a:pt x="993" y="1378"/>
                      <a:pt x="1067" y="1195"/>
                    </a:cubicBezTo>
                    <a:cubicBezTo>
                      <a:pt x="1134" y="859"/>
                      <a:pt x="1100" y="523"/>
                      <a:pt x="932" y="254"/>
                    </a:cubicBezTo>
                    <a:cubicBezTo>
                      <a:pt x="812" y="73"/>
                      <a:pt x="690" y="1"/>
                      <a:pt x="57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63"/>
              <p:cNvSpPr/>
              <p:nvPr/>
            </p:nvSpPr>
            <p:spPr>
              <a:xfrm>
                <a:off x="3573475" y="4530200"/>
                <a:ext cx="434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1058" extrusionOk="0">
                    <a:moveTo>
                      <a:pt x="872" y="1"/>
                    </a:moveTo>
                    <a:cubicBezTo>
                      <a:pt x="686" y="1"/>
                      <a:pt x="504" y="53"/>
                      <a:pt x="336" y="158"/>
                    </a:cubicBezTo>
                    <a:cubicBezTo>
                      <a:pt x="0" y="461"/>
                      <a:pt x="336" y="931"/>
                      <a:pt x="706" y="1032"/>
                    </a:cubicBezTo>
                    <a:cubicBezTo>
                      <a:pt x="758" y="1049"/>
                      <a:pt x="823" y="1058"/>
                      <a:pt x="894" y="1058"/>
                    </a:cubicBezTo>
                    <a:cubicBezTo>
                      <a:pt x="1238" y="1058"/>
                      <a:pt x="1736" y="862"/>
                      <a:pt x="1681" y="528"/>
                    </a:cubicBezTo>
                    <a:cubicBezTo>
                      <a:pt x="1681" y="293"/>
                      <a:pt x="1445" y="158"/>
                      <a:pt x="1210" y="57"/>
                    </a:cubicBezTo>
                    <a:cubicBezTo>
                      <a:pt x="1097" y="19"/>
                      <a:pt x="983" y="1"/>
                      <a:pt x="872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63"/>
              <p:cNvSpPr/>
              <p:nvPr/>
            </p:nvSpPr>
            <p:spPr>
              <a:xfrm>
                <a:off x="3621350" y="4479825"/>
                <a:ext cx="46725" cy="266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066" extrusionOk="0">
                    <a:moveTo>
                      <a:pt x="563" y="1"/>
                    </a:moveTo>
                    <a:cubicBezTo>
                      <a:pt x="408" y="1"/>
                      <a:pt x="273" y="50"/>
                      <a:pt x="203" y="190"/>
                    </a:cubicBezTo>
                    <a:cubicBezTo>
                      <a:pt x="1" y="560"/>
                      <a:pt x="942" y="1030"/>
                      <a:pt x="1211" y="1064"/>
                    </a:cubicBezTo>
                    <a:cubicBezTo>
                      <a:pt x="1229" y="1065"/>
                      <a:pt x="1247" y="1065"/>
                      <a:pt x="1264" y="1065"/>
                    </a:cubicBezTo>
                    <a:cubicBezTo>
                      <a:pt x="1851" y="1065"/>
                      <a:pt x="1869" y="519"/>
                      <a:pt x="1379" y="257"/>
                    </a:cubicBezTo>
                    <a:cubicBezTo>
                      <a:pt x="1278" y="190"/>
                      <a:pt x="1144" y="123"/>
                      <a:pt x="1009" y="89"/>
                    </a:cubicBezTo>
                    <a:cubicBezTo>
                      <a:pt x="865" y="41"/>
                      <a:pt x="705" y="1"/>
                      <a:pt x="563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63"/>
              <p:cNvSpPr/>
              <p:nvPr/>
            </p:nvSpPr>
            <p:spPr>
              <a:xfrm>
                <a:off x="3700150" y="4702950"/>
                <a:ext cx="3595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1359" extrusionOk="0">
                    <a:moveTo>
                      <a:pt x="807" y="1"/>
                    </a:moveTo>
                    <a:cubicBezTo>
                      <a:pt x="788" y="1"/>
                      <a:pt x="768" y="1"/>
                      <a:pt x="747" y="3"/>
                    </a:cubicBezTo>
                    <a:lnTo>
                      <a:pt x="714" y="3"/>
                    </a:lnTo>
                    <a:cubicBezTo>
                      <a:pt x="378" y="138"/>
                      <a:pt x="109" y="440"/>
                      <a:pt x="75" y="810"/>
                    </a:cubicBezTo>
                    <a:cubicBezTo>
                      <a:pt x="1" y="1158"/>
                      <a:pt x="165" y="1358"/>
                      <a:pt x="432" y="1358"/>
                    </a:cubicBezTo>
                    <a:cubicBezTo>
                      <a:pt x="526" y="1358"/>
                      <a:pt x="633" y="1333"/>
                      <a:pt x="747" y="1281"/>
                    </a:cubicBezTo>
                    <a:cubicBezTo>
                      <a:pt x="1172" y="1052"/>
                      <a:pt x="1437" y="1"/>
                      <a:pt x="807" y="1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63"/>
              <p:cNvSpPr/>
              <p:nvPr/>
            </p:nvSpPr>
            <p:spPr>
              <a:xfrm>
                <a:off x="3607075" y="4568600"/>
                <a:ext cx="46250" cy="3332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333" extrusionOk="0">
                    <a:moveTo>
                      <a:pt x="538" y="0"/>
                    </a:moveTo>
                    <a:cubicBezTo>
                      <a:pt x="1" y="34"/>
                      <a:pt x="471" y="672"/>
                      <a:pt x="606" y="874"/>
                    </a:cubicBezTo>
                    <a:cubicBezTo>
                      <a:pt x="779" y="1047"/>
                      <a:pt x="1163" y="1333"/>
                      <a:pt x="1458" y="1333"/>
                    </a:cubicBezTo>
                    <a:cubicBezTo>
                      <a:pt x="1620" y="1333"/>
                      <a:pt x="1756" y="1247"/>
                      <a:pt x="1815" y="1008"/>
                    </a:cubicBezTo>
                    <a:cubicBezTo>
                      <a:pt x="1849" y="840"/>
                      <a:pt x="1782" y="672"/>
                      <a:pt x="1647" y="538"/>
                    </a:cubicBezTo>
                    <a:cubicBezTo>
                      <a:pt x="1345" y="235"/>
                      <a:pt x="942" y="34"/>
                      <a:pt x="538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63"/>
              <p:cNvSpPr/>
              <p:nvPr/>
            </p:nvSpPr>
            <p:spPr>
              <a:xfrm>
                <a:off x="3598675" y="4511675"/>
                <a:ext cx="51275" cy="24950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998" extrusionOk="0">
                    <a:moveTo>
                      <a:pt x="1387" y="0"/>
                    </a:moveTo>
                    <a:cubicBezTo>
                      <a:pt x="1224" y="0"/>
                      <a:pt x="1070" y="23"/>
                      <a:pt x="975" y="59"/>
                    </a:cubicBezTo>
                    <a:cubicBezTo>
                      <a:pt x="639" y="160"/>
                      <a:pt x="0" y="563"/>
                      <a:pt x="572" y="899"/>
                    </a:cubicBezTo>
                    <a:cubicBezTo>
                      <a:pt x="691" y="964"/>
                      <a:pt x="862" y="998"/>
                      <a:pt x="1045" y="998"/>
                    </a:cubicBezTo>
                    <a:cubicBezTo>
                      <a:pt x="1431" y="998"/>
                      <a:pt x="1869" y="848"/>
                      <a:pt x="1983" y="529"/>
                    </a:cubicBezTo>
                    <a:cubicBezTo>
                      <a:pt x="2017" y="462"/>
                      <a:pt x="2051" y="361"/>
                      <a:pt x="2051" y="294"/>
                    </a:cubicBezTo>
                    <a:cubicBezTo>
                      <a:pt x="2007" y="77"/>
                      <a:pt x="1683" y="0"/>
                      <a:pt x="1387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63"/>
              <p:cNvSpPr/>
              <p:nvPr/>
            </p:nvSpPr>
            <p:spPr>
              <a:xfrm>
                <a:off x="3615475" y="4533950"/>
                <a:ext cx="359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1491" extrusionOk="0">
                    <a:moveTo>
                      <a:pt x="906" y="1"/>
                    </a:moveTo>
                    <a:cubicBezTo>
                      <a:pt x="614" y="1"/>
                      <a:pt x="262" y="369"/>
                      <a:pt x="169" y="680"/>
                    </a:cubicBezTo>
                    <a:cubicBezTo>
                      <a:pt x="1" y="983"/>
                      <a:pt x="169" y="1352"/>
                      <a:pt x="505" y="1453"/>
                    </a:cubicBezTo>
                    <a:cubicBezTo>
                      <a:pt x="567" y="1479"/>
                      <a:pt x="625" y="1490"/>
                      <a:pt x="680" y="1490"/>
                    </a:cubicBezTo>
                    <a:cubicBezTo>
                      <a:pt x="1278" y="1490"/>
                      <a:pt x="1437" y="100"/>
                      <a:pt x="975" y="8"/>
                    </a:cubicBezTo>
                    <a:cubicBezTo>
                      <a:pt x="953" y="3"/>
                      <a:pt x="930" y="1"/>
                      <a:pt x="906" y="1"/>
                    </a:cubicBezTo>
                    <a:close/>
                  </a:path>
                </a:pathLst>
              </a:custGeom>
              <a:solidFill>
                <a:srgbClr val="725D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63"/>
              <p:cNvSpPr/>
              <p:nvPr/>
            </p:nvSpPr>
            <p:spPr>
              <a:xfrm>
                <a:off x="3635100" y="4529050"/>
                <a:ext cx="40050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1638" extrusionOk="0">
                    <a:moveTo>
                      <a:pt x="768" y="0"/>
                    </a:moveTo>
                    <a:cubicBezTo>
                      <a:pt x="755" y="0"/>
                      <a:pt x="741" y="1"/>
                      <a:pt x="728" y="2"/>
                    </a:cubicBezTo>
                    <a:cubicBezTo>
                      <a:pt x="1" y="90"/>
                      <a:pt x="810" y="1638"/>
                      <a:pt x="1302" y="1638"/>
                    </a:cubicBezTo>
                    <a:cubicBezTo>
                      <a:pt x="1378" y="1638"/>
                      <a:pt x="1447" y="1601"/>
                      <a:pt x="1501" y="1515"/>
                    </a:cubicBezTo>
                    <a:cubicBezTo>
                      <a:pt x="1602" y="1246"/>
                      <a:pt x="1602" y="943"/>
                      <a:pt x="1501" y="641"/>
                    </a:cubicBezTo>
                    <a:cubicBezTo>
                      <a:pt x="1404" y="383"/>
                      <a:pt x="1090" y="0"/>
                      <a:pt x="768" y="0"/>
                    </a:cubicBezTo>
                    <a:close/>
                  </a:path>
                </a:pathLst>
              </a:custGeom>
              <a:solidFill>
                <a:srgbClr val="9C8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63"/>
              <p:cNvSpPr/>
              <p:nvPr/>
            </p:nvSpPr>
            <p:spPr>
              <a:xfrm>
                <a:off x="3437600" y="4453500"/>
                <a:ext cx="90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05" extrusionOk="0">
                    <a:moveTo>
                      <a:pt x="142" y="0"/>
                    </a:moveTo>
                    <a:cubicBezTo>
                      <a:pt x="1" y="0"/>
                      <a:pt x="95" y="404"/>
                      <a:pt x="231" y="404"/>
                    </a:cubicBezTo>
                    <a:cubicBezTo>
                      <a:pt x="262" y="404"/>
                      <a:pt x="294" y="384"/>
                      <a:pt x="327" y="336"/>
                    </a:cubicBezTo>
                    <a:cubicBezTo>
                      <a:pt x="360" y="235"/>
                      <a:pt x="327" y="100"/>
                      <a:pt x="226" y="33"/>
                    </a:cubicBezTo>
                    <a:cubicBezTo>
                      <a:pt x="192" y="10"/>
                      <a:pt x="164" y="0"/>
                      <a:pt x="142" y="0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63"/>
              <p:cNvSpPr/>
              <p:nvPr/>
            </p:nvSpPr>
            <p:spPr>
              <a:xfrm>
                <a:off x="3410675" y="4490850"/>
                <a:ext cx="1530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58" extrusionOk="0">
                    <a:moveTo>
                      <a:pt x="295" y="0"/>
                    </a:moveTo>
                    <a:cubicBezTo>
                      <a:pt x="221" y="0"/>
                      <a:pt x="145" y="35"/>
                      <a:pt x="93" y="119"/>
                    </a:cubicBezTo>
                    <a:cubicBezTo>
                      <a:pt x="0" y="304"/>
                      <a:pt x="148" y="458"/>
                      <a:pt x="303" y="458"/>
                    </a:cubicBezTo>
                    <a:cubicBezTo>
                      <a:pt x="373" y="458"/>
                      <a:pt x="444" y="427"/>
                      <a:pt x="496" y="354"/>
                    </a:cubicBezTo>
                    <a:cubicBezTo>
                      <a:pt x="612" y="169"/>
                      <a:pt x="457" y="0"/>
                      <a:pt x="295" y="0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63"/>
              <p:cNvSpPr/>
              <p:nvPr/>
            </p:nvSpPr>
            <p:spPr>
              <a:xfrm>
                <a:off x="3439200" y="4483000"/>
                <a:ext cx="149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68" extrusionOk="0">
                    <a:moveTo>
                      <a:pt x="348" y="1"/>
                    </a:moveTo>
                    <a:cubicBezTo>
                      <a:pt x="137" y="1"/>
                      <a:pt x="0" y="290"/>
                      <a:pt x="229" y="433"/>
                    </a:cubicBezTo>
                    <a:cubicBezTo>
                      <a:pt x="265" y="457"/>
                      <a:pt x="309" y="468"/>
                      <a:pt x="354" y="468"/>
                    </a:cubicBezTo>
                    <a:cubicBezTo>
                      <a:pt x="436" y="468"/>
                      <a:pt x="522" y="431"/>
                      <a:pt x="565" y="366"/>
                    </a:cubicBezTo>
                    <a:cubicBezTo>
                      <a:pt x="599" y="231"/>
                      <a:pt x="565" y="97"/>
                      <a:pt x="464" y="30"/>
                    </a:cubicBezTo>
                    <a:cubicBezTo>
                      <a:pt x="424" y="10"/>
                      <a:pt x="385" y="1"/>
                      <a:pt x="348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63"/>
              <p:cNvSpPr/>
              <p:nvPr/>
            </p:nvSpPr>
            <p:spPr>
              <a:xfrm>
                <a:off x="3402275" y="4561825"/>
                <a:ext cx="14100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57" extrusionOk="0">
                    <a:moveTo>
                      <a:pt x="304" y="1"/>
                    </a:moveTo>
                    <a:cubicBezTo>
                      <a:pt x="222" y="1"/>
                      <a:pt x="136" y="38"/>
                      <a:pt x="93" y="103"/>
                    </a:cubicBezTo>
                    <a:cubicBezTo>
                      <a:pt x="0" y="288"/>
                      <a:pt x="147" y="457"/>
                      <a:pt x="301" y="457"/>
                    </a:cubicBezTo>
                    <a:cubicBezTo>
                      <a:pt x="372" y="457"/>
                      <a:pt x="444" y="422"/>
                      <a:pt x="496" y="338"/>
                    </a:cubicBezTo>
                    <a:cubicBezTo>
                      <a:pt x="563" y="237"/>
                      <a:pt x="530" y="103"/>
                      <a:pt x="429" y="36"/>
                    </a:cubicBezTo>
                    <a:cubicBezTo>
                      <a:pt x="393" y="12"/>
                      <a:pt x="349" y="1"/>
                      <a:pt x="304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63"/>
              <p:cNvSpPr/>
              <p:nvPr/>
            </p:nvSpPr>
            <p:spPr>
              <a:xfrm>
                <a:off x="3520725" y="4654525"/>
                <a:ext cx="90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363" h="399" extrusionOk="0">
                    <a:moveTo>
                      <a:pt x="152" y="1"/>
                    </a:moveTo>
                    <a:cubicBezTo>
                      <a:pt x="0" y="1"/>
                      <a:pt x="91" y="398"/>
                      <a:pt x="211" y="398"/>
                    </a:cubicBezTo>
                    <a:cubicBezTo>
                      <a:pt x="238" y="398"/>
                      <a:pt x="267" y="378"/>
                      <a:pt x="295" y="327"/>
                    </a:cubicBezTo>
                    <a:cubicBezTo>
                      <a:pt x="363" y="226"/>
                      <a:pt x="329" y="92"/>
                      <a:pt x="228" y="25"/>
                    </a:cubicBezTo>
                    <a:cubicBezTo>
                      <a:pt x="198" y="8"/>
                      <a:pt x="173" y="1"/>
                      <a:pt x="152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63"/>
              <p:cNvSpPr/>
              <p:nvPr/>
            </p:nvSpPr>
            <p:spPr>
              <a:xfrm>
                <a:off x="3595775" y="4802550"/>
                <a:ext cx="15325" cy="118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74" extrusionOk="0">
                    <a:moveTo>
                      <a:pt x="311" y="1"/>
                    </a:moveTo>
                    <a:cubicBezTo>
                      <a:pt x="241" y="1"/>
                      <a:pt x="169" y="36"/>
                      <a:pt x="116" y="120"/>
                    </a:cubicBezTo>
                    <a:cubicBezTo>
                      <a:pt x="1" y="305"/>
                      <a:pt x="156" y="474"/>
                      <a:pt x="318" y="474"/>
                    </a:cubicBezTo>
                    <a:cubicBezTo>
                      <a:pt x="392" y="474"/>
                      <a:pt x="467" y="439"/>
                      <a:pt x="520" y="355"/>
                    </a:cubicBezTo>
                    <a:cubicBezTo>
                      <a:pt x="612" y="170"/>
                      <a:pt x="466" y="1"/>
                      <a:pt x="311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63"/>
              <p:cNvSpPr/>
              <p:nvPr/>
            </p:nvSpPr>
            <p:spPr>
              <a:xfrm>
                <a:off x="3629300" y="4788725"/>
                <a:ext cx="1392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68" extrusionOk="0">
                    <a:moveTo>
                      <a:pt x="314" y="1"/>
                    </a:moveTo>
                    <a:cubicBezTo>
                      <a:pt x="239" y="1"/>
                      <a:pt x="165" y="45"/>
                      <a:pt x="120" y="135"/>
                    </a:cubicBezTo>
                    <a:cubicBezTo>
                      <a:pt x="1" y="301"/>
                      <a:pt x="168" y="468"/>
                      <a:pt x="335" y="468"/>
                    </a:cubicBezTo>
                    <a:cubicBezTo>
                      <a:pt x="404" y="468"/>
                      <a:pt x="474" y="439"/>
                      <a:pt x="523" y="370"/>
                    </a:cubicBezTo>
                    <a:cubicBezTo>
                      <a:pt x="557" y="269"/>
                      <a:pt x="523" y="101"/>
                      <a:pt x="422" y="34"/>
                    </a:cubicBezTo>
                    <a:cubicBezTo>
                      <a:pt x="389" y="12"/>
                      <a:pt x="351" y="1"/>
                      <a:pt x="314" y="1"/>
                    </a:cubicBezTo>
                    <a:close/>
                  </a:path>
                </a:pathLst>
              </a:custGeom>
              <a:solidFill>
                <a:srgbClr val="9A40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63"/>
              <p:cNvSpPr/>
              <p:nvPr/>
            </p:nvSpPr>
            <p:spPr>
              <a:xfrm>
                <a:off x="3516325" y="4375675"/>
                <a:ext cx="302500" cy="222350"/>
              </a:xfrm>
              <a:custGeom>
                <a:avLst/>
                <a:gdLst/>
                <a:ahLst/>
                <a:cxnLst/>
                <a:rect l="l" t="t" r="r" b="b"/>
                <a:pathLst>
                  <a:path w="12100" h="8894" extrusionOk="0">
                    <a:moveTo>
                      <a:pt x="2294" y="0"/>
                    </a:moveTo>
                    <a:cubicBezTo>
                      <a:pt x="2125" y="0"/>
                      <a:pt x="1944" y="27"/>
                      <a:pt x="1748" y="88"/>
                    </a:cubicBezTo>
                    <a:lnTo>
                      <a:pt x="1513" y="155"/>
                    </a:lnTo>
                    <a:cubicBezTo>
                      <a:pt x="707" y="525"/>
                      <a:pt x="169" y="1331"/>
                      <a:pt x="135" y="2205"/>
                    </a:cubicBezTo>
                    <a:cubicBezTo>
                      <a:pt x="1" y="3382"/>
                      <a:pt x="236" y="4524"/>
                      <a:pt x="740" y="5566"/>
                    </a:cubicBezTo>
                    <a:cubicBezTo>
                      <a:pt x="740" y="5465"/>
                      <a:pt x="774" y="5364"/>
                      <a:pt x="807" y="5264"/>
                    </a:cubicBezTo>
                    <a:cubicBezTo>
                      <a:pt x="1013" y="3927"/>
                      <a:pt x="1713" y="3386"/>
                      <a:pt x="2540" y="3386"/>
                    </a:cubicBezTo>
                    <a:cubicBezTo>
                      <a:pt x="3604" y="3386"/>
                      <a:pt x="4880" y="4284"/>
                      <a:pt x="5580" y="5532"/>
                    </a:cubicBezTo>
                    <a:cubicBezTo>
                      <a:pt x="6118" y="6507"/>
                      <a:pt x="6655" y="8624"/>
                      <a:pt x="8000" y="8860"/>
                    </a:cubicBezTo>
                    <a:cubicBezTo>
                      <a:pt x="8083" y="8874"/>
                      <a:pt x="8164" y="8880"/>
                      <a:pt x="8244" y="8880"/>
                    </a:cubicBezTo>
                    <a:cubicBezTo>
                      <a:pt x="9033" y="8880"/>
                      <a:pt x="9659" y="8260"/>
                      <a:pt x="10509" y="8260"/>
                    </a:cubicBezTo>
                    <a:cubicBezTo>
                      <a:pt x="10610" y="8260"/>
                      <a:pt x="10714" y="8269"/>
                      <a:pt x="10823" y="8288"/>
                    </a:cubicBezTo>
                    <a:cubicBezTo>
                      <a:pt x="11293" y="8389"/>
                      <a:pt x="11730" y="8591"/>
                      <a:pt x="12100" y="8893"/>
                    </a:cubicBezTo>
                    <a:cubicBezTo>
                      <a:pt x="12100" y="8255"/>
                      <a:pt x="11932" y="7583"/>
                      <a:pt x="11629" y="7011"/>
                    </a:cubicBezTo>
                    <a:cubicBezTo>
                      <a:pt x="11192" y="6171"/>
                      <a:pt x="10621" y="5264"/>
                      <a:pt x="10117" y="4457"/>
                    </a:cubicBezTo>
                    <a:cubicBezTo>
                      <a:pt x="9310" y="3113"/>
                      <a:pt x="8134" y="2037"/>
                      <a:pt x="6723" y="1399"/>
                    </a:cubicBezTo>
                    <a:cubicBezTo>
                      <a:pt x="6017" y="1096"/>
                      <a:pt x="5177" y="1264"/>
                      <a:pt x="4404" y="894"/>
                    </a:cubicBezTo>
                    <a:cubicBezTo>
                      <a:pt x="3606" y="537"/>
                      <a:pt x="3057" y="0"/>
                      <a:pt x="22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7650;p70">
              <a:extLst>
                <a:ext uri="{FF2B5EF4-FFF2-40B4-BE49-F238E27FC236}">
                  <a16:creationId xmlns:a16="http://schemas.microsoft.com/office/drawing/2014/main" id="{62122E86-3B0C-4CFE-A5B9-4DE628E78D8B}"/>
                </a:ext>
              </a:extLst>
            </p:cNvPr>
            <p:cNvGrpSpPr/>
            <p:nvPr/>
          </p:nvGrpSpPr>
          <p:grpSpPr>
            <a:xfrm rot="7785160">
              <a:off x="7805388" y="3310290"/>
              <a:ext cx="1211355" cy="938915"/>
              <a:chOff x="1689800" y="1589200"/>
              <a:chExt cx="4872850" cy="3814725"/>
            </a:xfrm>
          </p:grpSpPr>
          <p:sp>
            <p:nvSpPr>
              <p:cNvPr id="164" name="Google Shape;7651;p70">
                <a:extLst>
                  <a:ext uri="{FF2B5EF4-FFF2-40B4-BE49-F238E27FC236}">
                    <a16:creationId xmlns:a16="http://schemas.microsoft.com/office/drawing/2014/main" id="{2BF809B3-FBF2-4CA2-993A-B21804FA902C}"/>
                  </a:ext>
                </a:extLst>
              </p:cNvPr>
              <p:cNvSpPr/>
              <p:nvPr/>
            </p:nvSpPr>
            <p:spPr>
              <a:xfrm>
                <a:off x="5244675" y="4071150"/>
                <a:ext cx="1317975" cy="668925"/>
              </a:xfrm>
              <a:custGeom>
                <a:avLst/>
                <a:gdLst/>
                <a:ahLst/>
                <a:cxnLst/>
                <a:rect l="l" t="t" r="r" b="b"/>
                <a:pathLst>
                  <a:path w="52719" h="26757" extrusionOk="0">
                    <a:moveTo>
                      <a:pt x="36228" y="0"/>
                    </a:moveTo>
                    <a:lnTo>
                      <a:pt x="26095" y="11127"/>
                    </a:lnTo>
                    <a:lnTo>
                      <a:pt x="0" y="21856"/>
                    </a:lnTo>
                    <a:lnTo>
                      <a:pt x="5034" y="26426"/>
                    </a:lnTo>
                    <a:lnTo>
                      <a:pt x="44440" y="26757"/>
                    </a:lnTo>
                    <a:lnTo>
                      <a:pt x="52719" y="16955"/>
                    </a:lnTo>
                    <a:lnTo>
                      <a:pt x="36228" y="0"/>
                    </a:lnTo>
                    <a:close/>
                  </a:path>
                </a:pathLst>
              </a:custGeom>
              <a:solidFill>
                <a:srgbClr val="D5D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7652;p70">
                <a:extLst>
                  <a:ext uri="{FF2B5EF4-FFF2-40B4-BE49-F238E27FC236}">
                    <a16:creationId xmlns:a16="http://schemas.microsoft.com/office/drawing/2014/main" id="{879FF6C9-33C7-4687-AAE4-97677E04EB71}"/>
                  </a:ext>
                </a:extLst>
              </p:cNvPr>
              <p:cNvSpPr/>
              <p:nvPr/>
            </p:nvSpPr>
            <p:spPr>
              <a:xfrm>
                <a:off x="3655175" y="1589200"/>
                <a:ext cx="2495200" cy="3028350"/>
              </a:xfrm>
              <a:custGeom>
                <a:avLst/>
                <a:gdLst/>
                <a:ahLst/>
                <a:cxnLst/>
                <a:rect l="l" t="t" r="r" b="b"/>
                <a:pathLst>
                  <a:path w="99808" h="121134" extrusionOk="0">
                    <a:moveTo>
                      <a:pt x="1325" y="0"/>
                    </a:moveTo>
                    <a:lnTo>
                      <a:pt x="0" y="3510"/>
                    </a:lnTo>
                    <a:lnTo>
                      <a:pt x="19604" y="81396"/>
                    </a:lnTo>
                    <a:lnTo>
                      <a:pt x="35896" y="96165"/>
                    </a:lnTo>
                    <a:lnTo>
                      <a:pt x="63580" y="121134"/>
                    </a:lnTo>
                    <a:lnTo>
                      <a:pt x="89675" y="110405"/>
                    </a:lnTo>
                    <a:lnTo>
                      <a:pt x="99808" y="99278"/>
                    </a:lnTo>
                    <a:lnTo>
                      <a:pt x="77488" y="76230"/>
                    </a:lnTo>
                    <a:lnTo>
                      <a:pt x="3709" y="464"/>
                    </a:lnTo>
                    <a:lnTo>
                      <a:pt x="1325" y="0"/>
                    </a:ln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7653;p70">
                <a:extLst>
                  <a:ext uri="{FF2B5EF4-FFF2-40B4-BE49-F238E27FC236}">
                    <a16:creationId xmlns:a16="http://schemas.microsoft.com/office/drawing/2014/main" id="{0F3A0669-CE45-4B2F-892B-A89C3497F566}"/>
                  </a:ext>
                </a:extLst>
              </p:cNvPr>
              <p:cNvSpPr/>
              <p:nvPr/>
            </p:nvSpPr>
            <p:spPr>
              <a:xfrm>
                <a:off x="4552575" y="3494950"/>
                <a:ext cx="1597800" cy="1122600"/>
              </a:xfrm>
              <a:custGeom>
                <a:avLst/>
                <a:gdLst/>
                <a:ahLst/>
                <a:cxnLst/>
                <a:rect l="l" t="t" r="r" b="b"/>
                <a:pathLst>
                  <a:path w="63912" h="44904" extrusionOk="0">
                    <a:moveTo>
                      <a:pt x="41592" y="0"/>
                    </a:moveTo>
                    <a:cubicBezTo>
                      <a:pt x="38281" y="2716"/>
                      <a:pt x="34241" y="4636"/>
                      <a:pt x="31194" y="4769"/>
                    </a:cubicBezTo>
                    <a:lnTo>
                      <a:pt x="0" y="19935"/>
                    </a:lnTo>
                    <a:lnTo>
                      <a:pt x="27684" y="44904"/>
                    </a:lnTo>
                    <a:lnTo>
                      <a:pt x="53779" y="34175"/>
                    </a:lnTo>
                    <a:lnTo>
                      <a:pt x="63912" y="23048"/>
                    </a:lnTo>
                    <a:lnTo>
                      <a:pt x="41592" y="0"/>
                    </a:ln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7654;p70">
                <a:extLst>
                  <a:ext uri="{FF2B5EF4-FFF2-40B4-BE49-F238E27FC236}">
                    <a16:creationId xmlns:a16="http://schemas.microsoft.com/office/drawing/2014/main" id="{6C0AE9DC-8EED-4FD3-BFE8-EE1076734195}"/>
                  </a:ext>
                </a:extLst>
              </p:cNvPr>
              <p:cNvSpPr/>
              <p:nvPr/>
            </p:nvSpPr>
            <p:spPr>
              <a:xfrm>
                <a:off x="1934850" y="1589200"/>
                <a:ext cx="4025125" cy="3324900"/>
              </a:xfrm>
              <a:custGeom>
                <a:avLst/>
                <a:gdLst/>
                <a:ahLst/>
                <a:cxnLst/>
                <a:rect l="l" t="t" r="r" b="b"/>
                <a:pathLst>
                  <a:path w="161005" h="132996" extrusionOk="0">
                    <a:moveTo>
                      <a:pt x="70071" y="0"/>
                    </a:moveTo>
                    <a:lnTo>
                      <a:pt x="69277" y="1457"/>
                    </a:lnTo>
                    <a:lnTo>
                      <a:pt x="29672" y="66892"/>
                    </a:lnTo>
                    <a:lnTo>
                      <a:pt x="1" y="116034"/>
                    </a:lnTo>
                    <a:cubicBezTo>
                      <a:pt x="21607" y="126837"/>
                      <a:pt x="45547" y="132996"/>
                      <a:pt x="70765" y="132996"/>
                    </a:cubicBezTo>
                    <a:cubicBezTo>
                      <a:pt x="87598" y="132996"/>
                      <a:pt x="105000" y="130252"/>
                      <a:pt x="122658" y="124313"/>
                    </a:cubicBezTo>
                    <a:cubicBezTo>
                      <a:pt x="135903" y="119942"/>
                      <a:pt x="148752" y="114246"/>
                      <a:pt x="161004" y="107424"/>
                    </a:cubicBezTo>
                    <a:lnTo>
                      <a:pt x="138685" y="80999"/>
                    </a:lnTo>
                    <a:lnTo>
                      <a:pt x="71396" y="1524"/>
                    </a:lnTo>
                    <a:lnTo>
                      <a:pt x="70071" y="0"/>
                    </a:lnTo>
                    <a:close/>
                  </a:path>
                </a:pathLst>
              </a:custGeom>
              <a:solidFill>
                <a:srgbClr val="F24C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7655;p70">
                <a:extLst>
                  <a:ext uri="{FF2B5EF4-FFF2-40B4-BE49-F238E27FC236}">
                    <a16:creationId xmlns:a16="http://schemas.microsoft.com/office/drawing/2014/main" id="{C4B96997-F6D4-47AD-829C-3EEC17598BC3}"/>
                  </a:ext>
                </a:extLst>
              </p:cNvPr>
              <p:cNvSpPr/>
              <p:nvPr/>
            </p:nvSpPr>
            <p:spPr>
              <a:xfrm>
                <a:off x="1689800" y="4274800"/>
                <a:ext cx="4665900" cy="1102475"/>
              </a:xfrm>
              <a:custGeom>
                <a:avLst/>
                <a:gdLst/>
                <a:ahLst/>
                <a:cxnLst/>
                <a:rect l="l" t="t" r="r" b="b"/>
                <a:pathLst>
                  <a:path w="186636" h="44099" extrusionOk="0">
                    <a:moveTo>
                      <a:pt x="170806" y="0"/>
                    </a:moveTo>
                    <a:cubicBezTo>
                      <a:pt x="158554" y="6822"/>
                      <a:pt x="145705" y="12518"/>
                      <a:pt x="132460" y="16955"/>
                    </a:cubicBezTo>
                    <a:cubicBezTo>
                      <a:pt x="114819" y="22862"/>
                      <a:pt x="97434" y="25590"/>
                      <a:pt x="80615" y="25590"/>
                    </a:cubicBezTo>
                    <a:cubicBezTo>
                      <a:pt x="55380" y="25590"/>
                      <a:pt x="31423" y="19447"/>
                      <a:pt x="9803" y="8676"/>
                    </a:cubicBezTo>
                    <a:lnTo>
                      <a:pt x="1" y="24836"/>
                    </a:lnTo>
                    <a:cubicBezTo>
                      <a:pt x="16359" y="32387"/>
                      <a:pt x="33579" y="37884"/>
                      <a:pt x="51262" y="41261"/>
                    </a:cubicBezTo>
                    <a:cubicBezTo>
                      <a:pt x="51262" y="41261"/>
                      <a:pt x="65921" y="44098"/>
                      <a:pt x="87429" y="44098"/>
                    </a:cubicBezTo>
                    <a:cubicBezTo>
                      <a:pt x="114776" y="44098"/>
                      <a:pt x="153196" y="39512"/>
                      <a:pt x="186635" y="18677"/>
                    </a:cubicBezTo>
                    <a:lnTo>
                      <a:pt x="170806" y="0"/>
                    </a:lnTo>
                    <a:close/>
                  </a:path>
                </a:pathLst>
              </a:custGeom>
              <a:solidFill>
                <a:srgbClr val="E9ED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7656;p70">
                <a:extLst>
                  <a:ext uri="{FF2B5EF4-FFF2-40B4-BE49-F238E27FC236}">
                    <a16:creationId xmlns:a16="http://schemas.microsoft.com/office/drawing/2014/main" id="{459AC873-5299-4773-8F16-AA64FF2B1672}"/>
                  </a:ext>
                </a:extLst>
              </p:cNvPr>
              <p:cNvSpPr/>
              <p:nvPr/>
            </p:nvSpPr>
            <p:spPr>
              <a:xfrm>
                <a:off x="1934850" y="3261475"/>
                <a:ext cx="4025125" cy="1653000"/>
              </a:xfrm>
              <a:custGeom>
                <a:avLst/>
                <a:gdLst/>
                <a:ahLst/>
                <a:cxnLst/>
                <a:rect l="l" t="t" r="r" b="b"/>
                <a:pathLst>
                  <a:path w="161005" h="66120" extrusionOk="0">
                    <a:moveTo>
                      <a:pt x="29605" y="1"/>
                    </a:moveTo>
                    <a:lnTo>
                      <a:pt x="1" y="49143"/>
                    </a:lnTo>
                    <a:cubicBezTo>
                      <a:pt x="21632" y="59959"/>
                      <a:pt x="45603" y="66119"/>
                      <a:pt x="70853" y="66119"/>
                    </a:cubicBezTo>
                    <a:cubicBezTo>
                      <a:pt x="87659" y="66119"/>
                      <a:pt x="105031" y="63390"/>
                      <a:pt x="122658" y="57488"/>
                    </a:cubicBezTo>
                    <a:cubicBezTo>
                      <a:pt x="135903" y="53051"/>
                      <a:pt x="148752" y="47355"/>
                      <a:pt x="161004" y="40533"/>
                    </a:cubicBezTo>
                    <a:lnTo>
                      <a:pt x="138685" y="14108"/>
                    </a:lnTo>
                    <a:cubicBezTo>
                      <a:pt x="138288" y="14108"/>
                      <a:pt x="137890" y="14174"/>
                      <a:pt x="137559" y="14240"/>
                    </a:cubicBezTo>
                    <a:cubicBezTo>
                      <a:pt x="126855" y="14107"/>
                      <a:pt x="119214" y="9377"/>
                      <a:pt x="110915" y="9377"/>
                    </a:cubicBezTo>
                    <a:cubicBezTo>
                      <a:pt x="106891" y="9377"/>
                      <a:pt x="102712" y="10489"/>
                      <a:pt x="97954" y="13777"/>
                    </a:cubicBezTo>
                    <a:cubicBezTo>
                      <a:pt x="86087" y="21324"/>
                      <a:pt x="76071" y="37496"/>
                      <a:pt x="60933" y="37496"/>
                    </a:cubicBezTo>
                    <a:cubicBezTo>
                      <a:pt x="57739" y="37496"/>
                      <a:pt x="54316" y="36776"/>
                      <a:pt x="50600" y="35103"/>
                    </a:cubicBezTo>
                    <a:cubicBezTo>
                      <a:pt x="37089" y="28678"/>
                      <a:pt x="35036" y="12717"/>
                      <a:pt x="296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7657;p70">
                <a:extLst>
                  <a:ext uri="{FF2B5EF4-FFF2-40B4-BE49-F238E27FC236}">
                    <a16:creationId xmlns:a16="http://schemas.microsoft.com/office/drawing/2014/main" id="{1CD2BFFC-C9E3-4E7B-9FB0-EF5A77E25FB7}"/>
                  </a:ext>
                </a:extLst>
              </p:cNvPr>
              <p:cNvSpPr/>
              <p:nvPr/>
            </p:nvSpPr>
            <p:spPr>
              <a:xfrm>
                <a:off x="1689800" y="4740050"/>
                <a:ext cx="4665900" cy="663875"/>
              </a:xfrm>
              <a:custGeom>
                <a:avLst/>
                <a:gdLst/>
                <a:ahLst/>
                <a:cxnLst/>
                <a:rect l="l" t="t" r="r" b="b"/>
                <a:pathLst>
                  <a:path w="186636" h="26555" extrusionOk="0">
                    <a:moveTo>
                      <a:pt x="186635" y="1"/>
                    </a:moveTo>
                    <a:lnTo>
                      <a:pt x="184781" y="1127"/>
                    </a:lnTo>
                    <a:cubicBezTo>
                      <a:pt x="183522" y="1789"/>
                      <a:pt x="181734" y="2915"/>
                      <a:pt x="179350" y="4041"/>
                    </a:cubicBezTo>
                    <a:lnTo>
                      <a:pt x="175442" y="6028"/>
                    </a:lnTo>
                    <a:lnTo>
                      <a:pt x="170740" y="8213"/>
                    </a:lnTo>
                    <a:cubicBezTo>
                      <a:pt x="167429" y="9737"/>
                      <a:pt x="163521" y="11326"/>
                      <a:pt x="159282" y="12849"/>
                    </a:cubicBezTo>
                    <a:cubicBezTo>
                      <a:pt x="155044" y="14373"/>
                      <a:pt x="150341" y="15896"/>
                      <a:pt x="145308" y="17221"/>
                    </a:cubicBezTo>
                    <a:cubicBezTo>
                      <a:pt x="140341" y="18545"/>
                      <a:pt x="134976" y="19804"/>
                      <a:pt x="129413" y="20797"/>
                    </a:cubicBezTo>
                    <a:cubicBezTo>
                      <a:pt x="117757" y="22850"/>
                      <a:pt x="105968" y="24042"/>
                      <a:pt x="94179" y="24307"/>
                    </a:cubicBezTo>
                    <a:cubicBezTo>
                      <a:pt x="92048" y="24367"/>
                      <a:pt x="89920" y="24396"/>
                      <a:pt x="87793" y="24396"/>
                    </a:cubicBezTo>
                    <a:cubicBezTo>
                      <a:pt x="78089" y="24396"/>
                      <a:pt x="68428" y="23780"/>
                      <a:pt x="58812" y="22585"/>
                    </a:cubicBezTo>
                    <a:cubicBezTo>
                      <a:pt x="53382" y="21923"/>
                      <a:pt x="48017" y="20929"/>
                      <a:pt x="42785" y="19671"/>
                    </a:cubicBezTo>
                    <a:cubicBezTo>
                      <a:pt x="37752" y="18545"/>
                      <a:pt x="32983" y="17221"/>
                      <a:pt x="28612" y="16095"/>
                    </a:cubicBezTo>
                    <a:cubicBezTo>
                      <a:pt x="24241" y="14903"/>
                      <a:pt x="20267" y="13644"/>
                      <a:pt x="16823" y="12452"/>
                    </a:cubicBezTo>
                    <a:lnTo>
                      <a:pt x="11922" y="10796"/>
                    </a:lnTo>
                    <a:cubicBezTo>
                      <a:pt x="10399" y="10266"/>
                      <a:pt x="9008" y="9737"/>
                      <a:pt x="7750" y="9273"/>
                    </a:cubicBezTo>
                    <a:cubicBezTo>
                      <a:pt x="5299" y="8412"/>
                      <a:pt x="3379" y="7551"/>
                      <a:pt x="2054" y="7021"/>
                    </a:cubicBezTo>
                    <a:lnTo>
                      <a:pt x="1" y="6226"/>
                    </a:lnTo>
                    <a:lnTo>
                      <a:pt x="1921" y="7154"/>
                    </a:lnTo>
                    <a:cubicBezTo>
                      <a:pt x="3246" y="7882"/>
                      <a:pt x="5100" y="8809"/>
                      <a:pt x="7485" y="9935"/>
                    </a:cubicBezTo>
                    <a:cubicBezTo>
                      <a:pt x="9935" y="11061"/>
                      <a:pt x="12849" y="12386"/>
                      <a:pt x="16359" y="13710"/>
                    </a:cubicBezTo>
                    <a:cubicBezTo>
                      <a:pt x="19803" y="14969"/>
                      <a:pt x="23711" y="16360"/>
                      <a:pt x="28082" y="17817"/>
                    </a:cubicBezTo>
                    <a:cubicBezTo>
                      <a:pt x="32387" y="19274"/>
                      <a:pt x="37155" y="20532"/>
                      <a:pt x="42255" y="21790"/>
                    </a:cubicBezTo>
                    <a:cubicBezTo>
                      <a:pt x="47620" y="23115"/>
                      <a:pt x="52984" y="24175"/>
                      <a:pt x="58481" y="24837"/>
                    </a:cubicBezTo>
                    <a:cubicBezTo>
                      <a:pt x="67796" y="25982"/>
                      <a:pt x="77152" y="26554"/>
                      <a:pt x="86516" y="26554"/>
                    </a:cubicBezTo>
                    <a:cubicBezTo>
                      <a:pt x="89070" y="26554"/>
                      <a:pt x="91624" y="26512"/>
                      <a:pt x="94179" y="26426"/>
                    </a:cubicBezTo>
                    <a:cubicBezTo>
                      <a:pt x="100272" y="26228"/>
                      <a:pt x="106365" y="25830"/>
                      <a:pt x="112326" y="25168"/>
                    </a:cubicBezTo>
                    <a:cubicBezTo>
                      <a:pt x="118286" y="24572"/>
                      <a:pt x="124115" y="23579"/>
                      <a:pt x="129678" y="22453"/>
                    </a:cubicBezTo>
                    <a:cubicBezTo>
                      <a:pt x="135307" y="21393"/>
                      <a:pt x="140672" y="20068"/>
                      <a:pt x="145639" y="18545"/>
                    </a:cubicBezTo>
                    <a:cubicBezTo>
                      <a:pt x="150673" y="17088"/>
                      <a:pt x="155375" y="15499"/>
                      <a:pt x="159614" y="13843"/>
                    </a:cubicBezTo>
                    <a:cubicBezTo>
                      <a:pt x="163852" y="12187"/>
                      <a:pt x="167694" y="10465"/>
                      <a:pt x="171005" y="8876"/>
                    </a:cubicBezTo>
                    <a:lnTo>
                      <a:pt x="175641" y="6558"/>
                    </a:lnTo>
                    <a:lnTo>
                      <a:pt x="179482" y="4438"/>
                    </a:lnTo>
                    <a:cubicBezTo>
                      <a:pt x="181800" y="3180"/>
                      <a:pt x="183522" y="1922"/>
                      <a:pt x="184781" y="1259"/>
                    </a:cubicBezTo>
                    <a:lnTo>
                      <a:pt x="18663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7658;p70">
                <a:extLst>
                  <a:ext uri="{FF2B5EF4-FFF2-40B4-BE49-F238E27FC236}">
                    <a16:creationId xmlns:a16="http://schemas.microsoft.com/office/drawing/2014/main" id="{2D7FC817-3AA5-42C4-BE7C-47BEF628B9BC}"/>
                  </a:ext>
                </a:extLst>
              </p:cNvPr>
              <p:cNvSpPr/>
              <p:nvPr/>
            </p:nvSpPr>
            <p:spPr>
              <a:xfrm>
                <a:off x="4357200" y="2612450"/>
                <a:ext cx="180500" cy="349375"/>
              </a:xfrm>
              <a:custGeom>
                <a:avLst/>
                <a:gdLst/>
                <a:ahLst/>
                <a:cxnLst/>
                <a:rect l="l" t="t" r="r" b="b"/>
                <a:pathLst>
                  <a:path w="7220" h="13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861"/>
                      <a:pt x="199" y="1656"/>
                      <a:pt x="398" y="2451"/>
                    </a:cubicBezTo>
                    <a:cubicBezTo>
                      <a:pt x="861" y="4305"/>
                      <a:pt x="1524" y="5961"/>
                      <a:pt x="2451" y="7616"/>
                    </a:cubicBezTo>
                    <a:cubicBezTo>
                      <a:pt x="3378" y="9140"/>
                      <a:pt x="4371" y="10663"/>
                      <a:pt x="5497" y="12054"/>
                    </a:cubicBezTo>
                    <a:cubicBezTo>
                      <a:pt x="6027" y="12782"/>
                      <a:pt x="6623" y="13378"/>
                      <a:pt x="7219" y="13974"/>
                    </a:cubicBezTo>
                    <a:cubicBezTo>
                      <a:pt x="7153" y="13113"/>
                      <a:pt x="6954" y="12252"/>
                      <a:pt x="6689" y="11458"/>
                    </a:cubicBezTo>
                    <a:cubicBezTo>
                      <a:pt x="6160" y="9736"/>
                      <a:pt x="5365" y="8080"/>
                      <a:pt x="4504" y="6491"/>
                    </a:cubicBezTo>
                    <a:cubicBezTo>
                      <a:pt x="4040" y="5696"/>
                      <a:pt x="3510" y="4835"/>
                      <a:pt x="3047" y="4106"/>
                    </a:cubicBezTo>
                    <a:cubicBezTo>
                      <a:pt x="2517" y="3378"/>
                      <a:pt x="2053" y="2649"/>
                      <a:pt x="1590" y="1987"/>
                    </a:cubicBezTo>
                    <a:cubicBezTo>
                      <a:pt x="1126" y="1258"/>
                      <a:pt x="596" y="596"/>
                      <a:pt x="0" y="0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7659;p70">
                <a:extLst>
                  <a:ext uri="{FF2B5EF4-FFF2-40B4-BE49-F238E27FC236}">
                    <a16:creationId xmlns:a16="http://schemas.microsoft.com/office/drawing/2014/main" id="{0E859B24-473B-4C68-9BA8-835EA844B4C7}"/>
                  </a:ext>
                </a:extLst>
              </p:cNvPr>
              <p:cNvSpPr/>
              <p:nvPr/>
            </p:nvSpPr>
            <p:spPr>
              <a:xfrm>
                <a:off x="4544300" y="2769725"/>
                <a:ext cx="601050" cy="751750"/>
              </a:xfrm>
              <a:custGeom>
                <a:avLst/>
                <a:gdLst/>
                <a:ahLst/>
                <a:cxnLst/>
                <a:rect l="l" t="t" r="r" b="b"/>
                <a:pathLst>
                  <a:path w="24042" h="30070" extrusionOk="0">
                    <a:moveTo>
                      <a:pt x="0" y="1"/>
                    </a:moveTo>
                    <a:cubicBezTo>
                      <a:pt x="0" y="1"/>
                      <a:pt x="331" y="531"/>
                      <a:pt x="861" y="1392"/>
                    </a:cubicBezTo>
                    <a:cubicBezTo>
                      <a:pt x="1457" y="2319"/>
                      <a:pt x="2186" y="3643"/>
                      <a:pt x="3179" y="5167"/>
                    </a:cubicBezTo>
                    <a:cubicBezTo>
                      <a:pt x="4305" y="6889"/>
                      <a:pt x="5431" y="8544"/>
                      <a:pt x="6756" y="10200"/>
                    </a:cubicBezTo>
                    <a:cubicBezTo>
                      <a:pt x="8080" y="11988"/>
                      <a:pt x="9670" y="13909"/>
                      <a:pt x="11193" y="15697"/>
                    </a:cubicBezTo>
                    <a:cubicBezTo>
                      <a:pt x="12782" y="17552"/>
                      <a:pt x="14306" y="19406"/>
                      <a:pt x="15829" y="21062"/>
                    </a:cubicBezTo>
                    <a:cubicBezTo>
                      <a:pt x="16624" y="21857"/>
                      <a:pt x="17352" y="22651"/>
                      <a:pt x="18081" y="23446"/>
                    </a:cubicBezTo>
                    <a:lnTo>
                      <a:pt x="19935" y="25632"/>
                    </a:lnTo>
                    <a:cubicBezTo>
                      <a:pt x="21127" y="26956"/>
                      <a:pt x="22121" y="28082"/>
                      <a:pt x="22849" y="28877"/>
                    </a:cubicBezTo>
                    <a:cubicBezTo>
                      <a:pt x="23578" y="29605"/>
                      <a:pt x="24041" y="30069"/>
                      <a:pt x="24041" y="30069"/>
                    </a:cubicBezTo>
                    <a:cubicBezTo>
                      <a:pt x="24041" y="30069"/>
                      <a:pt x="23777" y="29539"/>
                      <a:pt x="23180" y="28612"/>
                    </a:cubicBezTo>
                    <a:cubicBezTo>
                      <a:pt x="22651" y="27685"/>
                      <a:pt x="21922" y="26360"/>
                      <a:pt x="20929" y="24837"/>
                    </a:cubicBezTo>
                    <a:cubicBezTo>
                      <a:pt x="20465" y="24042"/>
                      <a:pt x="19935" y="23181"/>
                      <a:pt x="19339" y="22320"/>
                    </a:cubicBezTo>
                    <a:lnTo>
                      <a:pt x="17352" y="19737"/>
                    </a:lnTo>
                    <a:cubicBezTo>
                      <a:pt x="16028" y="17949"/>
                      <a:pt x="14504" y="16028"/>
                      <a:pt x="12915" y="14240"/>
                    </a:cubicBezTo>
                    <a:cubicBezTo>
                      <a:pt x="11392" y="12386"/>
                      <a:pt x="9802" y="10598"/>
                      <a:pt x="8279" y="8942"/>
                    </a:cubicBezTo>
                    <a:cubicBezTo>
                      <a:pt x="7550" y="8147"/>
                      <a:pt x="6822" y="7286"/>
                      <a:pt x="6093" y="6491"/>
                    </a:cubicBezTo>
                    <a:cubicBezTo>
                      <a:pt x="5431" y="5697"/>
                      <a:pt x="4769" y="4968"/>
                      <a:pt x="4173" y="4306"/>
                    </a:cubicBezTo>
                    <a:cubicBezTo>
                      <a:pt x="2981" y="2981"/>
                      <a:pt x="1921" y="1921"/>
                      <a:pt x="1192" y="1127"/>
                    </a:cubicBezTo>
                    <a:cubicBezTo>
                      <a:pt x="464" y="39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7660;p70">
                <a:extLst>
                  <a:ext uri="{FF2B5EF4-FFF2-40B4-BE49-F238E27FC236}">
                    <a16:creationId xmlns:a16="http://schemas.microsoft.com/office/drawing/2014/main" id="{7DEAAC56-EB54-4C79-B688-675864036231}"/>
                  </a:ext>
                </a:extLst>
              </p:cNvPr>
              <p:cNvSpPr/>
              <p:nvPr/>
            </p:nvSpPr>
            <p:spPr>
              <a:xfrm>
                <a:off x="4055850" y="2850875"/>
                <a:ext cx="130825" cy="846100"/>
              </a:xfrm>
              <a:custGeom>
                <a:avLst/>
                <a:gdLst/>
                <a:ahLst/>
                <a:cxnLst/>
                <a:rect l="l" t="t" r="r" b="b"/>
                <a:pathLst>
                  <a:path w="5233" h="33844" extrusionOk="0">
                    <a:moveTo>
                      <a:pt x="1" y="0"/>
                    </a:moveTo>
                    <a:cubicBezTo>
                      <a:pt x="1" y="0"/>
                      <a:pt x="1" y="2186"/>
                      <a:pt x="265" y="5431"/>
                    </a:cubicBezTo>
                    <a:cubicBezTo>
                      <a:pt x="530" y="8610"/>
                      <a:pt x="1060" y="12849"/>
                      <a:pt x="1723" y="17087"/>
                    </a:cubicBezTo>
                    <a:cubicBezTo>
                      <a:pt x="2120" y="19207"/>
                      <a:pt x="2385" y="21260"/>
                      <a:pt x="2716" y="23247"/>
                    </a:cubicBezTo>
                    <a:cubicBezTo>
                      <a:pt x="3047" y="25167"/>
                      <a:pt x="3378" y="27022"/>
                      <a:pt x="3776" y="28611"/>
                    </a:cubicBezTo>
                    <a:cubicBezTo>
                      <a:pt x="4438" y="31724"/>
                      <a:pt x="5100" y="33843"/>
                      <a:pt x="5100" y="33843"/>
                    </a:cubicBezTo>
                    <a:cubicBezTo>
                      <a:pt x="5100" y="33843"/>
                      <a:pt x="5233" y="31658"/>
                      <a:pt x="5100" y="28413"/>
                    </a:cubicBezTo>
                    <a:cubicBezTo>
                      <a:pt x="5034" y="26823"/>
                      <a:pt x="4902" y="24969"/>
                      <a:pt x="4769" y="22915"/>
                    </a:cubicBezTo>
                    <a:cubicBezTo>
                      <a:pt x="4570" y="20929"/>
                      <a:pt x="4372" y="18743"/>
                      <a:pt x="4041" y="16624"/>
                    </a:cubicBezTo>
                    <a:cubicBezTo>
                      <a:pt x="3312" y="12451"/>
                      <a:pt x="2319" y="8279"/>
                      <a:pt x="1524" y="5166"/>
                    </a:cubicBezTo>
                    <a:cubicBezTo>
                      <a:pt x="729" y="20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7661;p70">
                <a:extLst>
                  <a:ext uri="{FF2B5EF4-FFF2-40B4-BE49-F238E27FC236}">
                    <a16:creationId xmlns:a16="http://schemas.microsoft.com/office/drawing/2014/main" id="{9D1CB1C7-E5C3-4705-B80A-C1DBAD0A687A}"/>
                  </a:ext>
                </a:extLst>
              </p:cNvPr>
              <p:cNvSpPr/>
              <p:nvPr/>
            </p:nvSpPr>
            <p:spPr>
              <a:xfrm>
                <a:off x="2721325" y="2733300"/>
                <a:ext cx="418925" cy="970300"/>
              </a:xfrm>
              <a:custGeom>
                <a:avLst/>
                <a:gdLst/>
                <a:ahLst/>
                <a:cxnLst/>
                <a:rect l="l" t="t" r="r" b="b"/>
                <a:pathLst>
                  <a:path w="16757" h="38812" extrusionOk="0">
                    <a:moveTo>
                      <a:pt x="16757" y="1"/>
                    </a:moveTo>
                    <a:lnTo>
                      <a:pt x="16757" y="1"/>
                    </a:lnTo>
                    <a:cubicBezTo>
                      <a:pt x="16757" y="1"/>
                      <a:pt x="16359" y="531"/>
                      <a:pt x="15830" y="1590"/>
                    </a:cubicBezTo>
                    <a:cubicBezTo>
                      <a:pt x="15233" y="2584"/>
                      <a:pt x="14439" y="4041"/>
                      <a:pt x="13511" y="5763"/>
                    </a:cubicBezTo>
                    <a:cubicBezTo>
                      <a:pt x="11657" y="9339"/>
                      <a:pt x="9405" y="14041"/>
                      <a:pt x="7286" y="18942"/>
                    </a:cubicBezTo>
                    <a:cubicBezTo>
                      <a:pt x="5233" y="23777"/>
                      <a:pt x="3312" y="28744"/>
                      <a:pt x="1988" y="32453"/>
                    </a:cubicBezTo>
                    <a:cubicBezTo>
                      <a:pt x="1325" y="34308"/>
                      <a:pt x="862" y="35897"/>
                      <a:pt x="464" y="37023"/>
                    </a:cubicBezTo>
                    <a:cubicBezTo>
                      <a:pt x="133" y="38149"/>
                      <a:pt x="1" y="38811"/>
                      <a:pt x="1" y="38811"/>
                    </a:cubicBezTo>
                    <a:cubicBezTo>
                      <a:pt x="1" y="38811"/>
                      <a:pt x="332" y="38215"/>
                      <a:pt x="928" y="37222"/>
                    </a:cubicBezTo>
                    <a:cubicBezTo>
                      <a:pt x="1458" y="36162"/>
                      <a:pt x="2319" y="34771"/>
                      <a:pt x="3180" y="32983"/>
                    </a:cubicBezTo>
                    <a:cubicBezTo>
                      <a:pt x="5034" y="29473"/>
                      <a:pt x="7286" y="24704"/>
                      <a:pt x="9405" y="19870"/>
                    </a:cubicBezTo>
                    <a:cubicBezTo>
                      <a:pt x="11525" y="14969"/>
                      <a:pt x="13445" y="10068"/>
                      <a:pt x="14704" y="6293"/>
                    </a:cubicBezTo>
                    <a:cubicBezTo>
                      <a:pt x="15366" y="4438"/>
                      <a:pt x="15830" y="2849"/>
                      <a:pt x="16227" y="1723"/>
                    </a:cubicBezTo>
                    <a:cubicBezTo>
                      <a:pt x="16558" y="663"/>
                      <a:pt x="16757" y="1"/>
                      <a:pt x="16757" y="1"/>
                    </a:cubicBezTo>
                    <a:close/>
                  </a:path>
                </a:pathLst>
              </a:custGeom>
              <a:solidFill>
                <a:srgbClr val="E745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7662;p70">
                <a:extLst>
                  <a:ext uri="{FF2B5EF4-FFF2-40B4-BE49-F238E27FC236}">
                    <a16:creationId xmlns:a16="http://schemas.microsoft.com/office/drawing/2014/main" id="{08C510B9-5C9A-4FF5-838A-121F3427CF90}"/>
                  </a:ext>
                </a:extLst>
              </p:cNvPr>
              <p:cNvSpPr/>
              <p:nvPr/>
            </p:nvSpPr>
            <p:spPr>
              <a:xfrm>
                <a:off x="4867150" y="3874100"/>
                <a:ext cx="317925" cy="6788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27155" extrusionOk="0">
                    <a:moveTo>
                      <a:pt x="1" y="1"/>
                    </a:moveTo>
                    <a:cubicBezTo>
                      <a:pt x="1" y="1"/>
                      <a:pt x="531" y="1856"/>
                      <a:pt x="1458" y="4504"/>
                    </a:cubicBezTo>
                    <a:cubicBezTo>
                      <a:pt x="2451" y="7154"/>
                      <a:pt x="3908" y="10598"/>
                      <a:pt x="5564" y="13909"/>
                    </a:cubicBezTo>
                    <a:cubicBezTo>
                      <a:pt x="6359" y="15631"/>
                      <a:pt x="7154" y="17353"/>
                      <a:pt x="7948" y="18876"/>
                    </a:cubicBezTo>
                    <a:cubicBezTo>
                      <a:pt x="8743" y="20466"/>
                      <a:pt x="9538" y="21923"/>
                      <a:pt x="10266" y="23115"/>
                    </a:cubicBezTo>
                    <a:cubicBezTo>
                      <a:pt x="11591" y="25632"/>
                      <a:pt x="12717" y="27155"/>
                      <a:pt x="12717" y="27155"/>
                    </a:cubicBezTo>
                    <a:cubicBezTo>
                      <a:pt x="12717" y="27155"/>
                      <a:pt x="12320" y="25301"/>
                      <a:pt x="11459" y="22651"/>
                    </a:cubicBezTo>
                    <a:cubicBezTo>
                      <a:pt x="10531" y="19936"/>
                      <a:pt x="9339" y="16426"/>
                      <a:pt x="7684" y="12982"/>
                    </a:cubicBezTo>
                    <a:cubicBezTo>
                      <a:pt x="6028" y="9604"/>
                      <a:pt x="4173" y="6293"/>
                      <a:pt x="2650" y="3908"/>
                    </a:cubicBezTo>
                    <a:cubicBezTo>
                      <a:pt x="1855" y="2584"/>
                      <a:pt x="928" y="1259"/>
                      <a:pt x="1" y="1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7663;p70">
                <a:extLst>
                  <a:ext uri="{FF2B5EF4-FFF2-40B4-BE49-F238E27FC236}">
                    <a16:creationId xmlns:a16="http://schemas.microsoft.com/office/drawing/2014/main" id="{0B39AA2A-A284-4059-9A25-15F0A1E5ECD6}"/>
                  </a:ext>
                </a:extLst>
              </p:cNvPr>
              <p:cNvSpPr/>
              <p:nvPr/>
            </p:nvSpPr>
            <p:spPr>
              <a:xfrm>
                <a:off x="3328975" y="3538000"/>
                <a:ext cx="230175" cy="1155725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46229" extrusionOk="0">
                    <a:moveTo>
                      <a:pt x="9207" y="0"/>
                    </a:moveTo>
                    <a:cubicBezTo>
                      <a:pt x="9207" y="0"/>
                      <a:pt x="8876" y="663"/>
                      <a:pt x="8544" y="1921"/>
                    </a:cubicBezTo>
                    <a:cubicBezTo>
                      <a:pt x="8147" y="3179"/>
                      <a:pt x="7617" y="4968"/>
                      <a:pt x="7021" y="7087"/>
                    </a:cubicBezTo>
                    <a:cubicBezTo>
                      <a:pt x="6425" y="9206"/>
                      <a:pt x="5763" y="11723"/>
                      <a:pt x="5101" y="14372"/>
                    </a:cubicBezTo>
                    <a:cubicBezTo>
                      <a:pt x="4438" y="17021"/>
                      <a:pt x="3776" y="19935"/>
                      <a:pt x="3180" y="22849"/>
                    </a:cubicBezTo>
                    <a:cubicBezTo>
                      <a:pt x="2120" y="28611"/>
                      <a:pt x="1259" y="34506"/>
                      <a:pt x="729" y="38877"/>
                    </a:cubicBezTo>
                    <a:cubicBezTo>
                      <a:pt x="464" y="41129"/>
                      <a:pt x="332" y="42917"/>
                      <a:pt x="200" y="44242"/>
                    </a:cubicBezTo>
                    <a:cubicBezTo>
                      <a:pt x="1" y="45500"/>
                      <a:pt x="1" y="46228"/>
                      <a:pt x="1" y="46228"/>
                    </a:cubicBezTo>
                    <a:cubicBezTo>
                      <a:pt x="1" y="46228"/>
                      <a:pt x="266" y="45566"/>
                      <a:pt x="597" y="44308"/>
                    </a:cubicBezTo>
                    <a:cubicBezTo>
                      <a:pt x="928" y="43049"/>
                      <a:pt x="1524" y="41327"/>
                      <a:pt x="2054" y="39142"/>
                    </a:cubicBezTo>
                    <a:cubicBezTo>
                      <a:pt x="3114" y="34837"/>
                      <a:pt x="4372" y="29141"/>
                      <a:pt x="5498" y="23379"/>
                    </a:cubicBezTo>
                    <a:cubicBezTo>
                      <a:pt x="6028" y="20465"/>
                      <a:pt x="6624" y="17551"/>
                      <a:pt x="7154" y="14836"/>
                    </a:cubicBezTo>
                    <a:cubicBezTo>
                      <a:pt x="7617" y="12120"/>
                      <a:pt x="8015" y="9604"/>
                      <a:pt x="8346" y="7352"/>
                    </a:cubicBezTo>
                    <a:cubicBezTo>
                      <a:pt x="8677" y="5166"/>
                      <a:pt x="8876" y="3312"/>
                      <a:pt x="9008" y="2053"/>
                    </a:cubicBezTo>
                    <a:cubicBezTo>
                      <a:pt x="9141" y="729"/>
                      <a:pt x="9207" y="0"/>
                      <a:pt x="9207" y="0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7664;p70">
                <a:extLst>
                  <a:ext uri="{FF2B5EF4-FFF2-40B4-BE49-F238E27FC236}">
                    <a16:creationId xmlns:a16="http://schemas.microsoft.com/office/drawing/2014/main" id="{A8371A2C-255A-47B7-A67D-7ECFA7CB49E7}"/>
                  </a:ext>
                </a:extLst>
              </p:cNvPr>
              <p:cNvSpPr/>
              <p:nvPr/>
            </p:nvSpPr>
            <p:spPr>
              <a:xfrm>
                <a:off x="2211375" y="3877425"/>
                <a:ext cx="397400" cy="662325"/>
              </a:xfrm>
              <a:custGeom>
                <a:avLst/>
                <a:gdLst/>
                <a:ahLst/>
                <a:cxnLst/>
                <a:rect l="l" t="t" r="r" b="b"/>
                <a:pathLst>
                  <a:path w="15896" h="26493" extrusionOk="0">
                    <a:moveTo>
                      <a:pt x="15895" y="0"/>
                    </a:moveTo>
                    <a:cubicBezTo>
                      <a:pt x="15895" y="1"/>
                      <a:pt x="14438" y="1391"/>
                      <a:pt x="12517" y="3577"/>
                    </a:cubicBezTo>
                    <a:cubicBezTo>
                      <a:pt x="12054" y="4107"/>
                      <a:pt x="11524" y="4703"/>
                      <a:pt x="10994" y="5365"/>
                    </a:cubicBezTo>
                    <a:cubicBezTo>
                      <a:pt x="10464" y="5961"/>
                      <a:pt x="9868" y="6623"/>
                      <a:pt x="9338" y="7352"/>
                    </a:cubicBezTo>
                    <a:cubicBezTo>
                      <a:pt x="8213" y="8875"/>
                      <a:pt x="7153" y="10465"/>
                      <a:pt x="6027" y="12120"/>
                    </a:cubicBezTo>
                    <a:cubicBezTo>
                      <a:pt x="5100" y="13842"/>
                      <a:pt x="4239" y="15564"/>
                      <a:pt x="3378" y="17220"/>
                    </a:cubicBezTo>
                    <a:cubicBezTo>
                      <a:pt x="2980" y="18015"/>
                      <a:pt x="2649" y="18876"/>
                      <a:pt x="2318" y="19604"/>
                    </a:cubicBezTo>
                    <a:cubicBezTo>
                      <a:pt x="2053" y="20399"/>
                      <a:pt x="1788" y="21128"/>
                      <a:pt x="1523" y="21856"/>
                    </a:cubicBezTo>
                    <a:cubicBezTo>
                      <a:pt x="464" y="24571"/>
                      <a:pt x="0" y="26492"/>
                      <a:pt x="0" y="26492"/>
                    </a:cubicBezTo>
                    <a:cubicBezTo>
                      <a:pt x="0" y="26492"/>
                      <a:pt x="1192" y="24903"/>
                      <a:pt x="2715" y="22386"/>
                    </a:cubicBezTo>
                    <a:cubicBezTo>
                      <a:pt x="3444" y="21194"/>
                      <a:pt x="4239" y="19671"/>
                      <a:pt x="5166" y="18147"/>
                    </a:cubicBezTo>
                    <a:cubicBezTo>
                      <a:pt x="6093" y="16624"/>
                      <a:pt x="6954" y="14902"/>
                      <a:pt x="8014" y="13312"/>
                    </a:cubicBezTo>
                    <a:cubicBezTo>
                      <a:pt x="9007" y="11723"/>
                      <a:pt x="10001" y="10067"/>
                      <a:pt x="10994" y="8544"/>
                    </a:cubicBezTo>
                    <a:cubicBezTo>
                      <a:pt x="11921" y="7021"/>
                      <a:pt x="12849" y="5564"/>
                      <a:pt x="13577" y="4305"/>
                    </a:cubicBezTo>
                    <a:cubicBezTo>
                      <a:pt x="15034" y="1789"/>
                      <a:pt x="15895" y="1"/>
                      <a:pt x="15895" y="0"/>
                    </a:cubicBezTo>
                    <a:close/>
                  </a:path>
                </a:pathLst>
              </a:custGeom>
              <a:solidFill>
                <a:srgbClr val="FF51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7665;p70">
                <a:extLst>
                  <a:ext uri="{FF2B5EF4-FFF2-40B4-BE49-F238E27FC236}">
                    <a16:creationId xmlns:a16="http://schemas.microsoft.com/office/drawing/2014/main" id="{8DC8744D-E935-467F-871C-4A89B46E0BAE}"/>
                  </a:ext>
                </a:extLst>
              </p:cNvPr>
              <p:cNvSpPr/>
              <p:nvPr/>
            </p:nvSpPr>
            <p:spPr>
              <a:xfrm>
                <a:off x="3711050" y="3262675"/>
                <a:ext cx="143850" cy="132050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5282" extrusionOk="0">
                    <a:moveTo>
                      <a:pt x="3170" y="0"/>
                    </a:moveTo>
                    <a:cubicBezTo>
                      <a:pt x="2871" y="0"/>
                      <a:pt x="2547" y="87"/>
                      <a:pt x="2202" y="284"/>
                    </a:cubicBezTo>
                    <a:cubicBezTo>
                      <a:pt x="0" y="1520"/>
                      <a:pt x="1719" y="5281"/>
                      <a:pt x="3507" y="5281"/>
                    </a:cubicBezTo>
                    <a:cubicBezTo>
                      <a:pt x="3923" y="5281"/>
                      <a:pt x="4344" y="5077"/>
                      <a:pt x="4719" y="4589"/>
                    </a:cubicBezTo>
                    <a:cubicBezTo>
                      <a:pt x="4785" y="4523"/>
                      <a:pt x="4785" y="4390"/>
                      <a:pt x="4852" y="4324"/>
                    </a:cubicBezTo>
                    <a:cubicBezTo>
                      <a:pt x="5754" y="2858"/>
                      <a:pt x="4880" y="0"/>
                      <a:pt x="3170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7666;p70">
                <a:extLst>
                  <a:ext uri="{FF2B5EF4-FFF2-40B4-BE49-F238E27FC236}">
                    <a16:creationId xmlns:a16="http://schemas.microsoft.com/office/drawing/2014/main" id="{8EF93AFC-450C-4B24-B5E8-9E4C4CCAB624}"/>
                  </a:ext>
                </a:extLst>
              </p:cNvPr>
              <p:cNvSpPr/>
              <p:nvPr/>
            </p:nvSpPr>
            <p:spPr>
              <a:xfrm>
                <a:off x="3439550" y="2918625"/>
                <a:ext cx="143775" cy="132625"/>
              </a:xfrm>
              <a:custGeom>
                <a:avLst/>
                <a:gdLst/>
                <a:ahLst/>
                <a:cxnLst/>
                <a:rect l="l" t="t" r="r" b="b"/>
                <a:pathLst>
                  <a:path w="5751" h="5305" extrusionOk="0">
                    <a:moveTo>
                      <a:pt x="3178" y="0"/>
                    </a:moveTo>
                    <a:cubicBezTo>
                      <a:pt x="2857" y="0"/>
                      <a:pt x="2507" y="103"/>
                      <a:pt x="2135" y="337"/>
                    </a:cubicBezTo>
                    <a:cubicBezTo>
                      <a:pt x="0" y="1617"/>
                      <a:pt x="1778" y="5305"/>
                      <a:pt x="3519" y="5305"/>
                    </a:cubicBezTo>
                    <a:cubicBezTo>
                      <a:pt x="3939" y="5305"/>
                      <a:pt x="4357" y="5090"/>
                      <a:pt x="4718" y="4575"/>
                    </a:cubicBezTo>
                    <a:cubicBezTo>
                      <a:pt x="4784" y="4443"/>
                      <a:pt x="4850" y="4377"/>
                      <a:pt x="4916" y="4244"/>
                    </a:cubicBezTo>
                    <a:cubicBezTo>
                      <a:pt x="5750" y="2799"/>
                      <a:pt x="4857" y="0"/>
                      <a:pt x="3178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667;p70">
                <a:extLst>
                  <a:ext uri="{FF2B5EF4-FFF2-40B4-BE49-F238E27FC236}">
                    <a16:creationId xmlns:a16="http://schemas.microsoft.com/office/drawing/2014/main" id="{0B464028-DFD8-4784-A854-A8C1F4E1CE42}"/>
                  </a:ext>
                </a:extLst>
              </p:cNvPr>
              <p:cNvSpPr/>
              <p:nvPr/>
            </p:nvSpPr>
            <p:spPr>
              <a:xfrm>
                <a:off x="2658400" y="3294275"/>
                <a:ext cx="174425" cy="122000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880" extrusionOk="0">
                    <a:moveTo>
                      <a:pt x="4291" y="0"/>
                    </a:moveTo>
                    <a:cubicBezTo>
                      <a:pt x="4211" y="0"/>
                      <a:pt x="4128" y="5"/>
                      <a:pt x="4041" y="14"/>
                    </a:cubicBezTo>
                    <a:cubicBezTo>
                      <a:pt x="3975" y="14"/>
                      <a:pt x="3842" y="80"/>
                      <a:pt x="3710" y="80"/>
                    </a:cubicBezTo>
                    <a:cubicBezTo>
                      <a:pt x="1723" y="477"/>
                      <a:pt x="1" y="3987"/>
                      <a:pt x="2584" y="4782"/>
                    </a:cubicBezTo>
                    <a:cubicBezTo>
                      <a:pt x="2792" y="4848"/>
                      <a:pt x="2995" y="4879"/>
                      <a:pt x="3191" y="4879"/>
                    </a:cubicBezTo>
                    <a:cubicBezTo>
                      <a:pt x="5655" y="4879"/>
                      <a:pt x="6976" y="0"/>
                      <a:pt x="4291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668;p70">
                <a:extLst>
                  <a:ext uri="{FF2B5EF4-FFF2-40B4-BE49-F238E27FC236}">
                    <a16:creationId xmlns:a16="http://schemas.microsoft.com/office/drawing/2014/main" id="{FF5D5555-0273-4B6E-998B-8757CAC92E30}"/>
                  </a:ext>
                </a:extLst>
              </p:cNvPr>
              <p:cNvSpPr/>
              <p:nvPr/>
            </p:nvSpPr>
            <p:spPr>
              <a:xfrm>
                <a:off x="3809875" y="2070800"/>
                <a:ext cx="142025" cy="125875"/>
              </a:xfrm>
              <a:custGeom>
                <a:avLst/>
                <a:gdLst/>
                <a:ahLst/>
                <a:cxnLst/>
                <a:rect l="l" t="t" r="r" b="b"/>
                <a:pathLst>
                  <a:path w="5681" h="5035" extrusionOk="0">
                    <a:moveTo>
                      <a:pt x="1734" y="0"/>
                    </a:moveTo>
                    <a:cubicBezTo>
                      <a:pt x="1144" y="0"/>
                      <a:pt x="627" y="326"/>
                      <a:pt x="369" y="1135"/>
                    </a:cubicBezTo>
                    <a:cubicBezTo>
                      <a:pt x="369" y="1201"/>
                      <a:pt x="303" y="1334"/>
                      <a:pt x="303" y="1466"/>
                    </a:cubicBezTo>
                    <a:cubicBezTo>
                      <a:pt x="1" y="2925"/>
                      <a:pt x="1381" y="5034"/>
                      <a:pt x="2845" y="5034"/>
                    </a:cubicBezTo>
                    <a:cubicBezTo>
                      <a:pt x="3309" y="5034"/>
                      <a:pt x="3780" y="4823"/>
                      <a:pt x="4210" y="4314"/>
                    </a:cubicBezTo>
                    <a:cubicBezTo>
                      <a:pt x="5681" y="2647"/>
                      <a:pt x="3414" y="0"/>
                      <a:pt x="1734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669;p70">
                <a:extLst>
                  <a:ext uri="{FF2B5EF4-FFF2-40B4-BE49-F238E27FC236}">
                    <a16:creationId xmlns:a16="http://schemas.microsoft.com/office/drawing/2014/main" id="{CDE56555-16AE-4007-8F05-01E05E0F5BC3}"/>
                  </a:ext>
                </a:extLst>
              </p:cNvPr>
              <p:cNvSpPr/>
              <p:nvPr/>
            </p:nvSpPr>
            <p:spPr>
              <a:xfrm>
                <a:off x="3161625" y="3282025"/>
                <a:ext cx="191875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7675" h="4387" extrusionOk="0">
                    <a:moveTo>
                      <a:pt x="4468" y="1"/>
                    </a:moveTo>
                    <a:cubicBezTo>
                      <a:pt x="2290" y="1"/>
                      <a:pt x="0" y="3456"/>
                      <a:pt x="2522" y="4279"/>
                    </a:cubicBezTo>
                    <a:cubicBezTo>
                      <a:pt x="2589" y="4279"/>
                      <a:pt x="2721" y="4345"/>
                      <a:pt x="2854" y="4345"/>
                    </a:cubicBezTo>
                    <a:cubicBezTo>
                      <a:pt x="2995" y="4373"/>
                      <a:pt x="3142" y="4387"/>
                      <a:pt x="3292" y="4387"/>
                    </a:cubicBezTo>
                    <a:cubicBezTo>
                      <a:pt x="5241" y="4387"/>
                      <a:pt x="7674" y="2103"/>
                      <a:pt x="5768" y="504"/>
                    </a:cubicBezTo>
                    <a:cubicBezTo>
                      <a:pt x="5369" y="150"/>
                      <a:pt x="4921" y="1"/>
                      <a:pt x="446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670;p70">
                <a:extLst>
                  <a:ext uri="{FF2B5EF4-FFF2-40B4-BE49-F238E27FC236}">
                    <a16:creationId xmlns:a16="http://schemas.microsoft.com/office/drawing/2014/main" id="{D876753F-80B2-4F13-95F0-828ABB5D06A6}"/>
                  </a:ext>
                </a:extLst>
              </p:cNvPr>
              <p:cNvSpPr/>
              <p:nvPr/>
            </p:nvSpPr>
            <p:spPr>
              <a:xfrm>
                <a:off x="4522925" y="3328850"/>
                <a:ext cx="1406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4975" extrusionOk="0">
                    <a:moveTo>
                      <a:pt x="2808" y="1"/>
                    </a:moveTo>
                    <a:cubicBezTo>
                      <a:pt x="2337" y="1"/>
                      <a:pt x="1865" y="220"/>
                      <a:pt x="1451" y="750"/>
                    </a:cubicBezTo>
                    <a:cubicBezTo>
                      <a:pt x="0" y="2491"/>
                      <a:pt x="2294" y="4974"/>
                      <a:pt x="3972" y="4974"/>
                    </a:cubicBezTo>
                    <a:cubicBezTo>
                      <a:pt x="4591" y="4974"/>
                      <a:pt x="5127" y="4636"/>
                      <a:pt x="5359" y="3796"/>
                    </a:cubicBezTo>
                    <a:cubicBezTo>
                      <a:pt x="5359" y="3730"/>
                      <a:pt x="5359" y="3598"/>
                      <a:pt x="5425" y="3465"/>
                    </a:cubicBezTo>
                    <a:cubicBezTo>
                      <a:pt x="5624" y="1975"/>
                      <a:pt x="4221" y="1"/>
                      <a:pt x="280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671;p70">
                <a:extLst>
                  <a:ext uri="{FF2B5EF4-FFF2-40B4-BE49-F238E27FC236}">
                    <a16:creationId xmlns:a16="http://schemas.microsoft.com/office/drawing/2014/main" id="{7B959753-BF60-45C4-86EC-4E055421EA91}"/>
                  </a:ext>
                </a:extLst>
              </p:cNvPr>
              <p:cNvSpPr/>
              <p:nvPr/>
            </p:nvSpPr>
            <p:spPr>
              <a:xfrm>
                <a:off x="3548450" y="2556650"/>
                <a:ext cx="138850" cy="122050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4882" extrusionOk="0">
                    <a:moveTo>
                      <a:pt x="1599" y="0"/>
                    </a:moveTo>
                    <a:cubicBezTo>
                      <a:pt x="914" y="0"/>
                      <a:pt x="337" y="375"/>
                      <a:pt x="163" y="1305"/>
                    </a:cubicBezTo>
                    <a:cubicBezTo>
                      <a:pt x="163" y="1371"/>
                      <a:pt x="97" y="1504"/>
                      <a:pt x="97" y="1636"/>
                    </a:cubicBezTo>
                    <a:cubicBezTo>
                      <a:pt x="0" y="3083"/>
                      <a:pt x="1485" y="4882"/>
                      <a:pt x="2887" y="4882"/>
                    </a:cubicBezTo>
                    <a:cubicBezTo>
                      <a:pt x="3410" y="4882"/>
                      <a:pt x="3922" y="4632"/>
                      <a:pt x="4335" y="4020"/>
                    </a:cubicBezTo>
                    <a:cubicBezTo>
                      <a:pt x="5554" y="2193"/>
                      <a:pt x="3258" y="0"/>
                      <a:pt x="1599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672;p70">
                <a:extLst>
                  <a:ext uri="{FF2B5EF4-FFF2-40B4-BE49-F238E27FC236}">
                    <a16:creationId xmlns:a16="http://schemas.microsoft.com/office/drawing/2014/main" id="{8B2ADFFB-B0E4-4A7D-8E3E-A212FDB88FCB}"/>
                  </a:ext>
                </a:extLst>
              </p:cNvPr>
              <p:cNvSpPr/>
              <p:nvPr/>
            </p:nvSpPr>
            <p:spPr>
              <a:xfrm>
                <a:off x="3954125" y="3827900"/>
                <a:ext cx="136375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4884" extrusionOk="0">
                    <a:moveTo>
                      <a:pt x="1486" y="1"/>
                    </a:moveTo>
                    <a:cubicBezTo>
                      <a:pt x="798" y="1"/>
                      <a:pt x="233" y="379"/>
                      <a:pt x="96" y="1319"/>
                    </a:cubicBezTo>
                    <a:lnTo>
                      <a:pt x="96" y="1716"/>
                    </a:lnTo>
                    <a:cubicBezTo>
                      <a:pt x="1" y="3146"/>
                      <a:pt x="1482" y="4883"/>
                      <a:pt x="2863" y="4883"/>
                    </a:cubicBezTo>
                    <a:cubicBezTo>
                      <a:pt x="3402" y="4883"/>
                      <a:pt x="3926" y="4619"/>
                      <a:pt x="4334" y="3968"/>
                    </a:cubicBezTo>
                    <a:cubicBezTo>
                      <a:pt x="5454" y="2149"/>
                      <a:pt x="3123" y="1"/>
                      <a:pt x="148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673;p70">
                <a:extLst>
                  <a:ext uri="{FF2B5EF4-FFF2-40B4-BE49-F238E27FC236}">
                    <a16:creationId xmlns:a16="http://schemas.microsoft.com/office/drawing/2014/main" id="{26AEBC0D-EC52-47F5-93FE-3EA35DB865F9}"/>
                  </a:ext>
                </a:extLst>
              </p:cNvPr>
              <p:cNvSpPr/>
              <p:nvPr/>
            </p:nvSpPr>
            <p:spPr>
              <a:xfrm>
                <a:off x="3273650" y="2285800"/>
                <a:ext cx="171250" cy="121825"/>
              </a:xfrm>
              <a:custGeom>
                <a:avLst/>
                <a:gdLst/>
                <a:ahLst/>
                <a:cxnLst/>
                <a:rect l="l" t="t" r="r" b="b"/>
                <a:pathLst>
                  <a:path w="6850" h="4873" extrusionOk="0">
                    <a:moveTo>
                      <a:pt x="3701" y="1"/>
                    </a:moveTo>
                    <a:cubicBezTo>
                      <a:pt x="1241" y="1"/>
                      <a:pt x="1" y="4872"/>
                      <a:pt x="2646" y="4872"/>
                    </a:cubicBezTo>
                    <a:cubicBezTo>
                      <a:pt x="2740" y="4872"/>
                      <a:pt x="2839" y="4866"/>
                      <a:pt x="2942" y="4854"/>
                    </a:cubicBezTo>
                    <a:cubicBezTo>
                      <a:pt x="3009" y="4854"/>
                      <a:pt x="3141" y="4854"/>
                      <a:pt x="3274" y="4787"/>
                    </a:cubicBezTo>
                    <a:cubicBezTo>
                      <a:pt x="5194" y="4324"/>
                      <a:pt x="6850" y="814"/>
                      <a:pt x="4267" y="85"/>
                    </a:cubicBezTo>
                    <a:cubicBezTo>
                      <a:pt x="4072" y="28"/>
                      <a:pt x="3883" y="1"/>
                      <a:pt x="3701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674;p70">
                <a:extLst>
                  <a:ext uri="{FF2B5EF4-FFF2-40B4-BE49-F238E27FC236}">
                    <a16:creationId xmlns:a16="http://schemas.microsoft.com/office/drawing/2014/main" id="{8144D9D3-0E1D-416C-A564-7CB24EC3CFA5}"/>
                  </a:ext>
                </a:extLst>
              </p:cNvPr>
              <p:cNvSpPr/>
              <p:nvPr/>
            </p:nvSpPr>
            <p:spPr>
              <a:xfrm>
                <a:off x="3789275" y="2499025"/>
                <a:ext cx="168525" cy="123225"/>
              </a:xfrm>
              <a:custGeom>
                <a:avLst/>
                <a:gdLst/>
                <a:ahLst/>
                <a:cxnLst/>
                <a:rect l="l" t="t" r="r" b="b"/>
                <a:pathLst>
                  <a:path w="6741" h="4929" extrusionOk="0">
                    <a:moveTo>
                      <a:pt x="4158" y="1"/>
                    </a:moveTo>
                    <a:cubicBezTo>
                      <a:pt x="4039" y="1"/>
                      <a:pt x="3911" y="11"/>
                      <a:pt x="3776" y="33"/>
                    </a:cubicBezTo>
                    <a:cubicBezTo>
                      <a:pt x="3709" y="33"/>
                      <a:pt x="3577" y="100"/>
                      <a:pt x="3445" y="100"/>
                    </a:cubicBezTo>
                    <a:cubicBezTo>
                      <a:pt x="1524" y="630"/>
                      <a:pt x="1" y="4206"/>
                      <a:pt x="2650" y="4868"/>
                    </a:cubicBezTo>
                    <a:cubicBezTo>
                      <a:pt x="2818" y="4909"/>
                      <a:pt x="2982" y="4929"/>
                      <a:pt x="3140" y="4929"/>
                    </a:cubicBezTo>
                    <a:cubicBezTo>
                      <a:pt x="5656" y="4929"/>
                      <a:pt x="6740" y="1"/>
                      <a:pt x="415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675;p70">
                <a:extLst>
                  <a:ext uri="{FF2B5EF4-FFF2-40B4-BE49-F238E27FC236}">
                    <a16:creationId xmlns:a16="http://schemas.microsoft.com/office/drawing/2014/main" id="{CC64D4BC-55B7-4C31-A784-7D5C1ECB8AC0}"/>
                  </a:ext>
                </a:extLst>
              </p:cNvPr>
              <p:cNvSpPr/>
              <p:nvPr/>
            </p:nvSpPr>
            <p:spPr>
              <a:xfrm>
                <a:off x="3532075" y="2258625"/>
                <a:ext cx="179975" cy="1012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050" extrusionOk="0">
                    <a:moveTo>
                      <a:pt x="4312" y="0"/>
                    </a:moveTo>
                    <a:cubicBezTo>
                      <a:pt x="2319" y="0"/>
                      <a:pt x="1" y="2095"/>
                      <a:pt x="1878" y="3490"/>
                    </a:cubicBezTo>
                    <a:cubicBezTo>
                      <a:pt x="1944" y="3556"/>
                      <a:pt x="2010" y="3623"/>
                      <a:pt x="2142" y="3689"/>
                    </a:cubicBezTo>
                    <a:cubicBezTo>
                      <a:pt x="2544" y="3936"/>
                      <a:pt x="3050" y="4050"/>
                      <a:pt x="3572" y="4050"/>
                    </a:cubicBezTo>
                    <a:cubicBezTo>
                      <a:pt x="5293" y="4050"/>
                      <a:pt x="7198" y="2817"/>
                      <a:pt x="6182" y="1040"/>
                    </a:cubicBezTo>
                    <a:cubicBezTo>
                      <a:pt x="5766" y="297"/>
                      <a:pt x="5062" y="0"/>
                      <a:pt x="4312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676;p70">
                <a:extLst>
                  <a:ext uri="{FF2B5EF4-FFF2-40B4-BE49-F238E27FC236}">
                    <a16:creationId xmlns:a16="http://schemas.microsoft.com/office/drawing/2014/main" id="{95682F06-AAB9-42EC-A6B8-768828231E74}"/>
                  </a:ext>
                </a:extLst>
              </p:cNvPr>
              <p:cNvSpPr/>
              <p:nvPr/>
            </p:nvSpPr>
            <p:spPr>
              <a:xfrm>
                <a:off x="3576300" y="1917175"/>
                <a:ext cx="182550" cy="101350"/>
              </a:xfrm>
              <a:custGeom>
                <a:avLst/>
                <a:gdLst/>
                <a:ahLst/>
                <a:cxnLst/>
                <a:rect l="l" t="t" r="r" b="b"/>
                <a:pathLst>
                  <a:path w="7302" h="4054" extrusionOk="0">
                    <a:moveTo>
                      <a:pt x="4366" y="1"/>
                    </a:moveTo>
                    <a:cubicBezTo>
                      <a:pt x="2352" y="1"/>
                      <a:pt x="0" y="2161"/>
                      <a:pt x="1897" y="3571"/>
                    </a:cubicBezTo>
                    <a:lnTo>
                      <a:pt x="2228" y="3770"/>
                    </a:lnTo>
                    <a:cubicBezTo>
                      <a:pt x="2588" y="3964"/>
                      <a:pt x="3032" y="4053"/>
                      <a:pt x="3496" y="4053"/>
                    </a:cubicBezTo>
                    <a:cubicBezTo>
                      <a:pt x="5253" y="4053"/>
                      <a:pt x="7302" y="2769"/>
                      <a:pt x="6202" y="988"/>
                    </a:cubicBezTo>
                    <a:cubicBezTo>
                      <a:pt x="5779" y="284"/>
                      <a:pt x="5095" y="1"/>
                      <a:pt x="436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677;p70">
                <a:extLst>
                  <a:ext uri="{FF2B5EF4-FFF2-40B4-BE49-F238E27FC236}">
                    <a16:creationId xmlns:a16="http://schemas.microsoft.com/office/drawing/2014/main" id="{A1F5F07E-C00C-4E38-8C2D-32370B6A3C73}"/>
                  </a:ext>
                </a:extLst>
              </p:cNvPr>
              <p:cNvSpPr/>
              <p:nvPr/>
            </p:nvSpPr>
            <p:spPr>
              <a:xfrm>
                <a:off x="5521225" y="4091600"/>
                <a:ext cx="141400" cy="12730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092" extrusionOk="0">
                    <a:moveTo>
                      <a:pt x="2854" y="1"/>
                    </a:moveTo>
                    <a:cubicBezTo>
                      <a:pt x="2428" y="1"/>
                      <a:pt x="1993" y="189"/>
                      <a:pt x="1588" y="639"/>
                    </a:cubicBezTo>
                    <a:cubicBezTo>
                      <a:pt x="0" y="2326"/>
                      <a:pt x="2204" y="5091"/>
                      <a:pt x="3883" y="5091"/>
                    </a:cubicBezTo>
                    <a:cubicBezTo>
                      <a:pt x="4445" y="5091"/>
                      <a:pt x="4948" y="4781"/>
                      <a:pt x="5231" y="4017"/>
                    </a:cubicBezTo>
                    <a:cubicBezTo>
                      <a:pt x="5231" y="3951"/>
                      <a:pt x="5297" y="3818"/>
                      <a:pt x="5297" y="3686"/>
                    </a:cubicBezTo>
                    <a:cubicBezTo>
                      <a:pt x="5656" y="2200"/>
                      <a:pt x="4310" y="1"/>
                      <a:pt x="2854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678;p70">
                <a:extLst>
                  <a:ext uri="{FF2B5EF4-FFF2-40B4-BE49-F238E27FC236}">
                    <a16:creationId xmlns:a16="http://schemas.microsoft.com/office/drawing/2014/main" id="{A26690D7-55E0-4A3E-8EAC-B2B95D46D7A3}"/>
                  </a:ext>
                </a:extLst>
              </p:cNvPr>
              <p:cNvSpPr/>
              <p:nvPr/>
            </p:nvSpPr>
            <p:spPr>
              <a:xfrm>
                <a:off x="4167250" y="2430925"/>
                <a:ext cx="193275" cy="1095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4382" extrusionOk="0">
                    <a:moveTo>
                      <a:pt x="4390" y="0"/>
                    </a:moveTo>
                    <a:cubicBezTo>
                      <a:pt x="2487" y="0"/>
                      <a:pt x="1" y="2284"/>
                      <a:pt x="1969" y="3883"/>
                    </a:cubicBezTo>
                    <a:cubicBezTo>
                      <a:pt x="2364" y="4233"/>
                      <a:pt x="2807" y="4381"/>
                      <a:pt x="3255" y="4381"/>
                    </a:cubicBezTo>
                    <a:cubicBezTo>
                      <a:pt x="5436" y="4381"/>
                      <a:pt x="7730" y="877"/>
                      <a:pt x="5148" y="108"/>
                    </a:cubicBezTo>
                    <a:cubicBezTo>
                      <a:pt x="5015" y="42"/>
                      <a:pt x="4949" y="42"/>
                      <a:pt x="4817" y="42"/>
                    </a:cubicBezTo>
                    <a:cubicBezTo>
                      <a:pt x="4679" y="14"/>
                      <a:pt x="4537" y="0"/>
                      <a:pt x="4390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679;p70">
                <a:extLst>
                  <a:ext uri="{FF2B5EF4-FFF2-40B4-BE49-F238E27FC236}">
                    <a16:creationId xmlns:a16="http://schemas.microsoft.com/office/drawing/2014/main" id="{0E25CF82-091D-4658-9D95-9F51B3644B95}"/>
                  </a:ext>
                </a:extLst>
              </p:cNvPr>
              <p:cNvSpPr/>
              <p:nvPr/>
            </p:nvSpPr>
            <p:spPr>
              <a:xfrm>
                <a:off x="4263525" y="2872900"/>
                <a:ext cx="142125" cy="126100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5044" extrusionOk="0">
                    <a:moveTo>
                      <a:pt x="1751" y="1"/>
                    </a:moveTo>
                    <a:cubicBezTo>
                      <a:pt x="1175" y="1"/>
                      <a:pt x="675" y="319"/>
                      <a:pt x="436" y="1106"/>
                    </a:cubicBezTo>
                    <a:cubicBezTo>
                      <a:pt x="370" y="1238"/>
                      <a:pt x="370" y="1305"/>
                      <a:pt x="303" y="1437"/>
                    </a:cubicBezTo>
                    <a:cubicBezTo>
                      <a:pt x="1" y="2952"/>
                      <a:pt x="1391" y="5043"/>
                      <a:pt x="2861" y="5043"/>
                    </a:cubicBezTo>
                    <a:cubicBezTo>
                      <a:pt x="3319" y="5043"/>
                      <a:pt x="3786" y="4839"/>
                      <a:pt x="4211" y="4351"/>
                    </a:cubicBezTo>
                    <a:cubicBezTo>
                      <a:pt x="5685" y="2632"/>
                      <a:pt x="3405" y="1"/>
                      <a:pt x="1751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680;p70">
                <a:extLst>
                  <a:ext uri="{FF2B5EF4-FFF2-40B4-BE49-F238E27FC236}">
                    <a16:creationId xmlns:a16="http://schemas.microsoft.com/office/drawing/2014/main" id="{9B4051F2-AA1D-4DE2-A447-49CAC1B8E4E5}"/>
                  </a:ext>
                </a:extLst>
              </p:cNvPr>
              <p:cNvSpPr/>
              <p:nvPr/>
            </p:nvSpPr>
            <p:spPr>
              <a:xfrm>
                <a:off x="4445800" y="4199275"/>
                <a:ext cx="1915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4441" extrusionOk="0">
                    <a:moveTo>
                      <a:pt x="4446" y="1"/>
                    </a:moveTo>
                    <a:cubicBezTo>
                      <a:pt x="2247" y="1"/>
                      <a:pt x="0" y="3623"/>
                      <a:pt x="2616" y="4346"/>
                    </a:cubicBezTo>
                    <a:cubicBezTo>
                      <a:pt x="2748" y="4346"/>
                      <a:pt x="2814" y="4412"/>
                      <a:pt x="2947" y="4412"/>
                    </a:cubicBezTo>
                    <a:cubicBezTo>
                      <a:pt x="3062" y="4431"/>
                      <a:pt x="3179" y="4441"/>
                      <a:pt x="3299" y="4441"/>
                    </a:cubicBezTo>
                    <a:cubicBezTo>
                      <a:pt x="5246" y="4441"/>
                      <a:pt x="7659" y="1999"/>
                      <a:pt x="5662" y="438"/>
                    </a:cubicBezTo>
                    <a:cubicBezTo>
                      <a:pt x="5281" y="132"/>
                      <a:pt x="4865" y="1"/>
                      <a:pt x="444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681;p70">
                <a:extLst>
                  <a:ext uri="{FF2B5EF4-FFF2-40B4-BE49-F238E27FC236}">
                    <a16:creationId xmlns:a16="http://schemas.microsoft.com/office/drawing/2014/main" id="{42974871-B88A-4B25-B7B5-3C1E58580E8B}"/>
                  </a:ext>
                </a:extLst>
              </p:cNvPr>
              <p:cNvSpPr/>
              <p:nvPr/>
            </p:nvSpPr>
            <p:spPr>
              <a:xfrm>
                <a:off x="3825300" y="2747075"/>
                <a:ext cx="143700" cy="132725"/>
              </a:xfrm>
              <a:custGeom>
                <a:avLst/>
                <a:gdLst/>
                <a:ahLst/>
                <a:cxnLst/>
                <a:rect l="l" t="t" r="r" b="b"/>
                <a:pathLst>
                  <a:path w="5748" h="5309" extrusionOk="0">
                    <a:moveTo>
                      <a:pt x="3206" y="1"/>
                    </a:moveTo>
                    <a:cubicBezTo>
                      <a:pt x="2897" y="1"/>
                      <a:pt x="2561" y="96"/>
                      <a:pt x="2202" y="311"/>
                    </a:cubicBezTo>
                    <a:cubicBezTo>
                      <a:pt x="0" y="1546"/>
                      <a:pt x="1718" y="5308"/>
                      <a:pt x="3471" y="5308"/>
                    </a:cubicBezTo>
                    <a:cubicBezTo>
                      <a:pt x="3879" y="5308"/>
                      <a:pt x="4290" y="5104"/>
                      <a:pt x="4653" y="4616"/>
                    </a:cubicBezTo>
                    <a:cubicBezTo>
                      <a:pt x="4719" y="4483"/>
                      <a:pt x="4785" y="4417"/>
                      <a:pt x="4851" y="4285"/>
                    </a:cubicBezTo>
                    <a:cubicBezTo>
                      <a:pt x="5747" y="2829"/>
                      <a:pt x="4892" y="1"/>
                      <a:pt x="3206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682;p70">
                <a:extLst>
                  <a:ext uri="{FF2B5EF4-FFF2-40B4-BE49-F238E27FC236}">
                    <a16:creationId xmlns:a16="http://schemas.microsoft.com/office/drawing/2014/main" id="{396B7FC2-E0BC-406E-9DDE-E2CA42A18576}"/>
                  </a:ext>
                </a:extLst>
              </p:cNvPr>
              <p:cNvSpPr/>
              <p:nvPr/>
            </p:nvSpPr>
            <p:spPr>
              <a:xfrm>
                <a:off x="3957800" y="2304900"/>
                <a:ext cx="143850" cy="132075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5283" extrusionOk="0">
                    <a:moveTo>
                      <a:pt x="3155" y="1"/>
                    </a:moveTo>
                    <a:cubicBezTo>
                      <a:pt x="2840" y="1"/>
                      <a:pt x="2498" y="97"/>
                      <a:pt x="2134" y="315"/>
                    </a:cubicBezTo>
                    <a:cubicBezTo>
                      <a:pt x="0" y="1595"/>
                      <a:pt x="1735" y="5283"/>
                      <a:pt x="3528" y="5283"/>
                    </a:cubicBezTo>
                    <a:cubicBezTo>
                      <a:pt x="3961" y="5283"/>
                      <a:pt x="4397" y="5068"/>
                      <a:pt x="4784" y="4553"/>
                    </a:cubicBezTo>
                    <a:lnTo>
                      <a:pt x="4916" y="4288"/>
                    </a:lnTo>
                    <a:cubicBezTo>
                      <a:pt x="5754" y="2780"/>
                      <a:pt x="4849" y="1"/>
                      <a:pt x="3155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683;p70">
                <a:extLst>
                  <a:ext uri="{FF2B5EF4-FFF2-40B4-BE49-F238E27FC236}">
                    <a16:creationId xmlns:a16="http://schemas.microsoft.com/office/drawing/2014/main" id="{CEABE07A-8813-44C6-882B-E40C9FEC689D}"/>
                  </a:ext>
                </a:extLst>
              </p:cNvPr>
              <p:cNvSpPr/>
              <p:nvPr/>
            </p:nvSpPr>
            <p:spPr>
              <a:xfrm>
                <a:off x="2780000" y="4301550"/>
                <a:ext cx="142000" cy="126350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5054" extrusionOk="0">
                    <a:moveTo>
                      <a:pt x="1738" y="1"/>
                    </a:moveTo>
                    <a:cubicBezTo>
                      <a:pt x="1147" y="1"/>
                      <a:pt x="628" y="323"/>
                      <a:pt x="369" y="1116"/>
                    </a:cubicBezTo>
                    <a:cubicBezTo>
                      <a:pt x="369" y="1248"/>
                      <a:pt x="303" y="1315"/>
                      <a:pt x="303" y="1447"/>
                    </a:cubicBezTo>
                    <a:cubicBezTo>
                      <a:pt x="0" y="2962"/>
                      <a:pt x="1390" y="5053"/>
                      <a:pt x="2860" y="5053"/>
                    </a:cubicBezTo>
                    <a:cubicBezTo>
                      <a:pt x="3319" y="5053"/>
                      <a:pt x="3785" y="4849"/>
                      <a:pt x="4210" y="4361"/>
                    </a:cubicBezTo>
                    <a:cubicBezTo>
                      <a:pt x="5680" y="2598"/>
                      <a:pt x="3418" y="1"/>
                      <a:pt x="1738" y="1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684;p70">
                <a:extLst>
                  <a:ext uri="{FF2B5EF4-FFF2-40B4-BE49-F238E27FC236}">
                    <a16:creationId xmlns:a16="http://schemas.microsoft.com/office/drawing/2014/main" id="{10C03366-E4AC-4A99-8D53-533366B5A7C8}"/>
                  </a:ext>
                </a:extLst>
              </p:cNvPr>
              <p:cNvSpPr/>
              <p:nvPr/>
            </p:nvSpPr>
            <p:spPr>
              <a:xfrm>
                <a:off x="3635100" y="1769400"/>
                <a:ext cx="193375" cy="109000"/>
              </a:xfrm>
              <a:custGeom>
                <a:avLst/>
                <a:gdLst/>
                <a:ahLst/>
                <a:cxnLst/>
                <a:rect l="l" t="t" r="r" b="b"/>
                <a:pathLst>
                  <a:path w="7735" h="4360" extrusionOk="0">
                    <a:moveTo>
                      <a:pt x="4505" y="0"/>
                    </a:moveTo>
                    <a:cubicBezTo>
                      <a:pt x="2318" y="0"/>
                      <a:pt x="1" y="3478"/>
                      <a:pt x="2591" y="4250"/>
                    </a:cubicBezTo>
                    <a:cubicBezTo>
                      <a:pt x="2657" y="4316"/>
                      <a:pt x="2790" y="4316"/>
                      <a:pt x="2922" y="4316"/>
                    </a:cubicBezTo>
                    <a:cubicBezTo>
                      <a:pt x="3063" y="4345"/>
                      <a:pt x="3209" y="4359"/>
                      <a:pt x="3359" y="4359"/>
                    </a:cubicBezTo>
                    <a:cubicBezTo>
                      <a:pt x="5261" y="4359"/>
                      <a:pt x="7735" y="2132"/>
                      <a:pt x="5770" y="475"/>
                    </a:cubicBezTo>
                    <a:cubicBezTo>
                      <a:pt x="5381" y="142"/>
                      <a:pt x="4946" y="0"/>
                      <a:pt x="4505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685;p70">
                <a:extLst>
                  <a:ext uri="{FF2B5EF4-FFF2-40B4-BE49-F238E27FC236}">
                    <a16:creationId xmlns:a16="http://schemas.microsoft.com/office/drawing/2014/main" id="{8A501E11-E536-4F8F-AE06-EFC979BBDF68}"/>
                  </a:ext>
                </a:extLst>
              </p:cNvPr>
              <p:cNvSpPr/>
              <p:nvPr/>
            </p:nvSpPr>
            <p:spPr>
              <a:xfrm>
                <a:off x="3151675" y="2640325"/>
                <a:ext cx="140525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5004" extrusionOk="0">
                    <a:moveTo>
                      <a:pt x="2743" y="0"/>
                    </a:moveTo>
                    <a:cubicBezTo>
                      <a:pt x="2274" y="0"/>
                      <a:pt x="1805" y="217"/>
                      <a:pt x="1397" y="739"/>
                    </a:cubicBezTo>
                    <a:cubicBezTo>
                      <a:pt x="1" y="2521"/>
                      <a:pt x="2246" y="5003"/>
                      <a:pt x="3906" y="5003"/>
                    </a:cubicBezTo>
                    <a:cubicBezTo>
                      <a:pt x="4529" y="5003"/>
                      <a:pt x="5070" y="4654"/>
                      <a:pt x="5305" y="3786"/>
                    </a:cubicBezTo>
                    <a:cubicBezTo>
                      <a:pt x="5305" y="3720"/>
                      <a:pt x="5371" y="3587"/>
                      <a:pt x="5371" y="3521"/>
                    </a:cubicBezTo>
                    <a:cubicBezTo>
                      <a:pt x="5620" y="2024"/>
                      <a:pt x="4178" y="0"/>
                      <a:pt x="2743" y="0"/>
                    </a:cubicBezTo>
                    <a:close/>
                  </a:path>
                </a:pathLst>
              </a:custGeom>
              <a:solidFill>
                <a:srgbClr val="2E26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" name="Google Shape;9917;p98">
              <a:extLst>
                <a:ext uri="{FF2B5EF4-FFF2-40B4-BE49-F238E27FC236}">
                  <a16:creationId xmlns:a16="http://schemas.microsoft.com/office/drawing/2014/main" id="{4CA7736A-ABEE-4577-926C-290322D93606}"/>
                </a:ext>
              </a:extLst>
            </p:cNvPr>
            <p:cNvGrpSpPr/>
            <p:nvPr/>
          </p:nvGrpSpPr>
          <p:grpSpPr>
            <a:xfrm>
              <a:off x="7193945" y="4173673"/>
              <a:ext cx="799529" cy="745796"/>
              <a:chOff x="5004248" y="-1762902"/>
              <a:chExt cx="736215" cy="686737"/>
            </a:xfrm>
          </p:grpSpPr>
          <p:sp>
            <p:nvSpPr>
              <p:cNvPr id="248" name="Google Shape;9918;p98">
                <a:extLst>
                  <a:ext uri="{FF2B5EF4-FFF2-40B4-BE49-F238E27FC236}">
                    <a16:creationId xmlns:a16="http://schemas.microsoft.com/office/drawing/2014/main" id="{0C229005-BD25-48A6-BE67-685C80486BB2}"/>
                  </a:ext>
                </a:extLst>
              </p:cNvPr>
              <p:cNvSpPr/>
              <p:nvPr/>
            </p:nvSpPr>
            <p:spPr>
              <a:xfrm>
                <a:off x="5004248" y="-1745264"/>
                <a:ext cx="677612" cy="569570"/>
              </a:xfrm>
              <a:custGeom>
                <a:avLst/>
                <a:gdLst/>
                <a:ahLst/>
                <a:cxnLst/>
                <a:rect l="l" t="t" r="r" b="b"/>
                <a:pathLst>
                  <a:path w="17749" h="14919" extrusionOk="0">
                    <a:moveTo>
                      <a:pt x="11181" y="1"/>
                    </a:moveTo>
                    <a:cubicBezTo>
                      <a:pt x="9330" y="1"/>
                      <a:pt x="7479" y="511"/>
                      <a:pt x="5835" y="1362"/>
                    </a:cubicBezTo>
                    <a:cubicBezTo>
                      <a:pt x="5221" y="1669"/>
                      <a:pt x="4637" y="2006"/>
                      <a:pt x="4084" y="2406"/>
                    </a:cubicBezTo>
                    <a:cubicBezTo>
                      <a:pt x="2273" y="3695"/>
                      <a:pt x="952" y="5599"/>
                      <a:pt x="400" y="7779"/>
                    </a:cubicBezTo>
                    <a:cubicBezTo>
                      <a:pt x="1" y="9284"/>
                      <a:pt x="123" y="10573"/>
                      <a:pt x="430" y="12170"/>
                    </a:cubicBezTo>
                    <a:cubicBezTo>
                      <a:pt x="461" y="12324"/>
                      <a:pt x="523" y="12477"/>
                      <a:pt x="584" y="12631"/>
                    </a:cubicBezTo>
                    <a:cubicBezTo>
                      <a:pt x="922" y="13398"/>
                      <a:pt x="1567" y="13982"/>
                      <a:pt x="2334" y="14319"/>
                    </a:cubicBezTo>
                    <a:cubicBezTo>
                      <a:pt x="3239" y="14739"/>
                      <a:pt x="4218" y="14918"/>
                      <a:pt x="5209" y="14918"/>
                    </a:cubicBezTo>
                    <a:cubicBezTo>
                      <a:pt x="6537" y="14918"/>
                      <a:pt x="7889" y="14597"/>
                      <a:pt x="9120" y="14105"/>
                    </a:cubicBezTo>
                    <a:cubicBezTo>
                      <a:pt x="12559" y="12723"/>
                      <a:pt x="15323" y="10051"/>
                      <a:pt x="16797" y="6674"/>
                    </a:cubicBezTo>
                    <a:cubicBezTo>
                      <a:pt x="17749" y="4463"/>
                      <a:pt x="17534" y="2928"/>
                      <a:pt x="16398" y="1638"/>
                    </a:cubicBezTo>
                    <a:cubicBezTo>
                      <a:pt x="15783" y="1177"/>
                      <a:pt x="15108" y="809"/>
                      <a:pt x="14402" y="563"/>
                    </a:cubicBezTo>
                    <a:cubicBezTo>
                      <a:pt x="13356" y="177"/>
                      <a:pt x="12268" y="1"/>
                      <a:pt x="11181" y="1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9919;p98">
                <a:extLst>
                  <a:ext uri="{FF2B5EF4-FFF2-40B4-BE49-F238E27FC236}">
                    <a16:creationId xmlns:a16="http://schemas.microsoft.com/office/drawing/2014/main" id="{C6A6F6BC-17A2-41CA-8023-4E909F59EB42}"/>
                  </a:ext>
                </a:extLst>
              </p:cNvPr>
              <p:cNvSpPr/>
              <p:nvPr/>
            </p:nvSpPr>
            <p:spPr>
              <a:xfrm>
                <a:off x="5020664" y="-1732666"/>
                <a:ext cx="642451" cy="539906"/>
              </a:xfrm>
              <a:custGeom>
                <a:avLst/>
                <a:gdLst/>
                <a:ahLst/>
                <a:cxnLst/>
                <a:rect l="l" t="t" r="r" b="b"/>
                <a:pathLst>
                  <a:path w="16828" h="14142" extrusionOk="0">
                    <a:moveTo>
                      <a:pt x="10697" y="1"/>
                    </a:moveTo>
                    <a:cubicBezTo>
                      <a:pt x="10015" y="1"/>
                      <a:pt x="9332" y="77"/>
                      <a:pt x="8660" y="233"/>
                    </a:cubicBezTo>
                    <a:cubicBezTo>
                      <a:pt x="7585" y="448"/>
                      <a:pt x="6510" y="817"/>
                      <a:pt x="5527" y="1339"/>
                    </a:cubicBezTo>
                    <a:cubicBezTo>
                      <a:pt x="4944" y="1646"/>
                      <a:pt x="4391" y="1983"/>
                      <a:pt x="3869" y="2352"/>
                    </a:cubicBezTo>
                    <a:cubicBezTo>
                      <a:pt x="2119" y="3611"/>
                      <a:pt x="860" y="5422"/>
                      <a:pt x="307" y="7510"/>
                    </a:cubicBezTo>
                    <a:cubicBezTo>
                      <a:pt x="62" y="8401"/>
                      <a:pt x="0" y="9291"/>
                      <a:pt x="93" y="10213"/>
                    </a:cubicBezTo>
                    <a:cubicBezTo>
                      <a:pt x="93" y="10919"/>
                      <a:pt x="307" y="11625"/>
                      <a:pt x="707" y="12209"/>
                    </a:cubicBezTo>
                    <a:cubicBezTo>
                      <a:pt x="1044" y="12761"/>
                      <a:pt x="1566" y="13222"/>
                      <a:pt x="2150" y="13498"/>
                    </a:cubicBezTo>
                    <a:cubicBezTo>
                      <a:pt x="3138" y="13930"/>
                      <a:pt x="4195" y="14142"/>
                      <a:pt x="5247" y="14142"/>
                    </a:cubicBezTo>
                    <a:cubicBezTo>
                      <a:pt x="5764" y="14142"/>
                      <a:pt x="6280" y="14091"/>
                      <a:pt x="6786" y="13989"/>
                    </a:cubicBezTo>
                    <a:cubicBezTo>
                      <a:pt x="7401" y="13836"/>
                      <a:pt x="7984" y="13652"/>
                      <a:pt x="8537" y="13437"/>
                    </a:cubicBezTo>
                    <a:cubicBezTo>
                      <a:pt x="11884" y="12086"/>
                      <a:pt x="14586" y="9476"/>
                      <a:pt x="16029" y="6190"/>
                    </a:cubicBezTo>
                    <a:cubicBezTo>
                      <a:pt x="16520" y="5023"/>
                      <a:pt x="16827" y="3672"/>
                      <a:pt x="16336" y="2536"/>
                    </a:cubicBezTo>
                    <a:cubicBezTo>
                      <a:pt x="15845" y="1369"/>
                      <a:pt x="14954" y="970"/>
                      <a:pt x="13849" y="540"/>
                    </a:cubicBezTo>
                    <a:cubicBezTo>
                      <a:pt x="12821" y="185"/>
                      <a:pt x="11759" y="1"/>
                      <a:pt x="10697" y="1"/>
                    </a:cubicBezTo>
                    <a:close/>
                  </a:path>
                </a:pathLst>
              </a:custGeom>
              <a:solidFill>
                <a:srgbClr val="C03A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9920;p98">
                <a:extLst>
                  <a:ext uri="{FF2B5EF4-FFF2-40B4-BE49-F238E27FC236}">
                    <a16:creationId xmlns:a16="http://schemas.microsoft.com/office/drawing/2014/main" id="{F6F76836-C331-496B-9C90-C970BDCA76A0}"/>
                  </a:ext>
                </a:extLst>
              </p:cNvPr>
              <p:cNvSpPr/>
              <p:nvPr/>
            </p:nvSpPr>
            <p:spPr>
              <a:xfrm>
                <a:off x="5025360" y="-1682768"/>
                <a:ext cx="715103" cy="606602"/>
              </a:xfrm>
              <a:custGeom>
                <a:avLst/>
                <a:gdLst/>
                <a:ahLst/>
                <a:cxnLst/>
                <a:rect l="l" t="t" r="r" b="b"/>
                <a:pathLst>
                  <a:path w="18731" h="15889" extrusionOk="0">
                    <a:moveTo>
                      <a:pt x="15845" y="1"/>
                    </a:moveTo>
                    <a:lnTo>
                      <a:pt x="15845" y="1"/>
                    </a:lnTo>
                    <a:cubicBezTo>
                      <a:pt x="16950" y="1291"/>
                      <a:pt x="17196" y="2826"/>
                      <a:pt x="16213" y="5037"/>
                    </a:cubicBezTo>
                    <a:cubicBezTo>
                      <a:pt x="14739" y="8414"/>
                      <a:pt x="11976" y="11086"/>
                      <a:pt x="8537" y="12437"/>
                    </a:cubicBezTo>
                    <a:cubicBezTo>
                      <a:pt x="7328" y="12945"/>
                      <a:pt x="5989" y="13273"/>
                      <a:pt x="4669" y="13273"/>
                    </a:cubicBezTo>
                    <a:cubicBezTo>
                      <a:pt x="3675" y="13273"/>
                      <a:pt x="2691" y="13087"/>
                      <a:pt x="1781" y="12652"/>
                    </a:cubicBezTo>
                    <a:cubicBezTo>
                      <a:pt x="983" y="12345"/>
                      <a:pt x="369" y="11731"/>
                      <a:pt x="0" y="10994"/>
                    </a:cubicBezTo>
                    <a:lnTo>
                      <a:pt x="0" y="10994"/>
                    </a:lnTo>
                    <a:cubicBezTo>
                      <a:pt x="553" y="12406"/>
                      <a:pt x="2211" y="13880"/>
                      <a:pt x="3470" y="14740"/>
                    </a:cubicBezTo>
                    <a:cubicBezTo>
                      <a:pt x="4724" y="15561"/>
                      <a:pt x="6405" y="15888"/>
                      <a:pt x="8025" y="15888"/>
                    </a:cubicBezTo>
                    <a:cubicBezTo>
                      <a:pt x="9737" y="15888"/>
                      <a:pt x="11381" y="15522"/>
                      <a:pt x="12375" y="14985"/>
                    </a:cubicBezTo>
                    <a:cubicBezTo>
                      <a:pt x="13449" y="14402"/>
                      <a:pt x="14432" y="13696"/>
                      <a:pt x="15323" y="12867"/>
                    </a:cubicBezTo>
                    <a:cubicBezTo>
                      <a:pt x="17994" y="10287"/>
                      <a:pt x="18731" y="5958"/>
                      <a:pt x="17411" y="2242"/>
                    </a:cubicBezTo>
                    <a:cubicBezTo>
                      <a:pt x="17103" y="1383"/>
                      <a:pt x="16551" y="584"/>
                      <a:pt x="15845" y="1"/>
                    </a:cubicBezTo>
                    <a:close/>
                  </a:path>
                </a:pathLst>
              </a:custGeom>
              <a:solidFill>
                <a:srgbClr val="875F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9921;p98">
                <a:extLst>
                  <a:ext uri="{FF2B5EF4-FFF2-40B4-BE49-F238E27FC236}">
                    <a16:creationId xmlns:a16="http://schemas.microsoft.com/office/drawing/2014/main" id="{F16BEFDE-D05B-4A1C-8B20-8AC6BB50BECF}"/>
                  </a:ext>
                </a:extLst>
              </p:cNvPr>
              <p:cNvSpPr/>
              <p:nvPr/>
            </p:nvSpPr>
            <p:spPr>
              <a:xfrm>
                <a:off x="5311386" y="-1108044"/>
                <a:ext cx="59824" cy="14966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392" extrusionOk="0">
                    <a:moveTo>
                      <a:pt x="634" y="0"/>
                    </a:moveTo>
                    <a:cubicBezTo>
                      <a:pt x="592" y="0"/>
                      <a:pt x="553" y="8"/>
                      <a:pt x="523" y="24"/>
                    </a:cubicBezTo>
                    <a:lnTo>
                      <a:pt x="277" y="24"/>
                    </a:lnTo>
                    <a:cubicBezTo>
                      <a:pt x="185" y="24"/>
                      <a:pt x="93" y="24"/>
                      <a:pt x="1" y="54"/>
                    </a:cubicBezTo>
                    <a:cubicBezTo>
                      <a:pt x="62" y="116"/>
                      <a:pt x="123" y="177"/>
                      <a:pt x="185" y="208"/>
                    </a:cubicBezTo>
                    <a:cubicBezTo>
                      <a:pt x="246" y="269"/>
                      <a:pt x="338" y="331"/>
                      <a:pt x="430" y="331"/>
                    </a:cubicBezTo>
                    <a:cubicBezTo>
                      <a:pt x="553" y="361"/>
                      <a:pt x="645" y="392"/>
                      <a:pt x="768" y="392"/>
                    </a:cubicBezTo>
                    <a:cubicBezTo>
                      <a:pt x="952" y="392"/>
                      <a:pt x="1137" y="361"/>
                      <a:pt x="1321" y="269"/>
                    </a:cubicBezTo>
                    <a:cubicBezTo>
                      <a:pt x="1413" y="238"/>
                      <a:pt x="1474" y="177"/>
                      <a:pt x="1567" y="116"/>
                    </a:cubicBezTo>
                    <a:cubicBezTo>
                      <a:pt x="1474" y="85"/>
                      <a:pt x="1382" y="54"/>
                      <a:pt x="1290" y="54"/>
                    </a:cubicBezTo>
                    <a:cubicBezTo>
                      <a:pt x="1229" y="24"/>
                      <a:pt x="1137" y="24"/>
                      <a:pt x="1045" y="24"/>
                    </a:cubicBezTo>
                    <a:lnTo>
                      <a:pt x="768" y="24"/>
                    </a:lnTo>
                    <a:cubicBezTo>
                      <a:pt x="722" y="8"/>
                      <a:pt x="676" y="0"/>
                      <a:pt x="634" y="0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9922;p98">
                <a:extLst>
                  <a:ext uri="{FF2B5EF4-FFF2-40B4-BE49-F238E27FC236}">
                    <a16:creationId xmlns:a16="http://schemas.microsoft.com/office/drawing/2014/main" id="{1B315248-CE38-4789-8F4D-31AE7865CECF}"/>
                  </a:ext>
                </a:extLst>
              </p:cNvPr>
              <p:cNvSpPr/>
              <p:nvPr/>
            </p:nvSpPr>
            <p:spPr>
              <a:xfrm>
                <a:off x="5362964" y="-1123582"/>
                <a:ext cx="34054" cy="15271"/>
              </a:xfrm>
              <a:custGeom>
                <a:avLst/>
                <a:gdLst/>
                <a:ahLst/>
                <a:cxnLst/>
                <a:rect l="l" t="t" r="r" b="b"/>
                <a:pathLst>
                  <a:path w="892" h="400" extrusionOk="0">
                    <a:moveTo>
                      <a:pt x="308" y="1"/>
                    </a:moveTo>
                    <a:cubicBezTo>
                      <a:pt x="246" y="31"/>
                      <a:pt x="185" y="31"/>
                      <a:pt x="154" y="62"/>
                    </a:cubicBezTo>
                    <a:cubicBezTo>
                      <a:pt x="93" y="93"/>
                      <a:pt x="62" y="123"/>
                      <a:pt x="1" y="185"/>
                    </a:cubicBezTo>
                    <a:cubicBezTo>
                      <a:pt x="62" y="216"/>
                      <a:pt x="93" y="277"/>
                      <a:pt x="154" y="308"/>
                    </a:cubicBezTo>
                    <a:cubicBezTo>
                      <a:pt x="246" y="369"/>
                      <a:pt x="338" y="400"/>
                      <a:pt x="430" y="400"/>
                    </a:cubicBezTo>
                    <a:cubicBezTo>
                      <a:pt x="553" y="400"/>
                      <a:pt x="645" y="338"/>
                      <a:pt x="738" y="277"/>
                    </a:cubicBezTo>
                    <a:cubicBezTo>
                      <a:pt x="799" y="246"/>
                      <a:pt x="830" y="216"/>
                      <a:pt x="891" y="185"/>
                    </a:cubicBezTo>
                    <a:cubicBezTo>
                      <a:pt x="830" y="123"/>
                      <a:pt x="799" y="93"/>
                      <a:pt x="738" y="62"/>
                    </a:cubicBezTo>
                    <a:cubicBezTo>
                      <a:pt x="645" y="31"/>
                      <a:pt x="553" y="1"/>
                      <a:pt x="461" y="1"/>
                    </a:cubicBezTo>
                    <a:close/>
                  </a:path>
                </a:pathLst>
              </a:custGeom>
              <a:solidFill>
                <a:srgbClr val="7956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9923;p98">
                <a:extLst>
                  <a:ext uri="{FF2B5EF4-FFF2-40B4-BE49-F238E27FC236}">
                    <a16:creationId xmlns:a16="http://schemas.microsoft.com/office/drawing/2014/main" id="{B7B1B3DB-BDD0-478C-AA03-4E38EE15CCC8}"/>
                  </a:ext>
                </a:extLst>
              </p:cNvPr>
              <p:cNvSpPr/>
              <p:nvPr/>
            </p:nvSpPr>
            <p:spPr>
              <a:xfrm>
                <a:off x="5096867" y="-1273696"/>
                <a:ext cx="42950" cy="15386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403" extrusionOk="0">
                    <a:moveTo>
                      <a:pt x="637" y="1"/>
                    </a:moveTo>
                    <a:cubicBezTo>
                      <a:pt x="620" y="1"/>
                      <a:pt x="603" y="1"/>
                      <a:pt x="584" y="2"/>
                    </a:cubicBezTo>
                    <a:cubicBezTo>
                      <a:pt x="492" y="2"/>
                      <a:pt x="399" y="33"/>
                      <a:pt x="338" y="64"/>
                    </a:cubicBezTo>
                    <a:cubicBezTo>
                      <a:pt x="123" y="156"/>
                      <a:pt x="0" y="340"/>
                      <a:pt x="338" y="401"/>
                    </a:cubicBezTo>
                    <a:lnTo>
                      <a:pt x="399" y="401"/>
                    </a:lnTo>
                    <a:cubicBezTo>
                      <a:pt x="411" y="402"/>
                      <a:pt x="423" y="403"/>
                      <a:pt x="435" y="403"/>
                    </a:cubicBezTo>
                    <a:cubicBezTo>
                      <a:pt x="781" y="403"/>
                      <a:pt x="1125" y="1"/>
                      <a:pt x="63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9924;p98">
                <a:extLst>
                  <a:ext uri="{FF2B5EF4-FFF2-40B4-BE49-F238E27FC236}">
                    <a16:creationId xmlns:a16="http://schemas.microsoft.com/office/drawing/2014/main" id="{E53DEED0-83FA-4E32-B442-E82D1BC22990}"/>
                  </a:ext>
                </a:extLst>
              </p:cNvPr>
              <p:cNvSpPr/>
              <p:nvPr/>
            </p:nvSpPr>
            <p:spPr>
              <a:xfrm>
                <a:off x="5292641" y="-1284691"/>
                <a:ext cx="27526" cy="2401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9" extrusionOk="0">
                    <a:moveTo>
                      <a:pt x="444" y="1"/>
                    </a:moveTo>
                    <a:cubicBezTo>
                      <a:pt x="421" y="1"/>
                      <a:pt x="396" y="5"/>
                      <a:pt x="369" y="14"/>
                    </a:cubicBezTo>
                    <a:lnTo>
                      <a:pt x="338" y="14"/>
                    </a:lnTo>
                    <a:cubicBezTo>
                      <a:pt x="92" y="137"/>
                      <a:pt x="0" y="597"/>
                      <a:pt x="338" y="628"/>
                    </a:cubicBezTo>
                    <a:cubicBezTo>
                      <a:pt x="345" y="629"/>
                      <a:pt x="351" y="629"/>
                      <a:pt x="358" y="629"/>
                    </a:cubicBezTo>
                    <a:cubicBezTo>
                      <a:pt x="654" y="629"/>
                      <a:pt x="721" y="1"/>
                      <a:pt x="44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9925;p98">
                <a:extLst>
                  <a:ext uri="{FF2B5EF4-FFF2-40B4-BE49-F238E27FC236}">
                    <a16:creationId xmlns:a16="http://schemas.microsoft.com/office/drawing/2014/main" id="{D04B2856-1D82-4C8F-9999-0B00ECDC4DA9}"/>
                  </a:ext>
                </a:extLst>
              </p:cNvPr>
              <p:cNvSpPr/>
              <p:nvPr/>
            </p:nvSpPr>
            <p:spPr>
              <a:xfrm>
                <a:off x="5442678" y="-1338865"/>
                <a:ext cx="27259" cy="23097"/>
              </a:xfrm>
              <a:custGeom>
                <a:avLst/>
                <a:gdLst/>
                <a:ahLst/>
                <a:cxnLst/>
                <a:rect l="l" t="t" r="r" b="b"/>
                <a:pathLst>
                  <a:path w="714" h="605" extrusionOk="0">
                    <a:moveTo>
                      <a:pt x="458" y="0"/>
                    </a:moveTo>
                    <a:cubicBezTo>
                      <a:pt x="432" y="0"/>
                      <a:pt x="403" y="6"/>
                      <a:pt x="369" y="20"/>
                    </a:cubicBezTo>
                    <a:lnTo>
                      <a:pt x="338" y="20"/>
                    </a:lnTo>
                    <a:cubicBezTo>
                      <a:pt x="93" y="113"/>
                      <a:pt x="1" y="604"/>
                      <a:pt x="338" y="604"/>
                    </a:cubicBezTo>
                    <a:cubicBezTo>
                      <a:pt x="344" y="604"/>
                      <a:pt x="350" y="605"/>
                      <a:pt x="356" y="605"/>
                    </a:cubicBezTo>
                    <a:cubicBezTo>
                      <a:pt x="622" y="605"/>
                      <a:pt x="713" y="0"/>
                      <a:pt x="458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9926;p98">
                <a:extLst>
                  <a:ext uri="{FF2B5EF4-FFF2-40B4-BE49-F238E27FC236}">
                    <a16:creationId xmlns:a16="http://schemas.microsoft.com/office/drawing/2014/main" id="{F742D857-F4C3-4581-9030-28D66DAD2D3D}"/>
                  </a:ext>
                </a:extLst>
              </p:cNvPr>
              <p:cNvSpPr/>
              <p:nvPr/>
            </p:nvSpPr>
            <p:spPr>
              <a:xfrm>
                <a:off x="5249653" y="-1239260"/>
                <a:ext cx="35963" cy="19165"/>
              </a:xfrm>
              <a:custGeom>
                <a:avLst/>
                <a:gdLst/>
                <a:ahLst/>
                <a:cxnLst/>
                <a:rect l="l" t="t" r="r" b="b"/>
                <a:pathLst>
                  <a:path w="942" h="502" extrusionOk="0">
                    <a:moveTo>
                      <a:pt x="581" y="0"/>
                    </a:moveTo>
                    <a:cubicBezTo>
                      <a:pt x="326" y="0"/>
                      <a:pt x="0" y="337"/>
                      <a:pt x="266" y="482"/>
                    </a:cubicBezTo>
                    <a:lnTo>
                      <a:pt x="328" y="482"/>
                    </a:lnTo>
                    <a:cubicBezTo>
                      <a:pt x="359" y="496"/>
                      <a:pt x="396" y="502"/>
                      <a:pt x="434" y="502"/>
                    </a:cubicBezTo>
                    <a:cubicBezTo>
                      <a:pt x="655" y="502"/>
                      <a:pt x="941" y="292"/>
                      <a:pt x="758" y="83"/>
                    </a:cubicBezTo>
                    <a:cubicBezTo>
                      <a:pt x="712" y="24"/>
                      <a:pt x="649" y="0"/>
                      <a:pt x="58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9927;p98">
                <a:extLst>
                  <a:ext uri="{FF2B5EF4-FFF2-40B4-BE49-F238E27FC236}">
                    <a16:creationId xmlns:a16="http://schemas.microsoft.com/office/drawing/2014/main" id="{1A0D9A13-78DB-4F4A-9098-69DA4A24CCC9}"/>
                  </a:ext>
                </a:extLst>
              </p:cNvPr>
              <p:cNvSpPr/>
              <p:nvPr/>
            </p:nvSpPr>
            <p:spPr>
              <a:xfrm>
                <a:off x="5379953" y="-1335009"/>
                <a:ext cx="24663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74" extrusionOk="0">
                    <a:moveTo>
                      <a:pt x="365" y="0"/>
                    </a:moveTo>
                    <a:cubicBezTo>
                      <a:pt x="343" y="0"/>
                      <a:pt x="318" y="4"/>
                      <a:pt x="293" y="12"/>
                    </a:cubicBezTo>
                    <a:cubicBezTo>
                      <a:pt x="1" y="91"/>
                      <a:pt x="98" y="674"/>
                      <a:pt x="328" y="674"/>
                    </a:cubicBezTo>
                    <a:cubicBezTo>
                      <a:pt x="364" y="674"/>
                      <a:pt x="404" y="659"/>
                      <a:pt x="446" y="626"/>
                    </a:cubicBezTo>
                    <a:lnTo>
                      <a:pt x="477" y="595"/>
                    </a:lnTo>
                    <a:cubicBezTo>
                      <a:pt x="645" y="426"/>
                      <a:pt x="608" y="0"/>
                      <a:pt x="365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9928;p98">
                <a:extLst>
                  <a:ext uri="{FF2B5EF4-FFF2-40B4-BE49-F238E27FC236}">
                    <a16:creationId xmlns:a16="http://schemas.microsoft.com/office/drawing/2014/main" id="{6CBD7A34-C453-44A3-8D3D-E938E191BFC6}"/>
                  </a:ext>
                </a:extLst>
              </p:cNvPr>
              <p:cNvSpPr/>
              <p:nvPr/>
            </p:nvSpPr>
            <p:spPr>
              <a:xfrm>
                <a:off x="5090147" y="-1318478"/>
                <a:ext cx="35276" cy="1916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02" extrusionOk="0">
                    <a:moveTo>
                      <a:pt x="474" y="1"/>
                    </a:moveTo>
                    <a:cubicBezTo>
                      <a:pt x="255" y="1"/>
                      <a:pt x="1" y="166"/>
                      <a:pt x="146" y="408"/>
                    </a:cubicBezTo>
                    <a:cubicBezTo>
                      <a:pt x="190" y="474"/>
                      <a:pt x="263" y="502"/>
                      <a:pt x="344" y="502"/>
                    </a:cubicBezTo>
                    <a:cubicBezTo>
                      <a:pt x="597" y="502"/>
                      <a:pt x="924" y="233"/>
                      <a:pt x="668" y="70"/>
                    </a:cubicBezTo>
                    <a:lnTo>
                      <a:pt x="637" y="39"/>
                    </a:lnTo>
                    <a:cubicBezTo>
                      <a:pt x="591" y="13"/>
                      <a:pt x="534" y="1"/>
                      <a:pt x="47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9929;p98">
                <a:extLst>
                  <a:ext uri="{FF2B5EF4-FFF2-40B4-BE49-F238E27FC236}">
                    <a16:creationId xmlns:a16="http://schemas.microsoft.com/office/drawing/2014/main" id="{28A70D55-A04F-491A-9F47-C54E1F0CD77F}"/>
                  </a:ext>
                </a:extLst>
              </p:cNvPr>
              <p:cNvSpPr/>
              <p:nvPr/>
            </p:nvSpPr>
            <p:spPr>
              <a:xfrm>
                <a:off x="5032385" y="-1426177"/>
                <a:ext cx="33596" cy="2275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596" extrusionOk="0">
                    <a:moveTo>
                      <a:pt x="567" y="1"/>
                    </a:moveTo>
                    <a:cubicBezTo>
                      <a:pt x="553" y="1"/>
                      <a:pt x="538" y="2"/>
                      <a:pt x="522" y="4"/>
                    </a:cubicBezTo>
                    <a:lnTo>
                      <a:pt x="492" y="4"/>
                    </a:lnTo>
                    <a:cubicBezTo>
                      <a:pt x="215" y="35"/>
                      <a:pt x="0" y="496"/>
                      <a:pt x="338" y="588"/>
                    </a:cubicBezTo>
                    <a:cubicBezTo>
                      <a:pt x="356" y="593"/>
                      <a:pt x="374" y="596"/>
                      <a:pt x="392" y="596"/>
                    </a:cubicBezTo>
                    <a:cubicBezTo>
                      <a:pt x="663" y="596"/>
                      <a:pt x="879" y="1"/>
                      <a:pt x="56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9930;p98">
                <a:extLst>
                  <a:ext uri="{FF2B5EF4-FFF2-40B4-BE49-F238E27FC236}">
                    <a16:creationId xmlns:a16="http://schemas.microsoft.com/office/drawing/2014/main" id="{A7A70E8C-589D-4CCB-A25B-2945D0D55E1F}"/>
                  </a:ext>
                </a:extLst>
              </p:cNvPr>
              <p:cNvSpPr/>
              <p:nvPr/>
            </p:nvSpPr>
            <p:spPr>
              <a:xfrm>
                <a:off x="5150620" y="-1232846"/>
                <a:ext cx="26877" cy="2393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27" extrusionOk="0">
                    <a:moveTo>
                      <a:pt x="336" y="1"/>
                    </a:moveTo>
                    <a:cubicBezTo>
                      <a:pt x="275" y="1"/>
                      <a:pt x="213" y="29"/>
                      <a:pt x="158" y="99"/>
                    </a:cubicBezTo>
                    <a:cubicBezTo>
                      <a:pt x="0" y="280"/>
                      <a:pt x="290" y="626"/>
                      <a:pt x="504" y="626"/>
                    </a:cubicBezTo>
                    <a:cubicBezTo>
                      <a:pt x="581" y="626"/>
                      <a:pt x="648" y="581"/>
                      <a:pt x="680" y="468"/>
                    </a:cubicBezTo>
                    <a:lnTo>
                      <a:pt x="680" y="437"/>
                    </a:lnTo>
                    <a:cubicBezTo>
                      <a:pt x="703" y="253"/>
                      <a:pt x="520" y="1"/>
                      <a:pt x="336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9931;p98">
                <a:extLst>
                  <a:ext uri="{FF2B5EF4-FFF2-40B4-BE49-F238E27FC236}">
                    <a16:creationId xmlns:a16="http://schemas.microsoft.com/office/drawing/2014/main" id="{0747F219-0289-46D3-BDC8-31FAEA509B00}"/>
                  </a:ext>
                </a:extLst>
              </p:cNvPr>
              <p:cNvSpPr/>
              <p:nvPr/>
            </p:nvSpPr>
            <p:spPr>
              <a:xfrm>
                <a:off x="5364185" y="-1267359"/>
                <a:ext cx="36879" cy="19203"/>
              </a:xfrm>
              <a:custGeom>
                <a:avLst/>
                <a:gdLst/>
                <a:ahLst/>
                <a:cxnLst/>
                <a:rect l="l" t="t" r="r" b="b"/>
                <a:pathLst>
                  <a:path w="966" h="503" extrusionOk="0">
                    <a:moveTo>
                      <a:pt x="526" y="1"/>
                    </a:moveTo>
                    <a:cubicBezTo>
                      <a:pt x="286" y="1"/>
                      <a:pt x="0" y="210"/>
                      <a:pt x="184" y="420"/>
                    </a:cubicBezTo>
                    <a:cubicBezTo>
                      <a:pt x="235" y="478"/>
                      <a:pt x="304" y="502"/>
                      <a:pt x="376" y="502"/>
                    </a:cubicBezTo>
                    <a:cubicBezTo>
                      <a:pt x="645" y="502"/>
                      <a:pt x="965" y="166"/>
                      <a:pt x="675" y="21"/>
                    </a:cubicBezTo>
                    <a:lnTo>
                      <a:pt x="644" y="21"/>
                    </a:lnTo>
                    <a:cubicBezTo>
                      <a:pt x="608" y="7"/>
                      <a:pt x="568" y="1"/>
                      <a:pt x="526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9932;p98">
                <a:extLst>
                  <a:ext uri="{FF2B5EF4-FFF2-40B4-BE49-F238E27FC236}">
                    <a16:creationId xmlns:a16="http://schemas.microsoft.com/office/drawing/2014/main" id="{4A3C8EE1-2B70-410A-9BD1-B1C42DF6DD94}"/>
                  </a:ext>
                </a:extLst>
              </p:cNvPr>
              <p:cNvSpPr/>
              <p:nvPr/>
            </p:nvSpPr>
            <p:spPr>
              <a:xfrm>
                <a:off x="5040975" y="-1484016"/>
                <a:ext cx="37070" cy="20043"/>
              </a:xfrm>
              <a:custGeom>
                <a:avLst/>
                <a:gdLst/>
                <a:ahLst/>
                <a:cxnLst/>
                <a:rect l="l" t="t" r="r" b="b"/>
                <a:pathLst>
                  <a:path w="971" h="525" extrusionOk="0">
                    <a:moveTo>
                      <a:pt x="597" y="0"/>
                    </a:moveTo>
                    <a:cubicBezTo>
                      <a:pt x="341" y="0"/>
                      <a:pt x="1" y="383"/>
                      <a:pt x="297" y="506"/>
                    </a:cubicBezTo>
                    <a:lnTo>
                      <a:pt x="328" y="506"/>
                    </a:lnTo>
                    <a:cubicBezTo>
                      <a:pt x="361" y="519"/>
                      <a:pt x="398" y="524"/>
                      <a:pt x="436" y="524"/>
                    </a:cubicBezTo>
                    <a:cubicBezTo>
                      <a:pt x="677" y="524"/>
                      <a:pt x="971" y="289"/>
                      <a:pt x="758" y="76"/>
                    </a:cubicBezTo>
                    <a:cubicBezTo>
                      <a:pt x="716" y="22"/>
                      <a:pt x="659" y="0"/>
                      <a:pt x="597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9933;p98">
                <a:extLst>
                  <a:ext uri="{FF2B5EF4-FFF2-40B4-BE49-F238E27FC236}">
                    <a16:creationId xmlns:a16="http://schemas.microsoft.com/office/drawing/2014/main" id="{C5C05DA6-2CF0-49A5-B627-FABDD5690857}"/>
                  </a:ext>
                </a:extLst>
              </p:cNvPr>
              <p:cNvSpPr/>
              <p:nvPr/>
            </p:nvSpPr>
            <p:spPr>
              <a:xfrm>
                <a:off x="5587218" y="-1553575"/>
                <a:ext cx="32565" cy="18134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75" extrusionOk="0">
                    <a:moveTo>
                      <a:pt x="381" y="0"/>
                    </a:moveTo>
                    <a:cubicBezTo>
                      <a:pt x="186" y="0"/>
                      <a:pt x="0" y="124"/>
                      <a:pt x="84" y="332"/>
                    </a:cubicBezTo>
                    <a:cubicBezTo>
                      <a:pt x="124" y="433"/>
                      <a:pt x="231" y="474"/>
                      <a:pt x="346" y="474"/>
                    </a:cubicBezTo>
                    <a:cubicBezTo>
                      <a:pt x="581" y="474"/>
                      <a:pt x="852" y="303"/>
                      <a:pt x="667" y="117"/>
                    </a:cubicBezTo>
                    <a:lnTo>
                      <a:pt x="636" y="87"/>
                    </a:lnTo>
                    <a:cubicBezTo>
                      <a:pt x="567" y="28"/>
                      <a:pt x="473" y="0"/>
                      <a:pt x="38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9934;p98">
                <a:extLst>
                  <a:ext uri="{FF2B5EF4-FFF2-40B4-BE49-F238E27FC236}">
                    <a16:creationId xmlns:a16="http://schemas.microsoft.com/office/drawing/2014/main" id="{7BBAFC0E-9D92-4EE4-B644-A88DF7106F7B}"/>
                  </a:ext>
                </a:extLst>
              </p:cNvPr>
              <p:cNvSpPr/>
              <p:nvPr/>
            </p:nvSpPr>
            <p:spPr>
              <a:xfrm>
                <a:off x="5168717" y="-1279003"/>
                <a:ext cx="23708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69" extrusionOk="0">
                    <a:moveTo>
                      <a:pt x="323" y="1"/>
                    </a:moveTo>
                    <a:cubicBezTo>
                      <a:pt x="287" y="1"/>
                      <a:pt x="248" y="16"/>
                      <a:pt x="206" y="49"/>
                    </a:cubicBezTo>
                    <a:cubicBezTo>
                      <a:pt x="176" y="49"/>
                      <a:pt x="176" y="80"/>
                      <a:pt x="145" y="80"/>
                    </a:cubicBezTo>
                    <a:cubicBezTo>
                      <a:pt x="1" y="253"/>
                      <a:pt x="19" y="669"/>
                      <a:pt x="275" y="669"/>
                    </a:cubicBezTo>
                    <a:cubicBezTo>
                      <a:pt x="292" y="669"/>
                      <a:pt x="310" y="667"/>
                      <a:pt x="329" y="663"/>
                    </a:cubicBezTo>
                    <a:cubicBezTo>
                      <a:pt x="621" y="584"/>
                      <a:pt x="546" y="1"/>
                      <a:pt x="323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9935;p98">
                <a:extLst>
                  <a:ext uri="{FF2B5EF4-FFF2-40B4-BE49-F238E27FC236}">
                    <a16:creationId xmlns:a16="http://schemas.microsoft.com/office/drawing/2014/main" id="{9ADAB242-8ED3-4AE6-AA81-312021438362}"/>
                  </a:ext>
                </a:extLst>
              </p:cNvPr>
              <p:cNvSpPr/>
              <p:nvPr/>
            </p:nvSpPr>
            <p:spPr>
              <a:xfrm>
                <a:off x="5554080" y="-1653333"/>
                <a:ext cx="31496" cy="17943"/>
              </a:xfrm>
              <a:custGeom>
                <a:avLst/>
                <a:gdLst/>
                <a:ahLst/>
                <a:cxnLst/>
                <a:rect l="l" t="t" r="r" b="b"/>
                <a:pathLst>
                  <a:path w="825" h="470" extrusionOk="0">
                    <a:moveTo>
                      <a:pt x="464" y="1"/>
                    </a:moveTo>
                    <a:cubicBezTo>
                      <a:pt x="239" y="1"/>
                      <a:pt x="0" y="144"/>
                      <a:pt x="153" y="335"/>
                    </a:cubicBezTo>
                    <a:lnTo>
                      <a:pt x="184" y="366"/>
                    </a:lnTo>
                    <a:cubicBezTo>
                      <a:pt x="253" y="435"/>
                      <a:pt x="365" y="470"/>
                      <a:pt x="474" y="470"/>
                    </a:cubicBezTo>
                    <a:cubicBezTo>
                      <a:pt x="655" y="470"/>
                      <a:pt x="825" y="374"/>
                      <a:pt x="767" y="182"/>
                    </a:cubicBezTo>
                    <a:cubicBezTo>
                      <a:pt x="732" y="54"/>
                      <a:pt x="601" y="1"/>
                      <a:pt x="46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9936;p98">
                <a:extLst>
                  <a:ext uri="{FF2B5EF4-FFF2-40B4-BE49-F238E27FC236}">
                    <a16:creationId xmlns:a16="http://schemas.microsoft.com/office/drawing/2014/main" id="{F58F9217-0F43-4389-96C3-BC89783F5ED3}"/>
                  </a:ext>
                </a:extLst>
              </p:cNvPr>
              <p:cNvSpPr/>
              <p:nvPr/>
            </p:nvSpPr>
            <p:spPr>
              <a:xfrm>
                <a:off x="5508916" y="-1372538"/>
                <a:ext cx="24739" cy="2577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75" extrusionOk="0">
                    <a:moveTo>
                      <a:pt x="371" y="1"/>
                    </a:moveTo>
                    <a:cubicBezTo>
                      <a:pt x="347" y="1"/>
                      <a:pt x="321" y="4"/>
                      <a:pt x="292" y="12"/>
                    </a:cubicBezTo>
                    <a:cubicBezTo>
                      <a:pt x="1" y="91"/>
                      <a:pt x="98" y="674"/>
                      <a:pt x="347" y="674"/>
                    </a:cubicBezTo>
                    <a:cubicBezTo>
                      <a:pt x="387" y="674"/>
                      <a:pt x="430" y="660"/>
                      <a:pt x="476" y="626"/>
                    </a:cubicBezTo>
                    <a:lnTo>
                      <a:pt x="507" y="595"/>
                    </a:lnTo>
                    <a:cubicBezTo>
                      <a:pt x="648" y="427"/>
                      <a:pt x="634" y="1"/>
                      <a:pt x="37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9937;p98">
                <a:extLst>
                  <a:ext uri="{FF2B5EF4-FFF2-40B4-BE49-F238E27FC236}">
                    <a16:creationId xmlns:a16="http://schemas.microsoft.com/office/drawing/2014/main" id="{FC774D2B-9F67-401D-A9F0-23FE934B0C3D}"/>
                  </a:ext>
                </a:extLst>
              </p:cNvPr>
              <p:cNvSpPr/>
              <p:nvPr/>
            </p:nvSpPr>
            <p:spPr>
              <a:xfrm>
                <a:off x="5433745" y="-1378035"/>
                <a:ext cx="32145" cy="18363"/>
              </a:xfrm>
              <a:custGeom>
                <a:avLst/>
                <a:gdLst/>
                <a:ahLst/>
                <a:cxnLst/>
                <a:rect l="l" t="t" r="r" b="b"/>
                <a:pathLst>
                  <a:path w="842" h="481" extrusionOk="0">
                    <a:moveTo>
                      <a:pt x="370" y="0"/>
                    </a:moveTo>
                    <a:cubicBezTo>
                      <a:pt x="183" y="0"/>
                      <a:pt x="1" y="109"/>
                      <a:pt x="81" y="309"/>
                    </a:cubicBezTo>
                    <a:cubicBezTo>
                      <a:pt x="114" y="431"/>
                      <a:pt x="234" y="481"/>
                      <a:pt x="362" y="481"/>
                    </a:cubicBezTo>
                    <a:cubicBezTo>
                      <a:pt x="590" y="481"/>
                      <a:pt x="842" y="322"/>
                      <a:pt x="664" y="125"/>
                    </a:cubicBezTo>
                    <a:lnTo>
                      <a:pt x="634" y="95"/>
                    </a:lnTo>
                    <a:cubicBezTo>
                      <a:pt x="570" y="31"/>
                      <a:pt x="469" y="0"/>
                      <a:pt x="37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9938;p98">
                <a:extLst>
                  <a:ext uri="{FF2B5EF4-FFF2-40B4-BE49-F238E27FC236}">
                    <a16:creationId xmlns:a16="http://schemas.microsoft.com/office/drawing/2014/main" id="{D5D686FA-EA9D-444F-852E-58269991400C}"/>
                  </a:ext>
                </a:extLst>
              </p:cNvPr>
              <p:cNvSpPr/>
              <p:nvPr/>
            </p:nvSpPr>
            <p:spPr>
              <a:xfrm>
                <a:off x="5527089" y="-1699681"/>
                <a:ext cx="28557" cy="24052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0" extrusionOk="0">
                    <a:moveTo>
                      <a:pt x="474" y="1"/>
                    </a:moveTo>
                    <a:cubicBezTo>
                      <a:pt x="452" y="1"/>
                      <a:pt x="427" y="5"/>
                      <a:pt x="400" y="14"/>
                    </a:cubicBezTo>
                    <a:lnTo>
                      <a:pt x="338" y="45"/>
                    </a:lnTo>
                    <a:cubicBezTo>
                      <a:pt x="123" y="137"/>
                      <a:pt x="0" y="628"/>
                      <a:pt x="338" y="628"/>
                    </a:cubicBezTo>
                    <a:cubicBezTo>
                      <a:pt x="345" y="629"/>
                      <a:pt x="351" y="629"/>
                      <a:pt x="358" y="629"/>
                    </a:cubicBezTo>
                    <a:cubicBezTo>
                      <a:pt x="655" y="629"/>
                      <a:pt x="747" y="1"/>
                      <a:pt x="474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9939;p98">
                <a:extLst>
                  <a:ext uri="{FF2B5EF4-FFF2-40B4-BE49-F238E27FC236}">
                    <a16:creationId xmlns:a16="http://schemas.microsoft.com/office/drawing/2014/main" id="{6EBEEEC0-6EF2-42C4-B904-AD6CEE247F69}"/>
                  </a:ext>
                </a:extLst>
              </p:cNvPr>
              <p:cNvSpPr/>
              <p:nvPr/>
            </p:nvSpPr>
            <p:spPr>
              <a:xfrm>
                <a:off x="5044411" y="-1338101"/>
                <a:ext cx="26686" cy="24243"/>
              </a:xfrm>
              <a:custGeom>
                <a:avLst/>
                <a:gdLst/>
                <a:ahLst/>
                <a:cxnLst/>
                <a:rect l="l" t="t" r="r" b="b"/>
                <a:pathLst>
                  <a:path w="699" h="635" extrusionOk="0">
                    <a:moveTo>
                      <a:pt x="361" y="0"/>
                    </a:moveTo>
                    <a:cubicBezTo>
                      <a:pt x="54" y="0"/>
                      <a:pt x="1" y="635"/>
                      <a:pt x="270" y="635"/>
                    </a:cubicBezTo>
                    <a:cubicBezTo>
                      <a:pt x="297" y="635"/>
                      <a:pt x="328" y="629"/>
                      <a:pt x="361" y="615"/>
                    </a:cubicBezTo>
                    <a:lnTo>
                      <a:pt x="392" y="615"/>
                    </a:lnTo>
                    <a:cubicBezTo>
                      <a:pt x="607" y="492"/>
                      <a:pt x="699" y="0"/>
                      <a:pt x="36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9940;p98">
                <a:extLst>
                  <a:ext uri="{FF2B5EF4-FFF2-40B4-BE49-F238E27FC236}">
                    <a16:creationId xmlns:a16="http://schemas.microsoft.com/office/drawing/2014/main" id="{186342FB-2B4D-4A44-9A9A-15D3B99502E6}"/>
                  </a:ext>
                </a:extLst>
              </p:cNvPr>
              <p:cNvSpPr/>
              <p:nvPr/>
            </p:nvSpPr>
            <p:spPr>
              <a:xfrm>
                <a:off x="5574123" y="-1686700"/>
                <a:ext cx="31496" cy="17905"/>
              </a:xfrm>
              <a:custGeom>
                <a:avLst/>
                <a:gdLst/>
                <a:ahLst/>
                <a:cxnLst/>
                <a:rect l="l" t="t" r="r" b="b"/>
                <a:pathLst>
                  <a:path w="825" h="469" extrusionOk="0">
                    <a:moveTo>
                      <a:pt x="352" y="0"/>
                    </a:moveTo>
                    <a:cubicBezTo>
                      <a:pt x="171" y="0"/>
                      <a:pt x="0" y="96"/>
                      <a:pt x="58" y="288"/>
                    </a:cubicBezTo>
                    <a:cubicBezTo>
                      <a:pt x="93" y="416"/>
                      <a:pt x="224" y="469"/>
                      <a:pt x="361" y="469"/>
                    </a:cubicBezTo>
                    <a:cubicBezTo>
                      <a:pt x="586" y="469"/>
                      <a:pt x="825" y="326"/>
                      <a:pt x="672" y="135"/>
                    </a:cubicBezTo>
                    <a:lnTo>
                      <a:pt x="641" y="104"/>
                    </a:lnTo>
                    <a:cubicBezTo>
                      <a:pt x="572" y="35"/>
                      <a:pt x="460" y="0"/>
                      <a:pt x="352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9941;p98">
                <a:extLst>
                  <a:ext uri="{FF2B5EF4-FFF2-40B4-BE49-F238E27FC236}">
                    <a16:creationId xmlns:a16="http://schemas.microsoft.com/office/drawing/2014/main" id="{52CE1480-86A0-403E-9550-AACFD56B1D37}"/>
                  </a:ext>
                </a:extLst>
              </p:cNvPr>
              <p:cNvSpPr/>
              <p:nvPr/>
            </p:nvSpPr>
            <p:spPr>
              <a:xfrm>
                <a:off x="5527738" y="-1422092"/>
                <a:ext cx="27526" cy="19127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01" extrusionOk="0">
                    <a:moveTo>
                      <a:pt x="329" y="1"/>
                    </a:moveTo>
                    <a:cubicBezTo>
                      <a:pt x="153" y="1"/>
                      <a:pt x="0" y="86"/>
                      <a:pt x="76" y="266"/>
                    </a:cubicBezTo>
                    <a:cubicBezTo>
                      <a:pt x="76" y="266"/>
                      <a:pt x="76" y="297"/>
                      <a:pt x="106" y="297"/>
                    </a:cubicBezTo>
                    <a:cubicBezTo>
                      <a:pt x="169" y="423"/>
                      <a:pt x="321" y="500"/>
                      <a:pt x="458" y="500"/>
                    </a:cubicBezTo>
                    <a:cubicBezTo>
                      <a:pt x="589" y="500"/>
                      <a:pt x="705" y="430"/>
                      <a:pt x="720" y="266"/>
                    </a:cubicBezTo>
                    <a:cubicBezTo>
                      <a:pt x="720" y="93"/>
                      <a:pt x="512" y="1"/>
                      <a:pt x="329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9942;p98">
                <a:extLst>
                  <a:ext uri="{FF2B5EF4-FFF2-40B4-BE49-F238E27FC236}">
                    <a16:creationId xmlns:a16="http://schemas.microsoft.com/office/drawing/2014/main" id="{031E5DCF-F3FF-43E4-B320-8C33BEF042BA}"/>
                  </a:ext>
                </a:extLst>
              </p:cNvPr>
              <p:cNvSpPr/>
              <p:nvPr/>
            </p:nvSpPr>
            <p:spPr>
              <a:xfrm>
                <a:off x="5117177" y="-1755954"/>
                <a:ext cx="259073" cy="210702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5519" extrusionOk="0">
                    <a:moveTo>
                      <a:pt x="4807" y="0"/>
                    </a:moveTo>
                    <a:cubicBezTo>
                      <a:pt x="3389" y="0"/>
                      <a:pt x="1538" y="956"/>
                      <a:pt x="973" y="2102"/>
                    </a:cubicBezTo>
                    <a:cubicBezTo>
                      <a:pt x="1" y="4046"/>
                      <a:pt x="2738" y="5518"/>
                      <a:pt x="4298" y="5518"/>
                    </a:cubicBezTo>
                    <a:cubicBezTo>
                      <a:pt x="4562" y="5518"/>
                      <a:pt x="4792" y="5476"/>
                      <a:pt x="4965" y="5388"/>
                    </a:cubicBezTo>
                    <a:lnTo>
                      <a:pt x="6500" y="2194"/>
                    </a:lnTo>
                    <a:cubicBezTo>
                      <a:pt x="6785" y="604"/>
                      <a:pt x="5933" y="0"/>
                      <a:pt x="480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9943;p98">
                <a:extLst>
                  <a:ext uri="{FF2B5EF4-FFF2-40B4-BE49-F238E27FC236}">
                    <a16:creationId xmlns:a16="http://schemas.microsoft.com/office/drawing/2014/main" id="{01239D3B-B322-4122-9B8B-2E3117C2D647}"/>
                  </a:ext>
                </a:extLst>
              </p:cNvPr>
              <p:cNvSpPr/>
              <p:nvPr/>
            </p:nvSpPr>
            <p:spPr>
              <a:xfrm>
                <a:off x="5139053" y="-1762902"/>
                <a:ext cx="234486" cy="218833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5732" extrusionOk="0">
                    <a:moveTo>
                      <a:pt x="4197" y="0"/>
                    </a:moveTo>
                    <a:cubicBezTo>
                      <a:pt x="4117" y="0"/>
                      <a:pt x="4039" y="4"/>
                      <a:pt x="3962" y="12"/>
                    </a:cubicBezTo>
                    <a:cubicBezTo>
                      <a:pt x="3348" y="73"/>
                      <a:pt x="2764" y="227"/>
                      <a:pt x="2212" y="472"/>
                    </a:cubicBezTo>
                    <a:cubicBezTo>
                      <a:pt x="1628" y="749"/>
                      <a:pt x="1137" y="1087"/>
                      <a:pt x="707" y="1547"/>
                    </a:cubicBezTo>
                    <a:cubicBezTo>
                      <a:pt x="584" y="1639"/>
                      <a:pt x="492" y="1793"/>
                      <a:pt x="400" y="1916"/>
                    </a:cubicBezTo>
                    <a:cubicBezTo>
                      <a:pt x="369" y="1977"/>
                      <a:pt x="338" y="2038"/>
                      <a:pt x="308" y="2100"/>
                    </a:cubicBezTo>
                    <a:cubicBezTo>
                      <a:pt x="246" y="2192"/>
                      <a:pt x="216" y="2253"/>
                      <a:pt x="185" y="2315"/>
                    </a:cubicBezTo>
                    <a:cubicBezTo>
                      <a:pt x="62" y="2622"/>
                      <a:pt x="1" y="2960"/>
                      <a:pt x="31" y="3267"/>
                    </a:cubicBezTo>
                    <a:cubicBezTo>
                      <a:pt x="62" y="3604"/>
                      <a:pt x="185" y="3881"/>
                      <a:pt x="369" y="4157"/>
                    </a:cubicBezTo>
                    <a:cubicBezTo>
                      <a:pt x="553" y="4403"/>
                      <a:pt x="768" y="4648"/>
                      <a:pt x="1014" y="4833"/>
                    </a:cubicBezTo>
                    <a:cubicBezTo>
                      <a:pt x="1505" y="5170"/>
                      <a:pt x="2058" y="5447"/>
                      <a:pt x="2641" y="5600"/>
                    </a:cubicBezTo>
                    <a:cubicBezTo>
                      <a:pt x="2918" y="5662"/>
                      <a:pt x="3225" y="5723"/>
                      <a:pt x="3532" y="5723"/>
                    </a:cubicBezTo>
                    <a:cubicBezTo>
                      <a:pt x="3579" y="5728"/>
                      <a:pt x="3628" y="5731"/>
                      <a:pt x="3677" y="5731"/>
                    </a:cubicBezTo>
                    <a:cubicBezTo>
                      <a:pt x="3913" y="5731"/>
                      <a:pt x="4163" y="5671"/>
                      <a:pt x="4392" y="5570"/>
                    </a:cubicBezTo>
                    <a:lnTo>
                      <a:pt x="4392" y="5570"/>
                    </a:lnTo>
                    <a:cubicBezTo>
                      <a:pt x="4213" y="5629"/>
                      <a:pt x="4022" y="5663"/>
                      <a:pt x="3834" y="5663"/>
                    </a:cubicBezTo>
                    <a:cubicBezTo>
                      <a:pt x="3732" y="5663"/>
                      <a:pt x="3630" y="5653"/>
                      <a:pt x="3532" y="5631"/>
                    </a:cubicBezTo>
                    <a:cubicBezTo>
                      <a:pt x="3225" y="5600"/>
                      <a:pt x="2948" y="5539"/>
                      <a:pt x="2672" y="5447"/>
                    </a:cubicBezTo>
                    <a:cubicBezTo>
                      <a:pt x="2119" y="5263"/>
                      <a:pt x="1628" y="4956"/>
                      <a:pt x="1168" y="4587"/>
                    </a:cubicBezTo>
                    <a:cubicBezTo>
                      <a:pt x="738" y="4280"/>
                      <a:pt x="431" y="3758"/>
                      <a:pt x="369" y="3205"/>
                    </a:cubicBezTo>
                    <a:cubicBezTo>
                      <a:pt x="338" y="2960"/>
                      <a:pt x="400" y="2683"/>
                      <a:pt x="492" y="2438"/>
                    </a:cubicBezTo>
                    <a:cubicBezTo>
                      <a:pt x="523" y="2376"/>
                      <a:pt x="553" y="2315"/>
                      <a:pt x="615" y="2253"/>
                    </a:cubicBezTo>
                    <a:cubicBezTo>
                      <a:pt x="646" y="2192"/>
                      <a:pt x="676" y="2161"/>
                      <a:pt x="707" y="2100"/>
                    </a:cubicBezTo>
                    <a:cubicBezTo>
                      <a:pt x="799" y="1977"/>
                      <a:pt x="860" y="1885"/>
                      <a:pt x="983" y="1793"/>
                    </a:cubicBezTo>
                    <a:cubicBezTo>
                      <a:pt x="1382" y="1363"/>
                      <a:pt x="1843" y="1056"/>
                      <a:pt x="2365" y="841"/>
                    </a:cubicBezTo>
                    <a:cubicBezTo>
                      <a:pt x="2887" y="595"/>
                      <a:pt x="3440" y="442"/>
                      <a:pt x="3993" y="380"/>
                    </a:cubicBezTo>
                    <a:cubicBezTo>
                      <a:pt x="4097" y="363"/>
                      <a:pt x="4201" y="354"/>
                      <a:pt x="4303" y="354"/>
                    </a:cubicBezTo>
                    <a:cubicBezTo>
                      <a:pt x="4740" y="354"/>
                      <a:pt x="5149" y="512"/>
                      <a:pt x="5497" y="810"/>
                    </a:cubicBezTo>
                    <a:cubicBezTo>
                      <a:pt x="5651" y="1025"/>
                      <a:pt x="5773" y="1271"/>
                      <a:pt x="5804" y="1516"/>
                    </a:cubicBezTo>
                    <a:cubicBezTo>
                      <a:pt x="5835" y="1793"/>
                      <a:pt x="5835" y="2069"/>
                      <a:pt x="5804" y="2376"/>
                    </a:cubicBezTo>
                    <a:lnTo>
                      <a:pt x="5804" y="2315"/>
                    </a:lnTo>
                    <a:cubicBezTo>
                      <a:pt x="5559" y="2868"/>
                      <a:pt x="5313" y="3390"/>
                      <a:pt x="5098" y="3942"/>
                    </a:cubicBezTo>
                    <a:cubicBezTo>
                      <a:pt x="4852" y="4464"/>
                      <a:pt x="4607" y="5017"/>
                      <a:pt x="4392" y="5570"/>
                    </a:cubicBezTo>
                    <a:cubicBezTo>
                      <a:pt x="4668" y="5048"/>
                      <a:pt x="4944" y="4495"/>
                      <a:pt x="5251" y="3973"/>
                    </a:cubicBezTo>
                    <a:cubicBezTo>
                      <a:pt x="5528" y="3482"/>
                      <a:pt x="5773" y="2929"/>
                      <a:pt x="6050" y="2407"/>
                    </a:cubicBezTo>
                    <a:cubicBezTo>
                      <a:pt x="6111" y="2131"/>
                      <a:pt x="6142" y="1793"/>
                      <a:pt x="6111" y="1486"/>
                    </a:cubicBezTo>
                    <a:cubicBezTo>
                      <a:pt x="6081" y="1179"/>
                      <a:pt x="5958" y="872"/>
                      <a:pt x="5743" y="595"/>
                    </a:cubicBezTo>
                    <a:cubicBezTo>
                      <a:pt x="5528" y="350"/>
                      <a:pt x="5221" y="196"/>
                      <a:pt x="4914" y="104"/>
                    </a:cubicBezTo>
                    <a:cubicBezTo>
                      <a:pt x="4683" y="35"/>
                      <a:pt x="4436" y="0"/>
                      <a:pt x="4197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9944;p98">
                <a:extLst>
                  <a:ext uri="{FF2B5EF4-FFF2-40B4-BE49-F238E27FC236}">
                    <a16:creationId xmlns:a16="http://schemas.microsoft.com/office/drawing/2014/main" id="{394D979D-F4A0-4ACE-B314-EE65A0F20C8D}"/>
                  </a:ext>
                </a:extLst>
              </p:cNvPr>
              <p:cNvSpPr/>
              <p:nvPr/>
            </p:nvSpPr>
            <p:spPr>
              <a:xfrm>
                <a:off x="5034714" y="-1653562"/>
                <a:ext cx="289615" cy="218490"/>
              </a:xfrm>
              <a:custGeom>
                <a:avLst/>
                <a:gdLst/>
                <a:ahLst/>
                <a:cxnLst/>
                <a:rect l="l" t="t" r="r" b="b"/>
                <a:pathLst>
                  <a:path w="7586" h="5723" extrusionOk="0">
                    <a:moveTo>
                      <a:pt x="4727" y="0"/>
                    </a:moveTo>
                    <a:cubicBezTo>
                      <a:pt x="4604" y="0"/>
                      <a:pt x="4481" y="11"/>
                      <a:pt x="4361" y="34"/>
                    </a:cubicBezTo>
                    <a:cubicBezTo>
                      <a:pt x="3379" y="280"/>
                      <a:pt x="2488" y="771"/>
                      <a:pt x="1751" y="1416"/>
                    </a:cubicBezTo>
                    <a:cubicBezTo>
                      <a:pt x="799" y="2214"/>
                      <a:pt x="1" y="3811"/>
                      <a:pt x="891" y="4947"/>
                    </a:cubicBezTo>
                    <a:cubicBezTo>
                      <a:pt x="1328" y="5520"/>
                      <a:pt x="1973" y="5723"/>
                      <a:pt x="2642" y="5723"/>
                    </a:cubicBezTo>
                    <a:cubicBezTo>
                      <a:pt x="3337" y="5723"/>
                      <a:pt x="4060" y="5504"/>
                      <a:pt x="4607" y="5254"/>
                    </a:cubicBezTo>
                    <a:cubicBezTo>
                      <a:pt x="6050" y="4609"/>
                      <a:pt x="7585" y="3105"/>
                      <a:pt x="6664" y="1416"/>
                    </a:cubicBezTo>
                    <a:lnTo>
                      <a:pt x="6204" y="587"/>
                    </a:lnTo>
                    <a:cubicBezTo>
                      <a:pt x="5804" y="212"/>
                      <a:pt x="5262" y="0"/>
                      <a:pt x="472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9945;p98">
                <a:extLst>
                  <a:ext uri="{FF2B5EF4-FFF2-40B4-BE49-F238E27FC236}">
                    <a16:creationId xmlns:a16="http://schemas.microsoft.com/office/drawing/2014/main" id="{45338286-531B-427C-983E-35B7D5DBF9EC}"/>
                  </a:ext>
                </a:extLst>
              </p:cNvPr>
              <p:cNvSpPr/>
              <p:nvPr/>
            </p:nvSpPr>
            <p:spPr>
              <a:xfrm>
                <a:off x="5045289" y="-1655776"/>
                <a:ext cx="259111" cy="227156"/>
              </a:xfrm>
              <a:custGeom>
                <a:avLst/>
                <a:gdLst/>
                <a:ahLst/>
                <a:cxnLst/>
                <a:rect l="l" t="t" r="r" b="b"/>
                <a:pathLst>
                  <a:path w="6787" h="5950" extrusionOk="0">
                    <a:moveTo>
                      <a:pt x="5742" y="522"/>
                    </a:moveTo>
                    <a:cubicBezTo>
                      <a:pt x="5820" y="581"/>
                      <a:pt x="5873" y="614"/>
                      <a:pt x="5902" y="631"/>
                    </a:cubicBezTo>
                    <a:lnTo>
                      <a:pt x="5902" y="631"/>
                    </a:lnTo>
                    <a:cubicBezTo>
                      <a:pt x="5849" y="598"/>
                      <a:pt x="5795" y="549"/>
                      <a:pt x="5742" y="522"/>
                    </a:cubicBezTo>
                    <a:close/>
                    <a:moveTo>
                      <a:pt x="5902" y="631"/>
                    </a:moveTo>
                    <a:lnTo>
                      <a:pt x="5902" y="631"/>
                    </a:lnTo>
                    <a:cubicBezTo>
                      <a:pt x="5910" y="636"/>
                      <a:pt x="5918" y="641"/>
                      <a:pt x="5927" y="645"/>
                    </a:cubicBezTo>
                    <a:lnTo>
                      <a:pt x="5927" y="645"/>
                    </a:lnTo>
                    <a:cubicBezTo>
                      <a:pt x="5926" y="645"/>
                      <a:pt x="5918" y="641"/>
                      <a:pt x="5902" y="631"/>
                    </a:cubicBezTo>
                    <a:close/>
                    <a:moveTo>
                      <a:pt x="4299" y="0"/>
                    </a:moveTo>
                    <a:cubicBezTo>
                      <a:pt x="4207" y="31"/>
                      <a:pt x="4115" y="31"/>
                      <a:pt x="4023" y="31"/>
                    </a:cubicBezTo>
                    <a:lnTo>
                      <a:pt x="3716" y="92"/>
                    </a:lnTo>
                    <a:cubicBezTo>
                      <a:pt x="3531" y="154"/>
                      <a:pt x="3316" y="215"/>
                      <a:pt x="3132" y="307"/>
                    </a:cubicBezTo>
                    <a:cubicBezTo>
                      <a:pt x="2917" y="399"/>
                      <a:pt x="2672" y="491"/>
                      <a:pt x="2487" y="614"/>
                    </a:cubicBezTo>
                    <a:cubicBezTo>
                      <a:pt x="2272" y="706"/>
                      <a:pt x="2058" y="829"/>
                      <a:pt x="1843" y="983"/>
                    </a:cubicBezTo>
                    <a:cubicBezTo>
                      <a:pt x="1628" y="1136"/>
                      <a:pt x="1413" y="1290"/>
                      <a:pt x="1198" y="1474"/>
                    </a:cubicBezTo>
                    <a:cubicBezTo>
                      <a:pt x="1014" y="1658"/>
                      <a:pt x="829" y="1873"/>
                      <a:pt x="645" y="2119"/>
                    </a:cubicBezTo>
                    <a:cubicBezTo>
                      <a:pt x="307" y="2610"/>
                      <a:pt x="92" y="3163"/>
                      <a:pt x="31" y="3777"/>
                    </a:cubicBezTo>
                    <a:cubicBezTo>
                      <a:pt x="0" y="4422"/>
                      <a:pt x="277" y="5067"/>
                      <a:pt x="799" y="5466"/>
                    </a:cubicBezTo>
                    <a:cubicBezTo>
                      <a:pt x="1231" y="5771"/>
                      <a:pt x="1748" y="5950"/>
                      <a:pt x="2262" y="5950"/>
                    </a:cubicBezTo>
                    <a:cubicBezTo>
                      <a:pt x="2368" y="5950"/>
                      <a:pt x="2474" y="5942"/>
                      <a:pt x="2580" y="5926"/>
                    </a:cubicBezTo>
                    <a:cubicBezTo>
                      <a:pt x="3194" y="5896"/>
                      <a:pt x="3746" y="5742"/>
                      <a:pt x="4299" y="5496"/>
                    </a:cubicBezTo>
                    <a:lnTo>
                      <a:pt x="4668" y="5312"/>
                    </a:lnTo>
                    <a:cubicBezTo>
                      <a:pt x="4790" y="5251"/>
                      <a:pt x="4913" y="5189"/>
                      <a:pt x="5036" y="5097"/>
                    </a:cubicBezTo>
                    <a:cubicBezTo>
                      <a:pt x="5251" y="4974"/>
                      <a:pt x="5466" y="4790"/>
                      <a:pt x="5681" y="4637"/>
                    </a:cubicBezTo>
                    <a:cubicBezTo>
                      <a:pt x="6049" y="4299"/>
                      <a:pt x="6356" y="3900"/>
                      <a:pt x="6541" y="3439"/>
                    </a:cubicBezTo>
                    <a:cubicBezTo>
                      <a:pt x="6725" y="3071"/>
                      <a:pt x="6786" y="2641"/>
                      <a:pt x="6694" y="2211"/>
                    </a:cubicBezTo>
                    <a:cubicBezTo>
                      <a:pt x="6663" y="1904"/>
                      <a:pt x="6541" y="1597"/>
                      <a:pt x="6356" y="1351"/>
                    </a:cubicBezTo>
                    <a:lnTo>
                      <a:pt x="5927" y="645"/>
                    </a:lnTo>
                    <a:lnTo>
                      <a:pt x="6295" y="1351"/>
                    </a:lnTo>
                    <a:cubicBezTo>
                      <a:pt x="6449" y="1628"/>
                      <a:pt x="6541" y="1904"/>
                      <a:pt x="6571" y="2211"/>
                    </a:cubicBezTo>
                    <a:cubicBezTo>
                      <a:pt x="6633" y="2610"/>
                      <a:pt x="6541" y="2979"/>
                      <a:pt x="6387" y="3347"/>
                    </a:cubicBezTo>
                    <a:cubicBezTo>
                      <a:pt x="6172" y="3746"/>
                      <a:pt x="5865" y="4115"/>
                      <a:pt x="5497" y="4391"/>
                    </a:cubicBezTo>
                    <a:cubicBezTo>
                      <a:pt x="5312" y="4545"/>
                      <a:pt x="5097" y="4698"/>
                      <a:pt x="4882" y="4821"/>
                    </a:cubicBezTo>
                    <a:cubicBezTo>
                      <a:pt x="4790" y="4882"/>
                      <a:pt x="4698" y="4944"/>
                      <a:pt x="4545" y="5005"/>
                    </a:cubicBezTo>
                    <a:cubicBezTo>
                      <a:pt x="4422" y="5067"/>
                      <a:pt x="4299" y="5128"/>
                      <a:pt x="4176" y="5159"/>
                    </a:cubicBezTo>
                    <a:cubicBezTo>
                      <a:pt x="3654" y="5404"/>
                      <a:pt x="3132" y="5527"/>
                      <a:pt x="2580" y="5558"/>
                    </a:cubicBezTo>
                    <a:cubicBezTo>
                      <a:pt x="2503" y="5567"/>
                      <a:pt x="2427" y="5571"/>
                      <a:pt x="2349" y="5571"/>
                    </a:cubicBezTo>
                    <a:cubicBezTo>
                      <a:pt x="1898" y="5571"/>
                      <a:pt x="1438" y="5421"/>
                      <a:pt x="1044" y="5159"/>
                    </a:cubicBezTo>
                    <a:cubicBezTo>
                      <a:pt x="614" y="4852"/>
                      <a:pt x="369" y="4330"/>
                      <a:pt x="399" y="3808"/>
                    </a:cubicBezTo>
                    <a:cubicBezTo>
                      <a:pt x="461" y="3255"/>
                      <a:pt x="645" y="2733"/>
                      <a:pt x="952" y="2303"/>
                    </a:cubicBezTo>
                    <a:cubicBezTo>
                      <a:pt x="1106" y="2088"/>
                      <a:pt x="1259" y="1873"/>
                      <a:pt x="1443" y="1720"/>
                    </a:cubicBezTo>
                    <a:cubicBezTo>
                      <a:pt x="1628" y="1535"/>
                      <a:pt x="1812" y="1382"/>
                      <a:pt x="2027" y="1228"/>
                    </a:cubicBezTo>
                    <a:cubicBezTo>
                      <a:pt x="2242" y="1075"/>
                      <a:pt x="2426" y="952"/>
                      <a:pt x="2610" y="798"/>
                    </a:cubicBezTo>
                    <a:cubicBezTo>
                      <a:pt x="2825" y="706"/>
                      <a:pt x="3009" y="584"/>
                      <a:pt x="3224" y="491"/>
                    </a:cubicBezTo>
                    <a:cubicBezTo>
                      <a:pt x="3409" y="399"/>
                      <a:pt x="3593" y="338"/>
                      <a:pt x="3808" y="276"/>
                    </a:cubicBezTo>
                    <a:lnTo>
                      <a:pt x="4084" y="184"/>
                    </a:lnTo>
                    <a:lnTo>
                      <a:pt x="4330" y="123"/>
                    </a:lnTo>
                    <a:cubicBezTo>
                      <a:pt x="4384" y="118"/>
                      <a:pt x="4439" y="115"/>
                      <a:pt x="4493" y="115"/>
                    </a:cubicBezTo>
                    <a:cubicBezTo>
                      <a:pt x="4745" y="115"/>
                      <a:pt x="4993" y="170"/>
                      <a:pt x="5220" y="246"/>
                    </a:cubicBezTo>
                    <a:cubicBezTo>
                      <a:pt x="5404" y="338"/>
                      <a:pt x="5589" y="430"/>
                      <a:pt x="5742" y="522"/>
                    </a:cubicBezTo>
                    <a:cubicBezTo>
                      <a:pt x="5589" y="399"/>
                      <a:pt x="5404" y="276"/>
                      <a:pt x="5220" y="184"/>
                    </a:cubicBezTo>
                    <a:cubicBezTo>
                      <a:pt x="4944" y="62"/>
                      <a:pt x="4637" y="0"/>
                      <a:pt x="4299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9946;p98">
                <a:extLst>
                  <a:ext uri="{FF2B5EF4-FFF2-40B4-BE49-F238E27FC236}">
                    <a16:creationId xmlns:a16="http://schemas.microsoft.com/office/drawing/2014/main" id="{4E886B7A-1675-4DAE-AC55-FF78827C2EC4}"/>
                  </a:ext>
                </a:extLst>
              </p:cNvPr>
              <p:cNvSpPr/>
              <p:nvPr/>
            </p:nvSpPr>
            <p:spPr>
              <a:xfrm>
                <a:off x="5230488" y="-1753473"/>
                <a:ext cx="338825" cy="202379"/>
              </a:xfrm>
              <a:custGeom>
                <a:avLst/>
                <a:gdLst/>
                <a:ahLst/>
                <a:cxnLst/>
                <a:rect l="l" t="t" r="r" b="b"/>
                <a:pathLst>
                  <a:path w="8875" h="5301" extrusionOk="0">
                    <a:moveTo>
                      <a:pt x="4525" y="0"/>
                    </a:moveTo>
                    <a:cubicBezTo>
                      <a:pt x="4437" y="0"/>
                      <a:pt x="4351" y="4"/>
                      <a:pt x="4269" y="11"/>
                    </a:cubicBezTo>
                    <a:cubicBezTo>
                      <a:pt x="2365" y="164"/>
                      <a:pt x="1" y="2559"/>
                      <a:pt x="1690" y="4340"/>
                    </a:cubicBezTo>
                    <a:cubicBezTo>
                      <a:pt x="2338" y="5005"/>
                      <a:pt x="3601" y="5301"/>
                      <a:pt x="4812" y="5301"/>
                    </a:cubicBezTo>
                    <a:cubicBezTo>
                      <a:pt x="5782" y="5301"/>
                      <a:pt x="6718" y="5111"/>
                      <a:pt x="7278" y="4770"/>
                    </a:cubicBezTo>
                    <a:lnTo>
                      <a:pt x="8046" y="4125"/>
                    </a:lnTo>
                    <a:cubicBezTo>
                      <a:pt x="8875" y="3941"/>
                      <a:pt x="8169" y="1730"/>
                      <a:pt x="7862" y="1331"/>
                    </a:cubicBezTo>
                    <a:cubicBezTo>
                      <a:pt x="7152" y="508"/>
                      <a:pt x="5605" y="0"/>
                      <a:pt x="4525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9947;p98">
                <a:extLst>
                  <a:ext uri="{FF2B5EF4-FFF2-40B4-BE49-F238E27FC236}">
                    <a16:creationId xmlns:a16="http://schemas.microsoft.com/office/drawing/2014/main" id="{914D232A-9771-4E7F-AF8D-AF5E0AA11B3B}"/>
                  </a:ext>
                </a:extLst>
              </p:cNvPr>
              <p:cNvSpPr/>
              <p:nvPr/>
            </p:nvSpPr>
            <p:spPr>
              <a:xfrm>
                <a:off x="5265649" y="-1760116"/>
                <a:ext cx="288431" cy="213374"/>
              </a:xfrm>
              <a:custGeom>
                <a:avLst/>
                <a:gdLst/>
                <a:ahLst/>
                <a:cxnLst/>
                <a:rect l="l" t="t" r="r" b="b"/>
                <a:pathLst>
                  <a:path w="7555" h="5589" extrusionOk="0">
                    <a:moveTo>
                      <a:pt x="3348" y="0"/>
                    </a:moveTo>
                    <a:lnTo>
                      <a:pt x="3194" y="31"/>
                    </a:lnTo>
                    <a:cubicBezTo>
                      <a:pt x="2979" y="62"/>
                      <a:pt x="2765" y="92"/>
                      <a:pt x="2580" y="154"/>
                    </a:cubicBezTo>
                    <a:cubicBezTo>
                      <a:pt x="2365" y="215"/>
                      <a:pt x="2181" y="307"/>
                      <a:pt x="1997" y="399"/>
                    </a:cubicBezTo>
                    <a:cubicBezTo>
                      <a:pt x="1628" y="584"/>
                      <a:pt x="1291" y="829"/>
                      <a:pt x="984" y="1136"/>
                    </a:cubicBezTo>
                    <a:cubicBezTo>
                      <a:pt x="677" y="1413"/>
                      <a:pt x="431" y="1751"/>
                      <a:pt x="247" y="2150"/>
                    </a:cubicBezTo>
                    <a:cubicBezTo>
                      <a:pt x="62" y="2549"/>
                      <a:pt x="1" y="2979"/>
                      <a:pt x="62" y="3409"/>
                    </a:cubicBezTo>
                    <a:cubicBezTo>
                      <a:pt x="124" y="3839"/>
                      <a:pt x="308" y="4238"/>
                      <a:pt x="615" y="4545"/>
                    </a:cubicBezTo>
                    <a:cubicBezTo>
                      <a:pt x="922" y="4852"/>
                      <a:pt x="1260" y="5097"/>
                      <a:pt x="1659" y="5251"/>
                    </a:cubicBezTo>
                    <a:cubicBezTo>
                      <a:pt x="2058" y="5374"/>
                      <a:pt x="2457" y="5497"/>
                      <a:pt x="2857" y="5527"/>
                    </a:cubicBezTo>
                    <a:cubicBezTo>
                      <a:pt x="3256" y="5589"/>
                      <a:pt x="3655" y="5589"/>
                      <a:pt x="4085" y="5589"/>
                    </a:cubicBezTo>
                    <a:cubicBezTo>
                      <a:pt x="4484" y="5558"/>
                      <a:pt x="4883" y="5497"/>
                      <a:pt x="5282" y="5405"/>
                    </a:cubicBezTo>
                    <a:cubicBezTo>
                      <a:pt x="5651" y="5312"/>
                      <a:pt x="6050" y="5159"/>
                      <a:pt x="6388" y="4975"/>
                    </a:cubicBezTo>
                    <a:lnTo>
                      <a:pt x="7125" y="4299"/>
                    </a:lnTo>
                    <a:lnTo>
                      <a:pt x="7125" y="4299"/>
                    </a:lnTo>
                    <a:lnTo>
                      <a:pt x="6326" y="4883"/>
                    </a:lnTo>
                    <a:cubicBezTo>
                      <a:pt x="5989" y="5067"/>
                      <a:pt x="5589" y="5190"/>
                      <a:pt x="5221" y="5251"/>
                    </a:cubicBezTo>
                    <a:cubicBezTo>
                      <a:pt x="4822" y="5312"/>
                      <a:pt x="4453" y="5343"/>
                      <a:pt x="4054" y="5343"/>
                    </a:cubicBezTo>
                    <a:cubicBezTo>
                      <a:pt x="3989" y="5346"/>
                      <a:pt x="3924" y="5347"/>
                      <a:pt x="3860" y="5347"/>
                    </a:cubicBezTo>
                    <a:cubicBezTo>
                      <a:pt x="3157" y="5347"/>
                      <a:pt x="2457" y="5197"/>
                      <a:pt x="1782" y="4944"/>
                    </a:cubicBezTo>
                    <a:cubicBezTo>
                      <a:pt x="1444" y="4821"/>
                      <a:pt x="1137" y="4606"/>
                      <a:pt x="861" y="4330"/>
                    </a:cubicBezTo>
                    <a:cubicBezTo>
                      <a:pt x="615" y="4053"/>
                      <a:pt x="462" y="3716"/>
                      <a:pt x="400" y="3378"/>
                    </a:cubicBezTo>
                    <a:cubicBezTo>
                      <a:pt x="339" y="3009"/>
                      <a:pt x="431" y="2641"/>
                      <a:pt x="584" y="2303"/>
                    </a:cubicBezTo>
                    <a:cubicBezTo>
                      <a:pt x="738" y="1965"/>
                      <a:pt x="984" y="1658"/>
                      <a:pt x="1229" y="1413"/>
                    </a:cubicBezTo>
                    <a:cubicBezTo>
                      <a:pt x="1506" y="1136"/>
                      <a:pt x="1813" y="921"/>
                      <a:pt x="2150" y="737"/>
                    </a:cubicBezTo>
                    <a:cubicBezTo>
                      <a:pt x="2335" y="645"/>
                      <a:pt x="2488" y="584"/>
                      <a:pt x="2672" y="492"/>
                    </a:cubicBezTo>
                    <a:cubicBezTo>
                      <a:pt x="2857" y="430"/>
                      <a:pt x="3041" y="399"/>
                      <a:pt x="3225" y="369"/>
                    </a:cubicBezTo>
                    <a:lnTo>
                      <a:pt x="3379" y="338"/>
                    </a:lnTo>
                    <a:lnTo>
                      <a:pt x="3778" y="338"/>
                    </a:lnTo>
                    <a:cubicBezTo>
                      <a:pt x="3962" y="369"/>
                      <a:pt x="4146" y="369"/>
                      <a:pt x="4361" y="430"/>
                    </a:cubicBezTo>
                    <a:cubicBezTo>
                      <a:pt x="4545" y="430"/>
                      <a:pt x="4760" y="492"/>
                      <a:pt x="4945" y="522"/>
                    </a:cubicBezTo>
                    <a:cubicBezTo>
                      <a:pt x="5129" y="584"/>
                      <a:pt x="5313" y="645"/>
                      <a:pt x="5497" y="707"/>
                    </a:cubicBezTo>
                    <a:cubicBezTo>
                      <a:pt x="5866" y="829"/>
                      <a:pt x="6204" y="1014"/>
                      <a:pt x="6511" y="1198"/>
                    </a:cubicBezTo>
                    <a:cubicBezTo>
                      <a:pt x="6572" y="1259"/>
                      <a:pt x="6664" y="1351"/>
                      <a:pt x="6726" y="1413"/>
                    </a:cubicBezTo>
                    <a:lnTo>
                      <a:pt x="6818" y="1505"/>
                    </a:lnTo>
                    <a:cubicBezTo>
                      <a:pt x="6848" y="1536"/>
                      <a:pt x="6879" y="1566"/>
                      <a:pt x="6879" y="1566"/>
                    </a:cubicBezTo>
                    <a:lnTo>
                      <a:pt x="6910" y="1597"/>
                    </a:lnTo>
                    <a:cubicBezTo>
                      <a:pt x="7002" y="1781"/>
                      <a:pt x="7094" y="1935"/>
                      <a:pt x="7155" y="2119"/>
                    </a:cubicBezTo>
                    <a:cubicBezTo>
                      <a:pt x="7309" y="2487"/>
                      <a:pt x="7401" y="2887"/>
                      <a:pt x="7463" y="3286"/>
                    </a:cubicBezTo>
                    <a:cubicBezTo>
                      <a:pt x="7493" y="3470"/>
                      <a:pt x="7493" y="3654"/>
                      <a:pt x="7463" y="3869"/>
                    </a:cubicBezTo>
                    <a:cubicBezTo>
                      <a:pt x="7463" y="4053"/>
                      <a:pt x="7309" y="4238"/>
                      <a:pt x="7125" y="4299"/>
                    </a:cubicBezTo>
                    <a:cubicBezTo>
                      <a:pt x="7340" y="4238"/>
                      <a:pt x="7493" y="4084"/>
                      <a:pt x="7524" y="3869"/>
                    </a:cubicBezTo>
                    <a:cubicBezTo>
                      <a:pt x="7555" y="3654"/>
                      <a:pt x="7555" y="3470"/>
                      <a:pt x="7555" y="3255"/>
                    </a:cubicBezTo>
                    <a:cubicBezTo>
                      <a:pt x="7524" y="2856"/>
                      <a:pt x="7432" y="2457"/>
                      <a:pt x="7309" y="2088"/>
                    </a:cubicBezTo>
                    <a:cubicBezTo>
                      <a:pt x="7248" y="1873"/>
                      <a:pt x="7186" y="1689"/>
                      <a:pt x="7063" y="1505"/>
                    </a:cubicBezTo>
                    <a:lnTo>
                      <a:pt x="7033" y="1443"/>
                    </a:lnTo>
                    <a:cubicBezTo>
                      <a:pt x="7002" y="1413"/>
                      <a:pt x="7002" y="1382"/>
                      <a:pt x="6971" y="1382"/>
                    </a:cubicBezTo>
                    <a:lnTo>
                      <a:pt x="6879" y="1259"/>
                    </a:lnTo>
                    <a:cubicBezTo>
                      <a:pt x="6787" y="1198"/>
                      <a:pt x="6726" y="1136"/>
                      <a:pt x="6664" y="1075"/>
                    </a:cubicBezTo>
                    <a:cubicBezTo>
                      <a:pt x="6326" y="799"/>
                      <a:pt x="5989" y="614"/>
                      <a:pt x="5620" y="430"/>
                    </a:cubicBezTo>
                    <a:cubicBezTo>
                      <a:pt x="5405" y="369"/>
                      <a:pt x="5221" y="277"/>
                      <a:pt x="5037" y="246"/>
                    </a:cubicBezTo>
                    <a:cubicBezTo>
                      <a:pt x="4822" y="185"/>
                      <a:pt x="4638" y="123"/>
                      <a:pt x="4423" y="92"/>
                    </a:cubicBezTo>
                    <a:cubicBezTo>
                      <a:pt x="4238" y="31"/>
                      <a:pt x="4023" y="31"/>
                      <a:pt x="3809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9948;p98">
                <a:extLst>
                  <a:ext uri="{FF2B5EF4-FFF2-40B4-BE49-F238E27FC236}">
                    <a16:creationId xmlns:a16="http://schemas.microsoft.com/office/drawing/2014/main" id="{BFEA59BF-0401-41B9-8648-F19DA41876F7}"/>
                  </a:ext>
                </a:extLst>
              </p:cNvPr>
              <p:cNvSpPr/>
              <p:nvPr/>
            </p:nvSpPr>
            <p:spPr>
              <a:xfrm>
                <a:off x="5054642" y="-1638215"/>
                <a:ext cx="302328" cy="332411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8707" extrusionOk="0">
                    <a:moveTo>
                      <a:pt x="5577" y="0"/>
                    </a:moveTo>
                    <a:cubicBezTo>
                      <a:pt x="5571" y="0"/>
                      <a:pt x="5565" y="0"/>
                      <a:pt x="5559" y="1"/>
                    </a:cubicBezTo>
                    <a:cubicBezTo>
                      <a:pt x="4300" y="62"/>
                      <a:pt x="2795" y="922"/>
                      <a:pt x="1874" y="1966"/>
                    </a:cubicBezTo>
                    <a:cubicBezTo>
                      <a:pt x="1045" y="2795"/>
                      <a:pt x="492" y="3839"/>
                      <a:pt x="247" y="4975"/>
                    </a:cubicBezTo>
                    <a:cubicBezTo>
                      <a:pt x="1" y="6111"/>
                      <a:pt x="523" y="7155"/>
                      <a:pt x="1475" y="7954"/>
                    </a:cubicBezTo>
                    <a:cubicBezTo>
                      <a:pt x="2090" y="8448"/>
                      <a:pt x="3099" y="8707"/>
                      <a:pt x="4132" y="8707"/>
                    </a:cubicBezTo>
                    <a:cubicBezTo>
                      <a:pt x="5986" y="8707"/>
                      <a:pt x="7919" y="7875"/>
                      <a:pt x="7800" y="6080"/>
                    </a:cubicBezTo>
                    <a:lnTo>
                      <a:pt x="7401" y="5497"/>
                    </a:lnTo>
                    <a:cubicBezTo>
                      <a:pt x="7218" y="4582"/>
                      <a:pt x="6490" y="0"/>
                      <a:pt x="5577" y="0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9949;p98">
                <a:extLst>
                  <a:ext uri="{FF2B5EF4-FFF2-40B4-BE49-F238E27FC236}">
                    <a16:creationId xmlns:a16="http://schemas.microsoft.com/office/drawing/2014/main" id="{26F24C60-CAFF-4360-8A7C-EDE001B68D5C}"/>
                  </a:ext>
                </a:extLst>
              </p:cNvPr>
              <p:cNvSpPr/>
              <p:nvPr/>
            </p:nvSpPr>
            <p:spPr>
              <a:xfrm>
                <a:off x="5053497" y="-1642605"/>
                <a:ext cx="301297" cy="342070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8960" extrusionOk="0">
                    <a:moveTo>
                      <a:pt x="5600" y="1"/>
                    </a:moveTo>
                    <a:cubicBezTo>
                      <a:pt x="5558" y="1"/>
                      <a:pt x="5512" y="8"/>
                      <a:pt x="5466" y="24"/>
                    </a:cubicBezTo>
                    <a:lnTo>
                      <a:pt x="5282" y="24"/>
                    </a:lnTo>
                    <a:cubicBezTo>
                      <a:pt x="5159" y="24"/>
                      <a:pt x="5005" y="54"/>
                      <a:pt x="4882" y="85"/>
                    </a:cubicBezTo>
                    <a:cubicBezTo>
                      <a:pt x="4760" y="116"/>
                      <a:pt x="4637" y="146"/>
                      <a:pt x="4514" y="177"/>
                    </a:cubicBezTo>
                    <a:cubicBezTo>
                      <a:pt x="4238" y="269"/>
                      <a:pt x="3992" y="361"/>
                      <a:pt x="3777" y="484"/>
                    </a:cubicBezTo>
                    <a:cubicBezTo>
                      <a:pt x="3531" y="607"/>
                      <a:pt x="3286" y="730"/>
                      <a:pt x="3040" y="883"/>
                    </a:cubicBezTo>
                    <a:cubicBezTo>
                      <a:pt x="2825" y="1006"/>
                      <a:pt x="2610" y="1160"/>
                      <a:pt x="2426" y="1313"/>
                    </a:cubicBezTo>
                    <a:cubicBezTo>
                      <a:pt x="1996" y="1651"/>
                      <a:pt x="1628" y="2050"/>
                      <a:pt x="1321" y="2480"/>
                    </a:cubicBezTo>
                    <a:cubicBezTo>
                      <a:pt x="1136" y="2664"/>
                      <a:pt x="983" y="2879"/>
                      <a:pt x="860" y="3125"/>
                    </a:cubicBezTo>
                    <a:cubicBezTo>
                      <a:pt x="706" y="3340"/>
                      <a:pt x="584" y="3585"/>
                      <a:pt x="491" y="3831"/>
                    </a:cubicBezTo>
                    <a:cubicBezTo>
                      <a:pt x="369" y="4077"/>
                      <a:pt x="277" y="4353"/>
                      <a:pt x="215" y="4599"/>
                    </a:cubicBezTo>
                    <a:lnTo>
                      <a:pt x="92" y="4998"/>
                    </a:lnTo>
                    <a:cubicBezTo>
                      <a:pt x="62" y="5151"/>
                      <a:pt x="62" y="5274"/>
                      <a:pt x="62" y="5397"/>
                    </a:cubicBezTo>
                    <a:cubicBezTo>
                      <a:pt x="0" y="5950"/>
                      <a:pt x="123" y="6503"/>
                      <a:pt x="399" y="7025"/>
                    </a:cubicBezTo>
                    <a:cubicBezTo>
                      <a:pt x="676" y="7485"/>
                      <a:pt x="1044" y="7915"/>
                      <a:pt x="1474" y="8253"/>
                    </a:cubicBezTo>
                    <a:cubicBezTo>
                      <a:pt x="1904" y="8560"/>
                      <a:pt x="2426" y="8775"/>
                      <a:pt x="2979" y="8867"/>
                    </a:cubicBezTo>
                    <a:cubicBezTo>
                      <a:pt x="3327" y="8928"/>
                      <a:pt x="3678" y="8959"/>
                      <a:pt x="4029" y="8959"/>
                    </a:cubicBezTo>
                    <a:cubicBezTo>
                      <a:pt x="4732" y="8959"/>
                      <a:pt x="5435" y="8836"/>
                      <a:pt x="6111" y="8591"/>
                    </a:cubicBezTo>
                    <a:cubicBezTo>
                      <a:pt x="6602" y="8406"/>
                      <a:pt x="7063" y="8099"/>
                      <a:pt x="7400" y="7669"/>
                    </a:cubicBezTo>
                    <a:cubicBezTo>
                      <a:pt x="7738" y="7270"/>
                      <a:pt x="7892" y="6717"/>
                      <a:pt x="7861" y="6195"/>
                    </a:cubicBezTo>
                    <a:lnTo>
                      <a:pt x="7431" y="5612"/>
                    </a:lnTo>
                    <a:lnTo>
                      <a:pt x="7800" y="6226"/>
                    </a:lnTo>
                    <a:cubicBezTo>
                      <a:pt x="7830" y="6748"/>
                      <a:pt x="7646" y="7270"/>
                      <a:pt x="7308" y="7639"/>
                    </a:cubicBezTo>
                    <a:cubicBezTo>
                      <a:pt x="6970" y="8007"/>
                      <a:pt x="6541" y="8284"/>
                      <a:pt x="6049" y="8437"/>
                    </a:cubicBezTo>
                    <a:cubicBezTo>
                      <a:pt x="5475" y="8634"/>
                      <a:pt x="4880" y="8727"/>
                      <a:pt x="4289" y="8727"/>
                    </a:cubicBezTo>
                    <a:cubicBezTo>
                      <a:pt x="3868" y="8727"/>
                      <a:pt x="3449" y="8680"/>
                      <a:pt x="3040" y="8591"/>
                    </a:cubicBezTo>
                    <a:cubicBezTo>
                      <a:pt x="2549" y="8498"/>
                      <a:pt x="2088" y="8314"/>
                      <a:pt x="1658" y="8007"/>
                    </a:cubicBezTo>
                    <a:cubicBezTo>
                      <a:pt x="1290" y="7700"/>
                      <a:pt x="952" y="7332"/>
                      <a:pt x="737" y="6902"/>
                    </a:cubicBezTo>
                    <a:cubicBezTo>
                      <a:pt x="491" y="6472"/>
                      <a:pt x="399" y="5981"/>
                      <a:pt x="430" y="5489"/>
                    </a:cubicBezTo>
                    <a:cubicBezTo>
                      <a:pt x="430" y="5366"/>
                      <a:pt x="461" y="5213"/>
                      <a:pt x="491" y="5121"/>
                    </a:cubicBezTo>
                    <a:lnTo>
                      <a:pt x="584" y="4722"/>
                    </a:lnTo>
                    <a:cubicBezTo>
                      <a:pt x="645" y="4476"/>
                      <a:pt x="737" y="4261"/>
                      <a:pt x="829" y="4015"/>
                    </a:cubicBezTo>
                    <a:cubicBezTo>
                      <a:pt x="921" y="3800"/>
                      <a:pt x="1044" y="3555"/>
                      <a:pt x="1167" y="3340"/>
                    </a:cubicBezTo>
                    <a:cubicBezTo>
                      <a:pt x="1290" y="3125"/>
                      <a:pt x="1443" y="2910"/>
                      <a:pt x="1597" y="2726"/>
                    </a:cubicBezTo>
                    <a:cubicBezTo>
                      <a:pt x="1904" y="2327"/>
                      <a:pt x="2242" y="1927"/>
                      <a:pt x="2641" y="1620"/>
                    </a:cubicBezTo>
                    <a:cubicBezTo>
                      <a:pt x="2825" y="1436"/>
                      <a:pt x="3040" y="1283"/>
                      <a:pt x="3224" y="1160"/>
                    </a:cubicBezTo>
                    <a:cubicBezTo>
                      <a:pt x="3439" y="1006"/>
                      <a:pt x="3654" y="883"/>
                      <a:pt x="3900" y="761"/>
                    </a:cubicBezTo>
                    <a:cubicBezTo>
                      <a:pt x="4115" y="638"/>
                      <a:pt x="4360" y="546"/>
                      <a:pt x="4606" y="453"/>
                    </a:cubicBezTo>
                    <a:cubicBezTo>
                      <a:pt x="4698" y="423"/>
                      <a:pt x="4821" y="392"/>
                      <a:pt x="4944" y="361"/>
                    </a:cubicBezTo>
                    <a:lnTo>
                      <a:pt x="5128" y="300"/>
                    </a:lnTo>
                    <a:lnTo>
                      <a:pt x="5312" y="300"/>
                    </a:lnTo>
                    <a:cubicBezTo>
                      <a:pt x="5399" y="278"/>
                      <a:pt x="5471" y="257"/>
                      <a:pt x="5549" y="257"/>
                    </a:cubicBezTo>
                    <a:cubicBezTo>
                      <a:pt x="5581" y="257"/>
                      <a:pt x="5614" y="260"/>
                      <a:pt x="5650" y="269"/>
                    </a:cubicBezTo>
                    <a:cubicBezTo>
                      <a:pt x="5742" y="300"/>
                      <a:pt x="5834" y="361"/>
                      <a:pt x="5865" y="453"/>
                    </a:cubicBezTo>
                    <a:cubicBezTo>
                      <a:pt x="6019" y="668"/>
                      <a:pt x="6141" y="883"/>
                      <a:pt x="6234" y="1098"/>
                    </a:cubicBezTo>
                    <a:cubicBezTo>
                      <a:pt x="6418" y="1590"/>
                      <a:pt x="6571" y="2081"/>
                      <a:pt x="6694" y="2572"/>
                    </a:cubicBezTo>
                    <a:cubicBezTo>
                      <a:pt x="7001" y="3585"/>
                      <a:pt x="7185" y="4599"/>
                      <a:pt x="7431" y="5612"/>
                    </a:cubicBezTo>
                    <a:cubicBezTo>
                      <a:pt x="7278" y="4599"/>
                      <a:pt x="7093" y="3555"/>
                      <a:pt x="6878" y="2541"/>
                    </a:cubicBezTo>
                    <a:cubicBezTo>
                      <a:pt x="6756" y="2050"/>
                      <a:pt x="6602" y="1528"/>
                      <a:pt x="6448" y="1037"/>
                    </a:cubicBezTo>
                    <a:cubicBezTo>
                      <a:pt x="6356" y="791"/>
                      <a:pt x="6234" y="546"/>
                      <a:pt x="6080" y="300"/>
                    </a:cubicBezTo>
                    <a:cubicBezTo>
                      <a:pt x="5988" y="177"/>
                      <a:pt x="5865" y="85"/>
                      <a:pt x="5712" y="24"/>
                    </a:cubicBezTo>
                    <a:cubicBezTo>
                      <a:pt x="5681" y="8"/>
                      <a:pt x="5642" y="1"/>
                      <a:pt x="5600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9950;p98">
                <a:extLst>
                  <a:ext uri="{FF2B5EF4-FFF2-40B4-BE49-F238E27FC236}">
                    <a16:creationId xmlns:a16="http://schemas.microsoft.com/office/drawing/2014/main" id="{1A982834-8CCF-442C-A4E8-997C82E728B3}"/>
                  </a:ext>
                </a:extLst>
              </p:cNvPr>
              <p:cNvSpPr/>
              <p:nvPr/>
            </p:nvSpPr>
            <p:spPr>
              <a:xfrm>
                <a:off x="5121491" y="-1631114"/>
                <a:ext cx="295456" cy="364901"/>
              </a:xfrm>
              <a:custGeom>
                <a:avLst/>
                <a:gdLst/>
                <a:ahLst/>
                <a:cxnLst/>
                <a:rect l="l" t="t" r="r" b="b"/>
                <a:pathLst>
                  <a:path w="7739" h="9558" extrusionOk="0">
                    <a:moveTo>
                      <a:pt x="3888" y="1"/>
                    </a:moveTo>
                    <a:cubicBezTo>
                      <a:pt x="3520" y="1"/>
                      <a:pt x="3135" y="198"/>
                      <a:pt x="2702" y="644"/>
                    </a:cubicBezTo>
                    <a:cubicBezTo>
                      <a:pt x="1658" y="1626"/>
                      <a:pt x="891" y="2855"/>
                      <a:pt x="522" y="4236"/>
                    </a:cubicBezTo>
                    <a:cubicBezTo>
                      <a:pt x="0" y="6416"/>
                      <a:pt x="276" y="8750"/>
                      <a:pt x="2825" y="9456"/>
                    </a:cubicBezTo>
                    <a:cubicBezTo>
                      <a:pt x="3075" y="9527"/>
                      <a:pt x="3340" y="9557"/>
                      <a:pt x="3611" y="9557"/>
                    </a:cubicBezTo>
                    <a:cubicBezTo>
                      <a:pt x="4408" y="9557"/>
                      <a:pt x="5254" y="9294"/>
                      <a:pt x="5896" y="8996"/>
                    </a:cubicBezTo>
                    <a:cubicBezTo>
                      <a:pt x="6479" y="8750"/>
                      <a:pt x="6940" y="8351"/>
                      <a:pt x="7308" y="7860"/>
                    </a:cubicBezTo>
                    <a:cubicBezTo>
                      <a:pt x="7585" y="7399"/>
                      <a:pt x="7738" y="6846"/>
                      <a:pt x="7707" y="6263"/>
                    </a:cubicBezTo>
                    <a:cubicBezTo>
                      <a:pt x="7707" y="5680"/>
                      <a:pt x="7585" y="5096"/>
                      <a:pt x="7370" y="4574"/>
                    </a:cubicBezTo>
                    <a:cubicBezTo>
                      <a:pt x="6970" y="3284"/>
                      <a:pt x="6295" y="2087"/>
                      <a:pt x="5435" y="1043"/>
                    </a:cubicBezTo>
                    <a:cubicBezTo>
                      <a:pt x="4896" y="396"/>
                      <a:pt x="4409" y="1"/>
                      <a:pt x="3888" y="1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9951;p98">
                <a:extLst>
                  <a:ext uri="{FF2B5EF4-FFF2-40B4-BE49-F238E27FC236}">
                    <a16:creationId xmlns:a16="http://schemas.microsoft.com/office/drawing/2014/main" id="{BEFC5ECE-BE5E-4B0E-9A89-0BC3CDB10E18}"/>
                  </a:ext>
                </a:extLst>
              </p:cNvPr>
              <p:cNvSpPr/>
              <p:nvPr/>
            </p:nvSpPr>
            <p:spPr>
              <a:xfrm>
                <a:off x="5125003" y="-1635008"/>
                <a:ext cx="290760" cy="370971"/>
              </a:xfrm>
              <a:custGeom>
                <a:avLst/>
                <a:gdLst/>
                <a:ahLst/>
                <a:cxnLst/>
                <a:rect l="l" t="t" r="r" b="b"/>
                <a:pathLst>
                  <a:path w="7616" h="9717" extrusionOk="0">
                    <a:moveTo>
                      <a:pt x="7462" y="5260"/>
                    </a:moveTo>
                    <a:lnTo>
                      <a:pt x="7462" y="5260"/>
                    </a:lnTo>
                    <a:cubicBezTo>
                      <a:pt x="7493" y="5413"/>
                      <a:pt x="7523" y="5567"/>
                      <a:pt x="7554" y="5720"/>
                    </a:cubicBezTo>
                    <a:cubicBezTo>
                      <a:pt x="7554" y="5567"/>
                      <a:pt x="7523" y="5413"/>
                      <a:pt x="7462" y="5260"/>
                    </a:cubicBezTo>
                    <a:close/>
                    <a:moveTo>
                      <a:pt x="7615" y="6672"/>
                    </a:moveTo>
                    <a:cubicBezTo>
                      <a:pt x="7594" y="6861"/>
                      <a:pt x="7573" y="7050"/>
                      <a:pt x="7533" y="7239"/>
                    </a:cubicBezTo>
                    <a:lnTo>
                      <a:pt x="7533" y="7239"/>
                    </a:lnTo>
                    <a:cubicBezTo>
                      <a:pt x="7552" y="7173"/>
                      <a:pt x="7571" y="7107"/>
                      <a:pt x="7585" y="7040"/>
                    </a:cubicBezTo>
                    <a:cubicBezTo>
                      <a:pt x="7585" y="6918"/>
                      <a:pt x="7615" y="6795"/>
                      <a:pt x="7615" y="6672"/>
                    </a:cubicBezTo>
                    <a:close/>
                    <a:moveTo>
                      <a:pt x="7533" y="7239"/>
                    </a:moveTo>
                    <a:cubicBezTo>
                      <a:pt x="7507" y="7327"/>
                      <a:pt x="7479" y="7414"/>
                      <a:pt x="7462" y="7501"/>
                    </a:cubicBezTo>
                    <a:cubicBezTo>
                      <a:pt x="7491" y="7414"/>
                      <a:pt x="7514" y="7327"/>
                      <a:pt x="7533" y="7239"/>
                    </a:cubicBezTo>
                    <a:close/>
                    <a:moveTo>
                      <a:pt x="3847" y="1"/>
                    </a:moveTo>
                    <a:cubicBezTo>
                      <a:pt x="3813" y="1"/>
                      <a:pt x="3779" y="3"/>
                      <a:pt x="3746" y="9"/>
                    </a:cubicBezTo>
                    <a:cubicBezTo>
                      <a:pt x="3531" y="9"/>
                      <a:pt x="3316" y="70"/>
                      <a:pt x="3132" y="162"/>
                    </a:cubicBezTo>
                    <a:cubicBezTo>
                      <a:pt x="2794" y="377"/>
                      <a:pt x="2457" y="654"/>
                      <a:pt x="2211" y="961"/>
                    </a:cubicBezTo>
                    <a:cubicBezTo>
                      <a:pt x="2058" y="1114"/>
                      <a:pt x="1935" y="1237"/>
                      <a:pt x="1781" y="1391"/>
                    </a:cubicBezTo>
                    <a:cubicBezTo>
                      <a:pt x="1658" y="1544"/>
                      <a:pt x="1536" y="1728"/>
                      <a:pt x="1413" y="1913"/>
                    </a:cubicBezTo>
                    <a:cubicBezTo>
                      <a:pt x="921" y="2588"/>
                      <a:pt x="553" y="3356"/>
                      <a:pt x="307" y="4154"/>
                    </a:cubicBezTo>
                    <a:cubicBezTo>
                      <a:pt x="62" y="4983"/>
                      <a:pt x="0" y="5812"/>
                      <a:pt x="62" y="6672"/>
                    </a:cubicBezTo>
                    <a:cubicBezTo>
                      <a:pt x="123" y="7071"/>
                      <a:pt x="246" y="7501"/>
                      <a:pt x="399" y="7870"/>
                    </a:cubicBezTo>
                    <a:cubicBezTo>
                      <a:pt x="584" y="8238"/>
                      <a:pt x="860" y="8576"/>
                      <a:pt x="1167" y="8852"/>
                    </a:cubicBezTo>
                    <a:cubicBezTo>
                      <a:pt x="1443" y="9098"/>
                      <a:pt x="1812" y="9313"/>
                      <a:pt x="2150" y="9466"/>
                    </a:cubicBezTo>
                    <a:cubicBezTo>
                      <a:pt x="2334" y="9528"/>
                      <a:pt x="2518" y="9589"/>
                      <a:pt x="2702" y="9651"/>
                    </a:cubicBezTo>
                    <a:cubicBezTo>
                      <a:pt x="2887" y="9681"/>
                      <a:pt x="3071" y="9712"/>
                      <a:pt x="3255" y="9712"/>
                    </a:cubicBezTo>
                    <a:cubicBezTo>
                      <a:pt x="3323" y="9715"/>
                      <a:pt x="3392" y="9717"/>
                      <a:pt x="3460" y="9717"/>
                    </a:cubicBezTo>
                    <a:cubicBezTo>
                      <a:pt x="4067" y="9717"/>
                      <a:pt x="4671" y="9595"/>
                      <a:pt x="5251" y="9374"/>
                    </a:cubicBezTo>
                    <a:cubicBezTo>
                      <a:pt x="5773" y="9190"/>
                      <a:pt x="6264" y="8914"/>
                      <a:pt x="6725" y="8545"/>
                    </a:cubicBezTo>
                    <a:cubicBezTo>
                      <a:pt x="7063" y="8269"/>
                      <a:pt x="7308" y="7900"/>
                      <a:pt x="7462" y="7501"/>
                    </a:cubicBezTo>
                    <a:lnTo>
                      <a:pt x="7462" y="7501"/>
                    </a:lnTo>
                    <a:cubicBezTo>
                      <a:pt x="7308" y="7900"/>
                      <a:pt x="7032" y="8269"/>
                      <a:pt x="6694" y="8514"/>
                    </a:cubicBezTo>
                    <a:cubicBezTo>
                      <a:pt x="6234" y="8883"/>
                      <a:pt x="5742" y="9129"/>
                      <a:pt x="5190" y="9282"/>
                    </a:cubicBezTo>
                    <a:cubicBezTo>
                      <a:pt x="4652" y="9470"/>
                      <a:pt x="4091" y="9564"/>
                      <a:pt x="3528" y="9564"/>
                    </a:cubicBezTo>
                    <a:cubicBezTo>
                      <a:pt x="3447" y="9564"/>
                      <a:pt x="3366" y="9562"/>
                      <a:pt x="3286" y="9558"/>
                    </a:cubicBezTo>
                    <a:cubicBezTo>
                      <a:pt x="3102" y="9528"/>
                      <a:pt x="2948" y="9497"/>
                      <a:pt x="2764" y="9436"/>
                    </a:cubicBezTo>
                    <a:cubicBezTo>
                      <a:pt x="2610" y="9374"/>
                      <a:pt x="2426" y="9343"/>
                      <a:pt x="2272" y="9251"/>
                    </a:cubicBezTo>
                    <a:cubicBezTo>
                      <a:pt x="1935" y="9098"/>
                      <a:pt x="1628" y="8914"/>
                      <a:pt x="1351" y="8668"/>
                    </a:cubicBezTo>
                    <a:cubicBezTo>
                      <a:pt x="799" y="8115"/>
                      <a:pt x="492" y="7378"/>
                      <a:pt x="430" y="6641"/>
                    </a:cubicBezTo>
                    <a:cubicBezTo>
                      <a:pt x="369" y="5843"/>
                      <a:pt x="461" y="5045"/>
                      <a:pt x="676" y="4277"/>
                    </a:cubicBezTo>
                    <a:cubicBezTo>
                      <a:pt x="891" y="3509"/>
                      <a:pt x="1228" y="2772"/>
                      <a:pt x="1689" y="2097"/>
                    </a:cubicBezTo>
                    <a:cubicBezTo>
                      <a:pt x="1812" y="1943"/>
                      <a:pt x="1904" y="1790"/>
                      <a:pt x="2027" y="1636"/>
                    </a:cubicBezTo>
                    <a:lnTo>
                      <a:pt x="2426" y="1176"/>
                    </a:lnTo>
                    <a:cubicBezTo>
                      <a:pt x="2672" y="899"/>
                      <a:pt x="2948" y="623"/>
                      <a:pt x="3255" y="408"/>
                    </a:cubicBezTo>
                    <a:cubicBezTo>
                      <a:pt x="3412" y="303"/>
                      <a:pt x="3599" y="248"/>
                      <a:pt x="3792" y="248"/>
                    </a:cubicBezTo>
                    <a:cubicBezTo>
                      <a:pt x="3940" y="248"/>
                      <a:pt x="4092" y="280"/>
                      <a:pt x="4238" y="347"/>
                    </a:cubicBezTo>
                    <a:cubicBezTo>
                      <a:pt x="4545" y="500"/>
                      <a:pt x="4821" y="684"/>
                      <a:pt x="5067" y="961"/>
                    </a:cubicBezTo>
                    <a:cubicBezTo>
                      <a:pt x="5527" y="1452"/>
                      <a:pt x="5927" y="1974"/>
                      <a:pt x="6264" y="2527"/>
                    </a:cubicBezTo>
                    <a:cubicBezTo>
                      <a:pt x="6418" y="2772"/>
                      <a:pt x="6571" y="3049"/>
                      <a:pt x="6694" y="3294"/>
                    </a:cubicBezTo>
                    <a:cubicBezTo>
                      <a:pt x="6817" y="3540"/>
                      <a:pt x="6909" y="3786"/>
                      <a:pt x="7001" y="4031"/>
                    </a:cubicBezTo>
                    <a:cubicBezTo>
                      <a:pt x="7124" y="4277"/>
                      <a:pt x="7216" y="4492"/>
                      <a:pt x="7278" y="4676"/>
                    </a:cubicBezTo>
                    <a:cubicBezTo>
                      <a:pt x="7339" y="4860"/>
                      <a:pt x="7400" y="5075"/>
                      <a:pt x="7462" y="5260"/>
                    </a:cubicBezTo>
                    <a:cubicBezTo>
                      <a:pt x="7431" y="5045"/>
                      <a:pt x="7370" y="4860"/>
                      <a:pt x="7308" y="4676"/>
                    </a:cubicBezTo>
                    <a:cubicBezTo>
                      <a:pt x="7216" y="4461"/>
                      <a:pt x="7155" y="4246"/>
                      <a:pt x="7063" y="4031"/>
                    </a:cubicBezTo>
                    <a:cubicBezTo>
                      <a:pt x="6971" y="3755"/>
                      <a:pt x="6848" y="3509"/>
                      <a:pt x="6725" y="3294"/>
                    </a:cubicBezTo>
                    <a:cubicBezTo>
                      <a:pt x="6633" y="3018"/>
                      <a:pt x="6479" y="2742"/>
                      <a:pt x="6356" y="2496"/>
                    </a:cubicBezTo>
                    <a:cubicBezTo>
                      <a:pt x="6019" y="1882"/>
                      <a:pt x="5650" y="1329"/>
                      <a:pt x="5190" y="838"/>
                    </a:cubicBezTo>
                    <a:cubicBezTo>
                      <a:pt x="4975" y="531"/>
                      <a:pt x="4668" y="316"/>
                      <a:pt x="4330" y="132"/>
                    </a:cubicBezTo>
                    <a:cubicBezTo>
                      <a:pt x="4178" y="56"/>
                      <a:pt x="4006" y="1"/>
                      <a:pt x="384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9952;p98">
                <a:extLst>
                  <a:ext uri="{FF2B5EF4-FFF2-40B4-BE49-F238E27FC236}">
                    <a16:creationId xmlns:a16="http://schemas.microsoft.com/office/drawing/2014/main" id="{6F9C896D-6495-4D4F-8207-B0D3E45653C4}"/>
                  </a:ext>
                </a:extLst>
              </p:cNvPr>
              <p:cNvSpPr/>
              <p:nvPr/>
            </p:nvSpPr>
            <p:spPr>
              <a:xfrm>
                <a:off x="5266833" y="-1676965"/>
                <a:ext cx="347033" cy="287018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7518" extrusionOk="0">
                    <a:moveTo>
                      <a:pt x="4035" y="1"/>
                    </a:moveTo>
                    <a:cubicBezTo>
                      <a:pt x="2913" y="1"/>
                      <a:pt x="1629" y="279"/>
                      <a:pt x="1" y="1016"/>
                    </a:cubicBezTo>
                    <a:cubicBezTo>
                      <a:pt x="553" y="2735"/>
                      <a:pt x="1321" y="4363"/>
                      <a:pt x="2304" y="5867"/>
                    </a:cubicBezTo>
                    <a:cubicBezTo>
                      <a:pt x="2826" y="6604"/>
                      <a:pt x="3256" y="7157"/>
                      <a:pt x="4115" y="7495"/>
                    </a:cubicBezTo>
                    <a:cubicBezTo>
                      <a:pt x="4330" y="7510"/>
                      <a:pt x="4545" y="7518"/>
                      <a:pt x="4756" y="7518"/>
                    </a:cubicBezTo>
                    <a:cubicBezTo>
                      <a:pt x="4967" y="7518"/>
                      <a:pt x="5175" y="7510"/>
                      <a:pt x="5374" y="7495"/>
                    </a:cubicBezTo>
                    <a:cubicBezTo>
                      <a:pt x="6234" y="7403"/>
                      <a:pt x="7002" y="7003"/>
                      <a:pt x="7585" y="6389"/>
                    </a:cubicBezTo>
                    <a:cubicBezTo>
                      <a:pt x="9090" y="4608"/>
                      <a:pt x="9028" y="1353"/>
                      <a:pt x="6480" y="432"/>
                    </a:cubicBezTo>
                    <a:cubicBezTo>
                      <a:pt x="5707" y="175"/>
                      <a:pt x="4922" y="1"/>
                      <a:pt x="4035" y="1"/>
                    </a:cubicBezTo>
                    <a:close/>
                  </a:path>
                </a:pathLst>
              </a:custGeom>
              <a:solidFill>
                <a:srgbClr val="F7F4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9953;p98">
                <a:extLst>
                  <a:ext uri="{FF2B5EF4-FFF2-40B4-BE49-F238E27FC236}">
                    <a16:creationId xmlns:a16="http://schemas.microsoft.com/office/drawing/2014/main" id="{6C51CE65-8D27-4818-A3CE-5A22CB5C6CC6}"/>
                  </a:ext>
                </a:extLst>
              </p:cNvPr>
              <p:cNvSpPr/>
              <p:nvPr/>
            </p:nvSpPr>
            <p:spPr>
              <a:xfrm>
                <a:off x="5258625" y="-1683913"/>
                <a:ext cx="341192" cy="293967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700" extrusionOk="0">
                    <a:moveTo>
                      <a:pt x="5589" y="7677"/>
                    </a:moveTo>
                    <a:cubicBezTo>
                      <a:pt x="5533" y="7681"/>
                      <a:pt x="5477" y="7685"/>
                      <a:pt x="5420" y="7688"/>
                    </a:cubicBezTo>
                    <a:lnTo>
                      <a:pt x="5420" y="7688"/>
                    </a:lnTo>
                    <a:cubicBezTo>
                      <a:pt x="5476" y="7685"/>
                      <a:pt x="5533" y="7681"/>
                      <a:pt x="5589" y="7677"/>
                    </a:cubicBezTo>
                    <a:close/>
                    <a:moveTo>
                      <a:pt x="4115" y="0"/>
                    </a:moveTo>
                    <a:cubicBezTo>
                      <a:pt x="3747" y="0"/>
                      <a:pt x="3409" y="31"/>
                      <a:pt x="3071" y="92"/>
                    </a:cubicBezTo>
                    <a:cubicBezTo>
                      <a:pt x="2734" y="154"/>
                      <a:pt x="2396" y="215"/>
                      <a:pt x="2058" y="307"/>
                    </a:cubicBezTo>
                    <a:cubicBezTo>
                      <a:pt x="1383" y="522"/>
                      <a:pt x="738" y="737"/>
                      <a:pt x="124" y="1044"/>
                    </a:cubicBezTo>
                    <a:lnTo>
                      <a:pt x="1" y="1106"/>
                    </a:lnTo>
                    <a:lnTo>
                      <a:pt x="62" y="1228"/>
                    </a:lnTo>
                    <a:cubicBezTo>
                      <a:pt x="308" y="1965"/>
                      <a:pt x="615" y="2672"/>
                      <a:pt x="922" y="3347"/>
                    </a:cubicBezTo>
                    <a:cubicBezTo>
                      <a:pt x="1075" y="3716"/>
                      <a:pt x="1229" y="4053"/>
                      <a:pt x="1444" y="4391"/>
                    </a:cubicBezTo>
                    <a:cubicBezTo>
                      <a:pt x="1628" y="4729"/>
                      <a:pt x="1812" y="5067"/>
                      <a:pt x="2027" y="5374"/>
                    </a:cubicBezTo>
                    <a:cubicBezTo>
                      <a:pt x="2119" y="5527"/>
                      <a:pt x="2242" y="5681"/>
                      <a:pt x="2334" y="5834"/>
                    </a:cubicBezTo>
                    <a:cubicBezTo>
                      <a:pt x="2457" y="6019"/>
                      <a:pt x="2549" y="6172"/>
                      <a:pt x="2672" y="6326"/>
                    </a:cubicBezTo>
                    <a:cubicBezTo>
                      <a:pt x="2887" y="6633"/>
                      <a:pt x="3163" y="6909"/>
                      <a:pt x="3440" y="7155"/>
                    </a:cubicBezTo>
                    <a:cubicBezTo>
                      <a:pt x="3593" y="7277"/>
                      <a:pt x="3747" y="7400"/>
                      <a:pt x="3900" y="7492"/>
                    </a:cubicBezTo>
                    <a:cubicBezTo>
                      <a:pt x="3993" y="7523"/>
                      <a:pt x="4085" y="7554"/>
                      <a:pt x="4177" y="7615"/>
                    </a:cubicBezTo>
                    <a:cubicBezTo>
                      <a:pt x="4269" y="7646"/>
                      <a:pt x="4361" y="7677"/>
                      <a:pt x="4453" y="7677"/>
                    </a:cubicBezTo>
                    <a:cubicBezTo>
                      <a:pt x="4637" y="7692"/>
                      <a:pt x="4829" y="7700"/>
                      <a:pt x="5021" y="7700"/>
                    </a:cubicBezTo>
                    <a:cubicBezTo>
                      <a:pt x="5155" y="7700"/>
                      <a:pt x="5289" y="7696"/>
                      <a:pt x="5420" y="7688"/>
                    </a:cubicBezTo>
                    <a:lnTo>
                      <a:pt x="5420" y="7688"/>
                    </a:lnTo>
                    <a:cubicBezTo>
                      <a:pt x="5324" y="7694"/>
                      <a:pt x="5228" y="7697"/>
                      <a:pt x="5131" y="7697"/>
                    </a:cubicBezTo>
                    <a:cubicBezTo>
                      <a:pt x="4916" y="7697"/>
                      <a:pt x="4700" y="7682"/>
                      <a:pt x="4484" y="7646"/>
                    </a:cubicBezTo>
                    <a:cubicBezTo>
                      <a:pt x="4392" y="7646"/>
                      <a:pt x="4300" y="7615"/>
                      <a:pt x="4207" y="7554"/>
                    </a:cubicBezTo>
                    <a:cubicBezTo>
                      <a:pt x="4115" y="7523"/>
                      <a:pt x="4023" y="7492"/>
                      <a:pt x="3962" y="7431"/>
                    </a:cubicBezTo>
                    <a:cubicBezTo>
                      <a:pt x="3778" y="7339"/>
                      <a:pt x="3624" y="7247"/>
                      <a:pt x="3501" y="7124"/>
                    </a:cubicBezTo>
                    <a:cubicBezTo>
                      <a:pt x="3225" y="6878"/>
                      <a:pt x="2949" y="6571"/>
                      <a:pt x="2764" y="6264"/>
                    </a:cubicBezTo>
                    <a:cubicBezTo>
                      <a:pt x="2641" y="6111"/>
                      <a:pt x="2549" y="5957"/>
                      <a:pt x="2457" y="5773"/>
                    </a:cubicBezTo>
                    <a:cubicBezTo>
                      <a:pt x="2334" y="5619"/>
                      <a:pt x="2242" y="5466"/>
                      <a:pt x="2150" y="5312"/>
                    </a:cubicBezTo>
                    <a:cubicBezTo>
                      <a:pt x="1966" y="4975"/>
                      <a:pt x="1782" y="4637"/>
                      <a:pt x="1597" y="4299"/>
                    </a:cubicBezTo>
                    <a:cubicBezTo>
                      <a:pt x="1444" y="3961"/>
                      <a:pt x="1290" y="3623"/>
                      <a:pt x="1137" y="3255"/>
                    </a:cubicBezTo>
                    <a:cubicBezTo>
                      <a:pt x="879" y="2595"/>
                      <a:pt x="647" y="1936"/>
                      <a:pt x="418" y="1276"/>
                    </a:cubicBezTo>
                    <a:lnTo>
                      <a:pt x="418" y="1276"/>
                    </a:lnTo>
                    <a:cubicBezTo>
                      <a:pt x="688" y="1168"/>
                      <a:pt x="959" y="1060"/>
                      <a:pt x="1229" y="952"/>
                    </a:cubicBezTo>
                    <a:cubicBezTo>
                      <a:pt x="1536" y="829"/>
                      <a:pt x="1874" y="737"/>
                      <a:pt x="2181" y="645"/>
                    </a:cubicBezTo>
                    <a:cubicBezTo>
                      <a:pt x="2519" y="584"/>
                      <a:pt x="2826" y="491"/>
                      <a:pt x="3163" y="461"/>
                    </a:cubicBezTo>
                    <a:cubicBezTo>
                      <a:pt x="3501" y="399"/>
                      <a:pt x="3808" y="369"/>
                      <a:pt x="4146" y="369"/>
                    </a:cubicBezTo>
                    <a:cubicBezTo>
                      <a:pt x="4822" y="369"/>
                      <a:pt x="5466" y="430"/>
                      <a:pt x="6111" y="614"/>
                    </a:cubicBezTo>
                    <a:cubicBezTo>
                      <a:pt x="6418" y="706"/>
                      <a:pt x="6756" y="799"/>
                      <a:pt x="7032" y="921"/>
                    </a:cubicBezTo>
                    <a:cubicBezTo>
                      <a:pt x="7339" y="1075"/>
                      <a:pt x="7585" y="1259"/>
                      <a:pt x="7800" y="1474"/>
                    </a:cubicBezTo>
                    <a:cubicBezTo>
                      <a:pt x="8261" y="1965"/>
                      <a:pt x="8568" y="2579"/>
                      <a:pt x="8660" y="3224"/>
                    </a:cubicBezTo>
                    <a:cubicBezTo>
                      <a:pt x="8783" y="3869"/>
                      <a:pt x="8721" y="4545"/>
                      <a:pt x="8506" y="5189"/>
                    </a:cubicBezTo>
                    <a:cubicBezTo>
                      <a:pt x="8414" y="5527"/>
                      <a:pt x="8261" y="5834"/>
                      <a:pt x="8107" y="6111"/>
                    </a:cubicBezTo>
                    <a:cubicBezTo>
                      <a:pt x="7923" y="6418"/>
                      <a:pt x="7708" y="6663"/>
                      <a:pt x="7432" y="6878"/>
                    </a:cubicBezTo>
                    <a:cubicBezTo>
                      <a:pt x="7186" y="7093"/>
                      <a:pt x="6879" y="7277"/>
                      <a:pt x="6572" y="7400"/>
                    </a:cubicBezTo>
                    <a:cubicBezTo>
                      <a:pt x="6265" y="7554"/>
                      <a:pt x="5927" y="7646"/>
                      <a:pt x="5589" y="7677"/>
                    </a:cubicBezTo>
                    <a:lnTo>
                      <a:pt x="5589" y="7677"/>
                    </a:lnTo>
                    <a:cubicBezTo>
                      <a:pt x="5927" y="7646"/>
                      <a:pt x="6265" y="7554"/>
                      <a:pt x="6572" y="7431"/>
                    </a:cubicBezTo>
                    <a:cubicBezTo>
                      <a:pt x="6879" y="7308"/>
                      <a:pt x="7186" y="7124"/>
                      <a:pt x="7432" y="6909"/>
                    </a:cubicBezTo>
                    <a:cubicBezTo>
                      <a:pt x="7708" y="6694"/>
                      <a:pt x="7954" y="6448"/>
                      <a:pt x="8107" y="6141"/>
                    </a:cubicBezTo>
                    <a:cubicBezTo>
                      <a:pt x="8691" y="5282"/>
                      <a:pt x="8936" y="4238"/>
                      <a:pt x="8813" y="3194"/>
                    </a:cubicBezTo>
                    <a:cubicBezTo>
                      <a:pt x="8752" y="2487"/>
                      <a:pt x="8445" y="1843"/>
                      <a:pt x="7984" y="1290"/>
                    </a:cubicBezTo>
                    <a:cubicBezTo>
                      <a:pt x="7739" y="1044"/>
                      <a:pt x="7462" y="829"/>
                      <a:pt x="7155" y="645"/>
                    </a:cubicBezTo>
                    <a:cubicBezTo>
                      <a:pt x="6817" y="491"/>
                      <a:pt x="6510" y="369"/>
                      <a:pt x="6173" y="277"/>
                    </a:cubicBezTo>
                    <a:cubicBezTo>
                      <a:pt x="5497" y="92"/>
                      <a:pt x="4791" y="0"/>
                      <a:pt x="4115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9954;p98">
                <a:extLst>
                  <a:ext uri="{FF2B5EF4-FFF2-40B4-BE49-F238E27FC236}">
                    <a16:creationId xmlns:a16="http://schemas.microsoft.com/office/drawing/2014/main" id="{B4F31098-FEFA-47B8-BAD0-DAA73075A910}"/>
                  </a:ext>
                </a:extLst>
              </p:cNvPr>
              <p:cNvSpPr/>
              <p:nvPr/>
            </p:nvSpPr>
            <p:spPr>
              <a:xfrm>
                <a:off x="5205863" y="-1700330"/>
                <a:ext cx="55166" cy="53945"/>
              </a:xfrm>
              <a:custGeom>
                <a:avLst/>
                <a:gdLst/>
                <a:ahLst/>
                <a:cxnLst/>
                <a:rect l="l" t="t" r="r" b="b"/>
                <a:pathLst>
                  <a:path w="1445" h="14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2" y="92"/>
                      <a:pt x="124" y="185"/>
                      <a:pt x="185" y="277"/>
                    </a:cubicBezTo>
                    <a:cubicBezTo>
                      <a:pt x="247" y="369"/>
                      <a:pt x="308" y="461"/>
                      <a:pt x="369" y="553"/>
                    </a:cubicBezTo>
                    <a:cubicBezTo>
                      <a:pt x="462" y="645"/>
                      <a:pt x="523" y="737"/>
                      <a:pt x="615" y="829"/>
                    </a:cubicBezTo>
                    <a:cubicBezTo>
                      <a:pt x="769" y="983"/>
                      <a:pt x="953" y="1136"/>
                      <a:pt x="1168" y="1259"/>
                    </a:cubicBezTo>
                    <a:cubicBezTo>
                      <a:pt x="1260" y="1321"/>
                      <a:pt x="1352" y="1382"/>
                      <a:pt x="1444" y="1413"/>
                    </a:cubicBezTo>
                    <a:cubicBezTo>
                      <a:pt x="1413" y="1290"/>
                      <a:pt x="1352" y="1198"/>
                      <a:pt x="1321" y="1106"/>
                    </a:cubicBezTo>
                    <a:cubicBezTo>
                      <a:pt x="1198" y="921"/>
                      <a:pt x="1045" y="737"/>
                      <a:pt x="891" y="553"/>
                    </a:cubicBezTo>
                    <a:cubicBezTo>
                      <a:pt x="738" y="369"/>
                      <a:pt x="554" y="215"/>
                      <a:pt x="339" y="123"/>
                    </a:cubicBezTo>
                    <a:cubicBezTo>
                      <a:pt x="216" y="62"/>
                      <a:pt x="124" y="31"/>
                      <a:pt x="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9955;p98">
                <a:extLst>
                  <a:ext uri="{FF2B5EF4-FFF2-40B4-BE49-F238E27FC236}">
                    <a16:creationId xmlns:a16="http://schemas.microsoft.com/office/drawing/2014/main" id="{5079848A-161F-4234-89E9-DF6F9853CA3E}"/>
                  </a:ext>
                </a:extLst>
              </p:cNvPr>
              <p:cNvSpPr/>
              <p:nvPr/>
            </p:nvSpPr>
            <p:spPr>
              <a:xfrm>
                <a:off x="5232855" y="-1708538"/>
                <a:ext cx="28175" cy="51616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352" extrusionOk="0">
                    <a:moveTo>
                      <a:pt x="0" y="0"/>
                    </a:moveTo>
                    <a:cubicBezTo>
                      <a:pt x="0" y="62"/>
                      <a:pt x="31" y="154"/>
                      <a:pt x="31" y="246"/>
                    </a:cubicBezTo>
                    <a:cubicBezTo>
                      <a:pt x="62" y="307"/>
                      <a:pt x="92" y="400"/>
                      <a:pt x="92" y="492"/>
                    </a:cubicBezTo>
                    <a:cubicBezTo>
                      <a:pt x="123" y="584"/>
                      <a:pt x="154" y="645"/>
                      <a:pt x="215" y="737"/>
                    </a:cubicBezTo>
                    <a:cubicBezTo>
                      <a:pt x="277" y="891"/>
                      <a:pt x="369" y="1044"/>
                      <a:pt x="522" y="1198"/>
                    </a:cubicBezTo>
                    <a:cubicBezTo>
                      <a:pt x="584" y="1259"/>
                      <a:pt x="645" y="1290"/>
                      <a:pt x="737" y="1351"/>
                    </a:cubicBezTo>
                    <a:cubicBezTo>
                      <a:pt x="737" y="1259"/>
                      <a:pt x="737" y="1167"/>
                      <a:pt x="737" y="1075"/>
                    </a:cubicBezTo>
                    <a:cubicBezTo>
                      <a:pt x="706" y="922"/>
                      <a:pt x="645" y="737"/>
                      <a:pt x="553" y="584"/>
                    </a:cubicBezTo>
                    <a:cubicBezTo>
                      <a:pt x="491" y="400"/>
                      <a:pt x="369" y="246"/>
                      <a:pt x="246" y="123"/>
                    </a:cubicBezTo>
                    <a:cubicBezTo>
                      <a:pt x="184" y="62"/>
                      <a:pt x="92" y="31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9956;p98">
                <a:extLst>
                  <a:ext uri="{FF2B5EF4-FFF2-40B4-BE49-F238E27FC236}">
                    <a16:creationId xmlns:a16="http://schemas.microsoft.com/office/drawing/2014/main" id="{904DE2C5-C8CC-483A-9921-1929C5C5837C}"/>
                  </a:ext>
                </a:extLst>
              </p:cNvPr>
              <p:cNvSpPr/>
              <p:nvPr/>
            </p:nvSpPr>
            <p:spPr>
              <a:xfrm>
                <a:off x="5257479" y="-1714417"/>
                <a:ext cx="1527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506" extrusionOk="0">
                    <a:moveTo>
                      <a:pt x="61" y="1"/>
                    </a:moveTo>
                    <a:cubicBezTo>
                      <a:pt x="31" y="93"/>
                      <a:pt x="0" y="154"/>
                      <a:pt x="0" y="246"/>
                    </a:cubicBezTo>
                    <a:lnTo>
                      <a:pt x="0" y="492"/>
                    </a:lnTo>
                    <a:cubicBezTo>
                      <a:pt x="0" y="584"/>
                      <a:pt x="0" y="676"/>
                      <a:pt x="0" y="768"/>
                    </a:cubicBezTo>
                    <a:cubicBezTo>
                      <a:pt x="31" y="953"/>
                      <a:pt x="61" y="1106"/>
                      <a:pt x="123" y="1290"/>
                    </a:cubicBezTo>
                    <a:cubicBezTo>
                      <a:pt x="154" y="1352"/>
                      <a:pt x="184" y="1444"/>
                      <a:pt x="246" y="1505"/>
                    </a:cubicBezTo>
                    <a:cubicBezTo>
                      <a:pt x="276" y="1444"/>
                      <a:pt x="338" y="1352"/>
                      <a:pt x="338" y="1260"/>
                    </a:cubicBezTo>
                    <a:cubicBezTo>
                      <a:pt x="399" y="1076"/>
                      <a:pt x="399" y="891"/>
                      <a:pt x="399" y="738"/>
                    </a:cubicBezTo>
                    <a:cubicBezTo>
                      <a:pt x="369" y="554"/>
                      <a:pt x="307" y="369"/>
                      <a:pt x="215" y="216"/>
                    </a:cubicBezTo>
                    <a:cubicBezTo>
                      <a:pt x="184" y="124"/>
                      <a:pt x="123" y="62"/>
                      <a:pt x="6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9957;p98">
                <a:extLst>
                  <a:ext uri="{FF2B5EF4-FFF2-40B4-BE49-F238E27FC236}">
                    <a16:creationId xmlns:a16="http://schemas.microsoft.com/office/drawing/2014/main" id="{FD58E3F4-E5B0-4C86-85BF-49B9B250D750}"/>
                  </a:ext>
                </a:extLst>
              </p:cNvPr>
              <p:cNvSpPr/>
              <p:nvPr/>
            </p:nvSpPr>
            <p:spPr>
              <a:xfrm>
                <a:off x="5277408" y="-1717929"/>
                <a:ext cx="87923" cy="69216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1813" extrusionOk="0">
                    <a:moveTo>
                      <a:pt x="1996" y="1"/>
                    </a:moveTo>
                    <a:cubicBezTo>
                      <a:pt x="1935" y="1"/>
                      <a:pt x="1873" y="1"/>
                      <a:pt x="1812" y="31"/>
                    </a:cubicBezTo>
                    <a:cubicBezTo>
                      <a:pt x="1750" y="62"/>
                      <a:pt x="1658" y="62"/>
                      <a:pt x="1566" y="93"/>
                    </a:cubicBezTo>
                    <a:cubicBezTo>
                      <a:pt x="1505" y="124"/>
                      <a:pt x="1413" y="154"/>
                      <a:pt x="1320" y="216"/>
                    </a:cubicBezTo>
                    <a:cubicBezTo>
                      <a:pt x="1259" y="277"/>
                      <a:pt x="1167" y="308"/>
                      <a:pt x="1105" y="369"/>
                    </a:cubicBezTo>
                    <a:lnTo>
                      <a:pt x="891" y="584"/>
                    </a:lnTo>
                    <a:cubicBezTo>
                      <a:pt x="645" y="830"/>
                      <a:pt x="430" y="1106"/>
                      <a:pt x="246" y="1413"/>
                    </a:cubicBezTo>
                    <a:lnTo>
                      <a:pt x="61" y="1690"/>
                    </a:lnTo>
                    <a:lnTo>
                      <a:pt x="0" y="1812"/>
                    </a:lnTo>
                    <a:cubicBezTo>
                      <a:pt x="154" y="1751"/>
                      <a:pt x="276" y="1659"/>
                      <a:pt x="399" y="1567"/>
                    </a:cubicBezTo>
                    <a:cubicBezTo>
                      <a:pt x="522" y="1444"/>
                      <a:pt x="645" y="1352"/>
                      <a:pt x="768" y="1229"/>
                    </a:cubicBezTo>
                    <a:lnTo>
                      <a:pt x="952" y="1045"/>
                    </a:lnTo>
                    <a:cubicBezTo>
                      <a:pt x="1013" y="983"/>
                      <a:pt x="1075" y="922"/>
                      <a:pt x="1136" y="860"/>
                    </a:cubicBezTo>
                    <a:cubicBezTo>
                      <a:pt x="1259" y="738"/>
                      <a:pt x="1413" y="615"/>
                      <a:pt x="1535" y="523"/>
                    </a:cubicBezTo>
                    <a:cubicBezTo>
                      <a:pt x="1597" y="461"/>
                      <a:pt x="1658" y="400"/>
                      <a:pt x="1720" y="369"/>
                    </a:cubicBezTo>
                    <a:cubicBezTo>
                      <a:pt x="1781" y="338"/>
                      <a:pt x="1842" y="277"/>
                      <a:pt x="1904" y="246"/>
                    </a:cubicBezTo>
                    <a:cubicBezTo>
                      <a:pt x="1935" y="216"/>
                      <a:pt x="1996" y="185"/>
                      <a:pt x="2057" y="154"/>
                    </a:cubicBezTo>
                    <a:lnTo>
                      <a:pt x="2180" y="93"/>
                    </a:lnTo>
                    <a:cubicBezTo>
                      <a:pt x="2242" y="31"/>
                      <a:pt x="2303" y="1"/>
                      <a:pt x="2303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9958;p98">
                <a:extLst>
                  <a:ext uri="{FF2B5EF4-FFF2-40B4-BE49-F238E27FC236}">
                    <a16:creationId xmlns:a16="http://schemas.microsoft.com/office/drawing/2014/main" id="{C8C7FC20-86F5-4ACC-8149-278CA57E14A1}"/>
                  </a:ext>
                </a:extLst>
              </p:cNvPr>
              <p:cNvSpPr/>
              <p:nvPr/>
            </p:nvSpPr>
            <p:spPr>
              <a:xfrm>
                <a:off x="5317265" y="-1695634"/>
                <a:ext cx="65665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1720" h="523" extrusionOk="0">
                    <a:moveTo>
                      <a:pt x="1413" y="0"/>
                    </a:moveTo>
                    <a:cubicBezTo>
                      <a:pt x="1198" y="0"/>
                      <a:pt x="1013" y="0"/>
                      <a:pt x="798" y="31"/>
                    </a:cubicBezTo>
                    <a:cubicBezTo>
                      <a:pt x="676" y="62"/>
                      <a:pt x="583" y="123"/>
                      <a:pt x="491" y="154"/>
                    </a:cubicBezTo>
                    <a:cubicBezTo>
                      <a:pt x="369" y="184"/>
                      <a:pt x="307" y="246"/>
                      <a:pt x="215" y="307"/>
                    </a:cubicBezTo>
                    <a:cubicBezTo>
                      <a:pt x="154" y="369"/>
                      <a:pt x="61" y="430"/>
                      <a:pt x="0" y="522"/>
                    </a:cubicBezTo>
                    <a:cubicBezTo>
                      <a:pt x="92" y="522"/>
                      <a:pt x="215" y="522"/>
                      <a:pt x="307" y="491"/>
                    </a:cubicBezTo>
                    <a:lnTo>
                      <a:pt x="583" y="491"/>
                    </a:lnTo>
                    <a:cubicBezTo>
                      <a:pt x="676" y="461"/>
                      <a:pt x="768" y="430"/>
                      <a:pt x="891" y="430"/>
                    </a:cubicBezTo>
                    <a:cubicBezTo>
                      <a:pt x="1075" y="369"/>
                      <a:pt x="1259" y="307"/>
                      <a:pt x="1443" y="246"/>
                    </a:cubicBezTo>
                    <a:cubicBezTo>
                      <a:pt x="1535" y="184"/>
                      <a:pt x="1627" y="154"/>
                      <a:pt x="1720" y="92"/>
                    </a:cubicBezTo>
                    <a:cubicBezTo>
                      <a:pt x="1627" y="31"/>
                      <a:pt x="1505" y="31"/>
                      <a:pt x="1413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9959;p98">
                <a:extLst>
                  <a:ext uri="{FF2B5EF4-FFF2-40B4-BE49-F238E27FC236}">
                    <a16:creationId xmlns:a16="http://schemas.microsoft.com/office/drawing/2014/main" id="{162D4B34-AAE8-4051-B3F3-F00628A0591D}"/>
                  </a:ext>
                </a:extLst>
              </p:cNvPr>
              <p:cNvSpPr/>
              <p:nvPr/>
            </p:nvSpPr>
            <p:spPr>
              <a:xfrm>
                <a:off x="5272712" y="-1634702"/>
                <a:ext cx="98498" cy="66887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1752" extrusionOk="0">
                    <a:moveTo>
                      <a:pt x="0" y="1"/>
                    </a:moveTo>
                    <a:lnTo>
                      <a:pt x="123" y="32"/>
                    </a:lnTo>
                    <a:lnTo>
                      <a:pt x="277" y="124"/>
                    </a:lnTo>
                    <a:lnTo>
                      <a:pt x="430" y="246"/>
                    </a:lnTo>
                    <a:cubicBezTo>
                      <a:pt x="522" y="308"/>
                      <a:pt x="645" y="431"/>
                      <a:pt x="799" y="554"/>
                    </a:cubicBezTo>
                    <a:cubicBezTo>
                      <a:pt x="860" y="584"/>
                      <a:pt x="952" y="676"/>
                      <a:pt x="1014" y="707"/>
                    </a:cubicBezTo>
                    <a:cubicBezTo>
                      <a:pt x="1106" y="768"/>
                      <a:pt x="1167" y="830"/>
                      <a:pt x="1259" y="891"/>
                    </a:cubicBezTo>
                    <a:cubicBezTo>
                      <a:pt x="1566" y="1137"/>
                      <a:pt x="1873" y="1352"/>
                      <a:pt x="2150" y="1505"/>
                    </a:cubicBezTo>
                    <a:cubicBezTo>
                      <a:pt x="2272" y="1598"/>
                      <a:pt x="2426" y="1690"/>
                      <a:pt x="2580" y="1751"/>
                    </a:cubicBezTo>
                    <a:cubicBezTo>
                      <a:pt x="2487" y="1598"/>
                      <a:pt x="2395" y="1475"/>
                      <a:pt x="2272" y="1352"/>
                    </a:cubicBezTo>
                    <a:cubicBezTo>
                      <a:pt x="2180" y="1229"/>
                      <a:pt x="2058" y="1106"/>
                      <a:pt x="1935" y="983"/>
                    </a:cubicBezTo>
                    <a:cubicBezTo>
                      <a:pt x="1781" y="830"/>
                      <a:pt x="1628" y="707"/>
                      <a:pt x="1474" y="584"/>
                    </a:cubicBezTo>
                    <a:cubicBezTo>
                      <a:pt x="1321" y="492"/>
                      <a:pt x="1167" y="369"/>
                      <a:pt x="983" y="277"/>
                    </a:cubicBezTo>
                    <a:cubicBezTo>
                      <a:pt x="829" y="185"/>
                      <a:pt x="676" y="93"/>
                      <a:pt x="522" y="62"/>
                    </a:cubicBezTo>
                    <a:cubicBezTo>
                      <a:pt x="430" y="32"/>
                      <a:pt x="369" y="1"/>
                      <a:pt x="307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9960;p98">
                <a:extLst>
                  <a:ext uri="{FF2B5EF4-FFF2-40B4-BE49-F238E27FC236}">
                    <a16:creationId xmlns:a16="http://schemas.microsoft.com/office/drawing/2014/main" id="{1BED8D65-BE09-48DE-9F83-D479D64B8521}"/>
                  </a:ext>
                </a:extLst>
              </p:cNvPr>
              <p:cNvSpPr/>
              <p:nvPr/>
            </p:nvSpPr>
            <p:spPr>
              <a:xfrm>
                <a:off x="5297337" y="-1637031"/>
                <a:ext cx="42224" cy="18096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474" extrusionOk="0">
                    <a:moveTo>
                      <a:pt x="184" y="0"/>
                    </a:moveTo>
                    <a:cubicBezTo>
                      <a:pt x="123" y="0"/>
                      <a:pt x="61" y="0"/>
                      <a:pt x="0" y="31"/>
                    </a:cubicBezTo>
                    <a:cubicBezTo>
                      <a:pt x="31" y="93"/>
                      <a:pt x="61" y="154"/>
                      <a:pt x="123" y="215"/>
                    </a:cubicBezTo>
                    <a:cubicBezTo>
                      <a:pt x="215" y="307"/>
                      <a:pt x="338" y="369"/>
                      <a:pt x="461" y="430"/>
                    </a:cubicBezTo>
                    <a:cubicBezTo>
                      <a:pt x="569" y="452"/>
                      <a:pt x="662" y="474"/>
                      <a:pt x="762" y="474"/>
                    </a:cubicBezTo>
                    <a:cubicBezTo>
                      <a:pt x="803" y="474"/>
                      <a:pt x="846" y="470"/>
                      <a:pt x="891" y="461"/>
                    </a:cubicBezTo>
                    <a:cubicBezTo>
                      <a:pt x="952" y="461"/>
                      <a:pt x="1044" y="430"/>
                      <a:pt x="1105" y="400"/>
                    </a:cubicBezTo>
                    <a:cubicBezTo>
                      <a:pt x="1044" y="338"/>
                      <a:pt x="1013" y="277"/>
                      <a:pt x="952" y="246"/>
                    </a:cubicBezTo>
                    <a:cubicBezTo>
                      <a:pt x="860" y="154"/>
                      <a:pt x="737" y="93"/>
                      <a:pt x="614" y="62"/>
                    </a:cubicBezTo>
                    <a:cubicBezTo>
                      <a:pt x="491" y="0"/>
                      <a:pt x="338" y="0"/>
                      <a:pt x="184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9961;p98">
                <a:extLst>
                  <a:ext uri="{FF2B5EF4-FFF2-40B4-BE49-F238E27FC236}">
                    <a16:creationId xmlns:a16="http://schemas.microsoft.com/office/drawing/2014/main" id="{19442025-5FEC-4AD9-B629-A1DBFC323985}"/>
                  </a:ext>
                </a:extLst>
              </p:cNvPr>
              <p:cNvSpPr/>
              <p:nvPr/>
            </p:nvSpPr>
            <p:spPr>
              <a:xfrm>
                <a:off x="5498952" y="-1625311"/>
                <a:ext cx="72728" cy="64520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1690" extrusionOk="0">
                    <a:moveTo>
                      <a:pt x="0" y="0"/>
                    </a:moveTo>
                    <a:cubicBezTo>
                      <a:pt x="31" y="31"/>
                      <a:pt x="62" y="62"/>
                      <a:pt x="93" y="62"/>
                    </a:cubicBezTo>
                    <a:cubicBezTo>
                      <a:pt x="123" y="123"/>
                      <a:pt x="215" y="185"/>
                      <a:pt x="308" y="277"/>
                    </a:cubicBezTo>
                    <a:cubicBezTo>
                      <a:pt x="492" y="430"/>
                      <a:pt x="707" y="645"/>
                      <a:pt x="952" y="830"/>
                    </a:cubicBezTo>
                    <a:cubicBezTo>
                      <a:pt x="1075" y="952"/>
                      <a:pt x="1198" y="1044"/>
                      <a:pt x="1290" y="1137"/>
                    </a:cubicBezTo>
                    <a:cubicBezTo>
                      <a:pt x="1413" y="1259"/>
                      <a:pt x="1505" y="1352"/>
                      <a:pt x="1597" y="1413"/>
                    </a:cubicBezTo>
                    <a:cubicBezTo>
                      <a:pt x="1689" y="1505"/>
                      <a:pt x="1751" y="1566"/>
                      <a:pt x="1812" y="1628"/>
                    </a:cubicBezTo>
                    <a:cubicBezTo>
                      <a:pt x="1843" y="1659"/>
                      <a:pt x="1874" y="1689"/>
                      <a:pt x="1904" y="1689"/>
                    </a:cubicBezTo>
                    <a:lnTo>
                      <a:pt x="1874" y="1597"/>
                    </a:lnTo>
                    <a:cubicBezTo>
                      <a:pt x="1843" y="1474"/>
                      <a:pt x="1812" y="1382"/>
                      <a:pt x="1781" y="1290"/>
                    </a:cubicBezTo>
                    <a:cubicBezTo>
                      <a:pt x="1720" y="1167"/>
                      <a:pt x="1628" y="1014"/>
                      <a:pt x="1536" y="922"/>
                    </a:cubicBezTo>
                    <a:cubicBezTo>
                      <a:pt x="1505" y="830"/>
                      <a:pt x="1444" y="768"/>
                      <a:pt x="1382" y="737"/>
                    </a:cubicBezTo>
                    <a:lnTo>
                      <a:pt x="1198" y="553"/>
                    </a:lnTo>
                    <a:cubicBezTo>
                      <a:pt x="1075" y="430"/>
                      <a:pt x="952" y="338"/>
                      <a:pt x="799" y="246"/>
                    </a:cubicBezTo>
                    <a:cubicBezTo>
                      <a:pt x="676" y="185"/>
                      <a:pt x="553" y="123"/>
                      <a:pt x="430" y="62"/>
                    </a:cubicBezTo>
                    <a:cubicBezTo>
                      <a:pt x="338" y="31"/>
                      <a:pt x="215" y="0"/>
                      <a:pt x="123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9962;p98">
                <a:extLst>
                  <a:ext uri="{FF2B5EF4-FFF2-40B4-BE49-F238E27FC236}">
                    <a16:creationId xmlns:a16="http://schemas.microsoft.com/office/drawing/2014/main" id="{ABD0FB3E-1F5F-4225-8AAA-ADC4B56B6AE5}"/>
                  </a:ext>
                </a:extLst>
              </p:cNvPr>
              <p:cNvSpPr/>
              <p:nvPr/>
            </p:nvSpPr>
            <p:spPr>
              <a:xfrm>
                <a:off x="5521209" y="-1626494"/>
                <a:ext cx="52799" cy="37567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984" extrusionOk="0">
                    <a:moveTo>
                      <a:pt x="1" y="1"/>
                    </a:moveTo>
                    <a:cubicBezTo>
                      <a:pt x="62" y="62"/>
                      <a:pt x="124" y="154"/>
                      <a:pt x="185" y="216"/>
                    </a:cubicBezTo>
                    <a:cubicBezTo>
                      <a:pt x="247" y="277"/>
                      <a:pt x="308" y="369"/>
                      <a:pt x="369" y="431"/>
                    </a:cubicBezTo>
                    <a:cubicBezTo>
                      <a:pt x="400" y="461"/>
                      <a:pt x="461" y="492"/>
                      <a:pt x="492" y="523"/>
                    </a:cubicBezTo>
                    <a:cubicBezTo>
                      <a:pt x="554" y="553"/>
                      <a:pt x="584" y="584"/>
                      <a:pt x="615" y="615"/>
                    </a:cubicBezTo>
                    <a:cubicBezTo>
                      <a:pt x="769" y="738"/>
                      <a:pt x="922" y="830"/>
                      <a:pt x="1106" y="891"/>
                    </a:cubicBezTo>
                    <a:cubicBezTo>
                      <a:pt x="1168" y="922"/>
                      <a:pt x="1260" y="953"/>
                      <a:pt x="1383" y="983"/>
                    </a:cubicBezTo>
                    <a:cubicBezTo>
                      <a:pt x="1321" y="891"/>
                      <a:pt x="1291" y="799"/>
                      <a:pt x="1229" y="738"/>
                    </a:cubicBezTo>
                    <a:cubicBezTo>
                      <a:pt x="1137" y="553"/>
                      <a:pt x="983" y="400"/>
                      <a:pt x="830" y="277"/>
                    </a:cubicBezTo>
                    <a:cubicBezTo>
                      <a:pt x="738" y="216"/>
                      <a:pt x="646" y="154"/>
                      <a:pt x="554" y="124"/>
                    </a:cubicBezTo>
                    <a:cubicBezTo>
                      <a:pt x="461" y="93"/>
                      <a:pt x="369" y="62"/>
                      <a:pt x="308" y="31"/>
                    </a:cubicBezTo>
                    <a:cubicBezTo>
                      <a:pt x="216" y="1"/>
                      <a:pt x="93" y="1"/>
                      <a:pt x="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9963;p98">
                <a:extLst>
                  <a:ext uri="{FF2B5EF4-FFF2-40B4-BE49-F238E27FC236}">
                    <a16:creationId xmlns:a16="http://schemas.microsoft.com/office/drawing/2014/main" id="{D82B5DC7-BC3F-4484-B24C-9756B6804BA0}"/>
                  </a:ext>
                </a:extLst>
              </p:cNvPr>
              <p:cNvSpPr/>
              <p:nvPr/>
            </p:nvSpPr>
            <p:spPr>
              <a:xfrm>
                <a:off x="5171885" y="-1377959"/>
                <a:ext cx="46920" cy="85594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2242" extrusionOk="0">
                    <a:moveTo>
                      <a:pt x="0" y="0"/>
                    </a:moveTo>
                    <a:cubicBezTo>
                      <a:pt x="0" y="123"/>
                      <a:pt x="0" y="277"/>
                      <a:pt x="31" y="400"/>
                    </a:cubicBezTo>
                    <a:cubicBezTo>
                      <a:pt x="31" y="553"/>
                      <a:pt x="93" y="707"/>
                      <a:pt x="123" y="829"/>
                    </a:cubicBezTo>
                    <a:cubicBezTo>
                      <a:pt x="185" y="983"/>
                      <a:pt x="215" y="1137"/>
                      <a:pt x="308" y="1290"/>
                    </a:cubicBezTo>
                    <a:cubicBezTo>
                      <a:pt x="400" y="1413"/>
                      <a:pt x="492" y="1566"/>
                      <a:pt x="584" y="1689"/>
                    </a:cubicBezTo>
                    <a:cubicBezTo>
                      <a:pt x="615" y="1751"/>
                      <a:pt x="676" y="1812"/>
                      <a:pt x="737" y="1874"/>
                    </a:cubicBezTo>
                    <a:lnTo>
                      <a:pt x="891" y="1996"/>
                    </a:lnTo>
                    <a:cubicBezTo>
                      <a:pt x="983" y="2088"/>
                      <a:pt x="1106" y="2181"/>
                      <a:pt x="1229" y="2242"/>
                    </a:cubicBezTo>
                    <a:cubicBezTo>
                      <a:pt x="1167" y="2119"/>
                      <a:pt x="1106" y="1966"/>
                      <a:pt x="1044" y="1843"/>
                    </a:cubicBezTo>
                    <a:cubicBezTo>
                      <a:pt x="1014" y="1812"/>
                      <a:pt x="983" y="1751"/>
                      <a:pt x="952" y="1689"/>
                    </a:cubicBezTo>
                    <a:cubicBezTo>
                      <a:pt x="922" y="1628"/>
                      <a:pt x="891" y="1536"/>
                      <a:pt x="860" y="1474"/>
                    </a:cubicBezTo>
                    <a:cubicBezTo>
                      <a:pt x="799" y="1382"/>
                      <a:pt x="737" y="1259"/>
                      <a:pt x="645" y="1106"/>
                    </a:cubicBezTo>
                    <a:cubicBezTo>
                      <a:pt x="584" y="952"/>
                      <a:pt x="522" y="829"/>
                      <a:pt x="461" y="707"/>
                    </a:cubicBezTo>
                    <a:cubicBezTo>
                      <a:pt x="400" y="615"/>
                      <a:pt x="369" y="584"/>
                      <a:pt x="338" y="522"/>
                    </a:cubicBezTo>
                    <a:cubicBezTo>
                      <a:pt x="308" y="461"/>
                      <a:pt x="277" y="400"/>
                      <a:pt x="246" y="338"/>
                    </a:cubicBezTo>
                    <a:cubicBezTo>
                      <a:pt x="185" y="215"/>
                      <a:pt x="93" y="93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9964;p98">
                <a:extLst>
                  <a:ext uri="{FF2B5EF4-FFF2-40B4-BE49-F238E27FC236}">
                    <a16:creationId xmlns:a16="http://schemas.microsoft.com/office/drawing/2014/main" id="{AC2ED437-0BCD-4B50-995D-B5DC17B0374B}"/>
                  </a:ext>
                </a:extLst>
              </p:cNvPr>
              <p:cNvSpPr/>
              <p:nvPr/>
            </p:nvSpPr>
            <p:spPr>
              <a:xfrm>
                <a:off x="5150773" y="-1372118"/>
                <a:ext cx="24663" cy="4928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291" extrusionOk="0">
                    <a:moveTo>
                      <a:pt x="31" y="1"/>
                    </a:moveTo>
                    <a:cubicBezTo>
                      <a:pt x="1" y="62"/>
                      <a:pt x="1" y="154"/>
                      <a:pt x="1" y="247"/>
                    </a:cubicBezTo>
                    <a:cubicBezTo>
                      <a:pt x="1" y="400"/>
                      <a:pt x="31" y="584"/>
                      <a:pt x="124" y="738"/>
                    </a:cubicBezTo>
                    <a:cubicBezTo>
                      <a:pt x="185" y="891"/>
                      <a:pt x="308" y="1014"/>
                      <a:pt x="431" y="1137"/>
                    </a:cubicBezTo>
                    <a:cubicBezTo>
                      <a:pt x="492" y="1199"/>
                      <a:pt x="553" y="1260"/>
                      <a:pt x="615" y="1291"/>
                    </a:cubicBezTo>
                    <a:cubicBezTo>
                      <a:pt x="646" y="1199"/>
                      <a:pt x="646" y="1137"/>
                      <a:pt x="615" y="1045"/>
                    </a:cubicBezTo>
                    <a:cubicBezTo>
                      <a:pt x="584" y="891"/>
                      <a:pt x="553" y="707"/>
                      <a:pt x="461" y="584"/>
                    </a:cubicBezTo>
                    <a:cubicBezTo>
                      <a:pt x="431" y="492"/>
                      <a:pt x="400" y="431"/>
                      <a:pt x="339" y="339"/>
                    </a:cubicBezTo>
                    <a:cubicBezTo>
                      <a:pt x="308" y="308"/>
                      <a:pt x="246" y="216"/>
                      <a:pt x="216" y="154"/>
                    </a:cubicBezTo>
                    <a:cubicBezTo>
                      <a:pt x="154" y="93"/>
                      <a:pt x="93" y="32"/>
                      <a:pt x="31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9965;p98">
                <a:extLst>
                  <a:ext uri="{FF2B5EF4-FFF2-40B4-BE49-F238E27FC236}">
                    <a16:creationId xmlns:a16="http://schemas.microsoft.com/office/drawing/2014/main" id="{3A6D45EB-BB20-4811-B2F9-BC9D6467D99C}"/>
                  </a:ext>
                </a:extLst>
              </p:cNvPr>
              <p:cNvSpPr/>
              <p:nvPr/>
            </p:nvSpPr>
            <p:spPr>
              <a:xfrm>
                <a:off x="5217622" y="-1617103"/>
                <a:ext cx="37528" cy="66849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751" extrusionOk="0">
                    <a:moveTo>
                      <a:pt x="983" y="0"/>
                    </a:moveTo>
                    <a:lnTo>
                      <a:pt x="890" y="31"/>
                    </a:lnTo>
                    <a:cubicBezTo>
                      <a:pt x="829" y="62"/>
                      <a:pt x="737" y="93"/>
                      <a:pt x="676" y="123"/>
                    </a:cubicBezTo>
                    <a:cubicBezTo>
                      <a:pt x="583" y="215"/>
                      <a:pt x="491" y="277"/>
                      <a:pt x="430" y="369"/>
                    </a:cubicBezTo>
                    <a:cubicBezTo>
                      <a:pt x="338" y="461"/>
                      <a:pt x="276" y="584"/>
                      <a:pt x="215" y="707"/>
                    </a:cubicBezTo>
                    <a:cubicBezTo>
                      <a:pt x="92" y="922"/>
                      <a:pt x="31" y="1167"/>
                      <a:pt x="31" y="1413"/>
                    </a:cubicBezTo>
                    <a:cubicBezTo>
                      <a:pt x="0" y="1505"/>
                      <a:pt x="0" y="1628"/>
                      <a:pt x="31" y="1751"/>
                    </a:cubicBezTo>
                    <a:cubicBezTo>
                      <a:pt x="92" y="1659"/>
                      <a:pt x="184" y="1566"/>
                      <a:pt x="246" y="1474"/>
                    </a:cubicBezTo>
                    <a:cubicBezTo>
                      <a:pt x="307" y="1382"/>
                      <a:pt x="338" y="1290"/>
                      <a:pt x="399" y="1198"/>
                    </a:cubicBezTo>
                    <a:cubicBezTo>
                      <a:pt x="461" y="1075"/>
                      <a:pt x="522" y="983"/>
                      <a:pt x="553" y="860"/>
                    </a:cubicBezTo>
                    <a:cubicBezTo>
                      <a:pt x="614" y="768"/>
                      <a:pt x="676" y="676"/>
                      <a:pt x="706" y="553"/>
                    </a:cubicBezTo>
                    <a:cubicBezTo>
                      <a:pt x="737" y="461"/>
                      <a:pt x="798" y="369"/>
                      <a:pt x="829" y="277"/>
                    </a:cubicBezTo>
                    <a:cubicBezTo>
                      <a:pt x="890" y="185"/>
                      <a:pt x="921" y="123"/>
                      <a:pt x="952" y="93"/>
                    </a:cubicBez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9966;p98">
                <a:extLst>
                  <a:ext uri="{FF2B5EF4-FFF2-40B4-BE49-F238E27FC236}">
                    <a16:creationId xmlns:a16="http://schemas.microsoft.com/office/drawing/2014/main" id="{AFC770AF-6954-4970-9F0F-FBE932A62A2D}"/>
                  </a:ext>
                </a:extLst>
              </p:cNvPr>
              <p:cNvSpPr/>
              <p:nvPr/>
            </p:nvSpPr>
            <p:spPr>
              <a:xfrm>
                <a:off x="5252783" y="-1618286"/>
                <a:ext cx="16455" cy="6570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721" extrusionOk="0">
                    <a:moveTo>
                      <a:pt x="215" y="1"/>
                    </a:moveTo>
                    <a:cubicBezTo>
                      <a:pt x="154" y="93"/>
                      <a:pt x="123" y="185"/>
                      <a:pt x="92" y="277"/>
                    </a:cubicBezTo>
                    <a:cubicBezTo>
                      <a:pt x="31" y="461"/>
                      <a:pt x="0" y="676"/>
                      <a:pt x="31" y="891"/>
                    </a:cubicBezTo>
                    <a:cubicBezTo>
                      <a:pt x="31" y="1075"/>
                      <a:pt x="92" y="1260"/>
                      <a:pt x="154" y="1444"/>
                    </a:cubicBezTo>
                    <a:cubicBezTo>
                      <a:pt x="184" y="1536"/>
                      <a:pt x="246" y="1628"/>
                      <a:pt x="277" y="1720"/>
                    </a:cubicBezTo>
                    <a:cubicBezTo>
                      <a:pt x="338" y="1628"/>
                      <a:pt x="369" y="1536"/>
                      <a:pt x="369" y="1444"/>
                    </a:cubicBezTo>
                    <a:cubicBezTo>
                      <a:pt x="430" y="1229"/>
                      <a:pt x="430" y="1045"/>
                      <a:pt x="430" y="860"/>
                    </a:cubicBezTo>
                    <a:cubicBezTo>
                      <a:pt x="399" y="738"/>
                      <a:pt x="399" y="646"/>
                      <a:pt x="369" y="553"/>
                    </a:cubicBezTo>
                    <a:cubicBezTo>
                      <a:pt x="369" y="461"/>
                      <a:pt x="307" y="369"/>
                      <a:pt x="307" y="277"/>
                    </a:cubicBezTo>
                    <a:cubicBezTo>
                      <a:pt x="307" y="185"/>
                      <a:pt x="277" y="93"/>
                      <a:pt x="215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9967;p98">
                <a:extLst>
                  <a:ext uri="{FF2B5EF4-FFF2-40B4-BE49-F238E27FC236}">
                    <a16:creationId xmlns:a16="http://schemas.microsoft.com/office/drawing/2014/main" id="{91B9AF32-B312-4358-9101-DA9B47CD7168}"/>
                  </a:ext>
                </a:extLst>
              </p:cNvPr>
              <p:cNvSpPr/>
              <p:nvPr/>
            </p:nvSpPr>
            <p:spPr>
              <a:xfrm>
                <a:off x="5153140" y="-1637031"/>
                <a:ext cx="90290" cy="77424"/>
              </a:xfrm>
              <a:custGeom>
                <a:avLst/>
                <a:gdLst/>
                <a:ahLst/>
                <a:cxnLst/>
                <a:rect l="l" t="t" r="r" b="b"/>
                <a:pathLst>
                  <a:path w="2365" h="2028" extrusionOk="0">
                    <a:moveTo>
                      <a:pt x="2365" y="0"/>
                    </a:moveTo>
                    <a:lnTo>
                      <a:pt x="2365" y="0"/>
                    </a:lnTo>
                    <a:cubicBezTo>
                      <a:pt x="2180" y="31"/>
                      <a:pt x="2027" y="93"/>
                      <a:pt x="1873" y="154"/>
                    </a:cubicBezTo>
                    <a:cubicBezTo>
                      <a:pt x="1628" y="246"/>
                      <a:pt x="1382" y="369"/>
                      <a:pt x="1167" y="522"/>
                    </a:cubicBezTo>
                    <a:lnTo>
                      <a:pt x="921" y="707"/>
                    </a:lnTo>
                    <a:cubicBezTo>
                      <a:pt x="829" y="768"/>
                      <a:pt x="768" y="860"/>
                      <a:pt x="706" y="922"/>
                    </a:cubicBezTo>
                    <a:cubicBezTo>
                      <a:pt x="614" y="983"/>
                      <a:pt x="553" y="1044"/>
                      <a:pt x="491" y="1137"/>
                    </a:cubicBezTo>
                    <a:cubicBezTo>
                      <a:pt x="430" y="1198"/>
                      <a:pt x="369" y="1259"/>
                      <a:pt x="307" y="1351"/>
                    </a:cubicBezTo>
                    <a:cubicBezTo>
                      <a:pt x="246" y="1413"/>
                      <a:pt x="215" y="1474"/>
                      <a:pt x="184" y="1566"/>
                    </a:cubicBezTo>
                    <a:cubicBezTo>
                      <a:pt x="92" y="1659"/>
                      <a:pt x="62" y="1781"/>
                      <a:pt x="31" y="1904"/>
                    </a:cubicBezTo>
                    <a:cubicBezTo>
                      <a:pt x="31" y="1935"/>
                      <a:pt x="0" y="1996"/>
                      <a:pt x="0" y="2027"/>
                    </a:cubicBezTo>
                    <a:lnTo>
                      <a:pt x="92" y="1935"/>
                    </a:lnTo>
                    <a:lnTo>
                      <a:pt x="215" y="1812"/>
                    </a:lnTo>
                    <a:cubicBezTo>
                      <a:pt x="246" y="1781"/>
                      <a:pt x="307" y="1720"/>
                      <a:pt x="369" y="1689"/>
                    </a:cubicBezTo>
                    <a:cubicBezTo>
                      <a:pt x="399" y="1628"/>
                      <a:pt x="461" y="1597"/>
                      <a:pt x="522" y="1536"/>
                    </a:cubicBezTo>
                    <a:cubicBezTo>
                      <a:pt x="584" y="1474"/>
                      <a:pt x="676" y="1413"/>
                      <a:pt x="737" y="1382"/>
                    </a:cubicBezTo>
                    <a:cubicBezTo>
                      <a:pt x="799" y="1321"/>
                      <a:pt x="860" y="1259"/>
                      <a:pt x="952" y="1198"/>
                    </a:cubicBezTo>
                    <a:cubicBezTo>
                      <a:pt x="1013" y="1137"/>
                      <a:pt x="1075" y="1075"/>
                      <a:pt x="1167" y="1014"/>
                    </a:cubicBezTo>
                    <a:cubicBezTo>
                      <a:pt x="1474" y="768"/>
                      <a:pt x="1781" y="522"/>
                      <a:pt x="1996" y="338"/>
                    </a:cubicBezTo>
                    <a:lnTo>
                      <a:pt x="2272" y="93"/>
                    </a:ln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9968;p98">
                <a:extLst>
                  <a:ext uri="{FF2B5EF4-FFF2-40B4-BE49-F238E27FC236}">
                    <a16:creationId xmlns:a16="http://schemas.microsoft.com/office/drawing/2014/main" id="{07C1B257-E825-4BC1-A5D4-B858B6464696}"/>
                  </a:ext>
                </a:extLst>
              </p:cNvPr>
              <p:cNvSpPr/>
              <p:nvPr/>
            </p:nvSpPr>
            <p:spPr>
              <a:xfrm>
                <a:off x="5146077" y="-1642605"/>
                <a:ext cx="109073" cy="30237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792" extrusionOk="0">
                    <a:moveTo>
                      <a:pt x="2150" y="1"/>
                    </a:moveTo>
                    <a:cubicBezTo>
                      <a:pt x="2066" y="1"/>
                      <a:pt x="1981" y="8"/>
                      <a:pt x="1905" y="24"/>
                    </a:cubicBezTo>
                    <a:cubicBezTo>
                      <a:pt x="1813" y="24"/>
                      <a:pt x="1720" y="24"/>
                      <a:pt x="1628" y="54"/>
                    </a:cubicBezTo>
                    <a:lnTo>
                      <a:pt x="1352" y="116"/>
                    </a:lnTo>
                    <a:cubicBezTo>
                      <a:pt x="1168" y="146"/>
                      <a:pt x="984" y="177"/>
                      <a:pt x="799" y="239"/>
                    </a:cubicBezTo>
                    <a:cubicBezTo>
                      <a:pt x="646" y="300"/>
                      <a:pt x="492" y="392"/>
                      <a:pt x="369" y="484"/>
                    </a:cubicBezTo>
                    <a:cubicBezTo>
                      <a:pt x="247" y="546"/>
                      <a:pt x="154" y="607"/>
                      <a:pt x="93" y="699"/>
                    </a:cubicBezTo>
                    <a:cubicBezTo>
                      <a:pt x="62" y="730"/>
                      <a:pt x="32" y="761"/>
                      <a:pt x="1" y="791"/>
                    </a:cubicBezTo>
                    <a:lnTo>
                      <a:pt x="124" y="761"/>
                    </a:lnTo>
                    <a:cubicBezTo>
                      <a:pt x="185" y="761"/>
                      <a:pt x="308" y="699"/>
                      <a:pt x="462" y="699"/>
                    </a:cubicBezTo>
                    <a:lnTo>
                      <a:pt x="891" y="576"/>
                    </a:lnTo>
                    <a:cubicBezTo>
                      <a:pt x="984" y="546"/>
                      <a:pt x="1076" y="546"/>
                      <a:pt x="1168" y="515"/>
                    </a:cubicBezTo>
                    <a:cubicBezTo>
                      <a:pt x="1260" y="515"/>
                      <a:pt x="1321" y="453"/>
                      <a:pt x="1413" y="453"/>
                    </a:cubicBezTo>
                    <a:lnTo>
                      <a:pt x="2396" y="239"/>
                    </a:lnTo>
                    <a:lnTo>
                      <a:pt x="2734" y="177"/>
                    </a:lnTo>
                    <a:lnTo>
                      <a:pt x="2857" y="146"/>
                    </a:lnTo>
                    <a:lnTo>
                      <a:pt x="2734" y="85"/>
                    </a:lnTo>
                    <a:cubicBezTo>
                      <a:pt x="2611" y="54"/>
                      <a:pt x="2519" y="24"/>
                      <a:pt x="2396" y="24"/>
                    </a:cubicBezTo>
                    <a:cubicBezTo>
                      <a:pt x="2319" y="8"/>
                      <a:pt x="2235" y="1"/>
                      <a:pt x="2150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9969;p98">
                <a:extLst>
                  <a:ext uri="{FF2B5EF4-FFF2-40B4-BE49-F238E27FC236}">
                    <a16:creationId xmlns:a16="http://schemas.microsoft.com/office/drawing/2014/main" id="{D7FD087A-8C1B-4D4A-A139-F256BD73CDB2}"/>
                  </a:ext>
                </a:extLst>
              </p:cNvPr>
              <p:cNvSpPr/>
              <p:nvPr/>
            </p:nvSpPr>
            <p:spPr>
              <a:xfrm>
                <a:off x="5075754" y="-1456490"/>
                <a:ext cx="16455" cy="469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229" extrusionOk="0">
                    <a:moveTo>
                      <a:pt x="338" y="0"/>
                    </a:moveTo>
                    <a:cubicBezTo>
                      <a:pt x="277" y="31"/>
                      <a:pt x="246" y="92"/>
                      <a:pt x="185" y="154"/>
                    </a:cubicBezTo>
                    <a:cubicBezTo>
                      <a:pt x="93" y="276"/>
                      <a:pt x="31" y="430"/>
                      <a:pt x="31" y="584"/>
                    </a:cubicBezTo>
                    <a:cubicBezTo>
                      <a:pt x="1" y="645"/>
                      <a:pt x="1" y="737"/>
                      <a:pt x="31" y="829"/>
                    </a:cubicBezTo>
                    <a:cubicBezTo>
                      <a:pt x="31" y="891"/>
                      <a:pt x="31" y="952"/>
                      <a:pt x="62" y="1013"/>
                    </a:cubicBezTo>
                    <a:cubicBezTo>
                      <a:pt x="93" y="1106"/>
                      <a:pt x="123" y="1167"/>
                      <a:pt x="185" y="1228"/>
                    </a:cubicBezTo>
                    <a:cubicBezTo>
                      <a:pt x="216" y="1167"/>
                      <a:pt x="246" y="1106"/>
                      <a:pt x="277" y="1013"/>
                    </a:cubicBezTo>
                    <a:cubicBezTo>
                      <a:pt x="308" y="952"/>
                      <a:pt x="338" y="891"/>
                      <a:pt x="369" y="829"/>
                    </a:cubicBezTo>
                    <a:cubicBezTo>
                      <a:pt x="369" y="768"/>
                      <a:pt x="400" y="706"/>
                      <a:pt x="400" y="614"/>
                    </a:cubicBezTo>
                    <a:cubicBezTo>
                      <a:pt x="430" y="491"/>
                      <a:pt x="430" y="338"/>
                      <a:pt x="400" y="215"/>
                    </a:cubicBezTo>
                    <a:cubicBezTo>
                      <a:pt x="400" y="123"/>
                      <a:pt x="369" y="62"/>
                      <a:pt x="338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9970;p98">
                <a:extLst>
                  <a:ext uri="{FF2B5EF4-FFF2-40B4-BE49-F238E27FC236}">
                    <a16:creationId xmlns:a16="http://schemas.microsoft.com/office/drawing/2014/main" id="{3D74008C-E92E-4153-B153-46E197DAE9E6}"/>
                  </a:ext>
                </a:extLst>
              </p:cNvPr>
              <p:cNvSpPr/>
              <p:nvPr/>
            </p:nvSpPr>
            <p:spPr>
              <a:xfrm>
                <a:off x="5378197" y="-1460002"/>
                <a:ext cx="52799" cy="37223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975" extrusionOk="0">
                    <a:moveTo>
                      <a:pt x="1" y="0"/>
                    </a:moveTo>
                    <a:cubicBezTo>
                      <a:pt x="31" y="92"/>
                      <a:pt x="62" y="184"/>
                      <a:pt x="124" y="276"/>
                    </a:cubicBezTo>
                    <a:cubicBezTo>
                      <a:pt x="154" y="368"/>
                      <a:pt x="216" y="461"/>
                      <a:pt x="277" y="522"/>
                    </a:cubicBezTo>
                    <a:cubicBezTo>
                      <a:pt x="369" y="583"/>
                      <a:pt x="461" y="676"/>
                      <a:pt x="553" y="737"/>
                    </a:cubicBezTo>
                    <a:cubicBezTo>
                      <a:pt x="707" y="829"/>
                      <a:pt x="891" y="921"/>
                      <a:pt x="1106" y="952"/>
                    </a:cubicBezTo>
                    <a:cubicBezTo>
                      <a:pt x="1152" y="967"/>
                      <a:pt x="1198" y="975"/>
                      <a:pt x="1244" y="975"/>
                    </a:cubicBezTo>
                    <a:cubicBezTo>
                      <a:pt x="1290" y="975"/>
                      <a:pt x="1336" y="967"/>
                      <a:pt x="1383" y="952"/>
                    </a:cubicBezTo>
                    <a:cubicBezTo>
                      <a:pt x="1352" y="890"/>
                      <a:pt x="1260" y="798"/>
                      <a:pt x="1198" y="737"/>
                    </a:cubicBezTo>
                    <a:cubicBezTo>
                      <a:pt x="1075" y="614"/>
                      <a:pt x="922" y="491"/>
                      <a:pt x="768" y="368"/>
                    </a:cubicBezTo>
                    <a:cubicBezTo>
                      <a:pt x="676" y="338"/>
                      <a:pt x="584" y="276"/>
                      <a:pt x="523" y="246"/>
                    </a:cubicBezTo>
                    <a:cubicBezTo>
                      <a:pt x="431" y="184"/>
                      <a:pt x="339" y="154"/>
                      <a:pt x="277" y="123"/>
                    </a:cubicBezTo>
                    <a:cubicBezTo>
                      <a:pt x="185" y="61"/>
                      <a:pt x="93" y="31"/>
                      <a:pt x="1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9971;p98">
                <a:extLst>
                  <a:ext uri="{FF2B5EF4-FFF2-40B4-BE49-F238E27FC236}">
                    <a16:creationId xmlns:a16="http://schemas.microsoft.com/office/drawing/2014/main" id="{D16F4452-4504-4482-AB72-E257FA45ECFD}"/>
                  </a:ext>
                </a:extLst>
              </p:cNvPr>
              <p:cNvSpPr/>
              <p:nvPr/>
            </p:nvSpPr>
            <p:spPr>
              <a:xfrm>
                <a:off x="5367660" y="-1488139"/>
                <a:ext cx="39895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83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92"/>
                      <a:pt x="31" y="154"/>
                      <a:pt x="62" y="246"/>
                    </a:cubicBezTo>
                    <a:cubicBezTo>
                      <a:pt x="154" y="399"/>
                      <a:pt x="246" y="522"/>
                      <a:pt x="400" y="614"/>
                    </a:cubicBezTo>
                    <a:cubicBezTo>
                      <a:pt x="522" y="706"/>
                      <a:pt x="676" y="798"/>
                      <a:pt x="829" y="829"/>
                    </a:cubicBezTo>
                    <a:lnTo>
                      <a:pt x="1044" y="829"/>
                    </a:lnTo>
                    <a:cubicBezTo>
                      <a:pt x="1014" y="737"/>
                      <a:pt x="983" y="676"/>
                      <a:pt x="952" y="614"/>
                    </a:cubicBezTo>
                    <a:cubicBezTo>
                      <a:pt x="860" y="491"/>
                      <a:pt x="737" y="369"/>
                      <a:pt x="615" y="307"/>
                    </a:cubicBezTo>
                    <a:cubicBezTo>
                      <a:pt x="553" y="246"/>
                      <a:pt x="492" y="215"/>
                      <a:pt x="430" y="184"/>
                    </a:cubicBezTo>
                    <a:cubicBezTo>
                      <a:pt x="369" y="154"/>
                      <a:pt x="307" y="123"/>
                      <a:pt x="246" y="92"/>
                    </a:cubicBezTo>
                    <a:cubicBezTo>
                      <a:pt x="154" y="31"/>
                      <a:pt x="93" y="31"/>
                      <a:pt x="0" y="0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9972;p98">
                <a:extLst>
                  <a:ext uri="{FF2B5EF4-FFF2-40B4-BE49-F238E27FC236}">
                    <a16:creationId xmlns:a16="http://schemas.microsoft.com/office/drawing/2014/main" id="{16CB4F92-A8B6-419C-804A-1E8168A58C29}"/>
                  </a:ext>
                </a:extLst>
              </p:cNvPr>
              <p:cNvSpPr/>
              <p:nvPr/>
            </p:nvSpPr>
            <p:spPr>
              <a:xfrm>
                <a:off x="5468486" y="-1721442"/>
                <a:ext cx="46920" cy="24663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646" extrusionOk="0">
                    <a:moveTo>
                      <a:pt x="215" y="1"/>
                    </a:moveTo>
                    <a:cubicBezTo>
                      <a:pt x="154" y="31"/>
                      <a:pt x="62" y="31"/>
                      <a:pt x="0" y="62"/>
                    </a:cubicBezTo>
                    <a:cubicBezTo>
                      <a:pt x="31" y="123"/>
                      <a:pt x="92" y="185"/>
                      <a:pt x="184" y="216"/>
                    </a:cubicBezTo>
                    <a:lnTo>
                      <a:pt x="369" y="338"/>
                    </a:lnTo>
                    <a:cubicBezTo>
                      <a:pt x="430" y="369"/>
                      <a:pt x="491" y="430"/>
                      <a:pt x="553" y="461"/>
                    </a:cubicBezTo>
                    <a:cubicBezTo>
                      <a:pt x="706" y="523"/>
                      <a:pt x="829" y="584"/>
                      <a:pt x="983" y="615"/>
                    </a:cubicBezTo>
                    <a:cubicBezTo>
                      <a:pt x="1075" y="615"/>
                      <a:pt x="1167" y="645"/>
                      <a:pt x="1228" y="645"/>
                    </a:cubicBezTo>
                    <a:cubicBezTo>
                      <a:pt x="1198" y="553"/>
                      <a:pt x="1167" y="492"/>
                      <a:pt x="1106" y="430"/>
                    </a:cubicBezTo>
                    <a:cubicBezTo>
                      <a:pt x="1075" y="338"/>
                      <a:pt x="1013" y="308"/>
                      <a:pt x="952" y="246"/>
                    </a:cubicBezTo>
                    <a:cubicBezTo>
                      <a:pt x="891" y="185"/>
                      <a:pt x="798" y="154"/>
                      <a:pt x="706" y="123"/>
                    </a:cubicBezTo>
                    <a:cubicBezTo>
                      <a:pt x="553" y="31"/>
                      <a:pt x="399" y="1"/>
                      <a:pt x="215" y="1"/>
                    </a:cubicBezTo>
                    <a:close/>
                  </a:path>
                </a:pathLst>
              </a:custGeom>
              <a:solidFill>
                <a:srgbClr val="ECE6D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3" name="Google Shape;9979;p99">
              <a:extLst>
                <a:ext uri="{FF2B5EF4-FFF2-40B4-BE49-F238E27FC236}">
                  <a16:creationId xmlns:a16="http://schemas.microsoft.com/office/drawing/2014/main" id="{91C37F43-8F96-4840-A878-85ED18957811}"/>
                </a:ext>
              </a:extLst>
            </p:cNvPr>
            <p:cNvGrpSpPr/>
            <p:nvPr/>
          </p:nvGrpSpPr>
          <p:grpSpPr>
            <a:xfrm>
              <a:off x="6551518" y="3853748"/>
              <a:ext cx="1058719" cy="1245910"/>
              <a:chOff x="517504" y="1732110"/>
              <a:chExt cx="1127256" cy="1326565"/>
            </a:xfrm>
          </p:grpSpPr>
          <p:sp>
            <p:nvSpPr>
              <p:cNvPr id="304" name="Google Shape;9980;p99">
                <a:extLst>
                  <a:ext uri="{FF2B5EF4-FFF2-40B4-BE49-F238E27FC236}">
                    <a16:creationId xmlns:a16="http://schemas.microsoft.com/office/drawing/2014/main" id="{3C9716C6-D555-4D6D-88E1-B1EC61B95A4F}"/>
                  </a:ext>
                </a:extLst>
              </p:cNvPr>
              <p:cNvSpPr/>
              <p:nvPr/>
            </p:nvSpPr>
            <p:spPr>
              <a:xfrm rot="-2492387">
                <a:off x="962304" y="1792487"/>
                <a:ext cx="274610" cy="243939"/>
              </a:xfrm>
              <a:custGeom>
                <a:avLst/>
                <a:gdLst/>
                <a:ahLst/>
                <a:cxnLst/>
                <a:rect l="l" t="t" r="r" b="b"/>
                <a:pathLst>
                  <a:path w="30218" h="26843" extrusionOk="0">
                    <a:moveTo>
                      <a:pt x="25535" y="0"/>
                    </a:moveTo>
                    <a:cubicBezTo>
                      <a:pt x="25447" y="0"/>
                      <a:pt x="25359" y="5"/>
                      <a:pt x="25274" y="15"/>
                    </a:cubicBezTo>
                    <a:cubicBezTo>
                      <a:pt x="23289" y="307"/>
                      <a:pt x="22414" y="2000"/>
                      <a:pt x="21305" y="3517"/>
                    </a:cubicBezTo>
                    <a:cubicBezTo>
                      <a:pt x="19378" y="6202"/>
                      <a:pt x="17102" y="8595"/>
                      <a:pt x="15059" y="11222"/>
                    </a:cubicBezTo>
                    <a:cubicBezTo>
                      <a:pt x="13249" y="13557"/>
                      <a:pt x="11440" y="16125"/>
                      <a:pt x="8813" y="17643"/>
                    </a:cubicBezTo>
                    <a:cubicBezTo>
                      <a:pt x="6537" y="18985"/>
                      <a:pt x="3910" y="19569"/>
                      <a:pt x="1459" y="20328"/>
                    </a:cubicBezTo>
                    <a:lnTo>
                      <a:pt x="1167" y="20620"/>
                    </a:lnTo>
                    <a:lnTo>
                      <a:pt x="992" y="20737"/>
                    </a:lnTo>
                    <a:cubicBezTo>
                      <a:pt x="758" y="20795"/>
                      <a:pt x="642" y="21028"/>
                      <a:pt x="642" y="21262"/>
                    </a:cubicBezTo>
                    <a:lnTo>
                      <a:pt x="642" y="21495"/>
                    </a:lnTo>
                    <a:cubicBezTo>
                      <a:pt x="642" y="21495"/>
                      <a:pt x="642" y="21554"/>
                      <a:pt x="642" y="21554"/>
                    </a:cubicBezTo>
                    <a:cubicBezTo>
                      <a:pt x="583" y="21670"/>
                      <a:pt x="583" y="21729"/>
                      <a:pt x="583" y="21846"/>
                    </a:cubicBezTo>
                    <a:cubicBezTo>
                      <a:pt x="0" y="24324"/>
                      <a:pt x="2289" y="26842"/>
                      <a:pt x="4789" y="26842"/>
                    </a:cubicBezTo>
                    <a:cubicBezTo>
                      <a:pt x="5293" y="26842"/>
                      <a:pt x="5805" y="26740"/>
                      <a:pt x="6303" y="26515"/>
                    </a:cubicBezTo>
                    <a:cubicBezTo>
                      <a:pt x="6829" y="26223"/>
                      <a:pt x="7296" y="25873"/>
                      <a:pt x="7646" y="25465"/>
                    </a:cubicBezTo>
                    <a:cubicBezTo>
                      <a:pt x="7848" y="25591"/>
                      <a:pt x="8071" y="25651"/>
                      <a:pt x="8293" y="25651"/>
                    </a:cubicBezTo>
                    <a:cubicBezTo>
                      <a:pt x="8585" y="25651"/>
                      <a:pt x="8873" y="25547"/>
                      <a:pt x="9105" y="25348"/>
                    </a:cubicBezTo>
                    <a:lnTo>
                      <a:pt x="9280" y="25173"/>
                    </a:lnTo>
                    <a:cubicBezTo>
                      <a:pt x="9514" y="24764"/>
                      <a:pt x="9747" y="24297"/>
                      <a:pt x="9922" y="23889"/>
                    </a:cubicBezTo>
                    <a:cubicBezTo>
                      <a:pt x="11265" y="20795"/>
                      <a:pt x="12899" y="17818"/>
                      <a:pt x="14767" y="15016"/>
                    </a:cubicBezTo>
                    <a:cubicBezTo>
                      <a:pt x="16518" y="12623"/>
                      <a:pt x="18561" y="10522"/>
                      <a:pt x="20896" y="8712"/>
                    </a:cubicBezTo>
                    <a:cubicBezTo>
                      <a:pt x="22297" y="7662"/>
                      <a:pt x="23756" y="6728"/>
                      <a:pt x="25390" y="5910"/>
                    </a:cubicBezTo>
                    <a:cubicBezTo>
                      <a:pt x="26324" y="5443"/>
                      <a:pt x="27725" y="5093"/>
                      <a:pt x="28484" y="4276"/>
                    </a:cubicBezTo>
                    <a:cubicBezTo>
                      <a:pt x="30218" y="2487"/>
                      <a:pt x="27558" y="0"/>
                      <a:pt x="255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9981;p99">
                <a:extLst>
                  <a:ext uri="{FF2B5EF4-FFF2-40B4-BE49-F238E27FC236}">
                    <a16:creationId xmlns:a16="http://schemas.microsoft.com/office/drawing/2014/main" id="{F0A59F12-3CE4-4D74-AFEA-461AA34B8908}"/>
                  </a:ext>
                </a:extLst>
              </p:cNvPr>
              <p:cNvSpPr/>
              <p:nvPr/>
            </p:nvSpPr>
            <p:spPr>
              <a:xfrm rot="-2492387">
                <a:off x="665524" y="2117180"/>
                <a:ext cx="831217" cy="761670"/>
              </a:xfrm>
              <a:custGeom>
                <a:avLst/>
                <a:gdLst/>
                <a:ahLst/>
                <a:cxnLst/>
                <a:rect l="l" t="t" r="r" b="b"/>
                <a:pathLst>
                  <a:path w="91467" h="83814" extrusionOk="0">
                    <a:moveTo>
                      <a:pt x="77952" y="0"/>
                    </a:moveTo>
                    <a:cubicBezTo>
                      <a:pt x="77031" y="0"/>
                      <a:pt x="76006" y="114"/>
                      <a:pt x="74890" y="402"/>
                    </a:cubicBezTo>
                    <a:cubicBezTo>
                      <a:pt x="70929" y="1437"/>
                      <a:pt x="71306" y="1848"/>
                      <a:pt x="67460" y="1848"/>
                    </a:cubicBezTo>
                    <a:cubicBezTo>
                      <a:pt x="66317" y="1848"/>
                      <a:pt x="64802" y="1812"/>
                      <a:pt x="62690" y="1745"/>
                    </a:cubicBezTo>
                    <a:cubicBezTo>
                      <a:pt x="59358" y="1663"/>
                      <a:pt x="54554" y="601"/>
                      <a:pt x="48815" y="601"/>
                    </a:cubicBezTo>
                    <a:cubicBezTo>
                      <a:pt x="42191" y="601"/>
                      <a:pt x="34322" y="2017"/>
                      <a:pt x="26034" y="7990"/>
                    </a:cubicBezTo>
                    <a:cubicBezTo>
                      <a:pt x="10566" y="19139"/>
                      <a:pt x="1" y="41086"/>
                      <a:pt x="1051" y="54979"/>
                    </a:cubicBezTo>
                    <a:cubicBezTo>
                      <a:pt x="2160" y="68812"/>
                      <a:pt x="7063" y="66886"/>
                      <a:pt x="4845" y="75583"/>
                    </a:cubicBezTo>
                    <a:cubicBezTo>
                      <a:pt x="3622" y="80571"/>
                      <a:pt x="7633" y="83814"/>
                      <a:pt x="11741" y="83814"/>
                    </a:cubicBezTo>
                    <a:cubicBezTo>
                      <a:pt x="12730" y="83814"/>
                      <a:pt x="13724" y="83626"/>
                      <a:pt x="14652" y="83230"/>
                    </a:cubicBezTo>
                    <a:cubicBezTo>
                      <a:pt x="18331" y="81622"/>
                      <a:pt x="20854" y="81111"/>
                      <a:pt x="23094" y="81111"/>
                    </a:cubicBezTo>
                    <a:cubicBezTo>
                      <a:pt x="26789" y="81111"/>
                      <a:pt x="29713" y="82501"/>
                      <a:pt x="35782" y="82646"/>
                    </a:cubicBezTo>
                    <a:cubicBezTo>
                      <a:pt x="36639" y="82670"/>
                      <a:pt x="37480" y="82682"/>
                      <a:pt x="38308" y="82682"/>
                    </a:cubicBezTo>
                    <a:cubicBezTo>
                      <a:pt x="65820" y="82682"/>
                      <a:pt x="77029" y="69608"/>
                      <a:pt x="84112" y="51418"/>
                    </a:cubicBezTo>
                    <a:cubicBezTo>
                      <a:pt x="91467" y="32739"/>
                      <a:pt x="83061" y="18030"/>
                      <a:pt x="84929" y="10442"/>
                    </a:cubicBezTo>
                    <a:cubicBezTo>
                      <a:pt x="86855" y="2854"/>
                      <a:pt x="83295" y="1511"/>
                      <a:pt x="83295" y="1511"/>
                    </a:cubicBezTo>
                    <a:cubicBezTo>
                      <a:pt x="83295" y="1511"/>
                      <a:pt x="81316" y="0"/>
                      <a:pt x="77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9982;p99">
                <a:extLst>
                  <a:ext uri="{FF2B5EF4-FFF2-40B4-BE49-F238E27FC236}">
                    <a16:creationId xmlns:a16="http://schemas.microsoft.com/office/drawing/2014/main" id="{92B07B90-02A9-4CE9-95CD-AC713C83BE2F}"/>
                  </a:ext>
                </a:extLst>
              </p:cNvPr>
              <p:cNvSpPr/>
              <p:nvPr/>
            </p:nvSpPr>
            <p:spPr>
              <a:xfrm rot="-2492387">
                <a:off x="1004446" y="2735749"/>
                <a:ext cx="38731" cy="23873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2627" extrusionOk="0">
                    <a:moveTo>
                      <a:pt x="2627" y="0"/>
                    </a:moveTo>
                    <a:cubicBezTo>
                      <a:pt x="1285" y="0"/>
                      <a:pt x="1" y="2627"/>
                      <a:pt x="1635" y="2627"/>
                    </a:cubicBezTo>
                    <a:cubicBezTo>
                      <a:pt x="2978" y="2568"/>
                      <a:pt x="4262" y="0"/>
                      <a:pt x="2627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9983;p99">
                <a:extLst>
                  <a:ext uri="{FF2B5EF4-FFF2-40B4-BE49-F238E27FC236}">
                    <a16:creationId xmlns:a16="http://schemas.microsoft.com/office/drawing/2014/main" id="{F31FC5F1-96A6-4A1A-A0B2-40565FB39990}"/>
                  </a:ext>
                </a:extLst>
              </p:cNvPr>
              <p:cNvSpPr/>
              <p:nvPr/>
            </p:nvSpPr>
            <p:spPr>
              <a:xfrm rot="-2492387">
                <a:off x="1235629" y="2548962"/>
                <a:ext cx="13668" cy="10369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141" extrusionOk="0">
                    <a:moveTo>
                      <a:pt x="948" y="1"/>
                    </a:moveTo>
                    <a:cubicBezTo>
                      <a:pt x="925" y="1"/>
                      <a:pt x="901" y="2"/>
                      <a:pt x="876" y="4"/>
                    </a:cubicBezTo>
                    <a:cubicBezTo>
                      <a:pt x="701" y="4"/>
                      <a:pt x="526" y="121"/>
                      <a:pt x="409" y="237"/>
                    </a:cubicBezTo>
                    <a:cubicBezTo>
                      <a:pt x="175" y="237"/>
                      <a:pt x="0" y="646"/>
                      <a:pt x="234" y="763"/>
                    </a:cubicBezTo>
                    <a:cubicBezTo>
                      <a:pt x="234" y="821"/>
                      <a:pt x="234" y="938"/>
                      <a:pt x="292" y="996"/>
                    </a:cubicBezTo>
                    <a:cubicBezTo>
                      <a:pt x="341" y="1094"/>
                      <a:pt x="440" y="1140"/>
                      <a:pt x="548" y="1140"/>
                    </a:cubicBezTo>
                    <a:cubicBezTo>
                      <a:pt x="699" y="1140"/>
                      <a:pt x="866" y="1050"/>
                      <a:pt x="934" y="880"/>
                    </a:cubicBezTo>
                    <a:cubicBezTo>
                      <a:pt x="1326" y="655"/>
                      <a:pt x="1504" y="1"/>
                      <a:pt x="948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9984;p99">
                <a:extLst>
                  <a:ext uri="{FF2B5EF4-FFF2-40B4-BE49-F238E27FC236}">
                    <a16:creationId xmlns:a16="http://schemas.microsoft.com/office/drawing/2014/main" id="{9FB83AEA-C9FE-48A9-BE06-EF4BE8D67920}"/>
                  </a:ext>
                </a:extLst>
              </p:cNvPr>
              <p:cNvSpPr/>
              <p:nvPr/>
            </p:nvSpPr>
            <p:spPr>
              <a:xfrm rot="-2492387">
                <a:off x="1314637" y="2595965"/>
                <a:ext cx="19102" cy="1268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396" extrusionOk="0">
                    <a:moveTo>
                      <a:pt x="1413" y="0"/>
                    </a:moveTo>
                    <a:cubicBezTo>
                      <a:pt x="1312" y="0"/>
                      <a:pt x="1211" y="34"/>
                      <a:pt x="1110" y="68"/>
                    </a:cubicBezTo>
                    <a:lnTo>
                      <a:pt x="935" y="68"/>
                    </a:lnTo>
                    <a:cubicBezTo>
                      <a:pt x="584" y="126"/>
                      <a:pt x="234" y="359"/>
                      <a:pt x="117" y="710"/>
                    </a:cubicBezTo>
                    <a:cubicBezTo>
                      <a:pt x="1" y="1002"/>
                      <a:pt x="117" y="1352"/>
                      <a:pt x="468" y="1352"/>
                    </a:cubicBezTo>
                    <a:cubicBezTo>
                      <a:pt x="584" y="1381"/>
                      <a:pt x="716" y="1396"/>
                      <a:pt x="847" y="1396"/>
                    </a:cubicBezTo>
                    <a:cubicBezTo>
                      <a:pt x="978" y="1396"/>
                      <a:pt x="1110" y="1381"/>
                      <a:pt x="1226" y="1352"/>
                    </a:cubicBezTo>
                    <a:cubicBezTo>
                      <a:pt x="1635" y="1293"/>
                      <a:pt x="2102" y="593"/>
                      <a:pt x="1752" y="243"/>
                    </a:cubicBezTo>
                    <a:lnTo>
                      <a:pt x="1635" y="68"/>
                    </a:lnTo>
                    <a:cubicBezTo>
                      <a:pt x="1561" y="18"/>
                      <a:pt x="1487" y="0"/>
                      <a:pt x="1413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9985;p99">
                <a:extLst>
                  <a:ext uri="{FF2B5EF4-FFF2-40B4-BE49-F238E27FC236}">
                    <a16:creationId xmlns:a16="http://schemas.microsoft.com/office/drawing/2014/main" id="{0D6F2268-89FC-4C81-94C1-72706D56FA83}"/>
                  </a:ext>
                </a:extLst>
              </p:cNvPr>
              <p:cNvSpPr/>
              <p:nvPr/>
            </p:nvSpPr>
            <p:spPr>
              <a:xfrm rot="-2492387">
                <a:off x="1305432" y="2405486"/>
                <a:ext cx="23882" cy="15285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1682" extrusionOk="0">
                    <a:moveTo>
                      <a:pt x="1568" y="0"/>
                    </a:moveTo>
                    <a:cubicBezTo>
                      <a:pt x="821" y="0"/>
                      <a:pt x="0" y="1294"/>
                      <a:pt x="857" y="1637"/>
                    </a:cubicBezTo>
                    <a:cubicBezTo>
                      <a:pt x="929" y="1667"/>
                      <a:pt x="1003" y="1681"/>
                      <a:pt x="1077" y="1681"/>
                    </a:cubicBezTo>
                    <a:cubicBezTo>
                      <a:pt x="1843" y="1681"/>
                      <a:pt x="2628" y="162"/>
                      <a:pt x="1616" y="2"/>
                    </a:cubicBezTo>
                    <a:cubicBezTo>
                      <a:pt x="1600" y="1"/>
                      <a:pt x="1584" y="0"/>
                      <a:pt x="1568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9986;p99">
                <a:extLst>
                  <a:ext uri="{FF2B5EF4-FFF2-40B4-BE49-F238E27FC236}">
                    <a16:creationId xmlns:a16="http://schemas.microsoft.com/office/drawing/2014/main" id="{A124B3A7-90C6-459E-80C7-38ECC9C2E179}"/>
                  </a:ext>
                </a:extLst>
              </p:cNvPr>
              <p:cNvSpPr/>
              <p:nvPr/>
            </p:nvSpPr>
            <p:spPr>
              <a:xfrm rot="-2492387">
                <a:off x="1219586" y="2258765"/>
                <a:ext cx="12568" cy="10387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1143" extrusionOk="0">
                    <a:moveTo>
                      <a:pt x="693" y="1"/>
                    </a:moveTo>
                    <a:cubicBezTo>
                      <a:pt x="556" y="1"/>
                      <a:pt x="415" y="124"/>
                      <a:pt x="332" y="248"/>
                    </a:cubicBezTo>
                    <a:lnTo>
                      <a:pt x="157" y="482"/>
                    </a:lnTo>
                    <a:cubicBezTo>
                      <a:pt x="1" y="742"/>
                      <a:pt x="77" y="1142"/>
                      <a:pt x="386" y="1142"/>
                    </a:cubicBezTo>
                    <a:cubicBezTo>
                      <a:pt x="423" y="1142"/>
                      <a:pt x="463" y="1136"/>
                      <a:pt x="507" y="1124"/>
                    </a:cubicBezTo>
                    <a:cubicBezTo>
                      <a:pt x="974" y="1065"/>
                      <a:pt x="1383" y="540"/>
                      <a:pt x="1033" y="190"/>
                    </a:cubicBezTo>
                    <a:lnTo>
                      <a:pt x="858" y="73"/>
                    </a:lnTo>
                    <a:cubicBezTo>
                      <a:pt x="806" y="22"/>
                      <a:pt x="750" y="1"/>
                      <a:pt x="693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9987;p99">
                <a:extLst>
                  <a:ext uri="{FF2B5EF4-FFF2-40B4-BE49-F238E27FC236}">
                    <a16:creationId xmlns:a16="http://schemas.microsoft.com/office/drawing/2014/main" id="{38BB19CB-90F4-48F1-9F00-1237B3A9F9F8}"/>
                  </a:ext>
                </a:extLst>
              </p:cNvPr>
              <p:cNvSpPr/>
              <p:nvPr/>
            </p:nvSpPr>
            <p:spPr>
              <a:xfrm rot="-2492387">
                <a:off x="1056605" y="2386439"/>
                <a:ext cx="10614" cy="10787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87" extrusionOk="0">
                    <a:moveTo>
                      <a:pt x="739" y="1"/>
                    </a:moveTo>
                    <a:cubicBezTo>
                      <a:pt x="441" y="1"/>
                      <a:pt x="39" y="338"/>
                      <a:pt x="0" y="649"/>
                    </a:cubicBezTo>
                    <a:cubicBezTo>
                      <a:pt x="0" y="975"/>
                      <a:pt x="227" y="1187"/>
                      <a:pt x="502" y="1187"/>
                    </a:cubicBezTo>
                    <a:cubicBezTo>
                      <a:pt x="622" y="1187"/>
                      <a:pt x="752" y="1147"/>
                      <a:pt x="876" y="1058"/>
                    </a:cubicBezTo>
                    <a:cubicBezTo>
                      <a:pt x="1051" y="941"/>
                      <a:pt x="1167" y="766"/>
                      <a:pt x="1109" y="533"/>
                    </a:cubicBezTo>
                    <a:cubicBezTo>
                      <a:pt x="1109" y="474"/>
                      <a:pt x="1109" y="416"/>
                      <a:pt x="1051" y="358"/>
                    </a:cubicBezTo>
                    <a:lnTo>
                      <a:pt x="1051" y="299"/>
                    </a:lnTo>
                    <a:cubicBezTo>
                      <a:pt x="1012" y="85"/>
                      <a:pt x="889" y="1"/>
                      <a:pt x="739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9988;p99">
                <a:extLst>
                  <a:ext uri="{FF2B5EF4-FFF2-40B4-BE49-F238E27FC236}">
                    <a16:creationId xmlns:a16="http://schemas.microsoft.com/office/drawing/2014/main" id="{C2D77704-45F9-4780-AFDB-1A950950256C}"/>
                  </a:ext>
                </a:extLst>
              </p:cNvPr>
              <p:cNvSpPr/>
              <p:nvPr/>
            </p:nvSpPr>
            <p:spPr>
              <a:xfrm rot="-2492387">
                <a:off x="1115127" y="2210840"/>
                <a:ext cx="10642" cy="9324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1026" extrusionOk="0">
                    <a:moveTo>
                      <a:pt x="577" y="1"/>
                    </a:moveTo>
                    <a:cubicBezTo>
                      <a:pt x="299" y="1"/>
                      <a:pt x="1" y="428"/>
                      <a:pt x="237" y="664"/>
                    </a:cubicBezTo>
                    <a:lnTo>
                      <a:pt x="470" y="956"/>
                    </a:lnTo>
                    <a:cubicBezTo>
                      <a:pt x="519" y="1005"/>
                      <a:pt x="576" y="1026"/>
                      <a:pt x="635" y="1026"/>
                    </a:cubicBezTo>
                    <a:cubicBezTo>
                      <a:pt x="857" y="1026"/>
                      <a:pt x="1112" y="732"/>
                      <a:pt x="1112" y="547"/>
                    </a:cubicBezTo>
                    <a:cubicBezTo>
                      <a:pt x="1171" y="372"/>
                      <a:pt x="1112" y="197"/>
                      <a:pt x="995" y="80"/>
                    </a:cubicBezTo>
                    <a:cubicBezTo>
                      <a:pt x="966" y="51"/>
                      <a:pt x="923" y="37"/>
                      <a:pt x="879" y="37"/>
                    </a:cubicBezTo>
                    <a:cubicBezTo>
                      <a:pt x="835" y="37"/>
                      <a:pt x="791" y="51"/>
                      <a:pt x="762" y="80"/>
                    </a:cubicBezTo>
                    <a:cubicBezTo>
                      <a:pt x="706" y="25"/>
                      <a:pt x="642" y="1"/>
                      <a:pt x="577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9989;p99">
                <a:extLst>
                  <a:ext uri="{FF2B5EF4-FFF2-40B4-BE49-F238E27FC236}">
                    <a16:creationId xmlns:a16="http://schemas.microsoft.com/office/drawing/2014/main" id="{E7397F2E-9C88-4330-AA48-8ACC92667ECF}"/>
                  </a:ext>
                </a:extLst>
              </p:cNvPr>
              <p:cNvSpPr/>
              <p:nvPr/>
            </p:nvSpPr>
            <p:spPr>
              <a:xfrm rot="-2492387">
                <a:off x="1213098" y="2176699"/>
                <a:ext cx="10642" cy="9079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999" extrusionOk="0">
                    <a:moveTo>
                      <a:pt x="844" y="0"/>
                    </a:moveTo>
                    <a:cubicBezTo>
                      <a:pt x="782" y="0"/>
                      <a:pt x="712" y="19"/>
                      <a:pt x="642" y="61"/>
                    </a:cubicBezTo>
                    <a:lnTo>
                      <a:pt x="350" y="294"/>
                    </a:lnTo>
                    <a:cubicBezTo>
                      <a:pt x="175" y="411"/>
                      <a:pt x="0" y="761"/>
                      <a:pt x="234" y="936"/>
                    </a:cubicBezTo>
                    <a:cubicBezTo>
                      <a:pt x="277" y="980"/>
                      <a:pt x="329" y="998"/>
                      <a:pt x="382" y="998"/>
                    </a:cubicBezTo>
                    <a:cubicBezTo>
                      <a:pt x="544" y="998"/>
                      <a:pt x="730" y="834"/>
                      <a:pt x="817" y="703"/>
                    </a:cubicBezTo>
                    <a:lnTo>
                      <a:pt x="992" y="411"/>
                    </a:lnTo>
                    <a:cubicBezTo>
                      <a:pt x="1170" y="189"/>
                      <a:pt x="1044" y="0"/>
                      <a:pt x="844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9990;p99">
                <a:extLst>
                  <a:ext uri="{FF2B5EF4-FFF2-40B4-BE49-F238E27FC236}">
                    <a16:creationId xmlns:a16="http://schemas.microsoft.com/office/drawing/2014/main" id="{AC1757CD-920F-42CE-B6FB-2EB8AC3C24E9}"/>
                  </a:ext>
                </a:extLst>
              </p:cNvPr>
              <p:cNvSpPr/>
              <p:nvPr/>
            </p:nvSpPr>
            <p:spPr>
              <a:xfrm rot="-2492387">
                <a:off x="916576" y="2257734"/>
                <a:ext cx="6907" cy="628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691" extrusionOk="0">
                    <a:moveTo>
                      <a:pt x="589" y="0"/>
                    </a:moveTo>
                    <a:cubicBezTo>
                      <a:pt x="505" y="0"/>
                      <a:pt x="409" y="99"/>
                      <a:pt x="409" y="174"/>
                    </a:cubicBezTo>
                    <a:cubicBezTo>
                      <a:pt x="293" y="174"/>
                      <a:pt x="234" y="232"/>
                      <a:pt x="176" y="291"/>
                    </a:cubicBezTo>
                    <a:cubicBezTo>
                      <a:pt x="118" y="349"/>
                      <a:pt x="1" y="524"/>
                      <a:pt x="118" y="641"/>
                    </a:cubicBezTo>
                    <a:lnTo>
                      <a:pt x="176" y="641"/>
                    </a:lnTo>
                    <a:cubicBezTo>
                      <a:pt x="212" y="677"/>
                      <a:pt x="254" y="691"/>
                      <a:pt x="296" y="691"/>
                    </a:cubicBezTo>
                    <a:cubicBezTo>
                      <a:pt x="390" y="691"/>
                      <a:pt x="486" y="623"/>
                      <a:pt x="526" y="582"/>
                    </a:cubicBezTo>
                    <a:cubicBezTo>
                      <a:pt x="701" y="466"/>
                      <a:pt x="760" y="291"/>
                      <a:pt x="701" y="116"/>
                    </a:cubicBezTo>
                    <a:cubicBezTo>
                      <a:pt x="680" y="32"/>
                      <a:pt x="637" y="0"/>
                      <a:pt x="589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9991;p99">
                <a:extLst>
                  <a:ext uri="{FF2B5EF4-FFF2-40B4-BE49-F238E27FC236}">
                    <a16:creationId xmlns:a16="http://schemas.microsoft.com/office/drawing/2014/main" id="{B08E6EB2-8FC5-4A14-8995-E812112C1EE7}"/>
                  </a:ext>
                </a:extLst>
              </p:cNvPr>
              <p:cNvSpPr/>
              <p:nvPr/>
            </p:nvSpPr>
            <p:spPr>
              <a:xfrm rot="-2492387">
                <a:off x="879451" y="2491832"/>
                <a:ext cx="13059" cy="1136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50" extrusionOk="0">
                    <a:moveTo>
                      <a:pt x="743" y="1"/>
                    </a:moveTo>
                    <a:cubicBezTo>
                      <a:pt x="357" y="1"/>
                      <a:pt x="0" y="422"/>
                      <a:pt x="94" y="843"/>
                    </a:cubicBezTo>
                    <a:cubicBezTo>
                      <a:pt x="94" y="902"/>
                      <a:pt x="94" y="960"/>
                      <a:pt x="152" y="1077"/>
                    </a:cubicBezTo>
                    <a:cubicBezTo>
                      <a:pt x="223" y="1200"/>
                      <a:pt x="325" y="1249"/>
                      <a:pt x="436" y="1249"/>
                    </a:cubicBezTo>
                    <a:cubicBezTo>
                      <a:pt x="691" y="1249"/>
                      <a:pt x="987" y="989"/>
                      <a:pt x="1028" y="785"/>
                    </a:cubicBezTo>
                    <a:cubicBezTo>
                      <a:pt x="1086" y="668"/>
                      <a:pt x="1086" y="551"/>
                      <a:pt x="1145" y="493"/>
                    </a:cubicBezTo>
                    <a:cubicBezTo>
                      <a:pt x="1261" y="435"/>
                      <a:pt x="1437" y="84"/>
                      <a:pt x="1203" y="84"/>
                    </a:cubicBezTo>
                    <a:lnTo>
                      <a:pt x="1028" y="84"/>
                    </a:lnTo>
                    <a:cubicBezTo>
                      <a:pt x="935" y="27"/>
                      <a:pt x="838" y="1"/>
                      <a:pt x="743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9992;p99">
                <a:extLst>
                  <a:ext uri="{FF2B5EF4-FFF2-40B4-BE49-F238E27FC236}">
                    <a16:creationId xmlns:a16="http://schemas.microsoft.com/office/drawing/2014/main" id="{2B4E9265-9F67-477D-B109-8F92796F8F5D}"/>
                  </a:ext>
                </a:extLst>
              </p:cNvPr>
              <p:cNvSpPr/>
              <p:nvPr/>
            </p:nvSpPr>
            <p:spPr>
              <a:xfrm rot="-2492387">
                <a:off x="946421" y="2487581"/>
                <a:ext cx="2016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44" extrusionOk="0">
                    <a:moveTo>
                      <a:pt x="1459" y="1"/>
                    </a:moveTo>
                    <a:cubicBezTo>
                      <a:pt x="876" y="1"/>
                      <a:pt x="350" y="409"/>
                      <a:pt x="175" y="935"/>
                    </a:cubicBezTo>
                    <a:cubicBezTo>
                      <a:pt x="0" y="1402"/>
                      <a:pt x="175" y="2044"/>
                      <a:pt x="759" y="2044"/>
                    </a:cubicBezTo>
                    <a:cubicBezTo>
                      <a:pt x="1343" y="2044"/>
                      <a:pt x="1868" y="1635"/>
                      <a:pt x="2043" y="1051"/>
                    </a:cubicBezTo>
                    <a:cubicBezTo>
                      <a:pt x="2218" y="643"/>
                      <a:pt x="2043" y="1"/>
                      <a:pt x="1459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9993;p99">
                <a:extLst>
                  <a:ext uri="{FF2B5EF4-FFF2-40B4-BE49-F238E27FC236}">
                    <a16:creationId xmlns:a16="http://schemas.microsoft.com/office/drawing/2014/main" id="{56EF6FBE-64FD-43C1-936B-3B9193BC1B9C}"/>
                  </a:ext>
                </a:extLst>
              </p:cNvPr>
              <p:cNvSpPr/>
              <p:nvPr/>
            </p:nvSpPr>
            <p:spPr>
              <a:xfrm rot="-2492387">
                <a:off x="1032827" y="2556613"/>
                <a:ext cx="14331" cy="9024"/>
              </a:xfrm>
              <a:custGeom>
                <a:avLst/>
                <a:gdLst/>
                <a:ahLst/>
                <a:cxnLst/>
                <a:rect l="l" t="t" r="r" b="b"/>
                <a:pathLst>
                  <a:path w="1577" h="993" extrusionOk="0">
                    <a:moveTo>
                      <a:pt x="935" y="0"/>
                    </a:moveTo>
                    <a:cubicBezTo>
                      <a:pt x="468" y="0"/>
                      <a:pt x="1" y="993"/>
                      <a:pt x="585" y="993"/>
                    </a:cubicBezTo>
                    <a:cubicBezTo>
                      <a:pt x="1110" y="993"/>
                      <a:pt x="1577" y="0"/>
                      <a:pt x="935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9994;p99">
                <a:extLst>
                  <a:ext uri="{FF2B5EF4-FFF2-40B4-BE49-F238E27FC236}">
                    <a16:creationId xmlns:a16="http://schemas.microsoft.com/office/drawing/2014/main" id="{DCC567E8-CD8D-4713-A07B-1E66D1785DEC}"/>
                  </a:ext>
                </a:extLst>
              </p:cNvPr>
              <p:cNvSpPr/>
              <p:nvPr/>
            </p:nvSpPr>
            <p:spPr>
              <a:xfrm rot="-2492387">
                <a:off x="1113971" y="2635649"/>
                <a:ext cx="13704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317" extrusionOk="0">
                    <a:moveTo>
                      <a:pt x="941" y="1"/>
                    </a:moveTo>
                    <a:cubicBezTo>
                      <a:pt x="808" y="1"/>
                      <a:pt x="662" y="41"/>
                      <a:pt x="526" y="127"/>
                    </a:cubicBezTo>
                    <a:lnTo>
                      <a:pt x="350" y="302"/>
                    </a:lnTo>
                    <a:cubicBezTo>
                      <a:pt x="59" y="418"/>
                      <a:pt x="0" y="769"/>
                      <a:pt x="117" y="1002"/>
                    </a:cubicBezTo>
                    <a:lnTo>
                      <a:pt x="292" y="1177"/>
                    </a:lnTo>
                    <a:cubicBezTo>
                      <a:pt x="363" y="1276"/>
                      <a:pt x="454" y="1317"/>
                      <a:pt x="553" y="1317"/>
                    </a:cubicBezTo>
                    <a:cubicBezTo>
                      <a:pt x="864" y="1317"/>
                      <a:pt x="1254" y="917"/>
                      <a:pt x="1343" y="652"/>
                    </a:cubicBezTo>
                    <a:cubicBezTo>
                      <a:pt x="1508" y="239"/>
                      <a:pt x="1264" y="1"/>
                      <a:pt x="941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9995;p99">
                <a:extLst>
                  <a:ext uri="{FF2B5EF4-FFF2-40B4-BE49-F238E27FC236}">
                    <a16:creationId xmlns:a16="http://schemas.microsoft.com/office/drawing/2014/main" id="{D38263B9-1427-4BC7-98B8-0DE0CB852B40}"/>
                  </a:ext>
                </a:extLst>
              </p:cNvPr>
              <p:cNvSpPr/>
              <p:nvPr/>
            </p:nvSpPr>
            <p:spPr>
              <a:xfrm rot="-2492387">
                <a:off x="965076" y="2688663"/>
                <a:ext cx="12932" cy="9115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003" extrusionOk="0">
                    <a:moveTo>
                      <a:pt x="872" y="1"/>
                    </a:moveTo>
                    <a:cubicBezTo>
                      <a:pt x="843" y="1"/>
                      <a:pt x="812" y="5"/>
                      <a:pt x="781" y="16"/>
                    </a:cubicBezTo>
                    <a:cubicBezTo>
                      <a:pt x="489" y="74"/>
                      <a:pt x="255" y="249"/>
                      <a:pt x="139" y="541"/>
                    </a:cubicBezTo>
                    <a:cubicBezTo>
                      <a:pt x="0" y="772"/>
                      <a:pt x="190" y="1003"/>
                      <a:pt x="420" y="1003"/>
                    </a:cubicBezTo>
                    <a:cubicBezTo>
                      <a:pt x="481" y="1003"/>
                      <a:pt x="544" y="986"/>
                      <a:pt x="605" y="950"/>
                    </a:cubicBezTo>
                    <a:cubicBezTo>
                      <a:pt x="722" y="891"/>
                      <a:pt x="839" y="833"/>
                      <a:pt x="1014" y="833"/>
                    </a:cubicBezTo>
                    <a:cubicBezTo>
                      <a:pt x="1189" y="775"/>
                      <a:pt x="1423" y="424"/>
                      <a:pt x="1131" y="366"/>
                    </a:cubicBezTo>
                    <a:lnTo>
                      <a:pt x="1072" y="366"/>
                    </a:lnTo>
                    <a:lnTo>
                      <a:pt x="1072" y="249"/>
                    </a:lnTo>
                    <a:cubicBezTo>
                      <a:pt x="1120" y="105"/>
                      <a:pt x="1010" y="1"/>
                      <a:pt x="872" y="1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9996;p99">
                <a:extLst>
                  <a:ext uri="{FF2B5EF4-FFF2-40B4-BE49-F238E27FC236}">
                    <a16:creationId xmlns:a16="http://schemas.microsoft.com/office/drawing/2014/main" id="{5E155567-8C28-4BC3-9079-646CECCA1734}"/>
                  </a:ext>
                </a:extLst>
              </p:cNvPr>
              <p:cNvSpPr/>
              <p:nvPr/>
            </p:nvSpPr>
            <p:spPr>
              <a:xfrm rot="-2492387">
                <a:off x="1062334" y="2489690"/>
                <a:ext cx="42448" cy="2600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2861" extrusionOk="0">
                    <a:moveTo>
                      <a:pt x="2861" y="0"/>
                    </a:moveTo>
                    <a:cubicBezTo>
                      <a:pt x="1402" y="0"/>
                      <a:pt x="1" y="2860"/>
                      <a:pt x="1810" y="2860"/>
                    </a:cubicBezTo>
                    <a:cubicBezTo>
                      <a:pt x="3270" y="2860"/>
                      <a:pt x="4671" y="0"/>
                      <a:pt x="2861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9997;p99">
                <a:extLst>
                  <a:ext uri="{FF2B5EF4-FFF2-40B4-BE49-F238E27FC236}">
                    <a16:creationId xmlns:a16="http://schemas.microsoft.com/office/drawing/2014/main" id="{47254603-0B66-42E9-B741-E48A5E3FDB8E}"/>
                  </a:ext>
                </a:extLst>
              </p:cNvPr>
              <p:cNvSpPr/>
              <p:nvPr/>
            </p:nvSpPr>
            <p:spPr>
              <a:xfrm rot="-2492387">
                <a:off x="814910" y="2680796"/>
                <a:ext cx="18575" cy="11141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226" extrusionOk="0">
                    <a:moveTo>
                      <a:pt x="1285" y="0"/>
                    </a:moveTo>
                    <a:cubicBezTo>
                      <a:pt x="643" y="0"/>
                      <a:pt x="1" y="1226"/>
                      <a:pt x="818" y="1226"/>
                    </a:cubicBezTo>
                    <a:cubicBezTo>
                      <a:pt x="1460" y="1226"/>
                      <a:pt x="2044" y="0"/>
                      <a:pt x="1285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9998;p99">
                <a:extLst>
                  <a:ext uri="{FF2B5EF4-FFF2-40B4-BE49-F238E27FC236}">
                    <a16:creationId xmlns:a16="http://schemas.microsoft.com/office/drawing/2014/main" id="{856D0C51-3690-4CF7-8B64-A5590082C471}"/>
                  </a:ext>
                </a:extLst>
              </p:cNvPr>
              <p:cNvSpPr/>
              <p:nvPr/>
            </p:nvSpPr>
            <p:spPr>
              <a:xfrm rot="-2492387">
                <a:off x="792939" y="2469289"/>
                <a:ext cx="18575" cy="11678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285" extrusionOk="0">
                    <a:moveTo>
                      <a:pt x="1226" y="0"/>
                    </a:moveTo>
                    <a:cubicBezTo>
                      <a:pt x="584" y="0"/>
                      <a:pt x="0" y="1285"/>
                      <a:pt x="759" y="1285"/>
                    </a:cubicBezTo>
                    <a:cubicBezTo>
                      <a:pt x="1401" y="1285"/>
                      <a:pt x="2043" y="0"/>
                      <a:pt x="1226" y="0"/>
                    </a:cubicBezTo>
                    <a:close/>
                  </a:path>
                </a:pathLst>
              </a:custGeom>
              <a:solidFill>
                <a:srgbClr val="FFA2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" name="Google Shape;10003;p99">
              <a:extLst>
                <a:ext uri="{FF2B5EF4-FFF2-40B4-BE49-F238E27FC236}">
                  <a16:creationId xmlns:a16="http://schemas.microsoft.com/office/drawing/2014/main" id="{8FDCEAAB-2001-4344-8602-EBB914DCBBF5}"/>
                </a:ext>
              </a:extLst>
            </p:cNvPr>
            <p:cNvGrpSpPr/>
            <p:nvPr/>
          </p:nvGrpSpPr>
          <p:grpSpPr>
            <a:xfrm>
              <a:off x="7361083" y="3197326"/>
              <a:ext cx="835514" cy="1145349"/>
              <a:chOff x="7552645" y="2078456"/>
              <a:chExt cx="766597" cy="1050875"/>
            </a:xfrm>
          </p:grpSpPr>
          <p:sp>
            <p:nvSpPr>
              <p:cNvPr id="328" name="Google Shape;10004;p99">
                <a:extLst>
                  <a:ext uri="{FF2B5EF4-FFF2-40B4-BE49-F238E27FC236}">
                    <a16:creationId xmlns:a16="http://schemas.microsoft.com/office/drawing/2014/main" id="{76DDCE49-B96B-4806-81A9-CAB3921DF3E2}"/>
                  </a:ext>
                </a:extLst>
              </p:cNvPr>
              <p:cNvSpPr/>
              <p:nvPr/>
            </p:nvSpPr>
            <p:spPr>
              <a:xfrm rot="-1969828">
                <a:off x="7591928" y="2407668"/>
                <a:ext cx="191292" cy="170948"/>
              </a:xfrm>
              <a:custGeom>
                <a:avLst/>
                <a:gdLst/>
                <a:ahLst/>
                <a:cxnLst/>
                <a:rect l="l" t="t" r="r" b="b"/>
                <a:pathLst>
                  <a:path w="10080" h="9008" extrusionOk="0">
                    <a:moveTo>
                      <a:pt x="4181" y="0"/>
                    </a:moveTo>
                    <a:cubicBezTo>
                      <a:pt x="3193" y="0"/>
                      <a:pt x="2267" y="337"/>
                      <a:pt x="1592" y="1033"/>
                    </a:cubicBezTo>
                    <a:cubicBezTo>
                      <a:pt x="0" y="2625"/>
                      <a:pt x="241" y="5422"/>
                      <a:pt x="2170" y="7351"/>
                    </a:cubicBezTo>
                    <a:cubicBezTo>
                      <a:pt x="3260" y="8441"/>
                      <a:pt x="4626" y="9007"/>
                      <a:pt x="5896" y="9007"/>
                    </a:cubicBezTo>
                    <a:cubicBezTo>
                      <a:pt x="6875" y="9007"/>
                      <a:pt x="7796" y="8671"/>
                      <a:pt x="8488" y="7978"/>
                    </a:cubicBezTo>
                    <a:cubicBezTo>
                      <a:pt x="10080" y="6387"/>
                      <a:pt x="9790" y="3541"/>
                      <a:pt x="7910" y="1612"/>
                    </a:cubicBezTo>
                    <a:cubicBezTo>
                      <a:pt x="6825" y="555"/>
                      <a:pt x="5451" y="0"/>
                      <a:pt x="4181" y="0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10005;p99">
                <a:extLst>
                  <a:ext uri="{FF2B5EF4-FFF2-40B4-BE49-F238E27FC236}">
                    <a16:creationId xmlns:a16="http://schemas.microsoft.com/office/drawing/2014/main" id="{3DE86F76-DE4B-46FB-82D0-53BCD2E03A07}"/>
                  </a:ext>
                </a:extLst>
              </p:cNvPr>
              <p:cNvSpPr/>
              <p:nvPr/>
            </p:nvSpPr>
            <p:spPr>
              <a:xfrm rot="-1969828">
                <a:off x="7784475" y="2412153"/>
                <a:ext cx="186718" cy="165957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8745" extrusionOk="0">
                    <a:moveTo>
                      <a:pt x="3706" y="1"/>
                    </a:moveTo>
                    <a:cubicBezTo>
                      <a:pt x="2836" y="1"/>
                      <a:pt x="2037" y="286"/>
                      <a:pt x="1447" y="876"/>
                    </a:cubicBezTo>
                    <a:cubicBezTo>
                      <a:pt x="0" y="2323"/>
                      <a:pt x="338" y="5072"/>
                      <a:pt x="2267" y="7001"/>
                    </a:cubicBezTo>
                    <a:cubicBezTo>
                      <a:pt x="3409" y="8144"/>
                      <a:pt x="4822" y="8745"/>
                      <a:pt x="6095" y="8745"/>
                    </a:cubicBezTo>
                    <a:cubicBezTo>
                      <a:pt x="6972" y="8745"/>
                      <a:pt x="7782" y="8460"/>
                      <a:pt x="8392" y="7869"/>
                    </a:cubicBezTo>
                    <a:cubicBezTo>
                      <a:pt x="9839" y="6423"/>
                      <a:pt x="9453" y="3674"/>
                      <a:pt x="7524" y="1744"/>
                    </a:cubicBezTo>
                    <a:cubicBezTo>
                      <a:pt x="6381" y="602"/>
                      <a:pt x="4969" y="1"/>
                      <a:pt x="3706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10006;p99">
                <a:extLst>
                  <a:ext uri="{FF2B5EF4-FFF2-40B4-BE49-F238E27FC236}">
                    <a16:creationId xmlns:a16="http://schemas.microsoft.com/office/drawing/2014/main" id="{569E0D6A-DA00-47EB-8ABD-0306F1B444ED}"/>
                  </a:ext>
                </a:extLst>
              </p:cNvPr>
              <p:cNvSpPr/>
              <p:nvPr/>
            </p:nvSpPr>
            <p:spPr>
              <a:xfrm rot="-1969828">
                <a:off x="7972232" y="2431622"/>
                <a:ext cx="191311" cy="170853"/>
              </a:xfrm>
              <a:custGeom>
                <a:avLst/>
                <a:gdLst/>
                <a:ahLst/>
                <a:cxnLst/>
                <a:rect l="l" t="t" r="r" b="b"/>
                <a:pathLst>
                  <a:path w="10081" h="9003" extrusionOk="0">
                    <a:moveTo>
                      <a:pt x="4041" y="1"/>
                    </a:moveTo>
                    <a:cubicBezTo>
                      <a:pt x="3087" y="1"/>
                      <a:pt x="2198" y="317"/>
                      <a:pt x="1544" y="971"/>
                    </a:cubicBezTo>
                    <a:cubicBezTo>
                      <a:pt x="0" y="2563"/>
                      <a:pt x="290" y="5360"/>
                      <a:pt x="2219" y="7338"/>
                    </a:cubicBezTo>
                    <a:cubicBezTo>
                      <a:pt x="3317" y="8436"/>
                      <a:pt x="4712" y="9002"/>
                      <a:pt x="5994" y="9002"/>
                    </a:cubicBezTo>
                    <a:cubicBezTo>
                      <a:pt x="6965" y="9002"/>
                      <a:pt x="7872" y="8678"/>
                      <a:pt x="8537" y="8013"/>
                    </a:cubicBezTo>
                    <a:cubicBezTo>
                      <a:pt x="10080" y="6469"/>
                      <a:pt x="9791" y="3624"/>
                      <a:pt x="7862" y="1695"/>
                    </a:cubicBezTo>
                    <a:cubicBezTo>
                      <a:pt x="6751" y="584"/>
                      <a:pt x="5336" y="1"/>
                      <a:pt x="4041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10007;p99">
                <a:extLst>
                  <a:ext uri="{FF2B5EF4-FFF2-40B4-BE49-F238E27FC236}">
                    <a16:creationId xmlns:a16="http://schemas.microsoft.com/office/drawing/2014/main" id="{DABCB1DB-0269-4FDB-A1E1-C6D255EA2F36}"/>
                  </a:ext>
                </a:extLst>
              </p:cNvPr>
              <p:cNvSpPr/>
              <p:nvPr/>
            </p:nvSpPr>
            <p:spPr>
              <a:xfrm rot="-1969828">
                <a:off x="7657738" y="2551133"/>
                <a:ext cx="188559" cy="166526"/>
              </a:xfrm>
              <a:custGeom>
                <a:avLst/>
                <a:gdLst/>
                <a:ahLst/>
                <a:cxnLst/>
                <a:rect l="l" t="t" r="r" b="b"/>
                <a:pathLst>
                  <a:path w="9936" h="8775" extrusionOk="0">
                    <a:moveTo>
                      <a:pt x="3738" y="0"/>
                    </a:moveTo>
                    <a:cubicBezTo>
                      <a:pt x="2853" y="0"/>
                      <a:pt x="2038" y="285"/>
                      <a:pt x="1448" y="875"/>
                    </a:cubicBezTo>
                    <a:cubicBezTo>
                      <a:pt x="1" y="2322"/>
                      <a:pt x="435" y="5071"/>
                      <a:pt x="2316" y="7000"/>
                    </a:cubicBezTo>
                    <a:cubicBezTo>
                      <a:pt x="3471" y="8156"/>
                      <a:pt x="4921" y="8775"/>
                      <a:pt x="6219" y="8775"/>
                    </a:cubicBezTo>
                    <a:cubicBezTo>
                      <a:pt x="7088" y="8775"/>
                      <a:pt x="7889" y="8497"/>
                      <a:pt x="8489" y="7917"/>
                    </a:cubicBezTo>
                    <a:cubicBezTo>
                      <a:pt x="9936" y="6470"/>
                      <a:pt x="9502" y="3721"/>
                      <a:pt x="7573" y="1744"/>
                    </a:cubicBezTo>
                    <a:cubicBezTo>
                      <a:pt x="6459" y="601"/>
                      <a:pt x="5024" y="0"/>
                      <a:pt x="3738" y="0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10008;p99">
                <a:extLst>
                  <a:ext uri="{FF2B5EF4-FFF2-40B4-BE49-F238E27FC236}">
                    <a16:creationId xmlns:a16="http://schemas.microsoft.com/office/drawing/2014/main" id="{30867F28-D6B9-4B66-814C-BFE1D10EF515}"/>
                  </a:ext>
                </a:extLst>
              </p:cNvPr>
              <p:cNvSpPr/>
              <p:nvPr/>
            </p:nvSpPr>
            <p:spPr>
              <a:xfrm rot="-1969828">
                <a:off x="7807107" y="2716723"/>
                <a:ext cx="166583" cy="149485"/>
              </a:xfrm>
              <a:custGeom>
                <a:avLst/>
                <a:gdLst/>
                <a:ahLst/>
                <a:cxnLst/>
                <a:rect l="l" t="t" r="r" b="b"/>
                <a:pathLst>
                  <a:path w="8778" h="7877" extrusionOk="0">
                    <a:moveTo>
                      <a:pt x="3950" y="1"/>
                    </a:moveTo>
                    <a:cubicBezTo>
                      <a:pt x="3031" y="1"/>
                      <a:pt x="2136" y="330"/>
                      <a:pt x="1447" y="997"/>
                    </a:cubicBezTo>
                    <a:cubicBezTo>
                      <a:pt x="0" y="2443"/>
                      <a:pt x="145" y="4951"/>
                      <a:pt x="1737" y="6543"/>
                    </a:cubicBezTo>
                    <a:cubicBezTo>
                      <a:pt x="2620" y="7427"/>
                      <a:pt x="3742" y="7876"/>
                      <a:pt x="4816" y="7876"/>
                    </a:cubicBezTo>
                    <a:cubicBezTo>
                      <a:pt x="5734" y="7876"/>
                      <a:pt x="6616" y="7547"/>
                      <a:pt x="7283" y="6880"/>
                    </a:cubicBezTo>
                    <a:cubicBezTo>
                      <a:pt x="8778" y="5385"/>
                      <a:pt x="8633" y="2926"/>
                      <a:pt x="6993" y="1334"/>
                    </a:cubicBezTo>
                    <a:cubicBezTo>
                      <a:pt x="6136" y="450"/>
                      <a:pt x="5026" y="1"/>
                      <a:pt x="3950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10009;p99">
                <a:extLst>
                  <a:ext uri="{FF2B5EF4-FFF2-40B4-BE49-F238E27FC236}">
                    <a16:creationId xmlns:a16="http://schemas.microsoft.com/office/drawing/2014/main" id="{D2AAEAD8-8B13-40FA-A3E2-CF0F6CCCE150}"/>
                  </a:ext>
                </a:extLst>
              </p:cNvPr>
              <p:cNvSpPr/>
              <p:nvPr/>
            </p:nvSpPr>
            <p:spPr>
              <a:xfrm rot="-1969828">
                <a:off x="7959796" y="2749221"/>
                <a:ext cx="165691" cy="149561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7881" extrusionOk="0">
                    <a:moveTo>
                      <a:pt x="3915" y="0"/>
                    </a:moveTo>
                    <a:cubicBezTo>
                      <a:pt x="2997" y="0"/>
                      <a:pt x="2115" y="329"/>
                      <a:pt x="1448" y="996"/>
                    </a:cubicBezTo>
                    <a:cubicBezTo>
                      <a:pt x="1" y="2443"/>
                      <a:pt x="97" y="4951"/>
                      <a:pt x="1737" y="6590"/>
                    </a:cubicBezTo>
                    <a:cubicBezTo>
                      <a:pt x="2590" y="7443"/>
                      <a:pt x="3705" y="7880"/>
                      <a:pt x="4780" y="7880"/>
                    </a:cubicBezTo>
                    <a:cubicBezTo>
                      <a:pt x="5711" y="7880"/>
                      <a:pt x="6612" y="7552"/>
                      <a:pt x="7283" y="6880"/>
                    </a:cubicBezTo>
                    <a:cubicBezTo>
                      <a:pt x="8730" y="5433"/>
                      <a:pt x="8585" y="2925"/>
                      <a:pt x="6994" y="1334"/>
                    </a:cubicBezTo>
                    <a:cubicBezTo>
                      <a:pt x="6110" y="450"/>
                      <a:pt x="4988" y="0"/>
                      <a:pt x="3915" y="0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10010;p99">
                <a:extLst>
                  <a:ext uri="{FF2B5EF4-FFF2-40B4-BE49-F238E27FC236}">
                    <a16:creationId xmlns:a16="http://schemas.microsoft.com/office/drawing/2014/main" id="{72C7587B-4D7A-46CA-88F4-1F15350DE1A1}"/>
                  </a:ext>
                </a:extLst>
              </p:cNvPr>
              <p:cNvSpPr/>
              <p:nvPr/>
            </p:nvSpPr>
            <p:spPr>
              <a:xfrm rot="-1969828">
                <a:off x="7990531" y="2606001"/>
                <a:ext cx="166602" cy="149466"/>
              </a:xfrm>
              <a:custGeom>
                <a:avLst/>
                <a:gdLst/>
                <a:ahLst/>
                <a:cxnLst/>
                <a:rect l="l" t="t" r="r" b="b"/>
                <a:pathLst>
                  <a:path w="8779" h="7876" extrusionOk="0">
                    <a:moveTo>
                      <a:pt x="3963" y="1"/>
                    </a:moveTo>
                    <a:cubicBezTo>
                      <a:pt x="3045" y="1"/>
                      <a:pt x="2163" y="329"/>
                      <a:pt x="1496" y="996"/>
                    </a:cubicBezTo>
                    <a:cubicBezTo>
                      <a:pt x="1" y="2443"/>
                      <a:pt x="145" y="4951"/>
                      <a:pt x="1785" y="6542"/>
                    </a:cubicBezTo>
                    <a:cubicBezTo>
                      <a:pt x="2643" y="7426"/>
                      <a:pt x="3767" y="7876"/>
                      <a:pt x="4848" y="7876"/>
                    </a:cubicBezTo>
                    <a:cubicBezTo>
                      <a:pt x="5772" y="7876"/>
                      <a:pt x="6664" y="7547"/>
                      <a:pt x="7331" y="6880"/>
                    </a:cubicBezTo>
                    <a:cubicBezTo>
                      <a:pt x="8778" y="5433"/>
                      <a:pt x="8633" y="2925"/>
                      <a:pt x="7042" y="1334"/>
                    </a:cubicBezTo>
                    <a:cubicBezTo>
                      <a:pt x="6158" y="450"/>
                      <a:pt x="5036" y="1"/>
                      <a:pt x="3963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10011;p99">
                <a:extLst>
                  <a:ext uri="{FF2B5EF4-FFF2-40B4-BE49-F238E27FC236}">
                    <a16:creationId xmlns:a16="http://schemas.microsoft.com/office/drawing/2014/main" id="{B1E768DE-1D9B-4731-A5FB-C428F8C41413}"/>
                  </a:ext>
                </a:extLst>
              </p:cNvPr>
              <p:cNvSpPr/>
              <p:nvPr/>
            </p:nvSpPr>
            <p:spPr>
              <a:xfrm rot="-1969828">
                <a:off x="7731414" y="2843021"/>
                <a:ext cx="165672" cy="148726"/>
              </a:xfrm>
              <a:custGeom>
                <a:avLst/>
                <a:gdLst/>
                <a:ahLst/>
                <a:cxnLst/>
                <a:rect l="l" t="t" r="r" b="b"/>
                <a:pathLst>
                  <a:path w="8730" h="7837" extrusionOk="0">
                    <a:moveTo>
                      <a:pt x="3983" y="0"/>
                    </a:moveTo>
                    <a:cubicBezTo>
                      <a:pt x="3058" y="0"/>
                      <a:pt x="2168" y="329"/>
                      <a:pt x="1496" y="1001"/>
                    </a:cubicBezTo>
                    <a:cubicBezTo>
                      <a:pt x="1" y="2448"/>
                      <a:pt x="145" y="4907"/>
                      <a:pt x="1785" y="6547"/>
                    </a:cubicBezTo>
                    <a:cubicBezTo>
                      <a:pt x="2638" y="7400"/>
                      <a:pt x="3753" y="7837"/>
                      <a:pt x="4827" y="7837"/>
                    </a:cubicBezTo>
                    <a:cubicBezTo>
                      <a:pt x="5759" y="7837"/>
                      <a:pt x="6659" y="7508"/>
                      <a:pt x="7331" y="6836"/>
                    </a:cubicBezTo>
                    <a:cubicBezTo>
                      <a:pt x="8730" y="5390"/>
                      <a:pt x="8633" y="2930"/>
                      <a:pt x="7042" y="1290"/>
                    </a:cubicBezTo>
                    <a:cubicBezTo>
                      <a:pt x="6164" y="438"/>
                      <a:pt x="5050" y="0"/>
                      <a:pt x="3983" y="0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10012;p99">
                <a:extLst>
                  <a:ext uri="{FF2B5EF4-FFF2-40B4-BE49-F238E27FC236}">
                    <a16:creationId xmlns:a16="http://schemas.microsoft.com/office/drawing/2014/main" id="{BDB94CF6-F020-4B2A-AAA1-B8CC57429493}"/>
                  </a:ext>
                </a:extLst>
              </p:cNvPr>
              <p:cNvSpPr/>
              <p:nvPr/>
            </p:nvSpPr>
            <p:spPr>
              <a:xfrm rot="-1969828">
                <a:off x="7904882" y="2880814"/>
                <a:ext cx="143715" cy="137908"/>
              </a:xfrm>
              <a:custGeom>
                <a:avLst/>
                <a:gdLst/>
                <a:ahLst/>
                <a:cxnLst/>
                <a:rect l="l" t="t" r="r" b="b"/>
                <a:pathLst>
                  <a:path w="7573" h="7267" extrusionOk="0">
                    <a:moveTo>
                      <a:pt x="3643" y="1"/>
                    </a:moveTo>
                    <a:cubicBezTo>
                      <a:pt x="1778" y="1"/>
                      <a:pt x="1" y="1450"/>
                      <a:pt x="1" y="3610"/>
                    </a:cubicBezTo>
                    <a:cubicBezTo>
                      <a:pt x="1" y="5806"/>
                      <a:pt x="1782" y="7266"/>
                      <a:pt x="3650" y="7266"/>
                    </a:cubicBezTo>
                    <a:cubicBezTo>
                      <a:pt x="4531" y="7266"/>
                      <a:pt x="5432" y="6941"/>
                      <a:pt x="6174" y="6215"/>
                    </a:cubicBezTo>
                    <a:cubicBezTo>
                      <a:pt x="7573" y="4768"/>
                      <a:pt x="7573" y="2453"/>
                      <a:pt x="6174" y="1054"/>
                    </a:cubicBezTo>
                    <a:cubicBezTo>
                      <a:pt x="5430" y="326"/>
                      <a:pt x="4527" y="1"/>
                      <a:pt x="3643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10013;p99">
                <a:extLst>
                  <a:ext uri="{FF2B5EF4-FFF2-40B4-BE49-F238E27FC236}">
                    <a16:creationId xmlns:a16="http://schemas.microsoft.com/office/drawing/2014/main" id="{6CF032E7-20BD-4890-930D-BF5804F5285A}"/>
                  </a:ext>
                </a:extLst>
              </p:cNvPr>
              <p:cNvSpPr/>
              <p:nvPr/>
            </p:nvSpPr>
            <p:spPr>
              <a:xfrm rot="-1969828">
                <a:off x="7801124" y="2973694"/>
                <a:ext cx="154020" cy="123770"/>
              </a:xfrm>
              <a:custGeom>
                <a:avLst/>
                <a:gdLst/>
                <a:ahLst/>
                <a:cxnLst/>
                <a:rect l="l" t="t" r="r" b="b"/>
                <a:pathLst>
                  <a:path w="8116" h="6522" extrusionOk="0">
                    <a:moveTo>
                      <a:pt x="3375" y="0"/>
                    </a:moveTo>
                    <a:cubicBezTo>
                      <a:pt x="2658" y="0"/>
                      <a:pt x="1908" y="243"/>
                      <a:pt x="1206" y="808"/>
                    </a:cubicBezTo>
                    <a:cubicBezTo>
                      <a:pt x="0" y="2014"/>
                      <a:pt x="97" y="4088"/>
                      <a:pt x="1447" y="5438"/>
                    </a:cubicBezTo>
                    <a:cubicBezTo>
                      <a:pt x="2167" y="6158"/>
                      <a:pt x="3092" y="6522"/>
                      <a:pt x="3982" y="6522"/>
                    </a:cubicBezTo>
                    <a:cubicBezTo>
                      <a:pt x="4762" y="6522"/>
                      <a:pt x="5514" y="6242"/>
                      <a:pt x="6077" y="5679"/>
                    </a:cubicBezTo>
                    <a:cubicBezTo>
                      <a:pt x="8116" y="3150"/>
                      <a:pt x="5958" y="0"/>
                      <a:pt x="3375" y="0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10014;p99">
                <a:extLst>
                  <a:ext uri="{FF2B5EF4-FFF2-40B4-BE49-F238E27FC236}">
                    <a16:creationId xmlns:a16="http://schemas.microsoft.com/office/drawing/2014/main" id="{C949E4C1-78DE-4DF3-B933-965F7B04C22E}"/>
                  </a:ext>
                </a:extLst>
              </p:cNvPr>
              <p:cNvSpPr/>
              <p:nvPr/>
            </p:nvSpPr>
            <p:spPr>
              <a:xfrm rot="-1969828">
                <a:off x="7837456" y="2572193"/>
                <a:ext cx="167494" cy="150813"/>
              </a:xfrm>
              <a:custGeom>
                <a:avLst/>
                <a:gdLst/>
                <a:ahLst/>
                <a:cxnLst/>
                <a:rect l="l" t="t" r="r" b="b"/>
                <a:pathLst>
                  <a:path w="8826" h="7947" extrusionOk="0">
                    <a:moveTo>
                      <a:pt x="3889" y="1"/>
                    </a:moveTo>
                    <a:cubicBezTo>
                      <a:pt x="2977" y="1"/>
                      <a:pt x="2103" y="320"/>
                      <a:pt x="1447" y="975"/>
                    </a:cubicBezTo>
                    <a:cubicBezTo>
                      <a:pt x="0" y="2422"/>
                      <a:pt x="145" y="4930"/>
                      <a:pt x="1785" y="6570"/>
                    </a:cubicBezTo>
                    <a:cubicBezTo>
                      <a:pt x="2674" y="7485"/>
                      <a:pt x="3818" y="7947"/>
                      <a:pt x="4910" y="7947"/>
                    </a:cubicBezTo>
                    <a:cubicBezTo>
                      <a:pt x="5832" y="7947"/>
                      <a:pt x="6717" y="7618"/>
                      <a:pt x="7379" y="6956"/>
                    </a:cubicBezTo>
                    <a:cubicBezTo>
                      <a:pt x="8826" y="5509"/>
                      <a:pt x="8681" y="3001"/>
                      <a:pt x="7041" y="1361"/>
                    </a:cubicBezTo>
                    <a:cubicBezTo>
                      <a:pt x="6145" y="465"/>
                      <a:pt x="4989" y="1"/>
                      <a:pt x="3889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10015;p99">
                <a:extLst>
                  <a:ext uri="{FF2B5EF4-FFF2-40B4-BE49-F238E27FC236}">
                    <a16:creationId xmlns:a16="http://schemas.microsoft.com/office/drawing/2014/main" id="{6B32BEB0-B3E3-4967-A716-4EA4CB2F7C0C}"/>
                  </a:ext>
                </a:extLst>
              </p:cNvPr>
              <p:cNvSpPr/>
              <p:nvPr/>
            </p:nvSpPr>
            <p:spPr>
              <a:xfrm rot="-1969828">
                <a:off x="7668026" y="2701253"/>
                <a:ext cx="165672" cy="147985"/>
              </a:xfrm>
              <a:custGeom>
                <a:avLst/>
                <a:gdLst/>
                <a:ahLst/>
                <a:cxnLst/>
                <a:rect l="l" t="t" r="r" b="b"/>
                <a:pathLst>
                  <a:path w="8730" h="7798" extrusionOk="0">
                    <a:moveTo>
                      <a:pt x="3712" y="1"/>
                    </a:moveTo>
                    <a:cubicBezTo>
                      <a:pt x="2834" y="1"/>
                      <a:pt x="2005" y="308"/>
                      <a:pt x="1399" y="935"/>
                    </a:cubicBezTo>
                    <a:cubicBezTo>
                      <a:pt x="1" y="2286"/>
                      <a:pt x="193" y="4745"/>
                      <a:pt x="1833" y="6385"/>
                    </a:cubicBezTo>
                    <a:cubicBezTo>
                      <a:pt x="2743" y="7321"/>
                      <a:pt x="3904" y="7798"/>
                      <a:pt x="4997" y="7798"/>
                    </a:cubicBezTo>
                    <a:cubicBezTo>
                      <a:pt x="5875" y="7798"/>
                      <a:pt x="6708" y="7490"/>
                      <a:pt x="7331" y="6867"/>
                    </a:cubicBezTo>
                    <a:cubicBezTo>
                      <a:pt x="8730" y="5517"/>
                      <a:pt x="8489" y="3057"/>
                      <a:pt x="6849" y="1369"/>
                    </a:cubicBezTo>
                    <a:cubicBezTo>
                      <a:pt x="5945" y="465"/>
                      <a:pt x="4791" y="1"/>
                      <a:pt x="3712" y="1"/>
                    </a:cubicBezTo>
                    <a:close/>
                  </a:path>
                </a:pathLst>
              </a:custGeom>
              <a:solidFill>
                <a:srgbClr val="782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10016;p99">
                <a:extLst>
                  <a:ext uri="{FF2B5EF4-FFF2-40B4-BE49-F238E27FC236}">
                    <a16:creationId xmlns:a16="http://schemas.microsoft.com/office/drawing/2014/main" id="{548EF226-CFCD-44CD-94CC-068BFED80280}"/>
                  </a:ext>
                </a:extLst>
              </p:cNvPr>
              <p:cNvSpPr/>
              <p:nvPr/>
            </p:nvSpPr>
            <p:spPr>
              <a:xfrm rot="-1969828">
                <a:off x="7937503" y="2250219"/>
                <a:ext cx="377099" cy="128211"/>
              </a:xfrm>
              <a:custGeom>
                <a:avLst/>
                <a:gdLst/>
                <a:ahLst/>
                <a:cxnLst/>
                <a:rect l="l" t="t" r="r" b="b"/>
                <a:pathLst>
                  <a:path w="19871" h="6756" extrusionOk="0">
                    <a:moveTo>
                      <a:pt x="8090" y="1"/>
                    </a:moveTo>
                    <a:cubicBezTo>
                      <a:pt x="4816" y="1"/>
                      <a:pt x="1805" y="1111"/>
                      <a:pt x="1" y="4269"/>
                    </a:cubicBezTo>
                    <a:cubicBezTo>
                      <a:pt x="1496" y="6005"/>
                      <a:pt x="4293" y="6535"/>
                      <a:pt x="6463" y="6680"/>
                    </a:cubicBezTo>
                    <a:cubicBezTo>
                      <a:pt x="7072" y="6731"/>
                      <a:pt x="7682" y="6756"/>
                      <a:pt x="8292" y="6756"/>
                    </a:cubicBezTo>
                    <a:cubicBezTo>
                      <a:pt x="10587" y="6756"/>
                      <a:pt x="12887" y="6401"/>
                      <a:pt x="15096" y="5716"/>
                    </a:cubicBezTo>
                    <a:cubicBezTo>
                      <a:pt x="16688" y="5185"/>
                      <a:pt x="18231" y="4558"/>
                      <a:pt x="19726" y="3835"/>
                    </a:cubicBezTo>
                    <a:cubicBezTo>
                      <a:pt x="19871" y="3690"/>
                      <a:pt x="19871" y="3449"/>
                      <a:pt x="19726" y="3352"/>
                    </a:cubicBezTo>
                    <a:cubicBezTo>
                      <a:pt x="16650" y="1721"/>
                      <a:pt x="12166" y="1"/>
                      <a:pt x="80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10017;p99">
                <a:extLst>
                  <a:ext uri="{FF2B5EF4-FFF2-40B4-BE49-F238E27FC236}">
                    <a16:creationId xmlns:a16="http://schemas.microsoft.com/office/drawing/2014/main" id="{2B827BD8-F820-47E3-9CBB-ACE236B84D94}"/>
                  </a:ext>
                </a:extLst>
              </p:cNvPr>
              <p:cNvSpPr/>
              <p:nvPr/>
            </p:nvSpPr>
            <p:spPr>
              <a:xfrm rot="-1969828">
                <a:off x="7802796" y="2084259"/>
                <a:ext cx="132728" cy="377858"/>
              </a:xfrm>
              <a:custGeom>
                <a:avLst/>
                <a:gdLst/>
                <a:ahLst/>
                <a:cxnLst/>
                <a:rect l="l" t="t" r="r" b="b"/>
                <a:pathLst>
                  <a:path w="6994" h="19911" extrusionOk="0">
                    <a:moveTo>
                      <a:pt x="4488" y="1"/>
                    </a:moveTo>
                    <a:cubicBezTo>
                      <a:pt x="4405" y="1"/>
                      <a:pt x="4320" y="28"/>
                      <a:pt x="4244" y="89"/>
                    </a:cubicBezTo>
                    <a:cubicBezTo>
                      <a:pt x="2026" y="1921"/>
                      <a:pt x="1109" y="4670"/>
                      <a:pt x="627" y="7371"/>
                    </a:cubicBezTo>
                    <a:cubicBezTo>
                      <a:pt x="386" y="8770"/>
                      <a:pt x="241" y="10168"/>
                      <a:pt x="145" y="11615"/>
                    </a:cubicBezTo>
                    <a:cubicBezTo>
                      <a:pt x="0" y="13014"/>
                      <a:pt x="145" y="14461"/>
                      <a:pt x="482" y="15811"/>
                    </a:cubicBezTo>
                    <a:cubicBezTo>
                      <a:pt x="868" y="17306"/>
                      <a:pt x="1929" y="19187"/>
                      <a:pt x="3376" y="19910"/>
                    </a:cubicBezTo>
                    <a:lnTo>
                      <a:pt x="3521" y="19573"/>
                    </a:lnTo>
                    <a:cubicBezTo>
                      <a:pt x="4582" y="16872"/>
                      <a:pt x="5450" y="14123"/>
                      <a:pt x="6125" y="11278"/>
                    </a:cubicBezTo>
                    <a:cubicBezTo>
                      <a:pt x="6704" y="9011"/>
                      <a:pt x="6993" y="6503"/>
                      <a:pt x="6221" y="4236"/>
                    </a:cubicBezTo>
                    <a:cubicBezTo>
                      <a:pt x="5739" y="2934"/>
                      <a:pt x="4871" y="1777"/>
                      <a:pt x="4871" y="330"/>
                    </a:cubicBezTo>
                    <a:cubicBezTo>
                      <a:pt x="4838" y="131"/>
                      <a:pt x="4669" y="1"/>
                      <a:pt x="4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10018;p99">
                <a:extLst>
                  <a:ext uri="{FF2B5EF4-FFF2-40B4-BE49-F238E27FC236}">
                    <a16:creationId xmlns:a16="http://schemas.microsoft.com/office/drawing/2014/main" id="{F81F0D12-9E4B-475E-9EC3-D33CB7297C78}"/>
                  </a:ext>
                </a:extLst>
              </p:cNvPr>
              <p:cNvSpPr/>
              <p:nvPr/>
            </p:nvSpPr>
            <p:spPr>
              <a:xfrm rot="-1969828">
                <a:off x="7625932" y="2171866"/>
                <a:ext cx="178482" cy="322938"/>
              </a:xfrm>
              <a:custGeom>
                <a:avLst/>
                <a:gdLst/>
                <a:ahLst/>
                <a:cxnLst/>
                <a:rect l="l" t="t" r="r" b="b"/>
                <a:pathLst>
                  <a:path w="9405" h="17017" extrusionOk="0">
                    <a:moveTo>
                      <a:pt x="1184" y="1"/>
                    </a:moveTo>
                    <a:cubicBezTo>
                      <a:pt x="1077" y="1"/>
                      <a:pt x="972" y="52"/>
                      <a:pt x="916" y="137"/>
                    </a:cubicBezTo>
                    <a:cubicBezTo>
                      <a:pt x="97" y="2259"/>
                      <a:pt x="0" y="4573"/>
                      <a:pt x="772" y="6696"/>
                    </a:cubicBezTo>
                    <a:cubicBezTo>
                      <a:pt x="1495" y="9107"/>
                      <a:pt x="3038" y="10698"/>
                      <a:pt x="4437" y="12676"/>
                    </a:cubicBezTo>
                    <a:cubicBezTo>
                      <a:pt x="5691" y="14557"/>
                      <a:pt x="7379" y="16052"/>
                      <a:pt x="9404" y="17016"/>
                    </a:cubicBezTo>
                    <a:cubicBezTo>
                      <a:pt x="9212" y="16775"/>
                      <a:pt x="9019" y="16486"/>
                      <a:pt x="8922" y="16245"/>
                    </a:cubicBezTo>
                    <a:cubicBezTo>
                      <a:pt x="8633" y="15618"/>
                      <a:pt x="8440" y="14991"/>
                      <a:pt x="8247" y="14508"/>
                    </a:cubicBezTo>
                    <a:cubicBezTo>
                      <a:pt x="7958" y="13930"/>
                      <a:pt x="7717" y="13351"/>
                      <a:pt x="7572" y="12724"/>
                    </a:cubicBezTo>
                    <a:cubicBezTo>
                      <a:pt x="7234" y="11567"/>
                      <a:pt x="7041" y="10361"/>
                      <a:pt x="6897" y="9155"/>
                    </a:cubicBezTo>
                    <a:cubicBezTo>
                      <a:pt x="6511" y="6888"/>
                      <a:pt x="5595" y="4766"/>
                      <a:pt x="4148" y="2982"/>
                    </a:cubicBezTo>
                    <a:cubicBezTo>
                      <a:pt x="3280" y="1969"/>
                      <a:pt x="2411" y="1005"/>
                      <a:pt x="1399" y="88"/>
                    </a:cubicBezTo>
                    <a:cubicBezTo>
                      <a:pt x="1338" y="28"/>
                      <a:pt x="1261" y="1"/>
                      <a:pt x="11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" grpId="0" animBg="1"/>
      <p:bldP spid="160" grpId="0"/>
      <p:bldP spid="161" grpId="0" animBg="1"/>
      <p:bldP spid="16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10">
            <a:extLst>
              <a:ext uri="{FF2B5EF4-FFF2-40B4-BE49-F238E27FC236}">
                <a16:creationId xmlns:a16="http://schemas.microsoft.com/office/drawing/2014/main" id="{11B9EB9F-18A6-4E04-BC2E-F7EE883A16C4}"/>
              </a:ext>
            </a:extLst>
          </p:cNvPr>
          <p:cNvSpPr/>
          <p:nvPr/>
        </p:nvSpPr>
        <p:spPr>
          <a:xfrm>
            <a:off x="433224" y="534418"/>
            <a:ext cx="8438521" cy="853736"/>
          </a:xfrm>
          <a:prstGeom prst="rect">
            <a:avLst/>
          </a:prstGeom>
          <a:solidFill>
            <a:schemeClr val="accent4">
              <a:lumMod val="60000"/>
              <a:lumOff val="40000"/>
              <a:alpha val="61000"/>
            </a:schemeClr>
          </a:solidFill>
          <a:ln w="38100">
            <a:solidFill>
              <a:schemeClr val="accent4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 Box 13">
            <a:extLst>
              <a:ext uri="{FF2B5EF4-FFF2-40B4-BE49-F238E27FC236}">
                <a16:creationId xmlns:a16="http://schemas.microsoft.com/office/drawing/2014/main" id="{B49311B3-F113-4F3C-9898-31BC812B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792" y="558681"/>
            <a:ext cx="852641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6075" indent="-346075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6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547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21193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690813" indent="-4572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31480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6052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40624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519613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kumimoji="0" lang="en-US" altLang="en-US" sz="3200" b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	</a:t>
            </a:r>
            <a:r>
              <a:rPr kumimoji="0" lang="en-US" altLang="en-US" sz="3200" b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sym typeface="Wingdings" panose="05000000000000000000" pitchFamily="2" charset="2"/>
              </a:rPr>
              <a:t>Trạng ngữ trả lời cho những câu hỏi nào?</a:t>
            </a:r>
          </a:p>
        </p:txBody>
      </p:sp>
      <p:sp>
        <p:nvSpPr>
          <p:cNvPr id="12" name="Rectangle 57">
            <a:extLst>
              <a:ext uri="{FF2B5EF4-FFF2-40B4-BE49-F238E27FC236}">
                <a16:creationId xmlns:a16="http://schemas.microsoft.com/office/drawing/2014/main" id="{BE167474-DE40-4774-B4F3-CB3A0B52C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151" y="1591099"/>
            <a:ext cx="7606585" cy="1191816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wrap="square" anchor="ctr">
            <a:spAutoFit/>
          </a:bodyPr>
          <a:lstStyle>
            <a:lvl1pPr marL="290513" indent="-290513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 ngữ trả lời cho các câu hỏi </a:t>
            </a:r>
          </a:p>
          <a:p>
            <a:pPr algn="ctr"/>
            <a:r>
              <a:rPr lang="en-US" sz="3200" b="1" i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Khi nào?, Ở đâu?, Vì sao?, Để làm gì?,…</a:t>
            </a:r>
            <a:endParaRPr lang="en-US" altLang="en-US" sz="32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3CF7175-23A9-4323-8197-F14E3AA354E1}"/>
              </a:ext>
            </a:extLst>
          </p:cNvPr>
          <p:cNvGrpSpPr/>
          <p:nvPr/>
        </p:nvGrpSpPr>
        <p:grpSpPr>
          <a:xfrm>
            <a:off x="2422809" y="2954268"/>
            <a:ext cx="3892602" cy="2121996"/>
            <a:chOff x="2422809" y="2954268"/>
            <a:chExt cx="3892602" cy="2121996"/>
          </a:xfrm>
        </p:grpSpPr>
        <p:grpSp>
          <p:nvGrpSpPr>
            <p:cNvPr id="665" name="Google Shape;8972;p98">
              <a:extLst>
                <a:ext uri="{FF2B5EF4-FFF2-40B4-BE49-F238E27FC236}">
                  <a16:creationId xmlns:a16="http://schemas.microsoft.com/office/drawing/2014/main" id="{C94ED982-2482-433E-9526-5363D349FD3C}"/>
                </a:ext>
              </a:extLst>
            </p:cNvPr>
            <p:cNvGrpSpPr/>
            <p:nvPr/>
          </p:nvGrpSpPr>
          <p:grpSpPr>
            <a:xfrm>
              <a:off x="4428849" y="2954268"/>
              <a:ext cx="1607649" cy="1539136"/>
              <a:chOff x="598256" y="2381750"/>
              <a:chExt cx="1361453" cy="1211841"/>
            </a:xfrm>
          </p:grpSpPr>
          <p:sp>
            <p:nvSpPr>
              <p:cNvPr id="701" name="Google Shape;8973;p98">
                <a:extLst>
                  <a:ext uri="{FF2B5EF4-FFF2-40B4-BE49-F238E27FC236}">
                    <a16:creationId xmlns:a16="http://schemas.microsoft.com/office/drawing/2014/main" id="{F278869F-B64E-490C-B7CA-5C9495617549}"/>
                  </a:ext>
                </a:extLst>
              </p:cNvPr>
              <p:cNvSpPr/>
              <p:nvPr/>
            </p:nvSpPr>
            <p:spPr>
              <a:xfrm rot="-3600899">
                <a:off x="1023408" y="2414194"/>
                <a:ext cx="103193" cy="103193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2703" extrusionOk="0">
                    <a:moveTo>
                      <a:pt x="246" y="0"/>
                    </a:moveTo>
                    <a:cubicBezTo>
                      <a:pt x="185" y="123"/>
                      <a:pt x="123" y="184"/>
                      <a:pt x="1" y="215"/>
                    </a:cubicBezTo>
                    <a:cubicBezTo>
                      <a:pt x="768" y="952"/>
                      <a:pt x="1014" y="1443"/>
                      <a:pt x="1536" y="1935"/>
                    </a:cubicBezTo>
                    <a:cubicBezTo>
                      <a:pt x="1751" y="2119"/>
                      <a:pt x="2181" y="2395"/>
                      <a:pt x="2181" y="2702"/>
                    </a:cubicBezTo>
                    <a:lnTo>
                      <a:pt x="2703" y="2303"/>
                    </a:lnTo>
                    <a:cubicBezTo>
                      <a:pt x="1782" y="1658"/>
                      <a:pt x="952" y="891"/>
                      <a:pt x="246" y="0"/>
                    </a:cubicBezTo>
                    <a:close/>
                  </a:path>
                </a:pathLst>
              </a:custGeom>
              <a:solidFill>
                <a:srgbClr val="A5B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8974;p98">
                <a:extLst>
                  <a:ext uri="{FF2B5EF4-FFF2-40B4-BE49-F238E27FC236}">
                    <a16:creationId xmlns:a16="http://schemas.microsoft.com/office/drawing/2014/main" id="{236F37B2-0EC4-4A38-BABB-55E016F79C99}"/>
                  </a:ext>
                </a:extLst>
              </p:cNvPr>
              <p:cNvSpPr/>
              <p:nvPr/>
            </p:nvSpPr>
            <p:spPr>
              <a:xfrm rot="-3600899">
                <a:off x="577671" y="2564274"/>
                <a:ext cx="509972" cy="168973"/>
              </a:xfrm>
              <a:custGeom>
                <a:avLst/>
                <a:gdLst/>
                <a:ahLst/>
                <a:cxnLst/>
                <a:rect l="l" t="t" r="r" b="b"/>
                <a:pathLst>
                  <a:path w="13358" h="4426" extrusionOk="0">
                    <a:moveTo>
                      <a:pt x="3999" y="1"/>
                    </a:moveTo>
                    <a:cubicBezTo>
                      <a:pt x="3884" y="1"/>
                      <a:pt x="3769" y="2"/>
                      <a:pt x="3655" y="4"/>
                    </a:cubicBezTo>
                    <a:cubicBezTo>
                      <a:pt x="2304" y="65"/>
                      <a:pt x="492" y="557"/>
                      <a:pt x="1" y="2031"/>
                    </a:cubicBezTo>
                    <a:cubicBezTo>
                      <a:pt x="467" y="1593"/>
                      <a:pt x="1072" y="1322"/>
                      <a:pt x="1710" y="1322"/>
                    </a:cubicBezTo>
                    <a:cubicBezTo>
                      <a:pt x="1744" y="1322"/>
                      <a:pt x="1778" y="1323"/>
                      <a:pt x="1812" y="1324"/>
                    </a:cubicBezTo>
                    <a:cubicBezTo>
                      <a:pt x="2949" y="1355"/>
                      <a:pt x="4115" y="1938"/>
                      <a:pt x="5190" y="2184"/>
                    </a:cubicBezTo>
                    <a:cubicBezTo>
                      <a:pt x="6234" y="2430"/>
                      <a:pt x="7247" y="2890"/>
                      <a:pt x="8322" y="3105"/>
                    </a:cubicBezTo>
                    <a:cubicBezTo>
                      <a:pt x="9335" y="3320"/>
                      <a:pt x="10349" y="3597"/>
                      <a:pt x="11331" y="3934"/>
                    </a:cubicBezTo>
                    <a:cubicBezTo>
                      <a:pt x="11945" y="4211"/>
                      <a:pt x="12590" y="4364"/>
                      <a:pt x="13266" y="4426"/>
                    </a:cubicBezTo>
                    <a:lnTo>
                      <a:pt x="13358" y="4426"/>
                    </a:lnTo>
                    <a:cubicBezTo>
                      <a:pt x="13358" y="4426"/>
                      <a:pt x="13358" y="4395"/>
                      <a:pt x="13358" y="4364"/>
                    </a:cubicBezTo>
                    <a:cubicBezTo>
                      <a:pt x="12590" y="2246"/>
                      <a:pt x="10471" y="987"/>
                      <a:pt x="8414" y="526"/>
                    </a:cubicBezTo>
                    <a:cubicBezTo>
                      <a:pt x="6961" y="184"/>
                      <a:pt x="5481" y="1"/>
                      <a:pt x="3999" y="1"/>
                    </a:cubicBezTo>
                    <a:close/>
                  </a:path>
                </a:pathLst>
              </a:custGeom>
              <a:solidFill>
                <a:srgbClr val="96BD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8975;p98">
                <a:extLst>
                  <a:ext uri="{FF2B5EF4-FFF2-40B4-BE49-F238E27FC236}">
                    <a16:creationId xmlns:a16="http://schemas.microsoft.com/office/drawing/2014/main" id="{7D183873-8DD9-496D-8E36-25C4478E8EA4}"/>
                  </a:ext>
                </a:extLst>
              </p:cNvPr>
              <p:cNvSpPr/>
              <p:nvPr/>
            </p:nvSpPr>
            <p:spPr>
              <a:xfrm rot="-3600899">
                <a:off x="625522" y="2568599"/>
                <a:ext cx="459578" cy="133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3501" extrusionOk="0">
                    <a:moveTo>
                      <a:pt x="1966" y="0"/>
                    </a:moveTo>
                    <a:lnTo>
                      <a:pt x="1137" y="62"/>
                    </a:lnTo>
                    <a:cubicBezTo>
                      <a:pt x="922" y="92"/>
                      <a:pt x="738" y="154"/>
                      <a:pt x="523" y="215"/>
                    </a:cubicBezTo>
                    <a:lnTo>
                      <a:pt x="1" y="369"/>
                    </a:lnTo>
                    <a:lnTo>
                      <a:pt x="523" y="246"/>
                    </a:lnTo>
                    <a:cubicBezTo>
                      <a:pt x="707" y="215"/>
                      <a:pt x="922" y="185"/>
                      <a:pt x="1137" y="154"/>
                    </a:cubicBezTo>
                    <a:lnTo>
                      <a:pt x="1935" y="123"/>
                    </a:lnTo>
                    <a:lnTo>
                      <a:pt x="2918" y="185"/>
                    </a:lnTo>
                    <a:lnTo>
                      <a:pt x="3962" y="338"/>
                    </a:lnTo>
                    <a:cubicBezTo>
                      <a:pt x="4330" y="430"/>
                      <a:pt x="4699" y="492"/>
                      <a:pt x="5098" y="584"/>
                    </a:cubicBezTo>
                    <a:cubicBezTo>
                      <a:pt x="5466" y="707"/>
                      <a:pt x="5866" y="799"/>
                      <a:pt x="6234" y="922"/>
                    </a:cubicBezTo>
                    <a:cubicBezTo>
                      <a:pt x="7002" y="1167"/>
                      <a:pt x="7769" y="1444"/>
                      <a:pt x="8445" y="1689"/>
                    </a:cubicBezTo>
                    <a:cubicBezTo>
                      <a:pt x="8813" y="1843"/>
                      <a:pt x="9151" y="1935"/>
                      <a:pt x="9458" y="2088"/>
                    </a:cubicBezTo>
                    <a:lnTo>
                      <a:pt x="10349" y="2488"/>
                    </a:lnTo>
                    <a:cubicBezTo>
                      <a:pt x="10594" y="2610"/>
                      <a:pt x="10840" y="2733"/>
                      <a:pt x="11055" y="2887"/>
                    </a:cubicBezTo>
                    <a:cubicBezTo>
                      <a:pt x="11270" y="3010"/>
                      <a:pt x="11454" y="3102"/>
                      <a:pt x="11608" y="3194"/>
                    </a:cubicBezTo>
                    <a:cubicBezTo>
                      <a:pt x="11761" y="3286"/>
                      <a:pt x="11915" y="3409"/>
                      <a:pt x="12037" y="3501"/>
                    </a:cubicBezTo>
                    <a:cubicBezTo>
                      <a:pt x="11915" y="3378"/>
                      <a:pt x="11761" y="3286"/>
                      <a:pt x="11608" y="3163"/>
                    </a:cubicBezTo>
                    <a:lnTo>
                      <a:pt x="11086" y="2795"/>
                    </a:lnTo>
                    <a:cubicBezTo>
                      <a:pt x="10871" y="2641"/>
                      <a:pt x="10656" y="2488"/>
                      <a:pt x="10410" y="2365"/>
                    </a:cubicBezTo>
                    <a:lnTo>
                      <a:pt x="9550" y="1935"/>
                    </a:lnTo>
                    <a:cubicBezTo>
                      <a:pt x="9212" y="1781"/>
                      <a:pt x="8875" y="1628"/>
                      <a:pt x="8537" y="1505"/>
                    </a:cubicBezTo>
                    <a:cubicBezTo>
                      <a:pt x="7861" y="1229"/>
                      <a:pt x="7094" y="952"/>
                      <a:pt x="6326" y="707"/>
                    </a:cubicBezTo>
                    <a:cubicBezTo>
                      <a:pt x="5927" y="584"/>
                      <a:pt x="5558" y="492"/>
                      <a:pt x="5159" y="400"/>
                    </a:cubicBezTo>
                    <a:cubicBezTo>
                      <a:pt x="4791" y="277"/>
                      <a:pt x="4392" y="185"/>
                      <a:pt x="4023" y="123"/>
                    </a:cubicBezTo>
                    <a:cubicBezTo>
                      <a:pt x="3655" y="92"/>
                      <a:pt x="3286" y="31"/>
                      <a:pt x="2948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8976;p98">
                <a:extLst>
                  <a:ext uri="{FF2B5EF4-FFF2-40B4-BE49-F238E27FC236}">
                    <a16:creationId xmlns:a16="http://schemas.microsoft.com/office/drawing/2014/main" id="{A37A44EE-54FB-4B1F-9E15-A6739F1C8427}"/>
                  </a:ext>
                </a:extLst>
              </p:cNvPr>
              <p:cNvSpPr/>
              <p:nvPr/>
            </p:nvSpPr>
            <p:spPr>
              <a:xfrm rot="-3600899">
                <a:off x="743605" y="2632463"/>
                <a:ext cx="43408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1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" y="62"/>
                      <a:pt x="123" y="124"/>
                      <a:pt x="185" y="154"/>
                    </a:cubicBezTo>
                    <a:cubicBezTo>
                      <a:pt x="277" y="277"/>
                      <a:pt x="461" y="369"/>
                      <a:pt x="584" y="492"/>
                    </a:cubicBezTo>
                    <a:cubicBezTo>
                      <a:pt x="676" y="554"/>
                      <a:pt x="737" y="646"/>
                      <a:pt x="799" y="676"/>
                    </a:cubicBezTo>
                    <a:cubicBezTo>
                      <a:pt x="860" y="738"/>
                      <a:pt x="922" y="799"/>
                      <a:pt x="952" y="830"/>
                    </a:cubicBezTo>
                    <a:cubicBezTo>
                      <a:pt x="983" y="861"/>
                      <a:pt x="1014" y="891"/>
                      <a:pt x="1014" y="922"/>
                    </a:cubicBezTo>
                    <a:lnTo>
                      <a:pt x="1075" y="953"/>
                    </a:lnTo>
                    <a:lnTo>
                      <a:pt x="1136" y="1014"/>
                    </a:lnTo>
                    <a:cubicBezTo>
                      <a:pt x="1136" y="984"/>
                      <a:pt x="1136" y="953"/>
                      <a:pt x="1136" y="953"/>
                    </a:cubicBezTo>
                    <a:cubicBezTo>
                      <a:pt x="1136" y="861"/>
                      <a:pt x="1136" y="799"/>
                      <a:pt x="1106" y="738"/>
                    </a:cubicBezTo>
                    <a:cubicBezTo>
                      <a:pt x="1075" y="676"/>
                      <a:pt x="1014" y="584"/>
                      <a:pt x="952" y="523"/>
                    </a:cubicBezTo>
                    <a:cubicBezTo>
                      <a:pt x="860" y="462"/>
                      <a:pt x="799" y="400"/>
                      <a:pt x="707" y="369"/>
                    </a:cubicBezTo>
                    <a:cubicBezTo>
                      <a:pt x="522" y="247"/>
                      <a:pt x="369" y="185"/>
                      <a:pt x="215" y="124"/>
                    </a:cubicBezTo>
                    <a:cubicBezTo>
                      <a:pt x="92" y="3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8977;p98">
                <a:extLst>
                  <a:ext uri="{FF2B5EF4-FFF2-40B4-BE49-F238E27FC236}">
                    <a16:creationId xmlns:a16="http://schemas.microsoft.com/office/drawing/2014/main" id="{BC608A0D-049C-4E4B-8FB0-99E83700C05B}"/>
                  </a:ext>
                </a:extLst>
              </p:cNvPr>
              <p:cNvSpPr/>
              <p:nvPr/>
            </p:nvSpPr>
            <p:spPr>
              <a:xfrm rot="-3600899">
                <a:off x="725775" y="2692866"/>
                <a:ext cx="75057" cy="11759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08" extrusionOk="0">
                    <a:moveTo>
                      <a:pt x="1659" y="0"/>
                    </a:moveTo>
                    <a:lnTo>
                      <a:pt x="1352" y="62"/>
                    </a:lnTo>
                    <a:cubicBezTo>
                      <a:pt x="1229" y="62"/>
                      <a:pt x="1106" y="92"/>
                      <a:pt x="1014" y="123"/>
                    </a:cubicBezTo>
                    <a:lnTo>
                      <a:pt x="339" y="123"/>
                    </a:lnTo>
                    <a:cubicBezTo>
                      <a:pt x="246" y="123"/>
                      <a:pt x="185" y="92"/>
                      <a:pt x="93" y="92"/>
                    </a:cubicBezTo>
                    <a:lnTo>
                      <a:pt x="31" y="92"/>
                    </a:lnTo>
                    <a:lnTo>
                      <a:pt x="1" y="123"/>
                    </a:lnTo>
                    <a:lnTo>
                      <a:pt x="93" y="154"/>
                    </a:lnTo>
                    <a:cubicBezTo>
                      <a:pt x="154" y="184"/>
                      <a:pt x="216" y="184"/>
                      <a:pt x="308" y="215"/>
                    </a:cubicBezTo>
                    <a:cubicBezTo>
                      <a:pt x="523" y="276"/>
                      <a:pt x="768" y="307"/>
                      <a:pt x="983" y="307"/>
                    </a:cubicBezTo>
                    <a:lnTo>
                      <a:pt x="1383" y="307"/>
                    </a:lnTo>
                    <a:cubicBezTo>
                      <a:pt x="1475" y="276"/>
                      <a:pt x="1597" y="246"/>
                      <a:pt x="1690" y="215"/>
                    </a:cubicBezTo>
                    <a:cubicBezTo>
                      <a:pt x="1782" y="154"/>
                      <a:pt x="1905" y="92"/>
                      <a:pt x="1966" y="31"/>
                    </a:cubicBezTo>
                    <a:lnTo>
                      <a:pt x="1966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8978;p98">
                <a:extLst>
                  <a:ext uri="{FF2B5EF4-FFF2-40B4-BE49-F238E27FC236}">
                    <a16:creationId xmlns:a16="http://schemas.microsoft.com/office/drawing/2014/main" id="{9DCEC3F4-8642-4405-A92B-F5091EF03247}"/>
                  </a:ext>
                </a:extLst>
              </p:cNvPr>
              <p:cNvSpPr/>
              <p:nvPr/>
            </p:nvSpPr>
            <p:spPr>
              <a:xfrm rot="-3600899">
                <a:off x="704035" y="2722140"/>
                <a:ext cx="21112" cy="18783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9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2" y="62"/>
                      <a:pt x="154" y="154"/>
                      <a:pt x="246" y="246"/>
                    </a:cubicBezTo>
                    <a:cubicBezTo>
                      <a:pt x="277" y="277"/>
                      <a:pt x="307" y="338"/>
                      <a:pt x="338" y="400"/>
                    </a:cubicBezTo>
                    <a:cubicBezTo>
                      <a:pt x="338" y="430"/>
                      <a:pt x="338" y="461"/>
                      <a:pt x="338" y="461"/>
                    </a:cubicBezTo>
                    <a:lnTo>
                      <a:pt x="338" y="492"/>
                    </a:lnTo>
                    <a:lnTo>
                      <a:pt x="553" y="461"/>
                    </a:lnTo>
                    <a:lnTo>
                      <a:pt x="553" y="430"/>
                    </a:lnTo>
                    <a:cubicBezTo>
                      <a:pt x="522" y="400"/>
                      <a:pt x="522" y="369"/>
                      <a:pt x="522" y="338"/>
                    </a:cubicBezTo>
                    <a:cubicBezTo>
                      <a:pt x="461" y="277"/>
                      <a:pt x="399" y="185"/>
                      <a:pt x="307" y="154"/>
                    </a:cubicBezTo>
                    <a:cubicBezTo>
                      <a:pt x="215" y="93"/>
                      <a:pt x="123" y="31"/>
                      <a:pt x="0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8979;p98">
                <a:extLst>
                  <a:ext uri="{FF2B5EF4-FFF2-40B4-BE49-F238E27FC236}">
                    <a16:creationId xmlns:a16="http://schemas.microsoft.com/office/drawing/2014/main" id="{F859F47D-2D48-43BD-A319-EE1FF1DE0BFC}"/>
                  </a:ext>
                </a:extLst>
              </p:cNvPr>
              <p:cNvSpPr/>
              <p:nvPr/>
            </p:nvSpPr>
            <p:spPr>
              <a:xfrm rot="-3600899">
                <a:off x="807500" y="2612787"/>
                <a:ext cx="57457" cy="24624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645" extrusionOk="0">
                    <a:moveTo>
                      <a:pt x="1351" y="0"/>
                    </a:moveTo>
                    <a:lnTo>
                      <a:pt x="1290" y="62"/>
                    </a:lnTo>
                    <a:cubicBezTo>
                      <a:pt x="1290" y="123"/>
                      <a:pt x="1259" y="154"/>
                      <a:pt x="1198" y="184"/>
                    </a:cubicBezTo>
                    <a:cubicBezTo>
                      <a:pt x="1137" y="246"/>
                      <a:pt x="1106" y="307"/>
                      <a:pt x="1014" y="338"/>
                    </a:cubicBezTo>
                    <a:cubicBezTo>
                      <a:pt x="952" y="369"/>
                      <a:pt x="860" y="430"/>
                      <a:pt x="768" y="461"/>
                    </a:cubicBezTo>
                    <a:cubicBezTo>
                      <a:pt x="522" y="553"/>
                      <a:pt x="277" y="614"/>
                      <a:pt x="0" y="645"/>
                    </a:cubicBezTo>
                    <a:cubicBezTo>
                      <a:pt x="277" y="645"/>
                      <a:pt x="522" y="614"/>
                      <a:pt x="768" y="553"/>
                    </a:cubicBezTo>
                    <a:cubicBezTo>
                      <a:pt x="891" y="522"/>
                      <a:pt x="983" y="491"/>
                      <a:pt x="1075" y="461"/>
                    </a:cubicBezTo>
                    <a:cubicBezTo>
                      <a:pt x="1137" y="430"/>
                      <a:pt x="1229" y="369"/>
                      <a:pt x="1290" y="338"/>
                    </a:cubicBezTo>
                    <a:cubicBezTo>
                      <a:pt x="1351" y="276"/>
                      <a:pt x="1413" y="246"/>
                      <a:pt x="1444" y="184"/>
                    </a:cubicBezTo>
                    <a:lnTo>
                      <a:pt x="1505" y="154"/>
                    </a:lnTo>
                    <a:lnTo>
                      <a:pt x="1351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8980;p98">
                <a:extLst>
                  <a:ext uri="{FF2B5EF4-FFF2-40B4-BE49-F238E27FC236}">
                    <a16:creationId xmlns:a16="http://schemas.microsoft.com/office/drawing/2014/main" id="{3364AC1A-6420-46DD-860B-E89362D7D8EC}"/>
                  </a:ext>
                </a:extLst>
              </p:cNvPr>
              <p:cNvSpPr/>
              <p:nvPr/>
            </p:nvSpPr>
            <p:spPr>
              <a:xfrm rot="-3600899">
                <a:off x="839627" y="2593003"/>
                <a:ext cx="23479" cy="23479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15" extrusionOk="0">
                    <a:moveTo>
                      <a:pt x="400" y="0"/>
                    </a:moveTo>
                    <a:lnTo>
                      <a:pt x="369" y="123"/>
                    </a:lnTo>
                    <a:cubicBezTo>
                      <a:pt x="339" y="215"/>
                      <a:pt x="308" y="277"/>
                      <a:pt x="246" y="369"/>
                    </a:cubicBezTo>
                    <a:cubicBezTo>
                      <a:pt x="216" y="430"/>
                      <a:pt x="154" y="492"/>
                      <a:pt x="93" y="553"/>
                    </a:cubicBezTo>
                    <a:lnTo>
                      <a:pt x="1" y="614"/>
                    </a:lnTo>
                    <a:lnTo>
                      <a:pt x="93" y="584"/>
                    </a:lnTo>
                    <a:cubicBezTo>
                      <a:pt x="185" y="522"/>
                      <a:pt x="277" y="492"/>
                      <a:pt x="339" y="430"/>
                    </a:cubicBezTo>
                    <a:cubicBezTo>
                      <a:pt x="431" y="369"/>
                      <a:pt x="492" y="277"/>
                      <a:pt x="523" y="215"/>
                    </a:cubicBezTo>
                    <a:lnTo>
                      <a:pt x="615" y="9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8981;p98">
                <a:extLst>
                  <a:ext uri="{FF2B5EF4-FFF2-40B4-BE49-F238E27FC236}">
                    <a16:creationId xmlns:a16="http://schemas.microsoft.com/office/drawing/2014/main" id="{36134AD8-F719-496D-99C9-A96C86794869}"/>
                  </a:ext>
                </a:extLst>
              </p:cNvPr>
              <p:cNvSpPr/>
              <p:nvPr/>
            </p:nvSpPr>
            <p:spPr>
              <a:xfrm rot="-3600899">
                <a:off x="842062" y="2559636"/>
                <a:ext cx="11759" cy="29358"/>
              </a:xfrm>
              <a:custGeom>
                <a:avLst/>
                <a:gdLst/>
                <a:ahLst/>
                <a:cxnLst/>
                <a:rect l="l" t="t" r="r" b="b"/>
                <a:pathLst>
                  <a:path w="308" h="7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2" y="123"/>
                      <a:pt x="92" y="246"/>
                      <a:pt x="123" y="369"/>
                    </a:cubicBezTo>
                    <a:cubicBezTo>
                      <a:pt x="123" y="461"/>
                      <a:pt x="154" y="523"/>
                      <a:pt x="123" y="615"/>
                    </a:cubicBezTo>
                    <a:lnTo>
                      <a:pt x="92" y="737"/>
                    </a:lnTo>
                    <a:lnTo>
                      <a:pt x="307" y="768"/>
                    </a:lnTo>
                    <a:lnTo>
                      <a:pt x="307" y="645"/>
                    </a:lnTo>
                    <a:cubicBezTo>
                      <a:pt x="307" y="523"/>
                      <a:pt x="277" y="430"/>
                      <a:pt x="246" y="338"/>
                    </a:cubicBezTo>
                    <a:cubicBezTo>
                      <a:pt x="154" y="215"/>
                      <a:pt x="92" y="93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8982;p98">
                <a:extLst>
                  <a:ext uri="{FF2B5EF4-FFF2-40B4-BE49-F238E27FC236}">
                    <a16:creationId xmlns:a16="http://schemas.microsoft.com/office/drawing/2014/main" id="{670D85AB-F035-46D3-8754-0BBEE5E40400}"/>
                  </a:ext>
                </a:extLst>
              </p:cNvPr>
              <p:cNvSpPr/>
              <p:nvPr/>
            </p:nvSpPr>
            <p:spPr>
              <a:xfrm rot="-3600899">
                <a:off x="833889" y="2538460"/>
                <a:ext cx="28175" cy="52799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383" extrusionOk="0">
                    <a:moveTo>
                      <a:pt x="0" y="1"/>
                    </a:moveTo>
                    <a:cubicBezTo>
                      <a:pt x="0" y="1"/>
                      <a:pt x="62" y="62"/>
                      <a:pt x="184" y="185"/>
                    </a:cubicBezTo>
                    <a:cubicBezTo>
                      <a:pt x="215" y="246"/>
                      <a:pt x="277" y="308"/>
                      <a:pt x="307" y="369"/>
                    </a:cubicBezTo>
                    <a:cubicBezTo>
                      <a:pt x="369" y="461"/>
                      <a:pt x="399" y="523"/>
                      <a:pt x="461" y="615"/>
                    </a:cubicBezTo>
                    <a:cubicBezTo>
                      <a:pt x="522" y="768"/>
                      <a:pt x="553" y="953"/>
                      <a:pt x="522" y="1106"/>
                    </a:cubicBezTo>
                    <a:cubicBezTo>
                      <a:pt x="522" y="1167"/>
                      <a:pt x="522" y="1229"/>
                      <a:pt x="491" y="1290"/>
                    </a:cubicBezTo>
                    <a:lnTo>
                      <a:pt x="491" y="1352"/>
                    </a:lnTo>
                    <a:lnTo>
                      <a:pt x="706" y="1382"/>
                    </a:lnTo>
                    <a:cubicBezTo>
                      <a:pt x="737" y="1352"/>
                      <a:pt x="737" y="1321"/>
                      <a:pt x="706" y="1321"/>
                    </a:cubicBezTo>
                    <a:cubicBezTo>
                      <a:pt x="737" y="1260"/>
                      <a:pt x="737" y="1198"/>
                      <a:pt x="706" y="1137"/>
                    </a:cubicBezTo>
                    <a:cubicBezTo>
                      <a:pt x="706" y="1045"/>
                      <a:pt x="706" y="953"/>
                      <a:pt x="676" y="860"/>
                    </a:cubicBezTo>
                    <a:cubicBezTo>
                      <a:pt x="645" y="768"/>
                      <a:pt x="614" y="676"/>
                      <a:pt x="553" y="584"/>
                    </a:cubicBezTo>
                    <a:cubicBezTo>
                      <a:pt x="491" y="492"/>
                      <a:pt x="430" y="400"/>
                      <a:pt x="369" y="338"/>
                    </a:cubicBezTo>
                    <a:cubicBezTo>
                      <a:pt x="307" y="246"/>
                      <a:pt x="246" y="216"/>
                      <a:pt x="184" y="154"/>
                    </a:cubicBezTo>
                    <a:cubicBezTo>
                      <a:pt x="92" y="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8983;p98">
                <a:extLst>
                  <a:ext uri="{FF2B5EF4-FFF2-40B4-BE49-F238E27FC236}">
                    <a16:creationId xmlns:a16="http://schemas.microsoft.com/office/drawing/2014/main" id="{A8D44EB1-0732-4832-9C0D-7FFAB3B67F3B}"/>
                  </a:ext>
                </a:extLst>
              </p:cNvPr>
              <p:cNvSpPr/>
              <p:nvPr/>
            </p:nvSpPr>
            <p:spPr>
              <a:xfrm rot="-3600899">
                <a:off x="807254" y="2600775"/>
                <a:ext cx="1763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23" extrusionOk="0">
                    <a:moveTo>
                      <a:pt x="1" y="1"/>
                    </a:moveTo>
                    <a:cubicBezTo>
                      <a:pt x="62" y="62"/>
                      <a:pt x="124" y="154"/>
                      <a:pt x="185" y="246"/>
                    </a:cubicBezTo>
                    <a:lnTo>
                      <a:pt x="216" y="338"/>
                    </a:lnTo>
                    <a:cubicBezTo>
                      <a:pt x="246" y="369"/>
                      <a:pt x="246" y="400"/>
                      <a:pt x="216" y="431"/>
                    </a:cubicBezTo>
                    <a:lnTo>
                      <a:pt x="216" y="523"/>
                    </a:lnTo>
                    <a:lnTo>
                      <a:pt x="461" y="492"/>
                    </a:lnTo>
                    <a:cubicBezTo>
                      <a:pt x="461" y="461"/>
                      <a:pt x="431" y="431"/>
                      <a:pt x="431" y="400"/>
                    </a:cubicBezTo>
                    <a:cubicBezTo>
                      <a:pt x="400" y="338"/>
                      <a:pt x="400" y="308"/>
                      <a:pt x="369" y="277"/>
                    </a:cubicBezTo>
                    <a:cubicBezTo>
                      <a:pt x="339" y="246"/>
                      <a:pt x="308" y="216"/>
                      <a:pt x="277" y="154"/>
                    </a:cubicBezTo>
                    <a:cubicBezTo>
                      <a:pt x="185" y="93"/>
                      <a:pt x="93" y="31"/>
                      <a:pt x="1" y="1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8984;p98">
                <a:extLst>
                  <a:ext uri="{FF2B5EF4-FFF2-40B4-BE49-F238E27FC236}">
                    <a16:creationId xmlns:a16="http://schemas.microsoft.com/office/drawing/2014/main" id="{626B67DF-8821-4197-AFD4-78E368FFF974}"/>
                  </a:ext>
                </a:extLst>
              </p:cNvPr>
              <p:cNvSpPr/>
              <p:nvPr/>
            </p:nvSpPr>
            <p:spPr>
              <a:xfrm rot="-3600899">
                <a:off x="894057" y="2525926"/>
                <a:ext cx="9430" cy="25541"/>
              </a:xfrm>
              <a:custGeom>
                <a:avLst/>
                <a:gdLst/>
                <a:ahLst/>
                <a:cxnLst/>
                <a:rect l="l" t="t" r="r" b="b"/>
                <a:pathLst>
                  <a:path w="247" h="669" extrusionOk="0">
                    <a:moveTo>
                      <a:pt x="1" y="0"/>
                    </a:moveTo>
                    <a:cubicBezTo>
                      <a:pt x="31" y="93"/>
                      <a:pt x="62" y="154"/>
                      <a:pt x="62" y="246"/>
                    </a:cubicBezTo>
                    <a:cubicBezTo>
                      <a:pt x="62" y="308"/>
                      <a:pt x="62" y="400"/>
                      <a:pt x="62" y="492"/>
                    </a:cubicBezTo>
                    <a:cubicBezTo>
                      <a:pt x="62" y="461"/>
                      <a:pt x="93" y="461"/>
                      <a:pt x="154" y="461"/>
                    </a:cubicBezTo>
                    <a:cubicBezTo>
                      <a:pt x="154" y="446"/>
                      <a:pt x="162" y="438"/>
                      <a:pt x="173" y="438"/>
                    </a:cubicBezTo>
                    <a:cubicBezTo>
                      <a:pt x="185" y="438"/>
                      <a:pt x="200" y="446"/>
                      <a:pt x="216" y="461"/>
                    </a:cubicBezTo>
                    <a:lnTo>
                      <a:pt x="124" y="645"/>
                    </a:lnTo>
                    <a:cubicBezTo>
                      <a:pt x="139" y="661"/>
                      <a:pt x="147" y="668"/>
                      <a:pt x="154" y="668"/>
                    </a:cubicBezTo>
                    <a:cubicBezTo>
                      <a:pt x="162" y="668"/>
                      <a:pt x="170" y="661"/>
                      <a:pt x="185" y="645"/>
                    </a:cubicBezTo>
                    <a:cubicBezTo>
                      <a:pt x="216" y="645"/>
                      <a:pt x="246" y="615"/>
                      <a:pt x="246" y="584"/>
                    </a:cubicBezTo>
                    <a:lnTo>
                      <a:pt x="246" y="522"/>
                    </a:lnTo>
                    <a:cubicBezTo>
                      <a:pt x="246" y="492"/>
                      <a:pt x="246" y="492"/>
                      <a:pt x="246" y="461"/>
                    </a:cubicBezTo>
                    <a:cubicBezTo>
                      <a:pt x="246" y="369"/>
                      <a:pt x="216" y="277"/>
                      <a:pt x="185" y="215"/>
                    </a:cubicBezTo>
                    <a:cubicBezTo>
                      <a:pt x="124" y="123"/>
                      <a:pt x="62" y="62"/>
                      <a:pt x="1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8985;p98">
                <a:extLst>
                  <a:ext uri="{FF2B5EF4-FFF2-40B4-BE49-F238E27FC236}">
                    <a16:creationId xmlns:a16="http://schemas.microsoft.com/office/drawing/2014/main" id="{337D6ADF-89B8-4763-A201-A8D19A5CFE30}"/>
                  </a:ext>
                </a:extLst>
              </p:cNvPr>
              <p:cNvSpPr/>
              <p:nvPr/>
            </p:nvSpPr>
            <p:spPr>
              <a:xfrm rot="-3600899">
                <a:off x="904078" y="2536465"/>
                <a:ext cx="28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277" extrusionOk="0">
                    <a:moveTo>
                      <a:pt x="645" y="0"/>
                    </a:moveTo>
                    <a:lnTo>
                      <a:pt x="553" y="61"/>
                    </a:lnTo>
                    <a:cubicBezTo>
                      <a:pt x="492" y="92"/>
                      <a:pt x="430" y="123"/>
                      <a:pt x="369" y="154"/>
                    </a:cubicBezTo>
                    <a:cubicBezTo>
                      <a:pt x="185" y="184"/>
                      <a:pt x="0" y="184"/>
                      <a:pt x="0" y="184"/>
                    </a:cubicBezTo>
                    <a:cubicBezTo>
                      <a:pt x="0" y="184"/>
                      <a:pt x="185" y="246"/>
                      <a:pt x="369" y="276"/>
                    </a:cubicBezTo>
                    <a:cubicBezTo>
                      <a:pt x="461" y="276"/>
                      <a:pt x="553" y="246"/>
                      <a:pt x="645" y="246"/>
                    </a:cubicBezTo>
                    <a:lnTo>
                      <a:pt x="737" y="215"/>
                    </a:lnTo>
                    <a:lnTo>
                      <a:pt x="645" y="0"/>
                    </a:ln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8986;p98">
                <a:extLst>
                  <a:ext uri="{FF2B5EF4-FFF2-40B4-BE49-F238E27FC236}">
                    <a16:creationId xmlns:a16="http://schemas.microsoft.com/office/drawing/2014/main" id="{AEEFDBA6-18BD-42D6-98B2-E10F774C81FF}"/>
                  </a:ext>
                </a:extLst>
              </p:cNvPr>
              <p:cNvSpPr/>
              <p:nvPr/>
            </p:nvSpPr>
            <p:spPr>
              <a:xfrm rot="-3600899">
                <a:off x="934013" y="2502426"/>
                <a:ext cx="8246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31" extrusionOk="0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62"/>
                      <a:pt x="62" y="154"/>
                      <a:pt x="62" y="215"/>
                    </a:cubicBezTo>
                    <a:cubicBezTo>
                      <a:pt x="62" y="246"/>
                      <a:pt x="31" y="307"/>
                      <a:pt x="31" y="338"/>
                    </a:cubicBezTo>
                    <a:lnTo>
                      <a:pt x="1" y="399"/>
                    </a:lnTo>
                    <a:lnTo>
                      <a:pt x="216" y="430"/>
                    </a:lnTo>
                    <a:lnTo>
                      <a:pt x="216" y="369"/>
                    </a:lnTo>
                    <a:cubicBezTo>
                      <a:pt x="216" y="307"/>
                      <a:pt x="185" y="246"/>
                      <a:pt x="154" y="185"/>
                    </a:cubicBezTo>
                    <a:cubicBezTo>
                      <a:pt x="123" y="123"/>
                      <a:pt x="93" y="62"/>
                      <a:pt x="31" y="0"/>
                    </a:cubicBezTo>
                    <a:close/>
                  </a:path>
                </a:pathLst>
              </a:custGeom>
              <a:solidFill>
                <a:srgbClr val="82A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8987;p98">
                <a:extLst>
                  <a:ext uri="{FF2B5EF4-FFF2-40B4-BE49-F238E27FC236}">
                    <a16:creationId xmlns:a16="http://schemas.microsoft.com/office/drawing/2014/main" id="{B407C786-69DC-4D5B-AB55-E1B97621963F}"/>
                  </a:ext>
                </a:extLst>
              </p:cNvPr>
              <p:cNvSpPr/>
              <p:nvPr/>
            </p:nvSpPr>
            <p:spPr>
              <a:xfrm rot="-3600899">
                <a:off x="1077140" y="2426481"/>
                <a:ext cx="173554" cy="121671"/>
              </a:xfrm>
              <a:custGeom>
                <a:avLst/>
                <a:gdLst/>
                <a:ahLst/>
                <a:cxnLst/>
                <a:rect l="l" t="t" r="r" b="b"/>
                <a:pathLst>
                  <a:path w="4546" h="3187" extrusionOk="0">
                    <a:moveTo>
                      <a:pt x="2950" y="76"/>
                    </a:moveTo>
                    <a:cubicBezTo>
                      <a:pt x="2792" y="76"/>
                      <a:pt x="2640" y="111"/>
                      <a:pt x="2519" y="215"/>
                    </a:cubicBezTo>
                    <a:cubicBezTo>
                      <a:pt x="2304" y="400"/>
                      <a:pt x="2273" y="768"/>
                      <a:pt x="1997" y="922"/>
                    </a:cubicBezTo>
                    <a:cubicBezTo>
                      <a:pt x="1896" y="984"/>
                      <a:pt x="1796" y="996"/>
                      <a:pt x="1694" y="996"/>
                    </a:cubicBezTo>
                    <a:cubicBezTo>
                      <a:pt x="1635" y="996"/>
                      <a:pt x="1575" y="992"/>
                      <a:pt x="1514" y="992"/>
                    </a:cubicBezTo>
                    <a:cubicBezTo>
                      <a:pt x="1422" y="992"/>
                      <a:pt x="1328" y="1001"/>
                      <a:pt x="1229" y="1044"/>
                    </a:cubicBezTo>
                    <a:cubicBezTo>
                      <a:pt x="953" y="1198"/>
                      <a:pt x="891" y="1474"/>
                      <a:pt x="615" y="1597"/>
                    </a:cubicBezTo>
                    <a:cubicBezTo>
                      <a:pt x="431" y="1658"/>
                      <a:pt x="62" y="1751"/>
                      <a:pt x="1" y="1812"/>
                    </a:cubicBezTo>
                    <a:lnTo>
                      <a:pt x="492" y="3163"/>
                    </a:lnTo>
                    <a:cubicBezTo>
                      <a:pt x="496" y="3179"/>
                      <a:pt x="501" y="3186"/>
                      <a:pt x="506" y="3186"/>
                    </a:cubicBezTo>
                    <a:cubicBezTo>
                      <a:pt x="539" y="3186"/>
                      <a:pt x="592" y="2875"/>
                      <a:pt x="646" y="2795"/>
                    </a:cubicBezTo>
                    <a:cubicBezTo>
                      <a:pt x="830" y="2641"/>
                      <a:pt x="1106" y="2764"/>
                      <a:pt x="1352" y="2610"/>
                    </a:cubicBezTo>
                    <a:cubicBezTo>
                      <a:pt x="1598" y="2426"/>
                      <a:pt x="1997" y="2334"/>
                      <a:pt x="2150" y="2088"/>
                    </a:cubicBezTo>
                    <a:cubicBezTo>
                      <a:pt x="2212" y="1996"/>
                      <a:pt x="2150" y="1843"/>
                      <a:pt x="2273" y="1751"/>
                    </a:cubicBezTo>
                    <a:cubicBezTo>
                      <a:pt x="2316" y="1717"/>
                      <a:pt x="2367" y="1706"/>
                      <a:pt x="2424" y="1706"/>
                    </a:cubicBezTo>
                    <a:cubicBezTo>
                      <a:pt x="2516" y="1706"/>
                      <a:pt x="2620" y="1734"/>
                      <a:pt x="2718" y="1734"/>
                    </a:cubicBezTo>
                    <a:cubicBezTo>
                      <a:pt x="2778" y="1734"/>
                      <a:pt x="2836" y="1723"/>
                      <a:pt x="2887" y="1689"/>
                    </a:cubicBezTo>
                    <a:cubicBezTo>
                      <a:pt x="3164" y="1536"/>
                      <a:pt x="3102" y="1229"/>
                      <a:pt x="3286" y="1044"/>
                    </a:cubicBezTo>
                    <a:cubicBezTo>
                      <a:pt x="3437" y="861"/>
                      <a:pt x="3687" y="840"/>
                      <a:pt x="3943" y="840"/>
                    </a:cubicBezTo>
                    <a:cubicBezTo>
                      <a:pt x="4016" y="840"/>
                      <a:pt x="4089" y="842"/>
                      <a:pt x="4160" y="842"/>
                    </a:cubicBezTo>
                    <a:cubicBezTo>
                      <a:pt x="4300" y="842"/>
                      <a:pt x="4434" y="836"/>
                      <a:pt x="4545" y="799"/>
                    </a:cubicBezTo>
                    <a:cubicBezTo>
                      <a:pt x="4361" y="0"/>
                      <a:pt x="3901" y="246"/>
                      <a:pt x="3317" y="123"/>
                    </a:cubicBezTo>
                    <a:cubicBezTo>
                      <a:pt x="3197" y="97"/>
                      <a:pt x="3071" y="76"/>
                      <a:pt x="2950" y="76"/>
                    </a:cubicBezTo>
                    <a:close/>
                  </a:path>
                </a:pathLst>
              </a:custGeom>
              <a:solidFill>
                <a:srgbClr val="9E4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8988;p98">
                <a:extLst>
                  <a:ext uri="{FF2B5EF4-FFF2-40B4-BE49-F238E27FC236}">
                    <a16:creationId xmlns:a16="http://schemas.microsoft.com/office/drawing/2014/main" id="{25701CAB-CC8B-47A4-B8C7-5B4C7CB26069}"/>
                  </a:ext>
                </a:extLst>
              </p:cNvPr>
              <p:cNvSpPr/>
              <p:nvPr/>
            </p:nvSpPr>
            <p:spPr>
              <a:xfrm rot="-3600899">
                <a:off x="711384" y="2595449"/>
                <a:ext cx="866357" cy="761561"/>
              </a:xfrm>
              <a:custGeom>
                <a:avLst/>
                <a:gdLst/>
                <a:ahLst/>
                <a:cxnLst/>
                <a:rect l="l" t="t" r="r" b="b"/>
                <a:pathLst>
                  <a:path w="22693" h="19948" extrusionOk="0">
                    <a:moveTo>
                      <a:pt x="12584" y="0"/>
                    </a:moveTo>
                    <a:cubicBezTo>
                      <a:pt x="8073" y="0"/>
                      <a:pt x="3896" y="2696"/>
                      <a:pt x="1659" y="6781"/>
                    </a:cubicBezTo>
                    <a:cubicBezTo>
                      <a:pt x="615" y="8869"/>
                      <a:pt x="0" y="10834"/>
                      <a:pt x="522" y="13167"/>
                    </a:cubicBezTo>
                    <a:cubicBezTo>
                      <a:pt x="983" y="14979"/>
                      <a:pt x="1935" y="16607"/>
                      <a:pt x="3255" y="17896"/>
                    </a:cubicBezTo>
                    <a:cubicBezTo>
                      <a:pt x="4084" y="18787"/>
                      <a:pt x="5159" y="19401"/>
                      <a:pt x="6326" y="19708"/>
                    </a:cubicBezTo>
                    <a:cubicBezTo>
                      <a:pt x="7101" y="19868"/>
                      <a:pt x="7894" y="19947"/>
                      <a:pt x="8686" y="19947"/>
                    </a:cubicBezTo>
                    <a:cubicBezTo>
                      <a:pt x="9714" y="19947"/>
                      <a:pt x="10742" y="19814"/>
                      <a:pt x="11730" y="19554"/>
                    </a:cubicBezTo>
                    <a:cubicBezTo>
                      <a:pt x="14279" y="18971"/>
                      <a:pt x="16336" y="18387"/>
                      <a:pt x="18516" y="16914"/>
                    </a:cubicBezTo>
                    <a:cubicBezTo>
                      <a:pt x="20451" y="15532"/>
                      <a:pt x="22324" y="13290"/>
                      <a:pt x="22477" y="10680"/>
                    </a:cubicBezTo>
                    <a:cubicBezTo>
                      <a:pt x="22692" y="6167"/>
                      <a:pt x="19315" y="1223"/>
                      <a:pt x="15046" y="271"/>
                    </a:cubicBezTo>
                    <a:cubicBezTo>
                      <a:pt x="14221" y="88"/>
                      <a:pt x="13397" y="0"/>
                      <a:pt x="12584" y="0"/>
                    </a:cubicBezTo>
                    <a:close/>
                  </a:path>
                </a:pathLst>
              </a:custGeom>
              <a:solidFill>
                <a:srgbClr val="FF79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8989;p98">
                <a:extLst>
                  <a:ext uri="{FF2B5EF4-FFF2-40B4-BE49-F238E27FC236}">
                    <a16:creationId xmlns:a16="http://schemas.microsoft.com/office/drawing/2014/main" id="{84492559-3FD2-4172-B06B-03443B90E7E2}"/>
                  </a:ext>
                </a:extLst>
              </p:cNvPr>
              <p:cNvSpPr/>
              <p:nvPr/>
            </p:nvSpPr>
            <p:spPr>
              <a:xfrm rot="-3600899">
                <a:off x="1113292" y="2478092"/>
                <a:ext cx="97314" cy="114952"/>
              </a:xfrm>
              <a:custGeom>
                <a:avLst/>
                <a:gdLst/>
                <a:ahLst/>
                <a:cxnLst/>
                <a:rect l="l" t="t" r="r" b="b"/>
                <a:pathLst>
                  <a:path w="2549" h="3011" extrusionOk="0">
                    <a:moveTo>
                      <a:pt x="0" y="1"/>
                    </a:moveTo>
                    <a:lnTo>
                      <a:pt x="399" y="769"/>
                    </a:lnTo>
                    <a:cubicBezTo>
                      <a:pt x="522" y="1045"/>
                      <a:pt x="676" y="1291"/>
                      <a:pt x="860" y="1505"/>
                    </a:cubicBezTo>
                    <a:cubicBezTo>
                      <a:pt x="1044" y="1751"/>
                      <a:pt x="1167" y="1997"/>
                      <a:pt x="1290" y="2242"/>
                    </a:cubicBezTo>
                    <a:cubicBezTo>
                      <a:pt x="1290" y="2181"/>
                      <a:pt x="1290" y="2120"/>
                      <a:pt x="1290" y="2058"/>
                    </a:cubicBezTo>
                    <a:cubicBezTo>
                      <a:pt x="1259" y="1966"/>
                      <a:pt x="1259" y="1905"/>
                      <a:pt x="1228" y="1813"/>
                    </a:cubicBezTo>
                    <a:cubicBezTo>
                      <a:pt x="1219" y="1773"/>
                      <a:pt x="1206" y="1731"/>
                      <a:pt x="1190" y="1687"/>
                    </a:cubicBezTo>
                    <a:lnTo>
                      <a:pt x="1190" y="1687"/>
                    </a:lnTo>
                    <a:cubicBezTo>
                      <a:pt x="1275" y="1780"/>
                      <a:pt x="1350" y="1873"/>
                      <a:pt x="1443" y="1966"/>
                    </a:cubicBezTo>
                    <a:cubicBezTo>
                      <a:pt x="1566" y="2120"/>
                      <a:pt x="1689" y="2242"/>
                      <a:pt x="1812" y="2365"/>
                    </a:cubicBezTo>
                    <a:lnTo>
                      <a:pt x="2549" y="3010"/>
                    </a:lnTo>
                    <a:lnTo>
                      <a:pt x="2150" y="2150"/>
                    </a:lnTo>
                    <a:cubicBezTo>
                      <a:pt x="2088" y="1966"/>
                      <a:pt x="2027" y="1782"/>
                      <a:pt x="1935" y="1628"/>
                    </a:cubicBezTo>
                    <a:cubicBezTo>
                      <a:pt x="1842" y="1505"/>
                      <a:pt x="1720" y="1352"/>
                      <a:pt x="1628" y="1198"/>
                    </a:cubicBezTo>
                    <a:cubicBezTo>
                      <a:pt x="1413" y="922"/>
                      <a:pt x="1167" y="676"/>
                      <a:pt x="921" y="431"/>
                    </a:cubicBezTo>
                    <a:lnTo>
                      <a:pt x="921" y="431"/>
                    </a:lnTo>
                    <a:cubicBezTo>
                      <a:pt x="1004" y="638"/>
                      <a:pt x="1116" y="846"/>
                      <a:pt x="1226" y="1054"/>
                    </a:cubicBezTo>
                    <a:lnTo>
                      <a:pt x="1226" y="1054"/>
                    </a:lnTo>
                    <a:lnTo>
                      <a:pt x="1106" y="922"/>
                    </a:lnTo>
                    <a:lnTo>
                      <a:pt x="676" y="5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8990;p98">
                <a:extLst>
                  <a:ext uri="{FF2B5EF4-FFF2-40B4-BE49-F238E27FC236}">
                    <a16:creationId xmlns:a16="http://schemas.microsoft.com/office/drawing/2014/main" id="{52748418-9272-49A1-9924-E8BA283F1D36}"/>
                  </a:ext>
                </a:extLst>
              </p:cNvPr>
              <p:cNvSpPr/>
              <p:nvPr/>
            </p:nvSpPr>
            <p:spPr>
              <a:xfrm rot="-3600899">
                <a:off x="1135301" y="2481041"/>
                <a:ext cx="36345" cy="58679"/>
              </a:xfrm>
              <a:custGeom>
                <a:avLst/>
                <a:gdLst/>
                <a:ahLst/>
                <a:cxnLst/>
                <a:rect l="l" t="t" r="r" b="b"/>
                <a:pathLst>
                  <a:path w="952" h="1537" extrusionOk="0">
                    <a:moveTo>
                      <a:pt x="0" y="1"/>
                    </a:moveTo>
                    <a:cubicBezTo>
                      <a:pt x="0" y="93"/>
                      <a:pt x="31" y="216"/>
                      <a:pt x="61" y="308"/>
                    </a:cubicBezTo>
                    <a:cubicBezTo>
                      <a:pt x="92" y="400"/>
                      <a:pt x="154" y="492"/>
                      <a:pt x="215" y="554"/>
                    </a:cubicBezTo>
                    <a:cubicBezTo>
                      <a:pt x="246" y="646"/>
                      <a:pt x="307" y="738"/>
                      <a:pt x="369" y="830"/>
                    </a:cubicBezTo>
                    <a:lnTo>
                      <a:pt x="430" y="983"/>
                    </a:lnTo>
                    <a:cubicBezTo>
                      <a:pt x="461" y="1014"/>
                      <a:pt x="491" y="1045"/>
                      <a:pt x="522" y="1106"/>
                    </a:cubicBezTo>
                    <a:cubicBezTo>
                      <a:pt x="583" y="1168"/>
                      <a:pt x="614" y="1260"/>
                      <a:pt x="676" y="1352"/>
                    </a:cubicBezTo>
                    <a:cubicBezTo>
                      <a:pt x="768" y="1413"/>
                      <a:pt x="829" y="1505"/>
                      <a:pt x="952" y="1536"/>
                    </a:cubicBezTo>
                    <a:cubicBezTo>
                      <a:pt x="952" y="1536"/>
                      <a:pt x="921" y="1413"/>
                      <a:pt x="921" y="1229"/>
                    </a:cubicBezTo>
                    <a:cubicBezTo>
                      <a:pt x="921" y="1137"/>
                      <a:pt x="921" y="1045"/>
                      <a:pt x="891" y="953"/>
                    </a:cubicBezTo>
                    <a:cubicBezTo>
                      <a:pt x="860" y="891"/>
                      <a:pt x="860" y="830"/>
                      <a:pt x="829" y="768"/>
                    </a:cubicBezTo>
                    <a:lnTo>
                      <a:pt x="737" y="615"/>
                    </a:lnTo>
                    <a:cubicBezTo>
                      <a:pt x="614" y="400"/>
                      <a:pt x="461" y="246"/>
                      <a:pt x="276" y="124"/>
                    </a:cubicBezTo>
                    <a:cubicBezTo>
                      <a:pt x="184" y="93"/>
                      <a:pt x="92" y="32"/>
                      <a:pt x="0" y="1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8991;p98">
                <a:extLst>
                  <a:ext uri="{FF2B5EF4-FFF2-40B4-BE49-F238E27FC236}">
                    <a16:creationId xmlns:a16="http://schemas.microsoft.com/office/drawing/2014/main" id="{DEAEBC56-6EA7-4C01-BDB2-A3146CB2416A}"/>
                  </a:ext>
                </a:extLst>
              </p:cNvPr>
              <p:cNvSpPr/>
              <p:nvPr/>
            </p:nvSpPr>
            <p:spPr>
              <a:xfrm rot="-3600899">
                <a:off x="1139837" y="2462076"/>
                <a:ext cx="28175" cy="55166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445" extrusionOk="0">
                    <a:moveTo>
                      <a:pt x="0" y="1"/>
                    </a:moveTo>
                    <a:cubicBezTo>
                      <a:pt x="0" y="93"/>
                      <a:pt x="0" y="185"/>
                      <a:pt x="31" y="277"/>
                    </a:cubicBezTo>
                    <a:cubicBezTo>
                      <a:pt x="62" y="461"/>
                      <a:pt x="123" y="646"/>
                      <a:pt x="215" y="799"/>
                    </a:cubicBezTo>
                    <a:cubicBezTo>
                      <a:pt x="277" y="983"/>
                      <a:pt x="400" y="1137"/>
                      <a:pt x="522" y="1260"/>
                    </a:cubicBezTo>
                    <a:cubicBezTo>
                      <a:pt x="584" y="1321"/>
                      <a:pt x="645" y="1383"/>
                      <a:pt x="737" y="1444"/>
                    </a:cubicBezTo>
                    <a:cubicBezTo>
                      <a:pt x="737" y="1352"/>
                      <a:pt x="737" y="1260"/>
                      <a:pt x="737" y="1168"/>
                    </a:cubicBezTo>
                    <a:cubicBezTo>
                      <a:pt x="707" y="953"/>
                      <a:pt x="676" y="769"/>
                      <a:pt x="584" y="584"/>
                    </a:cubicBezTo>
                    <a:cubicBezTo>
                      <a:pt x="492" y="431"/>
                      <a:pt x="369" y="277"/>
                      <a:pt x="246" y="154"/>
                    </a:cubicBezTo>
                    <a:cubicBezTo>
                      <a:pt x="154" y="93"/>
                      <a:pt x="93" y="32"/>
                      <a:pt x="0" y="1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8992;p98">
                <a:extLst>
                  <a:ext uri="{FF2B5EF4-FFF2-40B4-BE49-F238E27FC236}">
                    <a16:creationId xmlns:a16="http://schemas.microsoft.com/office/drawing/2014/main" id="{9083F6EE-E969-4588-8A37-B1370455A840}"/>
                  </a:ext>
                </a:extLst>
              </p:cNvPr>
              <p:cNvSpPr/>
              <p:nvPr/>
            </p:nvSpPr>
            <p:spPr>
              <a:xfrm rot="-3600899">
                <a:off x="1128833" y="2405094"/>
                <a:ext cx="59824" cy="121938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3194" extrusionOk="0">
                    <a:moveTo>
                      <a:pt x="1" y="0"/>
                    </a:moveTo>
                    <a:lnTo>
                      <a:pt x="185" y="553"/>
                    </a:lnTo>
                    <a:cubicBezTo>
                      <a:pt x="200" y="627"/>
                      <a:pt x="222" y="702"/>
                      <a:pt x="251" y="773"/>
                    </a:cubicBezTo>
                    <a:lnTo>
                      <a:pt x="251" y="773"/>
                    </a:lnTo>
                    <a:lnTo>
                      <a:pt x="124" y="645"/>
                    </a:lnTo>
                    <a:lnTo>
                      <a:pt x="124" y="645"/>
                    </a:lnTo>
                    <a:cubicBezTo>
                      <a:pt x="154" y="706"/>
                      <a:pt x="124" y="799"/>
                      <a:pt x="185" y="860"/>
                    </a:cubicBezTo>
                    <a:cubicBezTo>
                      <a:pt x="216" y="921"/>
                      <a:pt x="246" y="1013"/>
                      <a:pt x="308" y="1075"/>
                    </a:cubicBezTo>
                    <a:cubicBezTo>
                      <a:pt x="400" y="1198"/>
                      <a:pt x="492" y="1290"/>
                      <a:pt x="553" y="1413"/>
                    </a:cubicBezTo>
                    <a:cubicBezTo>
                      <a:pt x="615" y="1535"/>
                      <a:pt x="676" y="1658"/>
                      <a:pt x="738" y="1812"/>
                    </a:cubicBezTo>
                    <a:cubicBezTo>
                      <a:pt x="830" y="1935"/>
                      <a:pt x="891" y="2057"/>
                      <a:pt x="983" y="2180"/>
                    </a:cubicBezTo>
                    <a:lnTo>
                      <a:pt x="1567" y="3194"/>
                    </a:lnTo>
                    <a:lnTo>
                      <a:pt x="1352" y="2027"/>
                    </a:lnTo>
                    <a:lnTo>
                      <a:pt x="1331" y="1943"/>
                    </a:lnTo>
                    <a:lnTo>
                      <a:pt x="1331" y="1943"/>
                    </a:lnTo>
                    <a:lnTo>
                      <a:pt x="1352" y="1935"/>
                    </a:lnTo>
                    <a:cubicBezTo>
                      <a:pt x="1340" y="1920"/>
                      <a:pt x="1329" y="1905"/>
                      <a:pt x="1318" y="1891"/>
                    </a:cubicBezTo>
                    <a:lnTo>
                      <a:pt x="1318" y="1891"/>
                    </a:lnTo>
                    <a:lnTo>
                      <a:pt x="1290" y="1781"/>
                    </a:lnTo>
                    <a:cubicBezTo>
                      <a:pt x="1260" y="1689"/>
                      <a:pt x="1229" y="1628"/>
                      <a:pt x="1198" y="1535"/>
                    </a:cubicBezTo>
                    <a:cubicBezTo>
                      <a:pt x="1137" y="1413"/>
                      <a:pt x="1045" y="1259"/>
                      <a:pt x="983" y="1136"/>
                    </a:cubicBezTo>
                    <a:lnTo>
                      <a:pt x="962" y="1105"/>
                    </a:lnTo>
                    <a:lnTo>
                      <a:pt x="962" y="1105"/>
                    </a:lnTo>
                    <a:cubicBezTo>
                      <a:pt x="1066" y="1181"/>
                      <a:pt x="1151" y="1239"/>
                      <a:pt x="1260" y="1321"/>
                    </a:cubicBezTo>
                    <a:cubicBezTo>
                      <a:pt x="1321" y="1382"/>
                      <a:pt x="1352" y="1413"/>
                      <a:pt x="1413" y="1474"/>
                    </a:cubicBezTo>
                    <a:cubicBezTo>
                      <a:pt x="1444" y="1505"/>
                      <a:pt x="1505" y="1566"/>
                      <a:pt x="1505" y="1628"/>
                    </a:cubicBezTo>
                    <a:cubicBezTo>
                      <a:pt x="1567" y="1566"/>
                      <a:pt x="1536" y="1474"/>
                      <a:pt x="1505" y="1413"/>
                    </a:cubicBezTo>
                    <a:cubicBezTo>
                      <a:pt x="1475" y="1351"/>
                      <a:pt x="1444" y="1290"/>
                      <a:pt x="1382" y="1228"/>
                    </a:cubicBezTo>
                    <a:cubicBezTo>
                      <a:pt x="1290" y="1106"/>
                      <a:pt x="1198" y="983"/>
                      <a:pt x="1106" y="891"/>
                    </a:cubicBezTo>
                    <a:cubicBezTo>
                      <a:pt x="1014" y="768"/>
                      <a:pt x="922" y="676"/>
                      <a:pt x="799" y="584"/>
                    </a:cubicBezTo>
                    <a:cubicBezTo>
                      <a:pt x="707" y="491"/>
                      <a:pt x="584" y="369"/>
                      <a:pt x="461" y="30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8993;p98">
                <a:extLst>
                  <a:ext uri="{FF2B5EF4-FFF2-40B4-BE49-F238E27FC236}">
                    <a16:creationId xmlns:a16="http://schemas.microsoft.com/office/drawing/2014/main" id="{831C53DB-604E-4575-BAE7-77D8DD0E6CAE}"/>
                  </a:ext>
                </a:extLst>
              </p:cNvPr>
              <p:cNvSpPr/>
              <p:nvPr/>
            </p:nvSpPr>
            <p:spPr>
              <a:xfrm rot="-3600899">
                <a:off x="1140320" y="2406239"/>
                <a:ext cx="24663" cy="42224"/>
              </a:xfrm>
              <a:custGeom>
                <a:avLst/>
                <a:gdLst/>
                <a:ahLst/>
                <a:cxnLst/>
                <a:rect l="l" t="t" r="r" b="b"/>
                <a:pathLst>
                  <a:path w="646" h="1106" extrusionOk="0">
                    <a:moveTo>
                      <a:pt x="62" y="0"/>
                    </a:moveTo>
                    <a:cubicBezTo>
                      <a:pt x="31" y="62"/>
                      <a:pt x="1" y="123"/>
                      <a:pt x="1" y="215"/>
                    </a:cubicBezTo>
                    <a:cubicBezTo>
                      <a:pt x="31" y="369"/>
                      <a:pt x="62" y="522"/>
                      <a:pt x="123" y="645"/>
                    </a:cubicBezTo>
                    <a:cubicBezTo>
                      <a:pt x="185" y="768"/>
                      <a:pt x="277" y="860"/>
                      <a:pt x="369" y="983"/>
                    </a:cubicBezTo>
                    <a:cubicBezTo>
                      <a:pt x="461" y="1044"/>
                      <a:pt x="553" y="1106"/>
                      <a:pt x="553" y="1106"/>
                    </a:cubicBezTo>
                    <a:cubicBezTo>
                      <a:pt x="584" y="1044"/>
                      <a:pt x="615" y="983"/>
                      <a:pt x="615" y="891"/>
                    </a:cubicBezTo>
                    <a:cubicBezTo>
                      <a:pt x="645" y="737"/>
                      <a:pt x="615" y="584"/>
                      <a:pt x="523" y="430"/>
                    </a:cubicBezTo>
                    <a:cubicBezTo>
                      <a:pt x="461" y="307"/>
                      <a:pt x="369" y="185"/>
                      <a:pt x="246" y="123"/>
                    </a:cubicBezTo>
                    <a:cubicBezTo>
                      <a:pt x="185" y="62"/>
                      <a:pt x="123" y="31"/>
                      <a:pt x="62" y="0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8994;p98">
                <a:extLst>
                  <a:ext uri="{FF2B5EF4-FFF2-40B4-BE49-F238E27FC236}">
                    <a16:creationId xmlns:a16="http://schemas.microsoft.com/office/drawing/2014/main" id="{CC70E98E-74F8-4B91-B64C-C298A7D30897}"/>
                  </a:ext>
                </a:extLst>
              </p:cNvPr>
              <p:cNvSpPr/>
              <p:nvPr/>
            </p:nvSpPr>
            <p:spPr>
              <a:xfrm rot="-3600899">
                <a:off x="1152992" y="2390239"/>
                <a:ext cx="21150" cy="34016"/>
              </a:xfrm>
              <a:custGeom>
                <a:avLst/>
                <a:gdLst/>
                <a:ahLst/>
                <a:cxnLst/>
                <a:rect l="l" t="t" r="r" b="b"/>
                <a:pathLst>
                  <a:path w="554" h="891" extrusionOk="0">
                    <a:moveTo>
                      <a:pt x="31" y="0"/>
                    </a:moveTo>
                    <a:cubicBezTo>
                      <a:pt x="0" y="62"/>
                      <a:pt x="0" y="123"/>
                      <a:pt x="0" y="185"/>
                    </a:cubicBezTo>
                    <a:cubicBezTo>
                      <a:pt x="0" y="308"/>
                      <a:pt x="31" y="400"/>
                      <a:pt x="62" y="522"/>
                    </a:cubicBezTo>
                    <a:cubicBezTo>
                      <a:pt x="123" y="615"/>
                      <a:pt x="185" y="707"/>
                      <a:pt x="277" y="768"/>
                    </a:cubicBezTo>
                    <a:cubicBezTo>
                      <a:pt x="308" y="830"/>
                      <a:pt x="369" y="860"/>
                      <a:pt x="430" y="891"/>
                    </a:cubicBezTo>
                    <a:cubicBezTo>
                      <a:pt x="461" y="860"/>
                      <a:pt x="492" y="768"/>
                      <a:pt x="523" y="707"/>
                    </a:cubicBezTo>
                    <a:cubicBezTo>
                      <a:pt x="553" y="584"/>
                      <a:pt x="523" y="461"/>
                      <a:pt x="461" y="338"/>
                    </a:cubicBezTo>
                    <a:cubicBezTo>
                      <a:pt x="400" y="154"/>
                      <a:pt x="215" y="31"/>
                      <a:pt x="31" y="0"/>
                    </a:cubicBezTo>
                    <a:close/>
                  </a:path>
                </a:pathLst>
              </a:custGeom>
              <a:solidFill>
                <a:srgbClr val="764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8995;p98">
                <a:extLst>
                  <a:ext uri="{FF2B5EF4-FFF2-40B4-BE49-F238E27FC236}">
                    <a16:creationId xmlns:a16="http://schemas.microsoft.com/office/drawing/2014/main" id="{58CC6FFD-3C32-4AA0-8996-5DCD6359AF4D}"/>
                  </a:ext>
                </a:extLst>
              </p:cNvPr>
              <p:cNvSpPr/>
              <p:nvPr/>
            </p:nvSpPr>
            <p:spPr>
              <a:xfrm rot="-3600899">
                <a:off x="835073" y="3117424"/>
                <a:ext cx="14126" cy="2229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84" extrusionOk="0">
                    <a:moveTo>
                      <a:pt x="185" y="0"/>
                    </a:moveTo>
                    <a:cubicBezTo>
                      <a:pt x="93" y="0"/>
                      <a:pt x="1" y="123"/>
                      <a:pt x="1" y="277"/>
                    </a:cubicBezTo>
                    <a:cubicBezTo>
                      <a:pt x="1" y="461"/>
                      <a:pt x="93" y="584"/>
                      <a:pt x="185" y="584"/>
                    </a:cubicBezTo>
                    <a:cubicBezTo>
                      <a:pt x="308" y="584"/>
                      <a:pt x="369" y="461"/>
                      <a:pt x="369" y="277"/>
                    </a:cubicBezTo>
                    <a:cubicBezTo>
                      <a:pt x="369" y="123"/>
                      <a:pt x="308" y="0"/>
                      <a:pt x="1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8996;p98">
                <a:extLst>
                  <a:ext uri="{FF2B5EF4-FFF2-40B4-BE49-F238E27FC236}">
                    <a16:creationId xmlns:a16="http://schemas.microsoft.com/office/drawing/2014/main" id="{9C8610CE-63B8-43B7-A8A8-CF69AB656C9A}"/>
                  </a:ext>
                </a:extLst>
              </p:cNvPr>
              <p:cNvSpPr/>
              <p:nvPr/>
            </p:nvSpPr>
            <p:spPr>
              <a:xfrm rot="-3600899">
                <a:off x="824875" y="3097938"/>
                <a:ext cx="17600" cy="14966"/>
              </a:xfrm>
              <a:custGeom>
                <a:avLst/>
                <a:gdLst/>
                <a:ahLst/>
                <a:cxnLst/>
                <a:rect l="l" t="t" r="r" b="b"/>
                <a:pathLst>
                  <a:path w="461" h="392" extrusionOk="0">
                    <a:moveTo>
                      <a:pt x="242" y="0"/>
                    </a:moveTo>
                    <a:cubicBezTo>
                      <a:pt x="138" y="0"/>
                      <a:pt x="31" y="62"/>
                      <a:pt x="0" y="184"/>
                    </a:cubicBezTo>
                    <a:cubicBezTo>
                      <a:pt x="31" y="323"/>
                      <a:pt x="138" y="392"/>
                      <a:pt x="242" y="392"/>
                    </a:cubicBezTo>
                    <a:cubicBezTo>
                      <a:pt x="346" y="392"/>
                      <a:pt x="445" y="323"/>
                      <a:pt x="461" y="184"/>
                    </a:cubicBezTo>
                    <a:cubicBezTo>
                      <a:pt x="445" y="62"/>
                      <a:pt x="346" y="0"/>
                      <a:pt x="2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8997;p98">
                <a:extLst>
                  <a:ext uri="{FF2B5EF4-FFF2-40B4-BE49-F238E27FC236}">
                    <a16:creationId xmlns:a16="http://schemas.microsoft.com/office/drawing/2014/main" id="{406122E8-F89F-4059-A4CC-98B9C587A6D5}"/>
                  </a:ext>
                </a:extLst>
              </p:cNvPr>
              <p:cNvSpPr/>
              <p:nvPr/>
            </p:nvSpPr>
            <p:spPr>
              <a:xfrm rot="-3600899">
                <a:off x="818163" y="3052525"/>
                <a:ext cx="28137" cy="2699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707" extrusionOk="0">
                    <a:moveTo>
                      <a:pt x="368" y="0"/>
                    </a:moveTo>
                    <a:cubicBezTo>
                      <a:pt x="184" y="0"/>
                      <a:pt x="0" y="154"/>
                      <a:pt x="0" y="338"/>
                    </a:cubicBezTo>
                    <a:cubicBezTo>
                      <a:pt x="0" y="553"/>
                      <a:pt x="184" y="706"/>
                      <a:pt x="368" y="706"/>
                    </a:cubicBezTo>
                    <a:cubicBezTo>
                      <a:pt x="583" y="706"/>
                      <a:pt x="737" y="553"/>
                      <a:pt x="737" y="338"/>
                    </a:cubicBezTo>
                    <a:cubicBezTo>
                      <a:pt x="737" y="154"/>
                      <a:pt x="5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8998;p98">
                <a:extLst>
                  <a:ext uri="{FF2B5EF4-FFF2-40B4-BE49-F238E27FC236}">
                    <a16:creationId xmlns:a16="http://schemas.microsoft.com/office/drawing/2014/main" id="{65E4BA3C-5C08-4A60-B019-44DBFB73E278}"/>
                  </a:ext>
                </a:extLst>
              </p:cNvPr>
              <p:cNvSpPr/>
              <p:nvPr/>
            </p:nvSpPr>
            <p:spPr>
              <a:xfrm rot="-3600899">
                <a:off x="850303" y="3074260"/>
                <a:ext cx="36956" cy="2909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762" extrusionOk="0">
                    <a:moveTo>
                      <a:pt x="579" y="1"/>
                    </a:moveTo>
                    <a:cubicBezTo>
                      <a:pt x="561" y="1"/>
                      <a:pt x="541" y="2"/>
                      <a:pt x="522" y="5"/>
                    </a:cubicBezTo>
                    <a:cubicBezTo>
                      <a:pt x="154" y="5"/>
                      <a:pt x="0" y="466"/>
                      <a:pt x="308" y="681"/>
                    </a:cubicBezTo>
                    <a:cubicBezTo>
                      <a:pt x="379" y="736"/>
                      <a:pt x="458" y="761"/>
                      <a:pt x="536" y="761"/>
                    </a:cubicBezTo>
                    <a:cubicBezTo>
                      <a:pt x="759" y="761"/>
                      <a:pt x="967" y="555"/>
                      <a:pt x="922" y="282"/>
                    </a:cubicBezTo>
                    <a:cubicBezTo>
                      <a:pt x="894" y="117"/>
                      <a:pt x="743" y="1"/>
                      <a:pt x="5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8999;p98">
                <a:extLst>
                  <a:ext uri="{FF2B5EF4-FFF2-40B4-BE49-F238E27FC236}">
                    <a16:creationId xmlns:a16="http://schemas.microsoft.com/office/drawing/2014/main" id="{C959A2E2-1C63-40A3-ACF5-C78B5649A464}"/>
                  </a:ext>
                </a:extLst>
              </p:cNvPr>
              <p:cNvSpPr/>
              <p:nvPr/>
            </p:nvSpPr>
            <p:spPr>
              <a:xfrm rot="-3600899">
                <a:off x="851547" y="3031204"/>
                <a:ext cx="8246" cy="1412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370" extrusionOk="0">
                    <a:moveTo>
                      <a:pt x="93" y="1"/>
                    </a:moveTo>
                    <a:cubicBezTo>
                      <a:pt x="31" y="1"/>
                      <a:pt x="1" y="93"/>
                      <a:pt x="1" y="185"/>
                    </a:cubicBezTo>
                    <a:cubicBezTo>
                      <a:pt x="1" y="277"/>
                      <a:pt x="31" y="369"/>
                      <a:pt x="93" y="369"/>
                    </a:cubicBezTo>
                    <a:cubicBezTo>
                      <a:pt x="154" y="369"/>
                      <a:pt x="215" y="277"/>
                      <a:pt x="215" y="185"/>
                    </a:cubicBezTo>
                    <a:cubicBezTo>
                      <a:pt x="215" y="93"/>
                      <a:pt x="154" y="1"/>
                      <a:pt x="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000;p98">
                <a:extLst>
                  <a:ext uri="{FF2B5EF4-FFF2-40B4-BE49-F238E27FC236}">
                    <a16:creationId xmlns:a16="http://schemas.microsoft.com/office/drawing/2014/main" id="{0E5DCAFC-FBD8-4E18-81D8-A7AD247427E2}"/>
                  </a:ext>
                </a:extLst>
              </p:cNvPr>
              <p:cNvSpPr/>
              <p:nvPr/>
            </p:nvSpPr>
            <p:spPr>
              <a:xfrm rot="-3600899">
                <a:off x="831692" y="2982046"/>
                <a:ext cx="18783" cy="2932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68" extrusionOk="0">
                    <a:moveTo>
                      <a:pt x="246" y="0"/>
                    </a:moveTo>
                    <a:cubicBezTo>
                      <a:pt x="93" y="0"/>
                      <a:pt x="1" y="154"/>
                      <a:pt x="1" y="369"/>
                    </a:cubicBezTo>
                    <a:cubicBezTo>
                      <a:pt x="1" y="583"/>
                      <a:pt x="93" y="768"/>
                      <a:pt x="246" y="768"/>
                    </a:cubicBezTo>
                    <a:cubicBezTo>
                      <a:pt x="369" y="768"/>
                      <a:pt x="492" y="583"/>
                      <a:pt x="492" y="369"/>
                    </a:cubicBezTo>
                    <a:cubicBezTo>
                      <a:pt x="492" y="154"/>
                      <a:pt x="369" y="0"/>
                      <a:pt x="2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001;p98">
                <a:extLst>
                  <a:ext uri="{FF2B5EF4-FFF2-40B4-BE49-F238E27FC236}">
                    <a16:creationId xmlns:a16="http://schemas.microsoft.com/office/drawing/2014/main" id="{89DE8178-FA8D-4412-8315-BAD6441021D1}"/>
                  </a:ext>
                </a:extLst>
              </p:cNvPr>
              <p:cNvSpPr/>
              <p:nvPr/>
            </p:nvSpPr>
            <p:spPr>
              <a:xfrm rot="-3600899">
                <a:off x="828868" y="2943480"/>
                <a:ext cx="36956" cy="290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761" extrusionOk="0">
                    <a:moveTo>
                      <a:pt x="488" y="0"/>
                    </a:moveTo>
                    <a:cubicBezTo>
                      <a:pt x="246" y="0"/>
                      <a:pt x="0" y="131"/>
                      <a:pt x="46" y="392"/>
                    </a:cubicBezTo>
                    <a:cubicBezTo>
                      <a:pt x="16" y="637"/>
                      <a:pt x="254" y="760"/>
                      <a:pt x="488" y="760"/>
                    </a:cubicBezTo>
                    <a:cubicBezTo>
                      <a:pt x="722" y="760"/>
                      <a:pt x="952" y="637"/>
                      <a:pt x="906" y="392"/>
                    </a:cubicBezTo>
                    <a:cubicBezTo>
                      <a:pt x="967" y="131"/>
                      <a:pt x="730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002;p98">
                <a:extLst>
                  <a:ext uri="{FF2B5EF4-FFF2-40B4-BE49-F238E27FC236}">
                    <a16:creationId xmlns:a16="http://schemas.microsoft.com/office/drawing/2014/main" id="{388E88ED-62B5-4758-9683-F31D48B86B79}"/>
                  </a:ext>
                </a:extLst>
              </p:cNvPr>
              <p:cNvSpPr/>
              <p:nvPr/>
            </p:nvSpPr>
            <p:spPr>
              <a:xfrm rot="-3600899">
                <a:off x="882150" y="2987684"/>
                <a:ext cx="21150" cy="16722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38" extrusionOk="0">
                    <a:moveTo>
                      <a:pt x="277" y="0"/>
                    </a:moveTo>
                    <a:cubicBezTo>
                      <a:pt x="139" y="0"/>
                      <a:pt x="1" y="69"/>
                      <a:pt x="16" y="207"/>
                    </a:cubicBezTo>
                    <a:cubicBezTo>
                      <a:pt x="1" y="361"/>
                      <a:pt x="139" y="438"/>
                      <a:pt x="277" y="438"/>
                    </a:cubicBezTo>
                    <a:cubicBezTo>
                      <a:pt x="415" y="438"/>
                      <a:pt x="554" y="361"/>
                      <a:pt x="538" y="207"/>
                    </a:cubicBezTo>
                    <a:cubicBezTo>
                      <a:pt x="554" y="69"/>
                      <a:pt x="415" y="0"/>
                      <a:pt x="2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003;p98">
                <a:extLst>
                  <a:ext uri="{FF2B5EF4-FFF2-40B4-BE49-F238E27FC236}">
                    <a16:creationId xmlns:a16="http://schemas.microsoft.com/office/drawing/2014/main" id="{51BF0CE8-3D65-40BD-927B-4317C11B28BC}"/>
                  </a:ext>
                </a:extLst>
              </p:cNvPr>
              <p:cNvSpPr/>
              <p:nvPr/>
            </p:nvSpPr>
            <p:spPr>
              <a:xfrm rot="-3600899">
                <a:off x="804597" y="3011133"/>
                <a:ext cx="19394" cy="19394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08" extrusionOk="0">
                    <a:moveTo>
                      <a:pt x="250" y="1"/>
                    </a:moveTo>
                    <a:cubicBezTo>
                      <a:pt x="124" y="1"/>
                      <a:pt x="1" y="85"/>
                      <a:pt x="16" y="254"/>
                    </a:cubicBezTo>
                    <a:cubicBezTo>
                      <a:pt x="16" y="423"/>
                      <a:pt x="139" y="508"/>
                      <a:pt x="262" y="508"/>
                    </a:cubicBezTo>
                    <a:cubicBezTo>
                      <a:pt x="385" y="508"/>
                      <a:pt x="507" y="423"/>
                      <a:pt x="507" y="254"/>
                    </a:cubicBezTo>
                    <a:cubicBezTo>
                      <a:pt x="507" y="85"/>
                      <a:pt x="377" y="1"/>
                      <a:pt x="2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004;p98">
                <a:extLst>
                  <a:ext uri="{FF2B5EF4-FFF2-40B4-BE49-F238E27FC236}">
                    <a16:creationId xmlns:a16="http://schemas.microsoft.com/office/drawing/2014/main" id="{BC5C6833-9233-4B5E-9AA3-A660E57D8E96}"/>
                  </a:ext>
                </a:extLst>
              </p:cNvPr>
              <p:cNvSpPr/>
              <p:nvPr/>
            </p:nvSpPr>
            <p:spPr>
              <a:xfrm rot="-3600899">
                <a:off x="867626" y="3167773"/>
                <a:ext cx="14087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277" extrusionOk="0">
                    <a:moveTo>
                      <a:pt x="184" y="0"/>
                    </a:moveTo>
                    <a:cubicBezTo>
                      <a:pt x="92" y="0"/>
                      <a:pt x="0" y="62"/>
                      <a:pt x="0" y="154"/>
                    </a:cubicBezTo>
                    <a:cubicBezTo>
                      <a:pt x="0" y="215"/>
                      <a:pt x="92" y="277"/>
                      <a:pt x="184" y="277"/>
                    </a:cubicBezTo>
                    <a:cubicBezTo>
                      <a:pt x="307" y="277"/>
                      <a:pt x="369" y="215"/>
                      <a:pt x="369" y="154"/>
                    </a:cubicBezTo>
                    <a:cubicBezTo>
                      <a:pt x="369" y="62"/>
                      <a:pt x="307" y="0"/>
                      <a:pt x="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005;p98">
                <a:extLst>
                  <a:ext uri="{FF2B5EF4-FFF2-40B4-BE49-F238E27FC236}">
                    <a16:creationId xmlns:a16="http://schemas.microsoft.com/office/drawing/2014/main" id="{B4D5FDA3-DF4E-4817-ACE5-58E20059C3BD}"/>
                  </a:ext>
                </a:extLst>
              </p:cNvPr>
              <p:cNvSpPr/>
              <p:nvPr/>
            </p:nvSpPr>
            <p:spPr>
              <a:xfrm rot="-3600899">
                <a:off x="872463" y="3132884"/>
                <a:ext cx="15958" cy="1336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50" extrusionOk="0">
                    <a:moveTo>
                      <a:pt x="165" y="1"/>
                    </a:moveTo>
                    <a:cubicBezTo>
                      <a:pt x="0" y="1"/>
                      <a:pt x="0" y="350"/>
                      <a:pt x="165" y="350"/>
                    </a:cubicBezTo>
                    <a:cubicBezTo>
                      <a:pt x="176" y="350"/>
                      <a:pt x="189" y="348"/>
                      <a:pt x="202" y="344"/>
                    </a:cubicBezTo>
                    <a:cubicBezTo>
                      <a:pt x="295" y="344"/>
                      <a:pt x="387" y="283"/>
                      <a:pt x="417" y="191"/>
                    </a:cubicBezTo>
                    <a:cubicBezTo>
                      <a:pt x="387" y="68"/>
                      <a:pt x="295" y="7"/>
                      <a:pt x="202" y="7"/>
                    </a:cubicBezTo>
                    <a:cubicBezTo>
                      <a:pt x="189" y="3"/>
                      <a:pt x="176" y="1"/>
                      <a:pt x="1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006;p98">
                <a:extLst>
                  <a:ext uri="{FF2B5EF4-FFF2-40B4-BE49-F238E27FC236}">
                    <a16:creationId xmlns:a16="http://schemas.microsoft.com/office/drawing/2014/main" id="{53C39636-4660-4C11-8F8A-35F5268AA0B2}"/>
                  </a:ext>
                </a:extLst>
              </p:cNvPr>
              <p:cNvSpPr/>
              <p:nvPr/>
            </p:nvSpPr>
            <p:spPr>
              <a:xfrm rot="-3600899">
                <a:off x="907337" y="3173531"/>
                <a:ext cx="15271" cy="11759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08" extrusionOk="0">
                    <a:moveTo>
                      <a:pt x="216" y="1"/>
                    </a:moveTo>
                    <a:cubicBezTo>
                      <a:pt x="93" y="1"/>
                      <a:pt x="1" y="62"/>
                      <a:pt x="1" y="154"/>
                    </a:cubicBezTo>
                    <a:cubicBezTo>
                      <a:pt x="1" y="247"/>
                      <a:pt x="93" y="308"/>
                      <a:pt x="216" y="308"/>
                    </a:cubicBezTo>
                    <a:cubicBezTo>
                      <a:pt x="308" y="308"/>
                      <a:pt x="400" y="247"/>
                      <a:pt x="400" y="154"/>
                    </a:cubicBezTo>
                    <a:cubicBezTo>
                      <a:pt x="400" y="62"/>
                      <a:pt x="308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007;p98">
                <a:extLst>
                  <a:ext uri="{FF2B5EF4-FFF2-40B4-BE49-F238E27FC236}">
                    <a16:creationId xmlns:a16="http://schemas.microsoft.com/office/drawing/2014/main" id="{E86747EB-7B22-4BB9-B147-B8CADAF92D84}"/>
                  </a:ext>
                </a:extLst>
              </p:cNvPr>
              <p:cNvSpPr/>
              <p:nvPr/>
            </p:nvSpPr>
            <p:spPr>
              <a:xfrm rot="-3600899">
                <a:off x="927214" y="3214977"/>
                <a:ext cx="9430" cy="7979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9" extrusionOk="0">
                    <a:moveTo>
                      <a:pt x="124" y="1"/>
                    </a:moveTo>
                    <a:cubicBezTo>
                      <a:pt x="62" y="1"/>
                      <a:pt x="1" y="32"/>
                      <a:pt x="16" y="93"/>
                    </a:cubicBezTo>
                    <a:cubicBezTo>
                      <a:pt x="1" y="170"/>
                      <a:pt x="62" y="208"/>
                      <a:pt x="124" y="208"/>
                    </a:cubicBezTo>
                    <a:cubicBezTo>
                      <a:pt x="185" y="208"/>
                      <a:pt x="247" y="170"/>
                      <a:pt x="231" y="93"/>
                    </a:cubicBezTo>
                    <a:cubicBezTo>
                      <a:pt x="247" y="32"/>
                      <a:pt x="185" y="1"/>
                      <a:pt x="1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008;p98">
                <a:extLst>
                  <a:ext uri="{FF2B5EF4-FFF2-40B4-BE49-F238E27FC236}">
                    <a16:creationId xmlns:a16="http://schemas.microsoft.com/office/drawing/2014/main" id="{A72590B4-0246-4E02-9E85-5B07B7A8151E}"/>
                  </a:ext>
                </a:extLst>
              </p:cNvPr>
              <p:cNvSpPr/>
              <p:nvPr/>
            </p:nvSpPr>
            <p:spPr>
              <a:xfrm rot="-3600899">
                <a:off x="907809" y="3115149"/>
                <a:ext cx="20119" cy="12904"/>
              </a:xfrm>
              <a:custGeom>
                <a:avLst/>
                <a:gdLst/>
                <a:ahLst/>
                <a:cxnLst/>
                <a:rect l="l" t="t" r="r" b="b"/>
                <a:pathLst>
                  <a:path w="527" h="338" extrusionOk="0">
                    <a:moveTo>
                      <a:pt x="281" y="1"/>
                    </a:moveTo>
                    <a:cubicBezTo>
                      <a:pt x="1" y="1"/>
                      <a:pt x="288" y="338"/>
                      <a:pt x="442" y="338"/>
                    </a:cubicBezTo>
                    <a:cubicBezTo>
                      <a:pt x="491" y="338"/>
                      <a:pt x="526" y="304"/>
                      <a:pt x="526" y="216"/>
                    </a:cubicBezTo>
                    <a:cubicBezTo>
                      <a:pt x="526" y="93"/>
                      <a:pt x="403" y="1"/>
                      <a:pt x="2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009;p98">
                <a:extLst>
                  <a:ext uri="{FF2B5EF4-FFF2-40B4-BE49-F238E27FC236}">
                    <a16:creationId xmlns:a16="http://schemas.microsoft.com/office/drawing/2014/main" id="{9AB09E22-B97A-42C7-AE39-7DAC9A3116D7}"/>
                  </a:ext>
                </a:extLst>
              </p:cNvPr>
              <p:cNvSpPr/>
              <p:nvPr/>
            </p:nvSpPr>
            <p:spPr>
              <a:xfrm rot="-3600899">
                <a:off x="879735" y="3214603"/>
                <a:ext cx="8246" cy="469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23" extrusionOk="0">
                    <a:moveTo>
                      <a:pt x="93" y="0"/>
                    </a:moveTo>
                    <a:cubicBezTo>
                      <a:pt x="62" y="0"/>
                      <a:pt x="1" y="31"/>
                      <a:pt x="1" y="62"/>
                    </a:cubicBezTo>
                    <a:cubicBezTo>
                      <a:pt x="1" y="92"/>
                      <a:pt x="62" y="123"/>
                      <a:pt x="124" y="123"/>
                    </a:cubicBezTo>
                    <a:cubicBezTo>
                      <a:pt x="154" y="123"/>
                      <a:pt x="216" y="92"/>
                      <a:pt x="216" y="62"/>
                    </a:cubicBezTo>
                    <a:cubicBezTo>
                      <a:pt x="216" y="31"/>
                      <a:pt x="124" y="0"/>
                      <a:pt x="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010;p98">
                <a:extLst>
                  <a:ext uri="{FF2B5EF4-FFF2-40B4-BE49-F238E27FC236}">
                    <a16:creationId xmlns:a16="http://schemas.microsoft.com/office/drawing/2014/main" id="{CFA328AE-13F3-4373-8FB0-7CCEA189B663}"/>
                  </a:ext>
                </a:extLst>
              </p:cNvPr>
              <p:cNvSpPr/>
              <p:nvPr/>
            </p:nvSpPr>
            <p:spPr>
              <a:xfrm rot="-3600899">
                <a:off x="912332" y="3032182"/>
                <a:ext cx="30542" cy="2615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85" extrusionOk="0">
                    <a:moveTo>
                      <a:pt x="461" y="1"/>
                    </a:moveTo>
                    <a:cubicBezTo>
                      <a:pt x="154" y="1"/>
                      <a:pt x="1" y="369"/>
                      <a:pt x="216" y="584"/>
                    </a:cubicBezTo>
                    <a:cubicBezTo>
                      <a:pt x="285" y="653"/>
                      <a:pt x="370" y="684"/>
                      <a:pt x="454" y="684"/>
                    </a:cubicBezTo>
                    <a:cubicBezTo>
                      <a:pt x="630" y="684"/>
                      <a:pt x="799" y="547"/>
                      <a:pt x="799" y="339"/>
                    </a:cubicBezTo>
                    <a:cubicBezTo>
                      <a:pt x="799" y="154"/>
                      <a:pt x="646" y="1"/>
                      <a:pt x="4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011;p98">
                <a:extLst>
                  <a:ext uri="{FF2B5EF4-FFF2-40B4-BE49-F238E27FC236}">
                    <a16:creationId xmlns:a16="http://schemas.microsoft.com/office/drawing/2014/main" id="{EF4C9D5E-A914-4A39-89FC-C3D2277F8848}"/>
                  </a:ext>
                </a:extLst>
              </p:cNvPr>
              <p:cNvSpPr/>
              <p:nvPr/>
            </p:nvSpPr>
            <p:spPr>
              <a:xfrm rot="-3600899">
                <a:off x="892708" y="3060741"/>
                <a:ext cx="14660" cy="12331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23" extrusionOk="0">
                    <a:moveTo>
                      <a:pt x="200" y="1"/>
                    </a:moveTo>
                    <a:cubicBezTo>
                      <a:pt x="107" y="1"/>
                      <a:pt x="15" y="54"/>
                      <a:pt x="31" y="162"/>
                    </a:cubicBezTo>
                    <a:cubicBezTo>
                      <a:pt x="0" y="269"/>
                      <a:pt x="92" y="323"/>
                      <a:pt x="188" y="323"/>
                    </a:cubicBezTo>
                    <a:cubicBezTo>
                      <a:pt x="284" y="323"/>
                      <a:pt x="384" y="269"/>
                      <a:pt x="368" y="162"/>
                    </a:cubicBezTo>
                    <a:cubicBezTo>
                      <a:pt x="384" y="54"/>
                      <a:pt x="292" y="1"/>
                      <a:pt x="2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012;p98">
                <a:extLst>
                  <a:ext uri="{FF2B5EF4-FFF2-40B4-BE49-F238E27FC236}">
                    <a16:creationId xmlns:a16="http://schemas.microsoft.com/office/drawing/2014/main" id="{21B770BC-9C80-49E7-8B37-23630969EF7E}"/>
                  </a:ext>
                </a:extLst>
              </p:cNvPr>
              <p:cNvSpPr/>
              <p:nvPr/>
            </p:nvSpPr>
            <p:spPr>
              <a:xfrm rot="-3600899">
                <a:off x="929974" y="2968901"/>
                <a:ext cx="10575" cy="591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55" extrusionOk="0">
                    <a:moveTo>
                      <a:pt x="123" y="1"/>
                    </a:moveTo>
                    <a:cubicBezTo>
                      <a:pt x="62" y="1"/>
                      <a:pt x="0" y="31"/>
                      <a:pt x="0" y="93"/>
                    </a:cubicBezTo>
                    <a:cubicBezTo>
                      <a:pt x="0" y="124"/>
                      <a:pt x="62" y="154"/>
                      <a:pt x="123" y="154"/>
                    </a:cubicBezTo>
                    <a:cubicBezTo>
                      <a:pt x="215" y="154"/>
                      <a:pt x="277" y="124"/>
                      <a:pt x="277" y="93"/>
                    </a:cubicBezTo>
                    <a:cubicBezTo>
                      <a:pt x="277" y="31"/>
                      <a:pt x="215" y="1"/>
                      <a:pt x="1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013;p98">
                <a:extLst>
                  <a:ext uri="{FF2B5EF4-FFF2-40B4-BE49-F238E27FC236}">
                    <a16:creationId xmlns:a16="http://schemas.microsoft.com/office/drawing/2014/main" id="{3248EB9A-2903-45E4-BDE1-757C49528D53}"/>
                  </a:ext>
                </a:extLst>
              </p:cNvPr>
              <p:cNvSpPr/>
              <p:nvPr/>
            </p:nvSpPr>
            <p:spPr>
              <a:xfrm rot="-3600899">
                <a:off x="908329" y="2916403"/>
                <a:ext cx="12942" cy="22334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85" extrusionOk="0">
                    <a:moveTo>
                      <a:pt x="154" y="1"/>
                    </a:moveTo>
                    <a:cubicBezTo>
                      <a:pt x="62" y="1"/>
                      <a:pt x="1" y="154"/>
                      <a:pt x="1" y="308"/>
                    </a:cubicBezTo>
                    <a:cubicBezTo>
                      <a:pt x="1" y="461"/>
                      <a:pt x="62" y="584"/>
                      <a:pt x="154" y="584"/>
                    </a:cubicBezTo>
                    <a:cubicBezTo>
                      <a:pt x="246" y="584"/>
                      <a:pt x="338" y="461"/>
                      <a:pt x="338" y="308"/>
                    </a:cubicBezTo>
                    <a:cubicBezTo>
                      <a:pt x="338" y="154"/>
                      <a:pt x="246" y="1"/>
                      <a:pt x="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014;p98">
                <a:extLst>
                  <a:ext uri="{FF2B5EF4-FFF2-40B4-BE49-F238E27FC236}">
                    <a16:creationId xmlns:a16="http://schemas.microsoft.com/office/drawing/2014/main" id="{6EB1FD55-C16E-4D33-BC30-2546BF634926}"/>
                  </a:ext>
                </a:extLst>
              </p:cNvPr>
              <p:cNvSpPr/>
              <p:nvPr/>
            </p:nvSpPr>
            <p:spPr>
              <a:xfrm rot="-3600899">
                <a:off x="830651" y="2873343"/>
                <a:ext cx="12942" cy="1882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493" extrusionOk="0">
                    <a:moveTo>
                      <a:pt x="154" y="1"/>
                    </a:moveTo>
                    <a:cubicBezTo>
                      <a:pt x="62" y="1"/>
                      <a:pt x="1" y="124"/>
                      <a:pt x="1" y="247"/>
                    </a:cubicBezTo>
                    <a:cubicBezTo>
                      <a:pt x="1" y="400"/>
                      <a:pt x="62" y="492"/>
                      <a:pt x="154" y="492"/>
                    </a:cubicBezTo>
                    <a:cubicBezTo>
                      <a:pt x="246" y="492"/>
                      <a:pt x="338" y="400"/>
                      <a:pt x="338" y="247"/>
                    </a:cubicBezTo>
                    <a:cubicBezTo>
                      <a:pt x="338" y="93"/>
                      <a:pt x="246" y="1"/>
                      <a:pt x="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015;p98">
                <a:extLst>
                  <a:ext uri="{FF2B5EF4-FFF2-40B4-BE49-F238E27FC236}">
                    <a16:creationId xmlns:a16="http://schemas.microsoft.com/office/drawing/2014/main" id="{237383C2-CE12-4E2C-BBBD-2696BD236959}"/>
                  </a:ext>
                </a:extLst>
              </p:cNvPr>
              <p:cNvSpPr/>
              <p:nvPr/>
            </p:nvSpPr>
            <p:spPr>
              <a:xfrm rot="-3600899">
                <a:off x="1113460" y="2850822"/>
                <a:ext cx="603736" cy="560557"/>
              </a:xfrm>
              <a:custGeom>
                <a:avLst/>
                <a:gdLst/>
                <a:ahLst/>
                <a:cxnLst/>
                <a:rect l="l" t="t" r="r" b="b"/>
                <a:pathLst>
                  <a:path w="15814" h="14683" extrusionOk="0">
                    <a:moveTo>
                      <a:pt x="12068" y="0"/>
                    </a:moveTo>
                    <a:lnTo>
                      <a:pt x="12068" y="0"/>
                    </a:lnTo>
                    <a:cubicBezTo>
                      <a:pt x="10901" y="1290"/>
                      <a:pt x="1136" y="12098"/>
                      <a:pt x="0" y="13296"/>
                    </a:cubicBezTo>
                    <a:cubicBezTo>
                      <a:pt x="77" y="13280"/>
                      <a:pt x="123" y="13273"/>
                      <a:pt x="146" y="13273"/>
                    </a:cubicBezTo>
                    <a:cubicBezTo>
                      <a:pt x="169" y="13273"/>
                      <a:pt x="169" y="13280"/>
                      <a:pt x="154" y="13296"/>
                    </a:cubicBezTo>
                    <a:cubicBezTo>
                      <a:pt x="26" y="13351"/>
                      <a:pt x="2363" y="14682"/>
                      <a:pt x="5333" y="14682"/>
                    </a:cubicBezTo>
                    <a:cubicBezTo>
                      <a:pt x="7345" y="14682"/>
                      <a:pt x="9647" y="14071"/>
                      <a:pt x="11669" y="12037"/>
                    </a:cubicBezTo>
                    <a:cubicBezTo>
                      <a:pt x="15814" y="7892"/>
                      <a:pt x="13142" y="1965"/>
                      <a:pt x="12068" y="0"/>
                    </a:cubicBezTo>
                    <a:close/>
                  </a:path>
                </a:pathLst>
              </a:custGeom>
              <a:solidFill>
                <a:srgbClr val="F5D4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016;p98">
                <a:extLst>
                  <a:ext uri="{FF2B5EF4-FFF2-40B4-BE49-F238E27FC236}">
                    <a16:creationId xmlns:a16="http://schemas.microsoft.com/office/drawing/2014/main" id="{3E97D64A-D98F-4767-9516-D3C565CC4B81}"/>
                  </a:ext>
                </a:extLst>
              </p:cNvPr>
              <p:cNvSpPr/>
              <p:nvPr/>
            </p:nvSpPr>
            <p:spPr>
              <a:xfrm rot="-3600899">
                <a:off x="1133754" y="2776176"/>
                <a:ext cx="708074" cy="681121"/>
              </a:xfrm>
              <a:custGeom>
                <a:avLst/>
                <a:gdLst/>
                <a:ahLst/>
                <a:cxnLst/>
                <a:rect l="l" t="t" r="r" b="b"/>
                <a:pathLst>
                  <a:path w="18547" h="17841" extrusionOk="0">
                    <a:moveTo>
                      <a:pt x="12160" y="123"/>
                    </a:moveTo>
                    <a:cubicBezTo>
                      <a:pt x="13234" y="2088"/>
                      <a:pt x="15906" y="8015"/>
                      <a:pt x="11791" y="12160"/>
                    </a:cubicBezTo>
                    <a:cubicBezTo>
                      <a:pt x="6755" y="17196"/>
                      <a:pt x="31" y="13511"/>
                      <a:pt x="246" y="13419"/>
                    </a:cubicBezTo>
                    <a:cubicBezTo>
                      <a:pt x="276" y="13419"/>
                      <a:pt x="246" y="13419"/>
                      <a:pt x="123" y="13419"/>
                    </a:cubicBezTo>
                    <a:cubicBezTo>
                      <a:pt x="62" y="13480"/>
                      <a:pt x="62" y="13511"/>
                      <a:pt x="31" y="13511"/>
                    </a:cubicBezTo>
                    <a:cubicBezTo>
                      <a:pt x="0" y="13542"/>
                      <a:pt x="6356" y="17840"/>
                      <a:pt x="11208" y="13511"/>
                    </a:cubicBezTo>
                    <a:cubicBezTo>
                      <a:pt x="18547" y="6971"/>
                      <a:pt x="12283" y="0"/>
                      <a:pt x="12283" y="0"/>
                    </a:cubicBezTo>
                    <a:close/>
                  </a:path>
                </a:pathLst>
              </a:custGeom>
              <a:solidFill>
                <a:srgbClr val="C798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017;p98">
                <a:extLst>
                  <a:ext uri="{FF2B5EF4-FFF2-40B4-BE49-F238E27FC236}">
                    <a16:creationId xmlns:a16="http://schemas.microsoft.com/office/drawing/2014/main" id="{C265E44A-704E-4571-8B4D-D1C22A7F1A7E}"/>
                  </a:ext>
                </a:extLst>
              </p:cNvPr>
              <p:cNvSpPr/>
              <p:nvPr/>
            </p:nvSpPr>
            <p:spPr>
              <a:xfrm rot="-3600899">
                <a:off x="1297482" y="3020777"/>
                <a:ext cx="113768" cy="131330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3440" extrusionOk="0">
                    <a:moveTo>
                      <a:pt x="2979" y="0"/>
                    </a:moveTo>
                    <a:lnTo>
                      <a:pt x="2979" y="0"/>
                    </a:lnTo>
                    <a:cubicBezTo>
                      <a:pt x="2764" y="123"/>
                      <a:pt x="2580" y="276"/>
                      <a:pt x="2396" y="430"/>
                    </a:cubicBezTo>
                    <a:cubicBezTo>
                      <a:pt x="2181" y="584"/>
                      <a:pt x="2027" y="737"/>
                      <a:pt x="1843" y="921"/>
                    </a:cubicBezTo>
                    <a:cubicBezTo>
                      <a:pt x="1690" y="1136"/>
                      <a:pt x="1475" y="1351"/>
                      <a:pt x="1290" y="1566"/>
                    </a:cubicBezTo>
                    <a:cubicBezTo>
                      <a:pt x="1137" y="1781"/>
                      <a:pt x="953" y="2027"/>
                      <a:pt x="799" y="2211"/>
                    </a:cubicBezTo>
                    <a:cubicBezTo>
                      <a:pt x="646" y="2426"/>
                      <a:pt x="492" y="2641"/>
                      <a:pt x="369" y="2825"/>
                    </a:cubicBezTo>
                    <a:cubicBezTo>
                      <a:pt x="246" y="3009"/>
                      <a:pt x="124" y="3224"/>
                      <a:pt x="1" y="3439"/>
                    </a:cubicBezTo>
                    <a:cubicBezTo>
                      <a:pt x="185" y="3286"/>
                      <a:pt x="400" y="3163"/>
                      <a:pt x="584" y="2979"/>
                    </a:cubicBezTo>
                    <a:cubicBezTo>
                      <a:pt x="768" y="2825"/>
                      <a:pt x="922" y="2672"/>
                      <a:pt x="1106" y="2487"/>
                    </a:cubicBezTo>
                    <a:cubicBezTo>
                      <a:pt x="1260" y="2303"/>
                      <a:pt x="1475" y="2057"/>
                      <a:pt x="1659" y="1842"/>
                    </a:cubicBezTo>
                    <a:cubicBezTo>
                      <a:pt x="1843" y="1628"/>
                      <a:pt x="1997" y="1413"/>
                      <a:pt x="2150" y="1198"/>
                    </a:cubicBezTo>
                    <a:cubicBezTo>
                      <a:pt x="2242" y="1075"/>
                      <a:pt x="2304" y="983"/>
                      <a:pt x="2396" y="860"/>
                    </a:cubicBezTo>
                    <a:lnTo>
                      <a:pt x="2580" y="584"/>
                    </a:lnTo>
                    <a:cubicBezTo>
                      <a:pt x="2734" y="399"/>
                      <a:pt x="2856" y="184"/>
                      <a:pt x="29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018;p98">
                <a:extLst>
                  <a:ext uri="{FF2B5EF4-FFF2-40B4-BE49-F238E27FC236}">
                    <a16:creationId xmlns:a16="http://schemas.microsoft.com/office/drawing/2014/main" id="{E244F6B6-5256-4B71-84C1-C58DAB667CA4}"/>
                  </a:ext>
                </a:extLst>
              </p:cNvPr>
              <p:cNvSpPr/>
              <p:nvPr/>
            </p:nvSpPr>
            <p:spPr>
              <a:xfrm rot="-3600899">
                <a:off x="1321873" y="2966914"/>
                <a:ext cx="36383" cy="49287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291" extrusionOk="0">
                    <a:moveTo>
                      <a:pt x="952" y="1"/>
                    </a:moveTo>
                    <a:cubicBezTo>
                      <a:pt x="860" y="32"/>
                      <a:pt x="799" y="62"/>
                      <a:pt x="706" y="124"/>
                    </a:cubicBezTo>
                    <a:cubicBezTo>
                      <a:pt x="553" y="246"/>
                      <a:pt x="430" y="369"/>
                      <a:pt x="338" y="523"/>
                    </a:cubicBezTo>
                    <a:cubicBezTo>
                      <a:pt x="277" y="615"/>
                      <a:pt x="215" y="676"/>
                      <a:pt x="184" y="768"/>
                    </a:cubicBezTo>
                    <a:cubicBezTo>
                      <a:pt x="154" y="861"/>
                      <a:pt x="123" y="922"/>
                      <a:pt x="62" y="1014"/>
                    </a:cubicBezTo>
                    <a:cubicBezTo>
                      <a:pt x="31" y="1076"/>
                      <a:pt x="0" y="1168"/>
                      <a:pt x="0" y="1290"/>
                    </a:cubicBezTo>
                    <a:cubicBezTo>
                      <a:pt x="92" y="1260"/>
                      <a:pt x="154" y="1229"/>
                      <a:pt x="246" y="1168"/>
                    </a:cubicBezTo>
                    <a:cubicBezTo>
                      <a:pt x="399" y="1076"/>
                      <a:pt x="553" y="953"/>
                      <a:pt x="676" y="799"/>
                    </a:cubicBezTo>
                    <a:cubicBezTo>
                      <a:pt x="768" y="646"/>
                      <a:pt x="860" y="461"/>
                      <a:pt x="921" y="277"/>
                    </a:cubicBezTo>
                    <a:cubicBezTo>
                      <a:pt x="952" y="185"/>
                      <a:pt x="952" y="93"/>
                      <a:pt x="9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" name="Google Shape;9999;p99">
              <a:extLst>
                <a:ext uri="{FF2B5EF4-FFF2-40B4-BE49-F238E27FC236}">
                  <a16:creationId xmlns:a16="http://schemas.microsoft.com/office/drawing/2014/main" id="{C9D3CD7C-D143-4947-8AC8-73EFB6CAC1F7}"/>
                </a:ext>
              </a:extLst>
            </p:cNvPr>
            <p:cNvGrpSpPr/>
            <p:nvPr/>
          </p:nvGrpSpPr>
          <p:grpSpPr>
            <a:xfrm>
              <a:off x="2746510" y="3419970"/>
              <a:ext cx="1054458" cy="1082908"/>
              <a:chOff x="2831479" y="3506236"/>
              <a:chExt cx="1014017" cy="966759"/>
            </a:xfrm>
          </p:grpSpPr>
          <p:sp>
            <p:nvSpPr>
              <p:cNvPr id="698" name="Google Shape;10000;p99">
                <a:extLst>
                  <a:ext uri="{FF2B5EF4-FFF2-40B4-BE49-F238E27FC236}">
                    <a16:creationId xmlns:a16="http://schemas.microsoft.com/office/drawing/2014/main" id="{5A1313FD-4DBD-46C4-8AE0-792BC47B1C0F}"/>
                  </a:ext>
                </a:extLst>
              </p:cNvPr>
              <p:cNvSpPr/>
              <p:nvPr/>
            </p:nvSpPr>
            <p:spPr>
              <a:xfrm>
                <a:off x="2831479" y="3506675"/>
                <a:ext cx="1014011" cy="966320"/>
              </a:xfrm>
              <a:custGeom>
                <a:avLst/>
                <a:gdLst/>
                <a:ahLst/>
                <a:cxnLst/>
                <a:rect l="l" t="t" r="r" b="b"/>
                <a:pathLst>
                  <a:path w="27683" h="26381" extrusionOk="0">
                    <a:moveTo>
                      <a:pt x="15795" y="1"/>
                    </a:moveTo>
                    <a:cubicBezTo>
                      <a:pt x="15626" y="1"/>
                      <a:pt x="15457" y="13"/>
                      <a:pt x="15288" y="37"/>
                    </a:cubicBezTo>
                    <a:cubicBezTo>
                      <a:pt x="13118" y="133"/>
                      <a:pt x="11044" y="760"/>
                      <a:pt x="9163" y="1821"/>
                    </a:cubicBezTo>
                    <a:cubicBezTo>
                      <a:pt x="2701" y="5583"/>
                      <a:pt x="0" y="13637"/>
                      <a:pt x="3135" y="19907"/>
                    </a:cubicBezTo>
                    <a:cubicBezTo>
                      <a:pt x="5247" y="24067"/>
                      <a:pt x="9398" y="26380"/>
                      <a:pt x="13841" y="26380"/>
                    </a:cubicBezTo>
                    <a:cubicBezTo>
                      <a:pt x="16093" y="26380"/>
                      <a:pt x="18419" y="25786"/>
                      <a:pt x="20593" y="24537"/>
                    </a:cubicBezTo>
                    <a:cubicBezTo>
                      <a:pt x="22330" y="23476"/>
                      <a:pt x="23873" y="22125"/>
                      <a:pt x="25079" y="20534"/>
                    </a:cubicBezTo>
                    <a:lnTo>
                      <a:pt x="25175" y="20341"/>
                    </a:lnTo>
                    <a:cubicBezTo>
                      <a:pt x="27442" y="17158"/>
                      <a:pt x="27683" y="13155"/>
                      <a:pt x="26574" y="9345"/>
                    </a:cubicBezTo>
                    <a:cubicBezTo>
                      <a:pt x="25995" y="7223"/>
                      <a:pt x="24982" y="5246"/>
                      <a:pt x="23583" y="3558"/>
                    </a:cubicBezTo>
                    <a:cubicBezTo>
                      <a:pt x="23294" y="3220"/>
                      <a:pt x="22957" y="2882"/>
                      <a:pt x="22619" y="2593"/>
                    </a:cubicBezTo>
                    <a:cubicBezTo>
                      <a:pt x="21027" y="1050"/>
                      <a:pt x="18905" y="182"/>
                      <a:pt x="16735" y="37"/>
                    </a:cubicBezTo>
                    <a:lnTo>
                      <a:pt x="16301" y="37"/>
                    </a:lnTo>
                    <a:cubicBezTo>
                      <a:pt x="16132" y="13"/>
                      <a:pt x="15964" y="1"/>
                      <a:pt x="157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10001;p99">
                <a:extLst>
                  <a:ext uri="{FF2B5EF4-FFF2-40B4-BE49-F238E27FC236}">
                    <a16:creationId xmlns:a16="http://schemas.microsoft.com/office/drawing/2014/main" id="{D1851BF5-AF05-4118-84C8-BE2561BFE946}"/>
                  </a:ext>
                </a:extLst>
              </p:cNvPr>
              <p:cNvSpPr/>
              <p:nvPr/>
            </p:nvSpPr>
            <p:spPr>
              <a:xfrm>
                <a:off x="3361431" y="3506236"/>
                <a:ext cx="484065" cy="745787"/>
              </a:xfrm>
              <a:custGeom>
                <a:avLst/>
                <a:gdLst/>
                <a:ahLst/>
                <a:cxnLst/>
                <a:rect l="l" t="t" r="r" b="b"/>
                <a:pathLst>
                  <a:path w="13215" h="20360" extrusionOk="0">
                    <a:moveTo>
                      <a:pt x="2219" y="1"/>
                    </a:moveTo>
                    <a:cubicBezTo>
                      <a:pt x="2026" y="387"/>
                      <a:pt x="1833" y="772"/>
                      <a:pt x="1737" y="1207"/>
                    </a:cubicBezTo>
                    <a:cubicBezTo>
                      <a:pt x="0" y="7717"/>
                      <a:pt x="2219" y="14614"/>
                      <a:pt x="7476" y="18810"/>
                    </a:cubicBezTo>
                    <a:cubicBezTo>
                      <a:pt x="8257" y="19453"/>
                      <a:pt x="9477" y="20360"/>
                      <a:pt x="10592" y="20360"/>
                    </a:cubicBezTo>
                    <a:cubicBezTo>
                      <a:pt x="10646" y="20360"/>
                      <a:pt x="10701" y="20357"/>
                      <a:pt x="10755" y="20353"/>
                    </a:cubicBezTo>
                    <a:cubicBezTo>
                      <a:pt x="13022" y="17170"/>
                      <a:pt x="13215" y="13167"/>
                      <a:pt x="12154" y="9357"/>
                    </a:cubicBezTo>
                    <a:cubicBezTo>
                      <a:pt x="11575" y="7235"/>
                      <a:pt x="10562" y="5258"/>
                      <a:pt x="9115" y="3570"/>
                    </a:cubicBezTo>
                    <a:cubicBezTo>
                      <a:pt x="8826" y="3232"/>
                      <a:pt x="8489" y="2894"/>
                      <a:pt x="8151" y="2605"/>
                    </a:cubicBezTo>
                    <a:cubicBezTo>
                      <a:pt x="6559" y="1062"/>
                      <a:pt x="4437" y="145"/>
                      <a:pt x="22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5675" cap="flat" cmpd="sng">
                <a:solidFill>
                  <a:schemeClr val="lt1"/>
                </a:solidFill>
                <a:prstDash val="solid"/>
                <a:miter lim="4822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10002;p99">
                <a:extLst>
                  <a:ext uri="{FF2B5EF4-FFF2-40B4-BE49-F238E27FC236}">
                    <a16:creationId xmlns:a16="http://schemas.microsoft.com/office/drawing/2014/main" id="{0F32B3C1-A196-44DD-BCF4-6325E92253DB}"/>
                  </a:ext>
                </a:extLst>
              </p:cNvPr>
              <p:cNvSpPr/>
              <p:nvPr/>
            </p:nvSpPr>
            <p:spPr>
              <a:xfrm>
                <a:off x="3410883" y="3513194"/>
                <a:ext cx="409883" cy="70779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9323" extrusionOk="0">
                    <a:moveTo>
                      <a:pt x="2635" y="0"/>
                    </a:moveTo>
                    <a:cubicBezTo>
                      <a:pt x="2424" y="0"/>
                      <a:pt x="2228" y="175"/>
                      <a:pt x="2316" y="438"/>
                    </a:cubicBezTo>
                    <a:cubicBezTo>
                      <a:pt x="2846" y="1788"/>
                      <a:pt x="2991" y="3283"/>
                      <a:pt x="3329" y="4682"/>
                    </a:cubicBezTo>
                    <a:cubicBezTo>
                      <a:pt x="3521" y="5357"/>
                      <a:pt x="3714" y="6080"/>
                      <a:pt x="4004" y="6756"/>
                    </a:cubicBezTo>
                    <a:cubicBezTo>
                      <a:pt x="4004" y="6804"/>
                      <a:pt x="4052" y="6852"/>
                      <a:pt x="4052" y="6949"/>
                    </a:cubicBezTo>
                    <a:cubicBezTo>
                      <a:pt x="3714" y="6611"/>
                      <a:pt x="3329" y="6273"/>
                      <a:pt x="2991" y="5936"/>
                    </a:cubicBezTo>
                    <a:cubicBezTo>
                      <a:pt x="2605" y="5598"/>
                      <a:pt x="2171" y="5261"/>
                      <a:pt x="1833" y="4875"/>
                    </a:cubicBezTo>
                    <a:lnTo>
                      <a:pt x="1207" y="4296"/>
                    </a:lnTo>
                    <a:lnTo>
                      <a:pt x="917" y="4007"/>
                    </a:lnTo>
                    <a:cubicBezTo>
                      <a:pt x="821" y="3910"/>
                      <a:pt x="724" y="3814"/>
                      <a:pt x="676" y="3717"/>
                    </a:cubicBezTo>
                    <a:cubicBezTo>
                      <a:pt x="628" y="3573"/>
                      <a:pt x="507" y="3500"/>
                      <a:pt x="387" y="3500"/>
                    </a:cubicBezTo>
                    <a:cubicBezTo>
                      <a:pt x="266" y="3500"/>
                      <a:pt x="146" y="3573"/>
                      <a:pt x="97" y="3717"/>
                    </a:cubicBezTo>
                    <a:cubicBezTo>
                      <a:pt x="1" y="4007"/>
                      <a:pt x="290" y="4200"/>
                      <a:pt x="483" y="4392"/>
                    </a:cubicBezTo>
                    <a:lnTo>
                      <a:pt x="1062" y="4971"/>
                    </a:lnTo>
                    <a:cubicBezTo>
                      <a:pt x="1496" y="5405"/>
                      <a:pt x="1930" y="5791"/>
                      <a:pt x="2364" y="6177"/>
                    </a:cubicBezTo>
                    <a:cubicBezTo>
                      <a:pt x="2798" y="6611"/>
                      <a:pt x="3232" y="6997"/>
                      <a:pt x="3666" y="7334"/>
                    </a:cubicBezTo>
                    <a:cubicBezTo>
                      <a:pt x="4004" y="7624"/>
                      <a:pt x="4341" y="7913"/>
                      <a:pt x="4727" y="8154"/>
                    </a:cubicBezTo>
                    <a:lnTo>
                      <a:pt x="4824" y="8202"/>
                    </a:lnTo>
                    <a:cubicBezTo>
                      <a:pt x="4727" y="8444"/>
                      <a:pt x="4727" y="8733"/>
                      <a:pt x="4824" y="8974"/>
                    </a:cubicBezTo>
                    <a:cubicBezTo>
                      <a:pt x="4582" y="8926"/>
                      <a:pt x="4390" y="8878"/>
                      <a:pt x="4197" y="8829"/>
                    </a:cubicBezTo>
                    <a:lnTo>
                      <a:pt x="3087" y="8540"/>
                    </a:lnTo>
                    <a:cubicBezTo>
                      <a:pt x="2702" y="8444"/>
                      <a:pt x="2316" y="8347"/>
                      <a:pt x="1930" y="8202"/>
                    </a:cubicBezTo>
                    <a:cubicBezTo>
                      <a:pt x="1592" y="8106"/>
                      <a:pt x="1207" y="8010"/>
                      <a:pt x="772" y="7961"/>
                    </a:cubicBezTo>
                    <a:cubicBezTo>
                      <a:pt x="676" y="7961"/>
                      <a:pt x="580" y="8010"/>
                      <a:pt x="580" y="8106"/>
                    </a:cubicBezTo>
                    <a:cubicBezTo>
                      <a:pt x="531" y="8106"/>
                      <a:pt x="531" y="8154"/>
                      <a:pt x="531" y="8202"/>
                    </a:cubicBezTo>
                    <a:cubicBezTo>
                      <a:pt x="531" y="8299"/>
                      <a:pt x="580" y="8395"/>
                      <a:pt x="676" y="8444"/>
                    </a:cubicBezTo>
                    <a:cubicBezTo>
                      <a:pt x="1014" y="8637"/>
                      <a:pt x="1399" y="8733"/>
                      <a:pt x="1833" y="8781"/>
                    </a:cubicBezTo>
                    <a:cubicBezTo>
                      <a:pt x="2219" y="8878"/>
                      <a:pt x="2605" y="8974"/>
                      <a:pt x="2991" y="9071"/>
                    </a:cubicBezTo>
                    <a:cubicBezTo>
                      <a:pt x="3377" y="9167"/>
                      <a:pt x="3763" y="9263"/>
                      <a:pt x="4197" y="9312"/>
                    </a:cubicBezTo>
                    <a:cubicBezTo>
                      <a:pt x="4438" y="9360"/>
                      <a:pt x="4679" y="9408"/>
                      <a:pt x="4920" y="9408"/>
                    </a:cubicBezTo>
                    <a:cubicBezTo>
                      <a:pt x="4968" y="9794"/>
                      <a:pt x="5065" y="10228"/>
                      <a:pt x="5258" y="10614"/>
                    </a:cubicBezTo>
                    <a:cubicBezTo>
                      <a:pt x="5017" y="10662"/>
                      <a:pt x="4824" y="10710"/>
                      <a:pt x="4631" y="10807"/>
                    </a:cubicBezTo>
                    <a:cubicBezTo>
                      <a:pt x="4390" y="10903"/>
                      <a:pt x="4148" y="11000"/>
                      <a:pt x="3907" y="11096"/>
                    </a:cubicBezTo>
                    <a:lnTo>
                      <a:pt x="2364" y="11675"/>
                    </a:lnTo>
                    <a:lnTo>
                      <a:pt x="1641" y="11964"/>
                    </a:lnTo>
                    <a:cubicBezTo>
                      <a:pt x="1399" y="12061"/>
                      <a:pt x="1303" y="12254"/>
                      <a:pt x="1351" y="12495"/>
                    </a:cubicBezTo>
                    <a:cubicBezTo>
                      <a:pt x="1383" y="12623"/>
                      <a:pt x="1523" y="12709"/>
                      <a:pt x="1669" y="12709"/>
                    </a:cubicBezTo>
                    <a:cubicBezTo>
                      <a:pt x="1742" y="12709"/>
                      <a:pt x="1817" y="12688"/>
                      <a:pt x="1882" y="12639"/>
                    </a:cubicBezTo>
                    <a:cubicBezTo>
                      <a:pt x="1882" y="12591"/>
                      <a:pt x="1930" y="12543"/>
                      <a:pt x="1930" y="12495"/>
                    </a:cubicBezTo>
                    <a:lnTo>
                      <a:pt x="2026" y="12447"/>
                    </a:lnTo>
                    <a:lnTo>
                      <a:pt x="2268" y="12350"/>
                    </a:lnTo>
                    <a:lnTo>
                      <a:pt x="2750" y="12157"/>
                    </a:lnTo>
                    <a:lnTo>
                      <a:pt x="3714" y="11723"/>
                    </a:lnTo>
                    <a:cubicBezTo>
                      <a:pt x="4004" y="11578"/>
                      <a:pt x="4293" y="11482"/>
                      <a:pt x="4631" y="11337"/>
                    </a:cubicBezTo>
                    <a:cubicBezTo>
                      <a:pt x="4920" y="11241"/>
                      <a:pt x="5161" y="11096"/>
                      <a:pt x="5402" y="10951"/>
                    </a:cubicBezTo>
                    <a:cubicBezTo>
                      <a:pt x="5595" y="11193"/>
                      <a:pt x="5788" y="11385"/>
                      <a:pt x="5981" y="11578"/>
                    </a:cubicBezTo>
                    <a:lnTo>
                      <a:pt x="5933" y="11578"/>
                    </a:lnTo>
                    <a:cubicBezTo>
                      <a:pt x="5740" y="11964"/>
                      <a:pt x="5643" y="12398"/>
                      <a:pt x="5643" y="12881"/>
                    </a:cubicBezTo>
                    <a:cubicBezTo>
                      <a:pt x="5547" y="13363"/>
                      <a:pt x="5451" y="13893"/>
                      <a:pt x="5402" y="14376"/>
                    </a:cubicBezTo>
                    <a:cubicBezTo>
                      <a:pt x="5306" y="14906"/>
                      <a:pt x="5209" y="15388"/>
                      <a:pt x="5113" y="15871"/>
                    </a:cubicBezTo>
                    <a:lnTo>
                      <a:pt x="4968" y="16594"/>
                    </a:lnTo>
                    <a:cubicBezTo>
                      <a:pt x="4872" y="16787"/>
                      <a:pt x="4824" y="17076"/>
                      <a:pt x="4872" y="17318"/>
                    </a:cubicBezTo>
                    <a:cubicBezTo>
                      <a:pt x="4900" y="17402"/>
                      <a:pt x="4993" y="17453"/>
                      <a:pt x="5085" y="17453"/>
                    </a:cubicBezTo>
                    <a:cubicBezTo>
                      <a:pt x="5151" y="17453"/>
                      <a:pt x="5217" y="17426"/>
                      <a:pt x="5258" y="17366"/>
                    </a:cubicBezTo>
                    <a:cubicBezTo>
                      <a:pt x="5451" y="17221"/>
                      <a:pt x="5451" y="16980"/>
                      <a:pt x="5547" y="16739"/>
                    </a:cubicBezTo>
                    <a:cubicBezTo>
                      <a:pt x="5595" y="16498"/>
                      <a:pt x="5643" y="16208"/>
                      <a:pt x="5692" y="15919"/>
                    </a:cubicBezTo>
                    <a:cubicBezTo>
                      <a:pt x="5788" y="15437"/>
                      <a:pt x="5885" y="14954"/>
                      <a:pt x="5933" y="14472"/>
                    </a:cubicBezTo>
                    <a:cubicBezTo>
                      <a:pt x="6029" y="13990"/>
                      <a:pt x="6078" y="13508"/>
                      <a:pt x="6126" y="13025"/>
                    </a:cubicBezTo>
                    <a:cubicBezTo>
                      <a:pt x="6222" y="12591"/>
                      <a:pt x="6222" y="12109"/>
                      <a:pt x="6126" y="11675"/>
                    </a:cubicBezTo>
                    <a:lnTo>
                      <a:pt x="6126" y="11675"/>
                    </a:lnTo>
                    <a:cubicBezTo>
                      <a:pt x="6301" y="11792"/>
                      <a:pt x="6512" y="11855"/>
                      <a:pt x="6715" y="11855"/>
                    </a:cubicBezTo>
                    <a:cubicBezTo>
                      <a:pt x="6847" y="11855"/>
                      <a:pt x="6976" y="11828"/>
                      <a:pt x="7090" y="11771"/>
                    </a:cubicBezTo>
                    <a:cubicBezTo>
                      <a:pt x="7235" y="12302"/>
                      <a:pt x="7476" y="12832"/>
                      <a:pt x="7717" y="13363"/>
                    </a:cubicBezTo>
                    <a:cubicBezTo>
                      <a:pt x="7958" y="13942"/>
                      <a:pt x="8200" y="14569"/>
                      <a:pt x="8392" y="15147"/>
                    </a:cubicBezTo>
                    <a:cubicBezTo>
                      <a:pt x="8827" y="16401"/>
                      <a:pt x="9212" y="17655"/>
                      <a:pt x="9502" y="18957"/>
                    </a:cubicBezTo>
                    <a:cubicBezTo>
                      <a:pt x="9545" y="19219"/>
                      <a:pt x="9687" y="19323"/>
                      <a:pt x="9821" y="19323"/>
                    </a:cubicBezTo>
                    <a:cubicBezTo>
                      <a:pt x="9983" y="19323"/>
                      <a:pt x="10133" y="19169"/>
                      <a:pt x="10080" y="18957"/>
                    </a:cubicBezTo>
                    <a:cubicBezTo>
                      <a:pt x="9743" y="17655"/>
                      <a:pt x="9357" y="16401"/>
                      <a:pt x="8875" y="15099"/>
                    </a:cubicBezTo>
                    <a:cubicBezTo>
                      <a:pt x="8682" y="14520"/>
                      <a:pt x="8392" y="13845"/>
                      <a:pt x="8151" y="13218"/>
                    </a:cubicBezTo>
                    <a:cubicBezTo>
                      <a:pt x="7910" y="12688"/>
                      <a:pt x="7669" y="12205"/>
                      <a:pt x="7331" y="11723"/>
                    </a:cubicBezTo>
                    <a:cubicBezTo>
                      <a:pt x="7524" y="11578"/>
                      <a:pt x="7621" y="11337"/>
                      <a:pt x="7717" y="11096"/>
                    </a:cubicBezTo>
                    <a:cubicBezTo>
                      <a:pt x="7717" y="11144"/>
                      <a:pt x="7765" y="11193"/>
                      <a:pt x="7862" y="11241"/>
                    </a:cubicBezTo>
                    <a:cubicBezTo>
                      <a:pt x="7958" y="11289"/>
                      <a:pt x="8103" y="11385"/>
                      <a:pt x="8200" y="11434"/>
                    </a:cubicBezTo>
                    <a:cubicBezTo>
                      <a:pt x="8489" y="11578"/>
                      <a:pt x="8827" y="11675"/>
                      <a:pt x="9068" y="11771"/>
                    </a:cubicBezTo>
                    <a:cubicBezTo>
                      <a:pt x="9357" y="11916"/>
                      <a:pt x="9646" y="12012"/>
                      <a:pt x="9936" y="12109"/>
                    </a:cubicBezTo>
                    <a:cubicBezTo>
                      <a:pt x="10225" y="12205"/>
                      <a:pt x="10514" y="12302"/>
                      <a:pt x="10804" y="12350"/>
                    </a:cubicBezTo>
                    <a:cubicBezTo>
                      <a:pt x="10829" y="12359"/>
                      <a:pt x="10855" y="12363"/>
                      <a:pt x="10880" y="12363"/>
                    </a:cubicBezTo>
                    <a:cubicBezTo>
                      <a:pt x="10997" y="12363"/>
                      <a:pt x="11102" y="12276"/>
                      <a:pt x="11141" y="12157"/>
                    </a:cubicBezTo>
                    <a:cubicBezTo>
                      <a:pt x="11190" y="12012"/>
                      <a:pt x="11141" y="11868"/>
                      <a:pt x="11045" y="11820"/>
                    </a:cubicBezTo>
                    <a:cubicBezTo>
                      <a:pt x="10756" y="11723"/>
                      <a:pt x="10466" y="11627"/>
                      <a:pt x="10129" y="11530"/>
                    </a:cubicBezTo>
                    <a:cubicBezTo>
                      <a:pt x="9888" y="11482"/>
                      <a:pt x="9598" y="11385"/>
                      <a:pt x="9309" y="11241"/>
                    </a:cubicBezTo>
                    <a:lnTo>
                      <a:pt x="8441" y="10951"/>
                    </a:lnTo>
                    <a:lnTo>
                      <a:pt x="8055" y="10807"/>
                    </a:lnTo>
                    <a:cubicBezTo>
                      <a:pt x="8007" y="10783"/>
                      <a:pt x="7958" y="10771"/>
                      <a:pt x="7904" y="10771"/>
                    </a:cubicBezTo>
                    <a:cubicBezTo>
                      <a:pt x="7850" y="10771"/>
                      <a:pt x="7790" y="10783"/>
                      <a:pt x="7717" y="10807"/>
                    </a:cubicBezTo>
                    <a:cubicBezTo>
                      <a:pt x="7814" y="10276"/>
                      <a:pt x="7717" y="9698"/>
                      <a:pt x="7428" y="9263"/>
                    </a:cubicBezTo>
                    <a:cubicBezTo>
                      <a:pt x="7331" y="9167"/>
                      <a:pt x="7235" y="9022"/>
                      <a:pt x="7187" y="8926"/>
                    </a:cubicBezTo>
                    <a:lnTo>
                      <a:pt x="7428" y="8926"/>
                    </a:lnTo>
                    <a:lnTo>
                      <a:pt x="7765" y="8829"/>
                    </a:lnTo>
                    <a:lnTo>
                      <a:pt x="8489" y="8540"/>
                    </a:lnTo>
                    <a:cubicBezTo>
                      <a:pt x="8971" y="8347"/>
                      <a:pt x="9453" y="8154"/>
                      <a:pt x="9936" y="7913"/>
                    </a:cubicBezTo>
                    <a:cubicBezTo>
                      <a:pt x="10080" y="7865"/>
                      <a:pt x="10129" y="7720"/>
                      <a:pt x="10080" y="7575"/>
                    </a:cubicBezTo>
                    <a:cubicBezTo>
                      <a:pt x="10041" y="7497"/>
                      <a:pt x="9937" y="7418"/>
                      <a:pt x="9848" y="7418"/>
                    </a:cubicBezTo>
                    <a:cubicBezTo>
                      <a:pt x="9828" y="7418"/>
                      <a:pt x="9809" y="7422"/>
                      <a:pt x="9791" y="7431"/>
                    </a:cubicBezTo>
                    <a:cubicBezTo>
                      <a:pt x="9309" y="7672"/>
                      <a:pt x="8827" y="7865"/>
                      <a:pt x="8296" y="8010"/>
                    </a:cubicBezTo>
                    <a:lnTo>
                      <a:pt x="7573" y="8299"/>
                    </a:lnTo>
                    <a:cubicBezTo>
                      <a:pt x="7476" y="8347"/>
                      <a:pt x="7331" y="8395"/>
                      <a:pt x="7235" y="8444"/>
                    </a:cubicBezTo>
                    <a:cubicBezTo>
                      <a:pt x="7139" y="8492"/>
                      <a:pt x="7042" y="8540"/>
                      <a:pt x="6946" y="8637"/>
                    </a:cubicBezTo>
                    <a:lnTo>
                      <a:pt x="6753" y="8395"/>
                    </a:lnTo>
                    <a:cubicBezTo>
                      <a:pt x="6560" y="8154"/>
                      <a:pt x="6319" y="8010"/>
                      <a:pt x="6078" y="7913"/>
                    </a:cubicBezTo>
                    <a:cubicBezTo>
                      <a:pt x="6174" y="7624"/>
                      <a:pt x="6222" y="7334"/>
                      <a:pt x="6222" y="7093"/>
                    </a:cubicBezTo>
                    <a:cubicBezTo>
                      <a:pt x="6319" y="6611"/>
                      <a:pt x="6367" y="6129"/>
                      <a:pt x="6415" y="5695"/>
                    </a:cubicBezTo>
                    <a:lnTo>
                      <a:pt x="6656" y="4296"/>
                    </a:lnTo>
                    <a:cubicBezTo>
                      <a:pt x="6753" y="3814"/>
                      <a:pt x="6801" y="3380"/>
                      <a:pt x="6801" y="2897"/>
                    </a:cubicBezTo>
                    <a:cubicBezTo>
                      <a:pt x="6801" y="2717"/>
                      <a:pt x="6663" y="2619"/>
                      <a:pt x="6527" y="2619"/>
                    </a:cubicBezTo>
                    <a:cubicBezTo>
                      <a:pt x="6409" y="2619"/>
                      <a:pt x="6293" y="2692"/>
                      <a:pt x="6270" y="2849"/>
                    </a:cubicBezTo>
                    <a:cubicBezTo>
                      <a:pt x="6126" y="3331"/>
                      <a:pt x="6078" y="3862"/>
                      <a:pt x="6029" y="4344"/>
                    </a:cubicBezTo>
                    <a:cubicBezTo>
                      <a:pt x="5981" y="4827"/>
                      <a:pt x="5885" y="5309"/>
                      <a:pt x="5836" y="5791"/>
                    </a:cubicBezTo>
                    <a:cubicBezTo>
                      <a:pt x="5740" y="6273"/>
                      <a:pt x="5692" y="6756"/>
                      <a:pt x="5643" y="7238"/>
                    </a:cubicBezTo>
                    <a:cubicBezTo>
                      <a:pt x="5595" y="7431"/>
                      <a:pt x="5595" y="7624"/>
                      <a:pt x="5595" y="7865"/>
                    </a:cubicBezTo>
                    <a:cubicBezTo>
                      <a:pt x="5571" y="7841"/>
                      <a:pt x="5547" y="7829"/>
                      <a:pt x="5517" y="7829"/>
                    </a:cubicBezTo>
                    <a:cubicBezTo>
                      <a:pt x="5487" y="7829"/>
                      <a:pt x="5451" y="7841"/>
                      <a:pt x="5402" y="7865"/>
                    </a:cubicBezTo>
                    <a:cubicBezTo>
                      <a:pt x="5306" y="7865"/>
                      <a:pt x="5209" y="7913"/>
                      <a:pt x="5113" y="7961"/>
                    </a:cubicBezTo>
                    <a:lnTo>
                      <a:pt x="5065" y="7865"/>
                    </a:lnTo>
                    <a:cubicBezTo>
                      <a:pt x="5065" y="7768"/>
                      <a:pt x="4968" y="7672"/>
                      <a:pt x="4968" y="7575"/>
                    </a:cubicBezTo>
                    <a:cubicBezTo>
                      <a:pt x="4872" y="7238"/>
                      <a:pt x="4727" y="6900"/>
                      <a:pt x="4631" y="6563"/>
                    </a:cubicBezTo>
                    <a:cubicBezTo>
                      <a:pt x="4390" y="5888"/>
                      <a:pt x="4148" y="5164"/>
                      <a:pt x="3956" y="4441"/>
                    </a:cubicBezTo>
                    <a:cubicBezTo>
                      <a:pt x="3618" y="3042"/>
                      <a:pt x="3473" y="1595"/>
                      <a:pt x="2991" y="245"/>
                    </a:cubicBezTo>
                    <a:cubicBezTo>
                      <a:pt x="2915" y="74"/>
                      <a:pt x="2772" y="0"/>
                      <a:pt x="26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10102;p99">
              <a:extLst>
                <a:ext uri="{FF2B5EF4-FFF2-40B4-BE49-F238E27FC236}">
                  <a16:creationId xmlns:a16="http://schemas.microsoft.com/office/drawing/2014/main" id="{C3EE584C-0EC5-496A-B436-93CB21810F76}"/>
                </a:ext>
              </a:extLst>
            </p:cNvPr>
            <p:cNvGrpSpPr/>
            <p:nvPr/>
          </p:nvGrpSpPr>
          <p:grpSpPr>
            <a:xfrm rot="20001458">
              <a:off x="2422809" y="3569993"/>
              <a:ext cx="1082588" cy="1506271"/>
              <a:chOff x="6497286" y="3181658"/>
              <a:chExt cx="352724" cy="533501"/>
            </a:xfrm>
          </p:grpSpPr>
          <p:sp>
            <p:nvSpPr>
              <p:cNvPr id="693" name="Google Shape;10103;p99">
                <a:extLst>
                  <a:ext uri="{FF2B5EF4-FFF2-40B4-BE49-F238E27FC236}">
                    <a16:creationId xmlns:a16="http://schemas.microsoft.com/office/drawing/2014/main" id="{C73C0393-B615-42B8-965E-F7CE30E72027}"/>
                  </a:ext>
                </a:extLst>
              </p:cNvPr>
              <p:cNvSpPr/>
              <p:nvPr/>
            </p:nvSpPr>
            <p:spPr>
              <a:xfrm>
                <a:off x="6497286" y="3198688"/>
                <a:ext cx="345803" cy="516471"/>
              </a:xfrm>
              <a:custGeom>
                <a:avLst/>
                <a:gdLst/>
                <a:ahLst/>
                <a:cxnLst/>
                <a:rect l="l" t="t" r="r" b="b"/>
                <a:pathLst>
                  <a:path w="26478" h="39546" extrusionOk="0">
                    <a:moveTo>
                      <a:pt x="14092" y="1"/>
                    </a:moveTo>
                    <a:cubicBezTo>
                      <a:pt x="13346" y="1"/>
                      <a:pt x="12707" y="952"/>
                      <a:pt x="12105" y="1252"/>
                    </a:cubicBezTo>
                    <a:cubicBezTo>
                      <a:pt x="11044" y="1831"/>
                      <a:pt x="9887" y="2169"/>
                      <a:pt x="8874" y="2940"/>
                    </a:cubicBezTo>
                    <a:cubicBezTo>
                      <a:pt x="6656" y="4676"/>
                      <a:pt x="4919" y="6847"/>
                      <a:pt x="3714" y="9403"/>
                    </a:cubicBezTo>
                    <a:cubicBezTo>
                      <a:pt x="2701" y="11621"/>
                      <a:pt x="1978" y="13936"/>
                      <a:pt x="1495" y="16299"/>
                    </a:cubicBezTo>
                    <a:cubicBezTo>
                      <a:pt x="965" y="18711"/>
                      <a:pt x="579" y="21170"/>
                      <a:pt x="434" y="23678"/>
                    </a:cubicBezTo>
                    <a:cubicBezTo>
                      <a:pt x="0" y="32649"/>
                      <a:pt x="9935" y="39545"/>
                      <a:pt x="18230" y="39545"/>
                    </a:cubicBezTo>
                    <a:cubicBezTo>
                      <a:pt x="19098" y="39545"/>
                      <a:pt x="20015" y="39449"/>
                      <a:pt x="20883" y="39256"/>
                    </a:cubicBezTo>
                    <a:cubicBezTo>
                      <a:pt x="21558" y="39111"/>
                      <a:pt x="22233" y="38870"/>
                      <a:pt x="22860" y="38532"/>
                    </a:cubicBezTo>
                    <a:cubicBezTo>
                      <a:pt x="24211" y="37761"/>
                      <a:pt x="25368" y="36651"/>
                      <a:pt x="26236" y="35349"/>
                    </a:cubicBezTo>
                    <a:cubicBezTo>
                      <a:pt x="26477" y="34915"/>
                      <a:pt x="26429" y="34385"/>
                      <a:pt x="26043" y="34095"/>
                    </a:cubicBezTo>
                    <a:cubicBezTo>
                      <a:pt x="25850" y="33962"/>
                      <a:pt x="25533" y="33920"/>
                      <a:pt x="25162" y="33920"/>
                    </a:cubicBezTo>
                    <a:cubicBezTo>
                      <a:pt x="24527" y="33920"/>
                      <a:pt x="23733" y="34043"/>
                      <a:pt x="23125" y="34043"/>
                    </a:cubicBezTo>
                    <a:cubicBezTo>
                      <a:pt x="22935" y="34043"/>
                      <a:pt x="22762" y="34031"/>
                      <a:pt x="22619" y="33999"/>
                    </a:cubicBezTo>
                    <a:cubicBezTo>
                      <a:pt x="20931" y="33661"/>
                      <a:pt x="19388" y="33034"/>
                      <a:pt x="17941" y="32118"/>
                    </a:cubicBezTo>
                    <a:cubicBezTo>
                      <a:pt x="13890" y="29562"/>
                      <a:pt x="11430" y="24980"/>
                      <a:pt x="10996" y="20254"/>
                    </a:cubicBezTo>
                    <a:cubicBezTo>
                      <a:pt x="10803" y="17409"/>
                      <a:pt x="10900" y="14563"/>
                      <a:pt x="11382" y="11814"/>
                    </a:cubicBezTo>
                    <a:cubicBezTo>
                      <a:pt x="11671" y="9789"/>
                      <a:pt x="12057" y="7811"/>
                      <a:pt x="12539" y="5834"/>
                    </a:cubicBezTo>
                    <a:cubicBezTo>
                      <a:pt x="12684" y="5834"/>
                      <a:pt x="12877" y="5737"/>
                      <a:pt x="12925" y="5545"/>
                    </a:cubicBezTo>
                    <a:cubicBezTo>
                      <a:pt x="13215" y="4821"/>
                      <a:pt x="13408" y="4001"/>
                      <a:pt x="13793" y="3278"/>
                    </a:cubicBezTo>
                    <a:cubicBezTo>
                      <a:pt x="14131" y="2554"/>
                      <a:pt x="14758" y="2072"/>
                      <a:pt x="14951" y="1349"/>
                    </a:cubicBezTo>
                    <a:cubicBezTo>
                      <a:pt x="15095" y="915"/>
                      <a:pt x="14903" y="432"/>
                      <a:pt x="14565" y="143"/>
                    </a:cubicBezTo>
                    <a:cubicBezTo>
                      <a:pt x="14517" y="95"/>
                      <a:pt x="14420" y="47"/>
                      <a:pt x="14372" y="47"/>
                    </a:cubicBezTo>
                    <a:cubicBezTo>
                      <a:pt x="14277" y="15"/>
                      <a:pt x="14184" y="1"/>
                      <a:pt x="140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10104;p99">
                <a:extLst>
                  <a:ext uri="{FF2B5EF4-FFF2-40B4-BE49-F238E27FC236}">
                    <a16:creationId xmlns:a16="http://schemas.microsoft.com/office/drawing/2014/main" id="{B587DE7D-A3A8-413A-915B-B1359EB19D86}"/>
                  </a:ext>
                </a:extLst>
              </p:cNvPr>
              <p:cNvSpPr/>
              <p:nvPr/>
            </p:nvSpPr>
            <p:spPr>
              <a:xfrm>
                <a:off x="6497286" y="3198218"/>
                <a:ext cx="272732" cy="516941"/>
              </a:xfrm>
              <a:custGeom>
                <a:avLst/>
                <a:gdLst/>
                <a:ahLst/>
                <a:cxnLst/>
                <a:rect l="l" t="t" r="r" b="b"/>
                <a:pathLst>
                  <a:path w="20883" h="39582" extrusionOk="0">
                    <a:moveTo>
                      <a:pt x="14124" y="0"/>
                    </a:moveTo>
                    <a:cubicBezTo>
                      <a:pt x="13365" y="0"/>
                      <a:pt x="12715" y="935"/>
                      <a:pt x="12105" y="1240"/>
                    </a:cubicBezTo>
                    <a:cubicBezTo>
                      <a:pt x="11044" y="1819"/>
                      <a:pt x="9887" y="2156"/>
                      <a:pt x="8874" y="2928"/>
                    </a:cubicBezTo>
                    <a:cubicBezTo>
                      <a:pt x="6656" y="4664"/>
                      <a:pt x="4919" y="6834"/>
                      <a:pt x="3714" y="9391"/>
                    </a:cubicBezTo>
                    <a:cubicBezTo>
                      <a:pt x="2701" y="11609"/>
                      <a:pt x="1978" y="13924"/>
                      <a:pt x="1495" y="16287"/>
                    </a:cubicBezTo>
                    <a:cubicBezTo>
                      <a:pt x="965" y="18747"/>
                      <a:pt x="579" y="21206"/>
                      <a:pt x="434" y="23714"/>
                    </a:cubicBezTo>
                    <a:cubicBezTo>
                      <a:pt x="0" y="32685"/>
                      <a:pt x="9935" y="39581"/>
                      <a:pt x="18230" y="39581"/>
                    </a:cubicBezTo>
                    <a:cubicBezTo>
                      <a:pt x="19098" y="39581"/>
                      <a:pt x="20015" y="39485"/>
                      <a:pt x="20883" y="39292"/>
                    </a:cubicBezTo>
                    <a:cubicBezTo>
                      <a:pt x="19243" y="39002"/>
                      <a:pt x="17748" y="38472"/>
                      <a:pt x="16301" y="37652"/>
                    </a:cubicBezTo>
                    <a:cubicBezTo>
                      <a:pt x="9790" y="33987"/>
                      <a:pt x="6993" y="25981"/>
                      <a:pt x="6656" y="18891"/>
                    </a:cubicBezTo>
                    <a:cubicBezTo>
                      <a:pt x="6414" y="14888"/>
                      <a:pt x="7138" y="10886"/>
                      <a:pt x="8826" y="7268"/>
                    </a:cubicBezTo>
                    <a:cubicBezTo>
                      <a:pt x="10128" y="4471"/>
                      <a:pt x="12105" y="2012"/>
                      <a:pt x="14565" y="131"/>
                    </a:cubicBezTo>
                    <a:cubicBezTo>
                      <a:pt x="14517" y="83"/>
                      <a:pt x="14420" y="34"/>
                      <a:pt x="14372" y="34"/>
                    </a:cubicBezTo>
                    <a:cubicBezTo>
                      <a:pt x="14288" y="11"/>
                      <a:pt x="14206" y="0"/>
                      <a:pt x="141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10105;p99">
                <a:extLst>
                  <a:ext uri="{FF2B5EF4-FFF2-40B4-BE49-F238E27FC236}">
                    <a16:creationId xmlns:a16="http://schemas.microsoft.com/office/drawing/2014/main" id="{99981F6C-729C-45BF-B4A0-DEE421FA1D64}"/>
                  </a:ext>
                </a:extLst>
              </p:cNvPr>
              <p:cNvSpPr/>
              <p:nvPr/>
            </p:nvSpPr>
            <p:spPr>
              <a:xfrm>
                <a:off x="6671755" y="3181658"/>
                <a:ext cx="34648" cy="37508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2872" extrusionOk="0">
                    <a:moveTo>
                      <a:pt x="1399" y="0"/>
                    </a:moveTo>
                    <a:cubicBezTo>
                      <a:pt x="1254" y="0"/>
                      <a:pt x="1110" y="97"/>
                      <a:pt x="1061" y="193"/>
                    </a:cubicBezTo>
                    <a:lnTo>
                      <a:pt x="965" y="338"/>
                    </a:lnTo>
                    <a:lnTo>
                      <a:pt x="917" y="386"/>
                    </a:lnTo>
                    <a:cubicBezTo>
                      <a:pt x="820" y="482"/>
                      <a:pt x="772" y="531"/>
                      <a:pt x="724" y="627"/>
                    </a:cubicBezTo>
                    <a:lnTo>
                      <a:pt x="579" y="724"/>
                    </a:lnTo>
                    <a:lnTo>
                      <a:pt x="531" y="772"/>
                    </a:lnTo>
                    <a:cubicBezTo>
                      <a:pt x="434" y="820"/>
                      <a:pt x="338" y="916"/>
                      <a:pt x="290" y="965"/>
                    </a:cubicBezTo>
                    <a:cubicBezTo>
                      <a:pt x="49" y="1061"/>
                      <a:pt x="0" y="1351"/>
                      <a:pt x="145" y="1543"/>
                    </a:cubicBezTo>
                    <a:cubicBezTo>
                      <a:pt x="338" y="1736"/>
                      <a:pt x="531" y="1929"/>
                      <a:pt x="724" y="2122"/>
                    </a:cubicBezTo>
                    <a:lnTo>
                      <a:pt x="965" y="2460"/>
                    </a:lnTo>
                    <a:lnTo>
                      <a:pt x="1013" y="2508"/>
                    </a:lnTo>
                    <a:lnTo>
                      <a:pt x="1061" y="2556"/>
                    </a:lnTo>
                    <a:cubicBezTo>
                      <a:pt x="1110" y="2653"/>
                      <a:pt x="1158" y="2701"/>
                      <a:pt x="1206" y="2749"/>
                    </a:cubicBezTo>
                    <a:cubicBezTo>
                      <a:pt x="1291" y="2834"/>
                      <a:pt x="1384" y="2872"/>
                      <a:pt x="1475" y="2872"/>
                    </a:cubicBezTo>
                    <a:cubicBezTo>
                      <a:pt x="1592" y="2872"/>
                      <a:pt x="1703" y="2809"/>
                      <a:pt x="1785" y="2701"/>
                    </a:cubicBezTo>
                    <a:cubicBezTo>
                      <a:pt x="2026" y="2170"/>
                      <a:pt x="2363" y="1736"/>
                      <a:pt x="2605" y="1206"/>
                    </a:cubicBezTo>
                    <a:cubicBezTo>
                      <a:pt x="2605" y="1158"/>
                      <a:pt x="2605" y="1109"/>
                      <a:pt x="2605" y="1061"/>
                    </a:cubicBezTo>
                    <a:cubicBezTo>
                      <a:pt x="2653" y="965"/>
                      <a:pt x="2653" y="820"/>
                      <a:pt x="2605" y="724"/>
                    </a:cubicBezTo>
                    <a:cubicBezTo>
                      <a:pt x="2315" y="290"/>
                      <a:pt x="1881" y="48"/>
                      <a:pt x="1399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10106;p99">
                <a:extLst>
                  <a:ext uri="{FF2B5EF4-FFF2-40B4-BE49-F238E27FC236}">
                    <a16:creationId xmlns:a16="http://schemas.microsoft.com/office/drawing/2014/main" id="{A9F0504D-D937-470F-B288-B37924B93731}"/>
                  </a:ext>
                </a:extLst>
              </p:cNvPr>
              <p:cNvSpPr/>
              <p:nvPr/>
            </p:nvSpPr>
            <p:spPr>
              <a:xfrm>
                <a:off x="6833620" y="3655305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10107;p99">
                <a:extLst>
                  <a:ext uri="{FF2B5EF4-FFF2-40B4-BE49-F238E27FC236}">
                    <a16:creationId xmlns:a16="http://schemas.microsoft.com/office/drawing/2014/main" id="{566A0DD0-85C8-4366-A9B1-1A7B157023CD}"/>
                  </a:ext>
                </a:extLst>
              </p:cNvPr>
              <p:cNvSpPr/>
              <p:nvPr/>
            </p:nvSpPr>
            <p:spPr>
              <a:xfrm>
                <a:off x="6826072" y="3634683"/>
                <a:ext cx="23939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2255" extrusionOk="0">
                    <a:moveTo>
                      <a:pt x="880" y="0"/>
                    </a:moveTo>
                    <a:cubicBezTo>
                      <a:pt x="804" y="0"/>
                      <a:pt x="732" y="27"/>
                      <a:pt x="675" y="84"/>
                    </a:cubicBezTo>
                    <a:lnTo>
                      <a:pt x="97" y="711"/>
                    </a:lnTo>
                    <a:cubicBezTo>
                      <a:pt x="0" y="760"/>
                      <a:pt x="0" y="904"/>
                      <a:pt x="0" y="1001"/>
                    </a:cubicBezTo>
                    <a:cubicBezTo>
                      <a:pt x="0" y="1097"/>
                      <a:pt x="48" y="1194"/>
                      <a:pt x="145" y="1242"/>
                    </a:cubicBezTo>
                    <a:lnTo>
                      <a:pt x="289" y="1338"/>
                    </a:lnTo>
                    <a:cubicBezTo>
                      <a:pt x="338" y="1338"/>
                      <a:pt x="434" y="1387"/>
                      <a:pt x="434" y="1387"/>
                    </a:cubicBezTo>
                    <a:lnTo>
                      <a:pt x="482" y="1483"/>
                    </a:lnTo>
                    <a:cubicBezTo>
                      <a:pt x="531" y="1483"/>
                      <a:pt x="531" y="1580"/>
                      <a:pt x="579" y="1580"/>
                    </a:cubicBezTo>
                    <a:cubicBezTo>
                      <a:pt x="579" y="1580"/>
                      <a:pt x="579" y="1628"/>
                      <a:pt x="627" y="1628"/>
                    </a:cubicBezTo>
                    <a:cubicBezTo>
                      <a:pt x="627" y="1676"/>
                      <a:pt x="627" y="1676"/>
                      <a:pt x="627" y="1724"/>
                    </a:cubicBezTo>
                    <a:cubicBezTo>
                      <a:pt x="627" y="1821"/>
                      <a:pt x="675" y="1965"/>
                      <a:pt x="772" y="2014"/>
                    </a:cubicBezTo>
                    <a:cubicBezTo>
                      <a:pt x="772" y="2062"/>
                      <a:pt x="820" y="2110"/>
                      <a:pt x="868" y="2158"/>
                    </a:cubicBezTo>
                    <a:cubicBezTo>
                      <a:pt x="916" y="2206"/>
                      <a:pt x="1013" y="2255"/>
                      <a:pt x="1109" y="2255"/>
                    </a:cubicBezTo>
                    <a:cubicBezTo>
                      <a:pt x="1399" y="2255"/>
                      <a:pt x="1688" y="2062"/>
                      <a:pt x="1784" y="1724"/>
                    </a:cubicBezTo>
                    <a:cubicBezTo>
                      <a:pt x="1833" y="1628"/>
                      <a:pt x="1833" y="1531"/>
                      <a:pt x="1736" y="1435"/>
                    </a:cubicBezTo>
                    <a:lnTo>
                      <a:pt x="1736" y="1387"/>
                    </a:lnTo>
                    <a:cubicBezTo>
                      <a:pt x="1688" y="1242"/>
                      <a:pt x="1640" y="1097"/>
                      <a:pt x="1592" y="1001"/>
                    </a:cubicBezTo>
                    <a:lnTo>
                      <a:pt x="1543" y="904"/>
                    </a:lnTo>
                    <a:cubicBezTo>
                      <a:pt x="1543" y="808"/>
                      <a:pt x="1495" y="760"/>
                      <a:pt x="1447" y="663"/>
                    </a:cubicBezTo>
                    <a:cubicBezTo>
                      <a:pt x="1447" y="567"/>
                      <a:pt x="1399" y="518"/>
                      <a:pt x="1350" y="422"/>
                    </a:cubicBezTo>
                    <a:lnTo>
                      <a:pt x="1206" y="181"/>
                    </a:lnTo>
                    <a:cubicBezTo>
                      <a:pt x="1118" y="64"/>
                      <a:pt x="995" y="0"/>
                      <a:pt x="880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8" name="Google Shape;10133;p99">
              <a:extLst>
                <a:ext uri="{FF2B5EF4-FFF2-40B4-BE49-F238E27FC236}">
                  <a16:creationId xmlns:a16="http://schemas.microsoft.com/office/drawing/2014/main" id="{973B9076-B7BC-4519-AD3C-1962240D65AC}"/>
                </a:ext>
              </a:extLst>
            </p:cNvPr>
            <p:cNvGrpSpPr/>
            <p:nvPr/>
          </p:nvGrpSpPr>
          <p:grpSpPr>
            <a:xfrm>
              <a:off x="3505212" y="3176102"/>
              <a:ext cx="1343139" cy="1649573"/>
              <a:chOff x="679792" y="3464129"/>
              <a:chExt cx="799626" cy="1145370"/>
            </a:xfrm>
          </p:grpSpPr>
          <p:sp>
            <p:nvSpPr>
              <p:cNvPr id="669" name="Google Shape;10134;p99">
                <a:extLst>
                  <a:ext uri="{FF2B5EF4-FFF2-40B4-BE49-F238E27FC236}">
                    <a16:creationId xmlns:a16="http://schemas.microsoft.com/office/drawing/2014/main" id="{B0249AA9-D484-41CA-B05B-6C8C600CEAE0}"/>
                  </a:ext>
                </a:extLst>
              </p:cNvPr>
              <p:cNvSpPr/>
              <p:nvPr/>
            </p:nvSpPr>
            <p:spPr>
              <a:xfrm>
                <a:off x="919268" y="3464129"/>
                <a:ext cx="274322" cy="28502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0710" extrusionOk="0">
                    <a:moveTo>
                      <a:pt x="720" y="1"/>
                    </a:moveTo>
                    <a:cubicBezTo>
                      <a:pt x="304" y="1"/>
                      <a:pt x="1" y="393"/>
                      <a:pt x="131" y="786"/>
                    </a:cubicBezTo>
                    <a:cubicBezTo>
                      <a:pt x="710" y="3487"/>
                      <a:pt x="1385" y="6429"/>
                      <a:pt x="3363" y="8502"/>
                    </a:cubicBezTo>
                    <a:cubicBezTo>
                      <a:pt x="4231" y="9467"/>
                      <a:pt x="5292" y="10142"/>
                      <a:pt x="6546" y="10480"/>
                    </a:cubicBezTo>
                    <a:cubicBezTo>
                      <a:pt x="6978" y="10616"/>
                      <a:pt x="7496" y="10710"/>
                      <a:pt x="8014" y="10710"/>
                    </a:cubicBezTo>
                    <a:cubicBezTo>
                      <a:pt x="8594" y="10710"/>
                      <a:pt x="9174" y="10593"/>
                      <a:pt x="9632" y="10287"/>
                    </a:cubicBezTo>
                    <a:cubicBezTo>
                      <a:pt x="10066" y="10239"/>
                      <a:pt x="10308" y="9756"/>
                      <a:pt x="10066" y="9370"/>
                    </a:cubicBezTo>
                    <a:cubicBezTo>
                      <a:pt x="8861" y="7345"/>
                      <a:pt x="8041" y="5030"/>
                      <a:pt x="6449" y="3197"/>
                    </a:cubicBezTo>
                    <a:cubicBezTo>
                      <a:pt x="4954" y="1606"/>
                      <a:pt x="3025" y="448"/>
                      <a:pt x="855" y="14"/>
                    </a:cubicBezTo>
                    <a:cubicBezTo>
                      <a:pt x="809" y="5"/>
                      <a:pt x="764" y="1"/>
                      <a:pt x="7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10135;p99">
                <a:extLst>
                  <a:ext uri="{FF2B5EF4-FFF2-40B4-BE49-F238E27FC236}">
                    <a16:creationId xmlns:a16="http://schemas.microsoft.com/office/drawing/2014/main" id="{01A1952F-7A43-4310-BA5A-BA6E5B64DC6E}"/>
                  </a:ext>
                </a:extLst>
              </p:cNvPr>
              <p:cNvSpPr/>
              <p:nvPr/>
            </p:nvSpPr>
            <p:spPr>
              <a:xfrm>
                <a:off x="1147356" y="3510993"/>
                <a:ext cx="47503" cy="278739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10474" extrusionOk="0">
                    <a:moveTo>
                      <a:pt x="806" y="0"/>
                    </a:moveTo>
                    <a:cubicBezTo>
                      <a:pt x="666" y="0"/>
                      <a:pt x="527" y="74"/>
                      <a:pt x="483" y="231"/>
                    </a:cubicBezTo>
                    <a:cubicBezTo>
                      <a:pt x="49" y="1147"/>
                      <a:pt x="97" y="2353"/>
                      <a:pt x="49" y="3317"/>
                    </a:cubicBezTo>
                    <a:cubicBezTo>
                      <a:pt x="0" y="4475"/>
                      <a:pt x="0" y="5584"/>
                      <a:pt x="49" y="6741"/>
                    </a:cubicBezTo>
                    <a:cubicBezTo>
                      <a:pt x="49" y="7272"/>
                      <a:pt x="97" y="7851"/>
                      <a:pt x="145" y="8381"/>
                    </a:cubicBezTo>
                    <a:cubicBezTo>
                      <a:pt x="145" y="8863"/>
                      <a:pt x="193" y="9394"/>
                      <a:pt x="290" y="9876"/>
                    </a:cubicBezTo>
                    <a:cubicBezTo>
                      <a:pt x="373" y="10211"/>
                      <a:pt x="712" y="10474"/>
                      <a:pt x="1052" y="10474"/>
                    </a:cubicBezTo>
                    <a:cubicBezTo>
                      <a:pt x="1104" y="10474"/>
                      <a:pt x="1155" y="10468"/>
                      <a:pt x="1206" y="10455"/>
                    </a:cubicBezTo>
                    <a:cubicBezTo>
                      <a:pt x="1592" y="10310"/>
                      <a:pt x="1785" y="9924"/>
                      <a:pt x="1688" y="9587"/>
                    </a:cubicBezTo>
                    <a:cubicBezTo>
                      <a:pt x="1592" y="9442"/>
                      <a:pt x="1495" y="9346"/>
                      <a:pt x="1399" y="9297"/>
                    </a:cubicBezTo>
                    <a:lnTo>
                      <a:pt x="1399" y="9153"/>
                    </a:lnTo>
                    <a:cubicBezTo>
                      <a:pt x="1399" y="8912"/>
                      <a:pt x="1302" y="8719"/>
                      <a:pt x="1302" y="8478"/>
                    </a:cubicBezTo>
                    <a:cubicBezTo>
                      <a:pt x="1254" y="8140"/>
                      <a:pt x="1206" y="7754"/>
                      <a:pt x="1158" y="7417"/>
                    </a:cubicBezTo>
                    <a:cubicBezTo>
                      <a:pt x="1110" y="6597"/>
                      <a:pt x="1061" y="5825"/>
                      <a:pt x="1061" y="5005"/>
                    </a:cubicBezTo>
                    <a:cubicBezTo>
                      <a:pt x="1061" y="4185"/>
                      <a:pt x="1061" y="3414"/>
                      <a:pt x="1110" y="2594"/>
                    </a:cubicBezTo>
                    <a:cubicBezTo>
                      <a:pt x="1206" y="1822"/>
                      <a:pt x="1254" y="1050"/>
                      <a:pt x="1158" y="279"/>
                    </a:cubicBezTo>
                    <a:cubicBezTo>
                      <a:pt x="1132" y="98"/>
                      <a:pt x="968" y="0"/>
                      <a:pt x="806" y="0"/>
                    </a:cubicBezTo>
                    <a:close/>
                  </a:path>
                </a:pathLst>
              </a:custGeom>
              <a:solidFill>
                <a:srgbClr val="6C28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10136;p99">
                <a:extLst>
                  <a:ext uri="{FF2B5EF4-FFF2-40B4-BE49-F238E27FC236}">
                    <a16:creationId xmlns:a16="http://schemas.microsoft.com/office/drawing/2014/main" id="{575BD7EB-4A33-4522-9CE4-D9810D91AA0D}"/>
                  </a:ext>
                </a:extLst>
              </p:cNvPr>
              <p:cNvSpPr/>
              <p:nvPr/>
            </p:nvSpPr>
            <p:spPr>
              <a:xfrm>
                <a:off x="679792" y="3733735"/>
                <a:ext cx="799626" cy="875764"/>
              </a:xfrm>
              <a:custGeom>
                <a:avLst/>
                <a:gdLst/>
                <a:ahLst/>
                <a:cxnLst/>
                <a:rect l="l" t="t" r="r" b="b"/>
                <a:pathLst>
                  <a:path w="30047" h="32908" extrusionOk="0">
                    <a:moveTo>
                      <a:pt x="16363" y="1"/>
                    </a:moveTo>
                    <a:cubicBezTo>
                      <a:pt x="16279" y="1"/>
                      <a:pt x="16194" y="4"/>
                      <a:pt x="16109" y="11"/>
                    </a:cubicBezTo>
                    <a:cubicBezTo>
                      <a:pt x="14662" y="108"/>
                      <a:pt x="13504" y="1217"/>
                      <a:pt x="13408" y="2664"/>
                    </a:cubicBezTo>
                    <a:cubicBezTo>
                      <a:pt x="12974" y="3628"/>
                      <a:pt x="12733" y="4882"/>
                      <a:pt x="11913" y="5557"/>
                    </a:cubicBezTo>
                    <a:cubicBezTo>
                      <a:pt x="11286" y="6040"/>
                      <a:pt x="10321" y="6088"/>
                      <a:pt x="9598" y="6329"/>
                    </a:cubicBezTo>
                    <a:cubicBezTo>
                      <a:pt x="8778" y="6618"/>
                      <a:pt x="8006" y="7004"/>
                      <a:pt x="7331" y="7535"/>
                    </a:cubicBezTo>
                    <a:cubicBezTo>
                      <a:pt x="6077" y="8547"/>
                      <a:pt x="5065" y="9753"/>
                      <a:pt x="4245" y="11104"/>
                    </a:cubicBezTo>
                    <a:cubicBezTo>
                      <a:pt x="917" y="16360"/>
                      <a:pt x="1" y="24077"/>
                      <a:pt x="4534" y="28948"/>
                    </a:cubicBezTo>
                    <a:cubicBezTo>
                      <a:pt x="6947" y="31588"/>
                      <a:pt x="10413" y="32908"/>
                      <a:pt x="13888" y="32908"/>
                    </a:cubicBezTo>
                    <a:cubicBezTo>
                      <a:pt x="16318" y="32908"/>
                      <a:pt x="18752" y="32263"/>
                      <a:pt x="20835" y="30973"/>
                    </a:cubicBezTo>
                    <a:cubicBezTo>
                      <a:pt x="26140" y="27694"/>
                      <a:pt x="30047" y="20074"/>
                      <a:pt x="27346" y="14045"/>
                    </a:cubicBezTo>
                    <a:cubicBezTo>
                      <a:pt x="26429" y="12020"/>
                      <a:pt x="25031" y="10139"/>
                      <a:pt x="23825" y="8306"/>
                    </a:cubicBezTo>
                    <a:cubicBezTo>
                      <a:pt x="22619" y="6425"/>
                      <a:pt x="21414" y="4448"/>
                      <a:pt x="20160" y="2615"/>
                    </a:cubicBezTo>
                    <a:cubicBezTo>
                      <a:pt x="19242" y="1330"/>
                      <a:pt x="18018" y="1"/>
                      <a:pt x="16363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10137;p99">
                <a:extLst>
                  <a:ext uri="{FF2B5EF4-FFF2-40B4-BE49-F238E27FC236}">
                    <a16:creationId xmlns:a16="http://schemas.microsoft.com/office/drawing/2014/main" id="{FAA5F289-11F7-47D4-8CF5-87E208ABCA61}"/>
                  </a:ext>
                </a:extLst>
              </p:cNvPr>
              <p:cNvSpPr/>
              <p:nvPr/>
            </p:nvSpPr>
            <p:spPr>
              <a:xfrm>
                <a:off x="929167" y="4166524"/>
                <a:ext cx="2608" cy="2608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1" y="97"/>
                    </a:moveTo>
                    <a:lnTo>
                      <a:pt x="97" y="1"/>
                    </a:lnTo>
                    <a:lnTo>
                      <a:pt x="97" y="1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10138;p99">
                <a:extLst>
                  <a:ext uri="{FF2B5EF4-FFF2-40B4-BE49-F238E27FC236}">
                    <a16:creationId xmlns:a16="http://schemas.microsoft.com/office/drawing/2014/main" id="{70098CA1-355E-4A50-8ED6-DC4E210C0009}"/>
                  </a:ext>
                </a:extLst>
              </p:cNvPr>
              <p:cNvSpPr/>
              <p:nvPr/>
            </p:nvSpPr>
            <p:spPr>
              <a:xfrm>
                <a:off x="912482" y="4149839"/>
                <a:ext cx="20571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773" h="821" extrusionOk="0">
                    <a:moveTo>
                      <a:pt x="242" y="1"/>
                    </a:moveTo>
                    <a:lnTo>
                      <a:pt x="145" y="97"/>
                    </a:lnTo>
                    <a:cubicBezTo>
                      <a:pt x="97" y="97"/>
                      <a:pt x="97" y="146"/>
                      <a:pt x="49" y="194"/>
                    </a:cubicBezTo>
                    <a:cubicBezTo>
                      <a:pt x="49" y="194"/>
                      <a:pt x="49" y="242"/>
                      <a:pt x="1" y="290"/>
                    </a:cubicBezTo>
                    <a:lnTo>
                      <a:pt x="1" y="339"/>
                    </a:lnTo>
                    <a:lnTo>
                      <a:pt x="1" y="387"/>
                    </a:lnTo>
                    <a:lnTo>
                      <a:pt x="1" y="483"/>
                    </a:lnTo>
                    <a:cubicBezTo>
                      <a:pt x="49" y="531"/>
                      <a:pt x="49" y="628"/>
                      <a:pt x="97" y="628"/>
                    </a:cubicBezTo>
                    <a:cubicBezTo>
                      <a:pt x="145" y="676"/>
                      <a:pt x="145" y="724"/>
                      <a:pt x="194" y="773"/>
                    </a:cubicBezTo>
                    <a:cubicBezTo>
                      <a:pt x="290" y="773"/>
                      <a:pt x="386" y="821"/>
                      <a:pt x="483" y="821"/>
                    </a:cubicBezTo>
                    <a:cubicBezTo>
                      <a:pt x="531" y="821"/>
                      <a:pt x="579" y="773"/>
                      <a:pt x="628" y="773"/>
                    </a:cubicBezTo>
                    <a:lnTo>
                      <a:pt x="724" y="676"/>
                    </a:lnTo>
                    <a:cubicBezTo>
                      <a:pt x="724" y="628"/>
                      <a:pt x="772" y="580"/>
                      <a:pt x="772" y="531"/>
                    </a:cubicBezTo>
                    <a:cubicBezTo>
                      <a:pt x="772" y="531"/>
                      <a:pt x="772" y="483"/>
                      <a:pt x="772" y="483"/>
                    </a:cubicBezTo>
                    <a:lnTo>
                      <a:pt x="772" y="435"/>
                    </a:lnTo>
                    <a:lnTo>
                      <a:pt x="772" y="387"/>
                    </a:lnTo>
                    <a:cubicBezTo>
                      <a:pt x="772" y="339"/>
                      <a:pt x="772" y="339"/>
                      <a:pt x="772" y="339"/>
                    </a:cubicBezTo>
                    <a:cubicBezTo>
                      <a:pt x="772" y="290"/>
                      <a:pt x="772" y="290"/>
                      <a:pt x="772" y="290"/>
                    </a:cubicBezTo>
                    <a:cubicBezTo>
                      <a:pt x="772" y="290"/>
                      <a:pt x="772" y="242"/>
                      <a:pt x="772" y="194"/>
                    </a:cubicBezTo>
                    <a:cubicBezTo>
                      <a:pt x="724" y="146"/>
                      <a:pt x="724" y="97"/>
                      <a:pt x="676" y="97"/>
                    </a:cubicBezTo>
                    <a:lnTo>
                      <a:pt x="628" y="49"/>
                    </a:lnTo>
                    <a:cubicBezTo>
                      <a:pt x="531" y="1"/>
                      <a:pt x="483" y="1"/>
                      <a:pt x="435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10139;p99">
                <a:extLst>
                  <a:ext uri="{FF2B5EF4-FFF2-40B4-BE49-F238E27FC236}">
                    <a16:creationId xmlns:a16="http://schemas.microsoft.com/office/drawing/2014/main" id="{9A88CF0F-9712-447F-80D1-B8F2623FA3CC}"/>
                  </a:ext>
                </a:extLst>
              </p:cNvPr>
              <p:cNvSpPr/>
              <p:nvPr/>
            </p:nvSpPr>
            <p:spPr>
              <a:xfrm>
                <a:off x="931749" y="4166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10140;p99">
                <a:extLst>
                  <a:ext uri="{FF2B5EF4-FFF2-40B4-BE49-F238E27FC236}">
                    <a16:creationId xmlns:a16="http://schemas.microsoft.com/office/drawing/2014/main" id="{3F239AA3-CDA8-441B-A052-15B6E4B691D0}"/>
                  </a:ext>
                </a:extLst>
              </p:cNvPr>
              <p:cNvSpPr/>
              <p:nvPr/>
            </p:nvSpPr>
            <p:spPr>
              <a:xfrm>
                <a:off x="931749" y="41652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10141;p99">
                <a:extLst>
                  <a:ext uri="{FF2B5EF4-FFF2-40B4-BE49-F238E27FC236}">
                    <a16:creationId xmlns:a16="http://schemas.microsoft.com/office/drawing/2014/main" id="{F3D30661-A838-4646-B1C1-94ADC3298064}"/>
                  </a:ext>
                </a:extLst>
              </p:cNvPr>
              <p:cNvSpPr/>
              <p:nvPr/>
            </p:nvSpPr>
            <p:spPr>
              <a:xfrm>
                <a:off x="931749" y="4165247"/>
                <a:ext cx="27" cy="2608"/>
              </a:xfrm>
              <a:custGeom>
                <a:avLst/>
                <a:gdLst/>
                <a:ahLst/>
                <a:cxnLst/>
                <a:rect l="l" t="t" r="r" b="b"/>
                <a:pathLst>
                  <a:path w="1" h="98" extrusionOk="0">
                    <a:moveTo>
                      <a:pt x="0" y="49"/>
                    </a:moveTo>
                    <a:lnTo>
                      <a:pt x="0" y="1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10142;p99">
                <a:extLst>
                  <a:ext uri="{FF2B5EF4-FFF2-40B4-BE49-F238E27FC236}">
                    <a16:creationId xmlns:a16="http://schemas.microsoft.com/office/drawing/2014/main" id="{B8046BEE-B34B-4CA0-86BD-4D48407C74BE}"/>
                  </a:ext>
                </a:extLst>
              </p:cNvPr>
              <p:cNvSpPr/>
              <p:nvPr/>
            </p:nvSpPr>
            <p:spPr>
              <a:xfrm>
                <a:off x="931749" y="4163969"/>
                <a:ext cx="27" cy="1304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0"/>
                    </a:move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10143;p99">
                <a:extLst>
                  <a:ext uri="{FF2B5EF4-FFF2-40B4-BE49-F238E27FC236}">
                    <a16:creationId xmlns:a16="http://schemas.microsoft.com/office/drawing/2014/main" id="{18000BF1-ECC0-4728-9A86-8E69EACE2B1C}"/>
                  </a:ext>
                </a:extLst>
              </p:cNvPr>
              <p:cNvSpPr/>
              <p:nvPr/>
            </p:nvSpPr>
            <p:spPr>
              <a:xfrm>
                <a:off x="863729" y="4273052"/>
                <a:ext cx="32095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207" extrusionOk="0">
                    <a:moveTo>
                      <a:pt x="482" y="1"/>
                    </a:moveTo>
                    <a:cubicBezTo>
                      <a:pt x="434" y="1"/>
                      <a:pt x="338" y="1"/>
                      <a:pt x="289" y="49"/>
                    </a:cubicBezTo>
                    <a:cubicBezTo>
                      <a:pt x="241" y="49"/>
                      <a:pt x="193" y="49"/>
                      <a:pt x="145" y="97"/>
                    </a:cubicBezTo>
                    <a:lnTo>
                      <a:pt x="96" y="242"/>
                    </a:lnTo>
                    <a:cubicBezTo>
                      <a:pt x="48" y="242"/>
                      <a:pt x="48" y="290"/>
                      <a:pt x="48" y="338"/>
                    </a:cubicBezTo>
                    <a:cubicBezTo>
                      <a:pt x="0" y="387"/>
                      <a:pt x="0" y="483"/>
                      <a:pt x="0" y="531"/>
                    </a:cubicBezTo>
                    <a:cubicBezTo>
                      <a:pt x="0" y="580"/>
                      <a:pt x="0" y="676"/>
                      <a:pt x="0" y="724"/>
                    </a:cubicBezTo>
                    <a:cubicBezTo>
                      <a:pt x="0" y="772"/>
                      <a:pt x="48" y="869"/>
                      <a:pt x="96" y="917"/>
                    </a:cubicBezTo>
                    <a:cubicBezTo>
                      <a:pt x="96" y="917"/>
                      <a:pt x="145" y="965"/>
                      <a:pt x="145" y="965"/>
                    </a:cubicBezTo>
                    <a:lnTo>
                      <a:pt x="289" y="1062"/>
                    </a:lnTo>
                    <a:lnTo>
                      <a:pt x="338" y="1110"/>
                    </a:lnTo>
                    <a:cubicBezTo>
                      <a:pt x="434" y="1158"/>
                      <a:pt x="531" y="1207"/>
                      <a:pt x="627" y="1207"/>
                    </a:cubicBezTo>
                    <a:lnTo>
                      <a:pt x="675" y="1207"/>
                    </a:lnTo>
                    <a:cubicBezTo>
                      <a:pt x="772" y="1207"/>
                      <a:pt x="820" y="1158"/>
                      <a:pt x="868" y="1110"/>
                    </a:cubicBezTo>
                    <a:lnTo>
                      <a:pt x="916" y="1110"/>
                    </a:lnTo>
                    <a:lnTo>
                      <a:pt x="1013" y="1062"/>
                    </a:lnTo>
                    <a:cubicBezTo>
                      <a:pt x="1061" y="1014"/>
                      <a:pt x="1061" y="965"/>
                      <a:pt x="1109" y="917"/>
                    </a:cubicBezTo>
                    <a:cubicBezTo>
                      <a:pt x="1109" y="869"/>
                      <a:pt x="1109" y="821"/>
                      <a:pt x="1109" y="821"/>
                    </a:cubicBezTo>
                    <a:cubicBezTo>
                      <a:pt x="1157" y="772"/>
                      <a:pt x="1157" y="724"/>
                      <a:pt x="1206" y="628"/>
                    </a:cubicBezTo>
                    <a:lnTo>
                      <a:pt x="1206" y="580"/>
                    </a:lnTo>
                    <a:lnTo>
                      <a:pt x="1109" y="483"/>
                    </a:lnTo>
                    <a:cubicBezTo>
                      <a:pt x="1109" y="435"/>
                      <a:pt x="1061" y="387"/>
                      <a:pt x="1061" y="387"/>
                    </a:cubicBezTo>
                    <a:lnTo>
                      <a:pt x="965" y="290"/>
                    </a:lnTo>
                    <a:cubicBezTo>
                      <a:pt x="916" y="290"/>
                      <a:pt x="916" y="290"/>
                      <a:pt x="916" y="242"/>
                    </a:cubicBezTo>
                    <a:cubicBezTo>
                      <a:pt x="868" y="194"/>
                      <a:pt x="868" y="194"/>
                      <a:pt x="868" y="146"/>
                    </a:cubicBezTo>
                    <a:cubicBezTo>
                      <a:pt x="820" y="97"/>
                      <a:pt x="772" y="49"/>
                      <a:pt x="723" y="49"/>
                    </a:cubicBezTo>
                    <a:lnTo>
                      <a:pt x="627" y="1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10144;p99">
                <a:extLst>
                  <a:ext uri="{FF2B5EF4-FFF2-40B4-BE49-F238E27FC236}">
                    <a16:creationId xmlns:a16="http://schemas.microsoft.com/office/drawing/2014/main" id="{C9C1D3EF-BFDD-4896-8DF8-8A59CF3E798C}"/>
                  </a:ext>
                </a:extLst>
              </p:cNvPr>
              <p:cNvSpPr/>
              <p:nvPr/>
            </p:nvSpPr>
            <p:spPr>
              <a:xfrm>
                <a:off x="940797" y="4275154"/>
                <a:ext cx="28262" cy="21343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802" extrusionOk="0">
                    <a:moveTo>
                      <a:pt x="512" y="0"/>
                    </a:moveTo>
                    <a:cubicBezTo>
                      <a:pt x="253" y="0"/>
                      <a:pt x="1" y="145"/>
                      <a:pt x="142" y="452"/>
                    </a:cubicBezTo>
                    <a:lnTo>
                      <a:pt x="191" y="549"/>
                    </a:lnTo>
                    <a:cubicBezTo>
                      <a:pt x="239" y="718"/>
                      <a:pt x="384" y="802"/>
                      <a:pt x="528" y="802"/>
                    </a:cubicBezTo>
                    <a:cubicBezTo>
                      <a:pt x="673" y="802"/>
                      <a:pt x="818" y="718"/>
                      <a:pt x="866" y="549"/>
                    </a:cubicBezTo>
                    <a:lnTo>
                      <a:pt x="914" y="452"/>
                    </a:lnTo>
                    <a:cubicBezTo>
                      <a:pt x="1062" y="157"/>
                      <a:pt x="783" y="0"/>
                      <a:pt x="512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10145;p99">
                <a:extLst>
                  <a:ext uri="{FF2B5EF4-FFF2-40B4-BE49-F238E27FC236}">
                    <a16:creationId xmlns:a16="http://schemas.microsoft.com/office/drawing/2014/main" id="{D6623CCA-3071-460A-ADB5-EB97C811E86C}"/>
                  </a:ext>
                </a:extLst>
              </p:cNvPr>
              <p:cNvSpPr/>
              <p:nvPr/>
            </p:nvSpPr>
            <p:spPr>
              <a:xfrm>
                <a:off x="939440" y="4378302"/>
                <a:ext cx="30817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231" extrusionOk="0">
                    <a:moveTo>
                      <a:pt x="435" y="1"/>
                    </a:moveTo>
                    <a:cubicBezTo>
                      <a:pt x="338" y="49"/>
                      <a:pt x="290" y="97"/>
                      <a:pt x="193" y="145"/>
                    </a:cubicBezTo>
                    <a:cubicBezTo>
                      <a:pt x="145" y="242"/>
                      <a:pt x="49" y="338"/>
                      <a:pt x="0" y="435"/>
                    </a:cubicBezTo>
                    <a:cubicBezTo>
                      <a:pt x="0" y="483"/>
                      <a:pt x="0" y="483"/>
                      <a:pt x="0" y="531"/>
                    </a:cubicBezTo>
                    <a:cubicBezTo>
                      <a:pt x="0" y="627"/>
                      <a:pt x="0" y="676"/>
                      <a:pt x="0" y="772"/>
                    </a:cubicBezTo>
                    <a:cubicBezTo>
                      <a:pt x="49" y="820"/>
                      <a:pt x="49" y="869"/>
                      <a:pt x="97" y="917"/>
                    </a:cubicBezTo>
                    <a:cubicBezTo>
                      <a:pt x="145" y="1013"/>
                      <a:pt x="193" y="1062"/>
                      <a:pt x="290" y="1158"/>
                    </a:cubicBezTo>
                    <a:cubicBezTo>
                      <a:pt x="386" y="1206"/>
                      <a:pt x="495" y="1230"/>
                      <a:pt x="603" y="1230"/>
                    </a:cubicBezTo>
                    <a:cubicBezTo>
                      <a:pt x="712" y="1230"/>
                      <a:pt x="820" y="1206"/>
                      <a:pt x="917" y="1158"/>
                    </a:cubicBezTo>
                    <a:cubicBezTo>
                      <a:pt x="965" y="1062"/>
                      <a:pt x="1061" y="1013"/>
                      <a:pt x="1110" y="917"/>
                    </a:cubicBezTo>
                    <a:cubicBezTo>
                      <a:pt x="1110" y="869"/>
                      <a:pt x="1158" y="820"/>
                      <a:pt x="1158" y="772"/>
                    </a:cubicBezTo>
                    <a:lnTo>
                      <a:pt x="1158" y="627"/>
                    </a:lnTo>
                    <a:cubicBezTo>
                      <a:pt x="1158" y="531"/>
                      <a:pt x="1158" y="483"/>
                      <a:pt x="1158" y="435"/>
                    </a:cubicBezTo>
                    <a:cubicBezTo>
                      <a:pt x="1158" y="338"/>
                      <a:pt x="1110" y="290"/>
                      <a:pt x="1061" y="242"/>
                    </a:cubicBezTo>
                    <a:lnTo>
                      <a:pt x="1013" y="193"/>
                    </a:lnTo>
                    <a:cubicBezTo>
                      <a:pt x="965" y="97"/>
                      <a:pt x="869" y="97"/>
                      <a:pt x="820" y="49"/>
                    </a:cubicBezTo>
                    <a:cubicBezTo>
                      <a:pt x="772" y="1"/>
                      <a:pt x="676" y="1"/>
                      <a:pt x="579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10146;p99">
                <a:extLst>
                  <a:ext uri="{FF2B5EF4-FFF2-40B4-BE49-F238E27FC236}">
                    <a16:creationId xmlns:a16="http://schemas.microsoft.com/office/drawing/2014/main" id="{884EBF7D-5854-4C39-943E-BC82EF89ABC1}"/>
                  </a:ext>
                </a:extLst>
              </p:cNvPr>
              <p:cNvSpPr/>
              <p:nvPr/>
            </p:nvSpPr>
            <p:spPr>
              <a:xfrm>
                <a:off x="1020286" y="4398846"/>
                <a:ext cx="35980" cy="38189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435" extrusionOk="0">
                    <a:moveTo>
                      <a:pt x="580" y="0"/>
                    </a:moveTo>
                    <a:cubicBezTo>
                      <a:pt x="531" y="0"/>
                      <a:pt x="483" y="48"/>
                      <a:pt x="435" y="48"/>
                    </a:cubicBezTo>
                    <a:cubicBezTo>
                      <a:pt x="338" y="97"/>
                      <a:pt x="290" y="145"/>
                      <a:pt x="194" y="193"/>
                    </a:cubicBezTo>
                    <a:lnTo>
                      <a:pt x="97" y="338"/>
                    </a:lnTo>
                    <a:cubicBezTo>
                      <a:pt x="49" y="434"/>
                      <a:pt x="49" y="482"/>
                      <a:pt x="1" y="579"/>
                    </a:cubicBezTo>
                    <a:cubicBezTo>
                      <a:pt x="1" y="627"/>
                      <a:pt x="1" y="675"/>
                      <a:pt x="1" y="724"/>
                    </a:cubicBezTo>
                    <a:cubicBezTo>
                      <a:pt x="49" y="820"/>
                      <a:pt x="49" y="965"/>
                      <a:pt x="145" y="1061"/>
                    </a:cubicBezTo>
                    <a:lnTo>
                      <a:pt x="145" y="1254"/>
                    </a:lnTo>
                    <a:cubicBezTo>
                      <a:pt x="194" y="1302"/>
                      <a:pt x="338" y="1399"/>
                      <a:pt x="435" y="1399"/>
                    </a:cubicBezTo>
                    <a:cubicBezTo>
                      <a:pt x="483" y="1423"/>
                      <a:pt x="531" y="1435"/>
                      <a:pt x="580" y="1435"/>
                    </a:cubicBezTo>
                    <a:cubicBezTo>
                      <a:pt x="628" y="1435"/>
                      <a:pt x="676" y="1423"/>
                      <a:pt x="724" y="1399"/>
                    </a:cubicBezTo>
                    <a:cubicBezTo>
                      <a:pt x="821" y="1399"/>
                      <a:pt x="917" y="1399"/>
                      <a:pt x="965" y="1351"/>
                    </a:cubicBezTo>
                    <a:cubicBezTo>
                      <a:pt x="1062" y="1302"/>
                      <a:pt x="1110" y="1206"/>
                      <a:pt x="1158" y="1158"/>
                    </a:cubicBezTo>
                    <a:cubicBezTo>
                      <a:pt x="1255" y="1061"/>
                      <a:pt x="1303" y="1013"/>
                      <a:pt x="1303" y="916"/>
                    </a:cubicBezTo>
                    <a:cubicBezTo>
                      <a:pt x="1351" y="772"/>
                      <a:pt x="1351" y="675"/>
                      <a:pt x="1303" y="531"/>
                    </a:cubicBezTo>
                    <a:cubicBezTo>
                      <a:pt x="1303" y="434"/>
                      <a:pt x="1255" y="338"/>
                      <a:pt x="1206" y="290"/>
                    </a:cubicBezTo>
                    <a:cubicBezTo>
                      <a:pt x="1158" y="193"/>
                      <a:pt x="1110" y="145"/>
                      <a:pt x="1062" y="145"/>
                    </a:cubicBezTo>
                    <a:cubicBezTo>
                      <a:pt x="1062" y="97"/>
                      <a:pt x="1014" y="97"/>
                      <a:pt x="1014" y="97"/>
                    </a:cubicBez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10147;p99">
                <a:extLst>
                  <a:ext uri="{FF2B5EF4-FFF2-40B4-BE49-F238E27FC236}">
                    <a16:creationId xmlns:a16="http://schemas.microsoft.com/office/drawing/2014/main" id="{4880A35A-8BA2-4920-AC4D-3CF80FDF96A9}"/>
                  </a:ext>
                </a:extLst>
              </p:cNvPr>
              <p:cNvSpPr/>
              <p:nvPr/>
            </p:nvSpPr>
            <p:spPr>
              <a:xfrm>
                <a:off x="1024144" y="4492839"/>
                <a:ext cx="32121" cy="31802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195" extrusionOk="0">
                    <a:moveTo>
                      <a:pt x="573" y="1"/>
                    </a:moveTo>
                    <a:cubicBezTo>
                      <a:pt x="519" y="1"/>
                      <a:pt x="459" y="13"/>
                      <a:pt x="386" y="37"/>
                    </a:cubicBezTo>
                    <a:cubicBezTo>
                      <a:pt x="338" y="37"/>
                      <a:pt x="290" y="85"/>
                      <a:pt x="193" y="133"/>
                    </a:cubicBezTo>
                    <a:lnTo>
                      <a:pt x="145" y="182"/>
                    </a:lnTo>
                    <a:lnTo>
                      <a:pt x="49" y="326"/>
                    </a:lnTo>
                    <a:cubicBezTo>
                      <a:pt x="49" y="326"/>
                      <a:pt x="49" y="326"/>
                      <a:pt x="49" y="375"/>
                    </a:cubicBezTo>
                    <a:lnTo>
                      <a:pt x="0" y="471"/>
                    </a:lnTo>
                    <a:cubicBezTo>
                      <a:pt x="0" y="568"/>
                      <a:pt x="0" y="616"/>
                      <a:pt x="0" y="712"/>
                    </a:cubicBezTo>
                    <a:cubicBezTo>
                      <a:pt x="0" y="760"/>
                      <a:pt x="0" y="809"/>
                      <a:pt x="49" y="857"/>
                    </a:cubicBezTo>
                    <a:cubicBezTo>
                      <a:pt x="49" y="905"/>
                      <a:pt x="97" y="1002"/>
                      <a:pt x="145" y="1050"/>
                    </a:cubicBezTo>
                    <a:lnTo>
                      <a:pt x="290" y="1146"/>
                    </a:lnTo>
                    <a:lnTo>
                      <a:pt x="386" y="1194"/>
                    </a:lnTo>
                    <a:lnTo>
                      <a:pt x="627" y="1194"/>
                    </a:lnTo>
                    <a:cubicBezTo>
                      <a:pt x="724" y="1194"/>
                      <a:pt x="772" y="1146"/>
                      <a:pt x="820" y="1146"/>
                    </a:cubicBezTo>
                    <a:lnTo>
                      <a:pt x="869" y="1146"/>
                    </a:lnTo>
                    <a:cubicBezTo>
                      <a:pt x="965" y="1098"/>
                      <a:pt x="1013" y="1050"/>
                      <a:pt x="1013" y="1002"/>
                    </a:cubicBezTo>
                    <a:cubicBezTo>
                      <a:pt x="1110" y="953"/>
                      <a:pt x="1158" y="857"/>
                      <a:pt x="1206" y="760"/>
                    </a:cubicBezTo>
                    <a:cubicBezTo>
                      <a:pt x="1206" y="664"/>
                      <a:pt x="1206" y="519"/>
                      <a:pt x="1206" y="423"/>
                    </a:cubicBezTo>
                    <a:cubicBezTo>
                      <a:pt x="1158" y="326"/>
                      <a:pt x="1061" y="230"/>
                      <a:pt x="965" y="182"/>
                    </a:cubicBezTo>
                    <a:cubicBezTo>
                      <a:pt x="917" y="85"/>
                      <a:pt x="820" y="37"/>
                      <a:pt x="724" y="37"/>
                    </a:cubicBezTo>
                    <a:cubicBezTo>
                      <a:pt x="676" y="13"/>
                      <a:pt x="627" y="1"/>
                      <a:pt x="573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10148;p99">
                <a:extLst>
                  <a:ext uri="{FF2B5EF4-FFF2-40B4-BE49-F238E27FC236}">
                    <a16:creationId xmlns:a16="http://schemas.microsoft.com/office/drawing/2014/main" id="{8FD26C7B-17B0-4B32-ACF2-9BE14E533425}"/>
                  </a:ext>
                </a:extLst>
              </p:cNvPr>
              <p:cNvSpPr/>
              <p:nvPr/>
            </p:nvSpPr>
            <p:spPr>
              <a:xfrm>
                <a:off x="1060070" y="4326089"/>
                <a:ext cx="33399" cy="32574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24" extrusionOk="0">
                    <a:moveTo>
                      <a:pt x="656" y="1"/>
                    </a:moveTo>
                    <a:cubicBezTo>
                      <a:pt x="512" y="1"/>
                      <a:pt x="365" y="55"/>
                      <a:pt x="242" y="178"/>
                    </a:cubicBezTo>
                    <a:lnTo>
                      <a:pt x="194" y="275"/>
                    </a:lnTo>
                    <a:cubicBezTo>
                      <a:pt x="1" y="467"/>
                      <a:pt x="1" y="757"/>
                      <a:pt x="194" y="998"/>
                    </a:cubicBezTo>
                    <a:lnTo>
                      <a:pt x="242" y="1046"/>
                    </a:lnTo>
                    <a:cubicBezTo>
                      <a:pt x="365" y="1169"/>
                      <a:pt x="512" y="1223"/>
                      <a:pt x="656" y="1223"/>
                    </a:cubicBezTo>
                    <a:cubicBezTo>
                      <a:pt x="963" y="1223"/>
                      <a:pt x="1255" y="974"/>
                      <a:pt x="1255" y="612"/>
                    </a:cubicBezTo>
                    <a:cubicBezTo>
                      <a:pt x="1255" y="250"/>
                      <a:pt x="963" y="1"/>
                      <a:pt x="656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10149;p99">
                <a:extLst>
                  <a:ext uri="{FF2B5EF4-FFF2-40B4-BE49-F238E27FC236}">
                    <a16:creationId xmlns:a16="http://schemas.microsoft.com/office/drawing/2014/main" id="{56E78E97-2C13-426E-AB1B-D945991545FA}"/>
                  </a:ext>
                </a:extLst>
              </p:cNvPr>
              <p:cNvSpPr/>
              <p:nvPr/>
            </p:nvSpPr>
            <p:spPr>
              <a:xfrm>
                <a:off x="852153" y="4369307"/>
                <a:ext cx="37258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207" extrusionOk="0">
                    <a:moveTo>
                      <a:pt x="483" y="1"/>
                    </a:moveTo>
                    <a:cubicBezTo>
                      <a:pt x="339" y="1"/>
                      <a:pt x="146" y="97"/>
                      <a:pt x="97" y="242"/>
                    </a:cubicBezTo>
                    <a:cubicBezTo>
                      <a:pt x="49" y="290"/>
                      <a:pt x="49" y="339"/>
                      <a:pt x="1" y="387"/>
                    </a:cubicBezTo>
                    <a:cubicBezTo>
                      <a:pt x="1" y="435"/>
                      <a:pt x="1" y="531"/>
                      <a:pt x="1" y="580"/>
                    </a:cubicBezTo>
                    <a:cubicBezTo>
                      <a:pt x="1" y="580"/>
                      <a:pt x="1" y="580"/>
                      <a:pt x="1" y="628"/>
                    </a:cubicBezTo>
                    <a:lnTo>
                      <a:pt x="1" y="773"/>
                    </a:lnTo>
                    <a:lnTo>
                      <a:pt x="1" y="869"/>
                    </a:lnTo>
                    <a:cubicBezTo>
                      <a:pt x="1" y="917"/>
                      <a:pt x="49" y="1014"/>
                      <a:pt x="97" y="1062"/>
                    </a:cubicBezTo>
                    <a:lnTo>
                      <a:pt x="242" y="1158"/>
                    </a:lnTo>
                    <a:lnTo>
                      <a:pt x="387" y="1207"/>
                    </a:lnTo>
                    <a:lnTo>
                      <a:pt x="773" y="1207"/>
                    </a:lnTo>
                    <a:cubicBezTo>
                      <a:pt x="821" y="1207"/>
                      <a:pt x="869" y="1158"/>
                      <a:pt x="966" y="1158"/>
                    </a:cubicBezTo>
                    <a:cubicBezTo>
                      <a:pt x="1062" y="1110"/>
                      <a:pt x="1110" y="1062"/>
                      <a:pt x="1158" y="1014"/>
                    </a:cubicBezTo>
                    <a:cubicBezTo>
                      <a:pt x="1158" y="965"/>
                      <a:pt x="1207" y="965"/>
                      <a:pt x="1207" y="917"/>
                    </a:cubicBezTo>
                    <a:cubicBezTo>
                      <a:pt x="1207" y="869"/>
                      <a:pt x="1255" y="821"/>
                      <a:pt x="1255" y="773"/>
                    </a:cubicBezTo>
                    <a:lnTo>
                      <a:pt x="1255" y="628"/>
                    </a:lnTo>
                    <a:cubicBezTo>
                      <a:pt x="1303" y="580"/>
                      <a:pt x="1351" y="531"/>
                      <a:pt x="1400" y="483"/>
                    </a:cubicBezTo>
                    <a:cubicBezTo>
                      <a:pt x="1351" y="387"/>
                      <a:pt x="1303" y="339"/>
                      <a:pt x="1255" y="290"/>
                    </a:cubicBezTo>
                    <a:cubicBezTo>
                      <a:pt x="1207" y="242"/>
                      <a:pt x="1158" y="194"/>
                      <a:pt x="1110" y="194"/>
                    </a:cubicBezTo>
                    <a:cubicBezTo>
                      <a:pt x="1062" y="146"/>
                      <a:pt x="966" y="146"/>
                      <a:pt x="917" y="146"/>
                    </a:cubicBezTo>
                    <a:lnTo>
                      <a:pt x="821" y="146"/>
                    </a:lnTo>
                    <a:cubicBezTo>
                      <a:pt x="773" y="97"/>
                      <a:pt x="773" y="97"/>
                      <a:pt x="724" y="49"/>
                    </a:cubicBezTo>
                    <a:cubicBezTo>
                      <a:pt x="676" y="1"/>
                      <a:pt x="580" y="1"/>
                      <a:pt x="483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10150;p99">
                <a:extLst>
                  <a:ext uri="{FF2B5EF4-FFF2-40B4-BE49-F238E27FC236}">
                    <a16:creationId xmlns:a16="http://schemas.microsoft.com/office/drawing/2014/main" id="{13DB1CD0-CB04-4063-9B71-059F2A8DE643}"/>
                  </a:ext>
                </a:extLst>
              </p:cNvPr>
              <p:cNvSpPr/>
              <p:nvPr/>
            </p:nvSpPr>
            <p:spPr>
              <a:xfrm>
                <a:off x="997187" y="4337240"/>
                <a:ext cx="12854" cy="10299"/>
              </a:xfrm>
              <a:custGeom>
                <a:avLst/>
                <a:gdLst/>
                <a:ahLst/>
                <a:cxnLst/>
                <a:rect l="l" t="t" r="r" b="b"/>
                <a:pathLst>
                  <a:path w="483" h="387" extrusionOk="0">
                    <a:moveTo>
                      <a:pt x="242" y="0"/>
                    </a:moveTo>
                    <a:cubicBezTo>
                      <a:pt x="1" y="48"/>
                      <a:pt x="1" y="338"/>
                      <a:pt x="242" y="386"/>
                    </a:cubicBezTo>
                    <a:cubicBezTo>
                      <a:pt x="483" y="338"/>
                      <a:pt x="483" y="48"/>
                      <a:pt x="242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10151;p99">
                <a:extLst>
                  <a:ext uri="{FF2B5EF4-FFF2-40B4-BE49-F238E27FC236}">
                    <a16:creationId xmlns:a16="http://schemas.microsoft.com/office/drawing/2014/main" id="{11D9ADE5-B84E-42F6-B9FA-591846316014}"/>
                  </a:ext>
                </a:extLst>
              </p:cNvPr>
              <p:cNvSpPr/>
              <p:nvPr/>
            </p:nvSpPr>
            <p:spPr>
              <a:xfrm>
                <a:off x="1188418" y="3871345"/>
                <a:ext cx="37258" cy="37257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400" extrusionOk="0">
                    <a:moveTo>
                      <a:pt x="531" y="1"/>
                    </a:moveTo>
                    <a:cubicBezTo>
                      <a:pt x="435" y="1"/>
                      <a:pt x="386" y="49"/>
                      <a:pt x="338" y="49"/>
                    </a:cubicBezTo>
                    <a:lnTo>
                      <a:pt x="194" y="145"/>
                    </a:lnTo>
                    <a:cubicBezTo>
                      <a:pt x="49" y="290"/>
                      <a:pt x="1" y="483"/>
                      <a:pt x="1" y="676"/>
                    </a:cubicBezTo>
                    <a:cubicBezTo>
                      <a:pt x="1" y="724"/>
                      <a:pt x="1" y="820"/>
                      <a:pt x="49" y="869"/>
                    </a:cubicBezTo>
                    <a:cubicBezTo>
                      <a:pt x="49" y="965"/>
                      <a:pt x="145" y="1062"/>
                      <a:pt x="194" y="1158"/>
                    </a:cubicBezTo>
                    <a:cubicBezTo>
                      <a:pt x="242" y="1206"/>
                      <a:pt x="338" y="1254"/>
                      <a:pt x="386" y="1303"/>
                    </a:cubicBezTo>
                    <a:lnTo>
                      <a:pt x="435" y="1303"/>
                    </a:lnTo>
                    <a:lnTo>
                      <a:pt x="579" y="1399"/>
                    </a:lnTo>
                    <a:lnTo>
                      <a:pt x="917" y="1399"/>
                    </a:lnTo>
                    <a:lnTo>
                      <a:pt x="1110" y="1303"/>
                    </a:lnTo>
                    <a:lnTo>
                      <a:pt x="1158" y="1303"/>
                    </a:lnTo>
                    <a:lnTo>
                      <a:pt x="1255" y="1206"/>
                    </a:lnTo>
                    <a:cubicBezTo>
                      <a:pt x="1351" y="1110"/>
                      <a:pt x="1399" y="1013"/>
                      <a:pt x="1399" y="869"/>
                    </a:cubicBezTo>
                    <a:cubicBezTo>
                      <a:pt x="1399" y="820"/>
                      <a:pt x="1399" y="772"/>
                      <a:pt x="1399" y="676"/>
                    </a:cubicBezTo>
                    <a:lnTo>
                      <a:pt x="1399" y="627"/>
                    </a:lnTo>
                    <a:lnTo>
                      <a:pt x="1303" y="531"/>
                    </a:lnTo>
                    <a:cubicBezTo>
                      <a:pt x="1303" y="435"/>
                      <a:pt x="1206" y="386"/>
                      <a:pt x="1158" y="338"/>
                    </a:cubicBezTo>
                    <a:cubicBezTo>
                      <a:pt x="1158" y="290"/>
                      <a:pt x="1110" y="193"/>
                      <a:pt x="1062" y="145"/>
                    </a:cubicBezTo>
                    <a:lnTo>
                      <a:pt x="917" y="49"/>
                    </a:lnTo>
                    <a:cubicBezTo>
                      <a:pt x="869" y="49"/>
                      <a:pt x="772" y="1"/>
                      <a:pt x="724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10152;p99">
                <a:extLst>
                  <a:ext uri="{FF2B5EF4-FFF2-40B4-BE49-F238E27FC236}">
                    <a16:creationId xmlns:a16="http://schemas.microsoft.com/office/drawing/2014/main" id="{F030AAE2-2A83-446B-A04F-6F07A095B85A}"/>
                  </a:ext>
                </a:extLst>
              </p:cNvPr>
              <p:cNvSpPr/>
              <p:nvPr/>
            </p:nvSpPr>
            <p:spPr>
              <a:xfrm>
                <a:off x="1239752" y="3904716"/>
                <a:ext cx="35980" cy="35953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351" extrusionOk="0">
                    <a:moveTo>
                      <a:pt x="628" y="0"/>
                    </a:moveTo>
                    <a:cubicBezTo>
                      <a:pt x="531" y="0"/>
                      <a:pt x="483" y="49"/>
                      <a:pt x="387" y="97"/>
                    </a:cubicBezTo>
                    <a:lnTo>
                      <a:pt x="290" y="145"/>
                    </a:lnTo>
                    <a:cubicBezTo>
                      <a:pt x="242" y="145"/>
                      <a:pt x="194" y="193"/>
                      <a:pt x="194" y="242"/>
                    </a:cubicBezTo>
                    <a:lnTo>
                      <a:pt x="49" y="386"/>
                    </a:lnTo>
                    <a:cubicBezTo>
                      <a:pt x="49" y="434"/>
                      <a:pt x="1" y="483"/>
                      <a:pt x="1" y="531"/>
                    </a:cubicBezTo>
                    <a:cubicBezTo>
                      <a:pt x="1" y="579"/>
                      <a:pt x="1" y="676"/>
                      <a:pt x="1" y="724"/>
                    </a:cubicBezTo>
                    <a:cubicBezTo>
                      <a:pt x="1" y="820"/>
                      <a:pt x="49" y="965"/>
                      <a:pt x="97" y="1061"/>
                    </a:cubicBezTo>
                    <a:cubicBezTo>
                      <a:pt x="145" y="1110"/>
                      <a:pt x="194" y="1158"/>
                      <a:pt x="242" y="1206"/>
                    </a:cubicBezTo>
                    <a:cubicBezTo>
                      <a:pt x="290" y="1254"/>
                      <a:pt x="387" y="1303"/>
                      <a:pt x="483" y="1351"/>
                    </a:cubicBezTo>
                    <a:lnTo>
                      <a:pt x="821" y="1351"/>
                    </a:lnTo>
                    <a:cubicBezTo>
                      <a:pt x="869" y="1303"/>
                      <a:pt x="917" y="1303"/>
                      <a:pt x="1014" y="1254"/>
                    </a:cubicBezTo>
                    <a:cubicBezTo>
                      <a:pt x="1062" y="1206"/>
                      <a:pt x="1110" y="1158"/>
                      <a:pt x="1158" y="1110"/>
                    </a:cubicBezTo>
                    <a:cubicBezTo>
                      <a:pt x="1206" y="1061"/>
                      <a:pt x="1303" y="917"/>
                      <a:pt x="1303" y="820"/>
                    </a:cubicBezTo>
                    <a:lnTo>
                      <a:pt x="1351" y="724"/>
                    </a:lnTo>
                    <a:lnTo>
                      <a:pt x="1351" y="579"/>
                    </a:lnTo>
                    <a:lnTo>
                      <a:pt x="1303" y="434"/>
                    </a:lnTo>
                    <a:cubicBezTo>
                      <a:pt x="1303" y="386"/>
                      <a:pt x="1255" y="338"/>
                      <a:pt x="1255" y="290"/>
                    </a:cubicBezTo>
                    <a:cubicBezTo>
                      <a:pt x="1206" y="242"/>
                      <a:pt x="1158" y="193"/>
                      <a:pt x="1110" y="145"/>
                    </a:cubicBezTo>
                    <a:cubicBezTo>
                      <a:pt x="1062" y="97"/>
                      <a:pt x="1014" y="49"/>
                      <a:pt x="965" y="49"/>
                    </a:cubicBezTo>
                    <a:cubicBezTo>
                      <a:pt x="917" y="0"/>
                      <a:pt x="869" y="0"/>
                      <a:pt x="821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10153;p99">
                <a:extLst>
                  <a:ext uri="{FF2B5EF4-FFF2-40B4-BE49-F238E27FC236}">
                    <a16:creationId xmlns:a16="http://schemas.microsoft.com/office/drawing/2014/main" id="{22CFF210-A799-4EB8-AC81-C93B4EFCF6A7}"/>
                  </a:ext>
                </a:extLst>
              </p:cNvPr>
              <p:cNvSpPr/>
              <p:nvPr/>
            </p:nvSpPr>
            <p:spPr>
              <a:xfrm>
                <a:off x="1197413" y="3975291"/>
                <a:ext cx="25681" cy="23153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70" extrusionOk="0">
                    <a:moveTo>
                      <a:pt x="338" y="1"/>
                    </a:moveTo>
                    <a:cubicBezTo>
                      <a:pt x="241" y="1"/>
                      <a:pt x="193" y="49"/>
                      <a:pt x="145" y="97"/>
                    </a:cubicBezTo>
                    <a:cubicBezTo>
                      <a:pt x="145" y="97"/>
                      <a:pt x="97" y="146"/>
                      <a:pt x="97" y="146"/>
                    </a:cubicBezTo>
                    <a:cubicBezTo>
                      <a:pt x="48" y="194"/>
                      <a:pt x="48" y="242"/>
                      <a:pt x="0" y="290"/>
                    </a:cubicBezTo>
                    <a:lnTo>
                      <a:pt x="0" y="387"/>
                    </a:lnTo>
                    <a:lnTo>
                      <a:pt x="0" y="531"/>
                    </a:lnTo>
                    <a:cubicBezTo>
                      <a:pt x="48" y="580"/>
                      <a:pt x="48" y="628"/>
                      <a:pt x="48" y="628"/>
                    </a:cubicBezTo>
                    <a:cubicBezTo>
                      <a:pt x="97" y="724"/>
                      <a:pt x="145" y="773"/>
                      <a:pt x="241" y="821"/>
                    </a:cubicBezTo>
                    <a:lnTo>
                      <a:pt x="145" y="724"/>
                    </a:lnTo>
                    <a:lnTo>
                      <a:pt x="145" y="724"/>
                    </a:lnTo>
                    <a:lnTo>
                      <a:pt x="241" y="773"/>
                    </a:lnTo>
                    <a:cubicBezTo>
                      <a:pt x="241" y="821"/>
                      <a:pt x="290" y="821"/>
                      <a:pt x="338" y="821"/>
                    </a:cubicBezTo>
                    <a:lnTo>
                      <a:pt x="483" y="821"/>
                    </a:lnTo>
                    <a:cubicBezTo>
                      <a:pt x="531" y="869"/>
                      <a:pt x="627" y="869"/>
                      <a:pt x="724" y="869"/>
                    </a:cubicBezTo>
                    <a:lnTo>
                      <a:pt x="820" y="821"/>
                    </a:lnTo>
                    <a:lnTo>
                      <a:pt x="868" y="724"/>
                    </a:lnTo>
                    <a:cubicBezTo>
                      <a:pt x="917" y="628"/>
                      <a:pt x="917" y="580"/>
                      <a:pt x="917" y="531"/>
                    </a:cubicBezTo>
                    <a:cubicBezTo>
                      <a:pt x="965" y="483"/>
                      <a:pt x="965" y="387"/>
                      <a:pt x="917" y="339"/>
                    </a:cubicBezTo>
                    <a:cubicBezTo>
                      <a:pt x="917" y="290"/>
                      <a:pt x="917" y="242"/>
                      <a:pt x="868" y="194"/>
                    </a:cubicBezTo>
                    <a:lnTo>
                      <a:pt x="820" y="97"/>
                    </a:lnTo>
                    <a:cubicBezTo>
                      <a:pt x="724" y="49"/>
                      <a:pt x="675" y="1"/>
                      <a:pt x="579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10154;p99">
                <a:extLst>
                  <a:ext uri="{FF2B5EF4-FFF2-40B4-BE49-F238E27FC236}">
                    <a16:creationId xmlns:a16="http://schemas.microsoft.com/office/drawing/2014/main" id="{764AA3CC-F770-4B03-B640-B778216046FF}"/>
                  </a:ext>
                </a:extLst>
              </p:cNvPr>
              <p:cNvSpPr/>
              <p:nvPr/>
            </p:nvSpPr>
            <p:spPr>
              <a:xfrm>
                <a:off x="1278259" y="3992296"/>
                <a:ext cx="25708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54" extrusionOk="0">
                    <a:moveTo>
                      <a:pt x="477" y="1"/>
                    </a:moveTo>
                    <a:cubicBezTo>
                      <a:pt x="435" y="1"/>
                      <a:pt x="386" y="13"/>
                      <a:pt x="338" y="37"/>
                    </a:cubicBezTo>
                    <a:cubicBezTo>
                      <a:pt x="242" y="37"/>
                      <a:pt x="193" y="85"/>
                      <a:pt x="145" y="134"/>
                    </a:cubicBezTo>
                    <a:lnTo>
                      <a:pt x="97" y="230"/>
                    </a:lnTo>
                    <a:cubicBezTo>
                      <a:pt x="49" y="327"/>
                      <a:pt x="1" y="375"/>
                      <a:pt x="1" y="471"/>
                    </a:cubicBezTo>
                    <a:cubicBezTo>
                      <a:pt x="1" y="519"/>
                      <a:pt x="1" y="616"/>
                      <a:pt x="49" y="664"/>
                    </a:cubicBezTo>
                    <a:cubicBezTo>
                      <a:pt x="49" y="712"/>
                      <a:pt x="97" y="761"/>
                      <a:pt x="145" y="809"/>
                    </a:cubicBezTo>
                    <a:cubicBezTo>
                      <a:pt x="193" y="857"/>
                      <a:pt x="290" y="905"/>
                      <a:pt x="338" y="953"/>
                    </a:cubicBezTo>
                    <a:lnTo>
                      <a:pt x="676" y="953"/>
                    </a:lnTo>
                    <a:cubicBezTo>
                      <a:pt x="724" y="905"/>
                      <a:pt x="772" y="857"/>
                      <a:pt x="820" y="809"/>
                    </a:cubicBezTo>
                    <a:cubicBezTo>
                      <a:pt x="869" y="809"/>
                      <a:pt x="869" y="761"/>
                      <a:pt x="917" y="712"/>
                    </a:cubicBezTo>
                    <a:cubicBezTo>
                      <a:pt x="965" y="664"/>
                      <a:pt x="965" y="568"/>
                      <a:pt x="965" y="519"/>
                    </a:cubicBezTo>
                    <a:cubicBezTo>
                      <a:pt x="965" y="423"/>
                      <a:pt x="917" y="327"/>
                      <a:pt x="869" y="230"/>
                    </a:cubicBezTo>
                    <a:lnTo>
                      <a:pt x="869" y="182"/>
                    </a:lnTo>
                    <a:cubicBezTo>
                      <a:pt x="820" y="182"/>
                      <a:pt x="820" y="134"/>
                      <a:pt x="820" y="134"/>
                    </a:cubicBezTo>
                    <a:lnTo>
                      <a:pt x="724" y="85"/>
                    </a:lnTo>
                    <a:cubicBezTo>
                      <a:pt x="676" y="37"/>
                      <a:pt x="628" y="37"/>
                      <a:pt x="579" y="37"/>
                    </a:cubicBezTo>
                    <a:cubicBezTo>
                      <a:pt x="555" y="13"/>
                      <a:pt x="519" y="1"/>
                      <a:pt x="477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10155;p99">
                <a:extLst>
                  <a:ext uri="{FF2B5EF4-FFF2-40B4-BE49-F238E27FC236}">
                    <a16:creationId xmlns:a16="http://schemas.microsoft.com/office/drawing/2014/main" id="{56C9FAA6-2C4A-40B3-947B-936CE2C1D7F4}"/>
                  </a:ext>
                </a:extLst>
              </p:cNvPr>
              <p:cNvSpPr/>
              <p:nvPr/>
            </p:nvSpPr>
            <p:spPr>
              <a:xfrm>
                <a:off x="1275704" y="4065133"/>
                <a:ext cx="28262" cy="2698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014" extrusionOk="0">
                    <a:moveTo>
                      <a:pt x="386" y="1"/>
                    </a:moveTo>
                    <a:cubicBezTo>
                      <a:pt x="289" y="1"/>
                      <a:pt x="241" y="49"/>
                      <a:pt x="193" y="146"/>
                    </a:cubicBezTo>
                    <a:cubicBezTo>
                      <a:pt x="97" y="194"/>
                      <a:pt x="97" y="242"/>
                      <a:pt x="48" y="290"/>
                    </a:cubicBezTo>
                    <a:cubicBezTo>
                      <a:pt x="48" y="339"/>
                      <a:pt x="0" y="435"/>
                      <a:pt x="0" y="483"/>
                    </a:cubicBezTo>
                    <a:cubicBezTo>
                      <a:pt x="0" y="580"/>
                      <a:pt x="48" y="676"/>
                      <a:pt x="97" y="773"/>
                    </a:cubicBezTo>
                    <a:cubicBezTo>
                      <a:pt x="145" y="821"/>
                      <a:pt x="193" y="917"/>
                      <a:pt x="289" y="965"/>
                    </a:cubicBezTo>
                    <a:lnTo>
                      <a:pt x="338" y="965"/>
                    </a:lnTo>
                    <a:lnTo>
                      <a:pt x="434" y="1014"/>
                    </a:lnTo>
                    <a:lnTo>
                      <a:pt x="627" y="1014"/>
                    </a:lnTo>
                    <a:cubicBezTo>
                      <a:pt x="675" y="1014"/>
                      <a:pt x="724" y="965"/>
                      <a:pt x="772" y="965"/>
                    </a:cubicBezTo>
                    <a:cubicBezTo>
                      <a:pt x="820" y="917"/>
                      <a:pt x="868" y="917"/>
                      <a:pt x="916" y="869"/>
                    </a:cubicBezTo>
                    <a:lnTo>
                      <a:pt x="1013" y="724"/>
                    </a:lnTo>
                    <a:lnTo>
                      <a:pt x="1061" y="628"/>
                    </a:lnTo>
                    <a:cubicBezTo>
                      <a:pt x="1061" y="580"/>
                      <a:pt x="1061" y="483"/>
                      <a:pt x="1061" y="435"/>
                    </a:cubicBezTo>
                    <a:cubicBezTo>
                      <a:pt x="1061" y="387"/>
                      <a:pt x="1013" y="339"/>
                      <a:pt x="1013" y="290"/>
                    </a:cubicBezTo>
                    <a:lnTo>
                      <a:pt x="965" y="242"/>
                    </a:lnTo>
                    <a:cubicBezTo>
                      <a:pt x="916" y="194"/>
                      <a:pt x="868" y="97"/>
                      <a:pt x="820" y="49"/>
                    </a:cubicBezTo>
                    <a:cubicBezTo>
                      <a:pt x="724" y="1"/>
                      <a:pt x="627" y="1"/>
                      <a:pt x="531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10156;p99">
                <a:extLst>
                  <a:ext uri="{FF2B5EF4-FFF2-40B4-BE49-F238E27FC236}">
                    <a16:creationId xmlns:a16="http://schemas.microsoft.com/office/drawing/2014/main" id="{3BE7F078-F1E3-4C86-B28C-02A941E48B89}"/>
                  </a:ext>
                </a:extLst>
              </p:cNvPr>
              <p:cNvSpPr/>
              <p:nvPr/>
            </p:nvSpPr>
            <p:spPr>
              <a:xfrm>
                <a:off x="1328316" y="4074128"/>
                <a:ext cx="37258" cy="3853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448" extrusionOk="0">
                    <a:moveTo>
                      <a:pt x="531" y="1"/>
                    </a:moveTo>
                    <a:cubicBezTo>
                      <a:pt x="435" y="49"/>
                      <a:pt x="290" y="97"/>
                      <a:pt x="193" y="193"/>
                    </a:cubicBezTo>
                    <a:cubicBezTo>
                      <a:pt x="145" y="242"/>
                      <a:pt x="97" y="290"/>
                      <a:pt x="97" y="338"/>
                    </a:cubicBezTo>
                    <a:lnTo>
                      <a:pt x="97" y="386"/>
                    </a:lnTo>
                    <a:cubicBezTo>
                      <a:pt x="49" y="435"/>
                      <a:pt x="49" y="483"/>
                      <a:pt x="0" y="579"/>
                    </a:cubicBezTo>
                    <a:cubicBezTo>
                      <a:pt x="0" y="627"/>
                      <a:pt x="0" y="724"/>
                      <a:pt x="0" y="772"/>
                    </a:cubicBezTo>
                    <a:lnTo>
                      <a:pt x="0" y="820"/>
                    </a:lnTo>
                    <a:lnTo>
                      <a:pt x="0" y="917"/>
                    </a:lnTo>
                    <a:cubicBezTo>
                      <a:pt x="0" y="1013"/>
                      <a:pt x="0" y="1062"/>
                      <a:pt x="49" y="1158"/>
                    </a:cubicBezTo>
                    <a:cubicBezTo>
                      <a:pt x="97" y="1206"/>
                      <a:pt x="145" y="1254"/>
                      <a:pt x="145" y="1303"/>
                    </a:cubicBezTo>
                    <a:lnTo>
                      <a:pt x="290" y="1399"/>
                    </a:lnTo>
                    <a:lnTo>
                      <a:pt x="338" y="1399"/>
                    </a:lnTo>
                    <a:lnTo>
                      <a:pt x="483" y="1447"/>
                    </a:lnTo>
                    <a:lnTo>
                      <a:pt x="869" y="1447"/>
                    </a:lnTo>
                    <a:cubicBezTo>
                      <a:pt x="917" y="1447"/>
                      <a:pt x="965" y="1399"/>
                      <a:pt x="1013" y="1399"/>
                    </a:cubicBezTo>
                    <a:cubicBezTo>
                      <a:pt x="1110" y="1351"/>
                      <a:pt x="1206" y="1254"/>
                      <a:pt x="1254" y="1158"/>
                    </a:cubicBezTo>
                    <a:cubicBezTo>
                      <a:pt x="1303" y="1110"/>
                      <a:pt x="1303" y="1013"/>
                      <a:pt x="1303" y="965"/>
                    </a:cubicBezTo>
                    <a:cubicBezTo>
                      <a:pt x="1303" y="922"/>
                      <a:pt x="1303" y="888"/>
                      <a:pt x="1298" y="860"/>
                    </a:cubicBezTo>
                    <a:lnTo>
                      <a:pt x="1298" y="860"/>
                    </a:lnTo>
                    <a:lnTo>
                      <a:pt x="1303" y="869"/>
                    </a:lnTo>
                    <a:cubicBezTo>
                      <a:pt x="1399" y="676"/>
                      <a:pt x="1399" y="483"/>
                      <a:pt x="1303" y="290"/>
                    </a:cubicBezTo>
                    <a:cubicBezTo>
                      <a:pt x="1158" y="97"/>
                      <a:pt x="965" y="1"/>
                      <a:pt x="772" y="1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10157;p99">
                <a:extLst>
                  <a:ext uri="{FF2B5EF4-FFF2-40B4-BE49-F238E27FC236}">
                    <a16:creationId xmlns:a16="http://schemas.microsoft.com/office/drawing/2014/main" id="{E44AC2D2-E721-4AC0-8189-C9934EDD66E7}"/>
                  </a:ext>
                </a:extLst>
              </p:cNvPr>
              <p:cNvSpPr/>
              <p:nvPr/>
            </p:nvSpPr>
            <p:spPr>
              <a:xfrm>
                <a:off x="1298803" y="4196063"/>
                <a:ext cx="30817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158" extrusionOk="0">
                    <a:moveTo>
                      <a:pt x="579" y="0"/>
                    </a:moveTo>
                    <a:cubicBezTo>
                      <a:pt x="0" y="193"/>
                      <a:pt x="0" y="1013"/>
                      <a:pt x="579" y="1158"/>
                    </a:cubicBezTo>
                    <a:cubicBezTo>
                      <a:pt x="1158" y="1013"/>
                      <a:pt x="1158" y="193"/>
                      <a:pt x="579" y="0"/>
                    </a:cubicBezTo>
                    <a:close/>
                  </a:path>
                </a:pathLst>
              </a:custGeom>
              <a:solidFill>
                <a:srgbClr val="D0DB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4" name="Google Shape;7056;p68">
              <a:extLst>
                <a:ext uri="{FF2B5EF4-FFF2-40B4-BE49-F238E27FC236}">
                  <a16:creationId xmlns:a16="http://schemas.microsoft.com/office/drawing/2014/main" id="{43C82C19-56BB-49AD-A306-853AF24A72A9}"/>
                </a:ext>
              </a:extLst>
            </p:cNvPr>
            <p:cNvGrpSpPr/>
            <p:nvPr/>
          </p:nvGrpSpPr>
          <p:grpSpPr>
            <a:xfrm>
              <a:off x="4839592" y="3618524"/>
              <a:ext cx="1475819" cy="1393908"/>
              <a:chOff x="7359157" y="776250"/>
              <a:chExt cx="1276679" cy="1132578"/>
            </a:xfrm>
          </p:grpSpPr>
          <p:sp>
            <p:nvSpPr>
              <p:cNvPr id="747" name="Google Shape;7057;p68">
                <a:extLst>
                  <a:ext uri="{FF2B5EF4-FFF2-40B4-BE49-F238E27FC236}">
                    <a16:creationId xmlns:a16="http://schemas.microsoft.com/office/drawing/2014/main" id="{FF421AF7-C0BE-41DF-9CDF-C1CBDCCBFBDE}"/>
                  </a:ext>
                </a:extLst>
              </p:cNvPr>
              <p:cNvSpPr/>
              <p:nvPr/>
            </p:nvSpPr>
            <p:spPr>
              <a:xfrm>
                <a:off x="8233952" y="796527"/>
                <a:ext cx="308637" cy="664275"/>
              </a:xfrm>
              <a:custGeom>
                <a:avLst/>
                <a:gdLst/>
                <a:ahLst/>
                <a:cxnLst/>
                <a:rect l="l" t="t" r="r" b="b"/>
                <a:pathLst>
                  <a:path w="2542" h="5471" extrusionOk="0">
                    <a:moveTo>
                      <a:pt x="1824" y="1"/>
                    </a:moveTo>
                    <a:cubicBezTo>
                      <a:pt x="1" y="1434"/>
                      <a:pt x="152" y="3874"/>
                      <a:pt x="1120" y="5471"/>
                    </a:cubicBezTo>
                    <a:cubicBezTo>
                      <a:pt x="1045" y="4905"/>
                      <a:pt x="1284" y="4339"/>
                      <a:pt x="1560" y="3861"/>
                    </a:cubicBezTo>
                    <a:cubicBezTo>
                      <a:pt x="1837" y="3371"/>
                      <a:pt x="2176" y="2893"/>
                      <a:pt x="2327" y="2352"/>
                    </a:cubicBezTo>
                    <a:cubicBezTo>
                      <a:pt x="2541" y="1560"/>
                      <a:pt x="2352" y="667"/>
                      <a:pt x="1824" y="1"/>
                    </a:cubicBezTo>
                    <a:close/>
                  </a:path>
                </a:pathLst>
              </a:custGeom>
              <a:solidFill>
                <a:srgbClr val="437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058;p68">
                <a:extLst>
                  <a:ext uri="{FF2B5EF4-FFF2-40B4-BE49-F238E27FC236}">
                    <a16:creationId xmlns:a16="http://schemas.microsoft.com/office/drawing/2014/main" id="{BF28FD21-2616-401A-A153-DC734757DA99}"/>
                  </a:ext>
                </a:extLst>
              </p:cNvPr>
              <p:cNvSpPr/>
              <p:nvPr/>
            </p:nvSpPr>
            <p:spPr>
              <a:xfrm>
                <a:off x="7625056" y="776250"/>
                <a:ext cx="1010780" cy="561435"/>
              </a:xfrm>
              <a:custGeom>
                <a:avLst/>
                <a:gdLst/>
                <a:ahLst/>
                <a:cxnLst/>
                <a:rect l="l" t="t" r="r" b="b"/>
                <a:pathLst>
                  <a:path w="8325" h="4624" extrusionOk="0">
                    <a:moveTo>
                      <a:pt x="8131" y="1"/>
                    </a:moveTo>
                    <a:cubicBezTo>
                      <a:pt x="8120" y="1"/>
                      <a:pt x="8109" y="2"/>
                      <a:pt x="8097" y="4"/>
                    </a:cubicBezTo>
                    <a:cubicBezTo>
                      <a:pt x="6487" y="168"/>
                      <a:pt x="4941" y="570"/>
                      <a:pt x="3494" y="1337"/>
                    </a:cubicBezTo>
                    <a:cubicBezTo>
                      <a:pt x="2187" y="2041"/>
                      <a:pt x="741" y="3060"/>
                      <a:pt x="49" y="4430"/>
                    </a:cubicBezTo>
                    <a:cubicBezTo>
                      <a:pt x="1" y="4527"/>
                      <a:pt x="93" y="4623"/>
                      <a:pt x="184" y="4623"/>
                    </a:cubicBezTo>
                    <a:cubicBezTo>
                      <a:pt x="212" y="4623"/>
                      <a:pt x="239" y="4614"/>
                      <a:pt x="263" y="4594"/>
                    </a:cubicBezTo>
                    <a:cubicBezTo>
                      <a:pt x="1470" y="3525"/>
                      <a:pt x="2476" y="2418"/>
                      <a:pt x="3922" y="1664"/>
                    </a:cubicBezTo>
                    <a:cubicBezTo>
                      <a:pt x="5242" y="985"/>
                      <a:pt x="6688" y="532"/>
                      <a:pt x="8135" y="318"/>
                    </a:cubicBezTo>
                    <a:cubicBezTo>
                      <a:pt x="8324" y="283"/>
                      <a:pt x="8313" y="1"/>
                      <a:pt x="8131" y="1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059;p68">
                <a:extLst>
                  <a:ext uri="{FF2B5EF4-FFF2-40B4-BE49-F238E27FC236}">
                    <a16:creationId xmlns:a16="http://schemas.microsoft.com/office/drawing/2014/main" id="{E8708462-9E50-4284-AD8B-18E04C6609CD}"/>
                  </a:ext>
                </a:extLst>
              </p:cNvPr>
              <p:cNvSpPr/>
              <p:nvPr/>
            </p:nvSpPr>
            <p:spPr>
              <a:xfrm>
                <a:off x="7951541" y="809397"/>
                <a:ext cx="520749" cy="743925"/>
              </a:xfrm>
              <a:custGeom>
                <a:avLst/>
                <a:gdLst/>
                <a:ahLst/>
                <a:cxnLst/>
                <a:rect l="l" t="t" r="r" b="b"/>
                <a:pathLst>
                  <a:path w="4289" h="6127" extrusionOk="0">
                    <a:moveTo>
                      <a:pt x="4085" y="0"/>
                    </a:moveTo>
                    <a:cubicBezTo>
                      <a:pt x="4073" y="0"/>
                      <a:pt x="4061" y="3"/>
                      <a:pt x="4050" y="8"/>
                    </a:cubicBezTo>
                    <a:cubicBezTo>
                      <a:pt x="1937" y="838"/>
                      <a:pt x="1" y="3629"/>
                      <a:pt x="780" y="6018"/>
                    </a:cubicBezTo>
                    <a:cubicBezTo>
                      <a:pt x="808" y="6091"/>
                      <a:pt x="879" y="6127"/>
                      <a:pt x="950" y="6127"/>
                    </a:cubicBezTo>
                    <a:cubicBezTo>
                      <a:pt x="1038" y="6127"/>
                      <a:pt x="1125" y="6073"/>
                      <a:pt x="1132" y="5968"/>
                    </a:cubicBezTo>
                    <a:cubicBezTo>
                      <a:pt x="1233" y="4887"/>
                      <a:pt x="1170" y="3944"/>
                      <a:pt x="1635" y="2913"/>
                    </a:cubicBezTo>
                    <a:cubicBezTo>
                      <a:pt x="2164" y="1756"/>
                      <a:pt x="3107" y="875"/>
                      <a:pt x="4175" y="234"/>
                    </a:cubicBezTo>
                    <a:cubicBezTo>
                      <a:pt x="4288" y="178"/>
                      <a:pt x="4189" y="0"/>
                      <a:pt x="4085" y="0"/>
                    </a:cubicBezTo>
                    <a:close/>
                  </a:path>
                </a:pathLst>
              </a:custGeom>
              <a:solidFill>
                <a:srgbClr val="6CA7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060;p68">
                <a:extLst>
                  <a:ext uri="{FF2B5EF4-FFF2-40B4-BE49-F238E27FC236}">
                    <a16:creationId xmlns:a16="http://schemas.microsoft.com/office/drawing/2014/main" id="{A985BD95-BE0C-4C9B-95F3-F545615309AC}"/>
                  </a:ext>
                </a:extLst>
              </p:cNvPr>
              <p:cNvSpPr/>
              <p:nvPr/>
            </p:nvSpPr>
            <p:spPr>
              <a:xfrm>
                <a:off x="7359157" y="1143293"/>
                <a:ext cx="497923" cy="434189"/>
              </a:xfrm>
              <a:custGeom>
                <a:avLst/>
                <a:gdLst/>
                <a:ahLst/>
                <a:cxnLst/>
                <a:rect l="l" t="t" r="r" b="b"/>
                <a:pathLst>
                  <a:path w="4101" h="3576" extrusionOk="0">
                    <a:moveTo>
                      <a:pt x="1893" y="1"/>
                    </a:moveTo>
                    <a:cubicBezTo>
                      <a:pt x="1629" y="1"/>
                      <a:pt x="1364" y="82"/>
                      <a:pt x="1145" y="225"/>
                    </a:cubicBezTo>
                    <a:cubicBezTo>
                      <a:pt x="818" y="439"/>
                      <a:pt x="541" y="766"/>
                      <a:pt x="353" y="1106"/>
                    </a:cubicBezTo>
                    <a:cubicBezTo>
                      <a:pt x="152" y="1483"/>
                      <a:pt x="1" y="1910"/>
                      <a:pt x="76" y="2338"/>
                    </a:cubicBezTo>
                    <a:cubicBezTo>
                      <a:pt x="139" y="2703"/>
                      <a:pt x="353" y="2992"/>
                      <a:pt x="655" y="3218"/>
                    </a:cubicBezTo>
                    <a:cubicBezTo>
                      <a:pt x="944" y="3419"/>
                      <a:pt x="1296" y="3533"/>
                      <a:pt x="1648" y="3558"/>
                    </a:cubicBezTo>
                    <a:cubicBezTo>
                      <a:pt x="1745" y="3570"/>
                      <a:pt x="1842" y="3576"/>
                      <a:pt x="1940" y="3576"/>
                    </a:cubicBezTo>
                    <a:cubicBezTo>
                      <a:pt x="2670" y="3576"/>
                      <a:pt x="3412" y="3247"/>
                      <a:pt x="3811" y="2615"/>
                    </a:cubicBezTo>
                    <a:cubicBezTo>
                      <a:pt x="3987" y="2338"/>
                      <a:pt x="4100" y="1961"/>
                      <a:pt x="3924" y="1671"/>
                    </a:cubicBezTo>
                    <a:cubicBezTo>
                      <a:pt x="3836" y="1521"/>
                      <a:pt x="3672" y="1407"/>
                      <a:pt x="3522" y="1319"/>
                    </a:cubicBezTo>
                    <a:cubicBezTo>
                      <a:pt x="3232" y="1156"/>
                      <a:pt x="2993" y="917"/>
                      <a:pt x="2868" y="603"/>
                    </a:cubicBezTo>
                    <a:cubicBezTo>
                      <a:pt x="2755" y="351"/>
                      <a:pt x="2541" y="137"/>
                      <a:pt x="2277" y="62"/>
                    </a:cubicBezTo>
                    <a:cubicBezTo>
                      <a:pt x="2152" y="20"/>
                      <a:pt x="2023" y="1"/>
                      <a:pt x="1893" y="1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061;p68">
                <a:extLst>
                  <a:ext uri="{FF2B5EF4-FFF2-40B4-BE49-F238E27FC236}">
                    <a16:creationId xmlns:a16="http://schemas.microsoft.com/office/drawing/2014/main" id="{18AF999E-9486-4792-9E55-F363842C9789}"/>
                  </a:ext>
                </a:extLst>
              </p:cNvPr>
              <p:cNvSpPr/>
              <p:nvPr/>
            </p:nvSpPr>
            <p:spPr>
              <a:xfrm>
                <a:off x="7362193" y="1335495"/>
                <a:ext cx="493309" cy="244171"/>
              </a:xfrm>
              <a:custGeom>
                <a:avLst/>
                <a:gdLst/>
                <a:ahLst/>
                <a:cxnLst/>
                <a:rect l="l" t="t" r="r" b="b"/>
                <a:pathLst>
                  <a:path w="4063" h="2011" extrusionOk="0">
                    <a:moveTo>
                      <a:pt x="127" y="0"/>
                    </a:moveTo>
                    <a:cubicBezTo>
                      <a:pt x="51" y="252"/>
                      <a:pt x="1" y="516"/>
                      <a:pt x="51" y="768"/>
                    </a:cubicBezTo>
                    <a:cubicBezTo>
                      <a:pt x="114" y="1132"/>
                      <a:pt x="328" y="1434"/>
                      <a:pt x="630" y="1648"/>
                    </a:cubicBezTo>
                    <a:cubicBezTo>
                      <a:pt x="906" y="1849"/>
                      <a:pt x="1271" y="1962"/>
                      <a:pt x="1623" y="2000"/>
                    </a:cubicBezTo>
                    <a:cubicBezTo>
                      <a:pt x="1700" y="2007"/>
                      <a:pt x="1777" y="2010"/>
                      <a:pt x="1855" y="2010"/>
                    </a:cubicBezTo>
                    <a:cubicBezTo>
                      <a:pt x="2604" y="2010"/>
                      <a:pt x="3376" y="1681"/>
                      <a:pt x="3786" y="1032"/>
                    </a:cubicBezTo>
                    <a:cubicBezTo>
                      <a:pt x="3962" y="768"/>
                      <a:pt x="4062" y="428"/>
                      <a:pt x="3937" y="139"/>
                    </a:cubicBezTo>
                    <a:lnTo>
                      <a:pt x="3937" y="139"/>
                    </a:lnTo>
                    <a:cubicBezTo>
                      <a:pt x="3647" y="453"/>
                      <a:pt x="3333" y="717"/>
                      <a:pt x="2968" y="931"/>
                    </a:cubicBezTo>
                    <a:cubicBezTo>
                      <a:pt x="2656" y="1099"/>
                      <a:pt x="2307" y="1206"/>
                      <a:pt x="1962" y="1206"/>
                    </a:cubicBezTo>
                    <a:cubicBezTo>
                      <a:pt x="1766" y="1206"/>
                      <a:pt x="1571" y="1172"/>
                      <a:pt x="1384" y="1094"/>
                    </a:cubicBezTo>
                    <a:cubicBezTo>
                      <a:pt x="969" y="944"/>
                      <a:pt x="655" y="617"/>
                      <a:pt x="378" y="302"/>
                    </a:cubicBezTo>
                    <a:cubicBezTo>
                      <a:pt x="303" y="202"/>
                      <a:pt x="202" y="88"/>
                      <a:pt x="127" y="0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062;p68">
                <a:extLst>
                  <a:ext uri="{FF2B5EF4-FFF2-40B4-BE49-F238E27FC236}">
                    <a16:creationId xmlns:a16="http://schemas.microsoft.com/office/drawing/2014/main" id="{C10831D0-8D01-41EB-BD94-4701C69DEE5A}"/>
                  </a:ext>
                </a:extLst>
              </p:cNvPr>
              <p:cNvSpPr/>
              <p:nvPr/>
            </p:nvSpPr>
            <p:spPr>
              <a:xfrm>
                <a:off x="7835468" y="1463954"/>
                <a:ext cx="462834" cy="442688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3646" extrusionOk="0">
                    <a:moveTo>
                      <a:pt x="2799" y="0"/>
                    </a:moveTo>
                    <a:cubicBezTo>
                      <a:pt x="2658" y="0"/>
                      <a:pt x="2518" y="54"/>
                      <a:pt x="2378" y="124"/>
                    </a:cubicBezTo>
                    <a:cubicBezTo>
                      <a:pt x="2188" y="204"/>
                      <a:pt x="1988" y="248"/>
                      <a:pt x="1787" y="248"/>
                    </a:cubicBezTo>
                    <a:cubicBezTo>
                      <a:pt x="1669" y="248"/>
                      <a:pt x="1551" y="233"/>
                      <a:pt x="1434" y="200"/>
                    </a:cubicBezTo>
                    <a:cubicBezTo>
                      <a:pt x="1344" y="175"/>
                      <a:pt x="1252" y="163"/>
                      <a:pt x="1161" y="163"/>
                    </a:cubicBezTo>
                    <a:cubicBezTo>
                      <a:pt x="974" y="163"/>
                      <a:pt x="790" y="216"/>
                      <a:pt x="630" y="326"/>
                    </a:cubicBezTo>
                    <a:cubicBezTo>
                      <a:pt x="303" y="539"/>
                      <a:pt x="89" y="942"/>
                      <a:pt x="51" y="1332"/>
                    </a:cubicBezTo>
                    <a:cubicBezTo>
                      <a:pt x="1" y="1721"/>
                      <a:pt x="76" y="2136"/>
                      <a:pt x="240" y="2514"/>
                    </a:cubicBezTo>
                    <a:cubicBezTo>
                      <a:pt x="391" y="2916"/>
                      <a:pt x="630" y="3306"/>
                      <a:pt x="1007" y="3495"/>
                    </a:cubicBezTo>
                    <a:cubicBezTo>
                      <a:pt x="1193" y="3599"/>
                      <a:pt x="1402" y="3646"/>
                      <a:pt x="1611" y="3646"/>
                    </a:cubicBezTo>
                    <a:cubicBezTo>
                      <a:pt x="1755" y="3646"/>
                      <a:pt x="1900" y="3624"/>
                      <a:pt x="2038" y="3583"/>
                    </a:cubicBezTo>
                    <a:cubicBezTo>
                      <a:pt x="2390" y="3482"/>
                      <a:pt x="2692" y="3268"/>
                      <a:pt x="2943" y="3017"/>
                    </a:cubicBezTo>
                    <a:cubicBezTo>
                      <a:pt x="3509" y="2413"/>
                      <a:pt x="3811" y="1483"/>
                      <a:pt x="3547" y="690"/>
                    </a:cubicBezTo>
                    <a:cubicBezTo>
                      <a:pt x="3459" y="376"/>
                      <a:pt x="3220" y="62"/>
                      <a:pt x="2906" y="11"/>
                    </a:cubicBezTo>
                    <a:cubicBezTo>
                      <a:pt x="2870" y="4"/>
                      <a:pt x="2834" y="0"/>
                      <a:pt x="2799" y="0"/>
                    </a:cubicBezTo>
                    <a:close/>
                  </a:path>
                </a:pathLst>
              </a:custGeom>
              <a:solidFill>
                <a:srgbClr val="871B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063;p68">
                <a:extLst>
                  <a:ext uri="{FF2B5EF4-FFF2-40B4-BE49-F238E27FC236}">
                    <a16:creationId xmlns:a16="http://schemas.microsoft.com/office/drawing/2014/main" id="{5B48527A-5DE5-4E03-80A8-F2B4B4676CC3}"/>
                  </a:ext>
                </a:extLst>
              </p:cNvPr>
              <p:cNvSpPr/>
              <p:nvPr/>
            </p:nvSpPr>
            <p:spPr>
              <a:xfrm>
                <a:off x="7879784" y="1534497"/>
                <a:ext cx="12226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70" extrusionOk="0">
                    <a:moveTo>
                      <a:pt x="599" y="1"/>
                    </a:moveTo>
                    <a:cubicBezTo>
                      <a:pt x="461" y="1"/>
                      <a:pt x="312" y="75"/>
                      <a:pt x="214" y="172"/>
                    </a:cubicBezTo>
                    <a:cubicBezTo>
                      <a:pt x="76" y="323"/>
                      <a:pt x="1" y="612"/>
                      <a:pt x="139" y="801"/>
                    </a:cubicBezTo>
                    <a:cubicBezTo>
                      <a:pt x="203" y="908"/>
                      <a:pt x="295" y="970"/>
                      <a:pt x="423" y="970"/>
                    </a:cubicBezTo>
                    <a:cubicBezTo>
                      <a:pt x="444" y="970"/>
                      <a:pt x="467" y="968"/>
                      <a:pt x="491" y="964"/>
                    </a:cubicBezTo>
                    <a:cubicBezTo>
                      <a:pt x="617" y="952"/>
                      <a:pt x="755" y="864"/>
                      <a:pt x="780" y="713"/>
                    </a:cubicBezTo>
                    <a:cubicBezTo>
                      <a:pt x="805" y="675"/>
                      <a:pt x="805" y="637"/>
                      <a:pt x="818" y="587"/>
                    </a:cubicBezTo>
                    <a:lnTo>
                      <a:pt x="818" y="575"/>
                    </a:lnTo>
                    <a:cubicBezTo>
                      <a:pt x="831" y="562"/>
                      <a:pt x="831" y="562"/>
                      <a:pt x="831" y="549"/>
                    </a:cubicBezTo>
                    <a:lnTo>
                      <a:pt x="843" y="524"/>
                    </a:lnTo>
                    <a:cubicBezTo>
                      <a:pt x="1007" y="373"/>
                      <a:pt x="944" y="109"/>
                      <a:pt x="717" y="21"/>
                    </a:cubicBezTo>
                    <a:cubicBezTo>
                      <a:pt x="680" y="7"/>
                      <a:pt x="640" y="1"/>
                      <a:pt x="599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064;p68">
                <a:extLst>
                  <a:ext uri="{FF2B5EF4-FFF2-40B4-BE49-F238E27FC236}">
                    <a16:creationId xmlns:a16="http://schemas.microsoft.com/office/drawing/2014/main" id="{45795E6B-BB92-4D7F-B58A-91CF2BE709F9}"/>
                  </a:ext>
                </a:extLst>
              </p:cNvPr>
              <p:cNvSpPr/>
              <p:nvPr/>
            </p:nvSpPr>
            <p:spPr>
              <a:xfrm>
                <a:off x="7977523" y="1611840"/>
                <a:ext cx="121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0"/>
                    </a:moveTo>
                    <a:cubicBezTo>
                      <a:pt x="0" y="13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065;p68">
                <a:extLst>
                  <a:ext uri="{FF2B5EF4-FFF2-40B4-BE49-F238E27FC236}">
                    <a16:creationId xmlns:a16="http://schemas.microsoft.com/office/drawing/2014/main" id="{28A950E1-7533-4D83-B946-3FB8C3F4AF7A}"/>
                  </a:ext>
                </a:extLst>
              </p:cNvPr>
              <p:cNvSpPr/>
              <p:nvPr/>
            </p:nvSpPr>
            <p:spPr>
              <a:xfrm>
                <a:off x="7890469" y="1466747"/>
                <a:ext cx="407833" cy="442081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641" extrusionOk="0">
                    <a:moveTo>
                      <a:pt x="2503" y="1"/>
                    </a:moveTo>
                    <a:lnTo>
                      <a:pt x="2503" y="1"/>
                    </a:lnTo>
                    <a:cubicBezTo>
                      <a:pt x="2566" y="428"/>
                      <a:pt x="2578" y="856"/>
                      <a:pt x="2503" y="1258"/>
                    </a:cubicBezTo>
                    <a:cubicBezTo>
                      <a:pt x="2415" y="1812"/>
                      <a:pt x="2126" y="2340"/>
                      <a:pt x="1661" y="2642"/>
                    </a:cubicBezTo>
                    <a:cubicBezTo>
                      <a:pt x="1283" y="2855"/>
                      <a:pt x="843" y="2918"/>
                      <a:pt x="403" y="2943"/>
                    </a:cubicBezTo>
                    <a:cubicBezTo>
                      <a:pt x="277" y="2956"/>
                      <a:pt x="152" y="2956"/>
                      <a:pt x="1" y="2956"/>
                    </a:cubicBezTo>
                    <a:cubicBezTo>
                      <a:pt x="152" y="3170"/>
                      <a:pt x="315" y="3384"/>
                      <a:pt x="541" y="3484"/>
                    </a:cubicBezTo>
                    <a:cubicBezTo>
                      <a:pt x="729" y="3589"/>
                      <a:pt x="940" y="3641"/>
                      <a:pt x="1152" y="3641"/>
                    </a:cubicBezTo>
                    <a:cubicBezTo>
                      <a:pt x="1294" y="3641"/>
                      <a:pt x="1436" y="3618"/>
                      <a:pt x="1573" y="3572"/>
                    </a:cubicBezTo>
                    <a:cubicBezTo>
                      <a:pt x="1925" y="3472"/>
                      <a:pt x="2226" y="3258"/>
                      <a:pt x="2478" y="3006"/>
                    </a:cubicBezTo>
                    <a:cubicBezTo>
                      <a:pt x="3056" y="2390"/>
                      <a:pt x="3358" y="1460"/>
                      <a:pt x="3094" y="667"/>
                    </a:cubicBezTo>
                    <a:cubicBezTo>
                      <a:pt x="3006" y="366"/>
                      <a:pt x="2805" y="64"/>
                      <a:pt x="2503" y="1"/>
                    </a:cubicBezTo>
                    <a:close/>
                  </a:path>
                </a:pathLst>
              </a:custGeom>
              <a:solidFill>
                <a:srgbClr val="9537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0204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3" name="Google Shape;7013;p66"/>
          <p:cNvSpPr/>
          <p:nvPr/>
        </p:nvSpPr>
        <p:spPr>
          <a:xfrm rot="-2501283">
            <a:off x="-3094143" y="1815889"/>
            <a:ext cx="53714" cy="23364"/>
          </a:xfrm>
          <a:custGeom>
            <a:avLst/>
            <a:gdLst/>
            <a:ahLst/>
            <a:cxnLst/>
            <a:rect l="l" t="t" r="r" b="b"/>
            <a:pathLst>
              <a:path w="4644" h="2020" extrusionOk="0">
                <a:moveTo>
                  <a:pt x="1" y="1"/>
                </a:moveTo>
                <a:cubicBezTo>
                  <a:pt x="808" y="203"/>
                  <a:pt x="1414" y="405"/>
                  <a:pt x="2221" y="607"/>
                </a:cubicBezTo>
                <a:cubicBezTo>
                  <a:pt x="2625" y="808"/>
                  <a:pt x="2827" y="1010"/>
                  <a:pt x="3231" y="1414"/>
                </a:cubicBezTo>
                <a:cubicBezTo>
                  <a:pt x="3231" y="1414"/>
                  <a:pt x="3433" y="1818"/>
                  <a:pt x="3433" y="1818"/>
                </a:cubicBezTo>
                <a:lnTo>
                  <a:pt x="3433" y="2020"/>
                </a:lnTo>
                <a:lnTo>
                  <a:pt x="4644" y="1010"/>
                </a:lnTo>
                <a:lnTo>
                  <a:pt x="4442" y="1010"/>
                </a:lnTo>
                <a:cubicBezTo>
                  <a:pt x="4240" y="1010"/>
                  <a:pt x="4240" y="808"/>
                  <a:pt x="4038" y="607"/>
                </a:cubicBezTo>
                <a:cubicBezTo>
                  <a:pt x="3433" y="405"/>
                  <a:pt x="3029" y="1"/>
                  <a:pt x="2423" y="1"/>
                </a:cubicBezTo>
                <a:close/>
              </a:path>
            </a:pathLst>
          </a:custGeom>
          <a:solidFill>
            <a:srgbClr val="5B75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7676E6F-A6B3-471D-BEF9-EA17C841C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406" y="113661"/>
            <a:ext cx="8257612" cy="2307922"/>
          </a:xfrm>
          <a:prstGeom prst="rect">
            <a:avLst/>
          </a:prstGeom>
          <a:noFill/>
          <a:ln>
            <a:noFill/>
          </a:ln>
        </p:spPr>
        <p:txBody>
          <a:bodyPr wrap="square" lIns="91055" tIns="45521" rIns="91055" bIns="4552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sz="24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- Để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rõ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nơi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chốn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diễn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ra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thêm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nơi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chốn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nơi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chốn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24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Ở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đâu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 algn="just"/>
            <a:r>
              <a:rPr lang="en-US" sz="2400" b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- Để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xác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định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diễn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ra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thêm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thơi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2400" b="1" dirty="0">
                <a:solidFill>
                  <a:srgbClr val="43742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Bao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  <a:r>
              <a:rPr lang="en-US" sz="2400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2400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sz="24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24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4050524-8891-49AE-BC47-6955C297D3DF}"/>
              </a:ext>
            </a:extLst>
          </p:cNvPr>
          <p:cNvGrpSpPr/>
          <p:nvPr/>
        </p:nvGrpSpPr>
        <p:grpSpPr>
          <a:xfrm>
            <a:off x="2292152" y="2721918"/>
            <a:ext cx="6508866" cy="1836999"/>
            <a:chOff x="174391" y="3112831"/>
            <a:chExt cx="8707324" cy="1796367"/>
          </a:xfrm>
        </p:grpSpPr>
        <p:grpSp>
          <p:nvGrpSpPr>
            <p:cNvPr id="7014" name="Google Shape;7014;p66"/>
            <p:cNvGrpSpPr/>
            <p:nvPr/>
          </p:nvGrpSpPr>
          <p:grpSpPr>
            <a:xfrm flipH="1">
              <a:off x="7274337" y="3112831"/>
              <a:ext cx="1607377" cy="1796367"/>
              <a:chOff x="187737" y="3112831"/>
              <a:chExt cx="1607377" cy="1796367"/>
            </a:xfrm>
          </p:grpSpPr>
          <p:sp>
            <p:nvSpPr>
              <p:cNvPr id="7015" name="Google Shape;7015;p66"/>
              <p:cNvSpPr/>
              <p:nvPr/>
            </p:nvSpPr>
            <p:spPr>
              <a:xfrm rot="-4479365" flipH="1">
                <a:off x="306051" y="3299204"/>
                <a:ext cx="1370747" cy="1290666"/>
              </a:xfrm>
              <a:custGeom>
                <a:avLst/>
                <a:gdLst/>
                <a:ahLst/>
                <a:cxnLst/>
                <a:rect l="l" t="t" r="r" b="b"/>
                <a:pathLst>
                  <a:path w="41406" h="38987" extrusionOk="0">
                    <a:moveTo>
                      <a:pt x="30630" y="37109"/>
                    </a:moveTo>
                    <a:lnTo>
                      <a:pt x="30630" y="37109"/>
                    </a:lnTo>
                    <a:cubicBezTo>
                      <a:pt x="30622" y="37168"/>
                      <a:pt x="30617" y="37223"/>
                      <a:pt x="30617" y="37273"/>
                    </a:cubicBezTo>
                    <a:cubicBezTo>
                      <a:pt x="30584" y="37575"/>
                      <a:pt x="30617" y="37743"/>
                      <a:pt x="30617" y="37743"/>
                    </a:cubicBezTo>
                    <a:lnTo>
                      <a:pt x="30617" y="37340"/>
                    </a:lnTo>
                    <a:cubicBezTo>
                      <a:pt x="30617" y="37275"/>
                      <a:pt x="30625" y="37194"/>
                      <a:pt x="30630" y="37109"/>
                    </a:cubicBezTo>
                    <a:close/>
                    <a:moveTo>
                      <a:pt x="12166" y="1"/>
                    </a:moveTo>
                    <a:lnTo>
                      <a:pt x="12166" y="1"/>
                    </a:lnTo>
                    <a:cubicBezTo>
                      <a:pt x="13981" y="3966"/>
                      <a:pt x="16771" y="7966"/>
                      <a:pt x="17712" y="12167"/>
                    </a:cubicBezTo>
                    <a:cubicBezTo>
                      <a:pt x="17006" y="11495"/>
                      <a:pt x="16367" y="10823"/>
                      <a:pt x="15763" y="10251"/>
                    </a:cubicBezTo>
                    <a:cubicBezTo>
                      <a:pt x="15359" y="9848"/>
                      <a:pt x="14990" y="9445"/>
                      <a:pt x="14620" y="9109"/>
                    </a:cubicBezTo>
                    <a:cubicBezTo>
                      <a:pt x="14048" y="7462"/>
                      <a:pt x="14553" y="5680"/>
                      <a:pt x="13242" y="4067"/>
                    </a:cubicBezTo>
                    <a:cubicBezTo>
                      <a:pt x="11629" y="2286"/>
                      <a:pt x="9579" y="1916"/>
                      <a:pt x="7394" y="1311"/>
                    </a:cubicBezTo>
                    <a:lnTo>
                      <a:pt x="7394" y="1311"/>
                    </a:lnTo>
                    <a:cubicBezTo>
                      <a:pt x="8940" y="2992"/>
                      <a:pt x="11057" y="4101"/>
                      <a:pt x="12570" y="5882"/>
                    </a:cubicBezTo>
                    <a:cubicBezTo>
                      <a:pt x="13208" y="6823"/>
                      <a:pt x="13813" y="7831"/>
                      <a:pt x="14317" y="8873"/>
                    </a:cubicBezTo>
                    <a:lnTo>
                      <a:pt x="14015" y="8571"/>
                    </a:lnTo>
                    <a:cubicBezTo>
                      <a:pt x="13746" y="8336"/>
                      <a:pt x="13477" y="8134"/>
                      <a:pt x="13208" y="7932"/>
                    </a:cubicBezTo>
                    <a:cubicBezTo>
                      <a:pt x="12973" y="7764"/>
                      <a:pt x="12839" y="7630"/>
                      <a:pt x="12637" y="7529"/>
                    </a:cubicBezTo>
                    <a:cubicBezTo>
                      <a:pt x="11405" y="5300"/>
                      <a:pt x="7247" y="3276"/>
                      <a:pt x="3802" y="3276"/>
                    </a:cubicBezTo>
                    <a:cubicBezTo>
                      <a:pt x="2832" y="3276"/>
                      <a:pt x="1918" y="3436"/>
                      <a:pt x="1143" y="3798"/>
                    </a:cubicBezTo>
                    <a:cubicBezTo>
                      <a:pt x="5411" y="4403"/>
                      <a:pt x="8873" y="6857"/>
                      <a:pt x="12839" y="7932"/>
                    </a:cubicBezTo>
                    <a:lnTo>
                      <a:pt x="13074" y="8134"/>
                    </a:lnTo>
                    <a:cubicBezTo>
                      <a:pt x="13309" y="8336"/>
                      <a:pt x="13544" y="8571"/>
                      <a:pt x="13780" y="8840"/>
                    </a:cubicBezTo>
                    <a:cubicBezTo>
                      <a:pt x="14048" y="9109"/>
                      <a:pt x="14317" y="9377"/>
                      <a:pt x="14586" y="9680"/>
                    </a:cubicBezTo>
                    <a:lnTo>
                      <a:pt x="14620" y="9747"/>
                    </a:lnTo>
                    <a:cubicBezTo>
                      <a:pt x="14015" y="9209"/>
                      <a:pt x="13343" y="8739"/>
                      <a:pt x="12637" y="8336"/>
                    </a:cubicBezTo>
                    <a:cubicBezTo>
                      <a:pt x="11461" y="7764"/>
                      <a:pt x="10049" y="7630"/>
                      <a:pt x="8738" y="7462"/>
                    </a:cubicBezTo>
                    <a:cubicBezTo>
                      <a:pt x="7662" y="7319"/>
                      <a:pt x="6486" y="7202"/>
                      <a:pt x="5305" y="7202"/>
                    </a:cubicBezTo>
                    <a:cubicBezTo>
                      <a:pt x="3423" y="7202"/>
                      <a:pt x="1528" y="7500"/>
                      <a:pt x="0" y="8470"/>
                    </a:cubicBezTo>
                    <a:cubicBezTo>
                      <a:pt x="3159" y="8772"/>
                      <a:pt x="6319" y="8369"/>
                      <a:pt x="9579" y="9041"/>
                    </a:cubicBezTo>
                    <a:cubicBezTo>
                      <a:pt x="11360" y="9445"/>
                      <a:pt x="13175" y="10016"/>
                      <a:pt x="14922" y="10218"/>
                    </a:cubicBezTo>
                    <a:lnTo>
                      <a:pt x="15023" y="10184"/>
                    </a:lnTo>
                    <a:cubicBezTo>
                      <a:pt x="15158" y="10318"/>
                      <a:pt x="15292" y="10453"/>
                      <a:pt x="15426" y="10587"/>
                    </a:cubicBezTo>
                    <a:cubicBezTo>
                      <a:pt x="15964" y="11226"/>
                      <a:pt x="16536" y="11864"/>
                      <a:pt x="17174" y="12537"/>
                    </a:cubicBezTo>
                    <a:cubicBezTo>
                      <a:pt x="15191" y="12133"/>
                      <a:pt x="12738" y="11260"/>
                      <a:pt x="10620" y="10856"/>
                    </a:cubicBezTo>
                    <a:cubicBezTo>
                      <a:pt x="9671" y="10691"/>
                      <a:pt x="8783" y="10619"/>
                      <a:pt x="7928" y="10619"/>
                    </a:cubicBezTo>
                    <a:cubicBezTo>
                      <a:pt x="5302" y="10619"/>
                      <a:pt x="2991" y="11297"/>
                      <a:pt x="202" y="12033"/>
                    </a:cubicBezTo>
                    <a:cubicBezTo>
                      <a:pt x="1784" y="11984"/>
                      <a:pt x="3358" y="11936"/>
                      <a:pt x="4936" y="11936"/>
                    </a:cubicBezTo>
                    <a:cubicBezTo>
                      <a:pt x="6643" y="11936"/>
                      <a:pt x="8354" y="11992"/>
                      <a:pt x="10083" y="12167"/>
                    </a:cubicBezTo>
                    <a:cubicBezTo>
                      <a:pt x="11934" y="12443"/>
                      <a:pt x="14170" y="12992"/>
                      <a:pt x="16215" y="12992"/>
                    </a:cubicBezTo>
                    <a:cubicBezTo>
                      <a:pt x="16658" y="12992"/>
                      <a:pt x="17091" y="12966"/>
                      <a:pt x="17510" y="12906"/>
                    </a:cubicBezTo>
                    <a:cubicBezTo>
                      <a:pt x="18149" y="13612"/>
                      <a:pt x="18821" y="14318"/>
                      <a:pt x="19493" y="15091"/>
                    </a:cubicBezTo>
                    <a:cubicBezTo>
                      <a:pt x="19695" y="15293"/>
                      <a:pt x="19863" y="15494"/>
                      <a:pt x="20064" y="15696"/>
                    </a:cubicBezTo>
                    <a:lnTo>
                      <a:pt x="20602" y="16334"/>
                    </a:lnTo>
                    <a:lnTo>
                      <a:pt x="21106" y="16973"/>
                    </a:lnTo>
                    <a:cubicBezTo>
                      <a:pt x="17320" y="15531"/>
                      <a:pt x="13140" y="14076"/>
                      <a:pt x="9085" y="14076"/>
                    </a:cubicBezTo>
                    <a:cubicBezTo>
                      <a:pt x="6337" y="14076"/>
                      <a:pt x="3647" y="14744"/>
                      <a:pt x="1176" y="16536"/>
                    </a:cubicBezTo>
                    <a:cubicBezTo>
                      <a:pt x="3011" y="16210"/>
                      <a:pt x="4994" y="16103"/>
                      <a:pt x="6992" y="16103"/>
                    </a:cubicBezTo>
                    <a:cubicBezTo>
                      <a:pt x="8911" y="16103"/>
                      <a:pt x="10843" y="16202"/>
                      <a:pt x="12671" y="16301"/>
                    </a:cubicBezTo>
                    <a:cubicBezTo>
                      <a:pt x="14917" y="16388"/>
                      <a:pt x="17848" y="17312"/>
                      <a:pt x="20253" y="17312"/>
                    </a:cubicBezTo>
                    <a:cubicBezTo>
                      <a:pt x="20618" y="17312"/>
                      <a:pt x="20971" y="17291"/>
                      <a:pt x="21308" y="17242"/>
                    </a:cubicBezTo>
                    <a:cubicBezTo>
                      <a:pt x="21442" y="17376"/>
                      <a:pt x="21543" y="17511"/>
                      <a:pt x="21644" y="17679"/>
                    </a:cubicBezTo>
                    <a:lnTo>
                      <a:pt x="22652" y="19124"/>
                    </a:lnTo>
                    <a:cubicBezTo>
                      <a:pt x="22753" y="19258"/>
                      <a:pt x="22888" y="19426"/>
                      <a:pt x="22988" y="19594"/>
                    </a:cubicBezTo>
                    <a:cubicBezTo>
                      <a:pt x="20306" y="18869"/>
                      <a:pt x="17831" y="17935"/>
                      <a:pt x="15035" y="17935"/>
                    </a:cubicBezTo>
                    <a:cubicBezTo>
                      <a:pt x="14853" y="17935"/>
                      <a:pt x="14670" y="17939"/>
                      <a:pt x="14485" y="17948"/>
                    </a:cubicBezTo>
                    <a:cubicBezTo>
                      <a:pt x="12671" y="18015"/>
                      <a:pt x="10923" y="18418"/>
                      <a:pt x="9276" y="19191"/>
                    </a:cubicBezTo>
                    <a:cubicBezTo>
                      <a:pt x="7764" y="19830"/>
                      <a:pt x="4436" y="21477"/>
                      <a:pt x="3663" y="22989"/>
                    </a:cubicBezTo>
                    <a:cubicBezTo>
                      <a:pt x="7360" y="21645"/>
                      <a:pt x="11158" y="20233"/>
                      <a:pt x="15124" y="19931"/>
                    </a:cubicBezTo>
                    <a:cubicBezTo>
                      <a:pt x="15826" y="19868"/>
                      <a:pt x="16539" y="19848"/>
                      <a:pt x="17256" y="19848"/>
                    </a:cubicBezTo>
                    <a:cubicBezTo>
                      <a:pt x="18534" y="19848"/>
                      <a:pt x="19821" y="19912"/>
                      <a:pt x="21069" y="19912"/>
                    </a:cubicBezTo>
                    <a:cubicBezTo>
                      <a:pt x="21769" y="19912"/>
                      <a:pt x="22457" y="19892"/>
                      <a:pt x="23123" y="19830"/>
                    </a:cubicBezTo>
                    <a:cubicBezTo>
                      <a:pt x="23291" y="20099"/>
                      <a:pt x="23459" y="20334"/>
                      <a:pt x="23593" y="20569"/>
                    </a:cubicBezTo>
                    <a:cubicBezTo>
                      <a:pt x="24030" y="21241"/>
                      <a:pt x="24434" y="21880"/>
                      <a:pt x="24803" y="22518"/>
                    </a:cubicBezTo>
                    <a:cubicBezTo>
                      <a:pt x="24709" y="22520"/>
                      <a:pt x="24614" y="22520"/>
                      <a:pt x="24520" y="22520"/>
                    </a:cubicBezTo>
                    <a:cubicBezTo>
                      <a:pt x="22874" y="22520"/>
                      <a:pt x="21215" y="22351"/>
                      <a:pt x="19527" y="22351"/>
                    </a:cubicBezTo>
                    <a:cubicBezTo>
                      <a:pt x="18552" y="22351"/>
                      <a:pt x="17567" y="22408"/>
                      <a:pt x="16569" y="22586"/>
                    </a:cubicBezTo>
                    <a:cubicBezTo>
                      <a:pt x="13074" y="23157"/>
                      <a:pt x="8873" y="25106"/>
                      <a:pt x="6923" y="28266"/>
                    </a:cubicBezTo>
                    <a:cubicBezTo>
                      <a:pt x="10452" y="26585"/>
                      <a:pt x="14183" y="25442"/>
                      <a:pt x="17981" y="24401"/>
                    </a:cubicBezTo>
                    <a:cubicBezTo>
                      <a:pt x="20064" y="23762"/>
                      <a:pt x="22753" y="23325"/>
                      <a:pt x="24837" y="22552"/>
                    </a:cubicBezTo>
                    <a:cubicBezTo>
                      <a:pt x="25038" y="22888"/>
                      <a:pt x="25240" y="23224"/>
                      <a:pt x="25442" y="23560"/>
                    </a:cubicBezTo>
                    <a:cubicBezTo>
                      <a:pt x="25643" y="23896"/>
                      <a:pt x="25912" y="24333"/>
                      <a:pt x="26114" y="24703"/>
                    </a:cubicBezTo>
                    <a:cubicBezTo>
                      <a:pt x="25341" y="25039"/>
                      <a:pt x="23862" y="25140"/>
                      <a:pt x="22921" y="25442"/>
                    </a:cubicBezTo>
                    <a:cubicBezTo>
                      <a:pt x="21543" y="25947"/>
                      <a:pt x="20300" y="26652"/>
                      <a:pt x="19191" y="27593"/>
                    </a:cubicBezTo>
                    <a:cubicBezTo>
                      <a:pt x="16199" y="29946"/>
                      <a:pt x="13511" y="32668"/>
                      <a:pt x="11225" y="35727"/>
                    </a:cubicBezTo>
                    <a:cubicBezTo>
                      <a:pt x="14452" y="33811"/>
                      <a:pt x="17745" y="32332"/>
                      <a:pt x="20703" y="29980"/>
                    </a:cubicBezTo>
                    <a:cubicBezTo>
                      <a:pt x="22753" y="28366"/>
                      <a:pt x="24366" y="26451"/>
                      <a:pt x="26181" y="24770"/>
                    </a:cubicBezTo>
                    <a:cubicBezTo>
                      <a:pt x="26484" y="25375"/>
                      <a:pt x="26820" y="25947"/>
                      <a:pt x="27122" y="26518"/>
                    </a:cubicBezTo>
                    <a:lnTo>
                      <a:pt x="27324" y="26955"/>
                    </a:lnTo>
                    <a:cubicBezTo>
                      <a:pt x="23661" y="29139"/>
                      <a:pt x="18855" y="34718"/>
                      <a:pt x="18754" y="38987"/>
                    </a:cubicBezTo>
                    <a:cubicBezTo>
                      <a:pt x="22182" y="35794"/>
                      <a:pt x="26652" y="32097"/>
                      <a:pt x="27425" y="27156"/>
                    </a:cubicBezTo>
                    <a:cubicBezTo>
                      <a:pt x="27559" y="27425"/>
                      <a:pt x="27694" y="27694"/>
                      <a:pt x="27794" y="27963"/>
                    </a:cubicBezTo>
                    <a:cubicBezTo>
                      <a:pt x="27996" y="28434"/>
                      <a:pt x="28231" y="28904"/>
                      <a:pt x="28399" y="29375"/>
                    </a:cubicBezTo>
                    <a:cubicBezTo>
                      <a:pt x="28500" y="29610"/>
                      <a:pt x="28567" y="29845"/>
                      <a:pt x="28668" y="30080"/>
                    </a:cubicBezTo>
                    <a:lnTo>
                      <a:pt x="28769" y="30416"/>
                    </a:lnTo>
                    <a:cubicBezTo>
                      <a:pt x="28836" y="30517"/>
                      <a:pt x="28870" y="30652"/>
                      <a:pt x="28903" y="30753"/>
                    </a:cubicBezTo>
                    <a:cubicBezTo>
                      <a:pt x="29071" y="31189"/>
                      <a:pt x="29240" y="31626"/>
                      <a:pt x="29374" y="32063"/>
                    </a:cubicBezTo>
                    <a:cubicBezTo>
                      <a:pt x="29676" y="32904"/>
                      <a:pt x="29945" y="33643"/>
                      <a:pt x="30147" y="34349"/>
                    </a:cubicBezTo>
                    <a:cubicBezTo>
                      <a:pt x="30248" y="34651"/>
                      <a:pt x="30315" y="34987"/>
                      <a:pt x="30382" y="35290"/>
                    </a:cubicBezTo>
                    <a:cubicBezTo>
                      <a:pt x="30449" y="35559"/>
                      <a:pt x="30517" y="35861"/>
                      <a:pt x="30550" y="36130"/>
                    </a:cubicBezTo>
                    <a:cubicBezTo>
                      <a:pt x="30550" y="36399"/>
                      <a:pt x="30584" y="36634"/>
                      <a:pt x="30617" y="36836"/>
                    </a:cubicBezTo>
                    <a:cubicBezTo>
                      <a:pt x="30635" y="36922"/>
                      <a:pt x="30634" y="37018"/>
                      <a:pt x="30630" y="37109"/>
                    </a:cubicBezTo>
                    <a:lnTo>
                      <a:pt x="30630" y="37109"/>
                    </a:lnTo>
                    <a:cubicBezTo>
                      <a:pt x="30642" y="37009"/>
                      <a:pt x="30664" y="36895"/>
                      <a:pt x="30685" y="36769"/>
                    </a:cubicBezTo>
                    <a:cubicBezTo>
                      <a:pt x="30685" y="36600"/>
                      <a:pt x="30685" y="36365"/>
                      <a:pt x="30685" y="36096"/>
                    </a:cubicBezTo>
                    <a:cubicBezTo>
                      <a:pt x="30685" y="35794"/>
                      <a:pt x="30651" y="35491"/>
                      <a:pt x="30584" y="35223"/>
                    </a:cubicBezTo>
                    <a:cubicBezTo>
                      <a:pt x="30550" y="34886"/>
                      <a:pt x="30517" y="34550"/>
                      <a:pt x="30416" y="34214"/>
                    </a:cubicBezTo>
                    <a:cubicBezTo>
                      <a:pt x="30281" y="33508"/>
                      <a:pt x="30080" y="32702"/>
                      <a:pt x="29811" y="31862"/>
                    </a:cubicBezTo>
                    <a:cubicBezTo>
                      <a:pt x="29710" y="31458"/>
                      <a:pt x="29576" y="30988"/>
                      <a:pt x="29441" y="30551"/>
                    </a:cubicBezTo>
                    <a:lnTo>
                      <a:pt x="29340" y="30215"/>
                    </a:lnTo>
                    <a:cubicBezTo>
                      <a:pt x="29273" y="30080"/>
                      <a:pt x="29240" y="29946"/>
                      <a:pt x="29206" y="29845"/>
                    </a:cubicBezTo>
                    <a:lnTo>
                      <a:pt x="28971" y="29139"/>
                    </a:lnTo>
                    <a:cubicBezTo>
                      <a:pt x="28836" y="28635"/>
                      <a:pt x="28635" y="28165"/>
                      <a:pt x="28433" y="27661"/>
                    </a:cubicBezTo>
                    <a:cubicBezTo>
                      <a:pt x="28298" y="27324"/>
                      <a:pt x="28164" y="27022"/>
                      <a:pt x="28030" y="26720"/>
                    </a:cubicBezTo>
                    <a:cubicBezTo>
                      <a:pt x="32936" y="25980"/>
                      <a:pt x="38885" y="22283"/>
                      <a:pt x="41406" y="18116"/>
                    </a:cubicBezTo>
                    <a:lnTo>
                      <a:pt x="41406" y="18116"/>
                    </a:lnTo>
                    <a:cubicBezTo>
                      <a:pt x="38852" y="19292"/>
                      <a:pt x="36062" y="20267"/>
                      <a:pt x="33441" y="21712"/>
                    </a:cubicBezTo>
                    <a:cubicBezTo>
                      <a:pt x="31155" y="22989"/>
                      <a:pt x="29710" y="24703"/>
                      <a:pt x="27962" y="26585"/>
                    </a:cubicBezTo>
                    <a:cubicBezTo>
                      <a:pt x="27895" y="26451"/>
                      <a:pt x="27828" y="26283"/>
                      <a:pt x="27761" y="26148"/>
                    </a:cubicBezTo>
                    <a:cubicBezTo>
                      <a:pt x="27525" y="25610"/>
                      <a:pt x="27257" y="25140"/>
                      <a:pt x="26988" y="24602"/>
                    </a:cubicBezTo>
                    <a:cubicBezTo>
                      <a:pt x="26921" y="24501"/>
                      <a:pt x="26853" y="24367"/>
                      <a:pt x="26820" y="24266"/>
                    </a:cubicBezTo>
                    <a:cubicBezTo>
                      <a:pt x="29979" y="22048"/>
                      <a:pt x="33037" y="20401"/>
                      <a:pt x="35222" y="16805"/>
                    </a:cubicBezTo>
                    <a:cubicBezTo>
                      <a:pt x="35625" y="16200"/>
                      <a:pt x="39423" y="8806"/>
                      <a:pt x="38784" y="8470"/>
                    </a:cubicBezTo>
                    <a:lnTo>
                      <a:pt x="38784" y="8470"/>
                    </a:lnTo>
                    <a:cubicBezTo>
                      <a:pt x="36028" y="11058"/>
                      <a:pt x="33541" y="13276"/>
                      <a:pt x="31491" y="16536"/>
                    </a:cubicBezTo>
                    <a:cubicBezTo>
                      <a:pt x="29945" y="18956"/>
                      <a:pt x="27694" y="21477"/>
                      <a:pt x="26752" y="24165"/>
                    </a:cubicBezTo>
                    <a:cubicBezTo>
                      <a:pt x="26551" y="23796"/>
                      <a:pt x="26349" y="23459"/>
                      <a:pt x="26148" y="23090"/>
                    </a:cubicBezTo>
                    <a:cubicBezTo>
                      <a:pt x="25946" y="22720"/>
                      <a:pt x="25744" y="22384"/>
                      <a:pt x="25509" y="22014"/>
                    </a:cubicBezTo>
                    <a:cubicBezTo>
                      <a:pt x="30550" y="17948"/>
                      <a:pt x="30987" y="9243"/>
                      <a:pt x="31323" y="3429"/>
                    </a:cubicBezTo>
                    <a:lnTo>
                      <a:pt x="31323" y="3429"/>
                    </a:lnTo>
                    <a:cubicBezTo>
                      <a:pt x="29945" y="6117"/>
                      <a:pt x="29139" y="9243"/>
                      <a:pt x="27828" y="12033"/>
                    </a:cubicBezTo>
                    <a:cubicBezTo>
                      <a:pt x="26618" y="14721"/>
                      <a:pt x="25173" y="18048"/>
                      <a:pt x="24971" y="21140"/>
                    </a:cubicBezTo>
                    <a:cubicBezTo>
                      <a:pt x="24736" y="20771"/>
                      <a:pt x="24534" y="20435"/>
                      <a:pt x="24299" y="20065"/>
                    </a:cubicBezTo>
                    <a:cubicBezTo>
                      <a:pt x="24165" y="19863"/>
                      <a:pt x="24064" y="19662"/>
                      <a:pt x="23929" y="19460"/>
                    </a:cubicBezTo>
                    <a:cubicBezTo>
                      <a:pt x="25274" y="17544"/>
                      <a:pt x="25711" y="13713"/>
                      <a:pt x="25811" y="11562"/>
                    </a:cubicBezTo>
                    <a:cubicBezTo>
                      <a:pt x="26013" y="8134"/>
                      <a:pt x="25879" y="3866"/>
                      <a:pt x="24770" y="606"/>
                    </a:cubicBezTo>
                    <a:cubicBezTo>
                      <a:pt x="24131" y="4370"/>
                      <a:pt x="23459" y="8168"/>
                      <a:pt x="23459" y="11932"/>
                    </a:cubicBezTo>
                    <a:cubicBezTo>
                      <a:pt x="23425" y="14419"/>
                      <a:pt x="23661" y="16771"/>
                      <a:pt x="23761" y="19225"/>
                    </a:cubicBezTo>
                    <a:cubicBezTo>
                      <a:pt x="23627" y="18990"/>
                      <a:pt x="23492" y="18788"/>
                      <a:pt x="23358" y="18586"/>
                    </a:cubicBezTo>
                    <a:cubicBezTo>
                      <a:pt x="22988" y="18082"/>
                      <a:pt x="22652" y="17612"/>
                      <a:pt x="22316" y="17141"/>
                    </a:cubicBezTo>
                    <a:cubicBezTo>
                      <a:pt x="22081" y="16805"/>
                      <a:pt x="21812" y="16502"/>
                      <a:pt x="21543" y="16200"/>
                    </a:cubicBezTo>
                    <a:cubicBezTo>
                      <a:pt x="21543" y="13881"/>
                      <a:pt x="22014" y="11562"/>
                      <a:pt x="21510" y="9142"/>
                    </a:cubicBezTo>
                    <a:cubicBezTo>
                      <a:pt x="20837" y="6285"/>
                      <a:pt x="19056" y="2488"/>
                      <a:pt x="17140" y="236"/>
                    </a:cubicBezTo>
                    <a:lnTo>
                      <a:pt x="17140" y="236"/>
                    </a:lnTo>
                    <a:cubicBezTo>
                      <a:pt x="17040" y="5546"/>
                      <a:pt x="19426" y="11159"/>
                      <a:pt x="21409" y="16032"/>
                    </a:cubicBezTo>
                    <a:lnTo>
                      <a:pt x="21207" y="15797"/>
                    </a:lnTo>
                    <a:lnTo>
                      <a:pt x="20636" y="15158"/>
                    </a:lnTo>
                    <a:cubicBezTo>
                      <a:pt x="20434" y="14923"/>
                      <a:pt x="20232" y="14721"/>
                      <a:pt x="20031" y="14520"/>
                    </a:cubicBezTo>
                    <a:cubicBezTo>
                      <a:pt x="19291" y="13747"/>
                      <a:pt x="18552" y="13007"/>
                      <a:pt x="17846" y="12301"/>
                    </a:cubicBezTo>
                    <a:cubicBezTo>
                      <a:pt x="18821" y="7731"/>
                      <a:pt x="15998" y="2420"/>
                      <a:pt x="121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016" name="Google Shape;7016;p66"/>
              <p:cNvGrpSpPr/>
              <p:nvPr/>
            </p:nvGrpSpPr>
            <p:grpSpPr>
              <a:xfrm flipH="1">
                <a:off x="848127" y="3982888"/>
                <a:ext cx="858984" cy="926310"/>
                <a:chOff x="-1257406" y="382134"/>
                <a:chExt cx="1151144" cy="1241370"/>
              </a:xfrm>
            </p:grpSpPr>
            <p:sp>
              <p:nvSpPr>
                <p:cNvPr id="7017" name="Google Shape;7017;p66"/>
                <p:cNvSpPr/>
                <p:nvPr/>
              </p:nvSpPr>
              <p:spPr>
                <a:xfrm rot="2500418" flipH="1">
                  <a:off x="-1071749" y="547276"/>
                  <a:ext cx="801048" cy="799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123" h="141852" extrusionOk="0">
                      <a:moveTo>
                        <a:pt x="73161" y="1"/>
                      </a:moveTo>
                      <a:cubicBezTo>
                        <a:pt x="69795" y="1"/>
                        <a:pt x="66457" y="324"/>
                        <a:pt x="63188" y="1001"/>
                      </a:cubicBezTo>
                      <a:cubicBezTo>
                        <a:pt x="27658" y="8673"/>
                        <a:pt x="3432" y="40368"/>
                        <a:pt x="808" y="76504"/>
                      </a:cubicBezTo>
                      <a:cubicBezTo>
                        <a:pt x="0" y="91847"/>
                        <a:pt x="1615" y="105372"/>
                        <a:pt x="11104" y="117889"/>
                      </a:cubicBezTo>
                      <a:cubicBezTo>
                        <a:pt x="18775" y="127377"/>
                        <a:pt x="28869" y="134645"/>
                        <a:pt x="40376" y="138884"/>
                      </a:cubicBezTo>
                      <a:cubicBezTo>
                        <a:pt x="45605" y="140863"/>
                        <a:pt x="51130" y="141852"/>
                        <a:pt x="56675" y="141852"/>
                      </a:cubicBezTo>
                      <a:cubicBezTo>
                        <a:pt x="59052" y="141852"/>
                        <a:pt x="61432" y="141670"/>
                        <a:pt x="63794" y="141307"/>
                      </a:cubicBezTo>
                      <a:cubicBezTo>
                        <a:pt x="75503" y="138481"/>
                        <a:pt x="86404" y="133030"/>
                        <a:pt x="95691" y="125560"/>
                      </a:cubicBezTo>
                      <a:cubicBezTo>
                        <a:pt x="109419" y="115264"/>
                        <a:pt x="120118" y="106180"/>
                        <a:pt x="129001" y="91241"/>
                      </a:cubicBezTo>
                      <a:cubicBezTo>
                        <a:pt x="136874" y="77715"/>
                        <a:pt x="142123" y="59142"/>
                        <a:pt x="135865" y="43194"/>
                      </a:cubicBezTo>
                      <a:cubicBezTo>
                        <a:pt x="126224" y="18913"/>
                        <a:pt x="98899" y="1"/>
                        <a:pt x="73161" y="1"/>
                      </a:cubicBezTo>
                      <a:close/>
                    </a:path>
                  </a:pathLst>
                </a:custGeom>
                <a:solidFill>
                  <a:srgbClr val="FF791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8" name="Google Shape;7018;p66"/>
                <p:cNvSpPr/>
                <p:nvPr/>
              </p:nvSpPr>
              <p:spPr>
                <a:xfrm rot="2501283" flipH="1">
                  <a:off x="-382772" y="1122486"/>
                  <a:ext cx="18211" cy="20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1" h="3685" extrusionOk="0">
                      <a:moveTo>
                        <a:pt x="1242" y="0"/>
                      </a:moveTo>
                      <a:cubicBezTo>
                        <a:pt x="1085" y="0"/>
                        <a:pt x="937" y="40"/>
                        <a:pt x="808" y="126"/>
                      </a:cubicBezTo>
                      <a:cubicBezTo>
                        <a:pt x="202" y="328"/>
                        <a:pt x="1" y="1338"/>
                        <a:pt x="404" y="2347"/>
                      </a:cubicBezTo>
                      <a:cubicBezTo>
                        <a:pt x="880" y="3141"/>
                        <a:pt x="1482" y="3685"/>
                        <a:pt x="2011" y="3685"/>
                      </a:cubicBezTo>
                      <a:cubicBezTo>
                        <a:pt x="2155" y="3685"/>
                        <a:pt x="2294" y="3645"/>
                        <a:pt x="2423" y="3558"/>
                      </a:cubicBezTo>
                      <a:cubicBezTo>
                        <a:pt x="3029" y="3357"/>
                        <a:pt x="3231" y="2347"/>
                        <a:pt x="2827" y="1338"/>
                      </a:cubicBezTo>
                      <a:cubicBezTo>
                        <a:pt x="2509" y="544"/>
                        <a:pt x="1817" y="0"/>
                        <a:pt x="124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9" name="Google Shape;7019;p66"/>
                <p:cNvSpPr/>
                <p:nvPr/>
              </p:nvSpPr>
              <p:spPr>
                <a:xfrm rot="2501283" flipH="1">
                  <a:off x="-372619" y="1103911"/>
                  <a:ext cx="20426" cy="154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4" h="2739" extrusionOk="0">
                      <a:moveTo>
                        <a:pt x="2071" y="0"/>
                      </a:moveTo>
                      <a:cubicBezTo>
                        <a:pt x="1854" y="0"/>
                        <a:pt x="1629" y="50"/>
                        <a:pt x="1403" y="163"/>
                      </a:cubicBezTo>
                      <a:cubicBezTo>
                        <a:pt x="0" y="689"/>
                        <a:pt x="578" y="2738"/>
                        <a:pt x="1944" y="2738"/>
                      </a:cubicBezTo>
                      <a:cubicBezTo>
                        <a:pt x="2151" y="2738"/>
                        <a:pt x="2376" y="2691"/>
                        <a:pt x="2614" y="2585"/>
                      </a:cubicBezTo>
                      <a:cubicBezTo>
                        <a:pt x="3220" y="2383"/>
                        <a:pt x="3624" y="1576"/>
                        <a:pt x="3422" y="768"/>
                      </a:cubicBezTo>
                      <a:cubicBezTo>
                        <a:pt x="3131" y="332"/>
                        <a:pt x="2630" y="0"/>
                        <a:pt x="20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0" name="Google Shape;7020;p66"/>
                <p:cNvSpPr/>
                <p:nvPr/>
              </p:nvSpPr>
              <p:spPr>
                <a:xfrm rot="2501283" flipH="1">
                  <a:off x="-373352" y="1060294"/>
                  <a:ext cx="30723" cy="261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4634" extrusionOk="0">
                      <a:moveTo>
                        <a:pt x="2842" y="1"/>
                      </a:moveTo>
                      <a:cubicBezTo>
                        <a:pt x="2499" y="1"/>
                        <a:pt x="2151" y="76"/>
                        <a:pt x="1817" y="243"/>
                      </a:cubicBezTo>
                      <a:cubicBezTo>
                        <a:pt x="606" y="848"/>
                        <a:pt x="0" y="2261"/>
                        <a:pt x="606" y="3271"/>
                      </a:cubicBezTo>
                      <a:cubicBezTo>
                        <a:pt x="909" y="4179"/>
                        <a:pt x="1779" y="4633"/>
                        <a:pt x="2707" y="4633"/>
                      </a:cubicBezTo>
                      <a:cubicBezTo>
                        <a:pt x="3016" y="4633"/>
                        <a:pt x="3331" y="4583"/>
                        <a:pt x="3634" y="4482"/>
                      </a:cubicBezTo>
                      <a:cubicBezTo>
                        <a:pt x="4845" y="3876"/>
                        <a:pt x="5451" y="2463"/>
                        <a:pt x="5047" y="1252"/>
                      </a:cubicBezTo>
                      <a:cubicBezTo>
                        <a:pt x="4608" y="520"/>
                        <a:pt x="3745" y="1"/>
                        <a:pt x="284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66"/>
                <p:cNvSpPr/>
                <p:nvPr/>
              </p:nvSpPr>
              <p:spPr>
                <a:xfrm rot="2501283" flipH="1">
                  <a:off x="-407366" y="1077019"/>
                  <a:ext cx="28452" cy="23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8" h="4204" extrusionOk="0">
                      <a:moveTo>
                        <a:pt x="2830" y="0"/>
                      </a:moveTo>
                      <a:cubicBezTo>
                        <a:pt x="2485" y="0"/>
                        <a:pt x="2141" y="91"/>
                        <a:pt x="1817" y="285"/>
                      </a:cubicBezTo>
                      <a:cubicBezTo>
                        <a:pt x="606" y="688"/>
                        <a:pt x="0" y="1900"/>
                        <a:pt x="404" y="3111"/>
                      </a:cubicBezTo>
                      <a:cubicBezTo>
                        <a:pt x="816" y="3797"/>
                        <a:pt x="1507" y="4203"/>
                        <a:pt x="2287" y="4203"/>
                      </a:cubicBezTo>
                      <a:cubicBezTo>
                        <a:pt x="2656" y="4203"/>
                        <a:pt x="3044" y="4113"/>
                        <a:pt x="3432" y="3918"/>
                      </a:cubicBezTo>
                      <a:cubicBezTo>
                        <a:pt x="4442" y="3515"/>
                        <a:pt x="5047" y="2303"/>
                        <a:pt x="4845" y="1092"/>
                      </a:cubicBezTo>
                      <a:cubicBezTo>
                        <a:pt x="4297" y="406"/>
                        <a:pt x="3562" y="0"/>
                        <a:pt x="28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66"/>
                <p:cNvSpPr/>
                <p:nvPr/>
              </p:nvSpPr>
              <p:spPr>
                <a:xfrm rot="2501283" flipH="1">
                  <a:off x="-383245" y="1038854"/>
                  <a:ext cx="11385" cy="11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" h="2127" extrusionOk="0">
                      <a:moveTo>
                        <a:pt x="827" y="0"/>
                      </a:moveTo>
                      <a:cubicBezTo>
                        <a:pt x="754" y="0"/>
                        <a:pt x="680" y="17"/>
                        <a:pt x="606" y="54"/>
                      </a:cubicBezTo>
                      <a:cubicBezTo>
                        <a:pt x="202" y="256"/>
                        <a:pt x="1" y="861"/>
                        <a:pt x="404" y="1467"/>
                      </a:cubicBezTo>
                      <a:cubicBezTo>
                        <a:pt x="569" y="1797"/>
                        <a:pt x="869" y="2126"/>
                        <a:pt x="1193" y="2126"/>
                      </a:cubicBezTo>
                      <a:cubicBezTo>
                        <a:pt x="1266" y="2126"/>
                        <a:pt x="1340" y="2110"/>
                        <a:pt x="1414" y="2073"/>
                      </a:cubicBezTo>
                      <a:cubicBezTo>
                        <a:pt x="1817" y="1871"/>
                        <a:pt x="2019" y="1265"/>
                        <a:pt x="1616" y="659"/>
                      </a:cubicBezTo>
                      <a:cubicBezTo>
                        <a:pt x="1451" y="330"/>
                        <a:pt x="1151" y="0"/>
                        <a:pt x="8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3" name="Google Shape;7023;p66"/>
                <p:cNvSpPr/>
                <p:nvPr/>
              </p:nvSpPr>
              <p:spPr>
                <a:xfrm rot="2501283" flipH="1">
                  <a:off x="-371145" y="993105"/>
                  <a:ext cx="23904" cy="26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1" h="4672" extrusionOk="0">
                      <a:moveTo>
                        <a:pt x="1639" y="0"/>
                      </a:moveTo>
                      <a:cubicBezTo>
                        <a:pt x="1432" y="0"/>
                        <a:pt x="1221" y="41"/>
                        <a:pt x="1010" y="125"/>
                      </a:cubicBezTo>
                      <a:cubicBezTo>
                        <a:pt x="203" y="327"/>
                        <a:pt x="1" y="1740"/>
                        <a:pt x="607" y="2951"/>
                      </a:cubicBezTo>
                      <a:cubicBezTo>
                        <a:pt x="1105" y="3948"/>
                        <a:pt x="1877" y="4671"/>
                        <a:pt x="2584" y="4671"/>
                      </a:cubicBezTo>
                      <a:cubicBezTo>
                        <a:pt x="2737" y="4671"/>
                        <a:pt x="2886" y="4638"/>
                        <a:pt x="3029" y="4566"/>
                      </a:cubicBezTo>
                      <a:cubicBezTo>
                        <a:pt x="4039" y="4162"/>
                        <a:pt x="4240" y="2749"/>
                        <a:pt x="3635" y="1538"/>
                      </a:cubicBezTo>
                      <a:cubicBezTo>
                        <a:pt x="3156" y="580"/>
                        <a:pt x="2424" y="0"/>
                        <a:pt x="16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4" name="Google Shape;7024;p66"/>
                <p:cNvSpPr/>
                <p:nvPr/>
              </p:nvSpPr>
              <p:spPr>
                <a:xfrm rot="2501283" flipH="1">
                  <a:off x="-380382" y="949933"/>
                  <a:ext cx="38693" cy="36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6459" extrusionOk="0">
                      <a:moveTo>
                        <a:pt x="3125" y="0"/>
                      </a:moveTo>
                      <a:cubicBezTo>
                        <a:pt x="2757" y="0"/>
                        <a:pt x="2383" y="65"/>
                        <a:pt x="2020" y="201"/>
                      </a:cubicBezTo>
                      <a:cubicBezTo>
                        <a:pt x="607" y="1009"/>
                        <a:pt x="1" y="2826"/>
                        <a:pt x="808" y="4441"/>
                      </a:cubicBezTo>
                      <a:cubicBezTo>
                        <a:pt x="1278" y="5692"/>
                        <a:pt x="2474" y="6459"/>
                        <a:pt x="3741" y="6459"/>
                      </a:cubicBezTo>
                      <a:cubicBezTo>
                        <a:pt x="4109" y="6459"/>
                        <a:pt x="4482" y="6394"/>
                        <a:pt x="4846" y="6258"/>
                      </a:cubicBezTo>
                      <a:cubicBezTo>
                        <a:pt x="6461" y="5450"/>
                        <a:pt x="6865" y="3633"/>
                        <a:pt x="6057" y="2018"/>
                      </a:cubicBezTo>
                      <a:cubicBezTo>
                        <a:pt x="5588" y="767"/>
                        <a:pt x="4391" y="0"/>
                        <a:pt x="31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5" name="Google Shape;7025;p66"/>
                <p:cNvSpPr/>
                <p:nvPr/>
              </p:nvSpPr>
              <p:spPr>
                <a:xfrm rot="2501283" flipH="1">
                  <a:off x="-421170" y="990132"/>
                  <a:ext cx="24484" cy="19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4" h="3532" extrusionOk="0">
                      <a:moveTo>
                        <a:pt x="2214" y="0"/>
                      </a:moveTo>
                      <a:cubicBezTo>
                        <a:pt x="1955" y="0"/>
                        <a:pt x="1684" y="50"/>
                        <a:pt x="1414" y="158"/>
                      </a:cubicBezTo>
                      <a:cubicBezTo>
                        <a:pt x="1" y="764"/>
                        <a:pt x="1" y="2783"/>
                        <a:pt x="1414" y="3389"/>
                      </a:cubicBezTo>
                      <a:cubicBezTo>
                        <a:pt x="1642" y="3487"/>
                        <a:pt x="1876" y="3532"/>
                        <a:pt x="2105" y="3532"/>
                      </a:cubicBezTo>
                      <a:cubicBezTo>
                        <a:pt x="3291" y="3532"/>
                        <a:pt x="4344" y="2320"/>
                        <a:pt x="3836" y="966"/>
                      </a:cubicBezTo>
                      <a:cubicBezTo>
                        <a:pt x="3541" y="375"/>
                        <a:pt x="2921" y="0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6" name="Google Shape;7026;p66"/>
                <p:cNvSpPr/>
                <p:nvPr/>
              </p:nvSpPr>
              <p:spPr>
                <a:xfrm rot="2501283" flipH="1">
                  <a:off x="-348035" y="1023778"/>
                  <a:ext cx="2325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355" extrusionOk="0">
                      <a:moveTo>
                        <a:pt x="2540" y="1"/>
                      </a:moveTo>
                      <a:cubicBezTo>
                        <a:pt x="1398" y="1"/>
                        <a:pt x="1" y="1109"/>
                        <a:pt x="693" y="2217"/>
                      </a:cubicBezTo>
                      <a:cubicBezTo>
                        <a:pt x="851" y="2847"/>
                        <a:pt x="1624" y="3355"/>
                        <a:pt x="2340" y="3355"/>
                      </a:cubicBezTo>
                      <a:cubicBezTo>
                        <a:pt x="2540" y="3355"/>
                        <a:pt x="2737" y="3315"/>
                        <a:pt x="2914" y="3226"/>
                      </a:cubicBezTo>
                      <a:cubicBezTo>
                        <a:pt x="3721" y="2822"/>
                        <a:pt x="4125" y="1611"/>
                        <a:pt x="3721" y="804"/>
                      </a:cubicBezTo>
                      <a:cubicBezTo>
                        <a:pt x="3531" y="233"/>
                        <a:pt x="3062" y="1"/>
                        <a:pt x="25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66"/>
                <p:cNvSpPr/>
                <p:nvPr/>
              </p:nvSpPr>
              <p:spPr>
                <a:xfrm rot="2501283" flipH="1">
                  <a:off x="-417172" y="1167162"/>
                  <a:ext cx="14795" cy="10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5" h="1915" extrusionOk="0">
                      <a:moveTo>
                        <a:pt x="1681" y="0"/>
                      </a:moveTo>
                      <a:cubicBezTo>
                        <a:pt x="1472" y="0"/>
                        <a:pt x="1241" y="66"/>
                        <a:pt x="1010" y="220"/>
                      </a:cubicBezTo>
                      <a:cubicBezTo>
                        <a:pt x="404" y="422"/>
                        <a:pt x="0" y="1028"/>
                        <a:pt x="202" y="1431"/>
                      </a:cubicBezTo>
                      <a:cubicBezTo>
                        <a:pt x="350" y="1727"/>
                        <a:pt x="714" y="1914"/>
                        <a:pt x="1136" y="1914"/>
                      </a:cubicBezTo>
                      <a:cubicBezTo>
                        <a:pt x="1291" y="1914"/>
                        <a:pt x="1453" y="1889"/>
                        <a:pt x="1615" y="1835"/>
                      </a:cubicBezTo>
                      <a:cubicBezTo>
                        <a:pt x="2423" y="1431"/>
                        <a:pt x="2625" y="826"/>
                        <a:pt x="2423" y="422"/>
                      </a:cubicBezTo>
                      <a:cubicBezTo>
                        <a:pt x="2298" y="173"/>
                        <a:pt x="2019" y="0"/>
                        <a:pt x="168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66"/>
                <p:cNvSpPr/>
                <p:nvPr/>
              </p:nvSpPr>
              <p:spPr>
                <a:xfrm rot="2501283" flipH="1">
                  <a:off x="-419440" y="1134227"/>
                  <a:ext cx="15939" cy="13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8" h="2440" extrusionOk="0">
                      <a:moveTo>
                        <a:pt x="1694" y="1"/>
                      </a:moveTo>
                      <a:cubicBezTo>
                        <a:pt x="1465" y="1"/>
                        <a:pt x="1225" y="68"/>
                        <a:pt x="1010" y="211"/>
                      </a:cubicBezTo>
                      <a:cubicBezTo>
                        <a:pt x="203" y="413"/>
                        <a:pt x="1" y="1220"/>
                        <a:pt x="203" y="1826"/>
                      </a:cubicBezTo>
                      <a:cubicBezTo>
                        <a:pt x="464" y="2217"/>
                        <a:pt x="808" y="2440"/>
                        <a:pt x="1183" y="2440"/>
                      </a:cubicBezTo>
                      <a:cubicBezTo>
                        <a:pt x="1389" y="2440"/>
                        <a:pt x="1603" y="2373"/>
                        <a:pt x="1818" y="2230"/>
                      </a:cubicBezTo>
                      <a:cubicBezTo>
                        <a:pt x="2625" y="2028"/>
                        <a:pt x="2827" y="1220"/>
                        <a:pt x="2625" y="614"/>
                      </a:cubicBezTo>
                      <a:cubicBezTo>
                        <a:pt x="2495" y="223"/>
                        <a:pt x="2112" y="1"/>
                        <a:pt x="169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9" name="Google Shape;7029;p66"/>
                <p:cNvSpPr/>
                <p:nvPr/>
              </p:nvSpPr>
              <p:spPr>
                <a:xfrm rot="2501283" flipH="1">
                  <a:off x="-456841" y="1168535"/>
                  <a:ext cx="14795" cy="11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5" h="2056" extrusionOk="0">
                      <a:moveTo>
                        <a:pt x="1593" y="0"/>
                      </a:moveTo>
                      <a:cubicBezTo>
                        <a:pt x="1377" y="0"/>
                        <a:pt x="1164" y="66"/>
                        <a:pt x="1010" y="220"/>
                      </a:cubicBezTo>
                      <a:cubicBezTo>
                        <a:pt x="404" y="422"/>
                        <a:pt x="0" y="1028"/>
                        <a:pt x="202" y="1633"/>
                      </a:cubicBezTo>
                      <a:cubicBezTo>
                        <a:pt x="327" y="1883"/>
                        <a:pt x="683" y="2055"/>
                        <a:pt x="1080" y="2055"/>
                      </a:cubicBezTo>
                      <a:cubicBezTo>
                        <a:pt x="1325" y="2055"/>
                        <a:pt x="1586" y="1990"/>
                        <a:pt x="1817" y="1835"/>
                      </a:cubicBezTo>
                      <a:cubicBezTo>
                        <a:pt x="2221" y="1633"/>
                        <a:pt x="2625" y="1028"/>
                        <a:pt x="2423" y="422"/>
                      </a:cubicBezTo>
                      <a:cubicBezTo>
                        <a:pt x="2298" y="173"/>
                        <a:pt x="1942" y="0"/>
                        <a:pt x="15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0" name="Google Shape;7030;p66"/>
                <p:cNvSpPr/>
                <p:nvPr/>
              </p:nvSpPr>
              <p:spPr>
                <a:xfrm rot="2501283" flipH="1">
                  <a:off x="-474244" y="1207402"/>
                  <a:ext cx="9108" cy="8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1493" extrusionOk="0">
                      <a:moveTo>
                        <a:pt x="840" y="1"/>
                      </a:moveTo>
                      <a:cubicBezTo>
                        <a:pt x="744" y="1"/>
                        <a:pt x="661" y="26"/>
                        <a:pt x="607" y="80"/>
                      </a:cubicBezTo>
                      <a:cubicBezTo>
                        <a:pt x="203" y="80"/>
                        <a:pt x="1" y="685"/>
                        <a:pt x="203" y="1089"/>
                      </a:cubicBezTo>
                      <a:cubicBezTo>
                        <a:pt x="405" y="1493"/>
                        <a:pt x="808" y="1493"/>
                        <a:pt x="1212" y="1493"/>
                      </a:cubicBezTo>
                      <a:cubicBezTo>
                        <a:pt x="1616" y="1291"/>
                        <a:pt x="1616" y="685"/>
                        <a:pt x="1616" y="484"/>
                      </a:cubicBezTo>
                      <a:cubicBezTo>
                        <a:pt x="1468" y="188"/>
                        <a:pt x="1104" y="1"/>
                        <a:pt x="8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66"/>
                <p:cNvSpPr/>
                <p:nvPr/>
              </p:nvSpPr>
              <p:spPr>
                <a:xfrm rot="2501283" flipH="1">
                  <a:off x="-458911" y="1111139"/>
                  <a:ext cx="23441" cy="1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9" h="3190" extrusionOk="0">
                      <a:moveTo>
                        <a:pt x="2377" y="1"/>
                      </a:moveTo>
                      <a:cubicBezTo>
                        <a:pt x="2169" y="1"/>
                        <a:pt x="1952" y="51"/>
                        <a:pt x="1736" y="159"/>
                      </a:cubicBezTo>
                      <a:cubicBezTo>
                        <a:pt x="0" y="853"/>
                        <a:pt x="801" y="3189"/>
                        <a:pt x="2215" y="3189"/>
                      </a:cubicBezTo>
                      <a:cubicBezTo>
                        <a:pt x="2446" y="3189"/>
                        <a:pt x="2692" y="3127"/>
                        <a:pt x="2947" y="2985"/>
                      </a:cubicBezTo>
                      <a:cubicBezTo>
                        <a:pt x="3755" y="2582"/>
                        <a:pt x="4159" y="1572"/>
                        <a:pt x="3755" y="967"/>
                      </a:cubicBezTo>
                      <a:cubicBezTo>
                        <a:pt x="3459" y="375"/>
                        <a:pt x="2947" y="1"/>
                        <a:pt x="237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2" name="Google Shape;7032;p66"/>
                <p:cNvSpPr/>
                <p:nvPr/>
              </p:nvSpPr>
              <p:spPr>
                <a:xfrm rot="2501283" flipH="1">
                  <a:off x="-426767" y="1211194"/>
                  <a:ext cx="6831" cy="6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2" h="1111" extrusionOk="0">
                      <a:moveTo>
                        <a:pt x="960" y="0"/>
                      </a:moveTo>
                      <a:cubicBezTo>
                        <a:pt x="808" y="0"/>
                        <a:pt x="606" y="51"/>
                        <a:pt x="404" y="152"/>
                      </a:cubicBezTo>
                      <a:cubicBezTo>
                        <a:pt x="1" y="354"/>
                        <a:pt x="1" y="555"/>
                        <a:pt x="1" y="959"/>
                      </a:cubicBezTo>
                      <a:cubicBezTo>
                        <a:pt x="102" y="1060"/>
                        <a:pt x="253" y="1111"/>
                        <a:pt x="404" y="1111"/>
                      </a:cubicBezTo>
                      <a:cubicBezTo>
                        <a:pt x="556" y="1111"/>
                        <a:pt x="707" y="1060"/>
                        <a:pt x="808" y="959"/>
                      </a:cubicBezTo>
                      <a:cubicBezTo>
                        <a:pt x="1212" y="757"/>
                        <a:pt x="1212" y="354"/>
                        <a:pt x="1212" y="152"/>
                      </a:cubicBezTo>
                      <a:cubicBezTo>
                        <a:pt x="1212" y="51"/>
                        <a:pt x="1111" y="0"/>
                        <a:pt x="96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66"/>
                <p:cNvSpPr/>
                <p:nvPr/>
              </p:nvSpPr>
              <p:spPr>
                <a:xfrm rot="2501283" flipH="1">
                  <a:off x="-462880" y="1029047"/>
                  <a:ext cx="28452" cy="2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8" h="4493" extrusionOk="0">
                      <a:moveTo>
                        <a:pt x="2304" y="0"/>
                      </a:moveTo>
                      <a:cubicBezTo>
                        <a:pt x="2065" y="0"/>
                        <a:pt x="1831" y="40"/>
                        <a:pt x="1616" y="127"/>
                      </a:cubicBezTo>
                      <a:cubicBezTo>
                        <a:pt x="404" y="732"/>
                        <a:pt x="1" y="1944"/>
                        <a:pt x="606" y="3155"/>
                      </a:cubicBezTo>
                      <a:cubicBezTo>
                        <a:pt x="924" y="3949"/>
                        <a:pt x="1740" y="4493"/>
                        <a:pt x="2664" y="4493"/>
                      </a:cubicBezTo>
                      <a:cubicBezTo>
                        <a:pt x="2915" y="4493"/>
                        <a:pt x="3174" y="4452"/>
                        <a:pt x="3433" y="4366"/>
                      </a:cubicBezTo>
                      <a:cubicBezTo>
                        <a:pt x="4442" y="3760"/>
                        <a:pt x="5048" y="2347"/>
                        <a:pt x="4442" y="1338"/>
                      </a:cubicBezTo>
                      <a:cubicBezTo>
                        <a:pt x="4124" y="544"/>
                        <a:pt x="3183" y="0"/>
                        <a:pt x="23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4" name="Google Shape;7034;p66"/>
                <p:cNvSpPr/>
                <p:nvPr/>
              </p:nvSpPr>
              <p:spPr>
                <a:xfrm rot="2501283" flipH="1">
                  <a:off x="-432038" y="1061302"/>
                  <a:ext cx="17890" cy="1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" h="2506" extrusionOk="0">
                      <a:moveTo>
                        <a:pt x="1882" y="0"/>
                      </a:moveTo>
                      <a:cubicBezTo>
                        <a:pt x="1035" y="0"/>
                        <a:pt x="0" y="823"/>
                        <a:pt x="549" y="1646"/>
                      </a:cubicBezTo>
                      <a:cubicBezTo>
                        <a:pt x="881" y="2144"/>
                        <a:pt x="1350" y="2506"/>
                        <a:pt x="1955" y="2506"/>
                      </a:cubicBezTo>
                      <a:cubicBezTo>
                        <a:pt x="2086" y="2506"/>
                        <a:pt x="2223" y="2489"/>
                        <a:pt x="2366" y="2453"/>
                      </a:cubicBezTo>
                      <a:cubicBezTo>
                        <a:pt x="2971" y="2050"/>
                        <a:pt x="3173" y="1242"/>
                        <a:pt x="2769" y="636"/>
                      </a:cubicBezTo>
                      <a:cubicBezTo>
                        <a:pt x="2640" y="183"/>
                        <a:pt x="2282" y="0"/>
                        <a:pt x="188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5" name="Google Shape;7035;p66"/>
                <p:cNvSpPr/>
                <p:nvPr/>
              </p:nvSpPr>
              <p:spPr>
                <a:xfrm rot="2501283" flipH="1">
                  <a:off x="-453182" y="969244"/>
                  <a:ext cx="10247" cy="6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8" h="1193" extrusionOk="0">
                      <a:moveTo>
                        <a:pt x="1454" y="0"/>
                      </a:moveTo>
                      <a:cubicBezTo>
                        <a:pt x="1238" y="0"/>
                        <a:pt x="956" y="117"/>
                        <a:pt x="606" y="233"/>
                      </a:cubicBezTo>
                      <a:cubicBezTo>
                        <a:pt x="203" y="435"/>
                        <a:pt x="1" y="839"/>
                        <a:pt x="1" y="1041"/>
                      </a:cubicBezTo>
                      <a:cubicBezTo>
                        <a:pt x="102" y="1142"/>
                        <a:pt x="253" y="1192"/>
                        <a:pt x="455" y="1192"/>
                      </a:cubicBezTo>
                      <a:cubicBezTo>
                        <a:pt x="657" y="1192"/>
                        <a:pt x="909" y="1142"/>
                        <a:pt x="1212" y="1041"/>
                      </a:cubicBezTo>
                      <a:cubicBezTo>
                        <a:pt x="1616" y="839"/>
                        <a:pt x="1818" y="435"/>
                        <a:pt x="1818" y="233"/>
                      </a:cubicBezTo>
                      <a:cubicBezTo>
                        <a:pt x="1732" y="63"/>
                        <a:pt x="1611" y="0"/>
                        <a:pt x="145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6" name="Google Shape;7036;p66"/>
                <p:cNvSpPr/>
                <p:nvPr/>
              </p:nvSpPr>
              <p:spPr>
                <a:xfrm rot="2501283" flipH="1">
                  <a:off x="-431167" y="921931"/>
                  <a:ext cx="15934" cy="19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7" h="3523" extrusionOk="0">
                      <a:moveTo>
                        <a:pt x="854" y="1"/>
                      </a:moveTo>
                      <a:cubicBezTo>
                        <a:pt x="769" y="1"/>
                        <a:pt x="685" y="13"/>
                        <a:pt x="606" y="40"/>
                      </a:cubicBezTo>
                      <a:cubicBezTo>
                        <a:pt x="202" y="444"/>
                        <a:pt x="0" y="1251"/>
                        <a:pt x="404" y="2261"/>
                      </a:cubicBezTo>
                      <a:cubicBezTo>
                        <a:pt x="740" y="3102"/>
                        <a:pt x="1357" y="3522"/>
                        <a:pt x="1904" y="3522"/>
                      </a:cubicBezTo>
                      <a:cubicBezTo>
                        <a:pt x="2013" y="3522"/>
                        <a:pt x="2120" y="3506"/>
                        <a:pt x="2221" y="3472"/>
                      </a:cubicBezTo>
                      <a:cubicBezTo>
                        <a:pt x="2826" y="3270"/>
                        <a:pt x="2826" y="2261"/>
                        <a:pt x="2423" y="1251"/>
                      </a:cubicBezTo>
                      <a:cubicBezTo>
                        <a:pt x="2072" y="550"/>
                        <a:pt x="1417" y="1"/>
                        <a:pt x="8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7" name="Google Shape;7037;p66"/>
                <p:cNvSpPr/>
                <p:nvPr/>
              </p:nvSpPr>
              <p:spPr>
                <a:xfrm rot="2501283" flipH="1">
                  <a:off x="-351004" y="887802"/>
                  <a:ext cx="15934" cy="17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7" h="3120" extrusionOk="0">
                      <a:moveTo>
                        <a:pt x="990" y="1"/>
                      </a:moveTo>
                      <a:cubicBezTo>
                        <a:pt x="923" y="1"/>
                        <a:pt x="862" y="13"/>
                        <a:pt x="808" y="40"/>
                      </a:cubicBezTo>
                      <a:cubicBezTo>
                        <a:pt x="202" y="242"/>
                        <a:pt x="0" y="1252"/>
                        <a:pt x="404" y="2059"/>
                      </a:cubicBezTo>
                      <a:cubicBezTo>
                        <a:pt x="738" y="2728"/>
                        <a:pt x="1350" y="3120"/>
                        <a:pt x="1894" y="3120"/>
                      </a:cubicBezTo>
                      <a:cubicBezTo>
                        <a:pt x="2007" y="3120"/>
                        <a:pt x="2117" y="3103"/>
                        <a:pt x="2221" y="3069"/>
                      </a:cubicBezTo>
                      <a:cubicBezTo>
                        <a:pt x="2624" y="2867"/>
                        <a:pt x="2826" y="1857"/>
                        <a:pt x="2423" y="1050"/>
                      </a:cubicBezTo>
                      <a:cubicBezTo>
                        <a:pt x="2073" y="525"/>
                        <a:pt x="1420" y="1"/>
                        <a:pt x="99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8" name="Google Shape;7038;p66"/>
                <p:cNvSpPr/>
                <p:nvPr/>
              </p:nvSpPr>
              <p:spPr>
                <a:xfrm rot="-7940043" flipH="1">
                  <a:off x="-1108179" y="946494"/>
                  <a:ext cx="402164" cy="56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41" h="112488" extrusionOk="0">
                      <a:moveTo>
                        <a:pt x="35934" y="1"/>
                      </a:moveTo>
                      <a:cubicBezTo>
                        <a:pt x="32502" y="10902"/>
                        <a:pt x="3432" y="101950"/>
                        <a:pt x="0" y="112245"/>
                      </a:cubicBezTo>
                      <a:cubicBezTo>
                        <a:pt x="296" y="111950"/>
                        <a:pt x="591" y="111762"/>
                        <a:pt x="649" y="111762"/>
                      </a:cubicBezTo>
                      <a:cubicBezTo>
                        <a:pt x="670" y="111762"/>
                        <a:pt x="660" y="111787"/>
                        <a:pt x="606" y="111842"/>
                      </a:cubicBezTo>
                      <a:cubicBezTo>
                        <a:pt x="388" y="112103"/>
                        <a:pt x="2571" y="112487"/>
                        <a:pt x="6291" y="112487"/>
                      </a:cubicBezTo>
                      <a:cubicBezTo>
                        <a:pt x="19797" y="112487"/>
                        <a:pt x="53554" y="107427"/>
                        <a:pt x="66216" y="73081"/>
                      </a:cubicBezTo>
                      <a:cubicBezTo>
                        <a:pt x="79540" y="36945"/>
                        <a:pt x="47643" y="8682"/>
                        <a:pt x="35934" y="1"/>
                      </a:cubicBezTo>
                      <a:close/>
                    </a:path>
                  </a:pathLst>
                </a:custGeom>
                <a:solidFill>
                  <a:srgbClr val="EFCF3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9" name="Google Shape;7039;p66"/>
                <p:cNvSpPr/>
                <p:nvPr/>
              </p:nvSpPr>
              <p:spPr>
                <a:xfrm rot="-7940043" flipH="1">
                  <a:off x="-1119253" y="963431"/>
                  <a:ext cx="469849" cy="58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28" h="114976" extrusionOk="0">
                      <a:moveTo>
                        <a:pt x="36603" y="0"/>
                      </a:moveTo>
                      <a:lnTo>
                        <a:pt x="36199" y="1010"/>
                      </a:lnTo>
                      <a:cubicBezTo>
                        <a:pt x="47908" y="9691"/>
                        <a:pt x="80007" y="37954"/>
                        <a:pt x="66481" y="74090"/>
                      </a:cubicBezTo>
                      <a:cubicBezTo>
                        <a:pt x="53661" y="108436"/>
                        <a:pt x="19993" y="113496"/>
                        <a:pt x="6534" y="113496"/>
                      </a:cubicBezTo>
                      <a:cubicBezTo>
                        <a:pt x="2827" y="113496"/>
                        <a:pt x="653" y="113112"/>
                        <a:pt x="871" y="112851"/>
                      </a:cubicBezTo>
                      <a:lnTo>
                        <a:pt x="871" y="112851"/>
                      </a:lnTo>
                      <a:cubicBezTo>
                        <a:pt x="770" y="112952"/>
                        <a:pt x="568" y="113153"/>
                        <a:pt x="265" y="113456"/>
                      </a:cubicBezTo>
                      <a:cubicBezTo>
                        <a:pt x="63" y="113658"/>
                        <a:pt x="63" y="113860"/>
                        <a:pt x="63" y="114062"/>
                      </a:cubicBezTo>
                      <a:cubicBezTo>
                        <a:pt x="1" y="114124"/>
                        <a:pt x="4714" y="114976"/>
                        <a:pt x="11764" y="114976"/>
                      </a:cubicBezTo>
                      <a:cubicBezTo>
                        <a:pt x="27541" y="114976"/>
                        <a:pt x="55025" y="110710"/>
                        <a:pt x="66885" y="83780"/>
                      </a:cubicBezTo>
                      <a:cubicBezTo>
                        <a:pt x="92927" y="24630"/>
                        <a:pt x="36603" y="0"/>
                        <a:pt x="36603" y="0"/>
                      </a:cubicBezTo>
                      <a:close/>
                    </a:path>
                  </a:pathLst>
                </a:custGeom>
                <a:solidFill>
                  <a:srgbClr val="F43F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0" name="Google Shape;7040;p66"/>
                <p:cNvSpPr/>
                <p:nvPr/>
              </p:nvSpPr>
              <p:spPr>
                <a:xfrm rot="-7940043" flipH="1">
                  <a:off x="-1022822" y="1155864"/>
                  <a:ext cx="42875" cy="14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0" h="28668" extrusionOk="0">
                      <a:moveTo>
                        <a:pt x="8479" y="1"/>
                      </a:moveTo>
                      <a:lnTo>
                        <a:pt x="8479" y="1"/>
                      </a:lnTo>
                      <a:cubicBezTo>
                        <a:pt x="7470" y="1414"/>
                        <a:pt x="6864" y="2625"/>
                        <a:pt x="6057" y="4240"/>
                      </a:cubicBezTo>
                      <a:cubicBezTo>
                        <a:pt x="5451" y="5653"/>
                        <a:pt x="4846" y="7066"/>
                        <a:pt x="4240" y="8681"/>
                      </a:cubicBezTo>
                      <a:cubicBezTo>
                        <a:pt x="3634" y="10297"/>
                        <a:pt x="3029" y="12113"/>
                        <a:pt x="2625" y="13930"/>
                      </a:cubicBezTo>
                      <a:cubicBezTo>
                        <a:pt x="2221" y="15747"/>
                        <a:pt x="1817" y="17564"/>
                        <a:pt x="1414" y="19381"/>
                      </a:cubicBezTo>
                      <a:cubicBezTo>
                        <a:pt x="1212" y="20996"/>
                        <a:pt x="808" y="22611"/>
                        <a:pt x="606" y="24024"/>
                      </a:cubicBezTo>
                      <a:cubicBezTo>
                        <a:pt x="202" y="25639"/>
                        <a:pt x="0" y="27052"/>
                        <a:pt x="0" y="28667"/>
                      </a:cubicBezTo>
                      <a:cubicBezTo>
                        <a:pt x="808" y="27456"/>
                        <a:pt x="1615" y="26043"/>
                        <a:pt x="2221" y="24630"/>
                      </a:cubicBezTo>
                      <a:cubicBezTo>
                        <a:pt x="2827" y="23015"/>
                        <a:pt x="3432" y="21602"/>
                        <a:pt x="4038" y="20189"/>
                      </a:cubicBezTo>
                      <a:cubicBezTo>
                        <a:pt x="4442" y="18372"/>
                        <a:pt x="5047" y="16555"/>
                        <a:pt x="5451" y="14738"/>
                      </a:cubicBezTo>
                      <a:cubicBezTo>
                        <a:pt x="6057" y="12921"/>
                        <a:pt x="6461" y="11104"/>
                        <a:pt x="6864" y="9489"/>
                      </a:cubicBezTo>
                      <a:cubicBezTo>
                        <a:pt x="6864" y="8480"/>
                        <a:pt x="7066" y="7672"/>
                        <a:pt x="7268" y="6865"/>
                      </a:cubicBezTo>
                      <a:cubicBezTo>
                        <a:pt x="7470" y="6057"/>
                        <a:pt x="7470" y="5451"/>
                        <a:pt x="7672" y="4644"/>
                      </a:cubicBezTo>
                      <a:cubicBezTo>
                        <a:pt x="8076" y="3231"/>
                        <a:pt x="8277" y="1616"/>
                        <a:pt x="847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1" name="Google Shape;7041;p66"/>
                <p:cNvSpPr/>
                <p:nvPr/>
              </p:nvSpPr>
              <p:spPr>
                <a:xfrm rot="-7940043" flipH="1">
                  <a:off x="-1039052" y="1281868"/>
                  <a:ext cx="17357" cy="52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3" h="10296" extrusionOk="0">
                      <a:moveTo>
                        <a:pt x="2827" y="0"/>
                      </a:moveTo>
                      <a:cubicBezTo>
                        <a:pt x="2221" y="404"/>
                        <a:pt x="1817" y="808"/>
                        <a:pt x="1615" y="1413"/>
                      </a:cubicBezTo>
                      <a:cubicBezTo>
                        <a:pt x="1010" y="2423"/>
                        <a:pt x="404" y="3634"/>
                        <a:pt x="202" y="5047"/>
                      </a:cubicBezTo>
                      <a:cubicBezTo>
                        <a:pt x="202" y="5451"/>
                        <a:pt x="0" y="6056"/>
                        <a:pt x="0" y="6662"/>
                      </a:cubicBezTo>
                      <a:lnTo>
                        <a:pt x="0" y="8479"/>
                      </a:lnTo>
                      <a:cubicBezTo>
                        <a:pt x="0" y="9085"/>
                        <a:pt x="202" y="9690"/>
                        <a:pt x="404" y="10296"/>
                      </a:cubicBezTo>
                      <a:cubicBezTo>
                        <a:pt x="808" y="9892"/>
                        <a:pt x="1211" y="9488"/>
                        <a:pt x="1615" y="9085"/>
                      </a:cubicBezTo>
                      <a:cubicBezTo>
                        <a:pt x="2423" y="7873"/>
                        <a:pt x="3028" y="6662"/>
                        <a:pt x="3230" y="5451"/>
                      </a:cubicBezTo>
                      <a:cubicBezTo>
                        <a:pt x="3432" y="4240"/>
                        <a:pt x="3432" y="3028"/>
                        <a:pt x="3230" y="1817"/>
                      </a:cubicBezTo>
                      <a:cubicBezTo>
                        <a:pt x="3230" y="1211"/>
                        <a:pt x="3028" y="606"/>
                        <a:pt x="282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0" name="矩形 10">
              <a:extLst>
                <a:ext uri="{FF2B5EF4-FFF2-40B4-BE49-F238E27FC236}">
                  <a16:creationId xmlns:a16="http://schemas.microsoft.com/office/drawing/2014/main" id="{E7066B6F-56BC-48A1-961B-A5F45CC89F61}"/>
                </a:ext>
              </a:extLst>
            </p:cNvPr>
            <p:cNvSpPr/>
            <p:nvPr/>
          </p:nvSpPr>
          <p:spPr>
            <a:xfrm>
              <a:off x="443194" y="3222344"/>
              <a:ext cx="8438521" cy="1595526"/>
            </a:xfrm>
            <a:prstGeom prst="round2DiagRect">
              <a:avLst/>
            </a:prstGeom>
            <a:solidFill>
              <a:schemeClr val="accent4">
                <a:lumMod val="60000"/>
                <a:lumOff val="40000"/>
                <a:alpha val="61000"/>
              </a:schemeClr>
            </a:solidFill>
            <a:ln w="38100">
              <a:solidFill>
                <a:schemeClr val="accent4">
                  <a:lumMod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Text Box 13">
              <a:extLst>
                <a:ext uri="{FF2B5EF4-FFF2-40B4-BE49-F238E27FC236}">
                  <a16:creationId xmlns:a16="http://schemas.microsoft.com/office/drawing/2014/main" id="{0CC88FDF-D404-4224-8E39-A652F1CF16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391" y="3282965"/>
              <a:ext cx="8526416" cy="15349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6075" indent="-346075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976313" indent="-4572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547813" indent="-4572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2119313" indent="-4572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690813" indent="-457200"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3148013" indent="-4572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605213" indent="-4572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4062413" indent="-4572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519613" indent="-457200" fontAlgn="base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0" lang="en-US" altLang="en-US" sz="3200" b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Wingdings" panose="05000000000000000000" pitchFamily="2" charset="2"/>
                </a:rPr>
                <a:t>	</a:t>
              </a:r>
              <a:r>
                <a:rPr kumimoji="0" lang="en-US" altLang="en-US" sz="3200" b="1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Wingdings" panose="05000000000000000000" pitchFamily="2" charset="2"/>
                </a:rPr>
                <a:t>Trạng ngữ trả lời cho câu hỏi nào </a:t>
              </a:r>
              <a:r>
                <a:rPr kumimoji="0" lang="en-US" altLang="en-US" sz="3200" b="1">
                  <a:solidFill>
                    <a:srgbClr val="E74A52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Wingdings" panose="05000000000000000000" pitchFamily="2" charset="2"/>
                </a:rPr>
                <a:t>Vì sao? Tại sao? </a:t>
              </a:r>
              <a:r>
                <a:rPr kumimoji="0" lang="en-US" altLang="en-US" sz="3200" b="1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Wingdings" panose="05000000000000000000" pitchFamily="2" charset="2"/>
                </a:rPr>
                <a:t>sẽ sử dụng trạng ngữ gì?</a:t>
              </a: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92D9B475-F490-44DF-9274-AF68917129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845" y="1800985"/>
            <a:ext cx="2605210" cy="376378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7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5" name="Google Shape;7005;p65"/>
          <p:cNvSpPr txBox="1">
            <a:spLocks noGrp="1"/>
          </p:cNvSpPr>
          <p:nvPr>
            <p:ph type="title"/>
          </p:nvPr>
        </p:nvSpPr>
        <p:spPr>
          <a:xfrm>
            <a:off x="2722440" y="1730047"/>
            <a:ext cx="5275385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 ta hãy tiếp tục tìm hiểu về các nguyên liệu để làm ra những loại bánh </a:t>
            </a:r>
            <a:br>
              <a:rPr lang="en" sz="320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320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thật thơm ngon nhé!</a:t>
            </a:r>
            <a:endParaRPr sz="320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56E1DA0-5676-4FF9-A7FB-9F41F106FE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890954"/>
            <a:ext cx="3161017" cy="4915990"/>
          </a:xfrm>
          <a:prstGeom prst="rect">
            <a:avLst/>
          </a:prstGeom>
        </p:spPr>
      </p:pic>
      <p:sp>
        <p:nvSpPr>
          <p:cNvPr id="6" name="Google Shape;7005;p65">
            <a:extLst>
              <a:ext uri="{FF2B5EF4-FFF2-40B4-BE49-F238E27FC236}">
                <a16:creationId xmlns:a16="http://schemas.microsoft.com/office/drawing/2014/main" id="{D4E0CE86-2321-44B7-B04B-6ADCE77ACBE2}"/>
              </a:ext>
            </a:extLst>
          </p:cNvPr>
          <p:cNvSpPr txBox="1">
            <a:spLocks/>
          </p:cNvSpPr>
          <p:nvPr/>
        </p:nvSpPr>
        <p:spPr>
          <a:xfrm>
            <a:off x="3040934" y="1775895"/>
            <a:ext cx="4896983" cy="19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0"/>
              <a:buFont typeface="Arial"/>
              <a:buNone/>
              <a:defRPr sz="8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0"/>
              <a:buFont typeface="Arial"/>
              <a:buNone/>
              <a:defRPr sz="9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3200">
                <a:solidFill>
                  <a:schemeClr val="accent2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 ta </a:t>
            </a:r>
            <a:r>
              <a:rPr lang="en-US" sz="3200">
                <a:solidFill>
                  <a:schemeClr val="accent2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 lựa chọn được nhiều loại trái cây thật tươi ngon.</a:t>
            </a:r>
            <a:endParaRPr lang="vi-VN" sz="3200">
              <a:solidFill>
                <a:schemeClr val="accent2">
                  <a:lumMod val="1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7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05" grpId="0"/>
      <p:bldP spid="6" grpId="0"/>
      <p:bldP spid="6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7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D68A5B3-E09F-4FDD-91EE-359345544A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8097" y="-64609"/>
            <a:ext cx="3793030" cy="5898891"/>
          </a:xfrm>
          <a:prstGeom prst="rect">
            <a:avLst/>
          </a:prstGeom>
        </p:spPr>
      </p:pic>
      <p:sp>
        <p:nvSpPr>
          <p:cNvPr id="173" name="Google Shape;4442;p21">
            <a:extLst>
              <a:ext uri="{FF2B5EF4-FFF2-40B4-BE49-F238E27FC236}">
                <a16:creationId xmlns:a16="http://schemas.microsoft.com/office/drawing/2014/main" id="{CDC92EFB-6415-4E82-8332-93650EDAA3E8}"/>
              </a:ext>
            </a:extLst>
          </p:cNvPr>
          <p:cNvSpPr/>
          <p:nvPr/>
        </p:nvSpPr>
        <p:spPr>
          <a:xfrm rot="19816014">
            <a:off x="2176443" y="4204782"/>
            <a:ext cx="1180965" cy="996498"/>
          </a:xfrm>
          <a:custGeom>
            <a:avLst/>
            <a:gdLst/>
            <a:ahLst/>
            <a:cxnLst/>
            <a:rect l="l" t="t" r="r" b="b"/>
            <a:pathLst>
              <a:path w="49166" h="42870" extrusionOk="0">
                <a:moveTo>
                  <a:pt x="37814" y="1"/>
                </a:moveTo>
                <a:cubicBezTo>
                  <a:pt x="37810" y="1"/>
                  <a:pt x="37806" y="1"/>
                  <a:pt x="37802" y="1"/>
                </a:cubicBezTo>
                <a:cubicBezTo>
                  <a:pt x="36922" y="4177"/>
                  <a:pt x="36065" y="7844"/>
                  <a:pt x="36279" y="12143"/>
                </a:cubicBezTo>
                <a:cubicBezTo>
                  <a:pt x="36437" y="15393"/>
                  <a:pt x="35974" y="19184"/>
                  <a:pt x="36854" y="22276"/>
                </a:cubicBezTo>
                <a:cubicBezTo>
                  <a:pt x="36448" y="22073"/>
                  <a:pt x="36031" y="21870"/>
                  <a:pt x="35613" y="21678"/>
                </a:cubicBezTo>
                <a:cubicBezTo>
                  <a:pt x="35196" y="21475"/>
                  <a:pt x="34767" y="21295"/>
                  <a:pt x="34338" y="21114"/>
                </a:cubicBezTo>
                <a:cubicBezTo>
                  <a:pt x="36347" y="14061"/>
                  <a:pt x="31100" y="5745"/>
                  <a:pt x="27624" y="171"/>
                </a:cubicBezTo>
                <a:lnTo>
                  <a:pt x="27624" y="171"/>
                </a:lnTo>
                <a:cubicBezTo>
                  <a:pt x="28121" y="3545"/>
                  <a:pt x="29373" y="6952"/>
                  <a:pt x="29994" y="10383"/>
                </a:cubicBezTo>
                <a:cubicBezTo>
                  <a:pt x="30614" y="13621"/>
                  <a:pt x="31438" y="17650"/>
                  <a:pt x="33244" y="20640"/>
                </a:cubicBezTo>
                <a:lnTo>
                  <a:pt x="31946" y="20087"/>
                </a:lnTo>
                <a:cubicBezTo>
                  <a:pt x="31686" y="19986"/>
                  <a:pt x="31438" y="19873"/>
                  <a:pt x="31179" y="19771"/>
                </a:cubicBezTo>
                <a:cubicBezTo>
                  <a:pt x="31179" y="17119"/>
                  <a:pt x="29125" y="13305"/>
                  <a:pt x="27805" y="11286"/>
                </a:cubicBezTo>
                <a:cubicBezTo>
                  <a:pt x="25762" y="7957"/>
                  <a:pt x="22885" y="4086"/>
                  <a:pt x="19748" y="1796"/>
                </a:cubicBezTo>
                <a:lnTo>
                  <a:pt x="19748" y="1796"/>
                </a:lnTo>
                <a:cubicBezTo>
                  <a:pt x="21598" y="5711"/>
                  <a:pt x="23449" y="9638"/>
                  <a:pt x="25875" y="13136"/>
                </a:cubicBezTo>
                <a:cubicBezTo>
                  <a:pt x="27477" y="15461"/>
                  <a:pt x="29215" y="17481"/>
                  <a:pt x="30885" y="19647"/>
                </a:cubicBezTo>
                <a:cubicBezTo>
                  <a:pt x="30626" y="19546"/>
                  <a:pt x="30355" y="19444"/>
                  <a:pt x="30073" y="19331"/>
                </a:cubicBezTo>
                <a:lnTo>
                  <a:pt x="28211" y="18677"/>
                </a:lnTo>
                <a:cubicBezTo>
                  <a:pt x="27771" y="18530"/>
                  <a:pt x="27319" y="18406"/>
                  <a:pt x="26868" y="18304"/>
                </a:cubicBezTo>
                <a:cubicBezTo>
                  <a:pt x="25390" y="16172"/>
                  <a:pt x="24306" y="13712"/>
                  <a:pt x="22264" y="11839"/>
                </a:cubicBezTo>
                <a:cubicBezTo>
                  <a:pt x="19781" y="9616"/>
                  <a:pt x="15674" y="7246"/>
                  <a:pt x="12458" y="6445"/>
                </a:cubicBezTo>
                <a:lnTo>
                  <a:pt x="12458" y="6445"/>
                </a:lnTo>
                <a:cubicBezTo>
                  <a:pt x="15821" y="11410"/>
                  <a:pt x="21655" y="15021"/>
                  <a:pt x="26642" y="18248"/>
                </a:cubicBezTo>
                <a:cubicBezTo>
                  <a:pt x="26529" y="18225"/>
                  <a:pt x="26417" y="18191"/>
                  <a:pt x="26292" y="18169"/>
                </a:cubicBezTo>
                <a:lnTo>
                  <a:pt x="25345" y="17932"/>
                </a:lnTo>
                <a:cubicBezTo>
                  <a:pt x="25040" y="17864"/>
                  <a:pt x="24724" y="17808"/>
                  <a:pt x="24419" y="17751"/>
                </a:cubicBezTo>
                <a:cubicBezTo>
                  <a:pt x="23212" y="17503"/>
                  <a:pt x="22038" y="17311"/>
                  <a:pt x="20932" y="17131"/>
                </a:cubicBezTo>
                <a:cubicBezTo>
                  <a:pt x="18953" y="12433"/>
                  <a:pt x="13274" y="9422"/>
                  <a:pt x="8259" y="9422"/>
                </a:cubicBezTo>
                <a:cubicBezTo>
                  <a:pt x="8070" y="9422"/>
                  <a:pt x="7883" y="9426"/>
                  <a:pt x="7696" y="9435"/>
                </a:cubicBezTo>
                <a:cubicBezTo>
                  <a:pt x="11950" y="11929"/>
                  <a:pt x="17152" y="13791"/>
                  <a:pt x="20718" y="17097"/>
                </a:cubicBezTo>
                <a:cubicBezTo>
                  <a:pt x="19646" y="16916"/>
                  <a:pt x="18630" y="16725"/>
                  <a:pt x="17694" y="16555"/>
                </a:cubicBezTo>
                <a:cubicBezTo>
                  <a:pt x="17051" y="16442"/>
                  <a:pt x="16441" y="16341"/>
                  <a:pt x="15877" y="16273"/>
                </a:cubicBezTo>
                <a:cubicBezTo>
                  <a:pt x="14309" y="15122"/>
                  <a:pt x="13609" y="13147"/>
                  <a:pt x="11330" y="12504"/>
                </a:cubicBezTo>
                <a:cubicBezTo>
                  <a:pt x="10765" y="12373"/>
                  <a:pt x="10222" y="12316"/>
                  <a:pt x="9695" y="12316"/>
                </a:cubicBezTo>
                <a:cubicBezTo>
                  <a:pt x="7768" y="12316"/>
                  <a:pt x="6042" y="13077"/>
                  <a:pt x="4164" y="13768"/>
                </a:cubicBezTo>
                <a:cubicBezTo>
                  <a:pt x="6658" y="14310"/>
                  <a:pt x="9355" y="13960"/>
                  <a:pt x="11883" y="14592"/>
                </a:cubicBezTo>
                <a:cubicBezTo>
                  <a:pt x="13124" y="14998"/>
                  <a:pt x="14286" y="15675"/>
                  <a:pt x="15460" y="16228"/>
                </a:cubicBezTo>
                <a:cubicBezTo>
                  <a:pt x="15290" y="16205"/>
                  <a:pt x="15132" y="16183"/>
                  <a:pt x="14974" y="16172"/>
                </a:cubicBezTo>
                <a:cubicBezTo>
                  <a:pt x="14568" y="16126"/>
                  <a:pt x="14185" y="16104"/>
                  <a:pt x="13835" y="16093"/>
                </a:cubicBezTo>
                <a:cubicBezTo>
                  <a:pt x="13627" y="16085"/>
                  <a:pt x="13431" y="16077"/>
                  <a:pt x="13246" y="16077"/>
                </a:cubicBezTo>
                <a:cubicBezTo>
                  <a:pt x="13170" y="16077"/>
                  <a:pt x="13095" y="16078"/>
                  <a:pt x="13022" y="16081"/>
                </a:cubicBezTo>
                <a:cubicBezTo>
                  <a:pt x="12201" y="15678"/>
                  <a:pt x="11119" y="15487"/>
                  <a:pt x="9924" y="15487"/>
                </a:cubicBezTo>
                <a:cubicBezTo>
                  <a:pt x="6309" y="15487"/>
                  <a:pt x="1654" y="17230"/>
                  <a:pt x="0" y="20087"/>
                </a:cubicBezTo>
                <a:lnTo>
                  <a:pt x="0" y="20087"/>
                </a:lnTo>
                <a:cubicBezTo>
                  <a:pt x="4310" y="17887"/>
                  <a:pt x="9116" y="17898"/>
                  <a:pt x="13449" y="16319"/>
                </a:cubicBezTo>
                <a:lnTo>
                  <a:pt x="13449" y="16319"/>
                </a:lnTo>
                <a:cubicBezTo>
                  <a:pt x="13570" y="16330"/>
                  <a:pt x="13691" y="16341"/>
                  <a:pt x="13812" y="16363"/>
                </a:cubicBezTo>
                <a:cubicBezTo>
                  <a:pt x="14151" y="16397"/>
                  <a:pt x="14534" y="16454"/>
                  <a:pt x="14929" y="16533"/>
                </a:cubicBezTo>
                <a:cubicBezTo>
                  <a:pt x="15324" y="16612"/>
                  <a:pt x="15742" y="16679"/>
                  <a:pt x="16182" y="16781"/>
                </a:cubicBezTo>
                <a:lnTo>
                  <a:pt x="16283" y="16804"/>
                </a:lnTo>
                <a:cubicBezTo>
                  <a:pt x="15685" y="16796"/>
                  <a:pt x="15100" y="16734"/>
                  <a:pt x="14517" y="16734"/>
                </a:cubicBezTo>
                <a:cubicBezTo>
                  <a:pt x="14188" y="16734"/>
                  <a:pt x="13860" y="16754"/>
                  <a:pt x="13530" y="16815"/>
                </a:cubicBezTo>
                <a:cubicBezTo>
                  <a:pt x="12041" y="17041"/>
                  <a:pt x="10675" y="17864"/>
                  <a:pt x="9355" y="18553"/>
                </a:cubicBezTo>
                <a:cubicBezTo>
                  <a:pt x="6534" y="19997"/>
                  <a:pt x="3216" y="22051"/>
                  <a:pt x="1941" y="25131"/>
                </a:cubicBezTo>
                <a:cubicBezTo>
                  <a:pt x="5056" y="23360"/>
                  <a:pt x="7719" y="20922"/>
                  <a:pt x="11149" y="19455"/>
                </a:cubicBezTo>
                <a:cubicBezTo>
                  <a:pt x="13056" y="18665"/>
                  <a:pt x="15121" y="18011"/>
                  <a:pt x="16859" y="17063"/>
                </a:cubicBezTo>
                <a:lnTo>
                  <a:pt x="16938" y="16950"/>
                </a:lnTo>
                <a:lnTo>
                  <a:pt x="17581" y="17097"/>
                </a:lnTo>
                <a:cubicBezTo>
                  <a:pt x="18473" y="17311"/>
                  <a:pt x="19432" y="17548"/>
                  <a:pt x="20459" y="17763"/>
                </a:cubicBezTo>
                <a:cubicBezTo>
                  <a:pt x="18337" y="18654"/>
                  <a:pt x="15516" y="19444"/>
                  <a:pt x="13293" y="20437"/>
                </a:cubicBezTo>
                <a:cubicBezTo>
                  <a:pt x="9276" y="22321"/>
                  <a:pt x="7211" y="24951"/>
                  <a:pt x="4458" y="28268"/>
                </a:cubicBezTo>
                <a:cubicBezTo>
                  <a:pt x="7403" y="26045"/>
                  <a:pt x="10348" y="23811"/>
                  <a:pt x="13643" y="21983"/>
                </a:cubicBezTo>
                <a:cubicBezTo>
                  <a:pt x="15934" y="20843"/>
                  <a:pt x="19037" y="19704"/>
                  <a:pt x="20966" y="17864"/>
                </a:cubicBezTo>
                <a:cubicBezTo>
                  <a:pt x="22016" y="18079"/>
                  <a:pt x="23110" y="18316"/>
                  <a:pt x="24239" y="18564"/>
                </a:cubicBezTo>
                <a:cubicBezTo>
                  <a:pt x="24543" y="18632"/>
                  <a:pt x="24848" y="18699"/>
                  <a:pt x="25153" y="18767"/>
                </a:cubicBezTo>
                <a:cubicBezTo>
                  <a:pt x="25457" y="18846"/>
                  <a:pt x="25751" y="18936"/>
                  <a:pt x="26056" y="19015"/>
                </a:cubicBezTo>
                <a:cubicBezTo>
                  <a:pt x="26360" y="19094"/>
                  <a:pt x="26654" y="19184"/>
                  <a:pt x="26947" y="19263"/>
                </a:cubicBezTo>
                <a:cubicBezTo>
                  <a:pt x="19511" y="21171"/>
                  <a:pt x="11025" y="23732"/>
                  <a:pt x="8249" y="31789"/>
                </a:cubicBezTo>
                <a:cubicBezTo>
                  <a:pt x="11138" y="28855"/>
                  <a:pt x="15144" y="26350"/>
                  <a:pt x="18709" y="24104"/>
                </a:cubicBezTo>
                <a:cubicBezTo>
                  <a:pt x="21169" y="22525"/>
                  <a:pt x="25175" y="21385"/>
                  <a:pt x="27297" y="19354"/>
                </a:cubicBezTo>
                <a:cubicBezTo>
                  <a:pt x="27500" y="19410"/>
                  <a:pt x="27703" y="19467"/>
                  <a:pt x="27895" y="19546"/>
                </a:cubicBezTo>
                <a:cubicBezTo>
                  <a:pt x="28515" y="19771"/>
                  <a:pt x="29136" y="19997"/>
                  <a:pt x="29757" y="20211"/>
                </a:cubicBezTo>
                <a:cubicBezTo>
                  <a:pt x="29960" y="20290"/>
                  <a:pt x="30163" y="20381"/>
                  <a:pt x="30377" y="20471"/>
                </a:cubicBezTo>
                <a:cubicBezTo>
                  <a:pt x="27206" y="21599"/>
                  <a:pt x="24182" y="22367"/>
                  <a:pt x="21452" y="24465"/>
                </a:cubicBezTo>
                <a:cubicBezTo>
                  <a:pt x="19838" y="25684"/>
                  <a:pt x="18473" y="27208"/>
                  <a:pt x="17446" y="28957"/>
                </a:cubicBezTo>
                <a:cubicBezTo>
                  <a:pt x="16464" y="30559"/>
                  <a:pt x="14467" y="34226"/>
                  <a:pt x="14737" y="36111"/>
                </a:cubicBezTo>
                <a:cubicBezTo>
                  <a:pt x="17276" y="32466"/>
                  <a:pt x="19860" y="28697"/>
                  <a:pt x="23325" y="25865"/>
                </a:cubicBezTo>
                <a:cubicBezTo>
                  <a:pt x="25627" y="23913"/>
                  <a:pt x="28482" y="22434"/>
                  <a:pt x="30671" y="20584"/>
                </a:cubicBezTo>
                <a:cubicBezTo>
                  <a:pt x="30975" y="20708"/>
                  <a:pt x="31280" y="20843"/>
                  <a:pt x="31585" y="20967"/>
                </a:cubicBezTo>
                <a:cubicBezTo>
                  <a:pt x="32386" y="21295"/>
                  <a:pt x="33176" y="21622"/>
                  <a:pt x="33954" y="21960"/>
                </a:cubicBezTo>
                <a:cubicBezTo>
                  <a:pt x="31472" y="23755"/>
                  <a:pt x="28651" y="25064"/>
                  <a:pt x="26371" y="27366"/>
                </a:cubicBezTo>
                <a:cubicBezTo>
                  <a:pt x="23539" y="30175"/>
                  <a:pt x="20899" y="34689"/>
                  <a:pt x="21181" y="38875"/>
                </a:cubicBezTo>
                <a:cubicBezTo>
                  <a:pt x="23336" y="35061"/>
                  <a:pt x="26033" y="31563"/>
                  <a:pt x="28854" y="28133"/>
                </a:cubicBezTo>
                <a:cubicBezTo>
                  <a:pt x="29700" y="27072"/>
                  <a:pt x="30614" y="26068"/>
                  <a:pt x="31517" y="25041"/>
                </a:cubicBezTo>
                <a:cubicBezTo>
                  <a:pt x="31991" y="24499"/>
                  <a:pt x="32465" y="23958"/>
                  <a:pt x="32916" y="23393"/>
                </a:cubicBezTo>
                <a:cubicBezTo>
                  <a:pt x="33142" y="23111"/>
                  <a:pt x="33661" y="22096"/>
                  <a:pt x="34045" y="22062"/>
                </a:cubicBezTo>
                <a:cubicBezTo>
                  <a:pt x="34203" y="22062"/>
                  <a:pt x="34372" y="22107"/>
                  <a:pt x="34507" y="22186"/>
                </a:cubicBezTo>
                <a:lnTo>
                  <a:pt x="36572" y="23157"/>
                </a:lnTo>
                <a:cubicBezTo>
                  <a:pt x="36065" y="23879"/>
                  <a:pt x="28256" y="32962"/>
                  <a:pt x="30005" y="42870"/>
                </a:cubicBezTo>
                <a:cubicBezTo>
                  <a:pt x="31021" y="41132"/>
                  <a:pt x="37170" y="31225"/>
                  <a:pt x="36651" y="23190"/>
                </a:cubicBezTo>
                <a:lnTo>
                  <a:pt x="36651" y="23190"/>
                </a:lnTo>
                <a:cubicBezTo>
                  <a:pt x="37340" y="23506"/>
                  <a:pt x="38005" y="23845"/>
                  <a:pt x="38649" y="24195"/>
                </a:cubicBezTo>
                <a:cubicBezTo>
                  <a:pt x="38807" y="24274"/>
                  <a:pt x="38976" y="24364"/>
                  <a:pt x="39134" y="24454"/>
                </a:cubicBezTo>
                <a:cubicBezTo>
                  <a:pt x="37159" y="28866"/>
                  <a:pt x="36335" y="37126"/>
                  <a:pt x="39021" y="41132"/>
                </a:cubicBezTo>
                <a:cubicBezTo>
                  <a:pt x="40138" y="35964"/>
                  <a:pt x="41842" y="29667"/>
                  <a:pt x="39360" y="24578"/>
                </a:cubicBezTo>
                <a:lnTo>
                  <a:pt x="39360" y="24578"/>
                </a:lnTo>
                <a:cubicBezTo>
                  <a:pt x="39653" y="24748"/>
                  <a:pt x="39946" y="24917"/>
                  <a:pt x="40228" y="25086"/>
                </a:cubicBezTo>
                <a:cubicBezTo>
                  <a:pt x="40736" y="25379"/>
                  <a:pt x="41233" y="25673"/>
                  <a:pt x="41707" y="26011"/>
                </a:cubicBezTo>
                <a:lnTo>
                  <a:pt x="42406" y="26485"/>
                </a:lnTo>
                <a:cubicBezTo>
                  <a:pt x="42508" y="26564"/>
                  <a:pt x="42621" y="26643"/>
                  <a:pt x="42734" y="26711"/>
                </a:cubicBezTo>
                <a:lnTo>
                  <a:pt x="43072" y="26948"/>
                </a:lnTo>
                <a:lnTo>
                  <a:pt x="44347" y="27839"/>
                </a:lnTo>
                <a:cubicBezTo>
                  <a:pt x="45160" y="28426"/>
                  <a:pt x="45904" y="28945"/>
                  <a:pt x="46525" y="29453"/>
                </a:cubicBezTo>
                <a:cubicBezTo>
                  <a:pt x="46841" y="29701"/>
                  <a:pt x="47134" y="29938"/>
                  <a:pt x="47383" y="30187"/>
                </a:cubicBezTo>
                <a:cubicBezTo>
                  <a:pt x="47620" y="30390"/>
                  <a:pt x="47845" y="30615"/>
                  <a:pt x="48060" y="30852"/>
                </a:cubicBezTo>
                <a:cubicBezTo>
                  <a:pt x="48252" y="31078"/>
                  <a:pt x="48421" y="31270"/>
                  <a:pt x="48567" y="31428"/>
                </a:cubicBezTo>
                <a:cubicBezTo>
                  <a:pt x="48725" y="31597"/>
                  <a:pt x="48816" y="31778"/>
                  <a:pt x="48906" y="31902"/>
                </a:cubicBezTo>
                <a:lnTo>
                  <a:pt x="49166" y="32308"/>
                </a:lnTo>
                <a:lnTo>
                  <a:pt x="48962" y="31879"/>
                </a:lnTo>
                <a:cubicBezTo>
                  <a:pt x="48883" y="31744"/>
                  <a:pt x="48804" y="31563"/>
                  <a:pt x="48692" y="31371"/>
                </a:cubicBezTo>
                <a:cubicBezTo>
                  <a:pt x="48545" y="31191"/>
                  <a:pt x="48398" y="30976"/>
                  <a:pt x="48229" y="30739"/>
                </a:cubicBezTo>
                <a:cubicBezTo>
                  <a:pt x="48026" y="30480"/>
                  <a:pt x="47811" y="30232"/>
                  <a:pt x="47586" y="29995"/>
                </a:cubicBezTo>
                <a:cubicBezTo>
                  <a:pt x="47338" y="29713"/>
                  <a:pt x="47067" y="29442"/>
                  <a:pt x="46785" y="29182"/>
                </a:cubicBezTo>
                <a:cubicBezTo>
                  <a:pt x="46187" y="28607"/>
                  <a:pt x="45476" y="28020"/>
                  <a:pt x="44697" y="27399"/>
                </a:cubicBezTo>
                <a:lnTo>
                  <a:pt x="43467" y="26440"/>
                </a:lnTo>
                <a:cubicBezTo>
                  <a:pt x="43365" y="26350"/>
                  <a:pt x="43264" y="26271"/>
                  <a:pt x="43151" y="26192"/>
                </a:cubicBezTo>
                <a:cubicBezTo>
                  <a:pt x="43050" y="26102"/>
                  <a:pt x="42925" y="26011"/>
                  <a:pt x="42813" y="25932"/>
                </a:cubicBezTo>
                <a:lnTo>
                  <a:pt x="42135" y="25425"/>
                </a:lnTo>
                <a:cubicBezTo>
                  <a:pt x="41684" y="25075"/>
                  <a:pt x="41188" y="24748"/>
                  <a:pt x="40669" y="24420"/>
                </a:cubicBezTo>
                <a:cubicBezTo>
                  <a:pt x="40353" y="24195"/>
                  <a:pt x="40025" y="24003"/>
                  <a:pt x="39698" y="23811"/>
                </a:cubicBezTo>
                <a:cubicBezTo>
                  <a:pt x="43749" y="19929"/>
                  <a:pt x="46875" y="12662"/>
                  <a:pt x="46480" y="7167"/>
                </a:cubicBezTo>
                <a:lnTo>
                  <a:pt x="46480" y="7167"/>
                </a:lnTo>
                <a:cubicBezTo>
                  <a:pt x="44889" y="9943"/>
                  <a:pt x="42948" y="12640"/>
                  <a:pt x="41447" y="15686"/>
                </a:cubicBezTo>
                <a:cubicBezTo>
                  <a:pt x="40149" y="18316"/>
                  <a:pt x="39935" y="20843"/>
                  <a:pt x="39563" y="23732"/>
                </a:cubicBezTo>
                <a:lnTo>
                  <a:pt x="39077" y="23450"/>
                </a:lnTo>
                <a:cubicBezTo>
                  <a:pt x="38536" y="23123"/>
                  <a:pt x="37960" y="22841"/>
                  <a:pt x="37385" y="22536"/>
                </a:cubicBezTo>
                <a:cubicBezTo>
                  <a:pt x="37249" y="22468"/>
                  <a:pt x="37114" y="22389"/>
                  <a:pt x="36979" y="22333"/>
                </a:cubicBezTo>
                <a:cubicBezTo>
                  <a:pt x="38457" y="18237"/>
                  <a:pt x="40228" y="14705"/>
                  <a:pt x="39890" y="9999"/>
                </a:cubicBezTo>
                <a:cubicBezTo>
                  <a:pt x="39890" y="9157"/>
                  <a:pt x="38616" y="1"/>
                  <a:pt x="37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4" name="Group 7043">
            <a:extLst>
              <a:ext uri="{FF2B5EF4-FFF2-40B4-BE49-F238E27FC236}">
                <a16:creationId xmlns:a16="http://schemas.microsoft.com/office/drawing/2014/main" id="{81B7748E-CCF1-432B-9D7F-9D7815ACD78B}"/>
              </a:ext>
            </a:extLst>
          </p:cNvPr>
          <p:cNvGrpSpPr/>
          <p:nvPr/>
        </p:nvGrpSpPr>
        <p:grpSpPr>
          <a:xfrm rot="3739917">
            <a:off x="3358811" y="3950632"/>
            <a:ext cx="915931" cy="1352507"/>
            <a:chOff x="-1871129" y="1113569"/>
            <a:chExt cx="707575" cy="994250"/>
          </a:xfrm>
        </p:grpSpPr>
        <p:sp>
          <p:nvSpPr>
            <p:cNvPr id="257" name="Google Shape;4526;p21">
              <a:extLst>
                <a:ext uri="{FF2B5EF4-FFF2-40B4-BE49-F238E27FC236}">
                  <a16:creationId xmlns:a16="http://schemas.microsoft.com/office/drawing/2014/main" id="{3C481F78-6C1D-4A82-8D7D-2770A25E179E}"/>
                </a:ext>
              </a:extLst>
            </p:cNvPr>
            <p:cNvSpPr/>
            <p:nvPr/>
          </p:nvSpPr>
          <p:spPr>
            <a:xfrm>
              <a:off x="-1657350" y="1113569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527;p21">
              <a:extLst>
                <a:ext uri="{FF2B5EF4-FFF2-40B4-BE49-F238E27FC236}">
                  <a16:creationId xmlns:a16="http://schemas.microsoft.com/office/drawing/2014/main" id="{DEBA3E77-D512-4B97-BAA5-53681E65B09E}"/>
                </a:ext>
              </a:extLst>
            </p:cNvPr>
            <p:cNvSpPr/>
            <p:nvPr/>
          </p:nvSpPr>
          <p:spPr>
            <a:xfrm>
              <a:off x="-1536921" y="1132925"/>
              <a:ext cx="265328" cy="911676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528;p21">
              <a:extLst>
                <a:ext uri="{FF2B5EF4-FFF2-40B4-BE49-F238E27FC236}">
                  <a16:creationId xmlns:a16="http://schemas.microsoft.com/office/drawing/2014/main" id="{80B35A64-DFDF-493F-96C6-F7EF41A5B3A0}"/>
                </a:ext>
              </a:extLst>
            </p:cNvPr>
            <p:cNvSpPr/>
            <p:nvPr/>
          </p:nvSpPr>
          <p:spPr>
            <a:xfrm>
              <a:off x="-1871129" y="1192951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529;p21">
              <a:extLst>
                <a:ext uri="{FF2B5EF4-FFF2-40B4-BE49-F238E27FC236}">
                  <a16:creationId xmlns:a16="http://schemas.microsoft.com/office/drawing/2014/main" id="{4E96F1DC-8F09-485E-ADEA-6A89F5E978AA}"/>
                </a:ext>
              </a:extLst>
            </p:cNvPr>
            <p:cNvSpPr/>
            <p:nvPr/>
          </p:nvSpPr>
          <p:spPr>
            <a:xfrm>
              <a:off x="-1803724" y="1322303"/>
              <a:ext cx="337331" cy="448116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530;p21">
              <a:extLst>
                <a:ext uri="{FF2B5EF4-FFF2-40B4-BE49-F238E27FC236}">
                  <a16:creationId xmlns:a16="http://schemas.microsoft.com/office/drawing/2014/main" id="{930EC784-9843-4CED-B620-B3633B709E94}"/>
                </a:ext>
              </a:extLst>
            </p:cNvPr>
            <p:cNvSpPr/>
            <p:nvPr/>
          </p:nvSpPr>
          <p:spPr>
            <a:xfrm>
              <a:off x="-1678662" y="1806798"/>
              <a:ext cx="228537" cy="287224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531;p21">
              <a:extLst>
                <a:ext uri="{FF2B5EF4-FFF2-40B4-BE49-F238E27FC236}">
                  <a16:creationId xmlns:a16="http://schemas.microsoft.com/office/drawing/2014/main" id="{3713DEBF-C787-490C-958A-2457835C030C}"/>
                </a:ext>
              </a:extLst>
            </p:cNvPr>
            <p:cNvSpPr/>
            <p:nvPr/>
          </p:nvSpPr>
          <p:spPr>
            <a:xfrm>
              <a:off x="-1648255" y="1806867"/>
              <a:ext cx="201458" cy="191677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532;p21">
              <a:extLst>
                <a:ext uri="{FF2B5EF4-FFF2-40B4-BE49-F238E27FC236}">
                  <a16:creationId xmlns:a16="http://schemas.microsoft.com/office/drawing/2014/main" id="{250A6549-D141-4D74-892D-64401936C58E}"/>
                </a:ext>
              </a:extLst>
            </p:cNvPr>
            <p:cNvSpPr/>
            <p:nvPr/>
          </p:nvSpPr>
          <p:spPr>
            <a:xfrm>
              <a:off x="-1612802" y="1824988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533;p21">
              <a:extLst>
                <a:ext uri="{FF2B5EF4-FFF2-40B4-BE49-F238E27FC236}">
                  <a16:creationId xmlns:a16="http://schemas.microsoft.com/office/drawing/2014/main" id="{14F32BE0-0283-4CFE-9F47-1F951803861C}"/>
                </a:ext>
              </a:extLst>
            </p:cNvPr>
            <p:cNvSpPr/>
            <p:nvPr/>
          </p:nvSpPr>
          <p:spPr>
            <a:xfrm>
              <a:off x="-1514064" y="1828489"/>
              <a:ext cx="42248" cy="160755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534;p21">
              <a:extLst>
                <a:ext uri="{FF2B5EF4-FFF2-40B4-BE49-F238E27FC236}">
                  <a16:creationId xmlns:a16="http://schemas.microsoft.com/office/drawing/2014/main" id="{23274872-F4FF-4177-8AFD-59503FF87C99}"/>
                </a:ext>
              </a:extLst>
            </p:cNvPr>
            <p:cNvSpPr/>
            <p:nvPr/>
          </p:nvSpPr>
          <p:spPr>
            <a:xfrm>
              <a:off x="-1521820" y="1866035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535;p21">
              <a:extLst>
                <a:ext uri="{FF2B5EF4-FFF2-40B4-BE49-F238E27FC236}">
                  <a16:creationId xmlns:a16="http://schemas.microsoft.com/office/drawing/2014/main" id="{398F1FCC-FF7A-4832-A820-47B27EC2BD03}"/>
                </a:ext>
              </a:extLst>
            </p:cNvPr>
            <p:cNvSpPr/>
            <p:nvPr/>
          </p:nvSpPr>
          <p:spPr>
            <a:xfrm>
              <a:off x="-1528375" y="1863701"/>
              <a:ext cx="36036" cy="67439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536;p21">
              <a:extLst>
                <a:ext uri="{FF2B5EF4-FFF2-40B4-BE49-F238E27FC236}">
                  <a16:creationId xmlns:a16="http://schemas.microsoft.com/office/drawing/2014/main" id="{D6329C8B-0688-4B3E-AB55-084BC422E593}"/>
                </a:ext>
              </a:extLst>
            </p:cNvPr>
            <p:cNvSpPr/>
            <p:nvPr/>
          </p:nvSpPr>
          <p:spPr>
            <a:xfrm>
              <a:off x="-1798302" y="1666567"/>
              <a:ext cx="334620" cy="203003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537;p21">
              <a:extLst>
                <a:ext uri="{FF2B5EF4-FFF2-40B4-BE49-F238E27FC236}">
                  <a16:creationId xmlns:a16="http://schemas.microsoft.com/office/drawing/2014/main" id="{1308FF3F-A967-4B5E-BD22-C695146CDBF4}"/>
                </a:ext>
              </a:extLst>
            </p:cNvPr>
            <p:cNvSpPr/>
            <p:nvPr/>
          </p:nvSpPr>
          <p:spPr>
            <a:xfrm>
              <a:off x="-1659683" y="1712967"/>
              <a:ext cx="193668" cy="164667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538;p21">
              <a:extLst>
                <a:ext uri="{FF2B5EF4-FFF2-40B4-BE49-F238E27FC236}">
                  <a16:creationId xmlns:a16="http://schemas.microsoft.com/office/drawing/2014/main" id="{EE230CD8-2086-4809-80BA-F893973ACADE}"/>
                </a:ext>
              </a:extLst>
            </p:cNvPr>
            <p:cNvSpPr/>
            <p:nvPr/>
          </p:nvSpPr>
          <p:spPr>
            <a:xfrm>
              <a:off x="-1801802" y="1749861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539;p21">
              <a:extLst>
                <a:ext uri="{FF2B5EF4-FFF2-40B4-BE49-F238E27FC236}">
                  <a16:creationId xmlns:a16="http://schemas.microsoft.com/office/drawing/2014/main" id="{9195CF58-991F-4A00-93EC-52E3E9521235}"/>
                </a:ext>
              </a:extLst>
            </p:cNvPr>
            <p:cNvSpPr/>
            <p:nvPr/>
          </p:nvSpPr>
          <p:spPr>
            <a:xfrm>
              <a:off x="-1584557" y="1818776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540;p21">
              <a:extLst>
                <a:ext uri="{FF2B5EF4-FFF2-40B4-BE49-F238E27FC236}">
                  <a16:creationId xmlns:a16="http://schemas.microsoft.com/office/drawing/2014/main" id="{AC4C7D0D-E87C-4CEF-8A20-D4F81819437E}"/>
                </a:ext>
              </a:extLst>
            </p:cNvPr>
            <p:cNvSpPr/>
            <p:nvPr/>
          </p:nvSpPr>
          <p:spPr>
            <a:xfrm>
              <a:off x="-1567500" y="1822277"/>
              <a:ext cx="106152" cy="12046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541;p21">
              <a:extLst>
                <a:ext uri="{FF2B5EF4-FFF2-40B4-BE49-F238E27FC236}">
                  <a16:creationId xmlns:a16="http://schemas.microsoft.com/office/drawing/2014/main" id="{52D69A6E-2EA4-4DF4-8CB0-E808602D857B}"/>
                </a:ext>
              </a:extLst>
            </p:cNvPr>
            <p:cNvSpPr/>
            <p:nvPr/>
          </p:nvSpPr>
          <p:spPr>
            <a:xfrm>
              <a:off x="-1545810" y="1809510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542;p21">
              <a:extLst>
                <a:ext uri="{FF2B5EF4-FFF2-40B4-BE49-F238E27FC236}">
                  <a16:creationId xmlns:a16="http://schemas.microsoft.com/office/drawing/2014/main" id="{82B39ACD-2ECB-41F1-921D-5898A52D4C41}"/>
                </a:ext>
              </a:extLst>
            </p:cNvPr>
            <p:cNvSpPr/>
            <p:nvPr/>
          </p:nvSpPr>
          <p:spPr>
            <a:xfrm>
              <a:off x="-1561700" y="1527193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543;p21">
              <a:extLst>
                <a:ext uri="{FF2B5EF4-FFF2-40B4-BE49-F238E27FC236}">
                  <a16:creationId xmlns:a16="http://schemas.microsoft.com/office/drawing/2014/main" id="{D9FCDF46-B640-4ADD-AAC4-30BFE06427E8}"/>
                </a:ext>
              </a:extLst>
            </p:cNvPr>
            <p:cNvSpPr/>
            <p:nvPr/>
          </p:nvSpPr>
          <p:spPr>
            <a:xfrm>
              <a:off x="-1543991" y="1676073"/>
              <a:ext cx="152346" cy="171806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544;p21">
              <a:extLst>
                <a:ext uri="{FF2B5EF4-FFF2-40B4-BE49-F238E27FC236}">
                  <a16:creationId xmlns:a16="http://schemas.microsoft.com/office/drawing/2014/main" id="{E86D781F-628B-4E83-9955-A724C6EA6B6B}"/>
                </a:ext>
              </a:extLst>
            </p:cNvPr>
            <p:cNvSpPr/>
            <p:nvPr/>
          </p:nvSpPr>
          <p:spPr>
            <a:xfrm>
              <a:off x="-1604668" y="1525477"/>
              <a:ext cx="140232" cy="310768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545;p21">
              <a:extLst>
                <a:ext uri="{FF2B5EF4-FFF2-40B4-BE49-F238E27FC236}">
                  <a16:creationId xmlns:a16="http://schemas.microsoft.com/office/drawing/2014/main" id="{053DA66F-0AA9-4D18-ABF5-7436C319F83D}"/>
                </a:ext>
              </a:extLst>
            </p:cNvPr>
            <p:cNvSpPr/>
            <p:nvPr/>
          </p:nvSpPr>
          <p:spPr>
            <a:xfrm>
              <a:off x="-1533043" y="1706481"/>
              <a:ext cx="68983" cy="13172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546;p21">
              <a:extLst>
                <a:ext uri="{FF2B5EF4-FFF2-40B4-BE49-F238E27FC236}">
                  <a16:creationId xmlns:a16="http://schemas.microsoft.com/office/drawing/2014/main" id="{6FAD0AA1-9ECB-4468-BE24-1F8AD94362AA}"/>
                </a:ext>
              </a:extLst>
            </p:cNvPr>
            <p:cNvSpPr/>
            <p:nvPr/>
          </p:nvSpPr>
          <p:spPr>
            <a:xfrm>
              <a:off x="-1509808" y="1692169"/>
              <a:ext cx="44582" cy="137108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547;p21">
              <a:extLst>
                <a:ext uri="{FF2B5EF4-FFF2-40B4-BE49-F238E27FC236}">
                  <a16:creationId xmlns:a16="http://schemas.microsoft.com/office/drawing/2014/main" id="{3E15A878-3090-4C2C-BA76-D68C2F55CFF2}"/>
                </a:ext>
              </a:extLst>
            </p:cNvPr>
            <p:cNvSpPr/>
            <p:nvPr/>
          </p:nvSpPr>
          <p:spPr>
            <a:xfrm>
              <a:off x="-1492373" y="1736305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548;p21">
              <a:extLst>
                <a:ext uri="{FF2B5EF4-FFF2-40B4-BE49-F238E27FC236}">
                  <a16:creationId xmlns:a16="http://schemas.microsoft.com/office/drawing/2014/main" id="{B193A7EC-550F-43FE-83B7-D2A33EB8DFDD}"/>
                </a:ext>
              </a:extLst>
            </p:cNvPr>
            <p:cNvSpPr/>
            <p:nvPr/>
          </p:nvSpPr>
          <p:spPr>
            <a:xfrm>
              <a:off x="-1468349" y="1740561"/>
              <a:ext cx="13591" cy="63561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549;p21">
              <a:extLst>
                <a:ext uri="{FF2B5EF4-FFF2-40B4-BE49-F238E27FC236}">
                  <a16:creationId xmlns:a16="http://schemas.microsoft.com/office/drawing/2014/main" id="{151665E6-19A5-4320-816E-2CBED720C620}"/>
                </a:ext>
              </a:extLst>
            </p:cNvPr>
            <p:cNvSpPr/>
            <p:nvPr/>
          </p:nvSpPr>
          <p:spPr>
            <a:xfrm>
              <a:off x="-1470683" y="1656133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550;p21">
              <a:extLst>
                <a:ext uri="{FF2B5EF4-FFF2-40B4-BE49-F238E27FC236}">
                  <a16:creationId xmlns:a16="http://schemas.microsoft.com/office/drawing/2014/main" id="{EA1D2F17-06A7-49FD-B675-9AC4200F859A}"/>
                </a:ext>
              </a:extLst>
            </p:cNvPr>
            <p:cNvSpPr/>
            <p:nvPr/>
          </p:nvSpPr>
          <p:spPr>
            <a:xfrm>
              <a:off x="-1470683" y="1725769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551;p21">
              <a:extLst>
                <a:ext uri="{FF2B5EF4-FFF2-40B4-BE49-F238E27FC236}">
                  <a16:creationId xmlns:a16="http://schemas.microsoft.com/office/drawing/2014/main" id="{05E59208-8080-4504-BFEB-FE112E1376A3}"/>
                </a:ext>
              </a:extLst>
            </p:cNvPr>
            <p:cNvSpPr/>
            <p:nvPr/>
          </p:nvSpPr>
          <p:spPr>
            <a:xfrm>
              <a:off x="-1473017" y="1626790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552;p21">
              <a:extLst>
                <a:ext uri="{FF2B5EF4-FFF2-40B4-BE49-F238E27FC236}">
                  <a16:creationId xmlns:a16="http://schemas.microsoft.com/office/drawing/2014/main" id="{4E154DCE-3C79-43B1-8C1D-6FF1873604BD}"/>
                </a:ext>
              </a:extLst>
            </p:cNvPr>
            <p:cNvSpPr/>
            <p:nvPr/>
          </p:nvSpPr>
          <p:spPr>
            <a:xfrm>
              <a:off x="-1463339" y="1717704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553;p21">
              <a:extLst>
                <a:ext uri="{FF2B5EF4-FFF2-40B4-BE49-F238E27FC236}">
                  <a16:creationId xmlns:a16="http://schemas.microsoft.com/office/drawing/2014/main" id="{E47941DD-BCE8-4D0D-8AA6-5EC30A1AE963}"/>
                </a:ext>
              </a:extLst>
            </p:cNvPr>
            <p:cNvSpPr/>
            <p:nvPr/>
          </p:nvSpPr>
          <p:spPr>
            <a:xfrm>
              <a:off x="-1452494" y="1781230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554;p21">
              <a:extLst>
                <a:ext uri="{FF2B5EF4-FFF2-40B4-BE49-F238E27FC236}">
                  <a16:creationId xmlns:a16="http://schemas.microsoft.com/office/drawing/2014/main" id="{BEF15DED-55CD-4755-AD9F-34700C04C816}"/>
                </a:ext>
              </a:extLst>
            </p:cNvPr>
            <p:cNvSpPr/>
            <p:nvPr/>
          </p:nvSpPr>
          <p:spPr>
            <a:xfrm>
              <a:off x="-1447448" y="1797120"/>
              <a:ext cx="99562" cy="30991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555;p21">
              <a:extLst>
                <a:ext uri="{FF2B5EF4-FFF2-40B4-BE49-F238E27FC236}">
                  <a16:creationId xmlns:a16="http://schemas.microsoft.com/office/drawing/2014/main" id="{35E490C5-FE32-410D-A8BE-0264AE932A5D}"/>
                </a:ext>
              </a:extLst>
            </p:cNvPr>
            <p:cNvSpPr/>
            <p:nvPr/>
          </p:nvSpPr>
          <p:spPr>
            <a:xfrm>
              <a:off x="-1471850" y="1831200"/>
              <a:ext cx="227748" cy="252424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556;p21">
              <a:extLst>
                <a:ext uri="{FF2B5EF4-FFF2-40B4-BE49-F238E27FC236}">
                  <a16:creationId xmlns:a16="http://schemas.microsoft.com/office/drawing/2014/main" id="{F7FD4609-D360-464D-946B-6DCC8080C6DC}"/>
                </a:ext>
              </a:extLst>
            </p:cNvPr>
            <p:cNvSpPr/>
            <p:nvPr/>
          </p:nvSpPr>
          <p:spPr>
            <a:xfrm>
              <a:off x="-1494707" y="1827699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557;p21">
              <a:extLst>
                <a:ext uri="{FF2B5EF4-FFF2-40B4-BE49-F238E27FC236}">
                  <a16:creationId xmlns:a16="http://schemas.microsoft.com/office/drawing/2014/main" id="{70292107-F72D-495B-A52A-95320A14C0AC}"/>
                </a:ext>
              </a:extLst>
            </p:cNvPr>
            <p:cNvSpPr/>
            <p:nvPr/>
          </p:nvSpPr>
          <p:spPr>
            <a:xfrm>
              <a:off x="-1471850" y="1831200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558;p21">
              <a:extLst>
                <a:ext uri="{FF2B5EF4-FFF2-40B4-BE49-F238E27FC236}">
                  <a16:creationId xmlns:a16="http://schemas.microsoft.com/office/drawing/2014/main" id="{7E28EF64-D752-410A-B1B5-902D8778C0EC}"/>
                </a:ext>
              </a:extLst>
            </p:cNvPr>
            <p:cNvSpPr/>
            <p:nvPr/>
          </p:nvSpPr>
          <p:spPr>
            <a:xfrm>
              <a:off x="-1460627" y="1827768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559;p21">
              <a:extLst>
                <a:ext uri="{FF2B5EF4-FFF2-40B4-BE49-F238E27FC236}">
                  <a16:creationId xmlns:a16="http://schemas.microsoft.com/office/drawing/2014/main" id="{633857AC-5644-41CF-9C95-BCCC45E5E8FC}"/>
                </a:ext>
              </a:extLst>
            </p:cNvPr>
            <p:cNvSpPr/>
            <p:nvPr/>
          </p:nvSpPr>
          <p:spPr>
            <a:xfrm>
              <a:off x="-1449782" y="1843589"/>
              <a:ext cx="116619" cy="96439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560;p21">
              <a:extLst>
                <a:ext uri="{FF2B5EF4-FFF2-40B4-BE49-F238E27FC236}">
                  <a16:creationId xmlns:a16="http://schemas.microsoft.com/office/drawing/2014/main" id="{27D5EE54-763F-4B73-99DB-BB28AA9BAF2E}"/>
                </a:ext>
              </a:extLst>
            </p:cNvPr>
            <p:cNvSpPr/>
            <p:nvPr/>
          </p:nvSpPr>
          <p:spPr>
            <a:xfrm>
              <a:off x="-1464471" y="1835044"/>
              <a:ext cx="116585" cy="156122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561;p21">
              <a:extLst>
                <a:ext uri="{FF2B5EF4-FFF2-40B4-BE49-F238E27FC236}">
                  <a16:creationId xmlns:a16="http://schemas.microsoft.com/office/drawing/2014/main" id="{185925C7-080F-40FE-A5DA-99079CA8ACDF}"/>
                </a:ext>
              </a:extLst>
            </p:cNvPr>
            <p:cNvSpPr/>
            <p:nvPr/>
          </p:nvSpPr>
          <p:spPr>
            <a:xfrm>
              <a:off x="-1465261" y="1836211"/>
              <a:ext cx="74406" cy="116997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562;p21">
              <a:extLst>
                <a:ext uri="{FF2B5EF4-FFF2-40B4-BE49-F238E27FC236}">
                  <a16:creationId xmlns:a16="http://schemas.microsoft.com/office/drawing/2014/main" id="{DC5D8B13-DA6C-4C1A-A065-E814F292BFE3}"/>
                </a:ext>
              </a:extLst>
            </p:cNvPr>
            <p:cNvSpPr/>
            <p:nvPr/>
          </p:nvSpPr>
          <p:spPr>
            <a:xfrm>
              <a:off x="-1465261" y="1836211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946AE4F1-AACE-4500-88A5-8672267DD4D0}"/>
              </a:ext>
            </a:extLst>
          </p:cNvPr>
          <p:cNvGrpSpPr/>
          <p:nvPr/>
        </p:nvGrpSpPr>
        <p:grpSpPr>
          <a:xfrm>
            <a:off x="-535132" y="2542327"/>
            <a:ext cx="6772269" cy="1784956"/>
            <a:chOff x="104504" y="3249603"/>
            <a:chExt cx="5831664" cy="1784956"/>
          </a:xfrm>
        </p:grpSpPr>
        <p:sp>
          <p:nvSpPr>
            <p:cNvPr id="103" name="Google Shape;213;p29">
              <a:extLst>
                <a:ext uri="{FF2B5EF4-FFF2-40B4-BE49-F238E27FC236}">
                  <a16:creationId xmlns:a16="http://schemas.microsoft.com/office/drawing/2014/main" id="{1AC9B363-32CB-4C49-9CDE-7CD6ABEDF88D}"/>
                </a:ext>
              </a:extLst>
            </p:cNvPr>
            <p:cNvSpPr txBox="1">
              <a:spLocks/>
            </p:cNvSpPr>
            <p:nvPr/>
          </p:nvSpPr>
          <p:spPr>
            <a:xfrm>
              <a:off x="104504" y="3263041"/>
              <a:ext cx="5809587" cy="17715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400" b="1">
                  <a:ln w="120650">
                    <a:solidFill>
                      <a:schemeClr val="accent4">
                        <a:lumMod val="20000"/>
                        <a:lumOff val="80000"/>
                      </a:schemeClr>
                    </a:solidFill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latin typeface="UVN Nguyen Du" panose="04030805020802020802" pitchFamily="82" charset="0"/>
                </a:rPr>
                <a:t>THÊM TRẠNG NGỮ</a:t>
              </a:r>
            </a:p>
            <a:p>
              <a:pPr marL="0" indent="0"/>
              <a:endParaRPr lang="en-US" sz="4400" b="1">
                <a:ln w="120650">
                  <a:solidFill>
                    <a:schemeClr val="accent4">
                      <a:lumMod val="20000"/>
                      <a:lumOff val="80000"/>
                    </a:schemeClr>
                  </a:solidFill>
                </a:ln>
                <a:solidFill>
                  <a:schemeClr val="accent4">
                    <a:lumMod val="20000"/>
                    <a:lumOff val="80000"/>
                  </a:schemeClr>
                </a:solidFill>
                <a:latin typeface="UVN Nguyen Du" panose="04030805020802020802" pitchFamily="82" charset="0"/>
              </a:endParaRPr>
            </a:p>
            <a:p>
              <a:pPr marL="0" indent="0"/>
              <a:r>
                <a:rPr lang="en-US" sz="4400" b="1">
                  <a:ln w="120650">
                    <a:solidFill>
                      <a:schemeClr val="accent4">
                        <a:lumMod val="20000"/>
                        <a:lumOff val="80000"/>
                      </a:schemeClr>
                    </a:solidFill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latin typeface="UVN Nguyen Du" panose="04030805020802020802" pitchFamily="82" charset="0"/>
                </a:rPr>
                <a:t>CHO CÂU</a:t>
              </a:r>
            </a:p>
          </p:txBody>
        </p:sp>
        <p:sp>
          <p:nvSpPr>
            <p:cNvPr id="104" name="Google Shape;213;p29">
              <a:extLst>
                <a:ext uri="{FF2B5EF4-FFF2-40B4-BE49-F238E27FC236}">
                  <a16:creationId xmlns:a16="http://schemas.microsoft.com/office/drawing/2014/main" id="{C197D5BE-2E47-45DB-89F0-6C7722C61036}"/>
                </a:ext>
              </a:extLst>
            </p:cNvPr>
            <p:cNvSpPr txBox="1">
              <a:spLocks/>
            </p:cNvSpPr>
            <p:nvPr/>
          </p:nvSpPr>
          <p:spPr>
            <a:xfrm>
              <a:off x="126581" y="3249603"/>
              <a:ext cx="5809587" cy="17715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  <a:scene3d>
                <a:camera prst="orthographicFront"/>
                <a:lightRig rig="threePt" dir="t"/>
              </a:scene3d>
              <a:sp3d extrusionH="57150">
                <a:bevelT w="82550" h="38100" prst="coolSlant"/>
              </a:sp3d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429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1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Rubik"/>
                <a:buNone/>
                <a:defRPr sz="2800" b="0" i="0" u="none" strike="noStrike" cap="none">
                  <a:solidFill>
                    <a:schemeClr val="dk1"/>
                  </a:solidFill>
                  <a:latin typeface="Rubik"/>
                  <a:ea typeface="Rubik"/>
                  <a:cs typeface="Rubik"/>
                  <a:sym typeface="Rubik"/>
                </a:defRPr>
              </a:lvl9pPr>
            </a:lstStyle>
            <a:p>
              <a:pPr marL="0" indent="0"/>
              <a:r>
                <a:rPr lang="en-US" sz="4400" b="1">
                  <a:solidFill>
                    <a:srgbClr val="E74A52"/>
                  </a:solidFill>
                  <a:latin typeface="UVN Nguyen Du" panose="04030805020802020802" pitchFamily="82" charset="0"/>
                </a:rPr>
                <a:t>THÊM TRẠNG NGỮ</a:t>
              </a:r>
            </a:p>
            <a:p>
              <a:pPr marL="0" indent="0"/>
              <a:endParaRPr lang="en-US" sz="4400" b="1">
                <a:solidFill>
                  <a:srgbClr val="E74A52"/>
                </a:solidFill>
                <a:latin typeface="UVN Nguyen Du" panose="04030805020802020802" pitchFamily="82" charset="0"/>
              </a:endParaRPr>
            </a:p>
            <a:p>
              <a:pPr marL="0" indent="0"/>
              <a:r>
                <a:rPr lang="en-US" sz="4400" b="1">
                  <a:solidFill>
                    <a:srgbClr val="E74A52"/>
                  </a:solidFill>
                  <a:latin typeface="UVN Nguyen Du" panose="04030805020802020802" pitchFamily="82" charset="0"/>
                </a:rPr>
                <a:t>CHO CÂU</a:t>
              </a:r>
            </a:p>
            <a:p>
              <a:pPr marL="0" indent="0"/>
              <a:endParaRPr lang="en-US" sz="4400" b="1">
                <a:solidFill>
                  <a:srgbClr val="E74A52"/>
                </a:solidFill>
                <a:latin typeface="UVN Nguyen Du" panose="04030805020802020802" pitchFamily="82" charset="0"/>
              </a:endParaRPr>
            </a:p>
            <a:p>
              <a:pPr marL="0" indent="0"/>
              <a:endParaRPr lang="en-US" sz="4400" b="1">
                <a:latin typeface="UVN Nguyen Du" panose="04030805020802020802" pitchFamily="82" charset="0"/>
              </a:endParaRPr>
            </a:p>
          </p:txBody>
        </p:sp>
      </p:grpSp>
      <p:grpSp>
        <p:nvGrpSpPr>
          <p:cNvPr id="7041" name="Group 7040">
            <a:extLst>
              <a:ext uri="{FF2B5EF4-FFF2-40B4-BE49-F238E27FC236}">
                <a16:creationId xmlns:a16="http://schemas.microsoft.com/office/drawing/2014/main" id="{06F1700B-5DE8-4407-8796-CF010164D87F}"/>
              </a:ext>
            </a:extLst>
          </p:cNvPr>
          <p:cNvGrpSpPr/>
          <p:nvPr/>
        </p:nvGrpSpPr>
        <p:grpSpPr>
          <a:xfrm>
            <a:off x="175215" y="496389"/>
            <a:ext cx="1902620" cy="1905564"/>
            <a:chOff x="-56322" y="-189176"/>
            <a:chExt cx="934550" cy="994250"/>
          </a:xfrm>
        </p:grpSpPr>
        <p:sp>
          <p:nvSpPr>
            <p:cNvPr id="174" name="Google Shape;4443;p21">
              <a:extLst>
                <a:ext uri="{FF2B5EF4-FFF2-40B4-BE49-F238E27FC236}">
                  <a16:creationId xmlns:a16="http://schemas.microsoft.com/office/drawing/2014/main" id="{71913828-2A3F-4039-B4A9-4FD0157D2E03}"/>
                </a:ext>
              </a:extLst>
            </p:cNvPr>
            <p:cNvSpPr/>
            <p:nvPr/>
          </p:nvSpPr>
          <p:spPr>
            <a:xfrm>
              <a:off x="384432" y="-189176"/>
              <a:ext cx="493796" cy="779991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44;p21">
              <a:extLst>
                <a:ext uri="{FF2B5EF4-FFF2-40B4-BE49-F238E27FC236}">
                  <a16:creationId xmlns:a16="http://schemas.microsoft.com/office/drawing/2014/main" id="{CC6539E9-3999-4213-B538-BC2B6B2C6AA7}"/>
                </a:ext>
              </a:extLst>
            </p:cNvPr>
            <p:cNvSpPr/>
            <p:nvPr/>
          </p:nvSpPr>
          <p:spPr>
            <a:xfrm>
              <a:off x="504861" y="-169820"/>
              <a:ext cx="265328" cy="911299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45;p21">
              <a:extLst>
                <a:ext uri="{FF2B5EF4-FFF2-40B4-BE49-F238E27FC236}">
                  <a16:creationId xmlns:a16="http://schemas.microsoft.com/office/drawing/2014/main" id="{5923DFD6-59AB-4639-9ADF-BE05368FA761}"/>
                </a:ext>
              </a:extLst>
            </p:cNvPr>
            <p:cNvSpPr/>
            <p:nvPr/>
          </p:nvSpPr>
          <p:spPr>
            <a:xfrm>
              <a:off x="-56322" y="32236"/>
              <a:ext cx="478318" cy="58443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446;p21">
              <a:extLst>
                <a:ext uri="{FF2B5EF4-FFF2-40B4-BE49-F238E27FC236}">
                  <a16:creationId xmlns:a16="http://schemas.microsoft.com/office/drawing/2014/main" id="{5189E0FA-11A4-418B-8C99-218550EF5A5B}"/>
                </a:ext>
              </a:extLst>
            </p:cNvPr>
            <p:cNvSpPr/>
            <p:nvPr/>
          </p:nvSpPr>
          <p:spPr>
            <a:xfrm>
              <a:off x="238023" y="19935"/>
              <a:ext cx="337366" cy="447739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447;p21">
              <a:extLst>
                <a:ext uri="{FF2B5EF4-FFF2-40B4-BE49-F238E27FC236}">
                  <a16:creationId xmlns:a16="http://schemas.microsoft.com/office/drawing/2014/main" id="{0446441B-4A26-49C9-8D09-331AE3EA2FFB}"/>
                </a:ext>
              </a:extLst>
            </p:cNvPr>
            <p:cNvSpPr/>
            <p:nvPr/>
          </p:nvSpPr>
          <p:spPr>
            <a:xfrm>
              <a:off x="363531" y="504053"/>
              <a:ext cx="228125" cy="287224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448;p21">
              <a:extLst>
                <a:ext uri="{FF2B5EF4-FFF2-40B4-BE49-F238E27FC236}">
                  <a16:creationId xmlns:a16="http://schemas.microsoft.com/office/drawing/2014/main" id="{E1A88B7F-C47C-466B-8B14-91C08E12F8AF}"/>
                </a:ext>
              </a:extLst>
            </p:cNvPr>
            <p:cNvSpPr/>
            <p:nvPr/>
          </p:nvSpPr>
          <p:spPr>
            <a:xfrm>
              <a:off x="393149" y="504122"/>
              <a:ext cx="201767" cy="191677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449;p21">
              <a:extLst>
                <a:ext uri="{FF2B5EF4-FFF2-40B4-BE49-F238E27FC236}">
                  <a16:creationId xmlns:a16="http://schemas.microsoft.com/office/drawing/2014/main" id="{3DBD27DD-5F68-4CFE-AB0C-DB37FBD02542}"/>
                </a:ext>
              </a:extLst>
            </p:cNvPr>
            <p:cNvSpPr/>
            <p:nvPr/>
          </p:nvSpPr>
          <p:spPr>
            <a:xfrm>
              <a:off x="428979" y="522243"/>
              <a:ext cx="176611" cy="282831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450;p21">
              <a:extLst>
                <a:ext uri="{FF2B5EF4-FFF2-40B4-BE49-F238E27FC236}">
                  <a16:creationId xmlns:a16="http://schemas.microsoft.com/office/drawing/2014/main" id="{6EFFEBC2-7E32-47A7-960F-C385FDE03B5E}"/>
                </a:ext>
              </a:extLst>
            </p:cNvPr>
            <p:cNvSpPr/>
            <p:nvPr/>
          </p:nvSpPr>
          <p:spPr>
            <a:xfrm>
              <a:off x="527718" y="525744"/>
              <a:ext cx="41870" cy="160755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451;p21">
              <a:extLst>
                <a:ext uri="{FF2B5EF4-FFF2-40B4-BE49-F238E27FC236}">
                  <a16:creationId xmlns:a16="http://schemas.microsoft.com/office/drawing/2014/main" id="{F4D2B046-650D-4594-95D7-1EF190CFD90B}"/>
                </a:ext>
              </a:extLst>
            </p:cNvPr>
            <p:cNvSpPr/>
            <p:nvPr/>
          </p:nvSpPr>
          <p:spPr>
            <a:xfrm>
              <a:off x="519962" y="563290"/>
              <a:ext cx="34526" cy="84084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452;p21">
              <a:extLst>
                <a:ext uri="{FF2B5EF4-FFF2-40B4-BE49-F238E27FC236}">
                  <a16:creationId xmlns:a16="http://schemas.microsoft.com/office/drawing/2014/main" id="{16EF680C-6288-4534-B8F6-4CE7A93C6F42}"/>
                </a:ext>
              </a:extLst>
            </p:cNvPr>
            <p:cNvSpPr/>
            <p:nvPr/>
          </p:nvSpPr>
          <p:spPr>
            <a:xfrm>
              <a:off x="513407" y="560956"/>
              <a:ext cx="35658" cy="67439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453;p21">
              <a:extLst>
                <a:ext uri="{FF2B5EF4-FFF2-40B4-BE49-F238E27FC236}">
                  <a16:creationId xmlns:a16="http://schemas.microsoft.com/office/drawing/2014/main" id="{D1BE0843-A67B-40ED-9BE8-98E43F681E1C}"/>
                </a:ext>
              </a:extLst>
            </p:cNvPr>
            <p:cNvSpPr/>
            <p:nvPr/>
          </p:nvSpPr>
          <p:spPr>
            <a:xfrm>
              <a:off x="243068" y="363822"/>
              <a:ext cx="335032" cy="203003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454;p21">
              <a:extLst>
                <a:ext uri="{FF2B5EF4-FFF2-40B4-BE49-F238E27FC236}">
                  <a16:creationId xmlns:a16="http://schemas.microsoft.com/office/drawing/2014/main" id="{00CEF52D-4102-47D2-AEA6-A9898883F247}"/>
                </a:ext>
              </a:extLst>
            </p:cNvPr>
            <p:cNvSpPr/>
            <p:nvPr/>
          </p:nvSpPr>
          <p:spPr>
            <a:xfrm>
              <a:off x="381721" y="410222"/>
              <a:ext cx="194045" cy="164667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455;p21">
              <a:extLst>
                <a:ext uri="{FF2B5EF4-FFF2-40B4-BE49-F238E27FC236}">
                  <a16:creationId xmlns:a16="http://schemas.microsoft.com/office/drawing/2014/main" id="{0ABC9EA8-0158-4E0C-AB2C-610E7D2E6A3B}"/>
                </a:ext>
              </a:extLst>
            </p:cNvPr>
            <p:cNvSpPr/>
            <p:nvPr/>
          </p:nvSpPr>
          <p:spPr>
            <a:xfrm>
              <a:off x="239602" y="447116"/>
              <a:ext cx="336954" cy="159828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456;p21">
              <a:extLst>
                <a:ext uri="{FF2B5EF4-FFF2-40B4-BE49-F238E27FC236}">
                  <a16:creationId xmlns:a16="http://schemas.microsoft.com/office/drawing/2014/main" id="{57FF6AFD-2A16-4173-B9A3-47D57C6CA83F}"/>
                </a:ext>
              </a:extLst>
            </p:cNvPr>
            <p:cNvSpPr/>
            <p:nvPr/>
          </p:nvSpPr>
          <p:spPr>
            <a:xfrm>
              <a:off x="457225" y="516031"/>
              <a:ext cx="135976" cy="35281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457;p21">
              <a:extLst>
                <a:ext uri="{FF2B5EF4-FFF2-40B4-BE49-F238E27FC236}">
                  <a16:creationId xmlns:a16="http://schemas.microsoft.com/office/drawing/2014/main" id="{2692C58E-0FF9-48A6-AE7C-586856744B4C}"/>
                </a:ext>
              </a:extLst>
            </p:cNvPr>
            <p:cNvSpPr/>
            <p:nvPr/>
          </p:nvSpPr>
          <p:spPr>
            <a:xfrm>
              <a:off x="473904" y="519532"/>
              <a:ext cx="106529" cy="12046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458;p21">
              <a:extLst>
                <a:ext uri="{FF2B5EF4-FFF2-40B4-BE49-F238E27FC236}">
                  <a16:creationId xmlns:a16="http://schemas.microsoft.com/office/drawing/2014/main" id="{24A84E82-74F7-48E7-8CCE-10280BC6257C}"/>
                </a:ext>
              </a:extLst>
            </p:cNvPr>
            <p:cNvSpPr/>
            <p:nvPr/>
          </p:nvSpPr>
          <p:spPr>
            <a:xfrm>
              <a:off x="495972" y="506765"/>
              <a:ext cx="92184" cy="14346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459;p21">
              <a:extLst>
                <a:ext uri="{FF2B5EF4-FFF2-40B4-BE49-F238E27FC236}">
                  <a16:creationId xmlns:a16="http://schemas.microsoft.com/office/drawing/2014/main" id="{CA0847AF-D15C-4618-9F77-4E474B668C71}"/>
                </a:ext>
              </a:extLst>
            </p:cNvPr>
            <p:cNvSpPr/>
            <p:nvPr/>
          </p:nvSpPr>
          <p:spPr>
            <a:xfrm>
              <a:off x="480082" y="224448"/>
              <a:ext cx="189790" cy="30788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460;p21">
              <a:extLst>
                <a:ext uri="{FF2B5EF4-FFF2-40B4-BE49-F238E27FC236}">
                  <a16:creationId xmlns:a16="http://schemas.microsoft.com/office/drawing/2014/main" id="{A99204B6-07E9-4E80-9C8F-7172B939D1D1}"/>
                </a:ext>
              </a:extLst>
            </p:cNvPr>
            <p:cNvSpPr/>
            <p:nvPr/>
          </p:nvSpPr>
          <p:spPr>
            <a:xfrm>
              <a:off x="497413" y="373328"/>
              <a:ext cx="152724" cy="171806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461;p21">
              <a:extLst>
                <a:ext uri="{FF2B5EF4-FFF2-40B4-BE49-F238E27FC236}">
                  <a16:creationId xmlns:a16="http://schemas.microsoft.com/office/drawing/2014/main" id="{D96CC543-4C8A-45CA-85BF-2B837EB2F857}"/>
                </a:ext>
              </a:extLst>
            </p:cNvPr>
            <p:cNvSpPr/>
            <p:nvPr/>
          </p:nvSpPr>
          <p:spPr>
            <a:xfrm>
              <a:off x="437113" y="222732"/>
              <a:ext cx="140197" cy="310768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462;p21">
              <a:extLst>
                <a:ext uri="{FF2B5EF4-FFF2-40B4-BE49-F238E27FC236}">
                  <a16:creationId xmlns:a16="http://schemas.microsoft.com/office/drawing/2014/main" id="{C8BAD1F1-8865-4878-A9C4-E8FD97F57998}"/>
                </a:ext>
              </a:extLst>
            </p:cNvPr>
            <p:cNvSpPr/>
            <p:nvPr/>
          </p:nvSpPr>
          <p:spPr>
            <a:xfrm>
              <a:off x="508362" y="403736"/>
              <a:ext cx="69361" cy="13172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463;p21">
              <a:extLst>
                <a:ext uri="{FF2B5EF4-FFF2-40B4-BE49-F238E27FC236}">
                  <a16:creationId xmlns:a16="http://schemas.microsoft.com/office/drawing/2014/main" id="{2D7C64FB-0FAF-47A3-A5A6-9367805083A5}"/>
                </a:ext>
              </a:extLst>
            </p:cNvPr>
            <p:cNvSpPr/>
            <p:nvPr/>
          </p:nvSpPr>
          <p:spPr>
            <a:xfrm>
              <a:off x="531974" y="389424"/>
              <a:ext cx="44204" cy="137108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464;p21">
              <a:extLst>
                <a:ext uri="{FF2B5EF4-FFF2-40B4-BE49-F238E27FC236}">
                  <a16:creationId xmlns:a16="http://schemas.microsoft.com/office/drawing/2014/main" id="{FC6214FB-FE2E-42C4-A711-926C7FE69DBD}"/>
                </a:ext>
              </a:extLst>
            </p:cNvPr>
            <p:cNvSpPr/>
            <p:nvPr/>
          </p:nvSpPr>
          <p:spPr>
            <a:xfrm>
              <a:off x="549408" y="433560"/>
              <a:ext cx="25603" cy="89095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465;p21">
              <a:extLst>
                <a:ext uri="{FF2B5EF4-FFF2-40B4-BE49-F238E27FC236}">
                  <a16:creationId xmlns:a16="http://schemas.microsoft.com/office/drawing/2014/main" id="{E65EB926-677B-43D9-9FA2-2A77B5D85469}"/>
                </a:ext>
              </a:extLst>
            </p:cNvPr>
            <p:cNvSpPr/>
            <p:nvPr/>
          </p:nvSpPr>
          <p:spPr>
            <a:xfrm>
              <a:off x="573432" y="437816"/>
              <a:ext cx="13179" cy="63561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466;p21">
              <a:extLst>
                <a:ext uri="{FF2B5EF4-FFF2-40B4-BE49-F238E27FC236}">
                  <a16:creationId xmlns:a16="http://schemas.microsoft.com/office/drawing/2014/main" id="{176DEF78-E92B-4907-8BA3-243AECCA4407}"/>
                </a:ext>
              </a:extLst>
            </p:cNvPr>
            <p:cNvSpPr/>
            <p:nvPr/>
          </p:nvSpPr>
          <p:spPr>
            <a:xfrm>
              <a:off x="466559" y="536522"/>
              <a:ext cx="288151" cy="198267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467;p21">
              <a:extLst>
                <a:ext uri="{FF2B5EF4-FFF2-40B4-BE49-F238E27FC236}">
                  <a16:creationId xmlns:a16="http://schemas.microsoft.com/office/drawing/2014/main" id="{5314A144-B563-4984-A3DB-F3044E9D7905}"/>
                </a:ext>
              </a:extLst>
            </p:cNvPr>
            <p:cNvSpPr/>
            <p:nvPr/>
          </p:nvSpPr>
          <p:spPr>
            <a:xfrm>
              <a:off x="571098" y="423024"/>
              <a:ext cx="183612" cy="129798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468;p21">
              <a:extLst>
                <a:ext uri="{FF2B5EF4-FFF2-40B4-BE49-F238E27FC236}">
                  <a16:creationId xmlns:a16="http://schemas.microsoft.com/office/drawing/2014/main" id="{0126BB54-A6B9-42C4-84F7-201C511E031A}"/>
                </a:ext>
              </a:extLst>
            </p:cNvPr>
            <p:cNvSpPr/>
            <p:nvPr/>
          </p:nvSpPr>
          <p:spPr>
            <a:xfrm>
              <a:off x="568765" y="324045"/>
              <a:ext cx="264950" cy="212956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469;p21">
              <a:extLst>
                <a:ext uri="{FF2B5EF4-FFF2-40B4-BE49-F238E27FC236}">
                  <a16:creationId xmlns:a16="http://schemas.microsoft.com/office/drawing/2014/main" id="{6A917F5B-3597-47B1-A08A-2E468FA28B61}"/>
                </a:ext>
              </a:extLst>
            </p:cNvPr>
            <p:cNvSpPr/>
            <p:nvPr/>
          </p:nvSpPr>
          <p:spPr>
            <a:xfrm>
              <a:off x="578443" y="414959"/>
              <a:ext cx="149155" cy="112741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470;p21">
              <a:extLst>
                <a:ext uri="{FF2B5EF4-FFF2-40B4-BE49-F238E27FC236}">
                  <a16:creationId xmlns:a16="http://schemas.microsoft.com/office/drawing/2014/main" id="{069A9381-BE90-4DB4-854D-6E73F47CAF9E}"/>
                </a:ext>
              </a:extLst>
            </p:cNvPr>
            <p:cNvSpPr/>
            <p:nvPr/>
          </p:nvSpPr>
          <p:spPr>
            <a:xfrm>
              <a:off x="589288" y="478485"/>
              <a:ext cx="94140" cy="45337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471;p21">
              <a:extLst>
                <a:ext uri="{FF2B5EF4-FFF2-40B4-BE49-F238E27FC236}">
                  <a16:creationId xmlns:a16="http://schemas.microsoft.com/office/drawing/2014/main" id="{F8ED93F1-ADFC-4494-A8D2-CCE83A5CBDA5}"/>
                </a:ext>
              </a:extLst>
            </p:cNvPr>
            <p:cNvSpPr/>
            <p:nvPr/>
          </p:nvSpPr>
          <p:spPr>
            <a:xfrm>
              <a:off x="593956" y="494375"/>
              <a:ext cx="99940" cy="30991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472;p21">
              <a:extLst>
                <a:ext uri="{FF2B5EF4-FFF2-40B4-BE49-F238E27FC236}">
                  <a16:creationId xmlns:a16="http://schemas.microsoft.com/office/drawing/2014/main" id="{9B822E5B-B718-4E9B-A761-F450258E494A}"/>
                </a:ext>
              </a:extLst>
            </p:cNvPr>
            <p:cNvSpPr/>
            <p:nvPr/>
          </p:nvSpPr>
          <p:spPr>
            <a:xfrm>
              <a:off x="569932" y="528455"/>
              <a:ext cx="227370" cy="252424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473;p21">
              <a:extLst>
                <a:ext uri="{FF2B5EF4-FFF2-40B4-BE49-F238E27FC236}">
                  <a16:creationId xmlns:a16="http://schemas.microsoft.com/office/drawing/2014/main" id="{830251D0-141C-4738-9B56-249E6CBB4B78}"/>
                </a:ext>
              </a:extLst>
            </p:cNvPr>
            <p:cNvSpPr/>
            <p:nvPr/>
          </p:nvSpPr>
          <p:spPr>
            <a:xfrm>
              <a:off x="546697" y="524954"/>
              <a:ext cx="5457" cy="4668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474;p21">
              <a:extLst>
                <a:ext uri="{FF2B5EF4-FFF2-40B4-BE49-F238E27FC236}">
                  <a16:creationId xmlns:a16="http://schemas.microsoft.com/office/drawing/2014/main" id="{BF41E57D-0F79-461B-98E2-86AFE2DCAD56}"/>
                </a:ext>
              </a:extLst>
            </p:cNvPr>
            <p:cNvSpPr/>
            <p:nvPr/>
          </p:nvSpPr>
          <p:spPr>
            <a:xfrm>
              <a:off x="569932" y="528455"/>
              <a:ext cx="166967" cy="163844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475;p21">
              <a:extLst>
                <a:ext uri="{FF2B5EF4-FFF2-40B4-BE49-F238E27FC236}">
                  <a16:creationId xmlns:a16="http://schemas.microsoft.com/office/drawing/2014/main" id="{4EDFF8E0-E404-45CD-AE3B-70BC2D9C54EA}"/>
                </a:ext>
              </a:extLst>
            </p:cNvPr>
            <p:cNvSpPr/>
            <p:nvPr/>
          </p:nvSpPr>
          <p:spPr>
            <a:xfrm>
              <a:off x="581154" y="525023"/>
              <a:ext cx="253316" cy="253625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476;p21">
              <a:extLst>
                <a:ext uri="{FF2B5EF4-FFF2-40B4-BE49-F238E27FC236}">
                  <a16:creationId xmlns:a16="http://schemas.microsoft.com/office/drawing/2014/main" id="{D3DB676F-D31C-49B8-9BE5-D2E355E6A0BF}"/>
                </a:ext>
              </a:extLst>
            </p:cNvPr>
            <p:cNvSpPr/>
            <p:nvPr/>
          </p:nvSpPr>
          <p:spPr>
            <a:xfrm>
              <a:off x="591999" y="540844"/>
              <a:ext cx="116208" cy="96439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477;p21">
              <a:extLst>
                <a:ext uri="{FF2B5EF4-FFF2-40B4-BE49-F238E27FC236}">
                  <a16:creationId xmlns:a16="http://schemas.microsoft.com/office/drawing/2014/main" id="{A28BA410-01D6-4E37-A833-FBCF81938AA9}"/>
                </a:ext>
              </a:extLst>
            </p:cNvPr>
            <p:cNvSpPr/>
            <p:nvPr/>
          </p:nvSpPr>
          <p:spPr>
            <a:xfrm>
              <a:off x="577276" y="532299"/>
              <a:ext cx="116619" cy="156122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478;p21">
              <a:extLst>
                <a:ext uri="{FF2B5EF4-FFF2-40B4-BE49-F238E27FC236}">
                  <a16:creationId xmlns:a16="http://schemas.microsoft.com/office/drawing/2014/main" id="{09003099-F237-4DFE-BF31-34846395CC60}"/>
                </a:ext>
              </a:extLst>
            </p:cNvPr>
            <p:cNvSpPr/>
            <p:nvPr/>
          </p:nvSpPr>
          <p:spPr>
            <a:xfrm>
              <a:off x="576144" y="533466"/>
              <a:ext cx="74371" cy="116997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479;p21">
              <a:extLst>
                <a:ext uri="{FF2B5EF4-FFF2-40B4-BE49-F238E27FC236}">
                  <a16:creationId xmlns:a16="http://schemas.microsoft.com/office/drawing/2014/main" id="{39055B3F-7C2A-444E-9E61-CC1ACF5C2A76}"/>
                </a:ext>
              </a:extLst>
            </p:cNvPr>
            <p:cNvSpPr/>
            <p:nvPr/>
          </p:nvSpPr>
          <p:spPr>
            <a:xfrm>
              <a:off x="576144" y="533466"/>
              <a:ext cx="44170" cy="10344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2" name="Group 7041">
            <a:extLst>
              <a:ext uri="{FF2B5EF4-FFF2-40B4-BE49-F238E27FC236}">
                <a16:creationId xmlns:a16="http://schemas.microsoft.com/office/drawing/2014/main" id="{B1281604-3D4D-4DF2-BC6E-579A680C96AB}"/>
              </a:ext>
            </a:extLst>
          </p:cNvPr>
          <p:cNvGrpSpPr/>
          <p:nvPr/>
        </p:nvGrpSpPr>
        <p:grpSpPr>
          <a:xfrm rot="20927582">
            <a:off x="685748" y="3799852"/>
            <a:ext cx="1084840" cy="886922"/>
            <a:chOff x="1902920" y="-446714"/>
            <a:chExt cx="512020" cy="508519"/>
          </a:xfrm>
        </p:grpSpPr>
        <p:sp>
          <p:nvSpPr>
            <p:cNvPr id="13" name="Google Shape;4282;p21">
              <a:extLst>
                <a:ext uri="{FF2B5EF4-FFF2-40B4-BE49-F238E27FC236}">
                  <a16:creationId xmlns:a16="http://schemas.microsoft.com/office/drawing/2014/main" id="{9058B328-B5E1-4EFC-9214-CE1E247E99D2}"/>
                </a:ext>
              </a:extLst>
            </p:cNvPr>
            <p:cNvSpPr/>
            <p:nvPr/>
          </p:nvSpPr>
          <p:spPr>
            <a:xfrm>
              <a:off x="1908248" y="-443147"/>
              <a:ext cx="435727" cy="438816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" name="Google Shape;4283;p21">
              <a:extLst>
                <a:ext uri="{FF2B5EF4-FFF2-40B4-BE49-F238E27FC236}">
                  <a16:creationId xmlns:a16="http://schemas.microsoft.com/office/drawing/2014/main" id="{7F2B4C2D-B38F-43DA-B06E-9C83C89FE4DC}"/>
                </a:ext>
              </a:extLst>
            </p:cNvPr>
            <p:cNvSpPr/>
            <p:nvPr/>
          </p:nvSpPr>
          <p:spPr>
            <a:xfrm>
              <a:off x="1902920" y="-446714"/>
              <a:ext cx="512020" cy="508519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" name="Google Shape;4305;p21">
              <a:extLst>
                <a:ext uri="{FF2B5EF4-FFF2-40B4-BE49-F238E27FC236}">
                  <a16:creationId xmlns:a16="http://schemas.microsoft.com/office/drawing/2014/main" id="{CB4612B2-4B8F-4014-9411-4E5D889180A4}"/>
                </a:ext>
              </a:extLst>
            </p:cNvPr>
            <p:cNvSpPr/>
            <p:nvPr/>
          </p:nvSpPr>
          <p:spPr>
            <a:xfrm>
              <a:off x="2243718" y="-306894"/>
              <a:ext cx="151077" cy="242848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" name="Google Shape;4307;p21">
              <a:extLst>
                <a:ext uri="{FF2B5EF4-FFF2-40B4-BE49-F238E27FC236}">
                  <a16:creationId xmlns:a16="http://schemas.microsoft.com/office/drawing/2014/main" id="{013E691F-2F2D-4FE5-86E6-D440F8A18093}"/>
                </a:ext>
              </a:extLst>
            </p:cNvPr>
            <p:cNvSpPr/>
            <p:nvPr/>
          </p:nvSpPr>
          <p:spPr>
            <a:xfrm>
              <a:off x="2220483" y="-306894"/>
              <a:ext cx="86795" cy="244393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812C681-07A9-4950-B1EA-474D09AF722F}"/>
              </a:ext>
            </a:extLst>
          </p:cNvPr>
          <p:cNvGrpSpPr/>
          <p:nvPr/>
        </p:nvGrpSpPr>
        <p:grpSpPr>
          <a:xfrm rot="3336572">
            <a:off x="2421687" y="1905462"/>
            <a:ext cx="856607" cy="716729"/>
            <a:chOff x="-2081030" y="-34298"/>
            <a:chExt cx="730432" cy="537005"/>
          </a:xfrm>
        </p:grpSpPr>
        <p:sp>
          <p:nvSpPr>
            <p:cNvPr id="294" name="Google Shape;4633;p21">
              <a:extLst>
                <a:ext uri="{FF2B5EF4-FFF2-40B4-BE49-F238E27FC236}">
                  <a16:creationId xmlns:a16="http://schemas.microsoft.com/office/drawing/2014/main" id="{5B7CADB8-F556-46B0-893F-14DEC834252B}"/>
                </a:ext>
              </a:extLst>
            </p:cNvPr>
            <p:cNvSpPr/>
            <p:nvPr/>
          </p:nvSpPr>
          <p:spPr>
            <a:xfrm>
              <a:off x="-1962901" y="265899"/>
              <a:ext cx="612303" cy="236808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634;p21">
              <a:extLst>
                <a:ext uri="{FF2B5EF4-FFF2-40B4-BE49-F238E27FC236}">
                  <a16:creationId xmlns:a16="http://schemas.microsoft.com/office/drawing/2014/main" id="{C9262ED1-E43B-4148-B292-1EEA7FDAF9A5}"/>
                </a:ext>
              </a:extLst>
            </p:cNvPr>
            <p:cNvSpPr/>
            <p:nvPr/>
          </p:nvSpPr>
          <p:spPr>
            <a:xfrm>
              <a:off x="-2081030" y="310378"/>
              <a:ext cx="712998" cy="167722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635;p21">
              <a:extLst>
                <a:ext uri="{FF2B5EF4-FFF2-40B4-BE49-F238E27FC236}">
                  <a16:creationId xmlns:a16="http://schemas.microsoft.com/office/drawing/2014/main" id="{B4344358-9CFB-4289-8B4E-5C8AF38CCA2A}"/>
                </a:ext>
              </a:extLst>
            </p:cNvPr>
            <p:cNvSpPr/>
            <p:nvPr/>
          </p:nvSpPr>
          <p:spPr>
            <a:xfrm>
              <a:off x="-1916809" y="-34298"/>
              <a:ext cx="350510" cy="462428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636;p21">
              <a:extLst>
                <a:ext uri="{FF2B5EF4-FFF2-40B4-BE49-F238E27FC236}">
                  <a16:creationId xmlns:a16="http://schemas.microsoft.com/office/drawing/2014/main" id="{51927080-D970-4D74-B51E-307EA0EAE97B}"/>
                </a:ext>
              </a:extLst>
            </p:cNvPr>
            <p:cNvSpPr/>
            <p:nvPr/>
          </p:nvSpPr>
          <p:spPr>
            <a:xfrm>
              <a:off x="-1874595" y="50884"/>
              <a:ext cx="240892" cy="369112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Google Shape;6108;p61">
            <a:extLst>
              <a:ext uri="{FF2B5EF4-FFF2-40B4-BE49-F238E27FC236}">
                <a16:creationId xmlns:a16="http://schemas.microsoft.com/office/drawing/2014/main" id="{3C3C7ADC-9A26-4160-B4AD-C1CD8334EDAA}"/>
              </a:ext>
            </a:extLst>
          </p:cNvPr>
          <p:cNvSpPr txBox="1">
            <a:spLocks/>
          </p:cNvSpPr>
          <p:nvPr/>
        </p:nvSpPr>
        <p:spPr>
          <a:xfrm>
            <a:off x="-520180" y="1794106"/>
            <a:ext cx="5125126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b="1">
                <a:solidFill>
                  <a:srgbClr val="43742A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UTM Silk Script" panose="02040603050506020204" pitchFamily="18" charset="0"/>
              </a:rPr>
              <a:t>Luyện từ và câu</a:t>
            </a:r>
          </a:p>
        </p:txBody>
      </p:sp>
      <p:sp>
        <p:nvSpPr>
          <p:cNvPr id="95" name="Google Shape;6108;p61">
            <a:extLst>
              <a:ext uri="{FF2B5EF4-FFF2-40B4-BE49-F238E27FC236}">
                <a16:creationId xmlns:a16="http://schemas.microsoft.com/office/drawing/2014/main" id="{4704781F-4167-43BC-A80B-ED86757FDF88}"/>
              </a:ext>
            </a:extLst>
          </p:cNvPr>
          <p:cNvSpPr txBox="1">
            <a:spLocks/>
          </p:cNvSpPr>
          <p:nvPr/>
        </p:nvSpPr>
        <p:spPr>
          <a:xfrm>
            <a:off x="348782" y="3210496"/>
            <a:ext cx="4382808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000" b="1">
                <a:ln w="168275">
                  <a:solidFill>
                    <a:schemeClr val="accent1">
                      <a:lumMod val="40000"/>
                      <a:lumOff val="6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UTM Guanine" panose="02040603050506020204" pitchFamily="18" charset="0"/>
              </a:rPr>
              <a:t>CHỈ NGUYÊN NHÂN</a:t>
            </a:r>
          </a:p>
        </p:txBody>
      </p:sp>
      <p:sp>
        <p:nvSpPr>
          <p:cNvPr id="96" name="Google Shape;6108;p61">
            <a:extLst>
              <a:ext uri="{FF2B5EF4-FFF2-40B4-BE49-F238E27FC236}">
                <a16:creationId xmlns:a16="http://schemas.microsoft.com/office/drawing/2014/main" id="{A0B38014-5FB6-4DE4-8B89-7D689791F810}"/>
              </a:ext>
            </a:extLst>
          </p:cNvPr>
          <p:cNvSpPr txBox="1">
            <a:spLocks/>
          </p:cNvSpPr>
          <p:nvPr/>
        </p:nvSpPr>
        <p:spPr>
          <a:xfrm>
            <a:off x="318295" y="3230470"/>
            <a:ext cx="4433676" cy="8568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000" b="1">
                <a:solidFill>
                  <a:schemeClr val="accent1">
                    <a:lumMod val="50000"/>
                  </a:schemeClr>
                </a:solidFill>
                <a:latin typeface="UTM Guanine" panose="02040603050506020204" pitchFamily="18" charset="0"/>
              </a:rPr>
              <a:t>CHỈ NGUYÊN NHÂN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A1604C-5050-4831-858F-1AF3C840F92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0115" r="14004"/>
          <a:stretch/>
        </p:blipFill>
        <p:spPr>
          <a:xfrm>
            <a:off x="278169" y="4412040"/>
            <a:ext cx="626003" cy="741295"/>
          </a:xfrm>
          <a:prstGeom prst="rect">
            <a:avLst/>
          </a:prstGeom>
        </p:spPr>
      </p:pic>
      <p:sp>
        <p:nvSpPr>
          <p:cNvPr id="101" name="Google Shape;6108;p61">
            <a:extLst>
              <a:ext uri="{FF2B5EF4-FFF2-40B4-BE49-F238E27FC236}">
                <a16:creationId xmlns:a16="http://schemas.microsoft.com/office/drawing/2014/main" id="{DB2D52F2-8396-4B5A-BE04-E6CFC45BD4CE}"/>
              </a:ext>
            </a:extLst>
          </p:cNvPr>
          <p:cNvSpPr txBox="1">
            <a:spLocks/>
          </p:cNvSpPr>
          <p:nvPr/>
        </p:nvSpPr>
        <p:spPr>
          <a:xfrm>
            <a:off x="3809028" y="4534198"/>
            <a:ext cx="2320662" cy="859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acifico"/>
              <a:buNone/>
              <a:defRPr sz="4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600">
                <a:solidFill>
                  <a:srgbClr val="43742A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#9Slide05 SVNStoryteller Script" panose="00000500000000000000" pitchFamily="2" charset="0"/>
              </a:rPr>
              <a:t>Măng Non</a:t>
            </a:r>
          </a:p>
        </p:txBody>
      </p:sp>
      <p:sp>
        <p:nvSpPr>
          <p:cNvPr id="99" name="矩形 28">
            <a:extLst>
              <a:ext uri="{FF2B5EF4-FFF2-40B4-BE49-F238E27FC236}">
                <a16:creationId xmlns:a16="http://schemas.microsoft.com/office/drawing/2014/main" id="{F0AD8E36-9795-42BF-9FD8-72F9F6D564D6}"/>
              </a:ext>
            </a:extLst>
          </p:cNvPr>
          <p:cNvSpPr/>
          <p:nvPr/>
        </p:nvSpPr>
        <p:spPr>
          <a:xfrm rot="5400000">
            <a:off x="-279696" y="4598959"/>
            <a:ext cx="827471" cy="26161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r>
              <a:rPr lang="en-US" altLang="zh-CN" sz="1100" b="1">
                <a:ln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</a:rPr>
              <a:t>Diệu Hiền</a:t>
            </a:r>
            <a:endParaRPr lang="zh-CN" altLang="en-US" sz="1100" b="1" dirty="0"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2287B3D3-BC0D-4972-996C-0FF851581560}"/>
              </a:ext>
            </a:extLst>
          </p:cNvPr>
          <p:cNvSpPr txBox="1">
            <a:spLocks/>
          </p:cNvSpPr>
          <p:nvPr/>
        </p:nvSpPr>
        <p:spPr>
          <a:xfrm>
            <a:off x="-199035" y="-221235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1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accent1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708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Food Pattern by Slidesgo">
  <a:themeElements>
    <a:clrScheme name="Simple Light">
      <a:dk1>
        <a:srgbClr val="434343"/>
      </a:dk1>
      <a:lt1>
        <a:srgbClr val="FFFFFF"/>
      </a:lt1>
      <a:dk2>
        <a:srgbClr val="D2F2EC"/>
      </a:dk2>
      <a:lt2>
        <a:srgbClr val="93D9CF"/>
      </a:lt2>
      <a:accent1>
        <a:srgbClr val="43742A"/>
      </a:accent1>
      <a:accent2>
        <a:srgbClr val="FFBBB4"/>
      </a:accent2>
      <a:accent3>
        <a:srgbClr val="FF5F51"/>
      </a:accent3>
      <a:accent4>
        <a:srgbClr val="FF842F"/>
      </a:accent4>
      <a:accent5>
        <a:srgbClr val="FFE76E"/>
      </a:accent5>
      <a:accent6>
        <a:srgbClr val="FFEF9C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702</TotalTime>
  <Words>1129</Words>
  <Application>Microsoft Office PowerPoint</Application>
  <PresentationFormat>On-screen Show (16:9)</PresentationFormat>
  <Paragraphs>147</Paragraphs>
  <Slides>27</Slides>
  <Notes>24</Notes>
  <HiddenSlides>0</HiddenSlides>
  <MMClips>1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48" baseType="lpstr">
      <vt:lpstr>UVN Nguyen Du</vt:lpstr>
      <vt:lpstr>UTM Loko</vt:lpstr>
      <vt:lpstr>Arial</vt:lpstr>
      <vt:lpstr>Lato Black</vt:lpstr>
      <vt:lpstr>#9Slide07 Altus</vt:lpstr>
      <vt:lpstr>Pacifico</vt:lpstr>
      <vt:lpstr>UTM Gradoo</vt:lpstr>
      <vt:lpstr>UTM Guanine</vt:lpstr>
      <vt:lpstr>Rubik</vt:lpstr>
      <vt:lpstr>UTM Silk Script</vt:lpstr>
      <vt:lpstr>UTM Americana</vt:lpstr>
      <vt:lpstr>Times New Roman</vt:lpstr>
      <vt:lpstr>Cambria</vt:lpstr>
      <vt:lpstr>#9Slide05 SVNStoryteller Script</vt:lpstr>
      <vt:lpstr>Wingdings 3</vt:lpstr>
      <vt:lpstr>#9Slide07 HoneyCream</vt:lpstr>
      <vt:lpstr>#9Slide05 SVNSnell Roundhand Sc</vt:lpstr>
      <vt:lpstr>SVN-Newton</vt:lpstr>
      <vt:lpstr>Lato</vt:lpstr>
      <vt:lpstr>#9Slide03 SFU Toledo Bold</vt:lpstr>
      <vt:lpstr>Food Pattern by Slidesgo</vt:lpstr>
      <vt:lpstr>PowerPoint Presentation</vt:lpstr>
      <vt:lpstr>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Chúng ta hãy tiếp tục tìm hiểu về các nguyên liệu để làm ra những loại bánh  thật thơm ngon nhé!</vt:lpstr>
      <vt:lpstr>PowerPoint Presentation</vt:lpstr>
      <vt:lpstr>PowerPoint Presentation</vt:lpstr>
      <vt:lpstr>2</vt:lpstr>
      <vt:lpstr>PowerPoint Presentation</vt:lpstr>
      <vt:lpstr>PowerPoint Presentation</vt:lpstr>
      <vt:lpstr>Xác định trạng ngữ chỉ nguyên nhân trong các câu sau:</vt:lpstr>
      <vt:lpstr>Ghi nhớ</vt:lpstr>
      <vt:lpstr>3</vt:lpstr>
      <vt:lpstr>01</vt:lpstr>
      <vt:lpstr>1. Tìm trạng ngữ chỉ nguyên nhân trong các câu sau:</vt:lpstr>
      <vt:lpstr>2. Điền các từ nhờ, vì, tại vì vào chỗ trống</vt:lpstr>
      <vt:lpstr>PowerPoint Presentation</vt:lpstr>
      <vt:lpstr>PowerPoint Presentation</vt:lpstr>
      <vt:lpstr>4</vt:lpstr>
      <vt:lpstr>PowerPoint Presentation</vt:lpstr>
      <vt:lpstr>PowerPoint Presentation</vt:lpstr>
      <vt:lpstr>PowerPoint Presentation</vt:lpstr>
      <vt:lpstr>PowerPoint Presentation</vt:lpstr>
      <vt:lpstr>CHÚC CÁC EM HỌC TỐT!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Luyện từ và câu</dc:title>
  <dc:creator>Diệu Hiền MNT</dc:creator>
  <cp:keywords>MĂNG NON TEAM</cp:keywords>
  <cp:lastModifiedBy>Nguyễn Thị Diệu Hiền_GV</cp:lastModifiedBy>
  <cp:revision>31</cp:revision>
  <dcterms:modified xsi:type="dcterms:W3CDTF">2022-04-09T07:12:23Z</dcterms:modified>
</cp:coreProperties>
</file>